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5" r:id="rId2"/>
    <p:sldMasterId id="2147483867" r:id="rId3"/>
    <p:sldMasterId id="2147483899" r:id="rId4"/>
    <p:sldMasterId id="2147483931" r:id="rId5"/>
    <p:sldMasterId id="2147483803" r:id="rId6"/>
  </p:sldMasterIdLst>
  <p:notesMasterIdLst>
    <p:notesMasterId r:id="rId39"/>
  </p:notesMasterIdLst>
  <p:handoutMasterIdLst>
    <p:handoutMasterId r:id="rId40"/>
  </p:handoutMasterIdLst>
  <p:sldIdLst>
    <p:sldId id="4297" r:id="rId7"/>
    <p:sldId id="4298" r:id="rId8"/>
    <p:sldId id="4391" r:id="rId9"/>
    <p:sldId id="4305" r:id="rId10"/>
    <p:sldId id="4310" r:id="rId11"/>
    <p:sldId id="4584" r:id="rId12"/>
    <p:sldId id="4318" r:id="rId13"/>
    <p:sldId id="4322" r:id="rId14"/>
    <p:sldId id="4325" r:id="rId15"/>
    <p:sldId id="4360" r:id="rId16"/>
    <p:sldId id="4331" r:id="rId17"/>
    <p:sldId id="4340" r:id="rId18"/>
    <p:sldId id="4341" r:id="rId19"/>
    <p:sldId id="4343" r:id="rId20"/>
    <p:sldId id="4345" r:id="rId21"/>
    <p:sldId id="4354" r:id="rId22"/>
    <p:sldId id="4522" r:id="rId23"/>
    <p:sldId id="4531" r:id="rId24"/>
    <p:sldId id="4532" r:id="rId25"/>
    <p:sldId id="4536" r:id="rId26"/>
    <p:sldId id="4537" r:id="rId27"/>
    <p:sldId id="4539" r:id="rId28"/>
    <p:sldId id="4540" r:id="rId29"/>
    <p:sldId id="4541" r:id="rId30"/>
    <p:sldId id="4542" r:id="rId31"/>
    <p:sldId id="4601" r:id="rId32"/>
    <p:sldId id="4564" r:id="rId33"/>
    <p:sldId id="4582" r:id="rId34"/>
    <p:sldId id="4567" r:id="rId35"/>
    <p:sldId id="4573" r:id="rId36"/>
    <p:sldId id="4600" r:id="rId37"/>
    <p:sldId id="4590" r:id="rId3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Введение" id="{383BBBB8-A9A0-4276-8067-449D8A121FC5}">
          <p14:sldIdLst/>
        </p14:section>
        <p14:section name="Title slides" id="{86616960-37D9-40E7-A56F-60D26BA21785}">
          <p14:sldIdLst>
            <p14:sldId id="4297"/>
          </p14:sldIdLst>
        </p14:section>
        <p14:section name="Dividers" id="{70B6BFDF-B35F-4F37-98BF-171FBF3B2E55}">
          <p14:sldIdLst>
            <p14:sldId id="4298"/>
          </p14:sldIdLst>
        </p14:section>
        <p14:section name="Table of contents" id="{9598D306-BA00-45C0-89BD-B17582FB5D11}">
          <p14:sldIdLst>
            <p14:sldId id="4391"/>
          </p14:sldIdLst>
        </p14:section>
        <p14:section name="Content slides" id="{5385DE7E-2102-44E4-930A-A280DE53B6D0}">
          <p14:sldIdLst>
            <p14:sldId id="4305"/>
            <p14:sldId id="4310"/>
            <p14:sldId id="4584"/>
            <p14:sldId id="4318"/>
            <p14:sldId id="4322"/>
          </p14:sldIdLst>
        </p14:section>
        <p14:section name="Tables" id="{3A7DB06C-1F20-4C55-BFDE-E29DE8C28812}">
          <p14:sldIdLst>
            <p14:sldId id="4325"/>
          </p14:sldIdLst>
        </p14:section>
        <p14:section name="Schemes and diagrams" id="{4D9D146B-B767-4F9A-81E0-E13B4F7892CC}">
          <p14:sldIdLst>
            <p14:sldId id="4360"/>
            <p14:sldId id="4331"/>
            <p14:sldId id="4340"/>
            <p14:sldId id="4341"/>
            <p14:sldId id="4343"/>
            <p14:sldId id="4345"/>
            <p14:sldId id="4354"/>
          </p14:sldIdLst>
        </p14:section>
        <p14:section name="Contacts" id="{8A276784-247A-4371-9BB9-7036F5AF6084}">
          <p14:sldIdLst>
            <p14:sldId id="4522"/>
          </p14:sldIdLst>
        </p14:section>
        <p14:section name="Emotional slides" id="{84AE66AA-6EBF-4C01-94B8-CAA5E34F941A}">
          <p14:sldIdLst/>
        </p14:section>
        <p14:section name="Additional elements" id="{FE2788A1-762C-4D15-BC86-CE4919E7B66E}">
          <p14:sldIdLst>
            <p14:sldId id="4531"/>
            <p14:sldId id="4532"/>
            <p14:sldId id="4536"/>
            <p14:sldId id="4537"/>
            <p14:sldId id="4539"/>
            <p14:sldId id="4540"/>
            <p14:sldId id="4541"/>
            <p14:sldId id="4542"/>
            <p14:sldId id="4601"/>
            <p14:sldId id="4564"/>
            <p14:sldId id="4582"/>
            <p14:sldId id="4567"/>
            <p14:sldId id="4573"/>
            <p14:sldId id="4600"/>
            <p14:sldId id="45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C64CE"/>
    <a:srgbClr val="BFFF33"/>
    <a:srgbClr val="0A8796"/>
    <a:srgbClr val="993EA6"/>
    <a:srgbClr val="FFB016"/>
    <a:srgbClr val="70A501"/>
    <a:srgbClr val="E34F5D"/>
    <a:srgbClr val="B5B5B5"/>
    <a:srgbClr val="B31D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7461" autoAdjust="0"/>
  </p:normalViewPr>
  <p:slideViewPr>
    <p:cSldViewPr snapToGrid="0">
      <p:cViewPr varScale="1">
        <p:scale>
          <a:sx n="122" d="100"/>
          <a:sy n="122" d="100"/>
        </p:scale>
        <p:origin x="96" y="282"/>
      </p:cViewPr>
      <p:guideLst/>
    </p:cSldViewPr>
  </p:slideViewPr>
  <p:outlineViewPr>
    <p:cViewPr>
      <p:scale>
        <a:sx n="33" d="100"/>
        <a:sy n="33" d="100"/>
      </p:scale>
      <p:origin x="0" y="-4950"/>
    </p:cViewPr>
  </p:outlineViewPr>
  <p:notesTextViewPr>
    <p:cViewPr>
      <p:scale>
        <a:sx n="1" d="1"/>
        <a:sy n="1" d="1"/>
      </p:scale>
      <p:origin x="0" y="0"/>
    </p:cViewPr>
  </p:notesTextViewPr>
  <p:sorterViewPr>
    <p:cViewPr>
      <p:scale>
        <a:sx n="100" d="100"/>
        <a:sy n="100" d="100"/>
      </p:scale>
      <p:origin x="0" y="-19542"/>
    </p:cViewPr>
  </p:sorterViewPr>
  <p:notesViewPr>
    <p:cSldViewPr snapToGrid="0" showGuides="1">
      <p:cViewPr varScale="1">
        <p:scale>
          <a:sx n="121" d="100"/>
          <a:sy n="121" d="100"/>
        </p:scale>
        <p:origin x="4938"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36246412676212"/>
          <c:y val="0.20236627856486555"/>
          <c:w val="0.43930491062809413"/>
          <c:h val="0.62370266915736083"/>
        </c:manualLayout>
      </c:layout>
      <c:doughnutChart>
        <c:varyColors val="1"/>
        <c:ser>
          <c:idx val="0"/>
          <c:order val="0"/>
          <c:tx>
            <c:strRef>
              <c:f>Лист1!$B$1</c:f>
              <c:strCache>
                <c:ptCount val="1"/>
                <c:pt idx="0">
                  <c:v>Lorem ipsum </c:v>
                </c:pt>
              </c:strCache>
            </c:strRef>
          </c:tx>
          <c:spPr>
            <a:noFill/>
            <a:ln>
              <a:noFill/>
            </a:ln>
          </c:spPr>
          <c:dPt>
            <c:idx val="0"/>
            <c:bubble3D val="0"/>
            <c:spPr>
              <a:solidFill>
                <a:schemeClr val="accent3"/>
              </a:solidFill>
              <a:ln w="19050">
                <a:noFill/>
              </a:ln>
              <a:effectLst/>
            </c:spPr>
            <c:extLst>
              <c:ext xmlns:c16="http://schemas.microsoft.com/office/drawing/2014/chart" uri="{C3380CC4-5D6E-409C-BE32-E72D297353CC}">
                <c16:uniqueId val="{00000001-98D3-421B-AD61-0CB6EE7D3B07}"/>
              </c:ext>
            </c:extLst>
          </c:dPt>
          <c:dPt>
            <c:idx val="1"/>
            <c:bubble3D val="0"/>
            <c:spPr>
              <a:solidFill>
                <a:schemeClr val="accent1"/>
              </a:solidFill>
              <a:ln w="19050">
                <a:noFill/>
              </a:ln>
              <a:effectLst/>
            </c:spPr>
            <c:extLst>
              <c:ext xmlns:c16="http://schemas.microsoft.com/office/drawing/2014/chart" uri="{C3380CC4-5D6E-409C-BE32-E72D297353CC}">
                <c16:uniqueId val="{00000003-98D3-421B-AD61-0CB6EE7D3B07}"/>
              </c:ext>
            </c:extLst>
          </c:dPt>
          <c:dPt>
            <c:idx val="2"/>
            <c:bubble3D val="0"/>
            <c:spPr>
              <a:solidFill>
                <a:schemeClr val="accent5"/>
              </a:solidFill>
              <a:ln w="19050">
                <a:noFill/>
              </a:ln>
              <a:effectLst/>
            </c:spPr>
            <c:extLst>
              <c:ext xmlns:c16="http://schemas.microsoft.com/office/drawing/2014/chart" uri="{C3380CC4-5D6E-409C-BE32-E72D297353CC}">
                <c16:uniqueId val="{00000005-98D3-421B-AD61-0CB6EE7D3B07}"/>
              </c:ext>
            </c:extLst>
          </c:dPt>
          <c:dPt>
            <c:idx val="3"/>
            <c:bubble3D val="0"/>
            <c:spPr>
              <a:solidFill>
                <a:schemeClr val="bg2"/>
              </a:solidFill>
              <a:ln w="19050">
                <a:noFill/>
              </a:ln>
              <a:effectLst/>
            </c:spPr>
            <c:extLst>
              <c:ext xmlns:c16="http://schemas.microsoft.com/office/drawing/2014/chart" uri="{C3380CC4-5D6E-409C-BE32-E72D297353CC}">
                <c16:uniqueId val="{00000007-98D3-421B-AD61-0CB6EE7D3B07}"/>
              </c:ext>
            </c:extLst>
          </c:dPt>
          <c:dPt>
            <c:idx val="4"/>
            <c:bubble3D val="0"/>
            <c:spPr>
              <a:solidFill>
                <a:schemeClr val="tx2"/>
              </a:solidFill>
              <a:ln w="19050">
                <a:noFill/>
              </a:ln>
              <a:effectLst/>
            </c:spPr>
            <c:extLst>
              <c:ext xmlns:c16="http://schemas.microsoft.com/office/drawing/2014/chart" uri="{C3380CC4-5D6E-409C-BE32-E72D297353CC}">
                <c16:uniqueId val="{00000009-98D3-421B-AD61-0CB6EE7D3B07}"/>
              </c:ext>
            </c:extLst>
          </c:dPt>
          <c:dLbls>
            <c:dLbl>
              <c:idx val="0"/>
              <c:layout>
                <c:manualLayout>
                  <c:x val="7.4607466327506214E-2"/>
                  <c:y val="6.3303683220488724E-2"/>
                </c:manualLayout>
              </c:layout>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accent3"/>
                      </a:solidFill>
                      <a:latin typeface="+mj-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D3-421B-AD61-0CB6EE7D3B07}"/>
                </c:ext>
              </c:extLst>
            </c:dLbl>
            <c:dLbl>
              <c:idx val="1"/>
              <c:layout>
                <c:manualLayout>
                  <c:x val="-8.393339961844451E-2"/>
                  <c:y val="1.8086766634425384E-2"/>
                </c:manualLayout>
              </c:layout>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accent1"/>
                      </a:solidFill>
                      <a:latin typeface="+mj-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D3-421B-AD61-0CB6EE7D3B07}"/>
                </c:ext>
              </c:extLst>
            </c:dLbl>
            <c:dLbl>
              <c:idx val="2"/>
              <c:layout>
                <c:manualLayout>
                  <c:x val="-6.5281552528035969E-2"/>
                  <c:y val="6.3013092227883856E-3"/>
                </c:manualLayout>
              </c:layout>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accent5"/>
                      </a:solidFill>
                      <a:latin typeface="+mj-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D3-421B-AD61-0CB6EE7D3B07}"/>
                </c:ext>
              </c:extLst>
            </c:dLbl>
            <c:dLbl>
              <c:idx val="3"/>
              <c:layout>
                <c:manualLayout>
                  <c:x val="-6.4272910730795843E-2"/>
                  <c:y val="-8.7255311428532066E-3"/>
                </c:manualLayout>
              </c:layout>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bg2"/>
                      </a:solidFill>
                      <a:latin typeface="+mj-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8D3-421B-AD61-0CB6EE7D3B07}"/>
                </c:ext>
              </c:extLst>
            </c:dLbl>
            <c:dLbl>
              <c:idx val="4"/>
              <c:layout>
                <c:manualLayout>
                  <c:x val="-3.5165275536421542E-2"/>
                  <c:y val="-5.7490393052739869E-2"/>
                </c:manualLayout>
              </c:layout>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2"/>
                      </a:solidFill>
                      <a:latin typeface="+mj-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8D3-421B-AD61-0CB6EE7D3B07}"/>
                </c:ext>
              </c:extLst>
            </c:dLbl>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mj-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extLst>
          </c:dLbls>
          <c:cat>
            <c:strRef>
              <c:f>Лист1!$A$2:$A$6</c:f>
              <c:strCache>
                <c:ptCount val="5"/>
                <c:pt idx="0">
                  <c:v>Lorem ipsum </c:v>
                </c:pt>
                <c:pt idx="1">
                  <c:v>Lorem ipsum </c:v>
                </c:pt>
                <c:pt idx="2">
                  <c:v>Lorem ipsum </c:v>
                </c:pt>
                <c:pt idx="3">
                  <c:v>Lorem ipsum </c:v>
                </c:pt>
                <c:pt idx="4">
                  <c:v>Lorem ipsum </c:v>
                </c:pt>
              </c:strCache>
            </c:strRef>
          </c:cat>
          <c:val>
            <c:numRef>
              <c:f>Лист1!$B$2:$B$6</c:f>
              <c:numCache>
                <c:formatCode>General</c:formatCode>
                <c:ptCount val="5"/>
                <c:pt idx="0">
                  <c:v>8.1999999999999993</c:v>
                </c:pt>
                <c:pt idx="1">
                  <c:v>3.2</c:v>
                </c:pt>
                <c:pt idx="2">
                  <c:v>1.4</c:v>
                </c:pt>
                <c:pt idx="3">
                  <c:v>1.2</c:v>
                </c:pt>
                <c:pt idx="4">
                  <c:v>3</c:v>
                </c:pt>
              </c:numCache>
            </c:numRef>
          </c:val>
          <c:extLst>
            <c:ext xmlns:c16="http://schemas.microsoft.com/office/drawing/2014/chart" uri="{C3380CC4-5D6E-409C-BE32-E72D297353CC}">
              <c16:uniqueId val="{0000000A-98D3-421B-AD61-0CB6EE7D3B07}"/>
            </c:ext>
          </c:extLst>
        </c:ser>
        <c:dLbls>
          <c:showLegendKey val="0"/>
          <c:showVal val="1"/>
          <c:showCatName val="0"/>
          <c:showSerName val="0"/>
          <c:showPercent val="0"/>
          <c:showBubbleSize val="0"/>
          <c:showLeaderLines val="0"/>
        </c:dLbls>
        <c:firstSliceAng val="0"/>
        <c:holeSize val="78"/>
      </c:doughnutChart>
      <c:spPr>
        <a:noFill/>
        <a:ln>
          <a:noFill/>
        </a:ln>
        <a:effectLst/>
      </c:spPr>
    </c:plotArea>
    <c:legend>
      <c:legendPos val="b"/>
      <c:legendEntry>
        <c:idx val="0"/>
        <c:txPr>
          <a:bodyPr rot="0" spcFirstLastPara="1" vertOverflow="ellipsis" vert="horz" wrap="square" anchor="ctr" anchorCtr="1"/>
          <a:lstStyle/>
          <a:p>
            <a:pPr algn="ctr">
              <a:defRPr lang="en-US" sz="1200" b="0" i="0" u="none" strike="noStrike" kern="1200" baseline="0">
                <a:solidFill>
                  <a:schemeClr val="bg2"/>
                </a:solidFill>
                <a:latin typeface="+mn-lt"/>
                <a:ea typeface="+mn-ea"/>
                <a:cs typeface="+mn-cs"/>
              </a:defRPr>
            </a:pPr>
            <a:endParaRPr lang="ru-RU"/>
          </a:p>
        </c:txPr>
      </c:legendEntry>
      <c:layout>
        <c:manualLayout>
          <c:xMode val="edge"/>
          <c:yMode val="edge"/>
          <c:x val="0"/>
          <c:y val="5.4464576403901295E-2"/>
          <c:w val="0.31907239188565673"/>
          <c:h val="0.8910708471921972"/>
        </c:manualLayout>
      </c:layout>
      <c:overlay val="0"/>
      <c:spPr>
        <a:noFill/>
        <a:ln>
          <a:noFill/>
        </a:ln>
        <a:effectLst/>
      </c:spPr>
      <c:txPr>
        <a:bodyPr rot="0" spcFirstLastPara="1" vertOverflow="ellipsis" vert="horz" wrap="square" anchor="ctr" anchorCtr="1"/>
        <a:lstStyle/>
        <a:p>
          <a:pPr algn="ctr">
            <a:defRPr lang="en-US" sz="1200" b="0" i="0" u="none" strike="noStrike" kern="1200" baseline="0">
              <a:solidFill>
                <a:schemeClr val="bg2"/>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234400359543461E-3"/>
          <c:y val="3.8951836573929713E-2"/>
          <c:w val="0.99837656596928137"/>
          <c:h val="0.81350013759998552"/>
        </c:manualLayout>
      </c:layout>
      <c:barChart>
        <c:barDir val="col"/>
        <c:grouping val="stacked"/>
        <c:varyColors val="0"/>
        <c:ser>
          <c:idx val="0"/>
          <c:order val="0"/>
          <c:tx>
            <c:strRef>
              <c:f>Лист1!$B$1</c:f>
              <c:strCache>
                <c:ptCount val="1"/>
                <c:pt idx="0">
                  <c:v>Lorem ipsum </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FC51-4BFD-B7B6-90FA0D73F891}"/>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j-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Lorem ipsum </c:v>
                </c:pt>
                <c:pt idx="1">
                  <c:v>Lorem ipsum </c:v>
                </c:pt>
                <c:pt idx="2">
                  <c:v>Lorem ipsum </c:v>
                </c:pt>
                <c:pt idx="3">
                  <c:v>Lorem ipsum </c:v>
                </c:pt>
              </c:strCache>
            </c:strRef>
          </c:cat>
          <c:val>
            <c:numRef>
              <c:f>Лист1!$B$2:$B$5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2-FC51-4BFD-B7B6-90FA0D73F891}"/>
            </c:ext>
          </c:extLst>
        </c:ser>
        <c:ser>
          <c:idx val="1"/>
          <c:order val="1"/>
          <c:tx>
            <c:strRef>
              <c:f>Лист1!$C$1</c:f>
              <c:strCache>
                <c:ptCount val="1"/>
                <c:pt idx="0">
                  <c:v>Lorem ipsum 2</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j-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Lorem ipsum </c:v>
                </c:pt>
                <c:pt idx="1">
                  <c:v>Lorem ipsum </c:v>
                </c:pt>
                <c:pt idx="2">
                  <c:v>Lorem ipsum </c:v>
                </c:pt>
                <c:pt idx="3">
                  <c:v>Lorem ipsum </c:v>
                </c:pt>
              </c:strCache>
            </c:strRef>
          </c:cat>
          <c:val>
            <c:numRef>
              <c:f>Лист1!$C$2:$C$5</c:f>
              <c:numCache>
                <c:formatCode>General</c:formatCode>
                <c:ptCount val="4"/>
                <c:pt idx="0">
                  <c:v>2.4</c:v>
                </c:pt>
                <c:pt idx="1">
                  <c:v>2.1</c:v>
                </c:pt>
                <c:pt idx="2">
                  <c:v>1.8</c:v>
                </c:pt>
                <c:pt idx="3">
                  <c:v>2.8</c:v>
                </c:pt>
              </c:numCache>
            </c:numRef>
          </c:val>
          <c:extLst>
            <c:ext xmlns:c16="http://schemas.microsoft.com/office/drawing/2014/chart" uri="{C3380CC4-5D6E-409C-BE32-E72D297353CC}">
              <c16:uniqueId val="{00000003-FC51-4BFD-B7B6-90FA0D73F891}"/>
            </c:ext>
          </c:extLst>
        </c:ser>
        <c:ser>
          <c:idx val="2"/>
          <c:order val="2"/>
          <c:tx>
            <c:strRef>
              <c:f>Лист1!$D$1</c:f>
              <c:strCache>
                <c:ptCount val="1"/>
                <c:pt idx="0">
                  <c:v>Lorem ipsum 3</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j-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Lorem ipsum </c:v>
                </c:pt>
                <c:pt idx="1">
                  <c:v>Lorem ipsum </c:v>
                </c:pt>
                <c:pt idx="2">
                  <c:v>Lorem ipsum </c:v>
                </c:pt>
                <c:pt idx="3">
                  <c:v>Lorem ipsum </c:v>
                </c:pt>
              </c:strCache>
            </c:strRef>
          </c:cat>
          <c:val>
            <c:numRef>
              <c:f>Лист1!$D$2:$D$5</c:f>
              <c:numCache>
                <c:formatCode>General</c:formatCode>
                <c:ptCount val="4"/>
                <c:pt idx="0">
                  <c:v>3.1</c:v>
                </c:pt>
                <c:pt idx="1">
                  <c:v>2.1</c:v>
                </c:pt>
                <c:pt idx="2">
                  <c:v>3.1</c:v>
                </c:pt>
                <c:pt idx="3">
                  <c:v>5.0999999999999996</c:v>
                </c:pt>
              </c:numCache>
            </c:numRef>
          </c:val>
          <c:extLst>
            <c:ext xmlns:c16="http://schemas.microsoft.com/office/drawing/2014/chart" uri="{C3380CC4-5D6E-409C-BE32-E72D297353CC}">
              <c16:uniqueId val="{00000004-FC51-4BFD-B7B6-90FA0D73F891}"/>
            </c:ext>
          </c:extLst>
        </c:ser>
        <c:dLbls>
          <c:showLegendKey val="0"/>
          <c:showVal val="1"/>
          <c:showCatName val="0"/>
          <c:showSerName val="0"/>
          <c:showPercent val="0"/>
          <c:showBubbleSize val="0"/>
        </c:dLbls>
        <c:gapWidth val="308"/>
        <c:overlap val="100"/>
        <c:axId val="651057872"/>
        <c:axId val="651052624"/>
      </c:barChart>
      <c:catAx>
        <c:axId val="651057872"/>
        <c:scaling>
          <c:orientation val="minMax"/>
        </c:scaling>
        <c:delete val="0"/>
        <c:axPos val="b"/>
        <c:numFmt formatCode="General" sourceLinked="1"/>
        <c:majorTickMark val="none"/>
        <c:minorTickMark val="none"/>
        <c:tickLblPos val="nextTo"/>
        <c:spPr>
          <a:noFill/>
          <a:ln w="9525" cap="flat" cmpd="sng" algn="ctr">
            <a:solidFill>
              <a:schemeClr val="tx2">
                <a:lumMod val="40000"/>
                <a:lumOff val="60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bg2"/>
                </a:solidFill>
                <a:latin typeface="+mn-lt"/>
                <a:ea typeface="+mn-ea"/>
                <a:cs typeface="+mn-cs"/>
              </a:defRPr>
            </a:pPr>
            <a:endParaRPr lang="ru-RU"/>
          </a:p>
        </c:txPr>
        <c:crossAx val="651052624"/>
        <c:crosses val="autoZero"/>
        <c:auto val="1"/>
        <c:lblAlgn val="ctr"/>
        <c:lblOffset val="100"/>
        <c:noMultiLvlLbl val="0"/>
      </c:catAx>
      <c:valAx>
        <c:axId val="651052624"/>
        <c:scaling>
          <c:orientation val="minMax"/>
        </c:scaling>
        <c:delete val="1"/>
        <c:axPos val="l"/>
        <c:numFmt formatCode="General" sourceLinked="1"/>
        <c:majorTickMark val="none"/>
        <c:minorTickMark val="none"/>
        <c:tickLblPos val="nextTo"/>
        <c:crossAx val="651057872"/>
        <c:crosses val="autoZero"/>
        <c:crossBetween val="between"/>
      </c:valAx>
      <c:spPr>
        <a:noFill/>
        <a:ln>
          <a:noFill/>
        </a:ln>
        <a:effectLst/>
      </c:spPr>
    </c:plotArea>
    <c:legend>
      <c:legendPos val="t"/>
      <c:layout>
        <c:manualLayout>
          <c:xMode val="edge"/>
          <c:yMode val="edge"/>
          <c:x val="3.1399957332115539E-4"/>
          <c:y val="3.6780712619066694E-2"/>
          <c:w val="0.99937178622617151"/>
          <c:h val="0.106025472332891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mj-lt"/>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584079985542713E-3"/>
          <c:y val="0.13349371397348506"/>
          <c:w val="0.99688278220423321"/>
          <c:h val="0.71899556469198966"/>
        </c:manualLayout>
      </c:layout>
      <c:barChart>
        <c:barDir val="col"/>
        <c:grouping val="clustered"/>
        <c:varyColors val="0"/>
        <c:ser>
          <c:idx val="0"/>
          <c:order val="0"/>
          <c:tx>
            <c:strRef>
              <c:f>Лист1!$B$1</c:f>
              <c:strCache>
                <c:ptCount val="1"/>
                <c:pt idx="0">
                  <c:v>Lorem ipsum </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8B7A-43E7-91B9-4633D3F422EC}"/>
              </c:ext>
            </c:extLst>
          </c:dPt>
          <c:dLbls>
            <c:spPr>
              <a:noFill/>
              <a:ln>
                <a:noFill/>
              </a:ln>
              <a:effectLst/>
            </c:spPr>
            <c:txPr>
              <a:bodyPr rot="0" spcFirstLastPara="1" vertOverflow="ellipsis" vert="horz" wrap="square" anchor="ctr" anchorCtr="1"/>
              <a:lstStyle/>
              <a:p>
                <a:pPr>
                  <a:defRPr sz="1200" b="0" i="0" u="none" strike="noStrike" kern="1200" baseline="0">
                    <a:solidFill>
                      <a:schemeClr val="accent1"/>
                    </a:solidFill>
                    <a:latin typeface="+mj-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Lorem ipsum </c:v>
                </c:pt>
                <c:pt idx="1">
                  <c:v>Lorem ipsum </c:v>
                </c:pt>
                <c:pt idx="2">
                  <c:v>Lorem ipsum </c:v>
                </c:pt>
                <c:pt idx="3">
                  <c:v>Lorem ipsum </c:v>
                </c:pt>
              </c:strCache>
            </c:strRef>
          </c:cat>
          <c:val>
            <c:numRef>
              <c:f>Лист1!$B$2:$B$5</c:f>
              <c:numCache>
                <c:formatCode>General</c:formatCode>
                <c:ptCount val="4"/>
                <c:pt idx="0">
                  <c:v>4.3</c:v>
                </c:pt>
                <c:pt idx="1">
                  <c:v>4.0999999999999996</c:v>
                </c:pt>
                <c:pt idx="2">
                  <c:v>3.5</c:v>
                </c:pt>
                <c:pt idx="3">
                  <c:v>4.5</c:v>
                </c:pt>
              </c:numCache>
            </c:numRef>
          </c:val>
          <c:extLst>
            <c:ext xmlns:c16="http://schemas.microsoft.com/office/drawing/2014/chart" uri="{C3380CC4-5D6E-409C-BE32-E72D297353CC}">
              <c16:uniqueId val="{00000002-8B7A-43E7-91B9-4633D3F422EC}"/>
            </c:ext>
          </c:extLst>
        </c:ser>
        <c:ser>
          <c:idx val="1"/>
          <c:order val="1"/>
          <c:tx>
            <c:strRef>
              <c:f>Лист1!$C$1</c:f>
              <c:strCache>
                <c:ptCount val="1"/>
                <c:pt idx="0">
                  <c:v>Lorem ipsum 2</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j-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Lorem ipsum </c:v>
                </c:pt>
                <c:pt idx="1">
                  <c:v>Lorem ipsum </c:v>
                </c:pt>
                <c:pt idx="2">
                  <c:v>Lorem ipsum </c:v>
                </c:pt>
                <c:pt idx="3">
                  <c:v>Lorem ipsum </c:v>
                </c:pt>
              </c:strCache>
            </c:strRef>
          </c:cat>
          <c:val>
            <c:numRef>
              <c:f>Лист1!$C$2:$C$5</c:f>
              <c:numCache>
                <c:formatCode>General</c:formatCode>
                <c:ptCount val="4"/>
                <c:pt idx="0">
                  <c:v>2.4</c:v>
                </c:pt>
                <c:pt idx="1">
                  <c:v>3</c:v>
                </c:pt>
                <c:pt idx="2">
                  <c:v>1.8</c:v>
                </c:pt>
                <c:pt idx="3">
                  <c:v>3.5</c:v>
                </c:pt>
              </c:numCache>
            </c:numRef>
          </c:val>
          <c:extLst>
            <c:ext xmlns:c16="http://schemas.microsoft.com/office/drawing/2014/chart" uri="{C3380CC4-5D6E-409C-BE32-E72D297353CC}">
              <c16:uniqueId val="{00000003-8B7A-43E7-91B9-4633D3F422EC}"/>
            </c:ext>
          </c:extLst>
        </c:ser>
        <c:ser>
          <c:idx val="2"/>
          <c:order val="2"/>
          <c:tx>
            <c:strRef>
              <c:f>Лист1!$D$1</c:f>
              <c:strCache>
                <c:ptCount val="1"/>
                <c:pt idx="0">
                  <c:v>Lorem ipsum 3</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j-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Lorem ipsum </c:v>
                </c:pt>
                <c:pt idx="1">
                  <c:v>Lorem ipsum </c:v>
                </c:pt>
                <c:pt idx="2">
                  <c:v>Lorem ipsum </c:v>
                </c:pt>
                <c:pt idx="3">
                  <c:v>Lorem ipsum </c:v>
                </c:pt>
              </c:strCache>
            </c:strRef>
          </c:cat>
          <c:val>
            <c:numRef>
              <c:f>Лист1!$D$2:$D$5</c:f>
              <c:numCache>
                <c:formatCode>General</c:formatCode>
                <c:ptCount val="4"/>
                <c:pt idx="0">
                  <c:v>2.5</c:v>
                </c:pt>
                <c:pt idx="1">
                  <c:v>3.3</c:v>
                </c:pt>
                <c:pt idx="2">
                  <c:v>3</c:v>
                </c:pt>
                <c:pt idx="3">
                  <c:v>5</c:v>
                </c:pt>
              </c:numCache>
            </c:numRef>
          </c:val>
          <c:extLst>
            <c:ext xmlns:c16="http://schemas.microsoft.com/office/drawing/2014/chart" uri="{C3380CC4-5D6E-409C-BE32-E72D297353CC}">
              <c16:uniqueId val="{00000004-8B7A-43E7-91B9-4633D3F422EC}"/>
            </c:ext>
          </c:extLst>
        </c:ser>
        <c:dLbls>
          <c:dLblPos val="outEnd"/>
          <c:showLegendKey val="0"/>
          <c:showVal val="1"/>
          <c:showCatName val="0"/>
          <c:showSerName val="0"/>
          <c:showPercent val="0"/>
          <c:showBubbleSize val="0"/>
        </c:dLbls>
        <c:gapWidth val="308"/>
        <c:overlap val="-38"/>
        <c:axId val="651057872"/>
        <c:axId val="651052624"/>
      </c:barChart>
      <c:catAx>
        <c:axId val="651057872"/>
        <c:scaling>
          <c:orientation val="minMax"/>
        </c:scaling>
        <c:delete val="0"/>
        <c:axPos val="b"/>
        <c:numFmt formatCode="General" sourceLinked="1"/>
        <c:majorTickMark val="none"/>
        <c:minorTickMark val="none"/>
        <c:tickLblPos val="nextTo"/>
        <c:spPr>
          <a:noFill/>
          <a:ln w="9525" cap="flat" cmpd="sng" algn="ctr">
            <a:solidFill>
              <a:schemeClr val="tx2">
                <a:lumMod val="40000"/>
                <a:lumOff val="60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bg2"/>
                </a:solidFill>
                <a:latin typeface="+mn-lt"/>
                <a:ea typeface="+mn-ea"/>
                <a:cs typeface="+mn-cs"/>
              </a:defRPr>
            </a:pPr>
            <a:endParaRPr lang="ru-RU"/>
          </a:p>
        </c:txPr>
        <c:crossAx val="651052624"/>
        <c:crosses val="autoZero"/>
        <c:auto val="1"/>
        <c:lblAlgn val="ctr"/>
        <c:lblOffset val="100"/>
        <c:noMultiLvlLbl val="0"/>
      </c:catAx>
      <c:valAx>
        <c:axId val="651052624"/>
        <c:scaling>
          <c:orientation val="minMax"/>
        </c:scaling>
        <c:delete val="1"/>
        <c:axPos val="l"/>
        <c:numFmt formatCode="General" sourceLinked="1"/>
        <c:majorTickMark val="none"/>
        <c:minorTickMark val="none"/>
        <c:tickLblPos val="nextTo"/>
        <c:crossAx val="651057872"/>
        <c:crosses val="autoZero"/>
        <c:crossBetween val="between"/>
      </c:valAx>
      <c:spPr>
        <a:noFill/>
        <a:ln>
          <a:noFill/>
        </a:ln>
        <a:effectLst/>
      </c:spPr>
    </c:plotArea>
    <c:legend>
      <c:legendPos val="t"/>
      <c:layout>
        <c:manualLayout>
          <c:xMode val="edge"/>
          <c:yMode val="edge"/>
          <c:x val="3.0397648372846929E-3"/>
          <c:y val="3.6780712619066694E-2"/>
          <c:w val="0.99392025569824449"/>
          <c:h val="0.10602547233289152"/>
        </c:manualLayout>
      </c:layout>
      <c:overlay val="0"/>
      <c:spPr>
        <a:noFill/>
        <a:ln>
          <a:noFill/>
        </a:ln>
        <a:effectLst/>
      </c:spPr>
      <c:txPr>
        <a:bodyPr rot="0" spcFirstLastPara="1" vertOverflow="ellipsis" vert="horz" wrap="square" anchor="ctr" anchorCtr="1"/>
        <a:lstStyle/>
        <a:p>
          <a:pPr algn="just">
            <a:defRPr sz="900" b="0" i="0" u="none" strike="noStrike" kern="1200" baseline="0">
              <a:solidFill>
                <a:schemeClr val="bg2"/>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mj-lt"/>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34DC23-A4FB-4685-9A83-C81E660475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F1BE3914-4ED7-4DED-AA0B-F1540FC457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AF2DEC-3B42-4300-93E6-D08C54F702B9}" type="datetimeFigureOut">
              <a:rPr lang="ru-RU" smtClean="0"/>
              <a:t>22.03.2022</a:t>
            </a:fld>
            <a:endParaRPr lang="ru-RU"/>
          </a:p>
        </p:txBody>
      </p:sp>
      <p:sp>
        <p:nvSpPr>
          <p:cNvPr id="4" name="Footer Placeholder 3">
            <a:extLst>
              <a:ext uri="{FF2B5EF4-FFF2-40B4-BE49-F238E27FC236}">
                <a16:creationId xmlns:a16="http://schemas.microsoft.com/office/drawing/2014/main" id="{DD3DF3AA-BC44-4779-ABC6-37874AA771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66FD24E7-72E0-4B67-9858-BBE717FBEB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A37E07-54D2-4E13-BC65-A31BC093E519}" type="slidenum">
              <a:rPr lang="ru-RU" smtClean="0"/>
              <a:t>‹#›</a:t>
            </a:fld>
            <a:endParaRPr lang="ru-RU"/>
          </a:p>
        </p:txBody>
      </p:sp>
    </p:spTree>
    <p:extLst>
      <p:ext uri="{BB962C8B-B14F-4D97-AF65-F5344CB8AC3E}">
        <p14:creationId xmlns:p14="http://schemas.microsoft.com/office/powerpoint/2010/main" val="3060853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FF5ED-06E7-4AAD-8CF9-72E93C4C3EF7}" type="datetimeFigureOut">
              <a:rPr lang="ru-RU" smtClean="0"/>
              <a:t>22.03.2022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5AE58F-56D4-42A9-8054-618EC07F0D20}" type="slidenum">
              <a:rPr lang="ru-RU" smtClean="0"/>
              <a:t>‹#›</a:t>
            </a:fld>
            <a:endParaRPr lang="ru-RU"/>
          </a:p>
        </p:txBody>
      </p:sp>
    </p:spTree>
    <p:extLst>
      <p:ext uri="{BB962C8B-B14F-4D97-AF65-F5344CB8AC3E}">
        <p14:creationId xmlns:p14="http://schemas.microsoft.com/office/powerpoint/2010/main" val="534314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sv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sv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sv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sv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4" name="Text Placeholder 3">
            <a:extLst>
              <a:ext uri="{FF2B5EF4-FFF2-40B4-BE49-F238E27FC236}">
                <a16:creationId xmlns:a16="http://schemas.microsoft.com/office/drawing/2014/main" id="{A62445A4-9D8F-478E-A168-02E48382C389}"/>
              </a:ext>
            </a:extLst>
          </p:cNvPr>
          <p:cNvSpPr>
            <a:spLocks noGrp="1"/>
          </p:cNvSpPr>
          <p:nvPr>
            <p:ph type="body" sz="quarter" idx="14" hasCustomPrompt="1"/>
          </p:nvPr>
        </p:nvSpPr>
        <p:spPr>
          <a:xfrm>
            <a:off x="-1" y="3724273"/>
            <a:ext cx="8137645" cy="2620963"/>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4043983"/>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5802484"/>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5503759"/>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Tree>
    <p:extLst>
      <p:ext uri="{BB962C8B-B14F-4D97-AF65-F5344CB8AC3E}">
        <p14:creationId xmlns:p14="http://schemas.microsoft.com/office/powerpoint/2010/main" val="287841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902561" y="2587669"/>
            <a:ext cx="5646399" cy="615553"/>
          </a:xfrm>
        </p:spPr>
        <p:txBody>
          <a:bodyPr>
            <a:spAutoFit/>
          </a:bodyPr>
          <a:lstStyle>
            <a:lvl1pPr>
              <a:lnSpc>
                <a:spcPct val="100000"/>
              </a:lnSpc>
              <a:spcAft>
                <a:spcPts val="0"/>
              </a:spcAft>
              <a:defRPr sz="4000" cap="all" baseline="0">
                <a:solidFill>
                  <a:schemeClr val="bg1"/>
                </a:solidFill>
              </a:defRPr>
            </a:lvl1pPr>
          </a:lstStyle>
          <a:p>
            <a:r>
              <a:rPr lang="en-US" dirty="0"/>
              <a:t>Title</a:t>
            </a:r>
            <a:endParaRPr lang="ru-RU" dirty="0"/>
          </a:p>
        </p:txBody>
      </p:sp>
      <p:sp>
        <p:nvSpPr>
          <p:cNvPr id="20" name="Rectangle 19">
            <a:extLst>
              <a:ext uri="{FF2B5EF4-FFF2-40B4-BE49-F238E27FC236}">
                <a16:creationId xmlns:a16="http://schemas.microsoft.com/office/drawing/2014/main" id="{C3E305ED-1B42-46C9-AAD3-23868C01716F}"/>
              </a:ext>
            </a:extLst>
          </p:cNvPr>
          <p:cNvSpPr/>
          <p:nvPr userDrawn="1"/>
        </p:nvSpPr>
        <p:spPr>
          <a:xfrm>
            <a:off x="0" y="2694349"/>
            <a:ext cx="438150" cy="263466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Rectangle 21">
            <a:extLst>
              <a:ext uri="{FF2B5EF4-FFF2-40B4-BE49-F238E27FC236}">
                <a16:creationId xmlns:a16="http://schemas.microsoft.com/office/drawing/2014/main" id="{6AF26E17-2DA5-4B8A-8A62-539DF9DF7346}"/>
              </a:ext>
            </a:extLst>
          </p:cNvPr>
          <p:cNvSpPr/>
          <p:nvPr userDrawn="1"/>
        </p:nvSpPr>
        <p:spPr>
          <a:xfrm>
            <a:off x="0" y="0"/>
            <a:ext cx="12192000" cy="72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Picture 22" descr="A picture containing table&#10;&#10;Description automatically generated">
            <a:extLst>
              <a:ext uri="{FF2B5EF4-FFF2-40B4-BE49-F238E27FC236}">
                <a16:creationId xmlns:a16="http://schemas.microsoft.com/office/drawing/2014/main" id="{8B25C531-708C-4945-8B83-E756EE6EDFE1}"/>
              </a:ext>
            </a:extLst>
          </p:cNvPr>
          <p:cNvPicPr>
            <a:picLocks noChangeAspect="1"/>
          </p:cNvPicPr>
          <p:nvPr userDrawn="1"/>
        </p:nvPicPr>
        <p:blipFill rotWithShape="1">
          <a:blip r:embed="rId2">
            <a:alphaModFix amt="7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Tree>
    <p:extLst>
      <p:ext uri="{BB962C8B-B14F-4D97-AF65-F5344CB8AC3E}">
        <p14:creationId xmlns:p14="http://schemas.microsoft.com/office/powerpoint/2010/main" val="6853918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Титул_мало текста с плейсхолдером">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21DBFA-2785-476F-BB4E-D29C3F5F83BC}"/>
              </a:ext>
            </a:extLst>
          </p:cNvPr>
          <p:cNvSpPr>
            <a:spLocks noGrp="1"/>
          </p:cNvSpPr>
          <p:nvPr>
            <p:ph type="pic" sz="quarter" idx="10"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Font typeface="Arial" panose="020B0604020202020204" pitchFamily="34" charset="0"/>
              <a:buNone/>
              <a:defRPr lang="ru-RU" sz="1400" dirty="0">
                <a:solidFill>
                  <a:schemeClr val="bg2"/>
                </a:solidFill>
              </a:defRPr>
            </a:lvl1pPr>
          </a:lstStyle>
          <a:p>
            <a:pPr marL="228600" lvl="0" indent="-228600" algn="ctr"/>
            <a:r>
              <a:rPr lang="en-US" dirty="0"/>
              <a:t>Image</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1341120"/>
            <a:ext cx="5646399" cy="1046633"/>
          </a:xfrm>
        </p:spPr>
        <p:txBody>
          <a:bodyPr>
            <a:spAutoFit/>
          </a:bodyPr>
          <a:lstStyle>
            <a:lvl1pPr>
              <a:lnSpc>
                <a:spcPts val="4200"/>
              </a:lnSpc>
              <a:spcAft>
                <a:spcPts val="0"/>
              </a:spcAft>
              <a:defRPr sz="3200" cap="all" baseline="0"/>
            </a:lvl1pPr>
          </a:lstStyle>
          <a:p>
            <a:r>
              <a:rPr lang="en-US" dirty="0"/>
              <a:t>Title</a:t>
            </a:r>
            <a:br>
              <a:rPr lang="en-US" dirty="0"/>
            </a:br>
            <a:r>
              <a:rPr lang="en-US" dirty="0"/>
              <a:t>second line</a:t>
            </a:r>
            <a:endParaRPr lang="ru-RU" dirty="0"/>
          </a:p>
        </p:txBody>
      </p:sp>
      <p:cxnSp>
        <p:nvCxnSpPr>
          <p:cNvPr id="11" name="Прямая соединительная линия 30">
            <a:extLst>
              <a:ext uri="{FF2B5EF4-FFF2-40B4-BE49-F238E27FC236}">
                <a16:creationId xmlns:a16="http://schemas.microsoft.com/office/drawing/2014/main" id="{917BE271-46E7-4DBA-A0CD-B80420923A7E}"/>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cxnSp>
        <p:nvCxnSpPr>
          <p:cNvPr id="17" name="Straight Connector 16">
            <a:extLst>
              <a:ext uri="{FF2B5EF4-FFF2-40B4-BE49-F238E27FC236}">
                <a16:creationId xmlns:a16="http://schemas.microsoft.com/office/drawing/2014/main" id="{0D750032-1C33-4722-ABFA-3C055341AB6A}"/>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B45B5BF7-B7BA-45F8-9903-7107C4D293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3" name="Рисунок 12" descr="Изображение выглядит как текст&#10;&#10;Автоматически созданное описание">
            <a:extLst>
              <a:ext uri="{FF2B5EF4-FFF2-40B4-BE49-F238E27FC236}">
                <a16:creationId xmlns:a16="http://schemas.microsoft.com/office/drawing/2014/main" id="{B3BE5475-5163-46FE-BA75-912ED415C9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2466929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Титул_мало текста с фотографией на прозрачном фоне">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902561" y="3226252"/>
            <a:ext cx="5646399" cy="1015663"/>
          </a:xfrm>
        </p:spPr>
        <p:txBody>
          <a:bodyPr>
            <a:spAutoFit/>
          </a:bodyPr>
          <a:lstStyle>
            <a:lvl1pPr>
              <a:lnSpc>
                <a:spcPct val="100000"/>
              </a:lnSpc>
              <a:spcAft>
                <a:spcPts val="0"/>
              </a:spcAft>
              <a:defRPr sz="6600" cap="all" baseline="0">
                <a:solidFill>
                  <a:schemeClr val="bg1"/>
                </a:solidFill>
              </a:defRPr>
            </a:lvl1pPr>
          </a:lstStyle>
          <a:p>
            <a:r>
              <a:rPr lang="en-US" dirty="0"/>
              <a:t>Title</a:t>
            </a:r>
            <a:endParaRPr lang="ru-RU" dirty="0"/>
          </a:p>
        </p:txBody>
      </p: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2719750"/>
            <a:ext cx="5646399" cy="249299"/>
          </a:xfrm>
          <a:prstGeom prst="rect">
            <a:avLst/>
          </a:prstGeom>
        </p:spPr>
        <p:txBody>
          <a:bodyPr wrap="square" lIns="0" tIns="0" rIns="0" bIns="0">
            <a:spAutoFit/>
          </a:bodyPr>
          <a:lstStyle>
            <a:lvl1pPr marL="0" indent="0">
              <a:buNone/>
              <a:defRPr lang="en-US" sz="1800" kern="1200" dirty="0" smtClean="0">
                <a:solidFill>
                  <a:schemeClr val="bg2">
                    <a:lumMod val="20000"/>
                    <a:lumOff val="80000"/>
                  </a:schemeClr>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
        <p:nvSpPr>
          <p:cNvPr id="10" name="Parallelogram 9">
            <a:extLst>
              <a:ext uri="{FF2B5EF4-FFF2-40B4-BE49-F238E27FC236}">
                <a16:creationId xmlns:a16="http://schemas.microsoft.com/office/drawing/2014/main" id="{8050BB05-5048-49ED-8299-2B4E13DC7B05}"/>
              </a:ext>
            </a:extLst>
          </p:cNvPr>
          <p:cNvSpPr/>
          <p:nvPr userDrawn="1"/>
        </p:nvSpPr>
        <p:spPr>
          <a:xfrm>
            <a:off x="6854701" y="0"/>
            <a:ext cx="4953000" cy="6858000"/>
          </a:xfrm>
          <a:prstGeom prst="parallelogram">
            <a:avLst>
              <a:gd name="adj" fmla="val 3301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arallelogram 11">
            <a:extLst>
              <a:ext uri="{FF2B5EF4-FFF2-40B4-BE49-F238E27FC236}">
                <a16:creationId xmlns:a16="http://schemas.microsoft.com/office/drawing/2014/main" id="{5893646B-1B1A-4AF3-96AC-431E4DC9FC8C}"/>
              </a:ext>
            </a:extLst>
          </p:cNvPr>
          <p:cNvSpPr/>
          <p:nvPr userDrawn="1"/>
        </p:nvSpPr>
        <p:spPr>
          <a:xfrm rot="10800000">
            <a:off x="6679888" y="0"/>
            <a:ext cx="2371601" cy="4253049"/>
          </a:xfrm>
          <a:prstGeom prst="parallelogram">
            <a:avLst>
              <a:gd name="adj" fmla="val 42841"/>
            </a:avLst>
          </a:prstGeom>
          <a:gradFill>
            <a:gsLst>
              <a:gs pos="0">
                <a:schemeClr val="bg1">
                  <a:alpha val="40000"/>
                </a:schemeClr>
              </a:gs>
              <a:gs pos="83000">
                <a:schemeClr val="bg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Parallelogram 12">
            <a:extLst>
              <a:ext uri="{FF2B5EF4-FFF2-40B4-BE49-F238E27FC236}">
                <a16:creationId xmlns:a16="http://schemas.microsoft.com/office/drawing/2014/main" id="{94B0E331-9DE8-4CDE-8EC8-AE3BDF142FB1}"/>
              </a:ext>
            </a:extLst>
          </p:cNvPr>
          <p:cNvSpPr/>
          <p:nvPr userDrawn="1"/>
        </p:nvSpPr>
        <p:spPr>
          <a:xfrm rot="10800000">
            <a:off x="9436100" y="0"/>
            <a:ext cx="2371601" cy="4253049"/>
          </a:xfrm>
          <a:prstGeom prst="parallelogram">
            <a:avLst>
              <a:gd name="adj" fmla="val 42841"/>
            </a:avLst>
          </a:prstGeom>
          <a:gradFill>
            <a:gsLst>
              <a:gs pos="0">
                <a:schemeClr val="accent1">
                  <a:alpha val="40000"/>
                </a:schemeClr>
              </a:gs>
              <a:gs pos="8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Parallelogram 15">
            <a:extLst>
              <a:ext uri="{FF2B5EF4-FFF2-40B4-BE49-F238E27FC236}">
                <a16:creationId xmlns:a16="http://schemas.microsoft.com/office/drawing/2014/main" id="{26D9F0BC-F3EF-40D6-ACE3-04CB7CE323AC}"/>
              </a:ext>
            </a:extLst>
          </p:cNvPr>
          <p:cNvSpPr/>
          <p:nvPr userDrawn="1"/>
        </p:nvSpPr>
        <p:spPr>
          <a:xfrm rot="10800000">
            <a:off x="9795973" y="0"/>
            <a:ext cx="2371601" cy="4253049"/>
          </a:xfrm>
          <a:prstGeom prst="parallelogram">
            <a:avLst>
              <a:gd name="adj" fmla="val 43069"/>
            </a:avLst>
          </a:prstGeom>
          <a:gradFill>
            <a:gsLst>
              <a:gs pos="0">
                <a:schemeClr val="accent1">
                  <a:alpha val="20000"/>
                </a:schemeClr>
              </a:gs>
              <a:gs pos="6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Rectangle 19">
            <a:extLst>
              <a:ext uri="{FF2B5EF4-FFF2-40B4-BE49-F238E27FC236}">
                <a16:creationId xmlns:a16="http://schemas.microsoft.com/office/drawing/2014/main" id="{C3E305ED-1B42-46C9-AAD3-23868C01716F}"/>
              </a:ext>
            </a:extLst>
          </p:cNvPr>
          <p:cNvSpPr/>
          <p:nvPr userDrawn="1"/>
        </p:nvSpPr>
        <p:spPr>
          <a:xfrm>
            <a:off x="0" y="2694349"/>
            <a:ext cx="438150" cy="263466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Parallelogram 20">
            <a:extLst>
              <a:ext uri="{FF2B5EF4-FFF2-40B4-BE49-F238E27FC236}">
                <a16:creationId xmlns:a16="http://schemas.microsoft.com/office/drawing/2014/main" id="{175C1BAA-F52A-4AC4-B31E-9E2FE68196FB}"/>
              </a:ext>
            </a:extLst>
          </p:cNvPr>
          <p:cNvSpPr/>
          <p:nvPr userDrawn="1"/>
        </p:nvSpPr>
        <p:spPr>
          <a:xfrm>
            <a:off x="9839803" y="2604951"/>
            <a:ext cx="2371601" cy="4253049"/>
          </a:xfrm>
          <a:prstGeom prst="parallelogram">
            <a:avLst>
              <a:gd name="adj" fmla="val 42841"/>
            </a:avLst>
          </a:prstGeom>
          <a:gradFill>
            <a:gsLst>
              <a:gs pos="0">
                <a:schemeClr val="bg1">
                  <a:alpha val="40000"/>
                </a:schemeClr>
              </a:gs>
              <a:gs pos="83000">
                <a:schemeClr val="bg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Rectangle 21">
            <a:extLst>
              <a:ext uri="{FF2B5EF4-FFF2-40B4-BE49-F238E27FC236}">
                <a16:creationId xmlns:a16="http://schemas.microsoft.com/office/drawing/2014/main" id="{6AF26E17-2DA5-4B8A-8A62-539DF9DF7346}"/>
              </a:ext>
            </a:extLst>
          </p:cNvPr>
          <p:cNvSpPr/>
          <p:nvPr userDrawn="1"/>
        </p:nvSpPr>
        <p:spPr>
          <a:xfrm>
            <a:off x="0" y="0"/>
            <a:ext cx="12192000" cy="72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 Placeholder 13">
            <a:extLst>
              <a:ext uri="{FF2B5EF4-FFF2-40B4-BE49-F238E27FC236}">
                <a16:creationId xmlns:a16="http://schemas.microsoft.com/office/drawing/2014/main" id="{5E70B1A3-E8AD-4745-B504-CF22EE6FB265}"/>
              </a:ext>
            </a:extLst>
          </p:cNvPr>
          <p:cNvSpPr>
            <a:spLocks noGrp="1"/>
          </p:cNvSpPr>
          <p:nvPr>
            <p:ph type="body" sz="quarter" idx="12" hasCustomPrompt="1"/>
          </p:nvPr>
        </p:nvSpPr>
        <p:spPr>
          <a:xfrm>
            <a:off x="902561" y="4231566"/>
            <a:ext cx="5646399" cy="578748"/>
          </a:xfrm>
          <a:prstGeom prst="rect">
            <a:avLst/>
          </a:prstGeom>
        </p:spPr>
        <p:txBody>
          <a:bodyPr wrap="square" lIns="0" tIns="0" rIns="0" bIns="0">
            <a:spAutoFit/>
          </a:bodyPr>
          <a:lstStyle>
            <a:lvl1pPr marL="0" indent="0">
              <a:lnSpc>
                <a:spcPts val="4800"/>
              </a:lnSpc>
              <a:buNone/>
              <a:defRPr lang="en-US" sz="3600" kern="1200" cap="all" baseline="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Second line</a:t>
            </a:r>
          </a:p>
        </p:txBody>
      </p:sp>
      <p:sp>
        <p:nvSpPr>
          <p:cNvPr id="4" name="Picture Placeholder 3">
            <a:extLst>
              <a:ext uri="{FF2B5EF4-FFF2-40B4-BE49-F238E27FC236}">
                <a16:creationId xmlns:a16="http://schemas.microsoft.com/office/drawing/2014/main" id="{8BFE6F6F-2C5A-4EBD-94D9-A848AD5BB7A4}"/>
              </a:ext>
            </a:extLst>
          </p:cNvPr>
          <p:cNvSpPr>
            <a:spLocks noGrp="1"/>
          </p:cNvSpPr>
          <p:nvPr>
            <p:ph type="pic" sz="quarter" idx="13" hasCustomPrompt="1"/>
          </p:nvPr>
        </p:nvSpPr>
        <p:spPr>
          <a:xfrm>
            <a:off x="6548960" y="433951"/>
            <a:ext cx="4550840" cy="6424049"/>
          </a:xfrm>
          <a:prstGeom prst="rect">
            <a:avLst/>
          </a:prstGeom>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cxnSp>
        <p:nvCxnSpPr>
          <p:cNvPr id="19" name="Straight Connector 18">
            <a:extLst>
              <a:ext uri="{FF2B5EF4-FFF2-40B4-BE49-F238E27FC236}">
                <a16:creationId xmlns:a16="http://schemas.microsoft.com/office/drawing/2014/main" id="{5873D3B3-185C-4E02-A8C5-6D74EDB79CCA}"/>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6D06164C-04D7-48A9-B86D-8A3BB3288F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5848" y="495215"/>
            <a:ext cx="1347905" cy="475488"/>
          </a:xfrm>
          <a:prstGeom prst="rect">
            <a:avLst/>
          </a:prstGeom>
        </p:spPr>
      </p:pic>
      <p:pic>
        <p:nvPicPr>
          <p:cNvPr id="18" name="Рисунок 17" descr="Изображение выглядит как текст&#10;&#10;Автоматически созданное описание">
            <a:extLst>
              <a:ext uri="{FF2B5EF4-FFF2-40B4-BE49-F238E27FC236}">
                <a16:creationId xmlns:a16="http://schemas.microsoft.com/office/drawing/2014/main" id="{531921E8-6AF7-4A43-AE1F-FFFD16AB3D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87520" cy="360000"/>
          </a:xfrm>
          <a:prstGeom prst="rect">
            <a:avLst/>
          </a:prstGeom>
        </p:spPr>
      </p:pic>
    </p:spTree>
    <p:extLst>
      <p:ext uri="{BB962C8B-B14F-4D97-AF65-F5344CB8AC3E}">
        <p14:creationId xmlns:p14="http://schemas.microsoft.com/office/powerpoint/2010/main" val="16776337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 с фото">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4CE01FE9-9E94-4FEA-85AF-35135FE435B1}"/>
              </a:ext>
            </a:extLst>
          </p:cNvPr>
          <p:cNvSpPr>
            <a:spLocks noGrp="1"/>
          </p:cNvSpPr>
          <p:nvPr>
            <p:ph type="pic" sz="quarter" idx="10"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Font typeface="Arial" panose="020B0604020202020204" pitchFamily="34" charset="0"/>
              <a:buNone/>
              <a:defRPr lang="ru-RU" sz="1400" dirty="0">
                <a:solidFill>
                  <a:schemeClr val="bg2"/>
                </a:solidFill>
              </a:defRPr>
            </a:lvl1pPr>
          </a:lstStyle>
          <a:p>
            <a:pPr marL="228600" lvl="0" indent="-228600" algn="ctr"/>
            <a:r>
              <a:rPr lang="en-US" dirty="0"/>
              <a:t>Image</a:t>
            </a:r>
          </a:p>
        </p:txBody>
      </p:sp>
      <p:sp>
        <p:nvSpPr>
          <p:cNvPr id="18" name="Title 1">
            <a:extLst>
              <a:ext uri="{FF2B5EF4-FFF2-40B4-BE49-F238E27FC236}">
                <a16:creationId xmlns:a16="http://schemas.microsoft.com/office/drawing/2014/main" id="{F07AF905-B7C7-4149-AB01-2B5A4925C200}"/>
              </a:ext>
            </a:extLst>
          </p:cNvPr>
          <p:cNvSpPr>
            <a:spLocks noGrp="1"/>
          </p:cNvSpPr>
          <p:nvPr>
            <p:ph type="title" hasCustomPrompt="1"/>
          </p:nvPr>
        </p:nvSpPr>
        <p:spPr>
          <a:xfrm>
            <a:off x="914400" y="2890391"/>
            <a:ext cx="5646399" cy="1077218"/>
          </a:xfrm>
        </p:spPr>
        <p:txBody>
          <a:bodyPr anchor="ctr">
            <a:spAutoFit/>
          </a:bodyPr>
          <a:lstStyle>
            <a:lvl1pPr>
              <a:lnSpc>
                <a:spcPts val="4200"/>
              </a:lnSpc>
              <a:spcAft>
                <a:spcPts val="0"/>
              </a:spcAft>
              <a:defRPr lang="ru-RU" sz="4000" kern="1200" dirty="0">
                <a:solidFill>
                  <a:schemeClr val="accent1"/>
                </a:solidFill>
                <a:latin typeface="+mj-lt"/>
                <a:ea typeface="+mn-ea"/>
                <a:cs typeface="+mn-cs"/>
              </a:defRPr>
            </a:lvl1pPr>
          </a:lstStyle>
          <a:p>
            <a:r>
              <a:rPr lang="en-US" dirty="0"/>
              <a:t>Title</a:t>
            </a:r>
            <a:br>
              <a:rPr lang="en-US" dirty="0"/>
            </a:br>
            <a:r>
              <a:rPr lang="en-US" dirty="0"/>
              <a:t>second line</a:t>
            </a:r>
            <a:endParaRPr lang="ru-RU" dirty="0"/>
          </a:p>
        </p:txBody>
      </p:sp>
      <p:cxnSp>
        <p:nvCxnSpPr>
          <p:cNvPr id="22" name="Straight Connector 21">
            <a:extLst>
              <a:ext uri="{FF2B5EF4-FFF2-40B4-BE49-F238E27FC236}">
                <a16:creationId xmlns:a16="http://schemas.microsoft.com/office/drawing/2014/main" id="{E260D6C9-B406-4BBA-9EC3-81D39D754120}"/>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E9814B9-2D0D-45F5-AC6C-9B37502B7A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0" name="Рисунок 9" descr="Изображение выглядит как текст&#10;&#10;Автоматически созданное описание">
            <a:extLst>
              <a:ext uri="{FF2B5EF4-FFF2-40B4-BE49-F238E27FC236}">
                <a16:creationId xmlns:a16="http://schemas.microsoft.com/office/drawing/2014/main" id="{EB1B64B1-AF6E-4F80-B00F-A136B0CA9B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3893417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Титул_без фото">
    <p:spTree>
      <p:nvGrpSpPr>
        <p:cNvPr id="1" name=""/>
        <p:cNvGrpSpPr/>
        <p:nvPr/>
      </p:nvGrpSpPr>
      <p:grpSpPr>
        <a:xfrm>
          <a:off x="0" y="0"/>
          <a:ext cx="0" cy="0"/>
          <a:chOff x="0" y="0"/>
          <a:chExt cx="0" cy="0"/>
        </a:xfrm>
      </p:grpSpPr>
      <p:pic>
        <p:nvPicPr>
          <p:cNvPr id="18" name="Picture 17" descr="A picture containing table&#10;&#10;Description automatically generated">
            <a:extLst>
              <a:ext uri="{FF2B5EF4-FFF2-40B4-BE49-F238E27FC236}">
                <a16:creationId xmlns:a16="http://schemas.microsoft.com/office/drawing/2014/main" id="{CB1BA33C-C1F7-40A7-AEF5-CF9FB62DCDE6}"/>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22" name="Прямоугольник 2">
            <a:extLst>
              <a:ext uri="{FF2B5EF4-FFF2-40B4-BE49-F238E27FC236}">
                <a16:creationId xmlns:a16="http://schemas.microsoft.com/office/drawing/2014/main" id="{C8636BB8-0E4C-41F4-8743-4970E70B13A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9" name="Graphic 18">
            <a:extLst>
              <a:ext uri="{FF2B5EF4-FFF2-40B4-BE49-F238E27FC236}">
                <a16:creationId xmlns:a16="http://schemas.microsoft.com/office/drawing/2014/main" id="{F2D10374-6A79-4F0D-8864-2A0B42245CA7}"/>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10" name="Рамка 29">
            <a:extLst>
              <a:ext uri="{FF2B5EF4-FFF2-40B4-BE49-F238E27FC236}">
                <a16:creationId xmlns:a16="http://schemas.microsoft.com/office/drawing/2014/main" id="{F3866D87-E695-4F59-A63B-A269D94BB55D}"/>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2" name="Прямая соединительная линия 30">
            <a:extLst>
              <a:ext uri="{FF2B5EF4-FFF2-40B4-BE49-F238E27FC236}">
                <a16:creationId xmlns:a16="http://schemas.microsoft.com/office/drawing/2014/main" id="{498A6940-DBC4-46E6-B215-61E80287D227}"/>
              </a:ext>
            </a:extLst>
          </p:cNvPr>
          <p:cNvCxnSpPr>
            <a:cxnSpLocks/>
          </p:cNvCxnSpPr>
          <p:nvPr userDrawn="1"/>
        </p:nvCxnSpPr>
        <p:spPr>
          <a:xfrm>
            <a:off x="914400" y="137160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8" y="2589454"/>
            <a:ext cx="5003982" cy="1046633"/>
          </a:xfrm>
        </p:spPr>
        <p:txBody>
          <a:bodyPr wrap="square" anchor="ctr">
            <a:spAutoFit/>
          </a:bodyPr>
          <a:lstStyle>
            <a:lvl1pPr>
              <a:lnSpc>
                <a:spcPts val="4200"/>
              </a:lnSpc>
              <a:spcAft>
                <a:spcPts val="0"/>
              </a:spcAft>
              <a:defRPr sz="3200" cap="all" baseline="0"/>
            </a:lvl1pPr>
          </a:lstStyle>
          <a:p>
            <a:r>
              <a:rPr lang="en-US" dirty="0"/>
              <a:t>Title</a:t>
            </a:r>
            <a:br>
              <a:rPr lang="en-US" dirty="0"/>
            </a:br>
            <a:r>
              <a:rPr lang="en-US" dirty="0"/>
              <a:t>second line</a:t>
            </a:r>
            <a:endParaRPr lang="ru-RU" dirty="0"/>
          </a:p>
        </p:txBody>
      </p: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61393"/>
            <a:ext cx="5259821" cy="276999"/>
          </a:xfrm>
          <a:prstGeom prst="rect">
            <a:avLst/>
          </a:prstGeom>
        </p:spPr>
        <p:txBody>
          <a:bodyPr wrap="square" lIns="0" tIns="0" rIns="0" bIns="0">
            <a:spAutoFit/>
          </a:bodyPr>
          <a:lstStyle>
            <a:lvl1pPr marL="0" indent="0">
              <a:buNone/>
              <a:defRPr lang="en-US" sz="2000" kern="1200" cap="all" baseline="0" dirty="0" smtClean="0">
                <a:solidFill>
                  <a:schemeClr val="accent1"/>
                </a:solidFill>
                <a:latin typeface="+mj-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Name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310641"/>
            <a:ext cx="5259821" cy="193899"/>
          </a:xfrm>
          <a:prstGeom prst="rect">
            <a:avLst/>
          </a:prstGeom>
        </p:spPr>
        <p:txBody>
          <a:bodyPr wrap="square" lIns="0" tIns="0" rIns="0" bIns="0">
            <a:spAutoFit/>
          </a:bodyPr>
          <a:lstStyle>
            <a:lvl1pPr marL="0" indent="0">
              <a:buNone/>
              <a:defRPr lang="en-US" sz="1400" kern="1200" dirty="0" smtClean="0">
                <a:solidFill>
                  <a:schemeClr val="bg2"/>
                </a:solidFill>
                <a:latin typeface="+mn-lt"/>
                <a:ea typeface="Euclid Circular A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Position</a:t>
            </a:r>
          </a:p>
        </p:txBody>
      </p:sp>
      <p:cxnSp>
        <p:nvCxnSpPr>
          <p:cNvPr id="25" name="Straight Connector 24">
            <a:extLst>
              <a:ext uri="{FF2B5EF4-FFF2-40B4-BE49-F238E27FC236}">
                <a16:creationId xmlns:a16="http://schemas.microsoft.com/office/drawing/2014/main" id="{F622419E-C953-485E-9FEC-00B1B4F4D9E6}"/>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47333F6B-5080-418D-AA72-EA74526EEFA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20" name="Рисунок 19" descr="Изображение выглядит как текст&#10;&#10;Автоматически созданное описание">
            <a:extLst>
              <a:ext uri="{FF2B5EF4-FFF2-40B4-BE49-F238E27FC236}">
                <a16:creationId xmlns:a16="http://schemas.microsoft.com/office/drawing/2014/main" id="{059058A1-C757-43D3-B698-C1ED4923B76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38978343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без изображений">
    <p:spTree>
      <p:nvGrpSpPr>
        <p:cNvPr id="1" name=""/>
        <p:cNvGrpSpPr/>
        <p:nvPr/>
      </p:nvGrpSpPr>
      <p:grpSpPr>
        <a:xfrm>
          <a:off x="0" y="0"/>
          <a:ext cx="0" cy="0"/>
          <a:chOff x="0" y="0"/>
          <a:chExt cx="0" cy="0"/>
        </a:xfrm>
      </p:grpSpPr>
      <p:pic>
        <p:nvPicPr>
          <p:cNvPr id="17" name="Picture 16" descr="A picture containing table&#10;&#10;Description automatically generated">
            <a:extLst>
              <a:ext uri="{FF2B5EF4-FFF2-40B4-BE49-F238E27FC236}">
                <a16:creationId xmlns:a16="http://schemas.microsoft.com/office/drawing/2014/main" id="{DB8F0A0E-4A01-4BC2-95D8-CC6D77F1AFA3}"/>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18" name="Прямоугольник 2">
            <a:extLst>
              <a:ext uri="{FF2B5EF4-FFF2-40B4-BE49-F238E27FC236}">
                <a16:creationId xmlns:a16="http://schemas.microsoft.com/office/drawing/2014/main" id="{A165DB1E-F99F-4F5E-B9CF-BEE49A7D526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6" name="Graphic 15">
            <a:extLst>
              <a:ext uri="{FF2B5EF4-FFF2-40B4-BE49-F238E27FC236}">
                <a16:creationId xmlns:a16="http://schemas.microsoft.com/office/drawing/2014/main" id="{A8B40DDC-AF21-425F-9985-2CAA06499200}"/>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4" name="Рамка 29">
            <a:extLst>
              <a:ext uri="{FF2B5EF4-FFF2-40B4-BE49-F238E27FC236}">
                <a16:creationId xmlns:a16="http://schemas.microsoft.com/office/drawing/2014/main" id="{0834A1E9-DEA2-4810-98C1-4864B91A127C}"/>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30">
            <a:extLst>
              <a:ext uri="{FF2B5EF4-FFF2-40B4-BE49-F238E27FC236}">
                <a16:creationId xmlns:a16="http://schemas.microsoft.com/office/drawing/2014/main" id="{F132133A-891C-4552-A97F-33204B2F7CB0}"/>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1D79935-82BE-423B-BC88-EC03A5F2D4D3}"/>
              </a:ext>
            </a:extLst>
          </p:cNvPr>
          <p:cNvSpPr>
            <a:spLocks noGrp="1"/>
          </p:cNvSpPr>
          <p:nvPr>
            <p:ph type="body" sz="quarter" idx="10" hasCustomPrompt="1"/>
          </p:nvPr>
        </p:nvSpPr>
        <p:spPr>
          <a:xfrm>
            <a:off x="1136466" y="1341120"/>
            <a:ext cx="5057070" cy="492443"/>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en-US" sz="3200" kern="1200" smtClean="0">
                <a:solidFill>
                  <a:schemeClr val="accent1"/>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Name</a:t>
            </a:r>
            <a:endParaRPr lang="ru-RU" dirty="0"/>
          </a:p>
        </p:txBody>
      </p:sp>
      <p:sp>
        <p:nvSpPr>
          <p:cNvPr id="9" name="Text Placeholder 7">
            <a:extLst>
              <a:ext uri="{FF2B5EF4-FFF2-40B4-BE49-F238E27FC236}">
                <a16:creationId xmlns:a16="http://schemas.microsoft.com/office/drawing/2014/main" id="{DEAB0D41-54FA-455A-B04F-360320D6BD94}"/>
              </a:ext>
            </a:extLst>
          </p:cNvPr>
          <p:cNvSpPr>
            <a:spLocks noGrp="1"/>
          </p:cNvSpPr>
          <p:nvPr>
            <p:ph type="body" sz="quarter" idx="11" hasCustomPrompt="1"/>
          </p:nvPr>
        </p:nvSpPr>
        <p:spPr>
          <a:xfrm>
            <a:off x="1136466" y="1833563"/>
            <a:ext cx="5057070" cy="246221"/>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ru-RU" sz="1600" kern="1200" dirty="0">
                <a:solidFill>
                  <a:schemeClr val="bg2"/>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Position</a:t>
            </a:r>
            <a:endParaRPr lang="ru-RU" dirty="0"/>
          </a:p>
        </p:txBody>
      </p:sp>
      <p:sp>
        <p:nvSpPr>
          <p:cNvPr id="11" name="Text Placeholder 13">
            <a:extLst>
              <a:ext uri="{FF2B5EF4-FFF2-40B4-BE49-F238E27FC236}">
                <a16:creationId xmlns:a16="http://schemas.microsoft.com/office/drawing/2014/main" id="{920C9937-63C3-4E89-8622-8FB346561E0F}"/>
              </a:ext>
            </a:extLst>
          </p:cNvPr>
          <p:cNvSpPr>
            <a:spLocks noGrp="1"/>
          </p:cNvSpPr>
          <p:nvPr>
            <p:ph type="body" sz="quarter" idx="12"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Event</a:t>
            </a:r>
          </a:p>
        </p:txBody>
      </p:sp>
      <p:sp>
        <p:nvSpPr>
          <p:cNvPr id="12" name="Text Placeholder 13">
            <a:extLst>
              <a:ext uri="{FF2B5EF4-FFF2-40B4-BE49-F238E27FC236}">
                <a16:creationId xmlns:a16="http://schemas.microsoft.com/office/drawing/2014/main" id="{8C5D5843-46DE-4D8B-BA27-CEC322CDA7C8}"/>
              </a:ext>
            </a:extLst>
          </p:cNvPr>
          <p:cNvSpPr>
            <a:spLocks noGrp="1"/>
          </p:cNvSpPr>
          <p:nvPr>
            <p:ph type="body" sz="quarter" idx="13"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Data</a:t>
            </a:r>
          </a:p>
        </p:txBody>
      </p:sp>
      <p:cxnSp>
        <p:nvCxnSpPr>
          <p:cNvPr id="15" name="Straight Connector 14">
            <a:extLst>
              <a:ext uri="{FF2B5EF4-FFF2-40B4-BE49-F238E27FC236}">
                <a16:creationId xmlns:a16="http://schemas.microsoft.com/office/drawing/2014/main" id="{57695936-F81D-4307-A99D-B29477736C00}"/>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43B43C9F-7403-45A5-A5DE-121C641782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21" name="Рисунок 20" descr="Изображение выглядит как текст&#10;&#10;Автоматически созданное описание">
            <a:extLst>
              <a:ext uri="{FF2B5EF4-FFF2-40B4-BE49-F238E27FC236}">
                <a16:creationId xmlns:a16="http://schemas.microsoft.com/office/drawing/2014/main" id="{4E00F865-1812-437F-93E6-88279BDF736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206807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с фото спикера">
    <p:spTree>
      <p:nvGrpSpPr>
        <p:cNvPr id="1" name=""/>
        <p:cNvGrpSpPr/>
        <p:nvPr/>
      </p:nvGrpSpPr>
      <p:grpSpPr>
        <a:xfrm>
          <a:off x="0" y="0"/>
          <a:ext cx="0" cy="0"/>
          <a:chOff x="0" y="0"/>
          <a:chExt cx="0" cy="0"/>
        </a:xfrm>
      </p:grpSpPr>
      <p:sp>
        <p:nvSpPr>
          <p:cNvPr id="4" name="Рамка 29">
            <a:extLst>
              <a:ext uri="{FF2B5EF4-FFF2-40B4-BE49-F238E27FC236}">
                <a16:creationId xmlns:a16="http://schemas.microsoft.com/office/drawing/2014/main" id="{0834A1E9-DEA2-4810-98C1-4864B91A127C}"/>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30">
            <a:extLst>
              <a:ext uri="{FF2B5EF4-FFF2-40B4-BE49-F238E27FC236}">
                <a16:creationId xmlns:a16="http://schemas.microsoft.com/office/drawing/2014/main" id="{F132133A-891C-4552-A97F-33204B2F7CB0}"/>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1D79935-82BE-423B-BC88-EC03A5F2D4D3}"/>
              </a:ext>
            </a:extLst>
          </p:cNvPr>
          <p:cNvSpPr>
            <a:spLocks noGrp="1"/>
          </p:cNvSpPr>
          <p:nvPr>
            <p:ph type="body" sz="quarter" idx="10" hasCustomPrompt="1"/>
          </p:nvPr>
        </p:nvSpPr>
        <p:spPr>
          <a:xfrm>
            <a:off x="1136466" y="1341120"/>
            <a:ext cx="5057070" cy="492443"/>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en-US" sz="3200" kern="1200" smtClean="0">
                <a:solidFill>
                  <a:schemeClr val="accent1"/>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Name</a:t>
            </a:r>
            <a:endParaRPr lang="ru-RU" dirty="0"/>
          </a:p>
        </p:txBody>
      </p:sp>
      <p:sp>
        <p:nvSpPr>
          <p:cNvPr id="9" name="Text Placeholder 7">
            <a:extLst>
              <a:ext uri="{FF2B5EF4-FFF2-40B4-BE49-F238E27FC236}">
                <a16:creationId xmlns:a16="http://schemas.microsoft.com/office/drawing/2014/main" id="{DEAB0D41-54FA-455A-B04F-360320D6BD94}"/>
              </a:ext>
            </a:extLst>
          </p:cNvPr>
          <p:cNvSpPr>
            <a:spLocks noGrp="1"/>
          </p:cNvSpPr>
          <p:nvPr>
            <p:ph type="body" sz="quarter" idx="11" hasCustomPrompt="1"/>
          </p:nvPr>
        </p:nvSpPr>
        <p:spPr>
          <a:xfrm>
            <a:off x="1136466" y="1833563"/>
            <a:ext cx="5057070" cy="246221"/>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ru-RU" sz="1600" kern="1200" dirty="0">
                <a:solidFill>
                  <a:schemeClr val="bg2"/>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Position</a:t>
            </a:r>
            <a:endParaRPr lang="ru-RU" dirty="0"/>
          </a:p>
        </p:txBody>
      </p:sp>
      <p:sp>
        <p:nvSpPr>
          <p:cNvPr id="11" name="Text Placeholder 13">
            <a:extLst>
              <a:ext uri="{FF2B5EF4-FFF2-40B4-BE49-F238E27FC236}">
                <a16:creationId xmlns:a16="http://schemas.microsoft.com/office/drawing/2014/main" id="{920C9937-63C3-4E89-8622-8FB346561E0F}"/>
              </a:ext>
            </a:extLst>
          </p:cNvPr>
          <p:cNvSpPr>
            <a:spLocks noGrp="1"/>
          </p:cNvSpPr>
          <p:nvPr>
            <p:ph type="body" sz="quarter" idx="12"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Event</a:t>
            </a:r>
          </a:p>
        </p:txBody>
      </p:sp>
      <p:sp>
        <p:nvSpPr>
          <p:cNvPr id="12" name="Text Placeholder 13">
            <a:extLst>
              <a:ext uri="{FF2B5EF4-FFF2-40B4-BE49-F238E27FC236}">
                <a16:creationId xmlns:a16="http://schemas.microsoft.com/office/drawing/2014/main" id="{8C5D5843-46DE-4D8B-BA27-CEC322CDA7C8}"/>
              </a:ext>
            </a:extLst>
          </p:cNvPr>
          <p:cNvSpPr>
            <a:spLocks noGrp="1"/>
          </p:cNvSpPr>
          <p:nvPr>
            <p:ph type="body" sz="quarter" idx="13"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Data</a:t>
            </a:r>
          </a:p>
        </p:txBody>
      </p:sp>
      <p:sp>
        <p:nvSpPr>
          <p:cNvPr id="10" name="Picture Placeholder 3">
            <a:extLst>
              <a:ext uri="{FF2B5EF4-FFF2-40B4-BE49-F238E27FC236}">
                <a16:creationId xmlns:a16="http://schemas.microsoft.com/office/drawing/2014/main" id="{F40A111E-33E1-44D3-8428-8D9283B23377}"/>
              </a:ext>
            </a:extLst>
          </p:cNvPr>
          <p:cNvSpPr>
            <a:spLocks noGrp="1"/>
          </p:cNvSpPr>
          <p:nvPr>
            <p:ph type="pic" sz="quarter" idx="14" hasCustomPrompt="1"/>
          </p:nvPr>
        </p:nvSpPr>
        <p:spPr>
          <a:xfrm>
            <a:off x="6548960" y="433951"/>
            <a:ext cx="4550840" cy="6424049"/>
          </a:xfrm>
          <a:prstGeom prst="rect">
            <a:avLst/>
          </a:prstGeom>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cxnSp>
        <p:nvCxnSpPr>
          <p:cNvPr id="16" name="Straight Connector 15">
            <a:extLst>
              <a:ext uri="{FF2B5EF4-FFF2-40B4-BE49-F238E27FC236}">
                <a16:creationId xmlns:a16="http://schemas.microsoft.com/office/drawing/2014/main" id="{A3CFDCE0-2466-4487-9C1B-CE8ABA894EAF}"/>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E6B42BB9-E54D-47A6-B134-DCEFECF6BA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4" name="Рисунок 13" descr="Изображение выглядит как текст&#10;&#10;Автоматически созданное описание">
            <a:extLst>
              <a:ext uri="{FF2B5EF4-FFF2-40B4-BE49-F238E27FC236}">
                <a16:creationId xmlns:a16="http://schemas.microsoft.com/office/drawing/2014/main" id="{3440B9F1-C21B-4612-B2B2-F92278F163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38376568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902561" y="2587669"/>
            <a:ext cx="5646399" cy="615553"/>
          </a:xfrm>
        </p:spPr>
        <p:txBody>
          <a:bodyPr>
            <a:spAutoFit/>
          </a:bodyPr>
          <a:lstStyle>
            <a:lvl1pPr>
              <a:lnSpc>
                <a:spcPct val="100000"/>
              </a:lnSpc>
              <a:spcAft>
                <a:spcPts val="0"/>
              </a:spcAft>
              <a:defRPr sz="4000" cap="all" baseline="0">
                <a:solidFill>
                  <a:schemeClr val="bg1"/>
                </a:solidFill>
              </a:defRPr>
            </a:lvl1pPr>
          </a:lstStyle>
          <a:p>
            <a:r>
              <a:rPr lang="en-US" dirty="0"/>
              <a:t>Title</a:t>
            </a:r>
            <a:endParaRPr lang="ru-RU" dirty="0"/>
          </a:p>
        </p:txBody>
      </p:sp>
      <p:sp>
        <p:nvSpPr>
          <p:cNvPr id="20" name="Rectangle 19">
            <a:extLst>
              <a:ext uri="{FF2B5EF4-FFF2-40B4-BE49-F238E27FC236}">
                <a16:creationId xmlns:a16="http://schemas.microsoft.com/office/drawing/2014/main" id="{C3E305ED-1B42-46C9-AAD3-23868C01716F}"/>
              </a:ext>
            </a:extLst>
          </p:cNvPr>
          <p:cNvSpPr/>
          <p:nvPr userDrawn="1"/>
        </p:nvSpPr>
        <p:spPr>
          <a:xfrm>
            <a:off x="0" y="2694349"/>
            <a:ext cx="438150" cy="263466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Rectangle 21">
            <a:extLst>
              <a:ext uri="{FF2B5EF4-FFF2-40B4-BE49-F238E27FC236}">
                <a16:creationId xmlns:a16="http://schemas.microsoft.com/office/drawing/2014/main" id="{6AF26E17-2DA5-4B8A-8A62-539DF9DF7346}"/>
              </a:ext>
            </a:extLst>
          </p:cNvPr>
          <p:cNvSpPr/>
          <p:nvPr userDrawn="1"/>
        </p:nvSpPr>
        <p:spPr>
          <a:xfrm>
            <a:off x="0" y="0"/>
            <a:ext cx="12192000" cy="72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Picture 22" descr="A picture containing table&#10;&#10;Description automatically generated">
            <a:extLst>
              <a:ext uri="{FF2B5EF4-FFF2-40B4-BE49-F238E27FC236}">
                <a16:creationId xmlns:a16="http://schemas.microsoft.com/office/drawing/2014/main" id="{8B25C531-708C-4945-8B83-E756EE6EDFE1}"/>
              </a:ext>
            </a:extLst>
          </p:cNvPr>
          <p:cNvPicPr>
            <a:picLocks noChangeAspect="1"/>
          </p:cNvPicPr>
          <p:nvPr userDrawn="1"/>
        </p:nvPicPr>
        <p:blipFill rotWithShape="1">
          <a:blip r:embed="rId2">
            <a:alphaModFix amt="7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Tree>
    <p:extLst>
      <p:ext uri="{BB962C8B-B14F-4D97-AF65-F5344CB8AC3E}">
        <p14:creationId xmlns:p14="http://schemas.microsoft.com/office/powerpoint/2010/main" val="21862875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строчка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3247311693"/>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строчки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a:t>Note</a:t>
            </a:r>
            <a:endParaRPr lang="ru-RU" dirty="0"/>
          </a:p>
        </p:txBody>
      </p:sp>
      <p:sp>
        <p:nvSpPr>
          <p:cNvPr id="4" name="Text Placeholder 3">
            <a:extLst>
              <a:ext uri="{FF2B5EF4-FFF2-40B4-BE49-F238E27FC236}">
                <a16:creationId xmlns:a16="http://schemas.microsoft.com/office/drawing/2014/main" id="{3A57FCC7-863C-407B-9FB0-95457975288B}"/>
              </a:ext>
            </a:extLst>
          </p:cNvPr>
          <p:cNvSpPr>
            <a:spLocks noGrp="1"/>
          </p:cNvSpPr>
          <p:nvPr>
            <p:ph type="body" sz="quarter" idx="12" hasCustomPrompt="1"/>
          </p:nvPr>
        </p:nvSpPr>
        <p:spPr>
          <a:xfrm>
            <a:off x="658813" y="617855"/>
            <a:ext cx="8431846" cy="332399"/>
          </a:xfrm>
          <a:prstGeom prst="rect">
            <a:avLst/>
          </a:prstGeom>
        </p:spPr>
        <p:txBody>
          <a:bodyPr vert="horz" wrap="square" lIns="0" tIns="0" rIns="0" bIns="0" rtlCol="0" anchor="t">
            <a:spAutoFit/>
          </a:bodyPr>
          <a:lstStyle>
            <a:lvl1pPr marL="0" indent="0">
              <a:buNone/>
              <a:defRPr lang="en-US" sz="2400" cap="all" baseline="0" smtClean="0">
                <a:solidFill>
                  <a:schemeClr val="bg2"/>
                </a:solidFill>
                <a:latin typeface="+mj-lt"/>
                <a:ea typeface="+mj-ea"/>
                <a:cs typeface="+mj-cs"/>
              </a:defRPr>
            </a:lvl1pPr>
            <a:lvl2pPr>
              <a:defRPr lang="en-US" smtClean="0"/>
            </a:lvl2pPr>
            <a:lvl3pPr>
              <a:defRPr lang="en-US" smtClean="0"/>
            </a:lvl3pPr>
            <a:lvl4pPr>
              <a:defRPr lang="en-US" smtClean="0"/>
            </a:lvl4pPr>
            <a:lvl5pPr>
              <a:defRPr lang="ru-RU"/>
            </a:lvl5pPr>
          </a:lstStyle>
          <a:p>
            <a:pPr marL="228600" lvl="0" indent="-228600">
              <a:spcBef>
                <a:spcPct val="0"/>
              </a:spcBef>
            </a:pPr>
            <a:r>
              <a:rPr lang="en-US" dirty="0"/>
              <a:t>Second line</a:t>
            </a:r>
          </a:p>
        </p:txBody>
      </p:sp>
    </p:spTree>
    <p:extLst>
      <p:ext uri="{BB962C8B-B14F-4D97-AF65-F5344CB8AC3E}">
        <p14:creationId xmlns:p14="http://schemas.microsoft.com/office/powerpoint/2010/main" val="3594634004"/>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0" y="4101930"/>
            <a:ext cx="4659242"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6435727" y="4101930"/>
            <a:ext cx="4659242"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4183898435"/>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строчка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2326302647"/>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458534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28" name="Picture Placeholder 14">
            <a:extLst>
              <a:ext uri="{FF2B5EF4-FFF2-40B4-BE49-F238E27FC236}">
                <a16:creationId xmlns:a16="http://schemas.microsoft.com/office/drawing/2014/main" id="{88F2BDCB-B8D5-46C5-B498-B34DD65BC9B0}"/>
              </a:ext>
            </a:extLst>
          </p:cNvPr>
          <p:cNvSpPr>
            <a:spLocks noGrp="1"/>
          </p:cNvSpPr>
          <p:nvPr>
            <p:ph type="pic" sz="quarter" idx="14" hasCustomPrompt="1"/>
          </p:nvPr>
        </p:nvSpPr>
        <p:spPr>
          <a:xfrm>
            <a:off x="807149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4036057498"/>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1"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3671654"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28" name="Picture Placeholder 14">
            <a:extLst>
              <a:ext uri="{FF2B5EF4-FFF2-40B4-BE49-F238E27FC236}">
                <a16:creationId xmlns:a16="http://schemas.microsoft.com/office/drawing/2014/main" id="{88F2BDCB-B8D5-46C5-B498-B34DD65BC9B0}"/>
              </a:ext>
            </a:extLst>
          </p:cNvPr>
          <p:cNvSpPr>
            <a:spLocks noGrp="1"/>
          </p:cNvSpPr>
          <p:nvPr>
            <p:ph type="pic" sz="quarter" idx="14" hasCustomPrompt="1"/>
          </p:nvPr>
        </p:nvSpPr>
        <p:spPr>
          <a:xfrm>
            <a:off x="6252929"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22" name="Picture Placeholder 14">
            <a:extLst>
              <a:ext uri="{FF2B5EF4-FFF2-40B4-BE49-F238E27FC236}">
                <a16:creationId xmlns:a16="http://schemas.microsoft.com/office/drawing/2014/main" id="{BD68CF29-070B-4282-BF53-C3A10620C790}"/>
              </a:ext>
            </a:extLst>
          </p:cNvPr>
          <p:cNvSpPr>
            <a:spLocks noGrp="1"/>
          </p:cNvSpPr>
          <p:nvPr>
            <p:ph type="pic" sz="quarter" idx="15" hasCustomPrompt="1"/>
          </p:nvPr>
        </p:nvSpPr>
        <p:spPr>
          <a:xfrm>
            <a:off x="8830413"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4178853629"/>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Мокап ноутбу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pic>
        <p:nvPicPr>
          <p:cNvPr id="6" name="Picture 16" descr="A screenshot of a flat screen television&#10;&#10;Description automatically generated">
            <a:extLst>
              <a:ext uri="{FF2B5EF4-FFF2-40B4-BE49-F238E27FC236}">
                <a16:creationId xmlns:a16="http://schemas.microsoft.com/office/drawing/2014/main" id="{468BE97C-7BE9-4254-ADB9-BBADE1E30B6C}"/>
              </a:ext>
            </a:extLst>
          </p:cNvPr>
          <p:cNvPicPr>
            <a:picLocks noChangeAspect="1"/>
          </p:cNvPicPr>
          <p:nvPr userDrawn="1"/>
        </p:nvPicPr>
        <p:blipFill>
          <a:blip r:embed="rId2"/>
          <a:stretch>
            <a:fillRect/>
          </a:stretch>
        </p:blipFill>
        <p:spPr>
          <a:xfrm>
            <a:off x="3400111" y="1179094"/>
            <a:ext cx="9550185" cy="5639383"/>
          </a:xfrm>
          <a:prstGeom prst="rect">
            <a:avLst/>
          </a:prstGeom>
        </p:spPr>
      </p:pic>
      <p:sp>
        <p:nvSpPr>
          <p:cNvPr id="8" name="Рисунок 3">
            <a:extLst>
              <a:ext uri="{FF2B5EF4-FFF2-40B4-BE49-F238E27FC236}">
                <a16:creationId xmlns:a16="http://schemas.microsoft.com/office/drawing/2014/main" id="{D4E40A85-C800-414C-BEE1-B578D5514CDB}"/>
              </a:ext>
            </a:extLst>
          </p:cNvPr>
          <p:cNvSpPr>
            <a:spLocks noGrp="1"/>
          </p:cNvSpPr>
          <p:nvPr>
            <p:ph type="pic" sz="quarter" idx="13" hasCustomPrompt="1"/>
          </p:nvPr>
        </p:nvSpPr>
        <p:spPr>
          <a:xfrm>
            <a:off x="5014913" y="1516856"/>
            <a:ext cx="6238875" cy="3819525"/>
          </a:xfrm>
          <a:prstGeom prst="rect">
            <a:avLst/>
          </a:prstGeom>
          <a:pattFill prst="lgCheck">
            <a:fgClr>
              <a:schemeClr val="tx2">
                <a:lumMod val="20000"/>
                <a:lumOff val="80000"/>
              </a:schemeClr>
            </a:fgClr>
            <a:bgClr>
              <a:schemeClr val="bg1"/>
            </a:bgClr>
          </a:pattFill>
        </p:spPr>
        <p:txBody>
          <a:bodyPr wrap="square" lIns="0" tIns="0" rIns="0" bIns="0" anchor="ctr">
            <a:noAutofit/>
          </a:bodyPr>
          <a:lstStyle>
            <a:lvl1pPr marL="0" indent="0" algn="ctr">
              <a:lnSpc>
                <a:spcPct val="100000"/>
              </a:lnSpc>
              <a:spcBef>
                <a:spcPts val="0"/>
              </a:spcBef>
              <a:buFont typeface="Arial" panose="020B0604020202020204" pitchFamily="34" charset="0"/>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1881128411"/>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Мокап телефона">
    <p:spTree>
      <p:nvGrpSpPr>
        <p:cNvPr id="1" name=""/>
        <p:cNvGrpSpPr/>
        <p:nvPr/>
      </p:nvGrpSpPr>
      <p:grpSpPr>
        <a:xfrm>
          <a:off x="0" y="0"/>
          <a:ext cx="0" cy="0"/>
          <a:chOff x="0" y="0"/>
          <a:chExt cx="0" cy="0"/>
        </a:xfrm>
      </p:grpSpPr>
      <p:pic>
        <p:nvPicPr>
          <p:cNvPr id="8" name="Рисунок 22">
            <a:extLst>
              <a:ext uri="{FF2B5EF4-FFF2-40B4-BE49-F238E27FC236}">
                <a16:creationId xmlns:a16="http://schemas.microsoft.com/office/drawing/2014/main" id="{C784C029-6C93-413D-8699-4362434FDC8F}"/>
              </a:ext>
            </a:extLst>
          </p:cNvPr>
          <p:cNvPicPr>
            <a:picLocks noChangeAspect="1"/>
          </p:cNvPicPr>
          <p:nvPr userDrawn="1"/>
        </p:nvPicPr>
        <p:blipFill rotWithShape="1">
          <a:blip r:embed="rId2">
            <a:alphaModFix/>
          </a:blip>
          <a:srcRect l="34033" t="15463" r="28889" b="14498"/>
          <a:stretch/>
        </p:blipFill>
        <p:spPr>
          <a:xfrm>
            <a:off x="8442477" y="1060171"/>
            <a:ext cx="2918577" cy="5513074"/>
          </a:xfrm>
          <a:prstGeom prst="rect">
            <a:avLst/>
          </a:prstGeom>
          <a:noFill/>
          <a:ln>
            <a:noFill/>
          </a:ln>
          <a:effectLst>
            <a:outerShdw blurRad="342900" dist="114300" dir="2700000" algn="tl" rotWithShape="0">
              <a:srgbClr val="000000">
                <a:alpha val="30980"/>
              </a:srgbClr>
            </a:outerShdw>
          </a:effectLst>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a:t>Note</a:t>
            </a:r>
            <a:endParaRPr lang="ru-RU" dirty="0"/>
          </a:p>
        </p:txBody>
      </p:sp>
      <p:sp>
        <p:nvSpPr>
          <p:cNvPr id="11" name="Рисунок 21">
            <a:extLst>
              <a:ext uri="{FF2B5EF4-FFF2-40B4-BE49-F238E27FC236}">
                <a16:creationId xmlns:a16="http://schemas.microsoft.com/office/drawing/2014/main" id="{D48C7C90-CD98-4D00-8F58-3DFE15D1F7E6}"/>
              </a:ext>
            </a:extLst>
          </p:cNvPr>
          <p:cNvSpPr>
            <a:spLocks noGrp="1"/>
          </p:cNvSpPr>
          <p:nvPr>
            <p:ph type="pic" sz="quarter" idx="12" hasCustomPrompt="1"/>
          </p:nvPr>
        </p:nvSpPr>
        <p:spPr>
          <a:xfrm>
            <a:off x="8820589" y="1435154"/>
            <a:ext cx="2200456" cy="4779909"/>
          </a:xfrm>
          <a:custGeom>
            <a:avLst/>
            <a:gdLst>
              <a:gd name="connsiteX0" fmla="*/ 394614 w 1920529"/>
              <a:gd name="connsiteY0" fmla="*/ 295 h 4171841"/>
              <a:gd name="connsiteX1" fmla="*/ 433387 w 1920529"/>
              <a:gd name="connsiteY1" fmla="*/ 32559 h 4171841"/>
              <a:gd name="connsiteX2" fmla="*/ 439896 w 1920529"/>
              <a:gd name="connsiteY2" fmla="*/ 66237 h 4171841"/>
              <a:gd name="connsiteX3" fmla="*/ 496498 w 1920529"/>
              <a:gd name="connsiteY3" fmla="*/ 136991 h 4171841"/>
              <a:gd name="connsiteX4" fmla="*/ 622911 w 1920529"/>
              <a:gd name="connsiteY4" fmla="*/ 165009 h 4171841"/>
              <a:gd name="connsiteX5" fmla="*/ 1301480 w 1920529"/>
              <a:gd name="connsiteY5" fmla="*/ 165009 h 4171841"/>
              <a:gd name="connsiteX6" fmla="*/ 1413082 w 1920529"/>
              <a:gd name="connsiteY6" fmla="*/ 142934 h 4171841"/>
              <a:gd name="connsiteX7" fmla="*/ 1487325 w 1920529"/>
              <a:gd name="connsiteY7" fmla="*/ 46427 h 4171841"/>
              <a:gd name="connsiteX8" fmla="*/ 1541191 w 1920529"/>
              <a:gd name="connsiteY8" fmla="*/ 295 h 4171841"/>
              <a:gd name="connsiteX9" fmla="*/ 1690244 w 1920529"/>
              <a:gd name="connsiteY9" fmla="*/ 484 h 4171841"/>
              <a:gd name="connsiteX10" fmla="*/ 1809864 w 1920529"/>
              <a:gd name="connsiteY10" fmla="*/ 27182 h 4171841"/>
              <a:gd name="connsiteX11" fmla="*/ 1912599 w 1920529"/>
              <a:gd name="connsiteY11" fmla="*/ 180480 h 4171841"/>
              <a:gd name="connsiteX12" fmla="*/ 1920145 w 1920529"/>
              <a:gd name="connsiteY12" fmla="*/ 329062 h 4171841"/>
              <a:gd name="connsiteX13" fmla="*/ 1920428 w 1920529"/>
              <a:gd name="connsiteY13" fmla="*/ 2963247 h 4171841"/>
              <a:gd name="connsiteX14" fmla="*/ 1920334 w 1920529"/>
              <a:gd name="connsiteY14" fmla="*/ 3268147 h 4171841"/>
              <a:gd name="connsiteX15" fmla="*/ 1917409 w 1920529"/>
              <a:gd name="connsiteY15" fmla="*/ 3893887 h 4171841"/>
              <a:gd name="connsiteX16" fmla="*/ 1912881 w 1920529"/>
              <a:gd name="connsiteY16" fmla="*/ 4001431 h 4171841"/>
              <a:gd name="connsiteX17" fmla="*/ 1766092 w 1920529"/>
              <a:gd name="connsiteY17" fmla="*/ 4161993 h 4171841"/>
              <a:gd name="connsiteX18" fmla="*/ 1675246 w 1920529"/>
              <a:gd name="connsiteY18" fmla="*/ 4171427 h 4171841"/>
              <a:gd name="connsiteX19" fmla="*/ 246976 w 1920529"/>
              <a:gd name="connsiteY19" fmla="*/ 4171616 h 4171841"/>
              <a:gd name="connsiteX20" fmla="*/ 125186 w 1920529"/>
              <a:gd name="connsiteY20" fmla="*/ 4153787 h 4171841"/>
              <a:gd name="connsiteX21" fmla="*/ 43867 w 1920529"/>
              <a:gd name="connsiteY21" fmla="*/ 4090297 h 4171841"/>
              <a:gd name="connsiteX22" fmla="*/ 6604 w 1920529"/>
              <a:gd name="connsiteY22" fmla="*/ 3969451 h 4171841"/>
              <a:gd name="connsiteX23" fmla="*/ 0 w 1920529"/>
              <a:gd name="connsiteY23" fmla="*/ 2066664 h 4171841"/>
              <a:gd name="connsiteX24" fmla="*/ 2170 w 1920529"/>
              <a:gd name="connsiteY24" fmla="*/ 2066664 h 4171841"/>
              <a:gd name="connsiteX25" fmla="*/ 2548 w 1920529"/>
              <a:gd name="connsiteY25" fmla="*/ 303685 h 4171841"/>
              <a:gd name="connsiteX26" fmla="*/ 11321 w 1920529"/>
              <a:gd name="connsiteY26" fmla="*/ 171330 h 4171841"/>
              <a:gd name="connsiteX27" fmla="*/ 181695 w 1920529"/>
              <a:gd name="connsiteY27" fmla="*/ 5107 h 4171841"/>
              <a:gd name="connsiteX28" fmla="*/ 252447 w 1920529"/>
              <a:gd name="connsiteY28" fmla="*/ 484 h 4171841"/>
              <a:gd name="connsiteX29" fmla="*/ 394614 w 1920529"/>
              <a:gd name="connsiteY29" fmla="*/ 295 h 417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20529" h="4171841">
                <a:moveTo>
                  <a:pt x="394614" y="295"/>
                </a:moveTo>
                <a:cubicBezTo>
                  <a:pt x="420934" y="484"/>
                  <a:pt x="428009" y="6805"/>
                  <a:pt x="433387" y="32559"/>
                </a:cubicBezTo>
                <a:cubicBezTo>
                  <a:pt x="435651" y="43786"/>
                  <a:pt x="437538" y="55106"/>
                  <a:pt x="439896" y="66237"/>
                </a:cubicBezTo>
                <a:cubicBezTo>
                  <a:pt x="446972" y="99161"/>
                  <a:pt x="466688" y="121897"/>
                  <a:pt x="496498" y="136991"/>
                </a:cubicBezTo>
                <a:cubicBezTo>
                  <a:pt x="536308" y="157085"/>
                  <a:pt x="579044" y="164820"/>
                  <a:pt x="622911" y="165009"/>
                </a:cubicBezTo>
                <a:cubicBezTo>
                  <a:pt x="849132" y="165574"/>
                  <a:pt x="1075353" y="165480"/>
                  <a:pt x="1301480" y="165009"/>
                </a:cubicBezTo>
                <a:cubicBezTo>
                  <a:pt x="1339782" y="164915"/>
                  <a:pt x="1377233" y="158027"/>
                  <a:pt x="1413082" y="142934"/>
                </a:cubicBezTo>
                <a:cubicBezTo>
                  <a:pt x="1456571" y="124633"/>
                  <a:pt x="1480627" y="92841"/>
                  <a:pt x="1487325" y="46427"/>
                </a:cubicBezTo>
                <a:cubicBezTo>
                  <a:pt x="1493740" y="1994"/>
                  <a:pt x="1496382" y="295"/>
                  <a:pt x="1541191" y="295"/>
                </a:cubicBezTo>
                <a:cubicBezTo>
                  <a:pt x="1590907" y="295"/>
                  <a:pt x="1640529" y="-82"/>
                  <a:pt x="1690244" y="484"/>
                </a:cubicBezTo>
                <a:cubicBezTo>
                  <a:pt x="1731848" y="956"/>
                  <a:pt x="1772696" y="6994"/>
                  <a:pt x="1809864" y="27182"/>
                </a:cubicBezTo>
                <a:cubicBezTo>
                  <a:pt x="1870713" y="60200"/>
                  <a:pt x="1905711" y="111991"/>
                  <a:pt x="1912599" y="180480"/>
                </a:cubicBezTo>
                <a:cubicBezTo>
                  <a:pt x="1917598" y="229724"/>
                  <a:pt x="1920145" y="279534"/>
                  <a:pt x="1920145" y="329062"/>
                </a:cubicBezTo>
                <a:cubicBezTo>
                  <a:pt x="1920523" y="1207155"/>
                  <a:pt x="1920428" y="2085155"/>
                  <a:pt x="1920428" y="2963247"/>
                </a:cubicBezTo>
                <a:cubicBezTo>
                  <a:pt x="1920428" y="3064849"/>
                  <a:pt x="1920711" y="3166544"/>
                  <a:pt x="1920334" y="3268147"/>
                </a:cubicBezTo>
                <a:cubicBezTo>
                  <a:pt x="1919579" y="3476726"/>
                  <a:pt x="1918730" y="3685306"/>
                  <a:pt x="1917409" y="3893887"/>
                </a:cubicBezTo>
                <a:cubicBezTo>
                  <a:pt x="1917221" y="3929735"/>
                  <a:pt x="1915334" y="3965677"/>
                  <a:pt x="1912881" y="4001431"/>
                </a:cubicBezTo>
                <a:cubicBezTo>
                  <a:pt x="1907410" y="4080204"/>
                  <a:pt x="1847789" y="4146145"/>
                  <a:pt x="1766092" y="4161993"/>
                </a:cubicBezTo>
                <a:cubicBezTo>
                  <a:pt x="1736281" y="4167749"/>
                  <a:pt x="1705528" y="4171333"/>
                  <a:pt x="1675246" y="4171427"/>
                </a:cubicBezTo>
                <a:cubicBezTo>
                  <a:pt x="1199124" y="4171994"/>
                  <a:pt x="723097" y="4171900"/>
                  <a:pt x="246976" y="4171616"/>
                </a:cubicBezTo>
                <a:cubicBezTo>
                  <a:pt x="205750" y="4171616"/>
                  <a:pt x="164808" y="4166805"/>
                  <a:pt x="125186" y="4153787"/>
                </a:cubicBezTo>
                <a:cubicBezTo>
                  <a:pt x="90281" y="4142371"/>
                  <a:pt x="63207" y="4121335"/>
                  <a:pt x="43867" y="4090297"/>
                </a:cubicBezTo>
                <a:cubicBezTo>
                  <a:pt x="20849" y="4053317"/>
                  <a:pt x="6698" y="4013978"/>
                  <a:pt x="6604" y="3969451"/>
                </a:cubicBezTo>
                <a:cubicBezTo>
                  <a:pt x="4623" y="3335126"/>
                  <a:pt x="2264" y="2700895"/>
                  <a:pt x="0" y="2066664"/>
                </a:cubicBezTo>
                <a:cubicBezTo>
                  <a:pt x="755" y="2066664"/>
                  <a:pt x="1510" y="2066664"/>
                  <a:pt x="2170" y="2066664"/>
                </a:cubicBezTo>
                <a:cubicBezTo>
                  <a:pt x="2170" y="1479036"/>
                  <a:pt x="1981" y="891314"/>
                  <a:pt x="2548" y="303685"/>
                </a:cubicBezTo>
                <a:cubicBezTo>
                  <a:pt x="2548" y="259535"/>
                  <a:pt x="5944" y="215102"/>
                  <a:pt x="11321" y="171330"/>
                </a:cubicBezTo>
                <a:cubicBezTo>
                  <a:pt x="23679" y="71710"/>
                  <a:pt x="102829" y="15107"/>
                  <a:pt x="181695" y="5107"/>
                </a:cubicBezTo>
                <a:cubicBezTo>
                  <a:pt x="205090" y="2182"/>
                  <a:pt x="228863" y="768"/>
                  <a:pt x="252447" y="484"/>
                </a:cubicBezTo>
                <a:cubicBezTo>
                  <a:pt x="299805" y="-270"/>
                  <a:pt x="347256" y="13"/>
                  <a:pt x="394614" y="295"/>
                </a:cubicBezTo>
                <a:close/>
              </a:path>
            </a:pathLst>
          </a:custGeom>
          <a:pattFill prst="lgCheck">
            <a:fgClr>
              <a:schemeClr val="tx2">
                <a:lumMod val="20000"/>
                <a:lumOff val="80000"/>
              </a:schemeClr>
            </a:fgClr>
            <a:bgClr>
              <a:schemeClr val="bg1"/>
            </a:bgClr>
          </a:pattFill>
        </p:spPr>
        <p:txBody>
          <a:bodyPr anchor="ctr"/>
          <a:lstStyle>
            <a:lvl1pPr marL="0" indent="0" algn="ctr">
              <a:lnSpc>
                <a:spcPct val="100000"/>
              </a:lnSpc>
              <a:spcBef>
                <a:spcPts val="0"/>
              </a:spcBef>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2469839418"/>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Мокап онлайн-класса">
    <p:spTree>
      <p:nvGrpSpPr>
        <p:cNvPr id="1" name=""/>
        <p:cNvGrpSpPr/>
        <p:nvPr/>
      </p:nvGrpSpPr>
      <p:grpSpPr>
        <a:xfrm>
          <a:off x="0" y="0"/>
          <a:ext cx="0" cy="0"/>
          <a:chOff x="0" y="0"/>
          <a:chExt cx="0" cy="0"/>
        </a:xfrm>
      </p:grpSpPr>
      <p:pic>
        <p:nvPicPr>
          <p:cNvPr id="4" name="Picture 3" descr="A picture containing shoji, building&#10;&#10;Description automatically generated">
            <a:extLst>
              <a:ext uri="{FF2B5EF4-FFF2-40B4-BE49-F238E27FC236}">
                <a16:creationId xmlns:a16="http://schemas.microsoft.com/office/drawing/2014/main" id="{F872D83B-9F67-43CD-A259-38D41C429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177" y="2078515"/>
            <a:ext cx="5158694" cy="3024821"/>
          </a:xfrm>
          <a:prstGeom prst="rect">
            <a:avLst/>
          </a:prstGeom>
        </p:spPr>
      </p:pic>
      <p:sp>
        <p:nvSpPr>
          <p:cNvPr id="10" name="Рисунок 10">
            <a:extLst>
              <a:ext uri="{FF2B5EF4-FFF2-40B4-BE49-F238E27FC236}">
                <a16:creationId xmlns:a16="http://schemas.microsoft.com/office/drawing/2014/main" id="{95D247D2-83AF-4DB7-BBBE-5F11EF99589E}"/>
              </a:ext>
            </a:extLst>
          </p:cNvPr>
          <p:cNvSpPr>
            <a:spLocks noGrp="1"/>
          </p:cNvSpPr>
          <p:nvPr>
            <p:ph type="pic" sz="quarter" idx="14" hasCustomPrompt="1"/>
          </p:nvPr>
        </p:nvSpPr>
        <p:spPr>
          <a:xfrm>
            <a:off x="6391275"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21" name="Рисунок 10">
            <a:extLst>
              <a:ext uri="{FF2B5EF4-FFF2-40B4-BE49-F238E27FC236}">
                <a16:creationId xmlns:a16="http://schemas.microsoft.com/office/drawing/2014/main" id="{F6C1A6F8-E482-4CD3-B793-FB37F40D25BA}"/>
              </a:ext>
            </a:extLst>
          </p:cNvPr>
          <p:cNvSpPr>
            <a:spLocks noGrp="1"/>
          </p:cNvSpPr>
          <p:nvPr>
            <p:ph type="pic" sz="quarter" idx="15" hasCustomPrompt="1"/>
          </p:nvPr>
        </p:nvSpPr>
        <p:spPr>
          <a:xfrm>
            <a:off x="8083550"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2" name="Рисунок 10">
            <a:extLst>
              <a:ext uri="{FF2B5EF4-FFF2-40B4-BE49-F238E27FC236}">
                <a16:creationId xmlns:a16="http://schemas.microsoft.com/office/drawing/2014/main" id="{14172962-67DB-49D3-B3D9-994E0D24582B}"/>
              </a:ext>
            </a:extLst>
          </p:cNvPr>
          <p:cNvSpPr>
            <a:spLocks noGrp="1"/>
          </p:cNvSpPr>
          <p:nvPr>
            <p:ph type="pic" sz="quarter" idx="16" hasCustomPrompt="1"/>
          </p:nvPr>
        </p:nvSpPr>
        <p:spPr>
          <a:xfrm>
            <a:off x="9778206"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3" name="Рисунок 10">
            <a:extLst>
              <a:ext uri="{FF2B5EF4-FFF2-40B4-BE49-F238E27FC236}">
                <a16:creationId xmlns:a16="http://schemas.microsoft.com/office/drawing/2014/main" id="{ABC80502-55AA-425A-A0D5-5AB24ACACDE7}"/>
              </a:ext>
            </a:extLst>
          </p:cNvPr>
          <p:cNvSpPr>
            <a:spLocks noGrp="1"/>
          </p:cNvSpPr>
          <p:nvPr>
            <p:ph type="pic" sz="quarter" idx="17" hasCustomPrompt="1"/>
          </p:nvPr>
        </p:nvSpPr>
        <p:spPr>
          <a:xfrm>
            <a:off x="6391275"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4" name="Рисунок 10">
            <a:extLst>
              <a:ext uri="{FF2B5EF4-FFF2-40B4-BE49-F238E27FC236}">
                <a16:creationId xmlns:a16="http://schemas.microsoft.com/office/drawing/2014/main" id="{B4385FE8-FF45-4D1A-A3A6-BD013E519ACB}"/>
              </a:ext>
            </a:extLst>
          </p:cNvPr>
          <p:cNvSpPr>
            <a:spLocks noGrp="1"/>
          </p:cNvSpPr>
          <p:nvPr>
            <p:ph type="pic" sz="quarter" idx="18" hasCustomPrompt="1"/>
          </p:nvPr>
        </p:nvSpPr>
        <p:spPr>
          <a:xfrm>
            <a:off x="8083550"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5" name="Рисунок 10">
            <a:extLst>
              <a:ext uri="{FF2B5EF4-FFF2-40B4-BE49-F238E27FC236}">
                <a16:creationId xmlns:a16="http://schemas.microsoft.com/office/drawing/2014/main" id="{2C5D671B-ADA7-4ED6-BFE9-E07133738969}"/>
              </a:ext>
            </a:extLst>
          </p:cNvPr>
          <p:cNvSpPr>
            <a:spLocks noGrp="1"/>
          </p:cNvSpPr>
          <p:nvPr>
            <p:ph type="pic" sz="quarter" idx="19" hasCustomPrompt="1"/>
          </p:nvPr>
        </p:nvSpPr>
        <p:spPr>
          <a:xfrm>
            <a:off x="9778206"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6" name="Рисунок 10">
            <a:extLst>
              <a:ext uri="{FF2B5EF4-FFF2-40B4-BE49-F238E27FC236}">
                <a16:creationId xmlns:a16="http://schemas.microsoft.com/office/drawing/2014/main" id="{BA0C9B24-D7DB-47FE-AC55-D65EF4D83210}"/>
              </a:ext>
            </a:extLst>
          </p:cNvPr>
          <p:cNvSpPr>
            <a:spLocks noGrp="1"/>
          </p:cNvSpPr>
          <p:nvPr>
            <p:ph type="pic" sz="quarter" idx="20" hasCustomPrompt="1"/>
          </p:nvPr>
        </p:nvSpPr>
        <p:spPr>
          <a:xfrm>
            <a:off x="6391275"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7" name="Рисунок 10">
            <a:extLst>
              <a:ext uri="{FF2B5EF4-FFF2-40B4-BE49-F238E27FC236}">
                <a16:creationId xmlns:a16="http://schemas.microsoft.com/office/drawing/2014/main" id="{B08A2850-6739-4559-B58D-9D7A351CE647}"/>
              </a:ext>
            </a:extLst>
          </p:cNvPr>
          <p:cNvSpPr>
            <a:spLocks noGrp="1"/>
          </p:cNvSpPr>
          <p:nvPr>
            <p:ph type="pic" sz="quarter" idx="21" hasCustomPrompt="1"/>
          </p:nvPr>
        </p:nvSpPr>
        <p:spPr>
          <a:xfrm>
            <a:off x="8083550"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8" name="Рисунок 10">
            <a:extLst>
              <a:ext uri="{FF2B5EF4-FFF2-40B4-BE49-F238E27FC236}">
                <a16:creationId xmlns:a16="http://schemas.microsoft.com/office/drawing/2014/main" id="{0D21383A-808B-4C97-9A6F-83EE82AF2288}"/>
              </a:ext>
            </a:extLst>
          </p:cNvPr>
          <p:cNvSpPr>
            <a:spLocks noGrp="1"/>
          </p:cNvSpPr>
          <p:nvPr>
            <p:ph type="pic" sz="quarter" idx="22" hasCustomPrompt="1"/>
          </p:nvPr>
        </p:nvSpPr>
        <p:spPr>
          <a:xfrm>
            <a:off x="9778206"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Tree>
    <p:extLst>
      <p:ext uri="{BB962C8B-B14F-4D97-AF65-F5344CB8AC3E}">
        <p14:creationId xmlns:p14="http://schemas.microsoft.com/office/powerpoint/2010/main" val="3043934186"/>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Мокап онлайн-класса 2">
    <p:spTree>
      <p:nvGrpSpPr>
        <p:cNvPr id="1" name=""/>
        <p:cNvGrpSpPr/>
        <p:nvPr/>
      </p:nvGrpSpPr>
      <p:grpSpPr>
        <a:xfrm>
          <a:off x="0" y="0"/>
          <a:ext cx="0" cy="0"/>
          <a:chOff x="0" y="0"/>
          <a:chExt cx="0" cy="0"/>
        </a:xfrm>
      </p:grpSpPr>
      <p:pic>
        <p:nvPicPr>
          <p:cNvPr id="4" name="Picture 3" descr="A picture containing shoji, building&#10;&#10;Description automatically generated">
            <a:extLst>
              <a:ext uri="{FF2B5EF4-FFF2-40B4-BE49-F238E27FC236}">
                <a16:creationId xmlns:a16="http://schemas.microsoft.com/office/drawing/2014/main" id="{F872D83B-9F67-43CD-A259-38D41C429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177" y="2078515"/>
            <a:ext cx="5158694" cy="3024821"/>
          </a:xfrm>
          <a:prstGeom prst="rect">
            <a:avLst/>
          </a:prstGeom>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34" name="Picture Placeholder 33">
            <a:extLst>
              <a:ext uri="{FF2B5EF4-FFF2-40B4-BE49-F238E27FC236}">
                <a16:creationId xmlns:a16="http://schemas.microsoft.com/office/drawing/2014/main" id="{CE9E0BF2-5738-4018-ABD3-24A059B08FA9}"/>
              </a:ext>
            </a:extLst>
          </p:cNvPr>
          <p:cNvSpPr>
            <a:spLocks noGrp="1"/>
          </p:cNvSpPr>
          <p:nvPr>
            <p:ph type="pic" sz="quarter" idx="14" hasCustomPrompt="1"/>
          </p:nvPr>
        </p:nvSpPr>
        <p:spPr>
          <a:xfrm>
            <a:off x="6391276" y="2134253"/>
            <a:ext cx="5029697" cy="2872836"/>
          </a:xfrm>
          <a:custGeom>
            <a:avLst/>
            <a:gdLst>
              <a:gd name="connsiteX0" fmla="*/ 3386931 w 5029697"/>
              <a:gd name="connsiteY0" fmla="*/ 1950245 h 2872836"/>
              <a:gd name="connsiteX1" fmla="*/ 5029697 w 5029697"/>
              <a:gd name="connsiteY1" fmla="*/ 1950245 h 2872836"/>
              <a:gd name="connsiteX2" fmla="*/ 5029697 w 5029697"/>
              <a:gd name="connsiteY2" fmla="*/ 2872836 h 2872836"/>
              <a:gd name="connsiteX3" fmla="*/ 3386931 w 5029697"/>
              <a:gd name="connsiteY3" fmla="*/ 2872836 h 2872836"/>
              <a:gd name="connsiteX4" fmla="*/ 1692275 w 5029697"/>
              <a:gd name="connsiteY4" fmla="*/ 1950245 h 2872836"/>
              <a:gd name="connsiteX5" fmla="*/ 3335041 w 5029697"/>
              <a:gd name="connsiteY5" fmla="*/ 1950245 h 2872836"/>
              <a:gd name="connsiteX6" fmla="*/ 3335041 w 5029697"/>
              <a:gd name="connsiteY6" fmla="*/ 2872836 h 2872836"/>
              <a:gd name="connsiteX7" fmla="*/ 1692275 w 5029697"/>
              <a:gd name="connsiteY7" fmla="*/ 2872836 h 2872836"/>
              <a:gd name="connsiteX8" fmla="*/ 0 w 5029697"/>
              <a:gd name="connsiteY8" fmla="*/ 1950245 h 2872836"/>
              <a:gd name="connsiteX9" fmla="*/ 1642766 w 5029697"/>
              <a:gd name="connsiteY9" fmla="*/ 1950245 h 2872836"/>
              <a:gd name="connsiteX10" fmla="*/ 1642766 w 5029697"/>
              <a:gd name="connsiteY10" fmla="*/ 2872836 h 2872836"/>
              <a:gd name="connsiteX11" fmla="*/ 0 w 5029697"/>
              <a:gd name="connsiteY11" fmla="*/ 2872836 h 2872836"/>
              <a:gd name="connsiteX12" fmla="*/ 3386931 w 5029697"/>
              <a:gd name="connsiteY12" fmla="*/ 971551 h 2872836"/>
              <a:gd name="connsiteX13" fmla="*/ 5029697 w 5029697"/>
              <a:gd name="connsiteY13" fmla="*/ 971551 h 2872836"/>
              <a:gd name="connsiteX14" fmla="*/ 5029697 w 5029697"/>
              <a:gd name="connsiteY14" fmla="*/ 1894142 h 2872836"/>
              <a:gd name="connsiteX15" fmla="*/ 3386931 w 5029697"/>
              <a:gd name="connsiteY15" fmla="*/ 1894142 h 2872836"/>
              <a:gd name="connsiteX16" fmla="*/ 1692275 w 5029697"/>
              <a:gd name="connsiteY16" fmla="*/ 971551 h 2872836"/>
              <a:gd name="connsiteX17" fmla="*/ 3335041 w 5029697"/>
              <a:gd name="connsiteY17" fmla="*/ 971551 h 2872836"/>
              <a:gd name="connsiteX18" fmla="*/ 3335041 w 5029697"/>
              <a:gd name="connsiteY18" fmla="*/ 1894142 h 2872836"/>
              <a:gd name="connsiteX19" fmla="*/ 1692275 w 5029697"/>
              <a:gd name="connsiteY19" fmla="*/ 1894142 h 2872836"/>
              <a:gd name="connsiteX20" fmla="*/ 0 w 5029697"/>
              <a:gd name="connsiteY20" fmla="*/ 971551 h 2872836"/>
              <a:gd name="connsiteX21" fmla="*/ 1642766 w 5029697"/>
              <a:gd name="connsiteY21" fmla="*/ 971551 h 2872836"/>
              <a:gd name="connsiteX22" fmla="*/ 1642766 w 5029697"/>
              <a:gd name="connsiteY22" fmla="*/ 1894142 h 2872836"/>
              <a:gd name="connsiteX23" fmla="*/ 0 w 5029697"/>
              <a:gd name="connsiteY23" fmla="*/ 1894142 h 2872836"/>
              <a:gd name="connsiteX24" fmla="*/ 3386931 w 5029697"/>
              <a:gd name="connsiteY24" fmla="*/ 0 h 2872836"/>
              <a:gd name="connsiteX25" fmla="*/ 5029697 w 5029697"/>
              <a:gd name="connsiteY25" fmla="*/ 0 h 2872836"/>
              <a:gd name="connsiteX26" fmla="*/ 5029697 w 5029697"/>
              <a:gd name="connsiteY26" fmla="*/ 922591 h 2872836"/>
              <a:gd name="connsiteX27" fmla="*/ 3386931 w 5029697"/>
              <a:gd name="connsiteY27" fmla="*/ 922591 h 2872836"/>
              <a:gd name="connsiteX28" fmla="*/ 1692275 w 5029697"/>
              <a:gd name="connsiteY28" fmla="*/ 0 h 2872836"/>
              <a:gd name="connsiteX29" fmla="*/ 3335041 w 5029697"/>
              <a:gd name="connsiteY29" fmla="*/ 0 h 2872836"/>
              <a:gd name="connsiteX30" fmla="*/ 3335041 w 5029697"/>
              <a:gd name="connsiteY30" fmla="*/ 922591 h 2872836"/>
              <a:gd name="connsiteX31" fmla="*/ 1692275 w 5029697"/>
              <a:gd name="connsiteY31" fmla="*/ 922591 h 2872836"/>
              <a:gd name="connsiteX32" fmla="*/ 0 w 5029697"/>
              <a:gd name="connsiteY32" fmla="*/ 0 h 2872836"/>
              <a:gd name="connsiteX33" fmla="*/ 1642766 w 5029697"/>
              <a:gd name="connsiteY33" fmla="*/ 0 h 2872836"/>
              <a:gd name="connsiteX34" fmla="*/ 1642766 w 5029697"/>
              <a:gd name="connsiteY34" fmla="*/ 922591 h 2872836"/>
              <a:gd name="connsiteX35" fmla="*/ 0 w 5029697"/>
              <a:gd name="connsiteY35" fmla="*/ 922591 h 2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29697" h="2872836">
                <a:moveTo>
                  <a:pt x="3386931" y="1950245"/>
                </a:moveTo>
                <a:lnTo>
                  <a:pt x="5029697" y="1950245"/>
                </a:lnTo>
                <a:lnTo>
                  <a:pt x="5029697" y="2872836"/>
                </a:lnTo>
                <a:lnTo>
                  <a:pt x="3386931" y="2872836"/>
                </a:lnTo>
                <a:close/>
                <a:moveTo>
                  <a:pt x="1692275" y="1950245"/>
                </a:moveTo>
                <a:lnTo>
                  <a:pt x="3335041" y="1950245"/>
                </a:lnTo>
                <a:lnTo>
                  <a:pt x="3335041" y="2872836"/>
                </a:lnTo>
                <a:lnTo>
                  <a:pt x="1692275" y="2872836"/>
                </a:lnTo>
                <a:close/>
                <a:moveTo>
                  <a:pt x="0" y="1950245"/>
                </a:moveTo>
                <a:lnTo>
                  <a:pt x="1642766" y="1950245"/>
                </a:lnTo>
                <a:lnTo>
                  <a:pt x="1642766" y="2872836"/>
                </a:lnTo>
                <a:lnTo>
                  <a:pt x="0" y="2872836"/>
                </a:lnTo>
                <a:close/>
                <a:moveTo>
                  <a:pt x="3386931" y="971551"/>
                </a:moveTo>
                <a:lnTo>
                  <a:pt x="5029697" y="971551"/>
                </a:lnTo>
                <a:lnTo>
                  <a:pt x="5029697" y="1894142"/>
                </a:lnTo>
                <a:lnTo>
                  <a:pt x="3386931" y="1894142"/>
                </a:lnTo>
                <a:close/>
                <a:moveTo>
                  <a:pt x="1692275" y="971551"/>
                </a:moveTo>
                <a:lnTo>
                  <a:pt x="3335041" y="971551"/>
                </a:lnTo>
                <a:lnTo>
                  <a:pt x="3335041" y="1894142"/>
                </a:lnTo>
                <a:lnTo>
                  <a:pt x="1692275" y="1894142"/>
                </a:lnTo>
                <a:close/>
                <a:moveTo>
                  <a:pt x="0" y="971551"/>
                </a:moveTo>
                <a:lnTo>
                  <a:pt x="1642766" y="971551"/>
                </a:lnTo>
                <a:lnTo>
                  <a:pt x="1642766" y="1894142"/>
                </a:lnTo>
                <a:lnTo>
                  <a:pt x="0" y="1894142"/>
                </a:lnTo>
                <a:close/>
                <a:moveTo>
                  <a:pt x="3386931" y="0"/>
                </a:moveTo>
                <a:lnTo>
                  <a:pt x="5029697" y="0"/>
                </a:lnTo>
                <a:lnTo>
                  <a:pt x="5029697" y="922591"/>
                </a:lnTo>
                <a:lnTo>
                  <a:pt x="3386931" y="922591"/>
                </a:lnTo>
                <a:close/>
                <a:moveTo>
                  <a:pt x="1692275" y="0"/>
                </a:moveTo>
                <a:lnTo>
                  <a:pt x="3335041" y="0"/>
                </a:lnTo>
                <a:lnTo>
                  <a:pt x="3335041" y="922591"/>
                </a:lnTo>
                <a:lnTo>
                  <a:pt x="1692275" y="922591"/>
                </a:lnTo>
                <a:close/>
                <a:moveTo>
                  <a:pt x="0" y="0"/>
                </a:moveTo>
                <a:lnTo>
                  <a:pt x="1642766" y="0"/>
                </a:lnTo>
                <a:lnTo>
                  <a:pt x="1642766" y="922591"/>
                </a:lnTo>
                <a:lnTo>
                  <a:pt x="0" y="922591"/>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sz="1400">
                <a:solidFill>
                  <a:schemeClr val="bg2"/>
                </a:solidFill>
              </a:defRPr>
            </a:lvl1pPr>
          </a:lstStyle>
          <a:p>
            <a:r>
              <a:rPr lang="en-US" dirty="0"/>
              <a:t>Image</a:t>
            </a:r>
          </a:p>
        </p:txBody>
      </p:sp>
    </p:spTree>
    <p:extLst>
      <p:ext uri="{BB962C8B-B14F-4D97-AF65-F5344CB8AC3E}">
        <p14:creationId xmlns:p14="http://schemas.microsoft.com/office/powerpoint/2010/main" val="1995975833"/>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Слайд с фото и текстом">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41F6637E-FA25-4ED5-9B39-BB5355F46971}"/>
              </a:ext>
            </a:extLst>
          </p:cNvPr>
          <p:cNvSpPr>
            <a:spLocks noGrp="1"/>
          </p:cNvSpPr>
          <p:nvPr>
            <p:ph type="pic" sz="quarter" idx="14" hasCustomPrompt="1"/>
          </p:nvPr>
        </p:nvSpPr>
        <p:spPr>
          <a:xfrm>
            <a:off x="6096000" y="1292663"/>
            <a:ext cx="5003800" cy="4304219"/>
          </a:xfrm>
          <a:custGeom>
            <a:avLst/>
            <a:gdLst>
              <a:gd name="connsiteX0" fmla="*/ 0 w 5003800"/>
              <a:gd name="connsiteY0" fmla="*/ 0 h 4304219"/>
              <a:gd name="connsiteX1" fmla="*/ 4945478 w 5003800"/>
              <a:gd name="connsiteY1" fmla="*/ 0 h 4304219"/>
              <a:gd name="connsiteX2" fmla="*/ 5003800 w 5003800"/>
              <a:gd name="connsiteY2" fmla="*/ 58322 h 4304219"/>
              <a:gd name="connsiteX3" fmla="*/ 5003800 w 5003800"/>
              <a:gd name="connsiteY3" fmla="*/ 4245897 h 4304219"/>
              <a:gd name="connsiteX4" fmla="*/ 4945478 w 5003800"/>
              <a:gd name="connsiteY4" fmla="*/ 4304219 h 4304219"/>
              <a:gd name="connsiteX5" fmla="*/ 0 w 5003800"/>
              <a:gd name="connsiteY5" fmla="*/ 4304219 h 43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3800" h="4304219">
                <a:moveTo>
                  <a:pt x="0" y="0"/>
                </a:moveTo>
                <a:lnTo>
                  <a:pt x="4945478" y="0"/>
                </a:lnTo>
                <a:cubicBezTo>
                  <a:pt x="4977688" y="0"/>
                  <a:pt x="5003800" y="26112"/>
                  <a:pt x="5003800" y="58322"/>
                </a:cubicBezTo>
                <a:lnTo>
                  <a:pt x="5003800" y="4245897"/>
                </a:lnTo>
                <a:cubicBezTo>
                  <a:pt x="5003800" y="4278107"/>
                  <a:pt x="4977688" y="4304219"/>
                  <a:pt x="4945478" y="4304219"/>
                </a:cubicBezTo>
                <a:lnTo>
                  <a:pt x="0" y="4304219"/>
                </a:lnTo>
                <a:close/>
              </a:path>
            </a:pathLst>
          </a:custGeom>
          <a:pattFill prst="lgCheck">
            <a:fgClr>
              <a:schemeClr val="tx2">
                <a:lumMod val="20000"/>
                <a:lumOff val="80000"/>
              </a:schemeClr>
            </a:fgClr>
            <a:bgClr>
              <a:schemeClr val="bg1"/>
            </a:bgClr>
          </a:pattFill>
          <a:ln>
            <a:solidFill>
              <a:schemeClr val="tx2">
                <a:lumMod val="40000"/>
                <a:lumOff val="60000"/>
              </a:schemeClr>
            </a:solidFill>
          </a:ln>
        </p:spPr>
        <p:txBody>
          <a:bodyPr wrap="square" anchor="ctr">
            <a:noAutofit/>
          </a:bodyPr>
          <a:lstStyle>
            <a:lvl1pPr marL="0" indent="0" algn="ctr">
              <a:buNone/>
              <a:defRPr sz="1400">
                <a:solidFill>
                  <a:schemeClr val="bg2"/>
                </a:solidFill>
              </a:defRPr>
            </a:lvl1pPr>
          </a:lstStyle>
          <a:p>
            <a:r>
              <a:rPr lang="en-US" dirty="0"/>
              <a:t>Image</a:t>
            </a:r>
            <a:endParaRPr lang="ru-RU" dirty="0"/>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3343774955"/>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Слайд с фото и текстом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5045974-98BC-4F9A-898B-5BB22DDB3418}"/>
              </a:ext>
            </a:extLst>
          </p:cNvPr>
          <p:cNvSpPr>
            <a:spLocks noGrp="1"/>
          </p:cNvSpPr>
          <p:nvPr>
            <p:ph type="pic" sz="quarter" idx="15" hasCustomPrompt="1"/>
          </p:nvPr>
        </p:nvSpPr>
        <p:spPr>
          <a:xfrm>
            <a:off x="1094988" y="1292662"/>
            <a:ext cx="5001012" cy="4304219"/>
          </a:xfrm>
          <a:custGeom>
            <a:avLst/>
            <a:gdLst>
              <a:gd name="connsiteX0" fmla="*/ 58322 w 5001012"/>
              <a:gd name="connsiteY0" fmla="*/ 0 h 4304219"/>
              <a:gd name="connsiteX1" fmla="*/ 5001012 w 5001012"/>
              <a:gd name="connsiteY1" fmla="*/ 0 h 4304219"/>
              <a:gd name="connsiteX2" fmla="*/ 5001012 w 5001012"/>
              <a:gd name="connsiteY2" fmla="*/ 1 h 4304219"/>
              <a:gd name="connsiteX3" fmla="*/ 5001012 w 5001012"/>
              <a:gd name="connsiteY3" fmla="*/ 4304219 h 4304219"/>
              <a:gd name="connsiteX4" fmla="*/ 58322 w 5001012"/>
              <a:gd name="connsiteY4" fmla="*/ 4304219 h 4304219"/>
              <a:gd name="connsiteX5" fmla="*/ 0 w 5001012"/>
              <a:gd name="connsiteY5" fmla="*/ 4245897 h 4304219"/>
              <a:gd name="connsiteX6" fmla="*/ 0 w 5001012"/>
              <a:gd name="connsiteY6" fmla="*/ 58322 h 4304219"/>
              <a:gd name="connsiteX7" fmla="*/ 58322 w 5001012"/>
              <a:gd name="connsiteY7" fmla="*/ 0 h 43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012" h="4304219">
                <a:moveTo>
                  <a:pt x="58322" y="0"/>
                </a:moveTo>
                <a:lnTo>
                  <a:pt x="5001012" y="0"/>
                </a:lnTo>
                <a:lnTo>
                  <a:pt x="5001012" y="1"/>
                </a:lnTo>
                <a:lnTo>
                  <a:pt x="5001012" y="4304219"/>
                </a:lnTo>
                <a:lnTo>
                  <a:pt x="58322" y="4304219"/>
                </a:lnTo>
                <a:cubicBezTo>
                  <a:pt x="26112" y="4304219"/>
                  <a:pt x="0" y="4278107"/>
                  <a:pt x="0" y="4245897"/>
                </a:cubicBezTo>
                <a:lnTo>
                  <a:pt x="0" y="58322"/>
                </a:lnTo>
                <a:cubicBezTo>
                  <a:pt x="0" y="26112"/>
                  <a:pt x="26112" y="0"/>
                  <a:pt x="58322" y="0"/>
                </a:cubicBezTo>
                <a:close/>
              </a:path>
            </a:pathLst>
          </a:custGeom>
          <a:pattFill prst="lgCheck">
            <a:fgClr>
              <a:schemeClr val="tx2">
                <a:lumMod val="20000"/>
                <a:lumOff val="80000"/>
              </a:schemeClr>
            </a:fgClr>
            <a:bgClr>
              <a:schemeClr val="bg1"/>
            </a:bgClr>
          </a:pattFill>
          <a:ln>
            <a:solidFill>
              <a:schemeClr val="tx2">
                <a:lumMod val="40000"/>
                <a:lumOff val="60000"/>
              </a:schemeClr>
            </a:solidFill>
          </a:ln>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1116794896"/>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Фото на весь слайд">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9063BE5-C071-41FD-B46E-66E593A01147}"/>
              </a:ext>
            </a:extLst>
          </p:cNvPr>
          <p:cNvSpPr>
            <a:spLocks noGrp="1"/>
          </p:cNvSpPr>
          <p:nvPr>
            <p:ph type="pic" sz="quarter" idx="15" hasCustomPrompt="1"/>
          </p:nvPr>
        </p:nvSpPr>
        <p:spPr>
          <a:xfrm>
            <a:off x="1092201" y="1292662"/>
            <a:ext cx="10007600" cy="4333523"/>
          </a:xfrm>
          <a:prstGeom prst="roundRect">
            <a:avLst>
              <a:gd name="adj" fmla="val 1281"/>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a:solidFill>
                  <a:schemeClr val="bg2"/>
                </a:solidFill>
              </a:defRPr>
            </a:lvl1pPr>
          </a:lstStyle>
          <a:p>
            <a:pPr marL="228600" lvl="0" indent="-228600" algn="ctr"/>
            <a:r>
              <a:rPr lang="en-US" dirty="0"/>
              <a:t>Image</a:t>
            </a:r>
            <a:endParaRPr lang="ru-RU" dirty="0"/>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3518620389"/>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Контакты">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59C2CC-921F-4753-9DC7-FC2BE6957830}"/>
              </a:ext>
            </a:extLst>
          </p:cNvPr>
          <p:cNvGrpSpPr/>
          <p:nvPr userDrawn="1"/>
        </p:nvGrpSpPr>
        <p:grpSpPr>
          <a:xfrm>
            <a:off x="5024978" y="3109229"/>
            <a:ext cx="2418064" cy="3748771"/>
            <a:chOff x="5024978" y="3109229"/>
            <a:chExt cx="2418064" cy="3748771"/>
          </a:xfrm>
        </p:grpSpPr>
        <p:sp>
          <p:nvSpPr>
            <p:cNvPr id="6" name="Parallelogram 5">
              <a:extLst>
                <a:ext uri="{FF2B5EF4-FFF2-40B4-BE49-F238E27FC236}">
                  <a16:creationId xmlns:a16="http://schemas.microsoft.com/office/drawing/2014/main" id="{C1CEA0B8-7D76-4D8C-8A78-FA3F5117AD1A}"/>
                </a:ext>
              </a:extLst>
            </p:cNvPr>
            <p:cNvSpPr/>
            <p:nvPr/>
          </p:nvSpPr>
          <p:spPr>
            <a:xfrm>
              <a:off x="5352638" y="3109229"/>
              <a:ext cx="2090404" cy="3748771"/>
            </a:xfrm>
            <a:prstGeom prst="parallelogram">
              <a:avLst>
                <a:gd name="adj" fmla="val 42841"/>
              </a:avLst>
            </a:prstGeom>
            <a:gradFill>
              <a:gsLst>
                <a:gs pos="0">
                  <a:schemeClr val="accent1">
                    <a:alpha val="40000"/>
                  </a:schemeClr>
                </a:gs>
                <a:gs pos="8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Parallelogram 8">
              <a:extLst>
                <a:ext uri="{FF2B5EF4-FFF2-40B4-BE49-F238E27FC236}">
                  <a16:creationId xmlns:a16="http://schemas.microsoft.com/office/drawing/2014/main" id="{BBF0B4BB-2F79-45A7-BD1C-2AB0ACFF25C0}"/>
                </a:ext>
              </a:extLst>
            </p:cNvPr>
            <p:cNvSpPr/>
            <p:nvPr/>
          </p:nvSpPr>
          <p:spPr>
            <a:xfrm>
              <a:off x="5024978" y="3109229"/>
              <a:ext cx="2090404" cy="3748771"/>
            </a:xfrm>
            <a:prstGeom prst="parallelogram">
              <a:avLst>
                <a:gd name="adj" fmla="val 43069"/>
              </a:avLst>
            </a:prstGeom>
            <a:gradFill>
              <a:gsLst>
                <a:gs pos="0">
                  <a:schemeClr val="accent1">
                    <a:alpha val="20000"/>
                  </a:schemeClr>
                </a:gs>
                <a:gs pos="6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8" name="Picture Placeholder 5">
            <a:extLst>
              <a:ext uri="{FF2B5EF4-FFF2-40B4-BE49-F238E27FC236}">
                <a16:creationId xmlns:a16="http://schemas.microsoft.com/office/drawing/2014/main" id="{FB2E4D1C-5BCE-442C-A13D-F006CA583CC9}"/>
              </a:ext>
            </a:extLst>
          </p:cNvPr>
          <p:cNvSpPr>
            <a:spLocks noGrp="1"/>
          </p:cNvSpPr>
          <p:nvPr>
            <p:ph type="pic" sz="quarter" idx="16"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6607619"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Tree>
    <p:extLst>
      <p:ext uri="{BB962C8B-B14F-4D97-AF65-F5344CB8AC3E}">
        <p14:creationId xmlns:p14="http://schemas.microsoft.com/office/powerpoint/2010/main" val="2537397857"/>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строчки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4" name="Text Placeholder 3">
            <a:extLst>
              <a:ext uri="{FF2B5EF4-FFF2-40B4-BE49-F238E27FC236}">
                <a16:creationId xmlns:a16="http://schemas.microsoft.com/office/drawing/2014/main" id="{3A57FCC7-863C-407B-9FB0-95457975288B}"/>
              </a:ext>
            </a:extLst>
          </p:cNvPr>
          <p:cNvSpPr>
            <a:spLocks noGrp="1"/>
          </p:cNvSpPr>
          <p:nvPr>
            <p:ph type="body" sz="quarter" idx="12" hasCustomPrompt="1"/>
          </p:nvPr>
        </p:nvSpPr>
        <p:spPr>
          <a:xfrm>
            <a:off x="658813" y="617855"/>
            <a:ext cx="8431846" cy="332399"/>
          </a:xfrm>
          <a:prstGeom prst="rect">
            <a:avLst/>
          </a:prstGeom>
        </p:spPr>
        <p:txBody>
          <a:bodyPr vert="horz" wrap="square" lIns="0" tIns="0" rIns="0" bIns="0" rtlCol="0" anchor="t">
            <a:spAutoFit/>
          </a:bodyPr>
          <a:lstStyle>
            <a:lvl1pPr marL="0" indent="0">
              <a:buNone/>
              <a:defRPr lang="en-US" sz="2400" cap="all" baseline="0" smtClean="0">
                <a:solidFill>
                  <a:schemeClr val="bg2"/>
                </a:solidFill>
                <a:latin typeface="+mj-lt"/>
                <a:ea typeface="+mj-ea"/>
                <a:cs typeface="+mj-cs"/>
              </a:defRPr>
            </a:lvl1pPr>
            <a:lvl2pPr>
              <a:defRPr lang="en-US" smtClean="0"/>
            </a:lvl2pPr>
            <a:lvl3pPr>
              <a:defRPr lang="en-US" smtClean="0"/>
            </a:lvl3pPr>
            <a:lvl4pPr>
              <a:defRPr lang="en-US" smtClean="0"/>
            </a:lvl4pPr>
            <a:lvl5pPr>
              <a:defRPr lang="ru-RU"/>
            </a:lvl5pPr>
          </a:lstStyle>
          <a:p>
            <a:pPr marL="228600" lvl="0" indent="-228600">
              <a:spcBef>
                <a:spcPct val="0"/>
              </a:spcBef>
            </a:pPr>
            <a:r>
              <a:rPr lang="en-US" dirty="0"/>
              <a:t>second line</a:t>
            </a:r>
          </a:p>
        </p:txBody>
      </p:sp>
    </p:spTree>
    <p:extLst>
      <p:ext uri="{BB962C8B-B14F-4D97-AF65-F5344CB8AC3E}">
        <p14:creationId xmlns:p14="http://schemas.microsoft.com/office/powerpoint/2010/main" val="2178644755"/>
      </p:ext>
    </p:extLst>
  </p:cSld>
  <p:clrMapOvr>
    <a:masterClrMapping/>
  </p:clrMapOvr>
  <p:extLst>
    <p:ext uri="{DCECCB84-F9BA-43D5-87BE-67443E8EF086}">
      <p15:sldGuideLst xmlns:p15="http://schemas.microsoft.com/office/powerpoint/2012/main">
        <p15:guide id="1" orient="horz" pos="734" userDrawn="1">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Контакты без фото">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FC411482-A01D-4D41-9049-435751A034B8}"/>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6" name="Прямоугольник 2">
            <a:extLst>
              <a:ext uri="{FF2B5EF4-FFF2-40B4-BE49-F238E27FC236}">
                <a16:creationId xmlns:a16="http://schemas.microsoft.com/office/drawing/2014/main" id="{CD4A95A7-CC45-4AFB-96BE-6972E37907F7}"/>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0" name="Graphic 9">
            <a:extLst>
              <a:ext uri="{FF2B5EF4-FFF2-40B4-BE49-F238E27FC236}">
                <a16:creationId xmlns:a16="http://schemas.microsoft.com/office/drawing/2014/main" id="{452E7292-5408-4D63-A23B-9FAE9355290B}"/>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6607619"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pic>
        <p:nvPicPr>
          <p:cNvPr id="9" name="Graphic 8">
            <a:extLst>
              <a:ext uri="{FF2B5EF4-FFF2-40B4-BE49-F238E27FC236}">
                <a16:creationId xmlns:a16="http://schemas.microsoft.com/office/drawing/2014/main" id="{63F67CFD-695A-4500-8BB6-971CC5B67E3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3626699407"/>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1">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436381B5-2874-4CCA-A61B-B4BDD05B9CAF}"/>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t">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9" name="Text Placeholder 3">
            <a:extLst>
              <a:ext uri="{FF2B5EF4-FFF2-40B4-BE49-F238E27FC236}">
                <a16:creationId xmlns:a16="http://schemas.microsoft.com/office/drawing/2014/main" id="{2C0D8309-28B8-4E0E-B60C-F6DF2EAA1248}"/>
              </a:ext>
            </a:extLst>
          </p:cNvPr>
          <p:cNvSpPr>
            <a:spLocks noGrp="1"/>
          </p:cNvSpPr>
          <p:nvPr>
            <p:ph type="body" sz="quarter" idx="14" hasCustomPrompt="1"/>
          </p:nvPr>
        </p:nvSpPr>
        <p:spPr>
          <a:xfrm>
            <a:off x="-1" y="1446892"/>
            <a:ext cx="12192001" cy="457449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3" name="Text Placeholder 4">
            <a:extLst>
              <a:ext uri="{FF2B5EF4-FFF2-40B4-BE49-F238E27FC236}">
                <a16:creationId xmlns:a16="http://schemas.microsoft.com/office/drawing/2014/main" id="{E368F232-4EDA-4308-9BC4-CE2AD87F14EA}"/>
              </a:ext>
            </a:extLst>
          </p:cNvPr>
          <p:cNvSpPr>
            <a:spLocks noGrp="1"/>
          </p:cNvSpPr>
          <p:nvPr>
            <p:ph type="body" sz="quarter" idx="12" hasCustomPrompt="1"/>
          </p:nvPr>
        </p:nvSpPr>
        <p:spPr>
          <a:xfrm>
            <a:off x="3752850" y="1951038"/>
            <a:ext cx="4686300" cy="332399"/>
          </a:xfrm>
          <a:prstGeom prst="rect">
            <a:avLst/>
          </a:prstGeom>
        </p:spPr>
        <p:txBody>
          <a:bodyPr lIns="0" tIns="0" rIns="0" bIns="0">
            <a:spAutoFit/>
          </a:bodyPr>
          <a:lstStyle>
            <a:lvl1pPr marL="0" indent="0" algn="ctr">
              <a:buFont typeface="Arial" panose="020B0604020202020204" pitchFamily="34" charset="0"/>
              <a:buNone/>
              <a:defRPr sz="2400">
                <a:solidFill>
                  <a:schemeClr val="bg1"/>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Question</a:t>
            </a:r>
          </a:p>
        </p:txBody>
      </p:sp>
      <p:sp>
        <p:nvSpPr>
          <p:cNvPr id="4" name="Title 1">
            <a:extLst>
              <a:ext uri="{FF2B5EF4-FFF2-40B4-BE49-F238E27FC236}">
                <a16:creationId xmlns:a16="http://schemas.microsoft.com/office/drawing/2014/main" id="{23F6F0B4-EAF1-432E-AB16-AA9627F1D75A}"/>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1"/>
                </a:solidFill>
              </a:defRPr>
            </a:lvl1pPr>
          </a:lstStyle>
          <a:p>
            <a:r>
              <a:rPr lang="en-US" dirty="0"/>
              <a:t>Question with a lot of text</a:t>
            </a:r>
            <a:br>
              <a:rPr lang="en-US" dirty="0"/>
            </a:br>
            <a:r>
              <a:rPr lang="en-US" dirty="0"/>
              <a:t>in several lines</a:t>
            </a:r>
            <a:endParaRPr lang="ru-RU" dirty="0"/>
          </a:p>
        </p:txBody>
      </p:sp>
    </p:spTree>
    <p:extLst>
      <p:ext uri="{BB962C8B-B14F-4D97-AF65-F5344CB8AC3E}">
        <p14:creationId xmlns:p14="http://schemas.microsoft.com/office/powerpoint/2010/main" val="25080079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2">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0" y="1446892"/>
            <a:ext cx="12192000" cy="4574495"/>
          </a:xfrm>
          <a:prstGeom prst="rect">
            <a:avLst/>
          </a:prstGeom>
          <a:pattFill prst="lgCheck">
            <a:fgClr>
              <a:schemeClr val="tx2">
                <a:lumMod val="20000"/>
                <a:lumOff val="80000"/>
              </a:schemeClr>
            </a:fgClr>
            <a:bgClr>
              <a:schemeClr val="bg1"/>
            </a:bgClr>
          </a:pattFill>
        </p:spPr>
        <p:txBody>
          <a:bodyPr wrap="square" anchor="t">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8" name="Text Placeholder 3">
            <a:extLst>
              <a:ext uri="{FF2B5EF4-FFF2-40B4-BE49-F238E27FC236}">
                <a16:creationId xmlns:a16="http://schemas.microsoft.com/office/drawing/2014/main" id="{47DB0182-0900-49CB-8632-A064AA672F7D}"/>
              </a:ext>
            </a:extLst>
          </p:cNvPr>
          <p:cNvSpPr>
            <a:spLocks noGrp="1"/>
          </p:cNvSpPr>
          <p:nvPr>
            <p:ph type="body" sz="quarter" idx="14" hasCustomPrompt="1"/>
          </p:nvPr>
        </p:nvSpPr>
        <p:spPr>
          <a:xfrm>
            <a:off x="-1" y="1446892"/>
            <a:ext cx="12192001" cy="457449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3752850" y="750888"/>
            <a:ext cx="4686300" cy="387798"/>
          </a:xfrm>
          <a:prstGeom prst="rect">
            <a:avLst/>
          </a:prstGeom>
        </p:spPr>
        <p:txBody>
          <a:bodyPr lIns="0" tIns="0" rIns="0" bIns="0">
            <a:spAutoFit/>
          </a:bodyPr>
          <a:lstStyle>
            <a:lvl1pPr marL="0" indent="0" algn="ctr">
              <a:buFont typeface="Arial" panose="020B0604020202020204" pitchFamily="34" charset="0"/>
              <a:buNone/>
              <a:defRPr sz="28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Question</a:t>
            </a:r>
          </a:p>
        </p:txBody>
      </p:sp>
      <p:sp>
        <p:nvSpPr>
          <p:cNvPr id="6" name="Title 1">
            <a:extLst>
              <a:ext uri="{FF2B5EF4-FFF2-40B4-BE49-F238E27FC236}">
                <a16:creationId xmlns:a16="http://schemas.microsoft.com/office/drawing/2014/main" id="{6A159CEF-90A6-4569-9B57-0757D037C805}"/>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1"/>
                </a:solidFill>
              </a:defRPr>
            </a:lvl1pPr>
          </a:lstStyle>
          <a:p>
            <a:r>
              <a:rPr lang="en-US" dirty="0"/>
              <a:t>Question with a lot of text</a:t>
            </a:r>
            <a:br>
              <a:rPr lang="en-US" dirty="0"/>
            </a:br>
            <a:r>
              <a:rPr lang="en-US" dirty="0"/>
              <a:t>in several lines</a:t>
            </a:r>
            <a:endParaRPr lang="ru-RU" dirty="0"/>
          </a:p>
        </p:txBody>
      </p:sp>
      <p:pic>
        <p:nvPicPr>
          <p:cNvPr id="7" name="Graphic 6">
            <a:extLst>
              <a:ext uri="{FF2B5EF4-FFF2-40B4-BE49-F238E27FC236}">
                <a16:creationId xmlns:a16="http://schemas.microsoft.com/office/drawing/2014/main" id="{4DC37863-F58A-4092-B377-C0BDABA13B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37068743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3">
    <p:spTree>
      <p:nvGrpSpPr>
        <p:cNvPr id="1" name=""/>
        <p:cNvGrpSpPr/>
        <p:nvPr/>
      </p:nvGrpSpPr>
      <p:grpSpPr>
        <a:xfrm>
          <a:off x="0" y="0"/>
          <a:ext cx="0" cy="0"/>
          <a:chOff x="0" y="0"/>
          <a:chExt cx="0" cy="0"/>
        </a:xfrm>
      </p:grpSpPr>
      <p:pic>
        <p:nvPicPr>
          <p:cNvPr id="12" name="Рисунок 19">
            <a:extLst>
              <a:ext uri="{FF2B5EF4-FFF2-40B4-BE49-F238E27FC236}">
                <a16:creationId xmlns:a16="http://schemas.microsoft.com/office/drawing/2014/main" id="{5714FDBB-C50A-4F9F-A96C-17853B9D358B}"/>
              </a:ext>
            </a:extLst>
          </p:cNvPr>
          <p:cNvPicPr>
            <a:picLocks noChangeAspect="1"/>
          </p:cNvPicPr>
          <p:nvPr userDrawn="1"/>
        </p:nvPicPr>
        <p:blipFill rotWithShape="1">
          <a:blip r:embed="rId2">
            <a:duotone>
              <a:schemeClr val="accent4">
                <a:shade val="45000"/>
                <a:satMod val="135000"/>
              </a:schemeClr>
              <a:prstClr val="white"/>
            </a:duotone>
            <a:alphaModFix amt="45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43937" t="5444" r="16938" b="15134"/>
          <a:stretch/>
        </p:blipFill>
        <p:spPr>
          <a:xfrm>
            <a:off x="6745917" y="663073"/>
            <a:ext cx="5425440" cy="6194927"/>
          </a:xfrm>
          <a:prstGeom prst="rect">
            <a:avLst/>
          </a:prstGeom>
        </p:spPr>
      </p:pic>
      <p:sp>
        <p:nvSpPr>
          <p:cNvPr id="10" name="Прямоугольник 2">
            <a:extLst>
              <a:ext uri="{FF2B5EF4-FFF2-40B4-BE49-F238E27FC236}">
                <a16:creationId xmlns:a16="http://schemas.microsoft.com/office/drawing/2014/main" id="{6E97C4FE-CB97-4C1E-B4C4-ECC5269A7C19}"/>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1" name="Graphic 10">
            <a:extLst>
              <a:ext uri="{FF2B5EF4-FFF2-40B4-BE49-F238E27FC236}">
                <a16:creationId xmlns:a16="http://schemas.microsoft.com/office/drawing/2014/main" id="{8507CC24-3842-40FB-B371-67EEA4221B4C}"/>
              </a:ext>
            </a:extLst>
          </p:cNvPr>
          <p:cNvPicPr>
            <a:picLocks noChangeAspect="1"/>
          </p:cNvPicPr>
          <p:nvPr userDrawn="1"/>
        </p:nvPicPr>
        <p:blipFill rotWithShape="1">
          <a:blip r:embed="rId4">
            <a:alphaModFix amt="21000"/>
            <a:extLst>
              <a:ext uri="{96DAC541-7B7A-43D3-8B79-37D633B846F1}">
                <asvg:svgBlip xmlns:asvg="http://schemas.microsoft.com/office/drawing/2016/SVG/main" r:embed="rId5"/>
              </a:ext>
            </a:extLst>
          </a:blip>
          <a:srcRect l="8705" r="8705"/>
          <a:stretch/>
        </p:blipFill>
        <p:spPr>
          <a:xfrm>
            <a:off x="21716" y="61913"/>
            <a:ext cx="12192000" cy="6381750"/>
          </a:xfrm>
          <a:prstGeom prst="rect">
            <a:avLst/>
          </a:prstGeom>
        </p:spPr>
      </p:pic>
      <p:sp>
        <p:nvSpPr>
          <p:cNvPr id="6" name="Title 1">
            <a:extLst>
              <a:ext uri="{FF2B5EF4-FFF2-40B4-BE49-F238E27FC236}">
                <a16:creationId xmlns:a16="http://schemas.microsoft.com/office/drawing/2014/main" id="{6A159CEF-90A6-4569-9B57-0757D037C805}"/>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2"/>
                </a:solidFill>
              </a:defRPr>
            </a:lvl1pPr>
          </a:lstStyle>
          <a:p>
            <a:r>
              <a:rPr lang="en-US" dirty="0"/>
              <a:t>Question with a lot of text</a:t>
            </a:r>
            <a:br>
              <a:rPr lang="en-US" dirty="0"/>
            </a:br>
            <a:r>
              <a:rPr lang="en-US" dirty="0"/>
              <a:t>in several lines</a:t>
            </a:r>
            <a:endParaRPr lang="ru-RU" dirty="0"/>
          </a:p>
        </p:txBody>
      </p:sp>
      <p:pic>
        <p:nvPicPr>
          <p:cNvPr id="7" name="Graphic 6">
            <a:extLst>
              <a:ext uri="{FF2B5EF4-FFF2-40B4-BE49-F238E27FC236}">
                <a16:creationId xmlns:a16="http://schemas.microsoft.com/office/drawing/2014/main" id="{15D17EA4-FB90-4057-8E60-AA083913298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20063812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Короткая фраза и фото">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D5F857E-104E-4CB8-9B97-DFEEBCDC77A5}"/>
              </a:ext>
            </a:extLst>
          </p:cNvPr>
          <p:cNvSpPr/>
          <p:nvPr userDrawn="1"/>
        </p:nvSpPr>
        <p:spPr>
          <a:xfrm>
            <a:off x="-1" y="1141753"/>
            <a:ext cx="7354754" cy="4574495"/>
          </a:xfrm>
          <a:custGeom>
            <a:avLst/>
            <a:gdLst>
              <a:gd name="connsiteX0" fmla="*/ 0 w 7354754"/>
              <a:gd name="connsiteY0" fmla="*/ 0 h 4574495"/>
              <a:gd name="connsiteX1" fmla="*/ 7354754 w 7354754"/>
              <a:gd name="connsiteY1" fmla="*/ 0 h 4574495"/>
              <a:gd name="connsiteX2" fmla="*/ 6256130 w 7354754"/>
              <a:gd name="connsiteY2" fmla="*/ 4574495 h 4574495"/>
              <a:gd name="connsiteX3" fmla="*/ 0 w 7354754"/>
              <a:gd name="connsiteY3" fmla="*/ 4574495 h 4574495"/>
            </a:gdLst>
            <a:ahLst/>
            <a:cxnLst>
              <a:cxn ang="0">
                <a:pos x="connsiteX0" y="connsiteY0"/>
              </a:cxn>
              <a:cxn ang="0">
                <a:pos x="connsiteX1" y="connsiteY1"/>
              </a:cxn>
              <a:cxn ang="0">
                <a:pos x="connsiteX2" y="connsiteY2"/>
              </a:cxn>
              <a:cxn ang="0">
                <a:pos x="connsiteX3" y="connsiteY3"/>
              </a:cxn>
            </a:cxnLst>
            <a:rect l="l" t="t" r="r" b="b"/>
            <a:pathLst>
              <a:path w="7354754" h="4574495">
                <a:moveTo>
                  <a:pt x="0" y="0"/>
                </a:moveTo>
                <a:lnTo>
                  <a:pt x="7354754" y="0"/>
                </a:lnTo>
                <a:lnTo>
                  <a:pt x="6256130" y="4574495"/>
                </a:lnTo>
                <a:lnTo>
                  <a:pt x="0" y="4574495"/>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11" name="Рисунок 82">
            <a:extLst>
              <a:ext uri="{FF2B5EF4-FFF2-40B4-BE49-F238E27FC236}">
                <a16:creationId xmlns:a16="http://schemas.microsoft.com/office/drawing/2014/main" id="{C9CA1AE7-E8C7-4A85-8AFC-AD924F33D60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23520" b="35217"/>
          <a:stretch/>
        </p:blipFill>
        <p:spPr>
          <a:xfrm>
            <a:off x="3579971" y="2120900"/>
            <a:ext cx="3595042" cy="3721889"/>
          </a:xfrm>
          <a:prstGeom prst="rect">
            <a:avLst/>
          </a:prstGeom>
        </p:spPr>
      </p:pic>
      <p:sp>
        <p:nvSpPr>
          <p:cNvPr id="8" name="Picture Placeholder 5">
            <a:extLst>
              <a:ext uri="{FF2B5EF4-FFF2-40B4-BE49-F238E27FC236}">
                <a16:creationId xmlns:a16="http://schemas.microsoft.com/office/drawing/2014/main" id="{FB2E4D1C-5BCE-442C-A13D-F006CA583CC9}"/>
              </a:ext>
            </a:extLst>
          </p:cNvPr>
          <p:cNvSpPr>
            <a:spLocks noGrp="1"/>
          </p:cNvSpPr>
          <p:nvPr>
            <p:ph type="pic" sz="quarter" idx="16"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10" name="Заголовок 6">
            <a:extLst>
              <a:ext uri="{FF2B5EF4-FFF2-40B4-BE49-F238E27FC236}">
                <a16:creationId xmlns:a16="http://schemas.microsoft.com/office/drawing/2014/main" id="{F586D425-74B3-4E43-B34F-117430617105}"/>
              </a:ext>
            </a:extLst>
          </p:cNvPr>
          <p:cNvSpPr>
            <a:spLocks noGrp="1"/>
          </p:cNvSpPr>
          <p:nvPr>
            <p:ph type="title" hasCustomPrompt="1"/>
          </p:nvPr>
        </p:nvSpPr>
        <p:spPr>
          <a:xfrm>
            <a:off x="914400" y="2875003"/>
            <a:ext cx="4889500" cy="1107996"/>
          </a:xfrm>
        </p:spPr>
        <p:txBody>
          <a:bodyPr anchor="ctr"/>
          <a:lstStyle>
            <a:lvl1pPr>
              <a:defRPr sz="4000" cap="all" baseline="0">
                <a:solidFill>
                  <a:schemeClr val="bg1"/>
                </a:solidFill>
              </a:defRPr>
            </a:lvl1pPr>
          </a:lstStyle>
          <a:p>
            <a:r>
              <a:rPr lang="en-US" dirty="0"/>
              <a:t>Large</a:t>
            </a:r>
            <a:br>
              <a:rPr lang="en-US" dirty="0"/>
            </a:br>
            <a:r>
              <a:rPr lang="en-US" dirty="0"/>
              <a:t>short phrase</a:t>
            </a:r>
            <a:endParaRPr lang="ru-RU" dirty="0"/>
          </a:p>
        </p:txBody>
      </p:sp>
      <p:sp>
        <p:nvSpPr>
          <p:cNvPr id="4" name="Text Placeholder 3">
            <a:extLst>
              <a:ext uri="{FF2B5EF4-FFF2-40B4-BE49-F238E27FC236}">
                <a16:creationId xmlns:a16="http://schemas.microsoft.com/office/drawing/2014/main" id="{56C067C3-07A2-49F7-98B6-8D64BBEE3E8B}"/>
              </a:ext>
            </a:extLst>
          </p:cNvPr>
          <p:cNvSpPr>
            <a:spLocks noGrp="1"/>
          </p:cNvSpPr>
          <p:nvPr>
            <p:ph type="body" sz="quarter" idx="17" hasCustomPrompt="1"/>
          </p:nvPr>
        </p:nvSpPr>
        <p:spPr>
          <a:xfrm>
            <a:off x="914400" y="2361099"/>
            <a:ext cx="4889500" cy="332399"/>
          </a:xfrm>
          <a:prstGeom prst="rect">
            <a:avLst/>
          </a:prstGeom>
        </p:spPr>
        <p:txBody>
          <a:bodyPr wrap="square" lIns="0" tIns="0" rIns="0" bIns="0">
            <a:spAutoFit/>
          </a:bodyPr>
          <a:lstStyle>
            <a:lvl1pPr marL="0" indent="0">
              <a:buNone/>
              <a:defRPr lang="en-US" sz="24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Subtitle</a:t>
            </a:r>
            <a:endParaRPr lang="ru-RU" dirty="0"/>
          </a:p>
        </p:txBody>
      </p:sp>
      <p:sp>
        <p:nvSpPr>
          <p:cNvPr id="14" name="Text Placeholder 3">
            <a:extLst>
              <a:ext uri="{FF2B5EF4-FFF2-40B4-BE49-F238E27FC236}">
                <a16:creationId xmlns:a16="http://schemas.microsoft.com/office/drawing/2014/main" id="{5866F56C-B103-47FC-8B84-4F5467FF75A0}"/>
              </a:ext>
            </a:extLst>
          </p:cNvPr>
          <p:cNvSpPr>
            <a:spLocks noGrp="1"/>
          </p:cNvSpPr>
          <p:nvPr>
            <p:ph type="body" sz="quarter" idx="18" hasCustomPrompt="1"/>
          </p:nvPr>
        </p:nvSpPr>
        <p:spPr>
          <a:xfrm>
            <a:off x="914400" y="4168468"/>
            <a:ext cx="4889500" cy="249299"/>
          </a:xfrm>
          <a:prstGeom prst="rect">
            <a:avLst/>
          </a:prstGeom>
        </p:spPr>
        <p:txBody>
          <a:bodyPr wrap="square" lIns="0" tIns="0" rIns="0" bIns="0">
            <a:spAutoFit/>
          </a:bodyPr>
          <a:lstStyle>
            <a:lvl1pPr marL="0" indent="0">
              <a:buNone/>
              <a:defRPr lang="en-US" sz="18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description</a:t>
            </a:r>
            <a:endParaRPr lang="ru-RU" dirty="0"/>
          </a:p>
        </p:txBody>
      </p:sp>
      <p:pic>
        <p:nvPicPr>
          <p:cNvPr id="13" name="Graphic 12">
            <a:extLst>
              <a:ext uri="{FF2B5EF4-FFF2-40B4-BE49-F238E27FC236}">
                <a16:creationId xmlns:a16="http://schemas.microsoft.com/office/drawing/2014/main" id="{2DDA091C-6037-4B95-A252-71BB5CC2C4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4214231839"/>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Короткая фраза без фото">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52E7292-5408-4D63-A23B-9FAE9355290B}"/>
              </a:ext>
            </a:extLst>
          </p:cNvPr>
          <p:cNvPicPr>
            <a:picLocks noChangeAspect="1"/>
          </p:cNvPicPr>
          <p:nvPr userDrawn="1"/>
        </p:nvPicPr>
        <p:blipFill rotWithShape="1">
          <a:blip r:embed="rId2">
            <a:alphaModFix amt="21000"/>
            <a:extLst>
              <a:ext uri="{96DAC541-7B7A-43D3-8B79-37D633B846F1}">
                <asvg:svgBlip xmlns:asvg="http://schemas.microsoft.com/office/drawing/2016/SVG/main" r:embed="rId3"/>
              </a:ext>
            </a:extLst>
          </a:blip>
          <a:srcRect l="8705" r="8705"/>
          <a:stretch/>
        </p:blipFill>
        <p:spPr>
          <a:xfrm>
            <a:off x="21716" y="61913"/>
            <a:ext cx="12192000" cy="6381750"/>
          </a:xfrm>
          <a:prstGeom prst="rect">
            <a:avLst/>
          </a:prstGeom>
        </p:spPr>
      </p:pic>
      <p:sp>
        <p:nvSpPr>
          <p:cNvPr id="11" name="Rectangle 10">
            <a:extLst>
              <a:ext uri="{FF2B5EF4-FFF2-40B4-BE49-F238E27FC236}">
                <a16:creationId xmlns:a16="http://schemas.microsoft.com/office/drawing/2014/main" id="{F40BE061-5F58-422F-A512-9463E3277201}"/>
              </a:ext>
            </a:extLst>
          </p:cNvPr>
          <p:cNvSpPr/>
          <p:nvPr userDrawn="1"/>
        </p:nvSpPr>
        <p:spPr>
          <a:xfrm>
            <a:off x="-1" y="1141753"/>
            <a:ext cx="12192000" cy="4574495"/>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Graphic 12">
            <a:extLst>
              <a:ext uri="{FF2B5EF4-FFF2-40B4-BE49-F238E27FC236}">
                <a16:creationId xmlns:a16="http://schemas.microsoft.com/office/drawing/2014/main" id="{359C1733-F1DE-4FBF-8EA8-C8FEE7948AF9}"/>
              </a:ext>
            </a:extLst>
          </p:cNvPr>
          <p:cNvPicPr>
            <a:picLocks noChangeAspect="1"/>
          </p:cNvPicPr>
          <p:nvPr userDrawn="1"/>
        </p:nvPicPr>
        <p:blipFill rotWithShape="1">
          <a:blip r:embed="rId2">
            <a:lum bright="70000" contrast="-70000"/>
            <a:alphaModFix amt="36000"/>
            <a:extLst>
              <a:ext uri="{96DAC541-7B7A-43D3-8B79-37D633B846F1}">
                <asvg:svgBlip xmlns:asvg="http://schemas.microsoft.com/office/drawing/2016/SVG/main" r:embed="rId3"/>
              </a:ext>
            </a:extLst>
          </a:blip>
          <a:srcRect l="8705" t="21702" r="8705" b="6617"/>
          <a:stretch/>
        </p:blipFill>
        <p:spPr>
          <a:xfrm>
            <a:off x="21716" y="1141753"/>
            <a:ext cx="12192000" cy="4574495"/>
          </a:xfrm>
          <a:prstGeom prst="rect">
            <a:avLst/>
          </a:prstGeom>
        </p:spPr>
      </p:pic>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cxnSp>
        <p:nvCxnSpPr>
          <p:cNvPr id="8" name="Прямая соединительная линия 5">
            <a:extLst>
              <a:ext uri="{FF2B5EF4-FFF2-40B4-BE49-F238E27FC236}">
                <a16:creationId xmlns:a16="http://schemas.microsoft.com/office/drawing/2014/main" id="{397FC5C2-F13C-4545-9772-EC697CBFC059}"/>
              </a:ext>
            </a:extLst>
          </p:cNvPr>
          <p:cNvCxnSpPr>
            <a:cxnSpLocks/>
          </p:cNvCxnSpPr>
          <p:nvPr userDrawn="1"/>
        </p:nvCxnSpPr>
        <p:spPr>
          <a:xfrm>
            <a:off x="658813" y="6697548"/>
            <a:ext cx="35464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Рисунок 82">
            <a:extLst>
              <a:ext uri="{FF2B5EF4-FFF2-40B4-BE49-F238E27FC236}">
                <a16:creationId xmlns:a16="http://schemas.microsoft.com/office/drawing/2014/main" id="{69F71186-8403-4694-AD30-E0138038BAE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23520" b="35217"/>
          <a:stretch/>
        </p:blipFill>
        <p:spPr>
          <a:xfrm>
            <a:off x="8278116" y="1664267"/>
            <a:ext cx="3913884" cy="4051981"/>
          </a:xfrm>
          <a:prstGeom prst="rect">
            <a:avLst/>
          </a:prstGeom>
        </p:spPr>
      </p:pic>
      <p:grpSp>
        <p:nvGrpSpPr>
          <p:cNvPr id="18" name="Group 17">
            <a:extLst>
              <a:ext uri="{FF2B5EF4-FFF2-40B4-BE49-F238E27FC236}">
                <a16:creationId xmlns:a16="http://schemas.microsoft.com/office/drawing/2014/main" id="{24A8AFAC-E4B3-4B1C-9D19-1914F6B0B6E4}"/>
              </a:ext>
            </a:extLst>
          </p:cNvPr>
          <p:cNvGrpSpPr/>
          <p:nvPr userDrawn="1"/>
        </p:nvGrpSpPr>
        <p:grpSpPr>
          <a:xfrm>
            <a:off x="-1" y="971550"/>
            <a:ext cx="12213717" cy="4914900"/>
            <a:chOff x="-1" y="958707"/>
            <a:chExt cx="12213717" cy="4914900"/>
          </a:xfrm>
        </p:grpSpPr>
        <p:cxnSp>
          <p:nvCxnSpPr>
            <p:cNvPr id="4" name="Straight Connector 3">
              <a:extLst>
                <a:ext uri="{FF2B5EF4-FFF2-40B4-BE49-F238E27FC236}">
                  <a16:creationId xmlns:a16="http://schemas.microsoft.com/office/drawing/2014/main" id="{8EA4ED0F-1C60-4B2D-8732-019F0A5B55E6}"/>
                </a:ext>
              </a:extLst>
            </p:cNvPr>
            <p:cNvCxnSpPr/>
            <p:nvPr userDrawn="1"/>
          </p:nvCxnSpPr>
          <p:spPr>
            <a:xfrm>
              <a:off x="-1" y="958707"/>
              <a:ext cx="12213717" cy="0"/>
            </a:xfrm>
            <a:prstGeom prst="line">
              <a:avLst/>
            </a:prstGeom>
            <a:ln w="50800">
              <a:gradFill>
                <a:gsLst>
                  <a:gs pos="0">
                    <a:schemeClr val="accent6"/>
                  </a:gs>
                  <a:gs pos="100000">
                    <a:schemeClr val="accent6">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23C465-EB69-451D-83EB-77C16C5C07E5}"/>
                </a:ext>
              </a:extLst>
            </p:cNvPr>
            <p:cNvCxnSpPr>
              <a:cxnSpLocks/>
            </p:cNvCxnSpPr>
            <p:nvPr userDrawn="1"/>
          </p:nvCxnSpPr>
          <p:spPr>
            <a:xfrm flipH="1">
              <a:off x="-1" y="5873607"/>
              <a:ext cx="12213717" cy="0"/>
            </a:xfrm>
            <a:prstGeom prst="line">
              <a:avLst/>
            </a:prstGeom>
            <a:ln w="50800">
              <a:gradFill>
                <a:gsLst>
                  <a:gs pos="0">
                    <a:schemeClr val="accent6"/>
                  </a:gs>
                  <a:gs pos="100000">
                    <a:schemeClr val="accent6">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0" name="Заголовок 6">
            <a:extLst>
              <a:ext uri="{FF2B5EF4-FFF2-40B4-BE49-F238E27FC236}">
                <a16:creationId xmlns:a16="http://schemas.microsoft.com/office/drawing/2014/main" id="{892C7CF8-ECA8-456D-8502-12A80501121E}"/>
              </a:ext>
            </a:extLst>
          </p:cNvPr>
          <p:cNvSpPr>
            <a:spLocks noGrp="1"/>
          </p:cNvSpPr>
          <p:nvPr>
            <p:ph type="title" hasCustomPrompt="1"/>
          </p:nvPr>
        </p:nvSpPr>
        <p:spPr>
          <a:xfrm>
            <a:off x="1714500" y="3172183"/>
            <a:ext cx="8763000" cy="1107996"/>
          </a:xfrm>
        </p:spPr>
        <p:txBody>
          <a:bodyPr anchor="ctr"/>
          <a:lstStyle>
            <a:lvl1pPr algn="ctr">
              <a:defRPr sz="4000" cap="all" baseline="0">
                <a:solidFill>
                  <a:schemeClr val="bg1"/>
                </a:solidFill>
              </a:defRPr>
            </a:lvl1pPr>
          </a:lstStyle>
          <a:p>
            <a:r>
              <a:rPr lang="en-US" dirty="0"/>
              <a:t>Large</a:t>
            </a:r>
            <a:br>
              <a:rPr lang="en-US" dirty="0"/>
            </a:br>
            <a:r>
              <a:rPr lang="en-US" dirty="0"/>
              <a:t>short phrase</a:t>
            </a:r>
            <a:endParaRPr lang="ru-RU" dirty="0"/>
          </a:p>
        </p:txBody>
      </p:sp>
      <p:sp>
        <p:nvSpPr>
          <p:cNvPr id="21" name="Text Placeholder 3">
            <a:extLst>
              <a:ext uri="{FF2B5EF4-FFF2-40B4-BE49-F238E27FC236}">
                <a16:creationId xmlns:a16="http://schemas.microsoft.com/office/drawing/2014/main" id="{BCFAC486-CBF0-4911-B71D-B6454A7C14C4}"/>
              </a:ext>
            </a:extLst>
          </p:cNvPr>
          <p:cNvSpPr>
            <a:spLocks noGrp="1"/>
          </p:cNvSpPr>
          <p:nvPr>
            <p:ph type="body" sz="quarter" idx="17" hasCustomPrompt="1"/>
          </p:nvPr>
        </p:nvSpPr>
        <p:spPr>
          <a:xfrm>
            <a:off x="2543175" y="2658279"/>
            <a:ext cx="7105650" cy="332399"/>
          </a:xfrm>
          <a:prstGeom prst="rect">
            <a:avLst/>
          </a:prstGeom>
        </p:spPr>
        <p:txBody>
          <a:bodyPr wrap="square" lIns="0" tIns="0" rIns="0" bIns="0">
            <a:spAutoFit/>
          </a:bodyPr>
          <a:lstStyle>
            <a:lvl1pPr marL="0" indent="0" algn="ctr">
              <a:buNone/>
              <a:defRPr lang="en-US" sz="24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Subtitle</a:t>
            </a:r>
            <a:endParaRPr lang="ru-RU" dirty="0"/>
          </a:p>
        </p:txBody>
      </p:sp>
      <p:sp>
        <p:nvSpPr>
          <p:cNvPr id="22" name="Text Placeholder 3">
            <a:extLst>
              <a:ext uri="{FF2B5EF4-FFF2-40B4-BE49-F238E27FC236}">
                <a16:creationId xmlns:a16="http://schemas.microsoft.com/office/drawing/2014/main" id="{F52D4709-CFED-4B57-9602-F4092BAE5C6E}"/>
              </a:ext>
            </a:extLst>
          </p:cNvPr>
          <p:cNvSpPr>
            <a:spLocks noGrp="1"/>
          </p:cNvSpPr>
          <p:nvPr>
            <p:ph type="body" sz="quarter" idx="18" hasCustomPrompt="1"/>
          </p:nvPr>
        </p:nvSpPr>
        <p:spPr>
          <a:xfrm>
            <a:off x="2543175" y="4465648"/>
            <a:ext cx="7105650" cy="249299"/>
          </a:xfrm>
          <a:prstGeom prst="rect">
            <a:avLst/>
          </a:prstGeom>
        </p:spPr>
        <p:txBody>
          <a:bodyPr wrap="square" lIns="0" tIns="0" rIns="0" bIns="0">
            <a:spAutoFit/>
          </a:bodyPr>
          <a:lstStyle>
            <a:lvl1pPr marL="0" indent="0" algn="ctr">
              <a:buNone/>
              <a:defRPr lang="en-US" sz="18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description</a:t>
            </a:r>
            <a:endParaRPr lang="ru-RU" dirty="0"/>
          </a:p>
        </p:txBody>
      </p:sp>
    </p:spTree>
    <p:extLst>
      <p:ext uri="{BB962C8B-B14F-4D97-AF65-F5344CB8AC3E}">
        <p14:creationId xmlns:p14="http://schemas.microsoft.com/office/powerpoint/2010/main" val="1258873649"/>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Цитата">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62FE5-846C-4B2F-923C-650BED95D931}"/>
              </a:ext>
            </a:extLst>
          </p:cNvPr>
          <p:cNvSpPr txBox="1"/>
          <p:nvPr userDrawn="1"/>
        </p:nvSpPr>
        <p:spPr>
          <a:xfrm>
            <a:off x="6234433" y="-2001"/>
            <a:ext cx="1295226" cy="3077766"/>
          </a:xfrm>
          <a:prstGeom prst="rect">
            <a:avLst/>
          </a:prstGeom>
          <a:noFill/>
        </p:spPr>
        <p:txBody>
          <a:bodyPr wrap="none" lIns="0" tIns="0" rIns="0" bIns="0" rtlCol="0" anchor="ctr">
            <a:spAutoFit/>
          </a:bodyPr>
          <a:lstStyle/>
          <a:p>
            <a:pPr algn="l">
              <a:spcAft>
                <a:spcPts val="300"/>
              </a:spcAft>
              <a:buClr>
                <a:schemeClr val="accent1"/>
              </a:buClr>
            </a:pPr>
            <a:r>
              <a:rPr lang="en-US" sz="20000" dirty="0">
                <a:solidFill>
                  <a:schemeClr val="accent6"/>
                </a:solidFill>
                <a:latin typeface="+mj-lt"/>
                <a:ea typeface="Euclid Circular A" panose="020B0504000000000000" pitchFamily="34" charset="-52"/>
              </a:rPr>
              <a:t>“</a:t>
            </a:r>
            <a:endParaRPr lang="ru-RU" sz="20000" dirty="0">
              <a:solidFill>
                <a:schemeClr val="accent6"/>
              </a:solidFill>
              <a:latin typeface="+mj-lt"/>
              <a:ea typeface="Euclid Circular A" panose="020B0504000000000000" pitchFamily="34" charset="-52"/>
            </a:endParaRPr>
          </a:p>
        </p:txBody>
      </p:sp>
      <p:sp>
        <p:nvSpPr>
          <p:cNvPr id="7" name="Rectangle 6">
            <a:extLst>
              <a:ext uri="{FF2B5EF4-FFF2-40B4-BE49-F238E27FC236}">
                <a16:creationId xmlns:a16="http://schemas.microsoft.com/office/drawing/2014/main" id="{F3AFD724-3059-4751-BABB-102909D41311}"/>
              </a:ext>
            </a:extLst>
          </p:cNvPr>
          <p:cNvSpPr/>
          <p:nvPr userDrawn="1"/>
        </p:nvSpPr>
        <p:spPr>
          <a:xfrm>
            <a:off x="1482343" y="614861"/>
            <a:ext cx="4535424" cy="5043062"/>
          </a:xfrm>
          <a:prstGeom prst="rect">
            <a:avLst/>
          </a:prstGeom>
          <a:gradFill>
            <a:gsLst>
              <a:gs pos="0">
                <a:schemeClr val="accent1">
                  <a:alpha val="62000"/>
                </a:schemeClr>
              </a:gs>
              <a:gs pos="97000">
                <a:schemeClr val="accent1">
                  <a:alpha val="0"/>
                </a:schemeClr>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1092200" y="907469"/>
            <a:ext cx="4535424" cy="5043062"/>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6757926" y="1756728"/>
            <a:ext cx="4337480" cy="861774"/>
          </a:xfrm>
          <a:prstGeom prst="rect">
            <a:avLst/>
          </a:prstGeom>
        </p:spPr>
        <p:txBody>
          <a:bodyPr wrap="square" lIns="0" tIns="0" rIns="0" bIns="0">
            <a:spAutoFit/>
          </a:bodyPr>
          <a:lstStyle>
            <a:lvl1pPr marL="0" indent="0" algn="l">
              <a:lnSpc>
                <a:spcPct val="100000"/>
              </a:lnSpc>
              <a:spcBef>
                <a:spcPts val="0"/>
              </a:spcBef>
              <a:buFont typeface="Arial" panose="020B0604020202020204" pitchFamily="34" charset="0"/>
              <a:buNone/>
              <a:defRPr sz="28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Quote that consists of several lines</a:t>
            </a:r>
          </a:p>
        </p:txBody>
      </p:sp>
      <p:sp>
        <p:nvSpPr>
          <p:cNvPr id="8" name="Text Placeholder 4">
            <a:extLst>
              <a:ext uri="{FF2B5EF4-FFF2-40B4-BE49-F238E27FC236}">
                <a16:creationId xmlns:a16="http://schemas.microsoft.com/office/drawing/2014/main" id="{C83F5249-2463-46E3-B45E-777E64BB20EA}"/>
              </a:ext>
            </a:extLst>
          </p:cNvPr>
          <p:cNvSpPr>
            <a:spLocks noGrp="1"/>
          </p:cNvSpPr>
          <p:nvPr>
            <p:ph type="body" sz="quarter" idx="13" hasCustomPrompt="1"/>
          </p:nvPr>
        </p:nvSpPr>
        <p:spPr>
          <a:xfrm>
            <a:off x="7496480" y="5102216"/>
            <a:ext cx="3598926" cy="276999"/>
          </a:xfrm>
          <a:prstGeom prst="rect">
            <a:avLst/>
          </a:prstGeom>
        </p:spPr>
        <p:txBody>
          <a:bodyPr wrap="square" lIns="0" tIns="0" rIns="0" bIns="0">
            <a:spAutoFit/>
          </a:bodyPr>
          <a:lstStyle>
            <a:lvl1pPr marL="0" indent="0" algn="r">
              <a:buFont typeface="Arial" panose="020B0604020202020204" pitchFamily="34" charset="0"/>
              <a:buNone/>
              <a:defRPr sz="2000">
                <a:solidFill>
                  <a:schemeClr val="accent1"/>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Name</a:t>
            </a:r>
            <a:endParaRPr lang="ru-RU" dirty="0"/>
          </a:p>
        </p:txBody>
      </p:sp>
      <p:sp>
        <p:nvSpPr>
          <p:cNvPr id="9" name="Text Placeholder 4">
            <a:extLst>
              <a:ext uri="{FF2B5EF4-FFF2-40B4-BE49-F238E27FC236}">
                <a16:creationId xmlns:a16="http://schemas.microsoft.com/office/drawing/2014/main" id="{5A1545B6-DADB-4484-8C32-B3BB13B767BA}"/>
              </a:ext>
            </a:extLst>
          </p:cNvPr>
          <p:cNvSpPr>
            <a:spLocks noGrp="1"/>
          </p:cNvSpPr>
          <p:nvPr>
            <p:ph type="body" sz="quarter" idx="14" hasCustomPrompt="1"/>
          </p:nvPr>
        </p:nvSpPr>
        <p:spPr>
          <a:xfrm>
            <a:off x="7496480" y="5436324"/>
            <a:ext cx="3598926" cy="221599"/>
          </a:xfrm>
          <a:prstGeom prst="rect">
            <a:avLst/>
          </a:prstGeom>
        </p:spPr>
        <p:txBody>
          <a:bodyPr wrap="square" lIns="0" tIns="0" rIns="0" bIns="0">
            <a:spAutoFit/>
          </a:bodyPr>
          <a:lstStyle>
            <a:lvl1pPr marL="0" indent="0" algn="r">
              <a:buFont typeface="Arial" panose="020B0604020202020204" pitchFamily="34" charset="0"/>
              <a:buNone/>
              <a:defRPr sz="1600">
                <a:solidFill>
                  <a:schemeClr val="bg2"/>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Position</a:t>
            </a:r>
            <a:endParaRPr lang="ru-RU" dirty="0"/>
          </a:p>
        </p:txBody>
      </p:sp>
      <p:pic>
        <p:nvPicPr>
          <p:cNvPr id="11" name="Graphic 10">
            <a:extLst>
              <a:ext uri="{FF2B5EF4-FFF2-40B4-BE49-F238E27FC236}">
                <a16:creationId xmlns:a16="http://schemas.microsoft.com/office/drawing/2014/main" id="{39FEEB58-D280-4A47-A9CC-3CE4266FDA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8473412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Цитата 2">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238C7C2-B5D1-4CCE-88E7-6EF5FD003A17}"/>
              </a:ext>
            </a:extLst>
          </p:cNvPr>
          <p:cNvSpPr txBox="1"/>
          <p:nvPr userDrawn="1"/>
        </p:nvSpPr>
        <p:spPr>
          <a:xfrm>
            <a:off x="538548" y="314325"/>
            <a:ext cx="1865895" cy="4431983"/>
          </a:xfrm>
          <a:prstGeom prst="rect">
            <a:avLst/>
          </a:prstGeom>
          <a:noFill/>
        </p:spPr>
        <p:txBody>
          <a:bodyPr wrap="none" lIns="0" tIns="0" rIns="0" bIns="0" rtlCol="0" anchor="ctr">
            <a:spAutoFit/>
          </a:bodyPr>
          <a:lstStyle/>
          <a:p>
            <a:pPr algn="l">
              <a:spcAft>
                <a:spcPts val="300"/>
              </a:spcAft>
              <a:buClr>
                <a:schemeClr val="accent1"/>
              </a:buClr>
            </a:pPr>
            <a:r>
              <a:rPr lang="en-US" sz="28800" dirty="0">
                <a:solidFill>
                  <a:schemeClr val="accent6">
                    <a:alpha val="12000"/>
                  </a:schemeClr>
                </a:solidFill>
                <a:latin typeface="+mj-lt"/>
                <a:ea typeface="Euclid Circular A" panose="020B0504000000000000" pitchFamily="34" charset="-52"/>
              </a:rPr>
              <a:t>“</a:t>
            </a:r>
            <a:endParaRPr lang="ru-RU" sz="28800" dirty="0">
              <a:solidFill>
                <a:schemeClr val="accent6">
                  <a:alpha val="12000"/>
                </a:schemeClr>
              </a:solidFill>
              <a:latin typeface="+mj-lt"/>
              <a:ea typeface="Euclid Circular A" panose="020B0504000000000000" pitchFamily="34" charset="-52"/>
            </a:endParaRPr>
          </a:p>
        </p:txBody>
      </p:sp>
      <p:sp>
        <p:nvSpPr>
          <p:cNvPr id="7" name="Rectangle 6">
            <a:extLst>
              <a:ext uri="{FF2B5EF4-FFF2-40B4-BE49-F238E27FC236}">
                <a16:creationId xmlns:a16="http://schemas.microsoft.com/office/drawing/2014/main" id="{F3AFD724-3059-4751-BABB-102909D41311}"/>
              </a:ext>
            </a:extLst>
          </p:cNvPr>
          <p:cNvSpPr/>
          <p:nvPr userDrawn="1"/>
        </p:nvSpPr>
        <p:spPr>
          <a:xfrm>
            <a:off x="5619320" y="0"/>
            <a:ext cx="4535424" cy="5043062"/>
          </a:xfrm>
          <a:prstGeom prst="rect">
            <a:avLst/>
          </a:prstGeom>
          <a:gradFill>
            <a:gsLst>
              <a:gs pos="0">
                <a:schemeClr val="accent1">
                  <a:alpha val="20000"/>
                </a:schemeClr>
              </a:gs>
              <a:gs pos="50000">
                <a:schemeClr val="accent1">
                  <a:alpha val="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dirty="0"/>
          </a:p>
        </p:txBody>
      </p:sp>
      <p:sp>
        <p:nvSpPr>
          <p:cNvPr id="11" name="Rectangle 10">
            <a:extLst>
              <a:ext uri="{FF2B5EF4-FFF2-40B4-BE49-F238E27FC236}">
                <a16:creationId xmlns:a16="http://schemas.microsoft.com/office/drawing/2014/main" id="{18AE5D02-CB2E-4153-A775-5875A722BA6A}"/>
              </a:ext>
            </a:extLst>
          </p:cNvPr>
          <p:cNvSpPr/>
          <p:nvPr userDrawn="1"/>
        </p:nvSpPr>
        <p:spPr>
          <a:xfrm>
            <a:off x="6055540" y="0"/>
            <a:ext cx="4535424" cy="5043062"/>
          </a:xfrm>
          <a:prstGeom prst="rect">
            <a:avLst/>
          </a:prstGeom>
          <a:gradFill>
            <a:gsLst>
              <a:gs pos="0">
                <a:schemeClr val="accent1">
                  <a:alpha val="20000"/>
                </a:schemeClr>
              </a:gs>
              <a:gs pos="63000">
                <a:schemeClr val="accent1">
                  <a:alpha val="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dirty="0"/>
          </a:p>
        </p:txBody>
      </p:sp>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6396230" y="0"/>
            <a:ext cx="579577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914400" y="1754112"/>
            <a:ext cx="4513405" cy="1107996"/>
          </a:xfrm>
          <a:prstGeom prst="rect">
            <a:avLst/>
          </a:prstGeom>
        </p:spPr>
        <p:txBody>
          <a:bodyPr wrap="square" lIns="0" tIns="0" rIns="0" bIns="0">
            <a:spAutoFit/>
          </a:bodyPr>
          <a:lstStyle>
            <a:lvl1pPr marL="0" indent="0" algn="l">
              <a:lnSpc>
                <a:spcPct val="100000"/>
              </a:lnSpc>
              <a:spcBef>
                <a:spcPts val="0"/>
              </a:spcBef>
              <a:buFont typeface="Arial" panose="020B0604020202020204" pitchFamily="34" charset="0"/>
              <a:buNone/>
              <a:defRPr sz="36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Quote that consists of several lines</a:t>
            </a:r>
          </a:p>
        </p:txBody>
      </p:sp>
      <p:sp>
        <p:nvSpPr>
          <p:cNvPr id="8" name="Text Placeholder 4">
            <a:extLst>
              <a:ext uri="{FF2B5EF4-FFF2-40B4-BE49-F238E27FC236}">
                <a16:creationId xmlns:a16="http://schemas.microsoft.com/office/drawing/2014/main" id="{C83F5249-2463-46E3-B45E-777E64BB20EA}"/>
              </a:ext>
            </a:extLst>
          </p:cNvPr>
          <p:cNvSpPr>
            <a:spLocks noGrp="1"/>
          </p:cNvSpPr>
          <p:nvPr>
            <p:ph type="body" sz="quarter" idx="13" hasCustomPrompt="1"/>
          </p:nvPr>
        </p:nvSpPr>
        <p:spPr>
          <a:xfrm>
            <a:off x="914678" y="5102216"/>
            <a:ext cx="4506265" cy="276999"/>
          </a:xfrm>
          <a:prstGeom prst="rect">
            <a:avLst/>
          </a:prstGeom>
        </p:spPr>
        <p:txBody>
          <a:bodyPr wrap="square" lIns="0" tIns="0" rIns="0" bIns="0">
            <a:spAutoFit/>
          </a:bodyPr>
          <a:lstStyle>
            <a:lvl1pPr marL="0" indent="0" algn="r">
              <a:buFont typeface="Arial" panose="020B0604020202020204" pitchFamily="34" charset="0"/>
              <a:buNone/>
              <a:defRPr sz="2000">
                <a:solidFill>
                  <a:schemeClr val="accent1"/>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Name</a:t>
            </a:r>
            <a:endParaRPr lang="ru-RU" dirty="0"/>
          </a:p>
        </p:txBody>
      </p:sp>
      <p:sp>
        <p:nvSpPr>
          <p:cNvPr id="9" name="Text Placeholder 4">
            <a:extLst>
              <a:ext uri="{FF2B5EF4-FFF2-40B4-BE49-F238E27FC236}">
                <a16:creationId xmlns:a16="http://schemas.microsoft.com/office/drawing/2014/main" id="{5A1545B6-DADB-4484-8C32-B3BB13B767BA}"/>
              </a:ext>
            </a:extLst>
          </p:cNvPr>
          <p:cNvSpPr>
            <a:spLocks noGrp="1"/>
          </p:cNvSpPr>
          <p:nvPr>
            <p:ph type="body" sz="quarter" idx="14" hasCustomPrompt="1"/>
          </p:nvPr>
        </p:nvSpPr>
        <p:spPr>
          <a:xfrm>
            <a:off x="914678" y="5436324"/>
            <a:ext cx="4506265" cy="221599"/>
          </a:xfrm>
          <a:prstGeom prst="rect">
            <a:avLst/>
          </a:prstGeom>
        </p:spPr>
        <p:txBody>
          <a:bodyPr wrap="square" lIns="0" tIns="0" rIns="0" bIns="0">
            <a:spAutoFit/>
          </a:bodyPr>
          <a:lstStyle>
            <a:lvl1pPr marL="0" indent="0" algn="r">
              <a:buFont typeface="Arial" panose="020B0604020202020204" pitchFamily="34" charset="0"/>
              <a:buNone/>
              <a:defRPr sz="1600">
                <a:solidFill>
                  <a:schemeClr val="bg2"/>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Position</a:t>
            </a:r>
            <a:endParaRPr lang="ru-RU" dirty="0"/>
          </a:p>
        </p:txBody>
      </p:sp>
      <p:pic>
        <p:nvPicPr>
          <p:cNvPr id="13" name="Graphic 12">
            <a:extLst>
              <a:ext uri="{FF2B5EF4-FFF2-40B4-BE49-F238E27FC236}">
                <a16:creationId xmlns:a16="http://schemas.microsoft.com/office/drawing/2014/main" id="{537DF78F-C3BB-4AF4-84C8-6F9EA148BC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495" y="311312"/>
            <a:ext cx="1060704" cy="361230"/>
          </a:xfrm>
          <a:prstGeom prst="rect">
            <a:avLst/>
          </a:prstGeom>
        </p:spPr>
      </p:pic>
    </p:spTree>
    <p:extLst>
      <p:ext uri="{BB962C8B-B14F-4D97-AF65-F5344CB8AC3E}">
        <p14:creationId xmlns:p14="http://schemas.microsoft.com/office/powerpoint/2010/main" val="16163632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7756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4" name="Text Placeholder 3">
            <a:extLst>
              <a:ext uri="{FF2B5EF4-FFF2-40B4-BE49-F238E27FC236}">
                <a16:creationId xmlns:a16="http://schemas.microsoft.com/office/drawing/2014/main" id="{A62445A4-9D8F-478E-A168-02E48382C389}"/>
              </a:ext>
            </a:extLst>
          </p:cNvPr>
          <p:cNvSpPr>
            <a:spLocks noGrp="1"/>
          </p:cNvSpPr>
          <p:nvPr>
            <p:ph type="body" sz="quarter" idx="14" hasCustomPrompt="1"/>
          </p:nvPr>
        </p:nvSpPr>
        <p:spPr>
          <a:xfrm>
            <a:off x="-1" y="3724273"/>
            <a:ext cx="8137645" cy="2620963"/>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4043983"/>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5802484"/>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5503759"/>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Tree>
    <p:extLst>
      <p:ext uri="{BB962C8B-B14F-4D97-AF65-F5344CB8AC3E}">
        <p14:creationId xmlns:p14="http://schemas.microsoft.com/office/powerpoint/2010/main" val="3414334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0" y="4101930"/>
            <a:ext cx="4659242"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6435727" y="4101930"/>
            <a:ext cx="4659242"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1993405556"/>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_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4" name="Text Placeholder 3">
            <a:extLst>
              <a:ext uri="{FF2B5EF4-FFF2-40B4-BE49-F238E27FC236}">
                <a16:creationId xmlns:a16="http://schemas.microsoft.com/office/drawing/2014/main" id="{A62445A4-9D8F-478E-A168-02E48382C389}"/>
              </a:ext>
            </a:extLst>
          </p:cNvPr>
          <p:cNvSpPr>
            <a:spLocks noGrp="1"/>
          </p:cNvSpPr>
          <p:nvPr>
            <p:ph type="body" sz="quarter" idx="14" hasCustomPrompt="1"/>
          </p:nvPr>
        </p:nvSpPr>
        <p:spPr>
          <a:xfrm>
            <a:off x="-1" y="3724273"/>
            <a:ext cx="12192001" cy="2620963"/>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4043983"/>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5802484"/>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5503759"/>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Tree>
    <p:extLst>
      <p:ext uri="{BB962C8B-B14F-4D97-AF65-F5344CB8AC3E}">
        <p14:creationId xmlns:p14="http://schemas.microsoft.com/office/powerpoint/2010/main" val="23888176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1770742"/>
            <a:ext cx="12192000" cy="4574495"/>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11" name="Text Placeholder 3">
            <a:extLst>
              <a:ext uri="{FF2B5EF4-FFF2-40B4-BE49-F238E27FC236}">
                <a16:creationId xmlns:a16="http://schemas.microsoft.com/office/drawing/2014/main" id="{47F340F0-E409-49B7-9AC5-F5257A7DCAFB}"/>
              </a:ext>
            </a:extLst>
          </p:cNvPr>
          <p:cNvSpPr>
            <a:spLocks noGrp="1"/>
          </p:cNvSpPr>
          <p:nvPr>
            <p:ph type="body" sz="quarter" idx="14" hasCustomPrompt="1"/>
          </p:nvPr>
        </p:nvSpPr>
        <p:spPr>
          <a:xfrm>
            <a:off x="-1" y="1769331"/>
            <a:ext cx="12191997" cy="457590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3042500"/>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4801001"/>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4502276"/>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cxnSp>
        <p:nvCxnSpPr>
          <p:cNvPr id="14" name="Straight Connector 13">
            <a:extLst>
              <a:ext uri="{FF2B5EF4-FFF2-40B4-BE49-F238E27FC236}">
                <a16:creationId xmlns:a16="http://schemas.microsoft.com/office/drawing/2014/main" id="{36F0381E-3A97-48F7-BC89-D64B4BE07B0C}"/>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DEC4B9CE-D242-43BE-9FEE-3C94AB25B5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2" name="Рисунок 11" descr="Изображение выглядит как текст&#10;&#10;Автоматически созданное описание">
            <a:extLst>
              <a:ext uri="{FF2B5EF4-FFF2-40B4-BE49-F238E27FC236}">
                <a16:creationId xmlns:a16="http://schemas.microsoft.com/office/drawing/2014/main" id="{19C8ECA2-2C5A-4741-A474-A4990158FA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19978958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Титул_мало текста с плейсхолдером">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21DBFA-2785-476F-BB4E-D29C3F5F83BC}"/>
              </a:ext>
            </a:extLst>
          </p:cNvPr>
          <p:cNvSpPr>
            <a:spLocks noGrp="1"/>
          </p:cNvSpPr>
          <p:nvPr>
            <p:ph type="pic" sz="quarter" idx="10"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Font typeface="Arial" panose="020B0604020202020204" pitchFamily="34" charset="0"/>
              <a:buNone/>
              <a:defRPr lang="ru-RU" sz="1400" dirty="0">
                <a:solidFill>
                  <a:schemeClr val="bg2"/>
                </a:solidFill>
              </a:defRPr>
            </a:lvl1pPr>
          </a:lstStyle>
          <a:p>
            <a:pPr marL="228600" lvl="0" indent="-228600" algn="ctr"/>
            <a:r>
              <a:rPr lang="en-US" dirty="0"/>
              <a:t>Image</a:t>
            </a:r>
            <a:endParaRPr lang="ru-RU" dirty="0"/>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1341120"/>
            <a:ext cx="5646399" cy="1046633"/>
          </a:xfrm>
        </p:spPr>
        <p:txBody>
          <a:bodyPr>
            <a:spAutoFit/>
          </a:bodyPr>
          <a:lstStyle>
            <a:lvl1pPr>
              <a:lnSpc>
                <a:spcPts val="4200"/>
              </a:lnSpc>
              <a:spcAft>
                <a:spcPts val="0"/>
              </a:spcAft>
              <a:defRPr sz="3200" cap="all" baseline="0"/>
            </a:lvl1pPr>
          </a:lstStyle>
          <a:p>
            <a:r>
              <a:rPr lang="en-US" dirty="0"/>
              <a:t>Title</a:t>
            </a:r>
            <a:br>
              <a:rPr lang="en-US" dirty="0"/>
            </a:br>
            <a:r>
              <a:rPr lang="en-US" dirty="0"/>
              <a:t>second line</a:t>
            </a:r>
            <a:endParaRPr lang="ru-RU" dirty="0"/>
          </a:p>
        </p:txBody>
      </p:sp>
      <p:cxnSp>
        <p:nvCxnSpPr>
          <p:cNvPr id="11" name="Прямая соединительная линия 30">
            <a:extLst>
              <a:ext uri="{FF2B5EF4-FFF2-40B4-BE49-F238E27FC236}">
                <a16:creationId xmlns:a16="http://schemas.microsoft.com/office/drawing/2014/main" id="{917BE271-46E7-4DBA-A0CD-B80420923A7E}"/>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cxnSp>
        <p:nvCxnSpPr>
          <p:cNvPr id="17" name="Straight Connector 16">
            <a:extLst>
              <a:ext uri="{FF2B5EF4-FFF2-40B4-BE49-F238E27FC236}">
                <a16:creationId xmlns:a16="http://schemas.microsoft.com/office/drawing/2014/main" id="{0D750032-1C33-4722-ABFA-3C055341AB6A}"/>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B1D856D0-A944-48B9-8102-58AEB5322E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3" name="Рисунок 12" descr="Изображение выглядит как текст&#10;&#10;Автоматически созданное описание">
            <a:extLst>
              <a:ext uri="{FF2B5EF4-FFF2-40B4-BE49-F238E27FC236}">
                <a16:creationId xmlns:a16="http://schemas.microsoft.com/office/drawing/2014/main" id="{9E3DA75D-D18A-4664-A35F-AD5352D0AC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29603975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Титул_мало текста с фотографией на прозрачном фоне">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902561" y="3226252"/>
            <a:ext cx="5646399" cy="1015663"/>
          </a:xfrm>
        </p:spPr>
        <p:txBody>
          <a:bodyPr>
            <a:spAutoFit/>
          </a:bodyPr>
          <a:lstStyle>
            <a:lvl1pPr>
              <a:lnSpc>
                <a:spcPct val="100000"/>
              </a:lnSpc>
              <a:spcAft>
                <a:spcPts val="0"/>
              </a:spcAft>
              <a:defRPr sz="6600" cap="all" baseline="0">
                <a:solidFill>
                  <a:schemeClr val="bg1"/>
                </a:solidFill>
              </a:defRPr>
            </a:lvl1pPr>
          </a:lstStyle>
          <a:p>
            <a:r>
              <a:rPr lang="en-US" dirty="0"/>
              <a:t>Title</a:t>
            </a:r>
            <a:endParaRPr lang="ru-RU" dirty="0"/>
          </a:p>
        </p:txBody>
      </p: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2719750"/>
            <a:ext cx="5646399" cy="249299"/>
          </a:xfrm>
          <a:prstGeom prst="rect">
            <a:avLst/>
          </a:prstGeom>
        </p:spPr>
        <p:txBody>
          <a:bodyPr wrap="square" lIns="0" tIns="0" rIns="0" bIns="0">
            <a:spAutoFit/>
          </a:bodyPr>
          <a:lstStyle>
            <a:lvl1pPr marL="0" indent="0">
              <a:buNone/>
              <a:defRPr lang="en-US" sz="1800" kern="1200" dirty="0" smtClean="0">
                <a:solidFill>
                  <a:schemeClr val="bg2">
                    <a:lumMod val="20000"/>
                    <a:lumOff val="80000"/>
                  </a:schemeClr>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
        <p:nvSpPr>
          <p:cNvPr id="10" name="Parallelogram 9">
            <a:extLst>
              <a:ext uri="{FF2B5EF4-FFF2-40B4-BE49-F238E27FC236}">
                <a16:creationId xmlns:a16="http://schemas.microsoft.com/office/drawing/2014/main" id="{8050BB05-5048-49ED-8299-2B4E13DC7B05}"/>
              </a:ext>
            </a:extLst>
          </p:cNvPr>
          <p:cNvSpPr/>
          <p:nvPr userDrawn="1"/>
        </p:nvSpPr>
        <p:spPr>
          <a:xfrm>
            <a:off x="6854701" y="0"/>
            <a:ext cx="4953000" cy="6858000"/>
          </a:xfrm>
          <a:prstGeom prst="parallelogram">
            <a:avLst>
              <a:gd name="adj" fmla="val 3301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arallelogram 11">
            <a:extLst>
              <a:ext uri="{FF2B5EF4-FFF2-40B4-BE49-F238E27FC236}">
                <a16:creationId xmlns:a16="http://schemas.microsoft.com/office/drawing/2014/main" id="{5893646B-1B1A-4AF3-96AC-431E4DC9FC8C}"/>
              </a:ext>
            </a:extLst>
          </p:cNvPr>
          <p:cNvSpPr/>
          <p:nvPr userDrawn="1"/>
        </p:nvSpPr>
        <p:spPr>
          <a:xfrm rot="10800000">
            <a:off x="6679888" y="0"/>
            <a:ext cx="2371601" cy="4253049"/>
          </a:xfrm>
          <a:prstGeom prst="parallelogram">
            <a:avLst>
              <a:gd name="adj" fmla="val 42841"/>
            </a:avLst>
          </a:prstGeom>
          <a:gradFill>
            <a:gsLst>
              <a:gs pos="0">
                <a:schemeClr val="bg1">
                  <a:alpha val="40000"/>
                </a:schemeClr>
              </a:gs>
              <a:gs pos="83000">
                <a:schemeClr val="bg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Parallelogram 12">
            <a:extLst>
              <a:ext uri="{FF2B5EF4-FFF2-40B4-BE49-F238E27FC236}">
                <a16:creationId xmlns:a16="http://schemas.microsoft.com/office/drawing/2014/main" id="{94B0E331-9DE8-4CDE-8EC8-AE3BDF142FB1}"/>
              </a:ext>
            </a:extLst>
          </p:cNvPr>
          <p:cNvSpPr/>
          <p:nvPr userDrawn="1"/>
        </p:nvSpPr>
        <p:spPr>
          <a:xfrm rot="10800000">
            <a:off x="9436100" y="0"/>
            <a:ext cx="2371601" cy="4253049"/>
          </a:xfrm>
          <a:prstGeom prst="parallelogram">
            <a:avLst>
              <a:gd name="adj" fmla="val 42841"/>
            </a:avLst>
          </a:prstGeom>
          <a:gradFill>
            <a:gsLst>
              <a:gs pos="0">
                <a:schemeClr val="accent1">
                  <a:alpha val="40000"/>
                </a:schemeClr>
              </a:gs>
              <a:gs pos="8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Parallelogram 15">
            <a:extLst>
              <a:ext uri="{FF2B5EF4-FFF2-40B4-BE49-F238E27FC236}">
                <a16:creationId xmlns:a16="http://schemas.microsoft.com/office/drawing/2014/main" id="{26D9F0BC-F3EF-40D6-ACE3-04CB7CE323AC}"/>
              </a:ext>
            </a:extLst>
          </p:cNvPr>
          <p:cNvSpPr/>
          <p:nvPr userDrawn="1"/>
        </p:nvSpPr>
        <p:spPr>
          <a:xfrm rot="10800000">
            <a:off x="9795973" y="0"/>
            <a:ext cx="2371601" cy="4253049"/>
          </a:xfrm>
          <a:prstGeom prst="parallelogram">
            <a:avLst>
              <a:gd name="adj" fmla="val 43069"/>
            </a:avLst>
          </a:prstGeom>
          <a:gradFill>
            <a:gsLst>
              <a:gs pos="0">
                <a:schemeClr val="accent1">
                  <a:alpha val="20000"/>
                </a:schemeClr>
              </a:gs>
              <a:gs pos="6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Rectangle 19">
            <a:extLst>
              <a:ext uri="{FF2B5EF4-FFF2-40B4-BE49-F238E27FC236}">
                <a16:creationId xmlns:a16="http://schemas.microsoft.com/office/drawing/2014/main" id="{C3E305ED-1B42-46C9-AAD3-23868C01716F}"/>
              </a:ext>
            </a:extLst>
          </p:cNvPr>
          <p:cNvSpPr/>
          <p:nvPr userDrawn="1"/>
        </p:nvSpPr>
        <p:spPr>
          <a:xfrm>
            <a:off x="0" y="2694349"/>
            <a:ext cx="438150" cy="263466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Parallelogram 20">
            <a:extLst>
              <a:ext uri="{FF2B5EF4-FFF2-40B4-BE49-F238E27FC236}">
                <a16:creationId xmlns:a16="http://schemas.microsoft.com/office/drawing/2014/main" id="{175C1BAA-F52A-4AC4-B31E-9E2FE68196FB}"/>
              </a:ext>
            </a:extLst>
          </p:cNvPr>
          <p:cNvSpPr/>
          <p:nvPr userDrawn="1"/>
        </p:nvSpPr>
        <p:spPr>
          <a:xfrm>
            <a:off x="9839803" y="2604951"/>
            <a:ext cx="2371601" cy="4253049"/>
          </a:xfrm>
          <a:prstGeom prst="parallelogram">
            <a:avLst>
              <a:gd name="adj" fmla="val 42841"/>
            </a:avLst>
          </a:prstGeom>
          <a:gradFill>
            <a:gsLst>
              <a:gs pos="0">
                <a:schemeClr val="bg1">
                  <a:alpha val="40000"/>
                </a:schemeClr>
              </a:gs>
              <a:gs pos="83000">
                <a:schemeClr val="bg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Rectangle 21">
            <a:extLst>
              <a:ext uri="{FF2B5EF4-FFF2-40B4-BE49-F238E27FC236}">
                <a16:creationId xmlns:a16="http://schemas.microsoft.com/office/drawing/2014/main" id="{6AF26E17-2DA5-4B8A-8A62-539DF9DF7346}"/>
              </a:ext>
            </a:extLst>
          </p:cNvPr>
          <p:cNvSpPr/>
          <p:nvPr userDrawn="1"/>
        </p:nvSpPr>
        <p:spPr>
          <a:xfrm>
            <a:off x="0" y="0"/>
            <a:ext cx="12192000" cy="72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 Placeholder 13">
            <a:extLst>
              <a:ext uri="{FF2B5EF4-FFF2-40B4-BE49-F238E27FC236}">
                <a16:creationId xmlns:a16="http://schemas.microsoft.com/office/drawing/2014/main" id="{5E70B1A3-E8AD-4745-B504-CF22EE6FB265}"/>
              </a:ext>
            </a:extLst>
          </p:cNvPr>
          <p:cNvSpPr>
            <a:spLocks noGrp="1"/>
          </p:cNvSpPr>
          <p:nvPr>
            <p:ph type="body" sz="quarter" idx="12" hasCustomPrompt="1"/>
          </p:nvPr>
        </p:nvSpPr>
        <p:spPr>
          <a:xfrm>
            <a:off x="902561" y="4231566"/>
            <a:ext cx="5646399" cy="578748"/>
          </a:xfrm>
          <a:prstGeom prst="rect">
            <a:avLst/>
          </a:prstGeom>
        </p:spPr>
        <p:txBody>
          <a:bodyPr wrap="square" lIns="0" tIns="0" rIns="0" bIns="0">
            <a:spAutoFit/>
          </a:bodyPr>
          <a:lstStyle>
            <a:lvl1pPr marL="0" indent="0">
              <a:lnSpc>
                <a:spcPts val="4800"/>
              </a:lnSpc>
              <a:buNone/>
              <a:defRPr lang="en-US" sz="3600" kern="1200" cap="all" baseline="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second line</a:t>
            </a:r>
          </a:p>
        </p:txBody>
      </p:sp>
      <p:sp>
        <p:nvSpPr>
          <p:cNvPr id="4" name="Picture Placeholder 3">
            <a:extLst>
              <a:ext uri="{FF2B5EF4-FFF2-40B4-BE49-F238E27FC236}">
                <a16:creationId xmlns:a16="http://schemas.microsoft.com/office/drawing/2014/main" id="{8BFE6F6F-2C5A-4EBD-94D9-A848AD5BB7A4}"/>
              </a:ext>
            </a:extLst>
          </p:cNvPr>
          <p:cNvSpPr>
            <a:spLocks noGrp="1"/>
          </p:cNvSpPr>
          <p:nvPr>
            <p:ph type="pic" sz="quarter" idx="13" hasCustomPrompt="1"/>
          </p:nvPr>
        </p:nvSpPr>
        <p:spPr>
          <a:xfrm>
            <a:off x="6548960" y="433951"/>
            <a:ext cx="4550840" cy="6424049"/>
          </a:xfrm>
          <a:prstGeom prst="rect">
            <a:avLst/>
          </a:prstGeom>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cxnSp>
        <p:nvCxnSpPr>
          <p:cNvPr id="19" name="Straight Connector 18">
            <a:extLst>
              <a:ext uri="{FF2B5EF4-FFF2-40B4-BE49-F238E27FC236}">
                <a16:creationId xmlns:a16="http://schemas.microsoft.com/office/drawing/2014/main" id="{5873D3B3-185C-4E02-A8C5-6D74EDB79CCA}"/>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5CE1315E-A2E0-4371-8FB5-42F798844D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5848" y="495215"/>
            <a:ext cx="1347905" cy="475488"/>
          </a:xfrm>
          <a:prstGeom prst="rect">
            <a:avLst/>
          </a:prstGeom>
        </p:spPr>
      </p:pic>
      <p:pic>
        <p:nvPicPr>
          <p:cNvPr id="18" name="Рисунок 17" descr="Изображение выглядит как текст&#10;&#10;Автоматически созданное описание">
            <a:extLst>
              <a:ext uri="{FF2B5EF4-FFF2-40B4-BE49-F238E27FC236}">
                <a16:creationId xmlns:a16="http://schemas.microsoft.com/office/drawing/2014/main" id="{7A59825A-E5C8-413D-A402-664F6A035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87520" cy="360000"/>
          </a:xfrm>
          <a:prstGeom prst="rect">
            <a:avLst/>
          </a:prstGeom>
        </p:spPr>
      </p:pic>
    </p:spTree>
    <p:extLst>
      <p:ext uri="{BB962C8B-B14F-4D97-AF65-F5344CB8AC3E}">
        <p14:creationId xmlns:p14="http://schemas.microsoft.com/office/powerpoint/2010/main" val="16271194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 с фото">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4CE01FE9-9E94-4FEA-85AF-35135FE435B1}"/>
              </a:ext>
            </a:extLst>
          </p:cNvPr>
          <p:cNvSpPr>
            <a:spLocks noGrp="1"/>
          </p:cNvSpPr>
          <p:nvPr>
            <p:ph type="pic" sz="quarter" idx="10"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Font typeface="Arial" panose="020B0604020202020204" pitchFamily="34" charset="0"/>
              <a:buNone/>
              <a:defRPr lang="ru-RU" sz="1400" dirty="0">
                <a:solidFill>
                  <a:schemeClr val="bg2"/>
                </a:solidFill>
              </a:defRPr>
            </a:lvl1pPr>
          </a:lstStyle>
          <a:p>
            <a:pPr marL="228600" lvl="0" indent="-228600" algn="ctr"/>
            <a:r>
              <a:rPr lang="en-US" dirty="0"/>
              <a:t>Image</a:t>
            </a:r>
            <a:endParaRPr lang="ru-RU" dirty="0"/>
          </a:p>
        </p:txBody>
      </p:sp>
      <p:sp>
        <p:nvSpPr>
          <p:cNvPr id="18" name="Title 1">
            <a:extLst>
              <a:ext uri="{FF2B5EF4-FFF2-40B4-BE49-F238E27FC236}">
                <a16:creationId xmlns:a16="http://schemas.microsoft.com/office/drawing/2014/main" id="{F07AF905-B7C7-4149-AB01-2B5A4925C200}"/>
              </a:ext>
            </a:extLst>
          </p:cNvPr>
          <p:cNvSpPr>
            <a:spLocks noGrp="1"/>
          </p:cNvSpPr>
          <p:nvPr>
            <p:ph type="title" hasCustomPrompt="1"/>
          </p:nvPr>
        </p:nvSpPr>
        <p:spPr>
          <a:xfrm>
            <a:off x="914400" y="2890391"/>
            <a:ext cx="5646399" cy="1077218"/>
          </a:xfrm>
        </p:spPr>
        <p:txBody>
          <a:bodyPr anchor="ctr">
            <a:spAutoFit/>
          </a:bodyPr>
          <a:lstStyle>
            <a:lvl1pPr>
              <a:lnSpc>
                <a:spcPts val="4200"/>
              </a:lnSpc>
              <a:spcAft>
                <a:spcPts val="0"/>
              </a:spcAft>
              <a:defRPr lang="ru-RU" sz="4000" kern="1200" dirty="0">
                <a:solidFill>
                  <a:schemeClr val="accent1"/>
                </a:solidFill>
                <a:latin typeface="+mj-lt"/>
                <a:ea typeface="+mn-ea"/>
                <a:cs typeface="+mn-cs"/>
              </a:defRPr>
            </a:lvl1pPr>
          </a:lstStyle>
          <a:p>
            <a:r>
              <a:rPr lang="en-US" dirty="0"/>
              <a:t>Title</a:t>
            </a:r>
            <a:br>
              <a:rPr lang="en-US" dirty="0"/>
            </a:br>
            <a:r>
              <a:rPr lang="en-US" dirty="0"/>
              <a:t>second line</a:t>
            </a:r>
            <a:endParaRPr lang="ru-RU" dirty="0"/>
          </a:p>
        </p:txBody>
      </p:sp>
      <p:cxnSp>
        <p:nvCxnSpPr>
          <p:cNvPr id="22" name="Straight Connector 21">
            <a:extLst>
              <a:ext uri="{FF2B5EF4-FFF2-40B4-BE49-F238E27FC236}">
                <a16:creationId xmlns:a16="http://schemas.microsoft.com/office/drawing/2014/main" id="{E260D6C9-B406-4BBA-9EC3-81D39D754120}"/>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124B67BD-C19F-4F58-8FDF-A88F36011D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0" name="Рисунок 9" descr="Изображение выглядит как текст&#10;&#10;Автоматически созданное описание">
            <a:extLst>
              <a:ext uri="{FF2B5EF4-FFF2-40B4-BE49-F238E27FC236}">
                <a16:creationId xmlns:a16="http://schemas.microsoft.com/office/drawing/2014/main" id="{1EEA122C-ECFB-44FA-A5C3-E33702C45D2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38080863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Титул_без фото">
    <p:spTree>
      <p:nvGrpSpPr>
        <p:cNvPr id="1" name=""/>
        <p:cNvGrpSpPr/>
        <p:nvPr/>
      </p:nvGrpSpPr>
      <p:grpSpPr>
        <a:xfrm>
          <a:off x="0" y="0"/>
          <a:ext cx="0" cy="0"/>
          <a:chOff x="0" y="0"/>
          <a:chExt cx="0" cy="0"/>
        </a:xfrm>
      </p:grpSpPr>
      <p:pic>
        <p:nvPicPr>
          <p:cNvPr id="18" name="Picture 17" descr="A picture containing table&#10;&#10;Description automatically generated">
            <a:extLst>
              <a:ext uri="{FF2B5EF4-FFF2-40B4-BE49-F238E27FC236}">
                <a16:creationId xmlns:a16="http://schemas.microsoft.com/office/drawing/2014/main" id="{CB1BA33C-C1F7-40A7-AEF5-CF9FB62DCDE6}"/>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22" name="Прямоугольник 2">
            <a:extLst>
              <a:ext uri="{FF2B5EF4-FFF2-40B4-BE49-F238E27FC236}">
                <a16:creationId xmlns:a16="http://schemas.microsoft.com/office/drawing/2014/main" id="{C8636BB8-0E4C-41F4-8743-4970E70B13A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9" name="Graphic 18">
            <a:extLst>
              <a:ext uri="{FF2B5EF4-FFF2-40B4-BE49-F238E27FC236}">
                <a16:creationId xmlns:a16="http://schemas.microsoft.com/office/drawing/2014/main" id="{F2D10374-6A79-4F0D-8864-2A0B42245CA7}"/>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10" name="Рамка 29">
            <a:extLst>
              <a:ext uri="{FF2B5EF4-FFF2-40B4-BE49-F238E27FC236}">
                <a16:creationId xmlns:a16="http://schemas.microsoft.com/office/drawing/2014/main" id="{F3866D87-E695-4F59-A63B-A269D94BB55D}"/>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2" name="Прямая соединительная линия 30">
            <a:extLst>
              <a:ext uri="{FF2B5EF4-FFF2-40B4-BE49-F238E27FC236}">
                <a16:creationId xmlns:a16="http://schemas.microsoft.com/office/drawing/2014/main" id="{498A6940-DBC4-46E6-B215-61E80287D227}"/>
              </a:ext>
            </a:extLst>
          </p:cNvPr>
          <p:cNvCxnSpPr>
            <a:cxnSpLocks/>
          </p:cNvCxnSpPr>
          <p:nvPr userDrawn="1"/>
        </p:nvCxnSpPr>
        <p:spPr>
          <a:xfrm>
            <a:off x="914400" y="137160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8" y="2589454"/>
            <a:ext cx="5003982" cy="1046633"/>
          </a:xfrm>
        </p:spPr>
        <p:txBody>
          <a:bodyPr wrap="square" anchor="ctr">
            <a:spAutoFit/>
          </a:bodyPr>
          <a:lstStyle>
            <a:lvl1pPr>
              <a:lnSpc>
                <a:spcPts val="4200"/>
              </a:lnSpc>
              <a:spcAft>
                <a:spcPts val="0"/>
              </a:spcAft>
              <a:defRPr sz="3200" cap="all" baseline="0"/>
            </a:lvl1pPr>
          </a:lstStyle>
          <a:p>
            <a:r>
              <a:rPr lang="en-US" dirty="0"/>
              <a:t>Title</a:t>
            </a:r>
            <a:br>
              <a:rPr lang="en-US" dirty="0"/>
            </a:br>
            <a:r>
              <a:rPr lang="en-US" dirty="0"/>
              <a:t>second line</a:t>
            </a:r>
            <a:endParaRPr lang="ru-RU" dirty="0"/>
          </a:p>
        </p:txBody>
      </p: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61393"/>
            <a:ext cx="5259821" cy="276999"/>
          </a:xfrm>
          <a:prstGeom prst="rect">
            <a:avLst/>
          </a:prstGeom>
        </p:spPr>
        <p:txBody>
          <a:bodyPr wrap="square" lIns="0" tIns="0" rIns="0" bIns="0">
            <a:spAutoFit/>
          </a:bodyPr>
          <a:lstStyle>
            <a:lvl1pPr marL="0" indent="0">
              <a:buNone/>
              <a:defRPr lang="en-US" sz="2000" kern="1200" cap="all" baseline="0" dirty="0" smtClean="0">
                <a:solidFill>
                  <a:schemeClr val="accent1"/>
                </a:solidFill>
                <a:latin typeface="+mj-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Name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310641"/>
            <a:ext cx="5259821" cy="193899"/>
          </a:xfrm>
          <a:prstGeom prst="rect">
            <a:avLst/>
          </a:prstGeom>
        </p:spPr>
        <p:txBody>
          <a:bodyPr wrap="square" lIns="0" tIns="0" rIns="0" bIns="0">
            <a:spAutoFit/>
          </a:bodyPr>
          <a:lstStyle>
            <a:lvl1pPr marL="0" indent="0">
              <a:buNone/>
              <a:defRPr lang="en-US" sz="1400" kern="1200" dirty="0" smtClean="0">
                <a:solidFill>
                  <a:schemeClr val="bg2"/>
                </a:solidFill>
                <a:latin typeface="+mn-lt"/>
                <a:ea typeface="Euclid Circular A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Position</a:t>
            </a:r>
          </a:p>
        </p:txBody>
      </p:sp>
      <p:cxnSp>
        <p:nvCxnSpPr>
          <p:cNvPr id="25" name="Straight Connector 24">
            <a:extLst>
              <a:ext uri="{FF2B5EF4-FFF2-40B4-BE49-F238E27FC236}">
                <a16:creationId xmlns:a16="http://schemas.microsoft.com/office/drawing/2014/main" id="{F622419E-C953-485E-9FEC-00B1B4F4D9E6}"/>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FD935A58-B3BB-48D5-9336-1CECC6DC35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20" name="Рисунок 19" descr="Изображение выглядит как текст&#10;&#10;Автоматически созданное описание">
            <a:extLst>
              <a:ext uri="{FF2B5EF4-FFF2-40B4-BE49-F238E27FC236}">
                <a16:creationId xmlns:a16="http://schemas.microsoft.com/office/drawing/2014/main" id="{BAE79799-084A-4A2B-A342-FD846E511C5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19778677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без изображений">
    <p:spTree>
      <p:nvGrpSpPr>
        <p:cNvPr id="1" name=""/>
        <p:cNvGrpSpPr/>
        <p:nvPr/>
      </p:nvGrpSpPr>
      <p:grpSpPr>
        <a:xfrm>
          <a:off x="0" y="0"/>
          <a:ext cx="0" cy="0"/>
          <a:chOff x="0" y="0"/>
          <a:chExt cx="0" cy="0"/>
        </a:xfrm>
      </p:grpSpPr>
      <p:pic>
        <p:nvPicPr>
          <p:cNvPr id="17" name="Picture 16" descr="A picture containing table&#10;&#10;Description automatically generated">
            <a:extLst>
              <a:ext uri="{FF2B5EF4-FFF2-40B4-BE49-F238E27FC236}">
                <a16:creationId xmlns:a16="http://schemas.microsoft.com/office/drawing/2014/main" id="{DB8F0A0E-4A01-4BC2-95D8-CC6D77F1AFA3}"/>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18" name="Прямоугольник 2">
            <a:extLst>
              <a:ext uri="{FF2B5EF4-FFF2-40B4-BE49-F238E27FC236}">
                <a16:creationId xmlns:a16="http://schemas.microsoft.com/office/drawing/2014/main" id="{A165DB1E-F99F-4F5E-B9CF-BEE49A7D526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6" name="Graphic 15">
            <a:extLst>
              <a:ext uri="{FF2B5EF4-FFF2-40B4-BE49-F238E27FC236}">
                <a16:creationId xmlns:a16="http://schemas.microsoft.com/office/drawing/2014/main" id="{A8B40DDC-AF21-425F-9985-2CAA06499200}"/>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4" name="Рамка 29">
            <a:extLst>
              <a:ext uri="{FF2B5EF4-FFF2-40B4-BE49-F238E27FC236}">
                <a16:creationId xmlns:a16="http://schemas.microsoft.com/office/drawing/2014/main" id="{0834A1E9-DEA2-4810-98C1-4864B91A127C}"/>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30">
            <a:extLst>
              <a:ext uri="{FF2B5EF4-FFF2-40B4-BE49-F238E27FC236}">
                <a16:creationId xmlns:a16="http://schemas.microsoft.com/office/drawing/2014/main" id="{F132133A-891C-4552-A97F-33204B2F7CB0}"/>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1D79935-82BE-423B-BC88-EC03A5F2D4D3}"/>
              </a:ext>
            </a:extLst>
          </p:cNvPr>
          <p:cNvSpPr>
            <a:spLocks noGrp="1"/>
          </p:cNvSpPr>
          <p:nvPr>
            <p:ph type="body" sz="quarter" idx="10" hasCustomPrompt="1"/>
          </p:nvPr>
        </p:nvSpPr>
        <p:spPr>
          <a:xfrm>
            <a:off x="1136466" y="1341120"/>
            <a:ext cx="5057070" cy="492443"/>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en-US" sz="3200" kern="1200" smtClean="0">
                <a:solidFill>
                  <a:schemeClr val="accent1"/>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Name</a:t>
            </a:r>
            <a:endParaRPr lang="ru-RU" dirty="0"/>
          </a:p>
        </p:txBody>
      </p:sp>
      <p:sp>
        <p:nvSpPr>
          <p:cNvPr id="9" name="Text Placeholder 7">
            <a:extLst>
              <a:ext uri="{FF2B5EF4-FFF2-40B4-BE49-F238E27FC236}">
                <a16:creationId xmlns:a16="http://schemas.microsoft.com/office/drawing/2014/main" id="{DEAB0D41-54FA-455A-B04F-360320D6BD94}"/>
              </a:ext>
            </a:extLst>
          </p:cNvPr>
          <p:cNvSpPr>
            <a:spLocks noGrp="1"/>
          </p:cNvSpPr>
          <p:nvPr>
            <p:ph type="body" sz="quarter" idx="11" hasCustomPrompt="1"/>
          </p:nvPr>
        </p:nvSpPr>
        <p:spPr>
          <a:xfrm>
            <a:off x="1136466" y="1833563"/>
            <a:ext cx="5057070" cy="246221"/>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ru-RU" sz="1600" kern="1200" dirty="0">
                <a:solidFill>
                  <a:schemeClr val="bg2"/>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Position</a:t>
            </a:r>
            <a:endParaRPr lang="ru-RU" dirty="0"/>
          </a:p>
        </p:txBody>
      </p:sp>
      <p:sp>
        <p:nvSpPr>
          <p:cNvPr id="11" name="Text Placeholder 13">
            <a:extLst>
              <a:ext uri="{FF2B5EF4-FFF2-40B4-BE49-F238E27FC236}">
                <a16:creationId xmlns:a16="http://schemas.microsoft.com/office/drawing/2014/main" id="{920C9937-63C3-4E89-8622-8FB346561E0F}"/>
              </a:ext>
            </a:extLst>
          </p:cNvPr>
          <p:cNvSpPr>
            <a:spLocks noGrp="1"/>
          </p:cNvSpPr>
          <p:nvPr>
            <p:ph type="body" sz="quarter" idx="12"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Event</a:t>
            </a:r>
          </a:p>
        </p:txBody>
      </p:sp>
      <p:sp>
        <p:nvSpPr>
          <p:cNvPr id="12" name="Text Placeholder 13">
            <a:extLst>
              <a:ext uri="{FF2B5EF4-FFF2-40B4-BE49-F238E27FC236}">
                <a16:creationId xmlns:a16="http://schemas.microsoft.com/office/drawing/2014/main" id="{8C5D5843-46DE-4D8B-BA27-CEC322CDA7C8}"/>
              </a:ext>
            </a:extLst>
          </p:cNvPr>
          <p:cNvSpPr>
            <a:spLocks noGrp="1"/>
          </p:cNvSpPr>
          <p:nvPr>
            <p:ph type="body" sz="quarter" idx="13"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cxnSp>
        <p:nvCxnSpPr>
          <p:cNvPr id="15" name="Straight Connector 14">
            <a:extLst>
              <a:ext uri="{FF2B5EF4-FFF2-40B4-BE49-F238E27FC236}">
                <a16:creationId xmlns:a16="http://schemas.microsoft.com/office/drawing/2014/main" id="{57695936-F81D-4307-A99D-B29477736C00}"/>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3259298A-184F-43F9-AC2E-3D1F65A3A2D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21" name="Рисунок 20" descr="Изображение выглядит как текст&#10;&#10;Автоматически созданное описание">
            <a:extLst>
              <a:ext uri="{FF2B5EF4-FFF2-40B4-BE49-F238E27FC236}">
                <a16:creationId xmlns:a16="http://schemas.microsoft.com/office/drawing/2014/main" id="{963D8BA1-B691-4B08-8887-D61C21F0F7F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3856884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с фото спикера">
    <p:spTree>
      <p:nvGrpSpPr>
        <p:cNvPr id="1" name=""/>
        <p:cNvGrpSpPr/>
        <p:nvPr/>
      </p:nvGrpSpPr>
      <p:grpSpPr>
        <a:xfrm>
          <a:off x="0" y="0"/>
          <a:ext cx="0" cy="0"/>
          <a:chOff x="0" y="0"/>
          <a:chExt cx="0" cy="0"/>
        </a:xfrm>
      </p:grpSpPr>
      <p:sp>
        <p:nvSpPr>
          <p:cNvPr id="4" name="Рамка 29">
            <a:extLst>
              <a:ext uri="{FF2B5EF4-FFF2-40B4-BE49-F238E27FC236}">
                <a16:creationId xmlns:a16="http://schemas.microsoft.com/office/drawing/2014/main" id="{0834A1E9-DEA2-4810-98C1-4864B91A127C}"/>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30">
            <a:extLst>
              <a:ext uri="{FF2B5EF4-FFF2-40B4-BE49-F238E27FC236}">
                <a16:creationId xmlns:a16="http://schemas.microsoft.com/office/drawing/2014/main" id="{F132133A-891C-4552-A97F-33204B2F7CB0}"/>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1D79935-82BE-423B-BC88-EC03A5F2D4D3}"/>
              </a:ext>
            </a:extLst>
          </p:cNvPr>
          <p:cNvSpPr>
            <a:spLocks noGrp="1"/>
          </p:cNvSpPr>
          <p:nvPr>
            <p:ph type="body" sz="quarter" idx="10" hasCustomPrompt="1"/>
          </p:nvPr>
        </p:nvSpPr>
        <p:spPr>
          <a:xfrm>
            <a:off x="1136466" y="1341120"/>
            <a:ext cx="5057070" cy="492443"/>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en-US" sz="3200" kern="1200" smtClean="0">
                <a:solidFill>
                  <a:schemeClr val="accent1"/>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Name</a:t>
            </a:r>
            <a:endParaRPr lang="ru-RU" dirty="0"/>
          </a:p>
        </p:txBody>
      </p:sp>
      <p:sp>
        <p:nvSpPr>
          <p:cNvPr id="9" name="Text Placeholder 7">
            <a:extLst>
              <a:ext uri="{FF2B5EF4-FFF2-40B4-BE49-F238E27FC236}">
                <a16:creationId xmlns:a16="http://schemas.microsoft.com/office/drawing/2014/main" id="{DEAB0D41-54FA-455A-B04F-360320D6BD94}"/>
              </a:ext>
            </a:extLst>
          </p:cNvPr>
          <p:cNvSpPr>
            <a:spLocks noGrp="1"/>
          </p:cNvSpPr>
          <p:nvPr>
            <p:ph type="body" sz="quarter" idx="11" hasCustomPrompt="1"/>
          </p:nvPr>
        </p:nvSpPr>
        <p:spPr>
          <a:xfrm>
            <a:off x="1136466" y="1833563"/>
            <a:ext cx="5057070" cy="246221"/>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ru-RU" sz="1600" kern="1200" dirty="0">
                <a:solidFill>
                  <a:schemeClr val="bg2"/>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Position</a:t>
            </a:r>
            <a:endParaRPr lang="ru-RU" dirty="0"/>
          </a:p>
        </p:txBody>
      </p:sp>
      <p:sp>
        <p:nvSpPr>
          <p:cNvPr id="11" name="Text Placeholder 13">
            <a:extLst>
              <a:ext uri="{FF2B5EF4-FFF2-40B4-BE49-F238E27FC236}">
                <a16:creationId xmlns:a16="http://schemas.microsoft.com/office/drawing/2014/main" id="{920C9937-63C3-4E89-8622-8FB346561E0F}"/>
              </a:ext>
            </a:extLst>
          </p:cNvPr>
          <p:cNvSpPr>
            <a:spLocks noGrp="1"/>
          </p:cNvSpPr>
          <p:nvPr>
            <p:ph type="body" sz="quarter" idx="12"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Event</a:t>
            </a:r>
          </a:p>
        </p:txBody>
      </p:sp>
      <p:sp>
        <p:nvSpPr>
          <p:cNvPr id="12" name="Text Placeholder 13">
            <a:extLst>
              <a:ext uri="{FF2B5EF4-FFF2-40B4-BE49-F238E27FC236}">
                <a16:creationId xmlns:a16="http://schemas.microsoft.com/office/drawing/2014/main" id="{8C5D5843-46DE-4D8B-BA27-CEC322CDA7C8}"/>
              </a:ext>
            </a:extLst>
          </p:cNvPr>
          <p:cNvSpPr>
            <a:spLocks noGrp="1"/>
          </p:cNvSpPr>
          <p:nvPr>
            <p:ph type="body" sz="quarter" idx="13"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0" name="Picture Placeholder 3">
            <a:extLst>
              <a:ext uri="{FF2B5EF4-FFF2-40B4-BE49-F238E27FC236}">
                <a16:creationId xmlns:a16="http://schemas.microsoft.com/office/drawing/2014/main" id="{F40A111E-33E1-44D3-8428-8D9283B23377}"/>
              </a:ext>
            </a:extLst>
          </p:cNvPr>
          <p:cNvSpPr>
            <a:spLocks noGrp="1"/>
          </p:cNvSpPr>
          <p:nvPr>
            <p:ph type="pic" sz="quarter" idx="14" hasCustomPrompt="1"/>
          </p:nvPr>
        </p:nvSpPr>
        <p:spPr>
          <a:xfrm>
            <a:off x="6548960" y="433951"/>
            <a:ext cx="4550840" cy="6424049"/>
          </a:xfrm>
          <a:prstGeom prst="rect">
            <a:avLst/>
          </a:prstGeom>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cxnSp>
        <p:nvCxnSpPr>
          <p:cNvPr id="16" name="Straight Connector 15">
            <a:extLst>
              <a:ext uri="{FF2B5EF4-FFF2-40B4-BE49-F238E27FC236}">
                <a16:creationId xmlns:a16="http://schemas.microsoft.com/office/drawing/2014/main" id="{A3CFDCE0-2466-4487-9C1B-CE8ABA894EAF}"/>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E75BC95E-A6FA-4A02-8EB1-96E4B2AD78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4" name="Рисунок 13" descr="Изображение выглядит как текст&#10;&#10;Автоматически созданное описание">
            <a:extLst>
              <a:ext uri="{FF2B5EF4-FFF2-40B4-BE49-F238E27FC236}">
                <a16:creationId xmlns:a16="http://schemas.microsoft.com/office/drawing/2014/main" id="{32A8790D-A8E1-4E13-9E4C-38A80DA2CF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8504540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902561" y="2587669"/>
            <a:ext cx="5646399" cy="615553"/>
          </a:xfrm>
        </p:spPr>
        <p:txBody>
          <a:bodyPr>
            <a:spAutoFit/>
          </a:bodyPr>
          <a:lstStyle>
            <a:lvl1pPr>
              <a:lnSpc>
                <a:spcPct val="100000"/>
              </a:lnSpc>
              <a:spcAft>
                <a:spcPts val="0"/>
              </a:spcAft>
              <a:defRPr sz="4000" cap="all" baseline="0">
                <a:solidFill>
                  <a:schemeClr val="bg1"/>
                </a:solidFill>
              </a:defRPr>
            </a:lvl1pPr>
          </a:lstStyle>
          <a:p>
            <a:r>
              <a:rPr lang="en-US" dirty="0"/>
              <a:t>Title</a:t>
            </a:r>
            <a:endParaRPr lang="ru-RU" dirty="0"/>
          </a:p>
        </p:txBody>
      </p:sp>
      <p:sp>
        <p:nvSpPr>
          <p:cNvPr id="20" name="Rectangle 19">
            <a:extLst>
              <a:ext uri="{FF2B5EF4-FFF2-40B4-BE49-F238E27FC236}">
                <a16:creationId xmlns:a16="http://schemas.microsoft.com/office/drawing/2014/main" id="{C3E305ED-1B42-46C9-AAD3-23868C01716F}"/>
              </a:ext>
            </a:extLst>
          </p:cNvPr>
          <p:cNvSpPr/>
          <p:nvPr userDrawn="1"/>
        </p:nvSpPr>
        <p:spPr>
          <a:xfrm>
            <a:off x="0" y="2694349"/>
            <a:ext cx="438150" cy="263466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Rectangle 21">
            <a:extLst>
              <a:ext uri="{FF2B5EF4-FFF2-40B4-BE49-F238E27FC236}">
                <a16:creationId xmlns:a16="http://schemas.microsoft.com/office/drawing/2014/main" id="{6AF26E17-2DA5-4B8A-8A62-539DF9DF7346}"/>
              </a:ext>
            </a:extLst>
          </p:cNvPr>
          <p:cNvSpPr/>
          <p:nvPr userDrawn="1"/>
        </p:nvSpPr>
        <p:spPr>
          <a:xfrm>
            <a:off x="0" y="0"/>
            <a:ext cx="12192000" cy="72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Picture 22" descr="A picture containing table&#10;&#10;Description automatically generated">
            <a:extLst>
              <a:ext uri="{FF2B5EF4-FFF2-40B4-BE49-F238E27FC236}">
                <a16:creationId xmlns:a16="http://schemas.microsoft.com/office/drawing/2014/main" id="{8B25C531-708C-4945-8B83-E756EE6EDFE1}"/>
              </a:ext>
            </a:extLst>
          </p:cNvPr>
          <p:cNvPicPr>
            <a:picLocks noChangeAspect="1"/>
          </p:cNvPicPr>
          <p:nvPr userDrawn="1"/>
        </p:nvPicPr>
        <p:blipFill rotWithShape="1">
          <a:blip r:embed="rId2">
            <a:alphaModFix amt="7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Tree>
    <p:extLst>
      <p:ext uri="{BB962C8B-B14F-4D97-AF65-F5344CB8AC3E}">
        <p14:creationId xmlns:p14="http://schemas.microsoft.com/office/powerpoint/2010/main" val="32648946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 строчка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3784115581"/>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458534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28" name="Picture Placeholder 14">
            <a:extLst>
              <a:ext uri="{FF2B5EF4-FFF2-40B4-BE49-F238E27FC236}">
                <a16:creationId xmlns:a16="http://schemas.microsoft.com/office/drawing/2014/main" id="{88F2BDCB-B8D5-46C5-B498-B34DD65BC9B0}"/>
              </a:ext>
            </a:extLst>
          </p:cNvPr>
          <p:cNvSpPr>
            <a:spLocks noGrp="1"/>
          </p:cNvSpPr>
          <p:nvPr>
            <p:ph type="pic" sz="quarter" idx="14" hasCustomPrompt="1"/>
          </p:nvPr>
        </p:nvSpPr>
        <p:spPr>
          <a:xfrm>
            <a:off x="807149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684621515"/>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строчки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4" name="Text Placeholder 3">
            <a:extLst>
              <a:ext uri="{FF2B5EF4-FFF2-40B4-BE49-F238E27FC236}">
                <a16:creationId xmlns:a16="http://schemas.microsoft.com/office/drawing/2014/main" id="{3A57FCC7-863C-407B-9FB0-95457975288B}"/>
              </a:ext>
            </a:extLst>
          </p:cNvPr>
          <p:cNvSpPr>
            <a:spLocks noGrp="1"/>
          </p:cNvSpPr>
          <p:nvPr>
            <p:ph type="body" sz="quarter" idx="12" hasCustomPrompt="1"/>
          </p:nvPr>
        </p:nvSpPr>
        <p:spPr>
          <a:xfrm>
            <a:off x="658813" y="617855"/>
            <a:ext cx="8431846" cy="332399"/>
          </a:xfrm>
          <a:prstGeom prst="rect">
            <a:avLst/>
          </a:prstGeom>
        </p:spPr>
        <p:txBody>
          <a:bodyPr vert="horz" wrap="square" lIns="0" tIns="0" rIns="0" bIns="0" rtlCol="0" anchor="t">
            <a:spAutoFit/>
          </a:bodyPr>
          <a:lstStyle>
            <a:lvl1pPr marL="0" indent="0">
              <a:buNone/>
              <a:defRPr lang="en-US" sz="2400" cap="all" baseline="0" smtClean="0">
                <a:solidFill>
                  <a:schemeClr val="bg2"/>
                </a:solidFill>
                <a:latin typeface="+mj-lt"/>
                <a:ea typeface="+mj-ea"/>
                <a:cs typeface="+mj-cs"/>
              </a:defRPr>
            </a:lvl1pPr>
            <a:lvl2pPr>
              <a:defRPr lang="en-US" smtClean="0"/>
            </a:lvl2pPr>
            <a:lvl3pPr>
              <a:defRPr lang="en-US" smtClean="0"/>
            </a:lvl3pPr>
            <a:lvl4pPr>
              <a:defRPr lang="en-US" smtClean="0"/>
            </a:lvl4pPr>
            <a:lvl5pPr>
              <a:defRPr lang="ru-RU"/>
            </a:lvl5pPr>
          </a:lstStyle>
          <a:p>
            <a:pPr marL="228600" lvl="0" indent="-228600">
              <a:spcBef>
                <a:spcPct val="0"/>
              </a:spcBef>
            </a:pPr>
            <a:r>
              <a:rPr lang="en-US" dirty="0"/>
              <a:t>Second line</a:t>
            </a:r>
          </a:p>
        </p:txBody>
      </p:sp>
    </p:spTree>
    <p:extLst>
      <p:ext uri="{BB962C8B-B14F-4D97-AF65-F5344CB8AC3E}">
        <p14:creationId xmlns:p14="http://schemas.microsoft.com/office/powerpoint/2010/main" val="3536796542"/>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0" y="4101930"/>
            <a:ext cx="4659242"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6435727" y="4101930"/>
            <a:ext cx="4659242"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1177853854"/>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458534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28" name="Picture Placeholder 14">
            <a:extLst>
              <a:ext uri="{FF2B5EF4-FFF2-40B4-BE49-F238E27FC236}">
                <a16:creationId xmlns:a16="http://schemas.microsoft.com/office/drawing/2014/main" id="{88F2BDCB-B8D5-46C5-B498-B34DD65BC9B0}"/>
              </a:ext>
            </a:extLst>
          </p:cNvPr>
          <p:cNvSpPr>
            <a:spLocks noGrp="1"/>
          </p:cNvSpPr>
          <p:nvPr>
            <p:ph type="pic" sz="quarter" idx="14" hasCustomPrompt="1"/>
          </p:nvPr>
        </p:nvSpPr>
        <p:spPr>
          <a:xfrm>
            <a:off x="807149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245200867"/>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1"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3671654"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28" name="Picture Placeholder 14">
            <a:extLst>
              <a:ext uri="{FF2B5EF4-FFF2-40B4-BE49-F238E27FC236}">
                <a16:creationId xmlns:a16="http://schemas.microsoft.com/office/drawing/2014/main" id="{88F2BDCB-B8D5-46C5-B498-B34DD65BC9B0}"/>
              </a:ext>
            </a:extLst>
          </p:cNvPr>
          <p:cNvSpPr>
            <a:spLocks noGrp="1"/>
          </p:cNvSpPr>
          <p:nvPr>
            <p:ph type="pic" sz="quarter" idx="14" hasCustomPrompt="1"/>
          </p:nvPr>
        </p:nvSpPr>
        <p:spPr>
          <a:xfrm>
            <a:off x="6252929"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22" name="Picture Placeholder 14">
            <a:extLst>
              <a:ext uri="{FF2B5EF4-FFF2-40B4-BE49-F238E27FC236}">
                <a16:creationId xmlns:a16="http://schemas.microsoft.com/office/drawing/2014/main" id="{BD68CF29-070B-4282-BF53-C3A10620C790}"/>
              </a:ext>
            </a:extLst>
          </p:cNvPr>
          <p:cNvSpPr>
            <a:spLocks noGrp="1"/>
          </p:cNvSpPr>
          <p:nvPr>
            <p:ph type="pic" sz="quarter" idx="15" hasCustomPrompt="1"/>
          </p:nvPr>
        </p:nvSpPr>
        <p:spPr>
          <a:xfrm>
            <a:off x="8830413"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4043693096"/>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Мокап ноутбу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pic>
        <p:nvPicPr>
          <p:cNvPr id="6" name="Picture 16" descr="A screenshot of a flat screen television&#10;&#10;Description automatically generated">
            <a:extLst>
              <a:ext uri="{FF2B5EF4-FFF2-40B4-BE49-F238E27FC236}">
                <a16:creationId xmlns:a16="http://schemas.microsoft.com/office/drawing/2014/main" id="{468BE97C-7BE9-4254-ADB9-BBADE1E30B6C}"/>
              </a:ext>
            </a:extLst>
          </p:cNvPr>
          <p:cNvPicPr>
            <a:picLocks noChangeAspect="1"/>
          </p:cNvPicPr>
          <p:nvPr userDrawn="1"/>
        </p:nvPicPr>
        <p:blipFill>
          <a:blip r:embed="rId2"/>
          <a:stretch>
            <a:fillRect/>
          </a:stretch>
        </p:blipFill>
        <p:spPr>
          <a:xfrm>
            <a:off x="3400111" y="1179094"/>
            <a:ext cx="9550185" cy="5639383"/>
          </a:xfrm>
          <a:prstGeom prst="rect">
            <a:avLst/>
          </a:prstGeom>
        </p:spPr>
      </p:pic>
      <p:sp>
        <p:nvSpPr>
          <p:cNvPr id="8" name="Рисунок 3">
            <a:extLst>
              <a:ext uri="{FF2B5EF4-FFF2-40B4-BE49-F238E27FC236}">
                <a16:creationId xmlns:a16="http://schemas.microsoft.com/office/drawing/2014/main" id="{D4E40A85-C800-414C-BEE1-B578D5514CDB}"/>
              </a:ext>
            </a:extLst>
          </p:cNvPr>
          <p:cNvSpPr>
            <a:spLocks noGrp="1"/>
          </p:cNvSpPr>
          <p:nvPr>
            <p:ph type="pic" sz="quarter" idx="13" hasCustomPrompt="1"/>
          </p:nvPr>
        </p:nvSpPr>
        <p:spPr>
          <a:xfrm>
            <a:off x="5014913" y="1516856"/>
            <a:ext cx="6238875" cy="3819525"/>
          </a:xfrm>
          <a:prstGeom prst="rect">
            <a:avLst/>
          </a:prstGeom>
          <a:pattFill prst="lgCheck">
            <a:fgClr>
              <a:schemeClr val="tx2">
                <a:lumMod val="20000"/>
                <a:lumOff val="80000"/>
              </a:schemeClr>
            </a:fgClr>
            <a:bgClr>
              <a:schemeClr val="bg1"/>
            </a:bgClr>
          </a:pattFill>
        </p:spPr>
        <p:txBody>
          <a:bodyPr wrap="square" lIns="0" tIns="0" rIns="0" bIns="0" anchor="ctr">
            <a:noAutofit/>
          </a:bodyPr>
          <a:lstStyle>
            <a:lvl1pPr marL="0" indent="0" algn="ctr">
              <a:lnSpc>
                <a:spcPct val="100000"/>
              </a:lnSpc>
              <a:spcBef>
                <a:spcPts val="0"/>
              </a:spcBef>
              <a:buFont typeface="Arial" panose="020B0604020202020204" pitchFamily="34" charset="0"/>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4266812790"/>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Мокап телефона">
    <p:spTree>
      <p:nvGrpSpPr>
        <p:cNvPr id="1" name=""/>
        <p:cNvGrpSpPr/>
        <p:nvPr/>
      </p:nvGrpSpPr>
      <p:grpSpPr>
        <a:xfrm>
          <a:off x="0" y="0"/>
          <a:ext cx="0" cy="0"/>
          <a:chOff x="0" y="0"/>
          <a:chExt cx="0" cy="0"/>
        </a:xfrm>
      </p:grpSpPr>
      <p:pic>
        <p:nvPicPr>
          <p:cNvPr id="8" name="Рисунок 22">
            <a:extLst>
              <a:ext uri="{FF2B5EF4-FFF2-40B4-BE49-F238E27FC236}">
                <a16:creationId xmlns:a16="http://schemas.microsoft.com/office/drawing/2014/main" id="{C784C029-6C93-413D-8699-4362434FDC8F}"/>
              </a:ext>
            </a:extLst>
          </p:cNvPr>
          <p:cNvPicPr>
            <a:picLocks noChangeAspect="1"/>
          </p:cNvPicPr>
          <p:nvPr userDrawn="1"/>
        </p:nvPicPr>
        <p:blipFill rotWithShape="1">
          <a:blip r:embed="rId2">
            <a:alphaModFix/>
          </a:blip>
          <a:srcRect l="34033" t="15463" r="28889" b="14498"/>
          <a:stretch/>
        </p:blipFill>
        <p:spPr>
          <a:xfrm>
            <a:off x="8442477" y="1060171"/>
            <a:ext cx="2918577" cy="5513074"/>
          </a:xfrm>
          <a:prstGeom prst="rect">
            <a:avLst/>
          </a:prstGeom>
          <a:noFill/>
          <a:ln>
            <a:noFill/>
          </a:ln>
          <a:effectLst>
            <a:outerShdw blurRad="342900" dist="114300" dir="2700000" algn="tl" rotWithShape="0">
              <a:srgbClr val="000000">
                <a:alpha val="30980"/>
              </a:srgbClr>
            </a:outerShdw>
          </a:effectLst>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1" name="Рисунок 21">
            <a:extLst>
              <a:ext uri="{FF2B5EF4-FFF2-40B4-BE49-F238E27FC236}">
                <a16:creationId xmlns:a16="http://schemas.microsoft.com/office/drawing/2014/main" id="{D48C7C90-CD98-4D00-8F58-3DFE15D1F7E6}"/>
              </a:ext>
            </a:extLst>
          </p:cNvPr>
          <p:cNvSpPr>
            <a:spLocks noGrp="1"/>
          </p:cNvSpPr>
          <p:nvPr>
            <p:ph type="pic" sz="quarter" idx="12" hasCustomPrompt="1"/>
          </p:nvPr>
        </p:nvSpPr>
        <p:spPr>
          <a:xfrm>
            <a:off x="8820589" y="1435154"/>
            <a:ext cx="2200456" cy="4779909"/>
          </a:xfrm>
          <a:custGeom>
            <a:avLst/>
            <a:gdLst>
              <a:gd name="connsiteX0" fmla="*/ 394614 w 1920529"/>
              <a:gd name="connsiteY0" fmla="*/ 295 h 4171841"/>
              <a:gd name="connsiteX1" fmla="*/ 433387 w 1920529"/>
              <a:gd name="connsiteY1" fmla="*/ 32559 h 4171841"/>
              <a:gd name="connsiteX2" fmla="*/ 439896 w 1920529"/>
              <a:gd name="connsiteY2" fmla="*/ 66237 h 4171841"/>
              <a:gd name="connsiteX3" fmla="*/ 496498 w 1920529"/>
              <a:gd name="connsiteY3" fmla="*/ 136991 h 4171841"/>
              <a:gd name="connsiteX4" fmla="*/ 622911 w 1920529"/>
              <a:gd name="connsiteY4" fmla="*/ 165009 h 4171841"/>
              <a:gd name="connsiteX5" fmla="*/ 1301480 w 1920529"/>
              <a:gd name="connsiteY5" fmla="*/ 165009 h 4171841"/>
              <a:gd name="connsiteX6" fmla="*/ 1413082 w 1920529"/>
              <a:gd name="connsiteY6" fmla="*/ 142934 h 4171841"/>
              <a:gd name="connsiteX7" fmla="*/ 1487325 w 1920529"/>
              <a:gd name="connsiteY7" fmla="*/ 46427 h 4171841"/>
              <a:gd name="connsiteX8" fmla="*/ 1541191 w 1920529"/>
              <a:gd name="connsiteY8" fmla="*/ 295 h 4171841"/>
              <a:gd name="connsiteX9" fmla="*/ 1690244 w 1920529"/>
              <a:gd name="connsiteY9" fmla="*/ 484 h 4171841"/>
              <a:gd name="connsiteX10" fmla="*/ 1809864 w 1920529"/>
              <a:gd name="connsiteY10" fmla="*/ 27182 h 4171841"/>
              <a:gd name="connsiteX11" fmla="*/ 1912599 w 1920529"/>
              <a:gd name="connsiteY11" fmla="*/ 180480 h 4171841"/>
              <a:gd name="connsiteX12" fmla="*/ 1920145 w 1920529"/>
              <a:gd name="connsiteY12" fmla="*/ 329062 h 4171841"/>
              <a:gd name="connsiteX13" fmla="*/ 1920428 w 1920529"/>
              <a:gd name="connsiteY13" fmla="*/ 2963247 h 4171841"/>
              <a:gd name="connsiteX14" fmla="*/ 1920334 w 1920529"/>
              <a:gd name="connsiteY14" fmla="*/ 3268147 h 4171841"/>
              <a:gd name="connsiteX15" fmla="*/ 1917409 w 1920529"/>
              <a:gd name="connsiteY15" fmla="*/ 3893887 h 4171841"/>
              <a:gd name="connsiteX16" fmla="*/ 1912881 w 1920529"/>
              <a:gd name="connsiteY16" fmla="*/ 4001431 h 4171841"/>
              <a:gd name="connsiteX17" fmla="*/ 1766092 w 1920529"/>
              <a:gd name="connsiteY17" fmla="*/ 4161993 h 4171841"/>
              <a:gd name="connsiteX18" fmla="*/ 1675246 w 1920529"/>
              <a:gd name="connsiteY18" fmla="*/ 4171427 h 4171841"/>
              <a:gd name="connsiteX19" fmla="*/ 246976 w 1920529"/>
              <a:gd name="connsiteY19" fmla="*/ 4171616 h 4171841"/>
              <a:gd name="connsiteX20" fmla="*/ 125186 w 1920529"/>
              <a:gd name="connsiteY20" fmla="*/ 4153787 h 4171841"/>
              <a:gd name="connsiteX21" fmla="*/ 43867 w 1920529"/>
              <a:gd name="connsiteY21" fmla="*/ 4090297 h 4171841"/>
              <a:gd name="connsiteX22" fmla="*/ 6604 w 1920529"/>
              <a:gd name="connsiteY22" fmla="*/ 3969451 h 4171841"/>
              <a:gd name="connsiteX23" fmla="*/ 0 w 1920529"/>
              <a:gd name="connsiteY23" fmla="*/ 2066664 h 4171841"/>
              <a:gd name="connsiteX24" fmla="*/ 2170 w 1920529"/>
              <a:gd name="connsiteY24" fmla="*/ 2066664 h 4171841"/>
              <a:gd name="connsiteX25" fmla="*/ 2548 w 1920529"/>
              <a:gd name="connsiteY25" fmla="*/ 303685 h 4171841"/>
              <a:gd name="connsiteX26" fmla="*/ 11321 w 1920529"/>
              <a:gd name="connsiteY26" fmla="*/ 171330 h 4171841"/>
              <a:gd name="connsiteX27" fmla="*/ 181695 w 1920529"/>
              <a:gd name="connsiteY27" fmla="*/ 5107 h 4171841"/>
              <a:gd name="connsiteX28" fmla="*/ 252447 w 1920529"/>
              <a:gd name="connsiteY28" fmla="*/ 484 h 4171841"/>
              <a:gd name="connsiteX29" fmla="*/ 394614 w 1920529"/>
              <a:gd name="connsiteY29" fmla="*/ 295 h 417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20529" h="4171841">
                <a:moveTo>
                  <a:pt x="394614" y="295"/>
                </a:moveTo>
                <a:cubicBezTo>
                  <a:pt x="420934" y="484"/>
                  <a:pt x="428009" y="6805"/>
                  <a:pt x="433387" y="32559"/>
                </a:cubicBezTo>
                <a:cubicBezTo>
                  <a:pt x="435651" y="43786"/>
                  <a:pt x="437538" y="55106"/>
                  <a:pt x="439896" y="66237"/>
                </a:cubicBezTo>
                <a:cubicBezTo>
                  <a:pt x="446972" y="99161"/>
                  <a:pt x="466688" y="121897"/>
                  <a:pt x="496498" y="136991"/>
                </a:cubicBezTo>
                <a:cubicBezTo>
                  <a:pt x="536308" y="157085"/>
                  <a:pt x="579044" y="164820"/>
                  <a:pt x="622911" y="165009"/>
                </a:cubicBezTo>
                <a:cubicBezTo>
                  <a:pt x="849132" y="165574"/>
                  <a:pt x="1075353" y="165480"/>
                  <a:pt x="1301480" y="165009"/>
                </a:cubicBezTo>
                <a:cubicBezTo>
                  <a:pt x="1339782" y="164915"/>
                  <a:pt x="1377233" y="158027"/>
                  <a:pt x="1413082" y="142934"/>
                </a:cubicBezTo>
                <a:cubicBezTo>
                  <a:pt x="1456571" y="124633"/>
                  <a:pt x="1480627" y="92841"/>
                  <a:pt x="1487325" y="46427"/>
                </a:cubicBezTo>
                <a:cubicBezTo>
                  <a:pt x="1493740" y="1994"/>
                  <a:pt x="1496382" y="295"/>
                  <a:pt x="1541191" y="295"/>
                </a:cubicBezTo>
                <a:cubicBezTo>
                  <a:pt x="1590907" y="295"/>
                  <a:pt x="1640529" y="-82"/>
                  <a:pt x="1690244" y="484"/>
                </a:cubicBezTo>
                <a:cubicBezTo>
                  <a:pt x="1731848" y="956"/>
                  <a:pt x="1772696" y="6994"/>
                  <a:pt x="1809864" y="27182"/>
                </a:cubicBezTo>
                <a:cubicBezTo>
                  <a:pt x="1870713" y="60200"/>
                  <a:pt x="1905711" y="111991"/>
                  <a:pt x="1912599" y="180480"/>
                </a:cubicBezTo>
                <a:cubicBezTo>
                  <a:pt x="1917598" y="229724"/>
                  <a:pt x="1920145" y="279534"/>
                  <a:pt x="1920145" y="329062"/>
                </a:cubicBezTo>
                <a:cubicBezTo>
                  <a:pt x="1920523" y="1207155"/>
                  <a:pt x="1920428" y="2085155"/>
                  <a:pt x="1920428" y="2963247"/>
                </a:cubicBezTo>
                <a:cubicBezTo>
                  <a:pt x="1920428" y="3064849"/>
                  <a:pt x="1920711" y="3166544"/>
                  <a:pt x="1920334" y="3268147"/>
                </a:cubicBezTo>
                <a:cubicBezTo>
                  <a:pt x="1919579" y="3476726"/>
                  <a:pt x="1918730" y="3685306"/>
                  <a:pt x="1917409" y="3893887"/>
                </a:cubicBezTo>
                <a:cubicBezTo>
                  <a:pt x="1917221" y="3929735"/>
                  <a:pt x="1915334" y="3965677"/>
                  <a:pt x="1912881" y="4001431"/>
                </a:cubicBezTo>
                <a:cubicBezTo>
                  <a:pt x="1907410" y="4080204"/>
                  <a:pt x="1847789" y="4146145"/>
                  <a:pt x="1766092" y="4161993"/>
                </a:cubicBezTo>
                <a:cubicBezTo>
                  <a:pt x="1736281" y="4167749"/>
                  <a:pt x="1705528" y="4171333"/>
                  <a:pt x="1675246" y="4171427"/>
                </a:cubicBezTo>
                <a:cubicBezTo>
                  <a:pt x="1199124" y="4171994"/>
                  <a:pt x="723097" y="4171900"/>
                  <a:pt x="246976" y="4171616"/>
                </a:cubicBezTo>
                <a:cubicBezTo>
                  <a:pt x="205750" y="4171616"/>
                  <a:pt x="164808" y="4166805"/>
                  <a:pt x="125186" y="4153787"/>
                </a:cubicBezTo>
                <a:cubicBezTo>
                  <a:pt x="90281" y="4142371"/>
                  <a:pt x="63207" y="4121335"/>
                  <a:pt x="43867" y="4090297"/>
                </a:cubicBezTo>
                <a:cubicBezTo>
                  <a:pt x="20849" y="4053317"/>
                  <a:pt x="6698" y="4013978"/>
                  <a:pt x="6604" y="3969451"/>
                </a:cubicBezTo>
                <a:cubicBezTo>
                  <a:pt x="4623" y="3335126"/>
                  <a:pt x="2264" y="2700895"/>
                  <a:pt x="0" y="2066664"/>
                </a:cubicBezTo>
                <a:cubicBezTo>
                  <a:pt x="755" y="2066664"/>
                  <a:pt x="1510" y="2066664"/>
                  <a:pt x="2170" y="2066664"/>
                </a:cubicBezTo>
                <a:cubicBezTo>
                  <a:pt x="2170" y="1479036"/>
                  <a:pt x="1981" y="891314"/>
                  <a:pt x="2548" y="303685"/>
                </a:cubicBezTo>
                <a:cubicBezTo>
                  <a:pt x="2548" y="259535"/>
                  <a:pt x="5944" y="215102"/>
                  <a:pt x="11321" y="171330"/>
                </a:cubicBezTo>
                <a:cubicBezTo>
                  <a:pt x="23679" y="71710"/>
                  <a:pt x="102829" y="15107"/>
                  <a:pt x="181695" y="5107"/>
                </a:cubicBezTo>
                <a:cubicBezTo>
                  <a:pt x="205090" y="2182"/>
                  <a:pt x="228863" y="768"/>
                  <a:pt x="252447" y="484"/>
                </a:cubicBezTo>
                <a:cubicBezTo>
                  <a:pt x="299805" y="-270"/>
                  <a:pt x="347256" y="13"/>
                  <a:pt x="394614" y="295"/>
                </a:cubicBezTo>
                <a:close/>
              </a:path>
            </a:pathLst>
          </a:custGeom>
          <a:pattFill prst="lgCheck">
            <a:fgClr>
              <a:schemeClr val="tx2">
                <a:lumMod val="20000"/>
                <a:lumOff val="80000"/>
              </a:schemeClr>
            </a:fgClr>
            <a:bgClr>
              <a:schemeClr val="bg1"/>
            </a:bgClr>
          </a:pattFill>
        </p:spPr>
        <p:txBody>
          <a:bodyPr anchor="ctr"/>
          <a:lstStyle>
            <a:lvl1pPr marL="0" indent="0" algn="ctr">
              <a:lnSpc>
                <a:spcPct val="100000"/>
              </a:lnSpc>
              <a:spcBef>
                <a:spcPts val="0"/>
              </a:spcBef>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1875046401"/>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Мокап онлайн-класса">
    <p:spTree>
      <p:nvGrpSpPr>
        <p:cNvPr id="1" name=""/>
        <p:cNvGrpSpPr/>
        <p:nvPr/>
      </p:nvGrpSpPr>
      <p:grpSpPr>
        <a:xfrm>
          <a:off x="0" y="0"/>
          <a:ext cx="0" cy="0"/>
          <a:chOff x="0" y="0"/>
          <a:chExt cx="0" cy="0"/>
        </a:xfrm>
      </p:grpSpPr>
      <p:pic>
        <p:nvPicPr>
          <p:cNvPr id="4" name="Picture 3" descr="A picture containing shoji, building&#10;&#10;Description automatically generated">
            <a:extLst>
              <a:ext uri="{FF2B5EF4-FFF2-40B4-BE49-F238E27FC236}">
                <a16:creationId xmlns:a16="http://schemas.microsoft.com/office/drawing/2014/main" id="{F872D83B-9F67-43CD-A259-38D41C429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177" y="2078515"/>
            <a:ext cx="5158694" cy="3024821"/>
          </a:xfrm>
          <a:prstGeom prst="rect">
            <a:avLst/>
          </a:prstGeom>
        </p:spPr>
      </p:pic>
      <p:sp>
        <p:nvSpPr>
          <p:cNvPr id="10" name="Рисунок 10">
            <a:extLst>
              <a:ext uri="{FF2B5EF4-FFF2-40B4-BE49-F238E27FC236}">
                <a16:creationId xmlns:a16="http://schemas.microsoft.com/office/drawing/2014/main" id="{95D247D2-83AF-4DB7-BBBE-5F11EF99589E}"/>
              </a:ext>
            </a:extLst>
          </p:cNvPr>
          <p:cNvSpPr>
            <a:spLocks noGrp="1"/>
          </p:cNvSpPr>
          <p:nvPr>
            <p:ph type="pic" sz="quarter" idx="14" hasCustomPrompt="1"/>
          </p:nvPr>
        </p:nvSpPr>
        <p:spPr>
          <a:xfrm>
            <a:off x="6391275"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21" name="Рисунок 10">
            <a:extLst>
              <a:ext uri="{FF2B5EF4-FFF2-40B4-BE49-F238E27FC236}">
                <a16:creationId xmlns:a16="http://schemas.microsoft.com/office/drawing/2014/main" id="{F6C1A6F8-E482-4CD3-B793-FB37F40D25BA}"/>
              </a:ext>
            </a:extLst>
          </p:cNvPr>
          <p:cNvSpPr>
            <a:spLocks noGrp="1"/>
          </p:cNvSpPr>
          <p:nvPr>
            <p:ph type="pic" sz="quarter" idx="15" hasCustomPrompt="1"/>
          </p:nvPr>
        </p:nvSpPr>
        <p:spPr>
          <a:xfrm>
            <a:off x="8083550"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2" name="Рисунок 10">
            <a:extLst>
              <a:ext uri="{FF2B5EF4-FFF2-40B4-BE49-F238E27FC236}">
                <a16:creationId xmlns:a16="http://schemas.microsoft.com/office/drawing/2014/main" id="{14172962-67DB-49D3-B3D9-994E0D24582B}"/>
              </a:ext>
            </a:extLst>
          </p:cNvPr>
          <p:cNvSpPr>
            <a:spLocks noGrp="1"/>
          </p:cNvSpPr>
          <p:nvPr>
            <p:ph type="pic" sz="quarter" idx="16" hasCustomPrompt="1"/>
          </p:nvPr>
        </p:nvSpPr>
        <p:spPr>
          <a:xfrm>
            <a:off x="9778206"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3" name="Рисунок 10">
            <a:extLst>
              <a:ext uri="{FF2B5EF4-FFF2-40B4-BE49-F238E27FC236}">
                <a16:creationId xmlns:a16="http://schemas.microsoft.com/office/drawing/2014/main" id="{ABC80502-55AA-425A-A0D5-5AB24ACACDE7}"/>
              </a:ext>
            </a:extLst>
          </p:cNvPr>
          <p:cNvSpPr>
            <a:spLocks noGrp="1"/>
          </p:cNvSpPr>
          <p:nvPr>
            <p:ph type="pic" sz="quarter" idx="17" hasCustomPrompt="1"/>
          </p:nvPr>
        </p:nvSpPr>
        <p:spPr>
          <a:xfrm>
            <a:off x="6391275"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4" name="Рисунок 10">
            <a:extLst>
              <a:ext uri="{FF2B5EF4-FFF2-40B4-BE49-F238E27FC236}">
                <a16:creationId xmlns:a16="http://schemas.microsoft.com/office/drawing/2014/main" id="{B4385FE8-FF45-4D1A-A3A6-BD013E519ACB}"/>
              </a:ext>
            </a:extLst>
          </p:cNvPr>
          <p:cNvSpPr>
            <a:spLocks noGrp="1"/>
          </p:cNvSpPr>
          <p:nvPr>
            <p:ph type="pic" sz="quarter" idx="18" hasCustomPrompt="1"/>
          </p:nvPr>
        </p:nvSpPr>
        <p:spPr>
          <a:xfrm>
            <a:off x="8083550"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5" name="Рисунок 10">
            <a:extLst>
              <a:ext uri="{FF2B5EF4-FFF2-40B4-BE49-F238E27FC236}">
                <a16:creationId xmlns:a16="http://schemas.microsoft.com/office/drawing/2014/main" id="{2C5D671B-ADA7-4ED6-BFE9-E07133738969}"/>
              </a:ext>
            </a:extLst>
          </p:cNvPr>
          <p:cNvSpPr>
            <a:spLocks noGrp="1"/>
          </p:cNvSpPr>
          <p:nvPr>
            <p:ph type="pic" sz="quarter" idx="19" hasCustomPrompt="1"/>
          </p:nvPr>
        </p:nvSpPr>
        <p:spPr>
          <a:xfrm>
            <a:off x="9778206"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6" name="Рисунок 10">
            <a:extLst>
              <a:ext uri="{FF2B5EF4-FFF2-40B4-BE49-F238E27FC236}">
                <a16:creationId xmlns:a16="http://schemas.microsoft.com/office/drawing/2014/main" id="{BA0C9B24-D7DB-47FE-AC55-D65EF4D83210}"/>
              </a:ext>
            </a:extLst>
          </p:cNvPr>
          <p:cNvSpPr>
            <a:spLocks noGrp="1"/>
          </p:cNvSpPr>
          <p:nvPr>
            <p:ph type="pic" sz="quarter" idx="20" hasCustomPrompt="1"/>
          </p:nvPr>
        </p:nvSpPr>
        <p:spPr>
          <a:xfrm>
            <a:off x="6391275"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7" name="Рисунок 10">
            <a:extLst>
              <a:ext uri="{FF2B5EF4-FFF2-40B4-BE49-F238E27FC236}">
                <a16:creationId xmlns:a16="http://schemas.microsoft.com/office/drawing/2014/main" id="{B08A2850-6739-4559-B58D-9D7A351CE647}"/>
              </a:ext>
            </a:extLst>
          </p:cNvPr>
          <p:cNvSpPr>
            <a:spLocks noGrp="1"/>
          </p:cNvSpPr>
          <p:nvPr>
            <p:ph type="pic" sz="quarter" idx="21" hasCustomPrompt="1"/>
          </p:nvPr>
        </p:nvSpPr>
        <p:spPr>
          <a:xfrm>
            <a:off x="8083550"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8" name="Рисунок 10">
            <a:extLst>
              <a:ext uri="{FF2B5EF4-FFF2-40B4-BE49-F238E27FC236}">
                <a16:creationId xmlns:a16="http://schemas.microsoft.com/office/drawing/2014/main" id="{0D21383A-808B-4C97-9A6F-83EE82AF2288}"/>
              </a:ext>
            </a:extLst>
          </p:cNvPr>
          <p:cNvSpPr>
            <a:spLocks noGrp="1"/>
          </p:cNvSpPr>
          <p:nvPr>
            <p:ph type="pic" sz="quarter" idx="22" hasCustomPrompt="1"/>
          </p:nvPr>
        </p:nvSpPr>
        <p:spPr>
          <a:xfrm>
            <a:off x="9778206"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Tree>
    <p:extLst>
      <p:ext uri="{BB962C8B-B14F-4D97-AF65-F5344CB8AC3E}">
        <p14:creationId xmlns:p14="http://schemas.microsoft.com/office/powerpoint/2010/main" val="19805860"/>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Мокап онлайн-класса 2">
    <p:spTree>
      <p:nvGrpSpPr>
        <p:cNvPr id="1" name=""/>
        <p:cNvGrpSpPr/>
        <p:nvPr/>
      </p:nvGrpSpPr>
      <p:grpSpPr>
        <a:xfrm>
          <a:off x="0" y="0"/>
          <a:ext cx="0" cy="0"/>
          <a:chOff x="0" y="0"/>
          <a:chExt cx="0" cy="0"/>
        </a:xfrm>
      </p:grpSpPr>
      <p:pic>
        <p:nvPicPr>
          <p:cNvPr id="4" name="Picture 3" descr="A picture containing shoji, building&#10;&#10;Description automatically generated">
            <a:extLst>
              <a:ext uri="{FF2B5EF4-FFF2-40B4-BE49-F238E27FC236}">
                <a16:creationId xmlns:a16="http://schemas.microsoft.com/office/drawing/2014/main" id="{F872D83B-9F67-43CD-A259-38D41C429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177" y="2078515"/>
            <a:ext cx="5158694" cy="3024821"/>
          </a:xfrm>
          <a:prstGeom prst="rect">
            <a:avLst/>
          </a:prstGeom>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34" name="Picture Placeholder 33">
            <a:extLst>
              <a:ext uri="{FF2B5EF4-FFF2-40B4-BE49-F238E27FC236}">
                <a16:creationId xmlns:a16="http://schemas.microsoft.com/office/drawing/2014/main" id="{CE9E0BF2-5738-4018-ABD3-24A059B08FA9}"/>
              </a:ext>
            </a:extLst>
          </p:cNvPr>
          <p:cNvSpPr>
            <a:spLocks noGrp="1"/>
          </p:cNvSpPr>
          <p:nvPr>
            <p:ph type="pic" sz="quarter" idx="14" hasCustomPrompt="1"/>
          </p:nvPr>
        </p:nvSpPr>
        <p:spPr>
          <a:xfrm>
            <a:off x="6391276" y="2134253"/>
            <a:ext cx="5029697" cy="2872836"/>
          </a:xfrm>
          <a:custGeom>
            <a:avLst/>
            <a:gdLst>
              <a:gd name="connsiteX0" fmla="*/ 3386931 w 5029697"/>
              <a:gd name="connsiteY0" fmla="*/ 1950245 h 2872836"/>
              <a:gd name="connsiteX1" fmla="*/ 5029697 w 5029697"/>
              <a:gd name="connsiteY1" fmla="*/ 1950245 h 2872836"/>
              <a:gd name="connsiteX2" fmla="*/ 5029697 w 5029697"/>
              <a:gd name="connsiteY2" fmla="*/ 2872836 h 2872836"/>
              <a:gd name="connsiteX3" fmla="*/ 3386931 w 5029697"/>
              <a:gd name="connsiteY3" fmla="*/ 2872836 h 2872836"/>
              <a:gd name="connsiteX4" fmla="*/ 1692275 w 5029697"/>
              <a:gd name="connsiteY4" fmla="*/ 1950245 h 2872836"/>
              <a:gd name="connsiteX5" fmla="*/ 3335041 w 5029697"/>
              <a:gd name="connsiteY5" fmla="*/ 1950245 h 2872836"/>
              <a:gd name="connsiteX6" fmla="*/ 3335041 w 5029697"/>
              <a:gd name="connsiteY6" fmla="*/ 2872836 h 2872836"/>
              <a:gd name="connsiteX7" fmla="*/ 1692275 w 5029697"/>
              <a:gd name="connsiteY7" fmla="*/ 2872836 h 2872836"/>
              <a:gd name="connsiteX8" fmla="*/ 0 w 5029697"/>
              <a:gd name="connsiteY8" fmla="*/ 1950245 h 2872836"/>
              <a:gd name="connsiteX9" fmla="*/ 1642766 w 5029697"/>
              <a:gd name="connsiteY9" fmla="*/ 1950245 h 2872836"/>
              <a:gd name="connsiteX10" fmla="*/ 1642766 w 5029697"/>
              <a:gd name="connsiteY10" fmla="*/ 2872836 h 2872836"/>
              <a:gd name="connsiteX11" fmla="*/ 0 w 5029697"/>
              <a:gd name="connsiteY11" fmla="*/ 2872836 h 2872836"/>
              <a:gd name="connsiteX12" fmla="*/ 3386931 w 5029697"/>
              <a:gd name="connsiteY12" fmla="*/ 971551 h 2872836"/>
              <a:gd name="connsiteX13" fmla="*/ 5029697 w 5029697"/>
              <a:gd name="connsiteY13" fmla="*/ 971551 h 2872836"/>
              <a:gd name="connsiteX14" fmla="*/ 5029697 w 5029697"/>
              <a:gd name="connsiteY14" fmla="*/ 1894142 h 2872836"/>
              <a:gd name="connsiteX15" fmla="*/ 3386931 w 5029697"/>
              <a:gd name="connsiteY15" fmla="*/ 1894142 h 2872836"/>
              <a:gd name="connsiteX16" fmla="*/ 1692275 w 5029697"/>
              <a:gd name="connsiteY16" fmla="*/ 971551 h 2872836"/>
              <a:gd name="connsiteX17" fmla="*/ 3335041 w 5029697"/>
              <a:gd name="connsiteY17" fmla="*/ 971551 h 2872836"/>
              <a:gd name="connsiteX18" fmla="*/ 3335041 w 5029697"/>
              <a:gd name="connsiteY18" fmla="*/ 1894142 h 2872836"/>
              <a:gd name="connsiteX19" fmla="*/ 1692275 w 5029697"/>
              <a:gd name="connsiteY19" fmla="*/ 1894142 h 2872836"/>
              <a:gd name="connsiteX20" fmla="*/ 0 w 5029697"/>
              <a:gd name="connsiteY20" fmla="*/ 971551 h 2872836"/>
              <a:gd name="connsiteX21" fmla="*/ 1642766 w 5029697"/>
              <a:gd name="connsiteY21" fmla="*/ 971551 h 2872836"/>
              <a:gd name="connsiteX22" fmla="*/ 1642766 w 5029697"/>
              <a:gd name="connsiteY22" fmla="*/ 1894142 h 2872836"/>
              <a:gd name="connsiteX23" fmla="*/ 0 w 5029697"/>
              <a:gd name="connsiteY23" fmla="*/ 1894142 h 2872836"/>
              <a:gd name="connsiteX24" fmla="*/ 3386931 w 5029697"/>
              <a:gd name="connsiteY24" fmla="*/ 0 h 2872836"/>
              <a:gd name="connsiteX25" fmla="*/ 5029697 w 5029697"/>
              <a:gd name="connsiteY25" fmla="*/ 0 h 2872836"/>
              <a:gd name="connsiteX26" fmla="*/ 5029697 w 5029697"/>
              <a:gd name="connsiteY26" fmla="*/ 922591 h 2872836"/>
              <a:gd name="connsiteX27" fmla="*/ 3386931 w 5029697"/>
              <a:gd name="connsiteY27" fmla="*/ 922591 h 2872836"/>
              <a:gd name="connsiteX28" fmla="*/ 1692275 w 5029697"/>
              <a:gd name="connsiteY28" fmla="*/ 0 h 2872836"/>
              <a:gd name="connsiteX29" fmla="*/ 3335041 w 5029697"/>
              <a:gd name="connsiteY29" fmla="*/ 0 h 2872836"/>
              <a:gd name="connsiteX30" fmla="*/ 3335041 w 5029697"/>
              <a:gd name="connsiteY30" fmla="*/ 922591 h 2872836"/>
              <a:gd name="connsiteX31" fmla="*/ 1692275 w 5029697"/>
              <a:gd name="connsiteY31" fmla="*/ 922591 h 2872836"/>
              <a:gd name="connsiteX32" fmla="*/ 0 w 5029697"/>
              <a:gd name="connsiteY32" fmla="*/ 0 h 2872836"/>
              <a:gd name="connsiteX33" fmla="*/ 1642766 w 5029697"/>
              <a:gd name="connsiteY33" fmla="*/ 0 h 2872836"/>
              <a:gd name="connsiteX34" fmla="*/ 1642766 w 5029697"/>
              <a:gd name="connsiteY34" fmla="*/ 922591 h 2872836"/>
              <a:gd name="connsiteX35" fmla="*/ 0 w 5029697"/>
              <a:gd name="connsiteY35" fmla="*/ 922591 h 2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29697" h="2872836">
                <a:moveTo>
                  <a:pt x="3386931" y="1950245"/>
                </a:moveTo>
                <a:lnTo>
                  <a:pt x="5029697" y="1950245"/>
                </a:lnTo>
                <a:lnTo>
                  <a:pt x="5029697" y="2872836"/>
                </a:lnTo>
                <a:lnTo>
                  <a:pt x="3386931" y="2872836"/>
                </a:lnTo>
                <a:close/>
                <a:moveTo>
                  <a:pt x="1692275" y="1950245"/>
                </a:moveTo>
                <a:lnTo>
                  <a:pt x="3335041" y="1950245"/>
                </a:lnTo>
                <a:lnTo>
                  <a:pt x="3335041" y="2872836"/>
                </a:lnTo>
                <a:lnTo>
                  <a:pt x="1692275" y="2872836"/>
                </a:lnTo>
                <a:close/>
                <a:moveTo>
                  <a:pt x="0" y="1950245"/>
                </a:moveTo>
                <a:lnTo>
                  <a:pt x="1642766" y="1950245"/>
                </a:lnTo>
                <a:lnTo>
                  <a:pt x="1642766" y="2872836"/>
                </a:lnTo>
                <a:lnTo>
                  <a:pt x="0" y="2872836"/>
                </a:lnTo>
                <a:close/>
                <a:moveTo>
                  <a:pt x="3386931" y="971551"/>
                </a:moveTo>
                <a:lnTo>
                  <a:pt x="5029697" y="971551"/>
                </a:lnTo>
                <a:lnTo>
                  <a:pt x="5029697" y="1894142"/>
                </a:lnTo>
                <a:lnTo>
                  <a:pt x="3386931" y="1894142"/>
                </a:lnTo>
                <a:close/>
                <a:moveTo>
                  <a:pt x="1692275" y="971551"/>
                </a:moveTo>
                <a:lnTo>
                  <a:pt x="3335041" y="971551"/>
                </a:lnTo>
                <a:lnTo>
                  <a:pt x="3335041" y="1894142"/>
                </a:lnTo>
                <a:lnTo>
                  <a:pt x="1692275" y="1894142"/>
                </a:lnTo>
                <a:close/>
                <a:moveTo>
                  <a:pt x="0" y="971551"/>
                </a:moveTo>
                <a:lnTo>
                  <a:pt x="1642766" y="971551"/>
                </a:lnTo>
                <a:lnTo>
                  <a:pt x="1642766" y="1894142"/>
                </a:lnTo>
                <a:lnTo>
                  <a:pt x="0" y="1894142"/>
                </a:lnTo>
                <a:close/>
                <a:moveTo>
                  <a:pt x="3386931" y="0"/>
                </a:moveTo>
                <a:lnTo>
                  <a:pt x="5029697" y="0"/>
                </a:lnTo>
                <a:lnTo>
                  <a:pt x="5029697" y="922591"/>
                </a:lnTo>
                <a:lnTo>
                  <a:pt x="3386931" y="922591"/>
                </a:lnTo>
                <a:close/>
                <a:moveTo>
                  <a:pt x="1692275" y="0"/>
                </a:moveTo>
                <a:lnTo>
                  <a:pt x="3335041" y="0"/>
                </a:lnTo>
                <a:lnTo>
                  <a:pt x="3335041" y="922591"/>
                </a:lnTo>
                <a:lnTo>
                  <a:pt x="1692275" y="922591"/>
                </a:lnTo>
                <a:close/>
                <a:moveTo>
                  <a:pt x="0" y="0"/>
                </a:moveTo>
                <a:lnTo>
                  <a:pt x="1642766" y="0"/>
                </a:lnTo>
                <a:lnTo>
                  <a:pt x="1642766" y="922591"/>
                </a:lnTo>
                <a:lnTo>
                  <a:pt x="0" y="922591"/>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sz="1400">
                <a:solidFill>
                  <a:schemeClr val="bg2"/>
                </a:solidFill>
              </a:defRPr>
            </a:lvl1pPr>
          </a:lstStyle>
          <a:p>
            <a:r>
              <a:rPr lang="en-US" dirty="0"/>
              <a:t>Image</a:t>
            </a:r>
          </a:p>
        </p:txBody>
      </p:sp>
    </p:spTree>
    <p:extLst>
      <p:ext uri="{BB962C8B-B14F-4D97-AF65-F5344CB8AC3E}">
        <p14:creationId xmlns:p14="http://schemas.microsoft.com/office/powerpoint/2010/main" val="2466203916"/>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Слайд с фото и текстом">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41F6637E-FA25-4ED5-9B39-BB5355F46971}"/>
              </a:ext>
            </a:extLst>
          </p:cNvPr>
          <p:cNvSpPr>
            <a:spLocks noGrp="1"/>
          </p:cNvSpPr>
          <p:nvPr>
            <p:ph type="pic" sz="quarter" idx="14" hasCustomPrompt="1"/>
          </p:nvPr>
        </p:nvSpPr>
        <p:spPr>
          <a:xfrm>
            <a:off x="6096000" y="1292663"/>
            <a:ext cx="5003800" cy="4304219"/>
          </a:xfrm>
          <a:custGeom>
            <a:avLst/>
            <a:gdLst>
              <a:gd name="connsiteX0" fmla="*/ 0 w 5003800"/>
              <a:gd name="connsiteY0" fmla="*/ 0 h 4304219"/>
              <a:gd name="connsiteX1" fmla="*/ 4945478 w 5003800"/>
              <a:gd name="connsiteY1" fmla="*/ 0 h 4304219"/>
              <a:gd name="connsiteX2" fmla="*/ 5003800 w 5003800"/>
              <a:gd name="connsiteY2" fmla="*/ 58322 h 4304219"/>
              <a:gd name="connsiteX3" fmla="*/ 5003800 w 5003800"/>
              <a:gd name="connsiteY3" fmla="*/ 4245897 h 4304219"/>
              <a:gd name="connsiteX4" fmla="*/ 4945478 w 5003800"/>
              <a:gd name="connsiteY4" fmla="*/ 4304219 h 4304219"/>
              <a:gd name="connsiteX5" fmla="*/ 0 w 5003800"/>
              <a:gd name="connsiteY5" fmla="*/ 4304219 h 43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3800" h="4304219">
                <a:moveTo>
                  <a:pt x="0" y="0"/>
                </a:moveTo>
                <a:lnTo>
                  <a:pt x="4945478" y="0"/>
                </a:lnTo>
                <a:cubicBezTo>
                  <a:pt x="4977688" y="0"/>
                  <a:pt x="5003800" y="26112"/>
                  <a:pt x="5003800" y="58322"/>
                </a:cubicBezTo>
                <a:lnTo>
                  <a:pt x="5003800" y="4245897"/>
                </a:lnTo>
                <a:cubicBezTo>
                  <a:pt x="5003800" y="4278107"/>
                  <a:pt x="4977688" y="4304219"/>
                  <a:pt x="4945478" y="4304219"/>
                </a:cubicBezTo>
                <a:lnTo>
                  <a:pt x="0" y="4304219"/>
                </a:lnTo>
                <a:close/>
              </a:path>
            </a:pathLst>
          </a:custGeom>
          <a:pattFill prst="lgCheck">
            <a:fgClr>
              <a:schemeClr val="tx2">
                <a:lumMod val="20000"/>
                <a:lumOff val="80000"/>
              </a:schemeClr>
            </a:fgClr>
            <a:bgClr>
              <a:schemeClr val="bg1"/>
            </a:bgClr>
          </a:pattFill>
          <a:ln>
            <a:solidFill>
              <a:schemeClr val="tx2">
                <a:lumMod val="40000"/>
                <a:lumOff val="60000"/>
              </a:schemeClr>
            </a:solidFill>
          </a:ln>
        </p:spPr>
        <p:txBody>
          <a:bodyPr wrap="square" anchor="ctr">
            <a:noAutofit/>
          </a:bodyPr>
          <a:lstStyle>
            <a:lvl1pPr marL="0" indent="0" algn="ctr">
              <a:buNone/>
              <a:defRPr sz="1400">
                <a:solidFill>
                  <a:schemeClr val="bg2"/>
                </a:solidFill>
              </a:defRPr>
            </a:lvl1pPr>
          </a:lstStyle>
          <a:p>
            <a:r>
              <a:rPr lang="en-US" dirty="0"/>
              <a:t>Image</a:t>
            </a:r>
            <a:endParaRPr lang="ru-RU" dirty="0"/>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2846683149"/>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Слайд с фото и текстом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5045974-98BC-4F9A-898B-5BB22DDB3418}"/>
              </a:ext>
            </a:extLst>
          </p:cNvPr>
          <p:cNvSpPr>
            <a:spLocks noGrp="1"/>
          </p:cNvSpPr>
          <p:nvPr>
            <p:ph type="pic" sz="quarter" idx="15" hasCustomPrompt="1"/>
          </p:nvPr>
        </p:nvSpPr>
        <p:spPr>
          <a:xfrm>
            <a:off x="1094988" y="1292662"/>
            <a:ext cx="5001012" cy="4304219"/>
          </a:xfrm>
          <a:custGeom>
            <a:avLst/>
            <a:gdLst>
              <a:gd name="connsiteX0" fmla="*/ 58322 w 5001012"/>
              <a:gd name="connsiteY0" fmla="*/ 0 h 4304219"/>
              <a:gd name="connsiteX1" fmla="*/ 5001012 w 5001012"/>
              <a:gd name="connsiteY1" fmla="*/ 0 h 4304219"/>
              <a:gd name="connsiteX2" fmla="*/ 5001012 w 5001012"/>
              <a:gd name="connsiteY2" fmla="*/ 1 h 4304219"/>
              <a:gd name="connsiteX3" fmla="*/ 5001012 w 5001012"/>
              <a:gd name="connsiteY3" fmla="*/ 4304219 h 4304219"/>
              <a:gd name="connsiteX4" fmla="*/ 58322 w 5001012"/>
              <a:gd name="connsiteY4" fmla="*/ 4304219 h 4304219"/>
              <a:gd name="connsiteX5" fmla="*/ 0 w 5001012"/>
              <a:gd name="connsiteY5" fmla="*/ 4245897 h 4304219"/>
              <a:gd name="connsiteX6" fmla="*/ 0 w 5001012"/>
              <a:gd name="connsiteY6" fmla="*/ 58322 h 4304219"/>
              <a:gd name="connsiteX7" fmla="*/ 58322 w 5001012"/>
              <a:gd name="connsiteY7" fmla="*/ 0 h 43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012" h="4304219">
                <a:moveTo>
                  <a:pt x="58322" y="0"/>
                </a:moveTo>
                <a:lnTo>
                  <a:pt x="5001012" y="0"/>
                </a:lnTo>
                <a:lnTo>
                  <a:pt x="5001012" y="1"/>
                </a:lnTo>
                <a:lnTo>
                  <a:pt x="5001012" y="4304219"/>
                </a:lnTo>
                <a:lnTo>
                  <a:pt x="58322" y="4304219"/>
                </a:lnTo>
                <a:cubicBezTo>
                  <a:pt x="26112" y="4304219"/>
                  <a:pt x="0" y="4278107"/>
                  <a:pt x="0" y="4245897"/>
                </a:cubicBezTo>
                <a:lnTo>
                  <a:pt x="0" y="58322"/>
                </a:lnTo>
                <a:cubicBezTo>
                  <a:pt x="0" y="26112"/>
                  <a:pt x="26112" y="0"/>
                  <a:pt x="58322" y="0"/>
                </a:cubicBezTo>
                <a:close/>
              </a:path>
            </a:pathLst>
          </a:custGeom>
          <a:pattFill prst="lgCheck">
            <a:fgClr>
              <a:schemeClr val="tx2">
                <a:lumMod val="20000"/>
                <a:lumOff val="80000"/>
              </a:schemeClr>
            </a:fgClr>
            <a:bgClr>
              <a:schemeClr val="bg1"/>
            </a:bgClr>
          </a:pattFill>
          <a:ln>
            <a:solidFill>
              <a:schemeClr val="tx2">
                <a:lumMod val="40000"/>
                <a:lumOff val="60000"/>
              </a:schemeClr>
            </a:solidFill>
          </a:ln>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1868166738"/>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1"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3671654"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28" name="Picture Placeholder 14">
            <a:extLst>
              <a:ext uri="{FF2B5EF4-FFF2-40B4-BE49-F238E27FC236}">
                <a16:creationId xmlns:a16="http://schemas.microsoft.com/office/drawing/2014/main" id="{88F2BDCB-B8D5-46C5-B498-B34DD65BC9B0}"/>
              </a:ext>
            </a:extLst>
          </p:cNvPr>
          <p:cNvSpPr>
            <a:spLocks noGrp="1"/>
          </p:cNvSpPr>
          <p:nvPr>
            <p:ph type="pic" sz="quarter" idx="14" hasCustomPrompt="1"/>
          </p:nvPr>
        </p:nvSpPr>
        <p:spPr>
          <a:xfrm>
            <a:off x="6252929"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
        <p:nvSpPr>
          <p:cNvPr id="22" name="Picture Placeholder 14">
            <a:extLst>
              <a:ext uri="{FF2B5EF4-FFF2-40B4-BE49-F238E27FC236}">
                <a16:creationId xmlns:a16="http://schemas.microsoft.com/office/drawing/2014/main" id="{BD68CF29-070B-4282-BF53-C3A10620C790}"/>
              </a:ext>
            </a:extLst>
          </p:cNvPr>
          <p:cNvSpPr>
            <a:spLocks noGrp="1"/>
          </p:cNvSpPr>
          <p:nvPr>
            <p:ph type="pic" sz="quarter" idx="15" hasCustomPrompt="1"/>
          </p:nvPr>
        </p:nvSpPr>
        <p:spPr>
          <a:xfrm>
            <a:off x="8830413"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1469207211"/>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Фото на весь слайд">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9063BE5-C071-41FD-B46E-66E593A01147}"/>
              </a:ext>
            </a:extLst>
          </p:cNvPr>
          <p:cNvSpPr>
            <a:spLocks noGrp="1"/>
          </p:cNvSpPr>
          <p:nvPr>
            <p:ph type="pic" sz="quarter" idx="15" hasCustomPrompt="1"/>
          </p:nvPr>
        </p:nvSpPr>
        <p:spPr>
          <a:xfrm>
            <a:off x="1092201" y="1292662"/>
            <a:ext cx="10007600" cy="4333523"/>
          </a:xfrm>
          <a:prstGeom prst="roundRect">
            <a:avLst>
              <a:gd name="adj" fmla="val 1281"/>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a:solidFill>
                  <a:schemeClr val="bg2"/>
                </a:solidFill>
              </a:defRPr>
            </a:lvl1pPr>
          </a:lstStyle>
          <a:p>
            <a:pPr marL="228600" lvl="0" indent="-228600" algn="ctr"/>
            <a:r>
              <a:rPr lang="en-US" dirty="0"/>
              <a:t>Image</a:t>
            </a:r>
            <a:endParaRPr lang="ru-RU" dirty="0"/>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379009444"/>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Контакты">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59C2CC-921F-4753-9DC7-FC2BE6957830}"/>
              </a:ext>
            </a:extLst>
          </p:cNvPr>
          <p:cNvGrpSpPr/>
          <p:nvPr userDrawn="1"/>
        </p:nvGrpSpPr>
        <p:grpSpPr>
          <a:xfrm>
            <a:off x="5024978" y="3109229"/>
            <a:ext cx="2418064" cy="3748771"/>
            <a:chOff x="5024978" y="3109229"/>
            <a:chExt cx="2418064" cy="3748771"/>
          </a:xfrm>
        </p:grpSpPr>
        <p:sp>
          <p:nvSpPr>
            <p:cNvPr id="6" name="Parallelogram 5">
              <a:extLst>
                <a:ext uri="{FF2B5EF4-FFF2-40B4-BE49-F238E27FC236}">
                  <a16:creationId xmlns:a16="http://schemas.microsoft.com/office/drawing/2014/main" id="{C1CEA0B8-7D76-4D8C-8A78-FA3F5117AD1A}"/>
                </a:ext>
              </a:extLst>
            </p:cNvPr>
            <p:cNvSpPr/>
            <p:nvPr/>
          </p:nvSpPr>
          <p:spPr>
            <a:xfrm>
              <a:off x="5352638" y="3109229"/>
              <a:ext cx="2090404" cy="3748771"/>
            </a:xfrm>
            <a:prstGeom prst="parallelogram">
              <a:avLst>
                <a:gd name="adj" fmla="val 42841"/>
              </a:avLst>
            </a:prstGeom>
            <a:gradFill>
              <a:gsLst>
                <a:gs pos="0">
                  <a:schemeClr val="accent1">
                    <a:alpha val="40000"/>
                  </a:schemeClr>
                </a:gs>
                <a:gs pos="8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Parallelogram 8">
              <a:extLst>
                <a:ext uri="{FF2B5EF4-FFF2-40B4-BE49-F238E27FC236}">
                  <a16:creationId xmlns:a16="http://schemas.microsoft.com/office/drawing/2014/main" id="{BBF0B4BB-2F79-45A7-BD1C-2AB0ACFF25C0}"/>
                </a:ext>
              </a:extLst>
            </p:cNvPr>
            <p:cNvSpPr/>
            <p:nvPr/>
          </p:nvSpPr>
          <p:spPr>
            <a:xfrm>
              <a:off x="5024978" y="3109229"/>
              <a:ext cx="2090404" cy="3748771"/>
            </a:xfrm>
            <a:prstGeom prst="parallelogram">
              <a:avLst>
                <a:gd name="adj" fmla="val 43069"/>
              </a:avLst>
            </a:prstGeom>
            <a:gradFill>
              <a:gsLst>
                <a:gs pos="0">
                  <a:schemeClr val="accent1">
                    <a:alpha val="20000"/>
                  </a:schemeClr>
                </a:gs>
                <a:gs pos="6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8" name="Picture Placeholder 5">
            <a:extLst>
              <a:ext uri="{FF2B5EF4-FFF2-40B4-BE49-F238E27FC236}">
                <a16:creationId xmlns:a16="http://schemas.microsoft.com/office/drawing/2014/main" id="{FB2E4D1C-5BCE-442C-A13D-F006CA583CC9}"/>
              </a:ext>
            </a:extLst>
          </p:cNvPr>
          <p:cNvSpPr>
            <a:spLocks noGrp="1"/>
          </p:cNvSpPr>
          <p:nvPr>
            <p:ph type="pic" sz="quarter" idx="16"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6607619" cy="332399"/>
          </a:xfrm>
        </p:spPr>
        <p:txBody>
          <a:bodyPr/>
          <a:lstStyle>
            <a:lvl1pPr>
              <a:defRPr cap="all" baseline="0"/>
            </a:lvl1pPr>
          </a:lstStyle>
          <a:p>
            <a:r>
              <a:rPr lang="en-US"/>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Tree>
    <p:extLst>
      <p:ext uri="{BB962C8B-B14F-4D97-AF65-F5344CB8AC3E}">
        <p14:creationId xmlns:p14="http://schemas.microsoft.com/office/powerpoint/2010/main" val="1064162453"/>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Контакты без фото">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FC411482-A01D-4D41-9049-435751A034B8}"/>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6" name="Прямоугольник 2">
            <a:extLst>
              <a:ext uri="{FF2B5EF4-FFF2-40B4-BE49-F238E27FC236}">
                <a16:creationId xmlns:a16="http://schemas.microsoft.com/office/drawing/2014/main" id="{CD4A95A7-CC45-4AFB-96BE-6972E37907F7}"/>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0" name="Graphic 9">
            <a:extLst>
              <a:ext uri="{FF2B5EF4-FFF2-40B4-BE49-F238E27FC236}">
                <a16:creationId xmlns:a16="http://schemas.microsoft.com/office/drawing/2014/main" id="{452E7292-5408-4D63-A23B-9FAE9355290B}"/>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6607619"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pic>
        <p:nvPicPr>
          <p:cNvPr id="9" name="Graphic 8">
            <a:extLst>
              <a:ext uri="{FF2B5EF4-FFF2-40B4-BE49-F238E27FC236}">
                <a16:creationId xmlns:a16="http://schemas.microsoft.com/office/drawing/2014/main" id="{26811F71-2A20-4B59-BCDD-D2964163A49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2686817794"/>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1">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436381B5-2874-4CCA-A61B-B4BDD05B9CAF}"/>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t">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9" name="Text Placeholder 3">
            <a:extLst>
              <a:ext uri="{FF2B5EF4-FFF2-40B4-BE49-F238E27FC236}">
                <a16:creationId xmlns:a16="http://schemas.microsoft.com/office/drawing/2014/main" id="{2C0D8309-28B8-4E0E-B60C-F6DF2EAA1248}"/>
              </a:ext>
            </a:extLst>
          </p:cNvPr>
          <p:cNvSpPr>
            <a:spLocks noGrp="1"/>
          </p:cNvSpPr>
          <p:nvPr>
            <p:ph type="body" sz="quarter" idx="14" hasCustomPrompt="1"/>
          </p:nvPr>
        </p:nvSpPr>
        <p:spPr>
          <a:xfrm>
            <a:off x="-1" y="1446892"/>
            <a:ext cx="12192001" cy="457449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3" name="Text Placeholder 4">
            <a:extLst>
              <a:ext uri="{FF2B5EF4-FFF2-40B4-BE49-F238E27FC236}">
                <a16:creationId xmlns:a16="http://schemas.microsoft.com/office/drawing/2014/main" id="{E368F232-4EDA-4308-9BC4-CE2AD87F14EA}"/>
              </a:ext>
            </a:extLst>
          </p:cNvPr>
          <p:cNvSpPr>
            <a:spLocks noGrp="1"/>
          </p:cNvSpPr>
          <p:nvPr>
            <p:ph type="body" sz="quarter" idx="12" hasCustomPrompt="1"/>
          </p:nvPr>
        </p:nvSpPr>
        <p:spPr>
          <a:xfrm>
            <a:off x="3752850" y="1951038"/>
            <a:ext cx="4686300" cy="332399"/>
          </a:xfrm>
          <a:prstGeom prst="rect">
            <a:avLst/>
          </a:prstGeom>
        </p:spPr>
        <p:txBody>
          <a:bodyPr lIns="0" tIns="0" rIns="0" bIns="0">
            <a:spAutoFit/>
          </a:bodyPr>
          <a:lstStyle>
            <a:lvl1pPr marL="0" indent="0" algn="ctr">
              <a:buFont typeface="Arial" panose="020B0604020202020204" pitchFamily="34" charset="0"/>
              <a:buNone/>
              <a:defRPr sz="2400">
                <a:solidFill>
                  <a:schemeClr val="bg1"/>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Question</a:t>
            </a:r>
          </a:p>
        </p:txBody>
      </p:sp>
      <p:sp>
        <p:nvSpPr>
          <p:cNvPr id="4" name="Title 1">
            <a:extLst>
              <a:ext uri="{FF2B5EF4-FFF2-40B4-BE49-F238E27FC236}">
                <a16:creationId xmlns:a16="http://schemas.microsoft.com/office/drawing/2014/main" id="{23F6F0B4-EAF1-432E-AB16-AA9627F1D75A}"/>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1"/>
                </a:solidFill>
              </a:defRPr>
            </a:lvl1pPr>
          </a:lstStyle>
          <a:p>
            <a:r>
              <a:rPr lang="en-US" dirty="0"/>
              <a:t>Question with a lot of text</a:t>
            </a:r>
            <a:br>
              <a:rPr lang="en-US" dirty="0"/>
            </a:br>
            <a:r>
              <a:rPr lang="en-US" dirty="0"/>
              <a:t>in several lines</a:t>
            </a:r>
            <a:endParaRPr lang="ru-RU" dirty="0"/>
          </a:p>
        </p:txBody>
      </p:sp>
    </p:spTree>
    <p:extLst>
      <p:ext uri="{BB962C8B-B14F-4D97-AF65-F5344CB8AC3E}">
        <p14:creationId xmlns:p14="http://schemas.microsoft.com/office/powerpoint/2010/main" val="272663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2">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0" y="1446892"/>
            <a:ext cx="12192000" cy="4574495"/>
          </a:xfrm>
          <a:prstGeom prst="rect">
            <a:avLst/>
          </a:prstGeom>
          <a:pattFill prst="lgCheck">
            <a:fgClr>
              <a:schemeClr val="tx2">
                <a:lumMod val="20000"/>
                <a:lumOff val="80000"/>
              </a:schemeClr>
            </a:fgClr>
            <a:bgClr>
              <a:schemeClr val="bg1"/>
            </a:bgClr>
          </a:pattFill>
        </p:spPr>
        <p:txBody>
          <a:bodyPr wrap="square" anchor="t">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8" name="Text Placeholder 3">
            <a:extLst>
              <a:ext uri="{FF2B5EF4-FFF2-40B4-BE49-F238E27FC236}">
                <a16:creationId xmlns:a16="http://schemas.microsoft.com/office/drawing/2014/main" id="{6ACB414D-AF68-4F17-8B9B-1C70E89FEC09}"/>
              </a:ext>
            </a:extLst>
          </p:cNvPr>
          <p:cNvSpPr>
            <a:spLocks noGrp="1"/>
          </p:cNvSpPr>
          <p:nvPr>
            <p:ph type="body" sz="quarter" idx="14" hasCustomPrompt="1"/>
          </p:nvPr>
        </p:nvSpPr>
        <p:spPr>
          <a:xfrm>
            <a:off x="-1" y="1446892"/>
            <a:ext cx="12192001" cy="457449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3752850" y="750888"/>
            <a:ext cx="4686300" cy="387798"/>
          </a:xfrm>
          <a:prstGeom prst="rect">
            <a:avLst/>
          </a:prstGeom>
        </p:spPr>
        <p:txBody>
          <a:bodyPr lIns="0" tIns="0" rIns="0" bIns="0">
            <a:spAutoFit/>
          </a:bodyPr>
          <a:lstStyle>
            <a:lvl1pPr marL="0" indent="0" algn="ctr">
              <a:buFont typeface="Arial" panose="020B0604020202020204" pitchFamily="34" charset="0"/>
              <a:buNone/>
              <a:defRPr sz="28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Question</a:t>
            </a:r>
          </a:p>
        </p:txBody>
      </p:sp>
      <p:sp>
        <p:nvSpPr>
          <p:cNvPr id="6" name="Title 1">
            <a:extLst>
              <a:ext uri="{FF2B5EF4-FFF2-40B4-BE49-F238E27FC236}">
                <a16:creationId xmlns:a16="http://schemas.microsoft.com/office/drawing/2014/main" id="{6A159CEF-90A6-4569-9B57-0757D037C805}"/>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1"/>
                </a:solidFill>
              </a:defRPr>
            </a:lvl1pPr>
          </a:lstStyle>
          <a:p>
            <a:r>
              <a:rPr lang="en-US" dirty="0"/>
              <a:t>Question with a lot of text</a:t>
            </a:r>
            <a:br>
              <a:rPr lang="en-US" dirty="0"/>
            </a:br>
            <a:r>
              <a:rPr lang="en-US" dirty="0"/>
              <a:t>in several lines</a:t>
            </a:r>
            <a:endParaRPr lang="ru-RU" dirty="0"/>
          </a:p>
        </p:txBody>
      </p:sp>
      <p:pic>
        <p:nvPicPr>
          <p:cNvPr id="7" name="Graphic 6">
            <a:extLst>
              <a:ext uri="{FF2B5EF4-FFF2-40B4-BE49-F238E27FC236}">
                <a16:creationId xmlns:a16="http://schemas.microsoft.com/office/drawing/2014/main" id="{36F666E2-717E-41B3-841E-CEC84A23F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10615469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3">
    <p:spTree>
      <p:nvGrpSpPr>
        <p:cNvPr id="1" name=""/>
        <p:cNvGrpSpPr/>
        <p:nvPr/>
      </p:nvGrpSpPr>
      <p:grpSpPr>
        <a:xfrm>
          <a:off x="0" y="0"/>
          <a:ext cx="0" cy="0"/>
          <a:chOff x="0" y="0"/>
          <a:chExt cx="0" cy="0"/>
        </a:xfrm>
      </p:grpSpPr>
      <p:pic>
        <p:nvPicPr>
          <p:cNvPr id="12" name="Рисунок 19">
            <a:extLst>
              <a:ext uri="{FF2B5EF4-FFF2-40B4-BE49-F238E27FC236}">
                <a16:creationId xmlns:a16="http://schemas.microsoft.com/office/drawing/2014/main" id="{5714FDBB-C50A-4F9F-A96C-17853B9D358B}"/>
              </a:ext>
            </a:extLst>
          </p:cNvPr>
          <p:cNvPicPr>
            <a:picLocks noChangeAspect="1"/>
          </p:cNvPicPr>
          <p:nvPr userDrawn="1"/>
        </p:nvPicPr>
        <p:blipFill rotWithShape="1">
          <a:blip r:embed="rId2">
            <a:duotone>
              <a:schemeClr val="accent4">
                <a:shade val="45000"/>
                <a:satMod val="135000"/>
              </a:schemeClr>
              <a:prstClr val="white"/>
            </a:duotone>
            <a:alphaModFix amt="45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43937" t="5444" r="16938" b="15134"/>
          <a:stretch/>
        </p:blipFill>
        <p:spPr>
          <a:xfrm>
            <a:off x="6745917" y="663073"/>
            <a:ext cx="5425440" cy="6194927"/>
          </a:xfrm>
          <a:prstGeom prst="rect">
            <a:avLst/>
          </a:prstGeom>
        </p:spPr>
      </p:pic>
      <p:sp>
        <p:nvSpPr>
          <p:cNvPr id="10" name="Прямоугольник 2">
            <a:extLst>
              <a:ext uri="{FF2B5EF4-FFF2-40B4-BE49-F238E27FC236}">
                <a16:creationId xmlns:a16="http://schemas.microsoft.com/office/drawing/2014/main" id="{6E97C4FE-CB97-4C1E-B4C4-ECC5269A7C19}"/>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1" name="Graphic 10">
            <a:extLst>
              <a:ext uri="{FF2B5EF4-FFF2-40B4-BE49-F238E27FC236}">
                <a16:creationId xmlns:a16="http://schemas.microsoft.com/office/drawing/2014/main" id="{8507CC24-3842-40FB-B371-67EEA4221B4C}"/>
              </a:ext>
            </a:extLst>
          </p:cNvPr>
          <p:cNvPicPr>
            <a:picLocks noChangeAspect="1"/>
          </p:cNvPicPr>
          <p:nvPr userDrawn="1"/>
        </p:nvPicPr>
        <p:blipFill rotWithShape="1">
          <a:blip r:embed="rId4">
            <a:alphaModFix amt="21000"/>
            <a:extLst>
              <a:ext uri="{96DAC541-7B7A-43D3-8B79-37D633B846F1}">
                <asvg:svgBlip xmlns:asvg="http://schemas.microsoft.com/office/drawing/2016/SVG/main" r:embed="rId5"/>
              </a:ext>
            </a:extLst>
          </a:blip>
          <a:srcRect l="8705" r="8705"/>
          <a:stretch/>
        </p:blipFill>
        <p:spPr>
          <a:xfrm>
            <a:off x="21716" y="61913"/>
            <a:ext cx="12192000" cy="6381750"/>
          </a:xfrm>
          <a:prstGeom prst="rect">
            <a:avLst/>
          </a:prstGeom>
        </p:spPr>
      </p:pic>
      <p:sp>
        <p:nvSpPr>
          <p:cNvPr id="6" name="Title 1">
            <a:extLst>
              <a:ext uri="{FF2B5EF4-FFF2-40B4-BE49-F238E27FC236}">
                <a16:creationId xmlns:a16="http://schemas.microsoft.com/office/drawing/2014/main" id="{6A159CEF-90A6-4569-9B57-0757D037C805}"/>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2"/>
                </a:solidFill>
              </a:defRPr>
            </a:lvl1pPr>
          </a:lstStyle>
          <a:p>
            <a:r>
              <a:rPr lang="en-US" dirty="0"/>
              <a:t>Question with a lot of text</a:t>
            </a:r>
            <a:br>
              <a:rPr lang="en-US" dirty="0"/>
            </a:br>
            <a:r>
              <a:rPr lang="en-US" dirty="0"/>
              <a:t>in several lines</a:t>
            </a:r>
            <a:endParaRPr lang="ru-RU" dirty="0"/>
          </a:p>
        </p:txBody>
      </p:sp>
      <p:pic>
        <p:nvPicPr>
          <p:cNvPr id="7" name="Graphic 6">
            <a:extLst>
              <a:ext uri="{FF2B5EF4-FFF2-40B4-BE49-F238E27FC236}">
                <a16:creationId xmlns:a16="http://schemas.microsoft.com/office/drawing/2014/main" id="{FAFE3E04-4136-434E-959E-D53C6684A30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28767389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Короткая фраза и фото">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D5F857E-104E-4CB8-9B97-DFEEBCDC77A5}"/>
              </a:ext>
            </a:extLst>
          </p:cNvPr>
          <p:cNvSpPr/>
          <p:nvPr userDrawn="1"/>
        </p:nvSpPr>
        <p:spPr>
          <a:xfrm>
            <a:off x="-1" y="1141753"/>
            <a:ext cx="7354754" cy="4574495"/>
          </a:xfrm>
          <a:custGeom>
            <a:avLst/>
            <a:gdLst>
              <a:gd name="connsiteX0" fmla="*/ 0 w 7354754"/>
              <a:gd name="connsiteY0" fmla="*/ 0 h 4574495"/>
              <a:gd name="connsiteX1" fmla="*/ 7354754 w 7354754"/>
              <a:gd name="connsiteY1" fmla="*/ 0 h 4574495"/>
              <a:gd name="connsiteX2" fmla="*/ 6256130 w 7354754"/>
              <a:gd name="connsiteY2" fmla="*/ 4574495 h 4574495"/>
              <a:gd name="connsiteX3" fmla="*/ 0 w 7354754"/>
              <a:gd name="connsiteY3" fmla="*/ 4574495 h 4574495"/>
            </a:gdLst>
            <a:ahLst/>
            <a:cxnLst>
              <a:cxn ang="0">
                <a:pos x="connsiteX0" y="connsiteY0"/>
              </a:cxn>
              <a:cxn ang="0">
                <a:pos x="connsiteX1" y="connsiteY1"/>
              </a:cxn>
              <a:cxn ang="0">
                <a:pos x="connsiteX2" y="connsiteY2"/>
              </a:cxn>
              <a:cxn ang="0">
                <a:pos x="connsiteX3" y="connsiteY3"/>
              </a:cxn>
            </a:cxnLst>
            <a:rect l="l" t="t" r="r" b="b"/>
            <a:pathLst>
              <a:path w="7354754" h="4574495">
                <a:moveTo>
                  <a:pt x="0" y="0"/>
                </a:moveTo>
                <a:lnTo>
                  <a:pt x="7354754" y="0"/>
                </a:lnTo>
                <a:lnTo>
                  <a:pt x="6256130" y="4574495"/>
                </a:lnTo>
                <a:lnTo>
                  <a:pt x="0" y="4574495"/>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11" name="Рисунок 82">
            <a:extLst>
              <a:ext uri="{FF2B5EF4-FFF2-40B4-BE49-F238E27FC236}">
                <a16:creationId xmlns:a16="http://schemas.microsoft.com/office/drawing/2014/main" id="{C9CA1AE7-E8C7-4A85-8AFC-AD924F33D60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23520" b="35217"/>
          <a:stretch/>
        </p:blipFill>
        <p:spPr>
          <a:xfrm>
            <a:off x="3579971" y="2120900"/>
            <a:ext cx="3595042" cy="3721889"/>
          </a:xfrm>
          <a:prstGeom prst="rect">
            <a:avLst/>
          </a:prstGeom>
        </p:spPr>
      </p:pic>
      <p:sp>
        <p:nvSpPr>
          <p:cNvPr id="8" name="Picture Placeholder 5">
            <a:extLst>
              <a:ext uri="{FF2B5EF4-FFF2-40B4-BE49-F238E27FC236}">
                <a16:creationId xmlns:a16="http://schemas.microsoft.com/office/drawing/2014/main" id="{FB2E4D1C-5BCE-442C-A13D-F006CA583CC9}"/>
              </a:ext>
            </a:extLst>
          </p:cNvPr>
          <p:cNvSpPr>
            <a:spLocks noGrp="1"/>
          </p:cNvSpPr>
          <p:nvPr>
            <p:ph type="pic" sz="quarter" idx="16"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10" name="Заголовок 6">
            <a:extLst>
              <a:ext uri="{FF2B5EF4-FFF2-40B4-BE49-F238E27FC236}">
                <a16:creationId xmlns:a16="http://schemas.microsoft.com/office/drawing/2014/main" id="{F586D425-74B3-4E43-B34F-117430617105}"/>
              </a:ext>
            </a:extLst>
          </p:cNvPr>
          <p:cNvSpPr>
            <a:spLocks noGrp="1"/>
          </p:cNvSpPr>
          <p:nvPr>
            <p:ph type="title" hasCustomPrompt="1"/>
          </p:nvPr>
        </p:nvSpPr>
        <p:spPr>
          <a:xfrm>
            <a:off x="914400" y="2875003"/>
            <a:ext cx="4889500" cy="1107996"/>
          </a:xfrm>
        </p:spPr>
        <p:txBody>
          <a:bodyPr anchor="ctr"/>
          <a:lstStyle>
            <a:lvl1pPr>
              <a:defRPr sz="4000" cap="all" baseline="0">
                <a:solidFill>
                  <a:schemeClr val="bg1"/>
                </a:solidFill>
              </a:defRPr>
            </a:lvl1pPr>
          </a:lstStyle>
          <a:p>
            <a:r>
              <a:rPr lang="en-US" dirty="0"/>
              <a:t>Large</a:t>
            </a:r>
            <a:br>
              <a:rPr lang="en-US" dirty="0"/>
            </a:br>
            <a:r>
              <a:rPr lang="en-US" dirty="0"/>
              <a:t>short phrase</a:t>
            </a:r>
            <a:endParaRPr lang="ru-RU" dirty="0"/>
          </a:p>
        </p:txBody>
      </p:sp>
      <p:sp>
        <p:nvSpPr>
          <p:cNvPr id="4" name="Text Placeholder 3">
            <a:extLst>
              <a:ext uri="{FF2B5EF4-FFF2-40B4-BE49-F238E27FC236}">
                <a16:creationId xmlns:a16="http://schemas.microsoft.com/office/drawing/2014/main" id="{56C067C3-07A2-49F7-98B6-8D64BBEE3E8B}"/>
              </a:ext>
            </a:extLst>
          </p:cNvPr>
          <p:cNvSpPr>
            <a:spLocks noGrp="1"/>
          </p:cNvSpPr>
          <p:nvPr>
            <p:ph type="body" sz="quarter" idx="17" hasCustomPrompt="1"/>
          </p:nvPr>
        </p:nvSpPr>
        <p:spPr>
          <a:xfrm>
            <a:off x="914400" y="2361099"/>
            <a:ext cx="4889500" cy="332399"/>
          </a:xfrm>
          <a:prstGeom prst="rect">
            <a:avLst/>
          </a:prstGeom>
        </p:spPr>
        <p:txBody>
          <a:bodyPr wrap="square" lIns="0" tIns="0" rIns="0" bIns="0">
            <a:spAutoFit/>
          </a:bodyPr>
          <a:lstStyle>
            <a:lvl1pPr marL="0" indent="0">
              <a:buNone/>
              <a:defRPr lang="en-US" sz="24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Subtitle</a:t>
            </a:r>
            <a:endParaRPr lang="ru-RU" dirty="0"/>
          </a:p>
        </p:txBody>
      </p:sp>
      <p:sp>
        <p:nvSpPr>
          <p:cNvPr id="14" name="Text Placeholder 3">
            <a:extLst>
              <a:ext uri="{FF2B5EF4-FFF2-40B4-BE49-F238E27FC236}">
                <a16:creationId xmlns:a16="http://schemas.microsoft.com/office/drawing/2014/main" id="{5866F56C-B103-47FC-8B84-4F5467FF75A0}"/>
              </a:ext>
            </a:extLst>
          </p:cNvPr>
          <p:cNvSpPr>
            <a:spLocks noGrp="1"/>
          </p:cNvSpPr>
          <p:nvPr>
            <p:ph type="body" sz="quarter" idx="18" hasCustomPrompt="1"/>
          </p:nvPr>
        </p:nvSpPr>
        <p:spPr>
          <a:xfrm>
            <a:off x="914400" y="4168468"/>
            <a:ext cx="4889500" cy="249299"/>
          </a:xfrm>
          <a:prstGeom prst="rect">
            <a:avLst/>
          </a:prstGeom>
        </p:spPr>
        <p:txBody>
          <a:bodyPr wrap="square" lIns="0" tIns="0" rIns="0" bIns="0">
            <a:spAutoFit/>
          </a:bodyPr>
          <a:lstStyle>
            <a:lvl1pPr marL="0" indent="0">
              <a:buNone/>
              <a:defRPr lang="en-US" sz="18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description</a:t>
            </a:r>
            <a:endParaRPr lang="ru-RU" dirty="0"/>
          </a:p>
        </p:txBody>
      </p:sp>
      <p:pic>
        <p:nvPicPr>
          <p:cNvPr id="13" name="Graphic 12">
            <a:extLst>
              <a:ext uri="{FF2B5EF4-FFF2-40B4-BE49-F238E27FC236}">
                <a16:creationId xmlns:a16="http://schemas.microsoft.com/office/drawing/2014/main" id="{61366D09-9C7C-4C0A-8A68-DD556093D51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112821319"/>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Короткая фраза без фото">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52E7292-5408-4D63-A23B-9FAE9355290B}"/>
              </a:ext>
            </a:extLst>
          </p:cNvPr>
          <p:cNvPicPr>
            <a:picLocks noChangeAspect="1"/>
          </p:cNvPicPr>
          <p:nvPr userDrawn="1"/>
        </p:nvPicPr>
        <p:blipFill rotWithShape="1">
          <a:blip r:embed="rId2">
            <a:alphaModFix amt="21000"/>
            <a:extLst>
              <a:ext uri="{96DAC541-7B7A-43D3-8B79-37D633B846F1}">
                <asvg:svgBlip xmlns:asvg="http://schemas.microsoft.com/office/drawing/2016/SVG/main" r:embed="rId3"/>
              </a:ext>
            </a:extLst>
          </a:blip>
          <a:srcRect l="8705" r="8705"/>
          <a:stretch/>
        </p:blipFill>
        <p:spPr>
          <a:xfrm>
            <a:off x="21716" y="61913"/>
            <a:ext cx="12192000" cy="6381750"/>
          </a:xfrm>
          <a:prstGeom prst="rect">
            <a:avLst/>
          </a:prstGeom>
        </p:spPr>
      </p:pic>
      <p:sp>
        <p:nvSpPr>
          <p:cNvPr id="11" name="Rectangle 10">
            <a:extLst>
              <a:ext uri="{FF2B5EF4-FFF2-40B4-BE49-F238E27FC236}">
                <a16:creationId xmlns:a16="http://schemas.microsoft.com/office/drawing/2014/main" id="{F40BE061-5F58-422F-A512-9463E3277201}"/>
              </a:ext>
            </a:extLst>
          </p:cNvPr>
          <p:cNvSpPr/>
          <p:nvPr userDrawn="1"/>
        </p:nvSpPr>
        <p:spPr>
          <a:xfrm>
            <a:off x="-1" y="1141753"/>
            <a:ext cx="12192000" cy="4574495"/>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Graphic 12">
            <a:extLst>
              <a:ext uri="{FF2B5EF4-FFF2-40B4-BE49-F238E27FC236}">
                <a16:creationId xmlns:a16="http://schemas.microsoft.com/office/drawing/2014/main" id="{359C1733-F1DE-4FBF-8EA8-C8FEE7948AF9}"/>
              </a:ext>
            </a:extLst>
          </p:cNvPr>
          <p:cNvPicPr>
            <a:picLocks noChangeAspect="1"/>
          </p:cNvPicPr>
          <p:nvPr userDrawn="1"/>
        </p:nvPicPr>
        <p:blipFill rotWithShape="1">
          <a:blip r:embed="rId2">
            <a:lum bright="70000" contrast="-70000"/>
            <a:alphaModFix amt="36000"/>
            <a:extLst>
              <a:ext uri="{96DAC541-7B7A-43D3-8B79-37D633B846F1}">
                <asvg:svgBlip xmlns:asvg="http://schemas.microsoft.com/office/drawing/2016/SVG/main" r:embed="rId3"/>
              </a:ext>
            </a:extLst>
          </a:blip>
          <a:srcRect l="8705" t="21702" r="8705" b="6617"/>
          <a:stretch/>
        </p:blipFill>
        <p:spPr>
          <a:xfrm>
            <a:off x="21716" y="1141753"/>
            <a:ext cx="12192000" cy="4574495"/>
          </a:xfrm>
          <a:prstGeom prst="rect">
            <a:avLst/>
          </a:prstGeom>
        </p:spPr>
      </p:pic>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cxnSp>
        <p:nvCxnSpPr>
          <p:cNvPr id="8" name="Прямая соединительная линия 5">
            <a:extLst>
              <a:ext uri="{FF2B5EF4-FFF2-40B4-BE49-F238E27FC236}">
                <a16:creationId xmlns:a16="http://schemas.microsoft.com/office/drawing/2014/main" id="{397FC5C2-F13C-4545-9772-EC697CBFC059}"/>
              </a:ext>
            </a:extLst>
          </p:cNvPr>
          <p:cNvCxnSpPr>
            <a:cxnSpLocks/>
          </p:cNvCxnSpPr>
          <p:nvPr userDrawn="1"/>
        </p:nvCxnSpPr>
        <p:spPr>
          <a:xfrm>
            <a:off x="658813" y="6697548"/>
            <a:ext cx="35464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Рисунок 82">
            <a:extLst>
              <a:ext uri="{FF2B5EF4-FFF2-40B4-BE49-F238E27FC236}">
                <a16:creationId xmlns:a16="http://schemas.microsoft.com/office/drawing/2014/main" id="{69F71186-8403-4694-AD30-E0138038BAE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23520" b="35217"/>
          <a:stretch/>
        </p:blipFill>
        <p:spPr>
          <a:xfrm>
            <a:off x="8278116" y="1664267"/>
            <a:ext cx="3913884" cy="4051981"/>
          </a:xfrm>
          <a:prstGeom prst="rect">
            <a:avLst/>
          </a:prstGeom>
        </p:spPr>
      </p:pic>
      <p:grpSp>
        <p:nvGrpSpPr>
          <p:cNvPr id="18" name="Group 17">
            <a:extLst>
              <a:ext uri="{FF2B5EF4-FFF2-40B4-BE49-F238E27FC236}">
                <a16:creationId xmlns:a16="http://schemas.microsoft.com/office/drawing/2014/main" id="{24A8AFAC-E4B3-4B1C-9D19-1914F6B0B6E4}"/>
              </a:ext>
            </a:extLst>
          </p:cNvPr>
          <p:cNvGrpSpPr/>
          <p:nvPr userDrawn="1"/>
        </p:nvGrpSpPr>
        <p:grpSpPr>
          <a:xfrm>
            <a:off x="-1" y="971550"/>
            <a:ext cx="12213717" cy="4914900"/>
            <a:chOff x="-1" y="958707"/>
            <a:chExt cx="12213717" cy="4914900"/>
          </a:xfrm>
        </p:grpSpPr>
        <p:cxnSp>
          <p:nvCxnSpPr>
            <p:cNvPr id="4" name="Straight Connector 3">
              <a:extLst>
                <a:ext uri="{FF2B5EF4-FFF2-40B4-BE49-F238E27FC236}">
                  <a16:creationId xmlns:a16="http://schemas.microsoft.com/office/drawing/2014/main" id="{8EA4ED0F-1C60-4B2D-8732-019F0A5B55E6}"/>
                </a:ext>
              </a:extLst>
            </p:cNvPr>
            <p:cNvCxnSpPr/>
            <p:nvPr userDrawn="1"/>
          </p:nvCxnSpPr>
          <p:spPr>
            <a:xfrm>
              <a:off x="-1" y="958707"/>
              <a:ext cx="12213717" cy="0"/>
            </a:xfrm>
            <a:prstGeom prst="line">
              <a:avLst/>
            </a:prstGeom>
            <a:ln w="50800">
              <a:gradFill>
                <a:gsLst>
                  <a:gs pos="0">
                    <a:schemeClr val="accent6"/>
                  </a:gs>
                  <a:gs pos="100000">
                    <a:schemeClr val="accent6">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23C465-EB69-451D-83EB-77C16C5C07E5}"/>
                </a:ext>
              </a:extLst>
            </p:cNvPr>
            <p:cNvCxnSpPr>
              <a:cxnSpLocks/>
            </p:cNvCxnSpPr>
            <p:nvPr userDrawn="1"/>
          </p:nvCxnSpPr>
          <p:spPr>
            <a:xfrm flipH="1">
              <a:off x="-1" y="5873607"/>
              <a:ext cx="12213717" cy="0"/>
            </a:xfrm>
            <a:prstGeom prst="line">
              <a:avLst/>
            </a:prstGeom>
            <a:ln w="50800">
              <a:gradFill>
                <a:gsLst>
                  <a:gs pos="0">
                    <a:schemeClr val="accent6"/>
                  </a:gs>
                  <a:gs pos="100000">
                    <a:schemeClr val="accent6">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0" name="Заголовок 6">
            <a:extLst>
              <a:ext uri="{FF2B5EF4-FFF2-40B4-BE49-F238E27FC236}">
                <a16:creationId xmlns:a16="http://schemas.microsoft.com/office/drawing/2014/main" id="{892C7CF8-ECA8-456D-8502-12A80501121E}"/>
              </a:ext>
            </a:extLst>
          </p:cNvPr>
          <p:cNvSpPr>
            <a:spLocks noGrp="1"/>
          </p:cNvSpPr>
          <p:nvPr>
            <p:ph type="title" hasCustomPrompt="1"/>
          </p:nvPr>
        </p:nvSpPr>
        <p:spPr>
          <a:xfrm>
            <a:off x="1714500" y="3172183"/>
            <a:ext cx="8763000" cy="1107996"/>
          </a:xfrm>
        </p:spPr>
        <p:txBody>
          <a:bodyPr anchor="ctr"/>
          <a:lstStyle>
            <a:lvl1pPr algn="ctr">
              <a:defRPr sz="4000" cap="all" baseline="0">
                <a:solidFill>
                  <a:schemeClr val="bg1"/>
                </a:solidFill>
              </a:defRPr>
            </a:lvl1pPr>
          </a:lstStyle>
          <a:p>
            <a:r>
              <a:rPr lang="en-US" dirty="0"/>
              <a:t>Large</a:t>
            </a:r>
            <a:br>
              <a:rPr lang="en-US" dirty="0"/>
            </a:br>
            <a:r>
              <a:rPr lang="en-US" dirty="0"/>
              <a:t>short phrase</a:t>
            </a:r>
            <a:endParaRPr lang="ru-RU" dirty="0"/>
          </a:p>
        </p:txBody>
      </p:sp>
      <p:sp>
        <p:nvSpPr>
          <p:cNvPr id="21" name="Text Placeholder 3">
            <a:extLst>
              <a:ext uri="{FF2B5EF4-FFF2-40B4-BE49-F238E27FC236}">
                <a16:creationId xmlns:a16="http://schemas.microsoft.com/office/drawing/2014/main" id="{BCFAC486-CBF0-4911-B71D-B6454A7C14C4}"/>
              </a:ext>
            </a:extLst>
          </p:cNvPr>
          <p:cNvSpPr>
            <a:spLocks noGrp="1"/>
          </p:cNvSpPr>
          <p:nvPr>
            <p:ph type="body" sz="quarter" idx="17" hasCustomPrompt="1"/>
          </p:nvPr>
        </p:nvSpPr>
        <p:spPr>
          <a:xfrm>
            <a:off x="2543175" y="2658279"/>
            <a:ext cx="7105650" cy="332399"/>
          </a:xfrm>
          <a:prstGeom prst="rect">
            <a:avLst/>
          </a:prstGeom>
        </p:spPr>
        <p:txBody>
          <a:bodyPr wrap="square" lIns="0" tIns="0" rIns="0" bIns="0">
            <a:spAutoFit/>
          </a:bodyPr>
          <a:lstStyle>
            <a:lvl1pPr marL="0" indent="0" algn="ctr">
              <a:buNone/>
              <a:defRPr lang="en-US" sz="24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Subtitle</a:t>
            </a:r>
            <a:endParaRPr lang="ru-RU" dirty="0"/>
          </a:p>
        </p:txBody>
      </p:sp>
      <p:sp>
        <p:nvSpPr>
          <p:cNvPr id="22" name="Text Placeholder 3">
            <a:extLst>
              <a:ext uri="{FF2B5EF4-FFF2-40B4-BE49-F238E27FC236}">
                <a16:creationId xmlns:a16="http://schemas.microsoft.com/office/drawing/2014/main" id="{F52D4709-CFED-4B57-9602-F4092BAE5C6E}"/>
              </a:ext>
            </a:extLst>
          </p:cNvPr>
          <p:cNvSpPr>
            <a:spLocks noGrp="1"/>
          </p:cNvSpPr>
          <p:nvPr>
            <p:ph type="body" sz="quarter" idx="18" hasCustomPrompt="1"/>
          </p:nvPr>
        </p:nvSpPr>
        <p:spPr>
          <a:xfrm>
            <a:off x="2543175" y="4465648"/>
            <a:ext cx="7105650" cy="249299"/>
          </a:xfrm>
          <a:prstGeom prst="rect">
            <a:avLst/>
          </a:prstGeom>
        </p:spPr>
        <p:txBody>
          <a:bodyPr wrap="square" lIns="0" tIns="0" rIns="0" bIns="0">
            <a:spAutoFit/>
          </a:bodyPr>
          <a:lstStyle>
            <a:lvl1pPr marL="0" indent="0" algn="ctr">
              <a:buNone/>
              <a:defRPr lang="en-US" sz="18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description</a:t>
            </a:r>
            <a:endParaRPr lang="ru-RU" dirty="0"/>
          </a:p>
        </p:txBody>
      </p:sp>
    </p:spTree>
    <p:extLst>
      <p:ext uri="{BB962C8B-B14F-4D97-AF65-F5344CB8AC3E}">
        <p14:creationId xmlns:p14="http://schemas.microsoft.com/office/powerpoint/2010/main" val="1784737036"/>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Цитата">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62FE5-846C-4B2F-923C-650BED95D931}"/>
              </a:ext>
            </a:extLst>
          </p:cNvPr>
          <p:cNvSpPr txBox="1"/>
          <p:nvPr userDrawn="1"/>
        </p:nvSpPr>
        <p:spPr>
          <a:xfrm>
            <a:off x="6234433" y="-2001"/>
            <a:ext cx="1295226" cy="3077766"/>
          </a:xfrm>
          <a:prstGeom prst="rect">
            <a:avLst/>
          </a:prstGeom>
          <a:noFill/>
        </p:spPr>
        <p:txBody>
          <a:bodyPr wrap="none" lIns="0" tIns="0" rIns="0" bIns="0" rtlCol="0" anchor="ctr">
            <a:spAutoFit/>
          </a:bodyPr>
          <a:lstStyle/>
          <a:p>
            <a:pPr algn="l">
              <a:spcAft>
                <a:spcPts val="300"/>
              </a:spcAft>
              <a:buClr>
                <a:schemeClr val="accent1"/>
              </a:buClr>
            </a:pPr>
            <a:r>
              <a:rPr lang="en-US" sz="20000" dirty="0">
                <a:solidFill>
                  <a:schemeClr val="accent6"/>
                </a:solidFill>
                <a:latin typeface="+mj-lt"/>
                <a:ea typeface="Euclid Circular A" panose="020B0504000000000000" pitchFamily="34" charset="-52"/>
              </a:rPr>
              <a:t>“</a:t>
            </a:r>
            <a:endParaRPr lang="ru-RU" sz="20000" dirty="0">
              <a:solidFill>
                <a:schemeClr val="accent6"/>
              </a:solidFill>
              <a:latin typeface="+mj-lt"/>
              <a:ea typeface="Euclid Circular A" panose="020B0504000000000000" pitchFamily="34" charset="-52"/>
            </a:endParaRPr>
          </a:p>
        </p:txBody>
      </p:sp>
      <p:sp>
        <p:nvSpPr>
          <p:cNvPr id="7" name="Rectangle 6">
            <a:extLst>
              <a:ext uri="{FF2B5EF4-FFF2-40B4-BE49-F238E27FC236}">
                <a16:creationId xmlns:a16="http://schemas.microsoft.com/office/drawing/2014/main" id="{F3AFD724-3059-4751-BABB-102909D41311}"/>
              </a:ext>
            </a:extLst>
          </p:cNvPr>
          <p:cNvSpPr/>
          <p:nvPr userDrawn="1"/>
        </p:nvSpPr>
        <p:spPr>
          <a:xfrm>
            <a:off x="1482343" y="614861"/>
            <a:ext cx="4535424" cy="5043062"/>
          </a:xfrm>
          <a:prstGeom prst="rect">
            <a:avLst/>
          </a:prstGeom>
          <a:gradFill>
            <a:gsLst>
              <a:gs pos="0">
                <a:schemeClr val="accent1">
                  <a:alpha val="62000"/>
                </a:schemeClr>
              </a:gs>
              <a:gs pos="97000">
                <a:schemeClr val="accent1">
                  <a:alpha val="0"/>
                </a:schemeClr>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1092200" y="907469"/>
            <a:ext cx="4535424" cy="5043062"/>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6757926" y="1756728"/>
            <a:ext cx="4337480" cy="861774"/>
          </a:xfrm>
          <a:prstGeom prst="rect">
            <a:avLst/>
          </a:prstGeom>
        </p:spPr>
        <p:txBody>
          <a:bodyPr wrap="square" lIns="0" tIns="0" rIns="0" bIns="0">
            <a:spAutoFit/>
          </a:bodyPr>
          <a:lstStyle>
            <a:lvl1pPr marL="0" indent="0" algn="l">
              <a:lnSpc>
                <a:spcPct val="100000"/>
              </a:lnSpc>
              <a:spcBef>
                <a:spcPts val="0"/>
              </a:spcBef>
              <a:buFont typeface="Arial" panose="020B0604020202020204" pitchFamily="34" charset="0"/>
              <a:buNone/>
              <a:defRPr sz="28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Quote that consists of several lines</a:t>
            </a:r>
          </a:p>
        </p:txBody>
      </p:sp>
      <p:sp>
        <p:nvSpPr>
          <p:cNvPr id="8" name="Text Placeholder 4">
            <a:extLst>
              <a:ext uri="{FF2B5EF4-FFF2-40B4-BE49-F238E27FC236}">
                <a16:creationId xmlns:a16="http://schemas.microsoft.com/office/drawing/2014/main" id="{C83F5249-2463-46E3-B45E-777E64BB20EA}"/>
              </a:ext>
            </a:extLst>
          </p:cNvPr>
          <p:cNvSpPr>
            <a:spLocks noGrp="1"/>
          </p:cNvSpPr>
          <p:nvPr>
            <p:ph type="body" sz="quarter" idx="13" hasCustomPrompt="1"/>
          </p:nvPr>
        </p:nvSpPr>
        <p:spPr>
          <a:xfrm>
            <a:off x="7496480" y="5102216"/>
            <a:ext cx="3598926" cy="276999"/>
          </a:xfrm>
          <a:prstGeom prst="rect">
            <a:avLst/>
          </a:prstGeom>
        </p:spPr>
        <p:txBody>
          <a:bodyPr wrap="square" lIns="0" tIns="0" rIns="0" bIns="0">
            <a:spAutoFit/>
          </a:bodyPr>
          <a:lstStyle>
            <a:lvl1pPr marL="0" indent="0" algn="r">
              <a:buFont typeface="Arial" panose="020B0604020202020204" pitchFamily="34" charset="0"/>
              <a:buNone/>
              <a:defRPr sz="2000">
                <a:solidFill>
                  <a:schemeClr val="accent1"/>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Name</a:t>
            </a:r>
            <a:endParaRPr lang="ru-RU" dirty="0"/>
          </a:p>
        </p:txBody>
      </p:sp>
      <p:sp>
        <p:nvSpPr>
          <p:cNvPr id="9" name="Text Placeholder 4">
            <a:extLst>
              <a:ext uri="{FF2B5EF4-FFF2-40B4-BE49-F238E27FC236}">
                <a16:creationId xmlns:a16="http://schemas.microsoft.com/office/drawing/2014/main" id="{5A1545B6-DADB-4484-8C32-B3BB13B767BA}"/>
              </a:ext>
            </a:extLst>
          </p:cNvPr>
          <p:cNvSpPr>
            <a:spLocks noGrp="1"/>
          </p:cNvSpPr>
          <p:nvPr>
            <p:ph type="body" sz="quarter" idx="14" hasCustomPrompt="1"/>
          </p:nvPr>
        </p:nvSpPr>
        <p:spPr>
          <a:xfrm>
            <a:off x="7496480" y="5436324"/>
            <a:ext cx="3598926" cy="221599"/>
          </a:xfrm>
          <a:prstGeom prst="rect">
            <a:avLst/>
          </a:prstGeom>
        </p:spPr>
        <p:txBody>
          <a:bodyPr wrap="square" lIns="0" tIns="0" rIns="0" bIns="0">
            <a:spAutoFit/>
          </a:bodyPr>
          <a:lstStyle>
            <a:lvl1pPr marL="0" indent="0" algn="r">
              <a:buFont typeface="Arial" panose="020B0604020202020204" pitchFamily="34" charset="0"/>
              <a:buNone/>
              <a:defRPr sz="1600">
                <a:solidFill>
                  <a:schemeClr val="bg2"/>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Position</a:t>
            </a:r>
            <a:endParaRPr lang="ru-RU" dirty="0"/>
          </a:p>
        </p:txBody>
      </p:sp>
      <p:pic>
        <p:nvPicPr>
          <p:cNvPr id="11" name="Graphic 10">
            <a:extLst>
              <a:ext uri="{FF2B5EF4-FFF2-40B4-BE49-F238E27FC236}">
                <a16:creationId xmlns:a16="http://schemas.microsoft.com/office/drawing/2014/main" id="{12620863-0AC7-4449-BD7D-A556643C8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6524925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Цитата 2">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B8B82DE-50F1-4A3A-AB52-9FDCF1AEB9D1}"/>
              </a:ext>
            </a:extLst>
          </p:cNvPr>
          <p:cNvSpPr txBox="1"/>
          <p:nvPr userDrawn="1"/>
        </p:nvSpPr>
        <p:spPr>
          <a:xfrm>
            <a:off x="538548" y="314325"/>
            <a:ext cx="1865895" cy="4431983"/>
          </a:xfrm>
          <a:prstGeom prst="rect">
            <a:avLst/>
          </a:prstGeom>
          <a:noFill/>
        </p:spPr>
        <p:txBody>
          <a:bodyPr wrap="none" lIns="0" tIns="0" rIns="0" bIns="0" rtlCol="0" anchor="ctr">
            <a:spAutoFit/>
          </a:bodyPr>
          <a:lstStyle/>
          <a:p>
            <a:pPr algn="l">
              <a:spcAft>
                <a:spcPts val="300"/>
              </a:spcAft>
              <a:buClr>
                <a:schemeClr val="accent1"/>
              </a:buClr>
            </a:pPr>
            <a:r>
              <a:rPr lang="en-US" sz="28800" dirty="0">
                <a:solidFill>
                  <a:schemeClr val="accent6">
                    <a:alpha val="12000"/>
                  </a:schemeClr>
                </a:solidFill>
                <a:latin typeface="+mj-lt"/>
                <a:ea typeface="Euclid Circular A" panose="020B0504000000000000" pitchFamily="34" charset="-52"/>
              </a:rPr>
              <a:t>“</a:t>
            </a:r>
            <a:endParaRPr lang="ru-RU" sz="28800" dirty="0">
              <a:solidFill>
                <a:schemeClr val="accent6">
                  <a:alpha val="12000"/>
                </a:schemeClr>
              </a:solidFill>
              <a:latin typeface="+mj-lt"/>
              <a:ea typeface="Euclid Circular A" panose="020B0504000000000000" pitchFamily="34" charset="-52"/>
            </a:endParaRPr>
          </a:p>
        </p:txBody>
      </p:sp>
      <p:sp>
        <p:nvSpPr>
          <p:cNvPr id="7" name="Rectangle 6">
            <a:extLst>
              <a:ext uri="{FF2B5EF4-FFF2-40B4-BE49-F238E27FC236}">
                <a16:creationId xmlns:a16="http://schemas.microsoft.com/office/drawing/2014/main" id="{F3AFD724-3059-4751-BABB-102909D41311}"/>
              </a:ext>
            </a:extLst>
          </p:cNvPr>
          <p:cNvSpPr/>
          <p:nvPr userDrawn="1"/>
        </p:nvSpPr>
        <p:spPr>
          <a:xfrm>
            <a:off x="5619320" y="0"/>
            <a:ext cx="4535424" cy="5043062"/>
          </a:xfrm>
          <a:prstGeom prst="rect">
            <a:avLst/>
          </a:prstGeom>
          <a:gradFill>
            <a:gsLst>
              <a:gs pos="0">
                <a:schemeClr val="accent1">
                  <a:alpha val="20000"/>
                </a:schemeClr>
              </a:gs>
              <a:gs pos="50000">
                <a:schemeClr val="accent1">
                  <a:alpha val="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dirty="0"/>
          </a:p>
        </p:txBody>
      </p:sp>
      <p:sp>
        <p:nvSpPr>
          <p:cNvPr id="11" name="Rectangle 10">
            <a:extLst>
              <a:ext uri="{FF2B5EF4-FFF2-40B4-BE49-F238E27FC236}">
                <a16:creationId xmlns:a16="http://schemas.microsoft.com/office/drawing/2014/main" id="{18AE5D02-CB2E-4153-A775-5875A722BA6A}"/>
              </a:ext>
            </a:extLst>
          </p:cNvPr>
          <p:cNvSpPr/>
          <p:nvPr userDrawn="1"/>
        </p:nvSpPr>
        <p:spPr>
          <a:xfrm>
            <a:off x="6055540" y="0"/>
            <a:ext cx="4535424" cy="5043062"/>
          </a:xfrm>
          <a:prstGeom prst="rect">
            <a:avLst/>
          </a:prstGeom>
          <a:gradFill>
            <a:gsLst>
              <a:gs pos="0">
                <a:schemeClr val="accent1">
                  <a:alpha val="20000"/>
                </a:schemeClr>
              </a:gs>
              <a:gs pos="63000">
                <a:schemeClr val="accent1">
                  <a:alpha val="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dirty="0"/>
          </a:p>
        </p:txBody>
      </p:sp>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6396230" y="0"/>
            <a:ext cx="579577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914400" y="1754112"/>
            <a:ext cx="4513405" cy="1107996"/>
          </a:xfrm>
          <a:prstGeom prst="rect">
            <a:avLst/>
          </a:prstGeom>
        </p:spPr>
        <p:txBody>
          <a:bodyPr wrap="square" lIns="0" tIns="0" rIns="0" bIns="0">
            <a:spAutoFit/>
          </a:bodyPr>
          <a:lstStyle>
            <a:lvl1pPr marL="0" indent="0" algn="l">
              <a:lnSpc>
                <a:spcPct val="100000"/>
              </a:lnSpc>
              <a:spcBef>
                <a:spcPts val="0"/>
              </a:spcBef>
              <a:buFont typeface="Arial" panose="020B0604020202020204" pitchFamily="34" charset="0"/>
              <a:buNone/>
              <a:defRPr sz="36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Quote that consists of several lines</a:t>
            </a:r>
          </a:p>
        </p:txBody>
      </p:sp>
      <p:sp>
        <p:nvSpPr>
          <p:cNvPr id="8" name="Text Placeholder 4">
            <a:extLst>
              <a:ext uri="{FF2B5EF4-FFF2-40B4-BE49-F238E27FC236}">
                <a16:creationId xmlns:a16="http://schemas.microsoft.com/office/drawing/2014/main" id="{C83F5249-2463-46E3-B45E-777E64BB20EA}"/>
              </a:ext>
            </a:extLst>
          </p:cNvPr>
          <p:cNvSpPr>
            <a:spLocks noGrp="1"/>
          </p:cNvSpPr>
          <p:nvPr>
            <p:ph type="body" sz="quarter" idx="13" hasCustomPrompt="1"/>
          </p:nvPr>
        </p:nvSpPr>
        <p:spPr>
          <a:xfrm>
            <a:off x="914678" y="5102216"/>
            <a:ext cx="4506265" cy="276999"/>
          </a:xfrm>
          <a:prstGeom prst="rect">
            <a:avLst/>
          </a:prstGeom>
        </p:spPr>
        <p:txBody>
          <a:bodyPr wrap="square" lIns="0" tIns="0" rIns="0" bIns="0">
            <a:spAutoFit/>
          </a:bodyPr>
          <a:lstStyle>
            <a:lvl1pPr marL="0" indent="0" algn="r">
              <a:buFont typeface="Arial" panose="020B0604020202020204" pitchFamily="34" charset="0"/>
              <a:buNone/>
              <a:defRPr sz="2000">
                <a:solidFill>
                  <a:schemeClr val="accent1"/>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Name</a:t>
            </a:r>
            <a:endParaRPr lang="ru-RU" dirty="0"/>
          </a:p>
        </p:txBody>
      </p:sp>
      <p:sp>
        <p:nvSpPr>
          <p:cNvPr id="9" name="Text Placeholder 4">
            <a:extLst>
              <a:ext uri="{FF2B5EF4-FFF2-40B4-BE49-F238E27FC236}">
                <a16:creationId xmlns:a16="http://schemas.microsoft.com/office/drawing/2014/main" id="{5A1545B6-DADB-4484-8C32-B3BB13B767BA}"/>
              </a:ext>
            </a:extLst>
          </p:cNvPr>
          <p:cNvSpPr>
            <a:spLocks noGrp="1"/>
          </p:cNvSpPr>
          <p:nvPr>
            <p:ph type="body" sz="quarter" idx="14" hasCustomPrompt="1"/>
          </p:nvPr>
        </p:nvSpPr>
        <p:spPr>
          <a:xfrm>
            <a:off x="914678" y="5436324"/>
            <a:ext cx="4506265" cy="221599"/>
          </a:xfrm>
          <a:prstGeom prst="rect">
            <a:avLst/>
          </a:prstGeom>
        </p:spPr>
        <p:txBody>
          <a:bodyPr wrap="square" lIns="0" tIns="0" rIns="0" bIns="0">
            <a:spAutoFit/>
          </a:bodyPr>
          <a:lstStyle>
            <a:lvl1pPr marL="0" indent="0" algn="r">
              <a:buFont typeface="Arial" panose="020B0604020202020204" pitchFamily="34" charset="0"/>
              <a:buNone/>
              <a:defRPr sz="1600">
                <a:solidFill>
                  <a:schemeClr val="bg2"/>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Position</a:t>
            </a:r>
            <a:endParaRPr lang="ru-RU" dirty="0"/>
          </a:p>
        </p:txBody>
      </p:sp>
      <p:pic>
        <p:nvPicPr>
          <p:cNvPr id="10" name="Graphic 9">
            <a:extLst>
              <a:ext uri="{FF2B5EF4-FFF2-40B4-BE49-F238E27FC236}">
                <a16:creationId xmlns:a16="http://schemas.microsoft.com/office/drawing/2014/main" id="{715153E2-18AF-4AC3-B6F4-1895632048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495" y="311312"/>
            <a:ext cx="1060704" cy="361230"/>
          </a:xfrm>
          <a:prstGeom prst="rect">
            <a:avLst/>
          </a:prstGeom>
        </p:spPr>
      </p:pic>
    </p:spTree>
    <p:extLst>
      <p:ext uri="{BB962C8B-B14F-4D97-AF65-F5344CB8AC3E}">
        <p14:creationId xmlns:p14="http://schemas.microsoft.com/office/powerpoint/2010/main" val="619845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Мокап ноутбу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pic>
        <p:nvPicPr>
          <p:cNvPr id="6" name="Picture 16" descr="A screenshot of a flat screen television&#10;&#10;Description automatically generated">
            <a:extLst>
              <a:ext uri="{FF2B5EF4-FFF2-40B4-BE49-F238E27FC236}">
                <a16:creationId xmlns:a16="http://schemas.microsoft.com/office/drawing/2014/main" id="{468BE97C-7BE9-4254-ADB9-BBADE1E30B6C}"/>
              </a:ext>
            </a:extLst>
          </p:cNvPr>
          <p:cNvPicPr>
            <a:picLocks noChangeAspect="1"/>
          </p:cNvPicPr>
          <p:nvPr userDrawn="1"/>
        </p:nvPicPr>
        <p:blipFill>
          <a:blip r:embed="rId2"/>
          <a:stretch>
            <a:fillRect/>
          </a:stretch>
        </p:blipFill>
        <p:spPr>
          <a:xfrm>
            <a:off x="3400111" y="1179094"/>
            <a:ext cx="9550185" cy="5639383"/>
          </a:xfrm>
          <a:prstGeom prst="rect">
            <a:avLst/>
          </a:prstGeom>
        </p:spPr>
      </p:pic>
      <p:sp>
        <p:nvSpPr>
          <p:cNvPr id="8" name="Рисунок 3">
            <a:extLst>
              <a:ext uri="{FF2B5EF4-FFF2-40B4-BE49-F238E27FC236}">
                <a16:creationId xmlns:a16="http://schemas.microsoft.com/office/drawing/2014/main" id="{D4E40A85-C800-414C-BEE1-B578D5514CDB}"/>
              </a:ext>
            </a:extLst>
          </p:cNvPr>
          <p:cNvSpPr>
            <a:spLocks noGrp="1"/>
          </p:cNvSpPr>
          <p:nvPr>
            <p:ph type="pic" sz="quarter" idx="13" hasCustomPrompt="1"/>
          </p:nvPr>
        </p:nvSpPr>
        <p:spPr>
          <a:xfrm>
            <a:off x="5014913" y="1516856"/>
            <a:ext cx="6238875" cy="3819525"/>
          </a:xfrm>
          <a:prstGeom prst="rect">
            <a:avLst/>
          </a:prstGeom>
          <a:pattFill prst="lgCheck">
            <a:fgClr>
              <a:schemeClr val="tx2">
                <a:lumMod val="20000"/>
                <a:lumOff val="80000"/>
              </a:schemeClr>
            </a:fgClr>
            <a:bgClr>
              <a:schemeClr val="bg1"/>
            </a:bgClr>
          </a:pattFill>
        </p:spPr>
        <p:txBody>
          <a:bodyPr wrap="square" lIns="0" tIns="0" rIns="0" bIns="0" anchor="ctr">
            <a:noAutofit/>
          </a:bodyPr>
          <a:lstStyle>
            <a:lvl1pPr marL="0" indent="0" algn="ctr">
              <a:lnSpc>
                <a:spcPct val="100000"/>
              </a:lnSpc>
              <a:spcBef>
                <a:spcPts val="0"/>
              </a:spcBef>
              <a:buFont typeface="Arial" panose="020B0604020202020204" pitchFamily="34" charset="0"/>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1603251629"/>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7587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Титул_мало текста с плейсхолдером">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21DBFA-2785-476F-BB4E-D29C3F5F83BC}"/>
              </a:ext>
            </a:extLst>
          </p:cNvPr>
          <p:cNvSpPr>
            <a:spLocks noGrp="1"/>
          </p:cNvSpPr>
          <p:nvPr>
            <p:ph type="pic" sz="quarter" idx="10"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Font typeface="Arial" panose="020B0604020202020204" pitchFamily="34" charset="0"/>
              <a:buNone/>
              <a:defRPr lang="ru-RU" sz="1400" dirty="0">
                <a:solidFill>
                  <a:schemeClr val="bg2"/>
                </a:solidFill>
              </a:defRPr>
            </a:lvl1pPr>
          </a:lstStyle>
          <a:p>
            <a:pPr marL="228600" lvl="0" indent="-228600" algn="ctr"/>
            <a:r>
              <a:rPr lang="en-US" dirty="0"/>
              <a:t>Image</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1341120"/>
            <a:ext cx="5646399" cy="1046633"/>
          </a:xfrm>
        </p:spPr>
        <p:txBody>
          <a:bodyPr>
            <a:spAutoFit/>
          </a:bodyPr>
          <a:lstStyle>
            <a:lvl1pPr>
              <a:lnSpc>
                <a:spcPts val="4200"/>
              </a:lnSpc>
              <a:spcAft>
                <a:spcPts val="0"/>
              </a:spcAft>
              <a:defRPr sz="3200" cap="all" baseline="0"/>
            </a:lvl1pPr>
          </a:lstStyle>
          <a:p>
            <a:r>
              <a:rPr lang="en-US" dirty="0"/>
              <a:t>Title</a:t>
            </a:r>
            <a:br>
              <a:rPr lang="en-US" dirty="0"/>
            </a:br>
            <a:r>
              <a:rPr lang="en-US" dirty="0"/>
              <a:t>Second line</a:t>
            </a:r>
            <a:endParaRPr lang="ru-RU" dirty="0"/>
          </a:p>
        </p:txBody>
      </p:sp>
      <p:cxnSp>
        <p:nvCxnSpPr>
          <p:cNvPr id="11" name="Прямая соединительная линия 30">
            <a:extLst>
              <a:ext uri="{FF2B5EF4-FFF2-40B4-BE49-F238E27FC236}">
                <a16:creationId xmlns:a16="http://schemas.microsoft.com/office/drawing/2014/main" id="{917BE271-46E7-4DBA-A0CD-B80420923A7E}"/>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cxnSp>
        <p:nvCxnSpPr>
          <p:cNvPr id="17" name="Straight Connector 16">
            <a:extLst>
              <a:ext uri="{FF2B5EF4-FFF2-40B4-BE49-F238E27FC236}">
                <a16:creationId xmlns:a16="http://schemas.microsoft.com/office/drawing/2014/main" id="{0D750032-1C33-4722-ABFA-3C055341AB6A}"/>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E3C6956D-CEB5-4E5F-AC1C-75541F4928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3" name="Рисунок 12" descr="Изображение выглядит как текст&#10;&#10;Автоматически созданное описание">
            <a:extLst>
              <a:ext uri="{FF2B5EF4-FFF2-40B4-BE49-F238E27FC236}">
                <a16:creationId xmlns:a16="http://schemas.microsoft.com/office/drawing/2014/main" id="{8392689C-6BF1-4B55-BBE9-ABBD643E3D5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18666243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Титул_без фото">
    <p:spTree>
      <p:nvGrpSpPr>
        <p:cNvPr id="1" name=""/>
        <p:cNvGrpSpPr/>
        <p:nvPr/>
      </p:nvGrpSpPr>
      <p:grpSpPr>
        <a:xfrm>
          <a:off x="0" y="0"/>
          <a:ext cx="0" cy="0"/>
          <a:chOff x="0" y="0"/>
          <a:chExt cx="0" cy="0"/>
        </a:xfrm>
      </p:grpSpPr>
      <p:pic>
        <p:nvPicPr>
          <p:cNvPr id="18" name="Picture 17" descr="A picture containing table&#10;&#10;Description automatically generated">
            <a:extLst>
              <a:ext uri="{FF2B5EF4-FFF2-40B4-BE49-F238E27FC236}">
                <a16:creationId xmlns:a16="http://schemas.microsoft.com/office/drawing/2014/main" id="{CB1BA33C-C1F7-40A7-AEF5-CF9FB62DCDE6}"/>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22" name="Прямоугольник 2">
            <a:extLst>
              <a:ext uri="{FF2B5EF4-FFF2-40B4-BE49-F238E27FC236}">
                <a16:creationId xmlns:a16="http://schemas.microsoft.com/office/drawing/2014/main" id="{C8636BB8-0E4C-41F4-8743-4970E70B13A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9" name="Graphic 18">
            <a:extLst>
              <a:ext uri="{FF2B5EF4-FFF2-40B4-BE49-F238E27FC236}">
                <a16:creationId xmlns:a16="http://schemas.microsoft.com/office/drawing/2014/main" id="{F2D10374-6A79-4F0D-8864-2A0B42245CA7}"/>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10" name="Рамка 29">
            <a:extLst>
              <a:ext uri="{FF2B5EF4-FFF2-40B4-BE49-F238E27FC236}">
                <a16:creationId xmlns:a16="http://schemas.microsoft.com/office/drawing/2014/main" id="{F3866D87-E695-4F59-A63B-A269D94BB55D}"/>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2" name="Прямая соединительная линия 30">
            <a:extLst>
              <a:ext uri="{FF2B5EF4-FFF2-40B4-BE49-F238E27FC236}">
                <a16:creationId xmlns:a16="http://schemas.microsoft.com/office/drawing/2014/main" id="{498A6940-DBC4-46E6-B215-61E80287D227}"/>
              </a:ext>
            </a:extLst>
          </p:cNvPr>
          <p:cNvCxnSpPr>
            <a:cxnSpLocks/>
          </p:cNvCxnSpPr>
          <p:nvPr userDrawn="1"/>
        </p:nvCxnSpPr>
        <p:spPr>
          <a:xfrm>
            <a:off x="914400" y="137160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8" y="2589454"/>
            <a:ext cx="5003982" cy="1046633"/>
          </a:xfrm>
        </p:spPr>
        <p:txBody>
          <a:bodyPr wrap="square" anchor="ctr">
            <a:spAutoFit/>
          </a:bodyPr>
          <a:lstStyle>
            <a:lvl1pPr>
              <a:lnSpc>
                <a:spcPts val="4200"/>
              </a:lnSpc>
              <a:spcAft>
                <a:spcPts val="0"/>
              </a:spcAft>
              <a:defRPr sz="3200" cap="all" baseline="0"/>
            </a:lvl1pPr>
          </a:lstStyle>
          <a:p>
            <a:r>
              <a:rPr lang="en-US" dirty="0"/>
              <a:t>Title</a:t>
            </a:r>
            <a:br>
              <a:rPr lang="en-US" dirty="0"/>
            </a:br>
            <a:r>
              <a:rPr lang="en-US" dirty="0"/>
              <a:t>second line</a:t>
            </a:r>
            <a:endParaRPr lang="ru-RU" dirty="0"/>
          </a:p>
        </p:txBody>
      </p: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61393"/>
            <a:ext cx="5259821" cy="276999"/>
          </a:xfrm>
          <a:prstGeom prst="rect">
            <a:avLst/>
          </a:prstGeom>
        </p:spPr>
        <p:txBody>
          <a:bodyPr wrap="square" lIns="0" tIns="0" rIns="0" bIns="0">
            <a:spAutoFit/>
          </a:bodyPr>
          <a:lstStyle>
            <a:lvl1pPr marL="0" indent="0">
              <a:buNone/>
              <a:defRPr lang="en-US" sz="2000" kern="1200" cap="none" baseline="0" dirty="0" smtClean="0">
                <a:solidFill>
                  <a:schemeClr val="accent1"/>
                </a:solidFill>
                <a:latin typeface="+mj-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Name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310641"/>
            <a:ext cx="5259821" cy="193899"/>
          </a:xfrm>
          <a:prstGeom prst="rect">
            <a:avLst/>
          </a:prstGeom>
        </p:spPr>
        <p:txBody>
          <a:bodyPr wrap="square" lIns="0" tIns="0" rIns="0" bIns="0">
            <a:spAutoFit/>
          </a:bodyPr>
          <a:lstStyle>
            <a:lvl1pPr marL="0" indent="0">
              <a:buNone/>
              <a:defRPr lang="en-US" sz="1400" kern="1200" dirty="0" smtClean="0">
                <a:solidFill>
                  <a:schemeClr val="bg2"/>
                </a:solidFill>
                <a:latin typeface="+mn-lt"/>
                <a:ea typeface="Euclid Circular A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Position</a:t>
            </a:r>
          </a:p>
        </p:txBody>
      </p:sp>
      <p:cxnSp>
        <p:nvCxnSpPr>
          <p:cNvPr id="25" name="Straight Connector 24">
            <a:extLst>
              <a:ext uri="{FF2B5EF4-FFF2-40B4-BE49-F238E27FC236}">
                <a16:creationId xmlns:a16="http://schemas.microsoft.com/office/drawing/2014/main" id="{F622419E-C953-485E-9FEC-00B1B4F4D9E6}"/>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7B0F76B8-9CA7-4FBE-9802-2DE429E71E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20" name="Рисунок 19" descr="Изображение выглядит как текст&#10;&#10;Автоматически созданное описание">
            <a:extLst>
              <a:ext uri="{FF2B5EF4-FFF2-40B4-BE49-F238E27FC236}">
                <a16:creationId xmlns:a16="http://schemas.microsoft.com/office/drawing/2014/main" id="{08F37BBA-92AB-46EE-BF2B-BAC2BD19DD1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26139920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без изображений">
    <p:spTree>
      <p:nvGrpSpPr>
        <p:cNvPr id="1" name=""/>
        <p:cNvGrpSpPr/>
        <p:nvPr/>
      </p:nvGrpSpPr>
      <p:grpSpPr>
        <a:xfrm>
          <a:off x="0" y="0"/>
          <a:ext cx="0" cy="0"/>
          <a:chOff x="0" y="0"/>
          <a:chExt cx="0" cy="0"/>
        </a:xfrm>
      </p:grpSpPr>
      <p:pic>
        <p:nvPicPr>
          <p:cNvPr id="17" name="Picture 16" descr="A picture containing table&#10;&#10;Description automatically generated">
            <a:extLst>
              <a:ext uri="{FF2B5EF4-FFF2-40B4-BE49-F238E27FC236}">
                <a16:creationId xmlns:a16="http://schemas.microsoft.com/office/drawing/2014/main" id="{DB8F0A0E-4A01-4BC2-95D8-CC6D77F1AFA3}"/>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18" name="Прямоугольник 2">
            <a:extLst>
              <a:ext uri="{FF2B5EF4-FFF2-40B4-BE49-F238E27FC236}">
                <a16:creationId xmlns:a16="http://schemas.microsoft.com/office/drawing/2014/main" id="{A165DB1E-F99F-4F5E-B9CF-BEE49A7D526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6" name="Graphic 15">
            <a:extLst>
              <a:ext uri="{FF2B5EF4-FFF2-40B4-BE49-F238E27FC236}">
                <a16:creationId xmlns:a16="http://schemas.microsoft.com/office/drawing/2014/main" id="{A8B40DDC-AF21-425F-9985-2CAA06499200}"/>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4" name="Рамка 29">
            <a:extLst>
              <a:ext uri="{FF2B5EF4-FFF2-40B4-BE49-F238E27FC236}">
                <a16:creationId xmlns:a16="http://schemas.microsoft.com/office/drawing/2014/main" id="{0834A1E9-DEA2-4810-98C1-4864B91A127C}"/>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30">
            <a:extLst>
              <a:ext uri="{FF2B5EF4-FFF2-40B4-BE49-F238E27FC236}">
                <a16:creationId xmlns:a16="http://schemas.microsoft.com/office/drawing/2014/main" id="{F132133A-891C-4552-A97F-33204B2F7CB0}"/>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1D79935-82BE-423B-BC88-EC03A5F2D4D3}"/>
              </a:ext>
            </a:extLst>
          </p:cNvPr>
          <p:cNvSpPr>
            <a:spLocks noGrp="1"/>
          </p:cNvSpPr>
          <p:nvPr>
            <p:ph type="body" sz="quarter" idx="10" hasCustomPrompt="1"/>
          </p:nvPr>
        </p:nvSpPr>
        <p:spPr>
          <a:xfrm>
            <a:off x="1136466" y="1341120"/>
            <a:ext cx="5057070" cy="492443"/>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en-US" sz="3200" kern="1200" smtClean="0">
                <a:solidFill>
                  <a:schemeClr val="accent1"/>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Name</a:t>
            </a:r>
            <a:endParaRPr lang="ru-RU" dirty="0"/>
          </a:p>
        </p:txBody>
      </p:sp>
      <p:sp>
        <p:nvSpPr>
          <p:cNvPr id="9" name="Text Placeholder 7">
            <a:extLst>
              <a:ext uri="{FF2B5EF4-FFF2-40B4-BE49-F238E27FC236}">
                <a16:creationId xmlns:a16="http://schemas.microsoft.com/office/drawing/2014/main" id="{DEAB0D41-54FA-455A-B04F-360320D6BD94}"/>
              </a:ext>
            </a:extLst>
          </p:cNvPr>
          <p:cNvSpPr>
            <a:spLocks noGrp="1"/>
          </p:cNvSpPr>
          <p:nvPr>
            <p:ph type="body" sz="quarter" idx="11" hasCustomPrompt="1"/>
          </p:nvPr>
        </p:nvSpPr>
        <p:spPr>
          <a:xfrm>
            <a:off x="1136466" y="1833563"/>
            <a:ext cx="5057070" cy="246221"/>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ru-RU" sz="1600" kern="1200" dirty="0">
                <a:solidFill>
                  <a:schemeClr val="bg2"/>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Position</a:t>
            </a:r>
            <a:endParaRPr lang="ru-RU" dirty="0"/>
          </a:p>
        </p:txBody>
      </p:sp>
      <p:sp>
        <p:nvSpPr>
          <p:cNvPr id="11" name="Text Placeholder 13">
            <a:extLst>
              <a:ext uri="{FF2B5EF4-FFF2-40B4-BE49-F238E27FC236}">
                <a16:creationId xmlns:a16="http://schemas.microsoft.com/office/drawing/2014/main" id="{920C9937-63C3-4E89-8622-8FB346561E0F}"/>
              </a:ext>
            </a:extLst>
          </p:cNvPr>
          <p:cNvSpPr>
            <a:spLocks noGrp="1"/>
          </p:cNvSpPr>
          <p:nvPr>
            <p:ph type="body" sz="quarter" idx="12"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Event</a:t>
            </a:r>
          </a:p>
        </p:txBody>
      </p:sp>
      <p:sp>
        <p:nvSpPr>
          <p:cNvPr id="12" name="Text Placeholder 13">
            <a:extLst>
              <a:ext uri="{FF2B5EF4-FFF2-40B4-BE49-F238E27FC236}">
                <a16:creationId xmlns:a16="http://schemas.microsoft.com/office/drawing/2014/main" id="{8C5D5843-46DE-4D8B-BA27-CEC322CDA7C8}"/>
              </a:ext>
            </a:extLst>
          </p:cNvPr>
          <p:cNvSpPr>
            <a:spLocks noGrp="1"/>
          </p:cNvSpPr>
          <p:nvPr>
            <p:ph type="body" sz="quarter" idx="13"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cxnSp>
        <p:nvCxnSpPr>
          <p:cNvPr id="15" name="Straight Connector 14">
            <a:extLst>
              <a:ext uri="{FF2B5EF4-FFF2-40B4-BE49-F238E27FC236}">
                <a16:creationId xmlns:a16="http://schemas.microsoft.com/office/drawing/2014/main" id="{57695936-F81D-4307-A99D-B29477736C00}"/>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B07E453D-80CF-45D3-9D4D-B9FBFA90E07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22" name="Рисунок 21" descr="Изображение выглядит как текст&#10;&#10;Автоматически созданное описание">
            <a:extLst>
              <a:ext uri="{FF2B5EF4-FFF2-40B4-BE49-F238E27FC236}">
                <a16:creationId xmlns:a16="http://schemas.microsoft.com/office/drawing/2014/main" id="{1C5D723B-0DA7-4C13-B501-F37AC3D779F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26360685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 строчка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2055933188"/>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 строчки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4" name="Text Placeholder 3">
            <a:extLst>
              <a:ext uri="{FF2B5EF4-FFF2-40B4-BE49-F238E27FC236}">
                <a16:creationId xmlns:a16="http://schemas.microsoft.com/office/drawing/2014/main" id="{3A57FCC7-863C-407B-9FB0-95457975288B}"/>
              </a:ext>
            </a:extLst>
          </p:cNvPr>
          <p:cNvSpPr>
            <a:spLocks noGrp="1"/>
          </p:cNvSpPr>
          <p:nvPr>
            <p:ph type="body" sz="quarter" idx="12" hasCustomPrompt="1"/>
          </p:nvPr>
        </p:nvSpPr>
        <p:spPr>
          <a:xfrm>
            <a:off x="658813" y="617855"/>
            <a:ext cx="8431846" cy="332399"/>
          </a:xfrm>
          <a:prstGeom prst="rect">
            <a:avLst/>
          </a:prstGeom>
        </p:spPr>
        <p:txBody>
          <a:bodyPr vert="horz" wrap="square" lIns="0" tIns="0" rIns="0" bIns="0" rtlCol="0" anchor="t">
            <a:spAutoFit/>
          </a:bodyPr>
          <a:lstStyle>
            <a:lvl1pPr marL="0" indent="0">
              <a:buNone/>
              <a:defRPr lang="en-US" sz="2400" cap="all" baseline="0" smtClean="0">
                <a:solidFill>
                  <a:schemeClr val="bg2"/>
                </a:solidFill>
                <a:latin typeface="+mj-lt"/>
                <a:ea typeface="+mj-ea"/>
                <a:cs typeface="+mj-cs"/>
              </a:defRPr>
            </a:lvl1pPr>
            <a:lvl2pPr>
              <a:defRPr lang="en-US" smtClean="0"/>
            </a:lvl2pPr>
            <a:lvl3pPr>
              <a:defRPr lang="en-US" smtClean="0"/>
            </a:lvl3pPr>
            <a:lvl4pPr>
              <a:defRPr lang="en-US" smtClean="0"/>
            </a:lvl4pPr>
            <a:lvl5pPr>
              <a:defRPr lang="ru-RU"/>
            </a:lvl5pPr>
          </a:lstStyle>
          <a:p>
            <a:pPr marL="228600" lvl="0" indent="-228600">
              <a:spcBef>
                <a:spcPct val="0"/>
              </a:spcBef>
            </a:pPr>
            <a:r>
              <a:rPr lang="en-US" dirty="0"/>
              <a:t>Second line</a:t>
            </a:r>
          </a:p>
        </p:txBody>
      </p:sp>
    </p:spTree>
    <p:extLst>
      <p:ext uri="{BB962C8B-B14F-4D97-AF65-F5344CB8AC3E}">
        <p14:creationId xmlns:p14="http://schemas.microsoft.com/office/powerpoint/2010/main" val="1122175453"/>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288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Мокап телефона">
    <p:spTree>
      <p:nvGrpSpPr>
        <p:cNvPr id="1" name=""/>
        <p:cNvGrpSpPr/>
        <p:nvPr/>
      </p:nvGrpSpPr>
      <p:grpSpPr>
        <a:xfrm>
          <a:off x="0" y="0"/>
          <a:ext cx="0" cy="0"/>
          <a:chOff x="0" y="0"/>
          <a:chExt cx="0" cy="0"/>
        </a:xfrm>
      </p:grpSpPr>
      <p:pic>
        <p:nvPicPr>
          <p:cNvPr id="8" name="Рисунок 22">
            <a:extLst>
              <a:ext uri="{FF2B5EF4-FFF2-40B4-BE49-F238E27FC236}">
                <a16:creationId xmlns:a16="http://schemas.microsoft.com/office/drawing/2014/main" id="{C784C029-6C93-413D-8699-4362434FDC8F}"/>
              </a:ext>
            </a:extLst>
          </p:cNvPr>
          <p:cNvPicPr>
            <a:picLocks noChangeAspect="1"/>
          </p:cNvPicPr>
          <p:nvPr userDrawn="1"/>
        </p:nvPicPr>
        <p:blipFill rotWithShape="1">
          <a:blip r:embed="rId2">
            <a:alphaModFix/>
          </a:blip>
          <a:srcRect l="34033" t="15463" r="28889" b="14498"/>
          <a:stretch/>
        </p:blipFill>
        <p:spPr>
          <a:xfrm>
            <a:off x="8442477" y="1060171"/>
            <a:ext cx="2918577" cy="5513074"/>
          </a:xfrm>
          <a:prstGeom prst="rect">
            <a:avLst/>
          </a:prstGeom>
          <a:noFill/>
          <a:ln>
            <a:noFill/>
          </a:ln>
          <a:effectLst>
            <a:outerShdw blurRad="342900" dist="114300" dir="2700000" algn="tl" rotWithShape="0">
              <a:srgbClr val="000000">
                <a:alpha val="30980"/>
              </a:srgbClr>
            </a:outerShdw>
          </a:effectLst>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1" name="Рисунок 21">
            <a:extLst>
              <a:ext uri="{FF2B5EF4-FFF2-40B4-BE49-F238E27FC236}">
                <a16:creationId xmlns:a16="http://schemas.microsoft.com/office/drawing/2014/main" id="{D48C7C90-CD98-4D00-8F58-3DFE15D1F7E6}"/>
              </a:ext>
            </a:extLst>
          </p:cNvPr>
          <p:cNvSpPr>
            <a:spLocks noGrp="1"/>
          </p:cNvSpPr>
          <p:nvPr>
            <p:ph type="pic" sz="quarter" idx="12" hasCustomPrompt="1"/>
          </p:nvPr>
        </p:nvSpPr>
        <p:spPr>
          <a:xfrm>
            <a:off x="8820589" y="1435154"/>
            <a:ext cx="2200456" cy="4779909"/>
          </a:xfrm>
          <a:custGeom>
            <a:avLst/>
            <a:gdLst>
              <a:gd name="connsiteX0" fmla="*/ 394614 w 1920529"/>
              <a:gd name="connsiteY0" fmla="*/ 295 h 4171841"/>
              <a:gd name="connsiteX1" fmla="*/ 433387 w 1920529"/>
              <a:gd name="connsiteY1" fmla="*/ 32559 h 4171841"/>
              <a:gd name="connsiteX2" fmla="*/ 439896 w 1920529"/>
              <a:gd name="connsiteY2" fmla="*/ 66237 h 4171841"/>
              <a:gd name="connsiteX3" fmla="*/ 496498 w 1920529"/>
              <a:gd name="connsiteY3" fmla="*/ 136991 h 4171841"/>
              <a:gd name="connsiteX4" fmla="*/ 622911 w 1920529"/>
              <a:gd name="connsiteY4" fmla="*/ 165009 h 4171841"/>
              <a:gd name="connsiteX5" fmla="*/ 1301480 w 1920529"/>
              <a:gd name="connsiteY5" fmla="*/ 165009 h 4171841"/>
              <a:gd name="connsiteX6" fmla="*/ 1413082 w 1920529"/>
              <a:gd name="connsiteY6" fmla="*/ 142934 h 4171841"/>
              <a:gd name="connsiteX7" fmla="*/ 1487325 w 1920529"/>
              <a:gd name="connsiteY7" fmla="*/ 46427 h 4171841"/>
              <a:gd name="connsiteX8" fmla="*/ 1541191 w 1920529"/>
              <a:gd name="connsiteY8" fmla="*/ 295 h 4171841"/>
              <a:gd name="connsiteX9" fmla="*/ 1690244 w 1920529"/>
              <a:gd name="connsiteY9" fmla="*/ 484 h 4171841"/>
              <a:gd name="connsiteX10" fmla="*/ 1809864 w 1920529"/>
              <a:gd name="connsiteY10" fmla="*/ 27182 h 4171841"/>
              <a:gd name="connsiteX11" fmla="*/ 1912599 w 1920529"/>
              <a:gd name="connsiteY11" fmla="*/ 180480 h 4171841"/>
              <a:gd name="connsiteX12" fmla="*/ 1920145 w 1920529"/>
              <a:gd name="connsiteY12" fmla="*/ 329062 h 4171841"/>
              <a:gd name="connsiteX13" fmla="*/ 1920428 w 1920529"/>
              <a:gd name="connsiteY13" fmla="*/ 2963247 h 4171841"/>
              <a:gd name="connsiteX14" fmla="*/ 1920334 w 1920529"/>
              <a:gd name="connsiteY14" fmla="*/ 3268147 h 4171841"/>
              <a:gd name="connsiteX15" fmla="*/ 1917409 w 1920529"/>
              <a:gd name="connsiteY15" fmla="*/ 3893887 h 4171841"/>
              <a:gd name="connsiteX16" fmla="*/ 1912881 w 1920529"/>
              <a:gd name="connsiteY16" fmla="*/ 4001431 h 4171841"/>
              <a:gd name="connsiteX17" fmla="*/ 1766092 w 1920529"/>
              <a:gd name="connsiteY17" fmla="*/ 4161993 h 4171841"/>
              <a:gd name="connsiteX18" fmla="*/ 1675246 w 1920529"/>
              <a:gd name="connsiteY18" fmla="*/ 4171427 h 4171841"/>
              <a:gd name="connsiteX19" fmla="*/ 246976 w 1920529"/>
              <a:gd name="connsiteY19" fmla="*/ 4171616 h 4171841"/>
              <a:gd name="connsiteX20" fmla="*/ 125186 w 1920529"/>
              <a:gd name="connsiteY20" fmla="*/ 4153787 h 4171841"/>
              <a:gd name="connsiteX21" fmla="*/ 43867 w 1920529"/>
              <a:gd name="connsiteY21" fmla="*/ 4090297 h 4171841"/>
              <a:gd name="connsiteX22" fmla="*/ 6604 w 1920529"/>
              <a:gd name="connsiteY22" fmla="*/ 3969451 h 4171841"/>
              <a:gd name="connsiteX23" fmla="*/ 0 w 1920529"/>
              <a:gd name="connsiteY23" fmla="*/ 2066664 h 4171841"/>
              <a:gd name="connsiteX24" fmla="*/ 2170 w 1920529"/>
              <a:gd name="connsiteY24" fmla="*/ 2066664 h 4171841"/>
              <a:gd name="connsiteX25" fmla="*/ 2548 w 1920529"/>
              <a:gd name="connsiteY25" fmla="*/ 303685 h 4171841"/>
              <a:gd name="connsiteX26" fmla="*/ 11321 w 1920529"/>
              <a:gd name="connsiteY26" fmla="*/ 171330 h 4171841"/>
              <a:gd name="connsiteX27" fmla="*/ 181695 w 1920529"/>
              <a:gd name="connsiteY27" fmla="*/ 5107 h 4171841"/>
              <a:gd name="connsiteX28" fmla="*/ 252447 w 1920529"/>
              <a:gd name="connsiteY28" fmla="*/ 484 h 4171841"/>
              <a:gd name="connsiteX29" fmla="*/ 394614 w 1920529"/>
              <a:gd name="connsiteY29" fmla="*/ 295 h 417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20529" h="4171841">
                <a:moveTo>
                  <a:pt x="394614" y="295"/>
                </a:moveTo>
                <a:cubicBezTo>
                  <a:pt x="420934" y="484"/>
                  <a:pt x="428009" y="6805"/>
                  <a:pt x="433387" y="32559"/>
                </a:cubicBezTo>
                <a:cubicBezTo>
                  <a:pt x="435651" y="43786"/>
                  <a:pt x="437538" y="55106"/>
                  <a:pt x="439896" y="66237"/>
                </a:cubicBezTo>
                <a:cubicBezTo>
                  <a:pt x="446972" y="99161"/>
                  <a:pt x="466688" y="121897"/>
                  <a:pt x="496498" y="136991"/>
                </a:cubicBezTo>
                <a:cubicBezTo>
                  <a:pt x="536308" y="157085"/>
                  <a:pt x="579044" y="164820"/>
                  <a:pt x="622911" y="165009"/>
                </a:cubicBezTo>
                <a:cubicBezTo>
                  <a:pt x="849132" y="165574"/>
                  <a:pt x="1075353" y="165480"/>
                  <a:pt x="1301480" y="165009"/>
                </a:cubicBezTo>
                <a:cubicBezTo>
                  <a:pt x="1339782" y="164915"/>
                  <a:pt x="1377233" y="158027"/>
                  <a:pt x="1413082" y="142934"/>
                </a:cubicBezTo>
                <a:cubicBezTo>
                  <a:pt x="1456571" y="124633"/>
                  <a:pt x="1480627" y="92841"/>
                  <a:pt x="1487325" y="46427"/>
                </a:cubicBezTo>
                <a:cubicBezTo>
                  <a:pt x="1493740" y="1994"/>
                  <a:pt x="1496382" y="295"/>
                  <a:pt x="1541191" y="295"/>
                </a:cubicBezTo>
                <a:cubicBezTo>
                  <a:pt x="1590907" y="295"/>
                  <a:pt x="1640529" y="-82"/>
                  <a:pt x="1690244" y="484"/>
                </a:cubicBezTo>
                <a:cubicBezTo>
                  <a:pt x="1731848" y="956"/>
                  <a:pt x="1772696" y="6994"/>
                  <a:pt x="1809864" y="27182"/>
                </a:cubicBezTo>
                <a:cubicBezTo>
                  <a:pt x="1870713" y="60200"/>
                  <a:pt x="1905711" y="111991"/>
                  <a:pt x="1912599" y="180480"/>
                </a:cubicBezTo>
                <a:cubicBezTo>
                  <a:pt x="1917598" y="229724"/>
                  <a:pt x="1920145" y="279534"/>
                  <a:pt x="1920145" y="329062"/>
                </a:cubicBezTo>
                <a:cubicBezTo>
                  <a:pt x="1920523" y="1207155"/>
                  <a:pt x="1920428" y="2085155"/>
                  <a:pt x="1920428" y="2963247"/>
                </a:cubicBezTo>
                <a:cubicBezTo>
                  <a:pt x="1920428" y="3064849"/>
                  <a:pt x="1920711" y="3166544"/>
                  <a:pt x="1920334" y="3268147"/>
                </a:cubicBezTo>
                <a:cubicBezTo>
                  <a:pt x="1919579" y="3476726"/>
                  <a:pt x="1918730" y="3685306"/>
                  <a:pt x="1917409" y="3893887"/>
                </a:cubicBezTo>
                <a:cubicBezTo>
                  <a:pt x="1917221" y="3929735"/>
                  <a:pt x="1915334" y="3965677"/>
                  <a:pt x="1912881" y="4001431"/>
                </a:cubicBezTo>
                <a:cubicBezTo>
                  <a:pt x="1907410" y="4080204"/>
                  <a:pt x="1847789" y="4146145"/>
                  <a:pt x="1766092" y="4161993"/>
                </a:cubicBezTo>
                <a:cubicBezTo>
                  <a:pt x="1736281" y="4167749"/>
                  <a:pt x="1705528" y="4171333"/>
                  <a:pt x="1675246" y="4171427"/>
                </a:cubicBezTo>
                <a:cubicBezTo>
                  <a:pt x="1199124" y="4171994"/>
                  <a:pt x="723097" y="4171900"/>
                  <a:pt x="246976" y="4171616"/>
                </a:cubicBezTo>
                <a:cubicBezTo>
                  <a:pt x="205750" y="4171616"/>
                  <a:pt x="164808" y="4166805"/>
                  <a:pt x="125186" y="4153787"/>
                </a:cubicBezTo>
                <a:cubicBezTo>
                  <a:pt x="90281" y="4142371"/>
                  <a:pt x="63207" y="4121335"/>
                  <a:pt x="43867" y="4090297"/>
                </a:cubicBezTo>
                <a:cubicBezTo>
                  <a:pt x="20849" y="4053317"/>
                  <a:pt x="6698" y="4013978"/>
                  <a:pt x="6604" y="3969451"/>
                </a:cubicBezTo>
                <a:cubicBezTo>
                  <a:pt x="4623" y="3335126"/>
                  <a:pt x="2264" y="2700895"/>
                  <a:pt x="0" y="2066664"/>
                </a:cubicBezTo>
                <a:cubicBezTo>
                  <a:pt x="755" y="2066664"/>
                  <a:pt x="1510" y="2066664"/>
                  <a:pt x="2170" y="2066664"/>
                </a:cubicBezTo>
                <a:cubicBezTo>
                  <a:pt x="2170" y="1479036"/>
                  <a:pt x="1981" y="891314"/>
                  <a:pt x="2548" y="303685"/>
                </a:cubicBezTo>
                <a:cubicBezTo>
                  <a:pt x="2548" y="259535"/>
                  <a:pt x="5944" y="215102"/>
                  <a:pt x="11321" y="171330"/>
                </a:cubicBezTo>
                <a:cubicBezTo>
                  <a:pt x="23679" y="71710"/>
                  <a:pt x="102829" y="15107"/>
                  <a:pt x="181695" y="5107"/>
                </a:cubicBezTo>
                <a:cubicBezTo>
                  <a:pt x="205090" y="2182"/>
                  <a:pt x="228863" y="768"/>
                  <a:pt x="252447" y="484"/>
                </a:cubicBezTo>
                <a:cubicBezTo>
                  <a:pt x="299805" y="-270"/>
                  <a:pt x="347256" y="13"/>
                  <a:pt x="394614" y="295"/>
                </a:cubicBezTo>
                <a:close/>
              </a:path>
            </a:pathLst>
          </a:custGeom>
          <a:pattFill prst="lgCheck">
            <a:fgClr>
              <a:schemeClr val="tx2">
                <a:lumMod val="20000"/>
                <a:lumOff val="80000"/>
              </a:schemeClr>
            </a:fgClr>
            <a:bgClr>
              <a:schemeClr val="bg1"/>
            </a:bgClr>
          </a:pattFill>
        </p:spPr>
        <p:txBody>
          <a:bodyPr anchor="ctr"/>
          <a:lstStyle>
            <a:lvl1pPr marL="0" indent="0" algn="ctr">
              <a:lnSpc>
                <a:spcPct val="100000"/>
              </a:lnSpc>
              <a:spcBef>
                <a:spcPts val="0"/>
              </a:spcBef>
              <a:buNone/>
              <a:defRPr lang="ru-RU" sz="1800" dirty="0">
                <a:solidFill>
                  <a:schemeClr val="bg2"/>
                </a:solidFill>
              </a:defRPr>
            </a:lvl1pPr>
          </a:lstStyle>
          <a:p>
            <a:pPr marL="228600" lvl="0" indent="-228600" algn="ctr"/>
            <a:r>
              <a:rPr lang="en-US" dirty="0"/>
              <a:t>Image</a:t>
            </a:r>
            <a:endParaRPr lang="ru-RU" dirty="0"/>
          </a:p>
        </p:txBody>
      </p:sp>
    </p:spTree>
    <p:extLst>
      <p:ext uri="{BB962C8B-B14F-4D97-AF65-F5344CB8AC3E}">
        <p14:creationId xmlns:p14="http://schemas.microsoft.com/office/powerpoint/2010/main" val="2259777912"/>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Мокап онлайн-класса">
    <p:spTree>
      <p:nvGrpSpPr>
        <p:cNvPr id="1" name=""/>
        <p:cNvGrpSpPr/>
        <p:nvPr/>
      </p:nvGrpSpPr>
      <p:grpSpPr>
        <a:xfrm>
          <a:off x="0" y="0"/>
          <a:ext cx="0" cy="0"/>
          <a:chOff x="0" y="0"/>
          <a:chExt cx="0" cy="0"/>
        </a:xfrm>
      </p:grpSpPr>
      <p:pic>
        <p:nvPicPr>
          <p:cNvPr id="4" name="Picture 3" descr="A picture containing shoji, building&#10;&#10;Description automatically generated">
            <a:extLst>
              <a:ext uri="{FF2B5EF4-FFF2-40B4-BE49-F238E27FC236}">
                <a16:creationId xmlns:a16="http://schemas.microsoft.com/office/drawing/2014/main" id="{F872D83B-9F67-43CD-A259-38D41C429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177" y="2078515"/>
            <a:ext cx="5158694" cy="3024821"/>
          </a:xfrm>
          <a:prstGeom prst="rect">
            <a:avLst/>
          </a:prstGeom>
        </p:spPr>
      </p:pic>
      <p:sp>
        <p:nvSpPr>
          <p:cNvPr id="10" name="Рисунок 10">
            <a:extLst>
              <a:ext uri="{FF2B5EF4-FFF2-40B4-BE49-F238E27FC236}">
                <a16:creationId xmlns:a16="http://schemas.microsoft.com/office/drawing/2014/main" id="{95D247D2-83AF-4DB7-BBBE-5F11EF99589E}"/>
              </a:ext>
            </a:extLst>
          </p:cNvPr>
          <p:cNvSpPr>
            <a:spLocks noGrp="1"/>
          </p:cNvSpPr>
          <p:nvPr>
            <p:ph type="pic" sz="quarter" idx="14" hasCustomPrompt="1"/>
          </p:nvPr>
        </p:nvSpPr>
        <p:spPr>
          <a:xfrm>
            <a:off x="6391275"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21" name="Рисунок 10">
            <a:extLst>
              <a:ext uri="{FF2B5EF4-FFF2-40B4-BE49-F238E27FC236}">
                <a16:creationId xmlns:a16="http://schemas.microsoft.com/office/drawing/2014/main" id="{F6C1A6F8-E482-4CD3-B793-FB37F40D25BA}"/>
              </a:ext>
            </a:extLst>
          </p:cNvPr>
          <p:cNvSpPr>
            <a:spLocks noGrp="1"/>
          </p:cNvSpPr>
          <p:nvPr>
            <p:ph type="pic" sz="quarter" idx="15" hasCustomPrompt="1"/>
          </p:nvPr>
        </p:nvSpPr>
        <p:spPr>
          <a:xfrm>
            <a:off x="8083550"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2" name="Рисунок 10">
            <a:extLst>
              <a:ext uri="{FF2B5EF4-FFF2-40B4-BE49-F238E27FC236}">
                <a16:creationId xmlns:a16="http://schemas.microsoft.com/office/drawing/2014/main" id="{14172962-67DB-49D3-B3D9-994E0D24582B}"/>
              </a:ext>
            </a:extLst>
          </p:cNvPr>
          <p:cNvSpPr>
            <a:spLocks noGrp="1"/>
          </p:cNvSpPr>
          <p:nvPr>
            <p:ph type="pic" sz="quarter" idx="16" hasCustomPrompt="1"/>
          </p:nvPr>
        </p:nvSpPr>
        <p:spPr>
          <a:xfrm>
            <a:off x="9778206"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3" name="Рисунок 10">
            <a:extLst>
              <a:ext uri="{FF2B5EF4-FFF2-40B4-BE49-F238E27FC236}">
                <a16:creationId xmlns:a16="http://schemas.microsoft.com/office/drawing/2014/main" id="{ABC80502-55AA-425A-A0D5-5AB24ACACDE7}"/>
              </a:ext>
            </a:extLst>
          </p:cNvPr>
          <p:cNvSpPr>
            <a:spLocks noGrp="1"/>
          </p:cNvSpPr>
          <p:nvPr>
            <p:ph type="pic" sz="quarter" idx="17" hasCustomPrompt="1"/>
          </p:nvPr>
        </p:nvSpPr>
        <p:spPr>
          <a:xfrm>
            <a:off x="6391275"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4" name="Рисунок 10">
            <a:extLst>
              <a:ext uri="{FF2B5EF4-FFF2-40B4-BE49-F238E27FC236}">
                <a16:creationId xmlns:a16="http://schemas.microsoft.com/office/drawing/2014/main" id="{B4385FE8-FF45-4D1A-A3A6-BD013E519ACB}"/>
              </a:ext>
            </a:extLst>
          </p:cNvPr>
          <p:cNvSpPr>
            <a:spLocks noGrp="1"/>
          </p:cNvSpPr>
          <p:nvPr>
            <p:ph type="pic" sz="quarter" idx="18" hasCustomPrompt="1"/>
          </p:nvPr>
        </p:nvSpPr>
        <p:spPr>
          <a:xfrm>
            <a:off x="8083550"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5" name="Рисунок 10">
            <a:extLst>
              <a:ext uri="{FF2B5EF4-FFF2-40B4-BE49-F238E27FC236}">
                <a16:creationId xmlns:a16="http://schemas.microsoft.com/office/drawing/2014/main" id="{2C5D671B-ADA7-4ED6-BFE9-E07133738969}"/>
              </a:ext>
            </a:extLst>
          </p:cNvPr>
          <p:cNvSpPr>
            <a:spLocks noGrp="1"/>
          </p:cNvSpPr>
          <p:nvPr>
            <p:ph type="pic" sz="quarter" idx="19" hasCustomPrompt="1"/>
          </p:nvPr>
        </p:nvSpPr>
        <p:spPr>
          <a:xfrm>
            <a:off x="9778206"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6" name="Рисунок 10">
            <a:extLst>
              <a:ext uri="{FF2B5EF4-FFF2-40B4-BE49-F238E27FC236}">
                <a16:creationId xmlns:a16="http://schemas.microsoft.com/office/drawing/2014/main" id="{BA0C9B24-D7DB-47FE-AC55-D65EF4D83210}"/>
              </a:ext>
            </a:extLst>
          </p:cNvPr>
          <p:cNvSpPr>
            <a:spLocks noGrp="1"/>
          </p:cNvSpPr>
          <p:nvPr>
            <p:ph type="pic" sz="quarter" idx="20" hasCustomPrompt="1"/>
          </p:nvPr>
        </p:nvSpPr>
        <p:spPr>
          <a:xfrm>
            <a:off x="6391275"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7" name="Рисунок 10">
            <a:extLst>
              <a:ext uri="{FF2B5EF4-FFF2-40B4-BE49-F238E27FC236}">
                <a16:creationId xmlns:a16="http://schemas.microsoft.com/office/drawing/2014/main" id="{B08A2850-6739-4559-B58D-9D7A351CE647}"/>
              </a:ext>
            </a:extLst>
          </p:cNvPr>
          <p:cNvSpPr>
            <a:spLocks noGrp="1"/>
          </p:cNvSpPr>
          <p:nvPr>
            <p:ph type="pic" sz="quarter" idx="21" hasCustomPrompt="1"/>
          </p:nvPr>
        </p:nvSpPr>
        <p:spPr>
          <a:xfrm>
            <a:off x="8083550"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8" name="Рисунок 10">
            <a:extLst>
              <a:ext uri="{FF2B5EF4-FFF2-40B4-BE49-F238E27FC236}">
                <a16:creationId xmlns:a16="http://schemas.microsoft.com/office/drawing/2014/main" id="{0D21383A-808B-4C97-9A6F-83EE82AF2288}"/>
              </a:ext>
            </a:extLst>
          </p:cNvPr>
          <p:cNvSpPr>
            <a:spLocks noGrp="1"/>
          </p:cNvSpPr>
          <p:nvPr>
            <p:ph type="pic" sz="quarter" idx="22" hasCustomPrompt="1"/>
          </p:nvPr>
        </p:nvSpPr>
        <p:spPr>
          <a:xfrm>
            <a:off x="9778206"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Tree>
    <p:extLst>
      <p:ext uri="{BB962C8B-B14F-4D97-AF65-F5344CB8AC3E}">
        <p14:creationId xmlns:p14="http://schemas.microsoft.com/office/powerpoint/2010/main" val="3689689452"/>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Мокап онлайн-класса 2">
    <p:spTree>
      <p:nvGrpSpPr>
        <p:cNvPr id="1" name=""/>
        <p:cNvGrpSpPr/>
        <p:nvPr/>
      </p:nvGrpSpPr>
      <p:grpSpPr>
        <a:xfrm>
          <a:off x="0" y="0"/>
          <a:ext cx="0" cy="0"/>
          <a:chOff x="0" y="0"/>
          <a:chExt cx="0" cy="0"/>
        </a:xfrm>
      </p:grpSpPr>
      <p:pic>
        <p:nvPicPr>
          <p:cNvPr id="4" name="Picture 3" descr="A picture containing shoji, building&#10;&#10;Description automatically generated">
            <a:extLst>
              <a:ext uri="{FF2B5EF4-FFF2-40B4-BE49-F238E27FC236}">
                <a16:creationId xmlns:a16="http://schemas.microsoft.com/office/drawing/2014/main" id="{F872D83B-9F67-43CD-A259-38D41C429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177" y="2078515"/>
            <a:ext cx="5158694" cy="3024821"/>
          </a:xfrm>
          <a:prstGeom prst="rect">
            <a:avLst/>
          </a:prstGeom>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34" name="Picture Placeholder 33">
            <a:extLst>
              <a:ext uri="{FF2B5EF4-FFF2-40B4-BE49-F238E27FC236}">
                <a16:creationId xmlns:a16="http://schemas.microsoft.com/office/drawing/2014/main" id="{CE9E0BF2-5738-4018-ABD3-24A059B08FA9}"/>
              </a:ext>
            </a:extLst>
          </p:cNvPr>
          <p:cNvSpPr>
            <a:spLocks noGrp="1"/>
          </p:cNvSpPr>
          <p:nvPr>
            <p:ph type="pic" sz="quarter" idx="14" hasCustomPrompt="1"/>
          </p:nvPr>
        </p:nvSpPr>
        <p:spPr>
          <a:xfrm>
            <a:off x="6391276" y="2134253"/>
            <a:ext cx="5029697" cy="2872836"/>
          </a:xfrm>
          <a:custGeom>
            <a:avLst/>
            <a:gdLst>
              <a:gd name="connsiteX0" fmla="*/ 3386931 w 5029697"/>
              <a:gd name="connsiteY0" fmla="*/ 1950245 h 2872836"/>
              <a:gd name="connsiteX1" fmla="*/ 5029697 w 5029697"/>
              <a:gd name="connsiteY1" fmla="*/ 1950245 h 2872836"/>
              <a:gd name="connsiteX2" fmla="*/ 5029697 w 5029697"/>
              <a:gd name="connsiteY2" fmla="*/ 2872836 h 2872836"/>
              <a:gd name="connsiteX3" fmla="*/ 3386931 w 5029697"/>
              <a:gd name="connsiteY3" fmla="*/ 2872836 h 2872836"/>
              <a:gd name="connsiteX4" fmla="*/ 1692275 w 5029697"/>
              <a:gd name="connsiteY4" fmla="*/ 1950245 h 2872836"/>
              <a:gd name="connsiteX5" fmla="*/ 3335041 w 5029697"/>
              <a:gd name="connsiteY5" fmla="*/ 1950245 h 2872836"/>
              <a:gd name="connsiteX6" fmla="*/ 3335041 w 5029697"/>
              <a:gd name="connsiteY6" fmla="*/ 2872836 h 2872836"/>
              <a:gd name="connsiteX7" fmla="*/ 1692275 w 5029697"/>
              <a:gd name="connsiteY7" fmla="*/ 2872836 h 2872836"/>
              <a:gd name="connsiteX8" fmla="*/ 0 w 5029697"/>
              <a:gd name="connsiteY8" fmla="*/ 1950245 h 2872836"/>
              <a:gd name="connsiteX9" fmla="*/ 1642766 w 5029697"/>
              <a:gd name="connsiteY9" fmla="*/ 1950245 h 2872836"/>
              <a:gd name="connsiteX10" fmla="*/ 1642766 w 5029697"/>
              <a:gd name="connsiteY10" fmla="*/ 2872836 h 2872836"/>
              <a:gd name="connsiteX11" fmla="*/ 0 w 5029697"/>
              <a:gd name="connsiteY11" fmla="*/ 2872836 h 2872836"/>
              <a:gd name="connsiteX12" fmla="*/ 3386931 w 5029697"/>
              <a:gd name="connsiteY12" fmla="*/ 971551 h 2872836"/>
              <a:gd name="connsiteX13" fmla="*/ 5029697 w 5029697"/>
              <a:gd name="connsiteY13" fmla="*/ 971551 h 2872836"/>
              <a:gd name="connsiteX14" fmla="*/ 5029697 w 5029697"/>
              <a:gd name="connsiteY14" fmla="*/ 1894142 h 2872836"/>
              <a:gd name="connsiteX15" fmla="*/ 3386931 w 5029697"/>
              <a:gd name="connsiteY15" fmla="*/ 1894142 h 2872836"/>
              <a:gd name="connsiteX16" fmla="*/ 1692275 w 5029697"/>
              <a:gd name="connsiteY16" fmla="*/ 971551 h 2872836"/>
              <a:gd name="connsiteX17" fmla="*/ 3335041 w 5029697"/>
              <a:gd name="connsiteY17" fmla="*/ 971551 h 2872836"/>
              <a:gd name="connsiteX18" fmla="*/ 3335041 w 5029697"/>
              <a:gd name="connsiteY18" fmla="*/ 1894142 h 2872836"/>
              <a:gd name="connsiteX19" fmla="*/ 1692275 w 5029697"/>
              <a:gd name="connsiteY19" fmla="*/ 1894142 h 2872836"/>
              <a:gd name="connsiteX20" fmla="*/ 0 w 5029697"/>
              <a:gd name="connsiteY20" fmla="*/ 971551 h 2872836"/>
              <a:gd name="connsiteX21" fmla="*/ 1642766 w 5029697"/>
              <a:gd name="connsiteY21" fmla="*/ 971551 h 2872836"/>
              <a:gd name="connsiteX22" fmla="*/ 1642766 w 5029697"/>
              <a:gd name="connsiteY22" fmla="*/ 1894142 h 2872836"/>
              <a:gd name="connsiteX23" fmla="*/ 0 w 5029697"/>
              <a:gd name="connsiteY23" fmla="*/ 1894142 h 2872836"/>
              <a:gd name="connsiteX24" fmla="*/ 3386931 w 5029697"/>
              <a:gd name="connsiteY24" fmla="*/ 0 h 2872836"/>
              <a:gd name="connsiteX25" fmla="*/ 5029697 w 5029697"/>
              <a:gd name="connsiteY25" fmla="*/ 0 h 2872836"/>
              <a:gd name="connsiteX26" fmla="*/ 5029697 w 5029697"/>
              <a:gd name="connsiteY26" fmla="*/ 922591 h 2872836"/>
              <a:gd name="connsiteX27" fmla="*/ 3386931 w 5029697"/>
              <a:gd name="connsiteY27" fmla="*/ 922591 h 2872836"/>
              <a:gd name="connsiteX28" fmla="*/ 1692275 w 5029697"/>
              <a:gd name="connsiteY28" fmla="*/ 0 h 2872836"/>
              <a:gd name="connsiteX29" fmla="*/ 3335041 w 5029697"/>
              <a:gd name="connsiteY29" fmla="*/ 0 h 2872836"/>
              <a:gd name="connsiteX30" fmla="*/ 3335041 w 5029697"/>
              <a:gd name="connsiteY30" fmla="*/ 922591 h 2872836"/>
              <a:gd name="connsiteX31" fmla="*/ 1692275 w 5029697"/>
              <a:gd name="connsiteY31" fmla="*/ 922591 h 2872836"/>
              <a:gd name="connsiteX32" fmla="*/ 0 w 5029697"/>
              <a:gd name="connsiteY32" fmla="*/ 0 h 2872836"/>
              <a:gd name="connsiteX33" fmla="*/ 1642766 w 5029697"/>
              <a:gd name="connsiteY33" fmla="*/ 0 h 2872836"/>
              <a:gd name="connsiteX34" fmla="*/ 1642766 w 5029697"/>
              <a:gd name="connsiteY34" fmla="*/ 922591 h 2872836"/>
              <a:gd name="connsiteX35" fmla="*/ 0 w 5029697"/>
              <a:gd name="connsiteY35" fmla="*/ 922591 h 2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29697" h="2872836">
                <a:moveTo>
                  <a:pt x="3386931" y="1950245"/>
                </a:moveTo>
                <a:lnTo>
                  <a:pt x="5029697" y="1950245"/>
                </a:lnTo>
                <a:lnTo>
                  <a:pt x="5029697" y="2872836"/>
                </a:lnTo>
                <a:lnTo>
                  <a:pt x="3386931" y="2872836"/>
                </a:lnTo>
                <a:close/>
                <a:moveTo>
                  <a:pt x="1692275" y="1950245"/>
                </a:moveTo>
                <a:lnTo>
                  <a:pt x="3335041" y="1950245"/>
                </a:lnTo>
                <a:lnTo>
                  <a:pt x="3335041" y="2872836"/>
                </a:lnTo>
                <a:lnTo>
                  <a:pt x="1692275" y="2872836"/>
                </a:lnTo>
                <a:close/>
                <a:moveTo>
                  <a:pt x="0" y="1950245"/>
                </a:moveTo>
                <a:lnTo>
                  <a:pt x="1642766" y="1950245"/>
                </a:lnTo>
                <a:lnTo>
                  <a:pt x="1642766" y="2872836"/>
                </a:lnTo>
                <a:lnTo>
                  <a:pt x="0" y="2872836"/>
                </a:lnTo>
                <a:close/>
                <a:moveTo>
                  <a:pt x="3386931" y="971551"/>
                </a:moveTo>
                <a:lnTo>
                  <a:pt x="5029697" y="971551"/>
                </a:lnTo>
                <a:lnTo>
                  <a:pt x="5029697" y="1894142"/>
                </a:lnTo>
                <a:lnTo>
                  <a:pt x="3386931" y="1894142"/>
                </a:lnTo>
                <a:close/>
                <a:moveTo>
                  <a:pt x="1692275" y="971551"/>
                </a:moveTo>
                <a:lnTo>
                  <a:pt x="3335041" y="971551"/>
                </a:lnTo>
                <a:lnTo>
                  <a:pt x="3335041" y="1894142"/>
                </a:lnTo>
                <a:lnTo>
                  <a:pt x="1692275" y="1894142"/>
                </a:lnTo>
                <a:close/>
                <a:moveTo>
                  <a:pt x="0" y="971551"/>
                </a:moveTo>
                <a:lnTo>
                  <a:pt x="1642766" y="971551"/>
                </a:lnTo>
                <a:lnTo>
                  <a:pt x="1642766" y="1894142"/>
                </a:lnTo>
                <a:lnTo>
                  <a:pt x="0" y="1894142"/>
                </a:lnTo>
                <a:close/>
                <a:moveTo>
                  <a:pt x="3386931" y="0"/>
                </a:moveTo>
                <a:lnTo>
                  <a:pt x="5029697" y="0"/>
                </a:lnTo>
                <a:lnTo>
                  <a:pt x="5029697" y="922591"/>
                </a:lnTo>
                <a:lnTo>
                  <a:pt x="3386931" y="922591"/>
                </a:lnTo>
                <a:close/>
                <a:moveTo>
                  <a:pt x="1692275" y="0"/>
                </a:moveTo>
                <a:lnTo>
                  <a:pt x="3335041" y="0"/>
                </a:lnTo>
                <a:lnTo>
                  <a:pt x="3335041" y="922591"/>
                </a:lnTo>
                <a:lnTo>
                  <a:pt x="1692275" y="922591"/>
                </a:lnTo>
                <a:close/>
                <a:moveTo>
                  <a:pt x="0" y="0"/>
                </a:moveTo>
                <a:lnTo>
                  <a:pt x="1642766" y="0"/>
                </a:lnTo>
                <a:lnTo>
                  <a:pt x="1642766" y="922591"/>
                </a:lnTo>
                <a:lnTo>
                  <a:pt x="0" y="922591"/>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sz="1400">
                <a:solidFill>
                  <a:schemeClr val="bg2"/>
                </a:solidFill>
              </a:defRPr>
            </a:lvl1pPr>
          </a:lstStyle>
          <a:p>
            <a:r>
              <a:rPr lang="en-US" dirty="0"/>
              <a:t>Image</a:t>
            </a:r>
          </a:p>
        </p:txBody>
      </p:sp>
    </p:spTree>
    <p:extLst>
      <p:ext uri="{BB962C8B-B14F-4D97-AF65-F5344CB8AC3E}">
        <p14:creationId xmlns:p14="http://schemas.microsoft.com/office/powerpoint/2010/main" val="1755433874"/>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4" name="Text Placeholder 3">
            <a:extLst>
              <a:ext uri="{FF2B5EF4-FFF2-40B4-BE49-F238E27FC236}">
                <a16:creationId xmlns:a16="http://schemas.microsoft.com/office/drawing/2014/main" id="{A62445A4-9D8F-478E-A168-02E48382C389}"/>
              </a:ext>
            </a:extLst>
          </p:cNvPr>
          <p:cNvSpPr>
            <a:spLocks noGrp="1"/>
          </p:cNvSpPr>
          <p:nvPr>
            <p:ph type="body" sz="quarter" idx="14" hasCustomPrompt="1"/>
          </p:nvPr>
        </p:nvSpPr>
        <p:spPr>
          <a:xfrm>
            <a:off x="-1" y="3724273"/>
            <a:ext cx="12192001" cy="2620963"/>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4043983"/>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5802484"/>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5503759"/>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Tree>
    <p:extLst>
      <p:ext uri="{BB962C8B-B14F-4D97-AF65-F5344CB8AC3E}">
        <p14:creationId xmlns:p14="http://schemas.microsoft.com/office/powerpoint/2010/main" val="1966599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Слайд с фото и текстом">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41F6637E-FA25-4ED5-9B39-BB5355F46971}"/>
              </a:ext>
            </a:extLst>
          </p:cNvPr>
          <p:cNvSpPr>
            <a:spLocks noGrp="1"/>
          </p:cNvSpPr>
          <p:nvPr>
            <p:ph type="pic" sz="quarter" idx="14" hasCustomPrompt="1"/>
          </p:nvPr>
        </p:nvSpPr>
        <p:spPr>
          <a:xfrm>
            <a:off x="6096000" y="1292663"/>
            <a:ext cx="5003800" cy="4304219"/>
          </a:xfrm>
          <a:custGeom>
            <a:avLst/>
            <a:gdLst>
              <a:gd name="connsiteX0" fmla="*/ 0 w 5003800"/>
              <a:gd name="connsiteY0" fmla="*/ 0 h 4304219"/>
              <a:gd name="connsiteX1" fmla="*/ 4945478 w 5003800"/>
              <a:gd name="connsiteY1" fmla="*/ 0 h 4304219"/>
              <a:gd name="connsiteX2" fmla="*/ 5003800 w 5003800"/>
              <a:gd name="connsiteY2" fmla="*/ 58322 h 4304219"/>
              <a:gd name="connsiteX3" fmla="*/ 5003800 w 5003800"/>
              <a:gd name="connsiteY3" fmla="*/ 4245897 h 4304219"/>
              <a:gd name="connsiteX4" fmla="*/ 4945478 w 5003800"/>
              <a:gd name="connsiteY4" fmla="*/ 4304219 h 4304219"/>
              <a:gd name="connsiteX5" fmla="*/ 0 w 5003800"/>
              <a:gd name="connsiteY5" fmla="*/ 4304219 h 43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3800" h="4304219">
                <a:moveTo>
                  <a:pt x="0" y="0"/>
                </a:moveTo>
                <a:lnTo>
                  <a:pt x="4945478" y="0"/>
                </a:lnTo>
                <a:cubicBezTo>
                  <a:pt x="4977688" y="0"/>
                  <a:pt x="5003800" y="26112"/>
                  <a:pt x="5003800" y="58322"/>
                </a:cubicBezTo>
                <a:lnTo>
                  <a:pt x="5003800" y="4245897"/>
                </a:lnTo>
                <a:cubicBezTo>
                  <a:pt x="5003800" y="4278107"/>
                  <a:pt x="4977688" y="4304219"/>
                  <a:pt x="4945478" y="4304219"/>
                </a:cubicBezTo>
                <a:lnTo>
                  <a:pt x="0" y="4304219"/>
                </a:lnTo>
                <a:close/>
              </a:path>
            </a:pathLst>
          </a:custGeom>
          <a:pattFill prst="lgCheck">
            <a:fgClr>
              <a:schemeClr val="tx2">
                <a:lumMod val="20000"/>
                <a:lumOff val="80000"/>
              </a:schemeClr>
            </a:fgClr>
            <a:bgClr>
              <a:schemeClr val="bg1"/>
            </a:bgClr>
          </a:pattFill>
          <a:ln>
            <a:solidFill>
              <a:schemeClr val="tx2">
                <a:lumMod val="40000"/>
                <a:lumOff val="60000"/>
              </a:schemeClr>
            </a:solidFill>
          </a:ln>
        </p:spPr>
        <p:txBody>
          <a:bodyPr wrap="square" anchor="ctr">
            <a:noAutofit/>
          </a:bodyPr>
          <a:lstStyle>
            <a:lvl1pPr marL="0" indent="0" algn="ctr">
              <a:buNone/>
              <a:defRPr sz="1400">
                <a:solidFill>
                  <a:schemeClr val="bg2"/>
                </a:solidFill>
              </a:defRPr>
            </a:lvl1pPr>
          </a:lstStyle>
          <a:p>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2409780150"/>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Слайд с фото и текстом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5045974-98BC-4F9A-898B-5BB22DDB3418}"/>
              </a:ext>
            </a:extLst>
          </p:cNvPr>
          <p:cNvSpPr>
            <a:spLocks noGrp="1"/>
          </p:cNvSpPr>
          <p:nvPr>
            <p:ph type="pic" sz="quarter" idx="15" hasCustomPrompt="1"/>
          </p:nvPr>
        </p:nvSpPr>
        <p:spPr>
          <a:xfrm>
            <a:off x="1094988" y="1292662"/>
            <a:ext cx="5001012" cy="4304219"/>
          </a:xfrm>
          <a:custGeom>
            <a:avLst/>
            <a:gdLst>
              <a:gd name="connsiteX0" fmla="*/ 58322 w 5001012"/>
              <a:gd name="connsiteY0" fmla="*/ 0 h 4304219"/>
              <a:gd name="connsiteX1" fmla="*/ 5001012 w 5001012"/>
              <a:gd name="connsiteY1" fmla="*/ 0 h 4304219"/>
              <a:gd name="connsiteX2" fmla="*/ 5001012 w 5001012"/>
              <a:gd name="connsiteY2" fmla="*/ 1 h 4304219"/>
              <a:gd name="connsiteX3" fmla="*/ 5001012 w 5001012"/>
              <a:gd name="connsiteY3" fmla="*/ 4304219 h 4304219"/>
              <a:gd name="connsiteX4" fmla="*/ 58322 w 5001012"/>
              <a:gd name="connsiteY4" fmla="*/ 4304219 h 4304219"/>
              <a:gd name="connsiteX5" fmla="*/ 0 w 5001012"/>
              <a:gd name="connsiteY5" fmla="*/ 4245897 h 4304219"/>
              <a:gd name="connsiteX6" fmla="*/ 0 w 5001012"/>
              <a:gd name="connsiteY6" fmla="*/ 58322 h 4304219"/>
              <a:gd name="connsiteX7" fmla="*/ 58322 w 5001012"/>
              <a:gd name="connsiteY7" fmla="*/ 0 h 43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012" h="4304219">
                <a:moveTo>
                  <a:pt x="58322" y="0"/>
                </a:moveTo>
                <a:lnTo>
                  <a:pt x="5001012" y="0"/>
                </a:lnTo>
                <a:lnTo>
                  <a:pt x="5001012" y="1"/>
                </a:lnTo>
                <a:lnTo>
                  <a:pt x="5001012" y="4304219"/>
                </a:lnTo>
                <a:lnTo>
                  <a:pt x="58322" y="4304219"/>
                </a:lnTo>
                <a:cubicBezTo>
                  <a:pt x="26112" y="4304219"/>
                  <a:pt x="0" y="4278107"/>
                  <a:pt x="0" y="4245897"/>
                </a:cubicBezTo>
                <a:lnTo>
                  <a:pt x="0" y="58322"/>
                </a:lnTo>
                <a:cubicBezTo>
                  <a:pt x="0" y="26112"/>
                  <a:pt x="26112" y="0"/>
                  <a:pt x="58322" y="0"/>
                </a:cubicBezTo>
                <a:close/>
              </a:path>
            </a:pathLst>
          </a:custGeom>
          <a:pattFill prst="lgCheck">
            <a:fgClr>
              <a:schemeClr val="tx2">
                <a:lumMod val="20000"/>
                <a:lumOff val="80000"/>
              </a:schemeClr>
            </a:fgClr>
            <a:bgClr>
              <a:schemeClr val="bg1"/>
            </a:bgClr>
          </a:pattFill>
          <a:ln>
            <a:solidFill>
              <a:schemeClr val="tx2">
                <a:lumMod val="40000"/>
                <a:lumOff val="60000"/>
              </a:schemeClr>
            </a:solidFill>
          </a:ln>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664955043"/>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Фото на весь слайд">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9063BE5-C071-41FD-B46E-66E593A01147}"/>
              </a:ext>
            </a:extLst>
          </p:cNvPr>
          <p:cNvSpPr>
            <a:spLocks noGrp="1"/>
          </p:cNvSpPr>
          <p:nvPr>
            <p:ph type="pic" sz="quarter" idx="15" hasCustomPrompt="1"/>
          </p:nvPr>
        </p:nvSpPr>
        <p:spPr>
          <a:xfrm>
            <a:off x="1092201" y="1292662"/>
            <a:ext cx="10007600" cy="4333523"/>
          </a:xfrm>
          <a:prstGeom prst="roundRect">
            <a:avLst>
              <a:gd name="adj" fmla="val 1281"/>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a:solidFill>
                  <a:schemeClr val="bg2"/>
                </a:solidFill>
              </a:defRPr>
            </a:lvl1pPr>
          </a:lstStyle>
          <a:p>
            <a:pPr marL="228600" lvl="0" indent="-228600" algn="ctr"/>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3118115535"/>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Контакты">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59C2CC-921F-4753-9DC7-FC2BE6957830}"/>
              </a:ext>
            </a:extLst>
          </p:cNvPr>
          <p:cNvGrpSpPr/>
          <p:nvPr userDrawn="1"/>
        </p:nvGrpSpPr>
        <p:grpSpPr>
          <a:xfrm>
            <a:off x="5024978" y="3109229"/>
            <a:ext cx="2418064" cy="3748771"/>
            <a:chOff x="5024978" y="3109229"/>
            <a:chExt cx="2418064" cy="3748771"/>
          </a:xfrm>
        </p:grpSpPr>
        <p:sp>
          <p:nvSpPr>
            <p:cNvPr id="6" name="Parallelogram 5">
              <a:extLst>
                <a:ext uri="{FF2B5EF4-FFF2-40B4-BE49-F238E27FC236}">
                  <a16:creationId xmlns:a16="http://schemas.microsoft.com/office/drawing/2014/main" id="{C1CEA0B8-7D76-4D8C-8A78-FA3F5117AD1A}"/>
                </a:ext>
              </a:extLst>
            </p:cNvPr>
            <p:cNvSpPr/>
            <p:nvPr/>
          </p:nvSpPr>
          <p:spPr>
            <a:xfrm>
              <a:off x="5352638" y="3109229"/>
              <a:ext cx="2090404" cy="3748771"/>
            </a:xfrm>
            <a:prstGeom prst="parallelogram">
              <a:avLst>
                <a:gd name="adj" fmla="val 42841"/>
              </a:avLst>
            </a:prstGeom>
            <a:gradFill>
              <a:gsLst>
                <a:gs pos="0">
                  <a:schemeClr val="accent1">
                    <a:alpha val="40000"/>
                  </a:schemeClr>
                </a:gs>
                <a:gs pos="8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Parallelogram 8">
              <a:extLst>
                <a:ext uri="{FF2B5EF4-FFF2-40B4-BE49-F238E27FC236}">
                  <a16:creationId xmlns:a16="http://schemas.microsoft.com/office/drawing/2014/main" id="{BBF0B4BB-2F79-45A7-BD1C-2AB0ACFF25C0}"/>
                </a:ext>
              </a:extLst>
            </p:cNvPr>
            <p:cNvSpPr/>
            <p:nvPr/>
          </p:nvSpPr>
          <p:spPr>
            <a:xfrm>
              <a:off x="5024978" y="3109229"/>
              <a:ext cx="2090404" cy="3748771"/>
            </a:xfrm>
            <a:prstGeom prst="parallelogram">
              <a:avLst>
                <a:gd name="adj" fmla="val 43069"/>
              </a:avLst>
            </a:prstGeom>
            <a:gradFill>
              <a:gsLst>
                <a:gs pos="0">
                  <a:schemeClr val="accent1">
                    <a:alpha val="20000"/>
                  </a:schemeClr>
                </a:gs>
                <a:gs pos="6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8" name="Picture Placeholder 5">
            <a:extLst>
              <a:ext uri="{FF2B5EF4-FFF2-40B4-BE49-F238E27FC236}">
                <a16:creationId xmlns:a16="http://schemas.microsoft.com/office/drawing/2014/main" id="{FB2E4D1C-5BCE-442C-A13D-F006CA583CC9}"/>
              </a:ext>
            </a:extLst>
          </p:cNvPr>
          <p:cNvSpPr>
            <a:spLocks noGrp="1"/>
          </p:cNvSpPr>
          <p:nvPr>
            <p:ph type="pic" sz="quarter" idx="16"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6607619"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Tree>
    <p:extLst>
      <p:ext uri="{BB962C8B-B14F-4D97-AF65-F5344CB8AC3E}">
        <p14:creationId xmlns:p14="http://schemas.microsoft.com/office/powerpoint/2010/main" val="3015787085"/>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Контакты без фото">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FC411482-A01D-4D41-9049-435751A034B8}"/>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6" name="Прямоугольник 2">
            <a:extLst>
              <a:ext uri="{FF2B5EF4-FFF2-40B4-BE49-F238E27FC236}">
                <a16:creationId xmlns:a16="http://schemas.microsoft.com/office/drawing/2014/main" id="{CD4A95A7-CC45-4AFB-96BE-6972E37907F7}"/>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0" name="Graphic 9">
            <a:extLst>
              <a:ext uri="{FF2B5EF4-FFF2-40B4-BE49-F238E27FC236}">
                <a16:creationId xmlns:a16="http://schemas.microsoft.com/office/drawing/2014/main" id="{452E7292-5408-4D63-A23B-9FAE9355290B}"/>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6607619"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pic>
        <p:nvPicPr>
          <p:cNvPr id="9" name="Graphic 8">
            <a:extLst>
              <a:ext uri="{FF2B5EF4-FFF2-40B4-BE49-F238E27FC236}">
                <a16:creationId xmlns:a16="http://schemas.microsoft.com/office/drawing/2014/main" id="{998DBC45-C147-4024-A03C-424861B7955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2030230782"/>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1">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436381B5-2874-4CCA-A61B-B4BDD05B9CAF}"/>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t">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9" name="Text Placeholder 3">
            <a:extLst>
              <a:ext uri="{FF2B5EF4-FFF2-40B4-BE49-F238E27FC236}">
                <a16:creationId xmlns:a16="http://schemas.microsoft.com/office/drawing/2014/main" id="{2C0D8309-28B8-4E0E-B60C-F6DF2EAA1248}"/>
              </a:ext>
            </a:extLst>
          </p:cNvPr>
          <p:cNvSpPr>
            <a:spLocks noGrp="1"/>
          </p:cNvSpPr>
          <p:nvPr>
            <p:ph type="body" sz="quarter" idx="14" hasCustomPrompt="1"/>
          </p:nvPr>
        </p:nvSpPr>
        <p:spPr>
          <a:xfrm>
            <a:off x="-1" y="1446892"/>
            <a:ext cx="12192001" cy="457449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3" name="Text Placeholder 4">
            <a:extLst>
              <a:ext uri="{FF2B5EF4-FFF2-40B4-BE49-F238E27FC236}">
                <a16:creationId xmlns:a16="http://schemas.microsoft.com/office/drawing/2014/main" id="{E368F232-4EDA-4308-9BC4-CE2AD87F14EA}"/>
              </a:ext>
            </a:extLst>
          </p:cNvPr>
          <p:cNvSpPr>
            <a:spLocks noGrp="1"/>
          </p:cNvSpPr>
          <p:nvPr>
            <p:ph type="body" sz="quarter" idx="12" hasCustomPrompt="1"/>
          </p:nvPr>
        </p:nvSpPr>
        <p:spPr>
          <a:xfrm>
            <a:off x="3752850" y="1951038"/>
            <a:ext cx="4686300" cy="332399"/>
          </a:xfrm>
          <a:prstGeom prst="rect">
            <a:avLst/>
          </a:prstGeom>
        </p:spPr>
        <p:txBody>
          <a:bodyPr lIns="0" tIns="0" rIns="0" bIns="0">
            <a:spAutoFit/>
          </a:bodyPr>
          <a:lstStyle>
            <a:lvl1pPr marL="0" indent="0" algn="ctr">
              <a:buFont typeface="Arial" panose="020B0604020202020204" pitchFamily="34" charset="0"/>
              <a:buNone/>
              <a:defRPr sz="2400">
                <a:solidFill>
                  <a:schemeClr val="bg1"/>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Question</a:t>
            </a:r>
          </a:p>
        </p:txBody>
      </p:sp>
      <p:sp>
        <p:nvSpPr>
          <p:cNvPr id="4" name="Title 1">
            <a:extLst>
              <a:ext uri="{FF2B5EF4-FFF2-40B4-BE49-F238E27FC236}">
                <a16:creationId xmlns:a16="http://schemas.microsoft.com/office/drawing/2014/main" id="{23F6F0B4-EAF1-432E-AB16-AA9627F1D75A}"/>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1"/>
                </a:solidFill>
              </a:defRPr>
            </a:lvl1pPr>
          </a:lstStyle>
          <a:p>
            <a:r>
              <a:rPr lang="en-US" dirty="0"/>
              <a:t>Question with a lot of text</a:t>
            </a:r>
            <a:br>
              <a:rPr lang="en-US" dirty="0"/>
            </a:br>
            <a:r>
              <a:rPr lang="en-US" dirty="0"/>
              <a:t>in several lines</a:t>
            </a:r>
            <a:endParaRPr lang="ru-RU" dirty="0"/>
          </a:p>
        </p:txBody>
      </p:sp>
    </p:spTree>
    <p:extLst>
      <p:ext uri="{BB962C8B-B14F-4D97-AF65-F5344CB8AC3E}">
        <p14:creationId xmlns:p14="http://schemas.microsoft.com/office/powerpoint/2010/main" val="1454581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2">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0" y="1446892"/>
            <a:ext cx="12192000" cy="4574495"/>
          </a:xfrm>
          <a:prstGeom prst="rect">
            <a:avLst/>
          </a:prstGeom>
          <a:pattFill prst="lgCheck">
            <a:fgClr>
              <a:schemeClr val="tx2">
                <a:lumMod val="20000"/>
                <a:lumOff val="80000"/>
              </a:schemeClr>
            </a:fgClr>
            <a:bgClr>
              <a:schemeClr val="bg1"/>
            </a:bgClr>
          </a:pattFill>
        </p:spPr>
        <p:txBody>
          <a:bodyPr wrap="square" anchor="t">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8" name="Text Placeholder 3">
            <a:extLst>
              <a:ext uri="{FF2B5EF4-FFF2-40B4-BE49-F238E27FC236}">
                <a16:creationId xmlns:a16="http://schemas.microsoft.com/office/drawing/2014/main" id="{8D5510A8-B179-4BBA-B240-61AA02FAD64A}"/>
              </a:ext>
            </a:extLst>
          </p:cNvPr>
          <p:cNvSpPr>
            <a:spLocks noGrp="1"/>
          </p:cNvSpPr>
          <p:nvPr>
            <p:ph type="body" sz="quarter" idx="14" hasCustomPrompt="1"/>
          </p:nvPr>
        </p:nvSpPr>
        <p:spPr>
          <a:xfrm>
            <a:off x="-1" y="1446892"/>
            <a:ext cx="12192001" cy="457449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3752850" y="750888"/>
            <a:ext cx="4686300" cy="387798"/>
          </a:xfrm>
          <a:prstGeom prst="rect">
            <a:avLst/>
          </a:prstGeom>
        </p:spPr>
        <p:txBody>
          <a:bodyPr lIns="0" tIns="0" rIns="0" bIns="0">
            <a:spAutoFit/>
          </a:bodyPr>
          <a:lstStyle>
            <a:lvl1pPr marL="0" indent="0" algn="ctr">
              <a:buFont typeface="Arial" panose="020B0604020202020204" pitchFamily="34" charset="0"/>
              <a:buNone/>
              <a:defRPr sz="28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Question</a:t>
            </a:r>
          </a:p>
        </p:txBody>
      </p:sp>
      <p:sp>
        <p:nvSpPr>
          <p:cNvPr id="6" name="Title 1">
            <a:extLst>
              <a:ext uri="{FF2B5EF4-FFF2-40B4-BE49-F238E27FC236}">
                <a16:creationId xmlns:a16="http://schemas.microsoft.com/office/drawing/2014/main" id="{6A159CEF-90A6-4569-9B57-0757D037C805}"/>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1"/>
                </a:solidFill>
              </a:defRPr>
            </a:lvl1pPr>
          </a:lstStyle>
          <a:p>
            <a:r>
              <a:rPr lang="en-US" dirty="0"/>
              <a:t>Question with a lot of text</a:t>
            </a:r>
            <a:br>
              <a:rPr lang="en-US" dirty="0"/>
            </a:br>
            <a:r>
              <a:rPr lang="en-US" dirty="0"/>
              <a:t>in several lines</a:t>
            </a:r>
            <a:endParaRPr lang="ru-RU" dirty="0"/>
          </a:p>
        </p:txBody>
      </p:sp>
      <p:pic>
        <p:nvPicPr>
          <p:cNvPr id="10" name="Graphic 9">
            <a:extLst>
              <a:ext uri="{FF2B5EF4-FFF2-40B4-BE49-F238E27FC236}">
                <a16:creationId xmlns:a16="http://schemas.microsoft.com/office/drawing/2014/main" id="{376CCC9F-94B5-4FAE-8B2B-FF5C9D74B3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720404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3">
    <p:spTree>
      <p:nvGrpSpPr>
        <p:cNvPr id="1" name=""/>
        <p:cNvGrpSpPr/>
        <p:nvPr/>
      </p:nvGrpSpPr>
      <p:grpSpPr>
        <a:xfrm>
          <a:off x="0" y="0"/>
          <a:ext cx="0" cy="0"/>
          <a:chOff x="0" y="0"/>
          <a:chExt cx="0" cy="0"/>
        </a:xfrm>
      </p:grpSpPr>
      <p:pic>
        <p:nvPicPr>
          <p:cNvPr id="12" name="Рисунок 19">
            <a:extLst>
              <a:ext uri="{FF2B5EF4-FFF2-40B4-BE49-F238E27FC236}">
                <a16:creationId xmlns:a16="http://schemas.microsoft.com/office/drawing/2014/main" id="{5714FDBB-C50A-4F9F-A96C-17853B9D358B}"/>
              </a:ext>
            </a:extLst>
          </p:cNvPr>
          <p:cNvPicPr>
            <a:picLocks noChangeAspect="1"/>
          </p:cNvPicPr>
          <p:nvPr userDrawn="1"/>
        </p:nvPicPr>
        <p:blipFill rotWithShape="1">
          <a:blip r:embed="rId2">
            <a:duotone>
              <a:schemeClr val="accent4">
                <a:shade val="45000"/>
                <a:satMod val="135000"/>
              </a:schemeClr>
              <a:prstClr val="white"/>
            </a:duotone>
            <a:alphaModFix amt="45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43937" t="5444" r="16938" b="15134"/>
          <a:stretch/>
        </p:blipFill>
        <p:spPr>
          <a:xfrm>
            <a:off x="6745917" y="663073"/>
            <a:ext cx="5425440" cy="6194927"/>
          </a:xfrm>
          <a:prstGeom prst="rect">
            <a:avLst/>
          </a:prstGeom>
        </p:spPr>
      </p:pic>
      <p:sp>
        <p:nvSpPr>
          <p:cNvPr id="10" name="Прямоугольник 2">
            <a:extLst>
              <a:ext uri="{FF2B5EF4-FFF2-40B4-BE49-F238E27FC236}">
                <a16:creationId xmlns:a16="http://schemas.microsoft.com/office/drawing/2014/main" id="{6E97C4FE-CB97-4C1E-B4C4-ECC5269A7C19}"/>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1" name="Graphic 10">
            <a:extLst>
              <a:ext uri="{FF2B5EF4-FFF2-40B4-BE49-F238E27FC236}">
                <a16:creationId xmlns:a16="http://schemas.microsoft.com/office/drawing/2014/main" id="{8507CC24-3842-40FB-B371-67EEA4221B4C}"/>
              </a:ext>
            </a:extLst>
          </p:cNvPr>
          <p:cNvPicPr>
            <a:picLocks noChangeAspect="1"/>
          </p:cNvPicPr>
          <p:nvPr userDrawn="1"/>
        </p:nvPicPr>
        <p:blipFill rotWithShape="1">
          <a:blip r:embed="rId4">
            <a:alphaModFix amt="21000"/>
            <a:extLst>
              <a:ext uri="{96DAC541-7B7A-43D3-8B79-37D633B846F1}">
                <asvg:svgBlip xmlns:asvg="http://schemas.microsoft.com/office/drawing/2016/SVG/main" r:embed="rId5"/>
              </a:ext>
            </a:extLst>
          </a:blip>
          <a:srcRect l="8705" r="8705"/>
          <a:stretch/>
        </p:blipFill>
        <p:spPr>
          <a:xfrm>
            <a:off x="21716" y="61913"/>
            <a:ext cx="12192000" cy="6381750"/>
          </a:xfrm>
          <a:prstGeom prst="rect">
            <a:avLst/>
          </a:prstGeom>
        </p:spPr>
      </p:pic>
      <p:sp>
        <p:nvSpPr>
          <p:cNvPr id="6" name="Title 1">
            <a:extLst>
              <a:ext uri="{FF2B5EF4-FFF2-40B4-BE49-F238E27FC236}">
                <a16:creationId xmlns:a16="http://schemas.microsoft.com/office/drawing/2014/main" id="{6A159CEF-90A6-4569-9B57-0757D037C805}"/>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2"/>
                </a:solidFill>
              </a:defRPr>
            </a:lvl1pPr>
          </a:lstStyle>
          <a:p>
            <a:r>
              <a:rPr lang="en-US" dirty="0"/>
              <a:t>Question with a lot of text</a:t>
            </a:r>
            <a:br>
              <a:rPr lang="en-US" dirty="0"/>
            </a:br>
            <a:r>
              <a:rPr lang="en-US" dirty="0"/>
              <a:t>in several lines</a:t>
            </a:r>
            <a:endParaRPr lang="ru-RU" dirty="0"/>
          </a:p>
        </p:txBody>
      </p:sp>
      <p:pic>
        <p:nvPicPr>
          <p:cNvPr id="7" name="Graphic 6">
            <a:extLst>
              <a:ext uri="{FF2B5EF4-FFF2-40B4-BE49-F238E27FC236}">
                <a16:creationId xmlns:a16="http://schemas.microsoft.com/office/drawing/2014/main" id="{381104E4-2014-477E-A5CF-B630423AE70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141852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Короткая фраза и фото">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D5F857E-104E-4CB8-9B97-DFEEBCDC77A5}"/>
              </a:ext>
            </a:extLst>
          </p:cNvPr>
          <p:cNvSpPr/>
          <p:nvPr userDrawn="1"/>
        </p:nvSpPr>
        <p:spPr>
          <a:xfrm>
            <a:off x="-1" y="1141753"/>
            <a:ext cx="7354754" cy="4574495"/>
          </a:xfrm>
          <a:custGeom>
            <a:avLst/>
            <a:gdLst>
              <a:gd name="connsiteX0" fmla="*/ 0 w 7354754"/>
              <a:gd name="connsiteY0" fmla="*/ 0 h 4574495"/>
              <a:gd name="connsiteX1" fmla="*/ 7354754 w 7354754"/>
              <a:gd name="connsiteY1" fmla="*/ 0 h 4574495"/>
              <a:gd name="connsiteX2" fmla="*/ 6256130 w 7354754"/>
              <a:gd name="connsiteY2" fmla="*/ 4574495 h 4574495"/>
              <a:gd name="connsiteX3" fmla="*/ 0 w 7354754"/>
              <a:gd name="connsiteY3" fmla="*/ 4574495 h 4574495"/>
            </a:gdLst>
            <a:ahLst/>
            <a:cxnLst>
              <a:cxn ang="0">
                <a:pos x="connsiteX0" y="connsiteY0"/>
              </a:cxn>
              <a:cxn ang="0">
                <a:pos x="connsiteX1" y="connsiteY1"/>
              </a:cxn>
              <a:cxn ang="0">
                <a:pos x="connsiteX2" y="connsiteY2"/>
              </a:cxn>
              <a:cxn ang="0">
                <a:pos x="connsiteX3" y="connsiteY3"/>
              </a:cxn>
            </a:cxnLst>
            <a:rect l="l" t="t" r="r" b="b"/>
            <a:pathLst>
              <a:path w="7354754" h="4574495">
                <a:moveTo>
                  <a:pt x="0" y="0"/>
                </a:moveTo>
                <a:lnTo>
                  <a:pt x="7354754" y="0"/>
                </a:lnTo>
                <a:lnTo>
                  <a:pt x="6256130" y="4574495"/>
                </a:lnTo>
                <a:lnTo>
                  <a:pt x="0" y="4574495"/>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11" name="Рисунок 82">
            <a:extLst>
              <a:ext uri="{FF2B5EF4-FFF2-40B4-BE49-F238E27FC236}">
                <a16:creationId xmlns:a16="http://schemas.microsoft.com/office/drawing/2014/main" id="{C9CA1AE7-E8C7-4A85-8AFC-AD924F33D60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23520" b="35217"/>
          <a:stretch/>
        </p:blipFill>
        <p:spPr>
          <a:xfrm>
            <a:off x="3579971" y="2120900"/>
            <a:ext cx="3595042" cy="3721889"/>
          </a:xfrm>
          <a:prstGeom prst="rect">
            <a:avLst/>
          </a:prstGeom>
        </p:spPr>
      </p:pic>
      <p:sp>
        <p:nvSpPr>
          <p:cNvPr id="8" name="Picture Placeholder 5">
            <a:extLst>
              <a:ext uri="{FF2B5EF4-FFF2-40B4-BE49-F238E27FC236}">
                <a16:creationId xmlns:a16="http://schemas.microsoft.com/office/drawing/2014/main" id="{FB2E4D1C-5BCE-442C-A13D-F006CA583CC9}"/>
              </a:ext>
            </a:extLst>
          </p:cNvPr>
          <p:cNvSpPr>
            <a:spLocks noGrp="1"/>
          </p:cNvSpPr>
          <p:nvPr>
            <p:ph type="pic" sz="quarter" idx="16"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10" name="Заголовок 6">
            <a:extLst>
              <a:ext uri="{FF2B5EF4-FFF2-40B4-BE49-F238E27FC236}">
                <a16:creationId xmlns:a16="http://schemas.microsoft.com/office/drawing/2014/main" id="{F586D425-74B3-4E43-B34F-117430617105}"/>
              </a:ext>
            </a:extLst>
          </p:cNvPr>
          <p:cNvSpPr>
            <a:spLocks noGrp="1"/>
          </p:cNvSpPr>
          <p:nvPr>
            <p:ph type="title" hasCustomPrompt="1"/>
          </p:nvPr>
        </p:nvSpPr>
        <p:spPr>
          <a:xfrm>
            <a:off x="914400" y="2875003"/>
            <a:ext cx="4889500" cy="1107996"/>
          </a:xfrm>
        </p:spPr>
        <p:txBody>
          <a:bodyPr anchor="ctr"/>
          <a:lstStyle>
            <a:lvl1pPr>
              <a:defRPr sz="4000" cap="all" baseline="0">
                <a:solidFill>
                  <a:schemeClr val="bg1"/>
                </a:solidFill>
              </a:defRPr>
            </a:lvl1pPr>
          </a:lstStyle>
          <a:p>
            <a:r>
              <a:rPr lang="en-US" dirty="0"/>
              <a:t>Large</a:t>
            </a:r>
            <a:br>
              <a:rPr lang="en-US" dirty="0"/>
            </a:br>
            <a:r>
              <a:rPr lang="en-US" dirty="0"/>
              <a:t>short phrase</a:t>
            </a:r>
            <a:endParaRPr lang="ru-RU" dirty="0"/>
          </a:p>
        </p:txBody>
      </p:sp>
      <p:sp>
        <p:nvSpPr>
          <p:cNvPr id="4" name="Text Placeholder 3">
            <a:extLst>
              <a:ext uri="{FF2B5EF4-FFF2-40B4-BE49-F238E27FC236}">
                <a16:creationId xmlns:a16="http://schemas.microsoft.com/office/drawing/2014/main" id="{56C067C3-07A2-49F7-98B6-8D64BBEE3E8B}"/>
              </a:ext>
            </a:extLst>
          </p:cNvPr>
          <p:cNvSpPr>
            <a:spLocks noGrp="1"/>
          </p:cNvSpPr>
          <p:nvPr>
            <p:ph type="body" sz="quarter" idx="17" hasCustomPrompt="1"/>
          </p:nvPr>
        </p:nvSpPr>
        <p:spPr>
          <a:xfrm>
            <a:off x="914400" y="2361099"/>
            <a:ext cx="4889500" cy="332399"/>
          </a:xfrm>
          <a:prstGeom prst="rect">
            <a:avLst/>
          </a:prstGeom>
        </p:spPr>
        <p:txBody>
          <a:bodyPr wrap="square" lIns="0" tIns="0" rIns="0" bIns="0">
            <a:spAutoFit/>
          </a:bodyPr>
          <a:lstStyle>
            <a:lvl1pPr marL="0" indent="0">
              <a:buNone/>
              <a:defRPr lang="en-US" sz="24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Subtitle</a:t>
            </a:r>
            <a:endParaRPr lang="ru-RU" dirty="0"/>
          </a:p>
        </p:txBody>
      </p:sp>
      <p:sp>
        <p:nvSpPr>
          <p:cNvPr id="14" name="Text Placeholder 3">
            <a:extLst>
              <a:ext uri="{FF2B5EF4-FFF2-40B4-BE49-F238E27FC236}">
                <a16:creationId xmlns:a16="http://schemas.microsoft.com/office/drawing/2014/main" id="{5866F56C-B103-47FC-8B84-4F5467FF75A0}"/>
              </a:ext>
            </a:extLst>
          </p:cNvPr>
          <p:cNvSpPr>
            <a:spLocks noGrp="1"/>
          </p:cNvSpPr>
          <p:nvPr>
            <p:ph type="body" sz="quarter" idx="18" hasCustomPrompt="1"/>
          </p:nvPr>
        </p:nvSpPr>
        <p:spPr>
          <a:xfrm>
            <a:off x="914400" y="4168468"/>
            <a:ext cx="4889500" cy="249299"/>
          </a:xfrm>
          <a:prstGeom prst="rect">
            <a:avLst/>
          </a:prstGeom>
        </p:spPr>
        <p:txBody>
          <a:bodyPr wrap="square" lIns="0" tIns="0" rIns="0" bIns="0">
            <a:spAutoFit/>
          </a:bodyPr>
          <a:lstStyle>
            <a:lvl1pPr marL="0" indent="0">
              <a:buNone/>
              <a:defRPr lang="en-US" sz="18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description</a:t>
            </a:r>
            <a:endParaRPr lang="ru-RU" dirty="0"/>
          </a:p>
        </p:txBody>
      </p:sp>
      <p:pic>
        <p:nvPicPr>
          <p:cNvPr id="13" name="Graphic 12">
            <a:extLst>
              <a:ext uri="{FF2B5EF4-FFF2-40B4-BE49-F238E27FC236}">
                <a16:creationId xmlns:a16="http://schemas.microsoft.com/office/drawing/2014/main" id="{D74004A1-342D-4879-93F4-6A4B1F3EE3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1785616403"/>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Короткая фраза без фото">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52E7292-5408-4D63-A23B-9FAE9355290B}"/>
              </a:ext>
            </a:extLst>
          </p:cNvPr>
          <p:cNvPicPr>
            <a:picLocks noChangeAspect="1"/>
          </p:cNvPicPr>
          <p:nvPr userDrawn="1"/>
        </p:nvPicPr>
        <p:blipFill rotWithShape="1">
          <a:blip r:embed="rId2">
            <a:alphaModFix amt="21000"/>
            <a:extLst>
              <a:ext uri="{96DAC541-7B7A-43D3-8B79-37D633B846F1}">
                <asvg:svgBlip xmlns:asvg="http://schemas.microsoft.com/office/drawing/2016/SVG/main" r:embed="rId3"/>
              </a:ext>
            </a:extLst>
          </a:blip>
          <a:srcRect l="8705" r="8705"/>
          <a:stretch/>
        </p:blipFill>
        <p:spPr>
          <a:xfrm>
            <a:off x="21716" y="61913"/>
            <a:ext cx="12192000" cy="6381750"/>
          </a:xfrm>
          <a:prstGeom prst="rect">
            <a:avLst/>
          </a:prstGeom>
        </p:spPr>
      </p:pic>
      <p:sp>
        <p:nvSpPr>
          <p:cNvPr id="11" name="Rectangle 10">
            <a:extLst>
              <a:ext uri="{FF2B5EF4-FFF2-40B4-BE49-F238E27FC236}">
                <a16:creationId xmlns:a16="http://schemas.microsoft.com/office/drawing/2014/main" id="{F40BE061-5F58-422F-A512-9463E3277201}"/>
              </a:ext>
            </a:extLst>
          </p:cNvPr>
          <p:cNvSpPr/>
          <p:nvPr userDrawn="1"/>
        </p:nvSpPr>
        <p:spPr>
          <a:xfrm>
            <a:off x="-1" y="1141753"/>
            <a:ext cx="12192000" cy="4574495"/>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Graphic 12">
            <a:extLst>
              <a:ext uri="{FF2B5EF4-FFF2-40B4-BE49-F238E27FC236}">
                <a16:creationId xmlns:a16="http://schemas.microsoft.com/office/drawing/2014/main" id="{359C1733-F1DE-4FBF-8EA8-C8FEE7948AF9}"/>
              </a:ext>
            </a:extLst>
          </p:cNvPr>
          <p:cNvPicPr>
            <a:picLocks noChangeAspect="1"/>
          </p:cNvPicPr>
          <p:nvPr userDrawn="1"/>
        </p:nvPicPr>
        <p:blipFill rotWithShape="1">
          <a:blip r:embed="rId2">
            <a:lum bright="70000" contrast="-70000"/>
            <a:alphaModFix amt="36000"/>
            <a:extLst>
              <a:ext uri="{96DAC541-7B7A-43D3-8B79-37D633B846F1}">
                <asvg:svgBlip xmlns:asvg="http://schemas.microsoft.com/office/drawing/2016/SVG/main" r:embed="rId3"/>
              </a:ext>
            </a:extLst>
          </a:blip>
          <a:srcRect l="8705" t="21702" r="8705" b="6617"/>
          <a:stretch/>
        </p:blipFill>
        <p:spPr>
          <a:xfrm>
            <a:off x="21716" y="1141753"/>
            <a:ext cx="12192000" cy="4574495"/>
          </a:xfrm>
          <a:prstGeom prst="rect">
            <a:avLst/>
          </a:prstGeom>
        </p:spPr>
      </p:pic>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cxnSp>
        <p:nvCxnSpPr>
          <p:cNvPr id="8" name="Прямая соединительная линия 5">
            <a:extLst>
              <a:ext uri="{FF2B5EF4-FFF2-40B4-BE49-F238E27FC236}">
                <a16:creationId xmlns:a16="http://schemas.microsoft.com/office/drawing/2014/main" id="{397FC5C2-F13C-4545-9772-EC697CBFC059}"/>
              </a:ext>
            </a:extLst>
          </p:cNvPr>
          <p:cNvCxnSpPr>
            <a:cxnSpLocks/>
          </p:cNvCxnSpPr>
          <p:nvPr userDrawn="1"/>
        </p:nvCxnSpPr>
        <p:spPr>
          <a:xfrm>
            <a:off x="658813" y="6697548"/>
            <a:ext cx="35464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Рисунок 82">
            <a:extLst>
              <a:ext uri="{FF2B5EF4-FFF2-40B4-BE49-F238E27FC236}">
                <a16:creationId xmlns:a16="http://schemas.microsoft.com/office/drawing/2014/main" id="{69F71186-8403-4694-AD30-E0138038BAE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23520" b="35217"/>
          <a:stretch/>
        </p:blipFill>
        <p:spPr>
          <a:xfrm>
            <a:off x="8278116" y="1664267"/>
            <a:ext cx="3913884" cy="4051981"/>
          </a:xfrm>
          <a:prstGeom prst="rect">
            <a:avLst/>
          </a:prstGeom>
        </p:spPr>
      </p:pic>
      <p:grpSp>
        <p:nvGrpSpPr>
          <p:cNvPr id="18" name="Group 17">
            <a:extLst>
              <a:ext uri="{FF2B5EF4-FFF2-40B4-BE49-F238E27FC236}">
                <a16:creationId xmlns:a16="http://schemas.microsoft.com/office/drawing/2014/main" id="{24A8AFAC-E4B3-4B1C-9D19-1914F6B0B6E4}"/>
              </a:ext>
            </a:extLst>
          </p:cNvPr>
          <p:cNvGrpSpPr/>
          <p:nvPr userDrawn="1"/>
        </p:nvGrpSpPr>
        <p:grpSpPr>
          <a:xfrm>
            <a:off x="-1" y="971550"/>
            <a:ext cx="12213717" cy="4914900"/>
            <a:chOff x="-1" y="958707"/>
            <a:chExt cx="12213717" cy="4914900"/>
          </a:xfrm>
        </p:grpSpPr>
        <p:cxnSp>
          <p:nvCxnSpPr>
            <p:cNvPr id="4" name="Straight Connector 3">
              <a:extLst>
                <a:ext uri="{FF2B5EF4-FFF2-40B4-BE49-F238E27FC236}">
                  <a16:creationId xmlns:a16="http://schemas.microsoft.com/office/drawing/2014/main" id="{8EA4ED0F-1C60-4B2D-8732-019F0A5B55E6}"/>
                </a:ext>
              </a:extLst>
            </p:cNvPr>
            <p:cNvCxnSpPr/>
            <p:nvPr userDrawn="1"/>
          </p:nvCxnSpPr>
          <p:spPr>
            <a:xfrm>
              <a:off x="-1" y="958707"/>
              <a:ext cx="12213717" cy="0"/>
            </a:xfrm>
            <a:prstGeom prst="line">
              <a:avLst/>
            </a:prstGeom>
            <a:ln w="50800">
              <a:gradFill>
                <a:gsLst>
                  <a:gs pos="0">
                    <a:schemeClr val="accent6"/>
                  </a:gs>
                  <a:gs pos="100000">
                    <a:schemeClr val="accent6">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23C465-EB69-451D-83EB-77C16C5C07E5}"/>
                </a:ext>
              </a:extLst>
            </p:cNvPr>
            <p:cNvCxnSpPr>
              <a:cxnSpLocks/>
            </p:cNvCxnSpPr>
            <p:nvPr userDrawn="1"/>
          </p:nvCxnSpPr>
          <p:spPr>
            <a:xfrm flipH="1">
              <a:off x="-1" y="5873607"/>
              <a:ext cx="12213717" cy="0"/>
            </a:xfrm>
            <a:prstGeom prst="line">
              <a:avLst/>
            </a:prstGeom>
            <a:ln w="50800">
              <a:gradFill>
                <a:gsLst>
                  <a:gs pos="0">
                    <a:schemeClr val="accent6"/>
                  </a:gs>
                  <a:gs pos="100000">
                    <a:schemeClr val="accent6">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0" name="Заголовок 6">
            <a:extLst>
              <a:ext uri="{FF2B5EF4-FFF2-40B4-BE49-F238E27FC236}">
                <a16:creationId xmlns:a16="http://schemas.microsoft.com/office/drawing/2014/main" id="{892C7CF8-ECA8-456D-8502-12A80501121E}"/>
              </a:ext>
            </a:extLst>
          </p:cNvPr>
          <p:cNvSpPr>
            <a:spLocks noGrp="1"/>
          </p:cNvSpPr>
          <p:nvPr>
            <p:ph type="title" hasCustomPrompt="1"/>
          </p:nvPr>
        </p:nvSpPr>
        <p:spPr>
          <a:xfrm>
            <a:off x="1714500" y="3172183"/>
            <a:ext cx="8763000" cy="1107996"/>
          </a:xfrm>
        </p:spPr>
        <p:txBody>
          <a:bodyPr anchor="ctr"/>
          <a:lstStyle>
            <a:lvl1pPr algn="ctr">
              <a:defRPr sz="4000" cap="all" baseline="0">
                <a:solidFill>
                  <a:schemeClr val="bg1"/>
                </a:solidFill>
              </a:defRPr>
            </a:lvl1pPr>
          </a:lstStyle>
          <a:p>
            <a:r>
              <a:rPr lang="en-US" dirty="0"/>
              <a:t>Large</a:t>
            </a:r>
            <a:br>
              <a:rPr lang="en-US" dirty="0"/>
            </a:br>
            <a:r>
              <a:rPr lang="en-US" dirty="0"/>
              <a:t>short phrase</a:t>
            </a:r>
            <a:endParaRPr lang="ru-RU" dirty="0"/>
          </a:p>
        </p:txBody>
      </p:sp>
      <p:sp>
        <p:nvSpPr>
          <p:cNvPr id="21" name="Text Placeholder 3">
            <a:extLst>
              <a:ext uri="{FF2B5EF4-FFF2-40B4-BE49-F238E27FC236}">
                <a16:creationId xmlns:a16="http://schemas.microsoft.com/office/drawing/2014/main" id="{BCFAC486-CBF0-4911-B71D-B6454A7C14C4}"/>
              </a:ext>
            </a:extLst>
          </p:cNvPr>
          <p:cNvSpPr>
            <a:spLocks noGrp="1"/>
          </p:cNvSpPr>
          <p:nvPr>
            <p:ph type="body" sz="quarter" idx="17" hasCustomPrompt="1"/>
          </p:nvPr>
        </p:nvSpPr>
        <p:spPr>
          <a:xfrm>
            <a:off x="2543175" y="2658279"/>
            <a:ext cx="7105650" cy="332399"/>
          </a:xfrm>
          <a:prstGeom prst="rect">
            <a:avLst/>
          </a:prstGeom>
        </p:spPr>
        <p:txBody>
          <a:bodyPr wrap="square" lIns="0" tIns="0" rIns="0" bIns="0">
            <a:spAutoFit/>
          </a:bodyPr>
          <a:lstStyle>
            <a:lvl1pPr marL="0" indent="0" algn="ctr">
              <a:buNone/>
              <a:defRPr lang="en-US" sz="24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Subtitle</a:t>
            </a:r>
            <a:endParaRPr lang="ru-RU" dirty="0"/>
          </a:p>
        </p:txBody>
      </p:sp>
      <p:sp>
        <p:nvSpPr>
          <p:cNvPr id="22" name="Text Placeholder 3">
            <a:extLst>
              <a:ext uri="{FF2B5EF4-FFF2-40B4-BE49-F238E27FC236}">
                <a16:creationId xmlns:a16="http://schemas.microsoft.com/office/drawing/2014/main" id="{F52D4709-CFED-4B57-9602-F4092BAE5C6E}"/>
              </a:ext>
            </a:extLst>
          </p:cNvPr>
          <p:cNvSpPr>
            <a:spLocks noGrp="1"/>
          </p:cNvSpPr>
          <p:nvPr>
            <p:ph type="body" sz="quarter" idx="18" hasCustomPrompt="1"/>
          </p:nvPr>
        </p:nvSpPr>
        <p:spPr>
          <a:xfrm>
            <a:off x="2543175" y="4465648"/>
            <a:ext cx="7105650" cy="249299"/>
          </a:xfrm>
          <a:prstGeom prst="rect">
            <a:avLst/>
          </a:prstGeom>
        </p:spPr>
        <p:txBody>
          <a:bodyPr wrap="square" lIns="0" tIns="0" rIns="0" bIns="0">
            <a:spAutoFit/>
          </a:bodyPr>
          <a:lstStyle>
            <a:lvl1pPr marL="0" indent="0" algn="ctr">
              <a:buNone/>
              <a:defRPr lang="en-US" sz="18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description</a:t>
            </a:r>
            <a:endParaRPr lang="ru-RU" dirty="0"/>
          </a:p>
        </p:txBody>
      </p:sp>
    </p:spTree>
    <p:extLst>
      <p:ext uri="{BB962C8B-B14F-4D97-AF65-F5344CB8AC3E}">
        <p14:creationId xmlns:p14="http://schemas.microsoft.com/office/powerpoint/2010/main" val="4294760984"/>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1770742"/>
            <a:ext cx="12192000" cy="4574495"/>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11" name="Text Placeholder 3">
            <a:extLst>
              <a:ext uri="{FF2B5EF4-FFF2-40B4-BE49-F238E27FC236}">
                <a16:creationId xmlns:a16="http://schemas.microsoft.com/office/drawing/2014/main" id="{47F340F0-E409-49B7-9AC5-F5257A7DCAFB}"/>
              </a:ext>
            </a:extLst>
          </p:cNvPr>
          <p:cNvSpPr>
            <a:spLocks noGrp="1"/>
          </p:cNvSpPr>
          <p:nvPr>
            <p:ph type="body" sz="quarter" idx="14" hasCustomPrompt="1"/>
          </p:nvPr>
        </p:nvSpPr>
        <p:spPr>
          <a:xfrm>
            <a:off x="-1" y="1769331"/>
            <a:ext cx="12191997" cy="457590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3042500"/>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4801001"/>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4502276"/>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cxnSp>
        <p:nvCxnSpPr>
          <p:cNvPr id="14" name="Straight Connector 13">
            <a:extLst>
              <a:ext uri="{FF2B5EF4-FFF2-40B4-BE49-F238E27FC236}">
                <a16:creationId xmlns:a16="http://schemas.microsoft.com/office/drawing/2014/main" id="{36F0381E-3A97-48F7-BC89-D64B4BE07B0C}"/>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DBFEF0F3-1013-412B-A1C1-830D3DCAE2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72" name="Рисунок 71" descr="Изображение выглядит как текст&#10;&#10;Автоматически созданное описание">
            <a:extLst>
              <a:ext uri="{FF2B5EF4-FFF2-40B4-BE49-F238E27FC236}">
                <a16:creationId xmlns:a16="http://schemas.microsoft.com/office/drawing/2014/main" id="{5D682D9F-198D-4F7D-851B-5F1DCFF23B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1411563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Цитата">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62FE5-846C-4B2F-923C-650BED95D931}"/>
              </a:ext>
            </a:extLst>
          </p:cNvPr>
          <p:cNvSpPr txBox="1"/>
          <p:nvPr userDrawn="1"/>
        </p:nvSpPr>
        <p:spPr>
          <a:xfrm>
            <a:off x="6234433" y="-2001"/>
            <a:ext cx="1295226" cy="3077766"/>
          </a:xfrm>
          <a:prstGeom prst="rect">
            <a:avLst/>
          </a:prstGeom>
          <a:noFill/>
        </p:spPr>
        <p:txBody>
          <a:bodyPr wrap="none" lIns="0" tIns="0" rIns="0" bIns="0" rtlCol="0" anchor="ctr">
            <a:spAutoFit/>
          </a:bodyPr>
          <a:lstStyle/>
          <a:p>
            <a:pPr algn="l">
              <a:spcAft>
                <a:spcPts val="300"/>
              </a:spcAft>
              <a:buClr>
                <a:schemeClr val="accent1"/>
              </a:buClr>
            </a:pPr>
            <a:r>
              <a:rPr lang="en-US" sz="20000" dirty="0">
                <a:solidFill>
                  <a:schemeClr val="accent6"/>
                </a:solidFill>
                <a:latin typeface="+mj-lt"/>
                <a:ea typeface="Euclid Circular A" panose="020B0504000000000000" pitchFamily="34" charset="-52"/>
              </a:rPr>
              <a:t>“</a:t>
            </a:r>
            <a:endParaRPr lang="ru-RU" sz="20000" dirty="0">
              <a:solidFill>
                <a:schemeClr val="accent6"/>
              </a:solidFill>
              <a:latin typeface="+mj-lt"/>
              <a:ea typeface="Euclid Circular A" panose="020B0504000000000000" pitchFamily="34" charset="-52"/>
            </a:endParaRPr>
          </a:p>
        </p:txBody>
      </p:sp>
      <p:sp>
        <p:nvSpPr>
          <p:cNvPr id="7" name="Rectangle 6">
            <a:extLst>
              <a:ext uri="{FF2B5EF4-FFF2-40B4-BE49-F238E27FC236}">
                <a16:creationId xmlns:a16="http://schemas.microsoft.com/office/drawing/2014/main" id="{F3AFD724-3059-4751-BABB-102909D41311}"/>
              </a:ext>
            </a:extLst>
          </p:cNvPr>
          <p:cNvSpPr/>
          <p:nvPr userDrawn="1"/>
        </p:nvSpPr>
        <p:spPr>
          <a:xfrm>
            <a:off x="1482343" y="614861"/>
            <a:ext cx="4535424" cy="5043062"/>
          </a:xfrm>
          <a:prstGeom prst="rect">
            <a:avLst/>
          </a:prstGeom>
          <a:gradFill>
            <a:gsLst>
              <a:gs pos="0">
                <a:schemeClr val="accent1">
                  <a:alpha val="62000"/>
                </a:schemeClr>
              </a:gs>
              <a:gs pos="97000">
                <a:schemeClr val="accent1">
                  <a:alpha val="0"/>
                </a:schemeClr>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1092200" y="907469"/>
            <a:ext cx="4535424" cy="5043062"/>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6757926" y="1756728"/>
            <a:ext cx="4337480" cy="861774"/>
          </a:xfrm>
          <a:prstGeom prst="rect">
            <a:avLst/>
          </a:prstGeom>
        </p:spPr>
        <p:txBody>
          <a:bodyPr wrap="square" lIns="0" tIns="0" rIns="0" bIns="0">
            <a:spAutoFit/>
          </a:bodyPr>
          <a:lstStyle>
            <a:lvl1pPr marL="0" indent="0" algn="l">
              <a:lnSpc>
                <a:spcPct val="100000"/>
              </a:lnSpc>
              <a:spcBef>
                <a:spcPts val="0"/>
              </a:spcBef>
              <a:buFont typeface="Arial" panose="020B0604020202020204" pitchFamily="34" charset="0"/>
              <a:buNone/>
              <a:defRPr sz="28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Quote that consists of several lines</a:t>
            </a:r>
            <a:endParaRPr lang="ru-RU" dirty="0"/>
          </a:p>
        </p:txBody>
      </p:sp>
      <p:sp>
        <p:nvSpPr>
          <p:cNvPr id="8" name="Text Placeholder 4">
            <a:extLst>
              <a:ext uri="{FF2B5EF4-FFF2-40B4-BE49-F238E27FC236}">
                <a16:creationId xmlns:a16="http://schemas.microsoft.com/office/drawing/2014/main" id="{C83F5249-2463-46E3-B45E-777E64BB20EA}"/>
              </a:ext>
            </a:extLst>
          </p:cNvPr>
          <p:cNvSpPr>
            <a:spLocks noGrp="1"/>
          </p:cNvSpPr>
          <p:nvPr>
            <p:ph type="body" sz="quarter" idx="13" hasCustomPrompt="1"/>
          </p:nvPr>
        </p:nvSpPr>
        <p:spPr>
          <a:xfrm>
            <a:off x="7496480" y="5102216"/>
            <a:ext cx="3598926" cy="276999"/>
          </a:xfrm>
          <a:prstGeom prst="rect">
            <a:avLst/>
          </a:prstGeom>
        </p:spPr>
        <p:txBody>
          <a:bodyPr wrap="square" lIns="0" tIns="0" rIns="0" bIns="0">
            <a:spAutoFit/>
          </a:bodyPr>
          <a:lstStyle>
            <a:lvl1pPr marL="0" indent="0" algn="r">
              <a:buFont typeface="Arial" panose="020B0604020202020204" pitchFamily="34" charset="0"/>
              <a:buNone/>
              <a:defRPr sz="2000">
                <a:solidFill>
                  <a:schemeClr val="accent1"/>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Name</a:t>
            </a:r>
            <a:endParaRPr lang="ru-RU" dirty="0"/>
          </a:p>
        </p:txBody>
      </p:sp>
      <p:sp>
        <p:nvSpPr>
          <p:cNvPr id="9" name="Text Placeholder 4">
            <a:extLst>
              <a:ext uri="{FF2B5EF4-FFF2-40B4-BE49-F238E27FC236}">
                <a16:creationId xmlns:a16="http://schemas.microsoft.com/office/drawing/2014/main" id="{5A1545B6-DADB-4484-8C32-B3BB13B767BA}"/>
              </a:ext>
            </a:extLst>
          </p:cNvPr>
          <p:cNvSpPr>
            <a:spLocks noGrp="1"/>
          </p:cNvSpPr>
          <p:nvPr>
            <p:ph type="body" sz="quarter" idx="14" hasCustomPrompt="1"/>
          </p:nvPr>
        </p:nvSpPr>
        <p:spPr>
          <a:xfrm>
            <a:off x="7496480" y="5436324"/>
            <a:ext cx="3598926" cy="221599"/>
          </a:xfrm>
          <a:prstGeom prst="rect">
            <a:avLst/>
          </a:prstGeom>
        </p:spPr>
        <p:txBody>
          <a:bodyPr wrap="square" lIns="0" tIns="0" rIns="0" bIns="0">
            <a:spAutoFit/>
          </a:bodyPr>
          <a:lstStyle>
            <a:lvl1pPr marL="0" indent="0" algn="r">
              <a:buFont typeface="Arial" panose="020B0604020202020204" pitchFamily="34" charset="0"/>
              <a:buNone/>
              <a:defRPr sz="1600">
                <a:solidFill>
                  <a:schemeClr val="bg2"/>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Position</a:t>
            </a:r>
            <a:endParaRPr lang="ru-RU" dirty="0"/>
          </a:p>
        </p:txBody>
      </p:sp>
      <p:pic>
        <p:nvPicPr>
          <p:cNvPr id="11" name="Graphic 10">
            <a:extLst>
              <a:ext uri="{FF2B5EF4-FFF2-40B4-BE49-F238E27FC236}">
                <a16:creationId xmlns:a16="http://schemas.microsoft.com/office/drawing/2014/main" id="{0D4C311B-48EA-449A-BAB1-C81A337CA2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3385676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Цитата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AFD724-3059-4751-BABB-102909D41311}"/>
              </a:ext>
            </a:extLst>
          </p:cNvPr>
          <p:cNvSpPr/>
          <p:nvPr userDrawn="1"/>
        </p:nvSpPr>
        <p:spPr>
          <a:xfrm>
            <a:off x="5619320" y="0"/>
            <a:ext cx="4535424" cy="5043062"/>
          </a:xfrm>
          <a:prstGeom prst="rect">
            <a:avLst/>
          </a:prstGeom>
          <a:gradFill>
            <a:gsLst>
              <a:gs pos="0">
                <a:schemeClr val="accent1">
                  <a:alpha val="20000"/>
                </a:schemeClr>
              </a:gs>
              <a:gs pos="50000">
                <a:schemeClr val="accent1">
                  <a:alpha val="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dirty="0"/>
          </a:p>
        </p:txBody>
      </p:sp>
      <p:sp>
        <p:nvSpPr>
          <p:cNvPr id="11" name="Rectangle 10">
            <a:extLst>
              <a:ext uri="{FF2B5EF4-FFF2-40B4-BE49-F238E27FC236}">
                <a16:creationId xmlns:a16="http://schemas.microsoft.com/office/drawing/2014/main" id="{18AE5D02-CB2E-4153-A775-5875A722BA6A}"/>
              </a:ext>
            </a:extLst>
          </p:cNvPr>
          <p:cNvSpPr/>
          <p:nvPr userDrawn="1"/>
        </p:nvSpPr>
        <p:spPr>
          <a:xfrm>
            <a:off x="6055540" y="0"/>
            <a:ext cx="4535424" cy="5043062"/>
          </a:xfrm>
          <a:prstGeom prst="rect">
            <a:avLst/>
          </a:prstGeom>
          <a:gradFill>
            <a:gsLst>
              <a:gs pos="0">
                <a:schemeClr val="accent1">
                  <a:alpha val="20000"/>
                </a:schemeClr>
              </a:gs>
              <a:gs pos="63000">
                <a:schemeClr val="accent1">
                  <a:alpha val="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dirty="0"/>
          </a:p>
        </p:txBody>
      </p:sp>
      <p:sp>
        <p:nvSpPr>
          <p:cNvPr id="2" name="TextBox 1">
            <a:extLst>
              <a:ext uri="{FF2B5EF4-FFF2-40B4-BE49-F238E27FC236}">
                <a16:creationId xmlns:a16="http://schemas.microsoft.com/office/drawing/2014/main" id="{5D262FE5-846C-4B2F-923C-650BED95D931}"/>
              </a:ext>
            </a:extLst>
          </p:cNvPr>
          <p:cNvSpPr txBox="1"/>
          <p:nvPr userDrawn="1"/>
        </p:nvSpPr>
        <p:spPr>
          <a:xfrm>
            <a:off x="538548" y="314325"/>
            <a:ext cx="1865895" cy="4431983"/>
          </a:xfrm>
          <a:prstGeom prst="rect">
            <a:avLst/>
          </a:prstGeom>
          <a:noFill/>
        </p:spPr>
        <p:txBody>
          <a:bodyPr wrap="none" lIns="0" tIns="0" rIns="0" bIns="0" rtlCol="0" anchor="ctr">
            <a:spAutoFit/>
          </a:bodyPr>
          <a:lstStyle/>
          <a:p>
            <a:pPr algn="l">
              <a:spcAft>
                <a:spcPts val="300"/>
              </a:spcAft>
              <a:buClr>
                <a:schemeClr val="accent1"/>
              </a:buClr>
            </a:pPr>
            <a:r>
              <a:rPr lang="en-US" sz="28800" dirty="0">
                <a:solidFill>
                  <a:schemeClr val="accent6">
                    <a:alpha val="12000"/>
                  </a:schemeClr>
                </a:solidFill>
                <a:latin typeface="+mj-lt"/>
                <a:ea typeface="Euclid Circular A" panose="020B0504000000000000" pitchFamily="34" charset="-52"/>
              </a:rPr>
              <a:t>“</a:t>
            </a:r>
            <a:endParaRPr lang="ru-RU" sz="28800" dirty="0">
              <a:solidFill>
                <a:schemeClr val="accent6">
                  <a:alpha val="12000"/>
                </a:schemeClr>
              </a:solidFill>
              <a:latin typeface="+mj-lt"/>
              <a:ea typeface="Euclid Circular A" panose="020B0504000000000000" pitchFamily="34" charset="-52"/>
            </a:endParaRPr>
          </a:p>
        </p:txBody>
      </p:sp>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6396230" y="0"/>
            <a:ext cx="579577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914400" y="1754112"/>
            <a:ext cx="4513405" cy="1107996"/>
          </a:xfrm>
          <a:prstGeom prst="rect">
            <a:avLst/>
          </a:prstGeom>
        </p:spPr>
        <p:txBody>
          <a:bodyPr wrap="square" lIns="0" tIns="0" rIns="0" bIns="0">
            <a:spAutoFit/>
          </a:bodyPr>
          <a:lstStyle>
            <a:lvl1pPr marL="0" indent="0" algn="l">
              <a:lnSpc>
                <a:spcPct val="100000"/>
              </a:lnSpc>
              <a:spcBef>
                <a:spcPts val="0"/>
              </a:spcBef>
              <a:buFont typeface="Arial" panose="020B0604020202020204" pitchFamily="34" charset="0"/>
              <a:buNone/>
              <a:defRPr sz="36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Quote that consists of several lines</a:t>
            </a:r>
          </a:p>
        </p:txBody>
      </p:sp>
      <p:sp>
        <p:nvSpPr>
          <p:cNvPr id="8" name="Text Placeholder 4">
            <a:extLst>
              <a:ext uri="{FF2B5EF4-FFF2-40B4-BE49-F238E27FC236}">
                <a16:creationId xmlns:a16="http://schemas.microsoft.com/office/drawing/2014/main" id="{C83F5249-2463-46E3-B45E-777E64BB20EA}"/>
              </a:ext>
            </a:extLst>
          </p:cNvPr>
          <p:cNvSpPr>
            <a:spLocks noGrp="1"/>
          </p:cNvSpPr>
          <p:nvPr>
            <p:ph type="body" sz="quarter" idx="13" hasCustomPrompt="1"/>
          </p:nvPr>
        </p:nvSpPr>
        <p:spPr>
          <a:xfrm>
            <a:off x="914678" y="5102216"/>
            <a:ext cx="4506265" cy="276999"/>
          </a:xfrm>
          <a:prstGeom prst="rect">
            <a:avLst/>
          </a:prstGeom>
        </p:spPr>
        <p:txBody>
          <a:bodyPr wrap="square" lIns="0" tIns="0" rIns="0" bIns="0">
            <a:spAutoFit/>
          </a:bodyPr>
          <a:lstStyle>
            <a:lvl1pPr marL="0" indent="0" algn="r">
              <a:buFont typeface="Arial" panose="020B0604020202020204" pitchFamily="34" charset="0"/>
              <a:buNone/>
              <a:defRPr sz="2000">
                <a:solidFill>
                  <a:schemeClr val="accent1"/>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Name</a:t>
            </a:r>
            <a:endParaRPr lang="ru-RU" dirty="0"/>
          </a:p>
        </p:txBody>
      </p:sp>
      <p:sp>
        <p:nvSpPr>
          <p:cNvPr id="9" name="Text Placeholder 4">
            <a:extLst>
              <a:ext uri="{FF2B5EF4-FFF2-40B4-BE49-F238E27FC236}">
                <a16:creationId xmlns:a16="http://schemas.microsoft.com/office/drawing/2014/main" id="{5A1545B6-DADB-4484-8C32-B3BB13B767BA}"/>
              </a:ext>
            </a:extLst>
          </p:cNvPr>
          <p:cNvSpPr>
            <a:spLocks noGrp="1"/>
          </p:cNvSpPr>
          <p:nvPr>
            <p:ph type="body" sz="quarter" idx="14" hasCustomPrompt="1"/>
          </p:nvPr>
        </p:nvSpPr>
        <p:spPr>
          <a:xfrm>
            <a:off x="914678" y="5436324"/>
            <a:ext cx="4506265" cy="221599"/>
          </a:xfrm>
          <a:prstGeom prst="rect">
            <a:avLst/>
          </a:prstGeom>
        </p:spPr>
        <p:txBody>
          <a:bodyPr wrap="square" lIns="0" tIns="0" rIns="0" bIns="0">
            <a:spAutoFit/>
          </a:bodyPr>
          <a:lstStyle>
            <a:lvl1pPr marL="0" indent="0" algn="r">
              <a:buFont typeface="Arial" panose="020B0604020202020204" pitchFamily="34" charset="0"/>
              <a:buNone/>
              <a:defRPr sz="1600">
                <a:solidFill>
                  <a:schemeClr val="bg2"/>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Position</a:t>
            </a:r>
            <a:endParaRPr lang="ru-RU" dirty="0"/>
          </a:p>
        </p:txBody>
      </p:sp>
      <p:pic>
        <p:nvPicPr>
          <p:cNvPr id="13" name="Graphic 12">
            <a:extLst>
              <a:ext uri="{FF2B5EF4-FFF2-40B4-BE49-F238E27FC236}">
                <a16:creationId xmlns:a16="http://schemas.microsoft.com/office/drawing/2014/main" id="{6A0A2477-E2B5-444E-B7AB-BCA1F9783C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495" y="311312"/>
            <a:ext cx="1060704" cy="361230"/>
          </a:xfrm>
          <a:prstGeom prst="rect">
            <a:avLst/>
          </a:prstGeom>
        </p:spPr>
      </p:pic>
    </p:spTree>
    <p:extLst>
      <p:ext uri="{BB962C8B-B14F-4D97-AF65-F5344CB8AC3E}">
        <p14:creationId xmlns:p14="http://schemas.microsoft.com/office/powerpoint/2010/main" val="4106374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291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4" name="Text Placeholder 3">
            <a:extLst>
              <a:ext uri="{FF2B5EF4-FFF2-40B4-BE49-F238E27FC236}">
                <a16:creationId xmlns:a16="http://schemas.microsoft.com/office/drawing/2014/main" id="{A62445A4-9D8F-478E-A168-02E48382C389}"/>
              </a:ext>
            </a:extLst>
          </p:cNvPr>
          <p:cNvSpPr>
            <a:spLocks noGrp="1"/>
          </p:cNvSpPr>
          <p:nvPr>
            <p:ph type="body" sz="quarter" idx="14" hasCustomPrompt="1"/>
          </p:nvPr>
        </p:nvSpPr>
        <p:spPr>
          <a:xfrm>
            <a:off x="-1" y="3724273"/>
            <a:ext cx="8137645" cy="2620963"/>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4043983"/>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5802484"/>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5503759"/>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Tree>
    <p:extLst>
      <p:ext uri="{BB962C8B-B14F-4D97-AF65-F5344CB8AC3E}">
        <p14:creationId xmlns:p14="http://schemas.microsoft.com/office/powerpoint/2010/main" val="2066424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4" name="Text Placeholder 3">
            <a:extLst>
              <a:ext uri="{FF2B5EF4-FFF2-40B4-BE49-F238E27FC236}">
                <a16:creationId xmlns:a16="http://schemas.microsoft.com/office/drawing/2014/main" id="{A62445A4-9D8F-478E-A168-02E48382C389}"/>
              </a:ext>
            </a:extLst>
          </p:cNvPr>
          <p:cNvSpPr>
            <a:spLocks noGrp="1"/>
          </p:cNvSpPr>
          <p:nvPr>
            <p:ph type="body" sz="quarter" idx="14" hasCustomPrompt="1"/>
          </p:nvPr>
        </p:nvSpPr>
        <p:spPr>
          <a:xfrm>
            <a:off x="-1" y="3724273"/>
            <a:ext cx="12192001" cy="2620963"/>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4043983"/>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5802484"/>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5503759"/>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Tree>
    <p:extLst>
      <p:ext uri="{BB962C8B-B14F-4D97-AF65-F5344CB8AC3E}">
        <p14:creationId xmlns:p14="http://schemas.microsoft.com/office/powerpoint/2010/main" val="3058055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1770742"/>
            <a:ext cx="12192000" cy="4574495"/>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11" name="Text Placeholder 3">
            <a:extLst>
              <a:ext uri="{FF2B5EF4-FFF2-40B4-BE49-F238E27FC236}">
                <a16:creationId xmlns:a16="http://schemas.microsoft.com/office/drawing/2014/main" id="{47F340F0-E409-49B7-9AC5-F5257A7DCAFB}"/>
              </a:ext>
            </a:extLst>
          </p:cNvPr>
          <p:cNvSpPr>
            <a:spLocks noGrp="1"/>
          </p:cNvSpPr>
          <p:nvPr>
            <p:ph type="body" sz="quarter" idx="14" hasCustomPrompt="1"/>
          </p:nvPr>
        </p:nvSpPr>
        <p:spPr>
          <a:xfrm>
            <a:off x="-1" y="1769331"/>
            <a:ext cx="12191997" cy="457590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3042500"/>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4801001"/>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4502276"/>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cxnSp>
        <p:nvCxnSpPr>
          <p:cNvPr id="14" name="Straight Connector 13">
            <a:extLst>
              <a:ext uri="{FF2B5EF4-FFF2-40B4-BE49-F238E27FC236}">
                <a16:creationId xmlns:a16="http://schemas.microsoft.com/office/drawing/2014/main" id="{36F0381E-3A97-48F7-BC89-D64B4BE07B0C}"/>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6F5C478E-DD2A-40BE-B828-F4A16F98FD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2" name="Рисунок 11" descr="Изображение выглядит как текст&#10;&#10;Автоматически созданное описание">
            <a:extLst>
              <a:ext uri="{FF2B5EF4-FFF2-40B4-BE49-F238E27FC236}">
                <a16:creationId xmlns:a16="http://schemas.microsoft.com/office/drawing/2014/main" id="{BEA23C03-858B-476A-BBB4-44300EF4C1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2533729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Титул_мало текста с плейсхолдером">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21DBFA-2785-476F-BB4E-D29C3F5F83BC}"/>
              </a:ext>
            </a:extLst>
          </p:cNvPr>
          <p:cNvSpPr>
            <a:spLocks noGrp="1"/>
          </p:cNvSpPr>
          <p:nvPr>
            <p:ph type="pic" sz="quarter" idx="10"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Font typeface="Arial" panose="020B0604020202020204" pitchFamily="34" charset="0"/>
              <a:buNone/>
              <a:defRPr lang="ru-RU" sz="1400" dirty="0">
                <a:solidFill>
                  <a:schemeClr val="bg2"/>
                </a:solidFill>
              </a:defRPr>
            </a:lvl1pPr>
          </a:lstStyle>
          <a:p>
            <a:pPr marL="228600" lvl="0" indent="-228600" algn="ctr"/>
            <a:r>
              <a:rPr lang="en-US" dirty="0"/>
              <a:t>Image</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1341120"/>
            <a:ext cx="5646399" cy="1046633"/>
          </a:xfrm>
        </p:spPr>
        <p:txBody>
          <a:bodyPr>
            <a:spAutoFit/>
          </a:bodyPr>
          <a:lstStyle>
            <a:lvl1pPr>
              <a:lnSpc>
                <a:spcPts val="4200"/>
              </a:lnSpc>
              <a:spcAft>
                <a:spcPts val="0"/>
              </a:spcAft>
              <a:defRPr sz="3200" cap="all" baseline="0"/>
            </a:lvl1pPr>
          </a:lstStyle>
          <a:p>
            <a:r>
              <a:rPr lang="en-US" dirty="0"/>
              <a:t>Title</a:t>
            </a:r>
            <a:br>
              <a:rPr lang="en-US" dirty="0"/>
            </a:br>
            <a:r>
              <a:rPr lang="en-US" dirty="0"/>
              <a:t>second line</a:t>
            </a:r>
            <a:endParaRPr lang="ru-RU" dirty="0"/>
          </a:p>
        </p:txBody>
      </p:sp>
      <p:cxnSp>
        <p:nvCxnSpPr>
          <p:cNvPr id="11" name="Прямая соединительная линия 30">
            <a:extLst>
              <a:ext uri="{FF2B5EF4-FFF2-40B4-BE49-F238E27FC236}">
                <a16:creationId xmlns:a16="http://schemas.microsoft.com/office/drawing/2014/main" id="{917BE271-46E7-4DBA-A0CD-B80420923A7E}"/>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cxnSp>
        <p:nvCxnSpPr>
          <p:cNvPr id="17" name="Straight Connector 16">
            <a:extLst>
              <a:ext uri="{FF2B5EF4-FFF2-40B4-BE49-F238E27FC236}">
                <a16:creationId xmlns:a16="http://schemas.microsoft.com/office/drawing/2014/main" id="{0D750032-1C33-4722-ABFA-3C055341AB6A}"/>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749DF36C-9DA2-4643-A303-263B050E52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3" name="Рисунок 12" descr="Изображение выглядит как текст&#10;&#10;Автоматически созданное описание">
            <a:extLst>
              <a:ext uri="{FF2B5EF4-FFF2-40B4-BE49-F238E27FC236}">
                <a16:creationId xmlns:a16="http://schemas.microsoft.com/office/drawing/2014/main" id="{8D24B7F5-FC63-41EE-826E-459287BF91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2475129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Титул_мало текста с фотографией на прозрачном фоне">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902561" y="3226252"/>
            <a:ext cx="5646399" cy="1015663"/>
          </a:xfrm>
        </p:spPr>
        <p:txBody>
          <a:bodyPr>
            <a:spAutoFit/>
          </a:bodyPr>
          <a:lstStyle>
            <a:lvl1pPr>
              <a:lnSpc>
                <a:spcPct val="100000"/>
              </a:lnSpc>
              <a:spcAft>
                <a:spcPts val="0"/>
              </a:spcAft>
              <a:defRPr sz="6600" cap="all" baseline="0">
                <a:solidFill>
                  <a:schemeClr val="bg1"/>
                </a:solidFill>
              </a:defRPr>
            </a:lvl1pPr>
          </a:lstStyle>
          <a:p>
            <a:r>
              <a:rPr lang="en-US" dirty="0"/>
              <a:t>Title</a:t>
            </a:r>
            <a:endParaRPr lang="ru-RU" dirty="0"/>
          </a:p>
        </p:txBody>
      </p: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2719750"/>
            <a:ext cx="5646399" cy="249299"/>
          </a:xfrm>
          <a:prstGeom prst="rect">
            <a:avLst/>
          </a:prstGeom>
        </p:spPr>
        <p:txBody>
          <a:bodyPr wrap="square" lIns="0" tIns="0" rIns="0" bIns="0">
            <a:spAutoFit/>
          </a:bodyPr>
          <a:lstStyle>
            <a:lvl1pPr marL="0" indent="0">
              <a:buNone/>
              <a:defRPr lang="en-US" sz="1800" kern="1200" dirty="0" smtClean="0">
                <a:solidFill>
                  <a:schemeClr val="bg2">
                    <a:lumMod val="20000"/>
                    <a:lumOff val="80000"/>
                  </a:schemeClr>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
        <p:nvSpPr>
          <p:cNvPr id="10" name="Parallelogram 9">
            <a:extLst>
              <a:ext uri="{FF2B5EF4-FFF2-40B4-BE49-F238E27FC236}">
                <a16:creationId xmlns:a16="http://schemas.microsoft.com/office/drawing/2014/main" id="{8050BB05-5048-49ED-8299-2B4E13DC7B05}"/>
              </a:ext>
            </a:extLst>
          </p:cNvPr>
          <p:cNvSpPr/>
          <p:nvPr userDrawn="1"/>
        </p:nvSpPr>
        <p:spPr>
          <a:xfrm>
            <a:off x="6854701" y="0"/>
            <a:ext cx="4953000" cy="6858000"/>
          </a:xfrm>
          <a:prstGeom prst="parallelogram">
            <a:avLst>
              <a:gd name="adj" fmla="val 3301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arallelogram 11">
            <a:extLst>
              <a:ext uri="{FF2B5EF4-FFF2-40B4-BE49-F238E27FC236}">
                <a16:creationId xmlns:a16="http://schemas.microsoft.com/office/drawing/2014/main" id="{5893646B-1B1A-4AF3-96AC-431E4DC9FC8C}"/>
              </a:ext>
            </a:extLst>
          </p:cNvPr>
          <p:cNvSpPr/>
          <p:nvPr userDrawn="1"/>
        </p:nvSpPr>
        <p:spPr>
          <a:xfrm rot="10800000">
            <a:off x="6679888" y="0"/>
            <a:ext cx="2371601" cy="4253049"/>
          </a:xfrm>
          <a:prstGeom prst="parallelogram">
            <a:avLst>
              <a:gd name="adj" fmla="val 42841"/>
            </a:avLst>
          </a:prstGeom>
          <a:gradFill>
            <a:gsLst>
              <a:gs pos="0">
                <a:schemeClr val="bg1">
                  <a:alpha val="40000"/>
                </a:schemeClr>
              </a:gs>
              <a:gs pos="83000">
                <a:schemeClr val="bg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Parallelogram 12">
            <a:extLst>
              <a:ext uri="{FF2B5EF4-FFF2-40B4-BE49-F238E27FC236}">
                <a16:creationId xmlns:a16="http://schemas.microsoft.com/office/drawing/2014/main" id="{94B0E331-9DE8-4CDE-8EC8-AE3BDF142FB1}"/>
              </a:ext>
            </a:extLst>
          </p:cNvPr>
          <p:cNvSpPr/>
          <p:nvPr userDrawn="1"/>
        </p:nvSpPr>
        <p:spPr>
          <a:xfrm rot="10800000">
            <a:off x="9436100" y="0"/>
            <a:ext cx="2371601" cy="4253049"/>
          </a:xfrm>
          <a:prstGeom prst="parallelogram">
            <a:avLst>
              <a:gd name="adj" fmla="val 42841"/>
            </a:avLst>
          </a:prstGeom>
          <a:gradFill>
            <a:gsLst>
              <a:gs pos="0">
                <a:schemeClr val="accent1">
                  <a:alpha val="40000"/>
                </a:schemeClr>
              </a:gs>
              <a:gs pos="8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Parallelogram 15">
            <a:extLst>
              <a:ext uri="{FF2B5EF4-FFF2-40B4-BE49-F238E27FC236}">
                <a16:creationId xmlns:a16="http://schemas.microsoft.com/office/drawing/2014/main" id="{26D9F0BC-F3EF-40D6-ACE3-04CB7CE323AC}"/>
              </a:ext>
            </a:extLst>
          </p:cNvPr>
          <p:cNvSpPr/>
          <p:nvPr userDrawn="1"/>
        </p:nvSpPr>
        <p:spPr>
          <a:xfrm rot="10800000">
            <a:off x="9795973" y="0"/>
            <a:ext cx="2371601" cy="4253049"/>
          </a:xfrm>
          <a:prstGeom prst="parallelogram">
            <a:avLst>
              <a:gd name="adj" fmla="val 43069"/>
            </a:avLst>
          </a:prstGeom>
          <a:gradFill>
            <a:gsLst>
              <a:gs pos="0">
                <a:schemeClr val="accent1">
                  <a:alpha val="20000"/>
                </a:schemeClr>
              </a:gs>
              <a:gs pos="6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Rectangle 19">
            <a:extLst>
              <a:ext uri="{FF2B5EF4-FFF2-40B4-BE49-F238E27FC236}">
                <a16:creationId xmlns:a16="http://schemas.microsoft.com/office/drawing/2014/main" id="{C3E305ED-1B42-46C9-AAD3-23868C01716F}"/>
              </a:ext>
            </a:extLst>
          </p:cNvPr>
          <p:cNvSpPr/>
          <p:nvPr userDrawn="1"/>
        </p:nvSpPr>
        <p:spPr>
          <a:xfrm>
            <a:off x="0" y="2694349"/>
            <a:ext cx="438150" cy="263466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Parallelogram 20">
            <a:extLst>
              <a:ext uri="{FF2B5EF4-FFF2-40B4-BE49-F238E27FC236}">
                <a16:creationId xmlns:a16="http://schemas.microsoft.com/office/drawing/2014/main" id="{175C1BAA-F52A-4AC4-B31E-9E2FE68196FB}"/>
              </a:ext>
            </a:extLst>
          </p:cNvPr>
          <p:cNvSpPr/>
          <p:nvPr userDrawn="1"/>
        </p:nvSpPr>
        <p:spPr>
          <a:xfrm>
            <a:off x="9839803" y="2604951"/>
            <a:ext cx="2371601" cy="4253049"/>
          </a:xfrm>
          <a:prstGeom prst="parallelogram">
            <a:avLst>
              <a:gd name="adj" fmla="val 42841"/>
            </a:avLst>
          </a:prstGeom>
          <a:gradFill>
            <a:gsLst>
              <a:gs pos="0">
                <a:schemeClr val="bg1">
                  <a:alpha val="40000"/>
                </a:schemeClr>
              </a:gs>
              <a:gs pos="83000">
                <a:schemeClr val="bg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Rectangle 21">
            <a:extLst>
              <a:ext uri="{FF2B5EF4-FFF2-40B4-BE49-F238E27FC236}">
                <a16:creationId xmlns:a16="http://schemas.microsoft.com/office/drawing/2014/main" id="{6AF26E17-2DA5-4B8A-8A62-539DF9DF7346}"/>
              </a:ext>
            </a:extLst>
          </p:cNvPr>
          <p:cNvSpPr/>
          <p:nvPr userDrawn="1"/>
        </p:nvSpPr>
        <p:spPr>
          <a:xfrm>
            <a:off x="0" y="0"/>
            <a:ext cx="12192000" cy="72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 Placeholder 13">
            <a:extLst>
              <a:ext uri="{FF2B5EF4-FFF2-40B4-BE49-F238E27FC236}">
                <a16:creationId xmlns:a16="http://schemas.microsoft.com/office/drawing/2014/main" id="{5E70B1A3-E8AD-4745-B504-CF22EE6FB265}"/>
              </a:ext>
            </a:extLst>
          </p:cNvPr>
          <p:cNvSpPr>
            <a:spLocks noGrp="1"/>
          </p:cNvSpPr>
          <p:nvPr>
            <p:ph type="body" sz="quarter" idx="12" hasCustomPrompt="1"/>
          </p:nvPr>
        </p:nvSpPr>
        <p:spPr>
          <a:xfrm>
            <a:off x="902561" y="4231566"/>
            <a:ext cx="5646399" cy="578748"/>
          </a:xfrm>
          <a:prstGeom prst="rect">
            <a:avLst/>
          </a:prstGeom>
        </p:spPr>
        <p:txBody>
          <a:bodyPr wrap="square" lIns="0" tIns="0" rIns="0" bIns="0">
            <a:spAutoFit/>
          </a:bodyPr>
          <a:lstStyle>
            <a:lvl1pPr marL="0" indent="0">
              <a:lnSpc>
                <a:spcPts val="4800"/>
              </a:lnSpc>
              <a:buNone/>
              <a:defRPr lang="en-US" sz="3600" kern="1200" cap="all" baseline="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Second line</a:t>
            </a:r>
          </a:p>
        </p:txBody>
      </p:sp>
      <p:sp>
        <p:nvSpPr>
          <p:cNvPr id="4" name="Picture Placeholder 3">
            <a:extLst>
              <a:ext uri="{FF2B5EF4-FFF2-40B4-BE49-F238E27FC236}">
                <a16:creationId xmlns:a16="http://schemas.microsoft.com/office/drawing/2014/main" id="{8BFE6F6F-2C5A-4EBD-94D9-A848AD5BB7A4}"/>
              </a:ext>
            </a:extLst>
          </p:cNvPr>
          <p:cNvSpPr>
            <a:spLocks noGrp="1"/>
          </p:cNvSpPr>
          <p:nvPr>
            <p:ph type="pic" sz="quarter" idx="13" hasCustomPrompt="1"/>
          </p:nvPr>
        </p:nvSpPr>
        <p:spPr>
          <a:xfrm>
            <a:off x="6548960" y="433951"/>
            <a:ext cx="4550840" cy="6424049"/>
          </a:xfrm>
          <a:prstGeom prst="rect">
            <a:avLst/>
          </a:prstGeom>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cxnSp>
        <p:nvCxnSpPr>
          <p:cNvPr id="19" name="Straight Connector 18">
            <a:extLst>
              <a:ext uri="{FF2B5EF4-FFF2-40B4-BE49-F238E27FC236}">
                <a16:creationId xmlns:a16="http://schemas.microsoft.com/office/drawing/2014/main" id="{5873D3B3-185C-4E02-A8C5-6D74EDB79CCA}"/>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FC7FBF1A-4816-487D-8884-B2336D0D9B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5848" y="495215"/>
            <a:ext cx="1347905" cy="475488"/>
          </a:xfrm>
          <a:prstGeom prst="rect">
            <a:avLst/>
          </a:prstGeom>
        </p:spPr>
      </p:pic>
      <p:pic>
        <p:nvPicPr>
          <p:cNvPr id="18" name="Рисунок 17" descr="Изображение выглядит как текст&#10;&#10;Автоматически созданное описание">
            <a:extLst>
              <a:ext uri="{FF2B5EF4-FFF2-40B4-BE49-F238E27FC236}">
                <a16:creationId xmlns:a16="http://schemas.microsoft.com/office/drawing/2014/main" id="{92F217A0-9CAF-4325-8737-3727AA0199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87520" cy="360000"/>
          </a:xfrm>
          <a:prstGeom prst="rect">
            <a:avLst/>
          </a:prstGeom>
        </p:spPr>
      </p:pic>
    </p:spTree>
    <p:extLst>
      <p:ext uri="{BB962C8B-B14F-4D97-AF65-F5344CB8AC3E}">
        <p14:creationId xmlns:p14="http://schemas.microsoft.com/office/powerpoint/2010/main" val="4285868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 с фото">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4CE01FE9-9E94-4FEA-85AF-35135FE435B1}"/>
              </a:ext>
            </a:extLst>
          </p:cNvPr>
          <p:cNvSpPr>
            <a:spLocks noGrp="1"/>
          </p:cNvSpPr>
          <p:nvPr>
            <p:ph type="pic" sz="quarter" idx="10"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Font typeface="Arial" panose="020B0604020202020204" pitchFamily="34" charset="0"/>
              <a:buNone/>
              <a:defRPr lang="ru-RU" sz="1400" dirty="0">
                <a:solidFill>
                  <a:schemeClr val="bg2"/>
                </a:solidFill>
              </a:defRPr>
            </a:lvl1pPr>
          </a:lstStyle>
          <a:p>
            <a:pPr marL="228600" lvl="0" indent="-228600" algn="ctr"/>
            <a:r>
              <a:rPr lang="en-US" dirty="0"/>
              <a:t>Image</a:t>
            </a:r>
          </a:p>
        </p:txBody>
      </p:sp>
      <p:sp>
        <p:nvSpPr>
          <p:cNvPr id="18" name="Title 1">
            <a:extLst>
              <a:ext uri="{FF2B5EF4-FFF2-40B4-BE49-F238E27FC236}">
                <a16:creationId xmlns:a16="http://schemas.microsoft.com/office/drawing/2014/main" id="{F07AF905-B7C7-4149-AB01-2B5A4925C200}"/>
              </a:ext>
            </a:extLst>
          </p:cNvPr>
          <p:cNvSpPr>
            <a:spLocks noGrp="1"/>
          </p:cNvSpPr>
          <p:nvPr>
            <p:ph type="title" hasCustomPrompt="1"/>
          </p:nvPr>
        </p:nvSpPr>
        <p:spPr>
          <a:xfrm>
            <a:off x="914400" y="2890391"/>
            <a:ext cx="5646399" cy="1077218"/>
          </a:xfrm>
        </p:spPr>
        <p:txBody>
          <a:bodyPr anchor="ctr">
            <a:spAutoFit/>
          </a:bodyPr>
          <a:lstStyle>
            <a:lvl1pPr>
              <a:lnSpc>
                <a:spcPts val="4200"/>
              </a:lnSpc>
              <a:spcAft>
                <a:spcPts val="0"/>
              </a:spcAft>
              <a:defRPr lang="ru-RU" sz="4000" kern="1200" dirty="0">
                <a:solidFill>
                  <a:schemeClr val="accent1"/>
                </a:solidFill>
                <a:latin typeface="+mj-lt"/>
                <a:ea typeface="+mn-ea"/>
                <a:cs typeface="+mn-cs"/>
              </a:defRPr>
            </a:lvl1pPr>
          </a:lstStyle>
          <a:p>
            <a:r>
              <a:rPr lang="en-US" dirty="0"/>
              <a:t>Title</a:t>
            </a:r>
            <a:br>
              <a:rPr lang="en-US" dirty="0"/>
            </a:br>
            <a:r>
              <a:rPr lang="en-US" dirty="0"/>
              <a:t>second line</a:t>
            </a:r>
            <a:endParaRPr lang="ru-RU" dirty="0"/>
          </a:p>
        </p:txBody>
      </p:sp>
      <p:cxnSp>
        <p:nvCxnSpPr>
          <p:cNvPr id="22" name="Straight Connector 21">
            <a:extLst>
              <a:ext uri="{FF2B5EF4-FFF2-40B4-BE49-F238E27FC236}">
                <a16:creationId xmlns:a16="http://schemas.microsoft.com/office/drawing/2014/main" id="{E260D6C9-B406-4BBA-9EC3-81D39D754120}"/>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333BAD24-57AF-4CBE-9949-C88211903A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0" name="Рисунок 9" descr="Изображение выглядит как текст&#10;&#10;Автоматически созданное описание">
            <a:extLst>
              <a:ext uri="{FF2B5EF4-FFF2-40B4-BE49-F238E27FC236}">
                <a16:creationId xmlns:a16="http://schemas.microsoft.com/office/drawing/2014/main" id="{79F17B3E-D4CD-48E8-91BE-841BB5AE21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87520" cy="360000"/>
          </a:xfrm>
          <a:prstGeom prst="rect">
            <a:avLst/>
          </a:prstGeom>
        </p:spPr>
      </p:pic>
    </p:spTree>
    <p:extLst>
      <p:ext uri="{BB962C8B-B14F-4D97-AF65-F5344CB8AC3E}">
        <p14:creationId xmlns:p14="http://schemas.microsoft.com/office/powerpoint/2010/main" val="3498501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Титул_без фото">
    <p:spTree>
      <p:nvGrpSpPr>
        <p:cNvPr id="1" name=""/>
        <p:cNvGrpSpPr/>
        <p:nvPr/>
      </p:nvGrpSpPr>
      <p:grpSpPr>
        <a:xfrm>
          <a:off x="0" y="0"/>
          <a:ext cx="0" cy="0"/>
          <a:chOff x="0" y="0"/>
          <a:chExt cx="0" cy="0"/>
        </a:xfrm>
      </p:grpSpPr>
      <p:pic>
        <p:nvPicPr>
          <p:cNvPr id="18" name="Picture 17" descr="A picture containing table&#10;&#10;Description automatically generated">
            <a:extLst>
              <a:ext uri="{FF2B5EF4-FFF2-40B4-BE49-F238E27FC236}">
                <a16:creationId xmlns:a16="http://schemas.microsoft.com/office/drawing/2014/main" id="{CB1BA33C-C1F7-40A7-AEF5-CF9FB62DCDE6}"/>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22" name="Прямоугольник 2">
            <a:extLst>
              <a:ext uri="{FF2B5EF4-FFF2-40B4-BE49-F238E27FC236}">
                <a16:creationId xmlns:a16="http://schemas.microsoft.com/office/drawing/2014/main" id="{C8636BB8-0E4C-41F4-8743-4970E70B13A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9" name="Graphic 18">
            <a:extLst>
              <a:ext uri="{FF2B5EF4-FFF2-40B4-BE49-F238E27FC236}">
                <a16:creationId xmlns:a16="http://schemas.microsoft.com/office/drawing/2014/main" id="{F2D10374-6A79-4F0D-8864-2A0B42245CA7}"/>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10" name="Рамка 29">
            <a:extLst>
              <a:ext uri="{FF2B5EF4-FFF2-40B4-BE49-F238E27FC236}">
                <a16:creationId xmlns:a16="http://schemas.microsoft.com/office/drawing/2014/main" id="{F3866D87-E695-4F59-A63B-A269D94BB55D}"/>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2" name="Прямая соединительная линия 30">
            <a:extLst>
              <a:ext uri="{FF2B5EF4-FFF2-40B4-BE49-F238E27FC236}">
                <a16:creationId xmlns:a16="http://schemas.microsoft.com/office/drawing/2014/main" id="{498A6940-DBC4-46E6-B215-61E80287D227}"/>
              </a:ext>
            </a:extLst>
          </p:cNvPr>
          <p:cNvCxnSpPr>
            <a:cxnSpLocks/>
          </p:cNvCxnSpPr>
          <p:nvPr userDrawn="1"/>
        </p:nvCxnSpPr>
        <p:spPr>
          <a:xfrm>
            <a:off x="914400" y="137160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8" y="2589454"/>
            <a:ext cx="5003982" cy="1046633"/>
          </a:xfrm>
        </p:spPr>
        <p:txBody>
          <a:bodyPr wrap="square" anchor="ctr">
            <a:spAutoFit/>
          </a:bodyPr>
          <a:lstStyle>
            <a:lvl1pPr>
              <a:lnSpc>
                <a:spcPts val="4200"/>
              </a:lnSpc>
              <a:spcAft>
                <a:spcPts val="0"/>
              </a:spcAft>
              <a:defRPr sz="3200" cap="all" baseline="0"/>
            </a:lvl1pPr>
          </a:lstStyle>
          <a:p>
            <a:r>
              <a:rPr lang="en-US" dirty="0"/>
              <a:t>Title</a:t>
            </a:r>
            <a:br>
              <a:rPr lang="en-US" dirty="0"/>
            </a:br>
            <a:r>
              <a:rPr lang="en-US" dirty="0"/>
              <a:t>second line</a:t>
            </a:r>
            <a:endParaRPr lang="ru-RU" dirty="0"/>
          </a:p>
        </p:txBody>
      </p: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61393"/>
            <a:ext cx="5259821" cy="276999"/>
          </a:xfrm>
          <a:prstGeom prst="rect">
            <a:avLst/>
          </a:prstGeom>
        </p:spPr>
        <p:txBody>
          <a:bodyPr wrap="square" lIns="0" tIns="0" rIns="0" bIns="0">
            <a:spAutoFit/>
          </a:bodyPr>
          <a:lstStyle>
            <a:lvl1pPr marL="0" indent="0">
              <a:buNone/>
              <a:defRPr lang="en-US" sz="2000" kern="1200" cap="all" baseline="0" dirty="0" smtClean="0">
                <a:solidFill>
                  <a:schemeClr val="accent1"/>
                </a:solidFill>
                <a:latin typeface="+mj-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Name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310641"/>
            <a:ext cx="5259821" cy="193899"/>
          </a:xfrm>
          <a:prstGeom prst="rect">
            <a:avLst/>
          </a:prstGeom>
        </p:spPr>
        <p:txBody>
          <a:bodyPr wrap="square" lIns="0" tIns="0" rIns="0" bIns="0">
            <a:spAutoFit/>
          </a:bodyPr>
          <a:lstStyle>
            <a:lvl1pPr marL="0" indent="0">
              <a:buNone/>
              <a:defRPr lang="en-US" sz="1400" kern="1200" dirty="0" smtClean="0">
                <a:solidFill>
                  <a:schemeClr val="bg2"/>
                </a:solidFill>
                <a:latin typeface="+mn-lt"/>
                <a:ea typeface="Euclid Circular A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Position</a:t>
            </a:r>
          </a:p>
        </p:txBody>
      </p:sp>
      <p:cxnSp>
        <p:nvCxnSpPr>
          <p:cNvPr id="25" name="Straight Connector 24">
            <a:extLst>
              <a:ext uri="{FF2B5EF4-FFF2-40B4-BE49-F238E27FC236}">
                <a16:creationId xmlns:a16="http://schemas.microsoft.com/office/drawing/2014/main" id="{F622419E-C953-485E-9FEC-00B1B4F4D9E6}"/>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B416A0C0-861A-4639-B572-2850F1D9E0F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20" name="Рисунок 19" descr="Изображение выглядит как текст&#10;&#10;Автоматически созданное описание">
            <a:extLst>
              <a:ext uri="{FF2B5EF4-FFF2-40B4-BE49-F238E27FC236}">
                <a16:creationId xmlns:a16="http://schemas.microsoft.com/office/drawing/2014/main" id="{F6A193A5-14C1-445D-A41F-07791031650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87520" cy="360000"/>
          </a:xfrm>
          <a:prstGeom prst="rect">
            <a:avLst/>
          </a:prstGeom>
        </p:spPr>
      </p:pic>
    </p:spTree>
    <p:extLst>
      <p:ext uri="{BB962C8B-B14F-4D97-AF65-F5344CB8AC3E}">
        <p14:creationId xmlns:p14="http://schemas.microsoft.com/office/powerpoint/2010/main" val="322076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Титул_мало текста с плейсхолдером">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21DBFA-2785-476F-BB4E-D29C3F5F83BC}"/>
              </a:ext>
            </a:extLst>
          </p:cNvPr>
          <p:cNvSpPr>
            <a:spLocks noGrp="1"/>
          </p:cNvSpPr>
          <p:nvPr>
            <p:ph type="pic" sz="quarter" idx="10"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Font typeface="Arial" panose="020B0604020202020204" pitchFamily="34" charset="0"/>
              <a:buNone/>
              <a:defRPr lang="ru-RU" sz="1400" dirty="0">
                <a:solidFill>
                  <a:schemeClr val="bg2"/>
                </a:solidFill>
              </a:defRPr>
            </a:lvl1pPr>
          </a:lstStyle>
          <a:p>
            <a:pPr marL="228600" lvl="0" indent="-228600" algn="ctr"/>
            <a:r>
              <a:rPr lang="en-US" dirty="0"/>
              <a:t>Image</a:t>
            </a:r>
            <a:endParaRPr lang="ru-RU" dirty="0"/>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1341120"/>
            <a:ext cx="5646399" cy="1046633"/>
          </a:xfrm>
        </p:spPr>
        <p:txBody>
          <a:bodyPr>
            <a:spAutoFit/>
          </a:bodyPr>
          <a:lstStyle>
            <a:lvl1pPr>
              <a:lnSpc>
                <a:spcPts val="4200"/>
              </a:lnSpc>
              <a:spcAft>
                <a:spcPts val="0"/>
              </a:spcAft>
              <a:defRPr sz="3200" cap="all" baseline="0"/>
            </a:lvl1pPr>
          </a:lstStyle>
          <a:p>
            <a:r>
              <a:rPr lang="en-US" dirty="0"/>
              <a:t>Slide title</a:t>
            </a:r>
            <a:br>
              <a:rPr lang="en-US" dirty="0"/>
            </a:br>
            <a:r>
              <a:rPr lang="en-US" dirty="0"/>
              <a:t>second line</a:t>
            </a:r>
            <a:endParaRPr lang="ru-RU" dirty="0"/>
          </a:p>
        </p:txBody>
      </p:sp>
      <p:cxnSp>
        <p:nvCxnSpPr>
          <p:cNvPr id="11" name="Прямая соединительная линия 30">
            <a:extLst>
              <a:ext uri="{FF2B5EF4-FFF2-40B4-BE49-F238E27FC236}">
                <a16:creationId xmlns:a16="http://schemas.microsoft.com/office/drawing/2014/main" id="{917BE271-46E7-4DBA-A0CD-B80420923A7E}"/>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cxnSp>
        <p:nvCxnSpPr>
          <p:cNvPr id="17" name="Straight Connector 16">
            <a:extLst>
              <a:ext uri="{FF2B5EF4-FFF2-40B4-BE49-F238E27FC236}">
                <a16:creationId xmlns:a16="http://schemas.microsoft.com/office/drawing/2014/main" id="{0D750032-1C33-4722-ABFA-3C055341AB6A}"/>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0717ACD3-D352-47B9-A4FA-DD32E3CC4E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73" name="Рисунок 72" descr="Изображение выглядит как текст&#10;&#10;Автоматически созданное описание">
            <a:extLst>
              <a:ext uri="{FF2B5EF4-FFF2-40B4-BE49-F238E27FC236}">
                <a16:creationId xmlns:a16="http://schemas.microsoft.com/office/drawing/2014/main" id="{03C48BCB-33D7-4EA4-837F-1792C11433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1595552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без изображений">
    <p:spTree>
      <p:nvGrpSpPr>
        <p:cNvPr id="1" name=""/>
        <p:cNvGrpSpPr/>
        <p:nvPr/>
      </p:nvGrpSpPr>
      <p:grpSpPr>
        <a:xfrm>
          <a:off x="0" y="0"/>
          <a:ext cx="0" cy="0"/>
          <a:chOff x="0" y="0"/>
          <a:chExt cx="0" cy="0"/>
        </a:xfrm>
      </p:grpSpPr>
      <p:pic>
        <p:nvPicPr>
          <p:cNvPr id="17" name="Picture 16" descr="A picture containing table&#10;&#10;Description automatically generated">
            <a:extLst>
              <a:ext uri="{FF2B5EF4-FFF2-40B4-BE49-F238E27FC236}">
                <a16:creationId xmlns:a16="http://schemas.microsoft.com/office/drawing/2014/main" id="{DB8F0A0E-4A01-4BC2-95D8-CC6D77F1AFA3}"/>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18" name="Прямоугольник 2">
            <a:extLst>
              <a:ext uri="{FF2B5EF4-FFF2-40B4-BE49-F238E27FC236}">
                <a16:creationId xmlns:a16="http://schemas.microsoft.com/office/drawing/2014/main" id="{A165DB1E-F99F-4F5E-B9CF-BEE49A7D526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6" name="Graphic 15">
            <a:extLst>
              <a:ext uri="{FF2B5EF4-FFF2-40B4-BE49-F238E27FC236}">
                <a16:creationId xmlns:a16="http://schemas.microsoft.com/office/drawing/2014/main" id="{A8B40DDC-AF21-425F-9985-2CAA06499200}"/>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4" name="Рамка 29">
            <a:extLst>
              <a:ext uri="{FF2B5EF4-FFF2-40B4-BE49-F238E27FC236}">
                <a16:creationId xmlns:a16="http://schemas.microsoft.com/office/drawing/2014/main" id="{0834A1E9-DEA2-4810-98C1-4864B91A127C}"/>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30">
            <a:extLst>
              <a:ext uri="{FF2B5EF4-FFF2-40B4-BE49-F238E27FC236}">
                <a16:creationId xmlns:a16="http://schemas.microsoft.com/office/drawing/2014/main" id="{F132133A-891C-4552-A97F-33204B2F7CB0}"/>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1D79935-82BE-423B-BC88-EC03A5F2D4D3}"/>
              </a:ext>
            </a:extLst>
          </p:cNvPr>
          <p:cNvSpPr>
            <a:spLocks noGrp="1"/>
          </p:cNvSpPr>
          <p:nvPr>
            <p:ph type="body" sz="quarter" idx="10" hasCustomPrompt="1"/>
          </p:nvPr>
        </p:nvSpPr>
        <p:spPr>
          <a:xfrm>
            <a:off x="1136466" y="1341120"/>
            <a:ext cx="5057070" cy="492443"/>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en-US" sz="3200" kern="1200" smtClean="0">
                <a:solidFill>
                  <a:schemeClr val="accent1"/>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Name</a:t>
            </a:r>
            <a:endParaRPr lang="ru-RU" dirty="0"/>
          </a:p>
        </p:txBody>
      </p:sp>
      <p:sp>
        <p:nvSpPr>
          <p:cNvPr id="9" name="Text Placeholder 7">
            <a:extLst>
              <a:ext uri="{FF2B5EF4-FFF2-40B4-BE49-F238E27FC236}">
                <a16:creationId xmlns:a16="http://schemas.microsoft.com/office/drawing/2014/main" id="{DEAB0D41-54FA-455A-B04F-360320D6BD94}"/>
              </a:ext>
            </a:extLst>
          </p:cNvPr>
          <p:cNvSpPr>
            <a:spLocks noGrp="1"/>
          </p:cNvSpPr>
          <p:nvPr>
            <p:ph type="body" sz="quarter" idx="11" hasCustomPrompt="1"/>
          </p:nvPr>
        </p:nvSpPr>
        <p:spPr>
          <a:xfrm>
            <a:off x="1136466" y="1833563"/>
            <a:ext cx="5057070" cy="246221"/>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ru-RU" sz="1600" kern="1200" dirty="0">
                <a:solidFill>
                  <a:schemeClr val="bg2"/>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Position</a:t>
            </a:r>
            <a:endParaRPr lang="ru-RU" dirty="0"/>
          </a:p>
        </p:txBody>
      </p:sp>
      <p:sp>
        <p:nvSpPr>
          <p:cNvPr id="11" name="Text Placeholder 13">
            <a:extLst>
              <a:ext uri="{FF2B5EF4-FFF2-40B4-BE49-F238E27FC236}">
                <a16:creationId xmlns:a16="http://schemas.microsoft.com/office/drawing/2014/main" id="{920C9937-63C3-4E89-8622-8FB346561E0F}"/>
              </a:ext>
            </a:extLst>
          </p:cNvPr>
          <p:cNvSpPr>
            <a:spLocks noGrp="1"/>
          </p:cNvSpPr>
          <p:nvPr>
            <p:ph type="body" sz="quarter" idx="12"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Event</a:t>
            </a:r>
          </a:p>
        </p:txBody>
      </p:sp>
      <p:sp>
        <p:nvSpPr>
          <p:cNvPr id="12" name="Text Placeholder 13">
            <a:extLst>
              <a:ext uri="{FF2B5EF4-FFF2-40B4-BE49-F238E27FC236}">
                <a16:creationId xmlns:a16="http://schemas.microsoft.com/office/drawing/2014/main" id="{8C5D5843-46DE-4D8B-BA27-CEC322CDA7C8}"/>
              </a:ext>
            </a:extLst>
          </p:cNvPr>
          <p:cNvSpPr>
            <a:spLocks noGrp="1"/>
          </p:cNvSpPr>
          <p:nvPr>
            <p:ph type="body" sz="quarter" idx="13"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cxnSp>
        <p:nvCxnSpPr>
          <p:cNvPr id="15" name="Straight Connector 14">
            <a:extLst>
              <a:ext uri="{FF2B5EF4-FFF2-40B4-BE49-F238E27FC236}">
                <a16:creationId xmlns:a16="http://schemas.microsoft.com/office/drawing/2014/main" id="{57695936-F81D-4307-A99D-B29477736C00}"/>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C79C974D-245B-44E4-8613-C3DC94DCDE1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21" name="Рисунок 20" descr="Изображение выглядит как текст&#10;&#10;Автоматически созданное описание">
            <a:extLst>
              <a:ext uri="{FF2B5EF4-FFF2-40B4-BE49-F238E27FC236}">
                <a16:creationId xmlns:a16="http://schemas.microsoft.com/office/drawing/2014/main" id="{325A03C4-0108-4539-9EC2-B3FFBFF3085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87520" cy="360000"/>
          </a:xfrm>
          <a:prstGeom prst="rect">
            <a:avLst/>
          </a:prstGeom>
        </p:spPr>
      </p:pic>
    </p:spTree>
    <p:extLst>
      <p:ext uri="{BB962C8B-B14F-4D97-AF65-F5344CB8AC3E}">
        <p14:creationId xmlns:p14="http://schemas.microsoft.com/office/powerpoint/2010/main" val="19332404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с фото спикера">
    <p:spTree>
      <p:nvGrpSpPr>
        <p:cNvPr id="1" name=""/>
        <p:cNvGrpSpPr/>
        <p:nvPr/>
      </p:nvGrpSpPr>
      <p:grpSpPr>
        <a:xfrm>
          <a:off x="0" y="0"/>
          <a:ext cx="0" cy="0"/>
          <a:chOff x="0" y="0"/>
          <a:chExt cx="0" cy="0"/>
        </a:xfrm>
      </p:grpSpPr>
      <p:sp>
        <p:nvSpPr>
          <p:cNvPr id="4" name="Рамка 29">
            <a:extLst>
              <a:ext uri="{FF2B5EF4-FFF2-40B4-BE49-F238E27FC236}">
                <a16:creationId xmlns:a16="http://schemas.microsoft.com/office/drawing/2014/main" id="{0834A1E9-DEA2-4810-98C1-4864B91A127C}"/>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30">
            <a:extLst>
              <a:ext uri="{FF2B5EF4-FFF2-40B4-BE49-F238E27FC236}">
                <a16:creationId xmlns:a16="http://schemas.microsoft.com/office/drawing/2014/main" id="{F132133A-891C-4552-A97F-33204B2F7CB0}"/>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1D79935-82BE-423B-BC88-EC03A5F2D4D3}"/>
              </a:ext>
            </a:extLst>
          </p:cNvPr>
          <p:cNvSpPr>
            <a:spLocks noGrp="1"/>
          </p:cNvSpPr>
          <p:nvPr>
            <p:ph type="body" sz="quarter" idx="10" hasCustomPrompt="1"/>
          </p:nvPr>
        </p:nvSpPr>
        <p:spPr>
          <a:xfrm>
            <a:off x="1136466" y="1341120"/>
            <a:ext cx="5057070" cy="492443"/>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en-US" sz="3200" kern="1200" smtClean="0">
                <a:solidFill>
                  <a:schemeClr val="accent1"/>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Name</a:t>
            </a:r>
            <a:endParaRPr lang="ru-RU" dirty="0"/>
          </a:p>
        </p:txBody>
      </p:sp>
      <p:sp>
        <p:nvSpPr>
          <p:cNvPr id="9" name="Text Placeholder 7">
            <a:extLst>
              <a:ext uri="{FF2B5EF4-FFF2-40B4-BE49-F238E27FC236}">
                <a16:creationId xmlns:a16="http://schemas.microsoft.com/office/drawing/2014/main" id="{DEAB0D41-54FA-455A-B04F-360320D6BD94}"/>
              </a:ext>
            </a:extLst>
          </p:cNvPr>
          <p:cNvSpPr>
            <a:spLocks noGrp="1"/>
          </p:cNvSpPr>
          <p:nvPr>
            <p:ph type="body" sz="quarter" idx="11" hasCustomPrompt="1"/>
          </p:nvPr>
        </p:nvSpPr>
        <p:spPr>
          <a:xfrm>
            <a:off x="1136466" y="1833563"/>
            <a:ext cx="5057070" cy="246221"/>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ru-RU" sz="1600" kern="1200" dirty="0">
                <a:solidFill>
                  <a:schemeClr val="bg2"/>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Position</a:t>
            </a:r>
            <a:endParaRPr lang="ru-RU" dirty="0"/>
          </a:p>
        </p:txBody>
      </p:sp>
      <p:sp>
        <p:nvSpPr>
          <p:cNvPr id="11" name="Text Placeholder 13">
            <a:extLst>
              <a:ext uri="{FF2B5EF4-FFF2-40B4-BE49-F238E27FC236}">
                <a16:creationId xmlns:a16="http://schemas.microsoft.com/office/drawing/2014/main" id="{920C9937-63C3-4E89-8622-8FB346561E0F}"/>
              </a:ext>
            </a:extLst>
          </p:cNvPr>
          <p:cNvSpPr>
            <a:spLocks noGrp="1"/>
          </p:cNvSpPr>
          <p:nvPr>
            <p:ph type="body" sz="quarter" idx="12"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Event</a:t>
            </a:r>
          </a:p>
        </p:txBody>
      </p:sp>
      <p:sp>
        <p:nvSpPr>
          <p:cNvPr id="12" name="Text Placeholder 13">
            <a:extLst>
              <a:ext uri="{FF2B5EF4-FFF2-40B4-BE49-F238E27FC236}">
                <a16:creationId xmlns:a16="http://schemas.microsoft.com/office/drawing/2014/main" id="{8C5D5843-46DE-4D8B-BA27-CEC322CDA7C8}"/>
              </a:ext>
            </a:extLst>
          </p:cNvPr>
          <p:cNvSpPr>
            <a:spLocks noGrp="1"/>
          </p:cNvSpPr>
          <p:nvPr>
            <p:ph type="body" sz="quarter" idx="13"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0" name="Picture Placeholder 3">
            <a:extLst>
              <a:ext uri="{FF2B5EF4-FFF2-40B4-BE49-F238E27FC236}">
                <a16:creationId xmlns:a16="http://schemas.microsoft.com/office/drawing/2014/main" id="{F40A111E-33E1-44D3-8428-8D9283B23377}"/>
              </a:ext>
            </a:extLst>
          </p:cNvPr>
          <p:cNvSpPr>
            <a:spLocks noGrp="1"/>
          </p:cNvSpPr>
          <p:nvPr>
            <p:ph type="pic" sz="quarter" idx="14" hasCustomPrompt="1"/>
          </p:nvPr>
        </p:nvSpPr>
        <p:spPr>
          <a:xfrm>
            <a:off x="6548960" y="433951"/>
            <a:ext cx="4550840" cy="6424049"/>
          </a:xfrm>
          <a:prstGeom prst="rect">
            <a:avLst/>
          </a:prstGeom>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cxnSp>
        <p:nvCxnSpPr>
          <p:cNvPr id="16" name="Straight Connector 15">
            <a:extLst>
              <a:ext uri="{FF2B5EF4-FFF2-40B4-BE49-F238E27FC236}">
                <a16:creationId xmlns:a16="http://schemas.microsoft.com/office/drawing/2014/main" id="{A3CFDCE0-2466-4487-9C1B-CE8ABA894EAF}"/>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3046734C-1396-4293-B237-FFF4BD6EEE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4" name="Рисунок 13" descr="Изображение выглядит как текст&#10;&#10;Автоматически созданное описание">
            <a:extLst>
              <a:ext uri="{FF2B5EF4-FFF2-40B4-BE49-F238E27FC236}">
                <a16:creationId xmlns:a16="http://schemas.microsoft.com/office/drawing/2014/main" id="{E9733892-1022-453A-B638-931F50587EE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87520" cy="360000"/>
          </a:xfrm>
          <a:prstGeom prst="rect">
            <a:avLst/>
          </a:prstGeom>
        </p:spPr>
      </p:pic>
    </p:spTree>
    <p:extLst>
      <p:ext uri="{BB962C8B-B14F-4D97-AF65-F5344CB8AC3E}">
        <p14:creationId xmlns:p14="http://schemas.microsoft.com/office/powerpoint/2010/main" val="1683422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902561" y="2587669"/>
            <a:ext cx="5646399" cy="615553"/>
          </a:xfrm>
        </p:spPr>
        <p:txBody>
          <a:bodyPr>
            <a:spAutoFit/>
          </a:bodyPr>
          <a:lstStyle>
            <a:lvl1pPr>
              <a:lnSpc>
                <a:spcPct val="100000"/>
              </a:lnSpc>
              <a:spcAft>
                <a:spcPts val="0"/>
              </a:spcAft>
              <a:defRPr sz="4000" cap="all" baseline="0">
                <a:solidFill>
                  <a:schemeClr val="bg1"/>
                </a:solidFill>
              </a:defRPr>
            </a:lvl1pPr>
          </a:lstStyle>
          <a:p>
            <a:r>
              <a:rPr lang="en-US" dirty="0"/>
              <a:t>Title</a:t>
            </a:r>
            <a:endParaRPr lang="ru-RU" dirty="0"/>
          </a:p>
        </p:txBody>
      </p:sp>
      <p:sp>
        <p:nvSpPr>
          <p:cNvPr id="20" name="Rectangle 19">
            <a:extLst>
              <a:ext uri="{FF2B5EF4-FFF2-40B4-BE49-F238E27FC236}">
                <a16:creationId xmlns:a16="http://schemas.microsoft.com/office/drawing/2014/main" id="{C3E305ED-1B42-46C9-AAD3-23868C01716F}"/>
              </a:ext>
            </a:extLst>
          </p:cNvPr>
          <p:cNvSpPr/>
          <p:nvPr userDrawn="1"/>
        </p:nvSpPr>
        <p:spPr>
          <a:xfrm>
            <a:off x="0" y="2694349"/>
            <a:ext cx="438150" cy="263466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Rectangle 21">
            <a:extLst>
              <a:ext uri="{FF2B5EF4-FFF2-40B4-BE49-F238E27FC236}">
                <a16:creationId xmlns:a16="http://schemas.microsoft.com/office/drawing/2014/main" id="{6AF26E17-2DA5-4B8A-8A62-539DF9DF7346}"/>
              </a:ext>
            </a:extLst>
          </p:cNvPr>
          <p:cNvSpPr/>
          <p:nvPr userDrawn="1"/>
        </p:nvSpPr>
        <p:spPr>
          <a:xfrm>
            <a:off x="0" y="0"/>
            <a:ext cx="12192000" cy="72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Picture 22" descr="A picture containing table&#10;&#10;Description automatically generated">
            <a:extLst>
              <a:ext uri="{FF2B5EF4-FFF2-40B4-BE49-F238E27FC236}">
                <a16:creationId xmlns:a16="http://schemas.microsoft.com/office/drawing/2014/main" id="{8B25C531-708C-4945-8B83-E756EE6EDFE1}"/>
              </a:ext>
            </a:extLst>
          </p:cNvPr>
          <p:cNvPicPr>
            <a:picLocks noChangeAspect="1"/>
          </p:cNvPicPr>
          <p:nvPr userDrawn="1"/>
        </p:nvPicPr>
        <p:blipFill rotWithShape="1">
          <a:blip r:embed="rId2">
            <a:alphaModFix amt="7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Tree>
    <p:extLst>
      <p:ext uri="{BB962C8B-B14F-4D97-AF65-F5344CB8AC3E}">
        <p14:creationId xmlns:p14="http://schemas.microsoft.com/office/powerpoint/2010/main" val="3767875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строчка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1769145767"/>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строчки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4" name="Text Placeholder 3">
            <a:extLst>
              <a:ext uri="{FF2B5EF4-FFF2-40B4-BE49-F238E27FC236}">
                <a16:creationId xmlns:a16="http://schemas.microsoft.com/office/drawing/2014/main" id="{3A57FCC7-863C-407B-9FB0-95457975288B}"/>
              </a:ext>
            </a:extLst>
          </p:cNvPr>
          <p:cNvSpPr>
            <a:spLocks noGrp="1"/>
          </p:cNvSpPr>
          <p:nvPr>
            <p:ph type="body" sz="quarter" idx="12" hasCustomPrompt="1"/>
          </p:nvPr>
        </p:nvSpPr>
        <p:spPr>
          <a:xfrm>
            <a:off x="658813" y="617855"/>
            <a:ext cx="8431846" cy="332399"/>
          </a:xfrm>
          <a:prstGeom prst="rect">
            <a:avLst/>
          </a:prstGeom>
        </p:spPr>
        <p:txBody>
          <a:bodyPr vert="horz" wrap="square" lIns="0" tIns="0" rIns="0" bIns="0" rtlCol="0" anchor="t">
            <a:spAutoFit/>
          </a:bodyPr>
          <a:lstStyle>
            <a:lvl1pPr marL="0" indent="0">
              <a:buNone/>
              <a:defRPr lang="en-US" sz="2400" cap="all" baseline="0" smtClean="0">
                <a:solidFill>
                  <a:schemeClr val="bg2"/>
                </a:solidFill>
                <a:latin typeface="+mj-lt"/>
                <a:ea typeface="+mj-ea"/>
                <a:cs typeface="+mj-cs"/>
              </a:defRPr>
            </a:lvl1pPr>
            <a:lvl2pPr>
              <a:defRPr lang="en-US" smtClean="0"/>
            </a:lvl2pPr>
            <a:lvl3pPr>
              <a:defRPr lang="en-US" smtClean="0"/>
            </a:lvl3pPr>
            <a:lvl4pPr>
              <a:defRPr lang="en-US" smtClean="0"/>
            </a:lvl4pPr>
            <a:lvl5pPr>
              <a:defRPr lang="ru-RU"/>
            </a:lvl5pPr>
          </a:lstStyle>
          <a:p>
            <a:pPr marL="228600" lvl="0" indent="-228600">
              <a:spcBef>
                <a:spcPct val="0"/>
              </a:spcBef>
            </a:pPr>
            <a:r>
              <a:rPr lang="en-US" dirty="0"/>
              <a:t>Second line</a:t>
            </a:r>
          </a:p>
        </p:txBody>
      </p:sp>
    </p:spTree>
    <p:extLst>
      <p:ext uri="{BB962C8B-B14F-4D97-AF65-F5344CB8AC3E}">
        <p14:creationId xmlns:p14="http://schemas.microsoft.com/office/powerpoint/2010/main" val="877076164"/>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0" y="4101930"/>
            <a:ext cx="4659242"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6435727" y="4101930"/>
            <a:ext cx="4659242"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1731101756"/>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458534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28" name="Picture Placeholder 14">
            <a:extLst>
              <a:ext uri="{FF2B5EF4-FFF2-40B4-BE49-F238E27FC236}">
                <a16:creationId xmlns:a16="http://schemas.microsoft.com/office/drawing/2014/main" id="{88F2BDCB-B8D5-46C5-B498-B34DD65BC9B0}"/>
              </a:ext>
            </a:extLst>
          </p:cNvPr>
          <p:cNvSpPr>
            <a:spLocks noGrp="1"/>
          </p:cNvSpPr>
          <p:nvPr>
            <p:ph type="pic" sz="quarter" idx="14" hasCustomPrompt="1"/>
          </p:nvPr>
        </p:nvSpPr>
        <p:spPr>
          <a:xfrm>
            <a:off x="807149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1205485688"/>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1"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3671654"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28" name="Picture Placeholder 14">
            <a:extLst>
              <a:ext uri="{FF2B5EF4-FFF2-40B4-BE49-F238E27FC236}">
                <a16:creationId xmlns:a16="http://schemas.microsoft.com/office/drawing/2014/main" id="{88F2BDCB-B8D5-46C5-B498-B34DD65BC9B0}"/>
              </a:ext>
            </a:extLst>
          </p:cNvPr>
          <p:cNvSpPr>
            <a:spLocks noGrp="1"/>
          </p:cNvSpPr>
          <p:nvPr>
            <p:ph type="pic" sz="quarter" idx="14" hasCustomPrompt="1"/>
          </p:nvPr>
        </p:nvSpPr>
        <p:spPr>
          <a:xfrm>
            <a:off x="6252929"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22" name="Picture Placeholder 14">
            <a:extLst>
              <a:ext uri="{FF2B5EF4-FFF2-40B4-BE49-F238E27FC236}">
                <a16:creationId xmlns:a16="http://schemas.microsoft.com/office/drawing/2014/main" id="{BD68CF29-070B-4282-BF53-C3A10620C790}"/>
              </a:ext>
            </a:extLst>
          </p:cNvPr>
          <p:cNvSpPr>
            <a:spLocks noGrp="1"/>
          </p:cNvSpPr>
          <p:nvPr>
            <p:ph type="pic" sz="quarter" idx="15" hasCustomPrompt="1"/>
          </p:nvPr>
        </p:nvSpPr>
        <p:spPr>
          <a:xfrm>
            <a:off x="8830413"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313040386"/>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Мокап ноутбу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pic>
        <p:nvPicPr>
          <p:cNvPr id="6" name="Picture 16" descr="A screenshot of a flat screen television&#10;&#10;Description automatically generated">
            <a:extLst>
              <a:ext uri="{FF2B5EF4-FFF2-40B4-BE49-F238E27FC236}">
                <a16:creationId xmlns:a16="http://schemas.microsoft.com/office/drawing/2014/main" id="{468BE97C-7BE9-4254-ADB9-BBADE1E30B6C}"/>
              </a:ext>
            </a:extLst>
          </p:cNvPr>
          <p:cNvPicPr>
            <a:picLocks noChangeAspect="1"/>
          </p:cNvPicPr>
          <p:nvPr userDrawn="1"/>
        </p:nvPicPr>
        <p:blipFill>
          <a:blip r:embed="rId2"/>
          <a:stretch>
            <a:fillRect/>
          </a:stretch>
        </p:blipFill>
        <p:spPr>
          <a:xfrm>
            <a:off x="3400111" y="1179094"/>
            <a:ext cx="9550185" cy="5639383"/>
          </a:xfrm>
          <a:prstGeom prst="rect">
            <a:avLst/>
          </a:prstGeom>
        </p:spPr>
      </p:pic>
      <p:sp>
        <p:nvSpPr>
          <p:cNvPr id="8" name="Рисунок 3">
            <a:extLst>
              <a:ext uri="{FF2B5EF4-FFF2-40B4-BE49-F238E27FC236}">
                <a16:creationId xmlns:a16="http://schemas.microsoft.com/office/drawing/2014/main" id="{D4E40A85-C800-414C-BEE1-B578D5514CDB}"/>
              </a:ext>
            </a:extLst>
          </p:cNvPr>
          <p:cNvSpPr>
            <a:spLocks noGrp="1"/>
          </p:cNvSpPr>
          <p:nvPr>
            <p:ph type="pic" sz="quarter" idx="13" hasCustomPrompt="1"/>
          </p:nvPr>
        </p:nvSpPr>
        <p:spPr>
          <a:xfrm>
            <a:off x="5014913" y="1516856"/>
            <a:ext cx="6238875" cy="3819525"/>
          </a:xfrm>
          <a:prstGeom prst="rect">
            <a:avLst/>
          </a:prstGeom>
          <a:pattFill prst="lgCheck">
            <a:fgClr>
              <a:schemeClr val="tx2">
                <a:lumMod val="20000"/>
                <a:lumOff val="80000"/>
              </a:schemeClr>
            </a:fgClr>
            <a:bgClr>
              <a:schemeClr val="bg1"/>
            </a:bgClr>
          </a:pattFill>
        </p:spPr>
        <p:txBody>
          <a:bodyPr wrap="square" lIns="0" tIns="0" rIns="0" bIns="0" anchor="ctr">
            <a:noAutofit/>
          </a:bodyPr>
          <a:lstStyle>
            <a:lvl1pPr marL="0" indent="0" algn="ctr">
              <a:lnSpc>
                <a:spcPct val="100000"/>
              </a:lnSpc>
              <a:spcBef>
                <a:spcPts val="0"/>
              </a:spcBef>
              <a:buFont typeface="Arial" panose="020B0604020202020204" pitchFamily="34" charset="0"/>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3892920114"/>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Мокап телефона">
    <p:spTree>
      <p:nvGrpSpPr>
        <p:cNvPr id="1" name=""/>
        <p:cNvGrpSpPr/>
        <p:nvPr/>
      </p:nvGrpSpPr>
      <p:grpSpPr>
        <a:xfrm>
          <a:off x="0" y="0"/>
          <a:ext cx="0" cy="0"/>
          <a:chOff x="0" y="0"/>
          <a:chExt cx="0" cy="0"/>
        </a:xfrm>
      </p:grpSpPr>
      <p:pic>
        <p:nvPicPr>
          <p:cNvPr id="8" name="Рисунок 22">
            <a:extLst>
              <a:ext uri="{FF2B5EF4-FFF2-40B4-BE49-F238E27FC236}">
                <a16:creationId xmlns:a16="http://schemas.microsoft.com/office/drawing/2014/main" id="{C784C029-6C93-413D-8699-4362434FDC8F}"/>
              </a:ext>
            </a:extLst>
          </p:cNvPr>
          <p:cNvPicPr>
            <a:picLocks noChangeAspect="1"/>
          </p:cNvPicPr>
          <p:nvPr userDrawn="1"/>
        </p:nvPicPr>
        <p:blipFill rotWithShape="1">
          <a:blip r:embed="rId2">
            <a:alphaModFix/>
          </a:blip>
          <a:srcRect l="34033" t="15463" r="28889" b="14498"/>
          <a:stretch/>
        </p:blipFill>
        <p:spPr>
          <a:xfrm>
            <a:off x="8442477" y="1060171"/>
            <a:ext cx="2918577" cy="5513074"/>
          </a:xfrm>
          <a:prstGeom prst="rect">
            <a:avLst/>
          </a:prstGeom>
          <a:noFill/>
          <a:ln>
            <a:noFill/>
          </a:ln>
          <a:effectLst>
            <a:outerShdw blurRad="342900" dist="114300" dir="2700000" algn="tl" rotWithShape="0">
              <a:srgbClr val="000000">
                <a:alpha val="30980"/>
              </a:srgbClr>
            </a:outerShdw>
          </a:effectLst>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1" name="Рисунок 21">
            <a:extLst>
              <a:ext uri="{FF2B5EF4-FFF2-40B4-BE49-F238E27FC236}">
                <a16:creationId xmlns:a16="http://schemas.microsoft.com/office/drawing/2014/main" id="{D48C7C90-CD98-4D00-8F58-3DFE15D1F7E6}"/>
              </a:ext>
            </a:extLst>
          </p:cNvPr>
          <p:cNvSpPr>
            <a:spLocks noGrp="1"/>
          </p:cNvSpPr>
          <p:nvPr>
            <p:ph type="pic" sz="quarter" idx="12" hasCustomPrompt="1"/>
          </p:nvPr>
        </p:nvSpPr>
        <p:spPr>
          <a:xfrm>
            <a:off x="8820589" y="1435154"/>
            <a:ext cx="2200456" cy="4779909"/>
          </a:xfrm>
          <a:custGeom>
            <a:avLst/>
            <a:gdLst>
              <a:gd name="connsiteX0" fmla="*/ 394614 w 1920529"/>
              <a:gd name="connsiteY0" fmla="*/ 295 h 4171841"/>
              <a:gd name="connsiteX1" fmla="*/ 433387 w 1920529"/>
              <a:gd name="connsiteY1" fmla="*/ 32559 h 4171841"/>
              <a:gd name="connsiteX2" fmla="*/ 439896 w 1920529"/>
              <a:gd name="connsiteY2" fmla="*/ 66237 h 4171841"/>
              <a:gd name="connsiteX3" fmla="*/ 496498 w 1920529"/>
              <a:gd name="connsiteY3" fmla="*/ 136991 h 4171841"/>
              <a:gd name="connsiteX4" fmla="*/ 622911 w 1920529"/>
              <a:gd name="connsiteY4" fmla="*/ 165009 h 4171841"/>
              <a:gd name="connsiteX5" fmla="*/ 1301480 w 1920529"/>
              <a:gd name="connsiteY5" fmla="*/ 165009 h 4171841"/>
              <a:gd name="connsiteX6" fmla="*/ 1413082 w 1920529"/>
              <a:gd name="connsiteY6" fmla="*/ 142934 h 4171841"/>
              <a:gd name="connsiteX7" fmla="*/ 1487325 w 1920529"/>
              <a:gd name="connsiteY7" fmla="*/ 46427 h 4171841"/>
              <a:gd name="connsiteX8" fmla="*/ 1541191 w 1920529"/>
              <a:gd name="connsiteY8" fmla="*/ 295 h 4171841"/>
              <a:gd name="connsiteX9" fmla="*/ 1690244 w 1920529"/>
              <a:gd name="connsiteY9" fmla="*/ 484 h 4171841"/>
              <a:gd name="connsiteX10" fmla="*/ 1809864 w 1920529"/>
              <a:gd name="connsiteY10" fmla="*/ 27182 h 4171841"/>
              <a:gd name="connsiteX11" fmla="*/ 1912599 w 1920529"/>
              <a:gd name="connsiteY11" fmla="*/ 180480 h 4171841"/>
              <a:gd name="connsiteX12" fmla="*/ 1920145 w 1920529"/>
              <a:gd name="connsiteY12" fmla="*/ 329062 h 4171841"/>
              <a:gd name="connsiteX13" fmla="*/ 1920428 w 1920529"/>
              <a:gd name="connsiteY13" fmla="*/ 2963247 h 4171841"/>
              <a:gd name="connsiteX14" fmla="*/ 1920334 w 1920529"/>
              <a:gd name="connsiteY14" fmla="*/ 3268147 h 4171841"/>
              <a:gd name="connsiteX15" fmla="*/ 1917409 w 1920529"/>
              <a:gd name="connsiteY15" fmla="*/ 3893887 h 4171841"/>
              <a:gd name="connsiteX16" fmla="*/ 1912881 w 1920529"/>
              <a:gd name="connsiteY16" fmla="*/ 4001431 h 4171841"/>
              <a:gd name="connsiteX17" fmla="*/ 1766092 w 1920529"/>
              <a:gd name="connsiteY17" fmla="*/ 4161993 h 4171841"/>
              <a:gd name="connsiteX18" fmla="*/ 1675246 w 1920529"/>
              <a:gd name="connsiteY18" fmla="*/ 4171427 h 4171841"/>
              <a:gd name="connsiteX19" fmla="*/ 246976 w 1920529"/>
              <a:gd name="connsiteY19" fmla="*/ 4171616 h 4171841"/>
              <a:gd name="connsiteX20" fmla="*/ 125186 w 1920529"/>
              <a:gd name="connsiteY20" fmla="*/ 4153787 h 4171841"/>
              <a:gd name="connsiteX21" fmla="*/ 43867 w 1920529"/>
              <a:gd name="connsiteY21" fmla="*/ 4090297 h 4171841"/>
              <a:gd name="connsiteX22" fmla="*/ 6604 w 1920529"/>
              <a:gd name="connsiteY22" fmla="*/ 3969451 h 4171841"/>
              <a:gd name="connsiteX23" fmla="*/ 0 w 1920529"/>
              <a:gd name="connsiteY23" fmla="*/ 2066664 h 4171841"/>
              <a:gd name="connsiteX24" fmla="*/ 2170 w 1920529"/>
              <a:gd name="connsiteY24" fmla="*/ 2066664 h 4171841"/>
              <a:gd name="connsiteX25" fmla="*/ 2548 w 1920529"/>
              <a:gd name="connsiteY25" fmla="*/ 303685 h 4171841"/>
              <a:gd name="connsiteX26" fmla="*/ 11321 w 1920529"/>
              <a:gd name="connsiteY26" fmla="*/ 171330 h 4171841"/>
              <a:gd name="connsiteX27" fmla="*/ 181695 w 1920529"/>
              <a:gd name="connsiteY27" fmla="*/ 5107 h 4171841"/>
              <a:gd name="connsiteX28" fmla="*/ 252447 w 1920529"/>
              <a:gd name="connsiteY28" fmla="*/ 484 h 4171841"/>
              <a:gd name="connsiteX29" fmla="*/ 394614 w 1920529"/>
              <a:gd name="connsiteY29" fmla="*/ 295 h 417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20529" h="4171841">
                <a:moveTo>
                  <a:pt x="394614" y="295"/>
                </a:moveTo>
                <a:cubicBezTo>
                  <a:pt x="420934" y="484"/>
                  <a:pt x="428009" y="6805"/>
                  <a:pt x="433387" y="32559"/>
                </a:cubicBezTo>
                <a:cubicBezTo>
                  <a:pt x="435651" y="43786"/>
                  <a:pt x="437538" y="55106"/>
                  <a:pt x="439896" y="66237"/>
                </a:cubicBezTo>
                <a:cubicBezTo>
                  <a:pt x="446972" y="99161"/>
                  <a:pt x="466688" y="121897"/>
                  <a:pt x="496498" y="136991"/>
                </a:cubicBezTo>
                <a:cubicBezTo>
                  <a:pt x="536308" y="157085"/>
                  <a:pt x="579044" y="164820"/>
                  <a:pt x="622911" y="165009"/>
                </a:cubicBezTo>
                <a:cubicBezTo>
                  <a:pt x="849132" y="165574"/>
                  <a:pt x="1075353" y="165480"/>
                  <a:pt x="1301480" y="165009"/>
                </a:cubicBezTo>
                <a:cubicBezTo>
                  <a:pt x="1339782" y="164915"/>
                  <a:pt x="1377233" y="158027"/>
                  <a:pt x="1413082" y="142934"/>
                </a:cubicBezTo>
                <a:cubicBezTo>
                  <a:pt x="1456571" y="124633"/>
                  <a:pt x="1480627" y="92841"/>
                  <a:pt x="1487325" y="46427"/>
                </a:cubicBezTo>
                <a:cubicBezTo>
                  <a:pt x="1493740" y="1994"/>
                  <a:pt x="1496382" y="295"/>
                  <a:pt x="1541191" y="295"/>
                </a:cubicBezTo>
                <a:cubicBezTo>
                  <a:pt x="1590907" y="295"/>
                  <a:pt x="1640529" y="-82"/>
                  <a:pt x="1690244" y="484"/>
                </a:cubicBezTo>
                <a:cubicBezTo>
                  <a:pt x="1731848" y="956"/>
                  <a:pt x="1772696" y="6994"/>
                  <a:pt x="1809864" y="27182"/>
                </a:cubicBezTo>
                <a:cubicBezTo>
                  <a:pt x="1870713" y="60200"/>
                  <a:pt x="1905711" y="111991"/>
                  <a:pt x="1912599" y="180480"/>
                </a:cubicBezTo>
                <a:cubicBezTo>
                  <a:pt x="1917598" y="229724"/>
                  <a:pt x="1920145" y="279534"/>
                  <a:pt x="1920145" y="329062"/>
                </a:cubicBezTo>
                <a:cubicBezTo>
                  <a:pt x="1920523" y="1207155"/>
                  <a:pt x="1920428" y="2085155"/>
                  <a:pt x="1920428" y="2963247"/>
                </a:cubicBezTo>
                <a:cubicBezTo>
                  <a:pt x="1920428" y="3064849"/>
                  <a:pt x="1920711" y="3166544"/>
                  <a:pt x="1920334" y="3268147"/>
                </a:cubicBezTo>
                <a:cubicBezTo>
                  <a:pt x="1919579" y="3476726"/>
                  <a:pt x="1918730" y="3685306"/>
                  <a:pt x="1917409" y="3893887"/>
                </a:cubicBezTo>
                <a:cubicBezTo>
                  <a:pt x="1917221" y="3929735"/>
                  <a:pt x="1915334" y="3965677"/>
                  <a:pt x="1912881" y="4001431"/>
                </a:cubicBezTo>
                <a:cubicBezTo>
                  <a:pt x="1907410" y="4080204"/>
                  <a:pt x="1847789" y="4146145"/>
                  <a:pt x="1766092" y="4161993"/>
                </a:cubicBezTo>
                <a:cubicBezTo>
                  <a:pt x="1736281" y="4167749"/>
                  <a:pt x="1705528" y="4171333"/>
                  <a:pt x="1675246" y="4171427"/>
                </a:cubicBezTo>
                <a:cubicBezTo>
                  <a:pt x="1199124" y="4171994"/>
                  <a:pt x="723097" y="4171900"/>
                  <a:pt x="246976" y="4171616"/>
                </a:cubicBezTo>
                <a:cubicBezTo>
                  <a:pt x="205750" y="4171616"/>
                  <a:pt x="164808" y="4166805"/>
                  <a:pt x="125186" y="4153787"/>
                </a:cubicBezTo>
                <a:cubicBezTo>
                  <a:pt x="90281" y="4142371"/>
                  <a:pt x="63207" y="4121335"/>
                  <a:pt x="43867" y="4090297"/>
                </a:cubicBezTo>
                <a:cubicBezTo>
                  <a:pt x="20849" y="4053317"/>
                  <a:pt x="6698" y="4013978"/>
                  <a:pt x="6604" y="3969451"/>
                </a:cubicBezTo>
                <a:cubicBezTo>
                  <a:pt x="4623" y="3335126"/>
                  <a:pt x="2264" y="2700895"/>
                  <a:pt x="0" y="2066664"/>
                </a:cubicBezTo>
                <a:cubicBezTo>
                  <a:pt x="755" y="2066664"/>
                  <a:pt x="1510" y="2066664"/>
                  <a:pt x="2170" y="2066664"/>
                </a:cubicBezTo>
                <a:cubicBezTo>
                  <a:pt x="2170" y="1479036"/>
                  <a:pt x="1981" y="891314"/>
                  <a:pt x="2548" y="303685"/>
                </a:cubicBezTo>
                <a:cubicBezTo>
                  <a:pt x="2548" y="259535"/>
                  <a:pt x="5944" y="215102"/>
                  <a:pt x="11321" y="171330"/>
                </a:cubicBezTo>
                <a:cubicBezTo>
                  <a:pt x="23679" y="71710"/>
                  <a:pt x="102829" y="15107"/>
                  <a:pt x="181695" y="5107"/>
                </a:cubicBezTo>
                <a:cubicBezTo>
                  <a:pt x="205090" y="2182"/>
                  <a:pt x="228863" y="768"/>
                  <a:pt x="252447" y="484"/>
                </a:cubicBezTo>
                <a:cubicBezTo>
                  <a:pt x="299805" y="-270"/>
                  <a:pt x="347256" y="13"/>
                  <a:pt x="394614" y="295"/>
                </a:cubicBezTo>
                <a:close/>
              </a:path>
            </a:pathLst>
          </a:custGeom>
          <a:pattFill prst="lgCheck">
            <a:fgClr>
              <a:schemeClr val="tx2">
                <a:lumMod val="20000"/>
                <a:lumOff val="80000"/>
              </a:schemeClr>
            </a:fgClr>
            <a:bgClr>
              <a:schemeClr val="bg1"/>
            </a:bgClr>
          </a:pattFill>
        </p:spPr>
        <p:txBody>
          <a:bodyPr anchor="ctr"/>
          <a:lstStyle>
            <a:lvl1pPr marL="0" indent="0" algn="ctr">
              <a:lnSpc>
                <a:spcPct val="100000"/>
              </a:lnSpc>
              <a:spcBef>
                <a:spcPts val="0"/>
              </a:spcBef>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2714652607"/>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Титул_мало текста с фотографией на прозрачном фоне">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902561" y="3226252"/>
            <a:ext cx="5646399" cy="1015663"/>
          </a:xfrm>
        </p:spPr>
        <p:txBody>
          <a:bodyPr>
            <a:spAutoFit/>
          </a:bodyPr>
          <a:lstStyle>
            <a:lvl1pPr>
              <a:lnSpc>
                <a:spcPct val="100000"/>
              </a:lnSpc>
              <a:spcAft>
                <a:spcPts val="0"/>
              </a:spcAft>
              <a:defRPr sz="6600" cap="all" baseline="0">
                <a:solidFill>
                  <a:schemeClr val="bg1"/>
                </a:solidFill>
              </a:defRPr>
            </a:lvl1pPr>
          </a:lstStyle>
          <a:p>
            <a:r>
              <a:rPr lang="en-US" dirty="0"/>
              <a:t>Title</a:t>
            </a:r>
            <a:endParaRPr lang="ru-RU" dirty="0"/>
          </a:p>
        </p:txBody>
      </p: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2719750"/>
            <a:ext cx="5646399" cy="249299"/>
          </a:xfrm>
          <a:prstGeom prst="rect">
            <a:avLst/>
          </a:prstGeom>
        </p:spPr>
        <p:txBody>
          <a:bodyPr wrap="square" lIns="0" tIns="0" rIns="0" bIns="0">
            <a:spAutoFit/>
          </a:bodyPr>
          <a:lstStyle>
            <a:lvl1pPr marL="0" indent="0">
              <a:buNone/>
              <a:defRPr lang="en-US" sz="1800" kern="1200" dirty="0" smtClean="0">
                <a:solidFill>
                  <a:schemeClr val="bg2">
                    <a:lumMod val="20000"/>
                    <a:lumOff val="80000"/>
                  </a:schemeClr>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
        <p:nvSpPr>
          <p:cNvPr id="10" name="Parallelogram 9">
            <a:extLst>
              <a:ext uri="{FF2B5EF4-FFF2-40B4-BE49-F238E27FC236}">
                <a16:creationId xmlns:a16="http://schemas.microsoft.com/office/drawing/2014/main" id="{8050BB05-5048-49ED-8299-2B4E13DC7B05}"/>
              </a:ext>
            </a:extLst>
          </p:cNvPr>
          <p:cNvSpPr/>
          <p:nvPr userDrawn="1"/>
        </p:nvSpPr>
        <p:spPr>
          <a:xfrm>
            <a:off x="6854701" y="0"/>
            <a:ext cx="4953000" cy="6858000"/>
          </a:xfrm>
          <a:prstGeom prst="parallelogram">
            <a:avLst>
              <a:gd name="adj" fmla="val 3301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arallelogram 11">
            <a:extLst>
              <a:ext uri="{FF2B5EF4-FFF2-40B4-BE49-F238E27FC236}">
                <a16:creationId xmlns:a16="http://schemas.microsoft.com/office/drawing/2014/main" id="{5893646B-1B1A-4AF3-96AC-431E4DC9FC8C}"/>
              </a:ext>
            </a:extLst>
          </p:cNvPr>
          <p:cNvSpPr/>
          <p:nvPr userDrawn="1"/>
        </p:nvSpPr>
        <p:spPr>
          <a:xfrm rot="10800000">
            <a:off x="6679888" y="0"/>
            <a:ext cx="2371601" cy="4253049"/>
          </a:xfrm>
          <a:prstGeom prst="parallelogram">
            <a:avLst>
              <a:gd name="adj" fmla="val 42841"/>
            </a:avLst>
          </a:prstGeom>
          <a:gradFill>
            <a:gsLst>
              <a:gs pos="0">
                <a:schemeClr val="bg1">
                  <a:alpha val="40000"/>
                </a:schemeClr>
              </a:gs>
              <a:gs pos="83000">
                <a:schemeClr val="bg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Parallelogram 12">
            <a:extLst>
              <a:ext uri="{FF2B5EF4-FFF2-40B4-BE49-F238E27FC236}">
                <a16:creationId xmlns:a16="http://schemas.microsoft.com/office/drawing/2014/main" id="{94B0E331-9DE8-4CDE-8EC8-AE3BDF142FB1}"/>
              </a:ext>
            </a:extLst>
          </p:cNvPr>
          <p:cNvSpPr/>
          <p:nvPr userDrawn="1"/>
        </p:nvSpPr>
        <p:spPr>
          <a:xfrm rot="10800000">
            <a:off x="9436100" y="0"/>
            <a:ext cx="2371601" cy="4253049"/>
          </a:xfrm>
          <a:prstGeom prst="parallelogram">
            <a:avLst>
              <a:gd name="adj" fmla="val 42841"/>
            </a:avLst>
          </a:prstGeom>
          <a:gradFill>
            <a:gsLst>
              <a:gs pos="0">
                <a:schemeClr val="accent1">
                  <a:alpha val="40000"/>
                </a:schemeClr>
              </a:gs>
              <a:gs pos="8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Parallelogram 15">
            <a:extLst>
              <a:ext uri="{FF2B5EF4-FFF2-40B4-BE49-F238E27FC236}">
                <a16:creationId xmlns:a16="http://schemas.microsoft.com/office/drawing/2014/main" id="{26D9F0BC-F3EF-40D6-ACE3-04CB7CE323AC}"/>
              </a:ext>
            </a:extLst>
          </p:cNvPr>
          <p:cNvSpPr/>
          <p:nvPr userDrawn="1"/>
        </p:nvSpPr>
        <p:spPr>
          <a:xfrm rot="10800000">
            <a:off x="9795973" y="0"/>
            <a:ext cx="2371601" cy="4253049"/>
          </a:xfrm>
          <a:prstGeom prst="parallelogram">
            <a:avLst>
              <a:gd name="adj" fmla="val 43069"/>
            </a:avLst>
          </a:prstGeom>
          <a:gradFill>
            <a:gsLst>
              <a:gs pos="0">
                <a:schemeClr val="accent1">
                  <a:alpha val="20000"/>
                </a:schemeClr>
              </a:gs>
              <a:gs pos="6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Rectangle 19">
            <a:extLst>
              <a:ext uri="{FF2B5EF4-FFF2-40B4-BE49-F238E27FC236}">
                <a16:creationId xmlns:a16="http://schemas.microsoft.com/office/drawing/2014/main" id="{C3E305ED-1B42-46C9-AAD3-23868C01716F}"/>
              </a:ext>
            </a:extLst>
          </p:cNvPr>
          <p:cNvSpPr/>
          <p:nvPr userDrawn="1"/>
        </p:nvSpPr>
        <p:spPr>
          <a:xfrm>
            <a:off x="0" y="2694349"/>
            <a:ext cx="438150" cy="263466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Parallelogram 20">
            <a:extLst>
              <a:ext uri="{FF2B5EF4-FFF2-40B4-BE49-F238E27FC236}">
                <a16:creationId xmlns:a16="http://schemas.microsoft.com/office/drawing/2014/main" id="{175C1BAA-F52A-4AC4-B31E-9E2FE68196FB}"/>
              </a:ext>
            </a:extLst>
          </p:cNvPr>
          <p:cNvSpPr/>
          <p:nvPr userDrawn="1"/>
        </p:nvSpPr>
        <p:spPr>
          <a:xfrm>
            <a:off x="9839803" y="2604951"/>
            <a:ext cx="2371601" cy="4253049"/>
          </a:xfrm>
          <a:prstGeom prst="parallelogram">
            <a:avLst>
              <a:gd name="adj" fmla="val 42841"/>
            </a:avLst>
          </a:prstGeom>
          <a:gradFill>
            <a:gsLst>
              <a:gs pos="0">
                <a:schemeClr val="bg1">
                  <a:alpha val="40000"/>
                </a:schemeClr>
              </a:gs>
              <a:gs pos="83000">
                <a:schemeClr val="bg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Rectangle 21">
            <a:extLst>
              <a:ext uri="{FF2B5EF4-FFF2-40B4-BE49-F238E27FC236}">
                <a16:creationId xmlns:a16="http://schemas.microsoft.com/office/drawing/2014/main" id="{6AF26E17-2DA5-4B8A-8A62-539DF9DF7346}"/>
              </a:ext>
            </a:extLst>
          </p:cNvPr>
          <p:cNvSpPr/>
          <p:nvPr userDrawn="1"/>
        </p:nvSpPr>
        <p:spPr>
          <a:xfrm>
            <a:off x="0" y="0"/>
            <a:ext cx="12192000" cy="72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 Placeholder 13">
            <a:extLst>
              <a:ext uri="{FF2B5EF4-FFF2-40B4-BE49-F238E27FC236}">
                <a16:creationId xmlns:a16="http://schemas.microsoft.com/office/drawing/2014/main" id="{5E70B1A3-E8AD-4745-B504-CF22EE6FB265}"/>
              </a:ext>
            </a:extLst>
          </p:cNvPr>
          <p:cNvSpPr>
            <a:spLocks noGrp="1"/>
          </p:cNvSpPr>
          <p:nvPr>
            <p:ph type="body" sz="quarter" idx="12" hasCustomPrompt="1"/>
          </p:nvPr>
        </p:nvSpPr>
        <p:spPr>
          <a:xfrm>
            <a:off x="902561" y="4231566"/>
            <a:ext cx="5646399" cy="578748"/>
          </a:xfrm>
          <a:prstGeom prst="rect">
            <a:avLst/>
          </a:prstGeom>
        </p:spPr>
        <p:txBody>
          <a:bodyPr wrap="square" lIns="0" tIns="0" rIns="0" bIns="0">
            <a:spAutoFit/>
          </a:bodyPr>
          <a:lstStyle>
            <a:lvl1pPr marL="0" indent="0">
              <a:lnSpc>
                <a:spcPts val="4800"/>
              </a:lnSpc>
              <a:buNone/>
              <a:defRPr lang="en-US" sz="3600" kern="1200" cap="all" baseline="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Second line</a:t>
            </a:r>
          </a:p>
        </p:txBody>
      </p:sp>
      <p:sp>
        <p:nvSpPr>
          <p:cNvPr id="4" name="Picture Placeholder 3">
            <a:extLst>
              <a:ext uri="{FF2B5EF4-FFF2-40B4-BE49-F238E27FC236}">
                <a16:creationId xmlns:a16="http://schemas.microsoft.com/office/drawing/2014/main" id="{8BFE6F6F-2C5A-4EBD-94D9-A848AD5BB7A4}"/>
              </a:ext>
            </a:extLst>
          </p:cNvPr>
          <p:cNvSpPr>
            <a:spLocks noGrp="1"/>
          </p:cNvSpPr>
          <p:nvPr>
            <p:ph type="pic" sz="quarter" idx="13" hasCustomPrompt="1"/>
          </p:nvPr>
        </p:nvSpPr>
        <p:spPr>
          <a:xfrm>
            <a:off x="6548960" y="433951"/>
            <a:ext cx="4550840" cy="6424049"/>
          </a:xfrm>
          <a:prstGeom prst="rect">
            <a:avLst/>
          </a:prstGeom>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cxnSp>
        <p:nvCxnSpPr>
          <p:cNvPr id="19" name="Straight Connector 18">
            <a:extLst>
              <a:ext uri="{FF2B5EF4-FFF2-40B4-BE49-F238E27FC236}">
                <a16:creationId xmlns:a16="http://schemas.microsoft.com/office/drawing/2014/main" id="{5873D3B3-185C-4E02-A8C5-6D74EDB79CCA}"/>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CF316684-0ED3-4278-9239-AA62A2F42A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5848" y="495215"/>
            <a:ext cx="1347905" cy="475488"/>
          </a:xfrm>
          <a:prstGeom prst="rect">
            <a:avLst/>
          </a:prstGeom>
        </p:spPr>
      </p:pic>
      <p:pic>
        <p:nvPicPr>
          <p:cNvPr id="70" name="Рисунок 69" descr="Изображение выглядит как текст&#10;&#10;Автоматически созданное описание">
            <a:extLst>
              <a:ext uri="{FF2B5EF4-FFF2-40B4-BE49-F238E27FC236}">
                <a16:creationId xmlns:a16="http://schemas.microsoft.com/office/drawing/2014/main" id="{AF30BE7F-C4CD-4F67-9E70-2BA9FB6E25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87520" cy="360000"/>
          </a:xfrm>
          <a:prstGeom prst="rect">
            <a:avLst/>
          </a:prstGeom>
        </p:spPr>
      </p:pic>
    </p:spTree>
    <p:extLst>
      <p:ext uri="{BB962C8B-B14F-4D97-AF65-F5344CB8AC3E}">
        <p14:creationId xmlns:p14="http://schemas.microsoft.com/office/powerpoint/2010/main" val="1851025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Мокап онлайн-класса">
    <p:spTree>
      <p:nvGrpSpPr>
        <p:cNvPr id="1" name=""/>
        <p:cNvGrpSpPr/>
        <p:nvPr/>
      </p:nvGrpSpPr>
      <p:grpSpPr>
        <a:xfrm>
          <a:off x="0" y="0"/>
          <a:ext cx="0" cy="0"/>
          <a:chOff x="0" y="0"/>
          <a:chExt cx="0" cy="0"/>
        </a:xfrm>
      </p:grpSpPr>
      <p:pic>
        <p:nvPicPr>
          <p:cNvPr id="4" name="Picture 3" descr="A picture containing shoji, building&#10;&#10;Description automatically generated">
            <a:extLst>
              <a:ext uri="{FF2B5EF4-FFF2-40B4-BE49-F238E27FC236}">
                <a16:creationId xmlns:a16="http://schemas.microsoft.com/office/drawing/2014/main" id="{F872D83B-9F67-43CD-A259-38D41C429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177" y="2078515"/>
            <a:ext cx="5158694" cy="3024821"/>
          </a:xfrm>
          <a:prstGeom prst="rect">
            <a:avLst/>
          </a:prstGeom>
        </p:spPr>
      </p:pic>
      <p:sp>
        <p:nvSpPr>
          <p:cNvPr id="10" name="Рисунок 10">
            <a:extLst>
              <a:ext uri="{FF2B5EF4-FFF2-40B4-BE49-F238E27FC236}">
                <a16:creationId xmlns:a16="http://schemas.microsoft.com/office/drawing/2014/main" id="{95D247D2-83AF-4DB7-BBBE-5F11EF99589E}"/>
              </a:ext>
            </a:extLst>
          </p:cNvPr>
          <p:cNvSpPr>
            <a:spLocks noGrp="1"/>
          </p:cNvSpPr>
          <p:nvPr>
            <p:ph type="pic" sz="quarter" idx="14" hasCustomPrompt="1"/>
          </p:nvPr>
        </p:nvSpPr>
        <p:spPr>
          <a:xfrm>
            <a:off x="6391275"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a:t>Note</a:t>
            </a:r>
            <a:endParaRPr lang="ru-RU" dirty="0"/>
          </a:p>
        </p:txBody>
      </p:sp>
      <p:sp>
        <p:nvSpPr>
          <p:cNvPr id="21" name="Рисунок 10">
            <a:extLst>
              <a:ext uri="{FF2B5EF4-FFF2-40B4-BE49-F238E27FC236}">
                <a16:creationId xmlns:a16="http://schemas.microsoft.com/office/drawing/2014/main" id="{F6C1A6F8-E482-4CD3-B793-FB37F40D25BA}"/>
              </a:ext>
            </a:extLst>
          </p:cNvPr>
          <p:cNvSpPr>
            <a:spLocks noGrp="1"/>
          </p:cNvSpPr>
          <p:nvPr>
            <p:ph type="pic" sz="quarter" idx="15" hasCustomPrompt="1"/>
          </p:nvPr>
        </p:nvSpPr>
        <p:spPr>
          <a:xfrm>
            <a:off x="8083550"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2" name="Рисунок 10">
            <a:extLst>
              <a:ext uri="{FF2B5EF4-FFF2-40B4-BE49-F238E27FC236}">
                <a16:creationId xmlns:a16="http://schemas.microsoft.com/office/drawing/2014/main" id="{14172962-67DB-49D3-B3D9-994E0D24582B}"/>
              </a:ext>
            </a:extLst>
          </p:cNvPr>
          <p:cNvSpPr>
            <a:spLocks noGrp="1"/>
          </p:cNvSpPr>
          <p:nvPr>
            <p:ph type="pic" sz="quarter" idx="16" hasCustomPrompt="1"/>
          </p:nvPr>
        </p:nvSpPr>
        <p:spPr>
          <a:xfrm>
            <a:off x="9778206"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3" name="Рисунок 10">
            <a:extLst>
              <a:ext uri="{FF2B5EF4-FFF2-40B4-BE49-F238E27FC236}">
                <a16:creationId xmlns:a16="http://schemas.microsoft.com/office/drawing/2014/main" id="{ABC80502-55AA-425A-A0D5-5AB24ACACDE7}"/>
              </a:ext>
            </a:extLst>
          </p:cNvPr>
          <p:cNvSpPr>
            <a:spLocks noGrp="1"/>
          </p:cNvSpPr>
          <p:nvPr>
            <p:ph type="pic" sz="quarter" idx="17" hasCustomPrompt="1"/>
          </p:nvPr>
        </p:nvSpPr>
        <p:spPr>
          <a:xfrm>
            <a:off x="6391275"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4" name="Рисунок 10">
            <a:extLst>
              <a:ext uri="{FF2B5EF4-FFF2-40B4-BE49-F238E27FC236}">
                <a16:creationId xmlns:a16="http://schemas.microsoft.com/office/drawing/2014/main" id="{B4385FE8-FF45-4D1A-A3A6-BD013E519ACB}"/>
              </a:ext>
            </a:extLst>
          </p:cNvPr>
          <p:cNvSpPr>
            <a:spLocks noGrp="1"/>
          </p:cNvSpPr>
          <p:nvPr>
            <p:ph type="pic" sz="quarter" idx="18" hasCustomPrompt="1"/>
          </p:nvPr>
        </p:nvSpPr>
        <p:spPr>
          <a:xfrm>
            <a:off x="8083550"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5" name="Рисунок 10">
            <a:extLst>
              <a:ext uri="{FF2B5EF4-FFF2-40B4-BE49-F238E27FC236}">
                <a16:creationId xmlns:a16="http://schemas.microsoft.com/office/drawing/2014/main" id="{2C5D671B-ADA7-4ED6-BFE9-E07133738969}"/>
              </a:ext>
            </a:extLst>
          </p:cNvPr>
          <p:cNvSpPr>
            <a:spLocks noGrp="1"/>
          </p:cNvSpPr>
          <p:nvPr>
            <p:ph type="pic" sz="quarter" idx="19" hasCustomPrompt="1"/>
          </p:nvPr>
        </p:nvSpPr>
        <p:spPr>
          <a:xfrm>
            <a:off x="9778206"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6" name="Рисунок 10">
            <a:extLst>
              <a:ext uri="{FF2B5EF4-FFF2-40B4-BE49-F238E27FC236}">
                <a16:creationId xmlns:a16="http://schemas.microsoft.com/office/drawing/2014/main" id="{BA0C9B24-D7DB-47FE-AC55-D65EF4D83210}"/>
              </a:ext>
            </a:extLst>
          </p:cNvPr>
          <p:cNvSpPr>
            <a:spLocks noGrp="1"/>
          </p:cNvSpPr>
          <p:nvPr>
            <p:ph type="pic" sz="quarter" idx="20" hasCustomPrompt="1"/>
          </p:nvPr>
        </p:nvSpPr>
        <p:spPr>
          <a:xfrm>
            <a:off x="6391275"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7" name="Рисунок 10">
            <a:extLst>
              <a:ext uri="{FF2B5EF4-FFF2-40B4-BE49-F238E27FC236}">
                <a16:creationId xmlns:a16="http://schemas.microsoft.com/office/drawing/2014/main" id="{B08A2850-6739-4559-B58D-9D7A351CE647}"/>
              </a:ext>
            </a:extLst>
          </p:cNvPr>
          <p:cNvSpPr>
            <a:spLocks noGrp="1"/>
          </p:cNvSpPr>
          <p:nvPr>
            <p:ph type="pic" sz="quarter" idx="21" hasCustomPrompt="1"/>
          </p:nvPr>
        </p:nvSpPr>
        <p:spPr>
          <a:xfrm>
            <a:off x="8083550"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8" name="Рисунок 10">
            <a:extLst>
              <a:ext uri="{FF2B5EF4-FFF2-40B4-BE49-F238E27FC236}">
                <a16:creationId xmlns:a16="http://schemas.microsoft.com/office/drawing/2014/main" id="{0D21383A-808B-4C97-9A6F-83EE82AF2288}"/>
              </a:ext>
            </a:extLst>
          </p:cNvPr>
          <p:cNvSpPr>
            <a:spLocks noGrp="1"/>
          </p:cNvSpPr>
          <p:nvPr>
            <p:ph type="pic" sz="quarter" idx="22" hasCustomPrompt="1"/>
          </p:nvPr>
        </p:nvSpPr>
        <p:spPr>
          <a:xfrm>
            <a:off x="9778206"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Tree>
    <p:extLst>
      <p:ext uri="{BB962C8B-B14F-4D97-AF65-F5344CB8AC3E}">
        <p14:creationId xmlns:p14="http://schemas.microsoft.com/office/powerpoint/2010/main" val="1287740947"/>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Мокап онлайн-класса 2">
    <p:spTree>
      <p:nvGrpSpPr>
        <p:cNvPr id="1" name=""/>
        <p:cNvGrpSpPr/>
        <p:nvPr/>
      </p:nvGrpSpPr>
      <p:grpSpPr>
        <a:xfrm>
          <a:off x="0" y="0"/>
          <a:ext cx="0" cy="0"/>
          <a:chOff x="0" y="0"/>
          <a:chExt cx="0" cy="0"/>
        </a:xfrm>
      </p:grpSpPr>
      <p:pic>
        <p:nvPicPr>
          <p:cNvPr id="4" name="Picture 3" descr="A picture containing shoji, building&#10;&#10;Description automatically generated">
            <a:extLst>
              <a:ext uri="{FF2B5EF4-FFF2-40B4-BE49-F238E27FC236}">
                <a16:creationId xmlns:a16="http://schemas.microsoft.com/office/drawing/2014/main" id="{F872D83B-9F67-43CD-A259-38D41C429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177" y="2078515"/>
            <a:ext cx="5158694" cy="3024821"/>
          </a:xfrm>
          <a:prstGeom prst="rect">
            <a:avLst/>
          </a:prstGeom>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a:t>Note</a:t>
            </a:r>
            <a:endParaRPr lang="ru-RU" dirty="0"/>
          </a:p>
        </p:txBody>
      </p:sp>
      <p:sp>
        <p:nvSpPr>
          <p:cNvPr id="34" name="Picture Placeholder 33">
            <a:extLst>
              <a:ext uri="{FF2B5EF4-FFF2-40B4-BE49-F238E27FC236}">
                <a16:creationId xmlns:a16="http://schemas.microsoft.com/office/drawing/2014/main" id="{CE9E0BF2-5738-4018-ABD3-24A059B08FA9}"/>
              </a:ext>
            </a:extLst>
          </p:cNvPr>
          <p:cNvSpPr>
            <a:spLocks noGrp="1"/>
          </p:cNvSpPr>
          <p:nvPr>
            <p:ph type="pic" sz="quarter" idx="14" hasCustomPrompt="1"/>
          </p:nvPr>
        </p:nvSpPr>
        <p:spPr>
          <a:xfrm>
            <a:off x="6391276" y="2134253"/>
            <a:ext cx="5029697" cy="2872836"/>
          </a:xfrm>
          <a:custGeom>
            <a:avLst/>
            <a:gdLst>
              <a:gd name="connsiteX0" fmla="*/ 3386931 w 5029697"/>
              <a:gd name="connsiteY0" fmla="*/ 1950245 h 2872836"/>
              <a:gd name="connsiteX1" fmla="*/ 5029697 w 5029697"/>
              <a:gd name="connsiteY1" fmla="*/ 1950245 h 2872836"/>
              <a:gd name="connsiteX2" fmla="*/ 5029697 w 5029697"/>
              <a:gd name="connsiteY2" fmla="*/ 2872836 h 2872836"/>
              <a:gd name="connsiteX3" fmla="*/ 3386931 w 5029697"/>
              <a:gd name="connsiteY3" fmla="*/ 2872836 h 2872836"/>
              <a:gd name="connsiteX4" fmla="*/ 1692275 w 5029697"/>
              <a:gd name="connsiteY4" fmla="*/ 1950245 h 2872836"/>
              <a:gd name="connsiteX5" fmla="*/ 3335041 w 5029697"/>
              <a:gd name="connsiteY5" fmla="*/ 1950245 h 2872836"/>
              <a:gd name="connsiteX6" fmla="*/ 3335041 w 5029697"/>
              <a:gd name="connsiteY6" fmla="*/ 2872836 h 2872836"/>
              <a:gd name="connsiteX7" fmla="*/ 1692275 w 5029697"/>
              <a:gd name="connsiteY7" fmla="*/ 2872836 h 2872836"/>
              <a:gd name="connsiteX8" fmla="*/ 0 w 5029697"/>
              <a:gd name="connsiteY8" fmla="*/ 1950245 h 2872836"/>
              <a:gd name="connsiteX9" fmla="*/ 1642766 w 5029697"/>
              <a:gd name="connsiteY9" fmla="*/ 1950245 h 2872836"/>
              <a:gd name="connsiteX10" fmla="*/ 1642766 w 5029697"/>
              <a:gd name="connsiteY10" fmla="*/ 2872836 h 2872836"/>
              <a:gd name="connsiteX11" fmla="*/ 0 w 5029697"/>
              <a:gd name="connsiteY11" fmla="*/ 2872836 h 2872836"/>
              <a:gd name="connsiteX12" fmla="*/ 3386931 w 5029697"/>
              <a:gd name="connsiteY12" fmla="*/ 971551 h 2872836"/>
              <a:gd name="connsiteX13" fmla="*/ 5029697 w 5029697"/>
              <a:gd name="connsiteY13" fmla="*/ 971551 h 2872836"/>
              <a:gd name="connsiteX14" fmla="*/ 5029697 w 5029697"/>
              <a:gd name="connsiteY14" fmla="*/ 1894142 h 2872836"/>
              <a:gd name="connsiteX15" fmla="*/ 3386931 w 5029697"/>
              <a:gd name="connsiteY15" fmla="*/ 1894142 h 2872836"/>
              <a:gd name="connsiteX16" fmla="*/ 1692275 w 5029697"/>
              <a:gd name="connsiteY16" fmla="*/ 971551 h 2872836"/>
              <a:gd name="connsiteX17" fmla="*/ 3335041 w 5029697"/>
              <a:gd name="connsiteY17" fmla="*/ 971551 h 2872836"/>
              <a:gd name="connsiteX18" fmla="*/ 3335041 w 5029697"/>
              <a:gd name="connsiteY18" fmla="*/ 1894142 h 2872836"/>
              <a:gd name="connsiteX19" fmla="*/ 1692275 w 5029697"/>
              <a:gd name="connsiteY19" fmla="*/ 1894142 h 2872836"/>
              <a:gd name="connsiteX20" fmla="*/ 0 w 5029697"/>
              <a:gd name="connsiteY20" fmla="*/ 971551 h 2872836"/>
              <a:gd name="connsiteX21" fmla="*/ 1642766 w 5029697"/>
              <a:gd name="connsiteY21" fmla="*/ 971551 h 2872836"/>
              <a:gd name="connsiteX22" fmla="*/ 1642766 w 5029697"/>
              <a:gd name="connsiteY22" fmla="*/ 1894142 h 2872836"/>
              <a:gd name="connsiteX23" fmla="*/ 0 w 5029697"/>
              <a:gd name="connsiteY23" fmla="*/ 1894142 h 2872836"/>
              <a:gd name="connsiteX24" fmla="*/ 3386931 w 5029697"/>
              <a:gd name="connsiteY24" fmla="*/ 0 h 2872836"/>
              <a:gd name="connsiteX25" fmla="*/ 5029697 w 5029697"/>
              <a:gd name="connsiteY25" fmla="*/ 0 h 2872836"/>
              <a:gd name="connsiteX26" fmla="*/ 5029697 w 5029697"/>
              <a:gd name="connsiteY26" fmla="*/ 922591 h 2872836"/>
              <a:gd name="connsiteX27" fmla="*/ 3386931 w 5029697"/>
              <a:gd name="connsiteY27" fmla="*/ 922591 h 2872836"/>
              <a:gd name="connsiteX28" fmla="*/ 1692275 w 5029697"/>
              <a:gd name="connsiteY28" fmla="*/ 0 h 2872836"/>
              <a:gd name="connsiteX29" fmla="*/ 3335041 w 5029697"/>
              <a:gd name="connsiteY29" fmla="*/ 0 h 2872836"/>
              <a:gd name="connsiteX30" fmla="*/ 3335041 w 5029697"/>
              <a:gd name="connsiteY30" fmla="*/ 922591 h 2872836"/>
              <a:gd name="connsiteX31" fmla="*/ 1692275 w 5029697"/>
              <a:gd name="connsiteY31" fmla="*/ 922591 h 2872836"/>
              <a:gd name="connsiteX32" fmla="*/ 0 w 5029697"/>
              <a:gd name="connsiteY32" fmla="*/ 0 h 2872836"/>
              <a:gd name="connsiteX33" fmla="*/ 1642766 w 5029697"/>
              <a:gd name="connsiteY33" fmla="*/ 0 h 2872836"/>
              <a:gd name="connsiteX34" fmla="*/ 1642766 w 5029697"/>
              <a:gd name="connsiteY34" fmla="*/ 922591 h 2872836"/>
              <a:gd name="connsiteX35" fmla="*/ 0 w 5029697"/>
              <a:gd name="connsiteY35" fmla="*/ 922591 h 2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29697" h="2872836">
                <a:moveTo>
                  <a:pt x="3386931" y="1950245"/>
                </a:moveTo>
                <a:lnTo>
                  <a:pt x="5029697" y="1950245"/>
                </a:lnTo>
                <a:lnTo>
                  <a:pt x="5029697" y="2872836"/>
                </a:lnTo>
                <a:lnTo>
                  <a:pt x="3386931" y="2872836"/>
                </a:lnTo>
                <a:close/>
                <a:moveTo>
                  <a:pt x="1692275" y="1950245"/>
                </a:moveTo>
                <a:lnTo>
                  <a:pt x="3335041" y="1950245"/>
                </a:lnTo>
                <a:lnTo>
                  <a:pt x="3335041" y="2872836"/>
                </a:lnTo>
                <a:lnTo>
                  <a:pt x="1692275" y="2872836"/>
                </a:lnTo>
                <a:close/>
                <a:moveTo>
                  <a:pt x="0" y="1950245"/>
                </a:moveTo>
                <a:lnTo>
                  <a:pt x="1642766" y="1950245"/>
                </a:lnTo>
                <a:lnTo>
                  <a:pt x="1642766" y="2872836"/>
                </a:lnTo>
                <a:lnTo>
                  <a:pt x="0" y="2872836"/>
                </a:lnTo>
                <a:close/>
                <a:moveTo>
                  <a:pt x="3386931" y="971551"/>
                </a:moveTo>
                <a:lnTo>
                  <a:pt x="5029697" y="971551"/>
                </a:lnTo>
                <a:lnTo>
                  <a:pt x="5029697" y="1894142"/>
                </a:lnTo>
                <a:lnTo>
                  <a:pt x="3386931" y="1894142"/>
                </a:lnTo>
                <a:close/>
                <a:moveTo>
                  <a:pt x="1692275" y="971551"/>
                </a:moveTo>
                <a:lnTo>
                  <a:pt x="3335041" y="971551"/>
                </a:lnTo>
                <a:lnTo>
                  <a:pt x="3335041" y="1894142"/>
                </a:lnTo>
                <a:lnTo>
                  <a:pt x="1692275" y="1894142"/>
                </a:lnTo>
                <a:close/>
                <a:moveTo>
                  <a:pt x="0" y="971551"/>
                </a:moveTo>
                <a:lnTo>
                  <a:pt x="1642766" y="971551"/>
                </a:lnTo>
                <a:lnTo>
                  <a:pt x="1642766" y="1894142"/>
                </a:lnTo>
                <a:lnTo>
                  <a:pt x="0" y="1894142"/>
                </a:lnTo>
                <a:close/>
                <a:moveTo>
                  <a:pt x="3386931" y="0"/>
                </a:moveTo>
                <a:lnTo>
                  <a:pt x="5029697" y="0"/>
                </a:lnTo>
                <a:lnTo>
                  <a:pt x="5029697" y="922591"/>
                </a:lnTo>
                <a:lnTo>
                  <a:pt x="3386931" y="922591"/>
                </a:lnTo>
                <a:close/>
                <a:moveTo>
                  <a:pt x="1692275" y="0"/>
                </a:moveTo>
                <a:lnTo>
                  <a:pt x="3335041" y="0"/>
                </a:lnTo>
                <a:lnTo>
                  <a:pt x="3335041" y="922591"/>
                </a:lnTo>
                <a:lnTo>
                  <a:pt x="1692275" y="922591"/>
                </a:lnTo>
                <a:close/>
                <a:moveTo>
                  <a:pt x="0" y="0"/>
                </a:moveTo>
                <a:lnTo>
                  <a:pt x="1642766" y="0"/>
                </a:lnTo>
                <a:lnTo>
                  <a:pt x="1642766" y="922591"/>
                </a:lnTo>
                <a:lnTo>
                  <a:pt x="0" y="922591"/>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sz="1400">
                <a:solidFill>
                  <a:schemeClr val="bg2"/>
                </a:solidFill>
              </a:defRPr>
            </a:lvl1pPr>
          </a:lstStyle>
          <a:p>
            <a:r>
              <a:rPr lang="en-US" dirty="0"/>
              <a:t>Image</a:t>
            </a:r>
          </a:p>
        </p:txBody>
      </p:sp>
    </p:spTree>
    <p:extLst>
      <p:ext uri="{BB962C8B-B14F-4D97-AF65-F5344CB8AC3E}">
        <p14:creationId xmlns:p14="http://schemas.microsoft.com/office/powerpoint/2010/main" val="1115092256"/>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Слайд с фото и текстом">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41F6637E-FA25-4ED5-9B39-BB5355F46971}"/>
              </a:ext>
            </a:extLst>
          </p:cNvPr>
          <p:cNvSpPr>
            <a:spLocks noGrp="1"/>
          </p:cNvSpPr>
          <p:nvPr>
            <p:ph type="pic" sz="quarter" idx="14" hasCustomPrompt="1"/>
          </p:nvPr>
        </p:nvSpPr>
        <p:spPr>
          <a:xfrm>
            <a:off x="6096000" y="1292663"/>
            <a:ext cx="5003800" cy="4304219"/>
          </a:xfrm>
          <a:custGeom>
            <a:avLst/>
            <a:gdLst>
              <a:gd name="connsiteX0" fmla="*/ 0 w 5003800"/>
              <a:gd name="connsiteY0" fmla="*/ 0 h 4304219"/>
              <a:gd name="connsiteX1" fmla="*/ 4945478 w 5003800"/>
              <a:gd name="connsiteY1" fmla="*/ 0 h 4304219"/>
              <a:gd name="connsiteX2" fmla="*/ 5003800 w 5003800"/>
              <a:gd name="connsiteY2" fmla="*/ 58322 h 4304219"/>
              <a:gd name="connsiteX3" fmla="*/ 5003800 w 5003800"/>
              <a:gd name="connsiteY3" fmla="*/ 4245897 h 4304219"/>
              <a:gd name="connsiteX4" fmla="*/ 4945478 w 5003800"/>
              <a:gd name="connsiteY4" fmla="*/ 4304219 h 4304219"/>
              <a:gd name="connsiteX5" fmla="*/ 0 w 5003800"/>
              <a:gd name="connsiteY5" fmla="*/ 4304219 h 43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3800" h="4304219">
                <a:moveTo>
                  <a:pt x="0" y="0"/>
                </a:moveTo>
                <a:lnTo>
                  <a:pt x="4945478" y="0"/>
                </a:lnTo>
                <a:cubicBezTo>
                  <a:pt x="4977688" y="0"/>
                  <a:pt x="5003800" y="26112"/>
                  <a:pt x="5003800" y="58322"/>
                </a:cubicBezTo>
                <a:lnTo>
                  <a:pt x="5003800" y="4245897"/>
                </a:lnTo>
                <a:cubicBezTo>
                  <a:pt x="5003800" y="4278107"/>
                  <a:pt x="4977688" y="4304219"/>
                  <a:pt x="4945478" y="4304219"/>
                </a:cubicBezTo>
                <a:lnTo>
                  <a:pt x="0" y="4304219"/>
                </a:lnTo>
                <a:close/>
              </a:path>
            </a:pathLst>
          </a:custGeom>
          <a:pattFill prst="lgCheck">
            <a:fgClr>
              <a:schemeClr val="tx2">
                <a:lumMod val="20000"/>
                <a:lumOff val="80000"/>
              </a:schemeClr>
            </a:fgClr>
            <a:bgClr>
              <a:schemeClr val="bg1"/>
            </a:bgClr>
          </a:pattFill>
          <a:ln>
            <a:solidFill>
              <a:schemeClr val="tx2">
                <a:lumMod val="40000"/>
                <a:lumOff val="60000"/>
              </a:schemeClr>
            </a:solidFill>
          </a:ln>
        </p:spPr>
        <p:txBody>
          <a:bodyPr wrap="square" anchor="ctr">
            <a:noAutofit/>
          </a:bodyPr>
          <a:lstStyle>
            <a:lvl1pPr marL="0" indent="0" algn="ctr">
              <a:buNone/>
              <a:defRPr sz="1400">
                <a:solidFill>
                  <a:schemeClr val="bg2"/>
                </a:solidFill>
              </a:defRPr>
            </a:lvl1pPr>
          </a:lstStyle>
          <a:p>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1724738891"/>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Слайд с фото и текстом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5045974-98BC-4F9A-898B-5BB22DDB3418}"/>
              </a:ext>
            </a:extLst>
          </p:cNvPr>
          <p:cNvSpPr>
            <a:spLocks noGrp="1"/>
          </p:cNvSpPr>
          <p:nvPr>
            <p:ph type="pic" sz="quarter" idx="15" hasCustomPrompt="1"/>
          </p:nvPr>
        </p:nvSpPr>
        <p:spPr>
          <a:xfrm>
            <a:off x="1094988" y="1292662"/>
            <a:ext cx="5001012" cy="4304219"/>
          </a:xfrm>
          <a:custGeom>
            <a:avLst/>
            <a:gdLst>
              <a:gd name="connsiteX0" fmla="*/ 58322 w 5001012"/>
              <a:gd name="connsiteY0" fmla="*/ 0 h 4304219"/>
              <a:gd name="connsiteX1" fmla="*/ 5001012 w 5001012"/>
              <a:gd name="connsiteY1" fmla="*/ 0 h 4304219"/>
              <a:gd name="connsiteX2" fmla="*/ 5001012 w 5001012"/>
              <a:gd name="connsiteY2" fmla="*/ 1 h 4304219"/>
              <a:gd name="connsiteX3" fmla="*/ 5001012 w 5001012"/>
              <a:gd name="connsiteY3" fmla="*/ 4304219 h 4304219"/>
              <a:gd name="connsiteX4" fmla="*/ 58322 w 5001012"/>
              <a:gd name="connsiteY4" fmla="*/ 4304219 h 4304219"/>
              <a:gd name="connsiteX5" fmla="*/ 0 w 5001012"/>
              <a:gd name="connsiteY5" fmla="*/ 4245897 h 4304219"/>
              <a:gd name="connsiteX6" fmla="*/ 0 w 5001012"/>
              <a:gd name="connsiteY6" fmla="*/ 58322 h 4304219"/>
              <a:gd name="connsiteX7" fmla="*/ 58322 w 5001012"/>
              <a:gd name="connsiteY7" fmla="*/ 0 h 43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012" h="4304219">
                <a:moveTo>
                  <a:pt x="58322" y="0"/>
                </a:moveTo>
                <a:lnTo>
                  <a:pt x="5001012" y="0"/>
                </a:lnTo>
                <a:lnTo>
                  <a:pt x="5001012" y="1"/>
                </a:lnTo>
                <a:lnTo>
                  <a:pt x="5001012" y="4304219"/>
                </a:lnTo>
                <a:lnTo>
                  <a:pt x="58322" y="4304219"/>
                </a:lnTo>
                <a:cubicBezTo>
                  <a:pt x="26112" y="4304219"/>
                  <a:pt x="0" y="4278107"/>
                  <a:pt x="0" y="4245897"/>
                </a:cubicBezTo>
                <a:lnTo>
                  <a:pt x="0" y="58322"/>
                </a:lnTo>
                <a:cubicBezTo>
                  <a:pt x="0" y="26112"/>
                  <a:pt x="26112" y="0"/>
                  <a:pt x="58322" y="0"/>
                </a:cubicBezTo>
                <a:close/>
              </a:path>
            </a:pathLst>
          </a:custGeom>
          <a:pattFill prst="lgCheck">
            <a:fgClr>
              <a:schemeClr val="tx2">
                <a:lumMod val="20000"/>
                <a:lumOff val="80000"/>
              </a:schemeClr>
            </a:fgClr>
            <a:bgClr>
              <a:schemeClr val="bg1"/>
            </a:bgClr>
          </a:pattFill>
          <a:ln>
            <a:solidFill>
              <a:schemeClr val="tx2">
                <a:lumMod val="40000"/>
                <a:lumOff val="60000"/>
              </a:schemeClr>
            </a:solidFill>
          </a:ln>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3031098735"/>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Фото на весь слайд">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9063BE5-C071-41FD-B46E-66E593A01147}"/>
              </a:ext>
            </a:extLst>
          </p:cNvPr>
          <p:cNvSpPr>
            <a:spLocks noGrp="1"/>
          </p:cNvSpPr>
          <p:nvPr>
            <p:ph type="pic" sz="quarter" idx="15" hasCustomPrompt="1"/>
          </p:nvPr>
        </p:nvSpPr>
        <p:spPr>
          <a:xfrm>
            <a:off x="1092201" y="1292662"/>
            <a:ext cx="10007600" cy="4333523"/>
          </a:xfrm>
          <a:prstGeom prst="roundRect">
            <a:avLst>
              <a:gd name="adj" fmla="val 1281"/>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a:solidFill>
                  <a:schemeClr val="bg2"/>
                </a:solidFill>
              </a:defRPr>
            </a:lvl1pPr>
          </a:lstStyle>
          <a:p>
            <a:pPr marL="228600" lvl="0" indent="-228600" algn="ctr"/>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678532371"/>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Контакты">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59C2CC-921F-4753-9DC7-FC2BE6957830}"/>
              </a:ext>
            </a:extLst>
          </p:cNvPr>
          <p:cNvGrpSpPr/>
          <p:nvPr userDrawn="1"/>
        </p:nvGrpSpPr>
        <p:grpSpPr>
          <a:xfrm>
            <a:off x="5024978" y="3109229"/>
            <a:ext cx="2418064" cy="3748771"/>
            <a:chOff x="5024978" y="3109229"/>
            <a:chExt cx="2418064" cy="3748771"/>
          </a:xfrm>
        </p:grpSpPr>
        <p:sp>
          <p:nvSpPr>
            <p:cNvPr id="6" name="Parallelogram 5">
              <a:extLst>
                <a:ext uri="{FF2B5EF4-FFF2-40B4-BE49-F238E27FC236}">
                  <a16:creationId xmlns:a16="http://schemas.microsoft.com/office/drawing/2014/main" id="{C1CEA0B8-7D76-4D8C-8A78-FA3F5117AD1A}"/>
                </a:ext>
              </a:extLst>
            </p:cNvPr>
            <p:cNvSpPr/>
            <p:nvPr/>
          </p:nvSpPr>
          <p:spPr>
            <a:xfrm>
              <a:off x="5352638" y="3109229"/>
              <a:ext cx="2090404" cy="3748771"/>
            </a:xfrm>
            <a:prstGeom prst="parallelogram">
              <a:avLst>
                <a:gd name="adj" fmla="val 42841"/>
              </a:avLst>
            </a:prstGeom>
            <a:gradFill>
              <a:gsLst>
                <a:gs pos="0">
                  <a:schemeClr val="accent1">
                    <a:alpha val="40000"/>
                  </a:schemeClr>
                </a:gs>
                <a:gs pos="8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Parallelogram 8">
              <a:extLst>
                <a:ext uri="{FF2B5EF4-FFF2-40B4-BE49-F238E27FC236}">
                  <a16:creationId xmlns:a16="http://schemas.microsoft.com/office/drawing/2014/main" id="{BBF0B4BB-2F79-45A7-BD1C-2AB0ACFF25C0}"/>
                </a:ext>
              </a:extLst>
            </p:cNvPr>
            <p:cNvSpPr/>
            <p:nvPr/>
          </p:nvSpPr>
          <p:spPr>
            <a:xfrm>
              <a:off x="5024978" y="3109229"/>
              <a:ext cx="2090404" cy="3748771"/>
            </a:xfrm>
            <a:prstGeom prst="parallelogram">
              <a:avLst>
                <a:gd name="adj" fmla="val 43069"/>
              </a:avLst>
            </a:prstGeom>
            <a:gradFill>
              <a:gsLst>
                <a:gs pos="0">
                  <a:schemeClr val="accent1">
                    <a:alpha val="20000"/>
                  </a:schemeClr>
                </a:gs>
                <a:gs pos="6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8" name="Picture Placeholder 5">
            <a:extLst>
              <a:ext uri="{FF2B5EF4-FFF2-40B4-BE49-F238E27FC236}">
                <a16:creationId xmlns:a16="http://schemas.microsoft.com/office/drawing/2014/main" id="{FB2E4D1C-5BCE-442C-A13D-F006CA583CC9}"/>
              </a:ext>
            </a:extLst>
          </p:cNvPr>
          <p:cNvSpPr>
            <a:spLocks noGrp="1"/>
          </p:cNvSpPr>
          <p:nvPr>
            <p:ph type="pic" sz="quarter" idx="16"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a:t>Image</a:t>
            </a:r>
            <a:endParaRPr lang="en-US" dirty="0"/>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6607619"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Tree>
    <p:extLst>
      <p:ext uri="{BB962C8B-B14F-4D97-AF65-F5344CB8AC3E}">
        <p14:creationId xmlns:p14="http://schemas.microsoft.com/office/powerpoint/2010/main" val="4044381833"/>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Контакты без фото">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FC411482-A01D-4D41-9049-435751A034B8}"/>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6" name="Прямоугольник 2">
            <a:extLst>
              <a:ext uri="{FF2B5EF4-FFF2-40B4-BE49-F238E27FC236}">
                <a16:creationId xmlns:a16="http://schemas.microsoft.com/office/drawing/2014/main" id="{CD4A95A7-CC45-4AFB-96BE-6972E37907F7}"/>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0" name="Graphic 9">
            <a:extLst>
              <a:ext uri="{FF2B5EF4-FFF2-40B4-BE49-F238E27FC236}">
                <a16:creationId xmlns:a16="http://schemas.microsoft.com/office/drawing/2014/main" id="{452E7292-5408-4D63-A23B-9FAE9355290B}"/>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6607619"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pic>
        <p:nvPicPr>
          <p:cNvPr id="9" name="Graphic 8">
            <a:extLst>
              <a:ext uri="{FF2B5EF4-FFF2-40B4-BE49-F238E27FC236}">
                <a16:creationId xmlns:a16="http://schemas.microsoft.com/office/drawing/2014/main" id="{DD749367-687F-4AD1-A5AE-BB2941B9FC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3362322066"/>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1">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436381B5-2874-4CCA-A61B-B4BDD05B9CAF}"/>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t">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9" name="Text Placeholder 3">
            <a:extLst>
              <a:ext uri="{FF2B5EF4-FFF2-40B4-BE49-F238E27FC236}">
                <a16:creationId xmlns:a16="http://schemas.microsoft.com/office/drawing/2014/main" id="{2C0D8309-28B8-4E0E-B60C-F6DF2EAA1248}"/>
              </a:ext>
            </a:extLst>
          </p:cNvPr>
          <p:cNvSpPr>
            <a:spLocks noGrp="1"/>
          </p:cNvSpPr>
          <p:nvPr>
            <p:ph type="body" sz="quarter" idx="14" hasCustomPrompt="1"/>
          </p:nvPr>
        </p:nvSpPr>
        <p:spPr>
          <a:xfrm>
            <a:off x="-1" y="1446892"/>
            <a:ext cx="12192001" cy="457449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3" name="Text Placeholder 4">
            <a:extLst>
              <a:ext uri="{FF2B5EF4-FFF2-40B4-BE49-F238E27FC236}">
                <a16:creationId xmlns:a16="http://schemas.microsoft.com/office/drawing/2014/main" id="{E368F232-4EDA-4308-9BC4-CE2AD87F14EA}"/>
              </a:ext>
            </a:extLst>
          </p:cNvPr>
          <p:cNvSpPr>
            <a:spLocks noGrp="1"/>
          </p:cNvSpPr>
          <p:nvPr>
            <p:ph type="body" sz="quarter" idx="12" hasCustomPrompt="1"/>
          </p:nvPr>
        </p:nvSpPr>
        <p:spPr>
          <a:xfrm>
            <a:off x="3752850" y="1951038"/>
            <a:ext cx="4686300" cy="332399"/>
          </a:xfrm>
          <a:prstGeom prst="rect">
            <a:avLst/>
          </a:prstGeom>
        </p:spPr>
        <p:txBody>
          <a:bodyPr lIns="0" tIns="0" rIns="0" bIns="0">
            <a:spAutoFit/>
          </a:bodyPr>
          <a:lstStyle>
            <a:lvl1pPr marL="0" indent="0" algn="ctr">
              <a:buFont typeface="Arial" panose="020B0604020202020204" pitchFamily="34" charset="0"/>
              <a:buNone/>
              <a:defRPr sz="2400">
                <a:solidFill>
                  <a:schemeClr val="bg1"/>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Question</a:t>
            </a:r>
          </a:p>
        </p:txBody>
      </p:sp>
      <p:sp>
        <p:nvSpPr>
          <p:cNvPr id="4" name="Title 1">
            <a:extLst>
              <a:ext uri="{FF2B5EF4-FFF2-40B4-BE49-F238E27FC236}">
                <a16:creationId xmlns:a16="http://schemas.microsoft.com/office/drawing/2014/main" id="{23F6F0B4-EAF1-432E-AB16-AA9627F1D75A}"/>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1"/>
                </a:solidFill>
              </a:defRPr>
            </a:lvl1pPr>
          </a:lstStyle>
          <a:p>
            <a:r>
              <a:rPr lang="en-US" dirty="0"/>
              <a:t>Question with a lot of text</a:t>
            </a:r>
            <a:br>
              <a:rPr lang="en-US" dirty="0"/>
            </a:br>
            <a:r>
              <a:rPr lang="en-US" dirty="0"/>
              <a:t>in several lines</a:t>
            </a:r>
            <a:endParaRPr lang="ru-RU" dirty="0"/>
          </a:p>
        </p:txBody>
      </p:sp>
    </p:spTree>
    <p:extLst>
      <p:ext uri="{BB962C8B-B14F-4D97-AF65-F5344CB8AC3E}">
        <p14:creationId xmlns:p14="http://schemas.microsoft.com/office/powerpoint/2010/main" val="34740724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2">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0" y="1446892"/>
            <a:ext cx="12192000" cy="4574495"/>
          </a:xfrm>
          <a:prstGeom prst="rect">
            <a:avLst/>
          </a:prstGeom>
          <a:pattFill prst="lgCheck">
            <a:fgClr>
              <a:schemeClr val="tx2">
                <a:lumMod val="20000"/>
                <a:lumOff val="80000"/>
              </a:schemeClr>
            </a:fgClr>
            <a:bgClr>
              <a:schemeClr val="bg1"/>
            </a:bgClr>
          </a:pattFill>
        </p:spPr>
        <p:txBody>
          <a:bodyPr wrap="square" anchor="t">
            <a:noAutofit/>
          </a:bodyPr>
          <a:lstStyle>
            <a:lvl1pPr marL="0" indent="0" algn="ctr">
              <a:buNone/>
              <a:defRPr lang="ru-RU" sz="1400" dirty="0">
                <a:solidFill>
                  <a:schemeClr val="bg2"/>
                </a:solidFill>
              </a:defRPr>
            </a:lvl1pPr>
          </a:lstStyle>
          <a:p>
            <a:pPr marL="228600" lvl="0" indent="-228600" algn="ctr"/>
            <a:r>
              <a:rPr lang="en-US" dirty="0"/>
              <a:t>Image</a:t>
            </a:r>
            <a:endParaRPr lang="ru-RU" dirty="0"/>
          </a:p>
        </p:txBody>
      </p:sp>
      <p:sp>
        <p:nvSpPr>
          <p:cNvPr id="8" name="Text Placeholder 3">
            <a:extLst>
              <a:ext uri="{FF2B5EF4-FFF2-40B4-BE49-F238E27FC236}">
                <a16:creationId xmlns:a16="http://schemas.microsoft.com/office/drawing/2014/main" id="{34454E21-3345-4037-BC83-2B5871C34295}"/>
              </a:ext>
            </a:extLst>
          </p:cNvPr>
          <p:cNvSpPr>
            <a:spLocks noGrp="1"/>
          </p:cNvSpPr>
          <p:nvPr>
            <p:ph type="body" sz="quarter" idx="14" hasCustomPrompt="1"/>
          </p:nvPr>
        </p:nvSpPr>
        <p:spPr>
          <a:xfrm>
            <a:off x="-1" y="1446892"/>
            <a:ext cx="12192001" cy="457449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3752850" y="750888"/>
            <a:ext cx="4686300" cy="387798"/>
          </a:xfrm>
          <a:prstGeom prst="rect">
            <a:avLst/>
          </a:prstGeom>
        </p:spPr>
        <p:txBody>
          <a:bodyPr lIns="0" tIns="0" rIns="0" bIns="0">
            <a:spAutoFit/>
          </a:bodyPr>
          <a:lstStyle>
            <a:lvl1pPr marL="0" indent="0" algn="ctr">
              <a:buFont typeface="Arial" panose="020B0604020202020204" pitchFamily="34" charset="0"/>
              <a:buNone/>
              <a:defRPr sz="28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Question</a:t>
            </a:r>
          </a:p>
        </p:txBody>
      </p:sp>
      <p:sp>
        <p:nvSpPr>
          <p:cNvPr id="6" name="Title 1">
            <a:extLst>
              <a:ext uri="{FF2B5EF4-FFF2-40B4-BE49-F238E27FC236}">
                <a16:creationId xmlns:a16="http://schemas.microsoft.com/office/drawing/2014/main" id="{6A159CEF-90A6-4569-9B57-0757D037C805}"/>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1"/>
                </a:solidFill>
              </a:defRPr>
            </a:lvl1pPr>
          </a:lstStyle>
          <a:p>
            <a:r>
              <a:rPr lang="en-US" dirty="0"/>
              <a:t>Question with a lot of text</a:t>
            </a:r>
            <a:br>
              <a:rPr lang="en-US" dirty="0"/>
            </a:br>
            <a:r>
              <a:rPr lang="en-US" dirty="0"/>
              <a:t>in several lines</a:t>
            </a:r>
            <a:endParaRPr lang="ru-RU" dirty="0"/>
          </a:p>
        </p:txBody>
      </p:sp>
      <p:pic>
        <p:nvPicPr>
          <p:cNvPr id="7" name="Graphic 6">
            <a:extLst>
              <a:ext uri="{FF2B5EF4-FFF2-40B4-BE49-F238E27FC236}">
                <a16:creationId xmlns:a16="http://schemas.microsoft.com/office/drawing/2014/main" id="{C69C3744-3AD9-4ACE-8138-F06BE826C9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38940711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3">
    <p:spTree>
      <p:nvGrpSpPr>
        <p:cNvPr id="1" name=""/>
        <p:cNvGrpSpPr/>
        <p:nvPr/>
      </p:nvGrpSpPr>
      <p:grpSpPr>
        <a:xfrm>
          <a:off x="0" y="0"/>
          <a:ext cx="0" cy="0"/>
          <a:chOff x="0" y="0"/>
          <a:chExt cx="0" cy="0"/>
        </a:xfrm>
      </p:grpSpPr>
      <p:pic>
        <p:nvPicPr>
          <p:cNvPr id="12" name="Рисунок 19">
            <a:extLst>
              <a:ext uri="{FF2B5EF4-FFF2-40B4-BE49-F238E27FC236}">
                <a16:creationId xmlns:a16="http://schemas.microsoft.com/office/drawing/2014/main" id="{5714FDBB-C50A-4F9F-A96C-17853B9D358B}"/>
              </a:ext>
            </a:extLst>
          </p:cNvPr>
          <p:cNvPicPr>
            <a:picLocks noChangeAspect="1"/>
          </p:cNvPicPr>
          <p:nvPr userDrawn="1"/>
        </p:nvPicPr>
        <p:blipFill rotWithShape="1">
          <a:blip r:embed="rId2">
            <a:duotone>
              <a:schemeClr val="accent4">
                <a:shade val="45000"/>
                <a:satMod val="135000"/>
              </a:schemeClr>
              <a:prstClr val="white"/>
            </a:duotone>
            <a:alphaModFix amt="45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43937" t="5444" r="16938" b="15134"/>
          <a:stretch/>
        </p:blipFill>
        <p:spPr>
          <a:xfrm>
            <a:off x="6745917" y="663073"/>
            <a:ext cx="5425440" cy="6194927"/>
          </a:xfrm>
          <a:prstGeom prst="rect">
            <a:avLst/>
          </a:prstGeom>
        </p:spPr>
      </p:pic>
      <p:sp>
        <p:nvSpPr>
          <p:cNvPr id="10" name="Прямоугольник 2">
            <a:extLst>
              <a:ext uri="{FF2B5EF4-FFF2-40B4-BE49-F238E27FC236}">
                <a16:creationId xmlns:a16="http://schemas.microsoft.com/office/drawing/2014/main" id="{6E97C4FE-CB97-4C1E-B4C4-ECC5269A7C19}"/>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1" name="Graphic 10">
            <a:extLst>
              <a:ext uri="{FF2B5EF4-FFF2-40B4-BE49-F238E27FC236}">
                <a16:creationId xmlns:a16="http://schemas.microsoft.com/office/drawing/2014/main" id="{8507CC24-3842-40FB-B371-67EEA4221B4C}"/>
              </a:ext>
            </a:extLst>
          </p:cNvPr>
          <p:cNvPicPr>
            <a:picLocks noChangeAspect="1"/>
          </p:cNvPicPr>
          <p:nvPr userDrawn="1"/>
        </p:nvPicPr>
        <p:blipFill rotWithShape="1">
          <a:blip r:embed="rId4">
            <a:alphaModFix amt="21000"/>
            <a:extLst>
              <a:ext uri="{96DAC541-7B7A-43D3-8B79-37D633B846F1}">
                <asvg:svgBlip xmlns:asvg="http://schemas.microsoft.com/office/drawing/2016/SVG/main" r:embed="rId5"/>
              </a:ext>
            </a:extLst>
          </a:blip>
          <a:srcRect l="8705" r="8705"/>
          <a:stretch/>
        </p:blipFill>
        <p:spPr>
          <a:xfrm>
            <a:off x="21716" y="61913"/>
            <a:ext cx="12192000" cy="6381750"/>
          </a:xfrm>
          <a:prstGeom prst="rect">
            <a:avLst/>
          </a:prstGeom>
        </p:spPr>
      </p:pic>
      <p:sp>
        <p:nvSpPr>
          <p:cNvPr id="6" name="Title 1">
            <a:extLst>
              <a:ext uri="{FF2B5EF4-FFF2-40B4-BE49-F238E27FC236}">
                <a16:creationId xmlns:a16="http://schemas.microsoft.com/office/drawing/2014/main" id="{6A159CEF-90A6-4569-9B57-0757D037C805}"/>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2"/>
                </a:solidFill>
              </a:defRPr>
            </a:lvl1pPr>
          </a:lstStyle>
          <a:p>
            <a:r>
              <a:rPr lang="en-US" dirty="0"/>
              <a:t>Question with a lot of text</a:t>
            </a:r>
            <a:br>
              <a:rPr lang="en-US" dirty="0"/>
            </a:br>
            <a:r>
              <a:rPr lang="en-US" dirty="0"/>
              <a:t>in several lines</a:t>
            </a:r>
            <a:endParaRPr lang="ru-RU" dirty="0"/>
          </a:p>
        </p:txBody>
      </p:sp>
      <p:pic>
        <p:nvPicPr>
          <p:cNvPr id="7" name="Graphic 6">
            <a:extLst>
              <a:ext uri="{FF2B5EF4-FFF2-40B4-BE49-F238E27FC236}">
                <a16:creationId xmlns:a16="http://schemas.microsoft.com/office/drawing/2014/main" id="{42F669D6-5F0D-4504-82C1-BECD16CF502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3339355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 с фото">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4CE01FE9-9E94-4FEA-85AF-35135FE435B1}"/>
              </a:ext>
            </a:extLst>
          </p:cNvPr>
          <p:cNvSpPr>
            <a:spLocks noGrp="1"/>
          </p:cNvSpPr>
          <p:nvPr>
            <p:ph type="pic" sz="quarter" idx="10"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Font typeface="Arial" panose="020B0604020202020204" pitchFamily="34" charset="0"/>
              <a:buNone/>
              <a:defRPr lang="ru-RU" sz="1400" dirty="0">
                <a:solidFill>
                  <a:schemeClr val="bg2"/>
                </a:solidFill>
              </a:defRPr>
            </a:lvl1pPr>
          </a:lstStyle>
          <a:p>
            <a:pPr marL="228600" lvl="0" indent="-228600" algn="ctr"/>
            <a:r>
              <a:rPr lang="en-US" dirty="0"/>
              <a:t>Image</a:t>
            </a:r>
            <a:endParaRPr lang="ru-RU" dirty="0"/>
          </a:p>
        </p:txBody>
      </p:sp>
      <p:sp>
        <p:nvSpPr>
          <p:cNvPr id="18" name="Title 1">
            <a:extLst>
              <a:ext uri="{FF2B5EF4-FFF2-40B4-BE49-F238E27FC236}">
                <a16:creationId xmlns:a16="http://schemas.microsoft.com/office/drawing/2014/main" id="{F07AF905-B7C7-4149-AB01-2B5A4925C200}"/>
              </a:ext>
            </a:extLst>
          </p:cNvPr>
          <p:cNvSpPr>
            <a:spLocks noGrp="1"/>
          </p:cNvSpPr>
          <p:nvPr>
            <p:ph type="title" hasCustomPrompt="1"/>
          </p:nvPr>
        </p:nvSpPr>
        <p:spPr>
          <a:xfrm>
            <a:off x="914400" y="2890391"/>
            <a:ext cx="5646399" cy="1077218"/>
          </a:xfrm>
        </p:spPr>
        <p:txBody>
          <a:bodyPr anchor="ctr">
            <a:spAutoFit/>
          </a:bodyPr>
          <a:lstStyle>
            <a:lvl1pPr>
              <a:lnSpc>
                <a:spcPts val="4200"/>
              </a:lnSpc>
              <a:spcAft>
                <a:spcPts val="0"/>
              </a:spcAft>
              <a:defRPr lang="ru-RU" sz="4000" kern="1200" dirty="0">
                <a:solidFill>
                  <a:schemeClr val="accent1"/>
                </a:solidFill>
                <a:latin typeface="+mj-lt"/>
                <a:ea typeface="+mn-ea"/>
                <a:cs typeface="+mn-cs"/>
              </a:defRPr>
            </a:lvl1pPr>
          </a:lstStyle>
          <a:p>
            <a:r>
              <a:rPr lang="en-US" dirty="0"/>
              <a:t>Title</a:t>
            </a:r>
            <a:br>
              <a:rPr lang="en-US" dirty="0"/>
            </a:br>
            <a:r>
              <a:rPr lang="en-US" dirty="0"/>
              <a:t>second line</a:t>
            </a:r>
            <a:endParaRPr lang="ru-RU" dirty="0"/>
          </a:p>
        </p:txBody>
      </p:sp>
      <p:cxnSp>
        <p:nvCxnSpPr>
          <p:cNvPr id="22" name="Straight Connector 21">
            <a:extLst>
              <a:ext uri="{FF2B5EF4-FFF2-40B4-BE49-F238E27FC236}">
                <a16:creationId xmlns:a16="http://schemas.microsoft.com/office/drawing/2014/main" id="{E260D6C9-B406-4BBA-9EC3-81D39D754120}"/>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6D7649E-DC3C-4225-81A5-A937238CC9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70" name="Рисунок 69" descr="Изображение выглядит как текст&#10;&#10;Автоматически созданное описание">
            <a:extLst>
              <a:ext uri="{FF2B5EF4-FFF2-40B4-BE49-F238E27FC236}">
                <a16:creationId xmlns:a16="http://schemas.microsoft.com/office/drawing/2014/main" id="{5B0B05BA-4DBA-4798-8FE9-9E6C3074A5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1985194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Короткая фраза и фото">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D5F857E-104E-4CB8-9B97-DFEEBCDC77A5}"/>
              </a:ext>
            </a:extLst>
          </p:cNvPr>
          <p:cNvSpPr/>
          <p:nvPr userDrawn="1"/>
        </p:nvSpPr>
        <p:spPr>
          <a:xfrm>
            <a:off x="-1" y="1141753"/>
            <a:ext cx="7354754" cy="4574495"/>
          </a:xfrm>
          <a:custGeom>
            <a:avLst/>
            <a:gdLst>
              <a:gd name="connsiteX0" fmla="*/ 0 w 7354754"/>
              <a:gd name="connsiteY0" fmla="*/ 0 h 4574495"/>
              <a:gd name="connsiteX1" fmla="*/ 7354754 w 7354754"/>
              <a:gd name="connsiteY1" fmla="*/ 0 h 4574495"/>
              <a:gd name="connsiteX2" fmla="*/ 6256130 w 7354754"/>
              <a:gd name="connsiteY2" fmla="*/ 4574495 h 4574495"/>
              <a:gd name="connsiteX3" fmla="*/ 0 w 7354754"/>
              <a:gd name="connsiteY3" fmla="*/ 4574495 h 4574495"/>
            </a:gdLst>
            <a:ahLst/>
            <a:cxnLst>
              <a:cxn ang="0">
                <a:pos x="connsiteX0" y="connsiteY0"/>
              </a:cxn>
              <a:cxn ang="0">
                <a:pos x="connsiteX1" y="connsiteY1"/>
              </a:cxn>
              <a:cxn ang="0">
                <a:pos x="connsiteX2" y="connsiteY2"/>
              </a:cxn>
              <a:cxn ang="0">
                <a:pos x="connsiteX3" y="connsiteY3"/>
              </a:cxn>
            </a:cxnLst>
            <a:rect l="l" t="t" r="r" b="b"/>
            <a:pathLst>
              <a:path w="7354754" h="4574495">
                <a:moveTo>
                  <a:pt x="0" y="0"/>
                </a:moveTo>
                <a:lnTo>
                  <a:pt x="7354754" y="0"/>
                </a:lnTo>
                <a:lnTo>
                  <a:pt x="6256130" y="4574495"/>
                </a:lnTo>
                <a:lnTo>
                  <a:pt x="0" y="4574495"/>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11" name="Рисунок 82">
            <a:extLst>
              <a:ext uri="{FF2B5EF4-FFF2-40B4-BE49-F238E27FC236}">
                <a16:creationId xmlns:a16="http://schemas.microsoft.com/office/drawing/2014/main" id="{C9CA1AE7-E8C7-4A85-8AFC-AD924F33D60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23520" b="35217"/>
          <a:stretch/>
        </p:blipFill>
        <p:spPr>
          <a:xfrm>
            <a:off x="3579971" y="2120900"/>
            <a:ext cx="3595042" cy="3721889"/>
          </a:xfrm>
          <a:prstGeom prst="rect">
            <a:avLst/>
          </a:prstGeom>
        </p:spPr>
      </p:pic>
      <p:sp>
        <p:nvSpPr>
          <p:cNvPr id="8" name="Picture Placeholder 5">
            <a:extLst>
              <a:ext uri="{FF2B5EF4-FFF2-40B4-BE49-F238E27FC236}">
                <a16:creationId xmlns:a16="http://schemas.microsoft.com/office/drawing/2014/main" id="{FB2E4D1C-5BCE-442C-A13D-F006CA583CC9}"/>
              </a:ext>
            </a:extLst>
          </p:cNvPr>
          <p:cNvSpPr>
            <a:spLocks noGrp="1"/>
          </p:cNvSpPr>
          <p:nvPr>
            <p:ph type="pic" sz="quarter" idx="16"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10" name="Заголовок 6">
            <a:extLst>
              <a:ext uri="{FF2B5EF4-FFF2-40B4-BE49-F238E27FC236}">
                <a16:creationId xmlns:a16="http://schemas.microsoft.com/office/drawing/2014/main" id="{F586D425-74B3-4E43-B34F-117430617105}"/>
              </a:ext>
            </a:extLst>
          </p:cNvPr>
          <p:cNvSpPr>
            <a:spLocks noGrp="1"/>
          </p:cNvSpPr>
          <p:nvPr>
            <p:ph type="title" hasCustomPrompt="1"/>
          </p:nvPr>
        </p:nvSpPr>
        <p:spPr>
          <a:xfrm>
            <a:off x="914400" y="2875003"/>
            <a:ext cx="4889500" cy="1107996"/>
          </a:xfrm>
        </p:spPr>
        <p:txBody>
          <a:bodyPr anchor="ctr"/>
          <a:lstStyle>
            <a:lvl1pPr>
              <a:defRPr sz="4000" cap="all" baseline="0">
                <a:solidFill>
                  <a:schemeClr val="bg1"/>
                </a:solidFill>
              </a:defRPr>
            </a:lvl1pPr>
          </a:lstStyle>
          <a:p>
            <a:r>
              <a:rPr lang="en-US" dirty="0"/>
              <a:t>Large</a:t>
            </a:r>
            <a:br>
              <a:rPr lang="en-US" dirty="0"/>
            </a:br>
            <a:r>
              <a:rPr lang="en-US" dirty="0"/>
              <a:t>short phrase</a:t>
            </a:r>
            <a:endParaRPr lang="ru-RU" dirty="0"/>
          </a:p>
        </p:txBody>
      </p:sp>
      <p:sp>
        <p:nvSpPr>
          <p:cNvPr id="4" name="Text Placeholder 3">
            <a:extLst>
              <a:ext uri="{FF2B5EF4-FFF2-40B4-BE49-F238E27FC236}">
                <a16:creationId xmlns:a16="http://schemas.microsoft.com/office/drawing/2014/main" id="{56C067C3-07A2-49F7-98B6-8D64BBEE3E8B}"/>
              </a:ext>
            </a:extLst>
          </p:cNvPr>
          <p:cNvSpPr>
            <a:spLocks noGrp="1"/>
          </p:cNvSpPr>
          <p:nvPr>
            <p:ph type="body" sz="quarter" idx="17" hasCustomPrompt="1"/>
          </p:nvPr>
        </p:nvSpPr>
        <p:spPr>
          <a:xfrm>
            <a:off x="914400" y="2361099"/>
            <a:ext cx="4889500" cy="332399"/>
          </a:xfrm>
          <a:prstGeom prst="rect">
            <a:avLst/>
          </a:prstGeom>
        </p:spPr>
        <p:txBody>
          <a:bodyPr wrap="square" lIns="0" tIns="0" rIns="0" bIns="0">
            <a:spAutoFit/>
          </a:bodyPr>
          <a:lstStyle>
            <a:lvl1pPr marL="0" indent="0">
              <a:buNone/>
              <a:defRPr lang="en-US" sz="24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Subtitle</a:t>
            </a:r>
            <a:endParaRPr lang="ru-RU" dirty="0"/>
          </a:p>
        </p:txBody>
      </p:sp>
      <p:sp>
        <p:nvSpPr>
          <p:cNvPr id="14" name="Text Placeholder 3">
            <a:extLst>
              <a:ext uri="{FF2B5EF4-FFF2-40B4-BE49-F238E27FC236}">
                <a16:creationId xmlns:a16="http://schemas.microsoft.com/office/drawing/2014/main" id="{5866F56C-B103-47FC-8B84-4F5467FF75A0}"/>
              </a:ext>
            </a:extLst>
          </p:cNvPr>
          <p:cNvSpPr>
            <a:spLocks noGrp="1"/>
          </p:cNvSpPr>
          <p:nvPr>
            <p:ph type="body" sz="quarter" idx="18" hasCustomPrompt="1"/>
          </p:nvPr>
        </p:nvSpPr>
        <p:spPr>
          <a:xfrm>
            <a:off x="914400" y="4168468"/>
            <a:ext cx="4889500" cy="249299"/>
          </a:xfrm>
          <a:prstGeom prst="rect">
            <a:avLst/>
          </a:prstGeom>
        </p:spPr>
        <p:txBody>
          <a:bodyPr wrap="square" lIns="0" tIns="0" rIns="0" bIns="0">
            <a:spAutoFit/>
          </a:bodyPr>
          <a:lstStyle>
            <a:lvl1pPr marL="0" indent="0">
              <a:buNone/>
              <a:defRPr lang="en-US" sz="18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description</a:t>
            </a:r>
            <a:endParaRPr lang="ru-RU" dirty="0"/>
          </a:p>
        </p:txBody>
      </p:sp>
      <p:pic>
        <p:nvPicPr>
          <p:cNvPr id="13" name="Graphic 12">
            <a:extLst>
              <a:ext uri="{FF2B5EF4-FFF2-40B4-BE49-F238E27FC236}">
                <a16:creationId xmlns:a16="http://schemas.microsoft.com/office/drawing/2014/main" id="{5B6F3BEC-8F0A-4B4C-B53F-E7EBBEF8C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873031281"/>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Короткая фраза без фото">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52E7292-5408-4D63-A23B-9FAE9355290B}"/>
              </a:ext>
            </a:extLst>
          </p:cNvPr>
          <p:cNvPicPr>
            <a:picLocks noChangeAspect="1"/>
          </p:cNvPicPr>
          <p:nvPr userDrawn="1"/>
        </p:nvPicPr>
        <p:blipFill rotWithShape="1">
          <a:blip r:embed="rId2">
            <a:alphaModFix amt="21000"/>
            <a:extLst>
              <a:ext uri="{96DAC541-7B7A-43D3-8B79-37D633B846F1}">
                <asvg:svgBlip xmlns:asvg="http://schemas.microsoft.com/office/drawing/2016/SVG/main" r:embed="rId3"/>
              </a:ext>
            </a:extLst>
          </a:blip>
          <a:srcRect l="8705" r="8705"/>
          <a:stretch/>
        </p:blipFill>
        <p:spPr>
          <a:xfrm>
            <a:off x="21716" y="61913"/>
            <a:ext cx="12192000" cy="6381750"/>
          </a:xfrm>
          <a:prstGeom prst="rect">
            <a:avLst/>
          </a:prstGeom>
        </p:spPr>
      </p:pic>
      <p:sp>
        <p:nvSpPr>
          <p:cNvPr id="11" name="Rectangle 10">
            <a:extLst>
              <a:ext uri="{FF2B5EF4-FFF2-40B4-BE49-F238E27FC236}">
                <a16:creationId xmlns:a16="http://schemas.microsoft.com/office/drawing/2014/main" id="{F40BE061-5F58-422F-A512-9463E3277201}"/>
              </a:ext>
            </a:extLst>
          </p:cNvPr>
          <p:cNvSpPr/>
          <p:nvPr userDrawn="1"/>
        </p:nvSpPr>
        <p:spPr>
          <a:xfrm>
            <a:off x="-1" y="1141753"/>
            <a:ext cx="12192000" cy="4574495"/>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Graphic 12">
            <a:extLst>
              <a:ext uri="{FF2B5EF4-FFF2-40B4-BE49-F238E27FC236}">
                <a16:creationId xmlns:a16="http://schemas.microsoft.com/office/drawing/2014/main" id="{359C1733-F1DE-4FBF-8EA8-C8FEE7948AF9}"/>
              </a:ext>
            </a:extLst>
          </p:cNvPr>
          <p:cNvPicPr>
            <a:picLocks noChangeAspect="1"/>
          </p:cNvPicPr>
          <p:nvPr userDrawn="1"/>
        </p:nvPicPr>
        <p:blipFill rotWithShape="1">
          <a:blip r:embed="rId2">
            <a:lum bright="70000" contrast="-70000"/>
            <a:alphaModFix amt="36000"/>
            <a:extLst>
              <a:ext uri="{96DAC541-7B7A-43D3-8B79-37D633B846F1}">
                <asvg:svgBlip xmlns:asvg="http://schemas.microsoft.com/office/drawing/2016/SVG/main" r:embed="rId3"/>
              </a:ext>
            </a:extLst>
          </a:blip>
          <a:srcRect l="8705" t="21702" r="8705" b="6617"/>
          <a:stretch/>
        </p:blipFill>
        <p:spPr>
          <a:xfrm>
            <a:off x="21716" y="1141753"/>
            <a:ext cx="12192000" cy="4574495"/>
          </a:xfrm>
          <a:prstGeom prst="rect">
            <a:avLst/>
          </a:prstGeom>
        </p:spPr>
      </p:pic>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cxnSp>
        <p:nvCxnSpPr>
          <p:cNvPr id="8" name="Прямая соединительная линия 5">
            <a:extLst>
              <a:ext uri="{FF2B5EF4-FFF2-40B4-BE49-F238E27FC236}">
                <a16:creationId xmlns:a16="http://schemas.microsoft.com/office/drawing/2014/main" id="{397FC5C2-F13C-4545-9772-EC697CBFC059}"/>
              </a:ext>
            </a:extLst>
          </p:cNvPr>
          <p:cNvCxnSpPr>
            <a:cxnSpLocks/>
          </p:cNvCxnSpPr>
          <p:nvPr userDrawn="1"/>
        </p:nvCxnSpPr>
        <p:spPr>
          <a:xfrm>
            <a:off x="658813" y="6697548"/>
            <a:ext cx="35464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Рисунок 82">
            <a:extLst>
              <a:ext uri="{FF2B5EF4-FFF2-40B4-BE49-F238E27FC236}">
                <a16:creationId xmlns:a16="http://schemas.microsoft.com/office/drawing/2014/main" id="{69F71186-8403-4694-AD30-E0138038BAE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23520" b="35217"/>
          <a:stretch/>
        </p:blipFill>
        <p:spPr>
          <a:xfrm>
            <a:off x="8278116" y="1664267"/>
            <a:ext cx="3913884" cy="4051981"/>
          </a:xfrm>
          <a:prstGeom prst="rect">
            <a:avLst/>
          </a:prstGeom>
        </p:spPr>
      </p:pic>
      <p:grpSp>
        <p:nvGrpSpPr>
          <p:cNvPr id="18" name="Group 17">
            <a:extLst>
              <a:ext uri="{FF2B5EF4-FFF2-40B4-BE49-F238E27FC236}">
                <a16:creationId xmlns:a16="http://schemas.microsoft.com/office/drawing/2014/main" id="{24A8AFAC-E4B3-4B1C-9D19-1914F6B0B6E4}"/>
              </a:ext>
            </a:extLst>
          </p:cNvPr>
          <p:cNvGrpSpPr/>
          <p:nvPr userDrawn="1"/>
        </p:nvGrpSpPr>
        <p:grpSpPr>
          <a:xfrm>
            <a:off x="-1" y="971550"/>
            <a:ext cx="12213717" cy="4914900"/>
            <a:chOff x="-1" y="958707"/>
            <a:chExt cx="12213717" cy="4914900"/>
          </a:xfrm>
        </p:grpSpPr>
        <p:cxnSp>
          <p:nvCxnSpPr>
            <p:cNvPr id="4" name="Straight Connector 3">
              <a:extLst>
                <a:ext uri="{FF2B5EF4-FFF2-40B4-BE49-F238E27FC236}">
                  <a16:creationId xmlns:a16="http://schemas.microsoft.com/office/drawing/2014/main" id="{8EA4ED0F-1C60-4B2D-8732-019F0A5B55E6}"/>
                </a:ext>
              </a:extLst>
            </p:cNvPr>
            <p:cNvCxnSpPr/>
            <p:nvPr userDrawn="1"/>
          </p:nvCxnSpPr>
          <p:spPr>
            <a:xfrm>
              <a:off x="-1" y="958707"/>
              <a:ext cx="12213717" cy="0"/>
            </a:xfrm>
            <a:prstGeom prst="line">
              <a:avLst/>
            </a:prstGeom>
            <a:ln w="50800">
              <a:gradFill>
                <a:gsLst>
                  <a:gs pos="0">
                    <a:schemeClr val="accent6"/>
                  </a:gs>
                  <a:gs pos="100000">
                    <a:schemeClr val="accent6">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23C465-EB69-451D-83EB-77C16C5C07E5}"/>
                </a:ext>
              </a:extLst>
            </p:cNvPr>
            <p:cNvCxnSpPr>
              <a:cxnSpLocks/>
            </p:cNvCxnSpPr>
            <p:nvPr userDrawn="1"/>
          </p:nvCxnSpPr>
          <p:spPr>
            <a:xfrm flipH="1">
              <a:off x="-1" y="5873607"/>
              <a:ext cx="12213717" cy="0"/>
            </a:xfrm>
            <a:prstGeom prst="line">
              <a:avLst/>
            </a:prstGeom>
            <a:ln w="50800">
              <a:gradFill>
                <a:gsLst>
                  <a:gs pos="0">
                    <a:schemeClr val="accent6"/>
                  </a:gs>
                  <a:gs pos="100000">
                    <a:schemeClr val="accent6">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0" name="Заголовок 6">
            <a:extLst>
              <a:ext uri="{FF2B5EF4-FFF2-40B4-BE49-F238E27FC236}">
                <a16:creationId xmlns:a16="http://schemas.microsoft.com/office/drawing/2014/main" id="{892C7CF8-ECA8-456D-8502-12A80501121E}"/>
              </a:ext>
            </a:extLst>
          </p:cNvPr>
          <p:cNvSpPr>
            <a:spLocks noGrp="1"/>
          </p:cNvSpPr>
          <p:nvPr>
            <p:ph type="title" hasCustomPrompt="1"/>
          </p:nvPr>
        </p:nvSpPr>
        <p:spPr>
          <a:xfrm>
            <a:off x="1714500" y="3172183"/>
            <a:ext cx="8763000" cy="1107996"/>
          </a:xfrm>
        </p:spPr>
        <p:txBody>
          <a:bodyPr anchor="ctr"/>
          <a:lstStyle>
            <a:lvl1pPr algn="ctr">
              <a:defRPr sz="4000" cap="all" baseline="0">
                <a:solidFill>
                  <a:schemeClr val="bg1"/>
                </a:solidFill>
              </a:defRPr>
            </a:lvl1pPr>
          </a:lstStyle>
          <a:p>
            <a:r>
              <a:rPr lang="en-US" dirty="0"/>
              <a:t>Large</a:t>
            </a:r>
            <a:br>
              <a:rPr lang="en-US" dirty="0"/>
            </a:br>
            <a:r>
              <a:rPr lang="en-US" dirty="0"/>
              <a:t>short phrase</a:t>
            </a:r>
            <a:endParaRPr lang="ru-RU" dirty="0"/>
          </a:p>
        </p:txBody>
      </p:sp>
      <p:sp>
        <p:nvSpPr>
          <p:cNvPr id="21" name="Text Placeholder 3">
            <a:extLst>
              <a:ext uri="{FF2B5EF4-FFF2-40B4-BE49-F238E27FC236}">
                <a16:creationId xmlns:a16="http://schemas.microsoft.com/office/drawing/2014/main" id="{BCFAC486-CBF0-4911-B71D-B6454A7C14C4}"/>
              </a:ext>
            </a:extLst>
          </p:cNvPr>
          <p:cNvSpPr>
            <a:spLocks noGrp="1"/>
          </p:cNvSpPr>
          <p:nvPr>
            <p:ph type="body" sz="quarter" idx="17" hasCustomPrompt="1"/>
          </p:nvPr>
        </p:nvSpPr>
        <p:spPr>
          <a:xfrm>
            <a:off x="2543175" y="2658279"/>
            <a:ext cx="7105650" cy="332399"/>
          </a:xfrm>
          <a:prstGeom prst="rect">
            <a:avLst/>
          </a:prstGeom>
        </p:spPr>
        <p:txBody>
          <a:bodyPr wrap="square" lIns="0" tIns="0" rIns="0" bIns="0">
            <a:spAutoFit/>
          </a:bodyPr>
          <a:lstStyle>
            <a:lvl1pPr marL="0" indent="0" algn="ctr">
              <a:buNone/>
              <a:defRPr lang="en-US" sz="24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Subtitle</a:t>
            </a:r>
            <a:endParaRPr lang="ru-RU" dirty="0"/>
          </a:p>
        </p:txBody>
      </p:sp>
      <p:sp>
        <p:nvSpPr>
          <p:cNvPr id="22" name="Text Placeholder 3">
            <a:extLst>
              <a:ext uri="{FF2B5EF4-FFF2-40B4-BE49-F238E27FC236}">
                <a16:creationId xmlns:a16="http://schemas.microsoft.com/office/drawing/2014/main" id="{F52D4709-CFED-4B57-9602-F4092BAE5C6E}"/>
              </a:ext>
            </a:extLst>
          </p:cNvPr>
          <p:cNvSpPr>
            <a:spLocks noGrp="1"/>
          </p:cNvSpPr>
          <p:nvPr>
            <p:ph type="body" sz="quarter" idx="18" hasCustomPrompt="1"/>
          </p:nvPr>
        </p:nvSpPr>
        <p:spPr>
          <a:xfrm>
            <a:off x="2543175" y="4465648"/>
            <a:ext cx="7105650" cy="249299"/>
          </a:xfrm>
          <a:prstGeom prst="rect">
            <a:avLst/>
          </a:prstGeom>
        </p:spPr>
        <p:txBody>
          <a:bodyPr wrap="square" lIns="0" tIns="0" rIns="0" bIns="0">
            <a:spAutoFit/>
          </a:bodyPr>
          <a:lstStyle>
            <a:lvl1pPr marL="0" indent="0" algn="ctr">
              <a:buNone/>
              <a:defRPr lang="en-US" sz="18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description</a:t>
            </a:r>
            <a:endParaRPr lang="ru-RU" dirty="0"/>
          </a:p>
        </p:txBody>
      </p:sp>
    </p:spTree>
    <p:extLst>
      <p:ext uri="{BB962C8B-B14F-4D97-AF65-F5344CB8AC3E}">
        <p14:creationId xmlns:p14="http://schemas.microsoft.com/office/powerpoint/2010/main" val="3820814229"/>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Цитата">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62FE5-846C-4B2F-923C-650BED95D931}"/>
              </a:ext>
            </a:extLst>
          </p:cNvPr>
          <p:cNvSpPr txBox="1"/>
          <p:nvPr userDrawn="1"/>
        </p:nvSpPr>
        <p:spPr>
          <a:xfrm>
            <a:off x="6234433" y="-2001"/>
            <a:ext cx="1295226" cy="3077766"/>
          </a:xfrm>
          <a:prstGeom prst="rect">
            <a:avLst/>
          </a:prstGeom>
          <a:noFill/>
        </p:spPr>
        <p:txBody>
          <a:bodyPr wrap="none" lIns="0" tIns="0" rIns="0" bIns="0" rtlCol="0" anchor="ctr">
            <a:spAutoFit/>
          </a:bodyPr>
          <a:lstStyle/>
          <a:p>
            <a:pPr algn="l">
              <a:spcAft>
                <a:spcPts val="300"/>
              </a:spcAft>
              <a:buClr>
                <a:schemeClr val="accent1"/>
              </a:buClr>
            </a:pPr>
            <a:r>
              <a:rPr lang="en-US" sz="20000" dirty="0">
                <a:solidFill>
                  <a:schemeClr val="accent6"/>
                </a:solidFill>
                <a:latin typeface="+mj-lt"/>
                <a:ea typeface="Euclid Circular A" panose="020B0504000000000000" pitchFamily="34" charset="-52"/>
              </a:rPr>
              <a:t>“</a:t>
            </a:r>
            <a:endParaRPr lang="ru-RU" sz="20000" dirty="0">
              <a:solidFill>
                <a:schemeClr val="accent6"/>
              </a:solidFill>
              <a:latin typeface="+mj-lt"/>
              <a:ea typeface="Euclid Circular A" panose="020B0504000000000000" pitchFamily="34" charset="-52"/>
            </a:endParaRPr>
          </a:p>
        </p:txBody>
      </p:sp>
      <p:sp>
        <p:nvSpPr>
          <p:cNvPr id="7" name="Rectangle 6">
            <a:extLst>
              <a:ext uri="{FF2B5EF4-FFF2-40B4-BE49-F238E27FC236}">
                <a16:creationId xmlns:a16="http://schemas.microsoft.com/office/drawing/2014/main" id="{F3AFD724-3059-4751-BABB-102909D41311}"/>
              </a:ext>
            </a:extLst>
          </p:cNvPr>
          <p:cNvSpPr/>
          <p:nvPr userDrawn="1"/>
        </p:nvSpPr>
        <p:spPr>
          <a:xfrm>
            <a:off x="1482343" y="614861"/>
            <a:ext cx="4535424" cy="5043062"/>
          </a:xfrm>
          <a:prstGeom prst="rect">
            <a:avLst/>
          </a:prstGeom>
          <a:gradFill>
            <a:gsLst>
              <a:gs pos="0">
                <a:schemeClr val="accent1">
                  <a:alpha val="62000"/>
                </a:schemeClr>
              </a:gs>
              <a:gs pos="97000">
                <a:schemeClr val="accent1">
                  <a:alpha val="0"/>
                </a:schemeClr>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1092200" y="907469"/>
            <a:ext cx="4535424" cy="5043062"/>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6757926" y="1756728"/>
            <a:ext cx="4337480" cy="861774"/>
          </a:xfrm>
          <a:prstGeom prst="rect">
            <a:avLst/>
          </a:prstGeom>
        </p:spPr>
        <p:txBody>
          <a:bodyPr wrap="square" lIns="0" tIns="0" rIns="0" bIns="0">
            <a:spAutoFit/>
          </a:bodyPr>
          <a:lstStyle>
            <a:lvl1pPr marL="0" indent="0" algn="l">
              <a:lnSpc>
                <a:spcPct val="100000"/>
              </a:lnSpc>
              <a:spcBef>
                <a:spcPts val="0"/>
              </a:spcBef>
              <a:buFont typeface="Arial" panose="020B0604020202020204" pitchFamily="34" charset="0"/>
              <a:buNone/>
              <a:defRPr sz="28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Quote that consists of several lines</a:t>
            </a:r>
          </a:p>
        </p:txBody>
      </p:sp>
      <p:sp>
        <p:nvSpPr>
          <p:cNvPr id="8" name="Text Placeholder 4">
            <a:extLst>
              <a:ext uri="{FF2B5EF4-FFF2-40B4-BE49-F238E27FC236}">
                <a16:creationId xmlns:a16="http://schemas.microsoft.com/office/drawing/2014/main" id="{C83F5249-2463-46E3-B45E-777E64BB20EA}"/>
              </a:ext>
            </a:extLst>
          </p:cNvPr>
          <p:cNvSpPr>
            <a:spLocks noGrp="1"/>
          </p:cNvSpPr>
          <p:nvPr>
            <p:ph type="body" sz="quarter" idx="13" hasCustomPrompt="1"/>
          </p:nvPr>
        </p:nvSpPr>
        <p:spPr>
          <a:xfrm>
            <a:off x="7496480" y="5102216"/>
            <a:ext cx="3598926" cy="276999"/>
          </a:xfrm>
          <a:prstGeom prst="rect">
            <a:avLst/>
          </a:prstGeom>
        </p:spPr>
        <p:txBody>
          <a:bodyPr wrap="square" lIns="0" tIns="0" rIns="0" bIns="0">
            <a:spAutoFit/>
          </a:bodyPr>
          <a:lstStyle>
            <a:lvl1pPr marL="0" indent="0" algn="r">
              <a:buFont typeface="Arial" panose="020B0604020202020204" pitchFamily="34" charset="0"/>
              <a:buNone/>
              <a:defRPr sz="2000">
                <a:solidFill>
                  <a:schemeClr val="accent1"/>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Name</a:t>
            </a:r>
            <a:endParaRPr lang="ru-RU" dirty="0"/>
          </a:p>
        </p:txBody>
      </p:sp>
      <p:sp>
        <p:nvSpPr>
          <p:cNvPr id="9" name="Text Placeholder 4">
            <a:extLst>
              <a:ext uri="{FF2B5EF4-FFF2-40B4-BE49-F238E27FC236}">
                <a16:creationId xmlns:a16="http://schemas.microsoft.com/office/drawing/2014/main" id="{5A1545B6-DADB-4484-8C32-B3BB13B767BA}"/>
              </a:ext>
            </a:extLst>
          </p:cNvPr>
          <p:cNvSpPr>
            <a:spLocks noGrp="1"/>
          </p:cNvSpPr>
          <p:nvPr>
            <p:ph type="body" sz="quarter" idx="14" hasCustomPrompt="1"/>
          </p:nvPr>
        </p:nvSpPr>
        <p:spPr>
          <a:xfrm>
            <a:off x="7496480" y="5436324"/>
            <a:ext cx="3598926" cy="221599"/>
          </a:xfrm>
          <a:prstGeom prst="rect">
            <a:avLst/>
          </a:prstGeom>
        </p:spPr>
        <p:txBody>
          <a:bodyPr wrap="square" lIns="0" tIns="0" rIns="0" bIns="0">
            <a:spAutoFit/>
          </a:bodyPr>
          <a:lstStyle>
            <a:lvl1pPr marL="0" indent="0" algn="r">
              <a:buFont typeface="Arial" panose="020B0604020202020204" pitchFamily="34" charset="0"/>
              <a:buNone/>
              <a:defRPr sz="1600">
                <a:solidFill>
                  <a:schemeClr val="bg2"/>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Position</a:t>
            </a:r>
            <a:endParaRPr lang="ru-RU" dirty="0"/>
          </a:p>
        </p:txBody>
      </p:sp>
      <p:pic>
        <p:nvPicPr>
          <p:cNvPr id="11" name="Graphic 10">
            <a:extLst>
              <a:ext uri="{FF2B5EF4-FFF2-40B4-BE49-F238E27FC236}">
                <a16:creationId xmlns:a16="http://schemas.microsoft.com/office/drawing/2014/main" id="{3FF1FDE8-242F-4810-9829-42CC768B6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40267792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Цитата 2">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E783E3-777F-4411-9043-B5EF984FD393}"/>
              </a:ext>
            </a:extLst>
          </p:cNvPr>
          <p:cNvSpPr txBox="1"/>
          <p:nvPr userDrawn="1"/>
        </p:nvSpPr>
        <p:spPr>
          <a:xfrm>
            <a:off x="538548" y="314325"/>
            <a:ext cx="1865895" cy="4431983"/>
          </a:xfrm>
          <a:prstGeom prst="rect">
            <a:avLst/>
          </a:prstGeom>
          <a:noFill/>
        </p:spPr>
        <p:txBody>
          <a:bodyPr wrap="none" lIns="0" tIns="0" rIns="0" bIns="0" rtlCol="0" anchor="ctr">
            <a:spAutoFit/>
          </a:bodyPr>
          <a:lstStyle/>
          <a:p>
            <a:pPr algn="l">
              <a:spcAft>
                <a:spcPts val="300"/>
              </a:spcAft>
              <a:buClr>
                <a:schemeClr val="accent1"/>
              </a:buClr>
            </a:pPr>
            <a:r>
              <a:rPr lang="en-US" sz="28800" dirty="0">
                <a:solidFill>
                  <a:schemeClr val="accent6">
                    <a:alpha val="12000"/>
                  </a:schemeClr>
                </a:solidFill>
                <a:latin typeface="+mj-lt"/>
                <a:ea typeface="Euclid Circular A" panose="020B0504000000000000" pitchFamily="34" charset="-52"/>
              </a:rPr>
              <a:t>“</a:t>
            </a:r>
            <a:endParaRPr lang="ru-RU" sz="28800" dirty="0">
              <a:solidFill>
                <a:schemeClr val="accent6">
                  <a:alpha val="12000"/>
                </a:schemeClr>
              </a:solidFill>
              <a:latin typeface="+mj-lt"/>
              <a:ea typeface="Euclid Circular A" panose="020B0504000000000000" pitchFamily="34" charset="-52"/>
            </a:endParaRPr>
          </a:p>
        </p:txBody>
      </p:sp>
      <p:sp>
        <p:nvSpPr>
          <p:cNvPr id="7" name="Rectangle 6">
            <a:extLst>
              <a:ext uri="{FF2B5EF4-FFF2-40B4-BE49-F238E27FC236}">
                <a16:creationId xmlns:a16="http://schemas.microsoft.com/office/drawing/2014/main" id="{F3AFD724-3059-4751-BABB-102909D41311}"/>
              </a:ext>
            </a:extLst>
          </p:cNvPr>
          <p:cNvSpPr/>
          <p:nvPr userDrawn="1"/>
        </p:nvSpPr>
        <p:spPr>
          <a:xfrm>
            <a:off x="5619320" y="0"/>
            <a:ext cx="4535424" cy="5043062"/>
          </a:xfrm>
          <a:prstGeom prst="rect">
            <a:avLst/>
          </a:prstGeom>
          <a:gradFill>
            <a:gsLst>
              <a:gs pos="0">
                <a:schemeClr val="accent1">
                  <a:alpha val="20000"/>
                </a:schemeClr>
              </a:gs>
              <a:gs pos="50000">
                <a:schemeClr val="accent1">
                  <a:alpha val="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dirty="0"/>
          </a:p>
        </p:txBody>
      </p:sp>
      <p:sp>
        <p:nvSpPr>
          <p:cNvPr id="11" name="Rectangle 10">
            <a:extLst>
              <a:ext uri="{FF2B5EF4-FFF2-40B4-BE49-F238E27FC236}">
                <a16:creationId xmlns:a16="http://schemas.microsoft.com/office/drawing/2014/main" id="{18AE5D02-CB2E-4153-A775-5875A722BA6A}"/>
              </a:ext>
            </a:extLst>
          </p:cNvPr>
          <p:cNvSpPr/>
          <p:nvPr userDrawn="1"/>
        </p:nvSpPr>
        <p:spPr>
          <a:xfrm>
            <a:off x="6055540" y="0"/>
            <a:ext cx="4535424" cy="5043062"/>
          </a:xfrm>
          <a:prstGeom prst="rect">
            <a:avLst/>
          </a:prstGeom>
          <a:gradFill>
            <a:gsLst>
              <a:gs pos="0">
                <a:schemeClr val="accent1">
                  <a:alpha val="20000"/>
                </a:schemeClr>
              </a:gs>
              <a:gs pos="63000">
                <a:schemeClr val="accent1">
                  <a:alpha val="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dirty="0"/>
          </a:p>
        </p:txBody>
      </p:sp>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6396230" y="0"/>
            <a:ext cx="579577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914400" y="1754112"/>
            <a:ext cx="4513405" cy="1107996"/>
          </a:xfrm>
          <a:prstGeom prst="rect">
            <a:avLst/>
          </a:prstGeom>
        </p:spPr>
        <p:txBody>
          <a:bodyPr wrap="square" lIns="0" tIns="0" rIns="0" bIns="0">
            <a:spAutoFit/>
          </a:bodyPr>
          <a:lstStyle>
            <a:lvl1pPr marL="0" indent="0" algn="l">
              <a:lnSpc>
                <a:spcPct val="100000"/>
              </a:lnSpc>
              <a:spcBef>
                <a:spcPts val="0"/>
              </a:spcBef>
              <a:buFont typeface="Arial" panose="020B0604020202020204" pitchFamily="34" charset="0"/>
              <a:buNone/>
              <a:defRPr sz="36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Quote that consists of several lines</a:t>
            </a:r>
          </a:p>
        </p:txBody>
      </p:sp>
      <p:sp>
        <p:nvSpPr>
          <p:cNvPr id="8" name="Text Placeholder 4">
            <a:extLst>
              <a:ext uri="{FF2B5EF4-FFF2-40B4-BE49-F238E27FC236}">
                <a16:creationId xmlns:a16="http://schemas.microsoft.com/office/drawing/2014/main" id="{C83F5249-2463-46E3-B45E-777E64BB20EA}"/>
              </a:ext>
            </a:extLst>
          </p:cNvPr>
          <p:cNvSpPr>
            <a:spLocks noGrp="1"/>
          </p:cNvSpPr>
          <p:nvPr>
            <p:ph type="body" sz="quarter" idx="13" hasCustomPrompt="1"/>
          </p:nvPr>
        </p:nvSpPr>
        <p:spPr>
          <a:xfrm>
            <a:off x="914678" y="5102216"/>
            <a:ext cx="4506265" cy="276999"/>
          </a:xfrm>
          <a:prstGeom prst="rect">
            <a:avLst/>
          </a:prstGeom>
        </p:spPr>
        <p:txBody>
          <a:bodyPr wrap="square" lIns="0" tIns="0" rIns="0" bIns="0">
            <a:spAutoFit/>
          </a:bodyPr>
          <a:lstStyle>
            <a:lvl1pPr marL="0" indent="0" algn="r">
              <a:buFont typeface="Arial" panose="020B0604020202020204" pitchFamily="34" charset="0"/>
              <a:buNone/>
              <a:defRPr sz="2000">
                <a:solidFill>
                  <a:schemeClr val="accent1"/>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Name</a:t>
            </a:r>
            <a:endParaRPr lang="ru-RU" dirty="0"/>
          </a:p>
        </p:txBody>
      </p:sp>
      <p:sp>
        <p:nvSpPr>
          <p:cNvPr id="9" name="Text Placeholder 4">
            <a:extLst>
              <a:ext uri="{FF2B5EF4-FFF2-40B4-BE49-F238E27FC236}">
                <a16:creationId xmlns:a16="http://schemas.microsoft.com/office/drawing/2014/main" id="{5A1545B6-DADB-4484-8C32-B3BB13B767BA}"/>
              </a:ext>
            </a:extLst>
          </p:cNvPr>
          <p:cNvSpPr>
            <a:spLocks noGrp="1"/>
          </p:cNvSpPr>
          <p:nvPr>
            <p:ph type="body" sz="quarter" idx="14" hasCustomPrompt="1"/>
          </p:nvPr>
        </p:nvSpPr>
        <p:spPr>
          <a:xfrm>
            <a:off x="914678" y="5436324"/>
            <a:ext cx="4506265" cy="221599"/>
          </a:xfrm>
          <a:prstGeom prst="rect">
            <a:avLst/>
          </a:prstGeom>
        </p:spPr>
        <p:txBody>
          <a:bodyPr wrap="square" lIns="0" tIns="0" rIns="0" bIns="0">
            <a:spAutoFit/>
          </a:bodyPr>
          <a:lstStyle>
            <a:lvl1pPr marL="0" indent="0" algn="r">
              <a:buFont typeface="Arial" panose="020B0604020202020204" pitchFamily="34" charset="0"/>
              <a:buNone/>
              <a:defRPr sz="1600">
                <a:solidFill>
                  <a:schemeClr val="bg2"/>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Position</a:t>
            </a:r>
            <a:endParaRPr lang="ru-RU" dirty="0"/>
          </a:p>
        </p:txBody>
      </p:sp>
      <p:pic>
        <p:nvPicPr>
          <p:cNvPr id="13" name="Graphic 12">
            <a:extLst>
              <a:ext uri="{FF2B5EF4-FFF2-40B4-BE49-F238E27FC236}">
                <a16:creationId xmlns:a16="http://schemas.microsoft.com/office/drawing/2014/main" id="{F041E3AE-A08F-487E-9DCC-5F665CAC67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495" y="311312"/>
            <a:ext cx="1060704" cy="361230"/>
          </a:xfrm>
          <a:prstGeom prst="rect">
            <a:avLst/>
          </a:prstGeom>
        </p:spPr>
      </p:pic>
    </p:spTree>
    <p:extLst>
      <p:ext uri="{BB962C8B-B14F-4D97-AF65-F5344CB8AC3E}">
        <p14:creationId xmlns:p14="http://schemas.microsoft.com/office/powerpoint/2010/main" val="1586534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82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4" name="Text Placeholder 3">
            <a:extLst>
              <a:ext uri="{FF2B5EF4-FFF2-40B4-BE49-F238E27FC236}">
                <a16:creationId xmlns:a16="http://schemas.microsoft.com/office/drawing/2014/main" id="{A62445A4-9D8F-478E-A168-02E48382C389}"/>
              </a:ext>
            </a:extLst>
          </p:cNvPr>
          <p:cNvSpPr>
            <a:spLocks noGrp="1"/>
          </p:cNvSpPr>
          <p:nvPr>
            <p:ph type="body" sz="quarter" idx="14" hasCustomPrompt="1"/>
          </p:nvPr>
        </p:nvSpPr>
        <p:spPr>
          <a:xfrm>
            <a:off x="-1" y="3724273"/>
            <a:ext cx="8137645" cy="2620963"/>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4043983"/>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5802484"/>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5503759"/>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Tree>
    <p:extLst>
      <p:ext uri="{BB962C8B-B14F-4D97-AF65-F5344CB8AC3E}">
        <p14:creationId xmlns:p14="http://schemas.microsoft.com/office/powerpoint/2010/main" val="4124394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4" name="Text Placeholder 3">
            <a:extLst>
              <a:ext uri="{FF2B5EF4-FFF2-40B4-BE49-F238E27FC236}">
                <a16:creationId xmlns:a16="http://schemas.microsoft.com/office/drawing/2014/main" id="{A62445A4-9D8F-478E-A168-02E48382C389}"/>
              </a:ext>
            </a:extLst>
          </p:cNvPr>
          <p:cNvSpPr>
            <a:spLocks noGrp="1"/>
          </p:cNvSpPr>
          <p:nvPr>
            <p:ph type="body" sz="quarter" idx="14" hasCustomPrompt="1"/>
          </p:nvPr>
        </p:nvSpPr>
        <p:spPr>
          <a:xfrm>
            <a:off x="-1" y="3724273"/>
            <a:ext cx="12192001" cy="2620963"/>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4043983"/>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5802484"/>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5503759"/>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Tree>
    <p:extLst>
      <p:ext uri="{BB962C8B-B14F-4D97-AF65-F5344CB8AC3E}">
        <p14:creationId xmlns:p14="http://schemas.microsoft.com/office/powerpoint/2010/main" val="3212112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1770742"/>
            <a:ext cx="12192000" cy="4574495"/>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11" name="Text Placeholder 3">
            <a:extLst>
              <a:ext uri="{FF2B5EF4-FFF2-40B4-BE49-F238E27FC236}">
                <a16:creationId xmlns:a16="http://schemas.microsoft.com/office/drawing/2014/main" id="{47F340F0-E409-49B7-9AC5-F5257A7DCAFB}"/>
              </a:ext>
            </a:extLst>
          </p:cNvPr>
          <p:cNvSpPr>
            <a:spLocks noGrp="1"/>
          </p:cNvSpPr>
          <p:nvPr>
            <p:ph type="body" sz="quarter" idx="14" hasCustomPrompt="1"/>
          </p:nvPr>
        </p:nvSpPr>
        <p:spPr>
          <a:xfrm>
            <a:off x="-1" y="1769331"/>
            <a:ext cx="12191997" cy="457590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3042500"/>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4801001"/>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4502276"/>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cxnSp>
        <p:nvCxnSpPr>
          <p:cNvPr id="14" name="Straight Connector 13">
            <a:extLst>
              <a:ext uri="{FF2B5EF4-FFF2-40B4-BE49-F238E27FC236}">
                <a16:creationId xmlns:a16="http://schemas.microsoft.com/office/drawing/2014/main" id="{36F0381E-3A97-48F7-BC89-D64B4BE07B0C}"/>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C1DDFA6F-63A8-4516-A2A2-EB44E06400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2" name="Рисунок 11" descr="Изображение выглядит как текст&#10;&#10;Автоматически созданное описание">
            <a:extLst>
              <a:ext uri="{FF2B5EF4-FFF2-40B4-BE49-F238E27FC236}">
                <a16:creationId xmlns:a16="http://schemas.microsoft.com/office/drawing/2014/main" id="{E9BC27B4-2A03-4EAA-B65B-68D01569FD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87520" cy="360000"/>
          </a:xfrm>
          <a:prstGeom prst="rect">
            <a:avLst/>
          </a:prstGeom>
        </p:spPr>
      </p:pic>
    </p:spTree>
    <p:extLst>
      <p:ext uri="{BB962C8B-B14F-4D97-AF65-F5344CB8AC3E}">
        <p14:creationId xmlns:p14="http://schemas.microsoft.com/office/powerpoint/2010/main" val="2770694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Титул_мало текста с плейсхолдером">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21DBFA-2785-476F-BB4E-D29C3F5F83BC}"/>
              </a:ext>
            </a:extLst>
          </p:cNvPr>
          <p:cNvSpPr>
            <a:spLocks noGrp="1"/>
          </p:cNvSpPr>
          <p:nvPr>
            <p:ph type="pic" sz="quarter" idx="10"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Font typeface="Arial" panose="020B0604020202020204" pitchFamily="34" charset="0"/>
              <a:buNone/>
              <a:defRPr lang="ru-RU" sz="1400" dirty="0">
                <a:solidFill>
                  <a:schemeClr val="bg2"/>
                </a:solidFill>
              </a:defRPr>
            </a:lvl1pPr>
          </a:lstStyle>
          <a:p>
            <a:pPr marL="228600" lvl="0" indent="-228600" algn="ctr"/>
            <a:r>
              <a:rPr lang="en-US" dirty="0"/>
              <a:t>Image</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1341120"/>
            <a:ext cx="5646399" cy="1046633"/>
          </a:xfrm>
        </p:spPr>
        <p:txBody>
          <a:bodyPr>
            <a:spAutoFit/>
          </a:bodyPr>
          <a:lstStyle>
            <a:lvl1pPr>
              <a:lnSpc>
                <a:spcPts val="4200"/>
              </a:lnSpc>
              <a:spcAft>
                <a:spcPts val="0"/>
              </a:spcAft>
              <a:defRPr sz="3200" cap="all" baseline="0"/>
            </a:lvl1pPr>
          </a:lstStyle>
          <a:p>
            <a:r>
              <a:rPr lang="en-US" dirty="0"/>
              <a:t>Title</a:t>
            </a:r>
            <a:br>
              <a:rPr lang="en-US" dirty="0"/>
            </a:br>
            <a:r>
              <a:rPr lang="en-US" dirty="0"/>
              <a:t>second line</a:t>
            </a:r>
            <a:endParaRPr lang="ru-RU" dirty="0"/>
          </a:p>
        </p:txBody>
      </p:sp>
      <p:cxnSp>
        <p:nvCxnSpPr>
          <p:cNvPr id="11" name="Прямая соединительная линия 30">
            <a:extLst>
              <a:ext uri="{FF2B5EF4-FFF2-40B4-BE49-F238E27FC236}">
                <a16:creationId xmlns:a16="http://schemas.microsoft.com/office/drawing/2014/main" id="{917BE271-46E7-4DBA-A0CD-B80420923A7E}"/>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cxnSp>
        <p:nvCxnSpPr>
          <p:cNvPr id="17" name="Straight Connector 16">
            <a:extLst>
              <a:ext uri="{FF2B5EF4-FFF2-40B4-BE49-F238E27FC236}">
                <a16:creationId xmlns:a16="http://schemas.microsoft.com/office/drawing/2014/main" id="{0D750032-1C33-4722-ABFA-3C055341AB6A}"/>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193637F5-F97E-425F-ADC5-FE977E5D78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3" name="Рисунок 12" descr="Изображение выглядит как текст&#10;&#10;Автоматически созданное описание">
            <a:extLst>
              <a:ext uri="{FF2B5EF4-FFF2-40B4-BE49-F238E27FC236}">
                <a16:creationId xmlns:a16="http://schemas.microsoft.com/office/drawing/2014/main" id="{E1EA8B8B-AF7C-4F5D-9A1D-E3B23740A9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87520" cy="360000"/>
          </a:xfrm>
          <a:prstGeom prst="rect">
            <a:avLst/>
          </a:prstGeom>
        </p:spPr>
      </p:pic>
    </p:spTree>
    <p:extLst>
      <p:ext uri="{BB962C8B-B14F-4D97-AF65-F5344CB8AC3E}">
        <p14:creationId xmlns:p14="http://schemas.microsoft.com/office/powerpoint/2010/main" val="29854296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Титул_мало текста с фотографией на прозрачном фоне">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902561" y="3226252"/>
            <a:ext cx="5646399" cy="1015663"/>
          </a:xfrm>
        </p:spPr>
        <p:txBody>
          <a:bodyPr>
            <a:spAutoFit/>
          </a:bodyPr>
          <a:lstStyle>
            <a:lvl1pPr>
              <a:lnSpc>
                <a:spcPct val="100000"/>
              </a:lnSpc>
              <a:spcAft>
                <a:spcPts val="0"/>
              </a:spcAft>
              <a:defRPr sz="6600" cap="all" baseline="0">
                <a:solidFill>
                  <a:schemeClr val="bg1"/>
                </a:solidFill>
              </a:defRPr>
            </a:lvl1pPr>
          </a:lstStyle>
          <a:p>
            <a:r>
              <a:rPr lang="en-US" dirty="0"/>
              <a:t>Title</a:t>
            </a:r>
            <a:endParaRPr lang="ru-RU" dirty="0"/>
          </a:p>
        </p:txBody>
      </p: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2719750"/>
            <a:ext cx="5646399" cy="249299"/>
          </a:xfrm>
          <a:prstGeom prst="rect">
            <a:avLst/>
          </a:prstGeom>
        </p:spPr>
        <p:txBody>
          <a:bodyPr wrap="square" lIns="0" tIns="0" rIns="0" bIns="0">
            <a:spAutoFit/>
          </a:bodyPr>
          <a:lstStyle>
            <a:lvl1pPr marL="0" indent="0">
              <a:buNone/>
              <a:defRPr lang="en-US" sz="1800" kern="1200" dirty="0" smtClean="0">
                <a:solidFill>
                  <a:schemeClr val="bg2">
                    <a:lumMod val="20000"/>
                    <a:lumOff val="80000"/>
                  </a:schemeClr>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
        <p:nvSpPr>
          <p:cNvPr id="10" name="Parallelogram 9">
            <a:extLst>
              <a:ext uri="{FF2B5EF4-FFF2-40B4-BE49-F238E27FC236}">
                <a16:creationId xmlns:a16="http://schemas.microsoft.com/office/drawing/2014/main" id="{8050BB05-5048-49ED-8299-2B4E13DC7B05}"/>
              </a:ext>
            </a:extLst>
          </p:cNvPr>
          <p:cNvSpPr/>
          <p:nvPr userDrawn="1"/>
        </p:nvSpPr>
        <p:spPr>
          <a:xfrm>
            <a:off x="6854701" y="0"/>
            <a:ext cx="4953000" cy="6858000"/>
          </a:xfrm>
          <a:prstGeom prst="parallelogram">
            <a:avLst>
              <a:gd name="adj" fmla="val 3301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arallelogram 11">
            <a:extLst>
              <a:ext uri="{FF2B5EF4-FFF2-40B4-BE49-F238E27FC236}">
                <a16:creationId xmlns:a16="http://schemas.microsoft.com/office/drawing/2014/main" id="{5893646B-1B1A-4AF3-96AC-431E4DC9FC8C}"/>
              </a:ext>
            </a:extLst>
          </p:cNvPr>
          <p:cNvSpPr/>
          <p:nvPr userDrawn="1"/>
        </p:nvSpPr>
        <p:spPr>
          <a:xfrm rot="10800000">
            <a:off x="6679888" y="0"/>
            <a:ext cx="2371601" cy="4253049"/>
          </a:xfrm>
          <a:prstGeom prst="parallelogram">
            <a:avLst>
              <a:gd name="adj" fmla="val 42841"/>
            </a:avLst>
          </a:prstGeom>
          <a:gradFill>
            <a:gsLst>
              <a:gs pos="0">
                <a:schemeClr val="bg1">
                  <a:alpha val="40000"/>
                </a:schemeClr>
              </a:gs>
              <a:gs pos="83000">
                <a:schemeClr val="bg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Parallelogram 12">
            <a:extLst>
              <a:ext uri="{FF2B5EF4-FFF2-40B4-BE49-F238E27FC236}">
                <a16:creationId xmlns:a16="http://schemas.microsoft.com/office/drawing/2014/main" id="{94B0E331-9DE8-4CDE-8EC8-AE3BDF142FB1}"/>
              </a:ext>
            </a:extLst>
          </p:cNvPr>
          <p:cNvSpPr/>
          <p:nvPr userDrawn="1"/>
        </p:nvSpPr>
        <p:spPr>
          <a:xfrm rot="10800000">
            <a:off x="9436100" y="0"/>
            <a:ext cx="2371601" cy="4253049"/>
          </a:xfrm>
          <a:prstGeom prst="parallelogram">
            <a:avLst>
              <a:gd name="adj" fmla="val 42841"/>
            </a:avLst>
          </a:prstGeom>
          <a:gradFill>
            <a:gsLst>
              <a:gs pos="0">
                <a:schemeClr val="accent1">
                  <a:alpha val="40000"/>
                </a:schemeClr>
              </a:gs>
              <a:gs pos="8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Parallelogram 15">
            <a:extLst>
              <a:ext uri="{FF2B5EF4-FFF2-40B4-BE49-F238E27FC236}">
                <a16:creationId xmlns:a16="http://schemas.microsoft.com/office/drawing/2014/main" id="{26D9F0BC-F3EF-40D6-ACE3-04CB7CE323AC}"/>
              </a:ext>
            </a:extLst>
          </p:cNvPr>
          <p:cNvSpPr/>
          <p:nvPr userDrawn="1"/>
        </p:nvSpPr>
        <p:spPr>
          <a:xfrm rot="10800000">
            <a:off x="9795973" y="0"/>
            <a:ext cx="2371601" cy="4253049"/>
          </a:xfrm>
          <a:prstGeom prst="parallelogram">
            <a:avLst>
              <a:gd name="adj" fmla="val 43069"/>
            </a:avLst>
          </a:prstGeom>
          <a:gradFill>
            <a:gsLst>
              <a:gs pos="0">
                <a:schemeClr val="accent1">
                  <a:alpha val="20000"/>
                </a:schemeClr>
              </a:gs>
              <a:gs pos="6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Rectangle 19">
            <a:extLst>
              <a:ext uri="{FF2B5EF4-FFF2-40B4-BE49-F238E27FC236}">
                <a16:creationId xmlns:a16="http://schemas.microsoft.com/office/drawing/2014/main" id="{C3E305ED-1B42-46C9-AAD3-23868C01716F}"/>
              </a:ext>
            </a:extLst>
          </p:cNvPr>
          <p:cNvSpPr/>
          <p:nvPr userDrawn="1"/>
        </p:nvSpPr>
        <p:spPr>
          <a:xfrm>
            <a:off x="0" y="2694349"/>
            <a:ext cx="438150" cy="263466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Parallelogram 20">
            <a:extLst>
              <a:ext uri="{FF2B5EF4-FFF2-40B4-BE49-F238E27FC236}">
                <a16:creationId xmlns:a16="http://schemas.microsoft.com/office/drawing/2014/main" id="{175C1BAA-F52A-4AC4-B31E-9E2FE68196FB}"/>
              </a:ext>
            </a:extLst>
          </p:cNvPr>
          <p:cNvSpPr/>
          <p:nvPr userDrawn="1"/>
        </p:nvSpPr>
        <p:spPr>
          <a:xfrm>
            <a:off x="9839803" y="2604951"/>
            <a:ext cx="2371601" cy="4253049"/>
          </a:xfrm>
          <a:prstGeom prst="parallelogram">
            <a:avLst>
              <a:gd name="adj" fmla="val 42841"/>
            </a:avLst>
          </a:prstGeom>
          <a:gradFill>
            <a:gsLst>
              <a:gs pos="0">
                <a:schemeClr val="bg1">
                  <a:alpha val="40000"/>
                </a:schemeClr>
              </a:gs>
              <a:gs pos="83000">
                <a:schemeClr val="bg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Rectangle 21">
            <a:extLst>
              <a:ext uri="{FF2B5EF4-FFF2-40B4-BE49-F238E27FC236}">
                <a16:creationId xmlns:a16="http://schemas.microsoft.com/office/drawing/2014/main" id="{6AF26E17-2DA5-4B8A-8A62-539DF9DF7346}"/>
              </a:ext>
            </a:extLst>
          </p:cNvPr>
          <p:cNvSpPr/>
          <p:nvPr userDrawn="1"/>
        </p:nvSpPr>
        <p:spPr>
          <a:xfrm>
            <a:off x="0" y="0"/>
            <a:ext cx="12192000" cy="72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 Placeholder 13">
            <a:extLst>
              <a:ext uri="{FF2B5EF4-FFF2-40B4-BE49-F238E27FC236}">
                <a16:creationId xmlns:a16="http://schemas.microsoft.com/office/drawing/2014/main" id="{5E70B1A3-E8AD-4745-B504-CF22EE6FB265}"/>
              </a:ext>
            </a:extLst>
          </p:cNvPr>
          <p:cNvSpPr>
            <a:spLocks noGrp="1"/>
          </p:cNvSpPr>
          <p:nvPr>
            <p:ph type="body" sz="quarter" idx="12" hasCustomPrompt="1"/>
          </p:nvPr>
        </p:nvSpPr>
        <p:spPr>
          <a:xfrm>
            <a:off x="902561" y="4231566"/>
            <a:ext cx="5646399" cy="578748"/>
          </a:xfrm>
          <a:prstGeom prst="rect">
            <a:avLst/>
          </a:prstGeom>
        </p:spPr>
        <p:txBody>
          <a:bodyPr wrap="square" lIns="0" tIns="0" rIns="0" bIns="0">
            <a:spAutoFit/>
          </a:bodyPr>
          <a:lstStyle>
            <a:lvl1pPr marL="0" indent="0">
              <a:lnSpc>
                <a:spcPts val="4800"/>
              </a:lnSpc>
              <a:buNone/>
              <a:defRPr lang="en-US" sz="3600" kern="1200" cap="all" baseline="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Second line</a:t>
            </a:r>
          </a:p>
        </p:txBody>
      </p:sp>
      <p:sp>
        <p:nvSpPr>
          <p:cNvPr id="4" name="Picture Placeholder 3">
            <a:extLst>
              <a:ext uri="{FF2B5EF4-FFF2-40B4-BE49-F238E27FC236}">
                <a16:creationId xmlns:a16="http://schemas.microsoft.com/office/drawing/2014/main" id="{8BFE6F6F-2C5A-4EBD-94D9-A848AD5BB7A4}"/>
              </a:ext>
            </a:extLst>
          </p:cNvPr>
          <p:cNvSpPr>
            <a:spLocks noGrp="1"/>
          </p:cNvSpPr>
          <p:nvPr>
            <p:ph type="pic" sz="quarter" idx="13" hasCustomPrompt="1"/>
          </p:nvPr>
        </p:nvSpPr>
        <p:spPr>
          <a:xfrm>
            <a:off x="6548960" y="433951"/>
            <a:ext cx="4550840" cy="6424049"/>
          </a:xfrm>
          <a:prstGeom prst="rect">
            <a:avLst/>
          </a:prstGeom>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cxnSp>
        <p:nvCxnSpPr>
          <p:cNvPr id="19" name="Straight Connector 18">
            <a:extLst>
              <a:ext uri="{FF2B5EF4-FFF2-40B4-BE49-F238E27FC236}">
                <a16:creationId xmlns:a16="http://schemas.microsoft.com/office/drawing/2014/main" id="{5873D3B3-185C-4E02-A8C5-6D74EDB79CCA}"/>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65B7DAD0-2A66-4F14-83C9-B8746DC322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5848" y="495215"/>
            <a:ext cx="1347905" cy="475488"/>
          </a:xfrm>
          <a:prstGeom prst="rect">
            <a:avLst/>
          </a:prstGeom>
        </p:spPr>
      </p:pic>
      <p:pic>
        <p:nvPicPr>
          <p:cNvPr id="18" name="Рисунок 17" descr="Изображение выглядит как текст&#10;&#10;Автоматически созданное описание">
            <a:extLst>
              <a:ext uri="{FF2B5EF4-FFF2-40B4-BE49-F238E27FC236}">
                <a16:creationId xmlns:a16="http://schemas.microsoft.com/office/drawing/2014/main" id="{A1CF37A3-B35C-4967-A626-BA0A75D21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87520" cy="360000"/>
          </a:xfrm>
          <a:prstGeom prst="rect">
            <a:avLst/>
          </a:prstGeom>
        </p:spPr>
      </p:pic>
    </p:spTree>
    <p:extLst>
      <p:ext uri="{BB962C8B-B14F-4D97-AF65-F5344CB8AC3E}">
        <p14:creationId xmlns:p14="http://schemas.microsoft.com/office/powerpoint/2010/main" val="245460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Титул_без фото">
    <p:spTree>
      <p:nvGrpSpPr>
        <p:cNvPr id="1" name=""/>
        <p:cNvGrpSpPr/>
        <p:nvPr/>
      </p:nvGrpSpPr>
      <p:grpSpPr>
        <a:xfrm>
          <a:off x="0" y="0"/>
          <a:ext cx="0" cy="0"/>
          <a:chOff x="0" y="0"/>
          <a:chExt cx="0" cy="0"/>
        </a:xfrm>
      </p:grpSpPr>
      <p:pic>
        <p:nvPicPr>
          <p:cNvPr id="18" name="Picture 17" descr="A picture containing table&#10;&#10;Description automatically generated">
            <a:extLst>
              <a:ext uri="{FF2B5EF4-FFF2-40B4-BE49-F238E27FC236}">
                <a16:creationId xmlns:a16="http://schemas.microsoft.com/office/drawing/2014/main" id="{CB1BA33C-C1F7-40A7-AEF5-CF9FB62DCDE6}"/>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22" name="Прямоугольник 2">
            <a:extLst>
              <a:ext uri="{FF2B5EF4-FFF2-40B4-BE49-F238E27FC236}">
                <a16:creationId xmlns:a16="http://schemas.microsoft.com/office/drawing/2014/main" id="{C8636BB8-0E4C-41F4-8743-4970E70B13A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9" name="Graphic 18">
            <a:extLst>
              <a:ext uri="{FF2B5EF4-FFF2-40B4-BE49-F238E27FC236}">
                <a16:creationId xmlns:a16="http://schemas.microsoft.com/office/drawing/2014/main" id="{F2D10374-6A79-4F0D-8864-2A0B42245CA7}"/>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10" name="Рамка 29">
            <a:extLst>
              <a:ext uri="{FF2B5EF4-FFF2-40B4-BE49-F238E27FC236}">
                <a16:creationId xmlns:a16="http://schemas.microsoft.com/office/drawing/2014/main" id="{F3866D87-E695-4F59-A63B-A269D94BB55D}"/>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2" name="Прямая соединительная линия 30">
            <a:extLst>
              <a:ext uri="{FF2B5EF4-FFF2-40B4-BE49-F238E27FC236}">
                <a16:creationId xmlns:a16="http://schemas.microsoft.com/office/drawing/2014/main" id="{498A6940-DBC4-46E6-B215-61E80287D227}"/>
              </a:ext>
            </a:extLst>
          </p:cNvPr>
          <p:cNvCxnSpPr>
            <a:cxnSpLocks/>
          </p:cNvCxnSpPr>
          <p:nvPr userDrawn="1"/>
        </p:nvCxnSpPr>
        <p:spPr>
          <a:xfrm>
            <a:off x="914400" y="137160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8" y="2589454"/>
            <a:ext cx="5003982" cy="1046633"/>
          </a:xfrm>
        </p:spPr>
        <p:txBody>
          <a:bodyPr wrap="square" anchor="ctr">
            <a:spAutoFit/>
          </a:bodyPr>
          <a:lstStyle>
            <a:lvl1pPr>
              <a:lnSpc>
                <a:spcPts val="4200"/>
              </a:lnSpc>
              <a:spcAft>
                <a:spcPts val="0"/>
              </a:spcAft>
              <a:defRPr sz="3200" cap="all" baseline="0"/>
            </a:lvl1pPr>
          </a:lstStyle>
          <a:p>
            <a:r>
              <a:rPr lang="en-US" dirty="0"/>
              <a:t>Title</a:t>
            </a:r>
            <a:br>
              <a:rPr lang="en-US" dirty="0"/>
            </a:br>
            <a:r>
              <a:rPr lang="en-US" dirty="0"/>
              <a:t>second line</a:t>
            </a:r>
            <a:endParaRPr lang="ru-RU" dirty="0"/>
          </a:p>
        </p:txBody>
      </p: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61393"/>
            <a:ext cx="5259821" cy="276999"/>
          </a:xfrm>
          <a:prstGeom prst="rect">
            <a:avLst/>
          </a:prstGeom>
        </p:spPr>
        <p:txBody>
          <a:bodyPr wrap="square" lIns="0" tIns="0" rIns="0" bIns="0">
            <a:spAutoFit/>
          </a:bodyPr>
          <a:lstStyle>
            <a:lvl1pPr marL="0" indent="0">
              <a:buNone/>
              <a:defRPr lang="en-US" sz="2000" kern="1200" cap="all" baseline="0" dirty="0" smtClean="0">
                <a:solidFill>
                  <a:schemeClr val="accent1"/>
                </a:solidFill>
                <a:latin typeface="+mj-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Name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310641"/>
            <a:ext cx="5259821" cy="193899"/>
          </a:xfrm>
          <a:prstGeom prst="rect">
            <a:avLst/>
          </a:prstGeom>
        </p:spPr>
        <p:txBody>
          <a:bodyPr wrap="square" lIns="0" tIns="0" rIns="0" bIns="0">
            <a:spAutoFit/>
          </a:bodyPr>
          <a:lstStyle>
            <a:lvl1pPr marL="0" indent="0">
              <a:buNone/>
              <a:defRPr lang="en-US" sz="1400" kern="1200" dirty="0" smtClean="0">
                <a:solidFill>
                  <a:schemeClr val="bg2"/>
                </a:solidFill>
                <a:latin typeface="+mn-lt"/>
                <a:ea typeface="Euclid Circular A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Position</a:t>
            </a:r>
          </a:p>
        </p:txBody>
      </p:sp>
      <p:cxnSp>
        <p:nvCxnSpPr>
          <p:cNvPr id="25" name="Straight Connector 24">
            <a:extLst>
              <a:ext uri="{FF2B5EF4-FFF2-40B4-BE49-F238E27FC236}">
                <a16:creationId xmlns:a16="http://schemas.microsoft.com/office/drawing/2014/main" id="{F622419E-C953-485E-9FEC-00B1B4F4D9E6}"/>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B6DB3F08-3F69-4027-8F61-432CCF4BD1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78" name="Рисунок 77" descr="Изображение выглядит как текст&#10;&#10;Автоматически созданное описание">
            <a:extLst>
              <a:ext uri="{FF2B5EF4-FFF2-40B4-BE49-F238E27FC236}">
                <a16:creationId xmlns:a16="http://schemas.microsoft.com/office/drawing/2014/main" id="{2DA12D53-EED4-41BA-90F6-BF1D1F5986A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3734365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 с фото">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4CE01FE9-9E94-4FEA-85AF-35135FE435B1}"/>
              </a:ext>
            </a:extLst>
          </p:cNvPr>
          <p:cNvSpPr>
            <a:spLocks noGrp="1"/>
          </p:cNvSpPr>
          <p:nvPr>
            <p:ph type="pic" sz="quarter" idx="10"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Font typeface="Arial" panose="020B0604020202020204" pitchFamily="34" charset="0"/>
              <a:buNone/>
              <a:defRPr lang="ru-RU" sz="1400" dirty="0">
                <a:solidFill>
                  <a:schemeClr val="bg2"/>
                </a:solidFill>
              </a:defRPr>
            </a:lvl1pPr>
          </a:lstStyle>
          <a:p>
            <a:pPr marL="228600" lvl="0" indent="-228600" algn="ctr"/>
            <a:r>
              <a:rPr lang="en-US" dirty="0"/>
              <a:t>Image</a:t>
            </a:r>
          </a:p>
        </p:txBody>
      </p:sp>
      <p:sp>
        <p:nvSpPr>
          <p:cNvPr id="18" name="Title 1">
            <a:extLst>
              <a:ext uri="{FF2B5EF4-FFF2-40B4-BE49-F238E27FC236}">
                <a16:creationId xmlns:a16="http://schemas.microsoft.com/office/drawing/2014/main" id="{F07AF905-B7C7-4149-AB01-2B5A4925C200}"/>
              </a:ext>
            </a:extLst>
          </p:cNvPr>
          <p:cNvSpPr>
            <a:spLocks noGrp="1"/>
          </p:cNvSpPr>
          <p:nvPr>
            <p:ph type="title" hasCustomPrompt="1"/>
          </p:nvPr>
        </p:nvSpPr>
        <p:spPr>
          <a:xfrm>
            <a:off x="914400" y="2890391"/>
            <a:ext cx="5646399" cy="1077218"/>
          </a:xfrm>
        </p:spPr>
        <p:txBody>
          <a:bodyPr anchor="ctr">
            <a:spAutoFit/>
          </a:bodyPr>
          <a:lstStyle>
            <a:lvl1pPr>
              <a:lnSpc>
                <a:spcPts val="4200"/>
              </a:lnSpc>
              <a:spcAft>
                <a:spcPts val="0"/>
              </a:spcAft>
              <a:defRPr lang="ru-RU" sz="4000" kern="1200" dirty="0">
                <a:solidFill>
                  <a:schemeClr val="accent1"/>
                </a:solidFill>
                <a:latin typeface="+mj-lt"/>
                <a:ea typeface="+mn-ea"/>
                <a:cs typeface="+mn-cs"/>
              </a:defRPr>
            </a:lvl1pPr>
          </a:lstStyle>
          <a:p>
            <a:r>
              <a:rPr lang="en-US" dirty="0"/>
              <a:t>Title</a:t>
            </a:r>
            <a:br>
              <a:rPr lang="en-US" dirty="0"/>
            </a:br>
            <a:r>
              <a:rPr lang="en-US" dirty="0"/>
              <a:t>second line</a:t>
            </a:r>
            <a:endParaRPr lang="ru-RU" dirty="0"/>
          </a:p>
        </p:txBody>
      </p:sp>
      <p:cxnSp>
        <p:nvCxnSpPr>
          <p:cNvPr id="22" name="Straight Connector 21">
            <a:extLst>
              <a:ext uri="{FF2B5EF4-FFF2-40B4-BE49-F238E27FC236}">
                <a16:creationId xmlns:a16="http://schemas.microsoft.com/office/drawing/2014/main" id="{E260D6C9-B406-4BBA-9EC3-81D39D754120}"/>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973E662-7C94-43E0-9BE5-85A3D97BCD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0" name="Рисунок 9" descr="Изображение выглядит как текст&#10;&#10;Автоматически созданное описание">
            <a:extLst>
              <a:ext uri="{FF2B5EF4-FFF2-40B4-BE49-F238E27FC236}">
                <a16:creationId xmlns:a16="http://schemas.microsoft.com/office/drawing/2014/main" id="{1D81D1A5-D452-4A75-9959-21F9774D2E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22292068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Титул_без фото">
    <p:spTree>
      <p:nvGrpSpPr>
        <p:cNvPr id="1" name=""/>
        <p:cNvGrpSpPr/>
        <p:nvPr/>
      </p:nvGrpSpPr>
      <p:grpSpPr>
        <a:xfrm>
          <a:off x="0" y="0"/>
          <a:ext cx="0" cy="0"/>
          <a:chOff x="0" y="0"/>
          <a:chExt cx="0" cy="0"/>
        </a:xfrm>
      </p:grpSpPr>
      <p:pic>
        <p:nvPicPr>
          <p:cNvPr id="18" name="Picture 17" descr="A picture containing table&#10;&#10;Description automatically generated">
            <a:extLst>
              <a:ext uri="{FF2B5EF4-FFF2-40B4-BE49-F238E27FC236}">
                <a16:creationId xmlns:a16="http://schemas.microsoft.com/office/drawing/2014/main" id="{CB1BA33C-C1F7-40A7-AEF5-CF9FB62DCDE6}"/>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22" name="Прямоугольник 2">
            <a:extLst>
              <a:ext uri="{FF2B5EF4-FFF2-40B4-BE49-F238E27FC236}">
                <a16:creationId xmlns:a16="http://schemas.microsoft.com/office/drawing/2014/main" id="{C8636BB8-0E4C-41F4-8743-4970E70B13A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9" name="Graphic 18">
            <a:extLst>
              <a:ext uri="{FF2B5EF4-FFF2-40B4-BE49-F238E27FC236}">
                <a16:creationId xmlns:a16="http://schemas.microsoft.com/office/drawing/2014/main" id="{F2D10374-6A79-4F0D-8864-2A0B42245CA7}"/>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10" name="Рамка 29">
            <a:extLst>
              <a:ext uri="{FF2B5EF4-FFF2-40B4-BE49-F238E27FC236}">
                <a16:creationId xmlns:a16="http://schemas.microsoft.com/office/drawing/2014/main" id="{F3866D87-E695-4F59-A63B-A269D94BB55D}"/>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12" name="Прямая соединительная линия 30">
            <a:extLst>
              <a:ext uri="{FF2B5EF4-FFF2-40B4-BE49-F238E27FC236}">
                <a16:creationId xmlns:a16="http://schemas.microsoft.com/office/drawing/2014/main" id="{498A6940-DBC4-46E6-B215-61E80287D227}"/>
              </a:ext>
            </a:extLst>
          </p:cNvPr>
          <p:cNvCxnSpPr>
            <a:cxnSpLocks/>
          </p:cNvCxnSpPr>
          <p:nvPr userDrawn="1"/>
        </p:nvCxnSpPr>
        <p:spPr>
          <a:xfrm>
            <a:off x="914400" y="137160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8" y="2589454"/>
            <a:ext cx="5003982" cy="1046633"/>
          </a:xfrm>
        </p:spPr>
        <p:txBody>
          <a:bodyPr wrap="square" anchor="ctr">
            <a:spAutoFit/>
          </a:bodyPr>
          <a:lstStyle>
            <a:lvl1pPr>
              <a:lnSpc>
                <a:spcPts val="4200"/>
              </a:lnSpc>
              <a:spcAft>
                <a:spcPts val="0"/>
              </a:spcAft>
              <a:defRPr sz="3200" cap="all" baseline="0"/>
            </a:lvl1pPr>
          </a:lstStyle>
          <a:p>
            <a:r>
              <a:rPr lang="en-US" dirty="0"/>
              <a:t>Title</a:t>
            </a:r>
            <a:br>
              <a:rPr lang="en-US" dirty="0"/>
            </a:br>
            <a:r>
              <a:rPr lang="en-US" dirty="0"/>
              <a:t>second line</a:t>
            </a:r>
            <a:endParaRPr lang="ru-RU" dirty="0"/>
          </a:p>
        </p:txBody>
      </p:sp>
      <p:sp>
        <p:nvSpPr>
          <p:cNvPr id="14" name="Text Placeholder 13">
            <a:extLst>
              <a:ext uri="{FF2B5EF4-FFF2-40B4-BE49-F238E27FC236}">
                <a16:creationId xmlns:a16="http://schemas.microsoft.com/office/drawing/2014/main" id="{E7381719-C377-4979-B410-BA170EE9C314}"/>
              </a:ext>
            </a:extLst>
          </p:cNvPr>
          <p:cNvSpPr>
            <a:spLocks noGrp="1"/>
          </p:cNvSpPr>
          <p:nvPr>
            <p:ph type="body" sz="quarter" idx="11" hasCustomPrompt="1"/>
          </p:nvPr>
        </p:nvSpPr>
        <p:spPr>
          <a:xfrm>
            <a:off x="902561" y="4961393"/>
            <a:ext cx="5259821" cy="276999"/>
          </a:xfrm>
          <a:prstGeom prst="rect">
            <a:avLst/>
          </a:prstGeom>
        </p:spPr>
        <p:txBody>
          <a:bodyPr wrap="square" lIns="0" tIns="0" rIns="0" bIns="0">
            <a:spAutoFit/>
          </a:bodyPr>
          <a:lstStyle>
            <a:lvl1pPr marL="0" indent="0">
              <a:buNone/>
              <a:defRPr lang="en-US" sz="2000" kern="1200" cap="all" baseline="0" dirty="0" smtClean="0">
                <a:solidFill>
                  <a:schemeClr val="accent1"/>
                </a:solidFill>
                <a:latin typeface="+mj-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Name</a:t>
            </a:r>
          </a:p>
        </p:txBody>
      </p:sp>
      <p:sp>
        <p:nvSpPr>
          <p:cNvPr id="15" name="Text Placeholder 13">
            <a:extLst>
              <a:ext uri="{FF2B5EF4-FFF2-40B4-BE49-F238E27FC236}">
                <a16:creationId xmlns:a16="http://schemas.microsoft.com/office/drawing/2014/main" id="{010FB9F3-ACA6-4B34-BBFF-8D6A1FBCD55A}"/>
              </a:ext>
            </a:extLst>
          </p:cNvPr>
          <p:cNvSpPr>
            <a:spLocks noGrp="1"/>
          </p:cNvSpPr>
          <p:nvPr>
            <p:ph type="body" sz="quarter" idx="12" hasCustomPrompt="1"/>
          </p:nvPr>
        </p:nvSpPr>
        <p:spPr>
          <a:xfrm>
            <a:off x="902561" y="5310641"/>
            <a:ext cx="5259821" cy="193899"/>
          </a:xfrm>
          <a:prstGeom prst="rect">
            <a:avLst/>
          </a:prstGeom>
        </p:spPr>
        <p:txBody>
          <a:bodyPr wrap="square" lIns="0" tIns="0" rIns="0" bIns="0">
            <a:spAutoFit/>
          </a:bodyPr>
          <a:lstStyle>
            <a:lvl1pPr marL="0" indent="0">
              <a:buNone/>
              <a:defRPr lang="en-US" sz="1400" kern="1200" dirty="0" smtClean="0">
                <a:solidFill>
                  <a:schemeClr val="bg2"/>
                </a:solidFill>
                <a:latin typeface="+mn-lt"/>
                <a:ea typeface="Euclid Circular A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Position</a:t>
            </a:r>
          </a:p>
        </p:txBody>
      </p:sp>
      <p:cxnSp>
        <p:nvCxnSpPr>
          <p:cNvPr id="25" name="Straight Connector 24">
            <a:extLst>
              <a:ext uri="{FF2B5EF4-FFF2-40B4-BE49-F238E27FC236}">
                <a16:creationId xmlns:a16="http://schemas.microsoft.com/office/drawing/2014/main" id="{F622419E-C953-485E-9FEC-00B1B4F4D9E6}"/>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43B08CE4-84D8-47BA-B714-79E441C47A7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20" name="Рисунок 19" descr="Изображение выглядит как текст&#10;&#10;Автоматически созданное описание">
            <a:extLst>
              <a:ext uri="{FF2B5EF4-FFF2-40B4-BE49-F238E27FC236}">
                <a16:creationId xmlns:a16="http://schemas.microsoft.com/office/drawing/2014/main" id="{332E4A98-FF72-4A93-93A9-4726661FDA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402920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без изображений">
    <p:spTree>
      <p:nvGrpSpPr>
        <p:cNvPr id="1" name=""/>
        <p:cNvGrpSpPr/>
        <p:nvPr/>
      </p:nvGrpSpPr>
      <p:grpSpPr>
        <a:xfrm>
          <a:off x="0" y="0"/>
          <a:ext cx="0" cy="0"/>
          <a:chOff x="0" y="0"/>
          <a:chExt cx="0" cy="0"/>
        </a:xfrm>
      </p:grpSpPr>
      <p:pic>
        <p:nvPicPr>
          <p:cNvPr id="17" name="Picture 16" descr="A picture containing table&#10;&#10;Description automatically generated">
            <a:extLst>
              <a:ext uri="{FF2B5EF4-FFF2-40B4-BE49-F238E27FC236}">
                <a16:creationId xmlns:a16="http://schemas.microsoft.com/office/drawing/2014/main" id="{DB8F0A0E-4A01-4BC2-95D8-CC6D77F1AFA3}"/>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18" name="Прямоугольник 2">
            <a:extLst>
              <a:ext uri="{FF2B5EF4-FFF2-40B4-BE49-F238E27FC236}">
                <a16:creationId xmlns:a16="http://schemas.microsoft.com/office/drawing/2014/main" id="{A165DB1E-F99F-4F5E-B9CF-BEE49A7D526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6" name="Graphic 15">
            <a:extLst>
              <a:ext uri="{FF2B5EF4-FFF2-40B4-BE49-F238E27FC236}">
                <a16:creationId xmlns:a16="http://schemas.microsoft.com/office/drawing/2014/main" id="{A8B40DDC-AF21-425F-9985-2CAA06499200}"/>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4" name="Рамка 29">
            <a:extLst>
              <a:ext uri="{FF2B5EF4-FFF2-40B4-BE49-F238E27FC236}">
                <a16:creationId xmlns:a16="http://schemas.microsoft.com/office/drawing/2014/main" id="{0834A1E9-DEA2-4810-98C1-4864B91A127C}"/>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30">
            <a:extLst>
              <a:ext uri="{FF2B5EF4-FFF2-40B4-BE49-F238E27FC236}">
                <a16:creationId xmlns:a16="http://schemas.microsoft.com/office/drawing/2014/main" id="{F132133A-891C-4552-A97F-33204B2F7CB0}"/>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1D79935-82BE-423B-BC88-EC03A5F2D4D3}"/>
              </a:ext>
            </a:extLst>
          </p:cNvPr>
          <p:cNvSpPr>
            <a:spLocks noGrp="1"/>
          </p:cNvSpPr>
          <p:nvPr>
            <p:ph type="body" sz="quarter" idx="10" hasCustomPrompt="1"/>
          </p:nvPr>
        </p:nvSpPr>
        <p:spPr>
          <a:xfrm>
            <a:off x="1136466" y="1341120"/>
            <a:ext cx="5057070" cy="492443"/>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en-US" sz="3200" kern="1200" smtClean="0">
                <a:solidFill>
                  <a:schemeClr val="accent1"/>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Name</a:t>
            </a:r>
            <a:endParaRPr lang="ru-RU" dirty="0"/>
          </a:p>
        </p:txBody>
      </p:sp>
      <p:sp>
        <p:nvSpPr>
          <p:cNvPr id="9" name="Text Placeholder 7">
            <a:extLst>
              <a:ext uri="{FF2B5EF4-FFF2-40B4-BE49-F238E27FC236}">
                <a16:creationId xmlns:a16="http://schemas.microsoft.com/office/drawing/2014/main" id="{DEAB0D41-54FA-455A-B04F-360320D6BD94}"/>
              </a:ext>
            </a:extLst>
          </p:cNvPr>
          <p:cNvSpPr>
            <a:spLocks noGrp="1"/>
          </p:cNvSpPr>
          <p:nvPr>
            <p:ph type="body" sz="quarter" idx="11" hasCustomPrompt="1"/>
          </p:nvPr>
        </p:nvSpPr>
        <p:spPr>
          <a:xfrm>
            <a:off x="1136466" y="1833563"/>
            <a:ext cx="5057070" cy="246221"/>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ru-RU" sz="1600" kern="1200" dirty="0">
                <a:solidFill>
                  <a:schemeClr val="bg2"/>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Position</a:t>
            </a:r>
            <a:endParaRPr lang="ru-RU" dirty="0"/>
          </a:p>
        </p:txBody>
      </p:sp>
      <p:sp>
        <p:nvSpPr>
          <p:cNvPr id="11" name="Text Placeholder 13">
            <a:extLst>
              <a:ext uri="{FF2B5EF4-FFF2-40B4-BE49-F238E27FC236}">
                <a16:creationId xmlns:a16="http://schemas.microsoft.com/office/drawing/2014/main" id="{920C9937-63C3-4E89-8622-8FB346561E0F}"/>
              </a:ext>
            </a:extLst>
          </p:cNvPr>
          <p:cNvSpPr>
            <a:spLocks noGrp="1"/>
          </p:cNvSpPr>
          <p:nvPr>
            <p:ph type="body" sz="quarter" idx="12"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Event</a:t>
            </a:r>
          </a:p>
        </p:txBody>
      </p:sp>
      <p:sp>
        <p:nvSpPr>
          <p:cNvPr id="12" name="Text Placeholder 13">
            <a:extLst>
              <a:ext uri="{FF2B5EF4-FFF2-40B4-BE49-F238E27FC236}">
                <a16:creationId xmlns:a16="http://schemas.microsoft.com/office/drawing/2014/main" id="{8C5D5843-46DE-4D8B-BA27-CEC322CDA7C8}"/>
              </a:ext>
            </a:extLst>
          </p:cNvPr>
          <p:cNvSpPr>
            <a:spLocks noGrp="1"/>
          </p:cNvSpPr>
          <p:nvPr>
            <p:ph type="body" sz="quarter" idx="13"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cxnSp>
        <p:nvCxnSpPr>
          <p:cNvPr id="15" name="Straight Connector 14">
            <a:extLst>
              <a:ext uri="{FF2B5EF4-FFF2-40B4-BE49-F238E27FC236}">
                <a16:creationId xmlns:a16="http://schemas.microsoft.com/office/drawing/2014/main" id="{57695936-F81D-4307-A99D-B29477736C00}"/>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A8A5FCA9-5004-4385-B4E6-B7F9904E375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21" name="Рисунок 20" descr="Изображение выглядит как текст&#10;&#10;Автоматически созданное описание">
            <a:extLst>
              <a:ext uri="{FF2B5EF4-FFF2-40B4-BE49-F238E27FC236}">
                <a16:creationId xmlns:a16="http://schemas.microsoft.com/office/drawing/2014/main" id="{AE6257F4-1DE4-4776-B85D-D15BAF177C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4077437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с фото спикера">
    <p:spTree>
      <p:nvGrpSpPr>
        <p:cNvPr id="1" name=""/>
        <p:cNvGrpSpPr/>
        <p:nvPr/>
      </p:nvGrpSpPr>
      <p:grpSpPr>
        <a:xfrm>
          <a:off x="0" y="0"/>
          <a:ext cx="0" cy="0"/>
          <a:chOff x="0" y="0"/>
          <a:chExt cx="0" cy="0"/>
        </a:xfrm>
      </p:grpSpPr>
      <p:sp>
        <p:nvSpPr>
          <p:cNvPr id="4" name="Рамка 29">
            <a:extLst>
              <a:ext uri="{FF2B5EF4-FFF2-40B4-BE49-F238E27FC236}">
                <a16:creationId xmlns:a16="http://schemas.microsoft.com/office/drawing/2014/main" id="{0834A1E9-DEA2-4810-98C1-4864B91A127C}"/>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30">
            <a:extLst>
              <a:ext uri="{FF2B5EF4-FFF2-40B4-BE49-F238E27FC236}">
                <a16:creationId xmlns:a16="http://schemas.microsoft.com/office/drawing/2014/main" id="{F132133A-891C-4552-A97F-33204B2F7CB0}"/>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1D79935-82BE-423B-BC88-EC03A5F2D4D3}"/>
              </a:ext>
            </a:extLst>
          </p:cNvPr>
          <p:cNvSpPr>
            <a:spLocks noGrp="1"/>
          </p:cNvSpPr>
          <p:nvPr>
            <p:ph type="body" sz="quarter" idx="10" hasCustomPrompt="1"/>
          </p:nvPr>
        </p:nvSpPr>
        <p:spPr>
          <a:xfrm>
            <a:off x="1136466" y="1341120"/>
            <a:ext cx="5057070" cy="492443"/>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en-US" sz="3200" kern="1200" smtClean="0">
                <a:solidFill>
                  <a:schemeClr val="accent1"/>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Name</a:t>
            </a:r>
            <a:endParaRPr lang="ru-RU" dirty="0"/>
          </a:p>
        </p:txBody>
      </p:sp>
      <p:sp>
        <p:nvSpPr>
          <p:cNvPr id="9" name="Text Placeholder 7">
            <a:extLst>
              <a:ext uri="{FF2B5EF4-FFF2-40B4-BE49-F238E27FC236}">
                <a16:creationId xmlns:a16="http://schemas.microsoft.com/office/drawing/2014/main" id="{DEAB0D41-54FA-455A-B04F-360320D6BD94}"/>
              </a:ext>
            </a:extLst>
          </p:cNvPr>
          <p:cNvSpPr>
            <a:spLocks noGrp="1"/>
          </p:cNvSpPr>
          <p:nvPr>
            <p:ph type="body" sz="quarter" idx="11" hasCustomPrompt="1"/>
          </p:nvPr>
        </p:nvSpPr>
        <p:spPr>
          <a:xfrm>
            <a:off x="1136466" y="1833563"/>
            <a:ext cx="5057070" cy="246221"/>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ru-RU" sz="1600" kern="1200" dirty="0">
                <a:solidFill>
                  <a:schemeClr val="bg2"/>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Position</a:t>
            </a:r>
            <a:endParaRPr lang="ru-RU" dirty="0"/>
          </a:p>
        </p:txBody>
      </p:sp>
      <p:sp>
        <p:nvSpPr>
          <p:cNvPr id="11" name="Text Placeholder 13">
            <a:extLst>
              <a:ext uri="{FF2B5EF4-FFF2-40B4-BE49-F238E27FC236}">
                <a16:creationId xmlns:a16="http://schemas.microsoft.com/office/drawing/2014/main" id="{920C9937-63C3-4E89-8622-8FB346561E0F}"/>
              </a:ext>
            </a:extLst>
          </p:cNvPr>
          <p:cNvSpPr>
            <a:spLocks noGrp="1"/>
          </p:cNvSpPr>
          <p:nvPr>
            <p:ph type="body" sz="quarter" idx="12"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Event</a:t>
            </a:r>
          </a:p>
        </p:txBody>
      </p:sp>
      <p:sp>
        <p:nvSpPr>
          <p:cNvPr id="12" name="Text Placeholder 13">
            <a:extLst>
              <a:ext uri="{FF2B5EF4-FFF2-40B4-BE49-F238E27FC236}">
                <a16:creationId xmlns:a16="http://schemas.microsoft.com/office/drawing/2014/main" id="{8C5D5843-46DE-4D8B-BA27-CEC322CDA7C8}"/>
              </a:ext>
            </a:extLst>
          </p:cNvPr>
          <p:cNvSpPr>
            <a:spLocks noGrp="1"/>
          </p:cNvSpPr>
          <p:nvPr>
            <p:ph type="body" sz="quarter" idx="13"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0" name="Picture Placeholder 3">
            <a:extLst>
              <a:ext uri="{FF2B5EF4-FFF2-40B4-BE49-F238E27FC236}">
                <a16:creationId xmlns:a16="http://schemas.microsoft.com/office/drawing/2014/main" id="{F40A111E-33E1-44D3-8428-8D9283B23377}"/>
              </a:ext>
            </a:extLst>
          </p:cNvPr>
          <p:cNvSpPr>
            <a:spLocks noGrp="1"/>
          </p:cNvSpPr>
          <p:nvPr>
            <p:ph type="pic" sz="quarter" idx="14" hasCustomPrompt="1"/>
          </p:nvPr>
        </p:nvSpPr>
        <p:spPr>
          <a:xfrm>
            <a:off x="6548960" y="433951"/>
            <a:ext cx="4550840" cy="6424049"/>
          </a:xfrm>
          <a:prstGeom prst="rect">
            <a:avLst/>
          </a:prstGeom>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cxnSp>
        <p:nvCxnSpPr>
          <p:cNvPr id="16" name="Straight Connector 15">
            <a:extLst>
              <a:ext uri="{FF2B5EF4-FFF2-40B4-BE49-F238E27FC236}">
                <a16:creationId xmlns:a16="http://schemas.microsoft.com/office/drawing/2014/main" id="{A3CFDCE0-2466-4487-9C1B-CE8ABA894EAF}"/>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F4D1868B-F832-4652-BAD6-904AA0925A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4" name="Рисунок 13" descr="Изображение выглядит как текст&#10;&#10;Автоматически созданное описание">
            <a:extLst>
              <a:ext uri="{FF2B5EF4-FFF2-40B4-BE49-F238E27FC236}">
                <a16:creationId xmlns:a16="http://schemas.microsoft.com/office/drawing/2014/main" id="{5B3817A6-1387-4F76-A95B-AAA88C7E6D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11598265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902561" y="2587669"/>
            <a:ext cx="5646399" cy="615553"/>
          </a:xfrm>
        </p:spPr>
        <p:txBody>
          <a:bodyPr>
            <a:spAutoFit/>
          </a:bodyPr>
          <a:lstStyle>
            <a:lvl1pPr>
              <a:lnSpc>
                <a:spcPct val="100000"/>
              </a:lnSpc>
              <a:spcAft>
                <a:spcPts val="0"/>
              </a:spcAft>
              <a:defRPr sz="4000" cap="all" baseline="0">
                <a:solidFill>
                  <a:schemeClr val="bg1"/>
                </a:solidFill>
              </a:defRPr>
            </a:lvl1pPr>
          </a:lstStyle>
          <a:p>
            <a:r>
              <a:rPr lang="en-US" dirty="0"/>
              <a:t>Title</a:t>
            </a:r>
            <a:endParaRPr lang="ru-RU" dirty="0"/>
          </a:p>
        </p:txBody>
      </p:sp>
      <p:sp>
        <p:nvSpPr>
          <p:cNvPr id="20" name="Rectangle 19">
            <a:extLst>
              <a:ext uri="{FF2B5EF4-FFF2-40B4-BE49-F238E27FC236}">
                <a16:creationId xmlns:a16="http://schemas.microsoft.com/office/drawing/2014/main" id="{C3E305ED-1B42-46C9-AAD3-23868C01716F}"/>
              </a:ext>
            </a:extLst>
          </p:cNvPr>
          <p:cNvSpPr/>
          <p:nvPr userDrawn="1"/>
        </p:nvSpPr>
        <p:spPr>
          <a:xfrm>
            <a:off x="0" y="2694349"/>
            <a:ext cx="438150" cy="263466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Rectangle 21">
            <a:extLst>
              <a:ext uri="{FF2B5EF4-FFF2-40B4-BE49-F238E27FC236}">
                <a16:creationId xmlns:a16="http://schemas.microsoft.com/office/drawing/2014/main" id="{6AF26E17-2DA5-4B8A-8A62-539DF9DF7346}"/>
              </a:ext>
            </a:extLst>
          </p:cNvPr>
          <p:cNvSpPr/>
          <p:nvPr userDrawn="1"/>
        </p:nvSpPr>
        <p:spPr>
          <a:xfrm>
            <a:off x="0" y="0"/>
            <a:ext cx="12192000" cy="72000"/>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Picture 22" descr="A picture containing table&#10;&#10;Description automatically generated">
            <a:extLst>
              <a:ext uri="{FF2B5EF4-FFF2-40B4-BE49-F238E27FC236}">
                <a16:creationId xmlns:a16="http://schemas.microsoft.com/office/drawing/2014/main" id="{8B25C531-708C-4945-8B83-E756EE6EDFE1}"/>
              </a:ext>
            </a:extLst>
          </p:cNvPr>
          <p:cNvPicPr>
            <a:picLocks noChangeAspect="1"/>
          </p:cNvPicPr>
          <p:nvPr userDrawn="1"/>
        </p:nvPicPr>
        <p:blipFill rotWithShape="1">
          <a:blip r:embed="rId2">
            <a:alphaModFix amt="7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Tree>
    <p:extLst>
      <p:ext uri="{BB962C8B-B14F-4D97-AF65-F5344CB8AC3E}">
        <p14:creationId xmlns:p14="http://schemas.microsoft.com/office/powerpoint/2010/main" val="6668935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строчка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a:t>Note</a:t>
            </a:r>
            <a:endParaRPr lang="ru-RU" dirty="0"/>
          </a:p>
        </p:txBody>
      </p:sp>
    </p:spTree>
    <p:extLst>
      <p:ext uri="{BB962C8B-B14F-4D97-AF65-F5344CB8AC3E}">
        <p14:creationId xmlns:p14="http://schemas.microsoft.com/office/powerpoint/2010/main" val="608890785"/>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строчки заголов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8431847"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4" name="Text Placeholder 3">
            <a:extLst>
              <a:ext uri="{FF2B5EF4-FFF2-40B4-BE49-F238E27FC236}">
                <a16:creationId xmlns:a16="http://schemas.microsoft.com/office/drawing/2014/main" id="{3A57FCC7-863C-407B-9FB0-95457975288B}"/>
              </a:ext>
            </a:extLst>
          </p:cNvPr>
          <p:cNvSpPr>
            <a:spLocks noGrp="1"/>
          </p:cNvSpPr>
          <p:nvPr>
            <p:ph type="body" sz="quarter" idx="12" hasCustomPrompt="1"/>
          </p:nvPr>
        </p:nvSpPr>
        <p:spPr>
          <a:xfrm>
            <a:off x="658813" y="617855"/>
            <a:ext cx="8431846" cy="332399"/>
          </a:xfrm>
          <a:prstGeom prst="rect">
            <a:avLst/>
          </a:prstGeom>
        </p:spPr>
        <p:txBody>
          <a:bodyPr vert="horz" wrap="square" lIns="0" tIns="0" rIns="0" bIns="0" rtlCol="0" anchor="t">
            <a:spAutoFit/>
          </a:bodyPr>
          <a:lstStyle>
            <a:lvl1pPr marL="0" indent="0">
              <a:buNone/>
              <a:defRPr lang="en-US" sz="2400" cap="all" baseline="0" smtClean="0">
                <a:solidFill>
                  <a:schemeClr val="bg2"/>
                </a:solidFill>
                <a:latin typeface="+mj-lt"/>
                <a:ea typeface="+mj-ea"/>
                <a:cs typeface="+mj-cs"/>
              </a:defRPr>
            </a:lvl1pPr>
            <a:lvl2pPr>
              <a:defRPr lang="en-US" smtClean="0"/>
            </a:lvl2pPr>
            <a:lvl3pPr>
              <a:defRPr lang="en-US" smtClean="0"/>
            </a:lvl3pPr>
            <a:lvl4pPr>
              <a:defRPr lang="en-US" smtClean="0"/>
            </a:lvl4pPr>
            <a:lvl5pPr>
              <a:defRPr lang="ru-RU"/>
            </a:lvl5pPr>
          </a:lstStyle>
          <a:p>
            <a:pPr marL="228600" lvl="0" indent="-228600">
              <a:spcBef>
                <a:spcPct val="0"/>
              </a:spcBef>
            </a:pPr>
            <a:r>
              <a:rPr lang="en-US" dirty="0"/>
              <a:t>Second line</a:t>
            </a:r>
          </a:p>
        </p:txBody>
      </p:sp>
    </p:spTree>
    <p:extLst>
      <p:ext uri="{BB962C8B-B14F-4D97-AF65-F5344CB8AC3E}">
        <p14:creationId xmlns:p14="http://schemas.microsoft.com/office/powerpoint/2010/main" val="4027344247"/>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0" y="4101930"/>
            <a:ext cx="4659242"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6435727" y="4101930"/>
            <a:ext cx="4659242"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229434242"/>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458534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28" name="Picture Placeholder 14">
            <a:extLst>
              <a:ext uri="{FF2B5EF4-FFF2-40B4-BE49-F238E27FC236}">
                <a16:creationId xmlns:a16="http://schemas.microsoft.com/office/drawing/2014/main" id="{88F2BDCB-B8D5-46C5-B498-B34DD65BC9B0}"/>
              </a:ext>
            </a:extLst>
          </p:cNvPr>
          <p:cNvSpPr>
            <a:spLocks noGrp="1"/>
          </p:cNvSpPr>
          <p:nvPr>
            <p:ph type="pic" sz="quarter" idx="14" hasCustomPrompt="1"/>
          </p:nvPr>
        </p:nvSpPr>
        <p:spPr>
          <a:xfrm>
            <a:off x="8071490" y="4101930"/>
            <a:ext cx="3036385"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1857629977"/>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вертикальные карточки с фото">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2" name="Picture Placeholder 11">
            <a:extLst>
              <a:ext uri="{FF2B5EF4-FFF2-40B4-BE49-F238E27FC236}">
                <a16:creationId xmlns:a16="http://schemas.microsoft.com/office/drawing/2014/main" id="{D0C080EA-FDDC-4F25-97DE-051C3CBCEC03}"/>
              </a:ext>
            </a:extLst>
          </p:cNvPr>
          <p:cNvSpPr>
            <a:spLocks noGrp="1"/>
          </p:cNvSpPr>
          <p:nvPr>
            <p:ph type="pic" sz="quarter" idx="12" hasCustomPrompt="1"/>
          </p:nvPr>
        </p:nvSpPr>
        <p:spPr>
          <a:xfrm>
            <a:off x="1092201"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15" name="Picture Placeholder 14">
            <a:extLst>
              <a:ext uri="{FF2B5EF4-FFF2-40B4-BE49-F238E27FC236}">
                <a16:creationId xmlns:a16="http://schemas.microsoft.com/office/drawing/2014/main" id="{4FA8A3AE-9FC8-439D-9010-CBA364DBFFEC}"/>
              </a:ext>
            </a:extLst>
          </p:cNvPr>
          <p:cNvSpPr>
            <a:spLocks noGrp="1"/>
          </p:cNvSpPr>
          <p:nvPr>
            <p:ph type="pic" sz="quarter" idx="13" hasCustomPrompt="1"/>
          </p:nvPr>
        </p:nvSpPr>
        <p:spPr>
          <a:xfrm>
            <a:off x="3671654"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28" name="Picture Placeholder 14">
            <a:extLst>
              <a:ext uri="{FF2B5EF4-FFF2-40B4-BE49-F238E27FC236}">
                <a16:creationId xmlns:a16="http://schemas.microsoft.com/office/drawing/2014/main" id="{88F2BDCB-B8D5-46C5-B498-B34DD65BC9B0}"/>
              </a:ext>
            </a:extLst>
          </p:cNvPr>
          <p:cNvSpPr>
            <a:spLocks noGrp="1"/>
          </p:cNvSpPr>
          <p:nvPr>
            <p:ph type="pic" sz="quarter" idx="14" hasCustomPrompt="1"/>
          </p:nvPr>
        </p:nvSpPr>
        <p:spPr>
          <a:xfrm>
            <a:off x="6252929"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
        <p:nvSpPr>
          <p:cNvPr id="22" name="Picture Placeholder 14">
            <a:extLst>
              <a:ext uri="{FF2B5EF4-FFF2-40B4-BE49-F238E27FC236}">
                <a16:creationId xmlns:a16="http://schemas.microsoft.com/office/drawing/2014/main" id="{BD68CF29-070B-4282-BF53-C3A10620C790}"/>
              </a:ext>
            </a:extLst>
          </p:cNvPr>
          <p:cNvSpPr>
            <a:spLocks noGrp="1"/>
          </p:cNvSpPr>
          <p:nvPr>
            <p:ph type="pic" sz="quarter" idx="15" hasCustomPrompt="1"/>
          </p:nvPr>
        </p:nvSpPr>
        <p:spPr>
          <a:xfrm>
            <a:off x="8830413" y="4101930"/>
            <a:ext cx="2269387" cy="2243306"/>
          </a:xfrm>
          <a:custGeom>
            <a:avLst/>
            <a:gdLst>
              <a:gd name="connsiteX0" fmla="*/ 0 w 4659242"/>
              <a:gd name="connsiteY0" fmla="*/ 0 h 2243306"/>
              <a:gd name="connsiteX1" fmla="*/ 4659242 w 4659242"/>
              <a:gd name="connsiteY1" fmla="*/ 0 h 2243306"/>
              <a:gd name="connsiteX2" fmla="*/ 4659242 w 4659242"/>
              <a:gd name="connsiteY2" fmla="*/ 2173334 h 2243306"/>
              <a:gd name="connsiteX3" fmla="*/ 4653745 w 4659242"/>
              <a:gd name="connsiteY3" fmla="*/ 2200564 h 2243306"/>
              <a:gd name="connsiteX4" fmla="*/ 4589262 w 4659242"/>
              <a:gd name="connsiteY4" fmla="*/ 2243306 h 2243306"/>
              <a:gd name="connsiteX5" fmla="*/ 69982 w 4659242"/>
              <a:gd name="connsiteY5" fmla="*/ 2243306 h 2243306"/>
              <a:gd name="connsiteX6" fmla="*/ 0 w 4659242"/>
              <a:gd name="connsiteY6" fmla="*/ 2173324 h 22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9242" h="2243306">
                <a:moveTo>
                  <a:pt x="0" y="0"/>
                </a:moveTo>
                <a:lnTo>
                  <a:pt x="4659242" y="0"/>
                </a:lnTo>
                <a:lnTo>
                  <a:pt x="4659242" y="2173334"/>
                </a:lnTo>
                <a:lnTo>
                  <a:pt x="4653745" y="2200564"/>
                </a:lnTo>
                <a:cubicBezTo>
                  <a:pt x="4643121" y="2225682"/>
                  <a:pt x="4618250" y="2243306"/>
                  <a:pt x="4589262" y="2243306"/>
                </a:cubicBezTo>
                <a:lnTo>
                  <a:pt x="69982" y="2243306"/>
                </a:lnTo>
                <a:cubicBezTo>
                  <a:pt x="31332" y="2243306"/>
                  <a:pt x="0" y="2211974"/>
                  <a:pt x="0" y="2173324"/>
                </a:cubicBezTo>
                <a:close/>
              </a:path>
            </a:pathLst>
          </a:custGeom>
          <a:pattFill prst="lgCheck">
            <a:fgClr>
              <a:schemeClr val="tx2">
                <a:lumMod val="20000"/>
                <a:lumOff val="80000"/>
              </a:schemeClr>
            </a:fgClr>
            <a:bgClr>
              <a:schemeClr val="bg1"/>
            </a:bgClr>
          </a:pattFill>
          <a:ln>
            <a:noFill/>
          </a:ln>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2207129354"/>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без изображений">
    <p:spTree>
      <p:nvGrpSpPr>
        <p:cNvPr id="1" name=""/>
        <p:cNvGrpSpPr/>
        <p:nvPr/>
      </p:nvGrpSpPr>
      <p:grpSpPr>
        <a:xfrm>
          <a:off x="0" y="0"/>
          <a:ext cx="0" cy="0"/>
          <a:chOff x="0" y="0"/>
          <a:chExt cx="0" cy="0"/>
        </a:xfrm>
      </p:grpSpPr>
      <p:pic>
        <p:nvPicPr>
          <p:cNvPr id="17" name="Picture 16" descr="A picture containing table&#10;&#10;Description automatically generated">
            <a:extLst>
              <a:ext uri="{FF2B5EF4-FFF2-40B4-BE49-F238E27FC236}">
                <a16:creationId xmlns:a16="http://schemas.microsoft.com/office/drawing/2014/main" id="{DB8F0A0E-4A01-4BC2-95D8-CC6D77F1AFA3}"/>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18" name="Прямоугольник 2">
            <a:extLst>
              <a:ext uri="{FF2B5EF4-FFF2-40B4-BE49-F238E27FC236}">
                <a16:creationId xmlns:a16="http://schemas.microsoft.com/office/drawing/2014/main" id="{A165DB1E-F99F-4F5E-B9CF-BEE49A7D5268}"/>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6" name="Graphic 15">
            <a:extLst>
              <a:ext uri="{FF2B5EF4-FFF2-40B4-BE49-F238E27FC236}">
                <a16:creationId xmlns:a16="http://schemas.microsoft.com/office/drawing/2014/main" id="{A8B40DDC-AF21-425F-9985-2CAA06499200}"/>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4" name="Рамка 29">
            <a:extLst>
              <a:ext uri="{FF2B5EF4-FFF2-40B4-BE49-F238E27FC236}">
                <a16:creationId xmlns:a16="http://schemas.microsoft.com/office/drawing/2014/main" id="{0834A1E9-DEA2-4810-98C1-4864B91A127C}"/>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30">
            <a:extLst>
              <a:ext uri="{FF2B5EF4-FFF2-40B4-BE49-F238E27FC236}">
                <a16:creationId xmlns:a16="http://schemas.microsoft.com/office/drawing/2014/main" id="{F132133A-891C-4552-A97F-33204B2F7CB0}"/>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1D79935-82BE-423B-BC88-EC03A5F2D4D3}"/>
              </a:ext>
            </a:extLst>
          </p:cNvPr>
          <p:cNvSpPr>
            <a:spLocks noGrp="1"/>
          </p:cNvSpPr>
          <p:nvPr>
            <p:ph type="body" sz="quarter" idx="10" hasCustomPrompt="1"/>
          </p:nvPr>
        </p:nvSpPr>
        <p:spPr>
          <a:xfrm>
            <a:off x="1136466" y="1341120"/>
            <a:ext cx="5057070" cy="492443"/>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en-US" sz="3200" kern="1200" smtClean="0">
                <a:solidFill>
                  <a:schemeClr val="accent1"/>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Name</a:t>
            </a:r>
            <a:endParaRPr lang="ru-RU" dirty="0"/>
          </a:p>
        </p:txBody>
      </p:sp>
      <p:sp>
        <p:nvSpPr>
          <p:cNvPr id="9" name="Text Placeholder 7">
            <a:extLst>
              <a:ext uri="{FF2B5EF4-FFF2-40B4-BE49-F238E27FC236}">
                <a16:creationId xmlns:a16="http://schemas.microsoft.com/office/drawing/2014/main" id="{DEAB0D41-54FA-455A-B04F-360320D6BD94}"/>
              </a:ext>
            </a:extLst>
          </p:cNvPr>
          <p:cNvSpPr>
            <a:spLocks noGrp="1"/>
          </p:cNvSpPr>
          <p:nvPr>
            <p:ph type="body" sz="quarter" idx="11" hasCustomPrompt="1"/>
          </p:nvPr>
        </p:nvSpPr>
        <p:spPr>
          <a:xfrm>
            <a:off x="1136466" y="1833563"/>
            <a:ext cx="5057070" cy="246221"/>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ru-RU" sz="1600" kern="1200" dirty="0">
                <a:solidFill>
                  <a:schemeClr val="bg2"/>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Position</a:t>
            </a:r>
            <a:endParaRPr lang="ru-RU" dirty="0"/>
          </a:p>
        </p:txBody>
      </p:sp>
      <p:sp>
        <p:nvSpPr>
          <p:cNvPr id="11" name="Text Placeholder 13">
            <a:extLst>
              <a:ext uri="{FF2B5EF4-FFF2-40B4-BE49-F238E27FC236}">
                <a16:creationId xmlns:a16="http://schemas.microsoft.com/office/drawing/2014/main" id="{920C9937-63C3-4E89-8622-8FB346561E0F}"/>
              </a:ext>
            </a:extLst>
          </p:cNvPr>
          <p:cNvSpPr>
            <a:spLocks noGrp="1"/>
          </p:cNvSpPr>
          <p:nvPr>
            <p:ph type="body" sz="quarter" idx="12"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Event</a:t>
            </a:r>
          </a:p>
        </p:txBody>
      </p:sp>
      <p:sp>
        <p:nvSpPr>
          <p:cNvPr id="12" name="Text Placeholder 13">
            <a:extLst>
              <a:ext uri="{FF2B5EF4-FFF2-40B4-BE49-F238E27FC236}">
                <a16:creationId xmlns:a16="http://schemas.microsoft.com/office/drawing/2014/main" id="{8C5D5843-46DE-4D8B-BA27-CEC322CDA7C8}"/>
              </a:ext>
            </a:extLst>
          </p:cNvPr>
          <p:cNvSpPr>
            <a:spLocks noGrp="1"/>
          </p:cNvSpPr>
          <p:nvPr>
            <p:ph type="body" sz="quarter" idx="13"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cxnSp>
        <p:nvCxnSpPr>
          <p:cNvPr id="15" name="Straight Connector 14">
            <a:extLst>
              <a:ext uri="{FF2B5EF4-FFF2-40B4-BE49-F238E27FC236}">
                <a16:creationId xmlns:a16="http://schemas.microsoft.com/office/drawing/2014/main" id="{57695936-F81D-4307-A99D-B29477736C00}"/>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4FC1B142-8F78-4E42-AB6B-95325FB32C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9638" y="497955"/>
            <a:ext cx="1344168" cy="470839"/>
          </a:xfrm>
          <a:prstGeom prst="rect">
            <a:avLst/>
          </a:prstGeom>
        </p:spPr>
      </p:pic>
      <p:pic>
        <p:nvPicPr>
          <p:cNvPr id="75" name="Рисунок 74" descr="Изображение выглядит как текст&#10;&#10;Автоматически созданное описание">
            <a:extLst>
              <a:ext uri="{FF2B5EF4-FFF2-40B4-BE49-F238E27FC236}">
                <a16:creationId xmlns:a16="http://schemas.microsoft.com/office/drawing/2014/main" id="{CD3AF9A1-978C-448D-B931-850A8D49869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35625787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Мокап ноутбука">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pic>
        <p:nvPicPr>
          <p:cNvPr id="6" name="Picture 16" descr="A screenshot of a flat screen television&#10;&#10;Description automatically generated">
            <a:extLst>
              <a:ext uri="{FF2B5EF4-FFF2-40B4-BE49-F238E27FC236}">
                <a16:creationId xmlns:a16="http://schemas.microsoft.com/office/drawing/2014/main" id="{468BE97C-7BE9-4254-ADB9-BBADE1E30B6C}"/>
              </a:ext>
            </a:extLst>
          </p:cNvPr>
          <p:cNvPicPr>
            <a:picLocks noChangeAspect="1"/>
          </p:cNvPicPr>
          <p:nvPr userDrawn="1"/>
        </p:nvPicPr>
        <p:blipFill>
          <a:blip r:embed="rId2"/>
          <a:stretch>
            <a:fillRect/>
          </a:stretch>
        </p:blipFill>
        <p:spPr>
          <a:xfrm>
            <a:off x="3400111" y="1179094"/>
            <a:ext cx="9550185" cy="5639383"/>
          </a:xfrm>
          <a:prstGeom prst="rect">
            <a:avLst/>
          </a:prstGeom>
        </p:spPr>
      </p:pic>
      <p:sp>
        <p:nvSpPr>
          <p:cNvPr id="8" name="Рисунок 3">
            <a:extLst>
              <a:ext uri="{FF2B5EF4-FFF2-40B4-BE49-F238E27FC236}">
                <a16:creationId xmlns:a16="http://schemas.microsoft.com/office/drawing/2014/main" id="{D4E40A85-C800-414C-BEE1-B578D5514CDB}"/>
              </a:ext>
            </a:extLst>
          </p:cNvPr>
          <p:cNvSpPr>
            <a:spLocks noGrp="1"/>
          </p:cNvSpPr>
          <p:nvPr>
            <p:ph type="pic" sz="quarter" idx="13" hasCustomPrompt="1"/>
          </p:nvPr>
        </p:nvSpPr>
        <p:spPr>
          <a:xfrm>
            <a:off x="5014913" y="1516856"/>
            <a:ext cx="6238875" cy="3819525"/>
          </a:xfrm>
          <a:prstGeom prst="rect">
            <a:avLst/>
          </a:prstGeom>
          <a:pattFill prst="lgCheck">
            <a:fgClr>
              <a:schemeClr val="tx2">
                <a:lumMod val="20000"/>
                <a:lumOff val="80000"/>
              </a:schemeClr>
            </a:fgClr>
            <a:bgClr>
              <a:schemeClr val="bg1"/>
            </a:bgClr>
          </a:pattFill>
        </p:spPr>
        <p:txBody>
          <a:bodyPr wrap="square" lIns="0" tIns="0" rIns="0" bIns="0" anchor="ctr">
            <a:noAutofit/>
          </a:bodyPr>
          <a:lstStyle>
            <a:lvl1pPr marL="0" indent="0" algn="ctr">
              <a:lnSpc>
                <a:spcPct val="100000"/>
              </a:lnSpc>
              <a:spcBef>
                <a:spcPts val="0"/>
              </a:spcBef>
              <a:buFont typeface="Arial" panose="020B0604020202020204" pitchFamily="34" charset="0"/>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2100798211"/>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Мокап телефона">
    <p:spTree>
      <p:nvGrpSpPr>
        <p:cNvPr id="1" name=""/>
        <p:cNvGrpSpPr/>
        <p:nvPr/>
      </p:nvGrpSpPr>
      <p:grpSpPr>
        <a:xfrm>
          <a:off x="0" y="0"/>
          <a:ext cx="0" cy="0"/>
          <a:chOff x="0" y="0"/>
          <a:chExt cx="0" cy="0"/>
        </a:xfrm>
      </p:grpSpPr>
      <p:pic>
        <p:nvPicPr>
          <p:cNvPr id="8" name="Рисунок 22">
            <a:extLst>
              <a:ext uri="{FF2B5EF4-FFF2-40B4-BE49-F238E27FC236}">
                <a16:creationId xmlns:a16="http://schemas.microsoft.com/office/drawing/2014/main" id="{C784C029-6C93-413D-8699-4362434FDC8F}"/>
              </a:ext>
            </a:extLst>
          </p:cNvPr>
          <p:cNvPicPr>
            <a:picLocks noChangeAspect="1"/>
          </p:cNvPicPr>
          <p:nvPr userDrawn="1"/>
        </p:nvPicPr>
        <p:blipFill rotWithShape="1">
          <a:blip r:embed="rId2">
            <a:alphaModFix/>
          </a:blip>
          <a:srcRect l="34033" t="15463" r="28889" b="14498"/>
          <a:stretch/>
        </p:blipFill>
        <p:spPr>
          <a:xfrm>
            <a:off x="8442477" y="1060171"/>
            <a:ext cx="2918577" cy="5513074"/>
          </a:xfrm>
          <a:prstGeom prst="rect">
            <a:avLst/>
          </a:prstGeom>
          <a:noFill/>
          <a:ln>
            <a:noFill/>
          </a:ln>
          <a:effectLst>
            <a:outerShdw blurRad="342900" dist="114300" dir="2700000" algn="tl" rotWithShape="0">
              <a:srgbClr val="000000">
                <a:alpha val="30980"/>
              </a:srgbClr>
            </a:outerShdw>
          </a:effectLst>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11" name="Рисунок 21">
            <a:extLst>
              <a:ext uri="{FF2B5EF4-FFF2-40B4-BE49-F238E27FC236}">
                <a16:creationId xmlns:a16="http://schemas.microsoft.com/office/drawing/2014/main" id="{D48C7C90-CD98-4D00-8F58-3DFE15D1F7E6}"/>
              </a:ext>
            </a:extLst>
          </p:cNvPr>
          <p:cNvSpPr>
            <a:spLocks noGrp="1"/>
          </p:cNvSpPr>
          <p:nvPr>
            <p:ph type="pic" sz="quarter" idx="12" hasCustomPrompt="1"/>
          </p:nvPr>
        </p:nvSpPr>
        <p:spPr>
          <a:xfrm>
            <a:off x="8820589" y="1435154"/>
            <a:ext cx="2200456" cy="4779909"/>
          </a:xfrm>
          <a:custGeom>
            <a:avLst/>
            <a:gdLst>
              <a:gd name="connsiteX0" fmla="*/ 394614 w 1920529"/>
              <a:gd name="connsiteY0" fmla="*/ 295 h 4171841"/>
              <a:gd name="connsiteX1" fmla="*/ 433387 w 1920529"/>
              <a:gd name="connsiteY1" fmla="*/ 32559 h 4171841"/>
              <a:gd name="connsiteX2" fmla="*/ 439896 w 1920529"/>
              <a:gd name="connsiteY2" fmla="*/ 66237 h 4171841"/>
              <a:gd name="connsiteX3" fmla="*/ 496498 w 1920529"/>
              <a:gd name="connsiteY3" fmla="*/ 136991 h 4171841"/>
              <a:gd name="connsiteX4" fmla="*/ 622911 w 1920529"/>
              <a:gd name="connsiteY4" fmla="*/ 165009 h 4171841"/>
              <a:gd name="connsiteX5" fmla="*/ 1301480 w 1920529"/>
              <a:gd name="connsiteY5" fmla="*/ 165009 h 4171841"/>
              <a:gd name="connsiteX6" fmla="*/ 1413082 w 1920529"/>
              <a:gd name="connsiteY6" fmla="*/ 142934 h 4171841"/>
              <a:gd name="connsiteX7" fmla="*/ 1487325 w 1920529"/>
              <a:gd name="connsiteY7" fmla="*/ 46427 h 4171841"/>
              <a:gd name="connsiteX8" fmla="*/ 1541191 w 1920529"/>
              <a:gd name="connsiteY8" fmla="*/ 295 h 4171841"/>
              <a:gd name="connsiteX9" fmla="*/ 1690244 w 1920529"/>
              <a:gd name="connsiteY9" fmla="*/ 484 h 4171841"/>
              <a:gd name="connsiteX10" fmla="*/ 1809864 w 1920529"/>
              <a:gd name="connsiteY10" fmla="*/ 27182 h 4171841"/>
              <a:gd name="connsiteX11" fmla="*/ 1912599 w 1920529"/>
              <a:gd name="connsiteY11" fmla="*/ 180480 h 4171841"/>
              <a:gd name="connsiteX12" fmla="*/ 1920145 w 1920529"/>
              <a:gd name="connsiteY12" fmla="*/ 329062 h 4171841"/>
              <a:gd name="connsiteX13" fmla="*/ 1920428 w 1920529"/>
              <a:gd name="connsiteY13" fmla="*/ 2963247 h 4171841"/>
              <a:gd name="connsiteX14" fmla="*/ 1920334 w 1920529"/>
              <a:gd name="connsiteY14" fmla="*/ 3268147 h 4171841"/>
              <a:gd name="connsiteX15" fmla="*/ 1917409 w 1920529"/>
              <a:gd name="connsiteY15" fmla="*/ 3893887 h 4171841"/>
              <a:gd name="connsiteX16" fmla="*/ 1912881 w 1920529"/>
              <a:gd name="connsiteY16" fmla="*/ 4001431 h 4171841"/>
              <a:gd name="connsiteX17" fmla="*/ 1766092 w 1920529"/>
              <a:gd name="connsiteY17" fmla="*/ 4161993 h 4171841"/>
              <a:gd name="connsiteX18" fmla="*/ 1675246 w 1920529"/>
              <a:gd name="connsiteY18" fmla="*/ 4171427 h 4171841"/>
              <a:gd name="connsiteX19" fmla="*/ 246976 w 1920529"/>
              <a:gd name="connsiteY19" fmla="*/ 4171616 h 4171841"/>
              <a:gd name="connsiteX20" fmla="*/ 125186 w 1920529"/>
              <a:gd name="connsiteY20" fmla="*/ 4153787 h 4171841"/>
              <a:gd name="connsiteX21" fmla="*/ 43867 w 1920529"/>
              <a:gd name="connsiteY21" fmla="*/ 4090297 h 4171841"/>
              <a:gd name="connsiteX22" fmla="*/ 6604 w 1920529"/>
              <a:gd name="connsiteY22" fmla="*/ 3969451 h 4171841"/>
              <a:gd name="connsiteX23" fmla="*/ 0 w 1920529"/>
              <a:gd name="connsiteY23" fmla="*/ 2066664 h 4171841"/>
              <a:gd name="connsiteX24" fmla="*/ 2170 w 1920529"/>
              <a:gd name="connsiteY24" fmla="*/ 2066664 h 4171841"/>
              <a:gd name="connsiteX25" fmla="*/ 2548 w 1920529"/>
              <a:gd name="connsiteY25" fmla="*/ 303685 h 4171841"/>
              <a:gd name="connsiteX26" fmla="*/ 11321 w 1920529"/>
              <a:gd name="connsiteY26" fmla="*/ 171330 h 4171841"/>
              <a:gd name="connsiteX27" fmla="*/ 181695 w 1920529"/>
              <a:gd name="connsiteY27" fmla="*/ 5107 h 4171841"/>
              <a:gd name="connsiteX28" fmla="*/ 252447 w 1920529"/>
              <a:gd name="connsiteY28" fmla="*/ 484 h 4171841"/>
              <a:gd name="connsiteX29" fmla="*/ 394614 w 1920529"/>
              <a:gd name="connsiteY29" fmla="*/ 295 h 417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20529" h="4171841">
                <a:moveTo>
                  <a:pt x="394614" y="295"/>
                </a:moveTo>
                <a:cubicBezTo>
                  <a:pt x="420934" y="484"/>
                  <a:pt x="428009" y="6805"/>
                  <a:pt x="433387" y="32559"/>
                </a:cubicBezTo>
                <a:cubicBezTo>
                  <a:pt x="435651" y="43786"/>
                  <a:pt x="437538" y="55106"/>
                  <a:pt x="439896" y="66237"/>
                </a:cubicBezTo>
                <a:cubicBezTo>
                  <a:pt x="446972" y="99161"/>
                  <a:pt x="466688" y="121897"/>
                  <a:pt x="496498" y="136991"/>
                </a:cubicBezTo>
                <a:cubicBezTo>
                  <a:pt x="536308" y="157085"/>
                  <a:pt x="579044" y="164820"/>
                  <a:pt x="622911" y="165009"/>
                </a:cubicBezTo>
                <a:cubicBezTo>
                  <a:pt x="849132" y="165574"/>
                  <a:pt x="1075353" y="165480"/>
                  <a:pt x="1301480" y="165009"/>
                </a:cubicBezTo>
                <a:cubicBezTo>
                  <a:pt x="1339782" y="164915"/>
                  <a:pt x="1377233" y="158027"/>
                  <a:pt x="1413082" y="142934"/>
                </a:cubicBezTo>
                <a:cubicBezTo>
                  <a:pt x="1456571" y="124633"/>
                  <a:pt x="1480627" y="92841"/>
                  <a:pt x="1487325" y="46427"/>
                </a:cubicBezTo>
                <a:cubicBezTo>
                  <a:pt x="1493740" y="1994"/>
                  <a:pt x="1496382" y="295"/>
                  <a:pt x="1541191" y="295"/>
                </a:cubicBezTo>
                <a:cubicBezTo>
                  <a:pt x="1590907" y="295"/>
                  <a:pt x="1640529" y="-82"/>
                  <a:pt x="1690244" y="484"/>
                </a:cubicBezTo>
                <a:cubicBezTo>
                  <a:pt x="1731848" y="956"/>
                  <a:pt x="1772696" y="6994"/>
                  <a:pt x="1809864" y="27182"/>
                </a:cubicBezTo>
                <a:cubicBezTo>
                  <a:pt x="1870713" y="60200"/>
                  <a:pt x="1905711" y="111991"/>
                  <a:pt x="1912599" y="180480"/>
                </a:cubicBezTo>
                <a:cubicBezTo>
                  <a:pt x="1917598" y="229724"/>
                  <a:pt x="1920145" y="279534"/>
                  <a:pt x="1920145" y="329062"/>
                </a:cubicBezTo>
                <a:cubicBezTo>
                  <a:pt x="1920523" y="1207155"/>
                  <a:pt x="1920428" y="2085155"/>
                  <a:pt x="1920428" y="2963247"/>
                </a:cubicBezTo>
                <a:cubicBezTo>
                  <a:pt x="1920428" y="3064849"/>
                  <a:pt x="1920711" y="3166544"/>
                  <a:pt x="1920334" y="3268147"/>
                </a:cubicBezTo>
                <a:cubicBezTo>
                  <a:pt x="1919579" y="3476726"/>
                  <a:pt x="1918730" y="3685306"/>
                  <a:pt x="1917409" y="3893887"/>
                </a:cubicBezTo>
                <a:cubicBezTo>
                  <a:pt x="1917221" y="3929735"/>
                  <a:pt x="1915334" y="3965677"/>
                  <a:pt x="1912881" y="4001431"/>
                </a:cubicBezTo>
                <a:cubicBezTo>
                  <a:pt x="1907410" y="4080204"/>
                  <a:pt x="1847789" y="4146145"/>
                  <a:pt x="1766092" y="4161993"/>
                </a:cubicBezTo>
                <a:cubicBezTo>
                  <a:pt x="1736281" y="4167749"/>
                  <a:pt x="1705528" y="4171333"/>
                  <a:pt x="1675246" y="4171427"/>
                </a:cubicBezTo>
                <a:cubicBezTo>
                  <a:pt x="1199124" y="4171994"/>
                  <a:pt x="723097" y="4171900"/>
                  <a:pt x="246976" y="4171616"/>
                </a:cubicBezTo>
                <a:cubicBezTo>
                  <a:pt x="205750" y="4171616"/>
                  <a:pt x="164808" y="4166805"/>
                  <a:pt x="125186" y="4153787"/>
                </a:cubicBezTo>
                <a:cubicBezTo>
                  <a:pt x="90281" y="4142371"/>
                  <a:pt x="63207" y="4121335"/>
                  <a:pt x="43867" y="4090297"/>
                </a:cubicBezTo>
                <a:cubicBezTo>
                  <a:pt x="20849" y="4053317"/>
                  <a:pt x="6698" y="4013978"/>
                  <a:pt x="6604" y="3969451"/>
                </a:cubicBezTo>
                <a:cubicBezTo>
                  <a:pt x="4623" y="3335126"/>
                  <a:pt x="2264" y="2700895"/>
                  <a:pt x="0" y="2066664"/>
                </a:cubicBezTo>
                <a:cubicBezTo>
                  <a:pt x="755" y="2066664"/>
                  <a:pt x="1510" y="2066664"/>
                  <a:pt x="2170" y="2066664"/>
                </a:cubicBezTo>
                <a:cubicBezTo>
                  <a:pt x="2170" y="1479036"/>
                  <a:pt x="1981" y="891314"/>
                  <a:pt x="2548" y="303685"/>
                </a:cubicBezTo>
                <a:cubicBezTo>
                  <a:pt x="2548" y="259535"/>
                  <a:pt x="5944" y="215102"/>
                  <a:pt x="11321" y="171330"/>
                </a:cubicBezTo>
                <a:cubicBezTo>
                  <a:pt x="23679" y="71710"/>
                  <a:pt x="102829" y="15107"/>
                  <a:pt x="181695" y="5107"/>
                </a:cubicBezTo>
                <a:cubicBezTo>
                  <a:pt x="205090" y="2182"/>
                  <a:pt x="228863" y="768"/>
                  <a:pt x="252447" y="484"/>
                </a:cubicBezTo>
                <a:cubicBezTo>
                  <a:pt x="299805" y="-270"/>
                  <a:pt x="347256" y="13"/>
                  <a:pt x="394614" y="295"/>
                </a:cubicBezTo>
                <a:close/>
              </a:path>
            </a:pathLst>
          </a:custGeom>
          <a:pattFill prst="lgCheck">
            <a:fgClr>
              <a:schemeClr val="tx2">
                <a:lumMod val="20000"/>
                <a:lumOff val="80000"/>
              </a:schemeClr>
            </a:fgClr>
            <a:bgClr>
              <a:schemeClr val="bg1"/>
            </a:bgClr>
          </a:pattFill>
        </p:spPr>
        <p:txBody>
          <a:bodyPr anchor="ctr"/>
          <a:lstStyle>
            <a:lvl1pPr marL="0" indent="0" algn="ctr">
              <a:lnSpc>
                <a:spcPct val="100000"/>
              </a:lnSpc>
              <a:spcBef>
                <a:spcPts val="0"/>
              </a:spcBef>
              <a:buNone/>
              <a:defRPr lang="ru-RU" sz="1800" dirty="0">
                <a:solidFill>
                  <a:schemeClr val="bg2"/>
                </a:solidFill>
              </a:defRPr>
            </a:lvl1pPr>
          </a:lstStyle>
          <a:p>
            <a:pPr marL="228600" lvl="0" indent="-228600" algn="ctr"/>
            <a:r>
              <a:rPr lang="en-US" dirty="0"/>
              <a:t>Image</a:t>
            </a:r>
          </a:p>
        </p:txBody>
      </p:sp>
    </p:spTree>
    <p:extLst>
      <p:ext uri="{BB962C8B-B14F-4D97-AF65-F5344CB8AC3E}">
        <p14:creationId xmlns:p14="http://schemas.microsoft.com/office/powerpoint/2010/main" val="855248301"/>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Мокап онлайн-класса">
    <p:spTree>
      <p:nvGrpSpPr>
        <p:cNvPr id="1" name=""/>
        <p:cNvGrpSpPr/>
        <p:nvPr/>
      </p:nvGrpSpPr>
      <p:grpSpPr>
        <a:xfrm>
          <a:off x="0" y="0"/>
          <a:ext cx="0" cy="0"/>
          <a:chOff x="0" y="0"/>
          <a:chExt cx="0" cy="0"/>
        </a:xfrm>
      </p:grpSpPr>
      <p:pic>
        <p:nvPicPr>
          <p:cNvPr id="4" name="Picture 3" descr="A picture containing shoji, building&#10;&#10;Description automatically generated">
            <a:extLst>
              <a:ext uri="{FF2B5EF4-FFF2-40B4-BE49-F238E27FC236}">
                <a16:creationId xmlns:a16="http://schemas.microsoft.com/office/drawing/2014/main" id="{F872D83B-9F67-43CD-A259-38D41C429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177" y="2078515"/>
            <a:ext cx="5158694" cy="3024821"/>
          </a:xfrm>
          <a:prstGeom prst="rect">
            <a:avLst/>
          </a:prstGeom>
        </p:spPr>
      </p:pic>
      <p:sp>
        <p:nvSpPr>
          <p:cNvPr id="10" name="Рисунок 10">
            <a:extLst>
              <a:ext uri="{FF2B5EF4-FFF2-40B4-BE49-F238E27FC236}">
                <a16:creationId xmlns:a16="http://schemas.microsoft.com/office/drawing/2014/main" id="{95D247D2-83AF-4DB7-BBBE-5F11EF99589E}"/>
              </a:ext>
            </a:extLst>
          </p:cNvPr>
          <p:cNvSpPr>
            <a:spLocks noGrp="1"/>
          </p:cNvSpPr>
          <p:nvPr>
            <p:ph type="pic" sz="quarter" idx="14" hasCustomPrompt="1"/>
          </p:nvPr>
        </p:nvSpPr>
        <p:spPr>
          <a:xfrm>
            <a:off x="6391275"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21" name="Рисунок 10">
            <a:extLst>
              <a:ext uri="{FF2B5EF4-FFF2-40B4-BE49-F238E27FC236}">
                <a16:creationId xmlns:a16="http://schemas.microsoft.com/office/drawing/2014/main" id="{F6C1A6F8-E482-4CD3-B793-FB37F40D25BA}"/>
              </a:ext>
            </a:extLst>
          </p:cNvPr>
          <p:cNvSpPr>
            <a:spLocks noGrp="1"/>
          </p:cNvSpPr>
          <p:nvPr>
            <p:ph type="pic" sz="quarter" idx="15" hasCustomPrompt="1"/>
          </p:nvPr>
        </p:nvSpPr>
        <p:spPr>
          <a:xfrm>
            <a:off x="8083550"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2" name="Рисунок 10">
            <a:extLst>
              <a:ext uri="{FF2B5EF4-FFF2-40B4-BE49-F238E27FC236}">
                <a16:creationId xmlns:a16="http://schemas.microsoft.com/office/drawing/2014/main" id="{14172962-67DB-49D3-B3D9-994E0D24582B}"/>
              </a:ext>
            </a:extLst>
          </p:cNvPr>
          <p:cNvSpPr>
            <a:spLocks noGrp="1"/>
          </p:cNvSpPr>
          <p:nvPr>
            <p:ph type="pic" sz="quarter" idx="16" hasCustomPrompt="1"/>
          </p:nvPr>
        </p:nvSpPr>
        <p:spPr>
          <a:xfrm>
            <a:off x="9778206" y="2134253"/>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3" name="Рисунок 10">
            <a:extLst>
              <a:ext uri="{FF2B5EF4-FFF2-40B4-BE49-F238E27FC236}">
                <a16:creationId xmlns:a16="http://schemas.microsoft.com/office/drawing/2014/main" id="{ABC80502-55AA-425A-A0D5-5AB24ACACDE7}"/>
              </a:ext>
            </a:extLst>
          </p:cNvPr>
          <p:cNvSpPr>
            <a:spLocks noGrp="1"/>
          </p:cNvSpPr>
          <p:nvPr>
            <p:ph type="pic" sz="quarter" idx="17" hasCustomPrompt="1"/>
          </p:nvPr>
        </p:nvSpPr>
        <p:spPr>
          <a:xfrm>
            <a:off x="6391275"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4" name="Рисунок 10">
            <a:extLst>
              <a:ext uri="{FF2B5EF4-FFF2-40B4-BE49-F238E27FC236}">
                <a16:creationId xmlns:a16="http://schemas.microsoft.com/office/drawing/2014/main" id="{B4385FE8-FF45-4D1A-A3A6-BD013E519ACB}"/>
              </a:ext>
            </a:extLst>
          </p:cNvPr>
          <p:cNvSpPr>
            <a:spLocks noGrp="1"/>
          </p:cNvSpPr>
          <p:nvPr>
            <p:ph type="pic" sz="quarter" idx="18" hasCustomPrompt="1"/>
          </p:nvPr>
        </p:nvSpPr>
        <p:spPr>
          <a:xfrm>
            <a:off x="8083550"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5" name="Рисунок 10">
            <a:extLst>
              <a:ext uri="{FF2B5EF4-FFF2-40B4-BE49-F238E27FC236}">
                <a16:creationId xmlns:a16="http://schemas.microsoft.com/office/drawing/2014/main" id="{2C5D671B-ADA7-4ED6-BFE9-E07133738969}"/>
              </a:ext>
            </a:extLst>
          </p:cNvPr>
          <p:cNvSpPr>
            <a:spLocks noGrp="1"/>
          </p:cNvSpPr>
          <p:nvPr>
            <p:ph type="pic" sz="quarter" idx="19" hasCustomPrompt="1"/>
          </p:nvPr>
        </p:nvSpPr>
        <p:spPr>
          <a:xfrm>
            <a:off x="9778206" y="3105804"/>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6" name="Рисунок 10">
            <a:extLst>
              <a:ext uri="{FF2B5EF4-FFF2-40B4-BE49-F238E27FC236}">
                <a16:creationId xmlns:a16="http://schemas.microsoft.com/office/drawing/2014/main" id="{BA0C9B24-D7DB-47FE-AC55-D65EF4D83210}"/>
              </a:ext>
            </a:extLst>
          </p:cNvPr>
          <p:cNvSpPr>
            <a:spLocks noGrp="1"/>
          </p:cNvSpPr>
          <p:nvPr>
            <p:ph type="pic" sz="quarter" idx="20" hasCustomPrompt="1"/>
          </p:nvPr>
        </p:nvSpPr>
        <p:spPr>
          <a:xfrm>
            <a:off x="6391275"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7" name="Рисунок 10">
            <a:extLst>
              <a:ext uri="{FF2B5EF4-FFF2-40B4-BE49-F238E27FC236}">
                <a16:creationId xmlns:a16="http://schemas.microsoft.com/office/drawing/2014/main" id="{B08A2850-6739-4559-B58D-9D7A351CE647}"/>
              </a:ext>
            </a:extLst>
          </p:cNvPr>
          <p:cNvSpPr>
            <a:spLocks noGrp="1"/>
          </p:cNvSpPr>
          <p:nvPr>
            <p:ph type="pic" sz="quarter" idx="21" hasCustomPrompt="1"/>
          </p:nvPr>
        </p:nvSpPr>
        <p:spPr>
          <a:xfrm>
            <a:off x="8083550"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
        <p:nvSpPr>
          <p:cNvPr id="28" name="Рисунок 10">
            <a:extLst>
              <a:ext uri="{FF2B5EF4-FFF2-40B4-BE49-F238E27FC236}">
                <a16:creationId xmlns:a16="http://schemas.microsoft.com/office/drawing/2014/main" id="{0D21383A-808B-4C97-9A6F-83EE82AF2288}"/>
              </a:ext>
            </a:extLst>
          </p:cNvPr>
          <p:cNvSpPr>
            <a:spLocks noGrp="1"/>
          </p:cNvSpPr>
          <p:nvPr>
            <p:ph type="pic" sz="quarter" idx="22" hasCustomPrompt="1"/>
          </p:nvPr>
        </p:nvSpPr>
        <p:spPr>
          <a:xfrm>
            <a:off x="9778206" y="4084498"/>
            <a:ext cx="1642766" cy="922591"/>
          </a:xfrm>
          <a:prstGeom prst="rect">
            <a:avLst/>
          </a:prstGeom>
          <a:pattFill prst="lgCheck">
            <a:fgClr>
              <a:schemeClr val="tx2">
                <a:lumMod val="20000"/>
                <a:lumOff val="80000"/>
              </a:schemeClr>
            </a:fgClr>
            <a:bgClr>
              <a:schemeClr val="bg1"/>
            </a:bgClr>
          </a:pattFill>
        </p:spPr>
        <p:txBody>
          <a:bodyPr anchor="ctr"/>
          <a:lstStyle>
            <a:lvl1pPr marL="0" indent="0" algn="ctr">
              <a:buNone/>
              <a:defRPr sz="1400">
                <a:solidFill>
                  <a:schemeClr val="bg2"/>
                </a:solidFill>
              </a:defRPr>
            </a:lvl1pPr>
          </a:lstStyle>
          <a:p>
            <a:r>
              <a:rPr lang="en-US" dirty="0"/>
              <a:t>Image</a:t>
            </a:r>
          </a:p>
        </p:txBody>
      </p:sp>
    </p:spTree>
    <p:extLst>
      <p:ext uri="{BB962C8B-B14F-4D97-AF65-F5344CB8AC3E}">
        <p14:creationId xmlns:p14="http://schemas.microsoft.com/office/powerpoint/2010/main" val="4011849280"/>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Мокап онлайн-класса 2">
    <p:spTree>
      <p:nvGrpSpPr>
        <p:cNvPr id="1" name=""/>
        <p:cNvGrpSpPr/>
        <p:nvPr/>
      </p:nvGrpSpPr>
      <p:grpSpPr>
        <a:xfrm>
          <a:off x="0" y="0"/>
          <a:ext cx="0" cy="0"/>
          <a:chOff x="0" y="0"/>
          <a:chExt cx="0" cy="0"/>
        </a:xfrm>
      </p:grpSpPr>
      <p:pic>
        <p:nvPicPr>
          <p:cNvPr id="4" name="Picture 3" descr="A picture containing shoji, building&#10;&#10;Description automatically generated">
            <a:extLst>
              <a:ext uri="{FF2B5EF4-FFF2-40B4-BE49-F238E27FC236}">
                <a16:creationId xmlns:a16="http://schemas.microsoft.com/office/drawing/2014/main" id="{F872D83B-9F67-43CD-A259-38D41C429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177" y="2078515"/>
            <a:ext cx="5158694" cy="3024821"/>
          </a:xfrm>
          <a:prstGeom prst="rect">
            <a:avLst/>
          </a:prstGeom>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
        <p:nvSpPr>
          <p:cNvPr id="34" name="Picture Placeholder 33">
            <a:extLst>
              <a:ext uri="{FF2B5EF4-FFF2-40B4-BE49-F238E27FC236}">
                <a16:creationId xmlns:a16="http://schemas.microsoft.com/office/drawing/2014/main" id="{CE9E0BF2-5738-4018-ABD3-24A059B08FA9}"/>
              </a:ext>
            </a:extLst>
          </p:cNvPr>
          <p:cNvSpPr>
            <a:spLocks noGrp="1"/>
          </p:cNvSpPr>
          <p:nvPr>
            <p:ph type="pic" sz="quarter" idx="14" hasCustomPrompt="1"/>
          </p:nvPr>
        </p:nvSpPr>
        <p:spPr>
          <a:xfrm>
            <a:off x="6391276" y="2134253"/>
            <a:ext cx="5029697" cy="2872836"/>
          </a:xfrm>
          <a:custGeom>
            <a:avLst/>
            <a:gdLst>
              <a:gd name="connsiteX0" fmla="*/ 3386931 w 5029697"/>
              <a:gd name="connsiteY0" fmla="*/ 1950245 h 2872836"/>
              <a:gd name="connsiteX1" fmla="*/ 5029697 w 5029697"/>
              <a:gd name="connsiteY1" fmla="*/ 1950245 h 2872836"/>
              <a:gd name="connsiteX2" fmla="*/ 5029697 w 5029697"/>
              <a:gd name="connsiteY2" fmla="*/ 2872836 h 2872836"/>
              <a:gd name="connsiteX3" fmla="*/ 3386931 w 5029697"/>
              <a:gd name="connsiteY3" fmla="*/ 2872836 h 2872836"/>
              <a:gd name="connsiteX4" fmla="*/ 1692275 w 5029697"/>
              <a:gd name="connsiteY4" fmla="*/ 1950245 h 2872836"/>
              <a:gd name="connsiteX5" fmla="*/ 3335041 w 5029697"/>
              <a:gd name="connsiteY5" fmla="*/ 1950245 h 2872836"/>
              <a:gd name="connsiteX6" fmla="*/ 3335041 w 5029697"/>
              <a:gd name="connsiteY6" fmla="*/ 2872836 h 2872836"/>
              <a:gd name="connsiteX7" fmla="*/ 1692275 w 5029697"/>
              <a:gd name="connsiteY7" fmla="*/ 2872836 h 2872836"/>
              <a:gd name="connsiteX8" fmla="*/ 0 w 5029697"/>
              <a:gd name="connsiteY8" fmla="*/ 1950245 h 2872836"/>
              <a:gd name="connsiteX9" fmla="*/ 1642766 w 5029697"/>
              <a:gd name="connsiteY9" fmla="*/ 1950245 h 2872836"/>
              <a:gd name="connsiteX10" fmla="*/ 1642766 w 5029697"/>
              <a:gd name="connsiteY10" fmla="*/ 2872836 h 2872836"/>
              <a:gd name="connsiteX11" fmla="*/ 0 w 5029697"/>
              <a:gd name="connsiteY11" fmla="*/ 2872836 h 2872836"/>
              <a:gd name="connsiteX12" fmla="*/ 3386931 w 5029697"/>
              <a:gd name="connsiteY12" fmla="*/ 971551 h 2872836"/>
              <a:gd name="connsiteX13" fmla="*/ 5029697 w 5029697"/>
              <a:gd name="connsiteY13" fmla="*/ 971551 h 2872836"/>
              <a:gd name="connsiteX14" fmla="*/ 5029697 w 5029697"/>
              <a:gd name="connsiteY14" fmla="*/ 1894142 h 2872836"/>
              <a:gd name="connsiteX15" fmla="*/ 3386931 w 5029697"/>
              <a:gd name="connsiteY15" fmla="*/ 1894142 h 2872836"/>
              <a:gd name="connsiteX16" fmla="*/ 1692275 w 5029697"/>
              <a:gd name="connsiteY16" fmla="*/ 971551 h 2872836"/>
              <a:gd name="connsiteX17" fmla="*/ 3335041 w 5029697"/>
              <a:gd name="connsiteY17" fmla="*/ 971551 h 2872836"/>
              <a:gd name="connsiteX18" fmla="*/ 3335041 w 5029697"/>
              <a:gd name="connsiteY18" fmla="*/ 1894142 h 2872836"/>
              <a:gd name="connsiteX19" fmla="*/ 1692275 w 5029697"/>
              <a:gd name="connsiteY19" fmla="*/ 1894142 h 2872836"/>
              <a:gd name="connsiteX20" fmla="*/ 0 w 5029697"/>
              <a:gd name="connsiteY20" fmla="*/ 971551 h 2872836"/>
              <a:gd name="connsiteX21" fmla="*/ 1642766 w 5029697"/>
              <a:gd name="connsiteY21" fmla="*/ 971551 h 2872836"/>
              <a:gd name="connsiteX22" fmla="*/ 1642766 w 5029697"/>
              <a:gd name="connsiteY22" fmla="*/ 1894142 h 2872836"/>
              <a:gd name="connsiteX23" fmla="*/ 0 w 5029697"/>
              <a:gd name="connsiteY23" fmla="*/ 1894142 h 2872836"/>
              <a:gd name="connsiteX24" fmla="*/ 3386931 w 5029697"/>
              <a:gd name="connsiteY24" fmla="*/ 0 h 2872836"/>
              <a:gd name="connsiteX25" fmla="*/ 5029697 w 5029697"/>
              <a:gd name="connsiteY25" fmla="*/ 0 h 2872836"/>
              <a:gd name="connsiteX26" fmla="*/ 5029697 w 5029697"/>
              <a:gd name="connsiteY26" fmla="*/ 922591 h 2872836"/>
              <a:gd name="connsiteX27" fmla="*/ 3386931 w 5029697"/>
              <a:gd name="connsiteY27" fmla="*/ 922591 h 2872836"/>
              <a:gd name="connsiteX28" fmla="*/ 1692275 w 5029697"/>
              <a:gd name="connsiteY28" fmla="*/ 0 h 2872836"/>
              <a:gd name="connsiteX29" fmla="*/ 3335041 w 5029697"/>
              <a:gd name="connsiteY29" fmla="*/ 0 h 2872836"/>
              <a:gd name="connsiteX30" fmla="*/ 3335041 w 5029697"/>
              <a:gd name="connsiteY30" fmla="*/ 922591 h 2872836"/>
              <a:gd name="connsiteX31" fmla="*/ 1692275 w 5029697"/>
              <a:gd name="connsiteY31" fmla="*/ 922591 h 2872836"/>
              <a:gd name="connsiteX32" fmla="*/ 0 w 5029697"/>
              <a:gd name="connsiteY32" fmla="*/ 0 h 2872836"/>
              <a:gd name="connsiteX33" fmla="*/ 1642766 w 5029697"/>
              <a:gd name="connsiteY33" fmla="*/ 0 h 2872836"/>
              <a:gd name="connsiteX34" fmla="*/ 1642766 w 5029697"/>
              <a:gd name="connsiteY34" fmla="*/ 922591 h 2872836"/>
              <a:gd name="connsiteX35" fmla="*/ 0 w 5029697"/>
              <a:gd name="connsiteY35" fmla="*/ 922591 h 287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29697" h="2872836">
                <a:moveTo>
                  <a:pt x="3386931" y="1950245"/>
                </a:moveTo>
                <a:lnTo>
                  <a:pt x="5029697" y="1950245"/>
                </a:lnTo>
                <a:lnTo>
                  <a:pt x="5029697" y="2872836"/>
                </a:lnTo>
                <a:lnTo>
                  <a:pt x="3386931" y="2872836"/>
                </a:lnTo>
                <a:close/>
                <a:moveTo>
                  <a:pt x="1692275" y="1950245"/>
                </a:moveTo>
                <a:lnTo>
                  <a:pt x="3335041" y="1950245"/>
                </a:lnTo>
                <a:lnTo>
                  <a:pt x="3335041" y="2872836"/>
                </a:lnTo>
                <a:lnTo>
                  <a:pt x="1692275" y="2872836"/>
                </a:lnTo>
                <a:close/>
                <a:moveTo>
                  <a:pt x="0" y="1950245"/>
                </a:moveTo>
                <a:lnTo>
                  <a:pt x="1642766" y="1950245"/>
                </a:lnTo>
                <a:lnTo>
                  <a:pt x="1642766" y="2872836"/>
                </a:lnTo>
                <a:lnTo>
                  <a:pt x="0" y="2872836"/>
                </a:lnTo>
                <a:close/>
                <a:moveTo>
                  <a:pt x="3386931" y="971551"/>
                </a:moveTo>
                <a:lnTo>
                  <a:pt x="5029697" y="971551"/>
                </a:lnTo>
                <a:lnTo>
                  <a:pt x="5029697" y="1894142"/>
                </a:lnTo>
                <a:lnTo>
                  <a:pt x="3386931" y="1894142"/>
                </a:lnTo>
                <a:close/>
                <a:moveTo>
                  <a:pt x="1692275" y="971551"/>
                </a:moveTo>
                <a:lnTo>
                  <a:pt x="3335041" y="971551"/>
                </a:lnTo>
                <a:lnTo>
                  <a:pt x="3335041" y="1894142"/>
                </a:lnTo>
                <a:lnTo>
                  <a:pt x="1692275" y="1894142"/>
                </a:lnTo>
                <a:close/>
                <a:moveTo>
                  <a:pt x="0" y="971551"/>
                </a:moveTo>
                <a:lnTo>
                  <a:pt x="1642766" y="971551"/>
                </a:lnTo>
                <a:lnTo>
                  <a:pt x="1642766" y="1894142"/>
                </a:lnTo>
                <a:lnTo>
                  <a:pt x="0" y="1894142"/>
                </a:lnTo>
                <a:close/>
                <a:moveTo>
                  <a:pt x="3386931" y="0"/>
                </a:moveTo>
                <a:lnTo>
                  <a:pt x="5029697" y="0"/>
                </a:lnTo>
                <a:lnTo>
                  <a:pt x="5029697" y="922591"/>
                </a:lnTo>
                <a:lnTo>
                  <a:pt x="3386931" y="922591"/>
                </a:lnTo>
                <a:close/>
                <a:moveTo>
                  <a:pt x="1692275" y="0"/>
                </a:moveTo>
                <a:lnTo>
                  <a:pt x="3335041" y="0"/>
                </a:lnTo>
                <a:lnTo>
                  <a:pt x="3335041" y="922591"/>
                </a:lnTo>
                <a:lnTo>
                  <a:pt x="1692275" y="922591"/>
                </a:lnTo>
                <a:close/>
                <a:moveTo>
                  <a:pt x="0" y="0"/>
                </a:moveTo>
                <a:lnTo>
                  <a:pt x="1642766" y="0"/>
                </a:lnTo>
                <a:lnTo>
                  <a:pt x="1642766" y="922591"/>
                </a:lnTo>
                <a:lnTo>
                  <a:pt x="0" y="922591"/>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sz="1400">
                <a:solidFill>
                  <a:schemeClr val="bg2"/>
                </a:solidFill>
              </a:defRPr>
            </a:lvl1pPr>
          </a:lstStyle>
          <a:p>
            <a:r>
              <a:rPr lang="en-US"/>
              <a:t>Image</a:t>
            </a:r>
            <a:endParaRPr lang="en-US" dirty="0"/>
          </a:p>
        </p:txBody>
      </p:sp>
    </p:spTree>
    <p:extLst>
      <p:ext uri="{BB962C8B-B14F-4D97-AF65-F5344CB8AC3E}">
        <p14:creationId xmlns:p14="http://schemas.microsoft.com/office/powerpoint/2010/main" val="325353307"/>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Слайд с фото и текстом">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41F6637E-FA25-4ED5-9B39-BB5355F46971}"/>
              </a:ext>
            </a:extLst>
          </p:cNvPr>
          <p:cNvSpPr>
            <a:spLocks noGrp="1"/>
          </p:cNvSpPr>
          <p:nvPr>
            <p:ph type="pic" sz="quarter" idx="14" hasCustomPrompt="1"/>
          </p:nvPr>
        </p:nvSpPr>
        <p:spPr>
          <a:xfrm>
            <a:off x="6096000" y="1292663"/>
            <a:ext cx="5003800" cy="4304219"/>
          </a:xfrm>
          <a:custGeom>
            <a:avLst/>
            <a:gdLst>
              <a:gd name="connsiteX0" fmla="*/ 0 w 5003800"/>
              <a:gd name="connsiteY0" fmla="*/ 0 h 4304219"/>
              <a:gd name="connsiteX1" fmla="*/ 4945478 w 5003800"/>
              <a:gd name="connsiteY1" fmla="*/ 0 h 4304219"/>
              <a:gd name="connsiteX2" fmla="*/ 5003800 w 5003800"/>
              <a:gd name="connsiteY2" fmla="*/ 58322 h 4304219"/>
              <a:gd name="connsiteX3" fmla="*/ 5003800 w 5003800"/>
              <a:gd name="connsiteY3" fmla="*/ 4245897 h 4304219"/>
              <a:gd name="connsiteX4" fmla="*/ 4945478 w 5003800"/>
              <a:gd name="connsiteY4" fmla="*/ 4304219 h 4304219"/>
              <a:gd name="connsiteX5" fmla="*/ 0 w 5003800"/>
              <a:gd name="connsiteY5" fmla="*/ 4304219 h 43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3800" h="4304219">
                <a:moveTo>
                  <a:pt x="0" y="0"/>
                </a:moveTo>
                <a:lnTo>
                  <a:pt x="4945478" y="0"/>
                </a:lnTo>
                <a:cubicBezTo>
                  <a:pt x="4977688" y="0"/>
                  <a:pt x="5003800" y="26112"/>
                  <a:pt x="5003800" y="58322"/>
                </a:cubicBezTo>
                <a:lnTo>
                  <a:pt x="5003800" y="4245897"/>
                </a:lnTo>
                <a:cubicBezTo>
                  <a:pt x="5003800" y="4278107"/>
                  <a:pt x="4977688" y="4304219"/>
                  <a:pt x="4945478" y="4304219"/>
                </a:cubicBezTo>
                <a:lnTo>
                  <a:pt x="0" y="4304219"/>
                </a:lnTo>
                <a:close/>
              </a:path>
            </a:pathLst>
          </a:custGeom>
          <a:pattFill prst="lgCheck">
            <a:fgClr>
              <a:schemeClr val="tx2">
                <a:lumMod val="20000"/>
                <a:lumOff val="80000"/>
              </a:schemeClr>
            </a:fgClr>
            <a:bgClr>
              <a:schemeClr val="bg1"/>
            </a:bgClr>
          </a:pattFill>
          <a:ln>
            <a:solidFill>
              <a:schemeClr val="tx2">
                <a:lumMod val="40000"/>
                <a:lumOff val="60000"/>
              </a:schemeClr>
            </a:solidFill>
          </a:ln>
        </p:spPr>
        <p:txBody>
          <a:bodyPr wrap="square" anchor="ctr">
            <a:noAutofit/>
          </a:bodyPr>
          <a:lstStyle>
            <a:lvl1pPr marL="0" indent="0" algn="ctr">
              <a:buNone/>
              <a:defRPr sz="1400">
                <a:solidFill>
                  <a:schemeClr val="bg2"/>
                </a:solidFill>
              </a:defRPr>
            </a:lvl1pPr>
          </a:lstStyle>
          <a:p>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2710582661"/>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Слайд с фото и текстом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5045974-98BC-4F9A-898B-5BB22DDB3418}"/>
              </a:ext>
            </a:extLst>
          </p:cNvPr>
          <p:cNvSpPr>
            <a:spLocks noGrp="1"/>
          </p:cNvSpPr>
          <p:nvPr>
            <p:ph type="pic" sz="quarter" idx="15" hasCustomPrompt="1"/>
          </p:nvPr>
        </p:nvSpPr>
        <p:spPr>
          <a:xfrm>
            <a:off x="1094988" y="1292662"/>
            <a:ext cx="5001012" cy="4304219"/>
          </a:xfrm>
          <a:custGeom>
            <a:avLst/>
            <a:gdLst>
              <a:gd name="connsiteX0" fmla="*/ 58322 w 5001012"/>
              <a:gd name="connsiteY0" fmla="*/ 0 h 4304219"/>
              <a:gd name="connsiteX1" fmla="*/ 5001012 w 5001012"/>
              <a:gd name="connsiteY1" fmla="*/ 0 h 4304219"/>
              <a:gd name="connsiteX2" fmla="*/ 5001012 w 5001012"/>
              <a:gd name="connsiteY2" fmla="*/ 1 h 4304219"/>
              <a:gd name="connsiteX3" fmla="*/ 5001012 w 5001012"/>
              <a:gd name="connsiteY3" fmla="*/ 4304219 h 4304219"/>
              <a:gd name="connsiteX4" fmla="*/ 58322 w 5001012"/>
              <a:gd name="connsiteY4" fmla="*/ 4304219 h 4304219"/>
              <a:gd name="connsiteX5" fmla="*/ 0 w 5001012"/>
              <a:gd name="connsiteY5" fmla="*/ 4245897 h 4304219"/>
              <a:gd name="connsiteX6" fmla="*/ 0 w 5001012"/>
              <a:gd name="connsiteY6" fmla="*/ 58322 h 4304219"/>
              <a:gd name="connsiteX7" fmla="*/ 58322 w 5001012"/>
              <a:gd name="connsiteY7" fmla="*/ 0 h 43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012" h="4304219">
                <a:moveTo>
                  <a:pt x="58322" y="0"/>
                </a:moveTo>
                <a:lnTo>
                  <a:pt x="5001012" y="0"/>
                </a:lnTo>
                <a:lnTo>
                  <a:pt x="5001012" y="1"/>
                </a:lnTo>
                <a:lnTo>
                  <a:pt x="5001012" y="4304219"/>
                </a:lnTo>
                <a:lnTo>
                  <a:pt x="58322" y="4304219"/>
                </a:lnTo>
                <a:cubicBezTo>
                  <a:pt x="26112" y="4304219"/>
                  <a:pt x="0" y="4278107"/>
                  <a:pt x="0" y="4245897"/>
                </a:cubicBezTo>
                <a:lnTo>
                  <a:pt x="0" y="58322"/>
                </a:lnTo>
                <a:cubicBezTo>
                  <a:pt x="0" y="26112"/>
                  <a:pt x="26112" y="0"/>
                  <a:pt x="58322" y="0"/>
                </a:cubicBezTo>
                <a:close/>
              </a:path>
            </a:pathLst>
          </a:custGeom>
          <a:pattFill prst="lgCheck">
            <a:fgClr>
              <a:schemeClr val="tx2">
                <a:lumMod val="20000"/>
                <a:lumOff val="80000"/>
              </a:schemeClr>
            </a:fgClr>
            <a:bgClr>
              <a:schemeClr val="bg1"/>
            </a:bgClr>
          </a:pattFill>
          <a:ln>
            <a:solidFill>
              <a:schemeClr val="tx2">
                <a:lumMod val="40000"/>
                <a:lumOff val="60000"/>
              </a:schemeClr>
            </a:solidFill>
          </a:ln>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a:t>Note</a:t>
            </a:r>
            <a:endParaRPr lang="ru-RU" dirty="0"/>
          </a:p>
        </p:txBody>
      </p:sp>
    </p:spTree>
    <p:extLst>
      <p:ext uri="{BB962C8B-B14F-4D97-AF65-F5344CB8AC3E}">
        <p14:creationId xmlns:p14="http://schemas.microsoft.com/office/powerpoint/2010/main" val="4099112891"/>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Фото на весь слайд">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9063BE5-C071-41FD-B46E-66E593A01147}"/>
              </a:ext>
            </a:extLst>
          </p:cNvPr>
          <p:cNvSpPr>
            <a:spLocks noGrp="1"/>
          </p:cNvSpPr>
          <p:nvPr>
            <p:ph type="pic" sz="quarter" idx="15" hasCustomPrompt="1"/>
          </p:nvPr>
        </p:nvSpPr>
        <p:spPr>
          <a:xfrm>
            <a:off x="1092201" y="1292662"/>
            <a:ext cx="10007600" cy="4333523"/>
          </a:xfrm>
          <a:prstGeom prst="roundRect">
            <a:avLst>
              <a:gd name="adj" fmla="val 1281"/>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a:solidFill>
                  <a:schemeClr val="bg2"/>
                </a:solidFill>
              </a:defRPr>
            </a:lvl1pPr>
          </a:lstStyle>
          <a:p>
            <a:pPr marL="228600" lvl="0" indent="-228600" algn="ctr"/>
            <a:r>
              <a:rPr lang="en-US" dirty="0"/>
              <a:t>Image</a:t>
            </a:r>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5" name="Text Placeholder 4">
            <a:extLst>
              <a:ext uri="{FF2B5EF4-FFF2-40B4-BE49-F238E27FC236}">
                <a16:creationId xmlns:a16="http://schemas.microsoft.com/office/drawing/2014/main" id="{BB5CBE75-DB49-402A-A589-8CF0928E920D}"/>
              </a:ext>
            </a:extLst>
          </p:cNvPr>
          <p:cNvSpPr>
            <a:spLocks noGrp="1"/>
          </p:cNvSpPr>
          <p:nvPr>
            <p:ph type="body" sz="quarter" idx="11" hasCustomPrompt="1"/>
          </p:nvPr>
        </p:nvSpPr>
        <p:spPr>
          <a:xfrm>
            <a:off x="1328738" y="6649906"/>
            <a:ext cx="9710420" cy="110800"/>
          </a:xfrm>
          <a:prstGeom prst="rect">
            <a:avLst/>
          </a:prstGeom>
        </p:spPr>
        <p:txBody>
          <a:bodyPr wrap="square" lIns="0" tIns="0" rIns="0" bIns="0">
            <a:spAutoFit/>
          </a:bodyPr>
          <a:lstStyle>
            <a:lvl1pPr marL="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1pPr>
            <a:lvl2pPr marL="4572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2pPr>
            <a:lvl3pPr marL="9144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3pPr>
            <a:lvl4pPr marL="1371600" indent="0">
              <a:buNone/>
              <a:defRPr kumimoji="0" lang="en-US" sz="800" b="0" i="1" u="none" strike="noStrike" kern="1200" cap="none" spc="0" normalizeH="0" baseline="0" dirty="0" smtClean="0">
                <a:ln>
                  <a:noFill/>
                </a:ln>
                <a:solidFill>
                  <a:srgbClr val="7F7F7F">
                    <a:lumMod val="100000"/>
                  </a:srgbClr>
                </a:solidFill>
                <a:effectLst/>
                <a:uLnTx/>
                <a:uFillTx/>
                <a:latin typeface="+mn-lt"/>
                <a:ea typeface="+mn-ea"/>
                <a:cs typeface="+mn-cs"/>
              </a:defRPr>
            </a:lvl4pPr>
            <a:lvl5pPr marL="1828800" indent="0">
              <a:buNone/>
              <a:defRPr kumimoji="0" lang="ru-RU" sz="800" b="0" i="1" u="none" strike="noStrike" kern="1200" cap="none" spc="0" normalizeH="0" baseline="0" dirty="0">
                <a:ln>
                  <a:noFill/>
                </a:ln>
                <a:solidFill>
                  <a:srgbClr val="7F7F7F">
                    <a:lumMod val="100000"/>
                  </a:srgbClr>
                </a:solidFill>
                <a:effectLst/>
                <a:uLnTx/>
                <a:uFillTx/>
                <a:latin typeface="+mn-lt"/>
                <a:ea typeface="+mn-ea"/>
                <a:cs typeface="+mn-cs"/>
              </a:defRPr>
            </a:lvl5pPr>
          </a:lstStyle>
          <a:p>
            <a:pPr lvl="0"/>
            <a:r>
              <a:rPr lang="en-US" dirty="0"/>
              <a:t>Note</a:t>
            </a:r>
            <a:endParaRPr lang="ru-RU" dirty="0"/>
          </a:p>
        </p:txBody>
      </p:sp>
    </p:spTree>
    <p:extLst>
      <p:ext uri="{BB962C8B-B14F-4D97-AF65-F5344CB8AC3E}">
        <p14:creationId xmlns:p14="http://schemas.microsoft.com/office/powerpoint/2010/main" val="2796075107"/>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Контакты">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59C2CC-921F-4753-9DC7-FC2BE6957830}"/>
              </a:ext>
            </a:extLst>
          </p:cNvPr>
          <p:cNvGrpSpPr/>
          <p:nvPr userDrawn="1"/>
        </p:nvGrpSpPr>
        <p:grpSpPr>
          <a:xfrm>
            <a:off x="5024978" y="3109229"/>
            <a:ext cx="2418064" cy="3748771"/>
            <a:chOff x="5024978" y="3109229"/>
            <a:chExt cx="2418064" cy="3748771"/>
          </a:xfrm>
        </p:grpSpPr>
        <p:sp>
          <p:nvSpPr>
            <p:cNvPr id="6" name="Parallelogram 5">
              <a:extLst>
                <a:ext uri="{FF2B5EF4-FFF2-40B4-BE49-F238E27FC236}">
                  <a16:creationId xmlns:a16="http://schemas.microsoft.com/office/drawing/2014/main" id="{C1CEA0B8-7D76-4D8C-8A78-FA3F5117AD1A}"/>
                </a:ext>
              </a:extLst>
            </p:cNvPr>
            <p:cNvSpPr/>
            <p:nvPr/>
          </p:nvSpPr>
          <p:spPr>
            <a:xfrm>
              <a:off x="5352638" y="3109229"/>
              <a:ext cx="2090404" cy="3748771"/>
            </a:xfrm>
            <a:prstGeom prst="parallelogram">
              <a:avLst>
                <a:gd name="adj" fmla="val 42841"/>
              </a:avLst>
            </a:prstGeom>
            <a:gradFill>
              <a:gsLst>
                <a:gs pos="0">
                  <a:schemeClr val="accent1">
                    <a:alpha val="40000"/>
                  </a:schemeClr>
                </a:gs>
                <a:gs pos="8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Parallelogram 8">
              <a:extLst>
                <a:ext uri="{FF2B5EF4-FFF2-40B4-BE49-F238E27FC236}">
                  <a16:creationId xmlns:a16="http://schemas.microsoft.com/office/drawing/2014/main" id="{BBF0B4BB-2F79-45A7-BD1C-2AB0ACFF25C0}"/>
                </a:ext>
              </a:extLst>
            </p:cNvPr>
            <p:cNvSpPr/>
            <p:nvPr/>
          </p:nvSpPr>
          <p:spPr>
            <a:xfrm>
              <a:off x="5024978" y="3109229"/>
              <a:ext cx="2090404" cy="3748771"/>
            </a:xfrm>
            <a:prstGeom prst="parallelogram">
              <a:avLst>
                <a:gd name="adj" fmla="val 43069"/>
              </a:avLst>
            </a:prstGeom>
            <a:gradFill>
              <a:gsLst>
                <a:gs pos="0">
                  <a:schemeClr val="accent1">
                    <a:alpha val="20000"/>
                  </a:schemeClr>
                </a:gs>
                <a:gs pos="63000">
                  <a:schemeClr val="accent1">
                    <a:alpha val="0"/>
                  </a:schemeClr>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8" name="Picture Placeholder 5">
            <a:extLst>
              <a:ext uri="{FF2B5EF4-FFF2-40B4-BE49-F238E27FC236}">
                <a16:creationId xmlns:a16="http://schemas.microsoft.com/office/drawing/2014/main" id="{FB2E4D1C-5BCE-442C-A13D-F006CA583CC9}"/>
              </a:ext>
            </a:extLst>
          </p:cNvPr>
          <p:cNvSpPr>
            <a:spLocks noGrp="1"/>
          </p:cNvSpPr>
          <p:nvPr>
            <p:ph type="pic" sz="quarter" idx="16"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a:t>Image</a:t>
            </a:r>
            <a:endParaRPr lang="en-US" dirty="0"/>
          </a:p>
        </p:txBody>
      </p:sp>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6607619"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Tree>
    <p:extLst>
      <p:ext uri="{BB962C8B-B14F-4D97-AF65-F5344CB8AC3E}">
        <p14:creationId xmlns:p14="http://schemas.microsoft.com/office/powerpoint/2010/main" val="3090971930"/>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Контакты без фото">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FC411482-A01D-4D41-9049-435751A034B8}"/>
              </a:ext>
            </a:extLst>
          </p:cNvPr>
          <p:cNvPicPr>
            <a:picLocks noChangeAspect="1"/>
          </p:cNvPicPr>
          <p:nvPr userDrawn="1"/>
        </p:nvPicPr>
        <p:blipFill rotWithShape="1">
          <a:blip r:embed="rId2">
            <a:alphaModFix amt="53000"/>
            <a:extLst>
              <a:ext uri="{28A0092B-C50C-407E-A947-70E740481C1C}">
                <a14:useLocalDpi xmlns:a14="http://schemas.microsoft.com/office/drawing/2010/main" val="0"/>
              </a:ext>
            </a:extLst>
          </a:blip>
          <a:srcRect r="2435" b="6961"/>
          <a:stretch/>
        </p:blipFill>
        <p:spPr>
          <a:xfrm>
            <a:off x="6915150" y="1075601"/>
            <a:ext cx="5276850" cy="5782399"/>
          </a:xfrm>
          <a:prstGeom prst="rect">
            <a:avLst/>
          </a:prstGeom>
        </p:spPr>
      </p:pic>
      <p:sp>
        <p:nvSpPr>
          <p:cNvPr id="6" name="Прямоугольник 2">
            <a:extLst>
              <a:ext uri="{FF2B5EF4-FFF2-40B4-BE49-F238E27FC236}">
                <a16:creationId xmlns:a16="http://schemas.microsoft.com/office/drawing/2014/main" id="{CD4A95A7-CC45-4AFB-96BE-6972E37907F7}"/>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0" name="Graphic 9">
            <a:extLst>
              <a:ext uri="{FF2B5EF4-FFF2-40B4-BE49-F238E27FC236}">
                <a16:creationId xmlns:a16="http://schemas.microsoft.com/office/drawing/2014/main" id="{452E7292-5408-4D63-A23B-9FAE9355290B}"/>
              </a:ext>
            </a:extLst>
          </p:cNvPr>
          <p:cNvPicPr>
            <a:picLocks noChangeAspect="1"/>
          </p:cNvPicPr>
          <p:nvPr userDrawn="1"/>
        </p:nvPicPr>
        <p:blipFill rotWithShape="1">
          <a:blip r:embed="rId3">
            <a:alphaModFix amt="21000"/>
            <a:extLst>
              <a:ext uri="{96DAC541-7B7A-43D3-8B79-37D633B846F1}">
                <asvg:svgBlip xmlns:asvg="http://schemas.microsoft.com/office/drawing/2016/SVG/main" r:embed="rId4"/>
              </a:ext>
            </a:extLst>
          </a:blip>
          <a:srcRect l="8705" r="8705"/>
          <a:stretch/>
        </p:blipFill>
        <p:spPr>
          <a:xfrm>
            <a:off x="21716" y="61913"/>
            <a:ext cx="12192000" cy="6381750"/>
          </a:xfrm>
          <a:prstGeom prst="rect">
            <a:avLst/>
          </a:prstGeom>
        </p:spPr>
      </p:pic>
      <p:sp>
        <p:nvSpPr>
          <p:cNvPr id="7" name="Заголовок 6">
            <a:extLst>
              <a:ext uri="{FF2B5EF4-FFF2-40B4-BE49-F238E27FC236}">
                <a16:creationId xmlns:a16="http://schemas.microsoft.com/office/drawing/2014/main" id="{25355F3C-E6E3-4C63-B953-DD5EB36C0E5A}"/>
              </a:ext>
            </a:extLst>
          </p:cNvPr>
          <p:cNvSpPr>
            <a:spLocks noGrp="1"/>
          </p:cNvSpPr>
          <p:nvPr>
            <p:ph type="title" hasCustomPrompt="1"/>
          </p:nvPr>
        </p:nvSpPr>
        <p:spPr>
          <a:xfrm>
            <a:off x="658813" y="290209"/>
            <a:ext cx="6607619" cy="332399"/>
          </a:xfrm>
        </p:spPr>
        <p:txBody>
          <a:bodyPr/>
          <a:lstStyle>
            <a:lvl1pPr>
              <a:defRPr cap="all" baseline="0"/>
            </a:lvl1pPr>
          </a:lstStyle>
          <a:p>
            <a:r>
              <a:rPr lang="en-US" dirty="0"/>
              <a:t>Title</a:t>
            </a:r>
            <a:endParaRPr lang="ru-RU" dirty="0"/>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pic>
        <p:nvPicPr>
          <p:cNvPr id="9" name="Graphic 8">
            <a:extLst>
              <a:ext uri="{FF2B5EF4-FFF2-40B4-BE49-F238E27FC236}">
                <a16:creationId xmlns:a16="http://schemas.microsoft.com/office/drawing/2014/main" id="{5D689E2F-9F0E-41B3-9BCA-4DB1F3BAE70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2026032603"/>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1">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436381B5-2874-4CCA-A61B-B4BDD05B9CAF}"/>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t">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9" name="Text Placeholder 3">
            <a:extLst>
              <a:ext uri="{FF2B5EF4-FFF2-40B4-BE49-F238E27FC236}">
                <a16:creationId xmlns:a16="http://schemas.microsoft.com/office/drawing/2014/main" id="{2C0D8309-28B8-4E0E-B60C-F6DF2EAA1248}"/>
              </a:ext>
            </a:extLst>
          </p:cNvPr>
          <p:cNvSpPr>
            <a:spLocks noGrp="1"/>
          </p:cNvSpPr>
          <p:nvPr>
            <p:ph type="body" sz="quarter" idx="14" hasCustomPrompt="1"/>
          </p:nvPr>
        </p:nvSpPr>
        <p:spPr>
          <a:xfrm>
            <a:off x="-1" y="1446892"/>
            <a:ext cx="12192001" cy="457449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3" name="Text Placeholder 4">
            <a:extLst>
              <a:ext uri="{FF2B5EF4-FFF2-40B4-BE49-F238E27FC236}">
                <a16:creationId xmlns:a16="http://schemas.microsoft.com/office/drawing/2014/main" id="{E368F232-4EDA-4308-9BC4-CE2AD87F14EA}"/>
              </a:ext>
            </a:extLst>
          </p:cNvPr>
          <p:cNvSpPr>
            <a:spLocks noGrp="1"/>
          </p:cNvSpPr>
          <p:nvPr>
            <p:ph type="body" sz="quarter" idx="12" hasCustomPrompt="1"/>
          </p:nvPr>
        </p:nvSpPr>
        <p:spPr>
          <a:xfrm>
            <a:off x="3752850" y="1951038"/>
            <a:ext cx="4686300" cy="332399"/>
          </a:xfrm>
          <a:prstGeom prst="rect">
            <a:avLst/>
          </a:prstGeom>
        </p:spPr>
        <p:txBody>
          <a:bodyPr lIns="0" tIns="0" rIns="0" bIns="0">
            <a:spAutoFit/>
          </a:bodyPr>
          <a:lstStyle>
            <a:lvl1pPr marL="0" indent="0" algn="ctr">
              <a:buFont typeface="Arial" panose="020B0604020202020204" pitchFamily="34" charset="0"/>
              <a:buNone/>
              <a:defRPr sz="2400">
                <a:solidFill>
                  <a:schemeClr val="bg1"/>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Question</a:t>
            </a:r>
          </a:p>
        </p:txBody>
      </p:sp>
      <p:sp>
        <p:nvSpPr>
          <p:cNvPr id="4" name="Title 1">
            <a:extLst>
              <a:ext uri="{FF2B5EF4-FFF2-40B4-BE49-F238E27FC236}">
                <a16:creationId xmlns:a16="http://schemas.microsoft.com/office/drawing/2014/main" id="{23F6F0B4-EAF1-432E-AB16-AA9627F1D75A}"/>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1"/>
                </a:solidFill>
              </a:defRPr>
            </a:lvl1pPr>
          </a:lstStyle>
          <a:p>
            <a:r>
              <a:rPr lang="en-US" dirty="0"/>
              <a:t>Question with a lot of text</a:t>
            </a:r>
            <a:br>
              <a:rPr lang="en-US" dirty="0"/>
            </a:br>
            <a:r>
              <a:rPr lang="en-US" dirty="0"/>
              <a:t>in several lines</a:t>
            </a:r>
            <a:endParaRPr lang="ru-RU" dirty="0"/>
          </a:p>
        </p:txBody>
      </p:sp>
    </p:spTree>
    <p:extLst>
      <p:ext uri="{BB962C8B-B14F-4D97-AF65-F5344CB8AC3E}">
        <p14:creationId xmlns:p14="http://schemas.microsoft.com/office/powerpoint/2010/main" val="397482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Разделительный с фото спикера">
    <p:spTree>
      <p:nvGrpSpPr>
        <p:cNvPr id="1" name=""/>
        <p:cNvGrpSpPr/>
        <p:nvPr/>
      </p:nvGrpSpPr>
      <p:grpSpPr>
        <a:xfrm>
          <a:off x="0" y="0"/>
          <a:ext cx="0" cy="0"/>
          <a:chOff x="0" y="0"/>
          <a:chExt cx="0" cy="0"/>
        </a:xfrm>
      </p:grpSpPr>
      <p:sp>
        <p:nvSpPr>
          <p:cNvPr id="4" name="Рамка 29">
            <a:extLst>
              <a:ext uri="{FF2B5EF4-FFF2-40B4-BE49-F238E27FC236}">
                <a16:creationId xmlns:a16="http://schemas.microsoft.com/office/drawing/2014/main" id="{0834A1E9-DEA2-4810-98C1-4864B91A127C}"/>
              </a:ext>
            </a:extLst>
          </p:cNvPr>
          <p:cNvSpPr/>
          <p:nvPr userDrawn="1"/>
        </p:nvSpPr>
        <p:spPr>
          <a:xfrm>
            <a:off x="0" y="0"/>
            <a:ext cx="12192000" cy="6858000"/>
          </a:xfrm>
          <a:prstGeom prst="frame">
            <a:avLst>
              <a:gd name="adj1" fmla="val 944"/>
            </a:avLst>
          </a:prstGeom>
          <a:gradFill>
            <a:gsLst>
              <a:gs pos="0">
                <a:schemeClr val="tx2"/>
              </a:gs>
              <a:gs pos="100000">
                <a:schemeClr val="tx2">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5" name="Прямая соединительная линия 30">
            <a:extLst>
              <a:ext uri="{FF2B5EF4-FFF2-40B4-BE49-F238E27FC236}">
                <a16:creationId xmlns:a16="http://schemas.microsoft.com/office/drawing/2014/main" id="{F132133A-891C-4552-A97F-33204B2F7CB0}"/>
              </a:ext>
            </a:extLst>
          </p:cNvPr>
          <p:cNvCxnSpPr>
            <a:cxnSpLocks/>
          </p:cNvCxnSpPr>
          <p:nvPr userDrawn="1"/>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1D79935-82BE-423B-BC88-EC03A5F2D4D3}"/>
              </a:ext>
            </a:extLst>
          </p:cNvPr>
          <p:cNvSpPr>
            <a:spLocks noGrp="1"/>
          </p:cNvSpPr>
          <p:nvPr>
            <p:ph type="body" sz="quarter" idx="10" hasCustomPrompt="1"/>
          </p:nvPr>
        </p:nvSpPr>
        <p:spPr>
          <a:xfrm>
            <a:off x="1136466" y="1341120"/>
            <a:ext cx="5057070" cy="492443"/>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en-US" sz="3200" kern="1200" smtClean="0">
                <a:solidFill>
                  <a:schemeClr val="accent1"/>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Name</a:t>
            </a:r>
            <a:endParaRPr lang="ru-RU" dirty="0"/>
          </a:p>
        </p:txBody>
      </p:sp>
      <p:sp>
        <p:nvSpPr>
          <p:cNvPr id="9" name="Text Placeholder 7">
            <a:extLst>
              <a:ext uri="{FF2B5EF4-FFF2-40B4-BE49-F238E27FC236}">
                <a16:creationId xmlns:a16="http://schemas.microsoft.com/office/drawing/2014/main" id="{DEAB0D41-54FA-455A-B04F-360320D6BD94}"/>
              </a:ext>
            </a:extLst>
          </p:cNvPr>
          <p:cNvSpPr>
            <a:spLocks noGrp="1"/>
          </p:cNvSpPr>
          <p:nvPr>
            <p:ph type="body" sz="quarter" idx="11" hasCustomPrompt="1"/>
          </p:nvPr>
        </p:nvSpPr>
        <p:spPr>
          <a:xfrm>
            <a:off x="1136466" y="1833563"/>
            <a:ext cx="5057070" cy="246221"/>
          </a:xfrm>
          <a:prstGeom prst="rect">
            <a:avLst/>
          </a:prstGeom>
        </p:spPr>
        <p:txBody>
          <a:bodyPr wrap="square" lIns="0" tIns="0" rIns="0" bIns="0">
            <a:spAutoFit/>
          </a:bodyPr>
          <a:lstStyle>
            <a:lvl1pPr marL="0" indent="0">
              <a:lnSpc>
                <a:spcPct val="100000"/>
              </a:lnSpc>
              <a:spcBef>
                <a:spcPts val="0"/>
              </a:spcBef>
              <a:buFont typeface="Arial" panose="020B0604020202020204" pitchFamily="34" charset="0"/>
              <a:buNone/>
              <a:defRPr lang="ru-RU" sz="1600" kern="1200" dirty="0">
                <a:solidFill>
                  <a:schemeClr val="bg2"/>
                </a:solidFill>
                <a:latin typeface="+mj-lt"/>
                <a:ea typeface="+mn-ea"/>
                <a:cs typeface="+mn-cs"/>
              </a:defRPr>
            </a:lvl1pPr>
            <a:lvl2pPr marL="457200" indent="0">
              <a:buFont typeface="Arial" panose="020B0604020202020204" pitchFamily="34" charset="0"/>
              <a:buNone/>
              <a:defRPr lang="en-US" sz="3200" kern="1200" smtClean="0">
                <a:solidFill>
                  <a:schemeClr val="accent1"/>
                </a:solidFill>
                <a:latin typeface="+mj-lt"/>
                <a:ea typeface="+mn-ea"/>
                <a:cs typeface="+mn-cs"/>
              </a:defRPr>
            </a:lvl2pPr>
            <a:lvl3pPr marL="914400" indent="0">
              <a:buFont typeface="Arial" panose="020B0604020202020204" pitchFamily="34" charset="0"/>
              <a:buNone/>
              <a:defRPr lang="en-US" sz="3200" kern="1200" smtClean="0">
                <a:solidFill>
                  <a:schemeClr val="accent1"/>
                </a:solidFill>
                <a:latin typeface="+mj-lt"/>
                <a:ea typeface="+mn-ea"/>
                <a:cs typeface="+mn-cs"/>
              </a:defRPr>
            </a:lvl3pPr>
            <a:lvl4pPr marL="1371600" indent="0">
              <a:buFont typeface="Arial" panose="020B0604020202020204" pitchFamily="34" charset="0"/>
              <a:buNone/>
              <a:defRPr lang="en-US" sz="3200" kern="1200" smtClean="0">
                <a:solidFill>
                  <a:schemeClr val="accent1"/>
                </a:solidFill>
                <a:latin typeface="+mj-lt"/>
                <a:ea typeface="+mn-ea"/>
                <a:cs typeface="+mn-cs"/>
              </a:defRPr>
            </a:lvl4pPr>
            <a:lvl5pPr marL="1828800" indent="0">
              <a:buFont typeface="Arial" panose="020B0604020202020204" pitchFamily="34" charset="0"/>
              <a:buNone/>
              <a:defRPr lang="ru-RU" sz="3200" kern="1200">
                <a:solidFill>
                  <a:schemeClr val="accent1"/>
                </a:solidFill>
                <a:latin typeface="+mj-lt"/>
                <a:ea typeface="+mn-ea"/>
                <a:cs typeface="+mn-cs"/>
              </a:defRPr>
            </a:lvl5pPr>
          </a:lstStyle>
          <a:p>
            <a:pPr lvl="0"/>
            <a:r>
              <a:rPr lang="en-US" dirty="0"/>
              <a:t>Position</a:t>
            </a:r>
            <a:endParaRPr lang="ru-RU" dirty="0"/>
          </a:p>
        </p:txBody>
      </p:sp>
      <p:sp>
        <p:nvSpPr>
          <p:cNvPr id="11" name="Text Placeholder 13">
            <a:extLst>
              <a:ext uri="{FF2B5EF4-FFF2-40B4-BE49-F238E27FC236}">
                <a16:creationId xmlns:a16="http://schemas.microsoft.com/office/drawing/2014/main" id="{920C9937-63C3-4E89-8622-8FB346561E0F}"/>
              </a:ext>
            </a:extLst>
          </p:cNvPr>
          <p:cNvSpPr>
            <a:spLocks noGrp="1"/>
          </p:cNvSpPr>
          <p:nvPr>
            <p:ph type="body" sz="quarter" idx="12" hasCustomPrompt="1"/>
          </p:nvPr>
        </p:nvSpPr>
        <p:spPr>
          <a:xfrm>
            <a:off x="902561" y="4955043"/>
            <a:ext cx="5259821" cy="207749"/>
          </a:xfrm>
          <a:prstGeom prst="rect">
            <a:avLst/>
          </a:prstGeom>
        </p:spPr>
        <p:txBody>
          <a:bodyPr wrap="square" lIns="0" tIns="0" rIns="0" bIns="0">
            <a:spAutoFit/>
          </a:bodyPr>
          <a:lstStyle>
            <a:lvl1pPr marL="0" indent="0">
              <a:buNone/>
              <a:defRPr lang="en-US" sz="1500" kern="1200" dirty="0" smtClean="0">
                <a:solidFill>
                  <a:schemeClr val="bg2"/>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Event</a:t>
            </a:r>
          </a:p>
        </p:txBody>
      </p:sp>
      <p:sp>
        <p:nvSpPr>
          <p:cNvPr id="12" name="Text Placeholder 13">
            <a:extLst>
              <a:ext uri="{FF2B5EF4-FFF2-40B4-BE49-F238E27FC236}">
                <a16:creationId xmlns:a16="http://schemas.microsoft.com/office/drawing/2014/main" id="{8C5D5843-46DE-4D8B-BA27-CEC322CDA7C8}"/>
              </a:ext>
            </a:extLst>
          </p:cNvPr>
          <p:cNvSpPr>
            <a:spLocks noGrp="1"/>
          </p:cNvSpPr>
          <p:nvPr>
            <p:ph type="body" sz="quarter" idx="13" hasCustomPrompt="1"/>
          </p:nvPr>
        </p:nvSpPr>
        <p:spPr>
          <a:xfrm>
            <a:off x="902561" y="5253491"/>
            <a:ext cx="5259821" cy="166199"/>
          </a:xfrm>
          <a:prstGeom prst="rect">
            <a:avLst/>
          </a:prstGeom>
        </p:spPr>
        <p:txBody>
          <a:bodyPr wrap="square" lIns="0" tIns="0" rIns="0" bIns="0">
            <a:spAutoFit/>
          </a:bodyPr>
          <a:lstStyle>
            <a:lvl1pPr marL="0" indent="0">
              <a:buNone/>
              <a:defRPr lang="en-US" sz="1200" kern="1200" dirty="0" smtClean="0">
                <a:solidFill>
                  <a:schemeClr val="bg2"/>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0" name="Picture Placeholder 3">
            <a:extLst>
              <a:ext uri="{FF2B5EF4-FFF2-40B4-BE49-F238E27FC236}">
                <a16:creationId xmlns:a16="http://schemas.microsoft.com/office/drawing/2014/main" id="{F40A111E-33E1-44D3-8428-8D9283B23377}"/>
              </a:ext>
            </a:extLst>
          </p:cNvPr>
          <p:cNvSpPr>
            <a:spLocks noGrp="1"/>
          </p:cNvSpPr>
          <p:nvPr>
            <p:ph type="pic" sz="quarter" idx="14" hasCustomPrompt="1"/>
          </p:nvPr>
        </p:nvSpPr>
        <p:spPr>
          <a:xfrm>
            <a:off x="6548960" y="433951"/>
            <a:ext cx="4550840" cy="6424049"/>
          </a:xfrm>
          <a:prstGeom prst="rect">
            <a:avLst/>
          </a:prstGeom>
        </p:spPr>
        <p:txBody>
          <a:bodyPr wrap="square" lIns="0" tIns="0" rIns="0" bIns="0" anchor="ctr">
            <a:noAutofit/>
          </a:bodyPr>
          <a:lstStyle>
            <a:lvl1pPr marL="0" indent="0" algn="ctr">
              <a:buNone/>
              <a:defRPr lang="ru-RU" sz="1800" dirty="0">
                <a:solidFill>
                  <a:schemeClr val="bg2"/>
                </a:solidFill>
              </a:defRPr>
            </a:lvl1pPr>
          </a:lstStyle>
          <a:p>
            <a:pPr marL="228600" lvl="0" indent="-228600" algn="ctr"/>
            <a:r>
              <a:rPr lang="en-US" dirty="0"/>
              <a:t>Image</a:t>
            </a:r>
            <a:endParaRPr lang="ru-RU" dirty="0"/>
          </a:p>
        </p:txBody>
      </p:sp>
      <p:cxnSp>
        <p:nvCxnSpPr>
          <p:cNvPr id="16" name="Straight Connector 15">
            <a:extLst>
              <a:ext uri="{FF2B5EF4-FFF2-40B4-BE49-F238E27FC236}">
                <a16:creationId xmlns:a16="http://schemas.microsoft.com/office/drawing/2014/main" id="{A3CFDCE0-2466-4487-9C1B-CE8ABA894EAF}"/>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8F7AC3B5-93FE-44B7-AF03-C8D93D6294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73" name="Рисунок 72" descr="Изображение выглядит как текст&#10;&#10;Автоматически созданное описание">
            <a:extLst>
              <a:ext uri="{FF2B5EF4-FFF2-40B4-BE49-F238E27FC236}">
                <a16:creationId xmlns:a16="http://schemas.microsoft.com/office/drawing/2014/main" id="{C7133ADC-20AA-43FB-85ED-79DDF1B05B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21601126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2">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0" y="1446892"/>
            <a:ext cx="12192000" cy="4574495"/>
          </a:xfrm>
          <a:prstGeom prst="rect">
            <a:avLst/>
          </a:prstGeom>
          <a:pattFill prst="lgCheck">
            <a:fgClr>
              <a:schemeClr val="tx2">
                <a:lumMod val="20000"/>
                <a:lumOff val="80000"/>
              </a:schemeClr>
            </a:fgClr>
            <a:bgClr>
              <a:schemeClr val="bg1"/>
            </a:bgClr>
          </a:pattFill>
        </p:spPr>
        <p:txBody>
          <a:bodyPr wrap="square" anchor="t">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8" name="Text Placeholder 3">
            <a:extLst>
              <a:ext uri="{FF2B5EF4-FFF2-40B4-BE49-F238E27FC236}">
                <a16:creationId xmlns:a16="http://schemas.microsoft.com/office/drawing/2014/main" id="{CF578032-4858-4A85-A6CE-C1B334B2953B}"/>
              </a:ext>
            </a:extLst>
          </p:cNvPr>
          <p:cNvSpPr>
            <a:spLocks noGrp="1"/>
          </p:cNvSpPr>
          <p:nvPr>
            <p:ph type="body" sz="quarter" idx="14" hasCustomPrompt="1"/>
          </p:nvPr>
        </p:nvSpPr>
        <p:spPr>
          <a:xfrm>
            <a:off x="-1" y="1446892"/>
            <a:ext cx="12192001" cy="457449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3752850" y="750888"/>
            <a:ext cx="4686300" cy="387798"/>
          </a:xfrm>
          <a:prstGeom prst="rect">
            <a:avLst/>
          </a:prstGeom>
        </p:spPr>
        <p:txBody>
          <a:bodyPr lIns="0" tIns="0" rIns="0" bIns="0">
            <a:spAutoFit/>
          </a:bodyPr>
          <a:lstStyle>
            <a:lvl1pPr marL="0" indent="0" algn="ctr">
              <a:buFont typeface="Arial" panose="020B0604020202020204" pitchFamily="34" charset="0"/>
              <a:buNone/>
              <a:defRPr sz="28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Question</a:t>
            </a:r>
          </a:p>
        </p:txBody>
      </p:sp>
      <p:sp>
        <p:nvSpPr>
          <p:cNvPr id="6" name="Title 1">
            <a:extLst>
              <a:ext uri="{FF2B5EF4-FFF2-40B4-BE49-F238E27FC236}">
                <a16:creationId xmlns:a16="http://schemas.microsoft.com/office/drawing/2014/main" id="{6A159CEF-90A6-4569-9B57-0757D037C805}"/>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1"/>
                </a:solidFill>
              </a:defRPr>
            </a:lvl1pPr>
          </a:lstStyle>
          <a:p>
            <a:r>
              <a:rPr lang="en-US" dirty="0"/>
              <a:t>Question with a lot of text</a:t>
            </a:r>
            <a:br>
              <a:rPr lang="en-US" dirty="0"/>
            </a:br>
            <a:r>
              <a:rPr lang="en-US" dirty="0"/>
              <a:t>in several lines</a:t>
            </a:r>
            <a:endParaRPr lang="ru-RU" dirty="0"/>
          </a:p>
        </p:txBody>
      </p:sp>
      <p:pic>
        <p:nvPicPr>
          <p:cNvPr id="7" name="Graphic 6">
            <a:extLst>
              <a:ext uri="{FF2B5EF4-FFF2-40B4-BE49-F238E27FC236}">
                <a16:creationId xmlns:a16="http://schemas.microsoft.com/office/drawing/2014/main" id="{1776AB6E-12B0-4F35-9CD4-65DFE72D3E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36494882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Слайд с вопросом 3">
    <p:spTree>
      <p:nvGrpSpPr>
        <p:cNvPr id="1" name=""/>
        <p:cNvGrpSpPr/>
        <p:nvPr/>
      </p:nvGrpSpPr>
      <p:grpSpPr>
        <a:xfrm>
          <a:off x="0" y="0"/>
          <a:ext cx="0" cy="0"/>
          <a:chOff x="0" y="0"/>
          <a:chExt cx="0" cy="0"/>
        </a:xfrm>
      </p:grpSpPr>
      <p:pic>
        <p:nvPicPr>
          <p:cNvPr id="12" name="Рисунок 19">
            <a:extLst>
              <a:ext uri="{FF2B5EF4-FFF2-40B4-BE49-F238E27FC236}">
                <a16:creationId xmlns:a16="http://schemas.microsoft.com/office/drawing/2014/main" id="{5714FDBB-C50A-4F9F-A96C-17853B9D358B}"/>
              </a:ext>
            </a:extLst>
          </p:cNvPr>
          <p:cNvPicPr>
            <a:picLocks noChangeAspect="1"/>
          </p:cNvPicPr>
          <p:nvPr userDrawn="1"/>
        </p:nvPicPr>
        <p:blipFill rotWithShape="1">
          <a:blip r:embed="rId2">
            <a:duotone>
              <a:schemeClr val="accent4">
                <a:shade val="45000"/>
                <a:satMod val="135000"/>
              </a:schemeClr>
              <a:prstClr val="white"/>
            </a:duotone>
            <a:alphaModFix amt="45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43937" t="5444" r="16938" b="15134"/>
          <a:stretch/>
        </p:blipFill>
        <p:spPr>
          <a:xfrm>
            <a:off x="6745917" y="663073"/>
            <a:ext cx="5425440" cy="6194927"/>
          </a:xfrm>
          <a:prstGeom prst="rect">
            <a:avLst/>
          </a:prstGeom>
        </p:spPr>
      </p:pic>
      <p:sp>
        <p:nvSpPr>
          <p:cNvPr id="10" name="Прямоугольник 2">
            <a:extLst>
              <a:ext uri="{FF2B5EF4-FFF2-40B4-BE49-F238E27FC236}">
                <a16:creationId xmlns:a16="http://schemas.microsoft.com/office/drawing/2014/main" id="{6E97C4FE-CB97-4C1E-B4C4-ECC5269A7C19}"/>
              </a:ext>
            </a:extLst>
          </p:cNvPr>
          <p:cNvSpPr/>
          <p:nvPr userDrawn="1"/>
        </p:nvSpPr>
        <p:spPr>
          <a:xfrm>
            <a:off x="6725275" y="352425"/>
            <a:ext cx="5466725" cy="6505575"/>
          </a:xfrm>
          <a:prstGeom prst="rect">
            <a:avLst/>
          </a:prstGeom>
          <a:solidFill>
            <a:schemeClr val="bg1">
              <a:alpha val="79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Euclid Circular A"/>
              <a:ea typeface="+mn-ea"/>
              <a:cs typeface="+mn-cs"/>
            </a:endParaRPr>
          </a:p>
        </p:txBody>
      </p:sp>
      <p:pic>
        <p:nvPicPr>
          <p:cNvPr id="11" name="Graphic 10">
            <a:extLst>
              <a:ext uri="{FF2B5EF4-FFF2-40B4-BE49-F238E27FC236}">
                <a16:creationId xmlns:a16="http://schemas.microsoft.com/office/drawing/2014/main" id="{8507CC24-3842-40FB-B371-67EEA4221B4C}"/>
              </a:ext>
            </a:extLst>
          </p:cNvPr>
          <p:cNvPicPr>
            <a:picLocks noChangeAspect="1"/>
          </p:cNvPicPr>
          <p:nvPr userDrawn="1"/>
        </p:nvPicPr>
        <p:blipFill rotWithShape="1">
          <a:blip r:embed="rId4">
            <a:alphaModFix amt="21000"/>
            <a:extLst>
              <a:ext uri="{96DAC541-7B7A-43D3-8B79-37D633B846F1}">
                <asvg:svgBlip xmlns:asvg="http://schemas.microsoft.com/office/drawing/2016/SVG/main" r:embed="rId5"/>
              </a:ext>
            </a:extLst>
          </a:blip>
          <a:srcRect l="8705" r="8705"/>
          <a:stretch/>
        </p:blipFill>
        <p:spPr>
          <a:xfrm>
            <a:off x="21716" y="61913"/>
            <a:ext cx="12192000" cy="6381750"/>
          </a:xfrm>
          <a:prstGeom prst="rect">
            <a:avLst/>
          </a:prstGeom>
        </p:spPr>
      </p:pic>
      <p:sp>
        <p:nvSpPr>
          <p:cNvPr id="6" name="Title 1">
            <a:extLst>
              <a:ext uri="{FF2B5EF4-FFF2-40B4-BE49-F238E27FC236}">
                <a16:creationId xmlns:a16="http://schemas.microsoft.com/office/drawing/2014/main" id="{6A159CEF-90A6-4569-9B57-0757D037C805}"/>
              </a:ext>
            </a:extLst>
          </p:cNvPr>
          <p:cNvSpPr>
            <a:spLocks noGrp="1"/>
          </p:cNvSpPr>
          <p:nvPr>
            <p:ph type="title" hasCustomPrompt="1"/>
          </p:nvPr>
        </p:nvSpPr>
        <p:spPr>
          <a:xfrm>
            <a:off x="1981200" y="3287895"/>
            <a:ext cx="8229600" cy="892488"/>
          </a:xfrm>
        </p:spPr>
        <p:txBody>
          <a:bodyPr anchor="ctr"/>
          <a:lstStyle>
            <a:lvl1pPr algn="ctr">
              <a:lnSpc>
                <a:spcPts val="3600"/>
              </a:lnSpc>
              <a:defRPr sz="2800" cap="all" baseline="0">
                <a:solidFill>
                  <a:schemeClr val="bg2"/>
                </a:solidFill>
              </a:defRPr>
            </a:lvl1pPr>
          </a:lstStyle>
          <a:p>
            <a:r>
              <a:rPr lang="en-US" dirty="0"/>
              <a:t>Question with a lot of text</a:t>
            </a:r>
            <a:br>
              <a:rPr lang="en-US" dirty="0"/>
            </a:br>
            <a:r>
              <a:rPr lang="en-US" dirty="0"/>
              <a:t>in several lines</a:t>
            </a:r>
            <a:endParaRPr lang="ru-RU" dirty="0"/>
          </a:p>
        </p:txBody>
      </p:sp>
      <p:pic>
        <p:nvPicPr>
          <p:cNvPr id="7" name="Graphic 6">
            <a:extLst>
              <a:ext uri="{FF2B5EF4-FFF2-40B4-BE49-F238E27FC236}">
                <a16:creationId xmlns:a16="http://schemas.microsoft.com/office/drawing/2014/main" id="{3A9B2688-C2F4-4060-8A1F-B42C1E8D4EC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310928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Короткая фраза и фото">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D5F857E-104E-4CB8-9B97-DFEEBCDC77A5}"/>
              </a:ext>
            </a:extLst>
          </p:cNvPr>
          <p:cNvSpPr/>
          <p:nvPr userDrawn="1"/>
        </p:nvSpPr>
        <p:spPr>
          <a:xfrm>
            <a:off x="-1" y="1141753"/>
            <a:ext cx="7354754" cy="4574495"/>
          </a:xfrm>
          <a:custGeom>
            <a:avLst/>
            <a:gdLst>
              <a:gd name="connsiteX0" fmla="*/ 0 w 7354754"/>
              <a:gd name="connsiteY0" fmla="*/ 0 h 4574495"/>
              <a:gd name="connsiteX1" fmla="*/ 7354754 w 7354754"/>
              <a:gd name="connsiteY1" fmla="*/ 0 h 4574495"/>
              <a:gd name="connsiteX2" fmla="*/ 6256130 w 7354754"/>
              <a:gd name="connsiteY2" fmla="*/ 4574495 h 4574495"/>
              <a:gd name="connsiteX3" fmla="*/ 0 w 7354754"/>
              <a:gd name="connsiteY3" fmla="*/ 4574495 h 4574495"/>
            </a:gdLst>
            <a:ahLst/>
            <a:cxnLst>
              <a:cxn ang="0">
                <a:pos x="connsiteX0" y="connsiteY0"/>
              </a:cxn>
              <a:cxn ang="0">
                <a:pos x="connsiteX1" y="connsiteY1"/>
              </a:cxn>
              <a:cxn ang="0">
                <a:pos x="connsiteX2" y="connsiteY2"/>
              </a:cxn>
              <a:cxn ang="0">
                <a:pos x="connsiteX3" y="connsiteY3"/>
              </a:cxn>
            </a:cxnLst>
            <a:rect l="l" t="t" r="r" b="b"/>
            <a:pathLst>
              <a:path w="7354754" h="4574495">
                <a:moveTo>
                  <a:pt x="0" y="0"/>
                </a:moveTo>
                <a:lnTo>
                  <a:pt x="7354754" y="0"/>
                </a:lnTo>
                <a:lnTo>
                  <a:pt x="6256130" y="4574495"/>
                </a:lnTo>
                <a:lnTo>
                  <a:pt x="0" y="4574495"/>
                </a:lnTo>
                <a:close/>
              </a:path>
            </a:pathLst>
          </a:cu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dirty="0"/>
          </a:p>
        </p:txBody>
      </p:sp>
      <p:pic>
        <p:nvPicPr>
          <p:cNvPr id="11" name="Рисунок 82">
            <a:extLst>
              <a:ext uri="{FF2B5EF4-FFF2-40B4-BE49-F238E27FC236}">
                <a16:creationId xmlns:a16="http://schemas.microsoft.com/office/drawing/2014/main" id="{C9CA1AE7-E8C7-4A85-8AFC-AD924F33D60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23520" b="35217"/>
          <a:stretch/>
        </p:blipFill>
        <p:spPr>
          <a:xfrm>
            <a:off x="3579971" y="2120900"/>
            <a:ext cx="3595042" cy="3721889"/>
          </a:xfrm>
          <a:prstGeom prst="rect">
            <a:avLst/>
          </a:prstGeom>
        </p:spPr>
      </p:pic>
      <p:sp>
        <p:nvSpPr>
          <p:cNvPr id="8" name="Picture Placeholder 5">
            <a:extLst>
              <a:ext uri="{FF2B5EF4-FFF2-40B4-BE49-F238E27FC236}">
                <a16:creationId xmlns:a16="http://schemas.microsoft.com/office/drawing/2014/main" id="{FB2E4D1C-5BCE-442C-A13D-F006CA583CC9}"/>
              </a:ext>
            </a:extLst>
          </p:cNvPr>
          <p:cNvSpPr>
            <a:spLocks noGrp="1"/>
          </p:cNvSpPr>
          <p:nvPr>
            <p:ph type="pic" sz="quarter" idx="16" hasCustomPrompt="1"/>
          </p:nvPr>
        </p:nvSpPr>
        <p:spPr>
          <a:xfrm>
            <a:off x="6545582" y="0"/>
            <a:ext cx="5646418" cy="6858000"/>
          </a:xfrm>
          <a:custGeom>
            <a:avLst/>
            <a:gdLst>
              <a:gd name="connsiteX0" fmla="*/ 1636395 w 5646418"/>
              <a:gd name="connsiteY0" fmla="*/ 0 h 6858000"/>
              <a:gd name="connsiteX1" fmla="*/ 5646418 w 5646418"/>
              <a:gd name="connsiteY1" fmla="*/ 0 h 6858000"/>
              <a:gd name="connsiteX2" fmla="*/ 5646418 w 5646418"/>
              <a:gd name="connsiteY2" fmla="*/ 6858000 h 6858000"/>
              <a:gd name="connsiteX3" fmla="*/ 0 w 5646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46418" h="6858000">
                <a:moveTo>
                  <a:pt x="1636395" y="0"/>
                </a:moveTo>
                <a:lnTo>
                  <a:pt x="5646418" y="0"/>
                </a:lnTo>
                <a:lnTo>
                  <a:pt x="5646418" y="6858000"/>
                </a:lnTo>
                <a:lnTo>
                  <a:pt x="0" y="6858000"/>
                </a:lnTo>
                <a:close/>
              </a:path>
            </a:pathLst>
          </a:cu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sp>
        <p:nvSpPr>
          <p:cNvPr id="10" name="Заголовок 6">
            <a:extLst>
              <a:ext uri="{FF2B5EF4-FFF2-40B4-BE49-F238E27FC236}">
                <a16:creationId xmlns:a16="http://schemas.microsoft.com/office/drawing/2014/main" id="{F586D425-74B3-4E43-B34F-117430617105}"/>
              </a:ext>
            </a:extLst>
          </p:cNvPr>
          <p:cNvSpPr>
            <a:spLocks noGrp="1"/>
          </p:cNvSpPr>
          <p:nvPr>
            <p:ph type="title" hasCustomPrompt="1"/>
          </p:nvPr>
        </p:nvSpPr>
        <p:spPr>
          <a:xfrm>
            <a:off x="914400" y="2875003"/>
            <a:ext cx="4889500" cy="1107996"/>
          </a:xfrm>
        </p:spPr>
        <p:txBody>
          <a:bodyPr anchor="ctr"/>
          <a:lstStyle>
            <a:lvl1pPr>
              <a:defRPr sz="4000" cap="all" baseline="0">
                <a:solidFill>
                  <a:schemeClr val="bg1"/>
                </a:solidFill>
              </a:defRPr>
            </a:lvl1pPr>
          </a:lstStyle>
          <a:p>
            <a:r>
              <a:rPr lang="en-US" dirty="0"/>
              <a:t>Large</a:t>
            </a:r>
            <a:br>
              <a:rPr lang="en-US" dirty="0"/>
            </a:br>
            <a:r>
              <a:rPr lang="en-US" dirty="0"/>
              <a:t>short phrase</a:t>
            </a:r>
            <a:endParaRPr lang="ru-RU" dirty="0"/>
          </a:p>
        </p:txBody>
      </p:sp>
      <p:sp>
        <p:nvSpPr>
          <p:cNvPr id="4" name="Text Placeholder 3">
            <a:extLst>
              <a:ext uri="{FF2B5EF4-FFF2-40B4-BE49-F238E27FC236}">
                <a16:creationId xmlns:a16="http://schemas.microsoft.com/office/drawing/2014/main" id="{56C067C3-07A2-49F7-98B6-8D64BBEE3E8B}"/>
              </a:ext>
            </a:extLst>
          </p:cNvPr>
          <p:cNvSpPr>
            <a:spLocks noGrp="1"/>
          </p:cNvSpPr>
          <p:nvPr>
            <p:ph type="body" sz="quarter" idx="17" hasCustomPrompt="1"/>
          </p:nvPr>
        </p:nvSpPr>
        <p:spPr>
          <a:xfrm>
            <a:off x="914400" y="2361099"/>
            <a:ext cx="4889500" cy="332399"/>
          </a:xfrm>
          <a:prstGeom prst="rect">
            <a:avLst/>
          </a:prstGeom>
        </p:spPr>
        <p:txBody>
          <a:bodyPr wrap="square" lIns="0" tIns="0" rIns="0" bIns="0">
            <a:spAutoFit/>
          </a:bodyPr>
          <a:lstStyle>
            <a:lvl1pPr marL="0" indent="0">
              <a:buNone/>
              <a:defRPr lang="en-US" sz="24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Subtitle</a:t>
            </a:r>
            <a:endParaRPr lang="ru-RU" dirty="0"/>
          </a:p>
        </p:txBody>
      </p:sp>
      <p:sp>
        <p:nvSpPr>
          <p:cNvPr id="14" name="Text Placeholder 3">
            <a:extLst>
              <a:ext uri="{FF2B5EF4-FFF2-40B4-BE49-F238E27FC236}">
                <a16:creationId xmlns:a16="http://schemas.microsoft.com/office/drawing/2014/main" id="{5866F56C-B103-47FC-8B84-4F5467FF75A0}"/>
              </a:ext>
            </a:extLst>
          </p:cNvPr>
          <p:cNvSpPr>
            <a:spLocks noGrp="1"/>
          </p:cNvSpPr>
          <p:nvPr>
            <p:ph type="body" sz="quarter" idx="18" hasCustomPrompt="1"/>
          </p:nvPr>
        </p:nvSpPr>
        <p:spPr>
          <a:xfrm>
            <a:off x="914400" y="4168468"/>
            <a:ext cx="4889500" cy="249299"/>
          </a:xfrm>
          <a:prstGeom prst="rect">
            <a:avLst/>
          </a:prstGeom>
        </p:spPr>
        <p:txBody>
          <a:bodyPr wrap="square" lIns="0" tIns="0" rIns="0" bIns="0">
            <a:spAutoFit/>
          </a:bodyPr>
          <a:lstStyle>
            <a:lvl1pPr marL="0" indent="0">
              <a:buNone/>
              <a:defRPr lang="en-US" sz="18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description</a:t>
            </a:r>
            <a:endParaRPr lang="ru-RU" dirty="0"/>
          </a:p>
        </p:txBody>
      </p:sp>
      <p:pic>
        <p:nvPicPr>
          <p:cNvPr id="13" name="Graphic 12">
            <a:extLst>
              <a:ext uri="{FF2B5EF4-FFF2-40B4-BE49-F238E27FC236}">
                <a16:creationId xmlns:a16="http://schemas.microsoft.com/office/drawing/2014/main" id="{E03BC84D-9B11-404C-A25B-D36632B55E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9638" y="497955"/>
            <a:ext cx="1344168" cy="470839"/>
          </a:xfrm>
          <a:prstGeom prst="rect">
            <a:avLst/>
          </a:prstGeom>
        </p:spPr>
      </p:pic>
    </p:spTree>
    <p:extLst>
      <p:ext uri="{BB962C8B-B14F-4D97-AF65-F5344CB8AC3E}">
        <p14:creationId xmlns:p14="http://schemas.microsoft.com/office/powerpoint/2010/main" val="2317411144"/>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Короткая фраза без фото">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52E7292-5408-4D63-A23B-9FAE9355290B}"/>
              </a:ext>
            </a:extLst>
          </p:cNvPr>
          <p:cNvPicPr>
            <a:picLocks noChangeAspect="1"/>
          </p:cNvPicPr>
          <p:nvPr userDrawn="1"/>
        </p:nvPicPr>
        <p:blipFill rotWithShape="1">
          <a:blip r:embed="rId2">
            <a:alphaModFix amt="21000"/>
            <a:extLst>
              <a:ext uri="{96DAC541-7B7A-43D3-8B79-37D633B846F1}">
                <asvg:svgBlip xmlns:asvg="http://schemas.microsoft.com/office/drawing/2016/SVG/main" r:embed="rId3"/>
              </a:ext>
            </a:extLst>
          </a:blip>
          <a:srcRect l="8705" r="8705"/>
          <a:stretch/>
        </p:blipFill>
        <p:spPr>
          <a:xfrm>
            <a:off x="21716" y="61913"/>
            <a:ext cx="12192000" cy="6381750"/>
          </a:xfrm>
          <a:prstGeom prst="rect">
            <a:avLst/>
          </a:prstGeom>
        </p:spPr>
      </p:pic>
      <p:sp>
        <p:nvSpPr>
          <p:cNvPr id="11" name="Rectangle 10">
            <a:extLst>
              <a:ext uri="{FF2B5EF4-FFF2-40B4-BE49-F238E27FC236}">
                <a16:creationId xmlns:a16="http://schemas.microsoft.com/office/drawing/2014/main" id="{F40BE061-5F58-422F-A512-9463E3277201}"/>
              </a:ext>
            </a:extLst>
          </p:cNvPr>
          <p:cNvSpPr/>
          <p:nvPr userDrawn="1"/>
        </p:nvSpPr>
        <p:spPr>
          <a:xfrm>
            <a:off x="-1" y="1141753"/>
            <a:ext cx="12192000" cy="4574495"/>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Graphic 12">
            <a:extLst>
              <a:ext uri="{FF2B5EF4-FFF2-40B4-BE49-F238E27FC236}">
                <a16:creationId xmlns:a16="http://schemas.microsoft.com/office/drawing/2014/main" id="{359C1733-F1DE-4FBF-8EA8-C8FEE7948AF9}"/>
              </a:ext>
            </a:extLst>
          </p:cNvPr>
          <p:cNvPicPr>
            <a:picLocks noChangeAspect="1"/>
          </p:cNvPicPr>
          <p:nvPr userDrawn="1"/>
        </p:nvPicPr>
        <p:blipFill rotWithShape="1">
          <a:blip r:embed="rId2">
            <a:lum bright="70000" contrast="-70000"/>
            <a:alphaModFix amt="36000"/>
            <a:extLst>
              <a:ext uri="{96DAC541-7B7A-43D3-8B79-37D633B846F1}">
                <asvg:svgBlip xmlns:asvg="http://schemas.microsoft.com/office/drawing/2016/SVG/main" r:embed="rId3"/>
              </a:ext>
            </a:extLst>
          </a:blip>
          <a:srcRect l="8705" t="21702" r="8705" b="6617"/>
          <a:stretch/>
        </p:blipFill>
        <p:spPr>
          <a:xfrm>
            <a:off x="21716" y="1141753"/>
            <a:ext cx="12192000" cy="4574495"/>
          </a:xfrm>
          <a:prstGeom prst="rect">
            <a:avLst/>
          </a:prstGeom>
        </p:spPr>
      </p:pic>
      <p:sp>
        <p:nvSpPr>
          <p:cNvPr id="2" name="Номер слайда 1">
            <a:extLst>
              <a:ext uri="{FF2B5EF4-FFF2-40B4-BE49-F238E27FC236}">
                <a16:creationId xmlns:a16="http://schemas.microsoft.com/office/drawing/2014/main" id="{903E8EC5-9DB4-4A6C-A7A6-D4BF7DFE286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a:t>
            </a:fld>
            <a:endParaRPr lang="ru-RU" sz="1000" dirty="0"/>
          </a:p>
        </p:txBody>
      </p:sp>
      <p:cxnSp>
        <p:nvCxnSpPr>
          <p:cNvPr id="8" name="Прямая соединительная линия 5">
            <a:extLst>
              <a:ext uri="{FF2B5EF4-FFF2-40B4-BE49-F238E27FC236}">
                <a16:creationId xmlns:a16="http://schemas.microsoft.com/office/drawing/2014/main" id="{397FC5C2-F13C-4545-9772-EC697CBFC059}"/>
              </a:ext>
            </a:extLst>
          </p:cNvPr>
          <p:cNvCxnSpPr>
            <a:cxnSpLocks/>
          </p:cNvCxnSpPr>
          <p:nvPr userDrawn="1"/>
        </p:nvCxnSpPr>
        <p:spPr>
          <a:xfrm>
            <a:off x="658813" y="6697548"/>
            <a:ext cx="35464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Рисунок 82">
            <a:extLst>
              <a:ext uri="{FF2B5EF4-FFF2-40B4-BE49-F238E27FC236}">
                <a16:creationId xmlns:a16="http://schemas.microsoft.com/office/drawing/2014/main" id="{69F71186-8403-4694-AD30-E0138038BAE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23520" b="35217"/>
          <a:stretch/>
        </p:blipFill>
        <p:spPr>
          <a:xfrm>
            <a:off x="8278116" y="1664267"/>
            <a:ext cx="3913884" cy="4051981"/>
          </a:xfrm>
          <a:prstGeom prst="rect">
            <a:avLst/>
          </a:prstGeom>
        </p:spPr>
      </p:pic>
      <p:grpSp>
        <p:nvGrpSpPr>
          <p:cNvPr id="18" name="Group 17">
            <a:extLst>
              <a:ext uri="{FF2B5EF4-FFF2-40B4-BE49-F238E27FC236}">
                <a16:creationId xmlns:a16="http://schemas.microsoft.com/office/drawing/2014/main" id="{24A8AFAC-E4B3-4B1C-9D19-1914F6B0B6E4}"/>
              </a:ext>
            </a:extLst>
          </p:cNvPr>
          <p:cNvGrpSpPr/>
          <p:nvPr userDrawn="1"/>
        </p:nvGrpSpPr>
        <p:grpSpPr>
          <a:xfrm>
            <a:off x="-1" y="971550"/>
            <a:ext cx="12213717" cy="4914900"/>
            <a:chOff x="-1" y="958707"/>
            <a:chExt cx="12213717" cy="4914900"/>
          </a:xfrm>
        </p:grpSpPr>
        <p:cxnSp>
          <p:nvCxnSpPr>
            <p:cNvPr id="4" name="Straight Connector 3">
              <a:extLst>
                <a:ext uri="{FF2B5EF4-FFF2-40B4-BE49-F238E27FC236}">
                  <a16:creationId xmlns:a16="http://schemas.microsoft.com/office/drawing/2014/main" id="{8EA4ED0F-1C60-4B2D-8732-019F0A5B55E6}"/>
                </a:ext>
              </a:extLst>
            </p:cNvPr>
            <p:cNvCxnSpPr/>
            <p:nvPr userDrawn="1"/>
          </p:nvCxnSpPr>
          <p:spPr>
            <a:xfrm>
              <a:off x="-1" y="958707"/>
              <a:ext cx="12213717" cy="0"/>
            </a:xfrm>
            <a:prstGeom prst="line">
              <a:avLst/>
            </a:prstGeom>
            <a:ln w="50800">
              <a:gradFill>
                <a:gsLst>
                  <a:gs pos="0">
                    <a:schemeClr val="accent6"/>
                  </a:gs>
                  <a:gs pos="100000">
                    <a:schemeClr val="accent6">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23C465-EB69-451D-83EB-77C16C5C07E5}"/>
                </a:ext>
              </a:extLst>
            </p:cNvPr>
            <p:cNvCxnSpPr>
              <a:cxnSpLocks/>
            </p:cNvCxnSpPr>
            <p:nvPr userDrawn="1"/>
          </p:nvCxnSpPr>
          <p:spPr>
            <a:xfrm flipH="1">
              <a:off x="-1" y="5873607"/>
              <a:ext cx="12213717" cy="0"/>
            </a:xfrm>
            <a:prstGeom prst="line">
              <a:avLst/>
            </a:prstGeom>
            <a:ln w="50800">
              <a:gradFill>
                <a:gsLst>
                  <a:gs pos="0">
                    <a:schemeClr val="accent6"/>
                  </a:gs>
                  <a:gs pos="100000">
                    <a:schemeClr val="accent6">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20" name="Заголовок 6">
            <a:extLst>
              <a:ext uri="{FF2B5EF4-FFF2-40B4-BE49-F238E27FC236}">
                <a16:creationId xmlns:a16="http://schemas.microsoft.com/office/drawing/2014/main" id="{892C7CF8-ECA8-456D-8502-12A80501121E}"/>
              </a:ext>
            </a:extLst>
          </p:cNvPr>
          <p:cNvSpPr>
            <a:spLocks noGrp="1"/>
          </p:cNvSpPr>
          <p:nvPr>
            <p:ph type="title" hasCustomPrompt="1"/>
          </p:nvPr>
        </p:nvSpPr>
        <p:spPr>
          <a:xfrm>
            <a:off x="1714500" y="3172183"/>
            <a:ext cx="8763000" cy="1107996"/>
          </a:xfrm>
        </p:spPr>
        <p:txBody>
          <a:bodyPr anchor="ctr"/>
          <a:lstStyle>
            <a:lvl1pPr algn="ctr">
              <a:defRPr sz="4000" cap="all" baseline="0">
                <a:solidFill>
                  <a:schemeClr val="bg1"/>
                </a:solidFill>
              </a:defRPr>
            </a:lvl1pPr>
          </a:lstStyle>
          <a:p>
            <a:r>
              <a:rPr lang="en-US" dirty="0"/>
              <a:t>Large</a:t>
            </a:r>
            <a:br>
              <a:rPr lang="en-US" dirty="0"/>
            </a:br>
            <a:r>
              <a:rPr lang="en-US" dirty="0"/>
              <a:t>short phrase</a:t>
            </a:r>
            <a:endParaRPr lang="ru-RU" dirty="0"/>
          </a:p>
        </p:txBody>
      </p:sp>
      <p:sp>
        <p:nvSpPr>
          <p:cNvPr id="21" name="Text Placeholder 3">
            <a:extLst>
              <a:ext uri="{FF2B5EF4-FFF2-40B4-BE49-F238E27FC236}">
                <a16:creationId xmlns:a16="http://schemas.microsoft.com/office/drawing/2014/main" id="{BCFAC486-CBF0-4911-B71D-B6454A7C14C4}"/>
              </a:ext>
            </a:extLst>
          </p:cNvPr>
          <p:cNvSpPr>
            <a:spLocks noGrp="1"/>
          </p:cNvSpPr>
          <p:nvPr>
            <p:ph type="body" sz="quarter" idx="17" hasCustomPrompt="1"/>
          </p:nvPr>
        </p:nvSpPr>
        <p:spPr>
          <a:xfrm>
            <a:off x="2543175" y="2658279"/>
            <a:ext cx="7105650" cy="332399"/>
          </a:xfrm>
          <a:prstGeom prst="rect">
            <a:avLst/>
          </a:prstGeom>
        </p:spPr>
        <p:txBody>
          <a:bodyPr wrap="square" lIns="0" tIns="0" rIns="0" bIns="0">
            <a:spAutoFit/>
          </a:bodyPr>
          <a:lstStyle>
            <a:lvl1pPr marL="0" indent="0" algn="ctr">
              <a:buNone/>
              <a:defRPr lang="en-US" sz="24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Subtitle</a:t>
            </a:r>
            <a:endParaRPr lang="ru-RU" dirty="0"/>
          </a:p>
        </p:txBody>
      </p:sp>
      <p:sp>
        <p:nvSpPr>
          <p:cNvPr id="22" name="Text Placeholder 3">
            <a:extLst>
              <a:ext uri="{FF2B5EF4-FFF2-40B4-BE49-F238E27FC236}">
                <a16:creationId xmlns:a16="http://schemas.microsoft.com/office/drawing/2014/main" id="{F52D4709-CFED-4B57-9602-F4092BAE5C6E}"/>
              </a:ext>
            </a:extLst>
          </p:cNvPr>
          <p:cNvSpPr>
            <a:spLocks noGrp="1"/>
          </p:cNvSpPr>
          <p:nvPr>
            <p:ph type="body" sz="quarter" idx="18" hasCustomPrompt="1"/>
          </p:nvPr>
        </p:nvSpPr>
        <p:spPr>
          <a:xfrm>
            <a:off x="2543175" y="4465648"/>
            <a:ext cx="7105650" cy="249299"/>
          </a:xfrm>
          <a:prstGeom prst="rect">
            <a:avLst/>
          </a:prstGeom>
        </p:spPr>
        <p:txBody>
          <a:bodyPr wrap="square" lIns="0" tIns="0" rIns="0" bIns="0">
            <a:spAutoFit/>
          </a:bodyPr>
          <a:lstStyle>
            <a:lvl1pPr marL="0" indent="0" algn="ctr">
              <a:buNone/>
              <a:defRPr lang="en-US" sz="1800" kern="1200" cap="none" baseline="0" dirty="0" smtClean="0">
                <a:solidFill>
                  <a:schemeClr val="bg1"/>
                </a:solidFill>
                <a:latin typeface="+mn-lt"/>
                <a:ea typeface="+mj-ea"/>
                <a:cs typeface="+mj-cs"/>
              </a:defRPr>
            </a:lvl1pPr>
            <a:lvl2pPr>
              <a:defRPr lang="en-US" sz="2400" kern="1200" cap="none" baseline="0" dirty="0" smtClean="0">
                <a:solidFill>
                  <a:schemeClr val="bg1"/>
                </a:solidFill>
                <a:latin typeface="+mn-lt"/>
                <a:ea typeface="+mj-ea"/>
                <a:cs typeface="+mj-cs"/>
              </a:defRPr>
            </a:lvl2pPr>
            <a:lvl3pPr>
              <a:defRPr lang="en-US" sz="2400" kern="1200" cap="none" baseline="0" dirty="0" smtClean="0">
                <a:solidFill>
                  <a:schemeClr val="bg1"/>
                </a:solidFill>
                <a:latin typeface="+mn-lt"/>
                <a:ea typeface="+mj-ea"/>
                <a:cs typeface="+mj-cs"/>
              </a:defRPr>
            </a:lvl3pPr>
            <a:lvl4pPr>
              <a:defRPr lang="en-US" sz="2400" kern="1200" cap="none" baseline="0" dirty="0" smtClean="0">
                <a:solidFill>
                  <a:schemeClr val="bg1"/>
                </a:solidFill>
                <a:latin typeface="+mn-lt"/>
                <a:ea typeface="+mj-ea"/>
                <a:cs typeface="+mj-cs"/>
              </a:defRPr>
            </a:lvl4pPr>
            <a:lvl5pPr>
              <a:defRPr lang="ru-RU" sz="2400" kern="1200" cap="none" baseline="0" dirty="0">
                <a:solidFill>
                  <a:schemeClr val="bg1"/>
                </a:solidFill>
                <a:latin typeface="+mn-lt"/>
                <a:ea typeface="+mj-ea"/>
                <a:cs typeface="+mj-cs"/>
              </a:defRPr>
            </a:lvl5pPr>
          </a:lstStyle>
          <a:p>
            <a:pPr lvl="0"/>
            <a:r>
              <a:rPr lang="en-US" dirty="0"/>
              <a:t>description</a:t>
            </a:r>
            <a:endParaRPr lang="ru-RU" dirty="0"/>
          </a:p>
        </p:txBody>
      </p:sp>
    </p:spTree>
    <p:extLst>
      <p:ext uri="{BB962C8B-B14F-4D97-AF65-F5344CB8AC3E}">
        <p14:creationId xmlns:p14="http://schemas.microsoft.com/office/powerpoint/2010/main" val="191745700"/>
      </p:ext>
    </p:extLst>
  </p:cSld>
  <p:clrMapOvr>
    <a:masterClrMapping/>
  </p:clrMapOvr>
  <p:extLst>
    <p:ext uri="{DCECCB84-F9BA-43D5-87BE-67443E8EF086}">
      <p15:sldGuideLst xmlns:p15="http://schemas.microsoft.com/office/powerpoint/2012/main">
        <p15:guide id="1" orient="horz" pos="527" userDrawn="1">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Цитата">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62FE5-846C-4B2F-923C-650BED95D931}"/>
              </a:ext>
            </a:extLst>
          </p:cNvPr>
          <p:cNvSpPr txBox="1"/>
          <p:nvPr userDrawn="1"/>
        </p:nvSpPr>
        <p:spPr>
          <a:xfrm>
            <a:off x="6234433" y="-2001"/>
            <a:ext cx="1295226" cy="3077766"/>
          </a:xfrm>
          <a:prstGeom prst="rect">
            <a:avLst/>
          </a:prstGeom>
          <a:noFill/>
        </p:spPr>
        <p:txBody>
          <a:bodyPr wrap="none" lIns="0" tIns="0" rIns="0" bIns="0" rtlCol="0" anchor="ctr">
            <a:spAutoFit/>
          </a:bodyPr>
          <a:lstStyle/>
          <a:p>
            <a:pPr algn="l">
              <a:spcAft>
                <a:spcPts val="300"/>
              </a:spcAft>
              <a:buClr>
                <a:schemeClr val="accent1"/>
              </a:buClr>
            </a:pPr>
            <a:r>
              <a:rPr lang="en-US" sz="20000" dirty="0">
                <a:solidFill>
                  <a:schemeClr val="accent6"/>
                </a:solidFill>
                <a:latin typeface="+mj-lt"/>
                <a:ea typeface="Euclid Circular A" panose="020B0504000000000000" pitchFamily="34" charset="-52"/>
              </a:rPr>
              <a:t>“</a:t>
            </a:r>
            <a:endParaRPr lang="ru-RU" sz="20000" dirty="0">
              <a:solidFill>
                <a:schemeClr val="accent6"/>
              </a:solidFill>
              <a:latin typeface="+mj-lt"/>
              <a:ea typeface="Euclid Circular A" panose="020B0504000000000000" pitchFamily="34" charset="-52"/>
            </a:endParaRPr>
          </a:p>
        </p:txBody>
      </p:sp>
      <p:sp>
        <p:nvSpPr>
          <p:cNvPr id="7" name="Rectangle 6">
            <a:extLst>
              <a:ext uri="{FF2B5EF4-FFF2-40B4-BE49-F238E27FC236}">
                <a16:creationId xmlns:a16="http://schemas.microsoft.com/office/drawing/2014/main" id="{F3AFD724-3059-4751-BABB-102909D41311}"/>
              </a:ext>
            </a:extLst>
          </p:cNvPr>
          <p:cNvSpPr/>
          <p:nvPr userDrawn="1"/>
        </p:nvSpPr>
        <p:spPr>
          <a:xfrm>
            <a:off x="1482343" y="614861"/>
            <a:ext cx="4535424" cy="5043062"/>
          </a:xfrm>
          <a:prstGeom prst="rect">
            <a:avLst/>
          </a:prstGeom>
          <a:gradFill>
            <a:gsLst>
              <a:gs pos="0">
                <a:schemeClr val="accent1">
                  <a:alpha val="62000"/>
                </a:schemeClr>
              </a:gs>
              <a:gs pos="97000">
                <a:schemeClr val="accent1">
                  <a:alpha val="0"/>
                </a:schemeClr>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1092200" y="907469"/>
            <a:ext cx="4535424" cy="5043062"/>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6757926" y="1756728"/>
            <a:ext cx="4337480" cy="861774"/>
          </a:xfrm>
          <a:prstGeom prst="rect">
            <a:avLst/>
          </a:prstGeom>
        </p:spPr>
        <p:txBody>
          <a:bodyPr wrap="square" lIns="0" tIns="0" rIns="0" bIns="0">
            <a:spAutoFit/>
          </a:bodyPr>
          <a:lstStyle>
            <a:lvl1pPr marL="0" indent="0" algn="l">
              <a:lnSpc>
                <a:spcPct val="100000"/>
              </a:lnSpc>
              <a:spcBef>
                <a:spcPts val="0"/>
              </a:spcBef>
              <a:buFont typeface="Arial" panose="020B0604020202020204" pitchFamily="34" charset="0"/>
              <a:buNone/>
              <a:defRPr sz="28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Quote that consists of several lines</a:t>
            </a:r>
          </a:p>
        </p:txBody>
      </p:sp>
      <p:sp>
        <p:nvSpPr>
          <p:cNvPr id="8" name="Text Placeholder 4">
            <a:extLst>
              <a:ext uri="{FF2B5EF4-FFF2-40B4-BE49-F238E27FC236}">
                <a16:creationId xmlns:a16="http://schemas.microsoft.com/office/drawing/2014/main" id="{C83F5249-2463-46E3-B45E-777E64BB20EA}"/>
              </a:ext>
            </a:extLst>
          </p:cNvPr>
          <p:cNvSpPr>
            <a:spLocks noGrp="1"/>
          </p:cNvSpPr>
          <p:nvPr>
            <p:ph type="body" sz="quarter" idx="13" hasCustomPrompt="1"/>
          </p:nvPr>
        </p:nvSpPr>
        <p:spPr>
          <a:xfrm>
            <a:off x="7496480" y="5102216"/>
            <a:ext cx="3598926" cy="276999"/>
          </a:xfrm>
          <a:prstGeom prst="rect">
            <a:avLst/>
          </a:prstGeom>
        </p:spPr>
        <p:txBody>
          <a:bodyPr wrap="square" lIns="0" tIns="0" rIns="0" bIns="0">
            <a:spAutoFit/>
          </a:bodyPr>
          <a:lstStyle>
            <a:lvl1pPr marL="0" indent="0" algn="r">
              <a:buFont typeface="Arial" panose="020B0604020202020204" pitchFamily="34" charset="0"/>
              <a:buNone/>
              <a:defRPr sz="2000">
                <a:solidFill>
                  <a:schemeClr val="accent1"/>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Name</a:t>
            </a:r>
            <a:endParaRPr lang="ru-RU" dirty="0"/>
          </a:p>
        </p:txBody>
      </p:sp>
      <p:sp>
        <p:nvSpPr>
          <p:cNvPr id="9" name="Text Placeholder 4">
            <a:extLst>
              <a:ext uri="{FF2B5EF4-FFF2-40B4-BE49-F238E27FC236}">
                <a16:creationId xmlns:a16="http://schemas.microsoft.com/office/drawing/2014/main" id="{5A1545B6-DADB-4484-8C32-B3BB13B767BA}"/>
              </a:ext>
            </a:extLst>
          </p:cNvPr>
          <p:cNvSpPr>
            <a:spLocks noGrp="1"/>
          </p:cNvSpPr>
          <p:nvPr>
            <p:ph type="body" sz="quarter" idx="14" hasCustomPrompt="1"/>
          </p:nvPr>
        </p:nvSpPr>
        <p:spPr>
          <a:xfrm>
            <a:off x="7496480" y="5436324"/>
            <a:ext cx="3598926" cy="221599"/>
          </a:xfrm>
          <a:prstGeom prst="rect">
            <a:avLst/>
          </a:prstGeom>
        </p:spPr>
        <p:txBody>
          <a:bodyPr wrap="square" lIns="0" tIns="0" rIns="0" bIns="0">
            <a:spAutoFit/>
          </a:bodyPr>
          <a:lstStyle>
            <a:lvl1pPr marL="0" indent="0" algn="r">
              <a:buFont typeface="Arial" panose="020B0604020202020204" pitchFamily="34" charset="0"/>
              <a:buNone/>
              <a:defRPr sz="1600">
                <a:solidFill>
                  <a:schemeClr val="bg2"/>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Position</a:t>
            </a:r>
            <a:endParaRPr lang="ru-RU" dirty="0"/>
          </a:p>
        </p:txBody>
      </p:sp>
      <p:pic>
        <p:nvPicPr>
          <p:cNvPr id="11" name="Graphic 10">
            <a:extLst>
              <a:ext uri="{FF2B5EF4-FFF2-40B4-BE49-F238E27FC236}">
                <a16:creationId xmlns:a16="http://schemas.microsoft.com/office/drawing/2014/main" id="{61D23225-250D-4F84-9D18-7B2836D4CD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5340507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Цитата 2">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2FC6160-933D-499C-B287-530D279E42F6}"/>
              </a:ext>
            </a:extLst>
          </p:cNvPr>
          <p:cNvSpPr txBox="1"/>
          <p:nvPr userDrawn="1"/>
        </p:nvSpPr>
        <p:spPr>
          <a:xfrm>
            <a:off x="538548" y="314325"/>
            <a:ext cx="1865895" cy="4431983"/>
          </a:xfrm>
          <a:prstGeom prst="rect">
            <a:avLst/>
          </a:prstGeom>
          <a:noFill/>
        </p:spPr>
        <p:txBody>
          <a:bodyPr wrap="none" lIns="0" tIns="0" rIns="0" bIns="0" rtlCol="0" anchor="ctr">
            <a:spAutoFit/>
          </a:bodyPr>
          <a:lstStyle/>
          <a:p>
            <a:pPr algn="l">
              <a:spcAft>
                <a:spcPts val="300"/>
              </a:spcAft>
              <a:buClr>
                <a:schemeClr val="accent1"/>
              </a:buClr>
            </a:pPr>
            <a:r>
              <a:rPr lang="en-US" sz="28800" dirty="0">
                <a:solidFill>
                  <a:schemeClr val="accent6">
                    <a:alpha val="12000"/>
                  </a:schemeClr>
                </a:solidFill>
                <a:latin typeface="+mj-lt"/>
                <a:ea typeface="Euclid Circular A" panose="020B0504000000000000" pitchFamily="34" charset="-52"/>
              </a:rPr>
              <a:t>“</a:t>
            </a:r>
            <a:endParaRPr lang="ru-RU" sz="28800" dirty="0">
              <a:solidFill>
                <a:schemeClr val="accent6">
                  <a:alpha val="12000"/>
                </a:schemeClr>
              </a:solidFill>
              <a:latin typeface="+mj-lt"/>
              <a:ea typeface="Euclid Circular A" panose="020B0504000000000000" pitchFamily="34" charset="-52"/>
            </a:endParaRPr>
          </a:p>
        </p:txBody>
      </p:sp>
      <p:sp>
        <p:nvSpPr>
          <p:cNvPr id="7" name="Rectangle 6">
            <a:extLst>
              <a:ext uri="{FF2B5EF4-FFF2-40B4-BE49-F238E27FC236}">
                <a16:creationId xmlns:a16="http://schemas.microsoft.com/office/drawing/2014/main" id="{F3AFD724-3059-4751-BABB-102909D41311}"/>
              </a:ext>
            </a:extLst>
          </p:cNvPr>
          <p:cNvSpPr/>
          <p:nvPr userDrawn="1"/>
        </p:nvSpPr>
        <p:spPr>
          <a:xfrm>
            <a:off x="5619320" y="0"/>
            <a:ext cx="4535424" cy="5043062"/>
          </a:xfrm>
          <a:prstGeom prst="rect">
            <a:avLst/>
          </a:prstGeom>
          <a:gradFill>
            <a:gsLst>
              <a:gs pos="0">
                <a:schemeClr val="accent1">
                  <a:alpha val="20000"/>
                </a:schemeClr>
              </a:gs>
              <a:gs pos="50000">
                <a:schemeClr val="accent1">
                  <a:alpha val="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dirty="0"/>
          </a:p>
        </p:txBody>
      </p:sp>
      <p:sp>
        <p:nvSpPr>
          <p:cNvPr id="11" name="Rectangle 10">
            <a:extLst>
              <a:ext uri="{FF2B5EF4-FFF2-40B4-BE49-F238E27FC236}">
                <a16:creationId xmlns:a16="http://schemas.microsoft.com/office/drawing/2014/main" id="{18AE5D02-CB2E-4153-A775-5875A722BA6A}"/>
              </a:ext>
            </a:extLst>
          </p:cNvPr>
          <p:cNvSpPr/>
          <p:nvPr userDrawn="1"/>
        </p:nvSpPr>
        <p:spPr>
          <a:xfrm>
            <a:off x="6055540" y="0"/>
            <a:ext cx="4535424" cy="5043062"/>
          </a:xfrm>
          <a:prstGeom prst="rect">
            <a:avLst/>
          </a:prstGeom>
          <a:gradFill>
            <a:gsLst>
              <a:gs pos="0">
                <a:schemeClr val="accent1">
                  <a:alpha val="20000"/>
                </a:schemeClr>
              </a:gs>
              <a:gs pos="63000">
                <a:schemeClr val="accent1">
                  <a:alpha val="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dirty="0"/>
          </a:p>
        </p:txBody>
      </p:sp>
      <p:sp>
        <p:nvSpPr>
          <p:cNvPr id="3" name="Picture Placeholder 4">
            <a:extLst>
              <a:ext uri="{FF2B5EF4-FFF2-40B4-BE49-F238E27FC236}">
                <a16:creationId xmlns:a16="http://schemas.microsoft.com/office/drawing/2014/main" id="{2A2426C6-F07B-4ACF-9D84-58B60D24F990}"/>
              </a:ext>
            </a:extLst>
          </p:cNvPr>
          <p:cNvSpPr>
            <a:spLocks noGrp="1"/>
          </p:cNvSpPr>
          <p:nvPr>
            <p:ph type="pic" sz="quarter" idx="11" hasCustomPrompt="1"/>
          </p:nvPr>
        </p:nvSpPr>
        <p:spPr>
          <a:xfrm>
            <a:off x="6396230" y="0"/>
            <a:ext cx="579577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5" name="Text Placeholder 4">
            <a:extLst>
              <a:ext uri="{FF2B5EF4-FFF2-40B4-BE49-F238E27FC236}">
                <a16:creationId xmlns:a16="http://schemas.microsoft.com/office/drawing/2014/main" id="{2B706E94-AE5D-435C-BFA6-B89A1C8726CD}"/>
              </a:ext>
            </a:extLst>
          </p:cNvPr>
          <p:cNvSpPr>
            <a:spLocks noGrp="1"/>
          </p:cNvSpPr>
          <p:nvPr>
            <p:ph type="body" sz="quarter" idx="12" hasCustomPrompt="1"/>
          </p:nvPr>
        </p:nvSpPr>
        <p:spPr>
          <a:xfrm>
            <a:off x="914400" y="1754112"/>
            <a:ext cx="4513405" cy="1107996"/>
          </a:xfrm>
          <a:prstGeom prst="rect">
            <a:avLst/>
          </a:prstGeom>
        </p:spPr>
        <p:txBody>
          <a:bodyPr wrap="square" lIns="0" tIns="0" rIns="0" bIns="0">
            <a:spAutoFit/>
          </a:bodyPr>
          <a:lstStyle>
            <a:lvl1pPr marL="0" indent="0" algn="l">
              <a:lnSpc>
                <a:spcPct val="100000"/>
              </a:lnSpc>
              <a:spcBef>
                <a:spcPts val="0"/>
              </a:spcBef>
              <a:buFont typeface="Arial" panose="020B0604020202020204" pitchFamily="34" charset="0"/>
              <a:buNone/>
              <a:defRPr sz="3600">
                <a:solidFill>
                  <a:schemeClr val="bg2"/>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Quote that consists of several lines</a:t>
            </a:r>
          </a:p>
        </p:txBody>
      </p:sp>
      <p:sp>
        <p:nvSpPr>
          <p:cNvPr id="8" name="Text Placeholder 4">
            <a:extLst>
              <a:ext uri="{FF2B5EF4-FFF2-40B4-BE49-F238E27FC236}">
                <a16:creationId xmlns:a16="http://schemas.microsoft.com/office/drawing/2014/main" id="{C83F5249-2463-46E3-B45E-777E64BB20EA}"/>
              </a:ext>
            </a:extLst>
          </p:cNvPr>
          <p:cNvSpPr>
            <a:spLocks noGrp="1"/>
          </p:cNvSpPr>
          <p:nvPr>
            <p:ph type="body" sz="quarter" idx="13" hasCustomPrompt="1"/>
          </p:nvPr>
        </p:nvSpPr>
        <p:spPr>
          <a:xfrm>
            <a:off x="914678" y="5102216"/>
            <a:ext cx="4506265" cy="276999"/>
          </a:xfrm>
          <a:prstGeom prst="rect">
            <a:avLst/>
          </a:prstGeom>
        </p:spPr>
        <p:txBody>
          <a:bodyPr wrap="square" lIns="0" tIns="0" rIns="0" bIns="0">
            <a:spAutoFit/>
          </a:bodyPr>
          <a:lstStyle>
            <a:lvl1pPr marL="0" indent="0" algn="r">
              <a:buFont typeface="Arial" panose="020B0604020202020204" pitchFamily="34" charset="0"/>
              <a:buNone/>
              <a:defRPr sz="2000">
                <a:solidFill>
                  <a:schemeClr val="accent1"/>
                </a:solidFill>
                <a:latin typeface="+mj-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Name</a:t>
            </a:r>
            <a:endParaRPr lang="ru-RU" dirty="0"/>
          </a:p>
        </p:txBody>
      </p:sp>
      <p:sp>
        <p:nvSpPr>
          <p:cNvPr id="9" name="Text Placeholder 4">
            <a:extLst>
              <a:ext uri="{FF2B5EF4-FFF2-40B4-BE49-F238E27FC236}">
                <a16:creationId xmlns:a16="http://schemas.microsoft.com/office/drawing/2014/main" id="{5A1545B6-DADB-4484-8C32-B3BB13B767BA}"/>
              </a:ext>
            </a:extLst>
          </p:cNvPr>
          <p:cNvSpPr>
            <a:spLocks noGrp="1"/>
          </p:cNvSpPr>
          <p:nvPr>
            <p:ph type="body" sz="quarter" idx="14" hasCustomPrompt="1"/>
          </p:nvPr>
        </p:nvSpPr>
        <p:spPr>
          <a:xfrm>
            <a:off x="914678" y="5436324"/>
            <a:ext cx="4506265" cy="221599"/>
          </a:xfrm>
          <a:prstGeom prst="rect">
            <a:avLst/>
          </a:prstGeom>
        </p:spPr>
        <p:txBody>
          <a:bodyPr wrap="square" lIns="0" tIns="0" rIns="0" bIns="0">
            <a:spAutoFit/>
          </a:bodyPr>
          <a:lstStyle>
            <a:lvl1pPr marL="0" indent="0" algn="r">
              <a:buFont typeface="Arial" panose="020B0604020202020204" pitchFamily="34" charset="0"/>
              <a:buNone/>
              <a:defRPr sz="1600">
                <a:solidFill>
                  <a:schemeClr val="bg2"/>
                </a:solidFill>
                <a:latin typeface="+mn-lt"/>
              </a:defRPr>
            </a:lvl1pPr>
            <a:lvl2pPr marL="457200" indent="0" algn="ctr">
              <a:buFont typeface="Arial" panose="020B0604020202020204" pitchFamily="34" charset="0"/>
              <a:buNone/>
              <a:defRPr>
                <a:solidFill>
                  <a:schemeClr val="bg2"/>
                </a:solidFill>
                <a:latin typeface="+mj-lt"/>
              </a:defRPr>
            </a:lvl2pPr>
            <a:lvl3pPr marL="914400" indent="0" algn="ctr">
              <a:buFont typeface="Arial" panose="020B0604020202020204" pitchFamily="34" charset="0"/>
              <a:buNone/>
              <a:defRPr>
                <a:solidFill>
                  <a:schemeClr val="bg2"/>
                </a:solidFill>
                <a:latin typeface="+mj-lt"/>
              </a:defRPr>
            </a:lvl3pPr>
            <a:lvl4pPr marL="1371600" indent="0" algn="ctr">
              <a:buFont typeface="Arial" panose="020B0604020202020204" pitchFamily="34" charset="0"/>
              <a:buNone/>
              <a:defRPr>
                <a:solidFill>
                  <a:schemeClr val="bg2"/>
                </a:solidFill>
                <a:latin typeface="+mj-lt"/>
              </a:defRPr>
            </a:lvl4pPr>
            <a:lvl5pPr marL="1828800" indent="0" algn="ctr">
              <a:buFont typeface="Arial" panose="020B0604020202020204" pitchFamily="34" charset="0"/>
              <a:buNone/>
              <a:defRPr>
                <a:solidFill>
                  <a:schemeClr val="bg2"/>
                </a:solidFill>
                <a:latin typeface="+mj-lt"/>
              </a:defRPr>
            </a:lvl5pPr>
          </a:lstStyle>
          <a:p>
            <a:pPr lvl="0"/>
            <a:r>
              <a:rPr lang="en-US" dirty="0"/>
              <a:t>Position</a:t>
            </a:r>
            <a:endParaRPr lang="ru-RU" dirty="0"/>
          </a:p>
        </p:txBody>
      </p:sp>
      <p:pic>
        <p:nvPicPr>
          <p:cNvPr id="13" name="Graphic 12">
            <a:extLst>
              <a:ext uri="{FF2B5EF4-FFF2-40B4-BE49-F238E27FC236}">
                <a16:creationId xmlns:a16="http://schemas.microsoft.com/office/drawing/2014/main" id="{72EB6483-4CFD-4E60-8454-4AC9BA7B3C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495" y="311312"/>
            <a:ext cx="1060704" cy="361230"/>
          </a:xfrm>
          <a:prstGeom prst="rect">
            <a:avLst/>
          </a:prstGeom>
        </p:spPr>
      </p:pic>
    </p:spTree>
    <p:extLst>
      <p:ext uri="{BB962C8B-B14F-4D97-AF65-F5344CB8AC3E}">
        <p14:creationId xmlns:p14="http://schemas.microsoft.com/office/powerpoint/2010/main" val="11202612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7983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4" name="Text Placeholder 3">
            <a:extLst>
              <a:ext uri="{FF2B5EF4-FFF2-40B4-BE49-F238E27FC236}">
                <a16:creationId xmlns:a16="http://schemas.microsoft.com/office/drawing/2014/main" id="{A62445A4-9D8F-478E-A168-02E48382C389}"/>
              </a:ext>
            </a:extLst>
          </p:cNvPr>
          <p:cNvSpPr>
            <a:spLocks noGrp="1"/>
          </p:cNvSpPr>
          <p:nvPr>
            <p:ph type="body" sz="quarter" idx="14" hasCustomPrompt="1"/>
          </p:nvPr>
        </p:nvSpPr>
        <p:spPr>
          <a:xfrm>
            <a:off x="-1" y="3724273"/>
            <a:ext cx="8137645" cy="2620963"/>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4043983"/>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5802484"/>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5503759"/>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Tree>
    <p:extLst>
      <p:ext uri="{BB962C8B-B14F-4D97-AF65-F5344CB8AC3E}">
        <p14:creationId xmlns:p14="http://schemas.microsoft.com/office/powerpoint/2010/main" val="38729839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_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0"/>
            <a:ext cx="12192000" cy="6858000"/>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4" name="Text Placeholder 3">
            <a:extLst>
              <a:ext uri="{FF2B5EF4-FFF2-40B4-BE49-F238E27FC236}">
                <a16:creationId xmlns:a16="http://schemas.microsoft.com/office/drawing/2014/main" id="{A62445A4-9D8F-478E-A168-02E48382C389}"/>
              </a:ext>
            </a:extLst>
          </p:cNvPr>
          <p:cNvSpPr>
            <a:spLocks noGrp="1"/>
          </p:cNvSpPr>
          <p:nvPr>
            <p:ph type="body" sz="quarter" idx="14" hasCustomPrompt="1"/>
          </p:nvPr>
        </p:nvSpPr>
        <p:spPr>
          <a:xfrm>
            <a:off x="-1" y="3724273"/>
            <a:ext cx="12192001" cy="2620963"/>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4043983"/>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5802484"/>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5503759"/>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spTree>
    <p:extLst>
      <p:ext uri="{BB962C8B-B14F-4D97-AF65-F5344CB8AC3E}">
        <p14:creationId xmlns:p14="http://schemas.microsoft.com/office/powerpoint/2010/main" val="28884056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Титул_много текста с плейсхолдером">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392E15E-3CBD-4274-846D-E1EE3C9233A4}"/>
              </a:ext>
            </a:extLst>
          </p:cNvPr>
          <p:cNvSpPr>
            <a:spLocks noGrp="1"/>
          </p:cNvSpPr>
          <p:nvPr>
            <p:ph type="pic" sz="quarter" idx="10" hasCustomPrompt="1"/>
          </p:nvPr>
        </p:nvSpPr>
        <p:spPr>
          <a:xfrm>
            <a:off x="0" y="1770742"/>
            <a:ext cx="12192000" cy="4574495"/>
          </a:xfrm>
          <a:prstGeom prst="rect">
            <a:avLst/>
          </a:prstGeom>
          <a:pattFill prst="lgCheck">
            <a:fgClr>
              <a:schemeClr val="tx2">
                <a:lumMod val="20000"/>
                <a:lumOff val="80000"/>
              </a:schemeClr>
            </a:fgClr>
            <a:bgClr>
              <a:schemeClr val="bg1"/>
            </a:bgClr>
          </a:pattFill>
        </p:spPr>
        <p:txBody>
          <a:bodyPr wrap="square" anchor="ctr">
            <a:noAutofit/>
          </a:bodyPr>
          <a:lstStyle>
            <a:lvl1pPr marL="0" indent="0" algn="ctr">
              <a:buNone/>
              <a:defRPr lang="ru-RU" sz="1400" dirty="0">
                <a:solidFill>
                  <a:schemeClr val="bg2"/>
                </a:solidFill>
              </a:defRPr>
            </a:lvl1pPr>
          </a:lstStyle>
          <a:p>
            <a:pPr marL="228600" lvl="0" indent="-228600" algn="ctr"/>
            <a:r>
              <a:rPr lang="en-US" dirty="0"/>
              <a:t>Image</a:t>
            </a:r>
          </a:p>
        </p:txBody>
      </p:sp>
      <p:sp>
        <p:nvSpPr>
          <p:cNvPr id="11" name="Text Placeholder 3">
            <a:extLst>
              <a:ext uri="{FF2B5EF4-FFF2-40B4-BE49-F238E27FC236}">
                <a16:creationId xmlns:a16="http://schemas.microsoft.com/office/drawing/2014/main" id="{47F340F0-E409-49B7-9AC5-F5257A7DCAFB}"/>
              </a:ext>
            </a:extLst>
          </p:cNvPr>
          <p:cNvSpPr>
            <a:spLocks noGrp="1"/>
          </p:cNvSpPr>
          <p:nvPr>
            <p:ph type="body" sz="quarter" idx="14" hasCustomPrompt="1"/>
          </p:nvPr>
        </p:nvSpPr>
        <p:spPr>
          <a:xfrm>
            <a:off x="-1" y="1769331"/>
            <a:ext cx="12191997" cy="4575905"/>
          </a:xfrm>
          <a:prstGeom prst="rect">
            <a:avLst/>
          </a:prstGeom>
          <a:solidFill>
            <a:schemeClr val="accent1">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1800" smtClean="0">
                <a:solidFill>
                  <a:schemeClr val="lt1">
                    <a:alpha val="0"/>
                  </a:schemeClr>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ru-RU">
                <a:solidFill>
                  <a:schemeClr val="lt1"/>
                </a:solidFill>
              </a:defRPr>
            </a:lvl5pPr>
          </a:lstStyle>
          <a:p>
            <a:pPr marL="0" lvl="0" algn="ctr"/>
            <a:r>
              <a:rPr lang="ru-RU" dirty="0"/>
              <a:t>-</a:t>
            </a:r>
          </a:p>
        </p:txBody>
      </p:sp>
      <p:sp>
        <p:nvSpPr>
          <p:cNvPr id="2" name="Title 1">
            <a:extLst>
              <a:ext uri="{FF2B5EF4-FFF2-40B4-BE49-F238E27FC236}">
                <a16:creationId xmlns:a16="http://schemas.microsoft.com/office/drawing/2014/main" id="{F3EA542E-FC3E-450E-9732-E4DA99B10B38}"/>
              </a:ext>
            </a:extLst>
          </p:cNvPr>
          <p:cNvSpPr>
            <a:spLocks noGrp="1"/>
          </p:cNvSpPr>
          <p:nvPr>
            <p:ph type="title" hasCustomPrompt="1"/>
          </p:nvPr>
        </p:nvSpPr>
        <p:spPr>
          <a:xfrm>
            <a:off x="1136467" y="3042500"/>
            <a:ext cx="6484936" cy="1354153"/>
          </a:xfrm>
        </p:spPr>
        <p:txBody>
          <a:bodyPr/>
          <a:lstStyle>
            <a:lvl1pPr>
              <a:lnSpc>
                <a:spcPts val="3600"/>
              </a:lnSpc>
              <a:defRPr sz="2600" cap="all" baseline="0">
                <a:solidFill>
                  <a:schemeClr val="bg1"/>
                </a:solidFill>
              </a:defRPr>
            </a:lvl1pPr>
          </a:lstStyle>
          <a:p>
            <a:r>
              <a:rPr lang="en-US" dirty="0"/>
              <a:t>Title that consists of a large amount of text that requires several lines</a:t>
            </a:r>
            <a:endParaRPr lang="ru-RU" dirty="0"/>
          </a:p>
        </p:txBody>
      </p:sp>
      <p:sp>
        <p:nvSpPr>
          <p:cNvPr id="10" name="Text Placeholder 13">
            <a:extLst>
              <a:ext uri="{FF2B5EF4-FFF2-40B4-BE49-F238E27FC236}">
                <a16:creationId xmlns:a16="http://schemas.microsoft.com/office/drawing/2014/main" id="{F88DD98C-1A12-4C77-98E5-B225323E0990}"/>
              </a:ext>
            </a:extLst>
          </p:cNvPr>
          <p:cNvSpPr>
            <a:spLocks noGrp="1"/>
          </p:cNvSpPr>
          <p:nvPr>
            <p:ph type="body" sz="quarter" idx="12" hasCustomPrompt="1"/>
          </p:nvPr>
        </p:nvSpPr>
        <p:spPr>
          <a:xfrm>
            <a:off x="1136467" y="4801001"/>
            <a:ext cx="5259821" cy="166199"/>
          </a:xfrm>
          <a:prstGeom prst="rect">
            <a:avLst/>
          </a:prstGeom>
        </p:spPr>
        <p:txBody>
          <a:bodyPr wrap="square" lIns="0" tIns="0" rIns="0" bIns="0">
            <a:spAutoFit/>
          </a:bodyPr>
          <a:lstStyle>
            <a:lvl1pPr marL="0" indent="0">
              <a:buNone/>
              <a:defRPr lang="en-US" sz="1200" kern="1200" dirty="0" smtClean="0">
                <a:solidFill>
                  <a:schemeClr val="bg1"/>
                </a:solidFill>
                <a:latin typeface="Euclid Circular B Light" panose="020B0304000000000000" pitchFamily="34" charset="-52"/>
                <a:ea typeface="Euclid Circular B Light" panose="020B0304000000000000" pitchFamily="34" charset="-52"/>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Date</a:t>
            </a:r>
          </a:p>
        </p:txBody>
      </p:sp>
      <p:sp>
        <p:nvSpPr>
          <p:cNvPr id="15" name="Text Placeholder 13">
            <a:extLst>
              <a:ext uri="{FF2B5EF4-FFF2-40B4-BE49-F238E27FC236}">
                <a16:creationId xmlns:a16="http://schemas.microsoft.com/office/drawing/2014/main" id="{9CE61F6F-6ACE-4BD7-94EF-48551D55858D}"/>
              </a:ext>
            </a:extLst>
          </p:cNvPr>
          <p:cNvSpPr>
            <a:spLocks noGrp="1"/>
          </p:cNvSpPr>
          <p:nvPr>
            <p:ph type="body" sz="quarter" idx="13" hasCustomPrompt="1"/>
          </p:nvPr>
        </p:nvSpPr>
        <p:spPr>
          <a:xfrm>
            <a:off x="1136467" y="4502276"/>
            <a:ext cx="5259821" cy="207749"/>
          </a:xfrm>
          <a:prstGeom prst="rect">
            <a:avLst/>
          </a:prstGeom>
        </p:spPr>
        <p:txBody>
          <a:bodyPr wrap="square" lIns="0" tIns="0" rIns="0" bIns="0">
            <a:spAutoFit/>
          </a:bodyPr>
          <a:lstStyle>
            <a:lvl1pPr marL="0" indent="0">
              <a:buNone/>
              <a:defRPr lang="en-US" sz="1500" kern="1200" dirty="0" smtClean="0">
                <a:solidFill>
                  <a:schemeClr val="bg1"/>
                </a:solidFill>
                <a:latin typeface="+mn-lt"/>
                <a:ea typeface="+mn-ea"/>
                <a:cs typeface="+mn-cs"/>
              </a:defRPr>
            </a:lvl1pPr>
            <a:lvl2pPr marL="457200" indent="0">
              <a:buNone/>
              <a:defRPr lang="en-US" sz="1200" kern="1200" dirty="0" smtClean="0">
                <a:solidFill>
                  <a:schemeClr val="bg2"/>
                </a:solidFill>
                <a:latin typeface="Euclid Circular A Light" panose="020B0304000000000000" pitchFamily="34" charset="-52"/>
                <a:ea typeface="Euclid Circular A Light" panose="020B0304000000000000" pitchFamily="34" charset="-52"/>
                <a:cs typeface="+mn-cs"/>
              </a:defRPr>
            </a:lvl2pPr>
            <a:lvl3pPr marL="914400" indent="0">
              <a:buNone/>
              <a:defRPr lang="en-US" sz="1500" kern="1200" dirty="0" smtClean="0">
                <a:solidFill>
                  <a:schemeClr val="bg2"/>
                </a:solidFill>
                <a:latin typeface="+mn-lt"/>
                <a:ea typeface="+mn-ea"/>
                <a:cs typeface="+mn-cs"/>
              </a:defRPr>
            </a:lvl3pPr>
            <a:lvl4pPr marL="1371600" indent="0">
              <a:buNone/>
              <a:defRPr lang="en-US" sz="1500" kern="1200" dirty="0" smtClean="0">
                <a:solidFill>
                  <a:schemeClr val="bg2"/>
                </a:solidFill>
                <a:latin typeface="+mn-lt"/>
                <a:ea typeface="+mn-ea"/>
                <a:cs typeface="+mn-cs"/>
              </a:defRPr>
            </a:lvl4pPr>
            <a:lvl5pPr marL="1828800" indent="0">
              <a:buNone/>
              <a:defRPr lang="ru-RU" sz="1500" kern="1200" dirty="0">
                <a:solidFill>
                  <a:schemeClr val="bg2"/>
                </a:solidFill>
                <a:latin typeface="+mn-lt"/>
                <a:ea typeface="+mn-ea"/>
                <a:cs typeface="+mn-cs"/>
              </a:defRPr>
            </a:lvl5pPr>
          </a:lstStyle>
          <a:p>
            <a:pPr lvl="0"/>
            <a:r>
              <a:rPr lang="en-US" dirty="0"/>
              <a:t>Subtitle</a:t>
            </a:r>
          </a:p>
        </p:txBody>
      </p:sp>
      <p:cxnSp>
        <p:nvCxnSpPr>
          <p:cNvPr id="14" name="Straight Connector 13">
            <a:extLst>
              <a:ext uri="{FF2B5EF4-FFF2-40B4-BE49-F238E27FC236}">
                <a16:creationId xmlns:a16="http://schemas.microsoft.com/office/drawing/2014/main" id="{36F0381E-3A97-48F7-BC89-D64B4BE07B0C}"/>
              </a:ext>
            </a:extLst>
          </p:cNvPr>
          <p:cNvCxnSpPr/>
          <p:nvPr userDrawn="1"/>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C5D6F9EE-B276-43F1-B820-3170E4FD19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9638" y="497955"/>
            <a:ext cx="1344168" cy="470839"/>
          </a:xfrm>
          <a:prstGeom prst="rect">
            <a:avLst/>
          </a:prstGeom>
        </p:spPr>
      </p:pic>
      <p:pic>
        <p:nvPicPr>
          <p:cNvPr id="12" name="Рисунок 11" descr="Изображение выглядит как текст&#10;&#10;Автоматически созданное описание">
            <a:extLst>
              <a:ext uri="{FF2B5EF4-FFF2-40B4-BE49-F238E27FC236}">
                <a16:creationId xmlns:a16="http://schemas.microsoft.com/office/drawing/2014/main" id="{0620B100-1A1A-4F2A-B7BB-7715533483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40072795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sv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image" Target="../media/image1.pn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image" Target="../media/image2.svg"/><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34" Type="http://schemas.openxmlformats.org/officeDocument/2006/relationships/image" Target="../media/image1.png"/><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theme" Target="../theme/theme3.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image" Target="../media/image2.svg"/><Relationship Id="rId8"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34" Type="http://schemas.openxmlformats.org/officeDocument/2006/relationships/image" Target="../media/image1.png"/><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theme" Target="../theme/theme4.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image" Target="../media/image2.svg"/><Relationship Id="rId8"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34" Type="http://schemas.openxmlformats.org/officeDocument/2006/relationships/image" Target="../media/image1.png"/><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theme" Target="../theme/theme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image" Target="../media/image2.svg"/><Relationship Id="rId8" Type="http://schemas.openxmlformats.org/officeDocument/2006/relationships/slideLayout" Target="../slideLayouts/slideLayout13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3.xml"/><Relationship Id="rId7" Type="http://schemas.openxmlformats.org/officeDocument/2006/relationships/theme" Target="../theme/theme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5" Type="http://schemas.openxmlformats.org/officeDocument/2006/relationships/slideLayout" Target="../slideLayouts/slideLayout165.xml"/><Relationship Id="rId4" Type="http://schemas.openxmlformats.org/officeDocument/2006/relationships/slideLayout" Target="../slideLayouts/slideLayout16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99C9BD-21E9-449D-AC34-AE646E1CF989}"/>
              </a:ext>
            </a:extLst>
          </p:cNvPr>
          <p:cNvSpPr>
            <a:spLocks noGrp="1"/>
          </p:cNvSpPr>
          <p:nvPr>
            <p:ph type="title"/>
          </p:nvPr>
        </p:nvSpPr>
        <p:spPr>
          <a:xfrm>
            <a:off x="658813" y="290209"/>
            <a:ext cx="8431847" cy="332399"/>
          </a:xfrm>
          <a:prstGeom prst="rect">
            <a:avLst/>
          </a:prstGeom>
        </p:spPr>
        <p:txBody>
          <a:bodyPr vert="horz" wrap="square" lIns="0" tIns="0" rIns="0" bIns="0" rtlCol="0" anchor="t">
            <a:spAutoFit/>
          </a:bodyPr>
          <a:lstStyle/>
          <a:p>
            <a:r>
              <a:rPr lang="en-US" dirty="0"/>
              <a:t>Slide Title</a:t>
            </a:r>
            <a:endParaRPr lang="ru-RU" dirty="0"/>
          </a:p>
        </p:txBody>
      </p:sp>
      <p:cxnSp>
        <p:nvCxnSpPr>
          <p:cNvPr id="6" name="Прямая соединительная линия 5">
            <a:extLst>
              <a:ext uri="{FF2B5EF4-FFF2-40B4-BE49-F238E27FC236}">
                <a16:creationId xmlns:a16="http://schemas.microsoft.com/office/drawing/2014/main" id="{DA02ED60-1E16-4472-862A-F4BCE8A240EB}"/>
              </a:ext>
            </a:extLst>
          </p:cNvPr>
          <p:cNvCxnSpPr>
            <a:cxnSpLocks/>
          </p:cNvCxnSpPr>
          <p:nvPr userDrawn="1"/>
        </p:nvCxnSpPr>
        <p:spPr>
          <a:xfrm>
            <a:off x="658813" y="6697548"/>
            <a:ext cx="35464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5461ADE5-6B1A-42B3-AC44-51DD66BC5BAE}"/>
              </a:ext>
            </a:extLst>
          </p:cNvPr>
          <p:cNvSpPr>
            <a:spLocks noGrp="1"/>
          </p:cNvSpPr>
          <p:nvPr>
            <p:ph type="sldNum" sz="quarter" idx="4"/>
          </p:nvPr>
        </p:nvSpPr>
        <p:spPr>
          <a:xfrm>
            <a:off x="1092200" y="6620603"/>
            <a:ext cx="457200" cy="153888"/>
          </a:xfrm>
          <a:prstGeom prst="rect">
            <a:avLst/>
          </a:prstGeom>
        </p:spPr>
        <p:txBody>
          <a:bodyPr vert="horz" wrap="square" lIns="0" tIns="0" rIns="0" bIns="0" rtlCol="0" anchor="ctr">
            <a:spAutoFit/>
          </a:bodyPr>
          <a:lstStyle>
            <a:lvl1pPr algn="l">
              <a:defRPr sz="1000">
                <a:solidFill>
                  <a:schemeClr val="accent1"/>
                </a:solidFill>
              </a:defRPr>
            </a:lvl1pPr>
          </a:lstStyle>
          <a:p>
            <a:fld id="{B6AA8A74-8566-41AB-BE36-77E5736D8C67}" type="slidenum">
              <a:rPr lang="ru-RU" smtClean="0"/>
              <a:pPr/>
              <a:t>‹#›</a:t>
            </a:fld>
            <a:endParaRPr lang="ru-RU" dirty="0">
              <a:solidFill>
                <a:schemeClr val="accent1"/>
              </a:solidFill>
            </a:endParaRPr>
          </a:p>
        </p:txBody>
      </p:sp>
      <p:pic>
        <p:nvPicPr>
          <p:cNvPr id="9" name="Graphic 8">
            <a:extLst>
              <a:ext uri="{FF2B5EF4-FFF2-40B4-BE49-F238E27FC236}">
                <a16:creationId xmlns:a16="http://schemas.microsoft.com/office/drawing/2014/main" id="{4A780DDA-3771-4633-B950-D79B0D044D8A}"/>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3172000907"/>
      </p:ext>
    </p:extLst>
  </p:cSld>
  <p:clrMap bg1="lt1" tx1="dk1" bg2="lt2" tx2="dk2" accent1="accent1" accent2="accent2" accent3="accent3" accent4="accent4" accent5="accent5" accent6="accent6" hlink="hlink" folHlink="folHlink"/>
  <p:sldLayoutIdLst>
    <p:sldLayoutId id="2147483653" r:id="rId1"/>
    <p:sldLayoutId id="2147483797" r:id="rId2"/>
    <p:sldLayoutId id="2147483670" r:id="rId3"/>
    <p:sldLayoutId id="2147483654" r:id="rId4"/>
    <p:sldLayoutId id="2147483655" r:id="rId5"/>
    <p:sldLayoutId id="2147483782" r:id="rId6"/>
    <p:sldLayoutId id="2147483656" r:id="rId7"/>
    <p:sldLayoutId id="2147483657" r:id="rId8"/>
    <p:sldLayoutId id="2147483659" r:id="rId9"/>
    <p:sldLayoutId id="2147483791" r:id="rId10"/>
    <p:sldLayoutId id="2147483649" r:id="rId11"/>
    <p:sldLayoutId id="2147483669" r:id="rId12"/>
    <p:sldLayoutId id="2147483660" r:id="rId13"/>
    <p:sldLayoutId id="2147483661" r:id="rId14"/>
    <p:sldLayoutId id="2147483662" r:id="rId15"/>
    <p:sldLayoutId id="2147483663" r:id="rId16"/>
    <p:sldLayoutId id="2147483664" r:id="rId17"/>
    <p:sldLayoutId id="2147483665" r:id="rId18"/>
    <p:sldLayoutId id="2147483671" r:id="rId19"/>
    <p:sldLayoutId id="2147483666" r:id="rId20"/>
    <p:sldLayoutId id="2147483668" r:id="rId21"/>
    <p:sldLayoutId id="2147483667" r:id="rId22"/>
    <p:sldLayoutId id="2147483783" r:id="rId23"/>
    <p:sldLayoutId id="2147483784" r:id="rId24"/>
    <p:sldLayoutId id="2147483652" r:id="rId25"/>
    <p:sldLayoutId id="2147483786" r:id="rId26"/>
    <p:sldLayoutId id="2147483798" r:id="rId27"/>
    <p:sldLayoutId id="2147483787" r:id="rId28"/>
    <p:sldLayoutId id="2147483788" r:id="rId29"/>
    <p:sldLayoutId id="2147483789" r:id="rId30"/>
    <p:sldLayoutId id="2147483790" r:id="rId31"/>
    <p:sldLayoutId id="2147483785" r:id="rId32"/>
  </p:sldLayoutIdLst>
  <p:hf hdr="0" ftr="0" dt="0"/>
  <p:txStyles>
    <p:titleStyle>
      <a:lvl1pPr algn="l" defTabSz="914400" rtl="0" eaLnBrk="1" latinLnBrk="0" hangingPunct="1">
        <a:lnSpc>
          <a:spcPct val="90000"/>
        </a:lnSpc>
        <a:spcBef>
          <a:spcPct val="0"/>
        </a:spcBef>
        <a:buNone/>
        <a:defRPr sz="2400"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userDrawn="1">
          <p15:clr>
            <a:srgbClr val="A4A3A4"/>
          </p15:clr>
        </p15:guide>
        <p15:guide id="3" pos="688" userDrawn="1">
          <p15:clr>
            <a:srgbClr val="A4A3A4"/>
          </p15:clr>
        </p15:guide>
        <p15:guide id="4" pos="6992"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99C9BD-21E9-449D-AC34-AE646E1CF989}"/>
              </a:ext>
            </a:extLst>
          </p:cNvPr>
          <p:cNvSpPr>
            <a:spLocks noGrp="1"/>
          </p:cNvSpPr>
          <p:nvPr>
            <p:ph type="title"/>
          </p:nvPr>
        </p:nvSpPr>
        <p:spPr>
          <a:xfrm>
            <a:off x="658813" y="290209"/>
            <a:ext cx="8431847" cy="332399"/>
          </a:xfrm>
          <a:prstGeom prst="rect">
            <a:avLst/>
          </a:prstGeom>
        </p:spPr>
        <p:txBody>
          <a:bodyPr vert="horz" wrap="square" lIns="0" tIns="0" rIns="0" bIns="0" rtlCol="0" anchor="t">
            <a:spAutoFit/>
          </a:bodyPr>
          <a:lstStyle/>
          <a:p>
            <a:r>
              <a:rPr lang="en-US" dirty="0"/>
              <a:t>Title</a:t>
            </a:r>
            <a:endParaRPr lang="ru-RU" dirty="0"/>
          </a:p>
        </p:txBody>
      </p:sp>
      <p:cxnSp>
        <p:nvCxnSpPr>
          <p:cNvPr id="6" name="Прямая соединительная линия 5">
            <a:extLst>
              <a:ext uri="{FF2B5EF4-FFF2-40B4-BE49-F238E27FC236}">
                <a16:creationId xmlns:a16="http://schemas.microsoft.com/office/drawing/2014/main" id="{DA02ED60-1E16-4472-862A-F4BCE8A240EB}"/>
              </a:ext>
            </a:extLst>
          </p:cNvPr>
          <p:cNvCxnSpPr>
            <a:cxnSpLocks/>
          </p:cNvCxnSpPr>
          <p:nvPr userDrawn="1"/>
        </p:nvCxnSpPr>
        <p:spPr>
          <a:xfrm>
            <a:off x="658813" y="6697548"/>
            <a:ext cx="35464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5461ADE5-6B1A-42B3-AC44-51DD66BC5BAE}"/>
              </a:ext>
            </a:extLst>
          </p:cNvPr>
          <p:cNvSpPr>
            <a:spLocks noGrp="1"/>
          </p:cNvSpPr>
          <p:nvPr>
            <p:ph type="sldNum" sz="quarter" idx="4"/>
          </p:nvPr>
        </p:nvSpPr>
        <p:spPr>
          <a:xfrm>
            <a:off x="1092200" y="6620603"/>
            <a:ext cx="457200" cy="153888"/>
          </a:xfrm>
          <a:prstGeom prst="rect">
            <a:avLst/>
          </a:prstGeom>
        </p:spPr>
        <p:txBody>
          <a:bodyPr vert="horz" wrap="square" lIns="0" tIns="0" rIns="0" bIns="0" rtlCol="0" anchor="ctr">
            <a:spAutoFit/>
          </a:bodyPr>
          <a:lstStyle>
            <a:lvl1pPr algn="l">
              <a:defRPr sz="1000">
                <a:solidFill>
                  <a:schemeClr val="accent1"/>
                </a:solidFill>
              </a:defRPr>
            </a:lvl1pPr>
          </a:lstStyle>
          <a:p>
            <a:fld id="{B6AA8A74-8566-41AB-BE36-77E5736D8C67}" type="slidenum">
              <a:rPr lang="ru-RU" smtClean="0"/>
              <a:pPr/>
              <a:t>‹#›</a:t>
            </a:fld>
            <a:endParaRPr lang="ru-RU" dirty="0">
              <a:solidFill>
                <a:schemeClr val="accent1"/>
              </a:solidFill>
            </a:endParaRPr>
          </a:p>
        </p:txBody>
      </p:sp>
      <p:pic>
        <p:nvPicPr>
          <p:cNvPr id="10" name="Graphic 9">
            <a:extLst>
              <a:ext uri="{FF2B5EF4-FFF2-40B4-BE49-F238E27FC236}">
                <a16:creationId xmlns:a16="http://schemas.microsoft.com/office/drawing/2014/main" id="{B7CEEB8E-1859-4855-B339-FA43CEE6B911}"/>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241891751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799" r:id="rId27"/>
    <p:sldLayoutId id="2147483862" r:id="rId28"/>
    <p:sldLayoutId id="2147483863" r:id="rId29"/>
    <p:sldLayoutId id="2147483864" r:id="rId30"/>
    <p:sldLayoutId id="2147483865" r:id="rId31"/>
    <p:sldLayoutId id="2147483866" r:id="rId32"/>
  </p:sldLayoutIdLst>
  <p:hf hdr="0" ftr="0" dt="0"/>
  <p:txStyles>
    <p:titleStyle>
      <a:lvl1pPr algn="l" defTabSz="914400" rtl="0" eaLnBrk="1" latinLnBrk="0" hangingPunct="1">
        <a:lnSpc>
          <a:spcPct val="90000"/>
        </a:lnSpc>
        <a:spcBef>
          <a:spcPct val="0"/>
        </a:spcBef>
        <a:buNone/>
        <a:defRPr sz="2400"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userDrawn="1">
          <p15:clr>
            <a:srgbClr val="A4A3A4"/>
          </p15:clr>
        </p15:guide>
        <p15:guide id="3" pos="688" userDrawn="1">
          <p15:clr>
            <a:srgbClr val="A4A3A4"/>
          </p15:clr>
        </p15:guide>
        <p15:guide id="4" pos="6992"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99C9BD-21E9-449D-AC34-AE646E1CF989}"/>
              </a:ext>
            </a:extLst>
          </p:cNvPr>
          <p:cNvSpPr>
            <a:spLocks noGrp="1"/>
          </p:cNvSpPr>
          <p:nvPr>
            <p:ph type="title"/>
          </p:nvPr>
        </p:nvSpPr>
        <p:spPr>
          <a:xfrm>
            <a:off x="658813" y="290209"/>
            <a:ext cx="8431847" cy="332399"/>
          </a:xfrm>
          <a:prstGeom prst="rect">
            <a:avLst/>
          </a:prstGeom>
        </p:spPr>
        <p:txBody>
          <a:bodyPr vert="horz" wrap="square" lIns="0" tIns="0" rIns="0" bIns="0" rtlCol="0" anchor="t">
            <a:spAutoFit/>
          </a:bodyPr>
          <a:lstStyle/>
          <a:p>
            <a:r>
              <a:rPr lang="en-US" dirty="0"/>
              <a:t>Title</a:t>
            </a:r>
            <a:endParaRPr lang="ru-RU" dirty="0"/>
          </a:p>
        </p:txBody>
      </p:sp>
      <p:cxnSp>
        <p:nvCxnSpPr>
          <p:cNvPr id="6" name="Прямая соединительная линия 5">
            <a:extLst>
              <a:ext uri="{FF2B5EF4-FFF2-40B4-BE49-F238E27FC236}">
                <a16:creationId xmlns:a16="http://schemas.microsoft.com/office/drawing/2014/main" id="{DA02ED60-1E16-4472-862A-F4BCE8A240EB}"/>
              </a:ext>
            </a:extLst>
          </p:cNvPr>
          <p:cNvCxnSpPr>
            <a:cxnSpLocks/>
          </p:cNvCxnSpPr>
          <p:nvPr userDrawn="1"/>
        </p:nvCxnSpPr>
        <p:spPr>
          <a:xfrm>
            <a:off x="658813" y="6697548"/>
            <a:ext cx="35464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5461ADE5-6B1A-42B3-AC44-51DD66BC5BAE}"/>
              </a:ext>
            </a:extLst>
          </p:cNvPr>
          <p:cNvSpPr>
            <a:spLocks noGrp="1"/>
          </p:cNvSpPr>
          <p:nvPr>
            <p:ph type="sldNum" sz="quarter" idx="4"/>
          </p:nvPr>
        </p:nvSpPr>
        <p:spPr>
          <a:xfrm>
            <a:off x="1092200" y="6620603"/>
            <a:ext cx="457200" cy="153888"/>
          </a:xfrm>
          <a:prstGeom prst="rect">
            <a:avLst/>
          </a:prstGeom>
        </p:spPr>
        <p:txBody>
          <a:bodyPr vert="horz" wrap="square" lIns="0" tIns="0" rIns="0" bIns="0" rtlCol="0" anchor="ctr">
            <a:spAutoFit/>
          </a:bodyPr>
          <a:lstStyle>
            <a:lvl1pPr algn="l">
              <a:defRPr sz="1000">
                <a:solidFill>
                  <a:schemeClr val="accent1"/>
                </a:solidFill>
              </a:defRPr>
            </a:lvl1pPr>
          </a:lstStyle>
          <a:p>
            <a:fld id="{B6AA8A74-8566-41AB-BE36-77E5736D8C67}" type="slidenum">
              <a:rPr lang="ru-RU" smtClean="0"/>
              <a:pPr/>
              <a:t>‹#›</a:t>
            </a:fld>
            <a:endParaRPr lang="ru-RU" dirty="0">
              <a:solidFill>
                <a:schemeClr val="accent1"/>
              </a:solidFill>
            </a:endParaRPr>
          </a:p>
        </p:txBody>
      </p:sp>
      <p:pic>
        <p:nvPicPr>
          <p:cNvPr id="9" name="Graphic 8">
            <a:extLst>
              <a:ext uri="{FF2B5EF4-FFF2-40B4-BE49-F238E27FC236}">
                <a16:creationId xmlns:a16="http://schemas.microsoft.com/office/drawing/2014/main" id="{7AD64BC6-CFB2-41B2-B6C6-AE2AE00DED39}"/>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1447842448"/>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963" r:id="rId27"/>
    <p:sldLayoutId id="2147483894" r:id="rId28"/>
    <p:sldLayoutId id="2147483895" r:id="rId29"/>
    <p:sldLayoutId id="2147483896" r:id="rId30"/>
    <p:sldLayoutId id="2147483897" r:id="rId31"/>
    <p:sldLayoutId id="2147483898" r:id="rId32"/>
  </p:sldLayoutIdLst>
  <p:hf hdr="0" ftr="0" dt="0"/>
  <p:txStyles>
    <p:titleStyle>
      <a:lvl1pPr algn="l" defTabSz="914400" rtl="0" eaLnBrk="1" latinLnBrk="0" hangingPunct="1">
        <a:lnSpc>
          <a:spcPct val="90000"/>
        </a:lnSpc>
        <a:spcBef>
          <a:spcPct val="0"/>
        </a:spcBef>
        <a:buNone/>
        <a:defRPr sz="2400"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userDrawn="1">
          <p15:clr>
            <a:srgbClr val="A4A3A4"/>
          </p15:clr>
        </p15:guide>
        <p15:guide id="3" pos="688" userDrawn="1">
          <p15:clr>
            <a:srgbClr val="A4A3A4"/>
          </p15:clr>
        </p15:guide>
        <p15:guide id="4" pos="6992"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99C9BD-21E9-449D-AC34-AE646E1CF989}"/>
              </a:ext>
            </a:extLst>
          </p:cNvPr>
          <p:cNvSpPr>
            <a:spLocks noGrp="1"/>
          </p:cNvSpPr>
          <p:nvPr>
            <p:ph type="title"/>
          </p:nvPr>
        </p:nvSpPr>
        <p:spPr>
          <a:xfrm>
            <a:off x="658813" y="290209"/>
            <a:ext cx="8431847" cy="332399"/>
          </a:xfrm>
          <a:prstGeom prst="rect">
            <a:avLst/>
          </a:prstGeom>
        </p:spPr>
        <p:txBody>
          <a:bodyPr vert="horz" wrap="square" lIns="0" tIns="0" rIns="0" bIns="0" rtlCol="0" anchor="t">
            <a:spAutoFit/>
          </a:bodyPr>
          <a:lstStyle/>
          <a:p>
            <a:r>
              <a:rPr lang="en-US" dirty="0"/>
              <a:t>title</a:t>
            </a:r>
            <a:endParaRPr lang="ru-RU" dirty="0"/>
          </a:p>
        </p:txBody>
      </p:sp>
      <p:cxnSp>
        <p:nvCxnSpPr>
          <p:cNvPr id="6" name="Прямая соединительная линия 5">
            <a:extLst>
              <a:ext uri="{FF2B5EF4-FFF2-40B4-BE49-F238E27FC236}">
                <a16:creationId xmlns:a16="http://schemas.microsoft.com/office/drawing/2014/main" id="{DA02ED60-1E16-4472-862A-F4BCE8A240EB}"/>
              </a:ext>
            </a:extLst>
          </p:cNvPr>
          <p:cNvCxnSpPr>
            <a:cxnSpLocks/>
          </p:cNvCxnSpPr>
          <p:nvPr userDrawn="1"/>
        </p:nvCxnSpPr>
        <p:spPr>
          <a:xfrm>
            <a:off x="658813" y="6697548"/>
            <a:ext cx="35464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5461ADE5-6B1A-42B3-AC44-51DD66BC5BAE}"/>
              </a:ext>
            </a:extLst>
          </p:cNvPr>
          <p:cNvSpPr>
            <a:spLocks noGrp="1"/>
          </p:cNvSpPr>
          <p:nvPr>
            <p:ph type="sldNum" sz="quarter" idx="4"/>
          </p:nvPr>
        </p:nvSpPr>
        <p:spPr>
          <a:xfrm>
            <a:off x="1092200" y="6620603"/>
            <a:ext cx="457200" cy="153888"/>
          </a:xfrm>
          <a:prstGeom prst="rect">
            <a:avLst/>
          </a:prstGeom>
        </p:spPr>
        <p:txBody>
          <a:bodyPr vert="horz" wrap="square" lIns="0" tIns="0" rIns="0" bIns="0" rtlCol="0" anchor="ctr">
            <a:spAutoFit/>
          </a:bodyPr>
          <a:lstStyle>
            <a:lvl1pPr algn="l">
              <a:defRPr sz="1000">
                <a:solidFill>
                  <a:schemeClr val="accent1"/>
                </a:solidFill>
              </a:defRPr>
            </a:lvl1pPr>
          </a:lstStyle>
          <a:p>
            <a:fld id="{B6AA8A74-8566-41AB-BE36-77E5736D8C67}" type="slidenum">
              <a:rPr lang="ru-RU" smtClean="0"/>
              <a:pPr/>
              <a:t>‹#›</a:t>
            </a:fld>
            <a:endParaRPr lang="ru-RU" dirty="0">
              <a:solidFill>
                <a:schemeClr val="accent1"/>
              </a:solidFill>
            </a:endParaRPr>
          </a:p>
        </p:txBody>
      </p:sp>
      <p:pic>
        <p:nvPicPr>
          <p:cNvPr id="9" name="Graphic 8">
            <a:extLst>
              <a:ext uri="{FF2B5EF4-FFF2-40B4-BE49-F238E27FC236}">
                <a16:creationId xmlns:a16="http://schemas.microsoft.com/office/drawing/2014/main" id="{A59DAB59-183A-4CB2-8420-BF74EEFB8E8D}"/>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405401931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 id="2147483923" r:id="rId24"/>
    <p:sldLayoutId id="2147483924" r:id="rId25"/>
    <p:sldLayoutId id="2147483925" r:id="rId26"/>
    <p:sldLayoutId id="2147483964" r:id="rId27"/>
    <p:sldLayoutId id="2147483926" r:id="rId28"/>
    <p:sldLayoutId id="2147483927" r:id="rId29"/>
    <p:sldLayoutId id="2147483928" r:id="rId30"/>
    <p:sldLayoutId id="2147483929" r:id="rId31"/>
    <p:sldLayoutId id="2147483930" r:id="rId32"/>
  </p:sldLayoutIdLst>
  <p:hf hdr="0" ftr="0" dt="0"/>
  <p:txStyles>
    <p:titleStyle>
      <a:lvl1pPr algn="l" defTabSz="914400" rtl="0" eaLnBrk="1" latinLnBrk="0" hangingPunct="1">
        <a:lnSpc>
          <a:spcPct val="90000"/>
        </a:lnSpc>
        <a:spcBef>
          <a:spcPct val="0"/>
        </a:spcBef>
        <a:buNone/>
        <a:defRPr sz="2400"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userDrawn="1">
          <p15:clr>
            <a:srgbClr val="A4A3A4"/>
          </p15:clr>
        </p15:guide>
        <p15:guide id="3" pos="688" userDrawn="1">
          <p15:clr>
            <a:srgbClr val="A4A3A4"/>
          </p15:clr>
        </p15:guide>
        <p15:guide id="4" pos="6992"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99C9BD-21E9-449D-AC34-AE646E1CF989}"/>
              </a:ext>
            </a:extLst>
          </p:cNvPr>
          <p:cNvSpPr>
            <a:spLocks noGrp="1"/>
          </p:cNvSpPr>
          <p:nvPr>
            <p:ph type="title"/>
          </p:nvPr>
        </p:nvSpPr>
        <p:spPr>
          <a:xfrm>
            <a:off x="658813" y="290209"/>
            <a:ext cx="8431847" cy="332399"/>
          </a:xfrm>
          <a:prstGeom prst="rect">
            <a:avLst/>
          </a:prstGeom>
        </p:spPr>
        <p:txBody>
          <a:bodyPr vert="horz" wrap="square" lIns="0" tIns="0" rIns="0" bIns="0" rtlCol="0" anchor="t">
            <a:spAutoFit/>
          </a:bodyPr>
          <a:lstStyle/>
          <a:p>
            <a:r>
              <a:rPr lang="en-US"/>
              <a:t>Title</a:t>
            </a:r>
            <a:endParaRPr lang="ru-RU" dirty="0"/>
          </a:p>
        </p:txBody>
      </p:sp>
      <p:cxnSp>
        <p:nvCxnSpPr>
          <p:cNvPr id="6" name="Прямая соединительная линия 5">
            <a:extLst>
              <a:ext uri="{FF2B5EF4-FFF2-40B4-BE49-F238E27FC236}">
                <a16:creationId xmlns:a16="http://schemas.microsoft.com/office/drawing/2014/main" id="{DA02ED60-1E16-4472-862A-F4BCE8A240EB}"/>
              </a:ext>
            </a:extLst>
          </p:cNvPr>
          <p:cNvCxnSpPr>
            <a:cxnSpLocks/>
          </p:cNvCxnSpPr>
          <p:nvPr userDrawn="1"/>
        </p:nvCxnSpPr>
        <p:spPr>
          <a:xfrm>
            <a:off x="658813" y="6697548"/>
            <a:ext cx="35464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5461ADE5-6B1A-42B3-AC44-51DD66BC5BAE}"/>
              </a:ext>
            </a:extLst>
          </p:cNvPr>
          <p:cNvSpPr>
            <a:spLocks noGrp="1"/>
          </p:cNvSpPr>
          <p:nvPr>
            <p:ph type="sldNum" sz="quarter" idx="4"/>
          </p:nvPr>
        </p:nvSpPr>
        <p:spPr>
          <a:xfrm>
            <a:off x="1092200" y="6620603"/>
            <a:ext cx="457200" cy="153888"/>
          </a:xfrm>
          <a:prstGeom prst="rect">
            <a:avLst/>
          </a:prstGeom>
        </p:spPr>
        <p:txBody>
          <a:bodyPr vert="horz" wrap="square" lIns="0" tIns="0" rIns="0" bIns="0" rtlCol="0" anchor="ctr">
            <a:spAutoFit/>
          </a:bodyPr>
          <a:lstStyle>
            <a:lvl1pPr algn="l">
              <a:defRPr sz="1000">
                <a:solidFill>
                  <a:schemeClr val="accent1"/>
                </a:solidFill>
              </a:defRPr>
            </a:lvl1pPr>
          </a:lstStyle>
          <a:p>
            <a:fld id="{B6AA8A74-8566-41AB-BE36-77E5736D8C67}" type="slidenum">
              <a:rPr lang="ru-RU" smtClean="0"/>
              <a:pPr/>
              <a:t>‹#›</a:t>
            </a:fld>
            <a:endParaRPr lang="ru-RU" dirty="0">
              <a:solidFill>
                <a:schemeClr val="accent1"/>
              </a:solidFill>
            </a:endParaRPr>
          </a:p>
        </p:txBody>
      </p:sp>
      <p:pic>
        <p:nvPicPr>
          <p:cNvPr id="9" name="Graphic 8">
            <a:extLst>
              <a:ext uri="{FF2B5EF4-FFF2-40B4-BE49-F238E27FC236}">
                <a16:creationId xmlns:a16="http://schemas.microsoft.com/office/drawing/2014/main" id="{A54B0BF0-96F1-4E54-BC30-55DF8F77281D}"/>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1640559855"/>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 id="2147483965" r:id="rId27"/>
    <p:sldLayoutId id="2147483958" r:id="rId28"/>
    <p:sldLayoutId id="2147483959" r:id="rId29"/>
    <p:sldLayoutId id="2147483960" r:id="rId30"/>
    <p:sldLayoutId id="2147483961" r:id="rId31"/>
    <p:sldLayoutId id="2147483962" r:id="rId32"/>
  </p:sldLayoutIdLst>
  <p:hf hdr="0" ftr="0" dt="0"/>
  <p:txStyles>
    <p:titleStyle>
      <a:lvl1pPr algn="l" defTabSz="914400" rtl="0" eaLnBrk="1" latinLnBrk="0" hangingPunct="1">
        <a:lnSpc>
          <a:spcPct val="90000"/>
        </a:lnSpc>
        <a:spcBef>
          <a:spcPct val="0"/>
        </a:spcBef>
        <a:buNone/>
        <a:defRPr sz="2400"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userDrawn="1">
          <p15:clr>
            <a:srgbClr val="A4A3A4"/>
          </p15:clr>
        </p15:guide>
        <p15:guide id="3" pos="688" userDrawn="1">
          <p15:clr>
            <a:srgbClr val="A4A3A4"/>
          </p15:clr>
        </p15:guide>
        <p15:guide id="4" pos="6992" userDrawn="1">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99C9BD-21E9-449D-AC34-AE646E1CF989}"/>
              </a:ext>
            </a:extLst>
          </p:cNvPr>
          <p:cNvSpPr>
            <a:spLocks noGrp="1"/>
          </p:cNvSpPr>
          <p:nvPr>
            <p:ph type="title"/>
          </p:nvPr>
        </p:nvSpPr>
        <p:spPr>
          <a:xfrm>
            <a:off x="658813" y="290209"/>
            <a:ext cx="8431847" cy="332399"/>
          </a:xfrm>
          <a:prstGeom prst="rect">
            <a:avLst/>
          </a:prstGeom>
        </p:spPr>
        <p:txBody>
          <a:bodyPr vert="horz" wrap="square" lIns="0" tIns="0" rIns="0" bIns="0" rtlCol="0" anchor="t">
            <a:spAutoFit/>
          </a:bodyPr>
          <a:lstStyle/>
          <a:p>
            <a:r>
              <a:rPr lang="en-US" dirty="0"/>
              <a:t>Title</a:t>
            </a:r>
            <a:endParaRPr lang="ru-RU" dirty="0"/>
          </a:p>
        </p:txBody>
      </p:sp>
      <p:cxnSp>
        <p:nvCxnSpPr>
          <p:cNvPr id="6" name="Прямая соединительная линия 5">
            <a:extLst>
              <a:ext uri="{FF2B5EF4-FFF2-40B4-BE49-F238E27FC236}">
                <a16:creationId xmlns:a16="http://schemas.microsoft.com/office/drawing/2014/main" id="{DA02ED60-1E16-4472-862A-F4BCE8A240EB}"/>
              </a:ext>
            </a:extLst>
          </p:cNvPr>
          <p:cNvCxnSpPr>
            <a:cxnSpLocks/>
          </p:cNvCxnSpPr>
          <p:nvPr userDrawn="1"/>
        </p:nvCxnSpPr>
        <p:spPr>
          <a:xfrm>
            <a:off x="658813" y="6697548"/>
            <a:ext cx="35464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Номер слайда 6">
            <a:extLst>
              <a:ext uri="{FF2B5EF4-FFF2-40B4-BE49-F238E27FC236}">
                <a16:creationId xmlns:a16="http://schemas.microsoft.com/office/drawing/2014/main" id="{5461ADE5-6B1A-42B3-AC44-51DD66BC5BAE}"/>
              </a:ext>
            </a:extLst>
          </p:cNvPr>
          <p:cNvSpPr>
            <a:spLocks noGrp="1"/>
          </p:cNvSpPr>
          <p:nvPr>
            <p:ph type="sldNum" sz="quarter" idx="4"/>
          </p:nvPr>
        </p:nvSpPr>
        <p:spPr>
          <a:xfrm>
            <a:off x="1092200" y="6620603"/>
            <a:ext cx="457200" cy="153888"/>
          </a:xfrm>
          <a:prstGeom prst="rect">
            <a:avLst/>
          </a:prstGeom>
        </p:spPr>
        <p:txBody>
          <a:bodyPr vert="horz" wrap="square" lIns="0" tIns="0" rIns="0" bIns="0" rtlCol="0" anchor="ctr">
            <a:spAutoFit/>
          </a:bodyPr>
          <a:lstStyle>
            <a:lvl1pPr algn="l">
              <a:defRPr sz="1000">
                <a:solidFill>
                  <a:schemeClr val="accent1"/>
                </a:solidFill>
              </a:defRPr>
            </a:lvl1pPr>
          </a:lstStyle>
          <a:p>
            <a:fld id="{B6AA8A74-8566-41AB-BE36-77E5736D8C67}" type="slidenum">
              <a:rPr lang="ru-RU" smtClean="0"/>
              <a:pPr/>
              <a:t>‹#›</a:t>
            </a:fld>
            <a:endParaRPr lang="ru-RU" dirty="0">
              <a:solidFill>
                <a:schemeClr val="accent1"/>
              </a:solidFill>
            </a:endParaRPr>
          </a:p>
        </p:txBody>
      </p:sp>
      <p:pic>
        <p:nvPicPr>
          <p:cNvPr id="8" name="Graphic 7">
            <a:extLst>
              <a:ext uri="{FF2B5EF4-FFF2-40B4-BE49-F238E27FC236}">
                <a16:creationId xmlns:a16="http://schemas.microsoft.com/office/drawing/2014/main" id="{8D5D4E83-F623-419B-A556-E2B788434A0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34487" y="311312"/>
            <a:ext cx="1060704" cy="361230"/>
          </a:xfrm>
          <a:prstGeom prst="rect">
            <a:avLst/>
          </a:prstGeom>
        </p:spPr>
      </p:pic>
    </p:spTree>
    <p:extLst>
      <p:ext uri="{BB962C8B-B14F-4D97-AF65-F5344CB8AC3E}">
        <p14:creationId xmlns:p14="http://schemas.microsoft.com/office/powerpoint/2010/main" val="655083132"/>
      </p:ext>
    </p:extLst>
  </p:cSld>
  <p:clrMap bg1="lt1" tx1="dk1" bg2="lt2" tx2="dk2" accent1="accent1" accent2="accent2" accent3="accent3" accent4="accent4" accent5="accent5" accent6="accent6" hlink="hlink" folHlink="folHlink"/>
  <p:sldLayoutIdLst>
    <p:sldLayoutId id="2147483807" r:id="rId1"/>
    <p:sldLayoutId id="2147483810" r:id="rId2"/>
    <p:sldLayoutId id="2147483811" r:id="rId3"/>
    <p:sldLayoutId id="2147483814" r:id="rId4"/>
    <p:sldLayoutId id="2147483815" r:id="rId5"/>
    <p:sldLayoutId id="2147483834" r:id="rId6"/>
  </p:sldLayoutIdLst>
  <p:hf hdr="0" ftr="0" dt="0"/>
  <p:txStyles>
    <p:titleStyle>
      <a:lvl1pPr algn="l" defTabSz="914400" rtl="0" eaLnBrk="1" latinLnBrk="0" hangingPunct="1">
        <a:lnSpc>
          <a:spcPct val="90000"/>
        </a:lnSpc>
        <a:spcBef>
          <a:spcPct val="0"/>
        </a:spcBef>
        <a:buNone/>
        <a:defRPr sz="2400"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userDrawn="1">
          <p15:clr>
            <a:srgbClr val="A4A3A4"/>
          </p15:clr>
        </p15:guide>
        <p15:guide id="3" pos="688" userDrawn="1">
          <p15:clr>
            <a:srgbClr val="A4A3A4"/>
          </p15:clr>
        </p15:guide>
        <p15:guide id="4" pos="6992"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sv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chart" Target="../charts/chart3.xml"/><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18" Type="http://schemas.openxmlformats.org/officeDocument/2006/relationships/image" Target="../media/image60.png"/><Relationship Id="rId3" Type="http://schemas.openxmlformats.org/officeDocument/2006/relationships/image" Target="../media/image45.svg"/><Relationship Id="rId21" Type="http://schemas.openxmlformats.org/officeDocument/2006/relationships/image" Target="../media/image63.sv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11.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65.svg"/><Relationship Id="rId10" Type="http://schemas.openxmlformats.org/officeDocument/2006/relationships/image" Target="../media/image52.png"/><Relationship Id="rId19" Type="http://schemas.openxmlformats.org/officeDocument/2006/relationships/image" Target="../media/image61.sv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 Id="rId22"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image" Target="../media/image67.gif"/><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66.gif"/><Relationship Id="rId1" Type="http://schemas.openxmlformats.org/officeDocument/2006/relationships/slideLayout" Target="../slideLayouts/slideLayout11.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7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18" Type="http://schemas.openxmlformats.org/officeDocument/2006/relationships/image" Target="../media/image3.png"/><Relationship Id="rId26" Type="http://schemas.openxmlformats.org/officeDocument/2006/relationships/image" Target="../media/image105.png"/><Relationship Id="rId3" Type="http://schemas.openxmlformats.org/officeDocument/2006/relationships/image" Target="../media/image87.svg"/><Relationship Id="rId21" Type="http://schemas.openxmlformats.org/officeDocument/2006/relationships/image" Target="../media/image104.svg"/><Relationship Id="rId7" Type="http://schemas.openxmlformats.org/officeDocument/2006/relationships/image" Target="../media/image91.svg"/><Relationship Id="rId12" Type="http://schemas.openxmlformats.org/officeDocument/2006/relationships/image" Target="../media/image96.png"/><Relationship Id="rId17" Type="http://schemas.openxmlformats.org/officeDocument/2006/relationships/image" Target="../media/image101.svg"/><Relationship Id="rId25" Type="http://schemas.openxmlformats.org/officeDocument/2006/relationships/image" Target="../media/image2.svg"/><Relationship Id="rId2" Type="http://schemas.openxmlformats.org/officeDocument/2006/relationships/image" Target="../media/image86.png"/><Relationship Id="rId16" Type="http://schemas.openxmlformats.org/officeDocument/2006/relationships/image" Target="../media/image100.png"/><Relationship Id="rId20" Type="http://schemas.openxmlformats.org/officeDocument/2006/relationships/image" Target="../media/image103.png"/><Relationship Id="rId29" Type="http://schemas.openxmlformats.org/officeDocument/2006/relationships/image" Target="../media/image108.svg"/><Relationship Id="rId1" Type="http://schemas.openxmlformats.org/officeDocument/2006/relationships/slideLayout" Target="../slideLayouts/slideLayout11.xml"/><Relationship Id="rId6" Type="http://schemas.openxmlformats.org/officeDocument/2006/relationships/image" Target="../media/image90.png"/><Relationship Id="rId11" Type="http://schemas.openxmlformats.org/officeDocument/2006/relationships/image" Target="../media/image95.svg"/><Relationship Id="rId24" Type="http://schemas.openxmlformats.org/officeDocument/2006/relationships/image" Target="../media/image1.png"/><Relationship Id="rId5" Type="http://schemas.openxmlformats.org/officeDocument/2006/relationships/image" Target="../media/image89.svg"/><Relationship Id="rId15" Type="http://schemas.openxmlformats.org/officeDocument/2006/relationships/image" Target="../media/image99.svg"/><Relationship Id="rId23" Type="http://schemas.openxmlformats.org/officeDocument/2006/relationships/image" Target="../media/image7.svg"/><Relationship Id="rId28" Type="http://schemas.openxmlformats.org/officeDocument/2006/relationships/image" Target="../media/image107.png"/><Relationship Id="rId10" Type="http://schemas.openxmlformats.org/officeDocument/2006/relationships/image" Target="../media/image94.png"/><Relationship Id="rId19" Type="http://schemas.openxmlformats.org/officeDocument/2006/relationships/image" Target="../media/image102.sv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 Id="rId22" Type="http://schemas.openxmlformats.org/officeDocument/2006/relationships/image" Target="../media/image6.png"/><Relationship Id="rId27" Type="http://schemas.openxmlformats.org/officeDocument/2006/relationships/image" Target="../media/image106.svg"/></Relationships>
</file>

<file path=ppt/slides/_rels/slide2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2.xml"/><Relationship Id="rId5" Type="http://schemas.openxmlformats.org/officeDocument/2006/relationships/image" Target="../media/image120.pn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8" Type="http://schemas.openxmlformats.org/officeDocument/2006/relationships/image" Target="../media/image125.png"/><Relationship Id="rId3" Type="http://schemas.microsoft.com/office/2007/relationships/hdphoto" Target="../media/hdphoto2.wdp"/><Relationship Id="rId7" Type="http://schemas.openxmlformats.org/officeDocument/2006/relationships/image" Target="../media/image124.jpeg"/><Relationship Id="rId2" Type="http://schemas.openxmlformats.org/officeDocument/2006/relationships/image" Target="../media/image121.png"/><Relationship Id="rId1" Type="http://schemas.openxmlformats.org/officeDocument/2006/relationships/slideLayout" Target="../slideLayouts/slideLayout11.xml"/><Relationship Id="rId6" Type="http://schemas.openxmlformats.org/officeDocument/2006/relationships/image" Target="../media/image123.png"/><Relationship Id="rId11" Type="http://schemas.openxmlformats.org/officeDocument/2006/relationships/image" Target="../media/image81.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80.png"/><Relationship Id="rId9" Type="http://schemas.openxmlformats.org/officeDocument/2006/relationships/image" Target="../media/image126.jpeg"/></Relationships>
</file>

<file path=ppt/slides/_rels/slide32.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svg"/><Relationship Id="rId3" Type="http://schemas.openxmlformats.org/officeDocument/2006/relationships/image" Target="../media/image129.jpg"/><Relationship Id="rId7" Type="http://schemas.openxmlformats.org/officeDocument/2006/relationships/image" Target="../media/image133.svg"/><Relationship Id="rId12" Type="http://schemas.openxmlformats.org/officeDocument/2006/relationships/image" Target="../media/image138.png"/><Relationship Id="rId2" Type="http://schemas.openxmlformats.org/officeDocument/2006/relationships/image" Target="../media/image128.jpg"/><Relationship Id="rId1" Type="http://schemas.openxmlformats.org/officeDocument/2006/relationships/slideLayout" Target="../slideLayouts/slideLayout15.xml"/><Relationship Id="rId6" Type="http://schemas.openxmlformats.org/officeDocument/2006/relationships/image" Target="../media/image132.png"/><Relationship Id="rId11" Type="http://schemas.openxmlformats.org/officeDocument/2006/relationships/image" Target="../media/image137.svg"/><Relationship Id="rId5" Type="http://schemas.openxmlformats.org/officeDocument/2006/relationships/image" Target="../media/image131.jpg"/><Relationship Id="rId10" Type="http://schemas.openxmlformats.org/officeDocument/2006/relationships/image" Target="../media/image136.png"/><Relationship Id="rId4" Type="http://schemas.openxmlformats.org/officeDocument/2006/relationships/image" Target="../media/image130.jpg"/><Relationship Id="rId9" Type="http://schemas.openxmlformats.org/officeDocument/2006/relationships/image" Target="../media/image135.sv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posing for a photo in front of a building&#10;&#10;Description automatically generated with medium confidence">
            <a:extLst>
              <a:ext uri="{FF2B5EF4-FFF2-40B4-BE49-F238E27FC236}">
                <a16:creationId xmlns:a16="http://schemas.microsoft.com/office/drawing/2014/main" id="{7D8AFEC8-0CE9-4725-80BA-15F9F4A08BD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807" b="7807"/>
          <a:stretch/>
        </p:blipFill>
        <p:spPr>
          <a:xfrm>
            <a:off x="0" y="0"/>
            <a:ext cx="12192000" cy="6858000"/>
          </a:xfrm>
        </p:spPr>
      </p:pic>
      <p:sp>
        <p:nvSpPr>
          <p:cNvPr id="8" name="Text Placeholder 7">
            <a:extLst>
              <a:ext uri="{FF2B5EF4-FFF2-40B4-BE49-F238E27FC236}">
                <a16:creationId xmlns:a16="http://schemas.microsoft.com/office/drawing/2014/main" id="{B0ED6516-10A6-48E9-A423-E04129D11CDD}"/>
              </a:ext>
            </a:extLst>
          </p:cNvPr>
          <p:cNvSpPr>
            <a:spLocks noGrp="1"/>
          </p:cNvSpPr>
          <p:nvPr>
            <p:ph type="body" sz="quarter" idx="14"/>
          </p:nvPr>
        </p:nvSpPr>
        <p:spPr/>
        <p:txBody>
          <a:bodyPr/>
          <a:lstStyle/>
          <a:p>
            <a:endParaRPr lang="ru-RU"/>
          </a:p>
        </p:txBody>
      </p:sp>
      <p:sp>
        <p:nvSpPr>
          <p:cNvPr id="2" name="Title 1">
            <a:extLst>
              <a:ext uri="{FF2B5EF4-FFF2-40B4-BE49-F238E27FC236}">
                <a16:creationId xmlns:a16="http://schemas.microsoft.com/office/drawing/2014/main" id="{42401ECC-9BAF-46F3-9818-E793C3D2ED56}"/>
              </a:ext>
            </a:extLst>
          </p:cNvPr>
          <p:cNvSpPr>
            <a:spLocks noGrp="1"/>
          </p:cNvSpPr>
          <p:nvPr>
            <p:ph type="title"/>
          </p:nvPr>
        </p:nvSpPr>
        <p:spPr>
          <a:xfrm>
            <a:off x="1136467" y="4043983"/>
            <a:ext cx="6484936" cy="1354153"/>
          </a:xfrm>
        </p:spPr>
        <p:txBody>
          <a:bodyPr/>
          <a:lstStyle/>
          <a:p>
            <a:r>
              <a:rPr lang="en-US" dirty="0"/>
              <a:t>VII </a:t>
            </a:r>
            <a:r>
              <a:rPr lang="ru-RU" dirty="0"/>
              <a:t>Ежегодная международная научная конференция «Развивающиеся рынки — 2020»</a:t>
            </a:r>
          </a:p>
        </p:txBody>
      </p:sp>
      <p:sp>
        <p:nvSpPr>
          <p:cNvPr id="20" name="Text Placeholder 19">
            <a:extLst>
              <a:ext uri="{FF2B5EF4-FFF2-40B4-BE49-F238E27FC236}">
                <a16:creationId xmlns:a16="http://schemas.microsoft.com/office/drawing/2014/main" id="{534D8B8B-862B-4F87-BED3-304B08D7D87C}"/>
              </a:ext>
            </a:extLst>
          </p:cNvPr>
          <p:cNvSpPr>
            <a:spLocks noGrp="1"/>
          </p:cNvSpPr>
          <p:nvPr>
            <p:ph type="body" sz="quarter" idx="12"/>
          </p:nvPr>
        </p:nvSpPr>
        <p:spPr>
          <a:xfrm>
            <a:off x="1136467" y="5802484"/>
            <a:ext cx="5259821" cy="166199"/>
          </a:xfrm>
        </p:spPr>
        <p:txBody>
          <a:bodyPr/>
          <a:lstStyle/>
          <a:p>
            <a:r>
              <a:rPr lang="ru-RU" dirty="0"/>
              <a:t>Ноябрь 2020</a:t>
            </a:r>
          </a:p>
        </p:txBody>
      </p:sp>
      <p:sp>
        <p:nvSpPr>
          <p:cNvPr id="21" name="Text Placeholder 20">
            <a:extLst>
              <a:ext uri="{FF2B5EF4-FFF2-40B4-BE49-F238E27FC236}">
                <a16:creationId xmlns:a16="http://schemas.microsoft.com/office/drawing/2014/main" id="{95A68E09-ED22-4B0B-89E6-AA4EA3CF7BE6}"/>
              </a:ext>
            </a:extLst>
          </p:cNvPr>
          <p:cNvSpPr>
            <a:spLocks noGrp="1"/>
          </p:cNvSpPr>
          <p:nvPr>
            <p:ph type="body" sz="quarter" idx="13"/>
          </p:nvPr>
        </p:nvSpPr>
        <p:spPr>
          <a:xfrm>
            <a:off x="1136467" y="5503759"/>
            <a:ext cx="5259821" cy="207749"/>
          </a:xfrm>
        </p:spPr>
        <p:txBody>
          <a:bodyPr/>
          <a:lstStyle/>
          <a:p>
            <a:r>
              <a:rPr lang="ru-RU" dirty="0"/>
              <a:t>Итоги</a:t>
            </a:r>
          </a:p>
        </p:txBody>
      </p:sp>
      <p:cxnSp>
        <p:nvCxnSpPr>
          <p:cNvPr id="23" name="Прямая соединительная линия 30">
            <a:extLst>
              <a:ext uri="{FF2B5EF4-FFF2-40B4-BE49-F238E27FC236}">
                <a16:creationId xmlns:a16="http://schemas.microsoft.com/office/drawing/2014/main" id="{9AA89EF9-E81C-41D7-97CF-8EE1EACA052A}"/>
              </a:ext>
            </a:extLst>
          </p:cNvPr>
          <p:cNvCxnSpPr>
            <a:cxnSpLocks/>
          </p:cNvCxnSpPr>
          <p:nvPr/>
        </p:nvCxnSpPr>
        <p:spPr>
          <a:xfrm>
            <a:off x="914400" y="4145280"/>
            <a:ext cx="0" cy="182336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Рамка 29">
            <a:extLst>
              <a:ext uri="{FF2B5EF4-FFF2-40B4-BE49-F238E27FC236}">
                <a16:creationId xmlns:a16="http://schemas.microsoft.com/office/drawing/2014/main" id="{4E795DE1-373E-4B08-B64F-4BF1C799EE3A}"/>
              </a:ext>
            </a:extLst>
          </p:cNvPr>
          <p:cNvSpPr/>
          <p:nvPr/>
        </p:nvSpPr>
        <p:spPr>
          <a:xfrm>
            <a:off x="0" y="0"/>
            <a:ext cx="12192000" cy="6858000"/>
          </a:xfrm>
          <a:prstGeom prst="frame">
            <a:avLst>
              <a:gd name="adj1" fmla="val 944"/>
            </a:avLst>
          </a:prstGeom>
          <a:gradFill>
            <a:gsLst>
              <a:gs pos="0">
                <a:schemeClr val="accent6"/>
              </a:gs>
              <a:gs pos="100000">
                <a:schemeClr val="accent6">
                  <a:alpha val="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cxnSp>
        <p:nvCxnSpPr>
          <p:cNvPr id="17" name="Straight Connector 16">
            <a:extLst>
              <a:ext uri="{FF2B5EF4-FFF2-40B4-BE49-F238E27FC236}">
                <a16:creationId xmlns:a16="http://schemas.microsoft.com/office/drawing/2014/main" id="{7D853CB5-B3FA-4C22-A208-E74463CB7654}"/>
              </a:ext>
            </a:extLst>
          </p:cNvPr>
          <p:cNvCxnSpPr/>
          <p:nvPr/>
        </p:nvCxnSpPr>
        <p:spPr>
          <a:xfrm>
            <a:off x="2887278" y="497955"/>
            <a:ext cx="0" cy="472914"/>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36229EEE-6EB9-42E4-AC97-3657844AAA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638" y="497955"/>
            <a:ext cx="1344168" cy="470839"/>
          </a:xfrm>
          <a:prstGeom prst="rect">
            <a:avLst/>
          </a:prstGeom>
        </p:spPr>
      </p:pic>
      <p:pic>
        <p:nvPicPr>
          <p:cNvPr id="77" name="Рисунок 76" descr="Изображение выглядит как текст&#10;&#10;Автоматически созданное описание">
            <a:extLst>
              <a:ext uri="{FF2B5EF4-FFF2-40B4-BE49-F238E27FC236}">
                <a16:creationId xmlns:a16="http://schemas.microsoft.com/office/drawing/2014/main" id="{8BB05864-F977-444D-9074-D80FB2F16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0430" y="489643"/>
            <a:ext cx="2397144" cy="361451"/>
          </a:xfrm>
          <a:prstGeom prst="rect">
            <a:avLst/>
          </a:prstGeom>
        </p:spPr>
      </p:pic>
    </p:spTree>
    <p:extLst>
      <p:ext uri="{BB962C8B-B14F-4D97-AF65-F5344CB8AC3E}">
        <p14:creationId xmlns:p14="http://schemas.microsoft.com/office/powerpoint/2010/main" val="3857450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9A0C-6CC7-46FA-A9E4-F48CD18B5C53}"/>
              </a:ext>
            </a:extLst>
          </p:cNvPr>
          <p:cNvSpPr>
            <a:spLocks noGrp="1"/>
          </p:cNvSpPr>
          <p:nvPr>
            <p:ph type="title"/>
          </p:nvPr>
        </p:nvSpPr>
        <p:spPr/>
        <p:txBody>
          <a:bodyPr/>
          <a:lstStyle/>
          <a:p>
            <a:r>
              <a:rPr lang="en-US" dirty="0"/>
              <a:t>BLOCK DIAGRAM </a:t>
            </a:r>
            <a:r>
              <a:rPr lang="ru-RU" dirty="0">
                <a:solidFill>
                  <a:schemeClr val="bg2"/>
                </a:solidFill>
              </a:rPr>
              <a:t>(</a:t>
            </a:r>
            <a:r>
              <a:rPr lang="en-US" dirty="0">
                <a:solidFill>
                  <a:schemeClr val="bg2"/>
                </a:solidFill>
              </a:rPr>
              <a:t>2</a:t>
            </a:r>
            <a:r>
              <a:rPr lang="ru-RU" dirty="0">
                <a:solidFill>
                  <a:schemeClr val="bg2"/>
                </a:solidFill>
              </a:rPr>
              <a:t>)</a:t>
            </a:r>
            <a:endParaRPr lang="ru-RU" dirty="0"/>
          </a:p>
        </p:txBody>
      </p:sp>
      <p:sp>
        <p:nvSpPr>
          <p:cNvPr id="3" name="Slide Number Placeholder 2">
            <a:extLst>
              <a:ext uri="{FF2B5EF4-FFF2-40B4-BE49-F238E27FC236}">
                <a16:creationId xmlns:a16="http://schemas.microsoft.com/office/drawing/2014/main" id="{DE958765-EE60-4C5D-A013-1CE86C2F0453}"/>
              </a:ext>
            </a:extLst>
          </p:cNvPr>
          <p:cNvSpPr>
            <a:spLocks noGrp="1"/>
          </p:cNvSpPr>
          <p:nvPr>
            <p:ph type="sldNum" sz="quarter" idx="10"/>
          </p:nvPr>
        </p:nvSpPr>
        <p:spPr/>
        <p:txBody>
          <a:bodyPr/>
          <a:lstStyle/>
          <a:p>
            <a:fld id="{B6AA8A74-8566-41AB-BE36-77E5736D8C67}" type="slidenum">
              <a:rPr lang="ru-RU" smtClean="0"/>
              <a:pPr/>
              <a:t>10</a:t>
            </a:fld>
            <a:endParaRPr lang="ru-RU" sz="1000" dirty="0"/>
          </a:p>
        </p:txBody>
      </p:sp>
      <p:sp>
        <p:nvSpPr>
          <p:cNvPr id="4" name="Text Placeholder 3">
            <a:extLst>
              <a:ext uri="{FF2B5EF4-FFF2-40B4-BE49-F238E27FC236}">
                <a16:creationId xmlns:a16="http://schemas.microsoft.com/office/drawing/2014/main" id="{201C0B27-FB8E-4F9E-9E65-B1574A04D175}"/>
              </a:ext>
            </a:extLst>
          </p:cNvPr>
          <p:cNvSpPr>
            <a:spLocks noGrp="1"/>
          </p:cNvSpPr>
          <p:nvPr>
            <p:ph type="body" sz="quarter" idx="11"/>
          </p:nvPr>
        </p:nvSpPr>
        <p:spPr/>
        <p:txBody>
          <a:bodyPr/>
          <a:lstStyle/>
          <a:p>
            <a:endParaRPr lang="ru-RU"/>
          </a:p>
        </p:txBody>
      </p:sp>
      <p:sp>
        <p:nvSpPr>
          <p:cNvPr id="40" name="Right Bracket 27">
            <a:extLst>
              <a:ext uri="{FF2B5EF4-FFF2-40B4-BE49-F238E27FC236}">
                <a16:creationId xmlns:a16="http://schemas.microsoft.com/office/drawing/2014/main" id="{D70399F4-8BA8-45C3-9120-EC6E8101E41A}"/>
              </a:ext>
            </a:extLst>
          </p:cNvPr>
          <p:cNvSpPr/>
          <p:nvPr/>
        </p:nvSpPr>
        <p:spPr>
          <a:xfrm rot="10800000">
            <a:off x="4244726" y="2435419"/>
            <a:ext cx="441574" cy="2578547"/>
          </a:xfrm>
          <a:prstGeom prst="rightBracket">
            <a:avLst>
              <a:gd name="adj" fmla="val 0"/>
            </a:avLst>
          </a:prstGeom>
          <a:ln w="1270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41" name="Straight Connector 28">
            <a:extLst>
              <a:ext uri="{FF2B5EF4-FFF2-40B4-BE49-F238E27FC236}">
                <a16:creationId xmlns:a16="http://schemas.microsoft.com/office/drawing/2014/main" id="{FB258767-DD13-4801-9082-ED731246FB7D}"/>
              </a:ext>
            </a:extLst>
          </p:cNvPr>
          <p:cNvCxnSpPr>
            <a:cxnSpLocks/>
          </p:cNvCxnSpPr>
          <p:nvPr/>
        </p:nvCxnSpPr>
        <p:spPr>
          <a:xfrm flipH="1">
            <a:off x="3848100" y="3724692"/>
            <a:ext cx="396625"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4" name="Group 29">
            <a:extLst>
              <a:ext uri="{FF2B5EF4-FFF2-40B4-BE49-F238E27FC236}">
                <a16:creationId xmlns:a16="http://schemas.microsoft.com/office/drawing/2014/main" id="{DD377933-E266-48DA-9AD8-40F5032B7785}"/>
              </a:ext>
            </a:extLst>
          </p:cNvPr>
          <p:cNvGrpSpPr/>
          <p:nvPr/>
        </p:nvGrpSpPr>
        <p:grpSpPr>
          <a:xfrm>
            <a:off x="1092199" y="2714792"/>
            <a:ext cx="2744190" cy="2009883"/>
            <a:chOff x="1092199" y="2714792"/>
            <a:chExt cx="2744190" cy="2009883"/>
          </a:xfrm>
        </p:grpSpPr>
        <p:grpSp>
          <p:nvGrpSpPr>
            <p:cNvPr id="45" name="Group 30">
              <a:extLst>
                <a:ext uri="{FF2B5EF4-FFF2-40B4-BE49-F238E27FC236}">
                  <a16:creationId xmlns:a16="http://schemas.microsoft.com/office/drawing/2014/main" id="{6D7FF376-6137-4B5D-AA84-9582C41B0908}"/>
                </a:ext>
              </a:extLst>
            </p:cNvPr>
            <p:cNvGrpSpPr/>
            <p:nvPr/>
          </p:nvGrpSpPr>
          <p:grpSpPr>
            <a:xfrm>
              <a:off x="1092199" y="2714792"/>
              <a:ext cx="2744190" cy="2009883"/>
              <a:chOff x="1092199" y="2714792"/>
              <a:chExt cx="2744190" cy="2009883"/>
            </a:xfrm>
          </p:grpSpPr>
          <p:sp>
            <p:nvSpPr>
              <p:cNvPr id="56" name="Rounded Rectangle 76">
                <a:extLst>
                  <a:ext uri="{FF2B5EF4-FFF2-40B4-BE49-F238E27FC236}">
                    <a16:creationId xmlns:a16="http://schemas.microsoft.com/office/drawing/2014/main" id="{81B5C5E0-9F75-49F2-8115-34D7F0746B31}"/>
                  </a:ext>
                </a:extLst>
              </p:cNvPr>
              <p:cNvSpPr/>
              <p:nvPr/>
            </p:nvSpPr>
            <p:spPr>
              <a:xfrm>
                <a:off x="1092199" y="2714792"/>
                <a:ext cx="2744190" cy="2009883"/>
              </a:xfrm>
              <a:prstGeom prst="roundRect">
                <a:avLst>
                  <a:gd name="adj" fmla="val 2450"/>
                </a:avLst>
              </a:prstGeom>
              <a:gradFill>
                <a:gsLst>
                  <a:gs pos="0">
                    <a:schemeClr val="accent1"/>
                  </a:gs>
                  <a:gs pos="100000">
                    <a:schemeClr val="accent3"/>
                  </a:gs>
                </a:gsLst>
                <a:lin ang="5400000" scaled="1"/>
              </a:gra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ym typeface="+mn-lt"/>
                </a:endParaRPr>
              </a:p>
            </p:txBody>
          </p:sp>
          <p:pic>
            <p:nvPicPr>
              <p:cNvPr id="64" name="Рисунок 82">
                <a:extLst>
                  <a:ext uri="{FF2B5EF4-FFF2-40B4-BE49-F238E27FC236}">
                    <a16:creationId xmlns:a16="http://schemas.microsoft.com/office/drawing/2014/main" id="{DE1BAC1F-CC90-4FFC-BF73-F662CD3113F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r="23520" b="35217"/>
              <a:stretch/>
            </p:blipFill>
            <p:spPr>
              <a:xfrm>
                <a:off x="2475262" y="3315522"/>
                <a:ext cx="1361127" cy="1409153"/>
              </a:xfrm>
              <a:prstGeom prst="rect">
                <a:avLst/>
              </a:prstGeom>
            </p:spPr>
          </p:pic>
        </p:grpSp>
        <p:sp>
          <p:nvSpPr>
            <p:cNvPr id="47" name="Текст 4">
              <a:extLst>
                <a:ext uri="{FF2B5EF4-FFF2-40B4-BE49-F238E27FC236}">
                  <a16:creationId xmlns:a16="http://schemas.microsoft.com/office/drawing/2014/main" id="{F60D5B3C-2C7E-4321-B4B9-24C5A309EB8B}"/>
                </a:ext>
              </a:extLst>
            </p:cNvPr>
            <p:cNvSpPr txBox="1">
              <a:spLocks/>
            </p:cNvSpPr>
            <p:nvPr/>
          </p:nvSpPr>
          <p:spPr>
            <a:xfrm>
              <a:off x="1374874" y="2911820"/>
              <a:ext cx="2150554" cy="1615827"/>
            </a:xfrm>
            <a:prstGeom prst="rect">
              <a:avLst/>
            </a:prstGeom>
            <a:ln>
              <a:noFill/>
            </a:ln>
          </p:spPr>
          <p:txBody>
            <a:bodyPr vert="horz" wrap="square" lIns="0" tIns="0" rIns="0" bIns="0" rtlCol="0" anchor="ctr">
              <a:sp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100000"/>
                </a:lnSpc>
                <a:spcBef>
                  <a:spcPts val="0"/>
                </a:spcBef>
                <a:spcAft>
                  <a:spcPts val="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0"/>
                </a:spcAft>
                <a:buClrTx/>
                <a:buFont typeface="Arial" panose="020B0604020202020204" pitchFamily="34" charset="0"/>
                <a:buChar char="​"/>
                <a:defRPr lang="en-US" sz="1600" b="1" kern="120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mj-lt"/>
                  <a:ea typeface="+mn-ea"/>
                  <a:cs typeface="+mn-cs"/>
                  <a:sym typeface="+mn-lt"/>
                </a:rPr>
                <a:t>Lorem ipsum</a:t>
              </a:r>
              <a:br>
                <a:rPr kumimoji="0" lang="ru-RU" sz="1400" b="0" i="0" u="none" strike="noStrike" kern="1200" cap="none" spc="0" normalizeH="0" baseline="0" noProof="0" dirty="0">
                  <a:ln>
                    <a:noFill/>
                  </a:ln>
                  <a:solidFill>
                    <a:schemeClr val="bg1"/>
                  </a:solidFill>
                  <a:effectLst/>
                  <a:uLnTx/>
                  <a:uFillTx/>
                  <a:latin typeface="+mj-lt"/>
                  <a:ea typeface="+mn-ea"/>
                  <a:cs typeface="+mn-cs"/>
                  <a:sym typeface="+mn-lt"/>
                </a:rPr>
              </a:br>
              <a:r>
                <a:rPr kumimoji="0" lang="en-US" sz="1400" b="0" i="0" u="none" strike="noStrike" kern="1200" cap="none" spc="0" normalizeH="0" baseline="0" noProof="0" dirty="0">
                  <a:ln>
                    <a:noFill/>
                  </a:ln>
                  <a:solidFill>
                    <a:schemeClr val="bg1"/>
                  </a:solidFill>
                  <a:effectLst/>
                  <a:uLnTx/>
                  <a:uFillTx/>
                  <a:latin typeface="+mj-lt"/>
                  <a:ea typeface="+mn-ea"/>
                  <a:cs typeface="+mn-cs"/>
                  <a:sym typeface="+mn-lt"/>
                </a:rPr>
                <a:t>dolor sit </a:t>
              </a:r>
              <a:r>
                <a:rPr kumimoji="0" lang="en-US" sz="1400" b="0" i="0" u="none" strike="noStrike" kern="1200" cap="none" spc="0" normalizeH="0" baseline="0" noProof="0" dirty="0" err="1">
                  <a:ln>
                    <a:noFill/>
                  </a:ln>
                  <a:solidFill>
                    <a:schemeClr val="bg1"/>
                  </a:solidFill>
                  <a:effectLst/>
                  <a:uLnTx/>
                  <a:uFillTx/>
                  <a:latin typeface="+mj-lt"/>
                  <a:ea typeface="+mn-ea"/>
                  <a:cs typeface="+mn-cs"/>
                  <a:sym typeface="+mn-lt"/>
                </a:rPr>
                <a:t>amet</a:t>
              </a:r>
              <a:endParaRPr lang="en-US" sz="1400" noProof="0" dirty="0">
                <a:solidFill>
                  <a:schemeClr val="bg1"/>
                </a:solidFill>
                <a:latin typeface="+mj-lt"/>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err="1">
                  <a:ln>
                    <a:noFill/>
                  </a:ln>
                  <a:solidFill>
                    <a:schemeClr val="bg1"/>
                  </a:solidFill>
                  <a:effectLst/>
                  <a:uLnTx/>
                  <a:uFillTx/>
                  <a:ea typeface="+mn-ea"/>
                  <a:cs typeface="+mn-cs"/>
                  <a:sym typeface="+mn-lt"/>
                </a:rPr>
                <a:t>consectetur</a:t>
              </a:r>
              <a:r>
                <a:rPr kumimoji="0" lang="en-US" b="0" i="0" u="none" strike="noStrike" kern="1200" cap="none" spc="0" normalizeH="0" baseline="0" noProof="0" dirty="0">
                  <a:ln>
                    <a:noFill/>
                  </a:ln>
                  <a:solidFill>
                    <a:schemeClr val="bg1"/>
                  </a:solidFill>
                  <a:effectLst/>
                  <a:uLnTx/>
                  <a:uFillTx/>
                  <a:ea typeface="+mn-ea"/>
                  <a:cs typeface="+mn-cs"/>
                  <a:sym typeface="+mn-lt"/>
                </a:rPr>
                <a:t> </a:t>
              </a:r>
              <a:r>
                <a:rPr kumimoji="0" lang="en-US" b="0" i="0" u="none" strike="noStrike" kern="1200" cap="none" spc="0" normalizeH="0" baseline="0" noProof="0" dirty="0" err="1">
                  <a:ln>
                    <a:noFill/>
                  </a:ln>
                  <a:solidFill>
                    <a:schemeClr val="bg1"/>
                  </a:solidFill>
                  <a:effectLst/>
                  <a:uLnTx/>
                  <a:uFillTx/>
                  <a:ea typeface="+mn-ea"/>
                  <a:cs typeface="+mn-cs"/>
                  <a:sym typeface="+mn-lt"/>
                </a:rPr>
                <a:t>adipiscing</a:t>
              </a:r>
              <a:r>
                <a:rPr kumimoji="0" lang="en-US" b="0" i="0" u="none" strike="noStrike" kern="1200" cap="none" spc="0" normalizeH="0" baseline="0" noProof="0" dirty="0">
                  <a:ln>
                    <a:noFill/>
                  </a:ln>
                  <a:solidFill>
                    <a:schemeClr val="bg1"/>
                  </a:solidFill>
                  <a:effectLst/>
                  <a:uLnTx/>
                  <a:uFillTx/>
                  <a:ea typeface="+mn-ea"/>
                  <a:cs typeface="+mn-cs"/>
                  <a:sym typeface="+mn-lt"/>
                </a:rPr>
                <a:t> </a:t>
              </a:r>
              <a:r>
                <a:rPr kumimoji="0" lang="en-US" b="0" i="0" u="none" strike="noStrike" kern="1200" cap="none" spc="0" normalizeH="0" baseline="0" noProof="0" dirty="0" err="1">
                  <a:ln>
                    <a:noFill/>
                  </a:ln>
                  <a:solidFill>
                    <a:schemeClr val="bg1"/>
                  </a:solidFill>
                  <a:effectLst/>
                  <a:uLnTx/>
                  <a:uFillTx/>
                  <a:ea typeface="+mn-ea"/>
                  <a:cs typeface="+mn-cs"/>
                  <a:sym typeface="+mn-lt"/>
                </a:rPr>
                <a:t>elit</a:t>
              </a:r>
              <a:r>
                <a:rPr kumimoji="0" lang="en-US" b="0" i="0" u="none" strike="noStrike" kern="1200" cap="none" spc="0" normalizeH="0" baseline="0" noProof="0" dirty="0">
                  <a:ln>
                    <a:noFill/>
                  </a:ln>
                  <a:solidFill>
                    <a:schemeClr val="bg1"/>
                  </a:solidFill>
                  <a:effectLst/>
                  <a:uLnTx/>
                  <a:uFillTx/>
                  <a:ea typeface="+mn-ea"/>
                  <a:cs typeface="+mn-cs"/>
                  <a:sym typeface="+mn-lt"/>
                </a:rPr>
                <a:t>, sed do </a:t>
              </a:r>
              <a:r>
                <a:rPr kumimoji="0" lang="en-US" b="0" i="0" u="none" strike="noStrike" kern="1200" cap="none" spc="0" normalizeH="0" baseline="0" noProof="0" dirty="0" err="1">
                  <a:ln>
                    <a:noFill/>
                  </a:ln>
                  <a:solidFill>
                    <a:schemeClr val="bg1"/>
                  </a:solidFill>
                  <a:effectLst/>
                  <a:uLnTx/>
                  <a:uFillTx/>
                  <a:ea typeface="+mn-ea"/>
                  <a:cs typeface="+mn-cs"/>
                  <a:sym typeface="+mn-lt"/>
                </a:rPr>
                <a:t>eiusmod</a:t>
              </a:r>
              <a:r>
                <a:rPr kumimoji="0" lang="en-US" b="0" i="0" u="none" strike="noStrike" kern="1200" cap="none" spc="0" normalizeH="0" baseline="0" noProof="0" dirty="0">
                  <a:ln>
                    <a:noFill/>
                  </a:ln>
                  <a:solidFill>
                    <a:schemeClr val="bg1"/>
                  </a:solidFill>
                  <a:effectLst/>
                  <a:uLnTx/>
                  <a:uFillTx/>
                  <a:ea typeface="+mn-ea"/>
                  <a:cs typeface="+mn-cs"/>
                  <a:sym typeface="+mn-lt"/>
                </a:rPr>
                <a:t> </a:t>
              </a:r>
              <a:r>
                <a:rPr kumimoji="0" lang="en-US" b="0" i="0" u="none" strike="noStrike" kern="1200" cap="none" spc="0" normalizeH="0" baseline="0" noProof="0" dirty="0" err="1">
                  <a:ln>
                    <a:noFill/>
                  </a:ln>
                  <a:solidFill>
                    <a:schemeClr val="bg1"/>
                  </a:solidFill>
                  <a:effectLst/>
                  <a:uLnTx/>
                  <a:uFillTx/>
                  <a:ea typeface="+mn-ea"/>
                  <a:cs typeface="+mn-cs"/>
                  <a:sym typeface="+mn-lt"/>
                </a:rPr>
                <a:t>tempor</a:t>
              </a:r>
              <a:r>
                <a:rPr kumimoji="0" lang="en-US" b="0" i="0" u="none" strike="noStrike" kern="1200" cap="none" spc="0" normalizeH="0" baseline="0" noProof="0" dirty="0">
                  <a:ln>
                    <a:noFill/>
                  </a:ln>
                  <a:solidFill>
                    <a:schemeClr val="bg1"/>
                  </a:solidFill>
                  <a:effectLst/>
                  <a:uLnTx/>
                  <a:uFillTx/>
                  <a:ea typeface="+mn-ea"/>
                  <a:cs typeface="+mn-cs"/>
                  <a:sym typeface="+mn-lt"/>
                </a:rPr>
                <a:t> </a:t>
              </a:r>
              <a:r>
                <a:rPr kumimoji="0" lang="en-US" b="0" i="0" u="none" strike="noStrike" kern="1200" cap="none" spc="0" normalizeH="0" baseline="0" noProof="0" dirty="0" err="1">
                  <a:ln>
                    <a:noFill/>
                  </a:ln>
                  <a:solidFill>
                    <a:schemeClr val="bg1"/>
                  </a:solidFill>
                  <a:effectLst/>
                  <a:uLnTx/>
                  <a:uFillTx/>
                  <a:ea typeface="+mn-ea"/>
                  <a:cs typeface="+mn-cs"/>
                  <a:sym typeface="+mn-lt"/>
                </a:rPr>
                <a:t>incidi</a:t>
              </a:r>
              <a:r>
                <a:rPr kumimoji="0" lang="en-US" b="0" i="0" u="none" strike="noStrike" kern="1200" cap="none" spc="0" normalizeH="0" baseline="0" noProof="0" dirty="0">
                  <a:ln>
                    <a:noFill/>
                  </a:ln>
                  <a:solidFill>
                    <a:schemeClr val="bg1"/>
                  </a:solidFill>
                  <a:effectLst/>
                  <a:uLnTx/>
                  <a:uFillTx/>
                  <a:ea typeface="+mn-ea"/>
                  <a:cs typeface="+mn-cs"/>
                  <a:sym typeface="+mn-lt"/>
                </a:rPr>
                <a:t> </a:t>
              </a:r>
              <a:r>
                <a:rPr kumimoji="0" lang="en-US" b="0" i="0" u="none" strike="noStrike" kern="1200" cap="none" spc="0" normalizeH="0" baseline="0" noProof="0" dirty="0" err="1">
                  <a:ln>
                    <a:noFill/>
                  </a:ln>
                  <a:solidFill>
                    <a:schemeClr val="bg1"/>
                  </a:solidFill>
                  <a:effectLst/>
                  <a:uLnTx/>
                  <a:uFillTx/>
                  <a:ea typeface="+mn-ea"/>
                  <a:cs typeface="+mn-cs"/>
                  <a:sym typeface="+mn-lt"/>
                </a:rPr>
                <a:t>dunt</a:t>
              </a:r>
              <a:r>
                <a:rPr kumimoji="0" lang="en-US" b="0" i="0" u="none" strike="noStrike" kern="1200" cap="none" spc="0" normalizeH="0" baseline="0" noProof="0" dirty="0">
                  <a:ln>
                    <a:noFill/>
                  </a:ln>
                  <a:solidFill>
                    <a:schemeClr val="bg1"/>
                  </a:solidFill>
                  <a:effectLst/>
                  <a:uLnTx/>
                  <a:uFillTx/>
                  <a:ea typeface="+mn-ea"/>
                  <a:cs typeface="+mn-cs"/>
                  <a:sym typeface="+mn-lt"/>
                </a:rPr>
                <a:t> </a:t>
              </a:r>
              <a:r>
                <a:rPr kumimoji="0" lang="en-US" b="0" i="0" u="none" strike="noStrike" kern="1200" cap="none" spc="0" normalizeH="0" baseline="0" noProof="0" dirty="0" err="1">
                  <a:ln>
                    <a:noFill/>
                  </a:ln>
                  <a:solidFill>
                    <a:schemeClr val="bg1"/>
                  </a:solidFill>
                  <a:effectLst/>
                  <a:uLnTx/>
                  <a:uFillTx/>
                  <a:ea typeface="+mn-ea"/>
                  <a:cs typeface="+mn-cs"/>
                  <a:sym typeface="+mn-lt"/>
                </a:rPr>
                <a:t>ut</a:t>
              </a:r>
              <a:r>
                <a:rPr kumimoji="0" lang="en-US" b="0" i="0" u="none" strike="noStrike" kern="1200" cap="none" spc="0" normalizeH="0" baseline="0" noProof="0" dirty="0">
                  <a:ln>
                    <a:noFill/>
                  </a:ln>
                  <a:solidFill>
                    <a:schemeClr val="bg1"/>
                  </a:solidFill>
                  <a:effectLst/>
                  <a:uLnTx/>
                  <a:uFillTx/>
                  <a:ea typeface="+mn-ea"/>
                  <a:cs typeface="+mn-cs"/>
                  <a:sym typeface="+mn-lt"/>
                </a:rPr>
                <a:t> </a:t>
              </a:r>
              <a:r>
                <a:rPr kumimoji="0" lang="en-US" b="0" i="0" u="none" strike="noStrike" kern="1200" cap="none" spc="0" normalizeH="0" baseline="0" noProof="0" dirty="0" err="1">
                  <a:ln>
                    <a:noFill/>
                  </a:ln>
                  <a:solidFill>
                    <a:schemeClr val="bg1"/>
                  </a:solidFill>
                  <a:effectLst/>
                  <a:uLnTx/>
                  <a:uFillTx/>
                  <a:ea typeface="+mn-ea"/>
                  <a:cs typeface="+mn-cs"/>
                  <a:sym typeface="+mn-lt"/>
                </a:rPr>
                <a:t>labore</a:t>
              </a:r>
              <a:r>
                <a:rPr kumimoji="0" lang="en-US" b="0" i="0" u="none" strike="noStrike" kern="1200" cap="none" spc="0" normalizeH="0" baseline="0" noProof="0" dirty="0">
                  <a:ln>
                    <a:noFill/>
                  </a:ln>
                  <a:solidFill>
                    <a:schemeClr val="bg1"/>
                  </a:solidFill>
                  <a:effectLst/>
                  <a:uLnTx/>
                  <a:uFillTx/>
                  <a:ea typeface="+mn-ea"/>
                  <a:cs typeface="+mn-cs"/>
                  <a:sym typeface="+mn-lt"/>
                </a:rPr>
                <a:t> et dolore magna </a:t>
              </a:r>
              <a:r>
                <a:rPr kumimoji="0" lang="en-US" b="0" i="0" u="none" strike="noStrike" kern="1200" cap="none" spc="0" normalizeH="0" baseline="0" noProof="0" dirty="0" err="1">
                  <a:ln>
                    <a:noFill/>
                  </a:ln>
                  <a:solidFill>
                    <a:schemeClr val="bg1"/>
                  </a:solidFill>
                  <a:effectLst/>
                  <a:uLnTx/>
                  <a:uFillTx/>
                  <a:ea typeface="+mn-ea"/>
                  <a:cs typeface="+mn-cs"/>
                  <a:sym typeface="+mn-lt"/>
                </a:rPr>
                <a:t>aliqua</a:t>
              </a:r>
              <a:r>
                <a:rPr kumimoji="0" lang="en-US" b="0" i="0" u="none" strike="noStrike" kern="1200" cap="none" spc="0" normalizeH="0" baseline="0" noProof="0" dirty="0">
                  <a:ln>
                    <a:noFill/>
                  </a:ln>
                  <a:solidFill>
                    <a:schemeClr val="bg1"/>
                  </a:solidFill>
                  <a:effectLst/>
                  <a:uLnTx/>
                  <a:uFillTx/>
                  <a:ea typeface="+mn-ea"/>
                  <a:cs typeface="+mn-cs"/>
                  <a:sym typeface="+mn-lt"/>
                </a:rPr>
                <a:t> sit lorem ipsum dolor sit </a:t>
              </a:r>
              <a:r>
                <a:rPr kumimoji="0" lang="en-US" b="0" i="0" u="none" strike="noStrike" kern="1200" cap="none" spc="0" normalizeH="0" baseline="0" noProof="0" dirty="0" err="1">
                  <a:ln>
                    <a:noFill/>
                  </a:ln>
                  <a:solidFill>
                    <a:schemeClr val="bg1"/>
                  </a:solidFill>
                  <a:effectLst/>
                  <a:uLnTx/>
                  <a:uFillTx/>
                  <a:ea typeface="+mn-ea"/>
                  <a:cs typeface="+mn-cs"/>
                  <a:sym typeface="+mn-lt"/>
                </a:rPr>
                <a:t>amet</a:t>
              </a:r>
              <a:r>
                <a:rPr kumimoji="0" lang="en-US" b="0" i="0" u="none" strike="noStrike" kern="1200" cap="none" spc="0" normalizeH="0" baseline="0" noProof="0" dirty="0">
                  <a:ln>
                    <a:noFill/>
                  </a:ln>
                  <a:solidFill>
                    <a:schemeClr val="bg1"/>
                  </a:solidFill>
                  <a:effectLst/>
                  <a:uLnTx/>
                  <a:uFillTx/>
                  <a:ea typeface="+mn-ea"/>
                  <a:cs typeface="+mn-cs"/>
                  <a:sym typeface="+mn-lt"/>
                </a:rPr>
                <a:t>, </a:t>
              </a:r>
              <a:r>
                <a:rPr kumimoji="0" lang="en-US" b="0" i="0" u="none" strike="noStrike" kern="1200" cap="none" spc="0" normalizeH="0" baseline="0" noProof="0" dirty="0" err="1">
                  <a:ln>
                    <a:noFill/>
                  </a:ln>
                  <a:solidFill>
                    <a:schemeClr val="bg1"/>
                  </a:solidFill>
                  <a:effectLst/>
                  <a:uLnTx/>
                  <a:uFillTx/>
                  <a:ea typeface="+mn-ea"/>
                  <a:cs typeface="+mn-cs"/>
                  <a:sym typeface="+mn-lt"/>
                </a:rPr>
                <a:t>consectetur</a:t>
              </a:r>
              <a:r>
                <a:rPr kumimoji="0" lang="en-US" b="0" i="0" u="none" strike="noStrike" kern="1200" cap="none" spc="0" normalizeH="0" baseline="0" noProof="0" dirty="0">
                  <a:ln>
                    <a:noFill/>
                  </a:ln>
                  <a:solidFill>
                    <a:schemeClr val="bg1"/>
                  </a:solidFill>
                  <a:effectLst/>
                  <a:uLnTx/>
                  <a:uFillTx/>
                  <a:ea typeface="+mn-ea"/>
                  <a:cs typeface="+mn-cs"/>
                  <a:sym typeface="+mn-lt"/>
                </a:rPr>
                <a:t> </a:t>
              </a:r>
              <a:r>
                <a:rPr kumimoji="0" lang="en-US" b="0" i="0" u="none" strike="noStrike" kern="1200" cap="none" spc="0" normalizeH="0" baseline="0" noProof="0" dirty="0" err="1">
                  <a:ln>
                    <a:noFill/>
                  </a:ln>
                  <a:solidFill>
                    <a:schemeClr val="bg1"/>
                  </a:solidFill>
                  <a:effectLst/>
                  <a:uLnTx/>
                  <a:uFillTx/>
                  <a:ea typeface="+mn-ea"/>
                  <a:cs typeface="+mn-cs"/>
                  <a:sym typeface="+mn-lt"/>
                </a:rPr>
                <a:t>adipiscing</a:t>
              </a:r>
              <a:r>
                <a:rPr kumimoji="0" lang="en-US" b="0" i="0" u="none" strike="noStrike" kern="1200" cap="none" spc="0" normalizeH="0" baseline="0" noProof="0" dirty="0">
                  <a:ln>
                    <a:noFill/>
                  </a:ln>
                  <a:solidFill>
                    <a:schemeClr val="bg1"/>
                  </a:solidFill>
                  <a:effectLst/>
                  <a:uLnTx/>
                  <a:uFillTx/>
                  <a:ea typeface="+mn-ea"/>
                  <a:cs typeface="+mn-cs"/>
                  <a:sym typeface="+mn-lt"/>
                </a:rPr>
                <a:t> </a:t>
              </a:r>
              <a:r>
                <a:rPr kumimoji="0" lang="en-US" b="0" i="0" u="none" strike="noStrike" kern="1200" cap="none" spc="0" normalizeH="0" baseline="0" noProof="0" dirty="0" err="1">
                  <a:ln>
                    <a:noFill/>
                  </a:ln>
                  <a:solidFill>
                    <a:schemeClr val="bg1"/>
                  </a:solidFill>
                  <a:effectLst/>
                  <a:uLnTx/>
                  <a:uFillTx/>
                  <a:ea typeface="+mn-ea"/>
                  <a:cs typeface="+mn-cs"/>
                  <a:sym typeface="+mn-lt"/>
                </a:rPr>
                <a:t>elit</a:t>
              </a:r>
              <a:endParaRPr kumimoji="0" lang="en-US" b="0" i="0" u="none" strike="noStrike" kern="1200" cap="none" spc="0" normalizeH="0" baseline="0" noProof="0" dirty="0">
                <a:ln>
                  <a:noFill/>
                </a:ln>
                <a:solidFill>
                  <a:schemeClr val="bg1"/>
                </a:solidFill>
                <a:effectLst/>
                <a:uLnTx/>
                <a:uFillTx/>
                <a:ea typeface="+mn-ea"/>
                <a:cs typeface="+mn-cs"/>
                <a:sym typeface="+mn-lt"/>
              </a:endParaRPr>
            </a:p>
          </p:txBody>
        </p:sp>
      </p:grpSp>
      <p:cxnSp>
        <p:nvCxnSpPr>
          <p:cNvPr id="65" name="Straight Arrow Connector 34">
            <a:extLst>
              <a:ext uri="{FF2B5EF4-FFF2-40B4-BE49-F238E27FC236}">
                <a16:creationId xmlns:a16="http://schemas.microsoft.com/office/drawing/2014/main" id="{DD5C2D0B-AA2B-4E5A-B1B5-468509961025}"/>
              </a:ext>
            </a:extLst>
          </p:cNvPr>
          <p:cNvCxnSpPr/>
          <p:nvPr/>
        </p:nvCxnSpPr>
        <p:spPr>
          <a:xfrm>
            <a:off x="7468095" y="2487833"/>
            <a:ext cx="887515" cy="0"/>
          </a:xfrm>
          <a:prstGeom prst="straightConnector1">
            <a:avLst/>
          </a:prstGeom>
          <a:ln w="127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35">
            <a:extLst>
              <a:ext uri="{FF2B5EF4-FFF2-40B4-BE49-F238E27FC236}">
                <a16:creationId xmlns:a16="http://schemas.microsoft.com/office/drawing/2014/main" id="{6A01E169-BA06-4878-95B6-B7B4AFF8813C}"/>
              </a:ext>
            </a:extLst>
          </p:cNvPr>
          <p:cNvCxnSpPr>
            <a:cxnSpLocks/>
          </p:cNvCxnSpPr>
          <p:nvPr/>
        </p:nvCxnSpPr>
        <p:spPr>
          <a:xfrm>
            <a:off x="7468095" y="4951632"/>
            <a:ext cx="887515" cy="0"/>
          </a:xfrm>
          <a:prstGeom prst="straightConnector1">
            <a:avLst/>
          </a:prstGeom>
          <a:ln w="12700">
            <a:solidFill>
              <a:schemeClr val="accent1"/>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67" name="Group 36">
            <a:extLst>
              <a:ext uri="{FF2B5EF4-FFF2-40B4-BE49-F238E27FC236}">
                <a16:creationId xmlns:a16="http://schemas.microsoft.com/office/drawing/2014/main" id="{6B698281-F57E-4726-838F-9E9C331D2BB0}"/>
              </a:ext>
            </a:extLst>
          </p:cNvPr>
          <p:cNvGrpSpPr/>
          <p:nvPr/>
        </p:nvGrpSpPr>
        <p:grpSpPr>
          <a:xfrm>
            <a:off x="8355610" y="1482891"/>
            <a:ext cx="2744190" cy="2009883"/>
            <a:chOff x="8355610" y="1482891"/>
            <a:chExt cx="2744190" cy="2009883"/>
          </a:xfrm>
        </p:grpSpPr>
        <p:sp>
          <p:nvSpPr>
            <p:cNvPr id="68" name="Rounded Rectangle 76">
              <a:extLst>
                <a:ext uri="{FF2B5EF4-FFF2-40B4-BE49-F238E27FC236}">
                  <a16:creationId xmlns:a16="http://schemas.microsoft.com/office/drawing/2014/main" id="{9201F31D-BD95-472D-B411-E9F9562AD8CE}"/>
                </a:ext>
              </a:extLst>
            </p:cNvPr>
            <p:cNvSpPr/>
            <p:nvPr/>
          </p:nvSpPr>
          <p:spPr>
            <a:xfrm>
              <a:off x="8355610" y="1482891"/>
              <a:ext cx="2744190" cy="2009883"/>
            </a:xfrm>
            <a:prstGeom prst="roundRect">
              <a:avLst>
                <a:gd name="adj" fmla="val 2213"/>
              </a:avLst>
            </a:prstGeom>
            <a:no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sp>
          <p:nvSpPr>
            <p:cNvPr id="75" name="TextBox 74">
              <a:extLst>
                <a:ext uri="{FF2B5EF4-FFF2-40B4-BE49-F238E27FC236}">
                  <a16:creationId xmlns:a16="http://schemas.microsoft.com/office/drawing/2014/main" id="{86368F15-7AEA-41C7-81EB-E29BC63B1029}"/>
                </a:ext>
              </a:extLst>
            </p:cNvPr>
            <p:cNvSpPr txBox="1">
              <a:spLocks noChangeAspect="1"/>
            </p:cNvSpPr>
            <p:nvPr/>
          </p:nvSpPr>
          <p:spPr>
            <a:xfrm>
              <a:off x="8501759" y="1637599"/>
              <a:ext cx="2375642" cy="1700466"/>
            </a:xfrm>
            <a:prstGeom prst="rect">
              <a:avLst/>
            </a:prstGeom>
            <a:noFill/>
          </p:spPr>
          <p:txBody>
            <a:bodyPr wrap="square" lIns="0" tIns="0" rIns="0" bIns="0" rtlCol="0" anchor="ctr">
              <a:spAutoFit/>
            </a:bodyPr>
            <a:lstStyle>
              <a:defPPr>
                <a:defRPr lang="en-US"/>
              </a:defPPr>
              <a:lvl1pPr marL="108000" indent="-108000" defTabSz="914400">
                <a:spcAft>
                  <a:spcPts val="600"/>
                </a:spcAft>
                <a:buClr>
                  <a:schemeClr val="accent2"/>
                </a:buClr>
                <a:buFont typeface="Arial" panose="020B0604020202020204" pitchFamily="34" charset="0"/>
                <a:buChar char="•"/>
                <a:defRPr sz="1000">
                  <a:solidFill>
                    <a:srgbClr val="495359"/>
                  </a:solidFill>
                </a:defRPr>
              </a:lvl1pPr>
            </a:lstStyle>
            <a:p>
              <a:pPr>
                <a:spcAft>
                  <a:spcPts val="300"/>
                </a:spcAft>
                <a:buClr>
                  <a:schemeClr val="accent1"/>
                </a:buClr>
              </a:pPr>
              <a:r>
                <a:rPr lang="en-US" sz="1200" dirty="0">
                  <a:solidFill>
                    <a:schemeClr val="bg2"/>
                  </a:solidFill>
                  <a:latin typeface="Euclid Circular A" panose="020B0504000000000000" pitchFamily="34" charset="-52"/>
                  <a:ea typeface="Euclid Circular A" panose="020B0504000000000000" pitchFamily="34" charset="-52"/>
                </a:rPr>
                <a:t>Lorem ipsum dolor sit </a:t>
              </a:r>
              <a:r>
                <a:rPr lang="en-US" sz="1200" dirty="0" err="1">
                  <a:solidFill>
                    <a:schemeClr val="bg2"/>
                  </a:solidFill>
                  <a:latin typeface="Euclid Circular A" panose="020B0504000000000000" pitchFamily="34" charset="-52"/>
                  <a:ea typeface="Euclid Circular A" panose="020B0504000000000000" pitchFamily="34" charset="-52"/>
                </a:rPr>
                <a:t>amet</a:t>
              </a:r>
              <a:r>
                <a:rPr lang="en-US" sz="1200" dirty="0">
                  <a:solidFill>
                    <a:schemeClr val="bg2"/>
                  </a:solidFill>
                  <a:latin typeface="Euclid Circular A" panose="020B0504000000000000" pitchFamily="34" charset="-52"/>
                  <a:ea typeface="Euclid Circular A" panose="020B0504000000000000" pitchFamily="34" charset="-52"/>
                </a:rPr>
                <a:t>, </a:t>
              </a:r>
              <a:r>
                <a:rPr lang="en-US" sz="1200" dirty="0" err="1">
                  <a:solidFill>
                    <a:schemeClr val="bg2"/>
                  </a:solidFill>
                  <a:ea typeface="Euclid Circular A" panose="020B0504000000000000" pitchFamily="34" charset="-52"/>
                </a:rPr>
                <a:t>consectetur</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adipiscing</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elit</a:t>
              </a:r>
              <a:r>
                <a:rPr lang="en-US" sz="1200" dirty="0">
                  <a:solidFill>
                    <a:schemeClr val="bg2"/>
                  </a:solidFill>
                  <a:ea typeface="Euclid Circular A" panose="020B0504000000000000" pitchFamily="34" charset="-52"/>
                </a:rPr>
                <a:t>, sed do </a:t>
              </a:r>
              <a:r>
                <a:rPr lang="en-US" sz="1200" dirty="0" err="1">
                  <a:solidFill>
                    <a:schemeClr val="bg2"/>
                  </a:solidFill>
                  <a:ea typeface="Euclid Circular A" panose="020B0504000000000000" pitchFamily="34" charset="-52"/>
                </a:rPr>
                <a:t>eiusmod</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tempor</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incididunt</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ut</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labore</a:t>
              </a:r>
              <a:r>
                <a:rPr lang="en-US" sz="1200" dirty="0">
                  <a:solidFill>
                    <a:schemeClr val="bg2"/>
                  </a:solidFill>
                  <a:ea typeface="Euclid Circular A" panose="020B0504000000000000" pitchFamily="34" charset="-52"/>
                </a:rPr>
                <a:t> et dolore magna </a:t>
              </a:r>
              <a:r>
                <a:rPr lang="en-US" sz="1200" dirty="0" err="1">
                  <a:solidFill>
                    <a:schemeClr val="bg2"/>
                  </a:solidFill>
                  <a:ea typeface="Euclid Circular A" panose="020B0504000000000000" pitchFamily="34" charset="-52"/>
                </a:rPr>
                <a:t>aliqua</a:t>
              </a:r>
              <a:endParaRPr lang="ru-RU" sz="1200" dirty="0">
                <a:solidFill>
                  <a:schemeClr val="bg2"/>
                </a:solidFill>
                <a:ea typeface="Euclid Circular A" panose="020B0504000000000000" pitchFamily="34" charset="-52"/>
              </a:endParaRPr>
            </a:p>
            <a:p>
              <a:pPr>
                <a:spcAft>
                  <a:spcPts val="300"/>
                </a:spcAft>
                <a:buClr>
                  <a:schemeClr val="accent1"/>
                </a:buClr>
              </a:pPr>
              <a:r>
                <a:rPr lang="en-US" sz="1200" dirty="0">
                  <a:solidFill>
                    <a:schemeClr val="bg2"/>
                  </a:solidFill>
                  <a:ea typeface="Euclid Circular A" panose="020B0504000000000000" pitchFamily="34" charset="-52"/>
                </a:rPr>
                <a:t>Ut </a:t>
              </a:r>
              <a:r>
                <a:rPr lang="en-US" sz="1200" dirty="0" err="1">
                  <a:solidFill>
                    <a:schemeClr val="bg2"/>
                  </a:solidFill>
                  <a:ea typeface="Euclid Circular A" panose="020B0504000000000000" pitchFamily="34" charset="-52"/>
                </a:rPr>
                <a:t>enim</a:t>
              </a:r>
              <a:r>
                <a:rPr lang="en-US" sz="1200" dirty="0">
                  <a:solidFill>
                    <a:schemeClr val="bg2"/>
                  </a:solidFill>
                  <a:ea typeface="Euclid Circular A" panose="020B0504000000000000" pitchFamily="34" charset="-52"/>
                </a:rPr>
                <a:t> ad minim </a:t>
              </a:r>
              <a:r>
                <a:rPr lang="en-US" sz="1200" dirty="0" err="1">
                  <a:solidFill>
                    <a:schemeClr val="bg2"/>
                  </a:solidFill>
                  <a:ea typeface="Euclid Circular A" panose="020B0504000000000000" pitchFamily="34" charset="-52"/>
                </a:rPr>
                <a:t>veniam</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quis</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nostrud</a:t>
              </a:r>
              <a:r>
                <a:rPr lang="en-US" sz="1200" dirty="0">
                  <a:solidFill>
                    <a:schemeClr val="bg2"/>
                  </a:solidFill>
                  <a:ea typeface="Euclid Circular A" panose="020B0504000000000000" pitchFamily="34" charset="-52"/>
                </a:rPr>
                <a:t> exercitation </a:t>
              </a:r>
              <a:r>
                <a:rPr lang="en-US" sz="1200" dirty="0" err="1">
                  <a:solidFill>
                    <a:schemeClr val="bg2"/>
                  </a:solidFill>
                  <a:ea typeface="Euclid Circular A" panose="020B0504000000000000" pitchFamily="34" charset="-52"/>
                </a:rPr>
                <a:t>ullamco</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laboris</a:t>
              </a:r>
              <a:r>
                <a:rPr lang="en-US" sz="1200" dirty="0">
                  <a:solidFill>
                    <a:schemeClr val="bg2"/>
                  </a:solidFill>
                  <a:ea typeface="Euclid Circular A" panose="020B0504000000000000" pitchFamily="34" charset="-52"/>
                </a:rPr>
                <a:t> nisi </a:t>
              </a:r>
              <a:r>
                <a:rPr lang="en-US" sz="1200" dirty="0" err="1">
                  <a:solidFill>
                    <a:schemeClr val="bg2"/>
                  </a:solidFill>
                  <a:ea typeface="Euclid Circular A" panose="020B0504000000000000" pitchFamily="34" charset="-52"/>
                </a:rPr>
                <a:t>ut</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aliquip</a:t>
              </a:r>
              <a:r>
                <a:rPr lang="en-US" sz="1200" dirty="0">
                  <a:solidFill>
                    <a:schemeClr val="bg2"/>
                  </a:solidFill>
                  <a:ea typeface="Euclid Circular A" panose="020B0504000000000000" pitchFamily="34" charset="-52"/>
                </a:rPr>
                <a:t> ex </a:t>
              </a:r>
              <a:r>
                <a:rPr lang="en-US" sz="1200" dirty="0" err="1">
                  <a:solidFill>
                    <a:schemeClr val="bg2"/>
                  </a:solidFill>
                  <a:ea typeface="Euclid Circular A" panose="020B0504000000000000" pitchFamily="34" charset="-52"/>
                </a:rPr>
                <a:t>commodo</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consequat</a:t>
              </a:r>
              <a:r>
                <a:rPr lang="en-US" sz="1200" dirty="0">
                  <a:solidFill>
                    <a:schemeClr val="bg2"/>
                  </a:solidFill>
                  <a:ea typeface="Euclid Circular A" panose="020B0504000000000000" pitchFamily="34" charset="-52"/>
                </a:rPr>
                <a:t>.</a:t>
              </a:r>
            </a:p>
          </p:txBody>
        </p:sp>
      </p:grpSp>
      <p:grpSp>
        <p:nvGrpSpPr>
          <p:cNvPr id="76" name="Group 42">
            <a:extLst>
              <a:ext uri="{FF2B5EF4-FFF2-40B4-BE49-F238E27FC236}">
                <a16:creationId xmlns:a16="http://schemas.microsoft.com/office/drawing/2014/main" id="{2B672A33-932C-4E57-9183-6EF63183FD03}"/>
              </a:ext>
            </a:extLst>
          </p:cNvPr>
          <p:cNvGrpSpPr/>
          <p:nvPr/>
        </p:nvGrpSpPr>
        <p:grpSpPr>
          <a:xfrm>
            <a:off x="8355610" y="3946691"/>
            <a:ext cx="2744190" cy="2009883"/>
            <a:chOff x="8355610" y="3946691"/>
            <a:chExt cx="2744190" cy="2009883"/>
          </a:xfrm>
        </p:grpSpPr>
        <p:sp>
          <p:nvSpPr>
            <p:cNvPr id="77" name="Rounded Rectangle 76">
              <a:extLst>
                <a:ext uri="{FF2B5EF4-FFF2-40B4-BE49-F238E27FC236}">
                  <a16:creationId xmlns:a16="http://schemas.microsoft.com/office/drawing/2014/main" id="{DA0489F7-CB63-4B2B-A083-BCA0295CD672}"/>
                </a:ext>
              </a:extLst>
            </p:cNvPr>
            <p:cNvSpPr/>
            <p:nvPr/>
          </p:nvSpPr>
          <p:spPr>
            <a:xfrm>
              <a:off x="8355610" y="3946691"/>
              <a:ext cx="2744190" cy="2009883"/>
            </a:xfrm>
            <a:prstGeom prst="roundRect">
              <a:avLst>
                <a:gd name="adj" fmla="val 2213"/>
              </a:avLst>
            </a:prstGeom>
            <a:no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sp>
          <p:nvSpPr>
            <p:cNvPr id="78" name="TextBox 77">
              <a:extLst>
                <a:ext uri="{FF2B5EF4-FFF2-40B4-BE49-F238E27FC236}">
                  <a16:creationId xmlns:a16="http://schemas.microsoft.com/office/drawing/2014/main" id="{7F899B5F-F2DC-4699-8FFE-F9724A5EFDC7}"/>
                </a:ext>
              </a:extLst>
            </p:cNvPr>
            <p:cNvSpPr txBox="1">
              <a:spLocks noChangeAspect="1"/>
            </p:cNvSpPr>
            <p:nvPr/>
          </p:nvSpPr>
          <p:spPr>
            <a:xfrm>
              <a:off x="8501759" y="4101399"/>
              <a:ext cx="2375642" cy="1700466"/>
            </a:xfrm>
            <a:prstGeom prst="rect">
              <a:avLst/>
            </a:prstGeom>
            <a:noFill/>
          </p:spPr>
          <p:txBody>
            <a:bodyPr wrap="square" lIns="0" tIns="0" rIns="0" bIns="0" rtlCol="0" anchor="ctr">
              <a:spAutoFit/>
            </a:bodyPr>
            <a:lstStyle>
              <a:defPPr>
                <a:defRPr lang="en-US"/>
              </a:defPPr>
              <a:lvl1pPr marL="108000" indent="-108000" defTabSz="914400">
                <a:spcAft>
                  <a:spcPts val="600"/>
                </a:spcAft>
                <a:buClr>
                  <a:schemeClr val="accent2"/>
                </a:buClr>
                <a:buFont typeface="Arial" panose="020B0604020202020204" pitchFamily="34" charset="0"/>
                <a:buChar char="•"/>
                <a:defRPr sz="1000">
                  <a:solidFill>
                    <a:srgbClr val="495359"/>
                  </a:solidFill>
                </a:defRPr>
              </a:lvl1pPr>
            </a:lstStyle>
            <a:p>
              <a:pPr>
                <a:spcAft>
                  <a:spcPts val="300"/>
                </a:spcAft>
                <a:buClr>
                  <a:schemeClr val="accent1"/>
                </a:buClr>
              </a:pPr>
              <a:r>
                <a:rPr lang="en-US" sz="1200" dirty="0">
                  <a:solidFill>
                    <a:schemeClr val="bg2"/>
                  </a:solidFill>
                  <a:ea typeface="Euclid Circular A" panose="020B0504000000000000" pitchFamily="34" charset="-52"/>
                </a:rPr>
                <a:t>Lorem ipsum dolor sit </a:t>
              </a:r>
              <a:r>
                <a:rPr lang="en-US" sz="1200" dirty="0" err="1">
                  <a:solidFill>
                    <a:schemeClr val="bg2"/>
                  </a:solidFill>
                  <a:ea typeface="Euclid Circular A" panose="020B0504000000000000" pitchFamily="34" charset="-52"/>
                </a:rPr>
                <a:t>amet</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consectetur</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adipiscing</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elit</a:t>
              </a:r>
              <a:r>
                <a:rPr lang="en-US" sz="1200" dirty="0">
                  <a:solidFill>
                    <a:schemeClr val="bg2"/>
                  </a:solidFill>
                  <a:ea typeface="Euclid Circular A" panose="020B0504000000000000" pitchFamily="34" charset="-52"/>
                </a:rPr>
                <a:t>, sed do </a:t>
              </a:r>
              <a:r>
                <a:rPr lang="en-US" sz="1200" dirty="0" err="1">
                  <a:solidFill>
                    <a:schemeClr val="bg2"/>
                  </a:solidFill>
                  <a:ea typeface="Euclid Circular A" panose="020B0504000000000000" pitchFamily="34" charset="-52"/>
                </a:rPr>
                <a:t>eiusmod</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tempor</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incididunt</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ut</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labore</a:t>
              </a:r>
              <a:r>
                <a:rPr lang="en-US" sz="1200" dirty="0">
                  <a:solidFill>
                    <a:schemeClr val="bg2"/>
                  </a:solidFill>
                  <a:ea typeface="Euclid Circular A" panose="020B0504000000000000" pitchFamily="34" charset="-52"/>
                </a:rPr>
                <a:t> et dolore magna </a:t>
              </a:r>
              <a:r>
                <a:rPr lang="en-US" sz="1200" dirty="0" err="1">
                  <a:solidFill>
                    <a:schemeClr val="bg2"/>
                  </a:solidFill>
                  <a:ea typeface="Euclid Circular A" panose="020B0504000000000000" pitchFamily="34" charset="-52"/>
                </a:rPr>
                <a:t>aliqua</a:t>
              </a:r>
              <a:endParaRPr lang="ru-RU" sz="1200" dirty="0">
                <a:solidFill>
                  <a:schemeClr val="bg2"/>
                </a:solidFill>
                <a:ea typeface="Euclid Circular A" panose="020B0504000000000000" pitchFamily="34" charset="-52"/>
              </a:endParaRPr>
            </a:p>
            <a:p>
              <a:pPr>
                <a:spcAft>
                  <a:spcPts val="300"/>
                </a:spcAft>
                <a:buClr>
                  <a:schemeClr val="accent1"/>
                </a:buClr>
              </a:pPr>
              <a:r>
                <a:rPr lang="en-US" sz="1200" dirty="0">
                  <a:solidFill>
                    <a:schemeClr val="bg2"/>
                  </a:solidFill>
                  <a:ea typeface="Euclid Circular A" panose="020B0504000000000000" pitchFamily="34" charset="-52"/>
                </a:rPr>
                <a:t>Ut </a:t>
              </a:r>
              <a:r>
                <a:rPr lang="en-US" sz="1200" dirty="0" err="1">
                  <a:solidFill>
                    <a:schemeClr val="bg2"/>
                  </a:solidFill>
                  <a:ea typeface="Euclid Circular A" panose="020B0504000000000000" pitchFamily="34" charset="-52"/>
                </a:rPr>
                <a:t>enim</a:t>
              </a:r>
              <a:r>
                <a:rPr lang="en-US" sz="1200" dirty="0">
                  <a:solidFill>
                    <a:schemeClr val="bg2"/>
                  </a:solidFill>
                  <a:ea typeface="Euclid Circular A" panose="020B0504000000000000" pitchFamily="34" charset="-52"/>
                </a:rPr>
                <a:t> ad minim </a:t>
              </a:r>
              <a:r>
                <a:rPr lang="en-US" sz="1200" dirty="0" err="1">
                  <a:solidFill>
                    <a:schemeClr val="bg2"/>
                  </a:solidFill>
                  <a:ea typeface="Euclid Circular A" panose="020B0504000000000000" pitchFamily="34" charset="-52"/>
                </a:rPr>
                <a:t>veniam</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quis</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nostrud</a:t>
              </a:r>
              <a:r>
                <a:rPr lang="en-US" sz="1200" dirty="0">
                  <a:solidFill>
                    <a:schemeClr val="bg2"/>
                  </a:solidFill>
                  <a:ea typeface="Euclid Circular A" panose="020B0504000000000000" pitchFamily="34" charset="-52"/>
                </a:rPr>
                <a:t> exercitation </a:t>
              </a:r>
              <a:r>
                <a:rPr lang="en-US" sz="1200" dirty="0" err="1">
                  <a:solidFill>
                    <a:schemeClr val="bg2"/>
                  </a:solidFill>
                  <a:ea typeface="Euclid Circular A" panose="020B0504000000000000" pitchFamily="34" charset="-52"/>
                </a:rPr>
                <a:t>ullamco</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laboris</a:t>
              </a:r>
              <a:r>
                <a:rPr lang="en-US" sz="1200" dirty="0">
                  <a:solidFill>
                    <a:schemeClr val="bg2"/>
                  </a:solidFill>
                  <a:ea typeface="Euclid Circular A" panose="020B0504000000000000" pitchFamily="34" charset="-52"/>
                </a:rPr>
                <a:t> nisi </a:t>
              </a:r>
              <a:r>
                <a:rPr lang="en-US" sz="1200" dirty="0" err="1">
                  <a:solidFill>
                    <a:schemeClr val="bg2"/>
                  </a:solidFill>
                  <a:ea typeface="Euclid Circular A" panose="020B0504000000000000" pitchFamily="34" charset="-52"/>
                </a:rPr>
                <a:t>ut</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aliquip</a:t>
              </a:r>
              <a:r>
                <a:rPr lang="en-US" sz="1200" dirty="0">
                  <a:solidFill>
                    <a:schemeClr val="bg2"/>
                  </a:solidFill>
                  <a:ea typeface="Euclid Circular A" panose="020B0504000000000000" pitchFamily="34" charset="-52"/>
                </a:rPr>
                <a:t> ex </a:t>
              </a:r>
              <a:r>
                <a:rPr lang="en-US" sz="1200" dirty="0" err="1">
                  <a:solidFill>
                    <a:schemeClr val="bg2"/>
                  </a:solidFill>
                  <a:ea typeface="Euclid Circular A" panose="020B0504000000000000" pitchFamily="34" charset="-52"/>
                </a:rPr>
                <a:t>commodo</a:t>
              </a:r>
              <a:r>
                <a:rPr lang="en-US" sz="1200" dirty="0">
                  <a:solidFill>
                    <a:schemeClr val="bg2"/>
                  </a:solidFill>
                  <a:ea typeface="Euclid Circular A" panose="020B0504000000000000" pitchFamily="34" charset="-52"/>
                </a:rPr>
                <a:t> </a:t>
              </a:r>
              <a:r>
                <a:rPr lang="en-US" sz="1200" dirty="0" err="1">
                  <a:solidFill>
                    <a:schemeClr val="bg2"/>
                  </a:solidFill>
                  <a:ea typeface="Euclid Circular A" panose="020B0504000000000000" pitchFamily="34" charset="-52"/>
                </a:rPr>
                <a:t>consequat</a:t>
              </a:r>
              <a:r>
                <a:rPr lang="en-US" sz="1200" dirty="0">
                  <a:solidFill>
                    <a:schemeClr val="bg2"/>
                  </a:solidFill>
                  <a:ea typeface="Euclid Circular A" panose="020B0504000000000000" pitchFamily="34" charset="-52"/>
                </a:rPr>
                <a:t>.</a:t>
              </a:r>
            </a:p>
          </p:txBody>
        </p:sp>
      </p:grpSp>
      <p:grpSp>
        <p:nvGrpSpPr>
          <p:cNvPr id="79" name="Группа 78">
            <a:extLst>
              <a:ext uri="{FF2B5EF4-FFF2-40B4-BE49-F238E27FC236}">
                <a16:creationId xmlns:a16="http://schemas.microsoft.com/office/drawing/2014/main" id="{149656EE-06BD-4072-AA1C-8A0D6B097897}"/>
              </a:ext>
            </a:extLst>
          </p:cNvPr>
          <p:cNvGrpSpPr/>
          <p:nvPr/>
        </p:nvGrpSpPr>
        <p:grpSpPr>
          <a:xfrm>
            <a:off x="4723905" y="1482891"/>
            <a:ext cx="2744190" cy="2009883"/>
            <a:chOff x="4723905" y="1482891"/>
            <a:chExt cx="2744190" cy="2009883"/>
          </a:xfrm>
        </p:grpSpPr>
        <p:sp>
          <p:nvSpPr>
            <p:cNvPr id="80" name="Rounded Rectangle 76">
              <a:extLst>
                <a:ext uri="{FF2B5EF4-FFF2-40B4-BE49-F238E27FC236}">
                  <a16:creationId xmlns:a16="http://schemas.microsoft.com/office/drawing/2014/main" id="{E4776843-8836-4F9A-821D-8BF3222042C5}"/>
                </a:ext>
              </a:extLst>
            </p:cNvPr>
            <p:cNvSpPr/>
            <p:nvPr/>
          </p:nvSpPr>
          <p:spPr>
            <a:xfrm>
              <a:off x="4723905" y="1482891"/>
              <a:ext cx="2744190" cy="2009883"/>
            </a:xfrm>
            <a:prstGeom prst="roundRect">
              <a:avLst>
                <a:gd name="adj" fmla="val 2213"/>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sp>
          <p:nvSpPr>
            <p:cNvPr id="81" name="TextBox 80">
              <a:extLst>
                <a:ext uri="{FF2B5EF4-FFF2-40B4-BE49-F238E27FC236}">
                  <a16:creationId xmlns:a16="http://schemas.microsoft.com/office/drawing/2014/main" id="{DA86860D-63F8-43B1-BEAD-413807651948}"/>
                </a:ext>
              </a:extLst>
            </p:cNvPr>
            <p:cNvSpPr txBox="1"/>
            <p:nvPr/>
          </p:nvSpPr>
          <p:spPr>
            <a:xfrm>
              <a:off x="4870473" y="2063465"/>
              <a:ext cx="2393927" cy="1107996"/>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75000"/>
                    </a:schemeClr>
                  </a:solidFill>
                  <a:ea typeface="Euclid Circular A" panose="020B0504000000000000" pitchFamily="34" charset="-52"/>
                  <a:sym typeface="Arial"/>
                </a:rPr>
                <a:t>Lorem ipsum dolor sit </a:t>
              </a:r>
              <a:r>
                <a:rPr lang="en-US" sz="1200" dirty="0" err="1">
                  <a:solidFill>
                    <a:schemeClr val="bg2">
                      <a:lumMod val="75000"/>
                    </a:schemeClr>
                  </a:solidFill>
                  <a:ea typeface="Euclid Circular A" panose="020B0504000000000000" pitchFamily="34" charset="-52"/>
                  <a:sym typeface="Arial"/>
                </a:rPr>
                <a:t>amet</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consectetur</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adipiscing</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elit</a:t>
              </a:r>
              <a:r>
                <a:rPr lang="en-US" sz="1200" dirty="0">
                  <a:solidFill>
                    <a:schemeClr val="bg2">
                      <a:lumMod val="75000"/>
                    </a:schemeClr>
                  </a:solidFill>
                  <a:ea typeface="Euclid Circular A" panose="020B0504000000000000" pitchFamily="34" charset="-52"/>
                  <a:sym typeface="Arial"/>
                </a:rPr>
                <a:t> sed do </a:t>
              </a:r>
              <a:r>
                <a:rPr lang="en-US" sz="1200" dirty="0" err="1">
                  <a:solidFill>
                    <a:schemeClr val="bg2">
                      <a:lumMod val="75000"/>
                    </a:schemeClr>
                  </a:solidFill>
                  <a:ea typeface="Euclid Circular A" panose="020B0504000000000000" pitchFamily="34" charset="-52"/>
                  <a:sym typeface="Arial"/>
                </a:rPr>
                <a:t>eiusmod</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tempor</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incididunt</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ut</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labore</a:t>
              </a:r>
              <a:r>
                <a:rPr lang="en-US" sz="1200" dirty="0">
                  <a:solidFill>
                    <a:schemeClr val="bg2">
                      <a:lumMod val="75000"/>
                    </a:schemeClr>
                  </a:solidFill>
                  <a:ea typeface="Euclid Circular A" panose="020B0504000000000000" pitchFamily="34" charset="-52"/>
                  <a:sym typeface="Arial"/>
                </a:rPr>
                <a:t> et</a:t>
              </a:r>
              <a:r>
                <a:rPr lang="ru-RU" sz="1200" dirty="0">
                  <a:solidFill>
                    <a:schemeClr val="bg2">
                      <a:lumMod val="75000"/>
                    </a:schemeClr>
                  </a:solidFill>
                  <a:ea typeface="Euclid Circular A" panose="020B0504000000000000" pitchFamily="34" charset="-52"/>
                  <a:sym typeface="Arial"/>
                </a:rPr>
                <a:t> </a:t>
              </a:r>
              <a:r>
                <a:rPr lang="en-US" sz="1200" dirty="0">
                  <a:solidFill>
                    <a:schemeClr val="bg2">
                      <a:lumMod val="75000"/>
                    </a:schemeClr>
                  </a:solidFill>
                  <a:ea typeface="Euclid Circular A" panose="020B0504000000000000" pitchFamily="34" charset="-52"/>
                  <a:sym typeface="Arial"/>
                </a:rPr>
                <a:t>dolore magna </a:t>
              </a:r>
              <a:r>
                <a:rPr lang="en-US" sz="1200" dirty="0" err="1">
                  <a:solidFill>
                    <a:schemeClr val="bg2">
                      <a:lumMod val="75000"/>
                    </a:schemeClr>
                  </a:solidFill>
                  <a:ea typeface="Euclid Circular A" panose="020B0504000000000000" pitchFamily="34" charset="-52"/>
                  <a:sym typeface="Arial"/>
                </a:rPr>
                <a:t>aliqua</a:t>
              </a:r>
              <a:r>
                <a:rPr lang="en-US" sz="1200" dirty="0">
                  <a:solidFill>
                    <a:schemeClr val="bg2">
                      <a:lumMod val="75000"/>
                    </a:schemeClr>
                  </a:solidFill>
                  <a:ea typeface="Euclid Circular A" panose="020B0504000000000000" pitchFamily="34" charset="-52"/>
                  <a:sym typeface="Arial"/>
                </a:rPr>
                <a:t> sit lorem ipsum dolor sit </a:t>
              </a:r>
              <a:r>
                <a:rPr lang="en-US" sz="1200" dirty="0" err="1">
                  <a:solidFill>
                    <a:schemeClr val="bg2">
                      <a:lumMod val="75000"/>
                    </a:schemeClr>
                  </a:solidFill>
                  <a:ea typeface="Euclid Circular A" panose="020B0504000000000000" pitchFamily="34" charset="-52"/>
                  <a:sym typeface="Arial"/>
                </a:rPr>
                <a:t>amet</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consectetur</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adipiscing</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elit</a:t>
              </a:r>
              <a:endParaRPr lang="en-US" sz="1200" dirty="0">
                <a:solidFill>
                  <a:schemeClr val="bg2">
                    <a:lumMod val="75000"/>
                  </a:schemeClr>
                </a:solidFill>
                <a:ea typeface="Euclid Circular A" panose="020B0504000000000000" pitchFamily="34" charset="-52"/>
                <a:sym typeface="Arial"/>
              </a:endParaRPr>
            </a:p>
          </p:txBody>
        </p:sp>
        <p:grpSp>
          <p:nvGrpSpPr>
            <p:cNvPr id="82" name="Группа 81">
              <a:extLst>
                <a:ext uri="{FF2B5EF4-FFF2-40B4-BE49-F238E27FC236}">
                  <a16:creationId xmlns:a16="http://schemas.microsoft.com/office/drawing/2014/main" id="{6913FC28-CC4B-4105-891D-DA38B47AEE8A}"/>
                </a:ext>
              </a:extLst>
            </p:cNvPr>
            <p:cNvGrpSpPr/>
            <p:nvPr/>
          </p:nvGrpSpPr>
          <p:grpSpPr>
            <a:xfrm>
              <a:off x="4904849" y="1637599"/>
              <a:ext cx="1965355" cy="358618"/>
              <a:chOff x="4904849" y="1637599"/>
              <a:chExt cx="1965355" cy="358618"/>
            </a:xfrm>
          </p:grpSpPr>
          <p:sp>
            <p:nvSpPr>
              <p:cNvPr id="83" name="TextBox 82">
                <a:extLst>
                  <a:ext uri="{FF2B5EF4-FFF2-40B4-BE49-F238E27FC236}">
                    <a16:creationId xmlns:a16="http://schemas.microsoft.com/office/drawing/2014/main" id="{40750D60-B158-46B4-8EE6-7B3C2D5D409D}"/>
                  </a:ext>
                </a:extLst>
              </p:cNvPr>
              <p:cNvSpPr txBox="1"/>
              <p:nvPr/>
            </p:nvSpPr>
            <p:spPr>
              <a:xfrm>
                <a:off x="5384304" y="1711305"/>
                <a:ext cx="1485900" cy="215444"/>
              </a:xfrm>
              <a:prstGeom prst="rect">
                <a:avLst/>
              </a:prstGeom>
              <a:noFill/>
            </p:spPr>
            <p:txBody>
              <a:bodyPr wrap="square" lIns="0" tIns="0" rIns="0" bIns="0" anchor="ctr">
                <a:spAutoFit/>
              </a:bodyPr>
              <a:lstStyle>
                <a:defPPr>
                  <a:defRPr lang="ru-RU"/>
                </a:defPPr>
                <a:lvl1pPr marR="0" lvl="0" indent="0" fontAlgn="auto">
                  <a:lnSpc>
                    <a:spcPct val="100000"/>
                  </a:lnSpc>
                  <a:spcBef>
                    <a:spcPts val="0"/>
                  </a:spcBef>
                  <a:spcAft>
                    <a:spcPts val="0"/>
                  </a:spcAft>
                  <a:buClrTx/>
                  <a:buSzTx/>
                  <a:buFontTx/>
                  <a:buNone/>
                  <a:tabLst/>
                  <a:defRPr sz="1200" b="1">
                    <a:solidFill>
                      <a:schemeClr val="accent1"/>
                    </a:solidFill>
                    <a:latin typeface="+mj-lt"/>
                    <a:ea typeface="Euclid Circular A" panose="020B0504000000000000" pitchFamily="34" charset="-52"/>
                  </a:defRPr>
                </a:lvl1pPr>
              </a:lstStyle>
              <a:p>
                <a:r>
                  <a:rPr lang="en-US" sz="1400" dirty="0">
                    <a:sym typeface="Arial"/>
                  </a:rPr>
                  <a:t>Lorem ipsum</a:t>
                </a:r>
              </a:p>
            </p:txBody>
          </p:sp>
          <p:grpSp>
            <p:nvGrpSpPr>
              <p:cNvPr id="84" name="Группа 83">
                <a:extLst>
                  <a:ext uri="{FF2B5EF4-FFF2-40B4-BE49-F238E27FC236}">
                    <a16:creationId xmlns:a16="http://schemas.microsoft.com/office/drawing/2014/main" id="{4AF6B436-0AF9-43D2-B6BA-FC63EA58B129}"/>
                  </a:ext>
                </a:extLst>
              </p:cNvPr>
              <p:cNvGrpSpPr/>
              <p:nvPr/>
            </p:nvGrpSpPr>
            <p:grpSpPr>
              <a:xfrm>
                <a:off x="4904849" y="1637599"/>
                <a:ext cx="358621" cy="358618"/>
                <a:chOff x="755123" y="3500003"/>
                <a:chExt cx="557734" cy="557730"/>
              </a:xfrm>
            </p:grpSpPr>
            <p:sp>
              <p:nvSpPr>
                <p:cNvPr id="85" name="Oval 20">
                  <a:extLst>
                    <a:ext uri="{FF2B5EF4-FFF2-40B4-BE49-F238E27FC236}">
                      <a16:creationId xmlns:a16="http://schemas.microsoft.com/office/drawing/2014/main" id="{E413093B-D658-4C58-85FA-13E141924D8B}"/>
                    </a:ext>
                  </a:extLst>
                </p:cNvPr>
                <p:cNvSpPr>
                  <a:spLocks noChangeAspect="1" noChangeArrowheads="1"/>
                </p:cNvSpPr>
                <p:nvPr/>
              </p:nvSpPr>
              <p:spPr bwMode="auto">
                <a:xfrm>
                  <a:off x="755123" y="3500003"/>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86" name="Рисунок 4">
                  <a:extLst>
                    <a:ext uri="{FF2B5EF4-FFF2-40B4-BE49-F238E27FC236}">
                      <a16:creationId xmlns:a16="http://schemas.microsoft.com/office/drawing/2014/main" id="{9338CA86-67FD-4D8A-8DFF-16437618693B}"/>
                    </a:ext>
                  </a:extLst>
                </p:cNvPr>
                <p:cNvSpPr/>
                <p:nvPr/>
              </p:nvSpPr>
              <p:spPr>
                <a:xfrm>
                  <a:off x="879096" y="3620560"/>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grpSp>
        <p:nvGrpSpPr>
          <p:cNvPr id="87" name="Группа 86">
            <a:extLst>
              <a:ext uri="{FF2B5EF4-FFF2-40B4-BE49-F238E27FC236}">
                <a16:creationId xmlns:a16="http://schemas.microsoft.com/office/drawing/2014/main" id="{880EC52A-0156-4D8E-AD39-238C4531F983}"/>
              </a:ext>
            </a:extLst>
          </p:cNvPr>
          <p:cNvGrpSpPr/>
          <p:nvPr/>
        </p:nvGrpSpPr>
        <p:grpSpPr>
          <a:xfrm>
            <a:off x="4723905" y="3946691"/>
            <a:ext cx="2744190" cy="2009883"/>
            <a:chOff x="4723905" y="3946691"/>
            <a:chExt cx="2744190" cy="2009883"/>
          </a:xfrm>
        </p:grpSpPr>
        <p:sp>
          <p:nvSpPr>
            <p:cNvPr id="88" name="Rounded Rectangle 76">
              <a:extLst>
                <a:ext uri="{FF2B5EF4-FFF2-40B4-BE49-F238E27FC236}">
                  <a16:creationId xmlns:a16="http://schemas.microsoft.com/office/drawing/2014/main" id="{2FAE16DF-4B09-4564-9B20-B9E44042C9EA}"/>
                </a:ext>
              </a:extLst>
            </p:cNvPr>
            <p:cNvSpPr/>
            <p:nvPr/>
          </p:nvSpPr>
          <p:spPr>
            <a:xfrm>
              <a:off x="4723905" y="3946691"/>
              <a:ext cx="2744190" cy="2009883"/>
            </a:xfrm>
            <a:prstGeom prst="roundRect">
              <a:avLst>
                <a:gd name="adj" fmla="val 2213"/>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sp>
          <p:nvSpPr>
            <p:cNvPr id="89" name="TextBox 88">
              <a:extLst>
                <a:ext uri="{FF2B5EF4-FFF2-40B4-BE49-F238E27FC236}">
                  <a16:creationId xmlns:a16="http://schemas.microsoft.com/office/drawing/2014/main" id="{1B1FDFFC-10E7-43EF-83A7-D47C4CE9444A}"/>
                </a:ext>
              </a:extLst>
            </p:cNvPr>
            <p:cNvSpPr txBox="1"/>
            <p:nvPr/>
          </p:nvSpPr>
          <p:spPr>
            <a:xfrm>
              <a:off x="4870473" y="4527265"/>
              <a:ext cx="2393927" cy="1107996"/>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75000"/>
                    </a:schemeClr>
                  </a:solidFill>
                  <a:ea typeface="Euclid Circular A" panose="020B0504000000000000" pitchFamily="34" charset="-52"/>
                  <a:sym typeface="Arial"/>
                </a:rPr>
                <a:t>Lorem ipsum dolor sit </a:t>
              </a:r>
              <a:r>
                <a:rPr lang="en-US" sz="1200" dirty="0" err="1">
                  <a:solidFill>
                    <a:schemeClr val="bg2">
                      <a:lumMod val="75000"/>
                    </a:schemeClr>
                  </a:solidFill>
                  <a:ea typeface="Euclid Circular A" panose="020B0504000000000000" pitchFamily="34" charset="-52"/>
                  <a:sym typeface="Arial"/>
                </a:rPr>
                <a:t>amet</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consectetur</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adipiscing</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elit</a:t>
              </a:r>
              <a:r>
                <a:rPr lang="en-US" sz="1200" dirty="0">
                  <a:solidFill>
                    <a:schemeClr val="bg2">
                      <a:lumMod val="75000"/>
                    </a:schemeClr>
                  </a:solidFill>
                  <a:ea typeface="Euclid Circular A" panose="020B0504000000000000" pitchFamily="34" charset="-52"/>
                  <a:sym typeface="Arial"/>
                </a:rPr>
                <a:t> sed do </a:t>
              </a:r>
              <a:r>
                <a:rPr lang="en-US" sz="1200" dirty="0" err="1">
                  <a:solidFill>
                    <a:schemeClr val="bg2">
                      <a:lumMod val="75000"/>
                    </a:schemeClr>
                  </a:solidFill>
                  <a:ea typeface="Euclid Circular A" panose="020B0504000000000000" pitchFamily="34" charset="-52"/>
                  <a:sym typeface="Arial"/>
                </a:rPr>
                <a:t>eiusmod</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tempor</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incididunt</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ut</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labore</a:t>
              </a:r>
              <a:r>
                <a:rPr lang="en-US" sz="1200" dirty="0">
                  <a:solidFill>
                    <a:schemeClr val="bg2">
                      <a:lumMod val="75000"/>
                    </a:schemeClr>
                  </a:solidFill>
                  <a:ea typeface="Euclid Circular A" panose="020B0504000000000000" pitchFamily="34" charset="-52"/>
                  <a:sym typeface="Arial"/>
                </a:rPr>
                <a:t> et</a:t>
              </a:r>
              <a:r>
                <a:rPr lang="ru-RU" sz="1200" dirty="0">
                  <a:solidFill>
                    <a:schemeClr val="bg2">
                      <a:lumMod val="75000"/>
                    </a:schemeClr>
                  </a:solidFill>
                  <a:ea typeface="Euclid Circular A" panose="020B0504000000000000" pitchFamily="34" charset="-52"/>
                  <a:sym typeface="Arial"/>
                </a:rPr>
                <a:t> </a:t>
              </a:r>
              <a:r>
                <a:rPr lang="en-US" sz="1200" dirty="0">
                  <a:solidFill>
                    <a:schemeClr val="bg2">
                      <a:lumMod val="75000"/>
                    </a:schemeClr>
                  </a:solidFill>
                  <a:ea typeface="Euclid Circular A" panose="020B0504000000000000" pitchFamily="34" charset="-52"/>
                  <a:sym typeface="Arial"/>
                </a:rPr>
                <a:t>dolore magna </a:t>
              </a:r>
              <a:r>
                <a:rPr lang="en-US" sz="1200" dirty="0" err="1">
                  <a:solidFill>
                    <a:schemeClr val="bg2">
                      <a:lumMod val="75000"/>
                    </a:schemeClr>
                  </a:solidFill>
                  <a:ea typeface="Euclid Circular A" panose="020B0504000000000000" pitchFamily="34" charset="-52"/>
                  <a:sym typeface="Arial"/>
                </a:rPr>
                <a:t>aliqua</a:t>
              </a:r>
              <a:r>
                <a:rPr lang="en-US" sz="1200" dirty="0">
                  <a:solidFill>
                    <a:schemeClr val="bg2">
                      <a:lumMod val="75000"/>
                    </a:schemeClr>
                  </a:solidFill>
                  <a:ea typeface="Euclid Circular A" panose="020B0504000000000000" pitchFamily="34" charset="-52"/>
                  <a:sym typeface="Arial"/>
                </a:rPr>
                <a:t> sit lorem ipsum dolor sit </a:t>
              </a:r>
              <a:r>
                <a:rPr lang="en-US" sz="1200" dirty="0" err="1">
                  <a:solidFill>
                    <a:schemeClr val="bg2">
                      <a:lumMod val="75000"/>
                    </a:schemeClr>
                  </a:solidFill>
                  <a:ea typeface="Euclid Circular A" panose="020B0504000000000000" pitchFamily="34" charset="-52"/>
                  <a:sym typeface="Arial"/>
                </a:rPr>
                <a:t>amet</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consectetur</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adipiscing</a:t>
              </a:r>
              <a:r>
                <a:rPr lang="en-US" sz="1200" dirty="0">
                  <a:solidFill>
                    <a:schemeClr val="bg2">
                      <a:lumMod val="75000"/>
                    </a:schemeClr>
                  </a:solidFill>
                  <a:ea typeface="Euclid Circular A" panose="020B0504000000000000" pitchFamily="34" charset="-52"/>
                  <a:sym typeface="Arial"/>
                </a:rPr>
                <a:t> </a:t>
              </a:r>
              <a:r>
                <a:rPr lang="en-US" sz="1200" dirty="0" err="1">
                  <a:solidFill>
                    <a:schemeClr val="bg2">
                      <a:lumMod val="75000"/>
                    </a:schemeClr>
                  </a:solidFill>
                  <a:ea typeface="Euclid Circular A" panose="020B0504000000000000" pitchFamily="34" charset="-52"/>
                  <a:sym typeface="Arial"/>
                </a:rPr>
                <a:t>elit</a:t>
              </a:r>
              <a:endParaRPr lang="en-US" sz="1200" dirty="0">
                <a:solidFill>
                  <a:schemeClr val="bg2">
                    <a:lumMod val="75000"/>
                  </a:schemeClr>
                </a:solidFill>
                <a:ea typeface="Euclid Circular A" panose="020B0504000000000000" pitchFamily="34" charset="-52"/>
                <a:sym typeface="Arial"/>
              </a:endParaRPr>
            </a:p>
          </p:txBody>
        </p:sp>
        <p:grpSp>
          <p:nvGrpSpPr>
            <p:cNvPr id="90" name="Группа 89">
              <a:extLst>
                <a:ext uri="{FF2B5EF4-FFF2-40B4-BE49-F238E27FC236}">
                  <a16:creationId xmlns:a16="http://schemas.microsoft.com/office/drawing/2014/main" id="{5807F5E8-3520-4A49-9CBE-1FB06CEDD46A}"/>
                </a:ext>
              </a:extLst>
            </p:cNvPr>
            <p:cNvGrpSpPr/>
            <p:nvPr/>
          </p:nvGrpSpPr>
          <p:grpSpPr>
            <a:xfrm>
              <a:off x="4904849" y="4096594"/>
              <a:ext cx="1965355" cy="358618"/>
              <a:chOff x="4904849" y="4096594"/>
              <a:chExt cx="1965355" cy="358618"/>
            </a:xfrm>
          </p:grpSpPr>
          <p:sp>
            <p:nvSpPr>
              <p:cNvPr id="91" name="TextBox 90">
                <a:extLst>
                  <a:ext uri="{FF2B5EF4-FFF2-40B4-BE49-F238E27FC236}">
                    <a16:creationId xmlns:a16="http://schemas.microsoft.com/office/drawing/2014/main" id="{1C8A1E14-0B71-464D-9C0A-57092C098208}"/>
                  </a:ext>
                </a:extLst>
              </p:cNvPr>
              <p:cNvSpPr txBox="1"/>
              <p:nvPr/>
            </p:nvSpPr>
            <p:spPr>
              <a:xfrm>
                <a:off x="5384304" y="4175105"/>
                <a:ext cx="1485900" cy="215444"/>
              </a:xfrm>
              <a:prstGeom prst="rect">
                <a:avLst/>
              </a:prstGeom>
              <a:noFill/>
            </p:spPr>
            <p:txBody>
              <a:bodyPr wrap="square" lIns="0" tIns="0" rIns="0" bIns="0" anchor="ctr">
                <a:spAutoFit/>
              </a:bodyPr>
              <a:lstStyle>
                <a:defPPr>
                  <a:defRPr lang="ru-RU"/>
                </a:defPPr>
                <a:lvl1pPr marR="0" lvl="0" indent="0" fontAlgn="auto">
                  <a:lnSpc>
                    <a:spcPct val="100000"/>
                  </a:lnSpc>
                  <a:spcBef>
                    <a:spcPts val="0"/>
                  </a:spcBef>
                  <a:spcAft>
                    <a:spcPts val="0"/>
                  </a:spcAft>
                  <a:buClrTx/>
                  <a:buSzTx/>
                  <a:buFontTx/>
                  <a:buNone/>
                  <a:tabLst/>
                  <a:defRPr sz="1200" b="1">
                    <a:solidFill>
                      <a:schemeClr val="accent1"/>
                    </a:solidFill>
                    <a:latin typeface="+mj-lt"/>
                    <a:ea typeface="Euclid Circular A" panose="020B0504000000000000" pitchFamily="34" charset="-52"/>
                  </a:defRPr>
                </a:lvl1pPr>
              </a:lstStyle>
              <a:p>
                <a:r>
                  <a:rPr lang="en-US" sz="1400" dirty="0">
                    <a:sym typeface="Arial"/>
                  </a:rPr>
                  <a:t>Lorem ipsum</a:t>
                </a:r>
              </a:p>
            </p:txBody>
          </p:sp>
          <p:grpSp>
            <p:nvGrpSpPr>
              <p:cNvPr id="92" name="Группа 91">
                <a:extLst>
                  <a:ext uri="{FF2B5EF4-FFF2-40B4-BE49-F238E27FC236}">
                    <a16:creationId xmlns:a16="http://schemas.microsoft.com/office/drawing/2014/main" id="{97669C70-3B27-4274-96FF-4C6A799003EB}"/>
                  </a:ext>
                </a:extLst>
              </p:cNvPr>
              <p:cNvGrpSpPr/>
              <p:nvPr/>
            </p:nvGrpSpPr>
            <p:grpSpPr>
              <a:xfrm>
                <a:off x="4904849" y="4096594"/>
                <a:ext cx="358621" cy="358618"/>
                <a:chOff x="755123" y="3500003"/>
                <a:chExt cx="557734" cy="557730"/>
              </a:xfrm>
            </p:grpSpPr>
            <p:sp>
              <p:nvSpPr>
                <p:cNvPr id="93" name="Oval 20">
                  <a:extLst>
                    <a:ext uri="{FF2B5EF4-FFF2-40B4-BE49-F238E27FC236}">
                      <a16:creationId xmlns:a16="http://schemas.microsoft.com/office/drawing/2014/main" id="{FDF0F3F3-F119-4F97-A43C-998D551B3E3F}"/>
                    </a:ext>
                  </a:extLst>
                </p:cNvPr>
                <p:cNvSpPr>
                  <a:spLocks noChangeAspect="1" noChangeArrowheads="1"/>
                </p:cNvSpPr>
                <p:nvPr/>
              </p:nvSpPr>
              <p:spPr bwMode="auto">
                <a:xfrm>
                  <a:off x="755123" y="3500003"/>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94" name="Рисунок 4">
                  <a:extLst>
                    <a:ext uri="{FF2B5EF4-FFF2-40B4-BE49-F238E27FC236}">
                      <a16:creationId xmlns:a16="http://schemas.microsoft.com/office/drawing/2014/main" id="{44A609D0-0ABB-411B-8AFF-E3B3598D940D}"/>
                    </a:ext>
                  </a:extLst>
                </p:cNvPr>
                <p:cNvSpPr/>
                <p:nvPr/>
              </p:nvSpPr>
              <p:spPr>
                <a:xfrm>
                  <a:off x="879096" y="3620560"/>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spTree>
    <p:extLst>
      <p:ext uri="{BB962C8B-B14F-4D97-AF65-F5344CB8AC3E}">
        <p14:creationId xmlns:p14="http://schemas.microsoft.com/office/powerpoint/2010/main" val="73054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5FFF-708F-40AE-A532-7CAB3E92102B}"/>
              </a:ext>
            </a:extLst>
          </p:cNvPr>
          <p:cNvSpPr>
            <a:spLocks noGrp="1"/>
          </p:cNvSpPr>
          <p:nvPr>
            <p:ph type="title"/>
          </p:nvPr>
        </p:nvSpPr>
        <p:spPr/>
        <p:txBody>
          <a:bodyPr/>
          <a:lstStyle/>
          <a:p>
            <a:r>
              <a:rPr lang="en-US" dirty="0"/>
              <a:t>PROJECT MANAGEMENT BLOCK DIAGRAM</a:t>
            </a:r>
            <a:endParaRPr lang="ru-RU" dirty="0"/>
          </a:p>
        </p:txBody>
      </p:sp>
      <p:sp>
        <p:nvSpPr>
          <p:cNvPr id="3" name="Slide Number Placeholder 2">
            <a:extLst>
              <a:ext uri="{FF2B5EF4-FFF2-40B4-BE49-F238E27FC236}">
                <a16:creationId xmlns:a16="http://schemas.microsoft.com/office/drawing/2014/main" id="{FC9B1D42-F0A7-4D6C-A8A3-1221FEEABD90}"/>
              </a:ext>
            </a:extLst>
          </p:cNvPr>
          <p:cNvSpPr>
            <a:spLocks noGrp="1"/>
          </p:cNvSpPr>
          <p:nvPr>
            <p:ph type="sldNum" sz="quarter" idx="10"/>
          </p:nvPr>
        </p:nvSpPr>
        <p:spPr/>
        <p:txBody>
          <a:bodyPr/>
          <a:lstStyle/>
          <a:p>
            <a:fld id="{B6AA8A74-8566-41AB-BE36-77E5736D8C67}" type="slidenum">
              <a:rPr lang="ru-RU" smtClean="0"/>
              <a:pPr/>
              <a:t>11</a:t>
            </a:fld>
            <a:endParaRPr lang="ru-RU" sz="1000" dirty="0"/>
          </a:p>
        </p:txBody>
      </p:sp>
      <p:sp>
        <p:nvSpPr>
          <p:cNvPr id="4" name="Text Placeholder 3">
            <a:extLst>
              <a:ext uri="{FF2B5EF4-FFF2-40B4-BE49-F238E27FC236}">
                <a16:creationId xmlns:a16="http://schemas.microsoft.com/office/drawing/2014/main" id="{E2D1D0F8-A069-401A-AB5B-4C55110D08EF}"/>
              </a:ext>
            </a:extLst>
          </p:cNvPr>
          <p:cNvSpPr>
            <a:spLocks noGrp="1"/>
          </p:cNvSpPr>
          <p:nvPr>
            <p:ph type="body" sz="quarter" idx="11"/>
          </p:nvPr>
        </p:nvSpPr>
        <p:spPr/>
        <p:txBody>
          <a:bodyPr/>
          <a:lstStyle/>
          <a:p>
            <a:endParaRPr lang="ru-RU"/>
          </a:p>
        </p:txBody>
      </p:sp>
      <p:grpSp>
        <p:nvGrpSpPr>
          <p:cNvPr id="23" name="Group 22">
            <a:extLst>
              <a:ext uri="{FF2B5EF4-FFF2-40B4-BE49-F238E27FC236}">
                <a16:creationId xmlns:a16="http://schemas.microsoft.com/office/drawing/2014/main" id="{2F990505-02FD-47F4-B682-2C4B7FC1F720}"/>
              </a:ext>
            </a:extLst>
          </p:cNvPr>
          <p:cNvGrpSpPr/>
          <p:nvPr/>
        </p:nvGrpSpPr>
        <p:grpSpPr>
          <a:xfrm>
            <a:off x="1113767" y="1215068"/>
            <a:ext cx="9998330" cy="5216538"/>
            <a:chOff x="1113767" y="1215068"/>
            <a:chExt cx="9998330" cy="5216538"/>
          </a:xfrm>
        </p:grpSpPr>
        <p:cxnSp>
          <p:nvCxnSpPr>
            <p:cNvPr id="5" name="Straight Connector 4">
              <a:extLst>
                <a:ext uri="{FF2B5EF4-FFF2-40B4-BE49-F238E27FC236}">
                  <a16:creationId xmlns:a16="http://schemas.microsoft.com/office/drawing/2014/main" id="{CC97389E-6395-4881-9AFB-18B705B66081}"/>
                </a:ext>
              </a:extLst>
            </p:cNvPr>
            <p:cNvCxnSpPr/>
            <p:nvPr/>
          </p:nvCxnSpPr>
          <p:spPr>
            <a:xfrm flipH="1" flipV="1">
              <a:off x="2732082" y="3045381"/>
              <a:ext cx="2615768" cy="987241"/>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5">
              <a:extLst>
                <a:ext uri="{FF2B5EF4-FFF2-40B4-BE49-F238E27FC236}">
                  <a16:creationId xmlns:a16="http://schemas.microsoft.com/office/drawing/2014/main" id="{5CAC38B8-D39A-4223-8AB0-540F1E1E4BDF}"/>
                </a:ext>
              </a:extLst>
            </p:cNvPr>
            <p:cNvCxnSpPr/>
            <p:nvPr/>
          </p:nvCxnSpPr>
          <p:spPr>
            <a:xfrm flipH="1" flipV="1">
              <a:off x="5285305" y="3984016"/>
              <a:ext cx="3002176" cy="1038014"/>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grpSp>
          <p:nvGrpSpPr>
            <p:cNvPr id="17" name="Group 16">
              <a:extLst>
                <a:ext uri="{FF2B5EF4-FFF2-40B4-BE49-F238E27FC236}">
                  <a16:creationId xmlns:a16="http://schemas.microsoft.com/office/drawing/2014/main" id="{E19DB5A9-DAD6-4931-9218-1553A535A9DC}"/>
                </a:ext>
              </a:extLst>
            </p:cNvPr>
            <p:cNvGrpSpPr/>
            <p:nvPr/>
          </p:nvGrpSpPr>
          <p:grpSpPr>
            <a:xfrm>
              <a:off x="4301565" y="2967573"/>
              <a:ext cx="2092571" cy="2092570"/>
              <a:chOff x="4301565" y="2967573"/>
              <a:chExt cx="2092571" cy="2092570"/>
            </a:xfrm>
          </p:grpSpPr>
          <p:sp>
            <p:nvSpPr>
              <p:cNvPr id="18" name="Oval 17">
                <a:extLst>
                  <a:ext uri="{FF2B5EF4-FFF2-40B4-BE49-F238E27FC236}">
                    <a16:creationId xmlns:a16="http://schemas.microsoft.com/office/drawing/2014/main" id="{AC1F5262-F372-4A21-8FDF-3B30DB50E108}"/>
                  </a:ext>
                </a:extLst>
              </p:cNvPr>
              <p:cNvSpPr/>
              <p:nvPr/>
            </p:nvSpPr>
            <p:spPr>
              <a:xfrm>
                <a:off x="4301565" y="2967573"/>
                <a:ext cx="2092571" cy="2092570"/>
              </a:xfrm>
              <a:prstGeom prst="ellipse">
                <a:avLst/>
              </a:prstGeom>
              <a:solidFill>
                <a:schemeClr val="tx2">
                  <a:lumMod val="20000"/>
                  <a:lumOff val="80000"/>
                </a:schemeClr>
              </a:solidFill>
              <a:ln w="9525" cap="flat" cmpd="sng" algn="ctr">
                <a:solidFill>
                  <a:schemeClr val="bg1">
                    <a:lumMod val="85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nSpc>
                    <a:spcPct val="90000"/>
                  </a:lnSpc>
                  <a:spcAft>
                    <a:spcPts val="600"/>
                  </a:spcAft>
                </a:pPr>
                <a:endParaRPr lang="en-US" sz="1200">
                  <a:solidFill>
                    <a:srgbClr val="BE1E2D"/>
                  </a:solidFill>
                  <a:latin typeface="+mj-lt"/>
                  <a:cs typeface="Arial" pitchFamily="34" charset="0"/>
                </a:endParaRPr>
              </a:p>
            </p:txBody>
          </p:sp>
          <p:sp>
            <p:nvSpPr>
              <p:cNvPr id="19" name="Oval 18">
                <a:extLst>
                  <a:ext uri="{FF2B5EF4-FFF2-40B4-BE49-F238E27FC236}">
                    <a16:creationId xmlns:a16="http://schemas.microsoft.com/office/drawing/2014/main" id="{DF003B01-8981-4571-BEDF-F2DA652F496F}"/>
                  </a:ext>
                </a:extLst>
              </p:cNvPr>
              <p:cNvSpPr/>
              <p:nvPr/>
            </p:nvSpPr>
            <p:spPr>
              <a:xfrm>
                <a:off x="4396683" y="3071797"/>
                <a:ext cx="1902337" cy="1902336"/>
              </a:xfrm>
              <a:prstGeom prst="ellipse">
                <a:avLst/>
              </a:prstGeom>
              <a:gradFill flip="none" rotWithShape="1">
                <a:gsLst>
                  <a:gs pos="0">
                    <a:schemeClr val="accent1"/>
                  </a:gs>
                  <a:gs pos="100000">
                    <a:schemeClr val="accent1">
                      <a:lumMod val="75000"/>
                    </a:schemeClr>
                  </a:gs>
                </a:gsLst>
                <a:lin ang="2700000" scaled="1"/>
                <a:tileRect/>
              </a:gradFill>
              <a:ln w="381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lIns="0" tIns="0" rIns="0" bIns="0" rtlCol="0" anchor="ctr"/>
              <a:lstStyle/>
              <a:p>
                <a:pPr algn="ctr"/>
                <a:r>
                  <a:rPr lang="en-US" dirty="0">
                    <a:solidFill>
                      <a:srgbClr val="FBFBFB"/>
                    </a:solidFill>
                    <a:latin typeface="+mj-lt"/>
                  </a:rPr>
                  <a:t>Lorem ipsum </a:t>
                </a:r>
              </a:p>
            </p:txBody>
          </p:sp>
        </p:grpSp>
        <p:grpSp>
          <p:nvGrpSpPr>
            <p:cNvPr id="20" name="Group 19">
              <a:extLst>
                <a:ext uri="{FF2B5EF4-FFF2-40B4-BE49-F238E27FC236}">
                  <a16:creationId xmlns:a16="http://schemas.microsoft.com/office/drawing/2014/main" id="{632A59CC-12E4-4882-A5B4-CD171EDE5A90}"/>
                </a:ext>
              </a:extLst>
            </p:cNvPr>
            <p:cNvGrpSpPr/>
            <p:nvPr/>
          </p:nvGrpSpPr>
          <p:grpSpPr>
            <a:xfrm>
              <a:off x="1113767" y="1215068"/>
              <a:ext cx="2652366" cy="4193373"/>
              <a:chOff x="1113767" y="1215068"/>
              <a:chExt cx="2652366" cy="4193373"/>
            </a:xfrm>
          </p:grpSpPr>
          <p:cxnSp>
            <p:nvCxnSpPr>
              <p:cNvPr id="11" name="Straight Connector 10">
                <a:extLst>
                  <a:ext uri="{FF2B5EF4-FFF2-40B4-BE49-F238E27FC236}">
                    <a16:creationId xmlns:a16="http://schemas.microsoft.com/office/drawing/2014/main" id="{30B64856-A31B-44C4-AB05-40D9240EF92B}"/>
                  </a:ext>
                </a:extLst>
              </p:cNvPr>
              <p:cNvCxnSpPr>
                <a:cxnSpLocks/>
              </p:cNvCxnSpPr>
              <p:nvPr/>
            </p:nvCxnSpPr>
            <p:spPr>
              <a:xfrm flipH="1">
                <a:off x="2699166" y="3060728"/>
                <a:ext cx="27242" cy="2231633"/>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76F0EF96-450D-474B-8002-A87D37C611F4}"/>
                  </a:ext>
                </a:extLst>
              </p:cNvPr>
              <p:cNvCxnSpPr/>
              <p:nvPr/>
            </p:nvCxnSpPr>
            <p:spPr>
              <a:xfrm flipV="1">
                <a:off x="1693405" y="3060728"/>
                <a:ext cx="1033001" cy="1083991"/>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3420E46D-B595-4082-A787-5D9F18764778}"/>
                  </a:ext>
                </a:extLst>
              </p:cNvPr>
              <p:cNvCxnSpPr/>
              <p:nvPr/>
            </p:nvCxnSpPr>
            <p:spPr>
              <a:xfrm>
                <a:off x="1364238" y="2454779"/>
                <a:ext cx="1367843" cy="636996"/>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4CC45006-5A3A-40D5-ADB4-84C5E2010C86}"/>
                  </a:ext>
                </a:extLst>
              </p:cNvPr>
              <p:cNvCxnSpPr/>
              <p:nvPr/>
            </p:nvCxnSpPr>
            <p:spPr>
              <a:xfrm>
                <a:off x="2720731" y="1654751"/>
                <a:ext cx="11351" cy="1388732"/>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09D6DEEF-F7D8-42B5-9F24-5B0D03F238F9}"/>
                  </a:ext>
                </a:extLst>
              </p:cNvPr>
              <p:cNvCxnSpPr/>
              <p:nvPr/>
            </p:nvCxnSpPr>
            <p:spPr>
              <a:xfrm>
                <a:off x="1636278" y="1651450"/>
                <a:ext cx="1062887" cy="1393930"/>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844482F4-E881-4670-950A-AB5737A53728}"/>
                  </a:ext>
                </a:extLst>
              </p:cNvPr>
              <p:cNvCxnSpPr/>
              <p:nvPr/>
            </p:nvCxnSpPr>
            <p:spPr>
              <a:xfrm flipV="1">
                <a:off x="2732082" y="2219524"/>
                <a:ext cx="783578" cy="825857"/>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sp>
            <p:nvSpPr>
              <p:cNvPr id="22" name="Oval 21">
                <a:extLst>
                  <a:ext uri="{FF2B5EF4-FFF2-40B4-BE49-F238E27FC236}">
                    <a16:creationId xmlns:a16="http://schemas.microsoft.com/office/drawing/2014/main" id="{622FC6FC-7F6C-4BEB-8DD3-1EDC7B88A088}"/>
                  </a:ext>
                </a:extLst>
              </p:cNvPr>
              <p:cNvSpPr/>
              <p:nvPr/>
            </p:nvSpPr>
            <p:spPr>
              <a:xfrm>
                <a:off x="2141482" y="2454780"/>
                <a:ext cx="1181201" cy="118120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rgbClr val="FBFBFB"/>
                    </a:solidFill>
                    <a:latin typeface="+mj-lt"/>
                    <a:cs typeface="Arial" panose="020B0604020202020204" pitchFamily="34" charset="0"/>
                  </a:rPr>
                  <a:t>Lorem ipsum</a:t>
                </a:r>
              </a:p>
            </p:txBody>
          </p:sp>
          <p:sp>
            <p:nvSpPr>
              <p:cNvPr id="25" name="Oval 24">
                <a:extLst>
                  <a:ext uri="{FF2B5EF4-FFF2-40B4-BE49-F238E27FC236}">
                    <a16:creationId xmlns:a16="http://schemas.microsoft.com/office/drawing/2014/main" id="{E6EDF8D5-EA70-4D9A-A453-AAE986680110}"/>
                  </a:ext>
                </a:extLst>
              </p:cNvPr>
              <p:cNvSpPr/>
              <p:nvPr/>
            </p:nvSpPr>
            <p:spPr>
              <a:xfrm>
                <a:off x="3265188" y="1953835"/>
                <a:ext cx="500945" cy="50094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a:solidFill>
                      <a:schemeClr val="bg1"/>
                    </a:solidFill>
                    <a:latin typeface="+mj-lt"/>
                  </a:rPr>
                  <a:t>Lorem ipsum</a:t>
                </a:r>
              </a:p>
            </p:txBody>
          </p:sp>
          <p:sp>
            <p:nvSpPr>
              <p:cNvPr id="28" name="Oval 27">
                <a:extLst>
                  <a:ext uri="{FF2B5EF4-FFF2-40B4-BE49-F238E27FC236}">
                    <a16:creationId xmlns:a16="http://schemas.microsoft.com/office/drawing/2014/main" id="{E0CEB919-2EB0-4C3E-873E-82BFA03C0F57}"/>
                  </a:ext>
                </a:extLst>
              </p:cNvPr>
              <p:cNvSpPr/>
              <p:nvPr/>
            </p:nvSpPr>
            <p:spPr>
              <a:xfrm>
                <a:off x="2328694" y="1251362"/>
                <a:ext cx="806776" cy="8067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bg1"/>
                    </a:solidFill>
                    <a:latin typeface="+mj-lt"/>
                    <a:cs typeface="Arial" panose="020B0604020202020204" pitchFamily="34" charset="0"/>
                  </a:rPr>
                  <a:t>Mining</a:t>
                </a:r>
              </a:p>
              <a:p>
                <a:pPr algn="ctr"/>
                <a:r>
                  <a:rPr lang="en-US" sz="1200" dirty="0">
                    <a:solidFill>
                      <a:schemeClr val="bg1"/>
                    </a:solidFill>
                    <a:latin typeface="+mj-lt"/>
                    <a:cs typeface="Arial" panose="020B0604020202020204" pitchFamily="34" charset="0"/>
                  </a:rPr>
                  <a:t>Research</a:t>
                </a:r>
                <a:endParaRPr lang="en-US" sz="1200" dirty="0">
                  <a:solidFill>
                    <a:schemeClr val="bg1"/>
                  </a:solidFill>
                  <a:latin typeface="+mj-lt"/>
                </a:endParaRPr>
              </a:p>
            </p:txBody>
          </p:sp>
          <p:sp>
            <p:nvSpPr>
              <p:cNvPr id="31" name="Oval 30">
                <a:extLst>
                  <a:ext uri="{FF2B5EF4-FFF2-40B4-BE49-F238E27FC236}">
                    <a16:creationId xmlns:a16="http://schemas.microsoft.com/office/drawing/2014/main" id="{0777FB52-B537-4231-BC70-28F5E2AAA0AD}"/>
                  </a:ext>
                </a:extLst>
              </p:cNvPr>
              <p:cNvSpPr/>
              <p:nvPr/>
            </p:nvSpPr>
            <p:spPr>
              <a:xfrm>
                <a:off x="1113767" y="2219524"/>
                <a:ext cx="500945" cy="50094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a:solidFill>
                      <a:schemeClr val="bg1"/>
                    </a:solidFill>
                    <a:latin typeface="+mj-lt"/>
                  </a:rPr>
                  <a:t>Lorem ipsum</a:t>
                </a:r>
              </a:p>
            </p:txBody>
          </p:sp>
          <p:sp>
            <p:nvSpPr>
              <p:cNvPr id="34" name="Oval 33">
                <a:extLst>
                  <a:ext uri="{FF2B5EF4-FFF2-40B4-BE49-F238E27FC236}">
                    <a16:creationId xmlns:a16="http://schemas.microsoft.com/office/drawing/2014/main" id="{D712E34D-0BBE-419A-B9C5-878916DCB12F}"/>
                  </a:ext>
                </a:extLst>
              </p:cNvPr>
              <p:cNvSpPr/>
              <p:nvPr/>
            </p:nvSpPr>
            <p:spPr>
              <a:xfrm>
                <a:off x="1257100" y="1215068"/>
                <a:ext cx="806777" cy="8067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latin typeface="+mj-lt"/>
                  </a:rPr>
                  <a:t>Lorem ipsum</a:t>
                </a:r>
              </a:p>
            </p:txBody>
          </p:sp>
          <p:sp>
            <p:nvSpPr>
              <p:cNvPr id="37" name="Oval 36">
                <a:extLst>
                  <a:ext uri="{FF2B5EF4-FFF2-40B4-BE49-F238E27FC236}">
                    <a16:creationId xmlns:a16="http://schemas.microsoft.com/office/drawing/2014/main" id="{718D3007-66C5-4B2B-961E-91A28AF9E634}"/>
                  </a:ext>
                </a:extLst>
              </p:cNvPr>
              <p:cNvSpPr/>
              <p:nvPr/>
            </p:nvSpPr>
            <p:spPr>
              <a:xfrm>
                <a:off x="1390334" y="3825286"/>
                <a:ext cx="606144" cy="60614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a:solidFill>
                      <a:schemeClr val="bg1"/>
                    </a:solidFill>
                    <a:latin typeface="+mj-lt"/>
                  </a:rPr>
                  <a:t>Lorem ipsum</a:t>
                </a:r>
              </a:p>
            </p:txBody>
          </p:sp>
          <p:sp>
            <p:nvSpPr>
              <p:cNvPr id="40" name="Oval 39">
                <a:extLst>
                  <a:ext uri="{FF2B5EF4-FFF2-40B4-BE49-F238E27FC236}">
                    <a16:creationId xmlns:a16="http://schemas.microsoft.com/office/drawing/2014/main" id="{C3E6765D-1438-4138-B774-0FADAC97729B}"/>
                  </a:ext>
                </a:extLst>
              </p:cNvPr>
              <p:cNvSpPr/>
              <p:nvPr/>
            </p:nvSpPr>
            <p:spPr>
              <a:xfrm>
                <a:off x="2396094" y="4802297"/>
                <a:ext cx="606144" cy="60614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1"/>
                    </a:solidFill>
                    <a:latin typeface="+mj-lt"/>
                  </a:rPr>
                  <a:t>Lorem ipsum</a:t>
                </a:r>
              </a:p>
            </p:txBody>
          </p:sp>
        </p:grpSp>
        <p:grpSp>
          <p:nvGrpSpPr>
            <p:cNvPr id="21" name="Group 20">
              <a:extLst>
                <a:ext uri="{FF2B5EF4-FFF2-40B4-BE49-F238E27FC236}">
                  <a16:creationId xmlns:a16="http://schemas.microsoft.com/office/drawing/2014/main" id="{DB982A9A-B547-4168-9B93-FA54817EC2A6}"/>
                </a:ext>
              </a:extLst>
            </p:cNvPr>
            <p:cNvGrpSpPr/>
            <p:nvPr/>
          </p:nvGrpSpPr>
          <p:grpSpPr>
            <a:xfrm>
              <a:off x="7422725" y="3063125"/>
              <a:ext cx="3689372" cy="3368481"/>
              <a:chOff x="7422725" y="3063125"/>
              <a:chExt cx="3689372" cy="3368481"/>
            </a:xfrm>
          </p:grpSpPr>
          <p:cxnSp>
            <p:nvCxnSpPr>
              <p:cNvPr id="7" name="Straight Connector 6">
                <a:extLst>
                  <a:ext uri="{FF2B5EF4-FFF2-40B4-BE49-F238E27FC236}">
                    <a16:creationId xmlns:a16="http://schemas.microsoft.com/office/drawing/2014/main" id="{79326E9D-DE05-4C36-AB21-4FF890A6C8A0}"/>
                  </a:ext>
                </a:extLst>
              </p:cNvPr>
              <p:cNvCxnSpPr/>
              <p:nvPr/>
            </p:nvCxnSpPr>
            <p:spPr>
              <a:xfrm>
                <a:off x="8229502" y="5012632"/>
                <a:ext cx="2003472" cy="930873"/>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a:extLst>
                  <a:ext uri="{FF2B5EF4-FFF2-40B4-BE49-F238E27FC236}">
                    <a16:creationId xmlns:a16="http://schemas.microsoft.com/office/drawing/2014/main" id="{E500A4EF-7A5F-447D-B3CF-2CE6ACE1AE9F}"/>
                  </a:ext>
                </a:extLst>
              </p:cNvPr>
              <p:cNvCxnSpPr/>
              <p:nvPr/>
            </p:nvCxnSpPr>
            <p:spPr>
              <a:xfrm flipV="1">
                <a:off x="8287481" y="4266477"/>
                <a:ext cx="2085855" cy="801027"/>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8">
                <a:extLst>
                  <a:ext uri="{FF2B5EF4-FFF2-40B4-BE49-F238E27FC236}">
                    <a16:creationId xmlns:a16="http://schemas.microsoft.com/office/drawing/2014/main" id="{713EDF1F-7370-4B1D-8D92-14F4D506A169}"/>
                  </a:ext>
                </a:extLst>
              </p:cNvPr>
              <p:cNvCxnSpPr/>
              <p:nvPr/>
            </p:nvCxnSpPr>
            <p:spPr>
              <a:xfrm flipV="1">
                <a:off x="8315916" y="3834272"/>
                <a:ext cx="766911" cy="1185511"/>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a:extLst>
                  <a:ext uri="{FF2B5EF4-FFF2-40B4-BE49-F238E27FC236}">
                    <a16:creationId xmlns:a16="http://schemas.microsoft.com/office/drawing/2014/main" id="{1E429C3E-6994-484F-B97B-06A63AA43FCE}"/>
                  </a:ext>
                </a:extLst>
              </p:cNvPr>
              <p:cNvCxnSpPr/>
              <p:nvPr/>
            </p:nvCxnSpPr>
            <p:spPr>
              <a:xfrm flipH="1" flipV="1">
                <a:off x="7826113" y="3482211"/>
                <a:ext cx="466776" cy="1537570"/>
              </a:xfrm>
              <a:prstGeom prst="line">
                <a:avLst/>
              </a:prstGeom>
              <a:noFill/>
              <a:ln w="12700">
                <a:solidFill>
                  <a:schemeClr val="tx2"/>
                </a:solidFill>
                <a:prstDash val="sysDash"/>
              </a:ln>
              <a:effectLst/>
            </p:spPr>
            <p:style>
              <a:lnRef idx="2">
                <a:schemeClr val="accent1">
                  <a:shade val="50000"/>
                </a:schemeClr>
              </a:lnRef>
              <a:fillRef idx="1">
                <a:schemeClr val="accent1"/>
              </a:fillRef>
              <a:effectRef idx="0">
                <a:schemeClr val="accent1"/>
              </a:effectRef>
              <a:fontRef idx="minor">
                <a:schemeClr val="lt1"/>
              </a:fontRef>
            </p:style>
          </p:cxnSp>
          <p:sp>
            <p:nvSpPr>
              <p:cNvPr id="44" name="Oval 43">
                <a:extLst>
                  <a:ext uri="{FF2B5EF4-FFF2-40B4-BE49-F238E27FC236}">
                    <a16:creationId xmlns:a16="http://schemas.microsoft.com/office/drawing/2014/main" id="{9F433059-8864-4165-8C18-2273A71CA9F3}"/>
                  </a:ext>
                </a:extLst>
              </p:cNvPr>
              <p:cNvSpPr/>
              <p:nvPr/>
            </p:nvSpPr>
            <p:spPr>
              <a:xfrm>
                <a:off x="7572854" y="4307403"/>
                <a:ext cx="1429254" cy="142925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600" dirty="0">
                    <a:solidFill>
                      <a:srgbClr val="FBFBFB"/>
                    </a:solidFill>
                    <a:latin typeface="+mj-lt"/>
                    <a:cs typeface="Arial" panose="020B0604020202020204" pitchFamily="34" charset="0"/>
                    <a:sym typeface="+mn-lt"/>
                  </a:rPr>
                  <a:t>Lorem ipsum</a:t>
                </a:r>
                <a:endParaRPr lang="en-US" sz="1600" dirty="0">
                  <a:solidFill>
                    <a:srgbClr val="FBFBFB"/>
                  </a:solidFill>
                  <a:latin typeface="+mj-lt"/>
                  <a:cs typeface="Arial" panose="020B0604020202020204" pitchFamily="34" charset="0"/>
                </a:endParaRPr>
              </a:p>
            </p:txBody>
          </p:sp>
          <p:sp>
            <p:nvSpPr>
              <p:cNvPr id="47" name="Oval 46">
                <a:extLst>
                  <a:ext uri="{FF2B5EF4-FFF2-40B4-BE49-F238E27FC236}">
                    <a16:creationId xmlns:a16="http://schemas.microsoft.com/office/drawing/2014/main" id="{8B2BF8AD-D5FC-443B-A491-F72FE9CEE727}"/>
                  </a:ext>
                </a:extLst>
              </p:cNvPr>
              <p:cNvSpPr/>
              <p:nvPr/>
            </p:nvSpPr>
            <p:spPr>
              <a:xfrm>
                <a:off x="7422725" y="3063125"/>
                <a:ext cx="806777" cy="8067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bg1"/>
                    </a:solidFill>
                    <a:latin typeface="+mj-lt"/>
                  </a:rPr>
                  <a:t>Lorem ipsum</a:t>
                </a:r>
              </a:p>
            </p:txBody>
          </p:sp>
          <p:sp>
            <p:nvSpPr>
              <p:cNvPr id="50" name="Oval 49">
                <a:extLst>
                  <a:ext uri="{FF2B5EF4-FFF2-40B4-BE49-F238E27FC236}">
                    <a16:creationId xmlns:a16="http://schemas.microsoft.com/office/drawing/2014/main" id="{74BC01F4-10B9-40E8-A113-EC8BEB170F21}"/>
                  </a:ext>
                </a:extLst>
              </p:cNvPr>
              <p:cNvSpPr/>
              <p:nvPr/>
            </p:nvSpPr>
            <p:spPr>
              <a:xfrm>
                <a:off x="8828238" y="3574813"/>
                <a:ext cx="500945" cy="50094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solidFill>
                      <a:srgbClr val="FBFBFB"/>
                    </a:solidFill>
                    <a:latin typeface="+mj-lt"/>
                    <a:cs typeface="Arial" panose="020B0604020202020204" pitchFamily="34" charset="0"/>
                    <a:sym typeface="+mn-lt"/>
                  </a:rPr>
                  <a:t>Lorem ipsum</a:t>
                </a:r>
                <a:endParaRPr lang="en-US" sz="800" dirty="0">
                  <a:solidFill>
                    <a:srgbClr val="FBFBFB"/>
                  </a:solidFill>
                  <a:latin typeface="+mj-lt"/>
                  <a:cs typeface="Arial" panose="020B0604020202020204" pitchFamily="34" charset="0"/>
                </a:endParaRPr>
              </a:p>
            </p:txBody>
          </p:sp>
          <p:sp>
            <p:nvSpPr>
              <p:cNvPr id="53" name="Oval 52">
                <a:extLst>
                  <a:ext uri="{FF2B5EF4-FFF2-40B4-BE49-F238E27FC236}">
                    <a16:creationId xmlns:a16="http://schemas.microsoft.com/office/drawing/2014/main" id="{30EBE3D6-C88E-4F12-A639-C4E9F3195091}"/>
                  </a:ext>
                </a:extLst>
              </p:cNvPr>
              <p:cNvSpPr/>
              <p:nvPr/>
            </p:nvSpPr>
            <p:spPr>
              <a:xfrm>
                <a:off x="10038276" y="3549028"/>
                <a:ext cx="1073821" cy="10738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bg1"/>
                    </a:solidFill>
                    <a:latin typeface="+mj-lt"/>
                  </a:rPr>
                  <a:t>Lorem ipsum</a:t>
                </a:r>
              </a:p>
            </p:txBody>
          </p:sp>
          <p:sp>
            <p:nvSpPr>
              <p:cNvPr id="56" name="Oval 55">
                <a:extLst>
                  <a:ext uri="{FF2B5EF4-FFF2-40B4-BE49-F238E27FC236}">
                    <a16:creationId xmlns:a16="http://schemas.microsoft.com/office/drawing/2014/main" id="{1EC52B73-F3E1-4F18-B9AF-93335119D221}"/>
                  </a:ext>
                </a:extLst>
              </p:cNvPr>
              <p:cNvSpPr/>
              <p:nvPr/>
            </p:nvSpPr>
            <p:spPr>
              <a:xfrm>
                <a:off x="9744873" y="5455405"/>
                <a:ext cx="976201" cy="97620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200">
                    <a:solidFill>
                      <a:srgbClr val="FBFBFB"/>
                    </a:solidFill>
                    <a:latin typeface="+mj-lt"/>
                    <a:cs typeface="Arial" panose="020B0604020202020204" pitchFamily="34" charset="0"/>
                    <a:sym typeface="+mn-lt"/>
                  </a:rPr>
                  <a:t>Lorem ipsum</a:t>
                </a:r>
                <a:endParaRPr lang="en-US" sz="1200" dirty="0">
                  <a:solidFill>
                    <a:srgbClr val="FBFBFB"/>
                  </a:solidFill>
                  <a:latin typeface="+mj-lt"/>
                  <a:cs typeface="Arial" panose="020B0604020202020204" pitchFamily="34" charset="0"/>
                </a:endParaRPr>
              </a:p>
            </p:txBody>
          </p:sp>
        </p:grpSp>
      </p:grpSp>
      <p:sp>
        <p:nvSpPr>
          <p:cNvPr id="59" name="Rectangle 58">
            <a:extLst>
              <a:ext uri="{FF2B5EF4-FFF2-40B4-BE49-F238E27FC236}">
                <a16:creationId xmlns:a16="http://schemas.microsoft.com/office/drawing/2014/main" id="{ADE3EEB1-389D-45E0-80D2-29E28E63635B}"/>
              </a:ext>
            </a:extLst>
          </p:cNvPr>
          <p:cNvSpPr/>
          <p:nvPr/>
        </p:nvSpPr>
        <p:spPr>
          <a:xfrm>
            <a:off x="6819761" y="1269789"/>
            <a:ext cx="4280039" cy="1036181"/>
          </a:xfrm>
          <a:prstGeom prst="rect">
            <a:avLst/>
          </a:prstGeom>
          <a:noFill/>
        </p:spPr>
        <p:txBody>
          <a:bodyPr vert="horz" wrap="square" lIns="0" tIns="0" rIns="0" bIns="0" rtlCol="0">
            <a:spAutoFit/>
          </a:bodyPr>
          <a:lstStyle/>
          <a:p>
            <a:pPr>
              <a:spcAft>
                <a:spcPts val="400"/>
              </a:spcAft>
              <a:buFont typeface="Arial" panose="020B0604020202020204" pitchFamily="34" charset="0"/>
              <a:buChar char="​"/>
            </a:pPr>
            <a:r>
              <a:rPr lang="da-DK" sz="1600" dirty="0">
                <a:solidFill>
                  <a:schemeClr val="accent1"/>
                </a:solidFill>
                <a:latin typeface="+mj-lt"/>
                <a:sym typeface="+mn-lt"/>
              </a:rPr>
              <a:t>Lorem ipsum dolor sit amet</a:t>
            </a:r>
          </a:p>
          <a:p>
            <a:pPr>
              <a:spcAft>
                <a:spcPts val="400"/>
              </a:spcAft>
              <a:buFont typeface="Arial" panose="020B0604020202020204" pitchFamily="34" charset="0"/>
              <a:buChar char="​"/>
            </a:pPr>
            <a:r>
              <a:rPr lang="en-US" sz="1200" dirty="0" err="1">
                <a:solidFill>
                  <a:schemeClr val="bg2"/>
                </a:solidFill>
                <a:sym typeface="+mn-lt"/>
              </a:rPr>
              <a:t>consectetur</a:t>
            </a:r>
            <a:r>
              <a:rPr lang="en-US" sz="1200" dirty="0">
                <a:solidFill>
                  <a:schemeClr val="bg2"/>
                </a:solidFill>
                <a:sym typeface="+mn-lt"/>
              </a:rPr>
              <a:t> </a:t>
            </a:r>
            <a:r>
              <a:rPr lang="en-US" sz="1200" dirty="0" err="1">
                <a:solidFill>
                  <a:schemeClr val="bg2"/>
                </a:solidFill>
                <a:sym typeface="+mn-lt"/>
              </a:rPr>
              <a:t>adipiscing</a:t>
            </a:r>
            <a:r>
              <a:rPr lang="en-US" sz="1200" dirty="0">
                <a:solidFill>
                  <a:schemeClr val="bg2"/>
                </a:solidFill>
                <a:sym typeface="+mn-lt"/>
              </a:rPr>
              <a:t> </a:t>
            </a:r>
            <a:r>
              <a:rPr lang="en-US" sz="1200" dirty="0" err="1">
                <a:solidFill>
                  <a:schemeClr val="bg2"/>
                </a:solidFill>
                <a:sym typeface="+mn-lt"/>
              </a:rPr>
              <a:t>elit</a:t>
            </a:r>
            <a:r>
              <a:rPr lang="en-US" sz="1200" dirty="0">
                <a:solidFill>
                  <a:schemeClr val="bg2"/>
                </a:solidFill>
                <a:sym typeface="+mn-lt"/>
              </a:rPr>
              <a:t>, sed do </a:t>
            </a:r>
            <a:r>
              <a:rPr lang="en-US" sz="1200" dirty="0" err="1">
                <a:solidFill>
                  <a:schemeClr val="bg2"/>
                </a:solidFill>
                <a:sym typeface="+mn-lt"/>
              </a:rPr>
              <a:t>eiusmod</a:t>
            </a:r>
            <a:r>
              <a:rPr lang="en-US" sz="1200" dirty="0">
                <a:solidFill>
                  <a:schemeClr val="bg2"/>
                </a:solidFill>
                <a:sym typeface="+mn-lt"/>
              </a:rPr>
              <a:t> </a:t>
            </a:r>
            <a:r>
              <a:rPr lang="en-US" sz="1200" dirty="0" err="1">
                <a:solidFill>
                  <a:schemeClr val="bg2"/>
                </a:solidFill>
                <a:sym typeface="+mn-lt"/>
              </a:rPr>
              <a:t>tempor</a:t>
            </a:r>
            <a:r>
              <a:rPr lang="en-US" sz="1200" dirty="0">
                <a:solidFill>
                  <a:schemeClr val="bg2"/>
                </a:solidFill>
                <a:sym typeface="+mn-lt"/>
              </a:rPr>
              <a:t> </a:t>
            </a:r>
            <a:r>
              <a:rPr lang="en-US" sz="1200" dirty="0" err="1">
                <a:solidFill>
                  <a:schemeClr val="bg2"/>
                </a:solidFill>
                <a:sym typeface="+mn-lt"/>
              </a:rPr>
              <a:t>incididunt</a:t>
            </a:r>
            <a:r>
              <a:rPr lang="en-US" sz="1200" dirty="0">
                <a:solidFill>
                  <a:schemeClr val="bg2"/>
                </a:solidFill>
                <a:sym typeface="+mn-lt"/>
              </a:rPr>
              <a:t> </a:t>
            </a:r>
            <a:r>
              <a:rPr lang="en-US" sz="1200" dirty="0" err="1">
                <a:solidFill>
                  <a:schemeClr val="bg2"/>
                </a:solidFill>
                <a:sym typeface="+mn-lt"/>
              </a:rPr>
              <a:t>ut</a:t>
            </a:r>
            <a:r>
              <a:rPr lang="en-US" sz="1200" dirty="0">
                <a:solidFill>
                  <a:schemeClr val="bg2"/>
                </a:solidFill>
                <a:sym typeface="+mn-lt"/>
              </a:rPr>
              <a:t> </a:t>
            </a:r>
            <a:r>
              <a:rPr lang="en-US" sz="1200" dirty="0" err="1">
                <a:solidFill>
                  <a:schemeClr val="bg2"/>
                </a:solidFill>
                <a:sym typeface="+mn-lt"/>
              </a:rPr>
              <a:t>labore</a:t>
            </a:r>
            <a:r>
              <a:rPr lang="en-US" sz="1200" dirty="0">
                <a:solidFill>
                  <a:schemeClr val="bg2"/>
                </a:solidFill>
                <a:sym typeface="+mn-lt"/>
              </a:rPr>
              <a:t> et dolore magna </a:t>
            </a:r>
            <a:r>
              <a:rPr lang="en-US" sz="1200" dirty="0" err="1">
                <a:solidFill>
                  <a:schemeClr val="bg2"/>
                </a:solidFill>
                <a:sym typeface="+mn-lt"/>
              </a:rPr>
              <a:t>aliqua</a:t>
            </a:r>
            <a:r>
              <a:rPr lang="en-US" sz="1200" dirty="0">
                <a:solidFill>
                  <a:schemeClr val="bg2"/>
                </a:solidFill>
                <a:sym typeface="+mn-lt"/>
              </a:rPr>
              <a:t>. Ut </a:t>
            </a:r>
            <a:r>
              <a:rPr lang="en-US" sz="1200" dirty="0" err="1">
                <a:solidFill>
                  <a:schemeClr val="bg2"/>
                </a:solidFill>
                <a:sym typeface="+mn-lt"/>
              </a:rPr>
              <a:t>enim</a:t>
            </a:r>
            <a:r>
              <a:rPr lang="en-US" sz="1200" dirty="0">
                <a:solidFill>
                  <a:schemeClr val="bg2"/>
                </a:solidFill>
                <a:sym typeface="+mn-lt"/>
              </a:rPr>
              <a:t> ad minim </a:t>
            </a:r>
            <a:r>
              <a:rPr lang="en-US" sz="1200" dirty="0" err="1">
                <a:solidFill>
                  <a:schemeClr val="bg2"/>
                </a:solidFill>
                <a:sym typeface="+mn-lt"/>
              </a:rPr>
              <a:t>veniam</a:t>
            </a:r>
            <a:r>
              <a:rPr lang="en-US" sz="1200" dirty="0">
                <a:solidFill>
                  <a:schemeClr val="bg2"/>
                </a:solidFill>
                <a:sym typeface="+mn-lt"/>
              </a:rPr>
              <a:t>, </a:t>
            </a:r>
            <a:r>
              <a:rPr lang="en-US" sz="1200" dirty="0" err="1">
                <a:solidFill>
                  <a:schemeClr val="bg2"/>
                </a:solidFill>
                <a:sym typeface="+mn-lt"/>
              </a:rPr>
              <a:t>quis</a:t>
            </a:r>
            <a:r>
              <a:rPr lang="en-US" sz="1200" dirty="0">
                <a:solidFill>
                  <a:schemeClr val="bg2"/>
                </a:solidFill>
                <a:sym typeface="+mn-lt"/>
              </a:rPr>
              <a:t> </a:t>
            </a:r>
            <a:r>
              <a:rPr lang="en-US" sz="1200" dirty="0" err="1">
                <a:solidFill>
                  <a:schemeClr val="bg2"/>
                </a:solidFill>
                <a:sym typeface="+mn-lt"/>
              </a:rPr>
              <a:t>nostrud</a:t>
            </a:r>
            <a:r>
              <a:rPr lang="en-US" sz="1200" dirty="0">
                <a:solidFill>
                  <a:schemeClr val="bg2"/>
                </a:solidFill>
                <a:sym typeface="+mn-lt"/>
              </a:rPr>
              <a:t> exercitation </a:t>
            </a:r>
            <a:r>
              <a:rPr lang="en-US" sz="1200" dirty="0" err="1">
                <a:solidFill>
                  <a:schemeClr val="bg2"/>
                </a:solidFill>
                <a:sym typeface="+mn-lt"/>
              </a:rPr>
              <a:t>ullamco</a:t>
            </a:r>
            <a:r>
              <a:rPr lang="en-US" sz="1200" dirty="0">
                <a:solidFill>
                  <a:schemeClr val="bg2"/>
                </a:solidFill>
                <a:sym typeface="+mn-lt"/>
              </a:rPr>
              <a:t> </a:t>
            </a:r>
            <a:r>
              <a:rPr lang="en-US" sz="1200" dirty="0" err="1">
                <a:solidFill>
                  <a:schemeClr val="bg2"/>
                </a:solidFill>
                <a:sym typeface="+mn-lt"/>
              </a:rPr>
              <a:t>laboris</a:t>
            </a:r>
            <a:r>
              <a:rPr lang="en-US" sz="1200" dirty="0">
                <a:solidFill>
                  <a:schemeClr val="bg2"/>
                </a:solidFill>
                <a:sym typeface="+mn-lt"/>
              </a:rPr>
              <a:t> nisi </a:t>
            </a:r>
            <a:r>
              <a:rPr lang="en-US" sz="1200" dirty="0" err="1">
                <a:solidFill>
                  <a:schemeClr val="bg2"/>
                </a:solidFill>
                <a:sym typeface="+mn-lt"/>
              </a:rPr>
              <a:t>ut</a:t>
            </a:r>
            <a:r>
              <a:rPr lang="en-US" sz="1200" dirty="0">
                <a:solidFill>
                  <a:schemeClr val="bg2"/>
                </a:solidFill>
                <a:sym typeface="+mn-lt"/>
              </a:rPr>
              <a:t> </a:t>
            </a:r>
            <a:r>
              <a:rPr lang="en-US" sz="1200" dirty="0" err="1">
                <a:solidFill>
                  <a:schemeClr val="bg2"/>
                </a:solidFill>
                <a:sym typeface="+mn-lt"/>
              </a:rPr>
              <a:t>aliquip</a:t>
            </a:r>
            <a:r>
              <a:rPr lang="en-US" sz="1200" dirty="0">
                <a:solidFill>
                  <a:schemeClr val="bg2"/>
                </a:solidFill>
                <a:sym typeface="+mn-lt"/>
              </a:rPr>
              <a:t> ex </a:t>
            </a:r>
            <a:r>
              <a:rPr lang="en-US" sz="1200" dirty="0" err="1">
                <a:solidFill>
                  <a:schemeClr val="bg2"/>
                </a:solidFill>
                <a:sym typeface="+mn-lt"/>
              </a:rPr>
              <a:t>ea</a:t>
            </a:r>
            <a:r>
              <a:rPr lang="en-US" sz="1200" dirty="0">
                <a:solidFill>
                  <a:schemeClr val="bg2"/>
                </a:solidFill>
                <a:sym typeface="+mn-lt"/>
              </a:rPr>
              <a:t> </a:t>
            </a:r>
            <a:r>
              <a:rPr lang="en-US" sz="1200" dirty="0" err="1">
                <a:solidFill>
                  <a:schemeClr val="bg2"/>
                </a:solidFill>
                <a:sym typeface="+mn-lt"/>
              </a:rPr>
              <a:t>commodo</a:t>
            </a:r>
            <a:r>
              <a:rPr lang="en-US" sz="1200" dirty="0">
                <a:solidFill>
                  <a:schemeClr val="bg2"/>
                </a:solidFill>
                <a:sym typeface="+mn-lt"/>
              </a:rPr>
              <a:t> </a:t>
            </a:r>
            <a:r>
              <a:rPr lang="en-US" sz="1200" dirty="0" err="1">
                <a:solidFill>
                  <a:schemeClr val="bg2"/>
                </a:solidFill>
                <a:sym typeface="+mn-lt"/>
              </a:rPr>
              <a:t>consequat</a:t>
            </a:r>
            <a:r>
              <a:rPr lang="en-US" sz="1200" dirty="0">
                <a:solidFill>
                  <a:schemeClr val="bg2"/>
                </a:solidFill>
                <a:sym typeface="+mn-lt"/>
              </a:rPr>
              <a:t>. </a:t>
            </a:r>
          </a:p>
        </p:txBody>
      </p:sp>
    </p:spTree>
    <p:extLst>
      <p:ext uri="{BB962C8B-B14F-4D97-AF65-F5344CB8AC3E}">
        <p14:creationId xmlns:p14="http://schemas.microsoft.com/office/powerpoint/2010/main" val="3351123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B26C5-6A81-4394-A41A-33478E56EAC3}"/>
              </a:ext>
            </a:extLst>
          </p:cNvPr>
          <p:cNvSpPr>
            <a:spLocks noGrp="1"/>
          </p:cNvSpPr>
          <p:nvPr>
            <p:ph type="title"/>
          </p:nvPr>
        </p:nvSpPr>
        <p:spPr/>
        <p:txBody>
          <a:bodyPr/>
          <a:lstStyle/>
          <a:p>
            <a:r>
              <a:rPr lang="en-US" dirty="0"/>
              <a:t>REPETITIVE PROCESS</a:t>
            </a:r>
            <a:endParaRPr lang="ru-RU" dirty="0"/>
          </a:p>
        </p:txBody>
      </p:sp>
      <p:sp>
        <p:nvSpPr>
          <p:cNvPr id="3" name="Slide Number Placeholder 2">
            <a:extLst>
              <a:ext uri="{FF2B5EF4-FFF2-40B4-BE49-F238E27FC236}">
                <a16:creationId xmlns:a16="http://schemas.microsoft.com/office/drawing/2014/main" id="{BD414562-0849-4567-B056-7D852E0E6D6C}"/>
              </a:ext>
            </a:extLst>
          </p:cNvPr>
          <p:cNvSpPr>
            <a:spLocks noGrp="1"/>
          </p:cNvSpPr>
          <p:nvPr>
            <p:ph type="sldNum" sz="quarter" idx="10"/>
          </p:nvPr>
        </p:nvSpPr>
        <p:spPr/>
        <p:txBody>
          <a:bodyPr/>
          <a:lstStyle/>
          <a:p>
            <a:fld id="{B6AA8A74-8566-41AB-BE36-77E5736D8C67}" type="slidenum">
              <a:rPr lang="ru-RU" smtClean="0"/>
              <a:pPr/>
              <a:t>12</a:t>
            </a:fld>
            <a:endParaRPr lang="ru-RU" sz="1000" dirty="0"/>
          </a:p>
        </p:txBody>
      </p:sp>
      <p:sp>
        <p:nvSpPr>
          <p:cNvPr id="4" name="Text Placeholder 3">
            <a:extLst>
              <a:ext uri="{FF2B5EF4-FFF2-40B4-BE49-F238E27FC236}">
                <a16:creationId xmlns:a16="http://schemas.microsoft.com/office/drawing/2014/main" id="{C6DE0980-39C6-4449-B055-CF25448ED829}"/>
              </a:ext>
            </a:extLst>
          </p:cNvPr>
          <p:cNvSpPr>
            <a:spLocks noGrp="1"/>
          </p:cNvSpPr>
          <p:nvPr>
            <p:ph type="body" sz="quarter" idx="11"/>
          </p:nvPr>
        </p:nvSpPr>
        <p:spPr/>
        <p:txBody>
          <a:bodyPr/>
          <a:lstStyle/>
          <a:p>
            <a:endParaRPr lang="ru-RU"/>
          </a:p>
        </p:txBody>
      </p:sp>
      <p:grpSp>
        <p:nvGrpSpPr>
          <p:cNvPr id="74" name="Группа 73">
            <a:extLst>
              <a:ext uri="{FF2B5EF4-FFF2-40B4-BE49-F238E27FC236}">
                <a16:creationId xmlns:a16="http://schemas.microsoft.com/office/drawing/2014/main" id="{4A8CFF90-03B2-459F-841F-473BB4389844}"/>
              </a:ext>
            </a:extLst>
          </p:cNvPr>
          <p:cNvGrpSpPr/>
          <p:nvPr/>
        </p:nvGrpSpPr>
        <p:grpSpPr>
          <a:xfrm>
            <a:off x="690950" y="1428264"/>
            <a:ext cx="10810101" cy="4001471"/>
            <a:chOff x="690950" y="1428264"/>
            <a:chExt cx="10810101" cy="4001471"/>
          </a:xfrm>
        </p:grpSpPr>
        <p:grpSp>
          <p:nvGrpSpPr>
            <p:cNvPr id="75" name="Group 51">
              <a:extLst>
                <a:ext uri="{FF2B5EF4-FFF2-40B4-BE49-F238E27FC236}">
                  <a16:creationId xmlns:a16="http://schemas.microsoft.com/office/drawing/2014/main" id="{55A41900-6323-4111-BEAD-70C1CA3BE735}"/>
                </a:ext>
              </a:extLst>
            </p:cNvPr>
            <p:cNvGrpSpPr/>
            <p:nvPr/>
          </p:nvGrpSpPr>
          <p:grpSpPr>
            <a:xfrm>
              <a:off x="7662459" y="4342299"/>
              <a:ext cx="3838592" cy="575222"/>
              <a:chOff x="7662459" y="4342299"/>
              <a:chExt cx="3838592" cy="575222"/>
            </a:xfrm>
          </p:grpSpPr>
          <p:grpSp>
            <p:nvGrpSpPr>
              <p:cNvPr id="135" name="Group 70">
                <a:extLst>
                  <a:ext uri="{FF2B5EF4-FFF2-40B4-BE49-F238E27FC236}">
                    <a16:creationId xmlns:a16="http://schemas.microsoft.com/office/drawing/2014/main" id="{80049A5A-78E4-417F-862E-E0AD0CBDE0E2}"/>
                  </a:ext>
                </a:extLst>
              </p:cNvPr>
              <p:cNvGrpSpPr/>
              <p:nvPr/>
            </p:nvGrpSpPr>
            <p:grpSpPr>
              <a:xfrm rot="16200000" flipH="1">
                <a:off x="8392744" y="3863234"/>
                <a:ext cx="72784" cy="1533354"/>
                <a:chOff x="4354969" y="1874520"/>
                <a:chExt cx="72784" cy="1533354"/>
              </a:xfrm>
            </p:grpSpPr>
            <p:cxnSp>
              <p:nvCxnSpPr>
                <p:cNvPr id="137" name="Straight Connector 71">
                  <a:extLst>
                    <a:ext uri="{FF2B5EF4-FFF2-40B4-BE49-F238E27FC236}">
                      <a16:creationId xmlns:a16="http://schemas.microsoft.com/office/drawing/2014/main" id="{54E1AB7F-6851-4D59-85E3-07432808303E}"/>
                    </a:ext>
                  </a:extLst>
                </p:cNvPr>
                <p:cNvCxnSpPr>
                  <a:cxnSpLocks/>
                </p:cNvCxnSpPr>
                <p:nvPr/>
              </p:nvCxnSpPr>
              <p:spPr>
                <a:xfrm>
                  <a:off x="4390884" y="1874520"/>
                  <a:ext cx="0" cy="146057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8" name="Oval 72">
                  <a:extLst>
                    <a:ext uri="{FF2B5EF4-FFF2-40B4-BE49-F238E27FC236}">
                      <a16:creationId xmlns:a16="http://schemas.microsoft.com/office/drawing/2014/main" id="{952EB1EE-455E-41AB-9177-6BE6022F028A}"/>
                    </a:ext>
                  </a:extLst>
                </p:cNvPr>
                <p:cNvSpPr/>
                <p:nvPr/>
              </p:nvSpPr>
              <p:spPr>
                <a:xfrm>
                  <a:off x="4354969" y="3335090"/>
                  <a:ext cx="72784" cy="72784"/>
                </a:xfrm>
                <a:prstGeom prst="ellipse">
                  <a:avLst/>
                </a:prstGeom>
                <a:solidFill>
                  <a:schemeClr val="accent3"/>
                </a:solidFill>
                <a:ln w="63500">
                  <a:solidFill>
                    <a:schemeClr val="accent3">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6" name="Rectangle 25">
                <a:extLst>
                  <a:ext uri="{FF2B5EF4-FFF2-40B4-BE49-F238E27FC236}">
                    <a16:creationId xmlns:a16="http://schemas.microsoft.com/office/drawing/2014/main" id="{61A488F0-B94C-4E2C-880A-2BF879DB5574}"/>
                  </a:ext>
                </a:extLst>
              </p:cNvPr>
              <p:cNvSpPr/>
              <p:nvPr/>
            </p:nvSpPr>
            <p:spPr>
              <a:xfrm>
                <a:off x="9549045" y="4342299"/>
                <a:ext cx="1952006" cy="575222"/>
              </a:xfrm>
              <a:prstGeom prst="rect">
                <a:avLst/>
              </a:prstGeom>
            </p:spPr>
            <p:txBody>
              <a:bodyPr wrap="square" lIns="0" tIns="0" rIns="0" bIns="0" anchor="ctr">
                <a:spAutoFit/>
              </a:bodyPr>
              <a:lstStyle/>
              <a:p>
                <a:pPr>
                  <a:lnSpc>
                    <a:spcPct val="89000"/>
                  </a:lnSpc>
                </a:pPr>
                <a:r>
                  <a:rPr lang="en-US" dirty="0">
                    <a:solidFill>
                      <a:schemeClr val="accent3"/>
                    </a:solidFill>
                    <a:latin typeface="+mj-lt"/>
                  </a:rPr>
                  <a:t>Option</a:t>
                </a:r>
              </a:p>
              <a:p>
                <a:pPr>
                  <a:lnSpc>
                    <a:spcPct val="89000"/>
                  </a:lnSpc>
                </a:pPr>
                <a:r>
                  <a:rPr lang="en-US" sz="1200" dirty="0">
                    <a:solidFill>
                      <a:schemeClr val="bg2"/>
                    </a:solidFill>
                  </a:rPr>
                  <a:t>Lorem ipsum dolor sit </a:t>
                </a:r>
                <a:r>
                  <a:rPr lang="en-US" sz="1200" dirty="0" err="1">
                    <a:solidFill>
                      <a:schemeClr val="bg2"/>
                    </a:solidFill>
                  </a:rPr>
                  <a:t>amet</a:t>
                </a:r>
                <a:r>
                  <a:rPr lang="en-US" sz="1200" dirty="0">
                    <a:solidFill>
                      <a:schemeClr val="bg2"/>
                    </a:solidFill>
                  </a:rPr>
                  <a:t>, </a:t>
                </a:r>
                <a:r>
                  <a:rPr lang="en-US" sz="1200" dirty="0" err="1">
                    <a:solidFill>
                      <a:schemeClr val="bg2"/>
                    </a:solidFill>
                  </a:rPr>
                  <a:t>consectetur</a:t>
                </a:r>
                <a:r>
                  <a:rPr lang="en-US" sz="1200" dirty="0">
                    <a:solidFill>
                      <a:schemeClr val="bg2"/>
                    </a:solidFill>
                  </a:rPr>
                  <a:t> </a:t>
                </a:r>
              </a:p>
            </p:txBody>
          </p:sp>
        </p:grpSp>
        <p:grpSp>
          <p:nvGrpSpPr>
            <p:cNvPr id="76" name="Group 50">
              <a:extLst>
                <a:ext uri="{FF2B5EF4-FFF2-40B4-BE49-F238E27FC236}">
                  <a16:creationId xmlns:a16="http://schemas.microsoft.com/office/drawing/2014/main" id="{2AC73457-1F3E-40EF-B120-EF59F5FE852F}"/>
                </a:ext>
              </a:extLst>
            </p:cNvPr>
            <p:cNvGrpSpPr/>
            <p:nvPr/>
          </p:nvGrpSpPr>
          <p:grpSpPr>
            <a:xfrm>
              <a:off x="7662459" y="2279817"/>
              <a:ext cx="3646474" cy="575222"/>
              <a:chOff x="7662459" y="2279817"/>
              <a:chExt cx="3646474" cy="575222"/>
            </a:xfrm>
          </p:grpSpPr>
          <p:grpSp>
            <p:nvGrpSpPr>
              <p:cNvPr id="131" name="Group 64">
                <a:extLst>
                  <a:ext uri="{FF2B5EF4-FFF2-40B4-BE49-F238E27FC236}">
                    <a16:creationId xmlns:a16="http://schemas.microsoft.com/office/drawing/2014/main" id="{16EA3F64-E2E8-44D5-A891-8EA4C2E3F07B}"/>
                  </a:ext>
                </a:extLst>
              </p:cNvPr>
              <p:cNvGrpSpPr/>
              <p:nvPr/>
            </p:nvGrpSpPr>
            <p:grpSpPr>
              <a:xfrm rot="16200000" flipH="1">
                <a:off x="8392744" y="1800751"/>
                <a:ext cx="72784" cy="1533354"/>
                <a:chOff x="4354969" y="1874520"/>
                <a:chExt cx="72784" cy="1533354"/>
              </a:xfrm>
            </p:grpSpPr>
            <p:cxnSp>
              <p:nvCxnSpPr>
                <p:cNvPr id="133" name="Straight Connector 65">
                  <a:extLst>
                    <a:ext uri="{FF2B5EF4-FFF2-40B4-BE49-F238E27FC236}">
                      <a16:creationId xmlns:a16="http://schemas.microsoft.com/office/drawing/2014/main" id="{A25E4E0F-7006-4946-9712-7DE20F1AE001}"/>
                    </a:ext>
                  </a:extLst>
                </p:cNvPr>
                <p:cNvCxnSpPr>
                  <a:cxnSpLocks/>
                </p:cNvCxnSpPr>
                <p:nvPr/>
              </p:nvCxnSpPr>
              <p:spPr>
                <a:xfrm>
                  <a:off x="4390884" y="1874520"/>
                  <a:ext cx="0" cy="146057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4" name="Oval 66">
                  <a:extLst>
                    <a:ext uri="{FF2B5EF4-FFF2-40B4-BE49-F238E27FC236}">
                      <a16:creationId xmlns:a16="http://schemas.microsoft.com/office/drawing/2014/main" id="{384CBE43-F883-480C-919A-3B821195CDFE}"/>
                    </a:ext>
                  </a:extLst>
                </p:cNvPr>
                <p:cNvSpPr/>
                <p:nvPr/>
              </p:nvSpPr>
              <p:spPr>
                <a:xfrm>
                  <a:off x="4354969" y="3335090"/>
                  <a:ext cx="72784" cy="72784"/>
                </a:xfrm>
                <a:prstGeom prst="ellipse">
                  <a:avLst/>
                </a:prstGeom>
                <a:solidFill>
                  <a:schemeClr val="accent1"/>
                </a:solidFill>
                <a:ln w="635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2" name="Rectangle 27">
                <a:extLst>
                  <a:ext uri="{FF2B5EF4-FFF2-40B4-BE49-F238E27FC236}">
                    <a16:creationId xmlns:a16="http://schemas.microsoft.com/office/drawing/2014/main" id="{F87F5071-3299-465C-8C6B-797F00823FF3}"/>
                  </a:ext>
                </a:extLst>
              </p:cNvPr>
              <p:cNvSpPr/>
              <p:nvPr/>
            </p:nvSpPr>
            <p:spPr>
              <a:xfrm>
                <a:off x="9356927" y="2279817"/>
                <a:ext cx="1952006" cy="575222"/>
              </a:xfrm>
              <a:prstGeom prst="rect">
                <a:avLst/>
              </a:prstGeom>
            </p:spPr>
            <p:txBody>
              <a:bodyPr wrap="square" lIns="0" tIns="0" rIns="0" bIns="0" anchor="ctr">
                <a:spAutoFit/>
              </a:bodyPr>
              <a:lstStyle/>
              <a:p>
                <a:pPr>
                  <a:lnSpc>
                    <a:spcPct val="89000"/>
                  </a:lnSpc>
                </a:pPr>
                <a:r>
                  <a:rPr lang="en-US" dirty="0">
                    <a:solidFill>
                      <a:schemeClr val="accent1"/>
                    </a:solidFill>
                    <a:latin typeface="+mj-lt"/>
                  </a:rPr>
                  <a:t>Option</a:t>
                </a:r>
              </a:p>
              <a:p>
                <a:pPr>
                  <a:lnSpc>
                    <a:spcPct val="89000"/>
                  </a:lnSpc>
                </a:pPr>
                <a:r>
                  <a:rPr lang="en-US" sz="1200" dirty="0">
                    <a:solidFill>
                      <a:schemeClr val="bg2"/>
                    </a:solidFill>
                  </a:rPr>
                  <a:t>Lorem ipsum dolor sit </a:t>
                </a:r>
                <a:r>
                  <a:rPr lang="en-US" sz="1200" dirty="0" err="1">
                    <a:solidFill>
                      <a:schemeClr val="bg2"/>
                    </a:solidFill>
                  </a:rPr>
                  <a:t>amet</a:t>
                </a:r>
                <a:r>
                  <a:rPr lang="en-US" sz="1200" dirty="0">
                    <a:solidFill>
                      <a:schemeClr val="bg2"/>
                    </a:solidFill>
                  </a:rPr>
                  <a:t>, </a:t>
                </a:r>
                <a:r>
                  <a:rPr lang="en-US" sz="1200" dirty="0" err="1">
                    <a:solidFill>
                      <a:schemeClr val="bg2"/>
                    </a:solidFill>
                  </a:rPr>
                  <a:t>consectetur</a:t>
                </a:r>
                <a:r>
                  <a:rPr lang="en-US" sz="1200" dirty="0">
                    <a:solidFill>
                      <a:schemeClr val="bg2"/>
                    </a:solidFill>
                  </a:rPr>
                  <a:t> </a:t>
                </a:r>
              </a:p>
            </p:txBody>
          </p:sp>
        </p:grpSp>
        <p:grpSp>
          <p:nvGrpSpPr>
            <p:cNvPr id="77" name="Group 43">
              <a:extLst>
                <a:ext uri="{FF2B5EF4-FFF2-40B4-BE49-F238E27FC236}">
                  <a16:creationId xmlns:a16="http://schemas.microsoft.com/office/drawing/2014/main" id="{76846A77-FDCA-4940-8EA6-67D7A2686C53}"/>
                </a:ext>
              </a:extLst>
            </p:cNvPr>
            <p:cNvGrpSpPr/>
            <p:nvPr/>
          </p:nvGrpSpPr>
          <p:grpSpPr>
            <a:xfrm>
              <a:off x="690950" y="4342299"/>
              <a:ext cx="3804792" cy="575222"/>
              <a:chOff x="690950" y="4342299"/>
              <a:chExt cx="3804792" cy="575222"/>
            </a:xfrm>
          </p:grpSpPr>
          <p:grpSp>
            <p:nvGrpSpPr>
              <p:cNvPr id="127" name="Group 67">
                <a:extLst>
                  <a:ext uri="{FF2B5EF4-FFF2-40B4-BE49-F238E27FC236}">
                    <a16:creationId xmlns:a16="http://schemas.microsoft.com/office/drawing/2014/main" id="{518E5C60-22D4-43A6-A24B-853D1E74D837}"/>
                  </a:ext>
                </a:extLst>
              </p:cNvPr>
              <p:cNvGrpSpPr/>
              <p:nvPr/>
            </p:nvGrpSpPr>
            <p:grpSpPr>
              <a:xfrm rot="5400000">
                <a:off x="3692673" y="3863233"/>
                <a:ext cx="72784" cy="1533354"/>
                <a:chOff x="4354969" y="1874520"/>
                <a:chExt cx="72784" cy="1533354"/>
              </a:xfrm>
            </p:grpSpPr>
            <p:cxnSp>
              <p:nvCxnSpPr>
                <p:cNvPr id="129" name="Straight Connector 68">
                  <a:extLst>
                    <a:ext uri="{FF2B5EF4-FFF2-40B4-BE49-F238E27FC236}">
                      <a16:creationId xmlns:a16="http://schemas.microsoft.com/office/drawing/2014/main" id="{97243576-9845-4061-B5BC-E6CF1980BC4C}"/>
                    </a:ext>
                  </a:extLst>
                </p:cNvPr>
                <p:cNvCxnSpPr>
                  <a:cxnSpLocks/>
                </p:cNvCxnSpPr>
                <p:nvPr/>
              </p:nvCxnSpPr>
              <p:spPr>
                <a:xfrm>
                  <a:off x="4390884" y="1874520"/>
                  <a:ext cx="0" cy="146057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0" name="Oval 69">
                  <a:extLst>
                    <a:ext uri="{FF2B5EF4-FFF2-40B4-BE49-F238E27FC236}">
                      <a16:creationId xmlns:a16="http://schemas.microsoft.com/office/drawing/2014/main" id="{8EED7CE1-A809-479B-85A6-F08D2C8CAF66}"/>
                    </a:ext>
                  </a:extLst>
                </p:cNvPr>
                <p:cNvSpPr/>
                <p:nvPr/>
              </p:nvSpPr>
              <p:spPr>
                <a:xfrm>
                  <a:off x="4354969" y="3335090"/>
                  <a:ext cx="72784" cy="72784"/>
                </a:xfrm>
                <a:prstGeom prst="ellipse">
                  <a:avLst/>
                </a:prstGeom>
                <a:solidFill>
                  <a:schemeClr val="bg2"/>
                </a:solidFill>
                <a:ln w="63500">
                  <a:solidFill>
                    <a:schemeClr val="bg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8" name="Rectangle 29">
                <a:extLst>
                  <a:ext uri="{FF2B5EF4-FFF2-40B4-BE49-F238E27FC236}">
                    <a16:creationId xmlns:a16="http://schemas.microsoft.com/office/drawing/2014/main" id="{C25C084D-77C6-4CED-8824-EA8C7E2F194F}"/>
                  </a:ext>
                </a:extLst>
              </p:cNvPr>
              <p:cNvSpPr/>
              <p:nvPr/>
            </p:nvSpPr>
            <p:spPr>
              <a:xfrm flipH="1">
                <a:off x="690950" y="4342299"/>
                <a:ext cx="1952006" cy="575222"/>
              </a:xfrm>
              <a:prstGeom prst="rect">
                <a:avLst/>
              </a:prstGeom>
            </p:spPr>
            <p:txBody>
              <a:bodyPr wrap="square" lIns="0" tIns="0" rIns="0" bIns="0" anchor="ctr">
                <a:spAutoFit/>
              </a:bodyPr>
              <a:lstStyle/>
              <a:p>
                <a:pPr algn="r">
                  <a:lnSpc>
                    <a:spcPct val="89000"/>
                  </a:lnSpc>
                </a:pPr>
                <a:r>
                  <a:rPr lang="en-US" dirty="0">
                    <a:solidFill>
                      <a:schemeClr val="bg2"/>
                    </a:solidFill>
                    <a:latin typeface="+mj-lt"/>
                  </a:rPr>
                  <a:t>Option</a:t>
                </a:r>
              </a:p>
              <a:p>
                <a:pPr algn="r">
                  <a:lnSpc>
                    <a:spcPct val="89000"/>
                  </a:lnSpc>
                </a:pPr>
                <a:r>
                  <a:rPr lang="en-US" sz="1200" dirty="0">
                    <a:solidFill>
                      <a:schemeClr val="bg2"/>
                    </a:solidFill>
                  </a:rPr>
                  <a:t>Lorem ipsum dolor sit </a:t>
                </a:r>
                <a:r>
                  <a:rPr lang="en-US" sz="1200" dirty="0" err="1">
                    <a:solidFill>
                      <a:schemeClr val="bg2"/>
                    </a:solidFill>
                  </a:rPr>
                  <a:t>amet</a:t>
                </a:r>
                <a:r>
                  <a:rPr lang="en-US" sz="1200" dirty="0">
                    <a:solidFill>
                      <a:schemeClr val="bg2"/>
                    </a:solidFill>
                  </a:rPr>
                  <a:t>, </a:t>
                </a:r>
                <a:r>
                  <a:rPr lang="en-US" sz="1200" dirty="0" err="1">
                    <a:solidFill>
                      <a:schemeClr val="bg2"/>
                    </a:solidFill>
                  </a:rPr>
                  <a:t>consectetur</a:t>
                </a:r>
                <a:r>
                  <a:rPr lang="en-US" sz="1200" dirty="0">
                    <a:solidFill>
                      <a:schemeClr val="bg2"/>
                    </a:solidFill>
                  </a:rPr>
                  <a:t> </a:t>
                </a:r>
              </a:p>
            </p:txBody>
          </p:sp>
        </p:grpSp>
        <p:grpSp>
          <p:nvGrpSpPr>
            <p:cNvPr id="78" name="Group 42">
              <a:extLst>
                <a:ext uri="{FF2B5EF4-FFF2-40B4-BE49-F238E27FC236}">
                  <a16:creationId xmlns:a16="http://schemas.microsoft.com/office/drawing/2014/main" id="{40A02E57-68DD-4D82-86AB-C4E4364369B3}"/>
                </a:ext>
              </a:extLst>
            </p:cNvPr>
            <p:cNvGrpSpPr/>
            <p:nvPr/>
          </p:nvGrpSpPr>
          <p:grpSpPr>
            <a:xfrm>
              <a:off x="903820" y="2279817"/>
              <a:ext cx="3591922" cy="575222"/>
              <a:chOff x="903820" y="2279817"/>
              <a:chExt cx="3591922" cy="575222"/>
            </a:xfrm>
          </p:grpSpPr>
          <p:grpSp>
            <p:nvGrpSpPr>
              <p:cNvPr id="123" name="Group 61">
                <a:extLst>
                  <a:ext uri="{FF2B5EF4-FFF2-40B4-BE49-F238E27FC236}">
                    <a16:creationId xmlns:a16="http://schemas.microsoft.com/office/drawing/2014/main" id="{AED46FAD-14A1-44DC-AB33-4B1FFA60D87C}"/>
                  </a:ext>
                </a:extLst>
              </p:cNvPr>
              <p:cNvGrpSpPr/>
              <p:nvPr/>
            </p:nvGrpSpPr>
            <p:grpSpPr>
              <a:xfrm rot="5400000">
                <a:off x="3692673" y="1800751"/>
                <a:ext cx="72784" cy="1533354"/>
                <a:chOff x="4354969" y="1874520"/>
                <a:chExt cx="72784" cy="1533354"/>
              </a:xfrm>
            </p:grpSpPr>
            <p:cxnSp>
              <p:nvCxnSpPr>
                <p:cNvPr id="125" name="Straight Connector 62">
                  <a:extLst>
                    <a:ext uri="{FF2B5EF4-FFF2-40B4-BE49-F238E27FC236}">
                      <a16:creationId xmlns:a16="http://schemas.microsoft.com/office/drawing/2014/main" id="{DDD08507-43C8-4B2C-9D54-DDF7A0FC7601}"/>
                    </a:ext>
                  </a:extLst>
                </p:cNvPr>
                <p:cNvCxnSpPr>
                  <a:cxnSpLocks/>
                </p:cNvCxnSpPr>
                <p:nvPr/>
              </p:nvCxnSpPr>
              <p:spPr>
                <a:xfrm>
                  <a:off x="4390884" y="1874520"/>
                  <a:ext cx="0" cy="146057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26" name="Oval 63">
                  <a:extLst>
                    <a:ext uri="{FF2B5EF4-FFF2-40B4-BE49-F238E27FC236}">
                      <a16:creationId xmlns:a16="http://schemas.microsoft.com/office/drawing/2014/main" id="{FACA742F-E128-4052-8BC6-81C543358A97}"/>
                    </a:ext>
                  </a:extLst>
                </p:cNvPr>
                <p:cNvSpPr/>
                <p:nvPr/>
              </p:nvSpPr>
              <p:spPr>
                <a:xfrm>
                  <a:off x="4354969" y="3335090"/>
                  <a:ext cx="72784" cy="72784"/>
                </a:xfrm>
                <a:prstGeom prst="ellipse">
                  <a:avLst/>
                </a:prstGeom>
                <a:solidFill>
                  <a:schemeClr val="bg2">
                    <a:lumMod val="75000"/>
                  </a:schemeClr>
                </a:solidFill>
                <a:ln w="63500">
                  <a:solidFill>
                    <a:schemeClr val="bg2">
                      <a:lumMod val="7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4" name="Rectangle 31">
                <a:extLst>
                  <a:ext uri="{FF2B5EF4-FFF2-40B4-BE49-F238E27FC236}">
                    <a16:creationId xmlns:a16="http://schemas.microsoft.com/office/drawing/2014/main" id="{81F0068A-B3A1-41E7-873B-7F3AC5044537}"/>
                  </a:ext>
                </a:extLst>
              </p:cNvPr>
              <p:cNvSpPr/>
              <p:nvPr/>
            </p:nvSpPr>
            <p:spPr>
              <a:xfrm flipH="1">
                <a:off x="903820" y="2279817"/>
                <a:ext cx="1952006" cy="575222"/>
              </a:xfrm>
              <a:prstGeom prst="rect">
                <a:avLst/>
              </a:prstGeom>
            </p:spPr>
            <p:txBody>
              <a:bodyPr wrap="square" lIns="0" tIns="0" rIns="0" bIns="0" anchor="ctr">
                <a:spAutoFit/>
              </a:bodyPr>
              <a:lstStyle/>
              <a:p>
                <a:pPr algn="r">
                  <a:lnSpc>
                    <a:spcPct val="89000"/>
                  </a:lnSpc>
                </a:pPr>
                <a:r>
                  <a:rPr lang="en-US" dirty="0">
                    <a:solidFill>
                      <a:schemeClr val="bg2">
                        <a:lumMod val="75000"/>
                      </a:schemeClr>
                    </a:solidFill>
                    <a:latin typeface="+mj-lt"/>
                  </a:rPr>
                  <a:t>Option</a:t>
                </a:r>
              </a:p>
              <a:p>
                <a:pPr algn="r">
                  <a:lnSpc>
                    <a:spcPct val="89000"/>
                  </a:lnSpc>
                </a:pPr>
                <a:r>
                  <a:rPr lang="en-US" sz="1200" dirty="0">
                    <a:solidFill>
                      <a:schemeClr val="bg2"/>
                    </a:solidFill>
                  </a:rPr>
                  <a:t>Lorem ipsum dolor sit </a:t>
                </a:r>
                <a:r>
                  <a:rPr lang="en-US" sz="1200" dirty="0" err="1">
                    <a:solidFill>
                      <a:schemeClr val="bg2"/>
                    </a:solidFill>
                  </a:rPr>
                  <a:t>amet</a:t>
                </a:r>
                <a:r>
                  <a:rPr lang="en-US" sz="1200" dirty="0">
                    <a:solidFill>
                      <a:schemeClr val="bg2"/>
                    </a:solidFill>
                  </a:rPr>
                  <a:t>, </a:t>
                </a:r>
                <a:r>
                  <a:rPr lang="en-US" sz="1200" dirty="0" err="1">
                    <a:solidFill>
                      <a:schemeClr val="bg2"/>
                    </a:solidFill>
                  </a:rPr>
                  <a:t>consectetur</a:t>
                </a:r>
                <a:r>
                  <a:rPr lang="en-US" sz="1200" dirty="0">
                    <a:solidFill>
                      <a:schemeClr val="bg2"/>
                    </a:solidFill>
                  </a:rPr>
                  <a:t> </a:t>
                </a:r>
              </a:p>
            </p:txBody>
          </p:sp>
        </p:grpSp>
        <p:grpSp>
          <p:nvGrpSpPr>
            <p:cNvPr id="79" name="Group 44">
              <a:extLst>
                <a:ext uri="{FF2B5EF4-FFF2-40B4-BE49-F238E27FC236}">
                  <a16:creationId xmlns:a16="http://schemas.microsoft.com/office/drawing/2014/main" id="{46BC8523-964F-46F4-96B3-61D2A3FF3E36}"/>
                </a:ext>
              </a:extLst>
            </p:cNvPr>
            <p:cNvGrpSpPr/>
            <p:nvPr/>
          </p:nvGrpSpPr>
          <p:grpSpPr>
            <a:xfrm>
              <a:off x="4836600" y="1428264"/>
              <a:ext cx="2272802" cy="832656"/>
              <a:chOff x="4836600" y="1428264"/>
              <a:chExt cx="2272802" cy="832656"/>
            </a:xfrm>
          </p:grpSpPr>
          <p:grpSp>
            <p:nvGrpSpPr>
              <p:cNvPr id="119" name="Group 82">
                <a:extLst>
                  <a:ext uri="{FF2B5EF4-FFF2-40B4-BE49-F238E27FC236}">
                    <a16:creationId xmlns:a16="http://schemas.microsoft.com/office/drawing/2014/main" id="{7109E0E0-E0C4-4FBF-BFA4-C197D3B796BD}"/>
                  </a:ext>
                </a:extLst>
              </p:cNvPr>
              <p:cNvGrpSpPr/>
              <p:nvPr/>
            </p:nvGrpSpPr>
            <p:grpSpPr>
              <a:xfrm rot="5400000">
                <a:off x="6306333" y="1457851"/>
                <a:ext cx="72784" cy="1533354"/>
                <a:chOff x="4354969" y="1874520"/>
                <a:chExt cx="72784" cy="1533354"/>
              </a:xfrm>
            </p:grpSpPr>
            <p:cxnSp>
              <p:nvCxnSpPr>
                <p:cNvPr id="121" name="Straight Connector 83">
                  <a:extLst>
                    <a:ext uri="{FF2B5EF4-FFF2-40B4-BE49-F238E27FC236}">
                      <a16:creationId xmlns:a16="http://schemas.microsoft.com/office/drawing/2014/main" id="{D7CD0CA0-23C7-4809-BD17-FBBB9B68D813}"/>
                    </a:ext>
                  </a:extLst>
                </p:cNvPr>
                <p:cNvCxnSpPr>
                  <a:cxnSpLocks/>
                </p:cNvCxnSpPr>
                <p:nvPr/>
              </p:nvCxnSpPr>
              <p:spPr>
                <a:xfrm>
                  <a:off x="4390884" y="1874520"/>
                  <a:ext cx="0" cy="146057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2" name="Oval 84">
                  <a:extLst>
                    <a:ext uri="{FF2B5EF4-FFF2-40B4-BE49-F238E27FC236}">
                      <a16:creationId xmlns:a16="http://schemas.microsoft.com/office/drawing/2014/main" id="{7425F728-4189-4FA4-A9FA-086863C178A5}"/>
                    </a:ext>
                  </a:extLst>
                </p:cNvPr>
                <p:cNvSpPr/>
                <p:nvPr/>
              </p:nvSpPr>
              <p:spPr>
                <a:xfrm>
                  <a:off x="4354969" y="3335090"/>
                  <a:ext cx="72784" cy="72784"/>
                </a:xfrm>
                <a:prstGeom prst="ellipse">
                  <a:avLst/>
                </a:prstGeom>
                <a:solidFill>
                  <a:schemeClr val="accent5"/>
                </a:solidFill>
                <a:ln w="63500">
                  <a:solidFill>
                    <a:schemeClr val="accent5">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0" name="Rectangle 33">
                <a:extLst>
                  <a:ext uri="{FF2B5EF4-FFF2-40B4-BE49-F238E27FC236}">
                    <a16:creationId xmlns:a16="http://schemas.microsoft.com/office/drawing/2014/main" id="{2B416186-7D77-4784-BD02-273CEFD5D515}"/>
                  </a:ext>
                </a:extLst>
              </p:cNvPr>
              <p:cNvSpPr/>
              <p:nvPr/>
            </p:nvSpPr>
            <p:spPr>
              <a:xfrm flipH="1">
                <a:off x="4836600" y="1428264"/>
                <a:ext cx="1952006" cy="575222"/>
              </a:xfrm>
              <a:prstGeom prst="rect">
                <a:avLst/>
              </a:prstGeom>
            </p:spPr>
            <p:txBody>
              <a:bodyPr wrap="square" lIns="0" tIns="0" rIns="0" bIns="0" anchor="ctr">
                <a:spAutoFit/>
              </a:bodyPr>
              <a:lstStyle/>
              <a:p>
                <a:pPr>
                  <a:lnSpc>
                    <a:spcPct val="89000"/>
                  </a:lnSpc>
                </a:pPr>
                <a:r>
                  <a:rPr lang="en-US" dirty="0">
                    <a:solidFill>
                      <a:schemeClr val="accent5"/>
                    </a:solidFill>
                    <a:latin typeface="+mj-lt"/>
                  </a:rPr>
                  <a:t>Option</a:t>
                </a:r>
              </a:p>
              <a:p>
                <a:pPr>
                  <a:lnSpc>
                    <a:spcPct val="89000"/>
                  </a:lnSpc>
                </a:pPr>
                <a:r>
                  <a:rPr lang="en-US" sz="1200" dirty="0">
                    <a:solidFill>
                      <a:schemeClr val="bg2"/>
                    </a:solidFill>
                  </a:rPr>
                  <a:t>Lorem ipsum dolor sit </a:t>
                </a:r>
                <a:r>
                  <a:rPr lang="en-US" sz="1200" dirty="0" err="1">
                    <a:solidFill>
                      <a:schemeClr val="bg2"/>
                    </a:solidFill>
                  </a:rPr>
                  <a:t>amet</a:t>
                </a:r>
                <a:r>
                  <a:rPr lang="en-US" sz="1200" dirty="0">
                    <a:solidFill>
                      <a:schemeClr val="bg2"/>
                    </a:solidFill>
                  </a:rPr>
                  <a:t>, </a:t>
                </a:r>
                <a:r>
                  <a:rPr lang="en-US" sz="1200" dirty="0" err="1">
                    <a:solidFill>
                      <a:schemeClr val="bg2"/>
                    </a:solidFill>
                  </a:rPr>
                  <a:t>consectetur</a:t>
                </a:r>
                <a:r>
                  <a:rPr lang="en-US" sz="1200" dirty="0">
                    <a:solidFill>
                      <a:schemeClr val="bg2"/>
                    </a:solidFill>
                  </a:rPr>
                  <a:t> </a:t>
                </a:r>
              </a:p>
            </p:txBody>
          </p:sp>
        </p:grpSp>
        <p:grpSp>
          <p:nvGrpSpPr>
            <p:cNvPr id="86" name="Group 49">
              <a:extLst>
                <a:ext uri="{FF2B5EF4-FFF2-40B4-BE49-F238E27FC236}">
                  <a16:creationId xmlns:a16="http://schemas.microsoft.com/office/drawing/2014/main" id="{D1C8E50A-9C27-4E37-958D-664F7C2CCC17}"/>
                </a:ext>
              </a:extLst>
            </p:cNvPr>
            <p:cNvGrpSpPr/>
            <p:nvPr/>
          </p:nvGrpSpPr>
          <p:grpSpPr>
            <a:xfrm>
              <a:off x="5309771" y="4593518"/>
              <a:ext cx="1952006" cy="836217"/>
              <a:chOff x="5309771" y="4593518"/>
              <a:chExt cx="1952006" cy="836217"/>
            </a:xfrm>
          </p:grpSpPr>
          <p:grpSp>
            <p:nvGrpSpPr>
              <p:cNvPr id="115" name="Group 79">
                <a:extLst>
                  <a:ext uri="{FF2B5EF4-FFF2-40B4-BE49-F238E27FC236}">
                    <a16:creationId xmlns:a16="http://schemas.microsoft.com/office/drawing/2014/main" id="{3B8F2A64-5B23-42F1-872D-13173D3ECABA}"/>
                  </a:ext>
                </a:extLst>
              </p:cNvPr>
              <p:cNvGrpSpPr/>
              <p:nvPr/>
            </p:nvGrpSpPr>
            <p:grpSpPr>
              <a:xfrm rot="16200000" flipH="1">
                <a:off x="6106744" y="3863233"/>
                <a:ext cx="72784" cy="1533354"/>
                <a:chOff x="4354969" y="1874520"/>
                <a:chExt cx="72784" cy="1533354"/>
              </a:xfrm>
            </p:grpSpPr>
            <p:cxnSp>
              <p:nvCxnSpPr>
                <p:cNvPr id="117" name="Straight Connector 80">
                  <a:extLst>
                    <a:ext uri="{FF2B5EF4-FFF2-40B4-BE49-F238E27FC236}">
                      <a16:creationId xmlns:a16="http://schemas.microsoft.com/office/drawing/2014/main" id="{8E7FD8DE-3A0E-4559-AE1D-4345F53E14A9}"/>
                    </a:ext>
                  </a:extLst>
                </p:cNvPr>
                <p:cNvCxnSpPr>
                  <a:cxnSpLocks/>
                </p:cNvCxnSpPr>
                <p:nvPr/>
              </p:nvCxnSpPr>
              <p:spPr>
                <a:xfrm>
                  <a:off x="4390884" y="1874520"/>
                  <a:ext cx="0" cy="146057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8" name="Oval 81">
                  <a:extLst>
                    <a:ext uri="{FF2B5EF4-FFF2-40B4-BE49-F238E27FC236}">
                      <a16:creationId xmlns:a16="http://schemas.microsoft.com/office/drawing/2014/main" id="{12DA681C-83F9-4E13-AB18-4BE06EB3E08E}"/>
                    </a:ext>
                  </a:extLst>
                </p:cNvPr>
                <p:cNvSpPr/>
                <p:nvPr/>
              </p:nvSpPr>
              <p:spPr>
                <a:xfrm>
                  <a:off x="4354969" y="3335090"/>
                  <a:ext cx="72784" cy="72784"/>
                </a:xfrm>
                <a:prstGeom prst="ellipse">
                  <a:avLst/>
                </a:prstGeom>
                <a:solidFill>
                  <a:schemeClr val="tx2"/>
                </a:solidFill>
                <a:ln w="635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16" name="Rectangle 35">
                <a:extLst>
                  <a:ext uri="{FF2B5EF4-FFF2-40B4-BE49-F238E27FC236}">
                    <a16:creationId xmlns:a16="http://schemas.microsoft.com/office/drawing/2014/main" id="{2992BD57-8817-45AE-9D99-D4F74F2ED599}"/>
                  </a:ext>
                </a:extLst>
              </p:cNvPr>
              <p:cNvSpPr/>
              <p:nvPr/>
            </p:nvSpPr>
            <p:spPr>
              <a:xfrm>
                <a:off x="5309771" y="4854513"/>
                <a:ext cx="1952006" cy="575222"/>
              </a:xfrm>
              <a:prstGeom prst="rect">
                <a:avLst/>
              </a:prstGeom>
            </p:spPr>
            <p:txBody>
              <a:bodyPr wrap="square" lIns="0" tIns="0" rIns="0" bIns="0" anchor="ctr">
                <a:spAutoFit/>
              </a:bodyPr>
              <a:lstStyle/>
              <a:p>
                <a:pPr algn="r">
                  <a:lnSpc>
                    <a:spcPct val="89000"/>
                  </a:lnSpc>
                </a:pPr>
                <a:r>
                  <a:rPr lang="en-US" dirty="0">
                    <a:solidFill>
                      <a:schemeClr val="tx2"/>
                    </a:solidFill>
                    <a:latin typeface="+mj-lt"/>
                  </a:rPr>
                  <a:t>Option</a:t>
                </a:r>
              </a:p>
              <a:p>
                <a:pPr algn="r">
                  <a:lnSpc>
                    <a:spcPct val="89000"/>
                  </a:lnSpc>
                </a:pPr>
                <a:r>
                  <a:rPr lang="en-US" sz="1200" dirty="0">
                    <a:solidFill>
                      <a:schemeClr val="bg2"/>
                    </a:solidFill>
                  </a:rPr>
                  <a:t>Lorem ipsum dolor sit </a:t>
                </a:r>
                <a:r>
                  <a:rPr lang="en-US" sz="1200" dirty="0" err="1">
                    <a:solidFill>
                      <a:schemeClr val="bg2"/>
                    </a:solidFill>
                  </a:rPr>
                  <a:t>amet</a:t>
                </a:r>
                <a:r>
                  <a:rPr lang="en-US" sz="1200" dirty="0">
                    <a:solidFill>
                      <a:schemeClr val="bg2"/>
                    </a:solidFill>
                  </a:rPr>
                  <a:t>, </a:t>
                </a:r>
                <a:r>
                  <a:rPr lang="en-US" sz="1200" dirty="0" err="1">
                    <a:solidFill>
                      <a:schemeClr val="bg2"/>
                    </a:solidFill>
                  </a:rPr>
                  <a:t>consectetur</a:t>
                </a:r>
                <a:r>
                  <a:rPr lang="en-US" sz="1200" dirty="0">
                    <a:solidFill>
                      <a:schemeClr val="bg2"/>
                    </a:solidFill>
                  </a:rPr>
                  <a:t> </a:t>
                </a:r>
              </a:p>
            </p:txBody>
          </p:sp>
        </p:grpSp>
        <p:grpSp>
          <p:nvGrpSpPr>
            <p:cNvPr id="87" name="Group 41">
              <a:extLst>
                <a:ext uri="{FF2B5EF4-FFF2-40B4-BE49-F238E27FC236}">
                  <a16:creationId xmlns:a16="http://schemas.microsoft.com/office/drawing/2014/main" id="{7439DBE0-AB8A-4260-B15E-87F68D2536DD}"/>
                </a:ext>
              </a:extLst>
            </p:cNvPr>
            <p:cNvGrpSpPr/>
            <p:nvPr/>
          </p:nvGrpSpPr>
          <p:grpSpPr>
            <a:xfrm>
              <a:off x="7440382" y="3789685"/>
              <a:ext cx="1660309" cy="1425389"/>
              <a:chOff x="7440382" y="3789685"/>
              <a:chExt cx="1660309" cy="1425389"/>
            </a:xfrm>
          </p:grpSpPr>
          <p:sp>
            <p:nvSpPr>
              <p:cNvPr id="113" name="Freeform 9">
                <a:extLst>
                  <a:ext uri="{FF2B5EF4-FFF2-40B4-BE49-F238E27FC236}">
                    <a16:creationId xmlns:a16="http://schemas.microsoft.com/office/drawing/2014/main" id="{285EA13A-1B81-4207-B0B1-9C39A8AF453A}"/>
                  </a:ext>
                </a:extLst>
              </p:cNvPr>
              <p:cNvSpPr>
                <a:spLocks/>
              </p:cNvSpPr>
              <p:nvPr/>
            </p:nvSpPr>
            <p:spPr bwMode="auto">
              <a:xfrm>
                <a:off x="7440382" y="3789685"/>
                <a:ext cx="1660309" cy="1425389"/>
              </a:xfrm>
              <a:custGeom>
                <a:avLst/>
                <a:gdLst>
                  <a:gd name="T0" fmla="*/ 57 w 73"/>
                  <a:gd name="T1" fmla="*/ 0 h 62"/>
                  <a:gd name="T2" fmla="*/ 73 w 73"/>
                  <a:gd name="T3" fmla="*/ 20 h 62"/>
                  <a:gd name="T4" fmla="*/ 64 w 73"/>
                  <a:gd name="T5" fmla="*/ 17 h 62"/>
                  <a:gd name="T6" fmla="*/ 0 w 73"/>
                  <a:gd name="T7" fmla="*/ 62 h 62"/>
                  <a:gd name="T8" fmla="*/ 0 w 73"/>
                  <a:gd name="T9" fmla="*/ 37 h 62"/>
                  <a:gd name="T10" fmla="*/ 40 w 73"/>
                  <a:gd name="T11" fmla="*/ 8 h 62"/>
                  <a:gd name="T12" fmla="*/ 30 w 73"/>
                  <a:gd name="T13" fmla="*/ 5 h 62"/>
                  <a:gd name="T14" fmla="*/ 57 w 73"/>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62">
                    <a:moveTo>
                      <a:pt x="57" y="0"/>
                    </a:moveTo>
                    <a:cubicBezTo>
                      <a:pt x="73" y="20"/>
                      <a:pt x="73" y="20"/>
                      <a:pt x="73" y="20"/>
                    </a:cubicBezTo>
                    <a:cubicBezTo>
                      <a:pt x="64" y="17"/>
                      <a:pt x="64" y="17"/>
                      <a:pt x="64" y="17"/>
                    </a:cubicBezTo>
                    <a:cubicBezTo>
                      <a:pt x="55" y="43"/>
                      <a:pt x="29" y="62"/>
                      <a:pt x="0" y="62"/>
                    </a:cubicBezTo>
                    <a:cubicBezTo>
                      <a:pt x="0" y="37"/>
                      <a:pt x="0" y="37"/>
                      <a:pt x="0" y="37"/>
                    </a:cubicBezTo>
                    <a:cubicBezTo>
                      <a:pt x="18" y="37"/>
                      <a:pt x="34" y="25"/>
                      <a:pt x="40" y="8"/>
                    </a:cubicBezTo>
                    <a:cubicBezTo>
                      <a:pt x="30" y="5"/>
                      <a:pt x="30" y="5"/>
                      <a:pt x="30" y="5"/>
                    </a:cubicBezTo>
                    <a:lnTo>
                      <a:pt x="57" y="0"/>
                    </a:lnTo>
                    <a:close/>
                  </a:path>
                </a:pathLst>
              </a:custGeom>
              <a:solidFill>
                <a:schemeClr val="accent3"/>
              </a:solidFill>
              <a:ln>
                <a:noFill/>
              </a:ln>
            </p:spPr>
            <p:txBody>
              <a:bodyPr vert="horz" wrap="square" lIns="91428" tIns="45714" rIns="91428" bIns="45714" numCol="1" anchor="t" anchorCtr="0" compatLnSpc="1">
                <a:prstTxWarp prst="textNoShape">
                  <a:avLst/>
                </a:prstTxWarp>
              </a:bodyPr>
              <a:lstStyle/>
              <a:p>
                <a:endParaRPr lang="en-US"/>
              </a:p>
            </p:txBody>
          </p:sp>
          <p:sp>
            <p:nvSpPr>
              <p:cNvPr id="114" name="TextBox 113">
                <a:extLst>
                  <a:ext uri="{FF2B5EF4-FFF2-40B4-BE49-F238E27FC236}">
                    <a16:creationId xmlns:a16="http://schemas.microsoft.com/office/drawing/2014/main" id="{82478F84-0D67-44A3-974E-BB3051D57D7B}"/>
                  </a:ext>
                </a:extLst>
              </p:cNvPr>
              <p:cNvSpPr txBox="1"/>
              <p:nvPr/>
            </p:nvSpPr>
            <p:spPr>
              <a:xfrm>
                <a:off x="8368946" y="3881487"/>
                <a:ext cx="484156" cy="369332"/>
              </a:xfrm>
              <a:prstGeom prst="rect">
                <a:avLst/>
              </a:prstGeom>
              <a:noFill/>
            </p:spPr>
            <p:txBody>
              <a:bodyPr wrap="square" rtlCol="0">
                <a:spAutoFit/>
              </a:bodyPr>
              <a:lstStyle/>
              <a:p>
                <a:pPr algn="ctr"/>
                <a:r>
                  <a:rPr lang="en-US" dirty="0">
                    <a:solidFill>
                      <a:srgbClr val="FFFFFF">
                        <a:alpha val="62000"/>
                      </a:srgbClr>
                    </a:solidFill>
                    <a:latin typeface="+mj-lt"/>
                    <a:ea typeface="Open Sans Bold" panose="020B0806030504020204" pitchFamily="34" charset="0"/>
                    <a:cs typeface="Open Sans Bold" panose="020B0806030504020204" pitchFamily="34" charset="0"/>
                  </a:rPr>
                  <a:t>01</a:t>
                </a:r>
              </a:p>
            </p:txBody>
          </p:sp>
        </p:grpSp>
        <p:grpSp>
          <p:nvGrpSpPr>
            <p:cNvPr id="88" name="Group 37">
              <a:extLst>
                <a:ext uri="{FF2B5EF4-FFF2-40B4-BE49-F238E27FC236}">
                  <a16:creationId xmlns:a16="http://schemas.microsoft.com/office/drawing/2014/main" id="{904B7A64-DEB1-4336-9B32-D06617F120F0}"/>
                </a:ext>
              </a:extLst>
            </p:cNvPr>
            <p:cNvGrpSpPr/>
            <p:nvPr/>
          </p:nvGrpSpPr>
          <p:grpSpPr>
            <a:xfrm>
              <a:off x="7576889" y="1929376"/>
              <a:ext cx="1433325" cy="1677770"/>
              <a:chOff x="7576889" y="1929376"/>
              <a:chExt cx="1433325" cy="1677770"/>
            </a:xfrm>
          </p:grpSpPr>
          <p:sp>
            <p:nvSpPr>
              <p:cNvPr id="111" name="Freeform 10">
                <a:extLst>
                  <a:ext uri="{FF2B5EF4-FFF2-40B4-BE49-F238E27FC236}">
                    <a16:creationId xmlns:a16="http://schemas.microsoft.com/office/drawing/2014/main" id="{4AA979FB-C5BB-4648-A7C2-BC81CB57DF9D}"/>
                  </a:ext>
                </a:extLst>
              </p:cNvPr>
              <p:cNvSpPr>
                <a:spLocks/>
              </p:cNvSpPr>
              <p:nvPr/>
            </p:nvSpPr>
            <p:spPr bwMode="auto">
              <a:xfrm>
                <a:off x="7576889" y="1929376"/>
                <a:ext cx="1433325" cy="1677770"/>
              </a:xfrm>
              <a:custGeom>
                <a:avLst/>
                <a:gdLst>
                  <a:gd name="T0" fmla="*/ 0 w 63"/>
                  <a:gd name="T1" fmla="*/ 16 h 73"/>
                  <a:gd name="T2" fmla="*/ 21 w 63"/>
                  <a:gd name="T3" fmla="*/ 0 h 73"/>
                  <a:gd name="T4" fmla="*/ 17 w 63"/>
                  <a:gd name="T5" fmla="*/ 9 h 73"/>
                  <a:gd name="T6" fmla="*/ 63 w 63"/>
                  <a:gd name="T7" fmla="*/ 73 h 73"/>
                  <a:gd name="T8" fmla="*/ 38 w 63"/>
                  <a:gd name="T9" fmla="*/ 73 h 73"/>
                  <a:gd name="T10" fmla="*/ 9 w 63"/>
                  <a:gd name="T11" fmla="*/ 33 h 73"/>
                  <a:gd name="T12" fmla="*/ 6 w 63"/>
                  <a:gd name="T13" fmla="*/ 43 h 73"/>
                  <a:gd name="T14" fmla="*/ 0 w 63"/>
                  <a:gd name="T15" fmla="*/ 16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73">
                    <a:moveTo>
                      <a:pt x="0" y="16"/>
                    </a:moveTo>
                    <a:cubicBezTo>
                      <a:pt x="21" y="0"/>
                      <a:pt x="21" y="0"/>
                      <a:pt x="21" y="0"/>
                    </a:cubicBezTo>
                    <a:cubicBezTo>
                      <a:pt x="17" y="9"/>
                      <a:pt x="17" y="9"/>
                      <a:pt x="17" y="9"/>
                    </a:cubicBezTo>
                    <a:cubicBezTo>
                      <a:pt x="44" y="18"/>
                      <a:pt x="63" y="43"/>
                      <a:pt x="63" y="73"/>
                    </a:cubicBezTo>
                    <a:cubicBezTo>
                      <a:pt x="38" y="73"/>
                      <a:pt x="38" y="73"/>
                      <a:pt x="38" y="73"/>
                    </a:cubicBezTo>
                    <a:cubicBezTo>
                      <a:pt x="38" y="54"/>
                      <a:pt x="26" y="39"/>
                      <a:pt x="9" y="33"/>
                    </a:cubicBezTo>
                    <a:cubicBezTo>
                      <a:pt x="6" y="43"/>
                      <a:pt x="6" y="43"/>
                      <a:pt x="6" y="43"/>
                    </a:cubicBezTo>
                    <a:lnTo>
                      <a:pt x="0" y="16"/>
                    </a:lnTo>
                    <a:close/>
                  </a:path>
                </a:pathLst>
              </a:custGeom>
              <a:solidFill>
                <a:schemeClr val="accent1"/>
              </a:solidFill>
              <a:ln>
                <a:noFill/>
              </a:ln>
            </p:spPr>
            <p:txBody>
              <a:bodyPr vert="horz" wrap="square" lIns="91428" tIns="45714" rIns="91428" bIns="45714" numCol="1" anchor="t" anchorCtr="0" compatLnSpc="1">
                <a:prstTxWarp prst="textNoShape">
                  <a:avLst/>
                </a:prstTxWarp>
              </a:bodyPr>
              <a:lstStyle/>
              <a:p>
                <a:endParaRPr lang="en-US"/>
              </a:p>
            </p:txBody>
          </p:sp>
          <p:sp>
            <p:nvSpPr>
              <p:cNvPr id="112" name="TextBox 111">
                <a:extLst>
                  <a:ext uri="{FF2B5EF4-FFF2-40B4-BE49-F238E27FC236}">
                    <a16:creationId xmlns:a16="http://schemas.microsoft.com/office/drawing/2014/main" id="{B1CAE40E-5068-4B72-8C9E-1B3C39E401B4}"/>
                  </a:ext>
                </a:extLst>
              </p:cNvPr>
              <p:cNvSpPr txBox="1"/>
              <p:nvPr/>
            </p:nvSpPr>
            <p:spPr>
              <a:xfrm>
                <a:off x="7622694" y="2221177"/>
                <a:ext cx="484156" cy="369332"/>
              </a:xfrm>
              <a:prstGeom prst="rect">
                <a:avLst/>
              </a:prstGeom>
              <a:noFill/>
            </p:spPr>
            <p:txBody>
              <a:bodyPr wrap="square" rtlCol="0">
                <a:spAutoFit/>
              </a:bodyPr>
              <a:lstStyle/>
              <a:p>
                <a:pPr algn="ctr"/>
                <a:r>
                  <a:rPr lang="en-US" dirty="0">
                    <a:solidFill>
                      <a:srgbClr val="FFFFFF">
                        <a:alpha val="62000"/>
                      </a:srgbClr>
                    </a:solidFill>
                    <a:latin typeface="+mj-lt"/>
                    <a:ea typeface="Open Sans Bold" panose="020B0806030504020204" pitchFamily="34" charset="0"/>
                    <a:cs typeface="Open Sans Bold" panose="020B0806030504020204" pitchFamily="34" charset="0"/>
                  </a:rPr>
                  <a:t>02</a:t>
                </a:r>
              </a:p>
            </p:txBody>
          </p:sp>
        </p:grpSp>
        <p:grpSp>
          <p:nvGrpSpPr>
            <p:cNvPr id="89" name="Group 36">
              <a:extLst>
                <a:ext uri="{FF2B5EF4-FFF2-40B4-BE49-F238E27FC236}">
                  <a16:creationId xmlns:a16="http://schemas.microsoft.com/office/drawing/2014/main" id="{299B3327-990B-4126-A735-C013BCB1F4F3}"/>
                </a:ext>
              </a:extLst>
            </p:cNvPr>
            <p:cNvGrpSpPr/>
            <p:nvPr/>
          </p:nvGrpSpPr>
          <p:grpSpPr>
            <a:xfrm>
              <a:off x="5756263" y="1997631"/>
              <a:ext cx="1660309" cy="1425389"/>
              <a:chOff x="5756263" y="1997631"/>
              <a:chExt cx="1660309" cy="1425389"/>
            </a:xfrm>
          </p:grpSpPr>
          <p:sp>
            <p:nvSpPr>
              <p:cNvPr id="109" name="Freeform 5">
                <a:extLst>
                  <a:ext uri="{FF2B5EF4-FFF2-40B4-BE49-F238E27FC236}">
                    <a16:creationId xmlns:a16="http://schemas.microsoft.com/office/drawing/2014/main" id="{BB86B64C-90F5-41FC-9D76-0616459F6E59}"/>
                  </a:ext>
                </a:extLst>
              </p:cNvPr>
              <p:cNvSpPr>
                <a:spLocks/>
              </p:cNvSpPr>
              <p:nvPr/>
            </p:nvSpPr>
            <p:spPr bwMode="auto">
              <a:xfrm>
                <a:off x="5756263" y="1997631"/>
                <a:ext cx="1660309" cy="1425389"/>
              </a:xfrm>
              <a:custGeom>
                <a:avLst/>
                <a:gdLst>
                  <a:gd name="T0" fmla="*/ 16 w 73"/>
                  <a:gd name="T1" fmla="*/ 62 h 62"/>
                  <a:gd name="T2" fmla="*/ 0 w 73"/>
                  <a:gd name="T3" fmla="*/ 42 h 62"/>
                  <a:gd name="T4" fmla="*/ 9 w 73"/>
                  <a:gd name="T5" fmla="*/ 45 h 62"/>
                  <a:gd name="T6" fmla="*/ 73 w 73"/>
                  <a:gd name="T7" fmla="*/ 0 h 62"/>
                  <a:gd name="T8" fmla="*/ 73 w 73"/>
                  <a:gd name="T9" fmla="*/ 25 h 62"/>
                  <a:gd name="T10" fmla="*/ 33 w 73"/>
                  <a:gd name="T11" fmla="*/ 54 h 62"/>
                  <a:gd name="T12" fmla="*/ 43 w 73"/>
                  <a:gd name="T13" fmla="*/ 57 h 62"/>
                  <a:gd name="T14" fmla="*/ 16 w 73"/>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62">
                    <a:moveTo>
                      <a:pt x="16" y="62"/>
                    </a:moveTo>
                    <a:cubicBezTo>
                      <a:pt x="0" y="42"/>
                      <a:pt x="0" y="42"/>
                      <a:pt x="0" y="42"/>
                    </a:cubicBezTo>
                    <a:cubicBezTo>
                      <a:pt x="9" y="45"/>
                      <a:pt x="9" y="45"/>
                      <a:pt x="9" y="45"/>
                    </a:cubicBezTo>
                    <a:cubicBezTo>
                      <a:pt x="18" y="19"/>
                      <a:pt x="44" y="0"/>
                      <a:pt x="73" y="0"/>
                    </a:cubicBezTo>
                    <a:cubicBezTo>
                      <a:pt x="73" y="25"/>
                      <a:pt x="73" y="25"/>
                      <a:pt x="73" y="25"/>
                    </a:cubicBezTo>
                    <a:cubicBezTo>
                      <a:pt x="55" y="25"/>
                      <a:pt x="39" y="37"/>
                      <a:pt x="33" y="54"/>
                    </a:cubicBezTo>
                    <a:cubicBezTo>
                      <a:pt x="43" y="57"/>
                      <a:pt x="43" y="57"/>
                      <a:pt x="43" y="57"/>
                    </a:cubicBezTo>
                    <a:lnTo>
                      <a:pt x="16" y="62"/>
                    </a:lnTo>
                    <a:close/>
                  </a:path>
                </a:pathLst>
              </a:custGeom>
              <a:solidFill>
                <a:schemeClr val="accent5"/>
              </a:solidFill>
              <a:ln>
                <a:noFill/>
              </a:ln>
            </p:spPr>
            <p:txBody>
              <a:bodyPr vert="horz" wrap="square" lIns="91428" tIns="45714" rIns="91428" bIns="45714" numCol="1" anchor="t" anchorCtr="0" compatLnSpc="1">
                <a:prstTxWarp prst="textNoShape">
                  <a:avLst/>
                </a:prstTxWarp>
              </a:bodyPr>
              <a:lstStyle/>
              <a:p>
                <a:endParaRPr lang="en-US"/>
              </a:p>
            </p:txBody>
          </p:sp>
          <p:sp>
            <p:nvSpPr>
              <p:cNvPr id="110" name="TextBox 109">
                <a:extLst>
                  <a:ext uri="{FF2B5EF4-FFF2-40B4-BE49-F238E27FC236}">
                    <a16:creationId xmlns:a16="http://schemas.microsoft.com/office/drawing/2014/main" id="{68021AF1-EC65-4298-A034-DB3AD4802049}"/>
                  </a:ext>
                </a:extLst>
              </p:cNvPr>
              <p:cNvSpPr txBox="1"/>
              <p:nvPr/>
            </p:nvSpPr>
            <p:spPr>
              <a:xfrm>
                <a:off x="6000209" y="2938783"/>
                <a:ext cx="484156" cy="369332"/>
              </a:xfrm>
              <a:prstGeom prst="rect">
                <a:avLst/>
              </a:prstGeom>
              <a:noFill/>
            </p:spPr>
            <p:txBody>
              <a:bodyPr wrap="square" rtlCol="0">
                <a:spAutoFit/>
              </a:bodyPr>
              <a:lstStyle/>
              <a:p>
                <a:pPr algn="ctr"/>
                <a:r>
                  <a:rPr lang="en-US" dirty="0">
                    <a:solidFill>
                      <a:srgbClr val="FFFFFF">
                        <a:alpha val="62000"/>
                      </a:srgbClr>
                    </a:solidFill>
                    <a:latin typeface="+mj-lt"/>
                    <a:ea typeface="Open Sans Bold" panose="020B0806030504020204" pitchFamily="34" charset="0"/>
                    <a:cs typeface="Open Sans Bold" panose="020B0806030504020204" pitchFamily="34" charset="0"/>
                  </a:rPr>
                  <a:t>03</a:t>
                </a:r>
              </a:p>
            </p:txBody>
          </p:sp>
        </p:grpSp>
        <p:grpSp>
          <p:nvGrpSpPr>
            <p:cNvPr id="90" name="Group 34">
              <a:extLst>
                <a:ext uri="{FF2B5EF4-FFF2-40B4-BE49-F238E27FC236}">
                  <a16:creationId xmlns:a16="http://schemas.microsoft.com/office/drawing/2014/main" id="{17559706-7F24-481C-A38B-B6EC501861E8}"/>
                </a:ext>
              </a:extLst>
            </p:cNvPr>
            <p:cNvGrpSpPr/>
            <p:nvPr/>
          </p:nvGrpSpPr>
          <p:grpSpPr>
            <a:xfrm>
              <a:off x="4968086" y="3561114"/>
              <a:ext cx="1411103" cy="1676182"/>
              <a:chOff x="4968086" y="3561114"/>
              <a:chExt cx="1411103" cy="1676182"/>
            </a:xfrm>
          </p:grpSpPr>
          <p:sp>
            <p:nvSpPr>
              <p:cNvPr id="107" name="Freeform 6">
                <a:extLst>
                  <a:ext uri="{FF2B5EF4-FFF2-40B4-BE49-F238E27FC236}">
                    <a16:creationId xmlns:a16="http://schemas.microsoft.com/office/drawing/2014/main" id="{264D9D56-E707-47EF-A9CC-0983F0F192AA}"/>
                  </a:ext>
                </a:extLst>
              </p:cNvPr>
              <p:cNvSpPr>
                <a:spLocks/>
              </p:cNvSpPr>
              <p:nvPr/>
            </p:nvSpPr>
            <p:spPr bwMode="auto">
              <a:xfrm>
                <a:off x="4968086" y="3561114"/>
                <a:ext cx="1411103" cy="1676182"/>
              </a:xfrm>
              <a:custGeom>
                <a:avLst/>
                <a:gdLst>
                  <a:gd name="T0" fmla="*/ 0 w 62"/>
                  <a:gd name="T1" fmla="*/ 57 h 73"/>
                  <a:gd name="T2" fmla="*/ 20 w 62"/>
                  <a:gd name="T3" fmla="*/ 73 h 73"/>
                  <a:gd name="T4" fmla="*/ 17 w 62"/>
                  <a:gd name="T5" fmla="*/ 64 h 73"/>
                  <a:gd name="T6" fmla="*/ 62 w 62"/>
                  <a:gd name="T7" fmla="*/ 0 h 73"/>
                  <a:gd name="T8" fmla="*/ 37 w 62"/>
                  <a:gd name="T9" fmla="*/ 0 h 73"/>
                  <a:gd name="T10" fmla="*/ 8 w 62"/>
                  <a:gd name="T11" fmla="*/ 40 h 73"/>
                  <a:gd name="T12" fmla="*/ 5 w 62"/>
                  <a:gd name="T13" fmla="*/ 30 h 73"/>
                  <a:gd name="T14" fmla="*/ 0 w 62"/>
                  <a:gd name="T15" fmla="*/ 57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73">
                    <a:moveTo>
                      <a:pt x="0" y="57"/>
                    </a:moveTo>
                    <a:cubicBezTo>
                      <a:pt x="20" y="73"/>
                      <a:pt x="20" y="73"/>
                      <a:pt x="20" y="73"/>
                    </a:cubicBezTo>
                    <a:cubicBezTo>
                      <a:pt x="17" y="64"/>
                      <a:pt x="17" y="64"/>
                      <a:pt x="17" y="64"/>
                    </a:cubicBezTo>
                    <a:cubicBezTo>
                      <a:pt x="43" y="55"/>
                      <a:pt x="62" y="30"/>
                      <a:pt x="62" y="0"/>
                    </a:cubicBezTo>
                    <a:cubicBezTo>
                      <a:pt x="37" y="0"/>
                      <a:pt x="37" y="0"/>
                      <a:pt x="37" y="0"/>
                    </a:cubicBezTo>
                    <a:cubicBezTo>
                      <a:pt x="37" y="19"/>
                      <a:pt x="25" y="34"/>
                      <a:pt x="8" y="40"/>
                    </a:cubicBezTo>
                    <a:cubicBezTo>
                      <a:pt x="5" y="30"/>
                      <a:pt x="5" y="30"/>
                      <a:pt x="5" y="30"/>
                    </a:cubicBezTo>
                    <a:lnTo>
                      <a:pt x="0" y="57"/>
                    </a:lnTo>
                    <a:close/>
                  </a:path>
                </a:pathLst>
              </a:custGeom>
              <a:solidFill>
                <a:schemeClr val="tx2"/>
              </a:solidFill>
              <a:ln>
                <a:noFill/>
              </a:ln>
            </p:spPr>
            <p:txBody>
              <a:bodyPr vert="horz" wrap="square" lIns="91428" tIns="45714" rIns="91428" bIns="45714" numCol="1" anchor="t" anchorCtr="0" compatLnSpc="1">
                <a:prstTxWarp prst="textNoShape">
                  <a:avLst/>
                </a:prstTxWarp>
              </a:bodyPr>
              <a:lstStyle/>
              <a:p>
                <a:endParaRPr lang="en-US"/>
              </a:p>
            </p:txBody>
          </p:sp>
          <p:sp>
            <p:nvSpPr>
              <p:cNvPr id="108" name="TextBox 107">
                <a:extLst>
                  <a:ext uri="{FF2B5EF4-FFF2-40B4-BE49-F238E27FC236}">
                    <a16:creationId xmlns:a16="http://schemas.microsoft.com/office/drawing/2014/main" id="{8D060FCA-1837-4A71-81EA-02FAA068ECA4}"/>
                  </a:ext>
                </a:extLst>
              </p:cNvPr>
              <p:cNvSpPr txBox="1"/>
              <p:nvPr/>
            </p:nvSpPr>
            <p:spPr>
              <a:xfrm>
                <a:off x="4980768" y="4575333"/>
                <a:ext cx="484156" cy="369332"/>
              </a:xfrm>
              <a:prstGeom prst="rect">
                <a:avLst/>
              </a:prstGeom>
              <a:noFill/>
            </p:spPr>
            <p:txBody>
              <a:bodyPr wrap="square" rtlCol="0">
                <a:spAutoFit/>
              </a:bodyPr>
              <a:lstStyle/>
              <a:p>
                <a:pPr algn="ctr"/>
                <a:r>
                  <a:rPr lang="en-US" dirty="0">
                    <a:solidFill>
                      <a:srgbClr val="FFFFFF">
                        <a:alpha val="62000"/>
                      </a:srgbClr>
                    </a:solidFill>
                    <a:latin typeface="+mj-lt"/>
                    <a:ea typeface="Open Sans Bold" panose="020B0806030504020204" pitchFamily="34" charset="0"/>
                    <a:cs typeface="Open Sans Bold" panose="020B0806030504020204" pitchFamily="34" charset="0"/>
                  </a:rPr>
                  <a:t>04</a:t>
                </a:r>
              </a:p>
            </p:txBody>
          </p:sp>
        </p:grpSp>
        <p:grpSp>
          <p:nvGrpSpPr>
            <p:cNvPr id="91" name="Group 32">
              <a:extLst>
                <a:ext uri="{FF2B5EF4-FFF2-40B4-BE49-F238E27FC236}">
                  <a16:creationId xmlns:a16="http://schemas.microsoft.com/office/drawing/2014/main" id="{1CC94CBF-133D-4504-A520-99558B6292C4}"/>
                </a:ext>
              </a:extLst>
            </p:cNvPr>
            <p:cNvGrpSpPr/>
            <p:nvPr/>
          </p:nvGrpSpPr>
          <p:grpSpPr>
            <a:xfrm>
              <a:off x="3162626" y="3721431"/>
              <a:ext cx="1661896" cy="1423803"/>
              <a:chOff x="3162626" y="3721431"/>
              <a:chExt cx="1661896" cy="1423803"/>
            </a:xfrm>
          </p:grpSpPr>
          <p:sp>
            <p:nvSpPr>
              <p:cNvPr id="105" name="Freeform 7">
                <a:extLst>
                  <a:ext uri="{FF2B5EF4-FFF2-40B4-BE49-F238E27FC236}">
                    <a16:creationId xmlns:a16="http://schemas.microsoft.com/office/drawing/2014/main" id="{E51F624D-635E-4159-B05F-B4B027592237}"/>
                  </a:ext>
                </a:extLst>
              </p:cNvPr>
              <p:cNvSpPr>
                <a:spLocks/>
              </p:cNvSpPr>
              <p:nvPr/>
            </p:nvSpPr>
            <p:spPr bwMode="auto">
              <a:xfrm>
                <a:off x="3162626" y="3721431"/>
                <a:ext cx="1661896" cy="1423803"/>
              </a:xfrm>
              <a:custGeom>
                <a:avLst/>
                <a:gdLst>
                  <a:gd name="T0" fmla="*/ 16 w 73"/>
                  <a:gd name="T1" fmla="*/ 0 h 62"/>
                  <a:gd name="T2" fmla="*/ 0 w 73"/>
                  <a:gd name="T3" fmla="*/ 20 h 62"/>
                  <a:gd name="T4" fmla="*/ 9 w 73"/>
                  <a:gd name="T5" fmla="*/ 17 h 62"/>
                  <a:gd name="T6" fmla="*/ 73 w 73"/>
                  <a:gd name="T7" fmla="*/ 62 h 62"/>
                  <a:gd name="T8" fmla="*/ 73 w 73"/>
                  <a:gd name="T9" fmla="*/ 37 h 62"/>
                  <a:gd name="T10" fmla="*/ 33 w 73"/>
                  <a:gd name="T11" fmla="*/ 8 h 62"/>
                  <a:gd name="T12" fmla="*/ 43 w 73"/>
                  <a:gd name="T13" fmla="*/ 5 h 62"/>
                  <a:gd name="T14" fmla="*/ 16 w 73"/>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62">
                    <a:moveTo>
                      <a:pt x="16" y="0"/>
                    </a:moveTo>
                    <a:cubicBezTo>
                      <a:pt x="0" y="20"/>
                      <a:pt x="0" y="20"/>
                      <a:pt x="0" y="20"/>
                    </a:cubicBezTo>
                    <a:cubicBezTo>
                      <a:pt x="9" y="17"/>
                      <a:pt x="9" y="17"/>
                      <a:pt x="9" y="17"/>
                    </a:cubicBezTo>
                    <a:cubicBezTo>
                      <a:pt x="18" y="43"/>
                      <a:pt x="44" y="62"/>
                      <a:pt x="73" y="62"/>
                    </a:cubicBezTo>
                    <a:cubicBezTo>
                      <a:pt x="73" y="37"/>
                      <a:pt x="73" y="37"/>
                      <a:pt x="73" y="37"/>
                    </a:cubicBezTo>
                    <a:cubicBezTo>
                      <a:pt x="55" y="37"/>
                      <a:pt x="39" y="25"/>
                      <a:pt x="33" y="8"/>
                    </a:cubicBezTo>
                    <a:cubicBezTo>
                      <a:pt x="43" y="5"/>
                      <a:pt x="43" y="5"/>
                      <a:pt x="43" y="5"/>
                    </a:cubicBezTo>
                    <a:lnTo>
                      <a:pt x="16" y="0"/>
                    </a:lnTo>
                    <a:close/>
                  </a:path>
                </a:pathLst>
              </a:custGeom>
              <a:solidFill>
                <a:schemeClr val="bg2"/>
              </a:solidFill>
              <a:ln>
                <a:noFill/>
              </a:ln>
            </p:spPr>
            <p:txBody>
              <a:bodyPr vert="horz" wrap="square" lIns="91428" tIns="45714" rIns="91428" bIns="45714" numCol="1" anchor="t" anchorCtr="0" compatLnSpc="1">
                <a:prstTxWarp prst="textNoShape">
                  <a:avLst/>
                </a:prstTxWarp>
              </a:bodyPr>
              <a:lstStyle/>
              <a:p>
                <a:endParaRPr lang="en-US"/>
              </a:p>
            </p:txBody>
          </p:sp>
          <p:sp>
            <p:nvSpPr>
              <p:cNvPr id="106" name="TextBox 105">
                <a:extLst>
                  <a:ext uri="{FF2B5EF4-FFF2-40B4-BE49-F238E27FC236}">
                    <a16:creationId xmlns:a16="http://schemas.microsoft.com/office/drawing/2014/main" id="{AB6A89FD-1E3E-448D-89E3-C4B940959DE5}"/>
                  </a:ext>
                </a:extLst>
              </p:cNvPr>
              <p:cNvSpPr txBox="1"/>
              <p:nvPr/>
            </p:nvSpPr>
            <p:spPr>
              <a:xfrm>
                <a:off x="3380978" y="3830953"/>
                <a:ext cx="484156" cy="369332"/>
              </a:xfrm>
              <a:prstGeom prst="rect">
                <a:avLst/>
              </a:prstGeom>
              <a:noFill/>
            </p:spPr>
            <p:txBody>
              <a:bodyPr wrap="square" rtlCol="0">
                <a:spAutoFit/>
              </a:bodyPr>
              <a:lstStyle/>
              <a:p>
                <a:pPr algn="ctr"/>
                <a:r>
                  <a:rPr lang="en-US" dirty="0">
                    <a:solidFill>
                      <a:srgbClr val="FFFFFF">
                        <a:alpha val="62000"/>
                      </a:srgbClr>
                    </a:solidFill>
                    <a:latin typeface="+mj-lt"/>
                    <a:ea typeface="Open Sans Bold" panose="020B0806030504020204" pitchFamily="34" charset="0"/>
                    <a:cs typeface="Open Sans Bold" panose="020B0806030504020204" pitchFamily="34" charset="0"/>
                  </a:rPr>
                  <a:t>05</a:t>
                </a:r>
              </a:p>
            </p:txBody>
          </p:sp>
        </p:grpSp>
        <p:grpSp>
          <p:nvGrpSpPr>
            <p:cNvPr id="92" name="Group 30">
              <a:extLst>
                <a:ext uri="{FF2B5EF4-FFF2-40B4-BE49-F238E27FC236}">
                  <a16:creationId xmlns:a16="http://schemas.microsoft.com/office/drawing/2014/main" id="{99B33C4F-4C77-4CCE-AF4F-2C7DEDAA727F}"/>
                </a:ext>
              </a:extLst>
            </p:cNvPr>
            <p:cNvGrpSpPr/>
            <p:nvPr/>
          </p:nvGrpSpPr>
          <p:grpSpPr>
            <a:xfrm>
              <a:off x="3276911" y="1907154"/>
              <a:ext cx="1433325" cy="1676182"/>
              <a:chOff x="3276911" y="1907154"/>
              <a:chExt cx="1433325" cy="1676182"/>
            </a:xfrm>
          </p:grpSpPr>
          <p:sp>
            <p:nvSpPr>
              <p:cNvPr id="103" name="Freeform 8">
                <a:extLst>
                  <a:ext uri="{FF2B5EF4-FFF2-40B4-BE49-F238E27FC236}">
                    <a16:creationId xmlns:a16="http://schemas.microsoft.com/office/drawing/2014/main" id="{1305EAA7-642D-4CD9-A0F4-789DBFF0DBB4}"/>
                  </a:ext>
                </a:extLst>
              </p:cNvPr>
              <p:cNvSpPr>
                <a:spLocks/>
              </p:cNvSpPr>
              <p:nvPr/>
            </p:nvSpPr>
            <p:spPr bwMode="auto">
              <a:xfrm>
                <a:off x="3276911" y="1907154"/>
                <a:ext cx="1433325" cy="1676182"/>
              </a:xfrm>
              <a:custGeom>
                <a:avLst/>
                <a:gdLst>
                  <a:gd name="T0" fmla="*/ 63 w 63"/>
                  <a:gd name="T1" fmla="*/ 16 h 73"/>
                  <a:gd name="T2" fmla="*/ 43 w 63"/>
                  <a:gd name="T3" fmla="*/ 0 h 73"/>
                  <a:gd name="T4" fmla="*/ 46 w 63"/>
                  <a:gd name="T5" fmla="*/ 9 h 73"/>
                  <a:gd name="T6" fmla="*/ 0 w 63"/>
                  <a:gd name="T7" fmla="*/ 73 h 73"/>
                  <a:gd name="T8" fmla="*/ 26 w 63"/>
                  <a:gd name="T9" fmla="*/ 73 h 73"/>
                  <a:gd name="T10" fmla="*/ 54 w 63"/>
                  <a:gd name="T11" fmla="*/ 33 h 73"/>
                  <a:gd name="T12" fmla="*/ 58 w 63"/>
                  <a:gd name="T13" fmla="*/ 43 h 73"/>
                  <a:gd name="T14" fmla="*/ 63 w 63"/>
                  <a:gd name="T15" fmla="*/ 16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73">
                    <a:moveTo>
                      <a:pt x="63" y="16"/>
                    </a:moveTo>
                    <a:cubicBezTo>
                      <a:pt x="43" y="0"/>
                      <a:pt x="43" y="0"/>
                      <a:pt x="43" y="0"/>
                    </a:cubicBezTo>
                    <a:cubicBezTo>
                      <a:pt x="46" y="9"/>
                      <a:pt x="46" y="9"/>
                      <a:pt x="46" y="9"/>
                    </a:cubicBezTo>
                    <a:cubicBezTo>
                      <a:pt x="19" y="18"/>
                      <a:pt x="0" y="43"/>
                      <a:pt x="0" y="73"/>
                    </a:cubicBezTo>
                    <a:cubicBezTo>
                      <a:pt x="26" y="73"/>
                      <a:pt x="26" y="73"/>
                      <a:pt x="26" y="73"/>
                    </a:cubicBezTo>
                    <a:cubicBezTo>
                      <a:pt x="26" y="55"/>
                      <a:pt x="38" y="39"/>
                      <a:pt x="54" y="33"/>
                    </a:cubicBezTo>
                    <a:cubicBezTo>
                      <a:pt x="58" y="43"/>
                      <a:pt x="58" y="43"/>
                      <a:pt x="58" y="43"/>
                    </a:cubicBezTo>
                    <a:lnTo>
                      <a:pt x="63" y="16"/>
                    </a:lnTo>
                    <a:close/>
                  </a:path>
                </a:pathLst>
              </a:custGeom>
              <a:solidFill>
                <a:schemeClr val="bg2">
                  <a:lumMod val="50000"/>
                </a:schemeClr>
              </a:solidFill>
              <a:ln>
                <a:noFill/>
              </a:ln>
            </p:spPr>
            <p:txBody>
              <a:bodyPr vert="horz" wrap="square" lIns="91428" tIns="45714" rIns="91428" bIns="45714" numCol="1" anchor="t" anchorCtr="0" compatLnSpc="1">
                <a:prstTxWarp prst="textNoShape">
                  <a:avLst/>
                </a:prstTxWarp>
              </a:bodyPr>
              <a:lstStyle/>
              <a:p>
                <a:endParaRPr lang="en-US"/>
              </a:p>
            </p:txBody>
          </p:sp>
          <p:sp>
            <p:nvSpPr>
              <p:cNvPr id="104" name="TextBox 103">
                <a:extLst>
                  <a:ext uri="{FF2B5EF4-FFF2-40B4-BE49-F238E27FC236}">
                    <a16:creationId xmlns:a16="http://schemas.microsoft.com/office/drawing/2014/main" id="{69843511-AF63-479E-ACF7-E77F4D137877}"/>
                  </a:ext>
                </a:extLst>
              </p:cNvPr>
              <p:cNvSpPr txBox="1"/>
              <p:nvPr/>
            </p:nvSpPr>
            <p:spPr>
              <a:xfrm>
                <a:off x="4156416" y="2220026"/>
                <a:ext cx="484156" cy="369332"/>
              </a:xfrm>
              <a:prstGeom prst="rect">
                <a:avLst/>
              </a:prstGeom>
              <a:noFill/>
            </p:spPr>
            <p:txBody>
              <a:bodyPr wrap="square" rtlCol="0">
                <a:spAutoFit/>
              </a:bodyPr>
              <a:lstStyle/>
              <a:p>
                <a:pPr algn="ctr"/>
                <a:r>
                  <a:rPr lang="en-US" dirty="0">
                    <a:solidFill>
                      <a:srgbClr val="FFFFFF">
                        <a:alpha val="62000"/>
                      </a:srgbClr>
                    </a:solidFill>
                    <a:latin typeface="+mj-lt"/>
                    <a:ea typeface="Open Sans Bold" panose="020B0806030504020204" pitchFamily="34" charset="0"/>
                    <a:cs typeface="Open Sans Bold" panose="020B0806030504020204" pitchFamily="34" charset="0"/>
                  </a:rPr>
                  <a:t>06</a:t>
                </a:r>
              </a:p>
            </p:txBody>
          </p:sp>
        </p:grpSp>
        <p:grpSp>
          <p:nvGrpSpPr>
            <p:cNvPr id="93" name="Группа 92">
              <a:extLst>
                <a:ext uri="{FF2B5EF4-FFF2-40B4-BE49-F238E27FC236}">
                  <a16:creationId xmlns:a16="http://schemas.microsoft.com/office/drawing/2014/main" id="{A2D84D70-B097-4C68-8E03-00FF909E8493}"/>
                </a:ext>
              </a:extLst>
            </p:cNvPr>
            <p:cNvGrpSpPr/>
            <p:nvPr/>
          </p:nvGrpSpPr>
          <p:grpSpPr>
            <a:xfrm>
              <a:off x="6648769" y="2912328"/>
              <a:ext cx="1552408" cy="1222701"/>
              <a:chOff x="6648769" y="2912328"/>
              <a:chExt cx="1552408" cy="1222701"/>
            </a:xfrm>
          </p:grpSpPr>
          <p:sp>
            <p:nvSpPr>
              <p:cNvPr id="99" name="Title 1">
                <a:extLst>
                  <a:ext uri="{FF2B5EF4-FFF2-40B4-BE49-F238E27FC236}">
                    <a16:creationId xmlns:a16="http://schemas.microsoft.com/office/drawing/2014/main" id="{A6C39F7A-D83C-41F8-BB47-6431BC567D6E}"/>
                  </a:ext>
                </a:extLst>
              </p:cNvPr>
              <p:cNvSpPr txBox="1">
                <a:spLocks/>
              </p:cNvSpPr>
              <p:nvPr/>
            </p:nvSpPr>
            <p:spPr>
              <a:xfrm>
                <a:off x="6648769" y="3642009"/>
                <a:ext cx="1552408" cy="493020"/>
              </a:xfrm>
              <a:prstGeom prst="rect">
                <a:avLst/>
              </a:prstGeom>
            </p:spPr>
            <p:txBody>
              <a:bodyPr wrap="square" lIns="0" tIns="0" rIns="0" bIns="0" anchor="ctr">
                <a:spAutoFit/>
              </a:bodyPr>
              <a:lstStyle>
                <a:defPPr>
                  <a:defRPr lang="ru-RU"/>
                </a:defPPr>
                <a:lvl1pPr>
                  <a:lnSpc>
                    <a:spcPct val="89000"/>
                  </a:lnSpc>
                  <a:defRPr sz="1200">
                    <a:solidFill>
                      <a:schemeClr val="bg2"/>
                    </a:solidFill>
                  </a:defRPr>
                </a:lvl1pPr>
              </a:lstStyle>
              <a:p>
                <a:pPr algn="ctr"/>
                <a:r>
                  <a:rPr lang="en-US" dirty="0" err="1">
                    <a:latin typeface="+mj-lt"/>
                  </a:rPr>
                  <a:t>Etiam</a:t>
                </a:r>
                <a:r>
                  <a:rPr lang="en-US" dirty="0">
                    <a:latin typeface="+mj-lt"/>
                  </a:rPr>
                  <a:t> </a:t>
                </a:r>
                <a:r>
                  <a:rPr lang="en-US" dirty="0" err="1">
                    <a:latin typeface="+mj-lt"/>
                  </a:rPr>
                  <a:t>dignissim</a:t>
                </a:r>
                <a:r>
                  <a:rPr lang="en-US" dirty="0">
                    <a:latin typeface="+mj-lt"/>
                  </a:rPr>
                  <a:t> dolor sit </a:t>
                </a:r>
                <a:r>
                  <a:rPr lang="en-US" dirty="0" err="1">
                    <a:latin typeface="+mj-lt"/>
                  </a:rPr>
                  <a:t>amet</a:t>
                </a:r>
                <a:r>
                  <a:rPr lang="en-US" dirty="0">
                    <a:latin typeface="+mj-lt"/>
                  </a:rPr>
                  <a:t> dictum </a:t>
                </a:r>
                <a:r>
                  <a:rPr lang="en-US" dirty="0" err="1">
                    <a:latin typeface="+mj-lt"/>
                  </a:rPr>
                  <a:t>volutpat</a:t>
                </a:r>
                <a:endParaRPr lang="en-US" dirty="0">
                  <a:latin typeface="+mj-lt"/>
                </a:endParaRPr>
              </a:p>
            </p:txBody>
          </p:sp>
          <p:grpSp>
            <p:nvGrpSpPr>
              <p:cNvPr id="100" name="Группа 99">
                <a:extLst>
                  <a:ext uri="{FF2B5EF4-FFF2-40B4-BE49-F238E27FC236}">
                    <a16:creationId xmlns:a16="http://schemas.microsoft.com/office/drawing/2014/main" id="{45454C86-C189-4F3F-9CEA-FAA56AFE5887}"/>
                  </a:ext>
                </a:extLst>
              </p:cNvPr>
              <p:cNvGrpSpPr/>
              <p:nvPr/>
            </p:nvGrpSpPr>
            <p:grpSpPr>
              <a:xfrm>
                <a:off x="7146106" y="2912328"/>
                <a:ext cx="557734" cy="557730"/>
                <a:chOff x="2682260" y="-188421"/>
                <a:chExt cx="557734" cy="557730"/>
              </a:xfrm>
            </p:grpSpPr>
            <p:sp>
              <p:nvSpPr>
                <p:cNvPr id="101" name="Oval 20">
                  <a:extLst>
                    <a:ext uri="{FF2B5EF4-FFF2-40B4-BE49-F238E27FC236}">
                      <a16:creationId xmlns:a16="http://schemas.microsoft.com/office/drawing/2014/main" id="{D4291C6D-398F-4BAD-BE0F-7B736F5348FA}"/>
                    </a:ext>
                  </a:extLst>
                </p:cNvPr>
                <p:cNvSpPr>
                  <a:spLocks noChangeAspect="1" noChangeArrowheads="1"/>
                </p:cNvSpPr>
                <p:nvPr/>
              </p:nvSpPr>
              <p:spPr bwMode="auto">
                <a:xfrm>
                  <a:off x="2682260" y="-188421"/>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102" name="Рисунок 4">
                  <a:extLst>
                    <a:ext uri="{FF2B5EF4-FFF2-40B4-BE49-F238E27FC236}">
                      <a16:creationId xmlns:a16="http://schemas.microsoft.com/office/drawing/2014/main" id="{7968CDA8-F6A2-49BF-92A2-226D0557FD67}"/>
                    </a:ext>
                  </a:extLst>
                </p:cNvPr>
                <p:cNvSpPr/>
                <p:nvPr/>
              </p:nvSpPr>
              <p:spPr>
                <a:xfrm>
                  <a:off x="2806233" y="-67864"/>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nvGrpSpPr>
            <p:cNvPr id="94" name="Группа 93">
              <a:extLst>
                <a:ext uri="{FF2B5EF4-FFF2-40B4-BE49-F238E27FC236}">
                  <a16:creationId xmlns:a16="http://schemas.microsoft.com/office/drawing/2014/main" id="{D95B068D-0F73-45BA-A483-1E1B2451FFBF}"/>
                </a:ext>
              </a:extLst>
            </p:cNvPr>
            <p:cNvGrpSpPr/>
            <p:nvPr/>
          </p:nvGrpSpPr>
          <p:grpSpPr>
            <a:xfrm>
              <a:off x="4064319" y="2912328"/>
              <a:ext cx="1552408" cy="1222701"/>
              <a:chOff x="4064319" y="2912328"/>
              <a:chExt cx="1552408" cy="1222701"/>
            </a:xfrm>
          </p:grpSpPr>
          <p:sp>
            <p:nvSpPr>
              <p:cNvPr id="95" name="Title 1">
                <a:extLst>
                  <a:ext uri="{FF2B5EF4-FFF2-40B4-BE49-F238E27FC236}">
                    <a16:creationId xmlns:a16="http://schemas.microsoft.com/office/drawing/2014/main" id="{1453DFEC-327E-4466-997B-6BC7E983D82C}"/>
                  </a:ext>
                </a:extLst>
              </p:cNvPr>
              <p:cNvSpPr txBox="1">
                <a:spLocks/>
              </p:cNvSpPr>
              <p:nvPr/>
            </p:nvSpPr>
            <p:spPr>
              <a:xfrm>
                <a:off x="4064319" y="3642009"/>
                <a:ext cx="1552408" cy="493020"/>
              </a:xfrm>
              <a:prstGeom prst="rect">
                <a:avLst/>
              </a:prstGeom>
            </p:spPr>
            <p:txBody>
              <a:bodyPr wrap="square" lIns="0" tIns="0" rIns="0" bIns="0" anchor="ctr">
                <a:spAutoFit/>
              </a:bodyPr>
              <a:lstStyle>
                <a:defPPr>
                  <a:defRPr lang="ru-RU"/>
                </a:defPPr>
                <a:lvl1pPr>
                  <a:lnSpc>
                    <a:spcPct val="89000"/>
                  </a:lnSpc>
                  <a:defRPr sz="1200">
                    <a:solidFill>
                      <a:schemeClr val="bg2"/>
                    </a:solidFill>
                  </a:defRPr>
                </a:lvl1pPr>
              </a:lstStyle>
              <a:p>
                <a:pPr algn="ctr"/>
                <a:r>
                  <a:rPr lang="en-US" dirty="0" err="1">
                    <a:latin typeface="+mj-lt"/>
                  </a:rPr>
                  <a:t>Etiam</a:t>
                </a:r>
                <a:r>
                  <a:rPr lang="en-US" dirty="0">
                    <a:latin typeface="+mj-lt"/>
                  </a:rPr>
                  <a:t> </a:t>
                </a:r>
                <a:r>
                  <a:rPr lang="en-US" dirty="0" err="1">
                    <a:latin typeface="+mj-lt"/>
                  </a:rPr>
                  <a:t>dignissim</a:t>
                </a:r>
                <a:r>
                  <a:rPr lang="en-US" dirty="0">
                    <a:latin typeface="+mj-lt"/>
                  </a:rPr>
                  <a:t> dolor sit </a:t>
                </a:r>
                <a:r>
                  <a:rPr lang="en-US" dirty="0" err="1">
                    <a:latin typeface="+mj-lt"/>
                  </a:rPr>
                  <a:t>amet</a:t>
                </a:r>
                <a:r>
                  <a:rPr lang="en-US" dirty="0">
                    <a:latin typeface="+mj-lt"/>
                  </a:rPr>
                  <a:t> dictum </a:t>
                </a:r>
                <a:r>
                  <a:rPr lang="en-US" dirty="0" err="1">
                    <a:latin typeface="+mj-lt"/>
                  </a:rPr>
                  <a:t>volutpat</a:t>
                </a:r>
                <a:endParaRPr lang="en-US" dirty="0">
                  <a:latin typeface="+mj-lt"/>
                </a:endParaRPr>
              </a:p>
            </p:txBody>
          </p:sp>
          <p:grpSp>
            <p:nvGrpSpPr>
              <p:cNvPr id="96" name="Группа 95">
                <a:extLst>
                  <a:ext uri="{FF2B5EF4-FFF2-40B4-BE49-F238E27FC236}">
                    <a16:creationId xmlns:a16="http://schemas.microsoft.com/office/drawing/2014/main" id="{052EF681-E8F9-45FE-8BD4-15B5306FBB4B}"/>
                  </a:ext>
                </a:extLst>
              </p:cNvPr>
              <p:cNvGrpSpPr/>
              <p:nvPr/>
            </p:nvGrpSpPr>
            <p:grpSpPr>
              <a:xfrm>
                <a:off x="4561656" y="2912328"/>
                <a:ext cx="557734" cy="557730"/>
                <a:chOff x="2682260" y="-188421"/>
                <a:chExt cx="557734" cy="557730"/>
              </a:xfrm>
            </p:grpSpPr>
            <p:sp>
              <p:nvSpPr>
                <p:cNvPr id="97" name="Oval 20">
                  <a:extLst>
                    <a:ext uri="{FF2B5EF4-FFF2-40B4-BE49-F238E27FC236}">
                      <a16:creationId xmlns:a16="http://schemas.microsoft.com/office/drawing/2014/main" id="{C8C5EADC-F511-4369-A9F3-E38421709587}"/>
                    </a:ext>
                  </a:extLst>
                </p:cNvPr>
                <p:cNvSpPr>
                  <a:spLocks noChangeAspect="1" noChangeArrowheads="1"/>
                </p:cNvSpPr>
                <p:nvPr/>
              </p:nvSpPr>
              <p:spPr bwMode="auto">
                <a:xfrm>
                  <a:off x="2682260" y="-188421"/>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98" name="Рисунок 4">
                  <a:extLst>
                    <a:ext uri="{FF2B5EF4-FFF2-40B4-BE49-F238E27FC236}">
                      <a16:creationId xmlns:a16="http://schemas.microsoft.com/office/drawing/2014/main" id="{2DC51C1D-D737-4129-9F43-1CD9B5C05A2E}"/>
                    </a:ext>
                  </a:extLst>
                </p:cNvPr>
                <p:cNvSpPr/>
                <p:nvPr/>
              </p:nvSpPr>
              <p:spPr>
                <a:xfrm>
                  <a:off x="2806233" y="-67864"/>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spTree>
    <p:extLst>
      <p:ext uri="{BB962C8B-B14F-4D97-AF65-F5344CB8AC3E}">
        <p14:creationId xmlns:p14="http://schemas.microsoft.com/office/powerpoint/2010/main" val="3139564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7F8A-3F60-4A6F-A0BD-B74FB75F1997}"/>
              </a:ext>
            </a:extLst>
          </p:cNvPr>
          <p:cNvSpPr>
            <a:spLocks noGrp="1"/>
          </p:cNvSpPr>
          <p:nvPr>
            <p:ph type="title"/>
          </p:nvPr>
        </p:nvSpPr>
        <p:spPr/>
        <p:txBody>
          <a:bodyPr/>
          <a:lstStyle/>
          <a:p>
            <a:r>
              <a:rPr lang="en-US" dirty="0"/>
              <a:t>PIE CHART AND TEXTBOX</a:t>
            </a:r>
            <a:endParaRPr lang="ru-RU" dirty="0"/>
          </a:p>
        </p:txBody>
      </p:sp>
      <p:sp>
        <p:nvSpPr>
          <p:cNvPr id="3" name="Slide Number Placeholder 2">
            <a:extLst>
              <a:ext uri="{FF2B5EF4-FFF2-40B4-BE49-F238E27FC236}">
                <a16:creationId xmlns:a16="http://schemas.microsoft.com/office/drawing/2014/main" id="{590BF795-6F6B-41D2-BEBC-C5DBEF75AFD3}"/>
              </a:ext>
            </a:extLst>
          </p:cNvPr>
          <p:cNvSpPr>
            <a:spLocks noGrp="1"/>
          </p:cNvSpPr>
          <p:nvPr>
            <p:ph type="sldNum" sz="quarter" idx="10"/>
          </p:nvPr>
        </p:nvSpPr>
        <p:spPr/>
        <p:txBody>
          <a:bodyPr/>
          <a:lstStyle/>
          <a:p>
            <a:fld id="{B6AA8A74-8566-41AB-BE36-77E5736D8C67}" type="slidenum">
              <a:rPr lang="ru-RU" smtClean="0"/>
              <a:pPr/>
              <a:t>13</a:t>
            </a:fld>
            <a:endParaRPr lang="ru-RU" sz="1000" dirty="0"/>
          </a:p>
        </p:txBody>
      </p:sp>
      <p:sp>
        <p:nvSpPr>
          <p:cNvPr id="4" name="Text Placeholder 3">
            <a:extLst>
              <a:ext uri="{FF2B5EF4-FFF2-40B4-BE49-F238E27FC236}">
                <a16:creationId xmlns:a16="http://schemas.microsoft.com/office/drawing/2014/main" id="{FCFCC6C8-D1D4-4F57-9822-37718C77D0CF}"/>
              </a:ext>
            </a:extLst>
          </p:cNvPr>
          <p:cNvSpPr>
            <a:spLocks noGrp="1"/>
          </p:cNvSpPr>
          <p:nvPr>
            <p:ph type="body" sz="quarter" idx="11"/>
          </p:nvPr>
        </p:nvSpPr>
        <p:spPr/>
        <p:txBody>
          <a:bodyPr/>
          <a:lstStyle/>
          <a:p>
            <a:endParaRPr lang="ru-RU"/>
          </a:p>
        </p:txBody>
      </p:sp>
      <p:grpSp>
        <p:nvGrpSpPr>
          <p:cNvPr id="81" name="Group 80">
            <a:extLst>
              <a:ext uri="{FF2B5EF4-FFF2-40B4-BE49-F238E27FC236}">
                <a16:creationId xmlns:a16="http://schemas.microsoft.com/office/drawing/2014/main" id="{998F3E10-9E61-4226-94E7-0CC23ACFE8AC}"/>
              </a:ext>
            </a:extLst>
          </p:cNvPr>
          <p:cNvGrpSpPr/>
          <p:nvPr/>
        </p:nvGrpSpPr>
        <p:grpSpPr>
          <a:xfrm>
            <a:off x="1092200" y="1292662"/>
            <a:ext cx="4659246" cy="5052574"/>
            <a:chOff x="1092198" y="1292662"/>
            <a:chExt cx="4659246" cy="5052574"/>
          </a:xfrm>
        </p:grpSpPr>
        <p:grpSp>
          <p:nvGrpSpPr>
            <p:cNvPr id="82" name="Group 81">
              <a:extLst>
                <a:ext uri="{FF2B5EF4-FFF2-40B4-BE49-F238E27FC236}">
                  <a16:creationId xmlns:a16="http://schemas.microsoft.com/office/drawing/2014/main" id="{7E02A7EB-5CAF-49BD-8CDC-FF7A1AB4AAFE}"/>
                </a:ext>
              </a:extLst>
            </p:cNvPr>
            <p:cNvGrpSpPr/>
            <p:nvPr/>
          </p:nvGrpSpPr>
          <p:grpSpPr>
            <a:xfrm>
              <a:off x="1092200" y="1292662"/>
              <a:ext cx="4659244" cy="5052574"/>
              <a:chOff x="1092200" y="1292662"/>
              <a:chExt cx="4659244" cy="5052574"/>
            </a:xfrm>
          </p:grpSpPr>
          <p:sp>
            <p:nvSpPr>
              <p:cNvPr id="89" name="Rounded Rectangle 76">
                <a:extLst>
                  <a:ext uri="{FF2B5EF4-FFF2-40B4-BE49-F238E27FC236}">
                    <a16:creationId xmlns:a16="http://schemas.microsoft.com/office/drawing/2014/main" id="{07A06EE6-6289-48ED-AF2A-9D793E75103A}"/>
                  </a:ext>
                </a:extLst>
              </p:cNvPr>
              <p:cNvSpPr/>
              <p:nvPr/>
            </p:nvSpPr>
            <p:spPr>
              <a:xfrm>
                <a:off x="1092200" y="1292662"/>
                <a:ext cx="4659244" cy="5052574"/>
              </a:xfrm>
              <a:prstGeom prst="roundRect">
                <a:avLst>
                  <a:gd name="adj" fmla="val 1502"/>
                </a:avLst>
              </a:prstGeom>
              <a:solidFill>
                <a:schemeClr val="bg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1442" rtlCol="0" anchor="t" anchorCtr="0">
                <a:noAutofit/>
              </a:bodyPr>
              <a:lstStyle/>
              <a:p>
                <a:pPr algn="ctr">
                  <a:spcAft>
                    <a:spcPts val="200"/>
                  </a:spcAft>
                </a:pPr>
                <a:endParaRPr lang="ru-RU" sz="1200" dirty="0">
                  <a:solidFill>
                    <a:schemeClr val="accent1"/>
                  </a:solidFill>
                  <a:latin typeface="+mj-lt"/>
                  <a:cs typeface="Arial" pitchFamily="34" charset="0"/>
                  <a:sym typeface="+mn-lt"/>
                </a:endParaRPr>
              </a:p>
            </p:txBody>
          </p:sp>
          <p:grpSp>
            <p:nvGrpSpPr>
              <p:cNvPr id="90" name="Group 89">
                <a:extLst>
                  <a:ext uri="{FF2B5EF4-FFF2-40B4-BE49-F238E27FC236}">
                    <a16:creationId xmlns:a16="http://schemas.microsoft.com/office/drawing/2014/main" id="{08EDAE7E-090F-4EBA-8B97-E2E933AC9D5A}"/>
                  </a:ext>
                </a:extLst>
              </p:cNvPr>
              <p:cNvGrpSpPr/>
              <p:nvPr/>
            </p:nvGrpSpPr>
            <p:grpSpPr>
              <a:xfrm>
                <a:off x="1092200" y="1292662"/>
                <a:ext cx="4659242" cy="565965"/>
                <a:chOff x="1092200" y="1292662"/>
                <a:chExt cx="4659242" cy="565965"/>
              </a:xfrm>
            </p:grpSpPr>
            <p:sp>
              <p:nvSpPr>
                <p:cNvPr id="92" name="Rounded Rectangle 76">
                  <a:extLst>
                    <a:ext uri="{FF2B5EF4-FFF2-40B4-BE49-F238E27FC236}">
                      <a16:creationId xmlns:a16="http://schemas.microsoft.com/office/drawing/2014/main" id="{2AACDA06-4136-4E44-8A20-C8C6C29BE29A}"/>
                    </a:ext>
                  </a:extLst>
                </p:cNvPr>
                <p:cNvSpPr/>
                <p:nvPr/>
              </p:nvSpPr>
              <p:spPr>
                <a:xfrm>
                  <a:off x="1092200" y="1292662"/>
                  <a:ext cx="4659242" cy="565965"/>
                </a:xfrm>
                <a:prstGeom prst="roundRect">
                  <a:avLst>
                    <a:gd name="adj" fmla="val 6951"/>
                  </a:avLst>
                </a:prstGeom>
                <a:solidFill>
                  <a:schemeClr val="bg2"/>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612000" tIns="0" rIns="72000" bIns="0" rtlCol="0" anchor="ctr" anchorCtr="0">
                  <a:noAutofit/>
                </a:bodyPr>
                <a:lstStyle/>
                <a:p>
                  <a:pPr>
                    <a:buSzPct val="100000"/>
                  </a:pPr>
                  <a:r>
                    <a:rPr lang="en-US" sz="1200" dirty="0">
                      <a:solidFill>
                        <a:schemeClr val="bg1"/>
                      </a:solidFill>
                      <a:latin typeface="+mj-lt"/>
                    </a:rPr>
                    <a:t>Lorem ipsum dolor sit </a:t>
                  </a:r>
                  <a:r>
                    <a:rPr lang="en-US" sz="1200" dirty="0" err="1">
                      <a:solidFill>
                        <a:schemeClr val="bg1"/>
                      </a:solidFill>
                      <a:latin typeface="+mj-lt"/>
                    </a:rPr>
                    <a:t>amet</a:t>
                  </a:r>
                  <a:r>
                    <a:rPr lang="en-US" sz="1200" dirty="0">
                      <a:solidFill>
                        <a:schemeClr val="bg1"/>
                      </a:solidFill>
                      <a:latin typeface="+mj-lt"/>
                    </a:rPr>
                    <a:t>, </a:t>
                  </a:r>
                  <a:r>
                    <a:rPr lang="en-US" sz="1200" dirty="0" err="1">
                      <a:solidFill>
                        <a:schemeClr val="bg1"/>
                      </a:solidFill>
                      <a:latin typeface="+mj-lt"/>
                    </a:rPr>
                    <a:t>consectetur</a:t>
                  </a:r>
                  <a:r>
                    <a:rPr lang="en-US" sz="1200" dirty="0">
                      <a:solidFill>
                        <a:schemeClr val="bg1"/>
                      </a:solidFill>
                      <a:latin typeface="+mj-lt"/>
                    </a:rPr>
                    <a:t> </a:t>
                  </a:r>
                  <a:r>
                    <a:rPr lang="en-US" sz="1200" dirty="0" err="1">
                      <a:solidFill>
                        <a:schemeClr val="bg1"/>
                      </a:solidFill>
                      <a:latin typeface="+mj-lt"/>
                    </a:rPr>
                    <a:t>adipiscing</a:t>
                  </a:r>
                  <a:r>
                    <a:rPr lang="en-US" sz="1200" dirty="0">
                      <a:solidFill>
                        <a:schemeClr val="bg1"/>
                      </a:solidFill>
                      <a:latin typeface="+mj-lt"/>
                    </a:rPr>
                    <a:t> </a:t>
                  </a:r>
                  <a:r>
                    <a:rPr lang="en-US" sz="1200" dirty="0" err="1">
                      <a:solidFill>
                        <a:schemeClr val="bg1"/>
                      </a:solidFill>
                      <a:latin typeface="+mj-lt"/>
                    </a:rPr>
                    <a:t>elit</a:t>
                  </a:r>
                  <a:r>
                    <a:rPr lang="en-US" sz="1200" dirty="0">
                      <a:solidFill>
                        <a:schemeClr val="bg1"/>
                      </a:solidFill>
                      <a:latin typeface="+mj-lt"/>
                    </a:rPr>
                    <a:t> sed do </a:t>
                  </a:r>
                  <a:r>
                    <a:rPr lang="en-US" sz="1200" dirty="0" err="1">
                      <a:solidFill>
                        <a:schemeClr val="bg1"/>
                      </a:solidFill>
                      <a:latin typeface="+mj-lt"/>
                    </a:rPr>
                    <a:t>eiusmod</a:t>
                  </a:r>
                  <a:r>
                    <a:rPr lang="en-US" sz="1200" dirty="0">
                      <a:solidFill>
                        <a:schemeClr val="bg1"/>
                      </a:solidFill>
                      <a:latin typeface="+mj-lt"/>
                    </a:rPr>
                    <a:t> </a:t>
                  </a:r>
                  <a:r>
                    <a:rPr lang="en-US" sz="1200" dirty="0" err="1">
                      <a:solidFill>
                        <a:schemeClr val="bg1"/>
                      </a:solidFill>
                      <a:latin typeface="+mj-lt"/>
                    </a:rPr>
                    <a:t>tempor</a:t>
                  </a:r>
                  <a:r>
                    <a:rPr lang="en-US" sz="1200" dirty="0">
                      <a:solidFill>
                        <a:schemeClr val="bg1"/>
                      </a:solidFill>
                      <a:latin typeface="+mj-lt"/>
                    </a:rPr>
                    <a:t> </a:t>
                  </a:r>
                </a:p>
              </p:txBody>
            </p:sp>
            <p:pic>
              <p:nvPicPr>
                <p:cNvPr id="93" name="Graphic 8">
                  <a:extLst>
                    <a:ext uri="{FF2B5EF4-FFF2-40B4-BE49-F238E27FC236}">
                      <a16:creationId xmlns:a16="http://schemas.microsoft.com/office/drawing/2014/main" id="{6B6BA5FE-AC0D-4055-845C-4629DAA559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14120" y="1427729"/>
                  <a:ext cx="295832" cy="295831"/>
                </a:xfrm>
                <a:prstGeom prst="rect">
                  <a:avLst/>
                </a:prstGeom>
              </p:spPr>
            </p:pic>
          </p:grpSp>
          <p:cxnSp>
            <p:nvCxnSpPr>
              <p:cNvPr id="91" name="Straight Connector 42">
                <a:extLst>
                  <a:ext uri="{FF2B5EF4-FFF2-40B4-BE49-F238E27FC236}">
                    <a16:creationId xmlns:a16="http://schemas.microsoft.com/office/drawing/2014/main" id="{CDB5BED7-151C-4475-850F-29BDA16E3ED9}"/>
                  </a:ext>
                </a:extLst>
              </p:cNvPr>
              <p:cNvCxnSpPr>
                <a:cxnSpLocks/>
              </p:cNvCxnSpPr>
              <p:nvPr/>
            </p:nvCxnSpPr>
            <p:spPr bwMode="auto">
              <a:xfrm>
                <a:off x="1092200" y="4849939"/>
                <a:ext cx="4654550" cy="0"/>
              </a:xfrm>
              <a:prstGeom prst="line">
                <a:avLst/>
              </a:prstGeom>
              <a:solidFill>
                <a:schemeClr val="bg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grpSp>
        <p:graphicFrame>
          <p:nvGraphicFramePr>
            <p:cNvPr id="83" name="Диаграмма 2">
              <a:extLst>
                <a:ext uri="{FF2B5EF4-FFF2-40B4-BE49-F238E27FC236}">
                  <a16:creationId xmlns:a16="http://schemas.microsoft.com/office/drawing/2014/main" id="{0AF9D8F4-FB6B-45A3-A664-61CFF6FBF37D}"/>
                </a:ext>
              </a:extLst>
            </p:cNvPr>
            <p:cNvGraphicFramePr/>
            <p:nvPr>
              <p:extLst>
                <p:ext uri="{D42A27DB-BD31-4B8C-83A1-F6EECF244321}">
                  <p14:modId xmlns:p14="http://schemas.microsoft.com/office/powerpoint/2010/main" val="166999975"/>
                </p:ext>
              </p:extLst>
            </p:nvPr>
          </p:nvGraphicFramePr>
          <p:xfrm>
            <a:off x="1092198" y="1860677"/>
            <a:ext cx="4654550" cy="2999155"/>
          </p:xfrm>
          <a:graphic>
            <a:graphicData uri="http://schemas.openxmlformats.org/drawingml/2006/chart">
              <c:chart xmlns:c="http://schemas.openxmlformats.org/drawingml/2006/chart" xmlns:r="http://schemas.openxmlformats.org/officeDocument/2006/relationships" r:id="rId4"/>
            </a:graphicData>
          </a:graphic>
        </p:graphicFrame>
        <p:grpSp>
          <p:nvGrpSpPr>
            <p:cNvPr id="84" name="Group 83">
              <a:extLst>
                <a:ext uri="{FF2B5EF4-FFF2-40B4-BE49-F238E27FC236}">
                  <a16:creationId xmlns:a16="http://schemas.microsoft.com/office/drawing/2014/main" id="{33EA50B6-2CB2-4A4D-B87E-6A00F1C8A09D}"/>
                </a:ext>
              </a:extLst>
            </p:cNvPr>
            <p:cNvGrpSpPr/>
            <p:nvPr/>
          </p:nvGrpSpPr>
          <p:grpSpPr>
            <a:xfrm>
              <a:off x="3680761" y="2868646"/>
              <a:ext cx="1066058" cy="1066050"/>
              <a:chOff x="3680761" y="2868646"/>
              <a:chExt cx="1066058" cy="1066050"/>
            </a:xfrm>
          </p:grpSpPr>
          <p:sp>
            <p:nvSpPr>
              <p:cNvPr id="86" name="Овал 36">
                <a:extLst>
                  <a:ext uri="{FF2B5EF4-FFF2-40B4-BE49-F238E27FC236}">
                    <a16:creationId xmlns:a16="http://schemas.microsoft.com/office/drawing/2014/main" id="{3D21E11F-E986-48CD-A7EC-A0A6A950CDEC}"/>
                  </a:ext>
                </a:extLst>
              </p:cNvPr>
              <p:cNvSpPr/>
              <p:nvPr/>
            </p:nvSpPr>
            <p:spPr>
              <a:xfrm>
                <a:off x="3680761" y="2868646"/>
                <a:ext cx="1066058" cy="1066050"/>
              </a:xfrm>
              <a:prstGeom prst="ellipse">
                <a:avLst/>
              </a:prstGeom>
              <a:solidFill>
                <a:schemeClr val="bg1">
                  <a:lumMod val="95000"/>
                </a:schemeClr>
              </a:solidFill>
              <a:ln w="9525" cap="flat" cmpd="sng" algn="ctr">
                <a:solidFill>
                  <a:schemeClr val="bg1">
                    <a:lumMod val="85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1442" rIns="72000" bIns="71442" rtlCol="0" anchor="t" anchorCtr="0">
                <a:noAutofit/>
              </a:bodyPr>
              <a:lstStyle/>
              <a:p>
                <a:pPr>
                  <a:lnSpc>
                    <a:spcPct val="90000"/>
                  </a:lnSpc>
                  <a:spcAft>
                    <a:spcPts val="600"/>
                  </a:spcAft>
                </a:pPr>
                <a:endParaRPr lang="ru-RU" sz="900" dirty="0">
                  <a:solidFill>
                    <a:srgbClr val="BE1E2D"/>
                  </a:solidFill>
                  <a:cs typeface="Arial" pitchFamily="34" charset="0"/>
                </a:endParaRPr>
              </a:p>
            </p:txBody>
          </p:sp>
          <p:sp>
            <p:nvSpPr>
              <p:cNvPr id="87" name="Овал 37">
                <a:extLst>
                  <a:ext uri="{FF2B5EF4-FFF2-40B4-BE49-F238E27FC236}">
                    <a16:creationId xmlns:a16="http://schemas.microsoft.com/office/drawing/2014/main" id="{D2FD7776-B8F9-4B44-A122-AEAA9A575C66}"/>
                  </a:ext>
                </a:extLst>
              </p:cNvPr>
              <p:cNvSpPr/>
              <p:nvPr/>
            </p:nvSpPr>
            <p:spPr>
              <a:xfrm>
                <a:off x="3799887" y="2987772"/>
                <a:ext cx="827806" cy="827799"/>
              </a:xfrm>
              <a:prstGeom prst="ellipse">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17">
                  <a:defRPr/>
                </a:pPr>
                <a:endParaRPr lang="ru-RU" sz="1350">
                  <a:solidFill>
                    <a:srgbClr val="FFFFFF"/>
                  </a:solidFill>
                  <a:latin typeface="Play"/>
                </a:endParaRPr>
              </a:p>
            </p:txBody>
          </p:sp>
          <p:pic>
            <p:nvPicPr>
              <p:cNvPr id="88" name="Рисунок 38">
                <a:extLst>
                  <a:ext uri="{FF2B5EF4-FFF2-40B4-BE49-F238E27FC236}">
                    <a16:creationId xmlns:a16="http://schemas.microsoft.com/office/drawing/2014/main" id="{1FBECE1D-29B0-4C38-A41C-EB58084D42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79384" y="3167266"/>
                <a:ext cx="468812" cy="468810"/>
              </a:xfrm>
              <a:prstGeom prst="rect">
                <a:avLst/>
              </a:prstGeom>
            </p:spPr>
          </p:pic>
        </p:grpSp>
        <p:sp>
          <p:nvSpPr>
            <p:cNvPr id="85" name="TextBox 84">
              <a:extLst>
                <a:ext uri="{FF2B5EF4-FFF2-40B4-BE49-F238E27FC236}">
                  <a16:creationId xmlns:a16="http://schemas.microsoft.com/office/drawing/2014/main" id="{70E83097-5DC8-4E01-A958-433D83F14527}"/>
                </a:ext>
              </a:extLst>
            </p:cNvPr>
            <p:cNvSpPr txBox="1">
              <a:spLocks noChangeAspect="1"/>
            </p:cNvSpPr>
            <p:nvPr/>
          </p:nvSpPr>
          <p:spPr>
            <a:xfrm>
              <a:off x="1261536" y="5135199"/>
              <a:ext cx="4320572" cy="923330"/>
            </a:xfrm>
            <a:prstGeom prst="rect">
              <a:avLst/>
            </a:prstGeom>
            <a:noFill/>
          </p:spPr>
          <p:txBody>
            <a:bodyPr wrap="square" lIns="0" tIns="0" rIns="0" bIns="0" rtlCol="0" anchor="ctr">
              <a:spAutoFit/>
            </a:bodyPr>
            <a:lstStyle>
              <a:defPPr>
                <a:defRPr lang="en-US"/>
              </a:defPPr>
              <a:lvl1pPr marL="108000" indent="-108000" defTabSz="914400">
                <a:spcAft>
                  <a:spcPts val="600"/>
                </a:spcAft>
                <a:buClr>
                  <a:schemeClr val="accent2"/>
                </a:buClr>
                <a:buFont typeface="Arial" panose="020B0604020202020204" pitchFamily="34" charset="0"/>
                <a:buChar char="•"/>
                <a:defRPr sz="1000">
                  <a:solidFill>
                    <a:srgbClr val="495359"/>
                  </a:solidFill>
                </a:defRPr>
              </a:lvl1pPr>
            </a:lstStyle>
            <a:p>
              <a:pPr marL="0" indent="0">
                <a:buClr>
                  <a:schemeClr val="accent1"/>
                </a:buClr>
                <a:buNone/>
              </a:pPr>
              <a:r>
                <a:rPr lang="en-US" sz="1200" dirty="0">
                  <a:solidFill>
                    <a:schemeClr val="bg2"/>
                  </a:solidFill>
                  <a:ea typeface="Euclid Circular A" panose="020B0504000000000000" pitchFamily="34" charset="-52"/>
                </a:rPr>
                <a:t>Lorem ipsum dolor sit amet, consectetur adipiscing elit sed do</a:t>
              </a:r>
              <a:r>
                <a:rPr lang="ru-RU" sz="1200" dirty="0">
                  <a:solidFill>
                    <a:schemeClr val="bg2"/>
                  </a:solidFill>
                  <a:ea typeface="Euclid Circular A" panose="020B0504000000000000" pitchFamily="34" charset="-52"/>
                </a:rPr>
                <a:t> </a:t>
              </a:r>
              <a:r>
                <a:rPr lang="en-US" sz="1200" dirty="0">
                  <a:solidFill>
                    <a:schemeClr val="bg2"/>
                  </a:solidFill>
                  <a:ea typeface="Euclid Circular A" panose="020B0504000000000000" pitchFamily="34" charset="-52"/>
                </a:rPr>
                <a:t>eiusmod tempor incididunt ut labore et dolor ut enim ad minim veniam Lorem ipsum dolor sit amet, </a:t>
              </a:r>
              <a:r>
                <a:rPr lang="en-US" sz="1200" dirty="0" err="1">
                  <a:solidFill>
                    <a:schemeClr val="bg2"/>
                  </a:solidFill>
                  <a:ea typeface="Euclid Circular A" panose="020B0504000000000000" pitchFamily="34" charset="-52"/>
                </a:rPr>
                <a:t>consectetur</a:t>
              </a:r>
              <a:r>
                <a:rPr lang="ru-RU" sz="1200" dirty="0">
                  <a:solidFill>
                    <a:schemeClr val="bg2"/>
                  </a:solidFill>
                  <a:ea typeface="Euclid Circular A" panose="020B0504000000000000" pitchFamily="34" charset="-52"/>
                </a:rPr>
                <a:t> </a:t>
              </a:r>
              <a:r>
                <a:rPr lang="en-US" sz="1200" dirty="0">
                  <a:solidFill>
                    <a:schemeClr val="bg2"/>
                  </a:solidFill>
                  <a:ea typeface="Euclid Circular A" panose="020B0504000000000000" pitchFamily="34" charset="-52"/>
                </a:rPr>
                <a:t>eiusmod tempor incididunt ut labore et dolor ut enim ad minim veniam Lorem ipsum dolor sit amet, </a:t>
              </a:r>
              <a:r>
                <a:rPr lang="en-US" sz="1200" dirty="0" err="1">
                  <a:solidFill>
                    <a:schemeClr val="bg2"/>
                  </a:solidFill>
                  <a:ea typeface="Euclid Circular A" panose="020B0504000000000000" pitchFamily="34" charset="-52"/>
                </a:rPr>
                <a:t>consectetur</a:t>
              </a:r>
              <a:endParaRPr lang="ru-RU" sz="1200" dirty="0">
                <a:solidFill>
                  <a:schemeClr val="bg2"/>
                </a:solidFill>
                <a:ea typeface="Euclid Circular A" panose="020B0504000000000000" pitchFamily="34" charset="-52"/>
              </a:endParaRPr>
            </a:p>
          </p:txBody>
        </p:sp>
      </p:grpSp>
      <p:grpSp>
        <p:nvGrpSpPr>
          <p:cNvPr id="39" name="Группа 38">
            <a:extLst>
              <a:ext uri="{FF2B5EF4-FFF2-40B4-BE49-F238E27FC236}">
                <a16:creationId xmlns:a16="http://schemas.microsoft.com/office/drawing/2014/main" id="{CE633C24-DA51-45AB-95A8-D6365564936C}"/>
              </a:ext>
            </a:extLst>
          </p:cNvPr>
          <p:cNvGrpSpPr/>
          <p:nvPr/>
        </p:nvGrpSpPr>
        <p:grpSpPr>
          <a:xfrm>
            <a:off x="6435725" y="1292662"/>
            <a:ext cx="4659245" cy="5052574"/>
            <a:chOff x="6435725" y="1292662"/>
            <a:chExt cx="4659245" cy="5052574"/>
          </a:xfrm>
        </p:grpSpPr>
        <p:grpSp>
          <p:nvGrpSpPr>
            <p:cNvPr id="40" name="Group 25">
              <a:extLst>
                <a:ext uri="{FF2B5EF4-FFF2-40B4-BE49-F238E27FC236}">
                  <a16:creationId xmlns:a16="http://schemas.microsoft.com/office/drawing/2014/main" id="{D4162A66-1FBF-42FC-8AF3-0DF9556306E5}"/>
                </a:ext>
              </a:extLst>
            </p:cNvPr>
            <p:cNvGrpSpPr/>
            <p:nvPr/>
          </p:nvGrpSpPr>
          <p:grpSpPr>
            <a:xfrm>
              <a:off x="6435725" y="1292662"/>
              <a:ext cx="4659245" cy="5052574"/>
              <a:chOff x="6435725" y="1292662"/>
              <a:chExt cx="4659245" cy="5052574"/>
            </a:xfrm>
          </p:grpSpPr>
          <p:grpSp>
            <p:nvGrpSpPr>
              <p:cNvPr id="50" name="Group 23">
                <a:extLst>
                  <a:ext uri="{FF2B5EF4-FFF2-40B4-BE49-F238E27FC236}">
                    <a16:creationId xmlns:a16="http://schemas.microsoft.com/office/drawing/2014/main" id="{588AA891-9F79-4229-821E-7F686E889157}"/>
                  </a:ext>
                </a:extLst>
              </p:cNvPr>
              <p:cNvGrpSpPr/>
              <p:nvPr/>
            </p:nvGrpSpPr>
            <p:grpSpPr>
              <a:xfrm>
                <a:off x="6435725" y="1292662"/>
                <a:ext cx="4659245" cy="5052574"/>
                <a:chOff x="6435725" y="1292662"/>
                <a:chExt cx="4659245" cy="5052574"/>
              </a:xfrm>
            </p:grpSpPr>
            <p:sp>
              <p:nvSpPr>
                <p:cNvPr id="56" name="Rounded Rectangle 76">
                  <a:extLst>
                    <a:ext uri="{FF2B5EF4-FFF2-40B4-BE49-F238E27FC236}">
                      <a16:creationId xmlns:a16="http://schemas.microsoft.com/office/drawing/2014/main" id="{99655E44-05A7-4355-BA32-10A9647EB19D}"/>
                    </a:ext>
                  </a:extLst>
                </p:cNvPr>
                <p:cNvSpPr/>
                <p:nvPr/>
              </p:nvSpPr>
              <p:spPr>
                <a:xfrm>
                  <a:off x="6435725" y="1292662"/>
                  <a:ext cx="4659244" cy="5052574"/>
                </a:xfrm>
                <a:prstGeom prst="roundRect">
                  <a:avLst>
                    <a:gd name="adj" fmla="val 1502"/>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grpSp>
              <p:nvGrpSpPr>
                <p:cNvPr id="57" name="Group 5">
                  <a:extLst>
                    <a:ext uri="{FF2B5EF4-FFF2-40B4-BE49-F238E27FC236}">
                      <a16:creationId xmlns:a16="http://schemas.microsoft.com/office/drawing/2014/main" id="{4E895825-0D0A-42AA-9C95-AD93BEFF1921}"/>
                    </a:ext>
                  </a:extLst>
                </p:cNvPr>
                <p:cNvGrpSpPr/>
                <p:nvPr/>
              </p:nvGrpSpPr>
              <p:grpSpPr>
                <a:xfrm>
                  <a:off x="6435726" y="3354643"/>
                  <a:ext cx="4659244" cy="1495296"/>
                  <a:chOff x="7116742" y="3354643"/>
                  <a:chExt cx="3978227" cy="1495296"/>
                </a:xfrm>
              </p:grpSpPr>
              <p:cxnSp>
                <p:nvCxnSpPr>
                  <p:cNvPr id="59" name="Straight Connector 42">
                    <a:extLst>
                      <a:ext uri="{FF2B5EF4-FFF2-40B4-BE49-F238E27FC236}">
                        <a16:creationId xmlns:a16="http://schemas.microsoft.com/office/drawing/2014/main" id="{36428F74-F69A-4F99-9F26-F3DB3D77A4C8}"/>
                      </a:ext>
                    </a:extLst>
                  </p:cNvPr>
                  <p:cNvCxnSpPr>
                    <a:cxnSpLocks/>
                  </p:cNvCxnSpPr>
                  <p:nvPr/>
                </p:nvCxnSpPr>
                <p:spPr bwMode="auto">
                  <a:xfrm>
                    <a:off x="7116742" y="4849939"/>
                    <a:ext cx="3978227" cy="0"/>
                  </a:xfrm>
                  <a:prstGeom prst="line">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cxnSp>
                <p:nvCxnSpPr>
                  <p:cNvPr id="61" name="Straight Connector 42">
                    <a:extLst>
                      <a:ext uri="{FF2B5EF4-FFF2-40B4-BE49-F238E27FC236}">
                        <a16:creationId xmlns:a16="http://schemas.microsoft.com/office/drawing/2014/main" id="{B2CB0D90-B46A-4801-B4A6-525225A41AA1}"/>
                      </a:ext>
                    </a:extLst>
                  </p:cNvPr>
                  <p:cNvCxnSpPr>
                    <a:cxnSpLocks/>
                  </p:cNvCxnSpPr>
                  <p:nvPr/>
                </p:nvCxnSpPr>
                <p:spPr bwMode="auto">
                  <a:xfrm>
                    <a:off x="7116742" y="3354643"/>
                    <a:ext cx="3978227" cy="0"/>
                  </a:xfrm>
                  <a:prstGeom prst="line">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grpSp>
          </p:grpSp>
          <p:grpSp>
            <p:nvGrpSpPr>
              <p:cNvPr id="51" name="Group 24">
                <a:extLst>
                  <a:ext uri="{FF2B5EF4-FFF2-40B4-BE49-F238E27FC236}">
                    <a16:creationId xmlns:a16="http://schemas.microsoft.com/office/drawing/2014/main" id="{CE30B182-3ED4-4831-B26C-5935B1B6A290}"/>
                  </a:ext>
                </a:extLst>
              </p:cNvPr>
              <p:cNvGrpSpPr/>
              <p:nvPr/>
            </p:nvGrpSpPr>
            <p:grpSpPr>
              <a:xfrm>
                <a:off x="6435725" y="1292662"/>
                <a:ext cx="4659242" cy="565965"/>
                <a:chOff x="6435725" y="1292662"/>
                <a:chExt cx="4659242" cy="565965"/>
              </a:xfrm>
            </p:grpSpPr>
            <p:sp>
              <p:nvSpPr>
                <p:cNvPr id="54" name="Rounded Rectangle 76">
                  <a:extLst>
                    <a:ext uri="{FF2B5EF4-FFF2-40B4-BE49-F238E27FC236}">
                      <a16:creationId xmlns:a16="http://schemas.microsoft.com/office/drawing/2014/main" id="{F295B583-584C-4A3B-925D-D71DA320FAB6}"/>
                    </a:ext>
                  </a:extLst>
                </p:cNvPr>
                <p:cNvSpPr/>
                <p:nvPr/>
              </p:nvSpPr>
              <p:spPr>
                <a:xfrm>
                  <a:off x="6435725" y="1292662"/>
                  <a:ext cx="4659242" cy="565965"/>
                </a:xfrm>
                <a:prstGeom prst="roundRect">
                  <a:avLst>
                    <a:gd name="adj" fmla="val 6951"/>
                  </a:avLst>
                </a:prstGeom>
                <a:solidFill>
                  <a:schemeClr val="accent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612000" tIns="0" rIns="72000" bIns="0" rtlCol="0" anchor="ctr" anchorCtr="0">
                  <a:noAutofit/>
                </a:bodyPr>
                <a:lstStyle/>
                <a:p>
                  <a:pPr>
                    <a:buSzPct val="100000"/>
                  </a:pPr>
                  <a:r>
                    <a:rPr lang="en-US" sz="1200" dirty="0">
                      <a:solidFill>
                        <a:schemeClr val="bg1"/>
                      </a:solidFill>
                      <a:latin typeface="+mj-lt"/>
                    </a:rPr>
                    <a:t>Lorem ipsum dolor sit </a:t>
                  </a:r>
                  <a:r>
                    <a:rPr lang="en-US" sz="1200" dirty="0" err="1">
                      <a:solidFill>
                        <a:schemeClr val="bg1"/>
                      </a:solidFill>
                      <a:latin typeface="+mj-lt"/>
                    </a:rPr>
                    <a:t>amet</a:t>
                  </a:r>
                  <a:r>
                    <a:rPr lang="en-US" sz="1200" dirty="0">
                      <a:solidFill>
                        <a:schemeClr val="bg1"/>
                      </a:solidFill>
                      <a:latin typeface="+mj-lt"/>
                    </a:rPr>
                    <a:t>, </a:t>
                  </a:r>
                  <a:r>
                    <a:rPr lang="en-US" sz="1200" dirty="0" err="1">
                      <a:solidFill>
                        <a:schemeClr val="bg1"/>
                      </a:solidFill>
                      <a:latin typeface="+mj-lt"/>
                    </a:rPr>
                    <a:t>consectetur</a:t>
                  </a:r>
                  <a:r>
                    <a:rPr lang="en-US" sz="1200" dirty="0">
                      <a:solidFill>
                        <a:schemeClr val="bg1"/>
                      </a:solidFill>
                      <a:latin typeface="+mj-lt"/>
                    </a:rPr>
                    <a:t> </a:t>
                  </a:r>
                  <a:r>
                    <a:rPr lang="en-US" sz="1200" dirty="0" err="1">
                      <a:solidFill>
                        <a:schemeClr val="bg1"/>
                      </a:solidFill>
                      <a:latin typeface="+mj-lt"/>
                    </a:rPr>
                    <a:t>adipiscing</a:t>
                  </a:r>
                  <a:r>
                    <a:rPr lang="en-US" sz="1200" dirty="0">
                      <a:solidFill>
                        <a:schemeClr val="bg1"/>
                      </a:solidFill>
                      <a:latin typeface="+mj-lt"/>
                    </a:rPr>
                    <a:t> </a:t>
                  </a:r>
                  <a:r>
                    <a:rPr lang="en-US" sz="1200" dirty="0" err="1">
                      <a:solidFill>
                        <a:schemeClr val="bg1"/>
                      </a:solidFill>
                      <a:latin typeface="+mj-lt"/>
                    </a:rPr>
                    <a:t>elit</a:t>
                  </a:r>
                  <a:r>
                    <a:rPr lang="en-US" sz="1200" dirty="0">
                      <a:solidFill>
                        <a:schemeClr val="bg1"/>
                      </a:solidFill>
                      <a:latin typeface="+mj-lt"/>
                    </a:rPr>
                    <a:t> sed do </a:t>
                  </a:r>
                  <a:r>
                    <a:rPr lang="en-US" sz="1200" dirty="0" err="1">
                      <a:solidFill>
                        <a:schemeClr val="bg1"/>
                      </a:solidFill>
                      <a:latin typeface="+mj-lt"/>
                    </a:rPr>
                    <a:t>eiusmod</a:t>
                  </a:r>
                  <a:r>
                    <a:rPr lang="en-US" sz="1200" dirty="0">
                      <a:solidFill>
                        <a:schemeClr val="bg1"/>
                      </a:solidFill>
                      <a:latin typeface="+mj-lt"/>
                    </a:rPr>
                    <a:t> </a:t>
                  </a:r>
                  <a:r>
                    <a:rPr lang="en-US" sz="1200" dirty="0" err="1">
                      <a:solidFill>
                        <a:schemeClr val="bg1"/>
                      </a:solidFill>
                      <a:latin typeface="+mj-lt"/>
                    </a:rPr>
                    <a:t>tempor</a:t>
                  </a:r>
                  <a:r>
                    <a:rPr lang="en-US" sz="1200" dirty="0">
                      <a:solidFill>
                        <a:schemeClr val="bg1"/>
                      </a:solidFill>
                      <a:latin typeface="+mj-lt"/>
                    </a:rPr>
                    <a:t> </a:t>
                  </a:r>
                </a:p>
              </p:txBody>
            </p:sp>
            <p:pic>
              <p:nvPicPr>
                <p:cNvPr id="55" name="Graphic 8">
                  <a:extLst>
                    <a:ext uri="{FF2B5EF4-FFF2-40B4-BE49-F238E27FC236}">
                      <a16:creationId xmlns:a16="http://schemas.microsoft.com/office/drawing/2014/main" id="{81A9B7A9-2541-4AE5-9643-19F95B8E05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611171" y="1427729"/>
                  <a:ext cx="295832" cy="295831"/>
                </a:xfrm>
                <a:prstGeom prst="rect">
                  <a:avLst/>
                </a:prstGeom>
              </p:spPr>
            </p:pic>
          </p:grpSp>
        </p:grpSp>
        <p:grpSp>
          <p:nvGrpSpPr>
            <p:cNvPr id="41" name="Group 22">
              <a:extLst>
                <a:ext uri="{FF2B5EF4-FFF2-40B4-BE49-F238E27FC236}">
                  <a16:creationId xmlns:a16="http://schemas.microsoft.com/office/drawing/2014/main" id="{8503A04C-198D-44C6-9522-228396399019}"/>
                </a:ext>
              </a:extLst>
            </p:cNvPr>
            <p:cNvGrpSpPr/>
            <p:nvPr/>
          </p:nvGrpSpPr>
          <p:grpSpPr>
            <a:xfrm>
              <a:off x="6631949" y="3547569"/>
              <a:ext cx="4053877" cy="1107996"/>
              <a:chOff x="6631949" y="3547569"/>
              <a:chExt cx="4053877" cy="1107996"/>
            </a:xfrm>
          </p:grpSpPr>
          <p:sp>
            <p:nvSpPr>
              <p:cNvPr id="48" name="ee4pHeader1">
                <a:extLst>
                  <a:ext uri="{FF2B5EF4-FFF2-40B4-BE49-F238E27FC236}">
                    <a16:creationId xmlns:a16="http://schemas.microsoft.com/office/drawing/2014/main" id="{5F433D2C-093A-407E-AD5C-9DDB2C254256}"/>
                  </a:ext>
                </a:extLst>
              </p:cNvPr>
              <p:cNvSpPr txBox="1"/>
              <p:nvPr/>
            </p:nvSpPr>
            <p:spPr>
              <a:xfrm>
                <a:off x="7418765" y="3547569"/>
                <a:ext cx="3267061" cy="1107996"/>
              </a:xfrm>
              <a:prstGeom prst="rect">
                <a:avLst/>
              </a:prstGeom>
              <a:noFill/>
              <a:ln cap="rnd">
                <a:noFill/>
              </a:ln>
            </p:spPr>
            <p:txBody>
              <a:bodyPr vert="horz" wrap="square" lIns="0" tIns="0" rIns="0" bIns="0" rtlCol="0" anchor="ctr" anchorCtr="0">
                <a:spAutoFit/>
              </a:bodyPr>
              <a:lstStyle/>
              <a:p>
                <a:pPr marL="0" marR="0" lvl="3"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chemeClr val="bg2">
                        <a:lumMod val="75000"/>
                      </a:schemeClr>
                    </a:solidFill>
                    <a:effectLst/>
                    <a:uLnTx/>
                    <a:uFillTx/>
                    <a:ea typeface="+mn-ea"/>
                    <a:cs typeface="+mn-cs"/>
                  </a:rPr>
                  <a:t>Lorem ipsum dolor sit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amet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consectetur</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adipiscing</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elit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sed do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eiusmod</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tempor</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incididunt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ut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labore</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et dolore magna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aliqua</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Ut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enim</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ad minim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veniam</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quis</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nostrud</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exercitation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ullamco</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laboris</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nisi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ut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aliquip</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ex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commodo</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consequat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p>
            </p:txBody>
          </p:sp>
          <p:sp>
            <p:nvSpPr>
              <p:cNvPr id="49" name="TextBox 48">
                <a:extLst>
                  <a:ext uri="{FF2B5EF4-FFF2-40B4-BE49-F238E27FC236}">
                    <a16:creationId xmlns:a16="http://schemas.microsoft.com/office/drawing/2014/main" id="{CCD96243-F3FC-4465-B444-ADD9CC073BEF}"/>
                  </a:ext>
                </a:extLst>
              </p:cNvPr>
              <p:cNvSpPr txBox="1"/>
              <p:nvPr/>
            </p:nvSpPr>
            <p:spPr>
              <a:xfrm>
                <a:off x="6631949" y="3886124"/>
                <a:ext cx="557734" cy="430887"/>
              </a:xfrm>
              <a:prstGeom prst="rect">
                <a:avLst/>
              </a:prstGeom>
              <a:noFill/>
            </p:spPr>
            <p:txBody>
              <a:bodyPr wrap="square" lIns="0" tIns="0" rIns="0" bIns="0" rtlCol="0" anchor="ctr">
                <a:spAutoFit/>
              </a:bodyPr>
              <a:lstStyle/>
              <a:p>
                <a:pPr algn="ctr">
                  <a:spcAft>
                    <a:spcPts val="600"/>
                  </a:spcAft>
                </a:pPr>
                <a:r>
                  <a:rPr lang="en-US" sz="2800" dirty="0">
                    <a:solidFill>
                      <a:schemeClr val="accent1"/>
                    </a:solidFill>
                    <a:latin typeface="+mj-lt"/>
                  </a:rPr>
                  <a:t>XX</a:t>
                </a:r>
                <a:endParaRPr lang="ru-RU" sz="2800" dirty="0">
                  <a:solidFill>
                    <a:schemeClr val="accent1"/>
                  </a:solidFill>
                  <a:latin typeface="+mj-lt"/>
                </a:endParaRPr>
              </a:p>
            </p:txBody>
          </p:sp>
        </p:grpSp>
        <p:sp>
          <p:nvSpPr>
            <p:cNvPr id="42" name="TextBox 41">
              <a:extLst>
                <a:ext uri="{FF2B5EF4-FFF2-40B4-BE49-F238E27FC236}">
                  <a16:creationId xmlns:a16="http://schemas.microsoft.com/office/drawing/2014/main" id="{6259FB97-7ED3-446F-8DBA-B16C88318347}"/>
                </a:ext>
              </a:extLst>
            </p:cNvPr>
            <p:cNvSpPr txBox="1">
              <a:spLocks noChangeAspect="1"/>
            </p:cNvSpPr>
            <p:nvPr/>
          </p:nvSpPr>
          <p:spPr>
            <a:xfrm>
              <a:off x="6631949" y="4965922"/>
              <a:ext cx="4241791" cy="1261884"/>
            </a:xfrm>
            <a:prstGeom prst="rect">
              <a:avLst/>
            </a:prstGeom>
            <a:noFill/>
          </p:spPr>
          <p:txBody>
            <a:bodyPr wrap="square" lIns="0" tIns="0" rIns="0" bIns="0" rtlCol="0" anchor="ctr">
              <a:spAutoFit/>
            </a:bodyPr>
            <a:lstStyle>
              <a:defPPr>
                <a:defRPr lang="en-US"/>
              </a:defPPr>
              <a:lvl1pPr marL="108000" indent="-108000" defTabSz="914400">
                <a:spcAft>
                  <a:spcPts val="600"/>
                </a:spcAft>
                <a:buClr>
                  <a:schemeClr val="accent2"/>
                </a:buClr>
                <a:buFont typeface="Arial" panose="020B0604020202020204" pitchFamily="34" charset="0"/>
                <a:buChar char="•"/>
                <a:defRPr sz="1000">
                  <a:solidFill>
                    <a:srgbClr val="495359"/>
                  </a:solidFill>
                </a:defRPr>
              </a:lvl1pPr>
            </a:lstStyle>
            <a:p>
              <a:pPr marL="171450" indent="-171450">
                <a:buClr>
                  <a:schemeClr val="accent1"/>
                </a:buClr>
              </a:pPr>
              <a:r>
                <a:rPr lang="en-US" sz="1200" dirty="0">
                  <a:solidFill>
                    <a:schemeClr val="bg2">
                      <a:lumMod val="75000"/>
                    </a:schemeClr>
                  </a:solidFill>
                  <a:ea typeface="Euclid Circular A" panose="020B0504000000000000" pitchFamily="34" charset="-52"/>
                </a:rPr>
                <a:t>Lorem ipsum dolor sit </a:t>
              </a:r>
              <a:r>
                <a:rPr lang="en-US" sz="1200" dirty="0" err="1">
                  <a:solidFill>
                    <a:schemeClr val="bg2">
                      <a:lumMod val="75000"/>
                    </a:schemeClr>
                  </a:solidFill>
                  <a:ea typeface="Euclid Circular A" panose="020B0504000000000000" pitchFamily="34" charset="-52"/>
                </a:rPr>
                <a:t>amet</a:t>
              </a:r>
              <a:r>
                <a:rPr lang="en-US" sz="1200" dirty="0">
                  <a:solidFill>
                    <a:schemeClr val="bg2">
                      <a:lumMod val="75000"/>
                    </a:schemeClr>
                  </a:solidFill>
                  <a:ea typeface="Euclid Circular A" panose="020B0504000000000000" pitchFamily="34" charset="-52"/>
                </a:rPr>
                <a:t>, </a:t>
              </a:r>
              <a:r>
                <a:rPr lang="en-US" sz="1200" dirty="0" err="1">
                  <a:solidFill>
                    <a:schemeClr val="bg2">
                      <a:lumMod val="75000"/>
                    </a:schemeClr>
                  </a:solidFill>
                  <a:ea typeface="Euclid Circular A" panose="020B0504000000000000" pitchFamily="34" charset="-52"/>
                </a:rPr>
                <a:t>consectetur</a:t>
              </a:r>
              <a:r>
                <a:rPr lang="en-US" sz="1200" dirty="0">
                  <a:solidFill>
                    <a:schemeClr val="bg2">
                      <a:lumMod val="75000"/>
                    </a:schemeClr>
                  </a:solidFill>
                  <a:ea typeface="Euclid Circular A" panose="020B0504000000000000" pitchFamily="34" charset="-52"/>
                </a:rPr>
                <a:t> </a:t>
              </a:r>
              <a:r>
                <a:rPr lang="en-US" sz="1200" dirty="0" err="1">
                  <a:solidFill>
                    <a:schemeClr val="bg2">
                      <a:lumMod val="75000"/>
                    </a:schemeClr>
                  </a:solidFill>
                  <a:ea typeface="Euclid Circular A" panose="020B0504000000000000" pitchFamily="34" charset="-52"/>
                </a:rPr>
                <a:t>adipiscing</a:t>
              </a:r>
              <a:r>
                <a:rPr lang="en-US" sz="1200" dirty="0">
                  <a:solidFill>
                    <a:schemeClr val="bg2">
                      <a:lumMod val="75000"/>
                    </a:schemeClr>
                  </a:solidFill>
                  <a:ea typeface="Euclid Circular A" panose="020B0504000000000000" pitchFamily="34" charset="-52"/>
                </a:rPr>
                <a:t> </a:t>
              </a:r>
              <a:r>
                <a:rPr lang="en-US" sz="1200" dirty="0" err="1">
                  <a:solidFill>
                    <a:schemeClr val="bg2">
                      <a:lumMod val="75000"/>
                    </a:schemeClr>
                  </a:solidFill>
                  <a:ea typeface="Euclid Circular A" panose="020B0504000000000000" pitchFamily="34" charset="-52"/>
                </a:rPr>
                <a:t>elit</a:t>
              </a:r>
              <a:r>
                <a:rPr lang="en-US" sz="1200" dirty="0">
                  <a:solidFill>
                    <a:schemeClr val="bg2">
                      <a:lumMod val="75000"/>
                    </a:schemeClr>
                  </a:solidFill>
                  <a:ea typeface="Euclid Circular A" panose="020B0504000000000000" pitchFamily="34" charset="-52"/>
                </a:rPr>
                <a:t>, sed do </a:t>
              </a:r>
              <a:r>
                <a:rPr lang="en-US" sz="1200" dirty="0" err="1">
                  <a:solidFill>
                    <a:schemeClr val="bg2">
                      <a:lumMod val="75000"/>
                    </a:schemeClr>
                  </a:solidFill>
                  <a:ea typeface="Euclid Circular A" panose="020B0504000000000000" pitchFamily="34" charset="-52"/>
                </a:rPr>
                <a:t>eiusmod</a:t>
              </a:r>
              <a:r>
                <a:rPr lang="en-US" sz="1200" dirty="0">
                  <a:solidFill>
                    <a:schemeClr val="bg2">
                      <a:lumMod val="75000"/>
                    </a:schemeClr>
                  </a:solidFill>
                  <a:ea typeface="Euclid Circular A" panose="020B0504000000000000" pitchFamily="34" charset="-52"/>
                </a:rPr>
                <a:t> </a:t>
              </a:r>
              <a:r>
                <a:rPr lang="en-US" sz="1200" dirty="0" err="1">
                  <a:solidFill>
                    <a:schemeClr val="bg2">
                      <a:lumMod val="75000"/>
                    </a:schemeClr>
                  </a:solidFill>
                  <a:ea typeface="Euclid Circular A" panose="020B0504000000000000" pitchFamily="34" charset="-52"/>
                </a:rPr>
                <a:t>tempor</a:t>
              </a:r>
              <a:endParaRPr lang="en-US" sz="1200" dirty="0">
                <a:solidFill>
                  <a:schemeClr val="bg2">
                    <a:lumMod val="75000"/>
                  </a:schemeClr>
                </a:solidFill>
                <a:ea typeface="Euclid Circular A" panose="020B0504000000000000" pitchFamily="34" charset="-52"/>
              </a:endParaRPr>
            </a:p>
            <a:p>
              <a:pPr marL="171450" indent="-171450">
                <a:buClr>
                  <a:schemeClr val="accent1"/>
                </a:buClr>
              </a:pPr>
              <a:r>
                <a:rPr lang="en-US" sz="1200" dirty="0" err="1">
                  <a:solidFill>
                    <a:schemeClr val="bg2">
                      <a:lumMod val="75000"/>
                    </a:schemeClr>
                  </a:solidFill>
                  <a:ea typeface="Euclid Circular A" panose="020B0504000000000000" pitchFamily="34" charset="-52"/>
                </a:rPr>
                <a:t>Eiusmod</a:t>
              </a:r>
              <a:r>
                <a:rPr lang="en-US" sz="1200" dirty="0">
                  <a:solidFill>
                    <a:schemeClr val="bg2">
                      <a:lumMod val="75000"/>
                    </a:schemeClr>
                  </a:solidFill>
                  <a:ea typeface="Euclid Circular A" panose="020B0504000000000000" pitchFamily="34" charset="-52"/>
                </a:rPr>
                <a:t> tempor incididunt ut labore et dolor ut enim ad minim veniam Lorem ipsum dolor sit amet, </a:t>
              </a:r>
              <a:r>
                <a:rPr lang="en-US" sz="1200" dirty="0" err="1">
                  <a:solidFill>
                    <a:schemeClr val="bg2">
                      <a:lumMod val="75000"/>
                    </a:schemeClr>
                  </a:solidFill>
                  <a:ea typeface="Euclid Circular A" panose="020B0504000000000000" pitchFamily="34" charset="-52"/>
                </a:rPr>
                <a:t>consectetur</a:t>
              </a:r>
              <a:endParaRPr lang="en-US" sz="1200" dirty="0">
                <a:solidFill>
                  <a:schemeClr val="bg2">
                    <a:lumMod val="75000"/>
                  </a:schemeClr>
                </a:solidFill>
                <a:ea typeface="Euclid Circular A" panose="020B0504000000000000" pitchFamily="34" charset="-52"/>
              </a:endParaRPr>
            </a:p>
            <a:p>
              <a:pPr marL="171450" indent="-171450">
                <a:buClr>
                  <a:schemeClr val="accent1"/>
                </a:buClr>
              </a:pPr>
              <a:r>
                <a:rPr lang="en-US" sz="1200" dirty="0">
                  <a:solidFill>
                    <a:schemeClr val="bg2">
                      <a:lumMod val="75000"/>
                    </a:schemeClr>
                  </a:solidFill>
                  <a:ea typeface="Euclid Circular A" panose="020B0504000000000000" pitchFamily="34" charset="-52"/>
                </a:rPr>
                <a:t>Ut </a:t>
              </a:r>
              <a:r>
                <a:rPr lang="en-US" sz="1200" dirty="0" err="1">
                  <a:solidFill>
                    <a:schemeClr val="bg2">
                      <a:lumMod val="75000"/>
                    </a:schemeClr>
                  </a:solidFill>
                  <a:ea typeface="Euclid Circular A" panose="020B0504000000000000" pitchFamily="34" charset="-52"/>
                </a:rPr>
                <a:t>enim</a:t>
              </a:r>
              <a:r>
                <a:rPr lang="en-US" sz="1200" dirty="0">
                  <a:solidFill>
                    <a:schemeClr val="bg2">
                      <a:lumMod val="75000"/>
                    </a:schemeClr>
                  </a:solidFill>
                  <a:ea typeface="Euclid Circular A" panose="020B0504000000000000" pitchFamily="34" charset="-52"/>
                </a:rPr>
                <a:t> ad minim </a:t>
              </a:r>
              <a:r>
                <a:rPr lang="en-US" sz="1200" dirty="0" err="1">
                  <a:solidFill>
                    <a:schemeClr val="bg2">
                      <a:lumMod val="75000"/>
                    </a:schemeClr>
                  </a:solidFill>
                  <a:ea typeface="Euclid Circular A" panose="020B0504000000000000" pitchFamily="34" charset="-52"/>
                </a:rPr>
                <a:t>veniam</a:t>
              </a:r>
              <a:r>
                <a:rPr lang="en-US" sz="1200" dirty="0">
                  <a:solidFill>
                    <a:schemeClr val="bg2">
                      <a:lumMod val="75000"/>
                    </a:schemeClr>
                  </a:solidFill>
                  <a:ea typeface="Euclid Circular A" panose="020B0504000000000000" pitchFamily="34" charset="-52"/>
                </a:rPr>
                <a:t>, </a:t>
              </a:r>
              <a:r>
                <a:rPr lang="en-US" sz="1200" dirty="0" err="1">
                  <a:solidFill>
                    <a:schemeClr val="bg2">
                      <a:lumMod val="75000"/>
                    </a:schemeClr>
                  </a:solidFill>
                  <a:ea typeface="Euclid Circular A" panose="020B0504000000000000" pitchFamily="34" charset="-52"/>
                </a:rPr>
                <a:t>quis</a:t>
              </a:r>
              <a:r>
                <a:rPr lang="en-US" sz="1200" dirty="0">
                  <a:solidFill>
                    <a:schemeClr val="bg2">
                      <a:lumMod val="75000"/>
                    </a:schemeClr>
                  </a:solidFill>
                  <a:ea typeface="Euclid Circular A" panose="020B0504000000000000" pitchFamily="34" charset="-52"/>
                </a:rPr>
                <a:t> </a:t>
              </a:r>
              <a:r>
                <a:rPr lang="en-US" sz="1200" dirty="0" err="1">
                  <a:solidFill>
                    <a:schemeClr val="bg2">
                      <a:lumMod val="75000"/>
                    </a:schemeClr>
                  </a:solidFill>
                  <a:ea typeface="Euclid Circular A" panose="020B0504000000000000" pitchFamily="34" charset="-52"/>
                </a:rPr>
                <a:t>nostrud</a:t>
              </a:r>
              <a:r>
                <a:rPr lang="en-US" sz="1200" dirty="0">
                  <a:solidFill>
                    <a:schemeClr val="bg2">
                      <a:lumMod val="75000"/>
                    </a:schemeClr>
                  </a:solidFill>
                  <a:ea typeface="Euclid Circular A" panose="020B0504000000000000" pitchFamily="34" charset="-52"/>
                </a:rPr>
                <a:t> exercitation </a:t>
              </a:r>
              <a:r>
                <a:rPr lang="en-US" sz="1200" dirty="0" err="1">
                  <a:solidFill>
                    <a:schemeClr val="bg2">
                      <a:lumMod val="75000"/>
                    </a:schemeClr>
                  </a:solidFill>
                  <a:ea typeface="Euclid Circular A" panose="020B0504000000000000" pitchFamily="34" charset="-52"/>
                </a:rPr>
                <a:t>ullamco</a:t>
              </a:r>
              <a:r>
                <a:rPr lang="en-US" sz="1200" dirty="0">
                  <a:solidFill>
                    <a:schemeClr val="bg2">
                      <a:lumMod val="75000"/>
                    </a:schemeClr>
                  </a:solidFill>
                  <a:ea typeface="Euclid Circular A" panose="020B0504000000000000" pitchFamily="34" charset="-52"/>
                </a:rPr>
                <a:t> </a:t>
              </a:r>
              <a:r>
                <a:rPr lang="en-US" sz="1200" dirty="0" err="1">
                  <a:solidFill>
                    <a:schemeClr val="bg2">
                      <a:lumMod val="75000"/>
                    </a:schemeClr>
                  </a:solidFill>
                  <a:ea typeface="Euclid Circular A" panose="020B0504000000000000" pitchFamily="34" charset="-52"/>
                </a:rPr>
                <a:t>laboris</a:t>
              </a:r>
              <a:r>
                <a:rPr lang="en-US" sz="1200" dirty="0">
                  <a:solidFill>
                    <a:schemeClr val="bg2">
                      <a:lumMod val="75000"/>
                    </a:schemeClr>
                  </a:solidFill>
                  <a:ea typeface="Euclid Circular A" panose="020B0504000000000000" pitchFamily="34" charset="-52"/>
                </a:rPr>
                <a:t> nisi </a:t>
              </a:r>
              <a:r>
                <a:rPr lang="en-US" sz="1200" dirty="0" err="1">
                  <a:solidFill>
                    <a:schemeClr val="bg2">
                      <a:lumMod val="75000"/>
                    </a:schemeClr>
                  </a:solidFill>
                  <a:ea typeface="Euclid Circular A" panose="020B0504000000000000" pitchFamily="34" charset="-52"/>
                </a:rPr>
                <a:t>ut</a:t>
              </a:r>
              <a:r>
                <a:rPr lang="en-US" sz="1200" dirty="0">
                  <a:solidFill>
                    <a:schemeClr val="bg2">
                      <a:lumMod val="75000"/>
                    </a:schemeClr>
                  </a:solidFill>
                  <a:ea typeface="Euclid Circular A" panose="020B0504000000000000" pitchFamily="34" charset="-52"/>
                </a:rPr>
                <a:t> </a:t>
              </a:r>
              <a:r>
                <a:rPr lang="en-US" sz="1200" dirty="0" err="1">
                  <a:solidFill>
                    <a:schemeClr val="bg2">
                      <a:lumMod val="75000"/>
                    </a:schemeClr>
                  </a:solidFill>
                  <a:ea typeface="Euclid Circular A" panose="020B0504000000000000" pitchFamily="34" charset="-52"/>
                </a:rPr>
                <a:t>aliquip</a:t>
              </a:r>
              <a:endParaRPr lang="ru-RU" sz="1200" dirty="0">
                <a:solidFill>
                  <a:schemeClr val="bg2">
                    <a:lumMod val="75000"/>
                  </a:schemeClr>
                </a:solidFill>
                <a:ea typeface="Euclid Circular A" panose="020B0504000000000000" pitchFamily="34" charset="-52"/>
              </a:endParaRPr>
            </a:p>
          </p:txBody>
        </p:sp>
        <p:grpSp>
          <p:nvGrpSpPr>
            <p:cNvPr id="43" name="Группа 42">
              <a:extLst>
                <a:ext uri="{FF2B5EF4-FFF2-40B4-BE49-F238E27FC236}">
                  <a16:creationId xmlns:a16="http://schemas.microsoft.com/office/drawing/2014/main" id="{0D6C644E-8707-401A-9EC5-76276B09CFA8}"/>
                </a:ext>
              </a:extLst>
            </p:cNvPr>
            <p:cNvGrpSpPr/>
            <p:nvPr/>
          </p:nvGrpSpPr>
          <p:grpSpPr>
            <a:xfrm>
              <a:off x="6631949" y="2052275"/>
              <a:ext cx="4053877" cy="1107996"/>
              <a:chOff x="6631949" y="2052275"/>
              <a:chExt cx="4053877" cy="1107996"/>
            </a:xfrm>
          </p:grpSpPr>
          <p:sp>
            <p:nvSpPr>
              <p:cNvPr id="44" name="ee4pHeader1">
                <a:extLst>
                  <a:ext uri="{FF2B5EF4-FFF2-40B4-BE49-F238E27FC236}">
                    <a16:creationId xmlns:a16="http://schemas.microsoft.com/office/drawing/2014/main" id="{2E402425-E6A3-4604-96B0-22DA21EEEC5F}"/>
                  </a:ext>
                </a:extLst>
              </p:cNvPr>
              <p:cNvSpPr txBox="1"/>
              <p:nvPr/>
            </p:nvSpPr>
            <p:spPr>
              <a:xfrm>
                <a:off x="7418765" y="2052275"/>
                <a:ext cx="3267061" cy="1107996"/>
              </a:xfrm>
              <a:prstGeom prst="rect">
                <a:avLst/>
              </a:prstGeom>
              <a:noFill/>
              <a:ln cap="rnd">
                <a:noFill/>
              </a:ln>
            </p:spPr>
            <p:txBody>
              <a:bodyPr vert="horz" wrap="square" lIns="0" tIns="0" rIns="0" bIns="0" rtlCol="0" anchor="ctr" anchorCtr="0">
                <a:spAutoFit/>
              </a:bodyPr>
              <a:lstStyle/>
              <a:p>
                <a:pPr marL="0" marR="0" lvl="3" indent="0" algn="l"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chemeClr val="bg2">
                        <a:lumMod val="75000"/>
                      </a:schemeClr>
                    </a:solidFill>
                    <a:effectLst/>
                    <a:uLnTx/>
                    <a:uFillTx/>
                    <a:ea typeface="+mn-ea"/>
                    <a:cs typeface="+mn-cs"/>
                  </a:rPr>
                  <a:t>Lorem ipsum dolor sit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amet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consectetur</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adipiscing</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elit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sed do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eiusmod</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tempor</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incididunt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ut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labore</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et dolore magna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aliqua</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Ut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enim</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ad minim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veniam</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quis</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nostrud</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exercitation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ullamco</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laboris</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nisi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ut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aliquip</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ex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commodo</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r>
                  <a:rPr kumimoji="0" lang="en-US" sz="1200" b="0" i="0" u="none" strike="noStrike" kern="1200" cap="none" spc="0" normalizeH="0" baseline="0" noProof="0" dirty="0" err="1">
                    <a:ln>
                      <a:noFill/>
                    </a:ln>
                    <a:solidFill>
                      <a:schemeClr val="bg2">
                        <a:lumMod val="75000"/>
                      </a:schemeClr>
                    </a:solidFill>
                    <a:effectLst/>
                    <a:uLnTx/>
                    <a:uFillTx/>
                    <a:ea typeface="+mn-ea"/>
                    <a:cs typeface="+mn-cs"/>
                  </a:rPr>
                  <a:t>consequat</a:t>
                </a:r>
                <a:r>
                  <a:rPr kumimoji="0" lang="en-US" sz="1200" b="0" i="0" u="none" strike="noStrike" kern="1200" cap="none" spc="0" normalizeH="0" baseline="0" noProof="0" dirty="0">
                    <a:ln>
                      <a:noFill/>
                    </a:ln>
                    <a:solidFill>
                      <a:schemeClr val="bg2">
                        <a:lumMod val="75000"/>
                      </a:schemeClr>
                    </a:solidFill>
                    <a:effectLst/>
                    <a:uLnTx/>
                    <a:uFillTx/>
                    <a:ea typeface="+mn-ea"/>
                    <a:cs typeface="+mn-cs"/>
                  </a:rPr>
                  <a:t>. </a:t>
                </a:r>
              </a:p>
            </p:txBody>
          </p:sp>
          <p:grpSp>
            <p:nvGrpSpPr>
              <p:cNvPr id="45" name="Группа 44">
                <a:extLst>
                  <a:ext uri="{FF2B5EF4-FFF2-40B4-BE49-F238E27FC236}">
                    <a16:creationId xmlns:a16="http://schemas.microsoft.com/office/drawing/2014/main" id="{55C23895-4DD0-4DE1-96EF-8622E3A88A7B}"/>
                  </a:ext>
                </a:extLst>
              </p:cNvPr>
              <p:cNvGrpSpPr/>
              <p:nvPr/>
            </p:nvGrpSpPr>
            <p:grpSpPr>
              <a:xfrm>
                <a:off x="6631949" y="2327407"/>
                <a:ext cx="557734" cy="557730"/>
                <a:chOff x="2682260" y="-188421"/>
                <a:chExt cx="557734" cy="557730"/>
              </a:xfrm>
            </p:grpSpPr>
            <p:sp>
              <p:nvSpPr>
                <p:cNvPr id="46" name="Oval 20">
                  <a:extLst>
                    <a:ext uri="{FF2B5EF4-FFF2-40B4-BE49-F238E27FC236}">
                      <a16:creationId xmlns:a16="http://schemas.microsoft.com/office/drawing/2014/main" id="{3FCE1218-2A54-49E6-B8FA-2C2904545DD6}"/>
                    </a:ext>
                  </a:extLst>
                </p:cNvPr>
                <p:cNvSpPr>
                  <a:spLocks noChangeAspect="1" noChangeArrowheads="1"/>
                </p:cNvSpPr>
                <p:nvPr/>
              </p:nvSpPr>
              <p:spPr bwMode="auto">
                <a:xfrm>
                  <a:off x="2682260" y="-188421"/>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47" name="Рисунок 4">
                  <a:extLst>
                    <a:ext uri="{FF2B5EF4-FFF2-40B4-BE49-F238E27FC236}">
                      <a16:creationId xmlns:a16="http://schemas.microsoft.com/office/drawing/2014/main" id="{4E74EBAF-7E2A-4DF1-9C27-486BDB6D9528}"/>
                    </a:ext>
                  </a:extLst>
                </p:cNvPr>
                <p:cNvSpPr/>
                <p:nvPr/>
              </p:nvSpPr>
              <p:spPr>
                <a:xfrm>
                  <a:off x="2806233" y="-67864"/>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spTree>
    <p:extLst>
      <p:ext uri="{BB962C8B-B14F-4D97-AF65-F5344CB8AC3E}">
        <p14:creationId xmlns:p14="http://schemas.microsoft.com/office/powerpoint/2010/main" val="3159340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B96C5-FC2C-4B85-8CFA-BB401755756F}"/>
              </a:ext>
            </a:extLst>
          </p:cNvPr>
          <p:cNvSpPr>
            <a:spLocks noGrp="1"/>
          </p:cNvSpPr>
          <p:nvPr>
            <p:ph type="title"/>
          </p:nvPr>
        </p:nvSpPr>
        <p:spPr/>
        <p:txBody>
          <a:bodyPr/>
          <a:lstStyle/>
          <a:p>
            <a:r>
              <a:rPr lang="en-US" dirty="0"/>
              <a:t>2 CHARTS AND TEXTBOX</a:t>
            </a:r>
            <a:endParaRPr lang="ru-RU" dirty="0"/>
          </a:p>
        </p:txBody>
      </p:sp>
      <p:sp>
        <p:nvSpPr>
          <p:cNvPr id="3" name="Slide Number Placeholder 2">
            <a:extLst>
              <a:ext uri="{FF2B5EF4-FFF2-40B4-BE49-F238E27FC236}">
                <a16:creationId xmlns:a16="http://schemas.microsoft.com/office/drawing/2014/main" id="{9640DF58-B8CA-4159-ACE2-65D7525EE4CA}"/>
              </a:ext>
            </a:extLst>
          </p:cNvPr>
          <p:cNvSpPr>
            <a:spLocks noGrp="1"/>
          </p:cNvSpPr>
          <p:nvPr>
            <p:ph type="sldNum" sz="quarter" idx="10"/>
          </p:nvPr>
        </p:nvSpPr>
        <p:spPr/>
        <p:txBody>
          <a:bodyPr/>
          <a:lstStyle/>
          <a:p>
            <a:fld id="{B6AA8A74-8566-41AB-BE36-77E5736D8C67}" type="slidenum">
              <a:rPr lang="ru-RU" smtClean="0"/>
              <a:pPr/>
              <a:t>14</a:t>
            </a:fld>
            <a:endParaRPr lang="ru-RU" sz="1000" dirty="0"/>
          </a:p>
        </p:txBody>
      </p:sp>
      <p:sp>
        <p:nvSpPr>
          <p:cNvPr id="4" name="Text Placeholder 3">
            <a:extLst>
              <a:ext uri="{FF2B5EF4-FFF2-40B4-BE49-F238E27FC236}">
                <a16:creationId xmlns:a16="http://schemas.microsoft.com/office/drawing/2014/main" id="{ABC9BC72-EB9A-4F88-B6A7-19C4D47E6718}"/>
              </a:ext>
            </a:extLst>
          </p:cNvPr>
          <p:cNvSpPr>
            <a:spLocks noGrp="1"/>
          </p:cNvSpPr>
          <p:nvPr>
            <p:ph type="body" sz="quarter" idx="11"/>
          </p:nvPr>
        </p:nvSpPr>
        <p:spPr/>
        <p:txBody>
          <a:bodyPr/>
          <a:lstStyle/>
          <a:p>
            <a:endParaRPr lang="ru-RU"/>
          </a:p>
        </p:txBody>
      </p:sp>
      <p:grpSp>
        <p:nvGrpSpPr>
          <p:cNvPr id="27" name="Group 26">
            <a:extLst>
              <a:ext uri="{FF2B5EF4-FFF2-40B4-BE49-F238E27FC236}">
                <a16:creationId xmlns:a16="http://schemas.microsoft.com/office/drawing/2014/main" id="{0BFC2237-F007-488E-8B2D-7EEF24C3D349}"/>
              </a:ext>
            </a:extLst>
          </p:cNvPr>
          <p:cNvGrpSpPr/>
          <p:nvPr/>
        </p:nvGrpSpPr>
        <p:grpSpPr>
          <a:xfrm>
            <a:off x="6435723" y="1292662"/>
            <a:ext cx="4659246" cy="2639258"/>
            <a:chOff x="6435723" y="1292662"/>
            <a:chExt cx="4659246" cy="2639258"/>
          </a:xfrm>
        </p:grpSpPr>
        <p:grpSp>
          <p:nvGrpSpPr>
            <p:cNvPr id="25" name="Group 24">
              <a:extLst>
                <a:ext uri="{FF2B5EF4-FFF2-40B4-BE49-F238E27FC236}">
                  <a16:creationId xmlns:a16="http://schemas.microsoft.com/office/drawing/2014/main" id="{B8A95C17-87B5-4331-94A4-8E5949AE55B7}"/>
                </a:ext>
              </a:extLst>
            </p:cNvPr>
            <p:cNvGrpSpPr/>
            <p:nvPr/>
          </p:nvGrpSpPr>
          <p:grpSpPr>
            <a:xfrm>
              <a:off x="6435725" y="1292662"/>
              <a:ext cx="4659244" cy="2639258"/>
              <a:chOff x="6435725" y="1292662"/>
              <a:chExt cx="4659244" cy="2639258"/>
            </a:xfrm>
          </p:grpSpPr>
          <p:sp>
            <p:nvSpPr>
              <p:cNvPr id="6" name="Rounded Rectangle 76">
                <a:extLst>
                  <a:ext uri="{FF2B5EF4-FFF2-40B4-BE49-F238E27FC236}">
                    <a16:creationId xmlns:a16="http://schemas.microsoft.com/office/drawing/2014/main" id="{7992526E-5099-4DEB-AF23-7EDDED92486B}"/>
                  </a:ext>
                </a:extLst>
              </p:cNvPr>
              <p:cNvSpPr/>
              <p:nvPr/>
            </p:nvSpPr>
            <p:spPr>
              <a:xfrm>
                <a:off x="6435725" y="1292662"/>
                <a:ext cx="4659244" cy="2639258"/>
              </a:xfrm>
              <a:prstGeom prst="roundRect">
                <a:avLst>
                  <a:gd name="adj" fmla="val 1502"/>
                </a:avLst>
              </a:prstGeom>
              <a:solidFill>
                <a:schemeClr val="bg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1442" rtlCol="0" anchor="t" anchorCtr="0">
                <a:noAutofit/>
              </a:bodyPr>
              <a:lstStyle/>
              <a:p>
                <a:pPr algn="ctr">
                  <a:spcAft>
                    <a:spcPts val="200"/>
                  </a:spcAft>
                </a:pPr>
                <a:endParaRPr lang="ru-RU" sz="1200" dirty="0">
                  <a:solidFill>
                    <a:schemeClr val="accent1"/>
                  </a:solidFill>
                  <a:latin typeface="+mj-lt"/>
                  <a:cs typeface="Arial" pitchFamily="34" charset="0"/>
                  <a:sym typeface="+mn-lt"/>
                </a:endParaRPr>
              </a:p>
            </p:txBody>
          </p:sp>
          <p:grpSp>
            <p:nvGrpSpPr>
              <p:cNvPr id="23" name="Group 22">
                <a:extLst>
                  <a:ext uri="{FF2B5EF4-FFF2-40B4-BE49-F238E27FC236}">
                    <a16:creationId xmlns:a16="http://schemas.microsoft.com/office/drawing/2014/main" id="{37988AFE-CED6-4609-A3F4-EC14C2C5EC65}"/>
                  </a:ext>
                </a:extLst>
              </p:cNvPr>
              <p:cNvGrpSpPr/>
              <p:nvPr/>
            </p:nvGrpSpPr>
            <p:grpSpPr>
              <a:xfrm>
                <a:off x="6435725" y="1292662"/>
                <a:ext cx="4659242" cy="565965"/>
                <a:chOff x="6435725" y="1292662"/>
                <a:chExt cx="4659242" cy="565965"/>
              </a:xfrm>
            </p:grpSpPr>
            <p:sp>
              <p:nvSpPr>
                <p:cNvPr id="9" name="Rounded Rectangle 76">
                  <a:extLst>
                    <a:ext uri="{FF2B5EF4-FFF2-40B4-BE49-F238E27FC236}">
                      <a16:creationId xmlns:a16="http://schemas.microsoft.com/office/drawing/2014/main" id="{F38AD1DB-3536-4303-9A9B-B7C92951BDB0}"/>
                    </a:ext>
                  </a:extLst>
                </p:cNvPr>
                <p:cNvSpPr/>
                <p:nvPr/>
              </p:nvSpPr>
              <p:spPr>
                <a:xfrm>
                  <a:off x="6435725" y="1292662"/>
                  <a:ext cx="4659242" cy="565965"/>
                </a:xfrm>
                <a:prstGeom prst="roundRect">
                  <a:avLst>
                    <a:gd name="adj" fmla="val 6951"/>
                  </a:avLst>
                </a:prstGeom>
                <a:solidFill>
                  <a:schemeClr val="bg2"/>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612000" tIns="0" rIns="72000" bIns="0" rtlCol="0" anchor="ctr" anchorCtr="0">
                  <a:noAutofit/>
                </a:bodyPr>
                <a:lstStyle/>
                <a:p>
                  <a:pPr>
                    <a:buSzPct val="100000"/>
                  </a:pPr>
                  <a:r>
                    <a:rPr lang="en-US" sz="1200" dirty="0">
                      <a:solidFill>
                        <a:schemeClr val="bg1"/>
                      </a:solidFill>
                      <a:latin typeface="+mj-lt"/>
                    </a:rPr>
                    <a:t>Lorem ipsum dolor sit </a:t>
                  </a:r>
                  <a:r>
                    <a:rPr lang="en-US" sz="1200" dirty="0" err="1">
                      <a:solidFill>
                        <a:schemeClr val="bg1"/>
                      </a:solidFill>
                      <a:latin typeface="+mj-lt"/>
                    </a:rPr>
                    <a:t>amet</a:t>
                  </a:r>
                  <a:r>
                    <a:rPr lang="en-US" sz="1200" dirty="0">
                      <a:solidFill>
                        <a:schemeClr val="bg1"/>
                      </a:solidFill>
                      <a:latin typeface="+mj-lt"/>
                    </a:rPr>
                    <a:t>, </a:t>
                  </a:r>
                  <a:r>
                    <a:rPr lang="en-US" sz="1200" dirty="0" err="1">
                      <a:solidFill>
                        <a:schemeClr val="bg1"/>
                      </a:solidFill>
                      <a:latin typeface="+mj-lt"/>
                    </a:rPr>
                    <a:t>consectetur</a:t>
                  </a:r>
                  <a:r>
                    <a:rPr lang="en-US" sz="1200" dirty="0">
                      <a:solidFill>
                        <a:schemeClr val="bg1"/>
                      </a:solidFill>
                      <a:latin typeface="+mj-lt"/>
                    </a:rPr>
                    <a:t> </a:t>
                  </a:r>
                  <a:r>
                    <a:rPr lang="en-US" sz="1200" dirty="0" err="1">
                      <a:solidFill>
                        <a:schemeClr val="bg1"/>
                      </a:solidFill>
                      <a:latin typeface="+mj-lt"/>
                    </a:rPr>
                    <a:t>adipiscing</a:t>
                  </a:r>
                  <a:r>
                    <a:rPr lang="en-US" sz="1200" dirty="0">
                      <a:solidFill>
                        <a:schemeClr val="bg1"/>
                      </a:solidFill>
                      <a:latin typeface="+mj-lt"/>
                    </a:rPr>
                    <a:t> </a:t>
                  </a:r>
                  <a:r>
                    <a:rPr lang="en-US" sz="1200" dirty="0" err="1">
                      <a:solidFill>
                        <a:schemeClr val="bg1"/>
                      </a:solidFill>
                      <a:latin typeface="+mj-lt"/>
                    </a:rPr>
                    <a:t>elit</a:t>
                  </a:r>
                  <a:r>
                    <a:rPr lang="en-US" sz="1200" dirty="0">
                      <a:solidFill>
                        <a:schemeClr val="bg1"/>
                      </a:solidFill>
                      <a:latin typeface="+mj-lt"/>
                    </a:rPr>
                    <a:t> sed do </a:t>
                  </a:r>
                  <a:r>
                    <a:rPr lang="en-US" sz="1200" dirty="0" err="1">
                      <a:solidFill>
                        <a:schemeClr val="bg1"/>
                      </a:solidFill>
                      <a:latin typeface="+mj-lt"/>
                    </a:rPr>
                    <a:t>eiusmod</a:t>
                  </a:r>
                  <a:r>
                    <a:rPr lang="en-US" sz="1200" dirty="0">
                      <a:solidFill>
                        <a:schemeClr val="bg1"/>
                      </a:solidFill>
                      <a:latin typeface="+mj-lt"/>
                    </a:rPr>
                    <a:t> </a:t>
                  </a:r>
                  <a:r>
                    <a:rPr lang="en-US" sz="1200" dirty="0" err="1">
                      <a:solidFill>
                        <a:schemeClr val="bg1"/>
                      </a:solidFill>
                      <a:latin typeface="+mj-lt"/>
                    </a:rPr>
                    <a:t>tempor</a:t>
                  </a:r>
                  <a:r>
                    <a:rPr lang="en-US" sz="1200" dirty="0">
                      <a:solidFill>
                        <a:schemeClr val="bg1"/>
                      </a:solidFill>
                      <a:latin typeface="+mj-lt"/>
                    </a:rPr>
                    <a:t> </a:t>
                  </a:r>
                </a:p>
              </p:txBody>
            </p:sp>
            <p:pic>
              <p:nvPicPr>
                <p:cNvPr id="11" name="Graphic 8">
                  <a:extLst>
                    <a:ext uri="{FF2B5EF4-FFF2-40B4-BE49-F238E27FC236}">
                      <a16:creationId xmlns:a16="http://schemas.microsoft.com/office/drawing/2014/main" id="{FE29ED59-D4B1-4B3F-A403-51026D365E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611171" y="1427729"/>
                  <a:ext cx="295832" cy="295831"/>
                </a:xfrm>
                <a:prstGeom prst="rect">
                  <a:avLst/>
                </a:prstGeom>
              </p:spPr>
            </p:pic>
          </p:grpSp>
        </p:grpSp>
        <p:graphicFrame>
          <p:nvGraphicFramePr>
            <p:cNvPr id="42" name="Диаграмма 2">
              <a:extLst>
                <a:ext uri="{FF2B5EF4-FFF2-40B4-BE49-F238E27FC236}">
                  <a16:creationId xmlns:a16="http://schemas.microsoft.com/office/drawing/2014/main" id="{9C04B6BD-E103-4C4F-92D8-46090087BBD3}"/>
                </a:ext>
              </a:extLst>
            </p:cNvPr>
            <p:cNvGraphicFramePr/>
            <p:nvPr>
              <p:extLst>
                <p:ext uri="{D42A27DB-BD31-4B8C-83A1-F6EECF244321}">
                  <p14:modId xmlns:p14="http://schemas.microsoft.com/office/powerpoint/2010/main" val="603221760"/>
                </p:ext>
              </p:extLst>
            </p:nvPr>
          </p:nvGraphicFramePr>
          <p:xfrm>
            <a:off x="6435723" y="1857087"/>
            <a:ext cx="4659242" cy="2071738"/>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6" name="Group 25">
            <a:extLst>
              <a:ext uri="{FF2B5EF4-FFF2-40B4-BE49-F238E27FC236}">
                <a16:creationId xmlns:a16="http://schemas.microsoft.com/office/drawing/2014/main" id="{2BAA789C-8235-4500-90E7-E0A3F8A3A7C6}"/>
              </a:ext>
            </a:extLst>
          </p:cNvPr>
          <p:cNvGrpSpPr/>
          <p:nvPr/>
        </p:nvGrpSpPr>
        <p:grpSpPr>
          <a:xfrm>
            <a:off x="1092200" y="1292662"/>
            <a:ext cx="4659244" cy="2639258"/>
            <a:chOff x="1092200" y="1292662"/>
            <a:chExt cx="4659244" cy="2639258"/>
          </a:xfrm>
        </p:grpSpPr>
        <p:grpSp>
          <p:nvGrpSpPr>
            <p:cNvPr id="24" name="Group 23">
              <a:extLst>
                <a:ext uri="{FF2B5EF4-FFF2-40B4-BE49-F238E27FC236}">
                  <a16:creationId xmlns:a16="http://schemas.microsoft.com/office/drawing/2014/main" id="{11B4D1A9-6875-4EF8-A715-200195DDD964}"/>
                </a:ext>
              </a:extLst>
            </p:cNvPr>
            <p:cNvGrpSpPr/>
            <p:nvPr/>
          </p:nvGrpSpPr>
          <p:grpSpPr>
            <a:xfrm>
              <a:off x="1092200" y="1292662"/>
              <a:ext cx="4659244" cy="2639258"/>
              <a:chOff x="1092200" y="1292662"/>
              <a:chExt cx="4659244" cy="2639258"/>
            </a:xfrm>
          </p:grpSpPr>
          <p:sp>
            <p:nvSpPr>
              <p:cNvPr id="5" name="Rounded Rectangle 76">
                <a:extLst>
                  <a:ext uri="{FF2B5EF4-FFF2-40B4-BE49-F238E27FC236}">
                    <a16:creationId xmlns:a16="http://schemas.microsoft.com/office/drawing/2014/main" id="{65D18CDE-DBBA-4C0E-B02C-04E99E0EA7DB}"/>
                  </a:ext>
                </a:extLst>
              </p:cNvPr>
              <p:cNvSpPr/>
              <p:nvPr/>
            </p:nvSpPr>
            <p:spPr>
              <a:xfrm>
                <a:off x="1092200" y="1292662"/>
                <a:ext cx="4659244" cy="2639258"/>
              </a:xfrm>
              <a:prstGeom prst="roundRect">
                <a:avLst>
                  <a:gd name="adj" fmla="val 1502"/>
                </a:avLst>
              </a:prstGeom>
              <a:solidFill>
                <a:schemeClr val="bg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1442" rtlCol="0" anchor="t" anchorCtr="0">
                <a:noAutofit/>
              </a:bodyPr>
              <a:lstStyle/>
              <a:p>
                <a:pPr algn="ctr">
                  <a:spcAft>
                    <a:spcPts val="200"/>
                  </a:spcAft>
                </a:pPr>
                <a:endParaRPr lang="ru-RU" sz="1200" dirty="0">
                  <a:solidFill>
                    <a:schemeClr val="accent1"/>
                  </a:solidFill>
                  <a:latin typeface="+mj-lt"/>
                  <a:cs typeface="Arial" pitchFamily="34" charset="0"/>
                  <a:sym typeface="+mn-lt"/>
                </a:endParaRPr>
              </a:p>
            </p:txBody>
          </p:sp>
          <p:grpSp>
            <p:nvGrpSpPr>
              <p:cNvPr id="22" name="Group 21">
                <a:extLst>
                  <a:ext uri="{FF2B5EF4-FFF2-40B4-BE49-F238E27FC236}">
                    <a16:creationId xmlns:a16="http://schemas.microsoft.com/office/drawing/2014/main" id="{53A625F6-6A80-408C-BE00-4D13BE03C321}"/>
                  </a:ext>
                </a:extLst>
              </p:cNvPr>
              <p:cNvGrpSpPr/>
              <p:nvPr/>
            </p:nvGrpSpPr>
            <p:grpSpPr>
              <a:xfrm>
                <a:off x="1092200" y="1292662"/>
                <a:ext cx="4659242" cy="565965"/>
                <a:chOff x="1092200" y="1292662"/>
                <a:chExt cx="4659242" cy="565965"/>
              </a:xfrm>
            </p:grpSpPr>
            <p:sp>
              <p:nvSpPr>
                <p:cNvPr id="8" name="Rounded Rectangle 76">
                  <a:extLst>
                    <a:ext uri="{FF2B5EF4-FFF2-40B4-BE49-F238E27FC236}">
                      <a16:creationId xmlns:a16="http://schemas.microsoft.com/office/drawing/2014/main" id="{350B9EEA-4A67-4AE2-AE81-FE3B60913A7B}"/>
                    </a:ext>
                  </a:extLst>
                </p:cNvPr>
                <p:cNvSpPr/>
                <p:nvPr/>
              </p:nvSpPr>
              <p:spPr>
                <a:xfrm>
                  <a:off x="1092200" y="1292662"/>
                  <a:ext cx="4659242" cy="565965"/>
                </a:xfrm>
                <a:prstGeom prst="roundRect">
                  <a:avLst>
                    <a:gd name="adj" fmla="val 6951"/>
                  </a:avLst>
                </a:prstGeom>
                <a:solidFill>
                  <a:schemeClr val="accent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612000" tIns="0" rIns="72000" bIns="0" rtlCol="0" anchor="ctr" anchorCtr="0">
                  <a:noAutofit/>
                </a:bodyPr>
                <a:lstStyle/>
                <a:p>
                  <a:pPr>
                    <a:buSzPct val="100000"/>
                  </a:pPr>
                  <a:r>
                    <a:rPr lang="en-US" sz="1200" dirty="0">
                      <a:solidFill>
                        <a:schemeClr val="bg1"/>
                      </a:solidFill>
                      <a:latin typeface="+mj-lt"/>
                    </a:rPr>
                    <a:t>Lorem ipsum dolor sit </a:t>
                  </a:r>
                  <a:r>
                    <a:rPr lang="en-US" sz="1200" dirty="0" err="1">
                      <a:solidFill>
                        <a:schemeClr val="bg1"/>
                      </a:solidFill>
                      <a:latin typeface="+mj-lt"/>
                    </a:rPr>
                    <a:t>amet</a:t>
                  </a:r>
                  <a:r>
                    <a:rPr lang="en-US" sz="1200" dirty="0">
                      <a:solidFill>
                        <a:schemeClr val="bg1"/>
                      </a:solidFill>
                      <a:latin typeface="+mj-lt"/>
                    </a:rPr>
                    <a:t>, </a:t>
                  </a:r>
                  <a:r>
                    <a:rPr lang="en-US" sz="1200" dirty="0" err="1">
                      <a:solidFill>
                        <a:schemeClr val="bg1"/>
                      </a:solidFill>
                      <a:latin typeface="+mj-lt"/>
                    </a:rPr>
                    <a:t>consectetur</a:t>
                  </a:r>
                  <a:r>
                    <a:rPr lang="en-US" sz="1200" dirty="0">
                      <a:solidFill>
                        <a:schemeClr val="bg1"/>
                      </a:solidFill>
                      <a:latin typeface="+mj-lt"/>
                    </a:rPr>
                    <a:t> </a:t>
                  </a:r>
                  <a:r>
                    <a:rPr lang="en-US" sz="1200" dirty="0" err="1">
                      <a:solidFill>
                        <a:schemeClr val="bg1"/>
                      </a:solidFill>
                      <a:latin typeface="+mj-lt"/>
                    </a:rPr>
                    <a:t>adipiscing</a:t>
                  </a:r>
                  <a:r>
                    <a:rPr lang="en-US" sz="1200" dirty="0">
                      <a:solidFill>
                        <a:schemeClr val="bg1"/>
                      </a:solidFill>
                      <a:latin typeface="+mj-lt"/>
                    </a:rPr>
                    <a:t> </a:t>
                  </a:r>
                  <a:r>
                    <a:rPr lang="en-US" sz="1200" dirty="0" err="1">
                      <a:solidFill>
                        <a:schemeClr val="bg1"/>
                      </a:solidFill>
                      <a:latin typeface="+mj-lt"/>
                    </a:rPr>
                    <a:t>elit</a:t>
                  </a:r>
                  <a:r>
                    <a:rPr lang="en-US" sz="1200" dirty="0">
                      <a:solidFill>
                        <a:schemeClr val="bg1"/>
                      </a:solidFill>
                      <a:latin typeface="+mj-lt"/>
                    </a:rPr>
                    <a:t> sed do </a:t>
                  </a:r>
                  <a:r>
                    <a:rPr lang="en-US" sz="1200" dirty="0" err="1">
                      <a:solidFill>
                        <a:schemeClr val="bg1"/>
                      </a:solidFill>
                      <a:latin typeface="+mj-lt"/>
                    </a:rPr>
                    <a:t>eiusmod</a:t>
                  </a:r>
                  <a:r>
                    <a:rPr lang="en-US" sz="1200" dirty="0">
                      <a:solidFill>
                        <a:schemeClr val="bg1"/>
                      </a:solidFill>
                      <a:latin typeface="+mj-lt"/>
                    </a:rPr>
                    <a:t> </a:t>
                  </a:r>
                  <a:r>
                    <a:rPr lang="en-US" sz="1200" dirty="0" err="1">
                      <a:solidFill>
                        <a:schemeClr val="bg1"/>
                      </a:solidFill>
                      <a:latin typeface="+mj-lt"/>
                    </a:rPr>
                    <a:t>tempor</a:t>
                  </a:r>
                  <a:r>
                    <a:rPr lang="en-US" sz="1200" dirty="0">
                      <a:solidFill>
                        <a:schemeClr val="bg1"/>
                      </a:solidFill>
                      <a:latin typeface="+mj-lt"/>
                    </a:rPr>
                    <a:t> </a:t>
                  </a:r>
                </a:p>
              </p:txBody>
            </p:sp>
            <p:pic>
              <p:nvPicPr>
                <p:cNvPr id="10" name="Graphic 8">
                  <a:extLst>
                    <a:ext uri="{FF2B5EF4-FFF2-40B4-BE49-F238E27FC236}">
                      <a16:creationId xmlns:a16="http://schemas.microsoft.com/office/drawing/2014/main" id="{C7FE7FD2-2A94-4345-B673-63BBAE71F2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14120" y="1427729"/>
                  <a:ext cx="295832" cy="295831"/>
                </a:xfrm>
                <a:prstGeom prst="rect">
                  <a:avLst/>
                </a:prstGeom>
              </p:spPr>
            </p:pic>
          </p:grpSp>
        </p:grpSp>
        <p:graphicFrame>
          <p:nvGraphicFramePr>
            <p:cNvPr id="52" name="Диаграмма 3">
              <a:extLst>
                <a:ext uri="{FF2B5EF4-FFF2-40B4-BE49-F238E27FC236}">
                  <a16:creationId xmlns:a16="http://schemas.microsoft.com/office/drawing/2014/main" id="{C85E7225-E4DA-403B-89DC-5D16874CB203}"/>
                </a:ext>
              </a:extLst>
            </p:cNvPr>
            <p:cNvGraphicFramePr/>
            <p:nvPr>
              <p:extLst>
                <p:ext uri="{D42A27DB-BD31-4B8C-83A1-F6EECF244321}">
                  <p14:modId xmlns:p14="http://schemas.microsoft.com/office/powerpoint/2010/main" val="578524230"/>
                </p:ext>
              </p:extLst>
            </p:nvPr>
          </p:nvGraphicFramePr>
          <p:xfrm>
            <a:off x="1092201" y="1857087"/>
            <a:ext cx="4659242" cy="2071738"/>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29" name="Группа 28">
            <a:extLst>
              <a:ext uri="{FF2B5EF4-FFF2-40B4-BE49-F238E27FC236}">
                <a16:creationId xmlns:a16="http://schemas.microsoft.com/office/drawing/2014/main" id="{387CF601-CC4C-40FF-A0C8-A17493A9E185}"/>
              </a:ext>
            </a:extLst>
          </p:cNvPr>
          <p:cNvGrpSpPr/>
          <p:nvPr/>
        </p:nvGrpSpPr>
        <p:grpSpPr>
          <a:xfrm>
            <a:off x="1092200" y="4319179"/>
            <a:ext cx="10007600" cy="1881768"/>
            <a:chOff x="1092200" y="4319179"/>
            <a:chExt cx="10007600" cy="1881768"/>
          </a:xfrm>
        </p:grpSpPr>
        <p:sp>
          <p:nvSpPr>
            <p:cNvPr id="30" name="Rounded Rectangle 76">
              <a:extLst>
                <a:ext uri="{FF2B5EF4-FFF2-40B4-BE49-F238E27FC236}">
                  <a16:creationId xmlns:a16="http://schemas.microsoft.com/office/drawing/2014/main" id="{AB23C5DC-42B4-4BEA-94D6-901E5D2A12EF}"/>
                </a:ext>
              </a:extLst>
            </p:cNvPr>
            <p:cNvSpPr/>
            <p:nvPr/>
          </p:nvSpPr>
          <p:spPr>
            <a:xfrm>
              <a:off x="1092200" y="4319179"/>
              <a:ext cx="10007600" cy="1881768"/>
            </a:xfrm>
            <a:prstGeom prst="roundRect">
              <a:avLst>
                <a:gd name="adj" fmla="val 1502"/>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sp>
          <p:nvSpPr>
            <p:cNvPr id="31" name="TextBox 30">
              <a:extLst>
                <a:ext uri="{FF2B5EF4-FFF2-40B4-BE49-F238E27FC236}">
                  <a16:creationId xmlns:a16="http://schemas.microsoft.com/office/drawing/2014/main" id="{5C4D7052-3D5D-4ABB-B621-D8C08E806CA6}"/>
                </a:ext>
              </a:extLst>
            </p:cNvPr>
            <p:cNvSpPr txBox="1"/>
            <p:nvPr/>
          </p:nvSpPr>
          <p:spPr>
            <a:xfrm>
              <a:off x="1328738" y="5323964"/>
              <a:ext cx="9400222" cy="553998"/>
            </a:xfrm>
            <a:prstGeom prst="rect">
              <a:avLst/>
            </a:prstGeom>
            <a:noFill/>
          </p:spPr>
          <p:txBody>
            <a:bodyPr wrap="square" lIns="0" tIns="0" rIns="0" bIns="0" rtlCol="0">
              <a:spAutoFit/>
            </a:bodyPr>
            <a:lstStyle/>
            <a:p>
              <a:pPr>
                <a:spcAft>
                  <a:spcPts val="600"/>
                </a:spcAft>
              </a:pPr>
              <a:r>
                <a:rPr lang="en-US" sz="1200" dirty="0">
                  <a:solidFill>
                    <a:schemeClr val="bg2">
                      <a:lumMod val="75000"/>
                    </a:schemeClr>
                  </a:solidFill>
                </a:rPr>
                <a:t>Lorem ipsum dolor sit </a:t>
              </a:r>
              <a:r>
                <a:rPr lang="en-US" sz="1200" dirty="0" err="1">
                  <a:solidFill>
                    <a:schemeClr val="bg2">
                      <a:lumMod val="75000"/>
                    </a:schemeClr>
                  </a:solidFill>
                </a:rPr>
                <a:t>amet</a:t>
              </a:r>
              <a:r>
                <a:rPr lang="en-US" sz="1200" dirty="0">
                  <a:solidFill>
                    <a:schemeClr val="bg2">
                      <a:lumMod val="75000"/>
                    </a:schemeClr>
                  </a:solidFill>
                </a:rPr>
                <a:t>, consectetur adipiscing elit, sed do eiusmod tempor incididunt ut labore et dolore magna aliqua. Ut</a:t>
              </a:r>
              <a:r>
                <a:rPr lang="ru-RU" sz="1200" dirty="0">
                  <a:solidFill>
                    <a:schemeClr val="bg2">
                      <a:lumMod val="75000"/>
                    </a:schemeClr>
                  </a:solidFill>
                </a:rPr>
                <a:t> </a:t>
              </a:r>
              <a:r>
                <a:rPr lang="en-US" sz="1200" dirty="0" err="1">
                  <a:solidFill>
                    <a:schemeClr val="bg2">
                      <a:lumMod val="75000"/>
                    </a:schemeClr>
                  </a:solidFill>
                </a:rPr>
                <a:t>enim</a:t>
              </a:r>
              <a:r>
                <a:rPr lang="en-US" sz="1200" dirty="0">
                  <a:solidFill>
                    <a:schemeClr val="bg2">
                      <a:lumMod val="75000"/>
                    </a:schemeClr>
                  </a:solidFill>
                </a:rPr>
                <a:t> ad minim veniam, quis nostrud exercitation ullamco laboris nisi ut aliquip ex ea commodo consequat. Duis aute irure dolor in reprehenderit in voluptate velit esse cillum dolore eu fugiat nulla pariatur. </a:t>
              </a:r>
              <a:endParaRPr lang="ru-RU" sz="1200" dirty="0">
                <a:solidFill>
                  <a:schemeClr val="bg2">
                    <a:lumMod val="75000"/>
                  </a:schemeClr>
                </a:solidFill>
              </a:endParaRPr>
            </a:p>
          </p:txBody>
        </p:sp>
        <p:grpSp>
          <p:nvGrpSpPr>
            <p:cNvPr id="32" name="Группа 31">
              <a:extLst>
                <a:ext uri="{FF2B5EF4-FFF2-40B4-BE49-F238E27FC236}">
                  <a16:creationId xmlns:a16="http://schemas.microsoft.com/office/drawing/2014/main" id="{3F48613D-157D-4680-8C50-BE13E73E2851}"/>
                </a:ext>
              </a:extLst>
            </p:cNvPr>
            <p:cNvGrpSpPr/>
            <p:nvPr/>
          </p:nvGrpSpPr>
          <p:grpSpPr>
            <a:xfrm>
              <a:off x="1246754" y="4632707"/>
              <a:ext cx="4128521" cy="557730"/>
              <a:chOff x="1910965" y="7214236"/>
              <a:chExt cx="4128521" cy="557730"/>
            </a:xfrm>
          </p:grpSpPr>
          <p:sp>
            <p:nvSpPr>
              <p:cNvPr id="33" name="TextBox 32">
                <a:extLst>
                  <a:ext uri="{FF2B5EF4-FFF2-40B4-BE49-F238E27FC236}">
                    <a16:creationId xmlns:a16="http://schemas.microsoft.com/office/drawing/2014/main" id="{3C32BA6B-236F-43C9-BAE0-F448155438F5}"/>
                  </a:ext>
                </a:extLst>
              </p:cNvPr>
              <p:cNvSpPr txBox="1"/>
              <p:nvPr/>
            </p:nvSpPr>
            <p:spPr>
              <a:xfrm>
                <a:off x="2581412" y="7385379"/>
                <a:ext cx="3458074" cy="246221"/>
              </a:xfrm>
              <a:prstGeom prst="rect">
                <a:avLst/>
              </a:prstGeom>
              <a:noFill/>
            </p:spPr>
            <p:txBody>
              <a:bodyPr wrap="square" lIns="0" tIns="0" rIns="0" bIns="0" rtlCol="0" anchor="ctr">
                <a:spAutoFit/>
              </a:bodyPr>
              <a:lstStyle/>
              <a:p>
                <a:pPr>
                  <a:spcAft>
                    <a:spcPts val="600"/>
                  </a:spcAft>
                </a:pPr>
                <a:r>
                  <a:rPr lang="en-US" sz="1600" dirty="0">
                    <a:solidFill>
                      <a:schemeClr val="accent6"/>
                    </a:solidFill>
                    <a:latin typeface="+mj-lt"/>
                  </a:rPr>
                  <a:t>Lorem ipsum dolor </a:t>
                </a:r>
                <a:endParaRPr lang="ru-RU" sz="1600" dirty="0">
                  <a:solidFill>
                    <a:schemeClr val="accent6"/>
                  </a:solidFill>
                  <a:latin typeface="+mj-lt"/>
                </a:endParaRPr>
              </a:p>
            </p:txBody>
          </p:sp>
          <p:grpSp>
            <p:nvGrpSpPr>
              <p:cNvPr id="34" name="Группа 33">
                <a:extLst>
                  <a:ext uri="{FF2B5EF4-FFF2-40B4-BE49-F238E27FC236}">
                    <a16:creationId xmlns:a16="http://schemas.microsoft.com/office/drawing/2014/main" id="{4208849C-B845-4288-907C-C6550073F425}"/>
                  </a:ext>
                </a:extLst>
              </p:cNvPr>
              <p:cNvGrpSpPr/>
              <p:nvPr/>
            </p:nvGrpSpPr>
            <p:grpSpPr>
              <a:xfrm>
                <a:off x="1910965" y="7214236"/>
                <a:ext cx="557734" cy="557730"/>
                <a:chOff x="2682260" y="-188421"/>
                <a:chExt cx="557734" cy="557730"/>
              </a:xfrm>
            </p:grpSpPr>
            <p:sp>
              <p:nvSpPr>
                <p:cNvPr id="35" name="Oval 20">
                  <a:extLst>
                    <a:ext uri="{FF2B5EF4-FFF2-40B4-BE49-F238E27FC236}">
                      <a16:creationId xmlns:a16="http://schemas.microsoft.com/office/drawing/2014/main" id="{9E34D823-635F-41A5-BA8D-8593E88BA3C6}"/>
                    </a:ext>
                  </a:extLst>
                </p:cNvPr>
                <p:cNvSpPr>
                  <a:spLocks noChangeAspect="1" noChangeArrowheads="1"/>
                </p:cNvSpPr>
                <p:nvPr/>
              </p:nvSpPr>
              <p:spPr bwMode="auto">
                <a:xfrm>
                  <a:off x="2682260" y="-188421"/>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36" name="Рисунок 4">
                  <a:extLst>
                    <a:ext uri="{FF2B5EF4-FFF2-40B4-BE49-F238E27FC236}">
                      <a16:creationId xmlns:a16="http://schemas.microsoft.com/office/drawing/2014/main" id="{FF3CCE5D-F378-4496-9347-48B342974D5B}"/>
                    </a:ext>
                  </a:extLst>
                </p:cNvPr>
                <p:cNvSpPr/>
                <p:nvPr/>
              </p:nvSpPr>
              <p:spPr>
                <a:xfrm>
                  <a:off x="2806233" y="-67864"/>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spTree>
    <p:extLst>
      <p:ext uri="{BB962C8B-B14F-4D97-AF65-F5344CB8AC3E}">
        <p14:creationId xmlns:p14="http://schemas.microsoft.com/office/powerpoint/2010/main" val="4128901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6AC4-27D9-4A6F-B340-39C90DAF5E30}"/>
              </a:ext>
            </a:extLst>
          </p:cNvPr>
          <p:cNvSpPr>
            <a:spLocks noGrp="1"/>
          </p:cNvSpPr>
          <p:nvPr>
            <p:ph type="title"/>
          </p:nvPr>
        </p:nvSpPr>
        <p:spPr/>
        <p:txBody>
          <a:bodyPr/>
          <a:lstStyle/>
          <a:p>
            <a:r>
              <a:rPr lang="en-US" dirty="0"/>
              <a:t>VALUES SCHEME</a:t>
            </a:r>
            <a:endParaRPr lang="ru-RU" dirty="0"/>
          </a:p>
        </p:txBody>
      </p:sp>
      <p:sp>
        <p:nvSpPr>
          <p:cNvPr id="3" name="Slide Number Placeholder 2">
            <a:extLst>
              <a:ext uri="{FF2B5EF4-FFF2-40B4-BE49-F238E27FC236}">
                <a16:creationId xmlns:a16="http://schemas.microsoft.com/office/drawing/2014/main" id="{4938A33C-1098-4F76-BA35-543D8AF257DD}"/>
              </a:ext>
            </a:extLst>
          </p:cNvPr>
          <p:cNvSpPr>
            <a:spLocks noGrp="1"/>
          </p:cNvSpPr>
          <p:nvPr>
            <p:ph type="sldNum" sz="quarter" idx="10"/>
          </p:nvPr>
        </p:nvSpPr>
        <p:spPr/>
        <p:txBody>
          <a:bodyPr/>
          <a:lstStyle/>
          <a:p>
            <a:fld id="{B6AA8A74-8566-41AB-BE36-77E5736D8C67}" type="slidenum">
              <a:rPr lang="ru-RU" smtClean="0"/>
              <a:pPr/>
              <a:t>15</a:t>
            </a:fld>
            <a:endParaRPr lang="ru-RU" sz="1000" dirty="0"/>
          </a:p>
        </p:txBody>
      </p:sp>
      <p:sp>
        <p:nvSpPr>
          <p:cNvPr id="4" name="Text Placeholder 3">
            <a:extLst>
              <a:ext uri="{FF2B5EF4-FFF2-40B4-BE49-F238E27FC236}">
                <a16:creationId xmlns:a16="http://schemas.microsoft.com/office/drawing/2014/main" id="{DC79564F-225B-48FC-9239-702DCA9D3123}"/>
              </a:ext>
            </a:extLst>
          </p:cNvPr>
          <p:cNvSpPr>
            <a:spLocks noGrp="1"/>
          </p:cNvSpPr>
          <p:nvPr>
            <p:ph type="body" sz="quarter" idx="11"/>
          </p:nvPr>
        </p:nvSpPr>
        <p:spPr/>
        <p:txBody>
          <a:bodyPr/>
          <a:lstStyle/>
          <a:p>
            <a:endParaRPr lang="ru-RU"/>
          </a:p>
        </p:txBody>
      </p:sp>
      <p:grpSp>
        <p:nvGrpSpPr>
          <p:cNvPr id="18" name="Group 17">
            <a:extLst>
              <a:ext uri="{FF2B5EF4-FFF2-40B4-BE49-F238E27FC236}">
                <a16:creationId xmlns:a16="http://schemas.microsoft.com/office/drawing/2014/main" id="{73545E74-471A-4778-B97F-827FF6038025}"/>
              </a:ext>
            </a:extLst>
          </p:cNvPr>
          <p:cNvGrpSpPr/>
          <p:nvPr/>
        </p:nvGrpSpPr>
        <p:grpSpPr>
          <a:xfrm>
            <a:off x="1092200" y="883920"/>
            <a:ext cx="10007600" cy="5411327"/>
            <a:chOff x="1092200" y="883920"/>
            <a:chExt cx="10007600" cy="5411327"/>
          </a:xfrm>
        </p:grpSpPr>
        <p:sp>
          <p:nvSpPr>
            <p:cNvPr id="62" name="Rounded Rectangle 76">
              <a:extLst>
                <a:ext uri="{FF2B5EF4-FFF2-40B4-BE49-F238E27FC236}">
                  <a16:creationId xmlns:a16="http://schemas.microsoft.com/office/drawing/2014/main" id="{67CC7CE7-49D3-42BE-9AF5-0C69BF92C5BB}"/>
                </a:ext>
              </a:extLst>
            </p:cNvPr>
            <p:cNvSpPr/>
            <p:nvPr/>
          </p:nvSpPr>
          <p:spPr>
            <a:xfrm>
              <a:off x="6788034" y="4114421"/>
              <a:ext cx="4311764" cy="785240"/>
            </a:xfrm>
            <a:prstGeom prst="roundRect">
              <a:avLst>
                <a:gd name="adj" fmla="val 2963"/>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360000" tIns="72000" rIns="72000" bIns="71442" rtlCol="0" anchor="ctr" anchorCtr="0">
              <a:noAutofit/>
            </a:bodyPr>
            <a:lstStyle/>
            <a:p>
              <a:pPr>
                <a:lnSpc>
                  <a:spcPct val="90000"/>
                </a:lnSpc>
                <a:spcAft>
                  <a:spcPts val="600"/>
                </a:spcAft>
                <a:defRPr/>
              </a:pPr>
              <a:r>
                <a:rPr lang="ru-RU" sz="900" dirty="0">
                  <a:solidFill>
                    <a:schemeClr val="accent1"/>
                  </a:solidFill>
                  <a:ea typeface="Euclid Circular B" panose="020B0504000000000000" pitchFamily="34" charset="-52"/>
                  <a:cs typeface="Arial" pitchFamily="34" charset="0"/>
                </a:rPr>
                <a:t>Передовой коллектив Школы</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700" b="0" i="0" u="none" strike="noStrike" kern="1200" cap="none" spc="0" normalizeH="0" baseline="0" noProof="0" dirty="0">
                  <a:ln>
                    <a:noFill/>
                  </a:ln>
                  <a:solidFill>
                    <a:schemeClr val="bg2">
                      <a:lumMod val="75000"/>
                    </a:schemeClr>
                  </a:solidFill>
                  <a:effectLst/>
                  <a:uLnTx/>
                  <a:uFillTx/>
                </a:rPr>
                <a:t>Лучший работодатель для преподавателей</a:t>
              </a:r>
              <a:r>
                <a:rPr kumimoji="0" lang="ru-RU" sz="700" b="0" i="0" u="none" strike="noStrike" kern="1200" cap="none" spc="0" normalizeH="0" noProof="0" dirty="0">
                  <a:ln>
                    <a:noFill/>
                  </a:ln>
                  <a:solidFill>
                    <a:schemeClr val="bg2">
                      <a:lumMod val="75000"/>
                    </a:schemeClr>
                  </a:solidFill>
                  <a:effectLst/>
                  <a:uLnTx/>
                  <a:uFillTx/>
                </a:rPr>
                <a:t> </a:t>
              </a:r>
              <a:r>
                <a:rPr kumimoji="0" lang="ru-RU" sz="700" b="0" i="0" u="none" strike="noStrike" kern="1200" cap="none" spc="0" normalizeH="0" baseline="0" noProof="0" dirty="0">
                  <a:ln>
                    <a:noFill/>
                  </a:ln>
                  <a:solidFill>
                    <a:schemeClr val="bg2">
                      <a:lumMod val="75000"/>
                    </a:schemeClr>
                  </a:solidFill>
                  <a:effectLst/>
                  <a:uLnTx/>
                  <a:uFillTx/>
                </a:rPr>
                <a:t>и исследователей</a:t>
              </a:r>
              <a:br>
                <a:rPr kumimoji="0" lang="ru-RU" sz="700" b="0" i="0" u="none" strike="noStrike" kern="1200" cap="none" spc="0" normalizeH="0" baseline="0" noProof="0" dirty="0">
                  <a:ln>
                    <a:noFill/>
                  </a:ln>
                  <a:solidFill>
                    <a:schemeClr val="bg2">
                      <a:lumMod val="75000"/>
                    </a:schemeClr>
                  </a:solidFill>
                  <a:effectLst/>
                  <a:uLnTx/>
                  <a:uFillTx/>
                </a:rPr>
              </a:br>
              <a:r>
                <a:rPr kumimoji="0" lang="ru-RU" sz="700" b="0" i="0" u="none" strike="noStrike" kern="1200" cap="none" spc="0" normalizeH="0" baseline="0" noProof="0" dirty="0">
                  <a:ln>
                    <a:noFill/>
                  </a:ln>
                  <a:solidFill>
                    <a:schemeClr val="bg2">
                      <a:lumMod val="75000"/>
                    </a:schemeClr>
                  </a:solidFill>
                  <a:effectLst/>
                  <a:uLnTx/>
                  <a:uFillTx/>
                </a:rPr>
                <a:t>в России</a:t>
              </a:r>
            </a:p>
          </p:txBody>
        </p:sp>
        <p:sp>
          <p:nvSpPr>
            <p:cNvPr id="63" name="Rounded Rectangle 76">
              <a:extLst>
                <a:ext uri="{FF2B5EF4-FFF2-40B4-BE49-F238E27FC236}">
                  <a16:creationId xmlns:a16="http://schemas.microsoft.com/office/drawing/2014/main" id="{6C2106FA-268A-4A71-9481-AA1F1CAC0885}"/>
                </a:ext>
              </a:extLst>
            </p:cNvPr>
            <p:cNvSpPr/>
            <p:nvPr/>
          </p:nvSpPr>
          <p:spPr>
            <a:xfrm>
              <a:off x="2403361" y="4114421"/>
              <a:ext cx="4311764" cy="785240"/>
            </a:xfrm>
            <a:prstGeom prst="roundRect">
              <a:avLst>
                <a:gd name="adj" fmla="val 2963"/>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360000" tIns="72000" rIns="72000" bIns="71442" rtlCol="0" anchor="ctr" anchorCtr="0">
              <a:noAutofit/>
            </a:bodyPr>
            <a:lstStyle/>
            <a:p>
              <a:pPr>
                <a:lnSpc>
                  <a:spcPct val="90000"/>
                </a:lnSpc>
                <a:spcAft>
                  <a:spcPts val="600"/>
                </a:spcAft>
                <a:defRPr/>
              </a:pPr>
              <a:r>
                <a:rPr lang="ru-RU" sz="900" dirty="0">
                  <a:solidFill>
                    <a:schemeClr val="accent1"/>
                  </a:solidFill>
                  <a:ea typeface="Euclid Circular B" panose="020B0504000000000000" pitchFamily="34" charset="-52"/>
                  <a:cs typeface="Arial" pitchFamily="34" charset="0"/>
                </a:rPr>
                <a:t>Лидер в создании уникального контента</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700" b="0" i="0" u="none" strike="noStrike" kern="1200" cap="none" spc="0" normalizeH="0" baseline="0" noProof="0" dirty="0">
                  <a:ln>
                    <a:noFill/>
                  </a:ln>
                  <a:solidFill>
                    <a:schemeClr val="bg2">
                      <a:lumMod val="75000"/>
                    </a:schemeClr>
                  </a:solidFill>
                  <a:effectLst/>
                  <a:uLnTx/>
                  <a:uFillTx/>
                </a:rPr>
                <a:t>Микромодульная адаптивная открытая архитектура контента </a:t>
              </a:r>
              <a:br>
                <a:rPr kumimoji="0" lang="ru-RU" sz="700" b="0" i="0" u="none" strike="noStrike" kern="1200" cap="none" spc="0" normalizeH="0" baseline="0" noProof="0" dirty="0">
                  <a:ln>
                    <a:noFill/>
                  </a:ln>
                  <a:solidFill>
                    <a:schemeClr val="bg2">
                      <a:lumMod val="75000"/>
                    </a:schemeClr>
                  </a:solidFill>
                  <a:effectLst/>
                  <a:uLnTx/>
                  <a:uFillTx/>
                </a:rPr>
              </a:br>
              <a:r>
                <a:rPr kumimoji="0" lang="ru-RU" sz="700" b="0" i="0" u="none" strike="noStrike" kern="1200" cap="none" spc="0" normalizeH="0" baseline="0" noProof="0" dirty="0">
                  <a:ln>
                    <a:noFill/>
                  </a:ln>
                  <a:solidFill>
                    <a:schemeClr val="bg2">
                      <a:lumMod val="75000"/>
                    </a:schemeClr>
                  </a:solidFill>
                  <a:effectLst/>
                  <a:uLnTx/>
                  <a:uFillTx/>
                </a:rPr>
                <a:t>с непрерывным обновлением в цифровой образовательной среде</a:t>
              </a:r>
            </a:p>
          </p:txBody>
        </p:sp>
        <p:grpSp>
          <p:nvGrpSpPr>
            <p:cNvPr id="64" name="Группа 4">
              <a:extLst>
                <a:ext uri="{FF2B5EF4-FFF2-40B4-BE49-F238E27FC236}">
                  <a16:creationId xmlns:a16="http://schemas.microsoft.com/office/drawing/2014/main" id="{FB10C744-5298-4BC9-9EEB-DA00BB4A124F}"/>
                </a:ext>
              </a:extLst>
            </p:cNvPr>
            <p:cNvGrpSpPr/>
            <p:nvPr/>
          </p:nvGrpSpPr>
          <p:grpSpPr>
            <a:xfrm>
              <a:off x="2403364" y="883920"/>
              <a:ext cx="8696435" cy="1630680"/>
              <a:chOff x="2403364" y="883920"/>
              <a:chExt cx="8696435" cy="1630680"/>
            </a:xfrm>
          </p:grpSpPr>
          <p:sp>
            <p:nvSpPr>
              <p:cNvPr id="65" name="Rounded Rectangle 24">
                <a:extLst>
                  <a:ext uri="{FF2B5EF4-FFF2-40B4-BE49-F238E27FC236}">
                    <a16:creationId xmlns:a16="http://schemas.microsoft.com/office/drawing/2014/main" id="{4DD4CDBB-09ED-447C-AF69-870F43E3ED9D}"/>
                  </a:ext>
                </a:extLst>
              </p:cNvPr>
              <p:cNvSpPr/>
              <p:nvPr/>
            </p:nvSpPr>
            <p:spPr>
              <a:xfrm>
                <a:off x="2403364" y="2087880"/>
                <a:ext cx="8696435" cy="426720"/>
              </a:xfrm>
              <a:prstGeom prst="roundRect">
                <a:avLst/>
              </a:prstGeom>
              <a:solidFill>
                <a:schemeClr val="accent3"/>
              </a:solidFill>
              <a:ln w="20574"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0" indent="0" algn="ctr" defTabSz="914400" rtl="0" eaLnBrk="1" fontAlgn="base" latinLnBrk="0" hangingPunct="1">
                  <a:lnSpc>
                    <a:spcPct val="100000"/>
                  </a:lnSpc>
                  <a:spcBef>
                    <a:spcPts val="0"/>
                  </a:spcBef>
                  <a:spcAft>
                    <a:spcPts val="0"/>
                  </a:spcAft>
                  <a:buClrTx/>
                  <a:buSzPct val="100000"/>
                  <a:buFont typeface="Arial" panose="020B0604020202020204" pitchFamily="34" charset="0"/>
                  <a:buNone/>
                  <a:tabLst/>
                  <a:defRPr/>
                </a:pPr>
                <a:endParaRPr kumimoji="0" lang="ru-RU" sz="1000" b="0" i="0" u="none" strike="noStrike" kern="1200" cap="none" spc="0" normalizeH="0" baseline="0" noProof="0" dirty="0">
                  <a:ln>
                    <a:noFill/>
                  </a:ln>
                  <a:solidFill>
                    <a:srgbClr val="FFFFFF"/>
                  </a:solidFill>
                  <a:effectLst/>
                  <a:uLnTx/>
                  <a:uFillTx/>
                  <a:latin typeface="+mj-lt"/>
                  <a:ea typeface="Euclid Circular B" panose="020B0504000000000000" pitchFamily="34" charset="-52"/>
                  <a:cs typeface="Arial" pitchFamily="34" charset="0"/>
                </a:endParaRPr>
              </a:p>
            </p:txBody>
          </p:sp>
          <p:sp>
            <p:nvSpPr>
              <p:cNvPr id="66" name="Freeform: Shape 279">
                <a:extLst>
                  <a:ext uri="{FF2B5EF4-FFF2-40B4-BE49-F238E27FC236}">
                    <a16:creationId xmlns:a16="http://schemas.microsoft.com/office/drawing/2014/main" id="{A9E9F2B2-B471-4CF5-9B15-2A2487F48709}"/>
                  </a:ext>
                </a:extLst>
              </p:cNvPr>
              <p:cNvSpPr>
                <a:spLocks/>
              </p:cNvSpPr>
              <p:nvPr/>
            </p:nvSpPr>
            <p:spPr bwMode="auto">
              <a:xfrm>
                <a:off x="2683518" y="883920"/>
                <a:ext cx="8136126" cy="1501139"/>
              </a:xfrm>
              <a:custGeom>
                <a:avLst/>
                <a:gdLst>
                  <a:gd name="connsiteX0" fmla="*/ 4740012 w 9480024"/>
                  <a:gd name="connsiteY0" fmla="*/ 0 h 1039121"/>
                  <a:gd name="connsiteX1" fmla="*/ 9480018 w 9480024"/>
                  <a:gd name="connsiteY1" fmla="*/ 801818 h 1039121"/>
                  <a:gd name="connsiteX2" fmla="*/ 9480023 w 9480024"/>
                  <a:gd name="connsiteY2" fmla="*/ 801818 h 1039121"/>
                  <a:gd name="connsiteX3" fmla="*/ 9480023 w 9480024"/>
                  <a:gd name="connsiteY3" fmla="*/ 801819 h 1039121"/>
                  <a:gd name="connsiteX4" fmla="*/ 9480024 w 9480024"/>
                  <a:gd name="connsiteY4" fmla="*/ 801819 h 1039121"/>
                  <a:gd name="connsiteX5" fmla="*/ 9480023 w 9480024"/>
                  <a:gd name="connsiteY5" fmla="*/ 801819 h 1039121"/>
                  <a:gd name="connsiteX6" fmla="*/ 9480023 w 9480024"/>
                  <a:gd name="connsiteY6" fmla="*/ 1039121 h 1039121"/>
                  <a:gd name="connsiteX7" fmla="*/ 0 w 9480024"/>
                  <a:gd name="connsiteY7" fmla="*/ 1039121 h 1039121"/>
                  <a:gd name="connsiteX8" fmla="*/ 0 w 9480024"/>
                  <a:gd name="connsiteY8" fmla="*/ 801819 h 1039121"/>
                  <a:gd name="connsiteX9" fmla="*/ 0 w 9480024"/>
                  <a:gd name="connsiteY9" fmla="*/ 801818 h 1039121"/>
                  <a:gd name="connsiteX10" fmla="*/ 6 w 9480024"/>
                  <a:gd name="connsiteY10" fmla="*/ 801818 h 103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0024" h="1039121">
                    <a:moveTo>
                      <a:pt x="4740012" y="0"/>
                    </a:moveTo>
                    <a:lnTo>
                      <a:pt x="9480018" y="801818"/>
                    </a:lnTo>
                    <a:lnTo>
                      <a:pt x="9480023" y="801818"/>
                    </a:lnTo>
                    <a:lnTo>
                      <a:pt x="9480023" y="801819"/>
                    </a:lnTo>
                    <a:lnTo>
                      <a:pt x="9480024" y="801819"/>
                    </a:lnTo>
                    <a:lnTo>
                      <a:pt x="9480023" y="801819"/>
                    </a:lnTo>
                    <a:lnTo>
                      <a:pt x="9480023" y="1039121"/>
                    </a:lnTo>
                    <a:lnTo>
                      <a:pt x="0" y="1039121"/>
                    </a:lnTo>
                    <a:lnTo>
                      <a:pt x="0" y="801819"/>
                    </a:lnTo>
                    <a:lnTo>
                      <a:pt x="0" y="801818"/>
                    </a:lnTo>
                    <a:lnTo>
                      <a:pt x="6" y="801818"/>
                    </a:lnTo>
                    <a:close/>
                  </a:path>
                </a:pathLst>
              </a:custGeom>
              <a:solidFill>
                <a:schemeClr val="accent3"/>
              </a:solidFill>
              <a:ln w="20574" cap="flat" cmpd="sng" algn="ctr">
                <a:noFill/>
                <a:prstDash val="solid"/>
                <a:round/>
                <a:headEnd type="none" w="med" len="med"/>
                <a:tailEnd type="none" w="med" len="med"/>
              </a:ln>
              <a:effectLst/>
              <a:extLst>
                <a:ext uri="{91240B29-F687-4f45-9708-019B960494DF}">
                  <a14:hiddenLine xmlns:a14="http://schemas.microsoft.com/office/drawing/2010/main" xmlns="" w="20574" cap="flat" cmpd="sng" algn="ctr">
                    <a:solidFill>
                      <a:srgbClr val="7F7F7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35721" tIns="93494" rIns="74795" bIns="93494" rtlCol="0" anchor="t" anchorCtr="0">
                <a:noAutofit/>
              </a:bodyPr>
              <a:lstStyle/>
              <a:p>
                <a:pPr marL="0" marR="0" lvl="0" indent="0" algn="l" defTabSz="914400" rtl="0" eaLnBrk="1" fontAlgn="base" latinLnBrk="0" hangingPunct="1">
                  <a:lnSpc>
                    <a:spcPct val="100000"/>
                  </a:lnSpc>
                  <a:spcBef>
                    <a:spcPts val="0"/>
                  </a:spcBef>
                  <a:spcAft>
                    <a:spcPts val="0"/>
                  </a:spcAft>
                  <a:buClrTx/>
                  <a:buSzPct val="100000"/>
                  <a:buFontTx/>
                  <a:buNone/>
                  <a:tabLst/>
                  <a:defRPr/>
                </a:pPr>
                <a:endParaRPr kumimoji="0" lang="en-US" sz="700" b="1" i="0" u="none" strike="noStrike" kern="1200" cap="none" spc="0" normalizeH="0" baseline="0" noProof="0">
                  <a:ln>
                    <a:noFill/>
                  </a:ln>
                  <a:solidFill>
                    <a:srgbClr val="000000"/>
                  </a:solidFill>
                  <a:effectLst/>
                  <a:uLnTx/>
                  <a:uFillTx/>
                  <a:ea typeface="Euclid Circular B" panose="020B0504000000000000" pitchFamily="34" charset="-52"/>
                  <a:cs typeface="Arial" pitchFamily="34" charset="0"/>
                </a:endParaRPr>
              </a:p>
            </p:txBody>
          </p:sp>
          <p:sp>
            <p:nvSpPr>
              <p:cNvPr id="67" name="Freeform: Shape 279">
                <a:extLst>
                  <a:ext uri="{FF2B5EF4-FFF2-40B4-BE49-F238E27FC236}">
                    <a16:creationId xmlns:a16="http://schemas.microsoft.com/office/drawing/2014/main" id="{7A31BE75-73FE-4B44-BEB1-B2B0E2A3173B}"/>
                  </a:ext>
                </a:extLst>
              </p:cNvPr>
              <p:cNvSpPr>
                <a:spLocks/>
              </p:cNvSpPr>
              <p:nvPr/>
            </p:nvSpPr>
            <p:spPr bwMode="auto">
              <a:xfrm>
                <a:off x="2438400" y="1033465"/>
                <a:ext cx="8626362" cy="1313495"/>
              </a:xfrm>
              <a:custGeom>
                <a:avLst/>
                <a:gdLst>
                  <a:gd name="connsiteX0" fmla="*/ 4740012 w 9480024"/>
                  <a:gd name="connsiteY0" fmla="*/ 0 h 1039121"/>
                  <a:gd name="connsiteX1" fmla="*/ 9480018 w 9480024"/>
                  <a:gd name="connsiteY1" fmla="*/ 801818 h 1039121"/>
                  <a:gd name="connsiteX2" fmla="*/ 9480023 w 9480024"/>
                  <a:gd name="connsiteY2" fmla="*/ 801818 h 1039121"/>
                  <a:gd name="connsiteX3" fmla="*/ 9480023 w 9480024"/>
                  <a:gd name="connsiteY3" fmla="*/ 801819 h 1039121"/>
                  <a:gd name="connsiteX4" fmla="*/ 9480024 w 9480024"/>
                  <a:gd name="connsiteY4" fmla="*/ 801819 h 1039121"/>
                  <a:gd name="connsiteX5" fmla="*/ 9480023 w 9480024"/>
                  <a:gd name="connsiteY5" fmla="*/ 801819 h 1039121"/>
                  <a:gd name="connsiteX6" fmla="*/ 9480023 w 9480024"/>
                  <a:gd name="connsiteY6" fmla="*/ 1039121 h 1039121"/>
                  <a:gd name="connsiteX7" fmla="*/ 0 w 9480024"/>
                  <a:gd name="connsiteY7" fmla="*/ 1039121 h 1039121"/>
                  <a:gd name="connsiteX8" fmla="*/ 0 w 9480024"/>
                  <a:gd name="connsiteY8" fmla="*/ 801819 h 1039121"/>
                  <a:gd name="connsiteX9" fmla="*/ 0 w 9480024"/>
                  <a:gd name="connsiteY9" fmla="*/ 801818 h 1039121"/>
                  <a:gd name="connsiteX10" fmla="*/ 6 w 9480024"/>
                  <a:gd name="connsiteY10" fmla="*/ 801818 h 103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80024" h="1039121">
                    <a:moveTo>
                      <a:pt x="4740012" y="0"/>
                    </a:moveTo>
                    <a:lnTo>
                      <a:pt x="9480018" y="801818"/>
                    </a:lnTo>
                    <a:lnTo>
                      <a:pt x="9480023" y="801818"/>
                    </a:lnTo>
                    <a:lnTo>
                      <a:pt x="9480023" y="801819"/>
                    </a:lnTo>
                    <a:lnTo>
                      <a:pt x="9480024" y="801819"/>
                    </a:lnTo>
                    <a:lnTo>
                      <a:pt x="9480023" y="801819"/>
                    </a:lnTo>
                    <a:lnTo>
                      <a:pt x="9480023" y="1039121"/>
                    </a:lnTo>
                    <a:lnTo>
                      <a:pt x="0" y="1039121"/>
                    </a:lnTo>
                    <a:lnTo>
                      <a:pt x="0" y="801819"/>
                    </a:lnTo>
                    <a:lnTo>
                      <a:pt x="0" y="801818"/>
                    </a:lnTo>
                    <a:lnTo>
                      <a:pt x="6" y="801818"/>
                    </a:lnTo>
                    <a:close/>
                  </a:path>
                </a:pathLst>
              </a:custGeom>
              <a:solidFill>
                <a:schemeClr val="accent1"/>
              </a:solidFill>
              <a:ln w="20574" cap="flat" cmpd="sng" algn="ctr">
                <a:noFill/>
                <a:prstDash val="solid"/>
                <a:round/>
                <a:headEnd type="none" w="med" len="med"/>
                <a:tailEnd type="none" w="med" len="med"/>
              </a:ln>
              <a:effectLst/>
              <a:extLst>
                <a:ext uri="{91240B29-F687-4f45-9708-019B960494DF}">
                  <a14:hiddenLine xmlns:a14="http://schemas.microsoft.com/office/drawing/2010/main" xmlns="" w="20574" cap="flat" cmpd="sng" algn="ctr">
                    <a:solidFill>
                      <a:srgbClr val="7F7F7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35721" tIns="93494" rIns="74795" bIns="93494" rtlCol="0" anchor="t" anchorCtr="0">
                <a:noAutofit/>
              </a:bodyPr>
              <a:lstStyle/>
              <a:p>
                <a:pPr marL="0" marR="0" lvl="0" indent="0" algn="l" defTabSz="914400" rtl="0" eaLnBrk="1" fontAlgn="base" latinLnBrk="0" hangingPunct="1">
                  <a:lnSpc>
                    <a:spcPct val="100000"/>
                  </a:lnSpc>
                  <a:spcBef>
                    <a:spcPts val="0"/>
                  </a:spcBef>
                  <a:spcAft>
                    <a:spcPts val="0"/>
                  </a:spcAft>
                  <a:buClrTx/>
                  <a:buSzPct val="100000"/>
                  <a:buFontTx/>
                  <a:buNone/>
                  <a:tabLst/>
                  <a:defRPr/>
                </a:pPr>
                <a:endParaRPr kumimoji="0" lang="en-US" sz="700" b="1" i="0" u="none" strike="noStrike" kern="1200" cap="none" spc="0" normalizeH="0" baseline="0" noProof="0">
                  <a:ln>
                    <a:noFill/>
                  </a:ln>
                  <a:solidFill>
                    <a:srgbClr val="000000"/>
                  </a:solidFill>
                  <a:effectLst/>
                  <a:uLnTx/>
                  <a:uFillTx/>
                  <a:ea typeface="Euclid Circular B" panose="020B0504000000000000" pitchFamily="34" charset="-52"/>
                  <a:cs typeface="Arial" pitchFamily="34" charset="0"/>
                </a:endParaRPr>
              </a:p>
            </p:txBody>
          </p:sp>
          <p:sp>
            <p:nvSpPr>
              <p:cNvPr id="68" name="Rounded Rectangle 24">
                <a:extLst>
                  <a:ext uri="{FF2B5EF4-FFF2-40B4-BE49-F238E27FC236}">
                    <a16:creationId xmlns:a16="http://schemas.microsoft.com/office/drawing/2014/main" id="{007C8583-DDDD-4772-A0D4-0D34F1682719}"/>
                  </a:ext>
                </a:extLst>
              </p:cNvPr>
              <p:cNvSpPr/>
              <p:nvPr/>
            </p:nvSpPr>
            <p:spPr>
              <a:xfrm>
                <a:off x="2403364" y="2042160"/>
                <a:ext cx="8696435" cy="426720"/>
              </a:xfrm>
              <a:prstGeom prst="roundRect">
                <a:avLst/>
              </a:prstGeom>
              <a:solidFill>
                <a:schemeClr val="accent1"/>
              </a:solidFill>
              <a:ln w="20574"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0" indent="0" algn="ctr" defTabSz="914400" rtl="0" eaLnBrk="1" fontAlgn="base" latinLnBrk="0" hangingPunct="1">
                  <a:lnSpc>
                    <a:spcPct val="100000"/>
                  </a:lnSpc>
                  <a:spcBef>
                    <a:spcPts val="0"/>
                  </a:spcBef>
                  <a:spcAft>
                    <a:spcPts val="0"/>
                  </a:spcAft>
                  <a:buClrTx/>
                  <a:buSzPct val="100000"/>
                  <a:buFont typeface="Arial" panose="020B0604020202020204" pitchFamily="34" charset="0"/>
                  <a:buNone/>
                  <a:tabLst/>
                  <a:defRPr/>
                </a:pPr>
                <a:endParaRPr kumimoji="0" lang="ru-RU" sz="1000" b="0" i="0" u="none" strike="noStrike" kern="1200" cap="none" spc="0" normalizeH="0" baseline="0" noProof="0" dirty="0">
                  <a:ln>
                    <a:noFill/>
                  </a:ln>
                  <a:solidFill>
                    <a:srgbClr val="FFFFFF"/>
                  </a:solidFill>
                  <a:effectLst/>
                  <a:uLnTx/>
                  <a:uFillTx/>
                  <a:latin typeface="+mj-lt"/>
                  <a:ea typeface="Euclid Circular B" panose="020B0504000000000000" pitchFamily="34" charset="-52"/>
                  <a:cs typeface="Arial" pitchFamily="34" charset="0"/>
                </a:endParaRPr>
              </a:p>
            </p:txBody>
          </p:sp>
          <p:sp>
            <p:nvSpPr>
              <p:cNvPr id="69" name="TextBox 68">
                <a:extLst>
                  <a:ext uri="{FF2B5EF4-FFF2-40B4-BE49-F238E27FC236}">
                    <a16:creationId xmlns:a16="http://schemas.microsoft.com/office/drawing/2014/main" id="{95495D28-689E-4A79-9172-1AD99980482F}"/>
                  </a:ext>
                </a:extLst>
              </p:cNvPr>
              <p:cNvSpPr txBox="1"/>
              <p:nvPr/>
            </p:nvSpPr>
            <p:spPr>
              <a:xfrm>
                <a:off x="3551443" y="1799202"/>
                <a:ext cx="6400278" cy="498598"/>
              </a:xfrm>
              <a:prstGeom prst="rect">
                <a:avLst/>
              </a:prstGeom>
              <a:noFill/>
              <a:ln w="20574" cap="flat" cmpd="sng" algn="ctr">
                <a:noFill/>
                <a:prstDash val="solid"/>
                <a:round/>
                <a:headEnd type="none" w="med" len="med"/>
                <a:tailEnd type="none" w="med" len="med"/>
              </a:ln>
              <a:effectLst/>
              <a:extLst>
                <a:ext uri="{91240B29-F687-4f45-9708-019B960494DF}">
                  <a14:hiddenLine xmlns:a14="http://schemas.microsoft.com/office/drawing/2010/main" xmlns="" w="20574" cap="flat" cmpd="sng" algn="ctr">
                    <a:solidFill>
                      <a:srgbClr val="6E6F73"/>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defPPr>
                  <a:defRPr lang="en-US"/>
                </a:defPPr>
                <a:lvl1pPr algn="ctr">
                  <a:buClrTx/>
                  <a:buFontTx/>
                  <a:buNone/>
                  <a:defRPr sz="1200">
                    <a:solidFill>
                      <a:schemeClr val="accent2"/>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mj-lt"/>
                    <a:ea typeface="Euclid Circular B" panose="020B0504000000000000" pitchFamily="34" charset="-52"/>
                    <a:cs typeface="Proxima Nova"/>
                  </a:rPr>
                  <a:t>Создаем знания.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mj-lt"/>
                    <a:ea typeface="Euclid Circular B" panose="020B0504000000000000" pitchFamily="34" charset="-52"/>
                    <a:cs typeface="Proxima Nova"/>
                  </a:rPr>
                  <a:t>Развиваем лидеров. Меняем мир к лучшему </a:t>
                </a:r>
                <a:endParaRPr kumimoji="0" lang="ru-RU" sz="1800" b="0" i="0" u="none" strike="noStrike" kern="1200" cap="none" spc="0" normalizeH="0" baseline="0" noProof="0" dirty="0">
                  <a:ln>
                    <a:noFill/>
                  </a:ln>
                  <a:solidFill>
                    <a:srgbClr val="FFFFFF"/>
                  </a:solidFill>
                  <a:effectLst/>
                  <a:uLnTx/>
                  <a:uFillTx/>
                  <a:latin typeface="+mj-lt"/>
                  <a:ea typeface="Euclid Circular B" panose="020B0504000000000000" pitchFamily="34" charset="-52"/>
                </a:endParaRPr>
              </a:p>
            </p:txBody>
          </p:sp>
          <p:pic>
            <p:nvPicPr>
              <p:cNvPr id="70" name="Рисунок 218">
                <a:extLst>
                  <a:ext uri="{FF2B5EF4-FFF2-40B4-BE49-F238E27FC236}">
                    <a16:creationId xmlns:a16="http://schemas.microsoft.com/office/drawing/2014/main" id="{120472B8-597C-4DA0-B72E-CEF650AF7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33310" y="1188720"/>
                <a:ext cx="429218" cy="524608"/>
              </a:xfrm>
              <a:prstGeom prst="rect">
                <a:avLst/>
              </a:prstGeom>
            </p:spPr>
          </p:pic>
        </p:grpSp>
        <p:sp>
          <p:nvSpPr>
            <p:cNvPr id="71" name="Rounded Rectangle 12">
              <a:extLst>
                <a:ext uri="{FF2B5EF4-FFF2-40B4-BE49-F238E27FC236}">
                  <a16:creationId xmlns:a16="http://schemas.microsoft.com/office/drawing/2014/main" id="{6462054B-8E30-4FB7-BE92-726B974258B9}"/>
                </a:ext>
              </a:extLst>
            </p:cNvPr>
            <p:cNvSpPr/>
            <p:nvPr/>
          </p:nvSpPr>
          <p:spPr>
            <a:xfrm>
              <a:off x="2403361" y="2575560"/>
              <a:ext cx="1393954" cy="542522"/>
            </a:xfrm>
            <a:prstGeom prst="roundRect">
              <a:avLst>
                <a:gd name="adj" fmla="val 7278"/>
              </a:avLst>
            </a:prstGeom>
            <a:solidFill>
              <a:schemeClr val="accent1"/>
            </a:solidFill>
            <a:ln w="10795" cap="flat" cmpd="sng" algn="ctr">
              <a:noFill/>
              <a:prstDash val="solid"/>
            </a:ln>
            <a:effectLst/>
          </p:spPr>
          <p:txBody>
            <a:bodyPr lIns="37440" tIns="37440" rIns="37440" bIns="37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Глобальное видение</a:t>
              </a:r>
              <a:b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b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и компетенции</a:t>
              </a:r>
              <a:b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b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в управлении…</a:t>
              </a:r>
            </a:p>
          </p:txBody>
        </p:sp>
        <p:sp>
          <p:nvSpPr>
            <p:cNvPr id="72" name="Rounded Rectangle 13">
              <a:extLst>
                <a:ext uri="{FF2B5EF4-FFF2-40B4-BE49-F238E27FC236}">
                  <a16:creationId xmlns:a16="http://schemas.microsoft.com/office/drawing/2014/main" id="{0DCE1769-D46A-4CAE-96F4-57387F05A0E0}"/>
                </a:ext>
              </a:extLst>
            </p:cNvPr>
            <p:cNvSpPr/>
            <p:nvPr/>
          </p:nvSpPr>
          <p:spPr>
            <a:xfrm>
              <a:off x="8245346" y="2575560"/>
              <a:ext cx="1393954" cy="542522"/>
            </a:xfrm>
            <a:prstGeom prst="roundRect">
              <a:avLst>
                <a:gd name="adj" fmla="val 6114"/>
              </a:avLst>
            </a:prstGeom>
            <a:solidFill>
              <a:schemeClr val="accent1"/>
            </a:solidFill>
            <a:ln w="10795" cap="flat" cmpd="sng" algn="ctr">
              <a:noFill/>
              <a:prstDash val="solid"/>
            </a:ln>
            <a:effectLst/>
          </p:spPr>
          <p:txBody>
            <a:bodyPr lIns="37440" tIns="37440" rIns="37440" bIns="37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 в уникальной образовательной среде...</a:t>
              </a:r>
            </a:p>
          </p:txBody>
        </p:sp>
        <p:sp>
          <p:nvSpPr>
            <p:cNvPr id="73" name="Rounded Rectangle 14">
              <a:extLst>
                <a:ext uri="{FF2B5EF4-FFF2-40B4-BE49-F238E27FC236}">
                  <a16:creationId xmlns:a16="http://schemas.microsoft.com/office/drawing/2014/main" id="{F9A95F68-4032-4B4B-A171-CFE6E968139C}"/>
                </a:ext>
              </a:extLst>
            </p:cNvPr>
            <p:cNvSpPr/>
            <p:nvPr/>
          </p:nvSpPr>
          <p:spPr>
            <a:xfrm>
              <a:off x="6784850" y="2575560"/>
              <a:ext cx="1393954" cy="542522"/>
            </a:xfrm>
            <a:prstGeom prst="roundRect">
              <a:avLst>
                <a:gd name="adj" fmla="val 5171"/>
              </a:avLst>
            </a:prstGeom>
            <a:solidFill>
              <a:schemeClr val="accent1"/>
            </a:solidFill>
            <a:ln w="10795" cap="flat" cmpd="sng" algn="ctr">
              <a:noFill/>
              <a:prstDash val="solid"/>
            </a:ln>
            <a:effectLst/>
          </p:spPr>
          <p:txBody>
            <a:bodyPr lIns="37440" tIns="37440" rIns="37440" bIns="37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 на любом</a:t>
              </a:r>
              <a:b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b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этапе их</a:t>
              </a:r>
              <a:b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b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карьеры…</a:t>
              </a:r>
            </a:p>
          </p:txBody>
        </p:sp>
        <p:sp>
          <p:nvSpPr>
            <p:cNvPr id="74" name="Rounded Rectangle 15">
              <a:extLst>
                <a:ext uri="{FF2B5EF4-FFF2-40B4-BE49-F238E27FC236}">
                  <a16:creationId xmlns:a16="http://schemas.microsoft.com/office/drawing/2014/main" id="{AE72521B-1421-4099-A7AE-D298BBFB6D6D}"/>
                </a:ext>
              </a:extLst>
            </p:cNvPr>
            <p:cNvSpPr/>
            <p:nvPr/>
          </p:nvSpPr>
          <p:spPr>
            <a:xfrm>
              <a:off x="9705842" y="2575560"/>
              <a:ext cx="1393954" cy="542522"/>
            </a:xfrm>
            <a:prstGeom prst="roundRect">
              <a:avLst>
                <a:gd name="adj" fmla="val 5402"/>
              </a:avLst>
            </a:prstGeom>
            <a:solidFill>
              <a:schemeClr val="accent1"/>
            </a:solidFill>
            <a:ln w="10795" cap="flat" cmpd="sng" algn="ctr">
              <a:noFill/>
              <a:prstDash val="solid"/>
            </a:ln>
            <a:effectLst/>
          </p:spPr>
          <p:txBody>
            <a:bodyPr lIns="37440" tIns="37440" rIns="37440" bIns="37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…непрерывно</a:t>
              </a:r>
              <a:b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b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развивая коллектив школы</a:t>
              </a:r>
            </a:p>
          </p:txBody>
        </p:sp>
        <p:sp>
          <p:nvSpPr>
            <p:cNvPr id="75" name="Rounded Rectangle 16">
              <a:extLst>
                <a:ext uri="{FF2B5EF4-FFF2-40B4-BE49-F238E27FC236}">
                  <a16:creationId xmlns:a16="http://schemas.microsoft.com/office/drawing/2014/main" id="{E20F7E40-21A5-40E7-BB2D-15871851C739}"/>
                </a:ext>
              </a:extLst>
            </p:cNvPr>
            <p:cNvSpPr/>
            <p:nvPr/>
          </p:nvSpPr>
          <p:spPr>
            <a:xfrm>
              <a:off x="5324354" y="2575560"/>
              <a:ext cx="1393954" cy="542522"/>
            </a:xfrm>
            <a:prstGeom prst="roundRect">
              <a:avLst>
                <a:gd name="adj" fmla="val 4700"/>
              </a:avLst>
            </a:prstGeom>
            <a:solidFill>
              <a:schemeClr val="accent1"/>
            </a:solidFill>
            <a:ln w="10795" cap="flat" cmpd="sng" algn="ctr">
              <a:noFill/>
              <a:prstDash val="solid"/>
            </a:ln>
            <a:effectLst/>
          </p:spPr>
          <p:txBody>
            <a:bodyPr lIns="37440" tIns="37440" rIns="37440" bIns="37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 для развития</a:t>
              </a:r>
              <a:b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b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лидеров</a:t>
              </a:r>
              <a:b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b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изменений…</a:t>
              </a:r>
            </a:p>
          </p:txBody>
        </p:sp>
        <p:sp>
          <p:nvSpPr>
            <p:cNvPr id="76" name="Rounded Rectangle 17">
              <a:extLst>
                <a:ext uri="{FF2B5EF4-FFF2-40B4-BE49-F238E27FC236}">
                  <a16:creationId xmlns:a16="http://schemas.microsoft.com/office/drawing/2014/main" id="{B5CD6D29-D0A3-4F3B-9717-C7ABFAA573B4}"/>
                </a:ext>
              </a:extLst>
            </p:cNvPr>
            <p:cNvSpPr/>
            <p:nvPr/>
          </p:nvSpPr>
          <p:spPr>
            <a:xfrm>
              <a:off x="3863857" y="2575560"/>
              <a:ext cx="1393954" cy="542522"/>
            </a:xfrm>
            <a:prstGeom prst="roundRect">
              <a:avLst>
                <a:gd name="adj" fmla="val 6104"/>
              </a:avLst>
            </a:prstGeom>
            <a:solidFill>
              <a:schemeClr val="accent1"/>
            </a:solidFill>
            <a:ln w="10795" cap="flat" cmpd="sng" algn="ctr">
              <a:noFill/>
              <a:prstDash val="solid"/>
            </a:ln>
            <a:effectLst/>
          </p:spPr>
          <p:txBody>
            <a:bodyPr lIns="37440" tIns="37440" rIns="37440" bIns="37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…адаптированные</a:t>
              </a:r>
              <a:b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b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для российского</a:t>
              </a:r>
              <a:b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br>
              <a:r>
                <a:rPr kumimoji="0" lang="ru-RU" sz="900" b="0" i="0" u="none" strike="noStrike" kern="0" cap="none" spc="0" normalizeH="0" baseline="0" noProof="0" dirty="0">
                  <a:ln>
                    <a:noFill/>
                  </a:ln>
                  <a:solidFill>
                    <a:prstClr val="white"/>
                  </a:solidFill>
                  <a:effectLst/>
                  <a:uLnTx/>
                  <a:uFillTx/>
                  <a:latin typeface="+mj-lt"/>
                  <a:ea typeface="Euclid Circular B" panose="020B0504000000000000" pitchFamily="34" charset="-52"/>
                  <a:cs typeface="+mn-cs"/>
                </a:rPr>
                <a:t>рынка труда…</a:t>
              </a:r>
            </a:p>
          </p:txBody>
        </p:sp>
        <p:sp>
          <p:nvSpPr>
            <p:cNvPr id="77" name="Rectangle 79">
              <a:extLst>
                <a:ext uri="{FF2B5EF4-FFF2-40B4-BE49-F238E27FC236}">
                  <a16:creationId xmlns:a16="http://schemas.microsoft.com/office/drawing/2014/main" id="{DEBD868C-49B6-417C-A2F9-BF693AA90BE7}"/>
                </a:ext>
              </a:extLst>
            </p:cNvPr>
            <p:cNvSpPr/>
            <p:nvPr/>
          </p:nvSpPr>
          <p:spPr>
            <a:xfrm>
              <a:off x="1092200" y="2569822"/>
              <a:ext cx="1130220" cy="484748"/>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xmlns="">
                  <a:solidFill>
                    <a:srgbClr val="29BA74"/>
                  </a:solidFill>
                </a14:hiddenFill>
              </a:ext>
              <a:ext uri="{91240B29-F687-4f45-9708-019B960494DF}">
                <a14:hiddenLine xmlns:a14="http://schemas.microsoft.com/office/drawing/2010/main" xmlns=""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63666A">
                      <a:lumMod val="50000"/>
                    </a:srgbClr>
                  </a:solidFill>
                  <a:effectLst/>
                  <a:uLnTx/>
                  <a:uFillTx/>
                  <a:latin typeface="+mj-lt"/>
                  <a:ea typeface="Euclid Circular B" panose="020B0504000000000000" pitchFamily="34" charset="-52"/>
                  <a:cs typeface="+mn-cs"/>
                </a:rPr>
                <a:t>Миссия </a:t>
              </a:r>
              <a:br>
                <a:rPr kumimoji="0" lang="en-US" sz="1050" b="0" i="0" u="none" strike="noStrike" kern="1200" cap="none" spc="0" normalizeH="0" baseline="0" noProof="0" dirty="0">
                  <a:ln>
                    <a:noFill/>
                  </a:ln>
                  <a:solidFill>
                    <a:srgbClr val="63666A">
                      <a:lumMod val="50000"/>
                    </a:srgbClr>
                  </a:solidFill>
                  <a:effectLst/>
                  <a:uLnTx/>
                  <a:uFillTx/>
                  <a:latin typeface="+mj-lt"/>
                  <a:ea typeface="Euclid Circular B" panose="020B0504000000000000" pitchFamily="34" charset="-52"/>
                  <a:cs typeface="+mn-cs"/>
                </a:rPr>
              </a:br>
              <a:r>
                <a:rPr kumimoji="0" lang="ru-RU" sz="1050" b="0" i="0" u="none" strike="noStrike" kern="1200" cap="none" spc="0" normalizeH="0" baseline="0" noProof="0" dirty="0">
                  <a:ln>
                    <a:noFill/>
                  </a:ln>
                  <a:solidFill>
                    <a:srgbClr val="63666A">
                      <a:lumMod val="50000"/>
                    </a:srgbClr>
                  </a:solidFill>
                  <a:effectLst/>
                  <a:uLnTx/>
                  <a:uFillTx/>
                  <a:latin typeface="+mj-lt"/>
                  <a:ea typeface="Euclid Circular B" panose="020B0504000000000000" pitchFamily="34" charset="-52"/>
                  <a:cs typeface="+mn-cs"/>
                </a:rPr>
                <a:t>и ценностное предложение</a:t>
              </a:r>
              <a:endParaRPr kumimoji="0" lang="en-US" sz="1050" b="0" i="0" u="none" strike="noStrike" kern="1200" cap="none" spc="0" normalizeH="0" baseline="0" noProof="0" dirty="0">
                <a:ln>
                  <a:noFill/>
                </a:ln>
                <a:solidFill>
                  <a:srgbClr val="63666A">
                    <a:lumMod val="50000"/>
                  </a:srgbClr>
                </a:solidFill>
                <a:effectLst/>
                <a:uLnTx/>
                <a:uFillTx/>
                <a:latin typeface="+mj-lt"/>
                <a:ea typeface="Euclid Circular B" panose="020B0504000000000000" pitchFamily="34" charset="-52"/>
                <a:cs typeface="+mn-cs"/>
              </a:endParaRPr>
            </a:p>
          </p:txBody>
        </p:sp>
        <p:cxnSp>
          <p:nvCxnSpPr>
            <p:cNvPr id="78" name="Straight Connector 7">
              <a:extLst>
                <a:ext uri="{FF2B5EF4-FFF2-40B4-BE49-F238E27FC236}">
                  <a16:creationId xmlns:a16="http://schemas.microsoft.com/office/drawing/2014/main" id="{0FCD4C06-7AA2-45AC-B7E0-05B239444F3A}"/>
                </a:ext>
              </a:extLst>
            </p:cNvPr>
            <p:cNvCxnSpPr/>
            <p:nvPr/>
          </p:nvCxnSpPr>
          <p:spPr>
            <a:xfrm>
              <a:off x="1092200" y="3173839"/>
              <a:ext cx="10007600" cy="0"/>
            </a:xfrm>
            <a:prstGeom prst="line">
              <a:avLst/>
            </a:prstGeom>
            <a:ln w="12700" cap="rnd" cmpd="sng" algn="ctr">
              <a:solidFill>
                <a:schemeClr val="bg2">
                  <a:lumMod val="60000"/>
                  <a:lumOff val="40000"/>
                </a:schemeClr>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Rectangle 80">
              <a:extLst>
                <a:ext uri="{FF2B5EF4-FFF2-40B4-BE49-F238E27FC236}">
                  <a16:creationId xmlns:a16="http://schemas.microsoft.com/office/drawing/2014/main" id="{06170A06-B820-4ED9-A856-F4E3A8BAC7A3}"/>
                </a:ext>
              </a:extLst>
            </p:cNvPr>
            <p:cNvSpPr/>
            <p:nvPr/>
          </p:nvSpPr>
          <p:spPr>
            <a:xfrm>
              <a:off x="1092200" y="3281743"/>
              <a:ext cx="1130220" cy="484748"/>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xmlns="">
                  <a:solidFill>
                    <a:srgbClr val="29BA74"/>
                  </a:solidFill>
                </a14:hiddenFill>
              </a:ext>
              <a:ext uri="{91240B29-F687-4f45-9708-019B960494DF}">
                <a14:hiddenLine xmlns:a14="http://schemas.microsoft.com/office/drawing/2010/main" xmlns=""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63666A">
                      <a:lumMod val="50000"/>
                    </a:srgbClr>
                  </a:solidFill>
                  <a:effectLst/>
                  <a:uLnTx/>
                  <a:uFillTx/>
                  <a:latin typeface="+mj-lt"/>
                  <a:ea typeface="Euclid Circular B" panose="020B0504000000000000" pitchFamily="34" charset="-52"/>
                  <a:cs typeface="+mn-cs"/>
                </a:rPr>
                <a:t>Основные направления развития</a:t>
              </a:r>
              <a:endParaRPr kumimoji="0" lang="en-US" sz="1050" b="0" i="0" u="none" strike="noStrike" kern="1200" cap="none" spc="0" normalizeH="0" baseline="0" noProof="0" dirty="0">
                <a:ln>
                  <a:noFill/>
                </a:ln>
                <a:solidFill>
                  <a:srgbClr val="63666A">
                    <a:lumMod val="50000"/>
                  </a:srgbClr>
                </a:solidFill>
                <a:effectLst/>
                <a:uLnTx/>
                <a:uFillTx/>
                <a:latin typeface="+mj-lt"/>
                <a:ea typeface="Euclid Circular B" panose="020B0504000000000000" pitchFamily="34" charset="-52"/>
                <a:cs typeface="+mn-cs"/>
              </a:endParaRPr>
            </a:p>
          </p:txBody>
        </p:sp>
        <p:sp>
          <p:nvSpPr>
            <p:cNvPr id="80" name="Rounded Rectangle 76">
              <a:extLst>
                <a:ext uri="{FF2B5EF4-FFF2-40B4-BE49-F238E27FC236}">
                  <a16:creationId xmlns:a16="http://schemas.microsoft.com/office/drawing/2014/main" id="{BC6771E7-E3EE-4176-AE6D-758892A7BEA6}"/>
                </a:ext>
              </a:extLst>
            </p:cNvPr>
            <p:cNvSpPr/>
            <p:nvPr/>
          </p:nvSpPr>
          <p:spPr>
            <a:xfrm>
              <a:off x="2403362" y="3237217"/>
              <a:ext cx="2842532" cy="795027"/>
            </a:xfrm>
            <a:prstGeom prst="roundRect">
              <a:avLst>
                <a:gd name="adj" fmla="val 2963"/>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360000" tIns="72000" rIns="72000" bIns="71442" rtlCol="0" anchor="t" anchorCtr="0">
              <a:noAutofit/>
            </a:bodyPr>
            <a:lstStyle/>
            <a:p>
              <a:pPr marL="0" marR="0" lvl="0" indent="0" algn="l" defTabSz="914400" rtl="0" eaLnBrk="1" fontAlgn="auto" latinLnBrk="0" hangingPunct="1">
                <a:lnSpc>
                  <a:spcPct val="90000"/>
                </a:lnSpc>
                <a:spcAft>
                  <a:spcPts val="200"/>
                </a:spcAft>
                <a:buClrTx/>
                <a:buSzTx/>
                <a:buFontTx/>
                <a:buNone/>
                <a:tabLst/>
                <a:defRPr/>
              </a:pPr>
              <a:r>
                <a:rPr kumimoji="0" lang="ru-RU" sz="900" b="0" i="0" u="none" strike="noStrike" kern="1200" cap="none" spc="0" normalizeH="0" baseline="0" noProof="0" dirty="0">
                  <a:ln>
                    <a:noFill/>
                  </a:ln>
                  <a:solidFill>
                    <a:schemeClr val="accent1"/>
                  </a:solidFill>
                  <a:effectLst/>
                  <a:uLnTx/>
                  <a:uFillTx/>
                  <a:ea typeface="Euclid Circular B" panose="020B0504000000000000" pitchFamily="34" charset="-52"/>
                  <a:cs typeface="Arial" pitchFamily="34" charset="0"/>
                </a:rPr>
                <a:t>Бакалавриат</a:t>
              </a:r>
              <a:br>
                <a:rPr kumimoji="0" lang="ru-RU" sz="900" b="0" i="0" u="none" strike="noStrike" kern="1200" cap="none" spc="0" normalizeH="0" baseline="0" noProof="0" dirty="0">
                  <a:ln>
                    <a:noFill/>
                  </a:ln>
                  <a:solidFill>
                    <a:schemeClr val="accent1"/>
                  </a:solidFill>
                  <a:effectLst/>
                  <a:uLnTx/>
                  <a:uFillTx/>
                  <a:ea typeface="Euclid Circular B" panose="020B0504000000000000" pitchFamily="34" charset="-52"/>
                  <a:cs typeface="Arial" pitchFamily="34" charset="0"/>
                </a:rPr>
              </a:br>
              <a:r>
                <a:rPr kumimoji="0" lang="ru-RU" sz="900" b="0" i="0" u="none" strike="noStrike" kern="1200" cap="none" spc="0" normalizeH="0" baseline="0" noProof="0" dirty="0">
                  <a:ln>
                    <a:noFill/>
                  </a:ln>
                  <a:solidFill>
                    <a:schemeClr val="accent1"/>
                  </a:solidFill>
                  <a:effectLst/>
                  <a:uLnTx/>
                  <a:uFillTx/>
                  <a:ea typeface="Euclid Circular B" panose="020B0504000000000000" pitchFamily="34" charset="-52"/>
                  <a:cs typeface="Arial" pitchFamily="34" charset="0"/>
                </a:rPr>
                <a:t>по менеджменту </a:t>
              </a:r>
              <a:r>
                <a:rPr kumimoji="0" lang="ru-RU" altLang="ru-RU" sz="900" b="0" i="0" u="none" strike="noStrike" kern="1200" cap="none" spc="0" normalizeH="0" baseline="0" noProof="0" dirty="0">
                  <a:ln>
                    <a:noFill/>
                  </a:ln>
                  <a:solidFill>
                    <a:schemeClr val="accent1"/>
                  </a:solidFill>
                  <a:effectLst/>
                  <a:uLnTx/>
                  <a:uFillTx/>
                  <a:ea typeface="Euclid Circular B" panose="020B0504000000000000" pitchFamily="34" charset="-52"/>
                </a:rPr>
                <a:t>№ </a:t>
              </a:r>
              <a:r>
                <a:rPr kumimoji="0" lang="ru-RU" sz="900" b="0" i="0" u="none" strike="noStrike" kern="1200" cap="none" spc="0" normalizeH="0" baseline="0" noProof="0" dirty="0">
                  <a:ln>
                    <a:noFill/>
                  </a:ln>
                  <a:solidFill>
                    <a:schemeClr val="accent1"/>
                  </a:solidFill>
                  <a:effectLst/>
                  <a:uLnTx/>
                  <a:uFillTx/>
                  <a:ea typeface="Euclid Circular B" panose="020B0504000000000000" pitchFamily="34" charset="-52"/>
                  <a:cs typeface="Arial" pitchFamily="34" charset="0"/>
                </a:rPr>
                <a:t>1 в России</a:t>
              </a:r>
            </a:p>
            <a:p>
              <a:pPr marL="0" marR="0" lvl="0" indent="0" algn="l" defTabSz="914400" rtl="0" eaLnBrk="1" fontAlgn="auto" latinLnBrk="0" hangingPunct="1">
                <a:lnSpc>
                  <a:spcPct val="90000"/>
                </a:lnSpc>
                <a:spcAft>
                  <a:spcPts val="200"/>
                </a:spcAft>
                <a:buClrTx/>
                <a:buSzTx/>
                <a:buFontTx/>
                <a:buNone/>
                <a:tabLst/>
                <a:defRPr/>
              </a:pPr>
              <a:r>
                <a:rPr kumimoji="0" lang="ru-RU" sz="700" b="0" i="0" u="none" strike="noStrike" kern="1200" cap="none" spc="0" normalizeH="0" baseline="0" noProof="0" dirty="0">
                  <a:ln>
                    <a:noFill/>
                  </a:ln>
                  <a:solidFill>
                    <a:schemeClr val="bg2">
                      <a:lumMod val="75000"/>
                    </a:schemeClr>
                  </a:solidFill>
                  <a:effectLst/>
                  <a:uLnTx/>
                  <a:uFillTx/>
                </a:rPr>
                <a:t>Отбор абитуриентов с высоким лидерским потенциалом</a:t>
              </a:r>
            </a:p>
            <a:p>
              <a:pPr marL="0" marR="0" lvl="0" indent="0" algn="l" defTabSz="914400" rtl="0" eaLnBrk="1" fontAlgn="auto" latinLnBrk="0" hangingPunct="1">
                <a:lnSpc>
                  <a:spcPct val="90000"/>
                </a:lnSpc>
                <a:spcAft>
                  <a:spcPts val="200"/>
                </a:spcAft>
                <a:buClrTx/>
                <a:buSzTx/>
                <a:buFontTx/>
                <a:buNone/>
                <a:tabLst/>
                <a:defRPr/>
              </a:pPr>
              <a:r>
                <a:rPr kumimoji="0" lang="ru-RU" sz="700" b="0" i="0" u="none" strike="noStrike" kern="1200" cap="none" spc="0" normalizeH="0" baseline="0" noProof="0" dirty="0">
                  <a:ln>
                    <a:noFill/>
                  </a:ln>
                  <a:solidFill>
                    <a:schemeClr val="bg2">
                      <a:lumMod val="75000"/>
                    </a:schemeClr>
                  </a:solidFill>
                  <a:effectLst/>
                  <a:uLnTx/>
                  <a:uFillTx/>
                </a:rPr>
                <a:t>Выпускники </a:t>
              </a:r>
              <a:r>
                <a:rPr kumimoji="0" lang="ru-RU" sz="700" b="0" i="0" u="none" strike="noStrike" kern="1200" cap="none" spc="0" normalizeH="0" baseline="0" noProof="0" dirty="0" err="1">
                  <a:ln>
                    <a:noFill/>
                  </a:ln>
                  <a:solidFill>
                    <a:schemeClr val="bg2">
                      <a:lumMod val="75000"/>
                    </a:schemeClr>
                  </a:solidFill>
                  <a:effectLst/>
                  <a:uLnTx/>
                  <a:uFillTx/>
                </a:rPr>
                <a:t>plug&amp;play</a:t>
              </a:r>
              <a:r>
                <a:rPr kumimoji="0" lang="ru-RU" sz="700" b="0" i="0" u="none" strike="noStrike" kern="1200" cap="none" spc="0" normalizeH="0" baseline="0" noProof="0" dirty="0">
                  <a:ln>
                    <a:noFill/>
                  </a:ln>
                  <a:solidFill>
                    <a:schemeClr val="bg2">
                      <a:lumMod val="75000"/>
                    </a:schemeClr>
                  </a:solidFill>
                  <a:effectLst/>
                  <a:uLnTx/>
                  <a:uFillTx/>
                </a:rPr>
                <a:t> – готовы к рынку труда</a:t>
              </a:r>
            </a:p>
          </p:txBody>
        </p:sp>
        <p:sp>
          <p:nvSpPr>
            <p:cNvPr id="81" name="Rounded Rectangle 76">
              <a:extLst>
                <a:ext uri="{FF2B5EF4-FFF2-40B4-BE49-F238E27FC236}">
                  <a16:creationId xmlns:a16="http://schemas.microsoft.com/office/drawing/2014/main" id="{FE2C5A94-155F-499C-9B1C-1E88A8B7DD35}"/>
                </a:ext>
              </a:extLst>
            </p:cNvPr>
            <p:cNvSpPr/>
            <p:nvPr/>
          </p:nvSpPr>
          <p:spPr>
            <a:xfrm>
              <a:off x="5330314" y="3237217"/>
              <a:ext cx="2842532" cy="795027"/>
            </a:xfrm>
            <a:prstGeom prst="roundRect">
              <a:avLst>
                <a:gd name="adj" fmla="val 2963"/>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360000" tIns="72000" rIns="0" bIns="71442" rtlCol="0" anchor="t" anchorCtr="0">
              <a:noAutofit/>
            </a:bodyPr>
            <a:lstStyle/>
            <a:p>
              <a:pPr>
                <a:lnSpc>
                  <a:spcPct val="90000"/>
                </a:lnSpc>
                <a:spcAft>
                  <a:spcPts val="200"/>
                </a:spcAft>
                <a:defRPr/>
              </a:pPr>
              <a:r>
                <a:rPr lang="ru-RU" sz="900" dirty="0">
                  <a:solidFill>
                    <a:schemeClr val="accent1"/>
                  </a:solidFill>
                  <a:ea typeface="Euclid Circular B" panose="020B0504000000000000" pitchFamily="34" charset="-52"/>
                  <a:cs typeface="Arial" pitchFamily="34" charset="0"/>
                </a:rPr>
                <a:t>Школа №1 в России для руководителей </a:t>
              </a:r>
              <a:br>
                <a:rPr lang="ru-RU" sz="900" dirty="0">
                  <a:solidFill>
                    <a:schemeClr val="accent1"/>
                  </a:solidFill>
                  <a:ea typeface="Euclid Circular B" panose="020B0504000000000000" pitchFamily="34" charset="-52"/>
                  <a:cs typeface="Arial" pitchFamily="34" charset="0"/>
                </a:rPr>
              </a:br>
              <a:r>
                <a:rPr lang="ru-RU" sz="900" dirty="0">
                  <a:solidFill>
                    <a:schemeClr val="accent1"/>
                  </a:solidFill>
                  <a:ea typeface="Euclid Circular B" panose="020B0504000000000000" pitchFamily="34" charset="-52"/>
                  <a:cs typeface="Arial" pitchFamily="34" charset="0"/>
                </a:rPr>
                <a:t>на любом этапе карьеры </a:t>
              </a:r>
            </a:p>
            <a:p>
              <a:pPr marL="0" marR="0" lvl="0" indent="0" algn="l" defTabSz="914400" rtl="0" eaLnBrk="1" fontAlgn="auto" latinLnBrk="0" hangingPunct="1">
                <a:lnSpc>
                  <a:spcPct val="90000"/>
                </a:lnSpc>
                <a:spcAft>
                  <a:spcPts val="200"/>
                </a:spcAft>
                <a:buClrTx/>
                <a:buSzTx/>
                <a:buFontTx/>
                <a:buNone/>
                <a:tabLst/>
                <a:defRPr/>
              </a:pPr>
              <a:r>
                <a:rPr kumimoji="0" lang="ru-RU" sz="700" b="0" i="0" u="none" strike="noStrike" kern="1200" cap="none" spc="0" normalizeH="0" baseline="0" noProof="0" dirty="0">
                  <a:ln>
                    <a:noFill/>
                  </a:ln>
                  <a:solidFill>
                    <a:schemeClr val="bg2">
                      <a:lumMod val="75000"/>
                    </a:schemeClr>
                  </a:solidFill>
                  <a:effectLst/>
                  <a:uLnTx/>
                  <a:uFillTx/>
                </a:rPr>
                <a:t>Master in </a:t>
              </a:r>
              <a:r>
                <a:rPr kumimoji="0" lang="ru-RU" sz="700" b="0" i="0" u="none" strike="noStrike" kern="1200" cap="none" spc="0" normalizeH="0" baseline="0" noProof="0" dirty="0" err="1">
                  <a:ln>
                    <a:noFill/>
                  </a:ln>
                  <a:solidFill>
                    <a:schemeClr val="bg2">
                      <a:lumMod val="75000"/>
                    </a:schemeClr>
                  </a:solidFill>
                  <a:effectLst/>
                  <a:uLnTx/>
                  <a:uFillTx/>
                </a:rPr>
                <a:t>Management</a:t>
              </a:r>
              <a:r>
                <a:rPr kumimoji="0" lang="ru-RU" sz="700" b="0" i="0" u="none" strike="noStrike" kern="1200" cap="none" spc="0" normalizeH="0" baseline="0" noProof="0" dirty="0">
                  <a:ln>
                    <a:noFill/>
                  </a:ln>
                  <a:solidFill>
                    <a:schemeClr val="bg2">
                      <a:lumMod val="75000"/>
                    </a:schemeClr>
                  </a:solidFill>
                  <a:effectLst/>
                  <a:uLnTx/>
                  <a:uFillTx/>
                </a:rPr>
                <a:t> №1 в России</a:t>
              </a:r>
            </a:p>
            <a:p>
              <a:pPr marL="0" marR="0" lvl="0" indent="0" algn="l" defTabSz="914400" rtl="0" eaLnBrk="1" fontAlgn="auto" latinLnBrk="0" hangingPunct="1">
                <a:lnSpc>
                  <a:spcPct val="90000"/>
                </a:lnSpc>
                <a:spcAft>
                  <a:spcPts val="200"/>
                </a:spcAft>
                <a:buClrTx/>
                <a:buSzTx/>
                <a:buFontTx/>
                <a:buNone/>
                <a:tabLst/>
                <a:defRPr/>
              </a:pPr>
              <a:r>
                <a:rPr kumimoji="0" lang="ru-RU" sz="700" b="0" i="0" u="none" strike="noStrike" kern="1200" cap="none" spc="0" normalizeH="0" baseline="0" noProof="0" dirty="0">
                  <a:ln>
                    <a:noFill/>
                  </a:ln>
                  <a:solidFill>
                    <a:schemeClr val="bg2">
                      <a:lumMod val="75000"/>
                    </a:schemeClr>
                  </a:solidFill>
                  <a:effectLst/>
                  <a:uLnTx/>
                  <a:uFillTx/>
                </a:rPr>
                <a:t>Фабрика специализированных магистратур и гибких программ ДПО с фокусом на линейных руководителей</a:t>
              </a:r>
            </a:p>
          </p:txBody>
        </p:sp>
        <p:sp>
          <p:nvSpPr>
            <p:cNvPr id="82" name="Rounded Rectangle 76">
              <a:extLst>
                <a:ext uri="{FF2B5EF4-FFF2-40B4-BE49-F238E27FC236}">
                  <a16:creationId xmlns:a16="http://schemas.microsoft.com/office/drawing/2014/main" id="{D2BD53F1-F620-49A7-A0B7-32D564D8590F}"/>
                </a:ext>
              </a:extLst>
            </p:cNvPr>
            <p:cNvSpPr/>
            <p:nvPr/>
          </p:nvSpPr>
          <p:spPr>
            <a:xfrm>
              <a:off x="8257266" y="3237217"/>
              <a:ext cx="2842532" cy="795027"/>
            </a:xfrm>
            <a:prstGeom prst="roundRect">
              <a:avLst>
                <a:gd name="adj" fmla="val 2963"/>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360000" tIns="72000" rIns="72000" bIns="71442" rtlCol="0" anchor="t" anchorCtr="0">
              <a:noAutofit/>
            </a:bodyPr>
            <a:lstStyle/>
            <a:p>
              <a:pPr>
                <a:lnSpc>
                  <a:spcPct val="90000"/>
                </a:lnSpc>
                <a:spcAft>
                  <a:spcPts val="200"/>
                </a:spcAft>
                <a:defRPr/>
              </a:pPr>
              <a:r>
                <a:rPr lang="ru-RU" sz="900" dirty="0">
                  <a:solidFill>
                    <a:schemeClr val="accent1"/>
                  </a:solidFill>
                  <a:ea typeface="Euclid Circular B" panose="020B0504000000000000" pitchFamily="34" charset="-52"/>
                  <a:cs typeface="Arial" pitchFamily="34" charset="0"/>
                </a:rPr>
                <a:t>Исследовательская</a:t>
              </a:r>
              <a:br>
                <a:rPr lang="ru-RU" sz="900" dirty="0">
                  <a:solidFill>
                    <a:schemeClr val="accent1"/>
                  </a:solidFill>
                  <a:ea typeface="Euclid Circular B" panose="020B0504000000000000" pitchFamily="34" charset="-52"/>
                  <a:cs typeface="Arial" pitchFamily="34" charset="0"/>
                </a:rPr>
              </a:br>
              <a:r>
                <a:rPr lang="ru-RU" sz="900" dirty="0">
                  <a:solidFill>
                    <a:schemeClr val="accent1"/>
                  </a:solidFill>
                  <a:ea typeface="Euclid Circular B" panose="020B0504000000000000" pitchFamily="34" charset="-52"/>
                  <a:cs typeface="Arial" pitchFamily="34" charset="0"/>
                </a:rPr>
                <a:t>среда мирового уровня</a:t>
              </a:r>
            </a:p>
            <a:p>
              <a:pPr marL="0" marR="0" lvl="0" indent="0" algn="l" defTabSz="914400" rtl="0" eaLnBrk="1" fontAlgn="auto" latinLnBrk="0" hangingPunct="1">
                <a:lnSpc>
                  <a:spcPct val="90000"/>
                </a:lnSpc>
                <a:spcAft>
                  <a:spcPts val="200"/>
                </a:spcAft>
                <a:buClrTx/>
                <a:buSzTx/>
                <a:buFontTx/>
                <a:buNone/>
                <a:tabLst/>
                <a:defRPr/>
              </a:pPr>
              <a:r>
                <a:rPr kumimoji="0" lang="ru-RU" sz="700" b="0" i="0" u="none" strike="noStrike" kern="1200" cap="none" spc="0" normalizeH="0" baseline="0" noProof="0" dirty="0">
                  <a:ln>
                    <a:noFill/>
                  </a:ln>
                  <a:solidFill>
                    <a:schemeClr val="bg2">
                      <a:lumMod val="75000"/>
                    </a:schemeClr>
                  </a:solidFill>
                  <a:effectLst/>
                  <a:uLnTx/>
                  <a:uFillTx/>
                </a:rPr>
                <a:t>Исследовательские центры – международные лидеры в своих областях</a:t>
              </a:r>
            </a:p>
            <a:p>
              <a:pPr marL="0" marR="0" lvl="0" indent="0" algn="l" defTabSz="914400" rtl="0" eaLnBrk="1" fontAlgn="auto" latinLnBrk="0" hangingPunct="1">
                <a:lnSpc>
                  <a:spcPct val="90000"/>
                </a:lnSpc>
                <a:spcAft>
                  <a:spcPts val="200"/>
                </a:spcAft>
                <a:buClrTx/>
                <a:buSzTx/>
                <a:buFontTx/>
                <a:buNone/>
                <a:tabLst/>
                <a:defRPr/>
              </a:pPr>
              <a:r>
                <a:rPr kumimoji="0" lang="ru-RU" sz="700" b="0" i="0" u="none" strike="noStrike" kern="1200" cap="none" spc="0" normalizeH="0" baseline="0" noProof="0" dirty="0">
                  <a:ln>
                    <a:noFill/>
                  </a:ln>
                  <a:solidFill>
                    <a:schemeClr val="bg2">
                      <a:lumMod val="75000"/>
                    </a:schemeClr>
                  </a:solidFill>
                  <a:effectLst/>
                  <a:uLnTx/>
                  <a:uFillTx/>
                </a:rPr>
                <a:t>Лидер по созданию знания в партнерстве с бизнесом</a:t>
              </a:r>
            </a:p>
          </p:txBody>
        </p:sp>
        <p:sp>
          <p:nvSpPr>
            <p:cNvPr id="83" name="Rectangle 81">
              <a:extLst>
                <a:ext uri="{FF2B5EF4-FFF2-40B4-BE49-F238E27FC236}">
                  <a16:creationId xmlns:a16="http://schemas.microsoft.com/office/drawing/2014/main" id="{A388F280-B56C-494F-AF81-1E7CF309E677}"/>
                </a:ext>
              </a:extLst>
            </p:cNvPr>
            <p:cNvSpPr/>
            <p:nvPr/>
          </p:nvSpPr>
          <p:spPr>
            <a:xfrm>
              <a:off x="1092200" y="5028048"/>
              <a:ext cx="1242356" cy="323165"/>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xmlns="">
                  <a:solidFill>
                    <a:srgbClr val="29BA74"/>
                  </a:solidFill>
                </a14:hiddenFill>
              </a:ext>
              <a:ext uri="{91240B29-F687-4f45-9708-019B960494DF}">
                <a14:hiddenLine xmlns:a14="http://schemas.microsoft.com/office/drawing/2010/main" xmlns=""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63666A">
                      <a:lumMod val="50000"/>
                    </a:srgbClr>
                  </a:solidFill>
                  <a:effectLst/>
                  <a:uLnTx/>
                  <a:uFillTx/>
                  <a:latin typeface="+mj-lt"/>
                  <a:ea typeface="Euclid Circular B" panose="020B0504000000000000" pitchFamily="34" charset="-52"/>
                  <a:cs typeface="+mn-cs"/>
                </a:rPr>
                <a:t>Обеспечивающие инициативы</a:t>
              </a:r>
              <a:endParaRPr kumimoji="0" lang="en-US" sz="1050" b="0" i="0" u="none" strike="noStrike" kern="1200" cap="none" spc="0" normalizeH="0" baseline="0" noProof="0" dirty="0">
                <a:ln>
                  <a:noFill/>
                </a:ln>
                <a:solidFill>
                  <a:srgbClr val="63666A">
                    <a:lumMod val="50000"/>
                  </a:srgbClr>
                </a:solidFill>
                <a:effectLst/>
                <a:uLnTx/>
                <a:uFillTx/>
                <a:latin typeface="+mj-lt"/>
                <a:ea typeface="Euclid Circular B" panose="020B0504000000000000" pitchFamily="34" charset="-52"/>
                <a:cs typeface="+mn-cs"/>
              </a:endParaRPr>
            </a:p>
          </p:txBody>
        </p:sp>
        <p:cxnSp>
          <p:nvCxnSpPr>
            <p:cNvPr id="84" name="Straight Connector 85">
              <a:extLst>
                <a:ext uri="{FF2B5EF4-FFF2-40B4-BE49-F238E27FC236}">
                  <a16:creationId xmlns:a16="http://schemas.microsoft.com/office/drawing/2014/main" id="{B44BD6AB-3A4A-4918-A30A-90C7038B3749}"/>
                </a:ext>
              </a:extLst>
            </p:cNvPr>
            <p:cNvCxnSpPr/>
            <p:nvPr/>
          </p:nvCxnSpPr>
          <p:spPr>
            <a:xfrm>
              <a:off x="1092200" y="4952321"/>
              <a:ext cx="10007600" cy="0"/>
            </a:xfrm>
            <a:prstGeom prst="line">
              <a:avLst/>
            </a:prstGeom>
            <a:ln w="12700" cap="rnd" cmpd="sng" algn="ctr">
              <a:solidFill>
                <a:schemeClr val="bg2">
                  <a:lumMod val="60000"/>
                  <a:lumOff val="40000"/>
                </a:schemeClr>
              </a:solidFill>
              <a:prstDash val="sys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Rounded Rectangle 27">
              <a:extLst>
                <a:ext uri="{FF2B5EF4-FFF2-40B4-BE49-F238E27FC236}">
                  <a16:creationId xmlns:a16="http://schemas.microsoft.com/office/drawing/2014/main" id="{FE94AB82-BFC5-4830-858D-A279AAC073BD}"/>
                </a:ext>
              </a:extLst>
            </p:cNvPr>
            <p:cNvSpPr/>
            <p:nvPr/>
          </p:nvSpPr>
          <p:spPr>
            <a:xfrm>
              <a:off x="4156411" y="5006340"/>
              <a:ext cx="1684242" cy="412747"/>
            </a:xfrm>
            <a:prstGeom prst="roundRect">
              <a:avLst>
                <a:gd name="adj" fmla="val 5029"/>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360000" tIns="71442" rIns="0" bIns="71442" rtlCol="0" anchor="ctr" anchorCtr="0">
              <a:noAutofit/>
            </a:bodyPr>
            <a:lstStyle/>
            <a:p>
              <a:r>
                <a:rPr lang="ru-RU" sz="750" dirty="0">
                  <a:solidFill>
                    <a:schemeClr val="bg2">
                      <a:lumMod val="75000"/>
                    </a:schemeClr>
                  </a:solidFill>
                </a:rPr>
                <a:t>Цифровая </a:t>
              </a:r>
              <a:br>
                <a:rPr lang="en-US" sz="750" dirty="0">
                  <a:solidFill>
                    <a:schemeClr val="bg2">
                      <a:lumMod val="75000"/>
                    </a:schemeClr>
                  </a:solidFill>
                </a:rPr>
              </a:br>
              <a:r>
                <a:rPr lang="ru-RU" sz="750" dirty="0">
                  <a:solidFill>
                    <a:schemeClr val="bg2">
                      <a:lumMod val="75000"/>
                    </a:schemeClr>
                  </a:solidFill>
                </a:rPr>
                <a:t>образовательная среда</a:t>
              </a:r>
            </a:p>
          </p:txBody>
        </p:sp>
        <p:sp>
          <p:nvSpPr>
            <p:cNvPr id="86" name="Rounded Rectangle 24">
              <a:extLst>
                <a:ext uri="{FF2B5EF4-FFF2-40B4-BE49-F238E27FC236}">
                  <a16:creationId xmlns:a16="http://schemas.microsoft.com/office/drawing/2014/main" id="{02D0FF65-26F3-4370-8895-FF07724D1F63}"/>
                </a:ext>
              </a:extLst>
            </p:cNvPr>
            <p:cNvSpPr/>
            <p:nvPr/>
          </p:nvSpPr>
          <p:spPr>
            <a:xfrm>
              <a:off x="9415556" y="5006340"/>
              <a:ext cx="1684242" cy="412747"/>
            </a:xfrm>
            <a:prstGeom prst="roundRect">
              <a:avLst>
                <a:gd name="adj" fmla="val 7939"/>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360000" tIns="71442" rIns="0" bIns="71442"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750" b="0" i="0" u="none" strike="noStrike" kern="1200" cap="none" spc="0" normalizeH="0" baseline="0" noProof="0" dirty="0">
                  <a:ln>
                    <a:noFill/>
                  </a:ln>
                  <a:solidFill>
                    <a:schemeClr val="bg2">
                      <a:lumMod val="75000"/>
                    </a:schemeClr>
                  </a:solidFill>
                  <a:effectLst/>
                  <a:uLnTx/>
                  <a:uFillTx/>
                  <a:ea typeface="Euclid Circular B" panose="020B0504000000000000" pitchFamily="34" charset="-52"/>
                  <a:cs typeface="+mn-cs"/>
                </a:rPr>
                <a:t>Выпускники – </a:t>
              </a:r>
            </a:p>
            <a:p>
              <a:pPr marL="0" marR="0" lvl="0" indent="0" defTabSz="914400" rtl="0" eaLnBrk="1" fontAlgn="auto" latinLnBrk="0" hangingPunct="1">
                <a:lnSpc>
                  <a:spcPct val="100000"/>
                </a:lnSpc>
                <a:spcBef>
                  <a:spcPts val="0"/>
                </a:spcBef>
                <a:spcAft>
                  <a:spcPts val="0"/>
                </a:spcAft>
                <a:buClrTx/>
                <a:buSzTx/>
                <a:buFontTx/>
                <a:buNone/>
                <a:tabLst/>
                <a:defRPr/>
              </a:pPr>
              <a:r>
                <a:rPr kumimoji="0" lang="ru-RU" sz="750" b="0" i="0" u="none" strike="noStrike" kern="1200" cap="none" spc="0" normalizeH="0" baseline="0" noProof="0" dirty="0">
                  <a:ln>
                    <a:noFill/>
                  </a:ln>
                  <a:solidFill>
                    <a:schemeClr val="bg2">
                      <a:lumMod val="75000"/>
                    </a:schemeClr>
                  </a:solidFill>
                  <a:effectLst/>
                  <a:uLnTx/>
                  <a:uFillTx/>
                  <a:ea typeface="Euclid Circular B" panose="020B0504000000000000" pitchFamily="34" charset="-52"/>
                  <a:cs typeface="+mn-cs"/>
                </a:rPr>
                <a:t>амбассадоры ВШМ</a:t>
              </a:r>
            </a:p>
          </p:txBody>
        </p:sp>
        <p:sp>
          <p:nvSpPr>
            <p:cNvPr id="87" name="Rounded Rectangle 26">
              <a:extLst>
                <a:ext uri="{FF2B5EF4-FFF2-40B4-BE49-F238E27FC236}">
                  <a16:creationId xmlns:a16="http://schemas.microsoft.com/office/drawing/2014/main" id="{7757E236-5D1F-4277-9829-6941FE6DD4A6}"/>
                </a:ext>
              </a:extLst>
            </p:cNvPr>
            <p:cNvSpPr/>
            <p:nvPr/>
          </p:nvSpPr>
          <p:spPr>
            <a:xfrm>
              <a:off x="7662508" y="5006340"/>
              <a:ext cx="1684242" cy="412747"/>
            </a:xfrm>
            <a:prstGeom prst="roundRect">
              <a:avLst>
                <a:gd name="adj" fmla="val 6484"/>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360000" tIns="71442" rIns="0" bIns="71442"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750" b="0" i="0" u="none" strike="noStrike" kern="1200" cap="none" spc="0" normalizeH="0" baseline="0" noProof="0" dirty="0">
                  <a:ln>
                    <a:noFill/>
                  </a:ln>
                  <a:solidFill>
                    <a:schemeClr val="bg2">
                      <a:lumMod val="75000"/>
                    </a:schemeClr>
                  </a:solidFill>
                  <a:effectLst/>
                  <a:uLnTx/>
                  <a:uFillTx/>
                  <a:ea typeface="Euclid Circular B" panose="020B0504000000000000" pitchFamily="34" charset="-52"/>
                  <a:cs typeface="+mn-cs"/>
                </a:rPr>
                <a:t>Развитие карьеры </a:t>
              </a:r>
            </a:p>
            <a:p>
              <a:pPr marL="0" marR="0" lvl="0" indent="0" defTabSz="914400" rtl="0" eaLnBrk="1" fontAlgn="auto" latinLnBrk="0" hangingPunct="1">
                <a:lnSpc>
                  <a:spcPct val="100000"/>
                </a:lnSpc>
                <a:spcBef>
                  <a:spcPts val="0"/>
                </a:spcBef>
                <a:spcAft>
                  <a:spcPts val="0"/>
                </a:spcAft>
                <a:buClrTx/>
                <a:buSzTx/>
                <a:buFontTx/>
                <a:buNone/>
                <a:tabLst/>
                <a:defRPr/>
              </a:pPr>
              <a:r>
                <a:rPr kumimoji="0" lang="ru-RU" sz="750" b="0" i="0" u="none" strike="noStrike" kern="1200" cap="none" spc="0" normalizeH="0" baseline="0" noProof="0" dirty="0">
                  <a:ln>
                    <a:noFill/>
                  </a:ln>
                  <a:solidFill>
                    <a:schemeClr val="bg2">
                      <a:lumMod val="75000"/>
                    </a:schemeClr>
                  </a:solidFill>
                  <a:effectLst/>
                  <a:uLnTx/>
                  <a:uFillTx/>
                  <a:ea typeface="Euclid Circular B" panose="020B0504000000000000" pitchFamily="34" charset="-52"/>
                  <a:cs typeface="+mn-cs"/>
                </a:rPr>
                <a:t>на всех этапах</a:t>
              </a:r>
              <a:endParaRPr kumimoji="0" lang="en-US" sz="750" b="0" i="0" u="none" strike="noStrike" kern="1200" cap="none" spc="0" normalizeH="0" baseline="0" noProof="0" dirty="0">
                <a:ln>
                  <a:noFill/>
                </a:ln>
                <a:solidFill>
                  <a:schemeClr val="bg2">
                    <a:lumMod val="75000"/>
                  </a:schemeClr>
                </a:solidFill>
                <a:effectLst/>
                <a:uLnTx/>
                <a:uFillTx/>
                <a:ea typeface="Euclid Circular B" panose="020B0504000000000000" pitchFamily="34" charset="-52"/>
                <a:cs typeface="+mn-cs"/>
              </a:endParaRPr>
            </a:p>
          </p:txBody>
        </p:sp>
        <p:sp>
          <p:nvSpPr>
            <p:cNvPr id="88" name="Rounded Rectangle 27">
              <a:extLst>
                <a:ext uri="{FF2B5EF4-FFF2-40B4-BE49-F238E27FC236}">
                  <a16:creationId xmlns:a16="http://schemas.microsoft.com/office/drawing/2014/main" id="{14611633-F620-4CD6-9DEE-961299DD3084}"/>
                </a:ext>
              </a:extLst>
            </p:cNvPr>
            <p:cNvSpPr/>
            <p:nvPr/>
          </p:nvSpPr>
          <p:spPr>
            <a:xfrm>
              <a:off x="5909459" y="5006340"/>
              <a:ext cx="1684242" cy="412747"/>
            </a:xfrm>
            <a:prstGeom prst="roundRect">
              <a:avLst>
                <a:gd name="adj" fmla="val 7939"/>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360000" tIns="71442" rIns="0" bIns="71442" rtlCol="0" anchor="ctr" anchorCtr="0">
              <a:noAutofit/>
            </a:bodyPr>
            <a:lstStyle/>
            <a:p>
              <a:r>
                <a:rPr lang="ru-RU" sz="750" dirty="0">
                  <a:solidFill>
                    <a:schemeClr val="bg2">
                      <a:lumMod val="75000"/>
                    </a:schemeClr>
                  </a:solidFill>
                  <a:ea typeface="Euclid Circular B" panose="020B0504000000000000" pitchFamily="34" charset="-52"/>
                </a:rPr>
                <a:t>Современный высоко-технологичный кампус</a:t>
              </a:r>
            </a:p>
          </p:txBody>
        </p:sp>
        <p:sp>
          <p:nvSpPr>
            <p:cNvPr id="89" name="Rounded Rectangle 76">
              <a:extLst>
                <a:ext uri="{FF2B5EF4-FFF2-40B4-BE49-F238E27FC236}">
                  <a16:creationId xmlns:a16="http://schemas.microsoft.com/office/drawing/2014/main" id="{F4DF4767-F469-45B1-BF04-59BEACD56374}"/>
                </a:ext>
              </a:extLst>
            </p:cNvPr>
            <p:cNvSpPr/>
            <p:nvPr/>
          </p:nvSpPr>
          <p:spPr>
            <a:xfrm>
              <a:off x="2403363" y="5006340"/>
              <a:ext cx="1684242" cy="412747"/>
            </a:xfrm>
            <a:prstGeom prst="roundRect">
              <a:avLst>
                <a:gd name="adj" fmla="val 7939"/>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360000" tIns="71442" rIns="0" bIns="71442" rtlCol="0" anchor="ctr" anchorCtr="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750" b="0" i="0" u="none" strike="noStrike" kern="1200" cap="none" spc="0" normalizeH="0" baseline="0" noProof="0" dirty="0">
                  <a:ln>
                    <a:noFill/>
                  </a:ln>
                  <a:solidFill>
                    <a:schemeClr val="bg2">
                      <a:lumMod val="75000"/>
                    </a:schemeClr>
                  </a:solidFill>
                  <a:effectLst/>
                  <a:uLnTx/>
                  <a:uFillTx/>
                  <a:ea typeface="Euclid Circular B" panose="020B0504000000000000" pitchFamily="34" charset="-52"/>
                  <a:cs typeface="+mn-cs"/>
                </a:rPr>
                <a:t>Глобальное видение </a:t>
              </a:r>
              <a:br>
                <a:rPr kumimoji="0" lang="ru-RU" sz="750" b="0" i="0" u="none" strike="noStrike" kern="1200" cap="none" spc="0" normalizeH="0" baseline="0" noProof="0" dirty="0">
                  <a:ln>
                    <a:noFill/>
                  </a:ln>
                  <a:solidFill>
                    <a:schemeClr val="bg2">
                      <a:lumMod val="75000"/>
                    </a:schemeClr>
                  </a:solidFill>
                  <a:effectLst/>
                  <a:uLnTx/>
                  <a:uFillTx/>
                  <a:ea typeface="Euclid Circular B" panose="020B0504000000000000" pitchFamily="34" charset="-52"/>
                  <a:cs typeface="+mn-cs"/>
                </a:rPr>
              </a:br>
              <a:r>
                <a:rPr kumimoji="0" lang="ru-RU" sz="750" b="0" i="0" u="none" strike="noStrike" kern="1200" cap="none" spc="0" normalizeH="0" baseline="0" noProof="0" dirty="0">
                  <a:ln>
                    <a:noFill/>
                  </a:ln>
                  <a:solidFill>
                    <a:schemeClr val="bg2">
                      <a:lumMod val="75000"/>
                    </a:schemeClr>
                  </a:solidFill>
                  <a:effectLst/>
                  <a:uLnTx/>
                  <a:uFillTx/>
                  <a:ea typeface="Euclid Circular B" panose="020B0504000000000000" pitchFamily="34" charset="-52"/>
                  <a:cs typeface="+mn-cs"/>
                </a:rPr>
                <a:t>и многообразие</a:t>
              </a:r>
              <a:r>
                <a:rPr kumimoji="0" lang="ru-RU" sz="750" b="0" i="0" u="none" strike="noStrike" kern="1200" cap="none" spc="0" normalizeH="0" noProof="0" dirty="0">
                  <a:ln>
                    <a:noFill/>
                  </a:ln>
                  <a:solidFill>
                    <a:schemeClr val="bg2">
                      <a:lumMod val="75000"/>
                    </a:schemeClr>
                  </a:solidFill>
                  <a:effectLst/>
                  <a:uLnTx/>
                  <a:uFillTx/>
                  <a:ea typeface="Euclid Circular B" panose="020B0504000000000000" pitchFamily="34" charset="-52"/>
                  <a:cs typeface="+mn-cs"/>
                </a:rPr>
                <a:t> </a:t>
              </a:r>
              <a:r>
                <a:rPr kumimoji="0" lang="ru-RU" sz="750" b="0" i="0" u="none" strike="noStrike" kern="1200" cap="none" spc="0" normalizeH="0" baseline="0" noProof="0" dirty="0">
                  <a:ln>
                    <a:noFill/>
                  </a:ln>
                  <a:solidFill>
                    <a:schemeClr val="bg2">
                      <a:lumMod val="75000"/>
                    </a:schemeClr>
                  </a:solidFill>
                  <a:effectLst/>
                  <a:uLnTx/>
                  <a:uFillTx/>
                  <a:ea typeface="Euclid Circular B" panose="020B0504000000000000" pitchFamily="34" charset="-52"/>
                  <a:cs typeface="+mn-cs"/>
                </a:rPr>
                <a:t>подходов</a:t>
              </a:r>
            </a:p>
          </p:txBody>
        </p:sp>
        <p:sp>
          <p:nvSpPr>
            <p:cNvPr id="90" name="Rounded Rectangle 27">
              <a:extLst>
                <a:ext uri="{FF2B5EF4-FFF2-40B4-BE49-F238E27FC236}">
                  <a16:creationId xmlns:a16="http://schemas.microsoft.com/office/drawing/2014/main" id="{D5842D45-1457-42B0-9052-3C97A56E8CAC}"/>
                </a:ext>
              </a:extLst>
            </p:cNvPr>
            <p:cNvSpPr/>
            <p:nvPr/>
          </p:nvSpPr>
          <p:spPr>
            <a:xfrm>
              <a:off x="2403362" y="5471160"/>
              <a:ext cx="8696435" cy="412747"/>
            </a:xfrm>
            <a:prstGeom prst="roundRect">
              <a:avLst>
                <a:gd name="adj" fmla="val 7939"/>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8000" tIns="71442" rIns="108000" bIns="71442" rtlCol="0" anchor="ctr" anchorCtr="0">
              <a:noAutofit/>
            </a:bodyPr>
            <a:lstStyle/>
            <a:p>
              <a:pPr algn="ctr"/>
              <a:r>
                <a:rPr lang="ru-RU" sz="1000" dirty="0">
                  <a:solidFill>
                    <a:schemeClr val="bg2">
                      <a:lumMod val="75000"/>
                    </a:schemeClr>
                  </a:solidFill>
                  <a:latin typeface="Montserrat SemiBold"/>
                  <a:cs typeface="Arial" pitchFamily="34" charset="0"/>
                </a:rPr>
                <a:t>Операционная</a:t>
              </a:r>
              <a:r>
                <a:rPr lang="en-US" sz="1000" dirty="0">
                  <a:solidFill>
                    <a:schemeClr val="bg2">
                      <a:lumMod val="75000"/>
                    </a:schemeClr>
                  </a:solidFill>
                  <a:latin typeface="Montserrat SemiBold"/>
                  <a:cs typeface="Arial" pitchFamily="34" charset="0"/>
                </a:rPr>
                <a:t> </a:t>
              </a:r>
              <a:r>
                <a:rPr lang="ru-RU" sz="1000" dirty="0">
                  <a:solidFill>
                    <a:schemeClr val="bg2">
                      <a:lumMod val="75000"/>
                    </a:schemeClr>
                  </a:solidFill>
                  <a:latin typeface="Montserrat SemiBold"/>
                  <a:cs typeface="Arial" pitchFamily="34" charset="0"/>
                </a:rPr>
                <a:t>модель</a:t>
              </a:r>
              <a:br>
                <a:rPr lang="en-US" sz="1000" dirty="0">
                  <a:solidFill>
                    <a:schemeClr val="bg2">
                      <a:lumMod val="75000"/>
                    </a:schemeClr>
                  </a:solidFill>
                  <a:ea typeface="Euclid Circular B" panose="020B0504000000000000" pitchFamily="34" charset="-52"/>
                </a:rPr>
              </a:br>
              <a:r>
                <a:rPr lang="ru-RU" sz="1000" dirty="0">
                  <a:solidFill>
                    <a:schemeClr val="bg2">
                      <a:lumMod val="75000"/>
                    </a:schemeClr>
                  </a:solidFill>
                </a:rPr>
                <a:t>Ролевая модель партнерства бизнеса и СПбГУ в развитии университетской бизнес-школы. Реинвестирование в развитие школы</a:t>
              </a:r>
            </a:p>
          </p:txBody>
        </p:sp>
        <p:grpSp>
          <p:nvGrpSpPr>
            <p:cNvPr id="91" name="Группа 3">
              <a:extLst>
                <a:ext uri="{FF2B5EF4-FFF2-40B4-BE49-F238E27FC236}">
                  <a16:creationId xmlns:a16="http://schemas.microsoft.com/office/drawing/2014/main" id="{66FAB1B4-42E4-4D8C-BACA-CF48E0F59FBD}"/>
                </a:ext>
              </a:extLst>
            </p:cNvPr>
            <p:cNvGrpSpPr/>
            <p:nvPr/>
          </p:nvGrpSpPr>
          <p:grpSpPr>
            <a:xfrm>
              <a:off x="2403364" y="5935980"/>
              <a:ext cx="8696435" cy="359267"/>
              <a:chOff x="2403364" y="5935980"/>
              <a:chExt cx="8696435" cy="359267"/>
            </a:xfrm>
          </p:grpSpPr>
          <p:sp>
            <p:nvSpPr>
              <p:cNvPr id="92" name="Rounded Rectangle 24">
                <a:extLst>
                  <a:ext uri="{FF2B5EF4-FFF2-40B4-BE49-F238E27FC236}">
                    <a16:creationId xmlns:a16="http://schemas.microsoft.com/office/drawing/2014/main" id="{6087FA13-7737-4ED6-AD92-B826223F7BEF}"/>
                  </a:ext>
                </a:extLst>
              </p:cNvPr>
              <p:cNvSpPr/>
              <p:nvPr/>
            </p:nvSpPr>
            <p:spPr>
              <a:xfrm>
                <a:off x="2403364" y="5974080"/>
                <a:ext cx="8696435" cy="321167"/>
              </a:xfrm>
              <a:prstGeom prst="roundRect">
                <a:avLst/>
              </a:prstGeom>
              <a:solidFill>
                <a:schemeClr val="accent3"/>
              </a:solidFill>
              <a:ln w="20574"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0" indent="0" algn="ctr" defTabSz="914400" rtl="0" eaLnBrk="1" fontAlgn="base" latinLnBrk="0" hangingPunct="1">
                  <a:lnSpc>
                    <a:spcPct val="100000"/>
                  </a:lnSpc>
                  <a:spcBef>
                    <a:spcPts val="0"/>
                  </a:spcBef>
                  <a:spcAft>
                    <a:spcPts val="0"/>
                  </a:spcAft>
                  <a:buClrTx/>
                  <a:buSzPct val="100000"/>
                  <a:buFont typeface="Arial" panose="020B0604020202020204" pitchFamily="34" charset="0"/>
                  <a:buNone/>
                  <a:tabLst/>
                  <a:defRPr/>
                </a:pPr>
                <a:endParaRPr kumimoji="0" lang="ru-RU" sz="1000" b="0" i="0" u="none" strike="noStrike" kern="1200" cap="none" spc="0" normalizeH="0" baseline="0" noProof="0" dirty="0">
                  <a:ln>
                    <a:noFill/>
                  </a:ln>
                  <a:solidFill>
                    <a:srgbClr val="FFFFFF"/>
                  </a:solidFill>
                  <a:effectLst/>
                  <a:uLnTx/>
                  <a:uFillTx/>
                  <a:latin typeface="+mj-lt"/>
                  <a:ea typeface="Euclid Circular B" panose="020B0504000000000000" pitchFamily="34" charset="-52"/>
                  <a:cs typeface="Arial" pitchFamily="34" charset="0"/>
                </a:endParaRPr>
              </a:p>
            </p:txBody>
          </p:sp>
          <p:sp>
            <p:nvSpPr>
              <p:cNvPr id="93" name="Rounded Rectangle 24">
                <a:extLst>
                  <a:ext uri="{FF2B5EF4-FFF2-40B4-BE49-F238E27FC236}">
                    <a16:creationId xmlns:a16="http://schemas.microsoft.com/office/drawing/2014/main" id="{2537D9E9-4917-4B55-8FB8-5E5DCAF2AA99}"/>
                  </a:ext>
                </a:extLst>
              </p:cNvPr>
              <p:cNvSpPr/>
              <p:nvPr/>
            </p:nvSpPr>
            <p:spPr>
              <a:xfrm>
                <a:off x="2403364" y="5935980"/>
                <a:ext cx="8696435" cy="321167"/>
              </a:xfrm>
              <a:prstGeom prst="roundRect">
                <a:avLst/>
              </a:prstGeom>
              <a:solidFill>
                <a:schemeClr val="accent1"/>
              </a:solidFill>
              <a:ln w="20574"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0" indent="0" algn="ctr" defTabSz="914400" rtl="0" eaLnBrk="1" fontAlgn="base" latinLnBrk="0" hangingPunct="1">
                  <a:lnSpc>
                    <a:spcPct val="100000"/>
                  </a:lnSpc>
                  <a:spcBef>
                    <a:spcPts val="0"/>
                  </a:spcBef>
                  <a:spcAft>
                    <a:spcPts val="0"/>
                  </a:spcAft>
                  <a:buClrTx/>
                  <a:buSzPct val="100000"/>
                  <a:buFont typeface="Arial" panose="020B0604020202020204" pitchFamily="34" charset="0"/>
                  <a:buNone/>
                  <a:tabLst/>
                  <a:defRPr/>
                </a:pPr>
                <a:r>
                  <a:rPr kumimoji="0" lang="ru-RU" sz="1200" b="0" i="0" u="none" strike="noStrike" kern="1200" cap="none" spc="0" normalizeH="0" baseline="0" noProof="0" dirty="0">
                    <a:ln>
                      <a:noFill/>
                    </a:ln>
                    <a:solidFill>
                      <a:srgbClr val="FFFFFF"/>
                    </a:solidFill>
                    <a:effectLst/>
                    <a:uLnTx/>
                    <a:uFillTx/>
                    <a:latin typeface="+mj-lt"/>
                    <a:ea typeface="Euclid Circular B" panose="020B0504000000000000" pitchFamily="34" charset="-52"/>
                    <a:cs typeface="Arial" pitchFamily="34" charset="0"/>
                  </a:rPr>
                  <a:t>Ведущий бренд в бизнес-образовании в России</a:t>
                </a:r>
              </a:p>
            </p:txBody>
          </p:sp>
        </p:grpSp>
        <p:pic>
          <p:nvPicPr>
            <p:cNvPr id="94" name="Graphic 93">
              <a:extLst>
                <a:ext uri="{FF2B5EF4-FFF2-40B4-BE49-F238E27FC236}">
                  <a16:creationId xmlns:a16="http://schemas.microsoft.com/office/drawing/2014/main" id="{C3702055-9264-4FF1-AF06-DCC99A3CC4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0287" y="4231022"/>
              <a:ext cx="284400" cy="284400"/>
            </a:xfrm>
            <a:prstGeom prst="rect">
              <a:avLst/>
            </a:prstGeom>
          </p:spPr>
        </p:pic>
        <p:pic>
          <p:nvPicPr>
            <p:cNvPr id="95" name="Graphic 94">
              <a:extLst>
                <a:ext uri="{FF2B5EF4-FFF2-40B4-BE49-F238E27FC236}">
                  <a16:creationId xmlns:a16="http://schemas.microsoft.com/office/drawing/2014/main" id="{15B7B4AD-792E-4A32-9CD4-CA8BA44B6D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81493" y="3285455"/>
              <a:ext cx="284400" cy="284400"/>
            </a:xfrm>
            <a:prstGeom prst="rect">
              <a:avLst/>
            </a:prstGeom>
          </p:spPr>
        </p:pic>
        <p:pic>
          <p:nvPicPr>
            <p:cNvPr id="96" name="Graphic 95">
              <a:extLst>
                <a:ext uri="{FF2B5EF4-FFF2-40B4-BE49-F238E27FC236}">
                  <a16:creationId xmlns:a16="http://schemas.microsoft.com/office/drawing/2014/main" id="{7327A8E6-0258-4F01-8A95-9E9CD1C2C3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20328" y="4220236"/>
              <a:ext cx="284400" cy="284400"/>
            </a:xfrm>
            <a:prstGeom prst="rect">
              <a:avLst/>
            </a:prstGeom>
          </p:spPr>
        </p:pic>
        <p:pic>
          <p:nvPicPr>
            <p:cNvPr id="97" name="Graphic 96">
              <a:extLst>
                <a:ext uri="{FF2B5EF4-FFF2-40B4-BE49-F238E27FC236}">
                  <a16:creationId xmlns:a16="http://schemas.microsoft.com/office/drawing/2014/main" id="{AC666180-5163-453C-ADF7-25200D47FD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04663" y="3285455"/>
              <a:ext cx="284400" cy="284400"/>
            </a:xfrm>
            <a:prstGeom prst="rect">
              <a:avLst/>
            </a:prstGeom>
          </p:spPr>
        </p:pic>
        <p:pic>
          <p:nvPicPr>
            <p:cNvPr id="98" name="Graphic 97">
              <a:extLst>
                <a:ext uri="{FF2B5EF4-FFF2-40B4-BE49-F238E27FC236}">
                  <a16:creationId xmlns:a16="http://schemas.microsoft.com/office/drawing/2014/main" id="{D7EA9A92-836B-4DC7-BE46-CBA68A4FC1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49089" y="3285455"/>
              <a:ext cx="284400" cy="284400"/>
            </a:xfrm>
            <a:prstGeom prst="rect">
              <a:avLst/>
            </a:prstGeom>
          </p:spPr>
        </p:pic>
        <p:pic>
          <p:nvPicPr>
            <p:cNvPr id="99" name="Graphic 98">
              <a:extLst>
                <a:ext uri="{FF2B5EF4-FFF2-40B4-BE49-F238E27FC236}">
                  <a16:creationId xmlns:a16="http://schemas.microsoft.com/office/drawing/2014/main" id="{58F51A59-AE92-4E42-9B54-F49F6FA8F9D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695334" y="5070772"/>
              <a:ext cx="283883" cy="283883"/>
            </a:xfrm>
            <a:prstGeom prst="rect">
              <a:avLst/>
            </a:prstGeom>
          </p:spPr>
        </p:pic>
        <p:pic>
          <p:nvPicPr>
            <p:cNvPr id="100" name="Graphic 99">
              <a:extLst>
                <a:ext uri="{FF2B5EF4-FFF2-40B4-BE49-F238E27FC236}">
                  <a16:creationId xmlns:a16="http://schemas.microsoft.com/office/drawing/2014/main" id="{FADF2FC7-4CD2-4D72-A87D-98CE29DD1D4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30873" y="5088086"/>
              <a:ext cx="249255" cy="249255"/>
            </a:xfrm>
            <a:prstGeom prst="rect">
              <a:avLst/>
            </a:prstGeom>
          </p:spPr>
        </p:pic>
        <p:pic>
          <p:nvPicPr>
            <p:cNvPr id="101" name="Graphic 100">
              <a:extLst>
                <a:ext uri="{FF2B5EF4-FFF2-40B4-BE49-F238E27FC236}">
                  <a16:creationId xmlns:a16="http://schemas.microsoft.com/office/drawing/2014/main" id="{FDDD1D34-AA0A-4106-AEAC-158528EDDAD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42839" y="5070772"/>
              <a:ext cx="283883" cy="283883"/>
            </a:xfrm>
            <a:prstGeom prst="rect">
              <a:avLst/>
            </a:prstGeom>
          </p:spPr>
        </p:pic>
        <p:pic>
          <p:nvPicPr>
            <p:cNvPr id="102" name="Graphic 101">
              <a:extLst>
                <a:ext uri="{FF2B5EF4-FFF2-40B4-BE49-F238E27FC236}">
                  <a16:creationId xmlns:a16="http://schemas.microsoft.com/office/drawing/2014/main" id="{7CCF9F97-15A4-413A-886B-D350A89055D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455439" y="5070772"/>
              <a:ext cx="283883" cy="283883"/>
            </a:xfrm>
            <a:prstGeom prst="rect">
              <a:avLst/>
            </a:prstGeom>
          </p:spPr>
        </p:pic>
        <p:pic>
          <p:nvPicPr>
            <p:cNvPr id="103" name="Graphic 102">
              <a:extLst>
                <a:ext uri="{FF2B5EF4-FFF2-40B4-BE49-F238E27FC236}">
                  <a16:creationId xmlns:a16="http://schemas.microsoft.com/office/drawing/2014/main" id="{585DE43F-966D-4B25-B5EB-9D14C16BC0C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972943" y="5070772"/>
              <a:ext cx="283883" cy="283883"/>
            </a:xfrm>
            <a:prstGeom prst="rect">
              <a:avLst/>
            </a:prstGeom>
          </p:spPr>
        </p:pic>
      </p:grpSp>
    </p:spTree>
    <p:extLst>
      <p:ext uri="{BB962C8B-B14F-4D97-AF65-F5344CB8AC3E}">
        <p14:creationId xmlns:p14="http://schemas.microsoft.com/office/powerpoint/2010/main" val="2973710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49CE-05E1-42C2-989E-3749CD3CAEAE}"/>
              </a:ext>
            </a:extLst>
          </p:cNvPr>
          <p:cNvSpPr>
            <a:spLocks noGrp="1"/>
          </p:cNvSpPr>
          <p:nvPr>
            <p:ph type="title"/>
          </p:nvPr>
        </p:nvSpPr>
        <p:spPr/>
        <p:txBody>
          <a:bodyPr/>
          <a:lstStyle/>
          <a:p>
            <a:r>
              <a:rPr lang="en-US" dirty="0"/>
              <a:t>TIMELINE</a:t>
            </a:r>
            <a:r>
              <a:rPr lang="ru-RU" dirty="0"/>
              <a:t> </a:t>
            </a:r>
            <a:r>
              <a:rPr lang="ru-RU" dirty="0">
                <a:solidFill>
                  <a:schemeClr val="bg2"/>
                </a:solidFill>
              </a:rPr>
              <a:t>(</a:t>
            </a:r>
            <a:r>
              <a:rPr lang="en-US" dirty="0">
                <a:solidFill>
                  <a:schemeClr val="bg2"/>
                </a:solidFill>
              </a:rPr>
              <a:t>4</a:t>
            </a:r>
            <a:r>
              <a:rPr lang="ru-RU" dirty="0">
                <a:solidFill>
                  <a:schemeClr val="bg2"/>
                </a:solidFill>
              </a:rPr>
              <a:t>)</a:t>
            </a:r>
            <a:endParaRPr lang="ru-RU" dirty="0"/>
          </a:p>
        </p:txBody>
      </p:sp>
      <p:sp>
        <p:nvSpPr>
          <p:cNvPr id="3" name="Slide Number Placeholder 2">
            <a:extLst>
              <a:ext uri="{FF2B5EF4-FFF2-40B4-BE49-F238E27FC236}">
                <a16:creationId xmlns:a16="http://schemas.microsoft.com/office/drawing/2014/main" id="{12CB5AE5-3433-4E55-B18F-589147DD7E31}"/>
              </a:ext>
            </a:extLst>
          </p:cNvPr>
          <p:cNvSpPr>
            <a:spLocks noGrp="1"/>
          </p:cNvSpPr>
          <p:nvPr>
            <p:ph type="sldNum" sz="quarter" idx="10"/>
          </p:nvPr>
        </p:nvSpPr>
        <p:spPr/>
        <p:txBody>
          <a:bodyPr/>
          <a:lstStyle/>
          <a:p>
            <a:fld id="{B6AA8A74-8566-41AB-BE36-77E5736D8C67}" type="slidenum">
              <a:rPr lang="ru-RU" smtClean="0"/>
              <a:pPr/>
              <a:t>16</a:t>
            </a:fld>
            <a:endParaRPr lang="ru-RU" sz="1000" dirty="0"/>
          </a:p>
        </p:txBody>
      </p:sp>
      <p:sp>
        <p:nvSpPr>
          <p:cNvPr id="4" name="Text Placeholder 3">
            <a:extLst>
              <a:ext uri="{FF2B5EF4-FFF2-40B4-BE49-F238E27FC236}">
                <a16:creationId xmlns:a16="http://schemas.microsoft.com/office/drawing/2014/main" id="{19AAE626-0499-45F8-BD49-537D85D75809}"/>
              </a:ext>
            </a:extLst>
          </p:cNvPr>
          <p:cNvSpPr>
            <a:spLocks noGrp="1"/>
          </p:cNvSpPr>
          <p:nvPr>
            <p:ph type="body" sz="quarter" idx="11"/>
          </p:nvPr>
        </p:nvSpPr>
        <p:spPr/>
        <p:txBody>
          <a:bodyPr/>
          <a:lstStyle/>
          <a:p>
            <a:endParaRPr lang="ru-RU"/>
          </a:p>
        </p:txBody>
      </p:sp>
      <p:grpSp>
        <p:nvGrpSpPr>
          <p:cNvPr id="27" name="Group 26">
            <a:extLst>
              <a:ext uri="{FF2B5EF4-FFF2-40B4-BE49-F238E27FC236}">
                <a16:creationId xmlns:a16="http://schemas.microsoft.com/office/drawing/2014/main" id="{D9363A12-E4D4-4516-9129-FD05E0B8A80E}"/>
              </a:ext>
            </a:extLst>
          </p:cNvPr>
          <p:cNvGrpSpPr/>
          <p:nvPr/>
        </p:nvGrpSpPr>
        <p:grpSpPr>
          <a:xfrm>
            <a:off x="1" y="1294263"/>
            <a:ext cx="12191999" cy="3741675"/>
            <a:chOff x="1" y="1313313"/>
            <a:chExt cx="12191999" cy="3741675"/>
          </a:xfrm>
        </p:grpSpPr>
        <p:sp>
          <p:nvSpPr>
            <p:cNvPr id="28" name="Arc 27">
              <a:extLst>
                <a:ext uri="{FF2B5EF4-FFF2-40B4-BE49-F238E27FC236}">
                  <a16:creationId xmlns:a16="http://schemas.microsoft.com/office/drawing/2014/main" id="{ADA591FE-3BEA-4DA6-AB2F-4698FE94D1DB}"/>
                </a:ext>
              </a:extLst>
            </p:cNvPr>
            <p:cNvSpPr/>
            <p:nvPr/>
          </p:nvSpPr>
          <p:spPr>
            <a:xfrm>
              <a:off x="9241013" y="1313313"/>
              <a:ext cx="1870011" cy="1870011"/>
            </a:xfrm>
            <a:prstGeom prst="arc">
              <a:avLst>
                <a:gd name="adj1" fmla="val 16200000"/>
                <a:gd name="adj2" fmla="val 5374723"/>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9" name="Straight Connector 28">
              <a:extLst>
                <a:ext uri="{FF2B5EF4-FFF2-40B4-BE49-F238E27FC236}">
                  <a16:creationId xmlns:a16="http://schemas.microsoft.com/office/drawing/2014/main" id="{9FC7BAAB-CC28-4A09-92F3-DBF9D33384C4}"/>
                </a:ext>
              </a:extLst>
            </p:cNvPr>
            <p:cNvCxnSpPr>
              <a:cxnSpLocks/>
            </p:cNvCxnSpPr>
            <p:nvPr/>
          </p:nvCxnSpPr>
          <p:spPr>
            <a:xfrm flipH="1">
              <a:off x="1" y="1313314"/>
              <a:ext cx="10203542" cy="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4DA3833C-4544-441D-AC5F-7AC638189E53}"/>
                </a:ext>
              </a:extLst>
            </p:cNvPr>
            <p:cNvSpPr/>
            <p:nvPr/>
          </p:nvSpPr>
          <p:spPr>
            <a:xfrm>
              <a:off x="1109995" y="3184977"/>
              <a:ext cx="1870011" cy="1870011"/>
            </a:xfrm>
            <a:prstGeom prst="arc">
              <a:avLst>
                <a:gd name="adj1" fmla="val 5334358"/>
                <a:gd name="adj2" fmla="val 16201962"/>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31" name="Straight Connector 30">
              <a:extLst>
                <a:ext uri="{FF2B5EF4-FFF2-40B4-BE49-F238E27FC236}">
                  <a16:creationId xmlns:a16="http://schemas.microsoft.com/office/drawing/2014/main" id="{E9A30F4E-AC93-4A07-BB70-802F9B46504B}"/>
                </a:ext>
              </a:extLst>
            </p:cNvPr>
            <p:cNvCxnSpPr>
              <a:cxnSpLocks/>
            </p:cNvCxnSpPr>
            <p:nvPr/>
          </p:nvCxnSpPr>
          <p:spPr>
            <a:xfrm flipH="1">
              <a:off x="2043113" y="3184977"/>
              <a:ext cx="8160430" cy="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8E7A61-ADFE-49BB-B5DB-18752D5C1091}"/>
                </a:ext>
              </a:extLst>
            </p:cNvPr>
            <p:cNvCxnSpPr>
              <a:cxnSpLocks/>
            </p:cNvCxnSpPr>
            <p:nvPr/>
          </p:nvCxnSpPr>
          <p:spPr>
            <a:xfrm>
              <a:off x="1988458" y="5054988"/>
              <a:ext cx="10203542" cy="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BD24730-C398-4E71-A580-EEC852E84964}"/>
              </a:ext>
            </a:extLst>
          </p:cNvPr>
          <p:cNvGrpSpPr/>
          <p:nvPr/>
        </p:nvGrpSpPr>
        <p:grpSpPr>
          <a:xfrm>
            <a:off x="2009882" y="1260247"/>
            <a:ext cx="3542400" cy="1228850"/>
            <a:chOff x="2009882" y="1431697"/>
            <a:chExt cx="3542400" cy="1228850"/>
          </a:xfrm>
        </p:grpSpPr>
        <p:sp>
          <p:nvSpPr>
            <p:cNvPr id="34" name="Текст 2">
              <a:extLst>
                <a:ext uri="{FF2B5EF4-FFF2-40B4-BE49-F238E27FC236}">
                  <a16:creationId xmlns:a16="http://schemas.microsoft.com/office/drawing/2014/main" id="{A55BB1D7-75FE-4F50-9D3D-50B1654B67D7}"/>
                </a:ext>
              </a:extLst>
            </p:cNvPr>
            <p:cNvSpPr txBox="1">
              <a:spLocks/>
            </p:cNvSpPr>
            <p:nvPr/>
          </p:nvSpPr>
          <p:spPr>
            <a:xfrm>
              <a:off x="2009882" y="1667968"/>
              <a:ext cx="3542400" cy="992579"/>
            </a:xfrm>
            <a:prstGeom prst="rect">
              <a:avLst/>
            </a:prstGeom>
          </p:spPr>
          <p:txBody>
            <a:bodyPr vert="horz" wrap="square" lIns="0" tIns="0" rIns="0" bIns="0" rtlCol="0">
              <a:spAutoFit/>
            </a:bodyPr>
            <a:lstStyle>
              <a:defPPr>
                <a:defRPr lang="ru-RU"/>
              </a:defPPr>
              <a:lvl1pPr marR="0" lvl="0" indent="0" fontAlgn="auto">
                <a:lnSpc>
                  <a:spcPct val="100000"/>
                </a:lnSpc>
                <a:spcBef>
                  <a:spcPts val="0"/>
                </a:spcBef>
                <a:spcAft>
                  <a:spcPts val="0"/>
                </a:spcAft>
                <a:buClrTx/>
                <a:buSzTx/>
                <a:buFont typeface="Arial" panose="020B0604020202020204" pitchFamily="34" charset="0"/>
                <a:buChar char="​"/>
                <a:tabLst/>
                <a:defRPr kumimoji="0" sz="1200" i="0" u="none" strike="noStrike" cap="none" spc="0" normalizeH="0" baseline="0">
                  <a:ln>
                    <a:noFill/>
                  </a:ln>
                  <a:solidFill>
                    <a:schemeClr val="bg2"/>
                  </a:solidFill>
                  <a:effectLst/>
                  <a:uLnTx/>
                  <a:uFillTx/>
                  <a:ea typeface="Euclid Circular B" panose="020B0504000000000000" pitchFamily="34" charset="-52"/>
                </a:defRPr>
              </a:lvl1pPr>
              <a:lvl2pPr marL="284400" indent="-172800">
                <a:lnSpc>
                  <a:spcPct val="100000"/>
                </a:lnSpc>
                <a:spcBef>
                  <a:spcPts val="0"/>
                </a:spcBef>
                <a:spcAft>
                  <a:spcPts val="0"/>
                </a:spcAft>
                <a:buClr>
                  <a:schemeClr val="tx2"/>
                </a:buClr>
                <a:buFont typeface="Arial" panose="020B0604020202020204" pitchFamily="34" charset="0"/>
                <a:buChar char="•"/>
                <a:defRPr sz="1200"/>
              </a:lvl2pPr>
              <a:lvl3pPr marL="511200" indent="-165600">
                <a:lnSpc>
                  <a:spcPct val="100000"/>
                </a:lnSpc>
                <a:spcBef>
                  <a:spcPts val="0"/>
                </a:spcBef>
                <a:spcAft>
                  <a:spcPts val="0"/>
                </a:spcAft>
                <a:buClr>
                  <a:schemeClr val="tx2"/>
                </a:buClr>
                <a:buFont typeface="Trebuchet MS" panose="020B0603020202020204" pitchFamily="34" charset="0"/>
                <a:buChar char="–"/>
                <a:defRPr sz="1200"/>
              </a:lvl3pPr>
              <a:lvl4pPr marL="0" indent="0">
                <a:lnSpc>
                  <a:spcPct val="100000"/>
                </a:lnSpc>
                <a:spcBef>
                  <a:spcPts val="0"/>
                </a:spcBef>
                <a:spcAft>
                  <a:spcPts val="0"/>
                </a:spcAft>
                <a:buClr>
                  <a:schemeClr val="tx2"/>
                </a:buClr>
                <a:buFont typeface="Arial" panose="020B0604020202020204" pitchFamily="34" charset="0"/>
                <a:buChar char="​"/>
                <a:defRPr sz="1600">
                  <a:solidFill>
                    <a:schemeClr val="tx2"/>
                  </a:solidFill>
                </a:defRPr>
              </a:lvl4pPr>
              <a:lvl5pPr marL="0" indent="0">
                <a:lnSpc>
                  <a:spcPct val="100000"/>
                </a:lnSpc>
                <a:spcBef>
                  <a:spcPts val="0"/>
                </a:spcBef>
                <a:spcAft>
                  <a:spcPts val="0"/>
                </a:spcAft>
                <a:buClrTx/>
                <a:buFont typeface="Arial" panose="020B0604020202020204" pitchFamily="34" charset="0"/>
                <a:buChar char="​"/>
                <a:defRPr sz="1600" b="1"/>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spcAft>
                  <a:spcPts val="300"/>
                </a:spcAft>
              </a:pPr>
              <a:r>
                <a:rPr lang="en-US" sz="1400" cap="all" dirty="0" err="1">
                  <a:solidFill>
                    <a:schemeClr val="accent1"/>
                  </a:solidFill>
                  <a:latin typeface="+mj-lt"/>
                  <a:ea typeface="+mn-ea"/>
                  <a:sym typeface="+mn-lt"/>
                </a:rPr>
                <a:t>Excepteur</a:t>
              </a:r>
              <a:r>
                <a:rPr lang="en-US" sz="1400" cap="all" dirty="0">
                  <a:solidFill>
                    <a:schemeClr val="accent1"/>
                  </a:solidFill>
                  <a:latin typeface="+mj-lt"/>
                  <a:ea typeface="+mn-ea"/>
                  <a:sym typeface="+mn-lt"/>
                </a:rPr>
                <a:t> </a:t>
              </a:r>
              <a:r>
                <a:rPr lang="en-US" sz="1400" cap="all" dirty="0" err="1">
                  <a:solidFill>
                    <a:schemeClr val="accent1"/>
                  </a:solidFill>
                  <a:latin typeface="+mj-lt"/>
                  <a:ea typeface="+mn-ea"/>
                  <a:sym typeface="+mn-lt"/>
                </a:rPr>
                <a:t>sint</a:t>
              </a:r>
              <a:endParaRPr lang="en-US" sz="1400" cap="all" dirty="0">
                <a:solidFill>
                  <a:schemeClr val="accent1"/>
                </a:solidFill>
                <a:latin typeface="+mj-lt"/>
                <a:ea typeface="+mn-ea"/>
                <a:sym typeface="+mn-lt"/>
              </a:endParaRPr>
            </a:p>
            <a:p>
              <a:pPr>
                <a:spcAft>
                  <a:spcPts val="300"/>
                </a:spcAf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 </a:t>
              </a:r>
              <a:r>
                <a:rPr lang="en-US" dirty="0" err="1"/>
                <a:t>ut</a:t>
              </a:r>
              <a:r>
                <a:rPr lang="en-US" dirty="0"/>
                <a:t> </a:t>
              </a:r>
              <a:r>
                <a:rPr lang="en-US" dirty="0" err="1"/>
                <a:t>enim</a:t>
              </a:r>
              <a:r>
                <a:rPr lang="en-US" dirty="0"/>
                <a:t> ad minim </a:t>
              </a:r>
              <a:r>
                <a:rPr lang="en-US" dirty="0" err="1"/>
                <a:t>veniam</a:t>
              </a:r>
              <a:r>
                <a:rPr lang="en-US" dirty="0"/>
                <a:t> Lorem ipsum dolor sit </a:t>
              </a:r>
              <a:r>
                <a:rPr lang="en-US" dirty="0" err="1"/>
                <a:t>amet</a:t>
              </a:r>
              <a:endParaRPr lang="en-US" dirty="0"/>
            </a:p>
          </p:txBody>
        </p:sp>
        <p:sp>
          <p:nvSpPr>
            <p:cNvPr id="35" name="Oval 34">
              <a:extLst>
                <a:ext uri="{FF2B5EF4-FFF2-40B4-BE49-F238E27FC236}">
                  <a16:creationId xmlns:a16="http://schemas.microsoft.com/office/drawing/2014/main" id="{73CE2CDB-6CCB-4254-93CD-158C3E14AA83}"/>
                </a:ext>
              </a:extLst>
            </p:cNvPr>
            <p:cNvSpPr/>
            <p:nvPr/>
          </p:nvSpPr>
          <p:spPr>
            <a:xfrm>
              <a:off x="2009882" y="1431697"/>
              <a:ext cx="72784" cy="72784"/>
            </a:xfrm>
            <a:prstGeom prst="ellipse">
              <a:avLst/>
            </a:prstGeom>
            <a:solidFill>
              <a:schemeClr val="accent1"/>
            </a:solidFill>
            <a:ln w="635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6" name="Group 35">
            <a:extLst>
              <a:ext uri="{FF2B5EF4-FFF2-40B4-BE49-F238E27FC236}">
                <a16:creationId xmlns:a16="http://schemas.microsoft.com/office/drawing/2014/main" id="{3D83C275-DA39-45EE-AA31-4A8ADCE833C1}"/>
              </a:ext>
            </a:extLst>
          </p:cNvPr>
          <p:cNvGrpSpPr/>
          <p:nvPr/>
        </p:nvGrpSpPr>
        <p:grpSpPr>
          <a:xfrm>
            <a:off x="6030338" y="1260247"/>
            <a:ext cx="3542400" cy="1228850"/>
            <a:chOff x="6030338" y="1431697"/>
            <a:chExt cx="3542400" cy="1228850"/>
          </a:xfrm>
        </p:grpSpPr>
        <p:sp>
          <p:nvSpPr>
            <p:cNvPr id="37" name="Текст 2">
              <a:extLst>
                <a:ext uri="{FF2B5EF4-FFF2-40B4-BE49-F238E27FC236}">
                  <a16:creationId xmlns:a16="http://schemas.microsoft.com/office/drawing/2014/main" id="{223E72BB-F4CA-42F0-B8F5-0F50DD08405F}"/>
                </a:ext>
              </a:extLst>
            </p:cNvPr>
            <p:cNvSpPr txBox="1">
              <a:spLocks/>
            </p:cNvSpPr>
            <p:nvPr/>
          </p:nvSpPr>
          <p:spPr>
            <a:xfrm>
              <a:off x="6030338" y="1667968"/>
              <a:ext cx="3542400" cy="992579"/>
            </a:xfrm>
            <a:prstGeom prst="rect">
              <a:avLst/>
            </a:prstGeom>
          </p:spPr>
          <p:txBody>
            <a:bodyPr vert="horz" wrap="square" lIns="0" tIns="0" rIns="0" bIns="0" rtlCol="0">
              <a:spAutoFit/>
            </a:bodyPr>
            <a:lstStyle>
              <a:defPPr>
                <a:defRPr lang="ru-RU"/>
              </a:defPPr>
              <a:lvl1pPr marR="0" lvl="0" indent="0" fontAlgn="auto">
                <a:lnSpc>
                  <a:spcPct val="100000"/>
                </a:lnSpc>
                <a:spcBef>
                  <a:spcPts val="0"/>
                </a:spcBef>
                <a:spcAft>
                  <a:spcPts val="0"/>
                </a:spcAft>
                <a:buClrTx/>
                <a:buSzTx/>
                <a:buFont typeface="Arial" panose="020B0604020202020204" pitchFamily="34" charset="0"/>
                <a:buChar char="​"/>
                <a:tabLst/>
                <a:defRPr kumimoji="0" sz="1200" i="0" u="none" strike="noStrike" cap="none" spc="0" normalizeH="0" baseline="0">
                  <a:ln>
                    <a:noFill/>
                  </a:ln>
                  <a:solidFill>
                    <a:schemeClr val="bg2"/>
                  </a:solidFill>
                  <a:effectLst/>
                  <a:uLnTx/>
                  <a:uFillTx/>
                  <a:ea typeface="Euclid Circular B" panose="020B0504000000000000" pitchFamily="34" charset="-52"/>
                </a:defRPr>
              </a:lvl1pPr>
              <a:lvl2pPr marL="284400" indent="-172800">
                <a:lnSpc>
                  <a:spcPct val="100000"/>
                </a:lnSpc>
                <a:spcBef>
                  <a:spcPts val="0"/>
                </a:spcBef>
                <a:spcAft>
                  <a:spcPts val="0"/>
                </a:spcAft>
                <a:buClr>
                  <a:schemeClr val="tx2"/>
                </a:buClr>
                <a:buFont typeface="Arial" panose="020B0604020202020204" pitchFamily="34" charset="0"/>
                <a:buChar char="•"/>
                <a:defRPr sz="1200"/>
              </a:lvl2pPr>
              <a:lvl3pPr marL="511200" indent="-165600">
                <a:lnSpc>
                  <a:spcPct val="100000"/>
                </a:lnSpc>
                <a:spcBef>
                  <a:spcPts val="0"/>
                </a:spcBef>
                <a:spcAft>
                  <a:spcPts val="0"/>
                </a:spcAft>
                <a:buClr>
                  <a:schemeClr val="tx2"/>
                </a:buClr>
                <a:buFont typeface="Trebuchet MS" panose="020B0603020202020204" pitchFamily="34" charset="0"/>
                <a:buChar char="–"/>
                <a:defRPr sz="1200"/>
              </a:lvl3pPr>
              <a:lvl4pPr marL="0" indent="0">
                <a:lnSpc>
                  <a:spcPct val="100000"/>
                </a:lnSpc>
                <a:spcBef>
                  <a:spcPts val="0"/>
                </a:spcBef>
                <a:spcAft>
                  <a:spcPts val="0"/>
                </a:spcAft>
                <a:buClr>
                  <a:schemeClr val="tx2"/>
                </a:buClr>
                <a:buFont typeface="Arial" panose="020B0604020202020204" pitchFamily="34" charset="0"/>
                <a:buChar char="​"/>
                <a:defRPr sz="1600">
                  <a:solidFill>
                    <a:schemeClr val="tx2"/>
                  </a:solidFill>
                </a:defRPr>
              </a:lvl4pPr>
              <a:lvl5pPr marL="0" indent="0">
                <a:lnSpc>
                  <a:spcPct val="100000"/>
                </a:lnSpc>
                <a:spcBef>
                  <a:spcPts val="0"/>
                </a:spcBef>
                <a:spcAft>
                  <a:spcPts val="0"/>
                </a:spcAft>
                <a:buClrTx/>
                <a:buFont typeface="Arial" panose="020B0604020202020204" pitchFamily="34" charset="0"/>
                <a:buChar char="​"/>
                <a:defRPr sz="1600" b="1"/>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spcAft>
                  <a:spcPts val="300"/>
                </a:spcAft>
              </a:pPr>
              <a:r>
                <a:rPr lang="en-US" sz="1400" cap="all" dirty="0" err="1">
                  <a:solidFill>
                    <a:schemeClr val="accent1"/>
                  </a:solidFill>
                  <a:latin typeface="+mj-lt"/>
                  <a:ea typeface="+mn-ea"/>
                  <a:sym typeface="+mn-lt"/>
                </a:rPr>
                <a:t>Excepteur</a:t>
              </a:r>
              <a:r>
                <a:rPr lang="en-US" sz="1400" cap="all" dirty="0">
                  <a:solidFill>
                    <a:schemeClr val="accent1"/>
                  </a:solidFill>
                  <a:latin typeface="+mj-lt"/>
                  <a:ea typeface="+mn-ea"/>
                  <a:sym typeface="+mn-lt"/>
                </a:rPr>
                <a:t> </a:t>
              </a:r>
              <a:r>
                <a:rPr lang="en-US" sz="1400" cap="all" dirty="0" err="1">
                  <a:solidFill>
                    <a:schemeClr val="accent1"/>
                  </a:solidFill>
                  <a:latin typeface="+mj-lt"/>
                  <a:ea typeface="+mn-ea"/>
                  <a:sym typeface="+mn-lt"/>
                </a:rPr>
                <a:t>sint</a:t>
              </a:r>
              <a:endParaRPr lang="en-US" sz="1400" cap="all" dirty="0">
                <a:solidFill>
                  <a:schemeClr val="accent1"/>
                </a:solidFill>
                <a:latin typeface="+mj-lt"/>
                <a:ea typeface="+mn-ea"/>
                <a:sym typeface="+mn-lt"/>
              </a:endParaRPr>
            </a:p>
            <a:p>
              <a:pPr>
                <a:spcAft>
                  <a:spcPts val="300"/>
                </a:spcAf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 </a:t>
              </a:r>
              <a:r>
                <a:rPr lang="en-US" dirty="0" err="1"/>
                <a:t>ut</a:t>
              </a:r>
              <a:r>
                <a:rPr lang="en-US" dirty="0"/>
                <a:t> </a:t>
              </a:r>
              <a:r>
                <a:rPr lang="en-US" dirty="0" err="1"/>
                <a:t>enim</a:t>
              </a:r>
              <a:r>
                <a:rPr lang="en-US" dirty="0"/>
                <a:t> ad minim </a:t>
              </a:r>
              <a:r>
                <a:rPr lang="en-US" dirty="0" err="1"/>
                <a:t>veniam</a:t>
              </a:r>
              <a:r>
                <a:rPr lang="en-US" dirty="0"/>
                <a:t> Lorem ipsum dolor sit </a:t>
              </a:r>
              <a:r>
                <a:rPr lang="en-US" dirty="0" err="1"/>
                <a:t>amet</a:t>
              </a:r>
              <a:endParaRPr lang="en-US" dirty="0"/>
            </a:p>
          </p:txBody>
        </p:sp>
        <p:sp>
          <p:nvSpPr>
            <p:cNvPr id="38" name="Oval 37">
              <a:extLst>
                <a:ext uri="{FF2B5EF4-FFF2-40B4-BE49-F238E27FC236}">
                  <a16:creationId xmlns:a16="http://schemas.microsoft.com/office/drawing/2014/main" id="{A7488AFB-9D7C-4576-AA80-5F88996FC80E}"/>
                </a:ext>
              </a:extLst>
            </p:cNvPr>
            <p:cNvSpPr/>
            <p:nvPr/>
          </p:nvSpPr>
          <p:spPr>
            <a:xfrm>
              <a:off x="6030338" y="1431697"/>
              <a:ext cx="72784" cy="72784"/>
            </a:xfrm>
            <a:prstGeom prst="ellipse">
              <a:avLst/>
            </a:prstGeom>
            <a:solidFill>
              <a:schemeClr val="accent1"/>
            </a:solidFill>
            <a:ln w="635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9" name="Group 38">
            <a:extLst>
              <a:ext uri="{FF2B5EF4-FFF2-40B4-BE49-F238E27FC236}">
                <a16:creationId xmlns:a16="http://schemas.microsoft.com/office/drawing/2014/main" id="{75B463F2-E51F-46B4-8745-36551E60C7FC}"/>
              </a:ext>
            </a:extLst>
          </p:cNvPr>
          <p:cNvGrpSpPr/>
          <p:nvPr/>
        </p:nvGrpSpPr>
        <p:grpSpPr>
          <a:xfrm>
            <a:off x="2009880" y="3133497"/>
            <a:ext cx="3542400" cy="1222568"/>
            <a:chOff x="2009880" y="3304947"/>
            <a:chExt cx="3542400" cy="1222568"/>
          </a:xfrm>
        </p:grpSpPr>
        <p:sp>
          <p:nvSpPr>
            <p:cNvPr id="40" name="Текст 2">
              <a:extLst>
                <a:ext uri="{FF2B5EF4-FFF2-40B4-BE49-F238E27FC236}">
                  <a16:creationId xmlns:a16="http://schemas.microsoft.com/office/drawing/2014/main" id="{D291497F-4E8F-4F3A-94C3-4DE909F77D06}"/>
                </a:ext>
              </a:extLst>
            </p:cNvPr>
            <p:cNvSpPr txBox="1">
              <a:spLocks/>
            </p:cNvSpPr>
            <p:nvPr/>
          </p:nvSpPr>
          <p:spPr>
            <a:xfrm>
              <a:off x="2009880" y="3534936"/>
              <a:ext cx="3542400" cy="992579"/>
            </a:xfrm>
            <a:prstGeom prst="rect">
              <a:avLst/>
            </a:prstGeom>
          </p:spPr>
          <p:txBody>
            <a:bodyPr vert="horz" wrap="square" lIns="0" tIns="0" rIns="0" bIns="0" rtlCol="0">
              <a:spAutoFit/>
            </a:bodyPr>
            <a:lstStyle>
              <a:defPPr>
                <a:defRPr lang="ru-RU"/>
              </a:defPPr>
              <a:lvl1pPr marR="0" lvl="0" indent="0" fontAlgn="auto">
                <a:lnSpc>
                  <a:spcPct val="100000"/>
                </a:lnSpc>
                <a:spcBef>
                  <a:spcPts val="0"/>
                </a:spcBef>
                <a:spcAft>
                  <a:spcPts val="0"/>
                </a:spcAft>
                <a:buClrTx/>
                <a:buSzTx/>
                <a:buFont typeface="Arial" panose="020B0604020202020204" pitchFamily="34" charset="0"/>
                <a:buChar char="​"/>
                <a:tabLst/>
                <a:defRPr kumimoji="0" sz="1200" i="0" u="none" strike="noStrike" cap="none" spc="0" normalizeH="0" baseline="0">
                  <a:ln>
                    <a:noFill/>
                  </a:ln>
                  <a:solidFill>
                    <a:schemeClr val="bg2"/>
                  </a:solidFill>
                  <a:effectLst/>
                  <a:uLnTx/>
                  <a:uFillTx/>
                  <a:ea typeface="Euclid Circular B" panose="020B0504000000000000" pitchFamily="34" charset="-52"/>
                </a:defRPr>
              </a:lvl1pPr>
              <a:lvl2pPr marL="284400" indent="-172800">
                <a:lnSpc>
                  <a:spcPct val="100000"/>
                </a:lnSpc>
                <a:spcBef>
                  <a:spcPts val="0"/>
                </a:spcBef>
                <a:spcAft>
                  <a:spcPts val="0"/>
                </a:spcAft>
                <a:buClr>
                  <a:schemeClr val="tx2"/>
                </a:buClr>
                <a:buFont typeface="Arial" panose="020B0604020202020204" pitchFamily="34" charset="0"/>
                <a:buChar char="•"/>
                <a:defRPr sz="1200"/>
              </a:lvl2pPr>
              <a:lvl3pPr marL="511200" indent="-165600">
                <a:lnSpc>
                  <a:spcPct val="100000"/>
                </a:lnSpc>
                <a:spcBef>
                  <a:spcPts val="0"/>
                </a:spcBef>
                <a:spcAft>
                  <a:spcPts val="0"/>
                </a:spcAft>
                <a:buClr>
                  <a:schemeClr val="tx2"/>
                </a:buClr>
                <a:buFont typeface="Trebuchet MS" panose="020B0603020202020204" pitchFamily="34" charset="0"/>
                <a:buChar char="–"/>
                <a:defRPr sz="1200"/>
              </a:lvl3pPr>
              <a:lvl4pPr marL="0" indent="0">
                <a:lnSpc>
                  <a:spcPct val="100000"/>
                </a:lnSpc>
                <a:spcBef>
                  <a:spcPts val="0"/>
                </a:spcBef>
                <a:spcAft>
                  <a:spcPts val="0"/>
                </a:spcAft>
                <a:buClr>
                  <a:schemeClr val="tx2"/>
                </a:buClr>
                <a:buFont typeface="Arial" panose="020B0604020202020204" pitchFamily="34" charset="0"/>
                <a:buChar char="​"/>
                <a:defRPr sz="1600">
                  <a:solidFill>
                    <a:schemeClr val="tx2"/>
                  </a:solidFill>
                </a:defRPr>
              </a:lvl4pPr>
              <a:lvl5pPr marL="0" indent="0">
                <a:lnSpc>
                  <a:spcPct val="100000"/>
                </a:lnSpc>
                <a:spcBef>
                  <a:spcPts val="0"/>
                </a:spcBef>
                <a:spcAft>
                  <a:spcPts val="0"/>
                </a:spcAft>
                <a:buClrTx/>
                <a:buFont typeface="Arial" panose="020B0604020202020204" pitchFamily="34" charset="0"/>
                <a:buChar char="​"/>
                <a:defRPr sz="1600" b="1"/>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spcAft>
                  <a:spcPts val="300"/>
                </a:spcAft>
              </a:pPr>
              <a:r>
                <a:rPr lang="en-US" sz="1400" cap="all" dirty="0" err="1">
                  <a:solidFill>
                    <a:schemeClr val="accent1"/>
                  </a:solidFill>
                  <a:latin typeface="+mj-lt"/>
                  <a:ea typeface="+mn-ea"/>
                  <a:sym typeface="+mn-lt"/>
                </a:rPr>
                <a:t>Excepteur</a:t>
              </a:r>
              <a:r>
                <a:rPr lang="en-US" sz="1400" cap="all" dirty="0">
                  <a:solidFill>
                    <a:schemeClr val="accent1"/>
                  </a:solidFill>
                  <a:latin typeface="+mj-lt"/>
                  <a:ea typeface="+mn-ea"/>
                  <a:sym typeface="+mn-lt"/>
                </a:rPr>
                <a:t> </a:t>
              </a:r>
              <a:r>
                <a:rPr lang="en-US" sz="1400" cap="all" dirty="0" err="1">
                  <a:solidFill>
                    <a:schemeClr val="accent1"/>
                  </a:solidFill>
                  <a:latin typeface="+mj-lt"/>
                  <a:ea typeface="+mn-ea"/>
                  <a:sym typeface="+mn-lt"/>
                </a:rPr>
                <a:t>sint</a:t>
              </a:r>
              <a:endParaRPr lang="en-US" sz="1400" cap="all" dirty="0">
                <a:solidFill>
                  <a:schemeClr val="accent1"/>
                </a:solidFill>
                <a:latin typeface="+mj-lt"/>
                <a:ea typeface="+mn-ea"/>
                <a:sym typeface="+mn-lt"/>
              </a:endParaRPr>
            </a:p>
            <a:p>
              <a:pPr>
                <a:spcAft>
                  <a:spcPts val="300"/>
                </a:spcAft>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 </a:t>
              </a:r>
              <a:r>
                <a:rPr lang="en-US" dirty="0" err="1"/>
                <a:t>ut</a:t>
              </a:r>
              <a:r>
                <a:rPr lang="en-US" dirty="0"/>
                <a:t> </a:t>
              </a:r>
              <a:r>
                <a:rPr lang="en-US" dirty="0" err="1"/>
                <a:t>enim</a:t>
              </a:r>
              <a:r>
                <a:rPr lang="en-US" dirty="0"/>
                <a:t> ad minim </a:t>
              </a:r>
              <a:r>
                <a:rPr lang="en-US" dirty="0" err="1"/>
                <a:t>veniam</a:t>
              </a:r>
              <a:r>
                <a:rPr lang="en-US" dirty="0"/>
                <a:t> Lorem ipsum dolor sit </a:t>
              </a:r>
              <a:r>
                <a:rPr lang="en-US" dirty="0" err="1"/>
                <a:t>amet</a:t>
              </a:r>
              <a:endParaRPr lang="en-US" dirty="0"/>
            </a:p>
          </p:txBody>
        </p:sp>
        <p:sp>
          <p:nvSpPr>
            <p:cNvPr id="41" name="Oval 40">
              <a:extLst>
                <a:ext uri="{FF2B5EF4-FFF2-40B4-BE49-F238E27FC236}">
                  <a16:creationId xmlns:a16="http://schemas.microsoft.com/office/drawing/2014/main" id="{AFE41485-901A-48D5-A509-446ADFD49AD8}"/>
                </a:ext>
              </a:extLst>
            </p:cNvPr>
            <p:cNvSpPr/>
            <p:nvPr/>
          </p:nvSpPr>
          <p:spPr>
            <a:xfrm>
              <a:off x="2009882" y="3304947"/>
              <a:ext cx="72784" cy="72784"/>
            </a:xfrm>
            <a:prstGeom prst="ellipse">
              <a:avLst/>
            </a:prstGeom>
            <a:solidFill>
              <a:schemeClr val="accent1"/>
            </a:solidFill>
            <a:ln w="635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2" name="Group 41">
            <a:extLst>
              <a:ext uri="{FF2B5EF4-FFF2-40B4-BE49-F238E27FC236}">
                <a16:creationId xmlns:a16="http://schemas.microsoft.com/office/drawing/2014/main" id="{A0971424-1250-488B-BF12-E5DF47B857DD}"/>
              </a:ext>
            </a:extLst>
          </p:cNvPr>
          <p:cNvGrpSpPr/>
          <p:nvPr/>
        </p:nvGrpSpPr>
        <p:grpSpPr>
          <a:xfrm>
            <a:off x="6030338" y="3133497"/>
            <a:ext cx="3542400" cy="1222568"/>
            <a:chOff x="6030338" y="3304947"/>
            <a:chExt cx="3542400" cy="1222568"/>
          </a:xfrm>
        </p:grpSpPr>
        <p:sp>
          <p:nvSpPr>
            <p:cNvPr id="43" name="Текст 2">
              <a:extLst>
                <a:ext uri="{FF2B5EF4-FFF2-40B4-BE49-F238E27FC236}">
                  <a16:creationId xmlns:a16="http://schemas.microsoft.com/office/drawing/2014/main" id="{E2EA694D-9571-4294-92BB-41C574559A26}"/>
                </a:ext>
              </a:extLst>
            </p:cNvPr>
            <p:cNvSpPr txBox="1">
              <a:spLocks/>
            </p:cNvSpPr>
            <p:nvPr/>
          </p:nvSpPr>
          <p:spPr>
            <a:xfrm>
              <a:off x="6030338" y="3534936"/>
              <a:ext cx="3542400" cy="992579"/>
            </a:xfrm>
            <a:prstGeom prst="rect">
              <a:avLst/>
            </a:prstGeom>
          </p:spPr>
          <p:txBody>
            <a:bodyPr vert="horz" wrap="square" lIns="0" tIns="0" rIns="0" bIns="0" rtlCol="0">
              <a:spAutoFit/>
            </a:bodyPr>
            <a:lstStyle>
              <a:defPPr>
                <a:defRPr lang="ru-RU"/>
              </a:defPPr>
              <a:lvl1pPr marR="0" lvl="0" indent="0" fontAlgn="auto">
                <a:lnSpc>
                  <a:spcPct val="100000"/>
                </a:lnSpc>
                <a:spcBef>
                  <a:spcPts val="0"/>
                </a:spcBef>
                <a:spcAft>
                  <a:spcPts val="0"/>
                </a:spcAft>
                <a:buClrTx/>
                <a:buSzTx/>
                <a:buFont typeface="Arial" panose="020B0604020202020204" pitchFamily="34" charset="0"/>
                <a:buChar char="​"/>
                <a:tabLst/>
                <a:defRPr kumimoji="0" sz="1200" i="0" u="none" strike="noStrike" cap="none" spc="0" normalizeH="0" baseline="0">
                  <a:ln>
                    <a:noFill/>
                  </a:ln>
                  <a:solidFill>
                    <a:schemeClr val="bg2"/>
                  </a:solidFill>
                  <a:effectLst/>
                  <a:uLnTx/>
                  <a:uFillTx/>
                  <a:ea typeface="Euclid Circular B" panose="020B0504000000000000" pitchFamily="34" charset="-52"/>
                </a:defRPr>
              </a:lvl1pPr>
              <a:lvl2pPr marL="284400" indent="-172800">
                <a:lnSpc>
                  <a:spcPct val="100000"/>
                </a:lnSpc>
                <a:spcBef>
                  <a:spcPts val="0"/>
                </a:spcBef>
                <a:spcAft>
                  <a:spcPts val="0"/>
                </a:spcAft>
                <a:buClr>
                  <a:schemeClr val="tx2"/>
                </a:buClr>
                <a:buFont typeface="Arial" panose="020B0604020202020204" pitchFamily="34" charset="0"/>
                <a:buChar char="•"/>
                <a:defRPr sz="1200"/>
              </a:lvl2pPr>
              <a:lvl3pPr marL="511200" indent="-165600">
                <a:lnSpc>
                  <a:spcPct val="100000"/>
                </a:lnSpc>
                <a:spcBef>
                  <a:spcPts val="0"/>
                </a:spcBef>
                <a:spcAft>
                  <a:spcPts val="0"/>
                </a:spcAft>
                <a:buClr>
                  <a:schemeClr val="tx2"/>
                </a:buClr>
                <a:buFont typeface="Trebuchet MS" panose="020B0603020202020204" pitchFamily="34" charset="0"/>
                <a:buChar char="–"/>
                <a:defRPr sz="1200"/>
              </a:lvl3pPr>
              <a:lvl4pPr marL="0" indent="0">
                <a:lnSpc>
                  <a:spcPct val="100000"/>
                </a:lnSpc>
                <a:spcBef>
                  <a:spcPts val="0"/>
                </a:spcBef>
                <a:spcAft>
                  <a:spcPts val="0"/>
                </a:spcAft>
                <a:buClr>
                  <a:schemeClr val="tx2"/>
                </a:buClr>
                <a:buFont typeface="Arial" panose="020B0604020202020204" pitchFamily="34" charset="0"/>
                <a:buChar char="​"/>
                <a:defRPr sz="1600">
                  <a:solidFill>
                    <a:schemeClr val="tx2"/>
                  </a:solidFill>
                </a:defRPr>
              </a:lvl4pPr>
              <a:lvl5pPr marL="0" indent="0">
                <a:lnSpc>
                  <a:spcPct val="100000"/>
                </a:lnSpc>
                <a:spcBef>
                  <a:spcPts val="0"/>
                </a:spcBef>
                <a:spcAft>
                  <a:spcPts val="0"/>
                </a:spcAft>
                <a:buClrTx/>
                <a:buFont typeface="Arial" panose="020B0604020202020204" pitchFamily="34" charset="0"/>
                <a:buChar char="​"/>
                <a:defRPr sz="1600" b="1"/>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spcAft>
                  <a:spcPts val="300"/>
                </a:spcAft>
              </a:pPr>
              <a:r>
                <a:rPr lang="en-US" sz="1400" cap="all" dirty="0" err="1">
                  <a:solidFill>
                    <a:schemeClr val="accent1"/>
                  </a:solidFill>
                  <a:latin typeface="+mj-lt"/>
                  <a:ea typeface="+mn-ea"/>
                  <a:sym typeface="+mn-lt"/>
                </a:rPr>
                <a:t>Excepteur</a:t>
              </a:r>
              <a:r>
                <a:rPr lang="en-US" sz="1400" cap="all" dirty="0">
                  <a:solidFill>
                    <a:schemeClr val="accent1"/>
                  </a:solidFill>
                  <a:latin typeface="+mj-lt"/>
                  <a:ea typeface="+mn-ea"/>
                  <a:sym typeface="+mn-lt"/>
                </a:rPr>
                <a:t> </a:t>
              </a:r>
              <a:r>
                <a:rPr lang="en-US" sz="1400" cap="all" dirty="0" err="1">
                  <a:solidFill>
                    <a:schemeClr val="accent1"/>
                  </a:solidFill>
                  <a:latin typeface="+mj-lt"/>
                  <a:ea typeface="+mn-ea"/>
                  <a:sym typeface="+mn-lt"/>
                </a:rPr>
                <a:t>sint</a:t>
              </a:r>
              <a:endParaRPr lang="en-US" sz="1400" cap="all" dirty="0">
                <a:solidFill>
                  <a:schemeClr val="accent1"/>
                </a:solidFill>
                <a:latin typeface="+mj-lt"/>
                <a:ea typeface="+mn-ea"/>
                <a:sym typeface="+mn-lt"/>
              </a:endParaRPr>
            </a:p>
            <a:p>
              <a:pPr>
                <a:spcAft>
                  <a:spcPts val="300"/>
                </a:spcAf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 </a:t>
              </a:r>
              <a:r>
                <a:rPr lang="en-US" dirty="0" err="1"/>
                <a:t>ut</a:t>
              </a:r>
              <a:r>
                <a:rPr lang="en-US" dirty="0"/>
                <a:t> </a:t>
              </a:r>
              <a:r>
                <a:rPr lang="en-US" dirty="0" err="1"/>
                <a:t>enim</a:t>
              </a:r>
              <a:r>
                <a:rPr lang="en-US" dirty="0"/>
                <a:t> ad minim </a:t>
              </a:r>
              <a:r>
                <a:rPr lang="en-US" dirty="0" err="1"/>
                <a:t>veniam</a:t>
              </a:r>
              <a:r>
                <a:rPr lang="en-US" dirty="0"/>
                <a:t> Lorem ipsum dolor sit </a:t>
              </a:r>
              <a:r>
                <a:rPr lang="en-US" dirty="0" err="1"/>
                <a:t>amet</a:t>
              </a:r>
              <a:endParaRPr lang="en-US" dirty="0"/>
            </a:p>
          </p:txBody>
        </p:sp>
        <p:sp>
          <p:nvSpPr>
            <p:cNvPr id="44" name="Oval 43">
              <a:extLst>
                <a:ext uri="{FF2B5EF4-FFF2-40B4-BE49-F238E27FC236}">
                  <a16:creationId xmlns:a16="http://schemas.microsoft.com/office/drawing/2014/main" id="{1ACEFC2C-2BE6-43DE-B6E7-647955A1A17D}"/>
                </a:ext>
              </a:extLst>
            </p:cNvPr>
            <p:cNvSpPr/>
            <p:nvPr/>
          </p:nvSpPr>
          <p:spPr>
            <a:xfrm>
              <a:off x="6030338" y="3304947"/>
              <a:ext cx="72784" cy="72784"/>
            </a:xfrm>
            <a:prstGeom prst="ellipse">
              <a:avLst/>
            </a:prstGeom>
            <a:solidFill>
              <a:schemeClr val="accent1"/>
            </a:solidFill>
            <a:ln w="635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5" name="Group 44">
            <a:extLst>
              <a:ext uri="{FF2B5EF4-FFF2-40B4-BE49-F238E27FC236}">
                <a16:creationId xmlns:a16="http://schemas.microsoft.com/office/drawing/2014/main" id="{F328999B-CDF5-4BBF-B6F2-2DEAE88AB5EB}"/>
              </a:ext>
            </a:extLst>
          </p:cNvPr>
          <p:cNvGrpSpPr/>
          <p:nvPr/>
        </p:nvGrpSpPr>
        <p:grpSpPr>
          <a:xfrm>
            <a:off x="2009882" y="5000397"/>
            <a:ext cx="3540992" cy="1230381"/>
            <a:chOff x="2009882" y="5171847"/>
            <a:chExt cx="3540992" cy="1230381"/>
          </a:xfrm>
        </p:grpSpPr>
        <p:sp>
          <p:nvSpPr>
            <p:cNvPr id="46" name="Текст 2">
              <a:extLst>
                <a:ext uri="{FF2B5EF4-FFF2-40B4-BE49-F238E27FC236}">
                  <a16:creationId xmlns:a16="http://schemas.microsoft.com/office/drawing/2014/main" id="{04121391-09CD-4B71-8A4A-9DC4D86F79FB}"/>
                </a:ext>
              </a:extLst>
            </p:cNvPr>
            <p:cNvSpPr txBox="1">
              <a:spLocks/>
            </p:cNvSpPr>
            <p:nvPr/>
          </p:nvSpPr>
          <p:spPr>
            <a:xfrm>
              <a:off x="2009882" y="5409649"/>
              <a:ext cx="3540992" cy="992579"/>
            </a:xfrm>
            <a:prstGeom prst="rect">
              <a:avLst/>
            </a:prstGeom>
          </p:spPr>
          <p:txBody>
            <a:bodyPr vert="horz" wrap="square" lIns="0" tIns="0" rIns="0" bIns="0" rtlCol="0">
              <a:spAutoFit/>
            </a:bodyPr>
            <a:lstStyle>
              <a:defPPr>
                <a:defRPr lang="ru-RU"/>
              </a:defPPr>
              <a:lvl1pPr marR="0" lvl="0" indent="0" fontAlgn="auto">
                <a:lnSpc>
                  <a:spcPct val="100000"/>
                </a:lnSpc>
                <a:spcBef>
                  <a:spcPts val="0"/>
                </a:spcBef>
                <a:spcAft>
                  <a:spcPts val="0"/>
                </a:spcAft>
                <a:buClrTx/>
                <a:buSzTx/>
                <a:buFont typeface="Arial" panose="020B0604020202020204" pitchFamily="34" charset="0"/>
                <a:buChar char="​"/>
                <a:tabLst/>
                <a:defRPr kumimoji="0" sz="1200" i="0" u="none" strike="noStrike" cap="none" spc="0" normalizeH="0" baseline="0">
                  <a:ln>
                    <a:noFill/>
                  </a:ln>
                  <a:solidFill>
                    <a:schemeClr val="bg2"/>
                  </a:solidFill>
                  <a:effectLst/>
                  <a:uLnTx/>
                  <a:uFillTx/>
                  <a:ea typeface="Euclid Circular B" panose="020B0504000000000000" pitchFamily="34" charset="-52"/>
                </a:defRPr>
              </a:lvl1pPr>
              <a:lvl2pPr marL="284400" indent="-172800">
                <a:lnSpc>
                  <a:spcPct val="100000"/>
                </a:lnSpc>
                <a:spcBef>
                  <a:spcPts val="0"/>
                </a:spcBef>
                <a:spcAft>
                  <a:spcPts val="0"/>
                </a:spcAft>
                <a:buClr>
                  <a:schemeClr val="tx2"/>
                </a:buClr>
                <a:buFont typeface="Arial" panose="020B0604020202020204" pitchFamily="34" charset="0"/>
                <a:buChar char="•"/>
                <a:defRPr sz="1200"/>
              </a:lvl2pPr>
              <a:lvl3pPr marL="511200" indent="-165600">
                <a:lnSpc>
                  <a:spcPct val="100000"/>
                </a:lnSpc>
                <a:spcBef>
                  <a:spcPts val="0"/>
                </a:spcBef>
                <a:spcAft>
                  <a:spcPts val="0"/>
                </a:spcAft>
                <a:buClr>
                  <a:schemeClr val="tx2"/>
                </a:buClr>
                <a:buFont typeface="Trebuchet MS" panose="020B0603020202020204" pitchFamily="34" charset="0"/>
                <a:buChar char="–"/>
                <a:defRPr sz="1200"/>
              </a:lvl3pPr>
              <a:lvl4pPr marL="0" indent="0">
                <a:lnSpc>
                  <a:spcPct val="100000"/>
                </a:lnSpc>
                <a:spcBef>
                  <a:spcPts val="0"/>
                </a:spcBef>
                <a:spcAft>
                  <a:spcPts val="0"/>
                </a:spcAft>
                <a:buClr>
                  <a:schemeClr val="tx2"/>
                </a:buClr>
                <a:buFont typeface="Arial" panose="020B0604020202020204" pitchFamily="34" charset="0"/>
                <a:buChar char="​"/>
                <a:defRPr sz="1600">
                  <a:solidFill>
                    <a:schemeClr val="tx2"/>
                  </a:solidFill>
                </a:defRPr>
              </a:lvl4pPr>
              <a:lvl5pPr marL="0" indent="0">
                <a:lnSpc>
                  <a:spcPct val="100000"/>
                </a:lnSpc>
                <a:spcBef>
                  <a:spcPts val="0"/>
                </a:spcBef>
                <a:spcAft>
                  <a:spcPts val="0"/>
                </a:spcAft>
                <a:buClrTx/>
                <a:buFont typeface="Arial" panose="020B0604020202020204" pitchFamily="34" charset="0"/>
                <a:buChar char="​"/>
                <a:defRPr sz="1600" b="1"/>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spcAft>
                  <a:spcPts val="300"/>
                </a:spcAft>
              </a:pPr>
              <a:r>
                <a:rPr lang="en-US" sz="1400" cap="all" dirty="0" err="1">
                  <a:solidFill>
                    <a:schemeClr val="accent1"/>
                  </a:solidFill>
                  <a:latin typeface="+mj-lt"/>
                  <a:ea typeface="+mn-ea"/>
                  <a:sym typeface="+mn-lt"/>
                </a:rPr>
                <a:t>Excepteur</a:t>
              </a:r>
              <a:r>
                <a:rPr lang="en-US" sz="1400" cap="all" dirty="0">
                  <a:solidFill>
                    <a:schemeClr val="accent1"/>
                  </a:solidFill>
                  <a:latin typeface="+mj-lt"/>
                  <a:ea typeface="+mn-ea"/>
                  <a:sym typeface="+mn-lt"/>
                </a:rPr>
                <a:t> </a:t>
              </a:r>
              <a:r>
                <a:rPr lang="en-US" sz="1400" cap="all" dirty="0" err="1">
                  <a:solidFill>
                    <a:schemeClr val="accent1"/>
                  </a:solidFill>
                  <a:latin typeface="+mj-lt"/>
                  <a:ea typeface="+mn-ea"/>
                  <a:sym typeface="+mn-lt"/>
                </a:rPr>
                <a:t>sint</a:t>
              </a:r>
              <a:endParaRPr lang="en-US" sz="1400" cap="all" dirty="0">
                <a:solidFill>
                  <a:schemeClr val="accent1"/>
                </a:solidFill>
                <a:latin typeface="+mj-lt"/>
                <a:ea typeface="+mn-ea"/>
                <a:sym typeface="+mn-lt"/>
              </a:endParaRPr>
            </a:p>
            <a:p>
              <a:pPr>
                <a:spcAft>
                  <a:spcPts val="300"/>
                </a:spcAf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 </a:t>
              </a:r>
              <a:r>
                <a:rPr lang="en-US" dirty="0" err="1"/>
                <a:t>ut</a:t>
              </a:r>
              <a:r>
                <a:rPr lang="en-US" dirty="0"/>
                <a:t> </a:t>
              </a:r>
              <a:r>
                <a:rPr lang="en-US" dirty="0" err="1"/>
                <a:t>enim</a:t>
              </a:r>
              <a:r>
                <a:rPr lang="en-US" dirty="0"/>
                <a:t> ad minim </a:t>
              </a:r>
              <a:r>
                <a:rPr lang="en-US" dirty="0" err="1"/>
                <a:t>veniam</a:t>
              </a:r>
              <a:r>
                <a:rPr lang="en-US" dirty="0"/>
                <a:t> Lorem ipsum dolor sit </a:t>
              </a:r>
              <a:r>
                <a:rPr lang="en-US" dirty="0" err="1"/>
                <a:t>amet</a:t>
              </a:r>
              <a:endParaRPr lang="en-US" dirty="0"/>
            </a:p>
          </p:txBody>
        </p:sp>
        <p:sp>
          <p:nvSpPr>
            <p:cNvPr id="47" name="Oval 46">
              <a:extLst>
                <a:ext uri="{FF2B5EF4-FFF2-40B4-BE49-F238E27FC236}">
                  <a16:creationId xmlns:a16="http://schemas.microsoft.com/office/drawing/2014/main" id="{950A1D96-8BBB-4761-9F63-C056AFDF8FC5}"/>
                </a:ext>
              </a:extLst>
            </p:cNvPr>
            <p:cNvSpPr/>
            <p:nvPr/>
          </p:nvSpPr>
          <p:spPr>
            <a:xfrm>
              <a:off x="2009882" y="5171847"/>
              <a:ext cx="72784" cy="72784"/>
            </a:xfrm>
            <a:prstGeom prst="ellipse">
              <a:avLst/>
            </a:prstGeom>
            <a:solidFill>
              <a:schemeClr val="accent1"/>
            </a:solidFill>
            <a:ln w="635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8" name="Group 47">
            <a:extLst>
              <a:ext uri="{FF2B5EF4-FFF2-40B4-BE49-F238E27FC236}">
                <a16:creationId xmlns:a16="http://schemas.microsoft.com/office/drawing/2014/main" id="{42A13778-822B-4B05-B4DE-0CBB6DC2FB37}"/>
              </a:ext>
            </a:extLst>
          </p:cNvPr>
          <p:cNvGrpSpPr/>
          <p:nvPr/>
        </p:nvGrpSpPr>
        <p:grpSpPr>
          <a:xfrm>
            <a:off x="6030338" y="5000397"/>
            <a:ext cx="3542400" cy="1230381"/>
            <a:chOff x="6030338" y="5171847"/>
            <a:chExt cx="3542400" cy="1230381"/>
          </a:xfrm>
        </p:grpSpPr>
        <p:sp>
          <p:nvSpPr>
            <p:cNvPr id="49" name="Текст 2">
              <a:extLst>
                <a:ext uri="{FF2B5EF4-FFF2-40B4-BE49-F238E27FC236}">
                  <a16:creationId xmlns:a16="http://schemas.microsoft.com/office/drawing/2014/main" id="{883BDC89-96E7-4506-9072-664696E2A402}"/>
                </a:ext>
              </a:extLst>
            </p:cNvPr>
            <p:cNvSpPr txBox="1">
              <a:spLocks/>
            </p:cNvSpPr>
            <p:nvPr/>
          </p:nvSpPr>
          <p:spPr>
            <a:xfrm>
              <a:off x="6030338" y="5409649"/>
              <a:ext cx="3542400" cy="992579"/>
            </a:xfrm>
            <a:prstGeom prst="rect">
              <a:avLst/>
            </a:prstGeom>
          </p:spPr>
          <p:txBody>
            <a:bodyPr vert="horz" wrap="square" lIns="0" tIns="0" rIns="0" bIns="0" rtlCol="0">
              <a:spAutoFit/>
            </a:bodyPr>
            <a:lstStyle>
              <a:defPPr>
                <a:defRPr lang="ru-RU"/>
              </a:defPPr>
              <a:lvl1pPr marR="0" lvl="0" indent="0" fontAlgn="auto">
                <a:lnSpc>
                  <a:spcPct val="100000"/>
                </a:lnSpc>
                <a:spcBef>
                  <a:spcPts val="0"/>
                </a:spcBef>
                <a:spcAft>
                  <a:spcPts val="0"/>
                </a:spcAft>
                <a:buClrTx/>
                <a:buSzTx/>
                <a:buFont typeface="Arial" panose="020B0604020202020204" pitchFamily="34" charset="0"/>
                <a:buChar char="​"/>
                <a:tabLst/>
                <a:defRPr kumimoji="0" sz="1200" i="0" u="none" strike="noStrike" cap="none" spc="0" normalizeH="0" baseline="0">
                  <a:ln>
                    <a:noFill/>
                  </a:ln>
                  <a:solidFill>
                    <a:schemeClr val="bg2"/>
                  </a:solidFill>
                  <a:effectLst/>
                  <a:uLnTx/>
                  <a:uFillTx/>
                  <a:ea typeface="Euclid Circular B" panose="020B0504000000000000" pitchFamily="34" charset="-52"/>
                </a:defRPr>
              </a:lvl1pPr>
              <a:lvl2pPr marL="284400" indent="-172800">
                <a:lnSpc>
                  <a:spcPct val="100000"/>
                </a:lnSpc>
                <a:spcBef>
                  <a:spcPts val="0"/>
                </a:spcBef>
                <a:spcAft>
                  <a:spcPts val="0"/>
                </a:spcAft>
                <a:buClr>
                  <a:schemeClr val="tx2"/>
                </a:buClr>
                <a:buFont typeface="Arial" panose="020B0604020202020204" pitchFamily="34" charset="0"/>
                <a:buChar char="•"/>
                <a:defRPr sz="1200"/>
              </a:lvl2pPr>
              <a:lvl3pPr marL="511200" indent="-165600">
                <a:lnSpc>
                  <a:spcPct val="100000"/>
                </a:lnSpc>
                <a:spcBef>
                  <a:spcPts val="0"/>
                </a:spcBef>
                <a:spcAft>
                  <a:spcPts val="0"/>
                </a:spcAft>
                <a:buClr>
                  <a:schemeClr val="tx2"/>
                </a:buClr>
                <a:buFont typeface="Trebuchet MS" panose="020B0603020202020204" pitchFamily="34" charset="0"/>
                <a:buChar char="–"/>
                <a:defRPr sz="1200"/>
              </a:lvl3pPr>
              <a:lvl4pPr marL="0" indent="0">
                <a:lnSpc>
                  <a:spcPct val="100000"/>
                </a:lnSpc>
                <a:spcBef>
                  <a:spcPts val="0"/>
                </a:spcBef>
                <a:spcAft>
                  <a:spcPts val="0"/>
                </a:spcAft>
                <a:buClr>
                  <a:schemeClr val="tx2"/>
                </a:buClr>
                <a:buFont typeface="Arial" panose="020B0604020202020204" pitchFamily="34" charset="0"/>
                <a:buChar char="​"/>
                <a:defRPr sz="1600">
                  <a:solidFill>
                    <a:schemeClr val="tx2"/>
                  </a:solidFill>
                </a:defRPr>
              </a:lvl4pPr>
              <a:lvl5pPr marL="0" indent="0">
                <a:lnSpc>
                  <a:spcPct val="100000"/>
                </a:lnSpc>
                <a:spcBef>
                  <a:spcPts val="0"/>
                </a:spcBef>
                <a:spcAft>
                  <a:spcPts val="0"/>
                </a:spcAft>
                <a:buClrTx/>
                <a:buFont typeface="Arial" panose="020B0604020202020204" pitchFamily="34" charset="0"/>
                <a:buChar char="​"/>
                <a:defRPr sz="1600" b="1"/>
              </a:lvl5pPr>
              <a:lvl6pPr marL="269875" indent="-152400">
                <a:lnSpc>
                  <a:spcPct val="90000"/>
                </a:lnSpc>
                <a:spcBef>
                  <a:spcPts val="0"/>
                </a:spcBef>
                <a:spcAft>
                  <a:spcPts val="600"/>
                </a:spcAft>
                <a:buClr>
                  <a:schemeClr val="tx2"/>
                </a:buClr>
                <a:buFont typeface="Arial" panose="020B0604020202020204" pitchFamily="34" charset="0"/>
                <a:buChar char="•"/>
                <a:defRPr sz="1600"/>
              </a:lvl6pPr>
              <a:lvl7pPr marL="0" indent="0">
                <a:lnSpc>
                  <a:spcPct val="90000"/>
                </a:lnSpc>
                <a:spcBef>
                  <a:spcPts val="900"/>
                </a:spcBef>
                <a:spcAft>
                  <a:spcPts val="900"/>
                </a:spcAft>
                <a:buFont typeface="Arial" panose="020B0604020202020204" pitchFamily="34" charset="0"/>
                <a:buChar char="​"/>
                <a:defRPr sz="4400" baseline="0"/>
              </a:lvl7pPr>
              <a:lvl8pPr marL="0" indent="0">
                <a:lnSpc>
                  <a:spcPct val="90000"/>
                </a:lnSpc>
                <a:spcBef>
                  <a:spcPts val="900"/>
                </a:spcBef>
                <a:spcAft>
                  <a:spcPts val="0"/>
                </a:spcAft>
                <a:buFont typeface="Arial" panose="020B0604020202020204" pitchFamily="34" charset="0"/>
                <a:buChar char="​"/>
                <a:defRPr sz="5400" baseline="0">
                  <a:solidFill>
                    <a:schemeClr val="tx2"/>
                  </a:solidFill>
                </a:defRPr>
              </a:lvl8pPr>
              <a:lvl9pPr marL="0" indent="0">
                <a:lnSpc>
                  <a:spcPct val="100000"/>
                </a:lnSpc>
                <a:spcBef>
                  <a:spcPts val="0"/>
                </a:spcBef>
                <a:spcAft>
                  <a:spcPts val="900"/>
                </a:spcAft>
                <a:buFont typeface="Arial" panose="020B0604020202020204" pitchFamily="34" charset="0"/>
                <a:buChar char="​"/>
                <a:defRPr sz="2400" baseline="0">
                  <a:solidFill>
                    <a:schemeClr val="tx2"/>
                  </a:solidFill>
                </a:defRPr>
              </a:lvl9pPr>
            </a:lstStyle>
            <a:p>
              <a:pPr>
                <a:spcAft>
                  <a:spcPts val="300"/>
                </a:spcAft>
              </a:pPr>
              <a:r>
                <a:rPr lang="en-US" sz="1400" cap="all" dirty="0" err="1">
                  <a:solidFill>
                    <a:schemeClr val="accent1"/>
                  </a:solidFill>
                  <a:latin typeface="+mj-lt"/>
                  <a:ea typeface="+mn-ea"/>
                  <a:sym typeface="+mn-lt"/>
                </a:rPr>
                <a:t>Excepteur</a:t>
              </a:r>
              <a:r>
                <a:rPr lang="en-US" sz="1400" cap="all" dirty="0">
                  <a:solidFill>
                    <a:schemeClr val="accent1"/>
                  </a:solidFill>
                  <a:latin typeface="+mj-lt"/>
                  <a:ea typeface="+mn-ea"/>
                  <a:sym typeface="+mn-lt"/>
                </a:rPr>
                <a:t> </a:t>
              </a:r>
              <a:r>
                <a:rPr lang="en-US" sz="1400" cap="all" dirty="0" err="1">
                  <a:solidFill>
                    <a:schemeClr val="accent1"/>
                  </a:solidFill>
                  <a:latin typeface="+mj-lt"/>
                  <a:ea typeface="+mn-ea"/>
                  <a:sym typeface="+mn-lt"/>
                </a:rPr>
                <a:t>sint</a:t>
              </a:r>
              <a:endParaRPr lang="en-US" sz="1400" cap="all" dirty="0">
                <a:solidFill>
                  <a:schemeClr val="accent1"/>
                </a:solidFill>
                <a:latin typeface="+mj-lt"/>
                <a:ea typeface="+mn-ea"/>
                <a:sym typeface="+mn-lt"/>
              </a:endParaRPr>
            </a:p>
            <a:p>
              <a:pPr>
                <a:spcAft>
                  <a:spcPts val="300"/>
                </a:spcAft>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 </a:t>
              </a:r>
              <a:r>
                <a:rPr lang="en-US" dirty="0" err="1"/>
                <a:t>ut</a:t>
              </a:r>
              <a:r>
                <a:rPr lang="en-US" dirty="0"/>
                <a:t> </a:t>
              </a:r>
              <a:r>
                <a:rPr lang="en-US" dirty="0" err="1"/>
                <a:t>enim</a:t>
              </a:r>
              <a:r>
                <a:rPr lang="en-US" dirty="0"/>
                <a:t> ad minim </a:t>
              </a:r>
              <a:r>
                <a:rPr lang="en-US" dirty="0" err="1"/>
                <a:t>veniam</a:t>
              </a:r>
              <a:r>
                <a:rPr lang="en-US" dirty="0"/>
                <a:t> Lorem ipsum dolor sit </a:t>
              </a:r>
              <a:r>
                <a:rPr lang="en-US" dirty="0" err="1"/>
                <a:t>amet</a:t>
              </a:r>
              <a:endParaRPr lang="en-US" dirty="0"/>
            </a:p>
          </p:txBody>
        </p:sp>
        <p:sp>
          <p:nvSpPr>
            <p:cNvPr id="50" name="Oval 49">
              <a:extLst>
                <a:ext uri="{FF2B5EF4-FFF2-40B4-BE49-F238E27FC236}">
                  <a16:creationId xmlns:a16="http://schemas.microsoft.com/office/drawing/2014/main" id="{0582AEBF-0446-4696-A8BC-41ECDE7AF548}"/>
                </a:ext>
              </a:extLst>
            </p:cNvPr>
            <p:cNvSpPr/>
            <p:nvPr/>
          </p:nvSpPr>
          <p:spPr>
            <a:xfrm>
              <a:off x="6030338" y="5171847"/>
              <a:ext cx="72784" cy="72784"/>
            </a:xfrm>
            <a:prstGeom prst="ellipse">
              <a:avLst/>
            </a:prstGeom>
            <a:solidFill>
              <a:schemeClr val="accent1"/>
            </a:solidFill>
            <a:ln w="635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51" name="Straight Connector 50">
            <a:extLst>
              <a:ext uri="{FF2B5EF4-FFF2-40B4-BE49-F238E27FC236}">
                <a16:creationId xmlns:a16="http://schemas.microsoft.com/office/drawing/2014/main" id="{D5BA6A7D-9A58-450E-8476-A72A0748AA1A}"/>
              </a:ext>
            </a:extLst>
          </p:cNvPr>
          <p:cNvCxnSpPr>
            <a:cxnSpLocks/>
          </p:cNvCxnSpPr>
          <p:nvPr/>
        </p:nvCxnSpPr>
        <p:spPr>
          <a:xfrm>
            <a:off x="658813" y="1167061"/>
            <a:ext cx="1217088" cy="0"/>
          </a:xfrm>
          <a:prstGeom prst="line">
            <a:avLst/>
          </a:prstGeom>
          <a:ln w="12700">
            <a:gradFill>
              <a:gsLst>
                <a:gs pos="0">
                  <a:schemeClr val="accent1">
                    <a:alpha val="0"/>
                  </a:schemeClr>
                </a:gs>
                <a:gs pos="100000">
                  <a:schemeClr val="accent1"/>
                </a:gs>
              </a:gsLst>
              <a:lin ang="0" scaled="0"/>
            </a:gra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012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7AEB-F58F-4436-A40E-6BEC47694DC0}"/>
              </a:ext>
            </a:extLst>
          </p:cNvPr>
          <p:cNvSpPr>
            <a:spLocks noGrp="1"/>
          </p:cNvSpPr>
          <p:nvPr>
            <p:ph type="title"/>
          </p:nvPr>
        </p:nvSpPr>
        <p:spPr/>
        <p:txBody>
          <a:bodyPr/>
          <a:lstStyle/>
          <a:p>
            <a:r>
              <a:rPr lang="en-US" dirty="0"/>
              <a:t>CONTACTS</a:t>
            </a:r>
            <a:endParaRPr lang="ru-RU" dirty="0"/>
          </a:p>
        </p:txBody>
      </p:sp>
      <p:sp>
        <p:nvSpPr>
          <p:cNvPr id="3" name="Slide Number Placeholder 2">
            <a:extLst>
              <a:ext uri="{FF2B5EF4-FFF2-40B4-BE49-F238E27FC236}">
                <a16:creationId xmlns:a16="http://schemas.microsoft.com/office/drawing/2014/main" id="{E0B403A6-A59F-42EF-AA92-AC043FC12E65}"/>
              </a:ext>
            </a:extLst>
          </p:cNvPr>
          <p:cNvSpPr>
            <a:spLocks noGrp="1"/>
          </p:cNvSpPr>
          <p:nvPr>
            <p:ph type="sldNum" sz="quarter" idx="10"/>
          </p:nvPr>
        </p:nvSpPr>
        <p:spPr/>
        <p:txBody>
          <a:bodyPr/>
          <a:lstStyle/>
          <a:p>
            <a:fld id="{B6AA8A74-8566-41AB-BE36-77E5736D8C67}" type="slidenum">
              <a:rPr lang="ru-RU" smtClean="0"/>
              <a:pPr/>
              <a:t>17</a:t>
            </a:fld>
            <a:endParaRPr lang="ru-RU" sz="1000" dirty="0"/>
          </a:p>
        </p:txBody>
      </p:sp>
      <p:sp>
        <p:nvSpPr>
          <p:cNvPr id="4" name="Text Placeholder 3">
            <a:extLst>
              <a:ext uri="{FF2B5EF4-FFF2-40B4-BE49-F238E27FC236}">
                <a16:creationId xmlns:a16="http://schemas.microsoft.com/office/drawing/2014/main" id="{C87C6D4B-2F03-45C3-9CB1-34DAA15592F4}"/>
              </a:ext>
            </a:extLst>
          </p:cNvPr>
          <p:cNvSpPr>
            <a:spLocks noGrp="1"/>
          </p:cNvSpPr>
          <p:nvPr>
            <p:ph type="body" sz="quarter" idx="11"/>
          </p:nvPr>
        </p:nvSpPr>
        <p:spPr/>
        <p:txBody>
          <a:bodyPr/>
          <a:lstStyle/>
          <a:p>
            <a:endParaRPr lang="ru-RU" dirty="0"/>
          </a:p>
        </p:txBody>
      </p:sp>
      <p:grpSp>
        <p:nvGrpSpPr>
          <p:cNvPr id="20" name="Group 19">
            <a:extLst>
              <a:ext uri="{FF2B5EF4-FFF2-40B4-BE49-F238E27FC236}">
                <a16:creationId xmlns:a16="http://schemas.microsoft.com/office/drawing/2014/main" id="{24E40754-7D58-42F5-8EBC-E13C4A38E3DE}"/>
              </a:ext>
            </a:extLst>
          </p:cNvPr>
          <p:cNvGrpSpPr/>
          <p:nvPr/>
        </p:nvGrpSpPr>
        <p:grpSpPr>
          <a:xfrm>
            <a:off x="8745561" y="1228662"/>
            <a:ext cx="2169690" cy="2354383"/>
            <a:chOff x="8745561" y="1228662"/>
            <a:chExt cx="2169690" cy="2354383"/>
          </a:xfrm>
        </p:grpSpPr>
        <p:pic>
          <p:nvPicPr>
            <p:cNvPr id="6" name="Picture 2" descr="http://qrcoder.ru/code/?https%3A%2F%2Fgsom.spbu.ru%2Fprogrammes%2Fgraduate%2Fcandidates%2F&amp;4&amp;0">
              <a:extLst>
                <a:ext uri="{FF2B5EF4-FFF2-40B4-BE49-F238E27FC236}">
                  <a16:creationId xmlns:a16="http://schemas.microsoft.com/office/drawing/2014/main" id="{F9EC1B6A-93BB-4C9F-BCB9-B060E175E474}"/>
                </a:ext>
              </a:extLst>
            </p:cNvPr>
            <p:cNvPicPr>
              <a:picLocks noChangeAspect="1" noChangeArrowheads="1"/>
            </p:cNvPicPr>
            <p:nvPr/>
          </p:nvPicPr>
          <p:blipFill>
            <a:blip r:embed="rId2">
              <a:duotone>
                <a:schemeClr val="bg2">
                  <a:shade val="45000"/>
                  <a:satMod val="135000"/>
                </a:schemeClr>
                <a:prstClr val="white"/>
              </a:duotone>
              <a:alphaModFix/>
              <a:extLst>
                <a:ext uri="{28A0092B-C50C-407E-A947-70E740481C1C}">
                  <a14:useLocalDpi xmlns:a14="http://schemas.microsoft.com/office/drawing/2010/main" val="0"/>
                </a:ext>
              </a:extLst>
            </a:blip>
            <a:srcRect/>
            <a:stretch>
              <a:fillRect/>
            </a:stretch>
          </p:blipFill>
          <p:spPr bwMode="auto">
            <a:xfrm>
              <a:off x="9138739" y="1920604"/>
              <a:ext cx="1383334" cy="138333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76">
              <a:extLst>
                <a:ext uri="{FF2B5EF4-FFF2-40B4-BE49-F238E27FC236}">
                  <a16:creationId xmlns:a16="http://schemas.microsoft.com/office/drawing/2014/main" id="{D138D8D9-5281-41E0-85D3-6E495FE6B99A}"/>
                </a:ext>
              </a:extLst>
            </p:cNvPr>
            <p:cNvSpPr/>
            <p:nvPr/>
          </p:nvSpPr>
          <p:spPr>
            <a:xfrm>
              <a:off x="8745561" y="1641497"/>
              <a:ext cx="2169690" cy="1941548"/>
            </a:xfrm>
            <a:prstGeom prst="roundRect">
              <a:avLst>
                <a:gd name="adj" fmla="val 2963"/>
              </a:avLst>
            </a:prstGeom>
            <a:noFill/>
            <a:ln w="12700" cap="flat" cmpd="sng" algn="ctr">
              <a:solidFill>
                <a:schemeClr val="accent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1442" rtlCol="0" anchor="t" anchorCtr="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ru-RU" sz="700" b="0" i="0" u="none" strike="noStrike" kern="1200" cap="none" spc="0" normalizeH="0" baseline="0" noProof="0" dirty="0">
                <a:ln>
                  <a:noFill/>
                </a:ln>
                <a:solidFill>
                  <a:schemeClr val="bg2"/>
                </a:solidFill>
                <a:effectLst/>
                <a:uLnTx/>
                <a:uFillTx/>
              </a:endParaRPr>
            </a:p>
          </p:txBody>
        </p:sp>
        <p:sp>
          <p:nvSpPr>
            <p:cNvPr id="8" name="TextBox 7">
              <a:extLst>
                <a:ext uri="{FF2B5EF4-FFF2-40B4-BE49-F238E27FC236}">
                  <a16:creationId xmlns:a16="http://schemas.microsoft.com/office/drawing/2014/main" id="{B1D0EDC4-93AF-4BCD-973B-C3320FFD44EE}"/>
                </a:ext>
              </a:extLst>
            </p:cNvPr>
            <p:cNvSpPr txBox="1"/>
            <p:nvPr/>
          </p:nvSpPr>
          <p:spPr>
            <a:xfrm>
              <a:off x="8937393" y="1228662"/>
              <a:ext cx="1786026" cy="579646"/>
            </a:xfrm>
            <a:prstGeom prst="rect">
              <a:avLst/>
            </a:prstGeom>
            <a:solidFill>
              <a:schemeClr val="bg1"/>
            </a:solidFill>
            <a:ln w="9525" cap="rnd" cmpd="sng" algn="ctr">
              <a:noFill/>
              <a:prstDash val="solid"/>
              <a:round/>
            </a:ln>
            <a:effectLst/>
            <a:extLst>
              <a:ext uri="{909E8E84-426E-40dd-AFC4-6F175D3DCCD1}">
                <a14:hiddenFill xmlns=""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rIns="0">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BE1E2D"/>
                  </a:solidFill>
                  <a:effectLst/>
                  <a:uLnTx/>
                  <a:uFillTx/>
                  <a:latin typeface="+mj-lt"/>
                  <a:ea typeface="Euclid Circular B" panose="020B0504000000000000" pitchFamily="34" charset="-52"/>
                  <a:cs typeface="+mn-cs"/>
                </a:rPr>
                <a:t>Прием </a:t>
              </a:r>
              <a:br>
                <a:rPr kumimoji="0" lang="ru-RU" sz="1800" b="0" i="0" u="none" strike="noStrike" kern="1200" cap="none" spc="0" normalizeH="0" baseline="0" noProof="0" dirty="0">
                  <a:ln>
                    <a:noFill/>
                  </a:ln>
                  <a:solidFill>
                    <a:srgbClr val="BE1E2D"/>
                  </a:solidFill>
                  <a:effectLst/>
                  <a:uLnTx/>
                  <a:uFillTx/>
                  <a:latin typeface="+mj-lt"/>
                  <a:ea typeface="Euclid Circular B" panose="020B0504000000000000" pitchFamily="34" charset="-52"/>
                  <a:cs typeface="+mn-cs"/>
                </a:rPr>
              </a:br>
              <a:r>
                <a:rPr kumimoji="0" lang="ru-RU" sz="1800" b="0" i="0" u="none" strike="noStrike" kern="1200" cap="none" spc="0" normalizeH="0" baseline="0" noProof="0" dirty="0">
                  <a:ln>
                    <a:noFill/>
                  </a:ln>
                  <a:solidFill>
                    <a:srgbClr val="BE1E2D"/>
                  </a:solidFill>
                  <a:effectLst/>
                  <a:uLnTx/>
                  <a:uFillTx/>
                  <a:latin typeface="+mj-lt"/>
                  <a:ea typeface="Euclid Circular B" panose="020B0504000000000000" pitchFamily="34" charset="-52"/>
                  <a:cs typeface="+mn-cs"/>
                </a:rPr>
                <a:t>в 2021 году</a:t>
              </a:r>
            </a:p>
          </p:txBody>
        </p:sp>
      </p:grpSp>
      <p:grpSp>
        <p:nvGrpSpPr>
          <p:cNvPr id="24" name="Group 23">
            <a:extLst>
              <a:ext uri="{FF2B5EF4-FFF2-40B4-BE49-F238E27FC236}">
                <a16:creationId xmlns:a16="http://schemas.microsoft.com/office/drawing/2014/main" id="{535DDBAB-49FD-434D-9E9E-E2022A6B1BA6}"/>
              </a:ext>
            </a:extLst>
          </p:cNvPr>
          <p:cNvGrpSpPr/>
          <p:nvPr/>
        </p:nvGrpSpPr>
        <p:grpSpPr>
          <a:xfrm>
            <a:off x="8745561" y="3730562"/>
            <a:ext cx="2169690" cy="2354383"/>
            <a:chOff x="8745561" y="3730562"/>
            <a:chExt cx="2169690" cy="2354383"/>
          </a:xfrm>
        </p:grpSpPr>
        <p:pic>
          <p:nvPicPr>
            <p:cNvPr id="10" name="Picture 2" descr="http://qrcoder.ru/code/?https%3A%2F%2Fvk.com%2Fgsom_ma&amp;4&amp;0">
              <a:extLst>
                <a:ext uri="{FF2B5EF4-FFF2-40B4-BE49-F238E27FC236}">
                  <a16:creationId xmlns:a16="http://schemas.microsoft.com/office/drawing/2014/main" id="{03BE8F2F-4037-4137-B324-EAED22E057D5}"/>
                </a:ext>
              </a:extLst>
            </p:cNvPr>
            <p:cNvPicPr>
              <a:picLocks noChangeAspect="1" noChangeArrowheads="1"/>
            </p:cNvPicPr>
            <p:nvPr/>
          </p:nvPicPr>
          <p:blipFill>
            <a:blip r:embed="rId3">
              <a:duotone>
                <a:schemeClr val="bg2">
                  <a:shade val="45000"/>
                  <a:satMod val="135000"/>
                </a:schemeClr>
                <a:prstClr val="white"/>
              </a:duotone>
              <a:alphaModFix/>
              <a:extLst>
                <a:ext uri="{28A0092B-C50C-407E-A947-70E740481C1C}">
                  <a14:useLocalDpi xmlns:a14="http://schemas.microsoft.com/office/drawing/2010/main" val="0"/>
                </a:ext>
              </a:extLst>
            </a:blip>
            <a:srcRect/>
            <a:stretch>
              <a:fillRect/>
            </a:stretch>
          </p:blipFill>
          <p:spPr bwMode="auto">
            <a:xfrm>
              <a:off x="9091266" y="4499135"/>
              <a:ext cx="1478280" cy="147828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76">
              <a:extLst>
                <a:ext uri="{FF2B5EF4-FFF2-40B4-BE49-F238E27FC236}">
                  <a16:creationId xmlns:a16="http://schemas.microsoft.com/office/drawing/2014/main" id="{6BDD8B24-475F-4B2D-8BD8-D9C8F59F19F8}"/>
                </a:ext>
              </a:extLst>
            </p:cNvPr>
            <p:cNvSpPr/>
            <p:nvPr/>
          </p:nvSpPr>
          <p:spPr>
            <a:xfrm>
              <a:off x="8745561" y="4143397"/>
              <a:ext cx="2169690" cy="1941548"/>
            </a:xfrm>
            <a:prstGeom prst="roundRect">
              <a:avLst>
                <a:gd name="adj" fmla="val 2963"/>
              </a:avLst>
            </a:prstGeom>
            <a:noFill/>
            <a:ln w="12700" cap="flat" cmpd="sng" algn="ctr">
              <a:solidFill>
                <a:schemeClr val="accent1"/>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1442" rtlCol="0" anchor="t" anchorCtr="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ru-RU" sz="700" b="0" i="0" u="none" strike="noStrike" kern="1200" cap="none" spc="0" normalizeH="0" baseline="0" noProof="0" dirty="0">
                <a:ln>
                  <a:noFill/>
                </a:ln>
                <a:solidFill>
                  <a:schemeClr val="bg2"/>
                </a:solidFill>
                <a:effectLst/>
                <a:uLnTx/>
                <a:uFillTx/>
              </a:endParaRPr>
            </a:p>
          </p:txBody>
        </p:sp>
        <p:sp>
          <p:nvSpPr>
            <p:cNvPr id="12" name="TextBox 11">
              <a:extLst>
                <a:ext uri="{FF2B5EF4-FFF2-40B4-BE49-F238E27FC236}">
                  <a16:creationId xmlns:a16="http://schemas.microsoft.com/office/drawing/2014/main" id="{3F3DB69B-71EB-4038-9775-11C5183150CB}"/>
                </a:ext>
              </a:extLst>
            </p:cNvPr>
            <p:cNvSpPr txBox="1"/>
            <p:nvPr/>
          </p:nvSpPr>
          <p:spPr>
            <a:xfrm>
              <a:off x="8937392" y="3730562"/>
              <a:ext cx="1786026" cy="823302"/>
            </a:xfrm>
            <a:prstGeom prst="rect">
              <a:avLst/>
            </a:prstGeom>
            <a:solidFill>
              <a:schemeClr val="bg1"/>
            </a:solidFill>
            <a:ln w="9525" cap="rnd" cmpd="sng" algn="ctr">
              <a:noFill/>
              <a:prstDash val="solid"/>
              <a:round/>
            </a:ln>
            <a:effectLst/>
            <a:extLst>
              <a:ext uri="{909E8E84-426E-40dd-AFC4-6F175D3DCCD1}">
                <a14:hiddenFill xmlns=""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rIns="0">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BE1E2D"/>
                  </a:solidFill>
                  <a:effectLst/>
                  <a:uLnTx/>
                  <a:uFillTx/>
                  <a:latin typeface="+mj-lt"/>
                  <a:ea typeface="Euclid Circular B" panose="020B0504000000000000" pitchFamily="34" charset="-52"/>
                  <a:cs typeface="+mn-cs"/>
                </a:rPr>
                <a:t>Мы в социальных сетях</a:t>
              </a:r>
            </a:p>
          </p:txBody>
        </p:sp>
      </p:grpSp>
      <p:grpSp>
        <p:nvGrpSpPr>
          <p:cNvPr id="13" name="Group 12">
            <a:extLst>
              <a:ext uri="{FF2B5EF4-FFF2-40B4-BE49-F238E27FC236}">
                <a16:creationId xmlns:a16="http://schemas.microsoft.com/office/drawing/2014/main" id="{AF276E1A-2205-4CFF-9322-5825D615A773}"/>
              </a:ext>
            </a:extLst>
          </p:cNvPr>
          <p:cNvGrpSpPr/>
          <p:nvPr/>
        </p:nvGrpSpPr>
        <p:grpSpPr>
          <a:xfrm>
            <a:off x="1088637" y="1640557"/>
            <a:ext cx="7026671" cy="1941549"/>
            <a:chOff x="1088637" y="1640557"/>
            <a:chExt cx="7026671" cy="1941549"/>
          </a:xfrm>
        </p:grpSpPr>
        <p:grpSp>
          <p:nvGrpSpPr>
            <p:cNvPr id="5" name="Group 4">
              <a:extLst>
                <a:ext uri="{FF2B5EF4-FFF2-40B4-BE49-F238E27FC236}">
                  <a16:creationId xmlns:a16="http://schemas.microsoft.com/office/drawing/2014/main" id="{20AB3C8F-C503-49B1-8E6C-0F886DFD39AA}"/>
                </a:ext>
              </a:extLst>
            </p:cNvPr>
            <p:cNvGrpSpPr/>
            <p:nvPr/>
          </p:nvGrpSpPr>
          <p:grpSpPr>
            <a:xfrm>
              <a:off x="1088637" y="1640557"/>
              <a:ext cx="7026671" cy="1941549"/>
              <a:chOff x="1088637" y="1640557"/>
              <a:chExt cx="7026671" cy="1941549"/>
            </a:xfrm>
          </p:grpSpPr>
          <p:sp>
            <p:nvSpPr>
              <p:cNvPr id="21" name="Rectangle: Rounded Corners 20">
                <a:extLst>
                  <a:ext uri="{FF2B5EF4-FFF2-40B4-BE49-F238E27FC236}">
                    <a16:creationId xmlns:a16="http://schemas.microsoft.com/office/drawing/2014/main" id="{23C0EB49-9983-4BF1-A8DC-3DDC57E82256}"/>
                  </a:ext>
                </a:extLst>
              </p:cNvPr>
              <p:cNvSpPr/>
              <p:nvPr/>
            </p:nvSpPr>
            <p:spPr>
              <a:xfrm>
                <a:off x="1088637" y="1640557"/>
                <a:ext cx="7026671" cy="1941549"/>
              </a:xfrm>
              <a:prstGeom prst="roundRect">
                <a:avLst>
                  <a:gd name="adj" fmla="val 4211"/>
                </a:avLst>
              </a:prstGeom>
              <a:solidFill>
                <a:schemeClr val="bg2"/>
              </a:solidFill>
              <a:ln w="9525"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1442" rIns="72000" bIns="71442" rtlCol="0" anchor="t" anchorCtr="0">
                <a:noAutofit/>
              </a:bodyPr>
              <a:lstStyle/>
              <a:p>
                <a:pPr>
                  <a:lnSpc>
                    <a:spcPct val="90000"/>
                  </a:lnSpc>
                  <a:spcAft>
                    <a:spcPts val="600"/>
                  </a:spcAft>
                </a:pPr>
                <a:endParaRPr lang="ru-RU" sz="900">
                  <a:solidFill>
                    <a:srgbClr val="BE1E2D"/>
                  </a:solidFill>
                  <a:latin typeface="Montserrat SemiBold"/>
                  <a:cs typeface="Arial" pitchFamily="34" charset="0"/>
                </a:endParaRPr>
              </a:p>
            </p:txBody>
          </p:sp>
          <p:pic>
            <p:nvPicPr>
              <p:cNvPr id="15" name="Рисунок 82">
                <a:extLst>
                  <a:ext uri="{FF2B5EF4-FFF2-40B4-BE49-F238E27FC236}">
                    <a16:creationId xmlns:a16="http://schemas.microsoft.com/office/drawing/2014/main" id="{B4DA7E46-1B95-4CBF-9541-8B01D2CA8CB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 r="34044" b="28281"/>
              <a:stretch/>
            </p:blipFill>
            <p:spPr>
              <a:xfrm>
                <a:off x="6780598" y="1808308"/>
                <a:ext cx="1334710" cy="1773798"/>
              </a:xfrm>
              <a:prstGeom prst="rect">
                <a:avLst/>
              </a:prstGeom>
            </p:spPr>
          </p:pic>
        </p:grpSp>
        <p:sp>
          <p:nvSpPr>
            <p:cNvPr id="22" name="ee4pHeader1">
              <a:extLst>
                <a:ext uri="{FF2B5EF4-FFF2-40B4-BE49-F238E27FC236}">
                  <a16:creationId xmlns:a16="http://schemas.microsoft.com/office/drawing/2014/main" id="{B88D5735-9E92-4520-8692-1B80B6A9C3D2}"/>
                </a:ext>
              </a:extLst>
            </p:cNvPr>
            <p:cNvSpPr txBox="1"/>
            <p:nvPr/>
          </p:nvSpPr>
          <p:spPr>
            <a:xfrm>
              <a:off x="1452125" y="1959958"/>
              <a:ext cx="4643875" cy="276999"/>
            </a:xfrm>
            <a:prstGeom prst="rect">
              <a:avLst/>
            </a:prstGeom>
            <a:noFill/>
            <a:ln cap="rnd">
              <a:noFill/>
            </a:ln>
          </p:spPr>
          <p:txBody>
            <a:bodyPr vert="horz" wrap="square" lIns="0" tIns="0" rIns="0" bIns="0" rtlCol="0" anchor="ctr" anchorCtr="0">
              <a:spAutoFit/>
            </a:bodyPr>
            <a:lstStyle/>
            <a:p>
              <a:pPr>
                <a:spcAft>
                  <a:spcPts val="1200"/>
                </a:spcAft>
                <a:defRPr/>
              </a:pPr>
              <a:r>
                <a:rPr lang="ru-RU" cap="all" dirty="0">
                  <a:solidFill>
                    <a:schemeClr val="bg1"/>
                  </a:solidFill>
                  <a:latin typeface="+mj-lt"/>
                  <a:cs typeface="Arial" pitchFamily="34" charset="0"/>
                </a:rPr>
                <a:t>Фамилия Имя Отчество</a:t>
              </a:r>
            </a:p>
          </p:txBody>
        </p:sp>
        <p:sp>
          <p:nvSpPr>
            <p:cNvPr id="23" name="ee4pHeader1">
              <a:extLst>
                <a:ext uri="{FF2B5EF4-FFF2-40B4-BE49-F238E27FC236}">
                  <a16:creationId xmlns:a16="http://schemas.microsoft.com/office/drawing/2014/main" id="{E1622EDE-F954-4DBD-A2A5-A1C380DFF555}"/>
                </a:ext>
              </a:extLst>
            </p:cNvPr>
            <p:cNvSpPr txBox="1"/>
            <p:nvPr/>
          </p:nvSpPr>
          <p:spPr>
            <a:xfrm>
              <a:off x="1452125" y="2261551"/>
              <a:ext cx="3996175" cy="246221"/>
            </a:xfrm>
            <a:prstGeom prst="rect">
              <a:avLst/>
            </a:prstGeom>
            <a:noFill/>
            <a:ln cap="rnd">
              <a:noFill/>
            </a:ln>
          </p:spPr>
          <p:txBody>
            <a:bodyPr vert="horz" wrap="square" lIns="0" tIns="0" rIns="0" bIns="0" rtlCol="0" anchor="ctr" anchorCtr="0">
              <a:spAutoFit/>
            </a:bodyPr>
            <a:lstStyle/>
            <a:p>
              <a:pPr>
                <a:spcAft>
                  <a:spcPts val="1200"/>
                </a:spcAft>
                <a:defRPr/>
              </a:pPr>
              <a:r>
                <a:rPr lang="ru-RU" sz="1600" dirty="0">
                  <a:solidFill>
                    <a:schemeClr val="bg2">
                      <a:lumMod val="20000"/>
                      <a:lumOff val="80000"/>
                    </a:schemeClr>
                  </a:solidFill>
                  <a:cs typeface="Arial" pitchFamily="34" charset="0"/>
                </a:rPr>
                <a:t>Должность</a:t>
              </a:r>
            </a:p>
          </p:txBody>
        </p:sp>
        <p:sp>
          <p:nvSpPr>
            <p:cNvPr id="16" name="TextBox 15">
              <a:extLst>
                <a:ext uri="{FF2B5EF4-FFF2-40B4-BE49-F238E27FC236}">
                  <a16:creationId xmlns:a16="http://schemas.microsoft.com/office/drawing/2014/main" id="{C32B03BA-FFBD-4CF7-859B-5E737B328716}"/>
                </a:ext>
              </a:extLst>
            </p:cNvPr>
            <p:cNvSpPr txBox="1"/>
            <p:nvPr/>
          </p:nvSpPr>
          <p:spPr>
            <a:xfrm>
              <a:off x="1483754" y="2995429"/>
              <a:ext cx="1274165" cy="184666"/>
            </a:xfrm>
            <a:prstGeom prst="rect">
              <a:avLst/>
            </a:prstGeom>
            <a:noFill/>
            <a:ln cap="rnd">
              <a:noFill/>
            </a:ln>
          </p:spPr>
          <p:txBody>
            <a:bodyPr vert="horz" wrap="square" lIns="0" tIns="0" rIns="0" bIns="0" rtlCol="0" anchor="ctr" anchorCtr="0">
              <a:spAutoFit/>
            </a:bodyPr>
            <a:lstStyle>
              <a:defPPr>
                <a:defRPr lang="ru-RU"/>
              </a:defPPr>
              <a:lvl1pPr>
                <a:spcAft>
                  <a:spcPts val="1200"/>
                </a:spcAft>
                <a:defRPr sz="1600">
                  <a:solidFill>
                    <a:schemeClr val="bg1"/>
                  </a:solidFill>
                  <a:cs typeface="Arial" pitchFamily="34" charset="0"/>
                </a:defRPr>
              </a:lvl1pPr>
            </a:lstStyle>
            <a:p>
              <a:r>
                <a:rPr lang="ru-RU" sz="1200" dirty="0"/>
                <a:t>+7 (921) 123-45-67</a:t>
              </a:r>
            </a:p>
          </p:txBody>
        </p:sp>
        <p:sp>
          <p:nvSpPr>
            <p:cNvPr id="17" name="TextBox 16">
              <a:extLst>
                <a:ext uri="{FF2B5EF4-FFF2-40B4-BE49-F238E27FC236}">
                  <a16:creationId xmlns:a16="http://schemas.microsoft.com/office/drawing/2014/main" id="{B0DCA684-5A8A-4070-88EE-ECF94902915A}"/>
                </a:ext>
              </a:extLst>
            </p:cNvPr>
            <p:cNvSpPr txBox="1"/>
            <p:nvPr/>
          </p:nvSpPr>
          <p:spPr>
            <a:xfrm>
              <a:off x="3348640" y="2995429"/>
              <a:ext cx="1974736" cy="184666"/>
            </a:xfrm>
            <a:prstGeom prst="rect">
              <a:avLst/>
            </a:prstGeom>
            <a:noFill/>
            <a:ln cap="rnd">
              <a:noFill/>
            </a:ln>
          </p:spPr>
          <p:txBody>
            <a:bodyPr vert="horz" wrap="square" lIns="0" tIns="0" rIns="0" bIns="0" rtlCol="0" anchor="ctr" anchorCtr="0">
              <a:spAutoFit/>
            </a:bodyPr>
            <a:lstStyle>
              <a:defPPr>
                <a:defRPr lang="ru-RU"/>
              </a:defPPr>
              <a:lvl1pPr>
                <a:spcAft>
                  <a:spcPts val="1200"/>
                </a:spcAft>
                <a:defRPr sz="1600">
                  <a:solidFill>
                    <a:schemeClr val="bg1"/>
                  </a:solidFill>
                  <a:cs typeface="Arial" pitchFamily="34" charset="0"/>
                </a:defRPr>
              </a:lvl1pPr>
            </a:lstStyle>
            <a:p>
              <a:r>
                <a:rPr lang="en-US" sz="1200" dirty="0"/>
                <a:t>name</a:t>
              </a:r>
              <a:r>
                <a:rPr lang="ru-RU" sz="1200" dirty="0"/>
                <a:t>@gsom.spbu.ru</a:t>
              </a:r>
            </a:p>
          </p:txBody>
        </p:sp>
        <p:pic>
          <p:nvPicPr>
            <p:cNvPr id="18" name="Graphic 17">
              <a:extLst>
                <a:ext uri="{FF2B5EF4-FFF2-40B4-BE49-F238E27FC236}">
                  <a16:creationId xmlns:a16="http://schemas.microsoft.com/office/drawing/2014/main" id="{2CD3BCF8-3E0C-4E32-8EB9-A0BB310B93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77044" y="2632764"/>
              <a:ext cx="333116" cy="333116"/>
            </a:xfrm>
            <a:prstGeom prst="rect">
              <a:avLst/>
            </a:prstGeom>
          </p:spPr>
        </p:pic>
        <p:pic>
          <p:nvPicPr>
            <p:cNvPr id="19" name="Graphic 18">
              <a:extLst>
                <a:ext uri="{FF2B5EF4-FFF2-40B4-BE49-F238E27FC236}">
                  <a16:creationId xmlns:a16="http://schemas.microsoft.com/office/drawing/2014/main" id="{F8EA284B-A3D3-4091-80E8-3ACD2AAA8B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4760" y="2636030"/>
              <a:ext cx="326584" cy="326584"/>
            </a:xfrm>
            <a:prstGeom prst="rect">
              <a:avLst/>
            </a:prstGeom>
          </p:spPr>
        </p:pic>
      </p:grpSp>
      <p:grpSp>
        <p:nvGrpSpPr>
          <p:cNvPr id="14" name="Group 13">
            <a:extLst>
              <a:ext uri="{FF2B5EF4-FFF2-40B4-BE49-F238E27FC236}">
                <a16:creationId xmlns:a16="http://schemas.microsoft.com/office/drawing/2014/main" id="{9E11B6D0-0E90-423A-BC8E-2BB3940F7362}"/>
              </a:ext>
            </a:extLst>
          </p:cNvPr>
          <p:cNvGrpSpPr/>
          <p:nvPr/>
        </p:nvGrpSpPr>
        <p:grpSpPr>
          <a:xfrm>
            <a:off x="1088637" y="4108468"/>
            <a:ext cx="7026671" cy="1976477"/>
            <a:chOff x="1088637" y="4108468"/>
            <a:chExt cx="7026671" cy="1976477"/>
          </a:xfrm>
        </p:grpSpPr>
        <p:grpSp>
          <p:nvGrpSpPr>
            <p:cNvPr id="9" name="Group 8">
              <a:extLst>
                <a:ext uri="{FF2B5EF4-FFF2-40B4-BE49-F238E27FC236}">
                  <a16:creationId xmlns:a16="http://schemas.microsoft.com/office/drawing/2014/main" id="{B21FD628-2AAA-460E-AB95-1B74DA8C09B4}"/>
                </a:ext>
              </a:extLst>
            </p:cNvPr>
            <p:cNvGrpSpPr/>
            <p:nvPr/>
          </p:nvGrpSpPr>
          <p:grpSpPr>
            <a:xfrm>
              <a:off x="1088637" y="4143396"/>
              <a:ext cx="7026671" cy="1941549"/>
              <a:chOff x="1088637" y="4143396"/>
              <a:chExt cx="7026671" cy="1941549"/>
            </a:xfrm>
          </p:grpSpPr>
          <p:sp>
            <p:nvSpPr>
              <p:cNvPr id="26" name="Rectangle: Rounded Corners 25">
                <a:extLst>
                  <a:ext uri="{FF2B5EF4-FFF2-40B4-BE49-F238E27FC236}">
                    <a16:creationId xmlns:a16="http://schemas.microsoft.com/office/drawing/2014/main" id="{72B44E86-DDA8-4AEE-9CB4-7A6C52603A79}"/>
                  </a:ext>
                </a:extLst>
              </p:cNvPr>
              <p:cNvSpPr/>
              <p:nvPr/>
            </p:nvSpPr>
            <p:spPr>
              <a:xfrm>
                <a:off x="1088637" y="4143396"/>
                <a:ext cx="7026671" cy="1941549"/>
              </a:xfrm>
              <a:prstGeom prst="roundRect">
                <a:avLst>
                  <a:gd name="adj" fmla="val 4211"/>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1442" rIns="72000" bIns="71442" rtlCol="0" anchor="t" anchorCtr="0">
                <a:noAutofit/>
              </a:bodyPr>
              <a:lstStyle/>
              <a:p>
                <a:pPr>
                  <a:lnSpc>
                    <a:spcPct val="90000"/>
                  </a:lnSpc>
                  <a:spcAft>
                    <a:spcPts val="600"/>
                  </a:spcAft>
                </a:pPr>
                <a:endParaRPr lang="ru-RU" sz="900" dirty="0">
                  <a:solidFill>
                    <a:srgbClr val="BE1E2D"/>
                  </a:solidFill>
                  <a:latin typeface="Montserrat SemiBold"/>
                  <a:cs typeface="Arial" pitchFamily="34" charset="0"/>
                </a:endParaRPr>
              </a:p>
            </p:txBody>
          </p:sp>
          <p:pic>
            <p:nvPicPr>
              <p:cNvPr id="40" name="Рисунок 82">
                <a:extLst>
                  <a:ext uri="{FF2B5EF4-FFF2-40B4-BE49-F238E27FC236}">
                    <a16:creationId xmlns:a16="http://schemas.microsoft.com/office/drawing/2014/main" id="{59D4B25F-C777-40CE-BC41-C4DE0D8B3294}"/>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1" r="34044" b="28281"/>
              <a:stretch/>
            </p:blipFill>
            <p:spPr>
              <a:xfrm>
                <a:off x="6780598" y="4311147"/>
                <a:ext cx="1334710" cy="1773798"/>
              </a:xfrm>
              <a:prstGeom prst="rect">
                <a:avLst/>
              </a:prstGeom>
            </p:spPr>
          </p:pic>
        </p:grpSp>
        <p:sp>
          <p:nvSpPr>
            <p:cNvPr id="25" name="Прямоугольник 9">
              <a:extLst>
                <a:ext uri="{FF2B5EF4-FFF2-40B4-BE49-F238E27FC236}">
                  <a16:creationId xmlns:a16="http://schemas.microsoft.com/office/drawing/2014/main" id="{66927142-630A-4D53-8FC5-52B60AAF575D}"/>
                </a:ext>
              </a:extLst>
            </p:cNvPr>
            <p:cNvSpPr/>
            <p:nvPr/>
          </p:nvSpPr>
          <p:spPr>
            <a:xfrm>
              <a:off x="1336696" y="4108468"/>
              <a:ext cx="5769500" cy="692524"/>
            </a:xfrm>
            <a:prstGeom prst="rect">
              <a:avLst/>
            </a:prstGeom>
            <a:noFill/>
            <a:ln>
              <a:noFill/>
            </a:ln>
          </p:spPr>
          <p:txBody>
            <a:bodyPr spcFirstLastPara="1" wrap="square" lIns="91425" tIns="91425" rIns="91425" bIns="91425" anchor="ctr" anchorCtr="0"/>
            <a:lstStyle/>
            <a:p>
              <a:pPr>
                <a:buClr>
                  <a:srgbClr val="FFFFFF"/>
                </a:buClr>
                <a:buSzPts val="4200"/>
                <a:buFont typeface="Arial"/>
                <a:buNone/>
              </a:pPr>
              <a:endParaRPr lang="ru-RU" sz="1200" b="1" kern="0" dirty="0">
                <a:latin typeface="Montserrat ExtraBold"/>
                <a:cs typeface="Arial"/>
                <a:sym typeface="Arial"/>
              </a:endParaRPr>
            </a:p>
          </p:txBody>
        </p:sp>
        <p:sp>
          <p:nvSpPr>
            <p:cNvPr id="27" name="ee4pHeader1">
              <a:extLst>
                <a:ext uri="{FF2B5EF4-FFF2-40B4-BE49-F238E27FC236}">
                  <a16:creationId xmlns:a16="http://schemas.microsoft.com/office/drawing/2014/main" id="{BB296707-9EEF-4EDA-8BA7-C90FBA76F698}"/>
                </a:ext>
              </a:extLst>
            </p:cNvPr>
            <p:cNvSpPr txBox="1"/>
            <p:nvPr/>
          </p:nvSpPr>
          <p:spPr>
            <a:xfrm>
              <a:off x="1452125" y="4462797"/>
              <a:ext cx="5291577" cy="276999"/>
            </a:xfrm>
            <a:prstGeom prst="rect">
              <a:avLst/>
            </a:prstGeom>
            <a:noFill/>
            <a:ln cap="rnd">
              <a:noFill/>
            </a:ln>
          </p:spPr>
          <p:txBody>
            <a:bodyPr vert="horz" wrap="square" lIns="0" tIns="0" rIns="0" bIns="0" rtlCol="0" anchor="ctr" anchorCtr="0">
              <a:spAutoFit/>
            </a:bodyPr>
            <a:lstStyle/>
            <a:p>
              <a:pPr>
                <a:spcAft>
                  <a:spcPts val="1200"/>
                </a:spcAft>
                <a:defRPr/>
              </a:pPr>
              <a:r>
                <a:rPr lang="ru-RU" cap="all" dirty="0">
                  <a:solidFill>
                    <a:schemeClr val="accent1"/>
                  </a:solidFill>
                  <a:latin typeface="+mj-lt"/>
                  <a:cs typeface="Arial" pitchFamily="34" charset="0"/>
                </a:rPr>
                <a:t>ФАМИЛИЯ ИМЯ ОТЧЕСТВО</a:t>
              </a:r>
            </a:p>
          </p:txBody>
        </p:sp>
        <p:sp>
          <p:nvSpPr>
            <p:cNvPr id="28" name="ee4pHeader1">
              <a:extLst>
                <a:ext uri="{FF2B5EF4-FFF2-40B4-BE49-F238E27FC236}">
                  <a16:creationId xmlns:a16="http://schemas.microsoft.com/office/drawing/2014/main" id="{B7D05187-7700-452C-A486-89B735B22086}"/>
                </a:ext>
              </a:extLst>
            </p:cNvPr>
            <p:cNvSpPr txBox="1"/>
            <p:nvPr/>
          </p:nvSpPr>
          <p:spPr>
            <a:xfrm>
              <a:off x="1452125" y="4764390"/>
              <a:ext cx="3996175" cy="246221"/>
            </a:xfrm>
            <a:prstGeom prst="rect">
              <a:avLst/>
            </a:prstGeom>
            <a:noFill/>
            <a:ln cap="rnd">
              <a:noFill/>
            </a:ln>
          </p:spPr>
          <p:txBody>
            <a:bodyPr vert="horz" wrap="square" lIns="0" tIns="0" rIns="0" bIns="0" rtlCol="0" anchor="ctr" anchorCtr="0">
              <a:spAutoFit/>
            </a:bodyPr>
            <a:lstStyle/>
            <a:p>
              <a:pPr>
                <a:spcAft>
                  <a:spcPts val="1200"/>
                </a:spcAft>
                <a:defRPr/>
              </a:pPr>
              <a:r>
                <a:rPr lang="ru-RU" sz="1600" dirty="0">
                  <a:solidFill>
                    <a:schemeClr val="bg2"/>
                  </a:solidFill>
                  <a:cs typeface="Arial" pitchFamily="34" charset="0"/>
                </a:rPr>
                <a:t>Должность</a:t>
              </a:r>
            </a:p>
          </p:txBody>
        </p:sp>
        <p:sp>
          <p:nvSpPr>
            <p:cNvPr id="36" name="TextBox 35">
              <a:extLst>
                <a:ext uri="{FF2B5EF4-FFF2-40B4-BE49-F238E27FC236}">
                  <a16:creationId xmlns:a16="http://schemas.microsoft.com/office/drawing/2014/main" id="{6236FBCF-4CD1-4467-8BD0-AC15FCD30422}"/>
                </a:ext>
              </a:extLst>
            </p:cNvPr>
            <p:cNvSpPr txBox="1"/>
            <p:nvPr/>
          </p:nvSpPr>
          <p:spPr>
            <a:xfrm>
              <a:off x="1483754" y="5497329"/>
              <a:ext cx="1274165" cy="184666"/>
            </a:xfrm>
            <a:prstGeom prst="rect">
              <a:avLst/>
            </a:prstGeom>
            <a:noFill/>
            <a:ln cap="rnd">
              <a:noFill/>
            </a:ln>
          </p:spPr>
          <p:txBody>
            <a:bodyPr vert="horz" wrap="square" lIns="0" tIns="0" rIns="0" bIns="0" rtlCol="0" anchor="ctr" anchorCtr="0">
              <a:spAutoFit/>
            </a:bodyPr>
            <a:lstStyle>
              <a:defPPr>
                <a:defRPr lang="ru-RU"/>
              </a:defPPr>
              <a:lvl1pPr>
                <a:spcAft>
                  <a:spcPts val="1200"/>
                </a:spcAft>
                <a:defRPr sz="1600">
                  <a:solidFill>
                    <a:schemeClr val="bg1"/>
                  </a:solidFill>
                  <a:cs typeface="Arial" pitchFamily="34" charset="0"/>
                </a:defRPr>
              </a:lvl1pPr>
            </a:lstStyle>
            <a:p>
              <a:r>
                <a:rPr lang="ru-RU" sz="1200" dirty="0">
                  <a:solidFill>
                    <a:schemeClr val="accent1"/>
                  </a:solidFill>
                </a:rPr>
                <a:t>+7 (921) 123-45-67</a:t>
              </a:r>
            </a:p>
          </p:txBody>
        </p:sp>
        <p:sp>
          <p:nvSpPr>
            <p:cNvPr id="37" name="TextBox 36">
              <a:extLst>
                <a:ext uri="{FF2B5EF4-FFF2-40B4-BE49-F238E27FC236}">
                  <a16:creationId xmlns:a16="http://schemas.microsoft.com/office/drawing/2014/main" id="{387C21B1-4786-4DC7-B6F9-28ABABE70057}"/>
                </a:ext>
              </a:extLst>
            </p:cNvPr>
            <p:cNvSpPr txBox="1"/>
            <p:nvPr/>
          </p:nvSpPr>
          <p:spPr>
            <a:xfrm>
              <a:off x="3348640" y="5497329"/>
              <a:ext cx="1974736" cy="184666"/>
            </a:xfrm>
            <a:prstGeom prst="rect">
              <a:avLst/>
            </a:prstGeom>
            <a:noFill/>
            <a:ln cap="rnd">
              <a:noFill/>
            </a:ln>
          </p:spPr>
          <p:txBody>
            <a:bodyPr vert="horz" wrap="square" lIns="0" tIns="0" rIns="0" bIns="0" rtlCol="0" anchor="ctr" anchorCtr="0">
              <a:spAutoFit/>
            </a:bodyPr>
            <a:lstStyle>
              <a:defPPr>
                <a:defRPr lang="ru-RU"/>
              </a:defPPr>
              <a:lvl1pPr>
                <a:spcAft>
                  <a:spcPts val="1200"/>
                </a:spcAft>
                <a:defRPr sz="1600">
                  <a:solidFill>
                    <a:schemeClr val="bg1"/>
                  </a:solidFill>
                  <a:cs typeface="Arial" pitchFamily="34" charset="0"/>
                </a:defRPr>
              </a:lvl1pPr>
            </a:lstStyle>
            <a:p>
              <a:r>
                <a:rPr lang="en-US" sz="1200" dirty="0">
                  <a:solidFill>
                    <a:schemeClr val="accent1"/>
                  </a:solidFill>
                </a:rPr>
                <a:t>name</a:t>
              </a:r>
              <a:r>
                <a:rPr lang="ru-RU" sz="1200" dirty="0">
                  <a:solidFill>
                    <a:schemeClr val="accent1"/>
                  </a:solidFill>
                </a:rPr>
                <a:t>@gsom.spbu.ru</a:t>
              </a:r>
            </a:p>
          </p:txBody>
        </p:sp>
        <p:pic>
          <p:nvPicPr>
            <p:cNvPr id="38" name="Graphic 37">
              <a:extLst>
                <a:ext uri="{FF2B5EF4-FFF2-40B4-BE49-F238E27FC236}">
                  <a16:creationId xmlns:a16="http://schemas.microsoft.com/office/drawing/2014/main" id="{292699D9-86A9-4B62-8C5D-54E5104A01C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77044" y="5134664"/>
              <a:ext cx="333116" cy="333116"/>
            </a:xfrm>
            <a:prstGeom prst="rect">
              <a:avLst/>
            </a:prstGeom>
          </p:spPr>
        </p:pic>
        <p:pic>
          <p:nvPicPr>
            <p:cNvPr id="39" name="Graphic 38">
              <a:extLst>
                <a:ext uri="{FF2B5EF4-FFF2-40B4-BE49-F238E27FC236}">
                  <a16:creationId xmlns:a16="http://schemas.microsoft.com/office/drawing/2014/main" id="{4209DB28-8625-40F4-8B2C-F10097300A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14760" y="5137930"/>
              <a:ext cx="326584" cy="326584"/>
            </a:xfrm>
            <a:prstGeom prst="rect">
              <a:avLst/>
            </a:prstGeom>
          </p:spPr>
        </p:pic>
      </p:grpSp>
    </p:spTree>
    <p:extLst>
      <p:ext uri="{BB962C8B-B14F-4D97-AF65-F5344CB8AC3E}">
        <p14:creationId xmlns:p14="http://schemas.microsoft.com/office/powerpoint/2010/main" val="1828698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3" name="Группа 10">
            <a:extLst>
              <a:ext uri="{FF2B5EF4-FFF2-40B4-BE49-F238E27FC236}">
                <a16:creationId xmlns:a16="http://schemas.microsoft.com/office/drawing/2014/main" id="{6035BD58-CECD-4683-A467-9FA3CA5E47C3}"/>
              </a:ext>
            </a:extLst>
          </p:cNvPr>
          <p:cNvGrpSpPr/>
          <p:nvPr/>
        </p:nvGrpSpPr>
        <p:grpSpPr>
          <a:xfrm>
            <a:off x="3728565" y="1344886"/>
            <a:ext cx="7065382" cy="3996698"/>
            <a:chOff x="797635" y="679828"/>
            <a:chExt cx="8031491" cy="4543200"/>
          </a:xfrm>
        </p:grpSpPr>
        <p:sp>
          <p:nvSpPr>
            <p:cNvPr id="504" name="Полилиния: фигура 630">
              <a:extLst>
                <a:ext uri="{FF2B5EF4-FFF2-40B4-BE49-F238E27FC236}">
                  <a16:creationId xmlns:a16="http://schemas.microsoft.com/office/drawing/2014/main" id="{2472DC3C-828C-47FD-940F-6CC0635E89C4}"/>
                </a:ext>
              </a:extLst>
            </p:cNvPr>
            <p:cNvSpPr/>
            <p:nvPr/>
          </p:nvSpPr>
          <p:spPr>
            <a:xfrm>
              <a:off x="6080064" y="2341714"/>
              <a:ext cx="30606" cy="23482"/>
            </a:xfrm>
            <a:custGeom>
              <a:avLst/>
              <a:gdLst>
                <a:gd name="connsiteX0" fmla="*/ 28542 w 32840"/>
                <a:gd name="connsiteY0" fmla="*/ 16564 h 25185"/>
                <a:gd name="connsiteX1" fmla="*/ 23553 w 32840"/>
                <a:gd name="connsiteY1" fmla="*/ 15317 h 25185"/>
                <a:gd name="connsiteX2" fmla="*/ 20701 w 32840"/>
                <a:gd name="connsiteY2" fmla="*/ 11040 h 25185"/>
                <a:gd name="connsiteX3" fmla="*/ 20701 w 32840"/>
                <a:gd name="connsiteY3" fmla="*/ 9436 h 25185"/>
                <a:gd name="connsiteX4" fmla="*/ 19632 w 32840"/>
                <a:gd name="connsiteY4" fmla="*/ 8367 h 25185"/>
                <a:gd name="connsiteX5" fmla="*/ 18028 w 32840"/>
                <a:gd name="connsiteY5" fmla="*/ 7297 h 25185"/>
                <a:gd name="connsiteX6" fmla="*/ 16781 w 32840"/>
                <a:gd name="connsiteY6" fmla="*/ 7297 h 25185"/>
                <a:gd name="connsiteX7" fmla="*/ 8584 w 32840"/>
                <a:gd name="connsiteY7" fmla="*/ 3198 h 25185"/>
                <a:gd name="connsiteX8" fmla="*/ 5554 w 32840"/>
                <a:gd name="connsiteY8" fmla="*/ 525 h 25185"/>
                <a:gd name="connsiteX9" fmla="*/ 1633 w 32840"/>
                <a:gd name="connsiteY9" fmla="*/ 525 h 25185"/>
                <a:gd name="connsiteX10" fmla="*/ 6266 w 32840"/>
                <a:gd name="connsiteY10" fmla="*/ 7832 h 25185"/>
                <a:gd name="connsiteX11" fmla="*/ 11613 w 32840"/>
                <a:gd name="connsiteY11" fmla="*/ 9614 h 25185"/>
                <a:gd name="connsiteX12" fmla="*/ 13038 w 32840"/>
                <a:gd name="connsiteY12" fmla="*/ 12109 h 25185"/>
                <a:gd name="connsiteX13" fmla="*/ 16068 w 32840"/>
                <a:gd name="connsiteY13" fmla="*/ 14426 h 25185"/>
                <a:gd name="connsiteX14" fmla="*/ 18028 w 32840"/>
                <a:gd name="connsiteY14" fmla="*/ 19059 h 25185"/>
                <a:gd name="connsiteX15" fmla="*/ 20879 w 32840"/>
                <a:gd name="connsiteY15" fmla="*/ 23871 h 25185"/>
                <a:gd name="connsiteX16" fmla="*/ 26048 w 32840"/>
                <a:gd name="connsiteY16" fmla="*/ 25118 h 25185"/>
                <a:gd name="connsiteX17" fmla="*/ 28365 w 32840"/>
                <a:gd name="connsiteY17" fmla="*/ 25118 h 25185"/>
                <a:gd name="connsiteX18" fmla="*/ 30503 w 32840"/>
                <a:gd name="connsiteY18" fmla="*/ 25118 h 25185"/>
                <a:gd name="connsiteX19" fmla="*/ 32641 w 32840"/>
                <a:gd name="connsiteY19" fmla="*/ 22445 h 25185"/>
                <a:gd name="connsiteX20" fmla="*/ 32641 w 32840"/>
                <a:gd name="connsiteY20" fmla="*/ 19059 h 25185"/>
                <a:gd name="connsiteX21" fmla="*/ 30859 w 32840"/>
                <a:gd name="connsiteY21" fmla="*/ 17099 h 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40" h="25185">
                  <a:moveTo>
                    <a:pt x="28542" y="16564"/>
                  </a:moveTo>
                  <a:cubicBezTo>
                    <a:pt x="26777" y="16886"/>
                    <a:pt x="24959" y="16431"/>
                    <a:pt x="23553" y="15317"/>
                  </a:cubicBezTo>
                  <a:cubicBezTo>
                    <a:pt x="22103" y="14295"/>
                    <a:pt x="21087" y="12771"/>
                    <a:pt x="20701" y="11040"/>
                  </a:cubicBezTo>
                  <a:cubicBezTo>
                    <a:pt x="20777" y="10508"/>
                    <a:pt x="20777" y="9968"/>
                    <a:pt x="20701" y="9436"/>
                  </a:cubicBezTo>
                  <a:cubicBezTo>
                    <a:pt x="20701" y="9436"/>
                    <a:pt x="20701" y="9436"/>
                    <a:pt x="19632" y="8367"/>
                  </a:cubicBezTo>
                  <a:cubicBezTo>
                    <a:pt x="18563" y="7297"/>
                    <a:pt x="19632" y="8367"/>
                    <a:pt x="18028" y="7297"/>
                  </a:cubicBezTo>
                  <a:lnTo>
                    <a:pt x="16781" y="7297"/>
                  </a:lnTo>
                  <a:cubicBezTo>
                    <a:pt x="13765" y="6592"/>
                    <a:pt x="10957" y="5188"/>
                    <a:pt x="8584" y="3198"/>
                  </a:cubicBezTo>
                  <a:cubicBezTo>
                    <a:pt x="7706" y="2168"/>
                    <a:pt x="6685" y="1268"/>
                    <a:pt x="5554" y="525"/>
                  </a:cubicBezTo>
                  <a:cubicBezTo>
                    <a:pt x="4341" y="-175"/>
                    <a:pt x="2846" y="-175"/>
                    <a:pt x="1633" y="525"/>
                  </a:cubicBezTo>
                  <a:cubicBezTo>
                    <a:pt x="-3179" y="3199"/>
                    <a:pt x="3950" y="7297"/>
                    <a:pt x="6266" y="7832"/>
                  </a:cubicBezTo>
                  <a:cubicBezTo>
                    <a:pt x="8583" y="8367"/>
                    <a:pt x="10365" y="7832"/>
                    <a:pt x="11613" y="9614"/>
                  </a:cubicBezTo>
                  <a:cubicBezTo>
                    <a:pt x="12860" y="11396"/>
                    <a:pt x="12504" y="11396"/>
                    <a:pt x="13038" y="12109"/>
                  </a:cubicBezTo>
                  <a:cubicBezTo>
                    <a:pt x="13573" y="12822"/>
                    <a:pt x="15177" y="13535"/>
                    <a:pt x="16068" y="14426"/>
                  </a:cubicBezTo>
                  <a:cubicBezTo>
                    <a:pt x="17005" y="15834"/>
                    <a:pt x="17670" y="17406"/>
                    <a:pt x="18028" y="19059"/>
                  </a:cubicBezTo>
                  <a:cubicBezTo>
                    <a:pt x="18438" y="20928"/>
                    <a:pt x="19437" y="22615"/>
                    <a:pt x="20879" y="23871"/>
                  </a:cubicBezTo>
                  <a:cubicBezTo>
                    <a:pt x="22426" y="24825"/>
                    <a:pt x="24236" y="25262"/>
                    <a:pt x="26048" y="25118"/>
                  </a:cubicBezTo>
                  <a:lnTo>
                    <a:pt x="28365" y="25118"/>
                  </a:lnTo>
                  <a:cubicBezTo>
                    <a:pt x="29075" y="25208"/>
                    <a:pt x="29793" y="25208"/>
                    <a:pt x="30503" y="25118"/>
                  </a:cubicBezTo>
                  <a:cubicBezTo>
                    <a:pt x="31605" y="24625"/>
                    <a:pt x="32402" y="23629"/>
                    <a:pt x="32641" y="22445"/>
                  </a:cubicBezTo>
                  <a:cubicBezTo>
                    <a:pt x="32906" y="21332"/>
                    <a:pt x="32906" y="20172"/>
                    <a:pt x="32641" y="19059"/>
                  </a:cubicBezTo>
                  <a:cubicBezTo>
                    <a:pt x="32641" y="19059"/>
                    <a:pt x="31751" y="17277"/>
                    <a:pt x="30859" y="1709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05" name="Полилиния: фигура 631">
              <a:extLst>
                <a:ext uri="{FF2B5EF4-FFF2-40B4-BE49-F238E27FC236}">
                  <a16:creationId xmlns:a16="http://schemas.microsoft.com/office/drawing/2014/main" id="{6456CE7E-D4CC-4021-9B18-373A51DDEAC0}"/>
                </a:ext>
              </a:extLst>
            </p:cNvPr>
            <p:cNvSpPr/>
            <p:nvPr/>
          </p:nvSpPr>
          <p:spPr>
            <a:xfrm>
              <a:off x="1143587" y="4479512"/>
              <a:ext cx="146484" cy="142066"/>
            </a:xfrm>
            <a:custGeom>
              <a:avLst/>
              <a:gdLst>
                <a:gd name="connsiteX0" fmla="*/ 115123 w 157180"/>
                <a:gd name="connsiteY0" fmla="*/ 124925 h 152369"/>
                <a:gd name="connsiteX1" fmla="*/ 138291 w 157180"/>
                <a:gd name="connsiteY1" fmla="*/ 121004 h 152369"/>
                <a:gd name="connsiteX2" fmla="*/ 144706 w 157180"/>
                <a:gd name="connsiteY2" fmla="*/ 121004 h 152369"/>
                <a:gd name="connsiteX3" fmla="*/ 144706 w 157180"/>
                <a:gd name="connsiteY3" fmla="*/ 115480 h 152369"/>
                <a:gd name="connsiteX4" fmla="*/ 144706 w 157180"/>
                <a:gd name="connsiteY4" fmla="*/ 108352 h 152369"/>
                <a:gd name="connsiteX5" fmla="*/ 141677 w 157180"/>
                <a:gd name="connsiteY5" fmla="*/ 98728 h 152369"/>
                <a:gd name="connsiteX6" fmla="*/ 136509 w 157180"/>
                <a:gd name="connsiteY6" fmla="*/ 92669 h 152369"/>
                <a:gd name="connsiteX7" fmla="*/ 133479 w 157180"/>
                <a:gd name="connsiteY7" fmla="*/ 77343 h 152369"/>
                <a:gd name="connsiteX8" fmla="*/ 141677 w 157180"/>
                <a:gd name="connsiteY8" fmla="*/ 66294 h 152369"/>
                <a:gd name="connsiteX9" fmla="*/ 153973 w 157180"/>
                <a:gd name="connsiteY9" fmla="*/ 64869 h 152369"/>
                <a:gd name="connsiteX10" fmla="*/ 157181 w 157180"/>
                <a:gd name="connsiteY10" fmla="*/ 64869 h 152369"/>
                <a:gd name="connsiteX11" fmla="*/ 155577 w 157180"/>
                <a:gd name="connsiteY11" fmla="*/ 63621 h 152369"/>
                <a:gd name="connsiteX12" fmla="*/ 152904 w 157180"/>
                <a:gd name="connsiteY12" fmla="*/ 59166 h 152369"/>
                <a:gd name="connsiteX13" fmla="*/ 152904 w 157180"/>
                <a:gd name="connsiteY13" fmla="*/ 52394 h 152369"/>
                <a:gd name="connsiteX14" fmla="*/ 152904 w 157180"/>
                <a:gd name="connsiteY14" fmla="*/ 47582 h 152369"/>
                <a:gd name="connsiteX15" fmla="*/ 147201 w 157180"/>
                <a:gd name="connsiteY15" fmla="*/ 40988 h 152369"/>
                <a:gd name="connsiteX16" fmla="*/ 138291 w 157180"/>
                <a:gd name="connsiteY16" fmla="*/ 29583 h 152369"/>
                <a:gd name="connsiteX17" fmla="*/ 138291 w 157180"/>
                <a:gd name="connsiteY17" fmla="*/ 19960 h 152369"/>
                <a:gd name="connsiteX18" fmla="*/ 138291 w 157180"/>
                <a:gd name="connsiteY18" fmla="*/ 16396 h 152369"/>
                <a:gd name="connsiteX19" fmla="*/ 138291 w 157180"/>
                <a:gd name="connsiteY19" fmla="*/ 16395 h 152369"/>
                <a:gd name="connsiteX20" fmla="*/ 137043 w 157180"/>
                <a:gd name="connsiteY20" fmla="*/ 13188 h 152369"/>
                <a:gd name="connsiteX21" fmla="*/ 128489 w 157180"/>
                <a:gd name="connsiteY21" fmla="*/ 11584 h 152369"/>
                <a:gd name="connsiteX22" fmla="*/ 122252 w 157180"/>
                <a:gd name="connsiteY22" fmla="*/ 13901 h 152369"/>
                <a:gd name="connsiteX23" fmla="*/ 117975 w 157180"/>
                <a:gd name="connsiteY23" fmla="*/ 20673 h 152369"/>
                <a:gd name="connsiteX24" fmla="*/ 106748 w 157180"/>
                <a:gd name="connsiteY24" fmla="*/ 33326 h 152369"/>
                <a:gd name="connsiteX25" fmla="*/ 78590 w 157180"/>
                <a:gd name="connsiteY25" fmla="*/ 38137 h 152369"/>
                <a:gd name="connsiteX26" fmla="*/ 69858 w 157180"/>
                <a:gd name="connsiteY26" fmla="*/ 24949 h 152369"/>
                <a:gd name="connsiteX27" fmla="*/ 66294 w 157180"/>
                <a:gd name="connsiteY27" fmla="*/ 17286 h 152369"/>
                <a:gd name="connsiteX28" fmla="*/ 63264 w 157180"/>
                <a:gd name="connsiteY28" fmla="*/ 14435 h 152369"/>
                <a:gd name="connsiteX29" fmla="*/ 58096 w 157180"/>
                <a:gd name="connsiteY29" fmla="*/ 9445 h 152369"/>
                <a:gd name="connsiteX30" fmla="*/ 55245 w 157180"/>
                <a:gd name="connsiteY30" fmla="*/ 1604 h 152369"/>
                <a:gd name="connsiteX31" fmla="*/ 55245 w 157180"/>
                <a:gd name="connsiteY31" fmla="*/ 0 h 152369"/>
                <a:gd name="connsiteX32" fmla="*/ 48473 w 157180"/>
                <a:gd name="connsiteY32" fmla="*/ 3921 h 152369"/>
                <a:gd name="connsiteX33" fmla="*/ 46869 w 157180"/>
                <a:gd name="connsiteY33" fmla="*/ 5524 h 152369"/>
                <a:gd name="connsiteX34" fmla="*/ 30652 w 157180"/>
                <a:gd name="connsiteY34" fmla="*/ 12475 h 152369"/>
                <a:gd name="connsiteX35" fmla="*/ 22633 w 157180"/>
                <a:gd name="connsiteY35" fmla="*/ 14613 h 152369"/>
                <a:gd name="connsiteX36" fmla="*/ 2851 w 157180"/>
                <a:gd name="connsiteY36" fmla="*/ 31186 h 152369"/>
                <a:gd name="connsiteX37" fmla="*/ 0 w 157180"/>
                <a:gd name="connsiteY37" fmla="*/ 34395 h 152369"/>
                <a:gd name="connsiteX38" fmla="*/ 28870 w 157180"/>
                <a:gd name="connsiteY38" fmla="*/ 82689 h 152369"/>
                <a:gd name="connsiteX39" fmla="*/ 37780 w 157180"/>
                <a:gd name="connsiteY39" fmla="*/ 100510 h 152369"/>
                <a:gd name="connsiteX40" fmla="*/ 60591 w 157180"/>
                <a:gd name="connsiteY40" fmla="*/ 135261 h 152369"/>
                <a:gd name="connsiteX41" fmla="*/ 74135 w 157180"/>
                <a:gd name="connsiteY41" fmla="*/ 146666 h 152369"/>
                <a:gd name="connsiteX42" fmla="*/ 81085 w 157180"/>
                <a:gd name="connsiteY42" fmla="*/ 152369 h 152369"/>
                <a:gd name="connsiteX43" fmla="*/ 91956 w 157180"/>
                <a:gd name="connsiteY43" fmla="*/ 141499 h 152369"/>
                <a:gd name="connsiteX44" fmla="*/ 115123 w 157180"/>
                <a:gd name="connsiteY44" fmla="*/ 124925 h 15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7180" h="152369">
                  <a:moveTo>
                    <a:pt x="115123" y="124925"/>
                  </a:moveTo>
                  <a:cubicBezTo>
                    <a:pt x="122649" y="122642"/>
                    <a:pt x="130433" y="121325"/>
                    <a:pt x="138291" y="121004"/>
                  </a:cubicBezTo>
                  <a:lnTo>
                    <a:pt x="144706" y="121004"/>
                  </a:lnTo>
                  <a:cubicBezTo>
                    <a:pt x="144706" y="119222"/>
                    <a:pt x="144706" y="117440"/>
                    <a:pt x="144706" y="115480"/>
                  </a:cubicBezTo>
                  <a:lnTo>
                    <a:pt x="144706" y="108352"/>
                  </a:lnTo>
                  <a:cubicBezTo>
                    <a:pt x="145839" y="104826"/>
                    <a:pt x="144625" y="100969"/>
                    <a:pt x="141677" y="98728"/>
                  </a:cubicBezTo>
                  <a:cubicBezTo>
                    <a:pt x="139838" y="96811"/>
                    <a:pt x="138112" y="94788"/>
                    <a:pt x="136509" y="92669"/>
                  </a:cubicBezTo>
                  <a:cubicBezTo>
                    <a:pt x="133439" y="88193"/>
                    <a:pt x="132343" y="82651"/>
                    <a:pt x="133479" y="77343"/>
                  </a:cubicBezTo>
                  <a:cubicBezTo>
                    <a:pt x="134623" y="72711"/>
                    <a:pt x="137575" y="68731"/>
                    <a:pt x="141677" y="66294"/>
                  </a:cubicBezTo>
                  <a:cubicBezTo>
                    <a:pt x="145531" y="64563"/>
                    <a:pt x="149825" y="64065"/>
                    <a:pt x="153973" y="64869"/>
                  </a:cubicBezTo>
                  <a:cubicBezTo>
                    <a:pt x="155036" y="65033"/>
                    <a:pt x="156118" y="65033"/>
                    <a:pt x="157181" y="64869"/>
                  </a:cubicBezTo>
                  <a:cubicBezTo>
                    <a:pt x="156511" y="64664"/>
                    <a:pt x="155940" y="64220"/>
                    <a:pt x="155577" y="63621"/>
                  </a:cubicBezTo>
                  <a:cubicBezTo>
                    <a:pt x="154383" y="62340"/>
                    <a:pt x="153472" y="60822"/>
                    <a:pt x="152904" y="59166"/>
                  </a:cubicBezTo>
                  <a:cubicBezTo>
                    <a:pt x="152676" y="56914"/>
                    <a:pt x="152676" y="54645"/>
                    <a:pt x="152904" y="52394"/>
                  </a:cubicBezTo>
                  <a:cubicBezTo>
                    <a:pt x="153121" y="50797"/>
                    <a:pt x="153121" y="49178"/>
                    <a:pt x="152904" y="47582"/>
                  </a:cubicBezTo>
                  <a:cubicBezTo>
                    <a:pt x="151578" y="44946"/>
                    <a:pt x="149619" y="42680"/>
                    <a:pt x="147201" y="40988"/>
                  </a:cubicBezTo>
                  <a:cubicBezTo>
                    <a:pt x="143106" y="38217"/>
                    <a:pt x="139988" y="34227"/>
                    <a:pt x="138291" y="29583"/>
                  </a:cubicBezTo>
                  <a:cubicBezTo>
                    <a:pt x="137601" y="26412"/>
                    <a:pt x="137601" y="23130"/>
                    <a:pt x="138291" y="19960"/>
                  </a:cubicBezTo>
                  <a:cubicBezTo>
                    <a:pt x="138381" y="18773"/>
                    <a:pt x="138381" y="17582"/>
                    <a:pt x="138291" y="16396"/>
                  </a:cubicBezTo>
                  <a:lnTo>
                    <a:pt x="138291" y="16395"/>
                  </a:lnTo>
                  <a:cubicBezTo>
                    <a:pt x="138285" y="15209"/>
                    <a:pt x="137840" y="14066"/>
                    <a:pt x="137043" y="13188"/>
                  </a:cubicBezTo>
                  <a:cubicBezTo>
                    <a:pt x="134548" y="11464"/>
                    <a:pt x="131439" y="10881"/>
                    <a:pt x="128489" y="11584"/>
                  </a:cubicBezTo>
                  <a:cubicBezTo>
                    <a:pt x="126214" y="11660"/>
                    <a:pt x="124025" y="12474"/>
                    <a:pt x="122252" y="13901"/>
                  </a:cubicBezTo>
                  <a:cubicBezTo>
                    <a:pt x="120331" y="15804"/>
                    <a:pt x="118868" y="18120"/>
                    <a:pt x="117975" y="20673"/>
                  </a:cubicBezTo>
                  <a:cubicBezTo>
                    <a:pt x="116130" y="26254"/>
                    <a:pt x="112070" y="30830"/>
                    <a:pt x="106748" y="33326"/>
                  </a:cubicBezTo>
                  <a:cubicBezTo>
                    <a:pt x="93917" y="39919"/>
                    <a:pt x="84650" y="41345"/>
                    <a:pt x="78590" y="38137"/>
                  </a:cubicBezTo>
                  <a:cubicBezTo>
                    <a:pt x="74200" y="34923"/>
                    <a:pt x="71103" y="30246"/>
                    <a:pt x="69858" y="24949"/>
                  </a:cubicBezTo>
                  <a:cubicBezTo>
                    <a:pt x="69102" y="22216"/>
                    <a:pt x="67897" y="19626"/>
                    <a:pt x="66294" y="17286"/>
                  </a:cubicBezTo>
                  <a:cubicBezTo>
                    <a:pt x="65372" y="16246"/>
                    <a:pt x="64358" y="15292"/>
                    <a:pt x="63264" y="14435"/>
                  </a:cubicBezTo>
                  <a:cubicBezTo>
                    <a:pt x="61289" y="13055"/>
                    <a:pt x="59545" y="11371"/>
                    <a:pt x="58096" y="9445"/>
                  </a:cubicBezTo>
                  <a:cubicBezTo>
                    <a:pt x="56478" y="7125"/>
                    <a:pt x="55495" y="4422"/>
                    <a:pt x="55245" y="1604"/>
                  </a:cubicBezTo>
                  <a:cubicBezTo>
                    <a:pt x="55144" y="1074"/>
                    <a:pt x="55144" y="530"/>
                    <a:pt x="55245" y="0"/>
                  </a:cubicBezTo>
                  <a:cubicBezTo>
                    <a:pt x="53285" y="0"/>
                    <a:pt x="52037" y="0"/>
                    <a:pt x="48473" y="3921"/>
                  </a:cubicBezTo>
                  <a:lnTo>
                    <a:pt x="46869" y="5524"/>
                  </a:lnTo>
                  <a:cubicBezTo>
                    <a:pt x="42296" y="9437"/>
                    <a:pt x="36639" y="11861"/>
                    <a:pt x="30652" y="12475"/>
                  </a:cubicBezTo>
                  <a:cubicBezTo>
                    <a:pt x="27908" y="12891"/>
                    <a:pt x="25219" y="13608"/>
                    <a:pt x="22633" y="14613"/>
                  </a:cubicBezTo>
                  <a:cubicBezTo>
                    <a:pt x="14916" y="18639"/>
                    <a:pt x="8166" y="24294"/>
                    <a:pt x="2851" y="31186"/>
                  </a:cubicBezTo>
                  <a:lnTo>
                    <a:pt x="0" y="34395"/>
                  </a:lnTo>
                  <a:cubicBezTo>
                    <a:pt x="9980" y="49899"/>
                    <a:pt x="19247" y="66116"/>
                    <a:pt x="28870" y="82689"/>
                  </a:cubicBezTo>
                  <a:cubicBezTo>
                    <a:pt x="32078" y="88214"/>
                    <a:pt x="34929" y="94095"/>
                    <a:pt x="37780" y="100510"/>
                  </a:cubicBezTo>
                  <a:cubicBezTo>
                    <a:pt x="42930" y="113531"/>
                    <a:pt x="50693" y="125358"/>
                    <a:pt x="60591" y="135261"/>
                  </a:cubicBezTo>
                  <a:cubicBezTo>
                    <a:pt x="65225" y="139360"/>
                    <a:pt x="69680" y="143102"/>
                    <a:pt x="74135" y="146666"/>
                  </a:cubicBezTo>
                  <a:lnTo>
                    <a:pt x="81085" y="152369"/>
                  </a:lnTo>
                  <a:cubicBezTo>
                    <a:pt x="84436" y="148483"/>
                    <a:pt x="88070" y="144850"/>
                    <a:pt x="91956" y="141499"/>
                  </a:cubicBezTo>
                  <a:cubicBezTo>
                    <a:pt x="98532" y="134525"/>
                    <a:pt x="106400" y="128896"/>
                    <a:pt x="115123" y="12492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06" name="Полилиния: фигура 632">
              <a:extLst>
                <a:ext uri="{FF2B5EF4-FFF2-40B4-BE49-F238E27FC236}">
                  <a16:creationId xmlns:a16="http://schemas.microsoft.com/office/drawing/2014/main" id="{F9429101-26C0-4D5F-994B-573830AE90FA}"/>
                </a:ext>
              </a:extLst>
            </p:cNvPr>
            <p:cNvSpPr/>
            <p:nvPr/>
          </p:nvSpPr>
          <p:spPr>
            <a:xfrm>
              <a:off x="1115140" y="4293192"/>
              <a:ext cx="104450" cy="171813"/>
            </a:xfrm>
            <a:custGeom>
              <a:avLst/>
              <a:gdLst>
                <a:gd name="connsiteX0" fmla="*/ 47098 w 112076"/>
                <a:gd name="connsiteY0" fmla="*/ 155280 h 184273"/>
                <a:gd name="connsiteX1" fmla="*/ 51732 w 112076"/>
                <a:gd name="connsiteY1" fmla="*/ 152072 h 184273"/>
                <a:gd name="connsiteX2" fmla="*/ 74008 w 112076"/>
                <a:gd name="connsiteY2" fmla="*/ 126767 h 184273"/>
                <a:gd name="connsiteX3" fmla="*/ 74899 w 112076"/>
                <a:gd name="connsiteY3" fmla="*/ 124984 h 184273"/>
                <a:gd name="connsiteX4" fmla="*/ 92720 w 112076"/>
                <a:gd name="connsiteY4" fmla="*/ 106272 h 184273"/>
                <a:gd name="connsiteX5" fmla="*/ 104838 w 112076"/>
                <a:gd name="connsiteY5" fmla="*/ 113401 h 184273"/>
                <a:gd name="connsiteX6" fmla="*/ 102700 w 112076"/>
                <a:gd name="connsiteY6" fmla="*/ 135320 h 184273"/>
                <a:gd name="connsiteX7" fmla="*/ 99314 w 112076"/>
                <a:gd name="connsiteY7" fmla="*/ 145122 h 184273"/>
                <a:gd name="connsiteX8" fmla="*/ 99314 w 112076"/>
                <a:gd name="connsiteY8" fmla="*/ 150112 h 184273"/>
                <a:gd name="connsiteX9" fmla="*/ 106620 w 112076"/>
                <a:gd name="connsiteY9" fmla="*/ 139063 h 184273"/>
                <a:gd name="connsiteX10" fmla="*/ 111254 w 112076"/>
                <a:gd name="connsiteY10" fmla="*/ 108233 h 184273"/>
                <a:gd name="connsiteX11" fmla="*/ 111254 w 112076"/>
                <a:gd name="connsiteY11" fmla="*/ 98431 h 184273"/>
                <a:gd name="connsiteX12" fmla="*/ 103056 w 112076"/>
                <a:gd name="connsiteY12" fmla="*/ 64928 h 184273"/>
                <a:gd name="connsiteX13" fmla="*/ 97710 w 112076"/>
                <a:gd name="connsiteY13" fmla="*/ 60829 h 184273"/>
                <a:gd name="connsiteX14" fmla="*/ 87374 w 112076"/>
                <a:gd name="connsiteY14" fmla="*/ 51562 h 184273"/>
                <a:gd name="connsiteX15" fmla="*/ 83453 w 112076"/>
                <a:gd name="connsiteY15" fmla="*/ 40513 h 184273"/>
                <a:gd name="connsiteX16" fmla="*/ 81493 w 112076"/>
                <a:gd name="connsiteY16" fmla="*/ 34097 h 184273"/>
                <a:gd name="connsiteX17" fmla="*/ 59038 w 112076"/>
                <a:gd name="connsiteY17" fmla="*/ 28751 h 184273"/>
                <a:gd name="connsiteX18" fmla="*/ 44782 w 112076"/>
                <a:gd name="connsiteY18" fmla="*/ 28751 h 184273"/>
                <a:gd name="connsiteX19" fmla="*/ 26961 w 112076"/>
                <a:gd name="connsiteY19" fmla="*/ 13069 h 184273"/>
                <a:gd name="connsiteX20" fmla="*/ 22862 w 112076"/>
                <a:gd name="connsiteY20" fmla="*/ 5227 h 184273"/>
                <a:gd name="connsiteX21" fmla="*/ 14129 w 112076"/>
                <a:gd name="connsiteY21" fmla="*/ 238 h 184273"/>
                <a:gd name="connsiteX22" fmla="*/ 12169 w 112076"/>
                <a:gd name="connsiteY22" fmla="*/ 7901 h 184273"/>
                <a:gd name="connsiteX23" fmla="*/ 31059 w 112076"/>
                <a:gd name="connsiteY23" fmla="*/ 33741 h 184273"/>
                <a:gd name="connsiteX24" fmla="*/ 34624 w 112076"/>
                <a:gd name="connsiteY24" fmla="*/ 36592 h 184273"/>
                <a:gd name="connsiteX25" fmla="*/ 40148 w 112076"/>
                <a:gd name="connsiteY25" fmla="*/ 42651 h 184273"/>
                <a:gd name="connsiteX26" fmla="*/ 45138 w 112076"/>
                <a:gd name="connsiteY26" fmla="*/ 47819 h 184273"/>
                <a:gd name="connsiteX27" fmla="*/ 62959 w 112076"/>
                <a:gd name="connsiteY27" fmla="*/ 50314 h 184273"/>
                <a:gd name="connsiteX28" fmla="*/ 68483 w 112076"/>
                <a:gd name="connsiteY28" fmla="*/ 50315 h 184273"/>
                <a:gd name="connsiteX29" fmla="*/ 85350 w 112076"/>
                <a:gd name="connsiteY29" fmla="*/ 58848 h 184273"/>
                <a:gd name="connsiteX30" fmla="*/ 85413 w 112076"/>
                <a:gd name="connsiteY30" fmla="*/ 59047 h 184273"/>
                <a:gd name="connsiteX31" fmla="*/ 79532 w 112076"/>
                <a:gd name="connsiteY31" fmla="*/ 82392 h 184273"/>
                <a:gd name="connsiteX32" fmla="*/ 63850 w 112076"/>
                <a:gd name="connsiteY32" fmla="*/ 92016 h 184273"/>
                <a:gd name="connsiteX33" fmla="*/ 48346 w 112076"/>
                <a:gd name="connsiteY33" fmla="*/ 102708 h 184273"/>
                <a:gd name="connsiteX34" fmla="*/ 44425 w 112076"/>
                <a:gd name="connsiteY34" fmla="*/ 116430 h 184273"/>
                <a:gd name="connsiteX35" fmla="*/ 47455 w 112076"/>
                <a:gd name="connsiteY35" fmla="*/ 121420 h 184273"/>
                <a:gd name="connsiteX36" fmla="*/ 52623 w 112076"/>
                <a:gd name="connsiteY36" fmla="*/ 137103 h 184273"/>
                <a:gd name="connsiteX37" fmla="*/ 34802 w 112076"/>
                <a:gd name="connsiteY37" fmla="*/ 151003 h 184273"/>
                <a:gd name="connsiteX38" fmla="*/ 12704 w 112076"/>
                <a:gd name="connsiteY38" fmla="*/ 147796 h 184273"/>
                <a:gd name="connsiteX39" fmla="*/ 5219 w 112076"/>
                <a:gd name="connsiteY39" fmla="*/ 144231 h 184273"/>
                <a:gd name="connsiteX40" fmla="*/ 3081 w 112076"/>
                <a:gd name="connsiteY40" fmla="*/ 144231 h 184273"/>
                <a:gd name="connsiteX41" fmla="*/ 51 w 112076"/>
                <a:gd name="connsiteY41" fmla="*/ 150290 h 184273"/>
                <a:gd name="connsiteX42" fmla="*/ 14486 w 112076"/>
                <a:gd name="connsiteY42" fmla="*/ 181833 h 184273"/>
                <a:gd name="connsiteX43" fmla="*/ 20901 w 112076"/>
                <a:gd name="connsiteY43" fmla="*/ 183615 h 184273"/>
                <a:gd name="connsiteX44" fmla="*/ 32129 w 112076"/>
                <a:gd name="connsiteY44" fmla="*/ 176844 h 184273"/>
                <a:gd name="connsiteX45" fmla="*/ 33733 w 112076"/>
                <a:gd name="connsiteY45" fmla="*/ 171676 h 184273"/>
                <a:gd name="connsiteX46" fmla="*/ 36762 w 112076"/>
                <a:gd name="connsiteY46" fmla="*/ 162943 h 184273"/>
                <a:gd name="connsiteX47" fmla="*/ 47098 w 112076"/>
                <a:gd name="connsiteY47" fmla="*/ 155280 h 18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076" h="184273">
                  <a:moveTo>
                    <a:pt x="47098" y="155280"/>
                  </a:moveTo>
                  <a:cubicBezTo>
                    <a:pt x="48751" y="154376"/>
                    <a:pt x="50304" y="153301"/>
                    <a:pt x="51732" y="152072"/>
                  </a:cubicBezTo>
                  <a:cubicBezTo>
                    <a:pt x="60364" y="144782"/>
                    <a:pt x="67871" y="136254"/>
                    <a:pt x="74008" y="126767"/>
                  </a:cubicBezTo>
                  <a:lnTo>
                    <a:pt x="74899" y="124984"/>
                  </a:lnTo>
                  <a:cubicBezTo>
                    <a:pt x="78107" y="118212"/>
                    <a:pt x="83809" y="107163"/>
                    <a:pt x="92720" y="106272"/>
                  </a:cubicBezTo>
                  <a:cubicBezTo>
                    <a:pt x="97732" y="106353"/>
                    <a:pt x="102333" y="109060"/>
                    <a:pt x="104838" y="113401"/>
                  </a:cubicBezTo>
                  <a:cubicBezTo>
                    <a:pt x="108192" y="120548"/>
                    <a:pt x="107371" y="128956"/>
                    <a:pt x="102700" y="135320"/>
                  </a:cubicBezTo>
                  <a:cubicBezTo>
                    <a:pt x="100861" y="138298"/>
                    <a:pt x="99705" y="141645"/>
                    <a:pt x="99314" y="145122"/>
                  </a:cubicBezTo>
                  <a:cubicBezTo>
                    <a:pt x="99181" y="146783"/>
                    <a:pt x="99181" y="148451"/>
                    <a:pt x="99314" y="150112"/>
                  </a:cubicBezTo>
                  <a:cubicBezTo>
                    <a:pt x="102728" y="147179"/>
                    <a:pt x="105258" y="143353"/>
                    <a:pt x="106620" y="139063"/>
                  </a:cubicBezTo>
                  <a:cubicBezTo>
                    <a:pt x="109380" y="129006"/>
                    <a:pt x="110935" y="118656"/>
                    <a:pt x="111254" y="108233"/>
                  </a:cubicBezTo>
                  <a:cubicBezTo>
                    <a:pt x="111254" y="105025"/>
                    <a:pt x="111254" y="101817"/>
                    <a:pt x="111254" y="98431"/>
                  </a:cubicBezTo>
                  <a:cubicBezTo>
                    <a:pt x="112858" y="82749"/>
                    <a:pt x="113036" y="74195"/>
                    <a:pt x="103056" y="64928"/>
                  </a:cubicBezTo>
                  <a:cubicBezTo>
                    <a:pt x="101452" y="63502"/>
                    <a:pt x="99670" y="62255"/>
                    <a:pt x="97710" y="60829"/>
                  </a:cubicBezTo>
                  <a:cubicBezTo>
                    <a:pt x="93738" y="58382"/>
                    <a:pt x="90238" y="55244"/>
                    <a:pt x="87374" y="51562"/>
                  </a:cubicBezTo>
                  <a:cubicBezTo>
                    <a:pt x="85265" y="48214"/>
                    <a:pt x="83926" y="44441"/>
                    <a:pt x="83453" y="40513"/>
                  </a:cubicBezTo>
                  <a:cubicBezTo>
                    <a:pt x="83066" y="38302"/>
                    <a:pt x="82408" y="36147"/>
                    <a:pt x="81493" y="34097"/>
                  </a:cubicBezTo>
                  <a:cubicBezTo>
                    <a:pt x="77572" y="27326"/>
                    <a:pt x="70266" y="27682"/>
                    <a:pt x="59038" y="28751"/>
                  </a:cubicBezTo>
                  <a:cubicBezTo>
                    <a:pt x="54301" y="29278"/>
                    <a:pt x="49519" y="29278"/>
                    <a:pt x="44782" y="28751"/>
                  </a:cubicBezTo>
                  <a:cubicBezTo>
                    <a:pt x="36133" y="27795"/>
                    <a:pt x="29008" y="21526"/>
                    <a:pt x="26961" y="13069"/>
                  </a:cubicBezTo>
                  <a:cubicBezTo>
                    <a:pt x="25915" y="10299"/>
                    <a:pt x="24539" y="7666"/>
                    <a:pt x="22862" y="5227"/>
                  </a:cubicBezTo>
                  <a:cubicBezTo>
                    <a:pt x="20010" y="950"/>
                    <a:pt x="16090" y="-653"/>
                    <a:pt x="14129" y="238"/>
                  </a:cubicBezTo>
                  <a:cubicBezTo>
                    <a:pt x="12169" y="1129"/>
                    <a:pt x="11456" y="3980"/>
                    <a:pt x="12169" y="7901"/>
                  </a:cubicBezTo>
                  <a:cubicBezTo>
                    <a:pt x="14984" y="18587"/>
                    <a:pt x="21731" y="27816"/>
                    <a:pt x="31059" y="33741"/>
                  </a:cubicBezTo>
                  <a:lnTo>
                    <a:pt x="34624" y="36592"/>
                  </a:lnTo>
                  <a:cubicBezTo>
                    <a:pt x="36600" y="38485"/>
                    <a:pt x="38446" y="40509"/>
                    <a:pt x="40148" y="42651"/>
                  </a:cubicBezTo>
                  <a:cubicBezTo>
                    <a:pt x="41579" y="44584"/>
                    <a:pt x="43257" y="46321"/>
                    <a:pt x="45138" y="47819"/>
                  </a:cubicBezTo>
                  <a:cubicBezTo>
                    <a:pt x="50471" y="51099"/>
                    <a:pt x="56931" y="52003"/>
                    <a:pt x="62959" y="50314"/>
                  </a:cubicBezTo>
                  <a:lnTo>
                    <a:pt x="68483" y="50315"/>
                  </a:lnTo>
                  <a:cubicBezTo>
                    <a:pt x="75497" y="48014"/>
                    <a:pt x="83049" y="51834"/>
                    <a:pt x="85350" y="58848"/>
                  </a:cubicBezTo>
                  <a:cubicBezTo>
                    <a:pt x="85371" y="58914"/>
                    <a:pt x="85393" y="58980"/>
                    <a:pt x="85413" y="59047"/>
                  </a:cubicBezTo>
                  <a:cubicBezTo>
                    <a:pt x="88488" y="67295"/>
                    <a:pt x="86148" y="76585"/>
                    <a:pt x="79532" y="82392"/>
                  </a:cubicBezTo>
                  <a:cubicBezTo>
                    <a:pt x="74840" y="86401"/>
                    <a:pt x="69549" y="89648"/>
                    <a:pt x="63850" y="92016"/>
                  </a:cubicBezTo>
                  <a:cubicBezTo>
                    <a:pt x="57792" y="94076"/>
                    <a:pt x="52425" y="97778"/>
                    <a:pt x="48346" y="102708"/>
                  </a:cubicBezTo>
                  <a:cubicBezTo>
                    <a:pt x="46154" y="106982"/>
                    <a:pt x="44822" y="111644"/>
                    <a:pt x="44425" y="116430"/>
                  </a:cubicBezTo>
                  <a:cubicBezTo>
                    <a:pt x="45080" y="118285"/>
                    <a:pt x="46111" y="119984"/>
                    <a:pt x="47455" y="121420"/>
                  </a:cubicBezTo>
                  <a:cubicBezTo>
                    <a:pt x="51641" y="125486"/>
                    <a:pt x="53572" y="131344"/>
                    <a:pt x="52623" y="137103"/>
                  </a:cubicBezTo>
                  <a:cubicBezTo>
                    <a:pt x="49617" y="144606"/>
                    <a:pt x="42811" y="149915"/>
                    <a:pt x="34802" y="151003"/>
                  </a:cubicBezTo>
                  <a:cubicBezTo>
                    <a:pt x="27356" y="153624"/>
                    <a:pt x="19097" y="152425"/>
                    <a:pt x="12704" y="147796"/>
                  </a:cubicBezTo>
                  <a:cubicBezTo>
                    <a:pt x="10829" y="145597"/>
                    <a:pt x="8107" y="144301"/>
                    <a:pt x="5219" y="144231"/>
                  </a:cubicBezTo>
                  <a:lnTo>
                    <a:pt x="3081" y="144231"/>
                  </a:lnTo>
                  <a:cubicBezTo>
                    <a:pt x="930" y="145445"/>
                    <a:pt x="-268" y="147842"/>
                    <a:pt x="51" y="150290"/>
                  </a:cubicBezTo>
                  <a:cubicBezTo>
                    <a:pt x="2333" y="161788"/>
                    <a:pt x="7276" y="172591"/>
                    <a:pt x="14486" y="181833"/>
                  </a:cubicBezTo>
                  <a:cubicBezTo>
                    <a:pt x="16981" y="184685"/>
                    <a:pt x="16981" y="184685"/>
                    <a:pt x="20901" y="183615"/>
                  </a:cubicBezTo>
                  <a:cubicBezTo>
                    <a:pt x="24822" y="182546"/>
                    <a:pt x="30703" y="177913"/>
                    <a:pt x="32129" y="176844"/>
                  </a:cubicBezTo>
                  <a:cubicBezTo>
                    <a:pt x="32898" y="175202"/>
                    <a:pt x="33437" y="173463"/>
                    <a:pt x="33733" y="171676"/>
                  </a:cubicBezTo>
                  <a:cubicBezTo>
                    <a:pt x="34150" y="168592"/>
                    <a:pt x="35180" y="165623"/>
                    <a:pt x="36762" y="162943"/>
                  </a:cubicBezTo>
                  <a:cubicBezTo>
                    <a:pt x="39664" y="159728"/>
                    <a:pt x="43178" y="157123"/>
                    <a:pt x="47098" y="15528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07" name="Полилиния: фигура 633">
              <a:extLst>
                <a:ext uri="{FF2B5EF4-FFF2-40B4-BE49-F238E27FC236}">
                  <a16:creationId xmlns:a16="http://schemas.microsoft.com/office/drawing/2014/main" id="{26066681-FD64-4086-8B6B-9506AE64D923}"/>
                </a:ext>
              </a:extLst>
            </p:cNvPr>
            <p:cNvSpPr/>
            <p:nvPr/>
          </p:nvSpPr>
          <p:spPr>
            <a:xfrm>
              <a:off x="1011625" y="4111798"/>
              <a:ext cx="327353" cy="395113"/>
            </a:xfrm>
            <a:custGeom>
              <a:avLst/>
              <a:gdLst>
                <a:gd name="connsiteX0" fmla="*/ 158884 w 351254"/>
                <a:gd name="connsiteY0" fmla="*/ 399194 h 423767"/>
                <a:gd name="connsiteX1" fmla="*/ 169220 w 351254"/>
                <a:gd name="connsiteY1" fmla="*/ 396343 h 423767"/>
                <a:gd name="connsiteX2" fmla="*/ 180091 w 351254"/>
                <a:gd name="connsiteY2" fmla="*/ 392244 h 423767"/>
                <a:gd name="connsiteX3" fmla="*/ 181695 w 351254"/>
                <a:gd name="connsiteY3" fmla="*/ 390640 h 423767"/>
                <a:gd name="connsiteX4" fmla="*/ 200763 w 351254"/>
                <a:gd name="connsiteY4" fmla="*/ 385115 h 423767"/>
                <a:gd name="connsiteX5" fmla="*/ 205753 w 351254"/>
                <a:gd name="connsiteY5" fmla="*/ 393491 h 423767"/>
                <a:gd name="connsiteX6" fmla="*/ 205753 w 351254"/>
                <a:gd name="connsiteY6" fmla="*/ 397055 h 423767"/>
                <a:gd name="connsiteX7" fmla="*/ 209496 w 351254"/>
                <a:gd name="connsiteY7" fmla="*/ 400619 h 423767"/>
                <a:gd name="connsiteX8" fmla="*/ 213594 w 351254"/>
                <a:gd name="connsiteY8" fmla="*/ 404362 h 423767"/>
                <a:gd name="connsiteX9" fmla="*/ 219297 w 351254"/>
                <a:gd name="connsiteY9" fmla="*/ 415411 h 423767"/>
                <a:gd name="connsiteX10" fmla="*/ 223218 w 351254"/>
                <a:gd name="connsiteY10" fmla="*/ 423074 h 423767"/>
                <a:gd name="connsiteX11" fmla="*/ 242108 w 351254"/>
                <a:gd name="connsiteY11" fmla="*/ 418084 h 423767"/>
                <a:gd name="connsiteX12" fmla="*/ 248524 w 351254"/>
                <a:gd name="connsiteY12" fmla="*/ 410421 h 423767"/>
                <a:gd name="connsiteX13" fmla="*/ 254939 w 351254"/>
                <a:gd name="connsiteY13" fmla="*/ 400442 h 423767"/>
                <a:gd name="connsiteX14" fmla="*/ 266879 w 351254"/>
                <a:gd name="connsiteY14" fmla="*/ 395452 h 423767"/>
                <a:gd name="connsiteX15" fmla="*/ 266879 w 351254"/>
                <a:gd name="connsiteY15" fmla="*/ 390818 h 423767"/>
                <a:gd name="connsiteX16" fmla="*/ 266879 w 351254"/>
                <a:gd name="connsiteY16" fmla="*/ 379948 h 423767"/>
                <a:gd name="connsiteX17" fmla="*/ 269196 w 351254"/>
                <a:gd name="connsiteY17" fmla="*/ 368364 h 423767"/>
                <a:gd name="connsiteX18" fmla="*/ 280780 w 351254"/>
                <a:gd name="connsiteY18" fmla="*/ 357671 h 423767"/>
                <a:gd name="connsiteX19" fmla="*/ 291650 w 351254"/>
                <a:gd name="connsiteY19" fmla="*/ 353929 h 423767"/>
                <a:gd name="connsiteX20" fmla="*/ 293611 w 351254"/>
                <a:gd name="connsiteY20" fmla="*/ 353929 h 423767"/>
                <a:gd name="connsiteX21" fmla="*/ 299313 w 351254"/>
                <a:gd name="connsiteY21" fmla="*/ 351612 h 423767"/>
                <a:gd name="connsiteX22" fmla="*/ 300739 w 351254"/>
                <a:gd name="connsiteY22" fmla="*/ 349473 h 423767"/>
                <a:gd name="connsiteX23" fmla="*/ 299313 w 351254"/>
                <a:gd name="connsiteY23" fmla="*/ 347157 h 423767"/>
                <a:gd name="connsiteX24" fmla="*/ 297531 w 351254"/>
                <a:gd name="connsiteY24" fmla="*/ 345197 h 423767"/>
                <a:gd name="connsiteX25" fmla="*/ 292720 w 351254"/>
                <a:gd name="connsiteY25" fmla="*/ 338781 h 423767"/>
                <a:gd name="connsiteX26" fmla="*/ 291472 w 351254"/>
                <a:gd name="connsiteY26" fmla="*/ 324881 h 423767"/>
                <a:gd name="connsiteX27" fmla="*/ 295393 w 351254"/>
                <a:gd name="connsiteY27" fmla="*/ 319178 h 423767"/>
                <a:gd name="connsiteX28" fmla="*/ 297353 w 351254"/>
                <a:gd name="connsiteY28" fmla="*/ 316683 h 423767"/>
                <a:gd name="connsiteX29" fmla="*/ 297353 w 351254"/>
                <a:gd name="connsiteY29" fmla="*/ 311158 h 423767"/>
                <a:gd name="connsiteX30" fmla="*/ 293254 w 351254"/>
                <a:gd name="connsiteY30" fmla="*/ 308485 h 423767"/>
                <a:gd name="connsiteX31" fmla="*/ 286839 w 351254"/>
                <a:gd name="connsiteY31" fmla="*/ 304208 h 423767"/>
                <a:gd name="connsiteX32" fmla="*/ 282918 w 351254"/>
                <a:gd name="connsiteY32" fmla="*/ 289239 h 423767"/>
                <a:gd name="connsiteX33" fmla="*/ 288086 w 351254"/>
                <a:gd name="connsiteY33" fmla="*/ 280328 h 423767"/>
                <a:gd name="connsiteX34" fmla="*/ 289512 w 351254"/>
                <a:gd name="connsiteY34" fmla="*/ 278546 h 423767"/>
                <a:gd name="connsiteX35" fmla="*/ 291650 w 351254"/>
                <a:gd name="connsiteY35" fmla="*/ 273378 h 423767"/>
                <a:gd name="connsiteX36" fmla="*/ 293789 w 351254"/>
                <a:gd name="connsiteY36" fmla="*/ 252884 h 423767"/>
                <a:gd name="connsiteX37" fmla="*/ 313214 w 351254"/>
                <a:gd name="connsiteY37" fmla="*/ 240944 h 423767"/>
                <a:gd name="connsiteX38" fmla="*/ 323728 w 351254"/>
                <a:gd name="connsiteY38" fmla="*/ 248963 h 423767"/>
                <a:gd name="connsiteX39" fmla="*/ 328183 w 351254"/>
                <a:gd name="connsiteY39" fmla="*/ 253597 h 423767"/>
                <a:gd name="connsiteX40" fmla="*/ 336025 w 351254"/>
                <a:gd name="connsiteY40" fmla="*/ 252528 h 423767"/>
                <a:gd name="connsiteX41" fmla="*/ 344222 w 351254"/>
                <a:gd name="connsiteY41" fmla="*/ 244330 h 423767"/>
                <a:gd name="connsiteX42" fmla="*/ 349568 w 351254"/>
                <a:gd name="connsiteY42" fmla="*/ 239162 h 423767"/>
                <a:gd name="connsiteX43" fmla="*/ 350638 w 351254"/>
                <a:gd name="connsiteY43" fmla="*/ 226152 h 423767"/>
                <a:gd name="connsiteX44" fmla="*/ 350638 w 351254"/>
                <a:gd name="connsiteY44" fmla="*/ 212965 h 423767"/>
                <a:gd name="connsiteX45" fmla="*/ 350638 w 351254"/>
                <a:gd name="connsiteY45" fmla="*/ 207084 h 423767"/>
                <a:gd name="connsiteX46" fmla="*/ 350638 w 351254"/>
                <a:gd name="connsiteY46" fmla="*/ 198530 h 423767"/>
                <a:gd name="connsiteX47" fmla="*/ 347074 w 351254"/>
                <a:gd name="connsiteY47" fmla="*/ 195857 h 423767"/>
                <a:gd name="connsiteX48" fmla="*/ 341193 w 351254"/>
                <a:gd name="connsiteY48" fmla="*/ 191045 h 423767"/>
                <a:gd name="connsiteX49" fmla="*/ 336203 w 351254"/>
                <a:gd name="connsiteY49" fmla="*/ 185521 h 423767"/>
                <a:gd name="connsiteX50" fmla="*/ 318382 w 351254"/>
                <a:gd name="connsiteY50" fmla="*/ 149879 h 423767"/>
                <a:gd name="connsiteX51" fmla="*/ 320877 w 351254"/>
                <a:gd name="connsiteY51" fmla="*/ 141681 h 423767"/>
                <a:gd name="connsiteX52" fmla="*/ 323372 w 351254"/>
                <a:gd name="connsiteY52" fmla="*/ 133127 h 423767"/>
                <a:gd name="connsiteX53" fmla="*/ 330856 w 351254"/>
                <a:gd name="connsiteY53" fmla="*/ 114237 h 423767"/>
                <a:gd name="connsiteX54" fmla="*/ 336203 w 351254"/>
                <a:gd name="connsiteY54" fmla="*/ 103722 h 423767"/>
                <a:gd name="connsiteX55" fmla="*/ 323550 w 351254"/>
                <a:gd name="connsiteY55" fmla="*/ 90535 h 423767"/>
                <a:gd name="connsiteX56" fmla="*/ 314818 w 351254"/>
                <a:gd name="connsiteY56" fmla="*/ 82159 h 423767"/>
                <a:gd name="connsiteX57" fmla="*/ 293789 w 351254"/>
                <a:gd name="connsiteY57" fmla="*/ 70397 h 423767"/>
                <a:gd name="connsiteX58" fmla="*/ 288977 w 351254"/>
                <a:gd name="connsiteY58" fmla="*/ 72179 h 423767"/>
                <a:gd name="connsiteX59" fmla="*/ 273473 w 351254"/>
                <a:gd name="connsiteY59" fmla="*/ 72179 h 423767"/>
                <a:gd name="connsiteX60" fmla="*/ 256899 w 351254"/>
                <a:gd name="connsiteY60" fmla="*/ 50616 h 423767"/>
                <a:gd name="connsiteX61" fmla="*/ 262068 w 351254"/>
                <a:gd name="connsiteY61" fmla="*/ 40636 h 423767"/>
                <a:gd name="connsiteX62" fmla="*/ 265275 w 351254"/>
                <a:gd name="connsiteY62" fmla="*/ 35290 h 423767"/>
                <a:gd name="connsiteX63" fmla="*/ 263493 w 351254"/>
                <a:gd name="connsiteY63" fmla="*/ 21033 h 423767"/>
                <a:gd name="connsiteX64" fmla="*/ 263493 w 351254"/>
                <a:gd name="connsiteY64" fmla="*/ 21033 h 423767"/>
                <a:gd name="connsiteX65" fmla="*/ 257078 w 351254"/>
                <a:gd name="connsiteY65" fmla="*/ 16934 h 423767"/>
                <a:gd name="connsiteX66" fmla="*/ 254939 w 351254"/>
                <a:gd name="connsiteY66" fmla="*/ 16934 h 423767"/>
                <a:gd name="connsiteX67" fmla="*/ 252266 w 351254"/>
                <a:gd name="connsiteY67" fmla="*/ 16934 h 423767"/>
                <a:gd name="connsiteX68" fmla="*/ 244603 w 351254"/>
                <a:gd name="connsiteY68" fmla="*/ 33686 h 423767"/>
                <a:gd name="connsiteX69" fmla="*/ 221970 w 351254"/>
                <a:gd name="connsiteY69" fmla="*/ 13370 h 423767"/>
                <a:gd name="connsiteX70" fmla="*/ 214486 w 351254"/>
                <a:gd name="connsiteY70" fmla="*/ 10519 h 423767"/>
                <a:gd name="connsiteX71" fmla="*/ 205575 w 351254"/>
                <a:gd name="connsiteY71" fmla="*/ 4994 h 423767"/>
                <a:gd name="connsiteX72" fmla="*/ 187754 w 351254"/>
                <a:gd name="connsiteY72" fmla="*/ 4994 h 423767"/>
                <a:gd name="connsiteX73" fmla="*/ 193635 w 351254"/>
                <a:gd name="connsiteY73" fmla="*/ 49368 h 423767"/>
                <a:gd name="connsiteX74" fmla="*/ 193635 w 351254"/>
                <a:gd name="connsiteY74" fmla="*/ 72536 h 423767"/>
                <a:gd name="connsiteX75" fmla="*/ 188289 w 351254"/>
                <a:gd name="connsiteY75" fmla="*/ 80020 h 423767"/>
                <a:gd name="connsiteX76" fmla="*/ 179735 w 351254"/>
                <a:gd name="connsiteY76" fmla="*/ 68437 h 423767"/>
                <a:gd name="connsiteX77" fmla="*/ 165656 w 351254"/>
                <a:gd name="connsiteY77" fmla="*/ 70041 h 423767"/>
                <a:gd name="connsiteX78" fmla="*/ 151399 w 351254"/>
                <a:gd name="connsiteY78" fmla="*/ 59170 h 423767"/>
                <a:gd name="connsiteX79" fmla="*/ 136608 w 351254"/>
                <a:gd name="connsiteY79" fmla="*/ 71110 h 423767"/>
                <a:gd name="connsiteX80" fmla="*/ 103817 w 351254"/>
                <a:gd name="connsiteY80" fmla="*/ 73605 h 423767"/>
                <a:gd name="connsiteX81" fmla="*/ 89026 w 351254"/>
                <a:gd name="connsiteY81" fmla="*/ 109247 h 423767"/>
                <a:gd name="connsiteX82" fmla="*/ 61760 w 351254"/>
                <a:gd name="connsiteY82" fmla="*/ 87327 h 423767"/>
                <a:gd name="connsiteX83" fmla="*/ 51245 w 351254"/>
                <a:gd name="connsiteY83" fmla="*/ 71823 h 423767"/>
                <a:gd name="connsiteX84" fmla="*/ 45899 w 351254"/>
                <a:gd name="connsiteY84" fmla="*/ 52754 h 423767"/>
                <a:gd name="connsiteX85" fmla="*/ 44652 w 351254"/>
                <a:gd name="connsiteY85" fmla="*/ 51329 h 423767"/>
                <a:gd name="connsiteX86" fmla="*/ 43048 w 351254"/>
                <a:gd name="connsiteY86" fmla="*/ 49725 h 423767"/>
                <a:gd name="connsiteX87" fmla="*/ 25227 w 351254"/>
                <a:gd name="connsiteY87" fmla="*/ 46161 h 423767"/>
                <a:gd name="connsiteX88" fmla="*/ 21484 w 351254"/>
                <a:gd name="connsiteY88" fmla="*/ 51151 h 423767"/>
                <a:gd name="connsiteX89" fmla="*/ 17920 w 351254"/>
                <a:gd name="connsiteY89" fmla="*/ 55249 h 423767"/>
                <a:gd name="connsiteX90" fmla="*/ 990 w 351254"/>
                <a:gd name="connsiteY90" fmla="*/ 57210 h 423767"/>
                <a:gd name="connsiteX91" fmla="*/ 21663 w 351254"/>
                <a:gd name="connsiteY91" fmla="*/ 94990 h 423767"/>
                <a:gd name="connsiteX92" fmla="*/ 23979 w 351254"/>
                <a:gd name="connsiteY92" fmla="*/ 98198 h 423767"/>
                <a:gd name="connsiteX93" fmla="*/ 14891 w 351254"/>
                <a:gd name="connsiteY93" fmla="*/ 145958 h 423767"/>
                <a:gd name="connsiteX94" fmla="*/ 29147 w 351254"/>
                <a:gd name="connsiteY94" fmla="*/ 163779 h 423767"/>
                <a:gd name="connsiteX95" fmla="*/ 40018 w 351254"/>
                <a:gd name="connsiteY95" fmla="*/ 187659 h 423767"/>
                <a:gd name="connsiteX96" fmla="*/ 40018 w 351254"/>
                <a:gd name="connsiteY96" fmla="*/ 216351 h 423767"/>
                <a:gd name="connsiteX97" fmla="*/ 55523 w 351254"/>
                <a:gd name="connsiteY97" fmla="*/ 239518 h 423767"/>
                <a:gd name="connsiteX98" fmla="*/ 72274 w 351254"/>
                <a:gd name="connsiteY98" fmla="*/ 295654 h 423767"/>
                <a:gd name="connsiteX99" fmla="*/ 72274 w 351254"/>
                <a:gd name="connsiteY99" fmla="*/ 313475 h 423767"/>
                <a:gd name="connsiteX100" fmla="*/ 72274 w 351254"/>
                <a:gd name="connsiteY100" fmla="*/ 344840 h 423767"/>
                <a:gd name="connsiteX101" fmla="*/ 70670 w 351254"/>
                <a:gd name="connsiteY101" fmla="*/ 398303 h 423767"/>
                <a:gd name="connsiteX102" fmla="*/ 75660 w 351254"/>
                <a:gd name="connsiteY102" fmla="*/ 410065 h 423767"/>
                <a:gd name="connsiteX103" fmla="*/ 79937 w 351254"/>
                <a:gd name="connsiteY103" fmla="*/ 406144 h 423767"/>
                <a:gd name="connsiteX104" fmla="*/ 93125 w 351254"/>
                <a:gd name="connsiteY104" fmla="*/ 396877 h 423767"/>
                <a:gd name="connsiteX105" fmla="*/ 132866 w 351254"/>
                <a:gd name="connsiteY105" fmla="*/ 421114 h 423767"/>
                <a:gd name="connsiteX106" fmla="*/ 132866 w 351254"/>
                <a:gd name="connsiteY106" fmla="*/ 422539 h 423767"/>
                <a:gd name="connsiteX107" fmla="*/ 132866 w 351254"/>
                <a:gd name="connsiteY107" fmla="*/ 422539 h 423767"/>
                <a:gd name="connsiteX108" fmla="*/ 133935 w 351254"/>
                <a:gd name="connsiteY108" fmla="*/ 421470 h 423767"/>
                <a:gd name="connsiteX109" fmla="*/ 158884 w 351254"/>
                <a:gd name="connsiteY109" fmla="*/ 399194 h 423767"/>
                <a:gd name="connsiteX110" fmla="*/ 128767 w 351254"/>
                <a:gd name="connsiteY110" fmla="*/ 389214 h 423767"/>
                <a:gd name="connsiteX111" fmla="*/ 118430 w 351254"/>
                <a:gd name="connsiteY111" fmla="*/ 383512 h 423767"/>
                <a:gd name="connsiteX112" fmla="*/ 100610 w 351254"/>
                <a:gd name="connsiteY112" fmla="*/ 345018 h 423767"/>
                <a:gd name="connsiteX113" fmla="*/ 110946 w 351254"/>
                <a:gd name="connsiteY113" fmla="*/ 329514 h 423767"/>
                <a:gd name="connsiteX114" fmla="*/ 131618 w 351254"/>
                <a:gd name="connsiteY114" fmla="*/ 335038 h 423767"/>
                <a:gd name="connsiteX115" fmla="*/ 137321 w 351254"/>
                <a:gd name="connsiteY115" fmla="*/ 336464 h 423767"/>
                <a:gd name="connsiteX116" fmla="*/ 143736 w 351254"/>
                <a:gd name="connsiteY116" fmla="*/ 335573 h 423767"/>
                <a:gd name="connsiteX117" fmla="*/ 153894 w 351254"/>
                <a:gd name="connsiteY117" fmla="*/ 328979 h 423767"/>
                <a:gd name="connsiteX118" fmla="*/ 150686 w 351254"/>
                <a:gd name="connsiteY118" fmla="*/ 322029 h 423767"/>
                <a:gd name="connsiteX119" fmla="*/ 145518 w 351254"/>
                <a:gd name="connsiteY119" fmla="*/ 312406 h 423767"/>
                <a:gd name="connsiteX120" fmla="*/ 150865 w 351254"/>
                <a:gd name="connsiteY120" fmla="*/ 291734 h 423767"/>
                <a:gd name="connsiteX121" fmla="*/ 170646 w 351254"/>
                <a:gd name="connsiteY121" fmla="*/ 277120 h 423767"/>
                <a:gd name="connsiteX122" fmla="*/ 183655 w 351254"/>
                <a:gd name="connsiteY122" fmla="*/ 269457 h 423767"/>
                <a:gd name="connsiteX123" fmla="*/ 187219 w 351254"/>
                <a:gd name="connsiteY123" fmla="*/ 257161 h 423767"/>
                <a:gd name="connsiteX124" fmla="*/ 180626 w 351254"/>
                <a:gd name="connsiteY124" fmla="*/ 254666 h 423767"/>
                <a:gd name="connsiteX125" fmla="*/ 175101 w 351254"/>
                <a:gd name="connsiteY125" fmla="*/ 254666 h 423767"/>
                <a:gd name="connsiteX126" fmla="*/ 150686 w 351254"/>
                <a:gd name="connsiteY126" fmla="*/ 250389 h 423767"/>
                <a:gd name="connsiteX127" fmla="*/ 143914 w 351254"/>
                <a:gd name="connsiteY127" fmla="*/ 243439 h 423767"/>
                <a:gd name="connsiteX128" fmla="*/ 139637 w 351254"/>
                <a:gd name="connsiteY128" fmla="*/ 238627 h 423767"/>
                <a:gd name="connsiteX129" fmla="*/ 136251 w 351254"/>
                <a:gd name="connsiteY129" fmla="*/ 235776 h 423767"/>
                <a:gd name="connsiteX130" fmla="*/ 114332 w 351254"/>
                <a:gd name="connsiteY130" fmla="*/ 204767 h 423767"/>
                <a:gd name="connsiteX131" fmla="*/ 122351 w 351254"/>
                <a:gd name="connsiteY131" fmla="*/ 185877 h 423767"/>
                <a:gd name="connsiteX132" fmla="*/ 143380 w 351254"/>
                <a:gd name="connsiteY132" fmla="*/ 194609 h 423767"/>
                <a:gd name="connsiteX133" fmla="*/ 148370 w 351254"/>
                <a:gd name="connsiteY133" fmla="*/ 204233 h 423767"/>
                <a:gd name="connsiteX134" fmla="*/ 158350 w 351254"/>
                <a:gd name="connsiteY134" fmla="*/ 213678 h 423767"/>
                <a:gd name="connsiteX135" fmla="*/ 170290 w 351254"/>
                <a:gd name="connsiteY135" fmla="*/ 213678 h 423767"/>
                <a:gd name="connsiteX136" fmla="*/ 202545 w 351254"/>
                <a:gd name="connsiteY136" fmla="*/ 223836 h 423767"/>
                <a:gd name="connsiteX137" fmla="*/ 205575 w 351254"/>
                <a:gd name="connsiteY137" fmla="*/ 233459 h 423767"/>
                <a:gd name="connsiteX138" fmla="*/ 208070 w 351254"/>
                <a:gd name="connsiteY138" fmla="*/ 240766 h 423767"/>
                <a:gd name="connsiteX139" fmla="*/ 215733 w 351254"/>
                <a:gd name="connsiteY139" fmla="*/ 247359 h 423767"/>
                <a:gd name="connsiteX140" fmla="*/ 222327 w 351254"/>
                <a:gd name="connsiteY140" fmla="*/ 252349 h 423767"/>
                <a:gd name="connsiteX141" fmla="*/ 233732 w 351254"/>
                <a:gd name="connsiteY141" fmla="*/ 294229 h 423767"/>
                <a:gd name="connsiteX142" fmla="*/ 233732 w 351254"/>
                <a:gd name="connsiteY142" fmla="*/ 303852 h 423767"/>
                <a:gd name="connsiteX143" fmla="*/ 228564 w 351254"/>
                <a:gd name="connsiteY143" fmla="*/ 336821 h 423767"/>
                <a:gd name="connsiteX144" fmla="*/ 209852 w 351254"/>
                <a:gd name="connsiteY144" fmla="*/ 355533 h 423767"/>
                <a:gd name="connsiteX145" fmla="*/ 200763 w 351254"/>
                <a:gd name="connsiteY145" fmla="*/ 340563 h 423767"/>
                <a:gd name="connsiteX146" fmla="*/ 205219 w 351254"/>
                <a:gd name="connsiteY146" fmla="*/ 325950 h 423767"/>
                <a:gd name="connsiteX147" fmla="*/ 208070 w 351254"/>
                <a:gd name="connsiteY147" fmla="*/ 314010 h 423767"/>
                <a:gd name="connsiteX148" fmla="*/ 205040 w 351254"/>
                <a:gd name="connsiteY148" fmla="*/ 311337 h 423767"/>
                <a:gd name="connsiteX149" fmla="*/ 195595 w 351254"/>
                <a:gd name="connsiteY149" fmla="*/ 324346 h 423767"/>
                <a:gd name="connsiteX150" fmla="*/ 194704 w 351254"/>
                <a:gd name="connsiteY150" fmla="*/ 326306 h 423767"/>
                <a:gd name="connsiteX151" fmla="*/ 170111 w 351254"/>
                <a:gd name="connsiteY151" fmla="*/ 354464 h 423767"/>
                <a:gd name="connsiteX152" fmla="*/ 164409 w 351254"/>
                <a:gd name="connsiteY152" fmla="*/ 358741 h 423767"/>
                <a:gd name="connsiteX153" fmla="*/ 157993 w 351254"/>
                <a:gd name="connsiteY153" fmla="*/ 363909 h 423767"/>
                <a:gd name="connsiteX154" fmla="*/ 156389 w 351254"/>
                <a:gd name="connsiteY154" fmla="*/ 369077 h 423767"/>
                <a:gd name="connsiteX155" fmla="*/ 151934 w 351254"/>
                <a:gd name="connsiteY155" fmla="*/ 379413 h 423767"/>
                <a:gd name="connsiteX156" fmla="*/ 136786 w 351254"/>
                <a:gd name="connsiteY156" fmla="*/ 388501 h 423767"/>
                <a:gd name="connsiteX157" fmla="*/ 128767 w 351254"/>
                <a:gd name="connsiteY157" fmla="*/ 389214 h 4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51254" h="423767">
                  <a:moveTo>
                    <a:pt x="158884" y="399194"/>
                  </a:moveTo>
                  <a:cubicBezTo>
                    <a:pt x="162211" y="397856"/>
                    <a:pt x="165678" y="396899"/>
                    <a:pt x="169220" y="396343"/>
                  </a:cubicBezTo>
                  <a:cubicBezTo>
                    <a:pt x="173200" y="396229"/>
                    <a:pt x="177027" y="394786"/>
                    <a:pt x="180091" y="392244"/>
                  </a:cubicBezTo>
                  <a:lnTo>
                    <a:pt x="181695" y="390640"/>
                  </a:lnTo>
                  <a:cubicBezTo>
                    <a:pt x="185884" y="384437"/>
                    <a:pt x="193907" y="382112"/>
                    <a:pt x="200763" y="385115"/>
                  </a:cubicBezTo>
                  <a:cubicBezTo>
                    <a:pt x="203770" y="386850"/>
                    <a:pt x="205660" y="390021"/>
                    <a:pt x="205753" y="393491"/>
                  </a:cubicBezTo>
                  <a:cubicBezTo>
                    <a:pt x="205587" y="394674"/>
                    <a:pt x="205587" y="395873"/>
                    <a:pt x="205753" y="397055"/>
                  </a:cubicBezTo>
                  <a:cubicBezTo>
                    <a:pt x="206865" y="398378"/>
                    <a:pt x="208120" y="399574"/>
                    <a:pt x="209496" y="400619"/>
                  </a:cubicBezTo>
                  <a:cubicBezTo>
                    <a:pt x="210945" y="401772"/>
                    <a:pt x="212315" y="403023"/>
                    <a:pt x="213594" y="404362"/>
                  </a:cubicBezTo>
                  <a:cubicBezTo>
                    <a:pt x="216151" y="407668"/>
                    <a:pt x="218083" y="411412"/>
                    <a:pt x="219297" y="415411"/>
                  </a:cubicBezTo>
                  <a:cubicBezTo>
                    <a:pt x="220366" y="418619"/>
                    <a:pt x="221614" y="422183"/>
                    <a:pt x="223218" y="423074"/>
                  </a:cubicBezTo>
                  <a:cubicBezTo>
                    <a:pt x="224822" y="423965"/>
                    <a:pt x="228029" y="425213"/>
                    <a:pt x="242108" y="418084"/>
                  </a:cubicBezTo>
                  <a:cubicBezTo>
                    <a:pt x="245311" y="416653"/>
                    <a:pt x="247678" y="413826"/>
                    <a:pt x="248524" y="410421"/>
                  </a:cubicBezTo>
                  <a:cubicBezTo>
                    <a:pt x="249975" y="406700"/>
                    <a:pt x="252156" y="403307"/>
                    <a:pt x="254939" y="400442"/>
                  </a:cubicBezTo>
                  <a:cubicBezTo>
                    <a:pt x="258269" y="397521"/>
                    <a:pt x="262462" y="395769"/>
                    <a:pt x="266879" y="395452"/>
                  </a:cubicBezTo>
                  <a:cubicBezTo>
                    <a:pt x="266795" y="393908"/>
                    <a:pt x="266795" y="392362"/>
                    <a:pt x="266879" y="390818"/>
                  </a:cubicBezTo>
                  <a:cubicBezTo>
                    <a:pt x="266522" y="387204"/>
                    <a:pt x="266522" y="383562"/>
                    <a:pt x="266879" y="379948"/>
                  </a:cubicBezTo>
                  <a:cubicBezTo>
                    <a:pt x="266906" y="375974"/>
                    <a:pt x="267693" y="372042"/>
                    <a:pt x="269196" y="368364"/>
                  </a:cubicBezTo>
                  <a:cubicBezTo>
                    <a:pt x="271664" y="363537"/>
                    <a:pt x="275770" y="359746"/>
                    <a:pt x="280780" y="357671"/>
                  </a:cubicBezTo>
                  <a:cubicBezTo>
                    <a:pt x="284286" y="356107"/>
                    <a:pt x="287924" y="354855"/>
                    <a:pt x="291650" y="353929"/>
                  </a:cubicBezTo>
                  <a:lnTo>
                    <a:pt x="293611" y="353929"/>
                  </a:lnTo>
                  <a:cubicBezTo>
                    <a:pt x="295640" y="353519"/>
                    <a:pt x="297574" y="352734"/>
                    <a:pt x="299313" y="351612"/>
                  </a:cubicBezTo>
                  <a:cubicBezTo>
                    <a:pt x="300015" y="351079"/>
                    <a:pt x="300518" y="350326"/>
                    <a:pt x="300739" y="349473"/>
                  </a:cubicBezTo>
                  <a:cubicBezTo>
                    <a:pt x="300413" y="348619"/>
                    <a:pt x="299929" y="347833"/>
                    <a:pt x="299313" y="347157"/>
                  </a:cubicBezTo>
                  <a:lnTo>
                    <a:pt x="297531" y="345197"/>
                  </a:lnTo>
                  <a:cubicBezTo>
                    <a:pt x="295927" y="343058"/>
                    <a:pt x="294145" y="341098"/>
                    <a:pt x="292720" y="338781"/>
                  </a:cubicBezTo>
                  <a:cubicBezTo>
                    <a:pt x="290229" y="334573"/>
                    <a:pt x="289771" y="329465"/>
                    <a:pt x="291472" y="324881"/>
                  </a:cubicBezTo>
                  <a:cubicBezTo>
                    <a:pt x="292327" y="322706"/>
                    <a:pt x="293668" y="320755"/>
                    <a:pt x="295393" y="319178"/>
                  </a:cubicBezTo>
                  <a:cubicBezTo>
                    <a:pt x="296206" y="318485"/>
                    <a:pt x="296872" y="317637"/>
                    <a:pt x="297353" y="316683"/>
                  </a:cubicBezTo>
                  <a:cubicBezTo>
                    <a:pt x="298571" y="315043"/>
                    <a:pt x="298571" y="312798"/>
                    <a:pt x="297353" y="311158"/>
                  </a:cubicBezTo>
                  <a:cubicBezTo>
                    <a:pt x="296130" y="310065"/>
                    <a:pt x="294748" y="309164"/>
                    <a:pt x="293254" y="308485"/>
                  </a:cubicBezTo>
                  <a:cubicBezTo>
                    <a:pt x="290945" y="307334"/>
                    <a:pt x="288790" y="305897"/>
                    <a:pt x="286839" y="304208"/>
                  </a:cubicBezTo>
                  <a:cubicBezTo>
                    <a:pt x="283052" y="300220"/>
                    <a:pt x="281572" y="294571"/>
                    <a:pt x="282918" y="289239"/>
                  </a:cubicBezTo>
                  <a:cubicBezTo>
                    <a:pt x="284016" y="285948"/>
                    <a:pt x="285775" y="282916"/>
                    <a:pt x="288086" y="280328"/>
                  </a:cubicBezTo>
                  <a:lnTo>
                    <a:pt x="289512" y="278546"/>
                  </a:lnTo>
                  <a:cubicBezTo>
                    <a:pt x="291116" y="276408"/>
                    <a:pt x="292007" y="274447"/>
                    <a:pt x="291650" y="273378"/>
                  </a:cubicBezTo>
                  <a:cubicBezTo>
                    <a:pt x="289784" y="266519"/>
                    <a:pt x="290546" y="259210"/>
                    <a:pt x="293789" y="252884"/>
                  </a:cubicBezTo>
                  <a:cubicBezTo>
                    <a:pt x="296537" y="244741"/>
                    <a:pt x="304707" y="239719"/>
                    <a:pt x="313214" y="240944"/>
                  </a:cubicBezTo>
                  <a:cubicBezTo>
                    <a:pt x="317515" y="242370"/>
                    <a:pt x="321216" y="245193"/>
                    <a:pt x="323728" y="248963"/>
                  </a:cubicBezTo>
                  <a:cubicBezTo>
                    <a:pt x="324981" y="250715"/>
                    <a:pt x="326482" y="252276"/>
                    <a:pt x="328183" y="253597"/>
                  </a:cubicBezTo>
                  <a:cubicBezTo>
                    <a:pt x="330803" y="254645"/>
                    <a:pt x="333781" y="254239"/>
                    <a:pt x="336025" y="252528"/>
                  </a:cubicBezTo>
                  <a:cubicBezTo>
                    <a:pt x="339227" y="250309"/>
                    <a:pt x="342004" y="247533"/>
                    <a:pt x="344222" y="244330"/>
                  </a:cubicBezTo>
                  <a:cubicBezTo>
                    <a:pt x="345590" y="242224"/>
                    <a:pt x="347418" y="240457"/>
                    <a:pt x="349568" y="239162"/>
                  </a:cubicBezTo>
                  <a:cubicBezTo>
                    <a:pt x="349568" y="239162"/>
                    <a:pt x="350460" y="230608"/>
                    <a:pt x="350638" y="226152"/>
                  </a:cubicBezTo>
                  <a:cubicBezTo>
                    <a:pt x="350816" y="221697"/>
                    <a:pt x="350638" y="217420"/>
                    <a:pt x="350638" y="212965"/>
                  </a:cubicBezTo>
                  <a:cubicBezTo>
                    <a:pt x="350465" y="211009"/>
                    <a:pt x="350465" y="209041"/>
                    <a:pt x="350638" y="207084"/>
                  </a:cubicBezTo>
                  <a:cubicBezTo>
                    <a:pt x="351460" y="204292"/>
                    <a:pt x="351460" y="201322"/>
                    <a:pt x="350638" y="198530"/>
                  </a:cubicBezTo>
                  <a:cubicBezTo>
                    <a:pt x="349575" y="197483"/>
                    <a:pt x="348377" y="196584"/>
                    <a:pt x="347074" y="195857"/>
                  </a:cubicBezTo>
                  <a:cubicBezTo>
                    <a:pt x="344885" y="194554"/>
                    <a:pt x="342903" y="192932"/>
                    <a:pt x="341193" y="191045"/>
                  </a:cubicBezTo>
                  <a:cubicBezTo>
                    <a:pt x="339767" y="189441"/>
                    <a:pt x="338163" y="187481"/>
                    <a:pt x="336203" y="185521"/>
                  </a:cubicBezTo>
                  <a:cubicBezTo>
                    <a:pt x="327292" y="175719"/>
                    <a:pt x="315174" y="162175"/>
                    <a:pt x="318382" y="149879"/>
                  </a:cubicBezTo>
                  <a:cubicBezTo>
                    <a:pt x="318941" y="147071"/>
                    <a:pt x="319777" y="144325"/>
                    <a:pt x="320877" y="141681"/>
                  </a:cubicBezTo>
                  <a:cubicBezTo>
                    <a:pt x="322010" y="138926"/>
                    <a:pt x="322847" y="136059"/>
                    <a:pt x="323372" y="133127"/>
                  </a:cubicBezTo>
                  <a:cubicBezTo>
                    <a:pt x="324077" y="126260"/>
                    <a:pt x="326667" y="119723"/>
                    <a:pt x="330856" y="114237"/>
                  </a:cubicBezTo>
                  <a:cubicBezTo>
                    <a:pt x="333780" y="111440"/>
                    <a:pt x="335666" y="107733"/>
                    <a:pt x="336203" y="103722"/>
                  </a:cubicBezTo>
                  <a:cubicBezTo>
                    <a:pt x="336203" y="100336"/>
                    <a:pt x="330678" y="96238"/>
                    <a:pt x="323550" y="90535"/>
                  </a:cubicBezTo>
                  <a:cubicBezTo>
                    <a:pt x="320426" y="87974"/>
                    <a:pt x="317507" y="85173"/>
                    <a:pt x="314818" y="82159"/>
                  </a:cubicBezTo>
                  <a:cubicBezTo>
                    <a:pt x="306798" y="73783"/>
                    <a:pt x="301452" y="68793"/>
                    <a:pt x="293789" y="70397"/>
                  </a:cubicBezTo>
                  <a:cubicBezTo>
                    <a:pt x="292154" y="70903"/>
                    <a:pt x="290547" y="71498"/>
                    <a:pt x="288977" y="72179"/>
                  </a:cubicBezTo>
                  <a:cubicBezTo>
                    <a:pt x="284152" y="74843"/>
                    <a:pt x="278298" y="74843"/>
                    <a:pt x="273473" y="72179"/>
                  </a:cubicBezTo>
                  <a:cubicBezTo>
                    <a:pt x="261711" y="67367"/>
                    <a:pt x="255652" y="59348"/>
                    <a:pt x="256899" y="50616"/>
                  </a:cubicBezTo>
                  <a:cubicBezTo>
                    <a:pt x="257693" y="46885"/>
                    <a:pt x="259479" y="43437"/>
                    <a:pt x="262068" y="40636"/>
                  </a:cubicBezTo>
                  <a:cubicBezTo>
                    <a:pt x="263572" y="39155"/>
                    <a:pt x="264676" y="37315"/>
                    <a:pt x="265275" y="35290"/>
                  </a:cubicBezTo>
                  <a:cubicBezTo>
                    <a:pt x="265479" y="30472"/>
                    <a:pt x="264877" y="25653"/>
                    <a:pt x="263493" y="21033"/>
                  </a:cubicBezTo>
                  <a:lnTo>
                    <a:pt x="263493" y="21033"/>
                  </a:lnTo>
                  <a:cubicBezTo>
                    <a:pt x="261524" y="19418"/>
                    <a:pt x="259370" y="18042"/>
                    <a:pt x="257078" y="16934"/>
                  </a:cubicBezTo>
                  <a:lnTo>
                    <a:pt x="254939" y="16934"/>
                  </a:lnTo>
                  <a:cubicBezTo>
                    <a:pt x="254066" y="16682"/>
                    <a:pt x="253139" y="16682"/>
                    <a:pt x="252266" y="16934"/>
                  </a:cubicBezTo>
                  <a:cubicBezTo>
                    <a:pt x="240504" y="18004"/>
                    <a:pt x="248524" y="29231"/>
                    <a:pt x="244603" y="33686"/>
                  </a:cubicBezTo>
                  <a:cubicBezTo>
                    <a:pt x="236405" y="42775"/>
                    <a:pt x="228564" y="17825"/>
                    <a:pt x="221970" y="13370"/>
                  </a:cubicBezTo>
                  <a:cubicBezTo>
                    <a:pt x="218941" y="11232"/>
                    <a:pt x="217159" y="12123"/>
                    <a:pt x="214486" y="10519"/>
                  </a:cubicBezTo>
                  <a:cubicBezTo>
                    <a:pt x="211812" y="8915"/>
                    <a:pt x="208426" y="6776"/>
                    <a:pt x="205575" y="4994"/>
                  </a:cubicBezTo>
                  <a:cubicBezTo>
                    <a:pt x="197734" y="539"/>
                    <a:pt x="194170" y="-3560"/>
                    <a:pt x="187754" y="4994"/>
                  </a:cubicBezTo>
                  <a:cubicBezTo>
                    <a:pt x="175992" y="18895"/>
                    <a:pt x="192922" y="35112"/>
                    <a:pt x="193635" y="49368"/>
                  </a:cubicBezTo>
                  <a:cubicBezTo>
                    <a:pt x="193635" y="57388"/>
                    <a:pt x="193635" y="64873"/>
                    <a:pt x="193635" y="72536"/>
                  </a:cubicBezTo>
                  <a:cubicBezTo>
                    <a:pt x="193635" y="80199"/>
                    <a:pt x="196843" y="87149"/>
                    <a:pt x="188289" y="80020"/>
                  </a:cubicBezTo>
                  <a:cubicBezTo>
                    <a:pt x="184368" y="76634"/>
                    <a:pt x="186150" y="70397"/>
                    <a:pt x="179735" y="68437"/>
                  </a:cubicBezTo>
                  <a:cubicBezTo>
                    <a:pt x="173319" y="66477"/>
                    <a:pt x="169755" y="71288"/>
                    <a:pt x="165656" y="70041"/>
                  </a:cubicBezTo>
                  <a:cubicBezTo>
                    <a:pt x="161557" y="68793"/>
                    <a:pt x="158706" y="58813"/>
                    <a:pt x="151399" y="59170"/>
                  </a:cubicBezTo>
                  <a:cubicBezTo>
                    <a:pt x="144093" y="59526"/>
                    <a:pt x="141776" y="68437"/>
                    <a:pt x="136608" y="71110"/>
                  </a:cubicBezTo>
                  <a:cubicBezTo>
                    <a:pt x="126272" y="76278"/>
                    <a:pt x="113262" y="67724"/>
                    <a:pt x="103817" y="73605"/>
                  </a:cubicBezTo>
                  <a:cubicBezTo>
                    <a:pt x="94372" y="79486"/>
                    <a:pt x="99362" y="101940"/>
                    <a:pt x="89026" y="109247"/>
                  </a:cubicBezTo>
                  <a:cubicBezTo>
                    <a:pt x="78690" y="116554"/>
                    <a:pt x="67997" y="93743"/>
                    <a:pt x="61760" y="87327"/>
                  </a:cubicBezTo>
                  <a:cubicBezTo>
                    <a:pt x="57075" y="83066"/>
                    <a:pt x="53471" y="77752"/>
                    <a:pt x="51245" y="71823"/>
                  </a:cubicBezTo>
                  <a:cubicBezTo>
                    <a:pt x="49107" y="65942"/>
                    <a:pt x="49820" y="57744"/>
                    <a:pt x="45899" y="52754"/>
                  </a:cubicBezTo>
                  <a:lnTo>
                    <a:pt x="44652" y="51329"/>
                  </a:lnTo>
                  <a:lnTo>
                    <a:pt x="43048" y="49725"/>
                  </a:lnTo>
                  <a:cubicBezTo>
                    <a:pt x="37880" y="45091"/>
                    <a:pt x="29326" y="40636"/>
                    <a:pt x="25227" y="46161"/>
                  </a:cubicBezTo>
                  <a:cubicBezTo>
                    <a:pt x="21128" y="51685"/>
                    <a:pt x="23445" y="47765"/>
                    <a:pt x="21484" y="51151"/>
                  </a:cubicBezTo>
                  <a:cubicBezTo>
                    <a:pt x="19524" y="54537"/>
                    <a:pt x="21484" y="53467"/>
                    <a:pt x="17920" y="55249"/>
                  </a:cubicBezTo>
                  <a:cubicBezTo>
                    <a:pt x="14356" y="57032"/>
                    <a:pt x="6515" y="51329"/>
                    <a:pt x="990" y="57210"/>
                  </a:cubicBezTo>
                  <a:cubicBezTo>
                    <a:pt x="-4534" y="63091"/>
                    <a:pt x="14534" y="85723"/>
                    <a:pt x="21663" y="94990"/>
                  </a:cubicBezTo>
                  <a:cubicBezTo>
                    <a:pt x="22601" y="95929"/>
                    <a:pt x="23383" y="97012"/>
                    <a:pt x="23979" y="98198"/>
                  </a:cubicBezTo>
                  <a:cubicBezTo>
                    <a:pt x="32533" y="116019"/>
                    <a:pt x="12218" y="129028"/>
                    <a:pt x="14891" y="145958"/>
                  </a:cubicBezTo>
                  <a:cubicBezTo>
                    <a:pt x="16138" y="154156"/>
                    <a:pt x="24336" y="157720"/>
                    <a:pt x="29147" y="163779"/>
                  </a:cubicBezTo>
                  <a:cubicBezTo>
                    <a:pt x="35058" y="170485"/>
                    <a:pt x="38842" y="178797"/>
                    <a:pt x="40018" y="187659"/>
                  </a:cubicBezTo>
                  <a:cubicBezTo>
                    <a:pt x="39395" y="197213"/>
                    <a:pt x="39395" y="206797"/>
                    <a:pt x="40018" y="216351"/>
                  </a:cubicBezTo>
                  <a:cubicBezTo>
                    <a:pt x="42157" y="226152"/>
                    <a:pt x="50889" y="230964"/>
                    <a:pt x="55523" y="239518"/>
                  </a:cubicBezTo>
                  <a:cubicBezTo>
                    <a:pt x="66637" y="256114"/>
                    <a:pt x="72476" y="275681"/>
                    <a:pt x="72274" y="295654"/>
                  </a:cubicBezTo>
                  <a:cubicBezTo>
                    <a:pt x="70314" y="305099"/>
                    <a:pt x="68710" y="303852"/>
                    <a:pt x="72274" y="313475"/>
                  </a:cubicBezTo>
                  <a:cubicBezTo>
                    <a:pt x="74416" y="323820"/>
                    <a:pt x="74416" y="334495"/>
                    <a:pt x="72274" y="344840"/>
                  </a:cubicBezTo>
                  <a:cubicBezTo>
                    <a:pt x="72274" y="362661"/>
                    <a:pt x="69779" y="380482"/>
                    <a:pt x="70670" y="398303"/>
                  </a:cubicBezTo>
                  <a:cubicBezTo>
                    <a:pt x="71096" y="402640"/>
                    <a:pt x="72837" y="406744"/>
                    <a:pt x="75660" y="410065"/>
                  </a:cubicBezTo>
                  <a:cubicBezTo>
                    <a:pt x="77173" y="408856"/>
                    <a:pt x="78602" y="407547"/>
                    <a:pt x="79937" y="406144"/>
                  </a:cubicBezTo>
                  <a:cubicBezTo>
                    <a:pt x="83623" y="402151"/>
                    <a:pt x="88119" y="398991"/>
                    <a:pt x="93125" y="396877"/>
                  </a:cubicBezTo>
                  <a:cubicBezTo>
                    <a:pt x="112371" y="390105"/>
                    <a:pt x="125202" y="409530"/>
                    <a:pt x="132866" y="421114"/>
                  </a:cubicBezTo>
                  <a:lnTo>
                    <a:pt x="132866" y="422539"/>
                  </a:lnTo>
                  <a:lnTo>
                    <a:pt x="132866" y="422539"/>
                  </a:lnTo>
                  <a:lnTo>
                    <a:pt x="133935" y="421470"/>
                  </a:lnTo>
                  <a:cubicBezTo>
                    <a:pt x="140308" y="412120"/>
                    <a:pt x="148874" y="404472"/>
                    <a:pt x="158884" y="399194"/>
                  </a:cubicBezTo>
                  <a:close/>
                  <a:moveTo>
                    <a:pt x="128767" y="389214"/>
                  </a:moveTo>
                  <a:cubicBezTo>
                    <a:pt x="124615" y="389048"/>
                    <a:pt x="120785" y="386935"/>
                    <a:pt x="118430" y="383512"/>
                  </a:cubicBezTo>
                  <a:cubicBezTo>
                    <a:pt x="109366" y="372372"/>
                    <a:pt x="103238" y="359137"/>
                    <a:pt x="100610" y="345018"/>
                  </a:cubicBezTo>
                  <a:cubicBezTo>
                    <a:pt x="100392" y="338174"/>
                    <a:pt x="104544" y="331945"/>
                    <a:pt x="110946" y="329514"/>
                  </a:cubicBezTo>
                  <a:cubicBezTo>
                    <a:pt x="118325" y="327194"/>
                    <a:pt x="126380" y="329347"/>
                    <a:pt x="131618" y="335038"/>
                  </a:cubicBezTo>
                  <a:cubicBezTo>
                    <a:pt x="133297" y="336159"/>
                    <a:pt x="135312" y="336662"/>
                    <a:pt x="137321" y="336464"/>
                  </a:cubicBezTo>
                  <a:cubicBezTo>
                    <a:pt x="139492" y="336495"/>
                    <a:pt x="141655" y="336194"/>
                    <a:pt x="143736" y="335573"/>
                  </a:cubicBezTo>
                  <a:cubicBezTo>
                    <a:pt x="147908" y="334926"/>
                    <a:pt x="151604" y="332526"/>
                    <a:pt x="153894" y="328979"/>
                  </a:cubicBezTo>
                  <a:cubicBezTo>
                    <a:pt x="153894" y="327197"/>
                    <a:pt x="153894" y="325415"/>
                    <a:pt x="150686" y="322029"/>
                  </a:cubicBezTo>
                  <a:cubicBezTo>
                    <a:pt x="148110" y="319359"/>
                    <a:pt x="146322" y="316029"/>
                    <a:pt x="145518" y="312406"/>
                  </a:cubicBezTo>
                  <a:cubicBezTo>
                    <a:pt x="145532" y="305175"/>
                    <a:pt x="147371" y="298065"/>
                    <a:pt x="150865" y="291734"/>
                  </a:cubicBezTo>
                  <a:cubicBezTo>
                    <a:pt x="155847" y="284993"/>
                    <a:pt x="162738" y="279902"/>
                    <a:pt x="170646" y="277120"/>
                  </a:cubicBezTo>
                  <a:cubicBezTo>
                    <a:pt x="175357" y="275264"/>
                    <a:pt x="179747" y="272678"/>
                    <a:pt x="183655" y="269457"/>
                  </a:cubicBezTo>
                  <a:cubicBezTo>
                    <a:pt x="187206" y="266447"/>
                    <a:pt x="188610" y="261604"/>
                    <a:pt x="187219" y="257161"/>
                  </a:cubicBezTo>
                  <a:cubicBezTo>
                    <a:pt x="185972" y="254131"/>
                    <a:pt x="185972" y="254131"/>
                    <a:pt x="180626" y="254666"/>
                  </a:cubicBezTo>
                  <a:lnTo>
                    <a:pt x="175101" y="254666"/>
                  </a:lnTo>
                  <a:cubicBezTo>
                    <a:pt x="166716" y="256451"/>
                    <a:pt x="157965" y="254918"/>
                    <a:pt x="150686" y="250389"/>
                  </a:cubicBezTo>
                  <a:cubicBezTo>
                    <a:pt x="148123" y="248392"/>
                    <a:pt x="145844" y="246053"/>
                    <a:pt x="143914" y="243439"/>
                  </a:cubicBezTo>
                  <a:cubicBezTo>
                    <a:pt x="142630" y="241715"/>
                    <a:pt x="141199" y="240105"/>
                    <a:pt x="139637" y="238627"/>
                  </a:cubicBezTo>
                  <a:lnTo>
                    <a:pt x="136251" y="235776"/>
                  </a:lnTo>
                  <a:cubicBezTo>
                    <a:pt x="125312" y="228557"/>
                    <a:pt x="117488" y="217488"/>
                    <a:pt x="114332" y="204767"/>
                  </a:cubicBezTo>
                  <a:cubicBezTo>
                    <a:pt x="112100" y="197361"/>
                    <a:pt x="115472" y="189416"/>
                    <a:pt x="122351" y="185877"/>
                  </a:cubicBezTo>
                  <a:cubicBezTo>
                    <a:pt x="130549" y="183347"/>
                    <a:pt x="139386" y="187016"/>
                    <a:pt x="143380" y="194609"/>
                  </a:cubicBezTo>
                  <a:cubicBezTo>
                    <a:pt x="145353" y="197647"/>
                    <a:pt x="147024" y="200870"/>
                    <a:pt x="148370" y="204233"/>
                  </a:cubicBezTo>
                  <a:cubicBezTo>
                    <a:pt x="150865" y="210292"/>
                    <a:pt x="151934" y="212965"/>
                    <a:pt x="158350" y="213678"/>
                  </a:cubicBezTo>
                  <a:cubicBezTo>
                    <a:pt x="162322" y="214019"/>
                    <a:pt x="166317" y="214019"/>
                    <a:pt x="170290" y="213678"/>
                  </a:cubicBezTo>
                  <a:cubicBezTo>
                    <a:pt x="181339" y="212609"/>
                    <a:pt x="194882" y="211183"/>
                    <a:pt x="202545" y="223836"/>
                  </a:cubicBezTo>
                  <a:cubicBezTo>
                    <a:pt x="204043" y="226869"/>
                    <a:pt x="205065" y="230115"/>
                    <a:pt x="205575" y="233459"/>
                  </a:cubicBezTo>
                  <a:cubicBezTo>
                    <a:pt x="205863" y="236047"/>
                    <a:pt x="206714" y="238542"/>
                    <a:pt x="208070" y="240766"/>
                  </a:cubicBezTo>
                  <a:cubicBezTo>
                    <a:pt x="210211" y="243403"/>
                    <a:pt x="212806" y="245636"/>
                    <a:pt x="215733" y="247359"/>
                  </a:cubicBezTo>
                  <a:cubicBezTo>
                    <a:pt x="218036" y="248878"/>
                    <a:pt x="220239" y="250545"/>
                    <a:pt x="222327" y="252349"/>
                  </a:cubicBezTo>
                  <a:cubicBezTo>
                    <a:pt x="233388" y="263239"/>
                    <a:pt x="237744" y="279233"/>
                    <a:pt x="233732" y="294229"/>
                  </a:cubicBezTo>
                  <a:cubicBezTo>
                    <a:pt x="233732" y="297615"/>
                    <a:pt x="233732" y="300822"/>
                    <a:pt x="233732" y="303852"/>
                  </a:cubicBezTo>
                  <a:cubicBezTo>
                    <a:pt x="233279" y="315003"/>
                    <a:pt x="231545" y="326065"/>
                    <a:pt x="228564" y="336821"/>
                  </a:cubicBezTo>
                  <a:cubicBezTo>
                    <a:pt x="225891" y="345375"/>
                    <a:pt x="217872" y="356602"/>
                    <a:pt x="209852" y="355533"/>
                  </a:cubicBezTo>
                  <a:cubicBezTo>
                    <a:pt x="205932" y="355533"/>
                    <a:pt x="201298" y="352147"/>
                    <a:pt x="200763" y="340563"/>
                  </a:cubicBezTo>
                  <a:cubicBezTo>
                    <a:pt x="201036" y="335402"/>
                    <a:pt x="202565" y="330385"/>
                    <a:pt x="205219" y="325950"/>
                  </a:cubicBezTo>
                  <a:cubicBezTo>
                    <a:pt x="207357" y="321316"/>
                    <a:pt x="209674" y="316505"/>
                    <a:pt x="208070" y="314010"/>
                  </a:cubicBezTo>
                  <a:cubicBezTo>
                    <a:pt x="206466" y="311515"/>
                    <a:pt x="205219" y="311337"/>
                    <a:pt x="205040" y="311337"/>
                  </a:cubicBezTo>
                  <a:cubicBezTo>
                    <a:pt x="204862" y="311337"/>
                    <a:pt x="201298" y="313119"/>
                    <a:pt x="195595" y="324346"/>
                  </a:cubicBezTo>
                  <a:lnTo>
                    <a:pt x="194704" y="326306"/>
                  </a:lnTo>
                  <a:cubicBezTo>
                    <a:pt x="188041" y="336929"/>
                    <a:pt x="179741" y="346432"/>
                    <a:pt x="170111" y="354464"/>
                  </a:cubicBezTo>
                  <a:cubicBezTo>
                    <a:pt x="168365" y="356085"/>
                    <a:pt x="166454" y="357518"/>
                    <a:pt x="164409" y="358741"/>
                  </a:cubicBezTo>
                  <a:cubicBezTo>
                    <a:pt x="161955" y="360031"/>
                    <a:pt x="159776" y="361787"/>
                    <a:pt x="157993" y="363909"/>
                  </a:cubicBezTo>
                  <a:cubicBezTo>
                    <a:pt x="157199" y="365540"/>
                    <a:pt x="156658" y="367282"/>
                    <a:pt x="156389" y="369077"/>
                  </a:cubicBezTo>
                  <a:cubicBezTo>
                    <a:pt x="155917" y="372875"/>
                    <a:pt x="154371" y="376461"/>
                    <a:pt x="151934" y="379413"/>
                  </a:cubicBezTo>
                  <a:cubicBezTo>
                    <a:pt x="147187" y="382921"/>
                    <a:pt x="142115" y="385964"/>
                    <a:pt x="136786" y="388501"/>
                  </a:cubicBezTo>
                  <a:cubicBezTo>
                    <a:pt x="134165" y="389148"/>
                    <a:pt x="131461" y="389388"/>
                    <a:pt x="128767" y="38921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08" name="Полилиния: фигура 634">
              <a:extLst>
                <a:ext uri="{FF2B5EF4-FFF2-40B4-BE49-F238E27FC236}">
                  <a16:creationId xmlns:a16="http://schemas.microsoft.com/office/drawing/2014/main" id="{89B0DA07-73C0-4776-9389-D0F403CB56D8}"/>
                </a:ext>
              </a:extLst>
            </p:cNvPr>
            <p:cNvSpPr/>
            <p:nvPr/>
          </p:nvSpPr>
          <p:spPr>
            <a:xfrm>
              <a:off x="1224470" y="4603675"/>
              <a:ext cx="159569" cy="101813"/>
            </a:xfrm>
            <a:custGeom>
              <a:avLst/>
              <a:gdLst>
                <a:gd name="connsiteX0" fmla="*/ 72175 w 171219"/>
                <a:gd name="connsiteY0" fmla="*/ 98862 h 109197"/>
                <a:gd name="connsiteX1" fmla="*/ 104609 w 171219"/>
                <a:gd name="connsiteY1" fmla="*/ 96367 h 109197"/>
                <a:gd name="connsiteX2" fmla="*/ 125460 w 171219"/>
                <a:gd name="connsiteY2" fmla="*/ 100288 h 109197"/>
                <a:gd name="connsiteX3" fmla="*/ 129737 w 171219"/>
                <a:gd name="connsiteY3" fmla="*/ 99396 h 109197"/>
                <a:gd name="connsiteX4" fmla="*/ 151122 w 171219"/>
                <a:gd name="connsiteY4" fmla="*/ 98149 h 109197"/>
                <a:gd name="connsiteX5" fmla="*/ 157003 w 171219"/>
                <a:gd name="connsiteY5" fmla="*/ 74982 h 109197"/>
                <a:gd name="connsiteX6" fmla="*/ 161814 w 171219"/>
                <a:gd name="connsiteY6" fmla="*/ 68566 h 109197"/>
                <a:gd name="connsiteX7" fmla="*/ 167339 w 171219"/>
                <a:gd name="connsiteY7" fmla="*/ 63754 h 109197"/>
                <a:gd name="connsiteX8" fmla="*/ 168765 w 171219"/>
                <a:gd name="connsiteY8" fmla="*/ 62507 h 109197"/>
                <a:gd name="connsiteX9" fmla="*/ 168765 w 171219"/>
                <a:gd name="connsiteY9" fmla="*/ 62507 h 109197"/>
                <a:gd name="connsiteX10" fmla="*/ 168765 w 171219"/>
                <a:gd name="connsiteY10" fmla="*/ 62507 h 109197"/>
                <a:gd name="connsiteX11" fmla="*/ 171081 w 171219"/>
                <a:gd name="connsiteY11" fmla="*/ 57161 h 109197"/>
                <a:gd name="connsiteX12" fmla="*/ 168052 w 171219"/>
                <a:gd name="connsiteY12" fmla="*/ 55201 h 109197"/>
                <a:gd name="connsiteX13" fmla="*/ 166448 w 171219"/>
                <a:gd name="connsiteY13" fmla="*/ 55201 h 109197"/>
                <a:gd name="connsiteX14" fmla="*/ 157003 w 171219"/>
                <a:gd name="connsiteY14" fmla="*/ 46290 h 109197"/>
                <a:gd name="connsiteX15" fmla="*/ 155577 w 171219"/>
                <a:gd name="connsiteY15" fmla="*/ 43795 h 109197"/>
                <a:gd name="connsiteX16" fmla="*/ 152369 w 171219"/>
                <a:gd name="connsiteY16" fmla="*/ 39518 h 109197"/>
                <a:gd name="connsiteX17" fmla="*/ 145419 w 171219"/>
                <a:gd name="connsiteY17" fmla="*/ 41122 h 109197"/>
                <a:gd name="connsiteX18" fmla="*/ 133657 w 171219"/>
                <a:gd name="connsiteY18" fmla="*/ 43617 h 109197"/>
                <a:gd name="connsiteX19" fmla="*/ 120291 w 171219"/>
                <a:gd name="connsiteY19" fmla="*/ 34706 h 109197"/>
                <a:gd name="connsiteX20" fmla="*/ 114232 w 171219"/>
                <a:gd name="connsiteY20" fmla="*/ 29360 h 109197"/>
                <a:gd name="connsiteX21" fmla="*/ 110846 w 171219"/>
                <a:gd name="connsiteY21" fmla="*/ 29360 h 109197"/>
                <a:gd name="connsiteX22" fmla="*/ 101936 w 171219"/>
                <a:gd name="connsiteY22" fmla="*/ 25439 h 109197"/>
                <a:gd name="connsiteX23" fmla="*/ 97124 w 171219"/>
                <a:gd name="connsiteY23" fmla="*/ 13499 h 109197"/>
                <a:gd name="connsiteX24" fmla="*/ 95699 w 171219"/>
                <a:gd name="connsiteY24" fmla="*/ 7796 h 109197"/>
                <a:gd name="connsiteX25" fmla="*/ 93025 w 171219"/>
                <a:gd name="connsiteY25" fmla="*/ 6549 h 109197"/>
                <a:gd name="connsiteX26" fmla="*/ 66294 w 171219"/>
                <a:gd name="connsiteY26" fmla="*/ 134 h 109197"/>
                <a:gd name="connsiteX27" fmla="*/ 66294 w 171219"/>
                <a:gd name="connsiteY27" fmla="*/ 134 h 109197"/>
                <a:gd name="connsiteX28" fmla="*/ 56136 w 171219"/>
                <a:gd name="connsiteY28" fmla="*/ 134 h 109197"/>
                <a:gd name="connsiteX29" fmla="*/ 51681 w 171219"/>
                <a:gd name="connsiteY29" fmla="*/ 134 h 109197"/>
                <a:gd name="connsiteX30" fmla="*/ 31008 w 171219"/>
                <a:gd name="connsiteY30" fmla="*/ 3520 h 109197"/>
                <a:gd name="connsiteX31" fmla="*/ 9802 w 171219"/>
                <a:gd name="connsiteY31" fmla="*/ 16885 h 109197"/>
                <a:gd name="connsiteX32" fmla="*/ 0 w 171219"/>
                <a:gd name="connsiteY32" fmla="*/ 26865 h 109197"/>
                <a:gd name="connsiteX33" fmla="*/ 14791 w 171219"/>
                <a:gd name="connsiteY33" fmla="*/ 42369 h 109197"/>
                <a:gd name="connsiteX34" fmla="*/ 37068 w 171219"/>
                <a:gd name="connsiteY34" fmla="*/ 90129 h 109197"/>
                <a:gd name="connsiteX35" fmla="*/ 47047 w 171219"/>
                <a:gd name="connsiteY35" fmla="*/ 109198 h 109197"/>
                <a:gd name="connsiteX36" fmla="*/ 62017 w 171219"/>
                <a:gd name="connsiteY36" fmla="*/ 105277 h 109197"/>
                <a:gd name="connsiteX37" fmla="*/ 72175 w 171219"/>
                <a:gd name="connsiteY37" fmla="*/ 98862 h 10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219" h="109197">
                  <a:moveTo>
                    <a:pt x="72175" y="98862"/>
                  </a:moveTo>
                  <a:cubicBezTo>
                    <a:pt x="81425" y="91390"/>
                    <a:pt x="94325" y="90397"/>
                    <a:pt x="104609" y="96367"/>
                  </a:cubicBezTo>
                  <a:cubicBezTo>
                    <a:pt x="113341" y="102783"/>
                    <a:pt x="114589" y="102426"/>
                    <a:pt x="125460" y="100288"/>
                  </a:cubicBezTo>
                  <a:lnTo>
                    <a:pt x="129737" y="99396"/>
                  </a:lnTo>
                  <a:cubicBezTo>
                    <a:pt x="136765" y="97932"/>
                    <a:pt x="143971" y="97512"/>
                    <a:pt x="151122" y="98149"/>
                  </a:cubicBezTo>
                  <a:cubicBezTo>
                    <a:pt x="151211" y="90069"/>
                    <a:pt x="153227" y="82126"/>
                    <a:pt x="157003" y="74982"/>
                  </a:cubicBezTo>
                  <a:cubicBezTo>
                    <a:pt x="158432" y="72718"/>
                    <a:pt x="160042" y="70573"/>
                    <a:pt x="161814" y="68566"/>
                  </a:cubicBezTo>
                  <a:cubicBezTo>
                    <a:pt x="163572" y="66868"/>
                    <a:pt x="165416" y="65262"/>
                    <a:pt x="167339" y="63754"/>
                  </a:cubicBezTo>
                  <a:lnTo>
                    <a:pt x="168765" y="62507"/>
                  </a:lnTo>
                  <a:lnTo>
                    <a:pt x="168765" y="62507"/>
                  </a:lnTo>
                  <a:lnTo>
                    <a:pt x="168765" y="62507"/>
                  </a:lnTo>
                  <a:cubicBezTo>
                    <a:pt x="170547" y="60547"/>
                    <a:pt x="171616" y="58052"/>
                    <a:pt x="171081" y="57161"/>
                  </a:cubicBezTo>
                  <a:cubicBezTo>
                    <a:pt x="170233" y="56286"/>
                    <a:pt x="169197" y="55615"/>
                    <a:pt x="168052" y="55201"/>
                  </a:cubicBezTo>
                  <a:lnTo>
                    <a:pt x="166448" y="55201"/>
                  </a:lnTo>
                  <a:cubicBezTo>
                    <a:pt x="162648" y="53007"/>
                    <a:pt x="159414" y="49956"/>
                    <a:pt x="157003" y="46290"/>
                  </a:cubicBezTo>
                  <a:lnTo>
                    <a:pt x="155577" y="43795"/>
                  </a:lnTo>
                  <a:cubicBezTo>
                    <a:pt x="154874" y="42128"/>
                    <a:pt x="153772" y="40660"/>
                    <a:pt x="152369" y="39518"/>
                  </a:cubicBezTo>
                  <a:cubicBezTo>
                    <a:pt x="150944" y="39518"/>
                    <a:pt x="148805" y="39518"/>
                    <a:pt x="145419" y="41122"/>
                  </a:cubicBezTo>
                  <a:cubicBezTo>
                    <a:pt x="141792" y="42991"/>
                    <a:pt x="137730" y="43852"/>
                    <a:pt x="133657" y="43617"/>
                  </a:cubicBezTo>
                  <a:cubicBezTo>
                    <a:pt x="128198" y="42532"/>
                    <a:pt x="123392" y="39328"/>
                    <a:pt x="120291" y="34706"/>
                  </a:cubicBezTo>
                  <a:cubicBezTo>
                    <a:pt x="118708" y="32484"/>
                    <a:pt x="116635" y="30655"/>
                    <a:pt x="114232" y="29360"/>
                  </a:cubicBezTo>
                  <a:cubicBezTo>
                    <a:pt x="113111" y="29177"/>
                    <a:pt x="111968" y="29177"/>
                    <a:pt x="110846" y="29360"/>
                  </a:cubicBezTo>
                  <a:cubicBezTo>
                    <a:pt x="107570" y="28905"/>
                    <a:pt x="104485" y="27548"/>
                    <a:pt x="101936" y="25439"/>
                  </a:cubicBezTo>
                  <a:cubicBezTo>
                    <a:pt x="98900" y="22198"/>
                    <a:pt x="97184" y="17940"/>
                    <a:pt x="97124" y="13499"/>
                  </a:cubicBezTo>
                  <a:cubicBezTo>
                    <a:pt x="97201" y="11501"/>
                    <a:pt x="96706" y="9523"/>
                    <a:pt x="95699" y="7796"/>
                  </a:cubicBezTo>
                  <a:lnTo>
                    <a:pt x="93025" y="6549"/>
                  </a:lnTo>
                  <a:cubicBezTo>
                    <a:pt x="84469" y="3140"/>
                    <a:pt x="75466" y="979"/>
                    <a:pt x="66294" y="134"/>
                  </a:cubicBezTo>
                  <a:lnTo>
                    <a:pt x="66294" y="134"/>
                  </a:lnTo>
                  <a:cubicBezTo>
                    <a:pt x="62910" y="-45"/>
                    <a:pt x="59520" y="-45"/>
                    <a:pt x="56136" y="134"/>
                  </a:cubicBezTo>
                  <a:lnTo>
                    <a:pt x="51681" y="134"/>
                  </a:lnTo>
                  <a:cubicBezTo>
                    <a:pt x="44671" y="347"/>
                    <a:pt x="37720" y="1486"/>
                    <a:pt x="31008" y="3520"/>
                  </a:cubicBezTo>
                  <a:cubicBezTo>
                    <a:pt x="23097" y="6471"/>
                    <a:pt x="15878" y="11021"/>
                    <a:pt x="9802" y="16885"/>
                  </a:cubicBezTo>
                  <a:cubicBezTo>
                    <a:pt x="6313" y="19987"/>
                    <a:pt x="3038" y="23321"/>
                    <a:pt x="0" y="26865"/>
                  </a:cubicBezTo>
                  <a:cubicBezTo>
                    <a:pt x="5283" y="31685"/>
                    <a:pt x="10225" y="36865"/>
                    <a:pt x="14791" y="42369"/>
                  </a:cubicBezTo>
                  <a:cubicBezTo>
                    <a:pt x="26009" y="56229"/>
                    <a:pt x="33658" y="72628"/>
                    <a:pt x="37068" y="90129"/>
                  </a:cubicBezTo>
                  <a:cubicBezTo>
                    <a:pt x="39281" y="97009"/>
                    <a:pt x="42656" y="103458"/>
                    <a:pt x="47047" y="109198"/>
                  </a:cubicBezTo>
                  <a:cubicBezTo>
                    <a:pt x="52165" y="108438"/>
                    <a:pt x="57184" y="107123"/>
                    <a:pt x="62017" y="105277"/>
                  </a:cubicBezTo>
                  <a:cubicBezTo>
                    <a:pt x="65597" y="103462"/>
                    <a:pt x="68998" y="101314"/>
                    <a:pt x="72175" y="9886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09" name="Полилиния: фигура 635">
              <a:extLst>
                <a:ext uri="{FF2B5EF4-FFF2-40B4-BE49-F238E27FC236}">
                  <a16:creationId xmlns:a16="http://schemas.microsoft.com/office/drawing/2014/main" id="{AE989109-B707-4C12-B149-C22AB92B8196}"/>
                </a:ext>
              </a:extLst>
            </p:cNvPr>
            <p:cNvSpPr/>
            <p:nvPr/>
          </p:nvSpPr>
          <p:spPr>
            <a:xfrm>
              <a:off x="1374443" y="4675082"/>
              <a:ext cx="27699" cy="28745"/>
            </a:xfrm>
            <a:custGeom>
              <a:avLst/>
              <a:gdLst>
                <a:gd name="connsiteX0" fmla="*/ 25662 w 29722"/>
                <a:gd name="connsiteY0" fmla="*/ 12118 h 30830"/>
                <a:gd name="connsiteX1" fmla="*/ 11049 w 29722"/>
                <a:gd name="connsiteY1" fmla="*/ 2851 h 30830"/>
                <a:gd name="connsiteX2" fmla="*/ 7307 w 29722"/>
                <a:gd name="connsiteY2" fmla="*/ 0 h 30830"/>
                <a:gd name="connsiteX3" fmla="*/ 4990 w 29722"/>
                <a:gd name="connsiteY3" fmla="*/ 3386 h 30830"/>
                <a:gd name="connsiteX4" fmla="*/ 0 w 29722"/>
                <a:gd name="connsiteY4" fmla="*/ 22811 h 30830"/>
                <a:gd name="connsiteX5" fmla="*/ 11762 w 29722"/>
                <a:gd name="connsiteY5" fmla="*/ 26375 h 30830"/>
                <a:gd name="connsiteX6" fmla="*/ 29583 w 29722"/>
                <a:gd name="connsiteY6" fmla="*/ 30830 h 30830"/>
                <a:gd name="connsiteX7" fmla="*/ 29583 w 29722"/>
                <a:gd name="connsiteY7" fmla="*/ 17286 h 30830"/>
                <a:gd name="connsiteX8" fmla="*/ 29583 w 29722"/>
                <a:gd name="connsiteY8" fmla="*/ 13900 h 30830"/>
                <a:gd name="connsiteX9" fmla="*/ 25662 w 29722"/>
                <a:gd name="connsiteY9" fmla="*/ 12118 h 3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22" h="30830">
                  <a:moveTo>
                    <a:pt x="25662" y="12118"/>
                  </a:moveTo>
                  <a:lnTo>
                    <a:pt x="11049" y="2851"/>
                  </a:lnTo>
                  <a:lnTo>
                    <a:pt x="7307" y="0"/>
                  </a:lnTo>
                  <a:cubicBezTo>
                    <a:pt x="6433" y="1056"/>
                    <a:pt x="5658" y="2190"/>
                    <a:pt x="4990" y="3386"/>
                  </a:cubicBezTo>
                  <a:cubicBezTo>
                    <a:pt x="1901" y="9409"/>
                    <a:pt x="196" y="16045"/>
                    <a:pt x="0" y="22811"/>
                  </a:cubicBezTo>
                  <a:cubicBezTo>
                    <a:pt x="4013" y="23670"/>
                    <a:pt x="7947" y="24863"/>
                    <a:pt x="11762" y="26375"/>
                  </a:cubicBezTo>
                  <a:cubicBezTo>
                    <a:pt x="17493" y="28598"/>
                    <a:pt x="23480" y="30095"/>
                    <a:pt x="29583" y="30830"/>
                  </a:cubicBezTo>
                  <a:cubicBezTo>
                    <a:pt x="29583" y="26375"/>
                    <a:pt x="29583" y="21742"/>
                    <a:pt x="29583" y="17286"/>
                  </a:cubicBezTo>
                  <a:cubicBezTo>
                    <a:pt x="29769" y="16165"/>
                    <a:pt x="29769" y="15021"/>
                    <a:pt x="29583" y="13900"/>
                  </a:cubicBezTo>
                  <a:cubicBezTo>
                    <a:pt x="28384" y="13093"/>
                    <a:pt x="27059" y="12490"/>
                    <a:pt x="25662" y="1211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10" name="Полилиния: фигура 636">
              <a:extLst>
                <a:ext uri="{FF2B5EF4-FFF2-40B4-BE49-F238E27FC236}">
                  <a16:creationId xmlns:a16="http://schemas.microsoft.com/office/drawing/2014/main" id="{31C86A0F-722F-48B8-9979-36D6A3F536F4}"/>
                </a:ext>
              </a:extLst>
            </p:cNvPr>
            <p:cNvSpPr/>
            <p:nvPr/>
          </p:nvSpPr>
          <p:spPr>
            <a:xfrm>
              <a:off x="1373945" y="4330578"/>
              <a:ext cx="103137" cy="84796"/>
            </a:xfrm>
            <a:custGeom>
              <a:avLst/>
              <a:gdLst>
                <a:gd name="connsiteX0" fmla="*/ 108530 w 110668"/>
                <a:gd name="connsiteY0" fmla="*/ 66175 h 90946"/>
                <a:gd name="connsiteX1" fmla="*/ 97659 w 110668"/>
                <a:gd name="connsiteY1" fmla="*/ 51027 h 90946"/>
                <a:gd name="connsiteX2" fmla="*/ 78590 w 110668"/>
                <a:gd name="connsiteY2" fmla="*/ 23583 h 90946"/>
                <a:gd name="connsiteX3" fmla="*/ 67541 w 110668"/>
                <a:gd name="connsiteY3" fmla="*/ 3445 h 90946"/>
                <a:gd name="connsiteX4" fmla="*/ 60591 w 110668"/>
                <a:gd name="connsiteY4" fmla="*/ 59 h 90946"/>
                <a:gd name="connsiteX5" fmla="*/ 54354 w 110668"/>
                <a:gd name="connsiteY5" fmla="*/ 8613 h 90946"/>
                <a:gd name="connsiteX6" fmla="*/ 18712 w 110668"/>
                <a:gd name="connsiteY6" fmla="*/ 22870 h 90946"/>
                <a:gd name="connsiteX7" fmla="*/ 10158 w 110668"/>
                <a:gd name="connsiteY7" fmla="*/ 16277 h 90946"/>
                <a:gd name="connsiteX8" fmla="*/ 10158 w 110668"/>
                <a:gd name="connsiteY8" fmla="*/ 15207 h 90946"/>
                <a:gd name="connsiteX9" fmla="*/ 6594 w 110668"/>
                <a:gd name="connsiteY9" fmla="*/ 17524 h 90946"/>
                <a:gd name="connsiteX10" fmla="*/ 0 w 110668"/>
                <a:gd name="connsiteY10" fmla="*/ 23405 h 90946"/>
                <a:gd name="connsiteX11" fmla="*/ 0 w 110668"/>
                <a:gd name="connsiteY11" fmla="*/ 23405 h 90946"/>
                <a:gd name="connsiteX12" fmla="*/ 5168 w 110668"/>
                <a:gd name="connsiteY12" fmla="*/ 29999 h 90946"/>
                <a:gd name="connsiteX13" fmla="*/ 15326 w 110668"/>
                <a:gd name="connsiteY13" fmla="*/ 41047 h 90946"/>
                <a:gd name="connsiteX14" fmla="*/ 25128 w 110668"/>
                <a:gd name="connsiteY14" fmla="*/ 43542 h 90946"/>
                <a:gd name="connsiteX15" fmla="*/ 26375 w 110668"/>
                <a:gd name="connsiteY15" fmla="*/ 43542 h 90946"/>
                <a:gd name="connsiteX16" fmla="*/ 31008 w 110668"/>
                <a:gd name="connsiteY16" fmla="*/ 41760 h 90946"/>
                <a:gd name="connsiteX17" fmla="*/ 45087 w 110668"/>
                <a:gd name="connsiteY17" fmla="*/ 52453 h 90946"/>
                <a:gd name="connsiteX18" fmla="*/ 46156 w 110668"/>
                <a:gd name="connsiteY18" fmla="*/ 55661 h 90946"/>
                <a:gd name="connsiteX19" fmla="*/ 48651 w 110668"/>
                <a:gd name="connsiteY19" fmla="*/ 61542 h 90946"/>
                <a:gd name="connsiteX20" fmla="*/ 57384 w 110668"/>
                <a:gd name="connsiteY20" fmla="*/ 63502 h 90946"/>
                <a:gd name="connsiteX21" fmla="*/ 80729 w 110668"/>
                <a:gd name="connsiteY21" fmla="*/ 63502 h 90946"/>
                <a:gd name="connsiteX22" fmla="*/ 91243 w 110668"/>
                <a:gd name="connsiteY22" fmla="*/ 65284 h 90946"/>
                <a:gd name="connsiteX23" fmla="*/ 103362 w 110668"/>
                <a:gd name="connsiteY23" fmla="*/ 80432 h 90946"/>
                <a:gd name="connsiteX24" fmla="*/ 107639 w 110668"/>
                <a:gd name="connsiteY24" fmla="*/ 90946 h 90946"/>
                <a:gd name="connsiteX25" fmla="*/ 110668 w 110668"/>
                <a:gd name="connsiteY25" fmla="*/ 90946 h 90946"/>
                <a:gd name="connsiteX26" fmla="*/ 110668 w 110668"/>
                <a:gd name="connsiteY26" fmla="*/ 82214 h 90946"/>
                <a:gd name="connsiteX27" fmla="*/ 108530 w 110668"/>
                <a:gd name="connsiteY27" fmla="*/ 66175 h 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0668" h="90946">
                  <a:moveTo>
                    <a:pt x="108530" y="66175"/>
                  </a:moveTo>
                  <a:cubicBezTo>
                    <a:pt x="107460" y="56373"/>
                    <a:pt x="105857" y="55661"/>
                    <a:pt x="97659" y="51027"/>
                  </a:cubicBezTo>
                  <a:cubicBezTo>
                    <a:pt x="87544" y="45163"/>
                    <a:pt x="80558" y="35108"/>
                    <a:pt x="78590" y="23583"/>
                  </a:cubicBezTo>
                  <a:cubicBezTo>
                    <a:pt x="77324" y="15803"/>
                    <a:pt x="73423" y="8693"/>
                    <a:pt x="67541" y="3445"/>
                  </a:cubicBezTo>
                  <a:cubicBezTo>
                    <a:pt x="62908" y="-119"/>
                    <a:pt x="61126" y="-119"/>
                    <a:pt x="60591" y="59"/>
                  </a:cubicBezTo>
                  <a:cubicBezTo>
                    <a:pt x="60057" y="238"/>
                    <a:pt x="56492" y="4693"/>
                    <a:pt x="54354" y="8613"/>
                  </a:cubicBezTo>
                  <a:cubicBezTo>
                    <a:pt x="47242" y="21085"/>
                    <a:pt x="32463" y="26996"/>
                    <a:pt x="18712" y="22870"/>
                  </a:cubicBezTo>
                  <a:cubicBezTo>
                    <a:pt x="15295" y="21525"/>
                    <a:pt x="12329" y="19239"/>
                    <a:pt x="10158" y="16277"/>
                  </a:cubicBezTo>
                  <a:lnTo>
                    <a:pt x="10158" y="15207"/>
                  </a:lnTo>
                  <a:lnTo>
                    <a:pt x="6594" y="17524"/>
                  </a:lnTo>
                  <a:cubicBezTo>
                    <a:pt x="4181" y="19229"/>
                    <a:pt x="1969" y="21202"/>
                    <a:pt x="0" y="23405"/>
                  </a:cubicBezTo>
                  <a:lnTo>
                    <a:pt x="0" y="23405"/>
                  </a:lnTo>
                  <a:lnTo>
                    <a:pt x="5168" y="29999"/>
                  </a:lnTo>
                  <a:cubicBezTo>
                    <a:pt x="8034" y="34128"/>
                    <a:pt x="11452" y="37845"/>
                    <a:pt x="15326" y="41047"/>
                  </a:cubicBezTo>
                  <a:cubicBezTo>
                    <a:pt x="17935" y="43530"/>
                    <a:pt x="21649" y="44475"/>
                    <a:pt x="25128" y="43542"/>
                  </a:cubicBezTo>
                  <a:lnTo>
                    <a:pt x="26375" y="43542"/>
                  </a:lnTo>
                  <a:cubicBezTo>
                    <a:pt x="27837" y="42753"/>
                    <a:pt x="29394" y="42154"/>
                    <a:pt x="31008" y="41760"/>
                  </a:cubicBezTo>
                  <a:cubicBezTo>
                    <a:pt x="37655" y="41497"/>
                    <a:pt x="43557" y="45979"/>
                    <a:pt x="45087" y="52453"/>
                  </a:cubicBezTo>
                  <a:lnTo>
                    <a:pt x="46156" y="55661"/>
                  </a:lnTo>
                  <a:cubicBezTo>
                    <a:pt x="46479" y="57800"/>
                    <a:pt x="47337" y="59823"/>
                    <a:pt x="48651" y="61542"/>
                  </a:cubicBezTo>
                  <a:cubicBezTo>
                    <a:pt x="51271" y="63128"/>
                    <a:pt x="54337" y="63816"/>
                    <a:pt x="57384" y="63502"/>
                  </a:cubicBezTo>
                  <a:lnTo>
                    <a:pt x="80729" y="63502"/>
                  </a:lnTo>
                  <a:cubicBezTo>
                    <a:pt x="84320" y="63353"/>
                    <a:pt x="87902" y="63960"/>
                    <a:pt x="91243" y="65284"/>
                  </a:cubicBezTo>
                  <a:cubicBezTo>
                    <a:pt x="97148" y="68508"/>
                    <a:pt x="101513" y="73964"/>
                    <a:pt x="103362" y="80432"/>
                  </a:cubicBezTo>
                  <a:cubicBezTo>
                    <a:pt x="104787" y="83818"/>
                    <a:pt x="106391" y="87382"/>
                    <a:pt x="107639" y="90946"/>
                  </a:cubicBezTo>
                  <a:lnTo>
                    <a:pt x="110668" y="90946"/>
                  </a:lnTo>
                  <a:cubicBezTo>
                    <a:pt x="110668" y="88095"/>
                    <a:pt x="110668" y="85065"/>
                    <a:pt x="110668" y="82214"/>
                  </a:cubicBezTo>
                  <a:cubicBezTo>
                    <a:pt x="110668" y="79363"/>
                    <a:pt x="109064" y="71521"/>
                    <a:pt x="108530" y="661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11" name="Полилиния: фигура 637">
              <a:extLst>
                <a:ext uri="{FF2B5EF4-FFF2-40B4-BE49-F238E27FC236}">
                  <a16:creationId xmlns:a16="http://schemas.microsoft.com/office/drawing/2014/main" id="{A4CA0D4A-7484-4FFF-9A6D-CC698F3679F7}"/>
                </a:ext>
              </a:extLst>
            </p:cNvPr>
            <p:cNvSpPr/>
            <p:nvPr/>
          </p:nvSpPr>
          <p:spPr>
            <a:xfrm>
              <a:off x="1274960" y="4698651"/>
              <a:ext cx="90017" cy="75212"/>
            </a:xfrm>
            <a:custGeom>
              <a:avLst/>
              <a:gdLst>
                <a:gd name="connsiteX0" fmla="*/ 90887 w 96589"/>
                <a:gd name="connsiteY0" fmla="*/ 65787 h 80666"/>
                <a:gd name="connsiteX1" fmla="*/ 90887 w 96589"/>
                <a:gd name="connsiteY1" fmla="*/ 47966 h 80666"/>
                <a:gd name="connsiteX2" fmla="*/ 90887 w 96589"/>
                <a:gd name="connsiteY2" fmla="*/ 26759 h 80666"/>
                <a:gd name="connsiteX3" fmla="*/ 93204 w 96589"/>
                <a:gd name="connsiteY3" fmla="*/ 17136 h 80666"/>
                <a:gd name="connsiteX4" fmla="*/ 94273 w 96589"/>
                <a:gd name="connsiteY4" fmla="*/ 14106 h 80666"/>
                <a:gd name="connsiteX5" fmla="*/ 96590 w 96589"/>
                <a:gd name="connsiteY5" fmla="*/ 6799 h 80666"/>
                <a:gd name="connsiteX6" fmla="*/ 77878 w 96589"/>
                <a:gd name="connsiteY6" fmla="*/ 7869 h 80666"/>
                <a:gd name="connsiteX7" fmla="*/ 73957 w 96589"/>
                <a:gd name="connsiteY7" fmla="*/ 7869 h 80666"/>
                <a:gd name="connsiteX8" fmla="*/ 45087 w 96589"/>
                <a:gd name="connsiteY8" fmla="*/ 2344 h 80666"/>
                <a:gd name="connsiteX9" fmla="*/ 23345 w 96589"/>
                <a:gd name="connsiteY9" fmla="*/ 5552 h 80666"/>
                <a:gd name="connsiteX10" fmla="*/ 12475 w 96589"/>
                <a:gd name="connsiteY10" fmla="*/ 10542 h 80666"/>
                <a:gd name="connsiteX11" fmla="*/ 0 w 96589"/>
                <a:gd name="connsiteY11" fmla="*/ 13928 h 80666"/>
                <a:gd name="connsiteX12" fmla="*/ 8198 w 96589"/>
                <a:gd name="connsiteY12" fmla="*/ 36204 h 80666"/>
                <a:gd name="connsiteX13" fmla="*/ 6950 w 96589"/>
                <a:gd name="connsiteY13" fmla="*/ 50817 h 80666"/>
                <a:gd name="connsiteX14" fmla="*/ 15148 w 96589"/>
                <a:gd name="connsiteY14" fmla="*/ 68638 h 80666"/>
                <a:gd name="connsiteX15" fmla="*/ 29048 w 96589"/>
                <a:gd name="connsiteY15" fmla="*/ 70598 h 80666"/>
                <a:gd name="connsiteX16" fmla="*/ 56849 w 96589"/>
                <a:gd name="connsiteY16" fmla="*/ 80400 h 80666"/>
                <a:gd name="connsiteX17" fmla="*/ 68789 w 96589"/>
                <a:gd name="connsiteY17" fmla="*/ 80400 h 80666"/>
                <a:gd name="connsiteX18" fmla="*/ 90887 w 96589"/>
                <a:gd name="connsiteY18" fmla="*/ 65787 h 8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589" h="80666">
                  <a:moveTo>
                    <a:pt x="90887" y="65787"/>
                  </a:moveTo>
                  <a:cubicBezTo>
                    <a:pt x="91226" y="59851"/>
                    <a:pt x="91226" y="53901"/>
                    <a:pt x="90887" y="47966"/>
                  </a:cubicBezTo>
                  <a:cubicBezTo>
                    <a:pt x="90440" y="40904"/>
                    <a:pt x="90440" y="33821"/>
                    <a:pt x="90887" y="26759"/>
                  </a:cubicBezTo>
                  <a:cubicBezTo>
                    <a:pt x="91238" y="23464"/>
                    <a:pt x="92017" y="20229"/>
                    <a:pt x="93204" y="17136"/>
                  </a:cubicBezTo>
                  <a:lnTo>
                    <a:pt x="94273" y="14106"/>
                  </a:lnTo>
                  <a:cubicBezTo>
                    <a:pt x="94273" y="11076"/>
                    <a:pt x="96055" y="8760"/>
                    <a:pt x="96590" y="6799"/>
                  </a:cubicBezTo>
                  <a:cubicBezTo>
                    <a:pt x="90334" y="6192"/>
                    <a:pt x="84023" y="6552"/>
                    <a:pt x="77878" y="7869"/>
                  </a:cubicBezTo>
                  <a:lnTo>
                    <a:pt x="73957" y="7869"/>
                  </a:lnTo>
                  <a:cubicBezTo>
                    <a:pt x="64067" y="11681"/>
                    <a:pt x="52871" y="9538"/>
                    <a:pt x="45087" y="2344"/>
                  </a:cubicBezTo>
                  <a:cubicBezTo>
                    <a:pt x="38672" y="-2290"/>
                    <a:pt x="32612" y="562"/>
                    <a:pt x="23345" y="5552"/>
                  </a:cubicBezTo>
                  <a:cubicBezTo>
                    <a:pt x="19843" y="7468"/>
                    <a:pt x="16211" y="9135"/>
                    <a:pt x="12475" y="10542"/>
                  </a:cubicBezTo>
                  <a:cubicBezTo>
                    <a:pt x="8395" y="11941"/>
                    <a:pt x="4228" y="13072"/>
                    <a:pt x="0" y="13928"/>
                  </a:cubicBezTo>
                  <a:cubicBezTo>
                    <a:pt x="4530" y="20562"/>
                    <a:pt x="7346" y="28215"/>
                    <a:pt x="8198" y="36204"/>
                  </a:cubicBezTo>
                  <a:cubicBezTo>
                    <a:pt x="8433" y="41109"/>
                    <a:pt x="8014" y="46023"/>
                    <a:pt x="6950" y="50817"/>
                  </a:cubicBezTo>
                  <a:cubicBezTo>
                    <a:pt x="5168" y="62223"/>
                    <a:pt x="4990" y="66143"/>
                    <a:pt x="15148" y="68638"/>
                  </a:cubicBezTo>
                  <a:cubicBezTo>
                    <a:pt x="19714" y="69703"/>
                    <a:pt x="24366" y="70359"/>
                    <a:pt x="29048" y="70598"/>
                  </a:cubicBezTo>
                  <a:cubicBezTo>
                    <a:pt x="39192" y="70421"/>
                    <a:pt x="49060" y="73900"/>
                    <a:pt x="56849" y="80400"/>
                  </a:cubicBezTo>
                  <a:cubicBezTo>
                    <a:pt x="60948" y="80400"/>
                    <a:pt x="65047" y="80400"/>
                    <a:pt x="68789" y="80400"/>
                  </a:cubicBezTo>
                  <a:cubicBezTo>
                    <a:pt x="83580" y="81291"/>
                    <a:pt x="89996" y="80756"/>
                    <a:pt x="90887" y="6578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12" name="Полилиния: фигура 638">
              <a:extLst>
                <a:ext uri="{FF2B5EF4-FFF2-40B4-BE49-F238E27FC236}">
                  <a16:creationId xmlns:a16="http://schemas.microsoft.com/office/drawing/2014/main" id="{7F5DDEE5-E6A3-4E42-89A4-4C61E4EB6057}"/>
                </a:ext>
              </a:extLst>
            </p:cNvPr>
            <p:cNvSpPr/>
            <p:nvPr/>
          </p:nvSpPr>
          <p:spPr>
            <a:xfrm>
              <a:off x="1336742" y="4704947"/>
              <a:ext cx="186929" cy="145532"/>
            </a:xfrm>
            <a:custGeom>
              <a:avLst/>
              <a:gdLst>
                <a:gd name="connsiteX0" fmla="*/ 45444 w 200578"/>
                <a:gd name="connsiteY0" fmla="*/ 140297 h 156086"/>
                <a:gd name="connsiteX1" fmla="*/ 54354 w 200578"/>
                <a:gd name="connsiteY1" fmla="*/ 155267 h 156086"/>
                <a:gd name="connsiteX2" fmla="*/ 55601 w 200578"/>
                <a:gd name="connsiteY2" fmla="*/ 155267 h 156086"/>
                <a:gd name="connsiteX3" fmla="*/ 67720 w 200578"/>
                <a:gd name="connsiteY3" fmla="*/ 155267 h 156086"/>
                <a:gd name="connsiteX4" fmla="*/ 91243 w 200578"/>
                <a:gd name="connsiteY4" fmla="*/ 155267 h 156086"/>
                <a:gd name="connsiteX5" fmla="*/ 98015 w 200578"/>
                <a:gd name="connsiteY5" fmla="*/ 151703 h 156086"/>
                <a:gd name="connsiteX6" fmla="*/ 116906 w 200578"/>
                <a:gd name="connsiteY6" fmla="*/ 148317 h 156086"/>
                <a:gd name="connsiteX7" fmla="*/ 123856 w 200578"/>
                <a:gd name="connsiteY7" fmla="*/ 151703 h 156086"/>
                <a:gd name="connsiteX8" fmla="*/ 135083 w 200578"/>
                <a:gd name="connsiteY8" fmla="*/ 151703 h 156086"/>
                <a:gd name="connsiteX9" fmla="*/ 138291 w 200578"/>
                <a:gd name="connsiteY9" fmla="*/ 141901 h 156086"/>
                <a:gd name="connsiteX10" fmla="*/ 141499 w 200578"/>
                <a:gd name="connsiteY10" fmla="*/ 131565 h 156086"/>
                <a:gd name="connsiteX11" fmla="*/ 147736 w 200578"/>
                <a:gd name="connsiteY11" fmla="*/ 121763 h 156086"/>
                <a:gd name="connsiteX12" fmla="*/ 150409 w 200578"/>
                <a:gd name="connsiteY12" fmla="*/ 118021 h 156086"/>
                <a:gd name="connsiteX13" fmla="*/ 154686 w 200578"/>
                <a:gd name="connsiteY13" fmla="*/ 108576 h 156086"/>
                <a:gd name="connsiteX14" fmla="*/ 164488 w 200578"/>
                <a:gd name="connsiteY14" fmla="*/ 93072 h 156086"/>
                <a:gd name="connsiteX15" fmla="*/ 165735 w 200578"/>
                <a:gd name="connsiteY15" fmla="*/ 92002 h 156086"/>
                <a:gd name="connsiteX16" fmla="*/ 180348 w 200578"/>
                <a:gd name="connsiteY16" fmla="*/ 82201 h 156086"/>
                <a:gd name="connsiteX17" fmla="*/ 189793 w 200578"/>
                <a:gd name="connsiteY17" fmla="*/ 79884 h 156086"/>
                <a:gd name="connsiteX18" fmla="*/ 195852 w 200578"/>
                <a:gd name="connsiteY18" fmla="*/ 78815 h 156086"/>
                <a:gd name="connsiteX19" fmla="*/ 200486 w 200578"/>
                <a:gd name="connsiteY19" fmla="*/ 68300 h 156086"/>
                <a:gd name="connsiteX20" fmla="*/ 196744 w 200578"/>
                <a:gd name="connsiteY20" fmla="*/ 58142 h 156086"/>
                <a:gd name="connsiteX21" fmla="*/ 187655 w 200578"/>
                <a:gd name="connsiteY21" fmla="*/ 57073 h 156086"/>
                <a:gd name="connsiteX22" fmla="*/ 168586 w 200578"/>
                <a:gd name="connsiteY22" fmla="*/ 47272 h 156086"/>
                <a:gd name="connsiteX23" fmla="*/ 167695 w 200578"/>
                <a:gd name="connsiteY23" fmla="*/ 38361 h 156086"/>
                <a:gd name="connsiteX24" fmla="*/ 167695 w 200578"/>
                <a:gd name="connsiteY24" fmla="*/ 33371 h 156086"/>
                <a:gd name="connsiteX25" fmla="*/ 161993 w 200578"/>
                <a:gd name="connsiteY25" fmla="*/ 28381 h 156086"/>
                <a:gd name="connsiteX26" fmla="*/ 156646 w 200578"/>
                <a:gd name="connsiteY26" fmla="*/ 24283 h 156086"/>
                <a:gd name="connsiteX27" fmla="*/ 150409 w 200578"/>
                <a:gd name="connsiteY27" fmla="*/ 18045 h 156086"/>
                <a:gd name="connsiteX28" fmla="*/ 150409 w 200578"/>
                <a:gd name="connsiteY28" fmla="*/ 18045 h 156086"/>
                <a:gd name="connsiteX29" fmla="*/ 140964 w 200578"/>
                <a:gd name="connsiteY29" fmla="*/ 12164 h 156086"/>
                <a:gd name="connsiteX30" fmla="*/ 134192 w 200578"/>
                <a:gd name="connsiteY30" fmla="*/ 12164 h 156086"/>
                <a:gd name="connsiteX31" fmla="*/ 116371 w 200578"/>
                <a:gd name="connsiteY31" fmla="*/ 6105 h 156086"/>
                <a:gd name="connsiteX32" fmla="*/ 110312 w 200578"/>
                <a:gd name="connsiteY32" fmla="*/ 1472 h 156086"/>
                <a:gd name="connsiteX33" fmla="*/ 96411 w 200578"/>
                <a:gd name="connsiteY33" fmla="*/ 3610 h 156086"/>
                <a:gd name="connsiteX34" fmla="*/ 85006 w 200578"/>
                <a:gd name="connsiteY34" fmla="*/ 8600 h 156086"/>
                <a:gd name="connsiteX35" fmla="*/ 78947 w 200578"/>
                <a:gd name="connsiteY35" fmla="*/ 9670 h 156086"/>
                <a:gd name="connsiteX36" fmla="*/ 68789 w 200578"/>
                <a:gd name="connsiteY36" fmla="*/ 9670 h 156086"/>
                <a:gd name="connsiteX37" fmla="*/ 48651 w 200578"/>
                <a:gd name="connsiteY37" fmla="*/ 4502 h 156086"/>
                <a:gd name="connsiteX38" fmla="*/ 39919 w 200578"/>
                <a:gd name="connsiteY38" fmla="*/ 1828 h 156086"/>
                <a:gd name="connsiteX39" fmla="*/ 36889 w 200578"/>
                <a:gd name="connsiteY39" fmla="*/ 10739 h 156086"/>
                <a:gd name="connsiteX40" fmla="*/ 35820 w 200578"/>
                <a:gd name="connsiteY40" fmla="*/ 14125 h 156086"/>
                <a:gd name="connsiteX41" fmla="*/ 34038 w 200578"/>
                <a:gd name="connsiteY41" fmla="*/ 21253 h 156086"/>
                <a:gd name="connsiteX42" fmla="*/ 34038 w 200578"/>
                <a:gd name="connsiteY42" fmla="*/ 41034 h 156086"/>
                <a:gd name="connsiteX43" fmla="*/ 34038 w 200578"/>
                <a:gd name="connsiteY43" fmla="*/ 60459 h 156086"/>
                <a:gd name="connsiteX44" fmla="*/ 1247 w 200578"/>
                <a:gd name="connsiteY44" fmla="*/ 85052 h 156086"/>
                <a:gd name="connsiteX45" fmla="*/ 0 w 200578"/>
                <a:gd name="connsiteY45" fmla="*/ 85052 h 156086"/>
                <a:gd name="connsiteX46" fmla="*/ 20851 w 200578"/>
                <a:gd name="connsiteY46" fmla="*/ 99844 h 156086"/>
                <a:gd name="connsiteX47" fmla="*/ 35464 w 200578"/>
                <a:gd name="connsiteY47" fmla="*/ 120694 h 156086"/>
                <a:gd name="connsiteX48" fmla="*/ 38493 w 200578"/>
                <a:gd name="connsiteY48" fmla="*/ 131387 h 156086"/>
                <a:gd name="connsiteX49" fmla="*/ 45443 w 200578"/>
                <a:gd name="connsiteY49" fmla="*/ 140297 h 15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578" h="156086">
                  <a:moveTo>
                    <a:pt x="45444" y="140297"/>
                  </a:moveTo>
                  <a:cubicBezTo>
                    <a:pt x="49555" y="144513"/>
                    <a:pt x="52609" y="149643"/>
                    <a:pt x="54354" y="155267"/>
                  </a:cubicBezTo>
                  <a:lnTo>
                    <a:pt x="55601" y="155267"/>
                  </a:lnTo>
                  <a:cubicBezTo>
                    <a:pt x="59344" y="155267"/>
                    <a:pt x="63443" y="155267"/>
                    <a:pt x="67720" y="155267"/>
                  </a:cubicBezTo>
                  <a:cubicBezTo>
                    <a:pt x="75523" y="156359"/>
                    <a:pt x="83440" y="156359"/>
                    <a:pt x="91243" y="155267"/>
                  </a:cubicBezTo>
                  <a:cubicBezTo>
                    <a:pt x="93748" y="154623"/>
                    <a:pt x="96067" y="153403"/>
                    <a:pt x="98015" y="151703"/>
                  </a:cubicBezTo>
                  <a:cubicBezTo>
                    <a:pt x="103115" y="146990"/>
                    <a:pt x="110487" y="145669"/>
                    <a:pt x="116906" y="148317"/>
                  </a:cubicBezTo>
                  <a:cubicBezTo>
                    <a:pt x="119306" y="149265"/>
                    <a:pt x="121630" y="150397"/>
                    <a:pt x="123856" y="151703"/>
                  </a:cubicBezTo>
                  <a:cubicBezTo>
                    <a:pt x="130271" y="155267"/>
                    <a:pt x="131697" y="155801"/>
                    <a:pt x="135083" y="151703"/>
                  </a:cubicBezTo>
                  <a:cubicBezTo>
                    <a:pt x="136657" y="148623"/>
                    <a:pt x="137739" y="145316"/>
                    <a:pt x="138291" y="141901"/>
                  </a:cubicBezTo>
                  <a:cubicBezTo>
                    <a:pt x="139038" y="138364"/>
                    <a:pt x="140112" y="134904"/>
                    <a:pt x="141499" y="131565"/>
                  </a:cubicBezTo>
                  <a:cubicBezTo>
                    <a:pt x="143285" y="128121"/>
                    <a:pt x="145372" y="124841"/>
                    <a:pt x="147736" y="121763"/>
                  </a:cubicBezTo>
                  <a:lnTo>
                    <a:pt x="150409" y="118021"/>
                  </a:lnTo>
                  <a:cubicBezTo>
                    <a:pt x="152304" y="115107"/>
                    <a:pt x="153746" y="111922"/>
                    <a:pt x="154686" y="108576"/>
                  </a:cubicBezTo>
                  <a:cubicBezTo>
                    <a:pt x="156251" y="102510"/>
                    <a:pt x="159679" y="97087"/>
                    <a:pt x="164488" y="93072"/>
                  </a:cubicBezTo>
                  <a:lnTo>
                    <a:pt x="165735" y="92002"/>
                  </a:lnTo>
                  <a:cubicBezTo>
                    <a:pt x="170234" y="88211"/>
                    <a:pt x="175134" y="84925"/>
                    <a:pt x="180348" y="82201"/>
                  </a:cubicBezTo>
                  <a:cubicBezTo>
                    <a:pt x="183338" y="80887"/>
                    <a:pt x="186534" y="80103"/>
                    <a:pt x="189793" y="79884"/>
                  </a:cubicBezTo>
                  <a:cubicBezTo>
                    <a:pt x="191860" y="79881"/>
                    <a:pt x="193910" y="79520"/>
                    <a:pt x="195852" y="78815"/>
                  </a:cubicBezTo>
                  <a:cubicBezTo>
                    <a:pt x="199066" y="76311"/>
                    <a:pt x="200807" y="72361"/>
                    <a:pt x="200486" y="68300"/>
                  </a:cubicBezTo>
                  <a:cubicBezTo>
                    <a:pt x="200963" y="64507"/>
                    <a:pt x="199568" y="60719"/>
                    <a:pt x="196744" y="58142"/>
                  </a:cubicBezTo>
                  <a:cubicBezTo>
                    <a:pt x="193872" y="56949"/>
                    <a:pt x="190725" y="56579"/>
                    <a:pt x="187655" y="57073"/>
                  </a:cubicBezTo>
                  <a:cubicBezTo>
                    <a:pt x="179824" y="58422"/>
                    <a:pt x="172047" y="54425"/>
                    <a:pt x="168586" y="47272"/>
                  </a:cubicBezTo>
                  <a:cubicBezTo>
                    <a:pt x="167618" y="44407"/>
                    <a:pt x="167314" y="41360"/>
                    <a:pt x="167695" y="38361"/>
                  </a:cubicBezTo>
                  <a:cubicBezTo>
                    <a:pt x="168103" y="36723"/>
                    <a:pt x="168103" y="35010"/>
                    <a:pt x="167695" y="33371"/>
                  </a:cubicBezTo>
                  <a:cubicBezTo>
                    <a:pt x="166081" y="31406"/>
                    <a:pt x="164155" y="29720"/>
                    <a:pt x="161993" y="28381"/>
                  </a:cubicBezTo>
                  <a:cubicBezTo>
                    <a:pt x="160073" y="27204"/>
                    <a:pt x="158281" y="25831"/>
                    <a:pt x="156646" y="24283"/>
                  </a:cubicBezTo>
                  <a:lnTo>
                    <a:pt x="150409" y="18045"/>
                  </a:lnTo>
                  <a:lnTo>
                    <a:pt x="150409" y="18045"/>
                  </a:lnTo>
                  <a:cubicBezTo>
                    <a:pt x="146667" y="14303"/>
                    <a:pt x="144706" y="12521"/>
                    <a:pt x="140964" y="12164"/>
                  </a:cubicBezTo>
                  <a:cubicBezTo>
                    <a:pt x="138716" y="11879"/>
                    <a:pt x="136440" y="11879"/>
                    <a:pt x="134192" y="12164"/>
                  </a:cubicBezTo>
                  <a:cubicBezTo>
                    <a:pt x="127626" y="13094"/>
                    <a:pt x="121010" y="10844"/>
                    <a:pt x="116371" y="6105"/>
                  </a:cubicBezTo>
                  <a:cubicBezTo>
                    <a:pt x="114585" y="4277"/>
                    <a:pt x="112544" y="2717"/>
                    <a:pt x="110312" y="1472"/>
                  </a:cubicBezTo>
                  <a:cubicBezTo>
                    <a:pt x="106035" y="-1379"/>
                    <a:pt x="102827" y="224"/>
                    <a:pt x="96411" y="3610"/>
                  </a:cubicBezTo>
                  <a:cubicBezTo>
                    <a:pt x="92843" y="5763"/>
                    <a:pt x="89009" y="7440"/>
                    <a:pt x="85006" y="8600"/>
                  </a:cubicBezTo>
                  <a:cubicBezTo>
                    <a:pt x="83021" y="9131"/>
                    <a:pt x="80994" y="9488"/>
                    <a:pt x="78947" y="9670"/>
                  </a:cubicBezTo>
                  <a:cubicBezTo>
                    <a:pt x="75582" y="10203"/>
                    <a:pt x="72154" y="10203"/>
                    <a:pt x="68789" y="9670"/>
                  </a:cubicBezTo>
                  <a:cubicBezTo>
                    <a:pt x="61868" y="8894"/>
                    <a:pt x="55090" y="7155"/>
                    <a:pt x="48651" y="4502"/>
                  </a:cubicBezTo>
                  <a:lnTo>
                    <a:pt x="39919" y="1828"/>
                  </a:lnTo>
                  <a:cubicBezTo>
                    <a:pt x="39028" y="4323"/>
                    <a:pt x="37781" y="7887"/>
                    <a:pt x="36889" y="10739"/>
                  </a:cubicBezTo>
                  <a:lnTo>
                    <a:pt x="35820" y="14125"/>
                  </a:lnTo>
                  <a:cubicBezTo>
                    <a:pt x="34854" y="16392"/>
                    <a:pt x="34252" y="18798"/>
                    <a:pt x="34038" y="21253"/>
                  </a:cubicBezTo>
                  <a:cubicBezTo>
                    <a:pt x="33595" y="27839"/>
                    <a:pt x="33595" y="34448"/>
                    <a:pt x="34038" y="41034"/>
                  </a:cubicBezTo>
                  <a:cubicBezTo>
                    <a:pt x="34396" y="47504"/>
                    <a:pt x="34396" y="53989"/>
                    <a:pt x="34038" y="60459"/>
                  </a:cubicBezTo>
                  <a:cubicBezTo>
                    <a:pt x="32612" y="85409"/>
                    <a:pt x="16217" y="85231"/>
                    <a:pt x="1247" y="85052"/>
                  </a:cubicBezTo>
                  <a:lnTo>
                    <a:pt x="0" y="85052"/>
                  </a:lnTo>
                  <a:cubicBezTo>
                    <a:pt x="6280" y="90865"/>
                    <a:pt x="13289" y="95838"/>
                    <a:pt x="20851" y="99844"/>
                  </a:cubicBezTo>
                  <a:cubicBezTo>
                    <a:pt x="29194" y="103567"/>
                    <a:pt x="34811" y="111581"/>
                    <a:pt x="35464" y="120694"/>
                  </a:cubicBezTo>
                  <a:cubicBezTo>
                    <a:pt x="36044" y="124366"/>
                    <a:pt x="37061" y="127956"/>
                    <a:pt x="38493" y="131387"/>
                  </a:cubicBezTo>
                  <a:cubicBezTo>
                    <a:pt x="40387" y="134664"/>
                    <a:pt x="42726" y="137662"/>
                    <a:pt x="45443" y="14029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13" name="Полилиния: фигура 639">
              <a:extLst>
                <a:ext uri="{FF2B5EF4-FFF2-40B4-BE49-F238E27FC236}">
                  <a16:creationId xmlns:a16="http://schemas.microsoft.com/office/drawing/2014/main" id="{A2665DE0-3977-42DD-A144-47C2F5F95DDB}"/>
                </a:ext>
              </a:extLst>
            </p:cNvPr>
            <p:cNvSpPr/>
            <p:nvPr/>
          </p:nvSpPr>
          <p:spPr>
            <a:xfrm>
              <a:off x="1271783" y="4342653"/>
              <a:ext cx="270035" cy="363186"/>
            </a:xfrm>
            <a:custGeom>
              <a:avLst/>
              <a:gdLst>
                <a:gd name="connsiteX0" fmla="*/ 237576 w 289750"/>
                <a:gd name="connsiteY0" fmla="*/ 138588 h 389525"/>
                <a:gd name="connsiteX1" fmla="*/ 237576 w 289750"/>
                <a:gd name="connsiteY1" fmla="*/ 128964 h 389525"/>
                <a:gd name="connsiteX2" fmla="*/ 233655 w 289750"/>
                <a:gd name="connsiteY2" fmla="*/ 123440 h 389525"/>
                <a:gd name="connsiteX3" fmla="*/ 220112 w 289750"/>
                <a:gd name="connsiteY3" fmla="*/ 108470 h 389525"/>
                <a:gd name="connsiteX4" fmla="*/ 214765 w 289750"/>
                <a:gd name="connsiteY4" fmla="*/ 101520 h 389525"/>
                <a:gd name="connsiteX5" fmla="*/ 211379 w 289750"/>
                <a:gd name="connsiteY5" fmla="*/ 92432 h 389525"/>
                <a:gd name="connsiteX6" fmla="*/ 211379 w 289750"/>
                <a:gd name="connsiteY6" fmla="*/ 91006 h 389525"/>
                <a:gd name="connsiteX7" fmla="*/ 210310 w 289750"/>
                <a:gd name="connsiteY7" fmla="*/ 88154 h 389525"/>
                <a:gd name="connsiteX8" fmla="*/ 206568 w 289750"/>
                <a:gd name="connsiteY8" fmla="*/ 78175 h 389525"/>
                <a:gd name="connsiteX9" fmla="*/ 203894 w 289750"/>
                <a:gd name="connsiteY9" fmla="*/ 71224 h 389525"/>
                <a:gd name="connsiteX10" fmla="*/ 196944 w 289750"/>
                <a:gd name="connsiteY10" fmla="*/ 61423 h 389525"/>
                <a:gd name="connsiteX11" fmla="*/ 190351 w 289750"/>
                <a:gd name="connsiteY11" fmla="*/ 61423 h 389525"/>
                <a:gd name="connsiteX12" fmla="*/ 167005 w 289750"/>
                <a:gd name="connsiteY12" fmla="*/ 61423 h 389525"/>
                <a:gd name="connsiteX13" fmla="*/ 151323 w 289750"/>
                <a:gd name="connsiteY13" fmla="*/ 56433 h 389525"/>
                <a:gd name="connsiteX14" fmla="*/ 146155 w 289750"/>
                <a:gd name="connsiteY14" fmla="*/ 46097 h 389525"/>
                <a:gd name="connsiteX15" fmla="*/ 146155 w 289750"/>
                <a:gd name="connsiteY15" fmla="*/ 43424 h 389525"/>
                <a:gd name="connsiteX16" fmla="*/ 143125 w 289750"/>
                <a:gd name="connsiteY16" fmla="*/ 39503 h 389525"/>
                <a:gd name="connsiteX17" fmla="*/ 141521 w 289750"/>
                <a:gd name="connsiteY17" fmla="*/ 39503 h 389525"/>
                <a:gd name="connsiteX18" fmla="*/ 139561 w 289750"/>
                <a:gd name="connsiteY18" fmla="*/ 39503 h 389525"/>
                <a:gd name="connsiteX19" fmla="*/ 119601 w 289750"/>
                <a:gd name="connsiteY19" fmla="*/ 35761 h 389525"/>
                <a:gd name="connsiteX20" fmla="*/ 107661 w 289750"/>
                <a:gd name="connsiteY20" fmla="*/ 22751 h 389525"/>
                <a:gd name="connsiteX21" fmla="*/ 103741 w 289750"/>
                <a:gd name="connsiteY21" fmla="*/ 17940 h 389525"/>
                <a:gd name="connsiteX22" fmla="*/ 102850 w 289750"/>
                <a:gd name="connsiteY22" fmla="*/ 16871 h 389525"/>
                <a:gd name="connsiteX23" fmla="*/ 96434 w 289750"/>
                <a:gd name="connsiteY23" fmla="*/ 10633 h 389525"/>
                <a:gd name="connsiteX24" fmla="*/ 82355 w 289750"/>
                <a:gd name="connsiteY24" fmla="*/ 1188 h 389525"/>
                <a:gd name="connsiteX25" fmla="*/ 82355 w 289750"/>
                <a:gd name="connsiteY25" fmla="*/ 1188 h 389525"/>
                <a:gd name="connsiteX26" fmla="*/ 77187 w 289750"/>
                <a:gd name="connsiteY26" fmla="*/ 119 h 389525"/>
                <a:gd name="connsiteX27" fmla="*/ 75049 w 289750"/>
                <a:gd name="connsiteY27" fmla="*/ 2436 h 389525"/>
                <a:gd name="connsiteX28" fmla="*/ 71841 w 289750"/>
                <a:gd name="connsiteY28" fmla="*/ 6356 h 389525"/>
                <a:gd name="connsiteX29" fmla="*/ 64178 w 289750"/>
                <a:gd name="connsiteY29" fmla="*/ 13128 h 389525"/>
                <a:gd name="connsiteX30" fmla="*/ 46357 w 289750"/>
                <a:gd name="connsiteY30" fmla="*/ 14554 h 389525"/>
                <a:gd name="connsiteX31" fmla="*/ 38694 w 289750"/>
                <a:gd name="connsiteY31" fmla="*/ 7426 h 389525"/>
                <a:gd name="connsiteX32" fmla="*/ 33526 w 289750"/>
                <a:gd name="connsiteY32" fmla="*/ 2792 h 389525"/>
                <a:gd name="connsiteX33" fmla="*/ 25863 w 289750"/>
                <a:gd name="connsiteY33" fmla="*/ 9207 h 389525"/>
                <a:gd name="connsiteX34" fmla="*/ 23903 w 289750"/>
                <a:gd name="connsiteY34" fmla="*/ 22217 h 389525"/>
                <a:gd name="connsiteX35" fmla="*/ 20338 w 289750"/>
                <a:gd name="connsiteY35" fmla="*/ 36652 h 389525"/>
                <a:gd name="connsiteX36" fmla="*/ 18913 w 289750"/>
                <a:gd name="connsiteY36" fmla="*/ 38790 h 389525"/>
                <a:gd name="connsiteX37" fmla="*/ 15527 w 289750"/>
                <a:gd name="connsiteY37" fmla="*/ 43958 h 389525"/>
                <a:gd name="connsiteX38" fmla="*/ 16774 w 289750"/>
                <a:gd name="connsiteY38" fmla="*/ 49126 h 389525"/>
                <a:gd name="connsiteX39" fmla="*/ 20873 w 289750"/>
                <a:gd name="connsiteY39" fmla="*/ 51621 h 389525"/>
                <a:gd name="connsiteX40" fmla="*/ 27645 w 289750"/>
                <a:gd name="connsiteY40" fmla="*/ 56433 h 389525"/>
                <a:gd name="connsiteX41" fmla="*/ 29427 w 289750"/>
                <a:gd name="connsiteY41" fmla="*/ 74254 h 389525"/>
                <a:gd name="connsiteX42" fmla="*/ 26219 w 289750"/>
                <a:gd name="connsiteY42" fmla="*/ 78353 h 389525"/>
                <a:gd name="connsiteX43" fmla="*/ 24081 w 289750"/>
                <a:gd name="connsiteY43" fmla="*/ 81204 h 389525"/>
                <a:gd name="connsiteX44" fmla="*/ 24972 w 289750"/>
                <a:gd name="connsiteY44" fmla="*/ 86194 h 389525"/>
                <a:gd name="connsiteX45" fmla="*/ 28536 w 289750"/>
                <a:gd name="connsiteY45" fmla="*/ 91006 h 389525"/>
                <a:gd name="connsiteX46" fmla="*/ 30496 w 289750"/>
                <a:gd name="connsiteY46" fmla="*/ 93144 h 389525"/>
                <a:gd name="connsiteX47" fmla="*/ 34061 w 289750"/>
                <a:gd name="connsiteY47" fmla="*/ 100095 h 389525"/>
                <a:gd name="connsiteX48" fmla="*/ 28893 w 289750"/>
                <a:gd name="connsiteY48" fmla="*/ 112035 h 389525"/>
                <a:gd name="connsiteX49" fmla="*/ 19626 w 289750"/>
                <a:gd name="connsiteY49" fmla="*/ 116133 h 389525"/>
                <a:gd name="connsiteX50" fmla="*/ 17665 w 289750"/>
                <a:gd name="connsiteY50" fmla="*/ 116133 h 389525"/>
                <a:gd name="connsiteX51" fmla="*/ 8398 w 289750"/>
                <a:gd name="connsiteY51" fmla="*/ 119163 h 389525"/>
                <a:gd name="connsiteX52" fmla="*/ 1626 w 289750"/>
                <a:gd name="connsiteY52" fmla="*/ 125222 h 389525"/>
                <a:gd name="connsiteX53" fmla="*/ 201 w 289750"/>
                <a:gd name="connsiteY53" fmla="*/ 133063 h 389525"/>
                <a:gd name="connsiteX54" fmla="*/ 201 w 289750"/>
                <a:gd name="connsiteY54" fmla="*/ 141974 h 389525"/>
                <a:gd name="connsiteX55" fmla="*/ 201 w 289750"/>
                <a:gd name="connsiteY55" fmla="*/ 147142 h 389525"/>
                <a:gd name="connsiteX56" fmla="*/ 201 w 289750"/>
                <a:gd name="connsiteY56" fmla="*/ 148389 h 389525"/>
                <a:gd name="connsiteX57" fmla="*/ 6795 w 289750"/>
                <a:gd name="connsiteY57" fmla="*/ 152310 h 389525"/>
                <a:gd name="connsiteX58" fmla="*/ 11072 w 289750"/>
                <a:gd name="connsiteY58" fmla="*/ 167101 h 389525"/>
                <a:gd name="connsiteX59" fmla="*/ 11072 w 289750"/>
                <a:gd name="connsiteY59" fmla="*/ 172982 h 389525"/>
                <a:gd name="connsiteX60" fmla="*/ 16953 w 289750"/>
                <a:gd name="connsiteY60" fmla="*/ 179932 h 389525"/>
                <a:gd name="connsiteX61" fmla="*/ 25685 w 289750"/>
                <a:gd name="connsiteY61" fmla="*/ 190447 h 389525"/>
                <a:gd name="connsiteX62" fmla="*/ 27111 w 289750"/>
                <a:gd name="connsiteY62" fmla="*/ 198466 h 389525"/>
                <a:gd name="connsiteX63" fmla="*/ 27111 w 289750"/>
                <a:gd name="connsiteY63" fmla="*/ 202921 h 389525"/>
                <a:gd name="connsiteX64" fmla="*/ 27110 w 289750"/>
                <a:gd name="connsiteY64" fmla="*/ 203991 h 389525"/>
                <a:gd name="connsiteX65" fmla="*/ 30496 w 289750"/>
                <a:gd name="connsiteY65" fmla="*/ 212367 h 389525"/>
                <a:gd name="connsiteX66" fmla="*/ 16418 w 289750"/>
                <a:gd name="connsiteY66" fmla="*/ 221277 h 389525"/>
                <a:gd name="connsiteX67" fmla="*/ 10359 w 289750"/>
                <a:gd name="connsiteY67" fmla="*/ 221277 h 389525"/>
                <a:gd name="connsiteX68" fmla="*/ 6973 w 289750"/>
                <a:gd name="connsiteY68" fmla="*/ 225732 h 389525"/>
                <a:gd name="connsiteX69" fmla="*/ 8577 w 289750"/>
                <a:gd name="connsiteY69" fmla="*/ 232861 h 389525"/>
                <a:gd name="connsiteX70" fmla="*/ 12675 w 289750"/>
                <a:gd name="connsiteY70" fmla="*/ 237851 h 389525"/>
                <a:gd name="connsiteX71" fmla="*/ 18378 w 289750"/>
                <a:gd name="connsiteY71" fmla="*/ 255671 h 389525"/>
                <a:gd name="connsiteX72" fmla="*/ 17487 w 289750"/>
                <a:gd name="connsiteY72" fmla="*/ 262978 h 389525"/>
                <a:gd name="connsiteX73" fmla="*/ 17487 w 289750"/>
                <a:gd name="connsiteY73" fmla="*/ 266899 h 389525"/>
                <a:gd name="connsiteX74" fmla="*/ 46535 w 289750"/>
                <a:gd name="connsiteY74" fmla="*/ 274027 h 389525"/>
                <a:gd name="connsiteX75" fmla="*/ 52594 w 289750"/>
                <a:gd name="connsiteY75" fmla="*/ 277235 h 389525"/>
                <a:gd name="connsiteX76" fmla="*/ 57406 w 289750"/>
                <a:gd name="connsiteY76" fmla="*/ 289353 h 389525"/>
                <a:gd name="connsiteX77" fmla="*/ 58832 w 289750"/>
                <a:gd name="connsiteY77" fmla="*/ 294877 h 389525"/>
                <a:gd name="connsiteX78" fmla="*/ 63109 w 289750"/>
                <a:gd name="connsiteY78" fmla="*/ 296303 h 389525"/>
                <a:gd name="connsiteX79" fmla="*/ 68277 w 289750"/>
                <a:gd name="connsiteY79" fmla="*/ 297729 h 389525"/>
                <a:gd name="connsiteX80" fmla="*/ 78078 w 289750"/>
                <a:gd name="connsiteY80" fmla="*/ 305926 h 389525"/>
                <a:gd name="connsiteX81" fmla="*/ 84850 w 289750"/>
                <a:gd name="connsiteY81" fmla="*/ 311451 h 389525"/>
                <a:gd name="connsiteX82" fmla="*/ 91622 w 289750"/>
                <a:gd name="connsiteY82" fmla="*/ 309491 h 389525"/>
                <a:gd name="connsiteX83" fmla="*/ 106770 w 289750"/>
                <a:gd name="connsiteY83" fmla="*/ 308243 h 389525"/>
                <a:gd name="connsiteX84" fmla="*/ 114433 w 289750"/>
                <a:gd name="connsiteY84" fmla="*/ 316619 h 389525"/>
                <a:gd name="connsiteX85" fmla="*/ 115681 w 289750"/>
                <a:gd name="connsiteY85" fmla="*/ 318758 h 389525"/>
                <a:gd name="connsiteX86" fmla="*/ 121562 w 289750"/>
                <a:gd name="connsiteY86" fmla="*/ 324104 h 389525"/>
                <a:gd name="connsiteX87" fmla="*/ 122809 w 289750"/>
                <a:gd name="connsiteY87" fmla="*/ 324104 h 389525"/>
                <a:gd name="connsiteX88" fmla="*/ 129403 w 289750"/>
                <a:gd name="connsiteY88" fmla="*/ 329272 h 389525"/>
                <a:gd name="connsiteX89" fmla="*/ 124948 w 289750"/>
                <a:gd name="connsiteY89" fmla="*/ 348519 h 389525"/>
                <a:gd name="connsiteX90" fmla="*/ 126730 w 289750"/>
                <a:gd name="connsiteY90" fmla="*/ 349766 h 389525"/>
                <a:gd name="connsiteX91" fmla="*/ 141165 w 289750"/>
                <a:gd name="connsiteY91" fmla="*/ 359033 h 389525"/>
                <a:gd name="connsiteX92" fmla="*/ 146689 w 289750"/>
                <a:gd name="connsiteY92" fmla="*/ 363845 h 389525"/>
                <a:gd name="connsiteX93" fmla="*/ 148828 w 289750"/>
                <a:gd name="connsiteY93" fmla="*/ 372221 h 389525"/>
                <a:gd name="connsiteX94" fmla="*/ 148828 w 289750"/>
                <a:gd name="connsiteY94" fmla="*/ 386121 h 389525"/>
                <a:gd name="connsiteX95" fmla="*/ 152035 w 289750"/>
                <a:gd name="connsiteY95" fmla="*/ 386121 h 389525"/>
                <a:gd name="connsiteX96" fmla="*/ 161124 w 289750"/>
                <a:gd name="connsiteY96" fmla="*/ 382022 h 389525"/>
                <a:gd name="connsiteX97" fmla="*/ 185182 w 289750"/>
                <a:gd name="connsiteY97" fmla="*/ 380062 h 389525"/>
                <a:gd name="connsiteX98" fmla="*/ 192667 w 289750"/>
                <a:gd name="connsiteY98" fmla="*/ 385765 h 389525"/>
                <a:gd name="connsiteX99" fmla="*/ 202647 w 289750"/>
                <a:gd name="connsiteY99" fmla="*/ 389329 h 389525"/>
                <a:gd name="connsiteX100" fmla="*/ 212092 w 289750"/>
                <a:gd name="connsiteY100" fmla="*/ 389329 h 389525"/>
                <a:gd name="connsiteX101" fmla="*/ 212092 w 289750"/>
                <a:gd name="connsiteY101" fmla="*/ 388438 h 389525"/>
                <a:gd name="connsiteX102" fmla="*/ 213874 w 289750"/>
                <a:gd name="connsiteY102" fmla="*/ 383448 h 389525"/>
                <a:gd name="connsiteX103" fmla="*/ 214765 w 289750"/>
                <a:gd name="connsiteY103" fmla="*/ 374003 h 389525"/>
                <a:gd name="connsiteX104" fmla="*/ 209954 w 289750"/>
                <a:gd name="connsiteY104" fmla="*/ 371864 h 389525"/>
                <a:gd name="connsiteX105" fmla="*/ 198014 w 289750"/>
                <a:gd name="connsiteY105" fmla="*/ 360637 h 389525"/>
                <a:gd name="connsiteX106" fmla="*/ 201043 w 289750"/>
                <a:gd name="connsiteY106" fmla="*/ 349588 h 389525"/>
                <a:gd name="connsiteX107" fmla="*/ 214052 w 289750"/>
                <a:gd name="connsiteY107" fmla="*/ 345489 h 389525"/>
                <a:gd name="connsiteX108" fmla="*/ 222250 w 289750"/>
                <a:gd name="connsiteY108" fmla="*/ 348697 h 389525"/>
                <a:gd name="connsiteX109" fmla="*/ 227596 w 289750"/>
                <a:gd name="connsiteY109" fmla="*/ 348697 h 389525"/>
                <a:gd name="connsiteX110" fmla="*/ 227596 w 289750"/>
                <a:gd name="connsiteY110" fmla="*/ 344420 h 389525"/>
                <a:gd name="connsiteX111" fmla="*/ 225101 w 289750"/>
                <a:gd name="connsiteY111" fmla="*/ 338539 h 389525"/>
                <a:gd name="connsiteX112" fmla="*/ 232943 w 289750"/>
                <a:gd name="connsiteY112" fmla="*/ 317688 h 389525"/>
                <a:gd name="connsiteX113" fmla="*/ 248625 w 289750"/>
                <a:gd name="connsiteY113" fmla="*/ 320361 h 389525"/>
                <a:gd name="connsiteX114" fmla="*/ 253615 w 289750"/>
                <a:gd name="connsiteY114" fmla="*/ 322500 h 389525"/>
                <a:gd name="connsiteX115" fmla="*/ 268585 w 289750"/>
                <a:gd name="connsiteY115" fmla="*/ 319292 h 389525"/>
                <a:gd name="connsiteX116" fmla="*/ 275000 w 289750"/>
                <a:gd name="connsiteY116" fmla="*/ 315015 h 389525"/>
                <a:gd name="connsiteX117" fmla="*/ 281594 w 289750"/>
                <a:gd name="connsiteY117" fmla="*/ 310025 h 389525"/>
                <a:gd name="connsiteX118" fmla="*/ 289613 w 289750"/>
                <a:gd name="connsiteY118" fmla="*/ 306639 h 389525"/>
                <a:gd name="connsiteX119" fmla="*/ 289613 w 289750"/>
                <a:gd name="connsiteY119" fmla="*/ 285967 h 389525"/>
                <a:gd name="connsiteX120" fmla="*/ 289613 w 289750"/>
                <a:gd name="connsiteY120" fmla="*/ 278839 h 389525"/>
                <a:gd name="connsiteX121" fmla="*/ 284802 w 289750"/>
                <a:gd name="connsiteY121" fmla="*/ 267790 h 389525"/>
                <a:gd name="connsiteX122" fmla="*/ 283376 w 289750"/>
                <a:gd name="connsiteY122" fmla="*/ 265117 h 389525"/>
                <a:gd name="connsiteX123" fmla="*/ 271436 w 289750"/>
                <a:gd name="connsiteY123" fmla="*/ 236247 h 389525"/>
                <a:gd name="connsiteX124" fmla="*/ 250585 w 289750"/>
                <a:gd name="connsiteY124" fmla="*/ 206664 h 389525"/>
                <a:gd name="connsiteX125" fmla="*/ 246308 w 289750"/>
                <a:gd name="connsiteY125" fmla="*/ 201674 h 389525"/>
                <a:gd name="connsiteX126" fmla="*/ 244883 w 289750"/>
                <a:gd name="connsiteY126" fmla="*/ 197753 h 389525"/>
                <a:gd name="connsiteX127" fmla="*/ 242210 w 289750"/>
                <a:gd name="connsiteY127" fmla="*/ 192051 h 389525"/>
                <a:gd name="connsiteX128" fmla="*/ 240427 w 289750"/>
                <a:gd name="connsiteY128" fmla="*/ 188843 h 389525"/>
                <a:gd name="connsiteX129" fmla="*/ 236507 w 289750"/>
                <a:gd name="connsiteY129" fmla="*/ 160864 h 3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89750" h="389525">
                  <a:moveTo>
                    <a:pt x="237576" y="138588"/>
                  </a:moveTo>
                  <a:cubicBezTo>
                    <a:pt x="238025" y="135395"/>
                    <a:pt x="238025" y="132156"/>
                    <a:pt x="237576" y="128964"/>
                  </a:cubicBezTo>
                  <a:cubicBezTo>
                    <a:pt x="236682" y="126862"/>
                    <a:pt x="235345" y="124978"/>
                    <a:pt x="233655" y="123440"/>
                  </a:cubicBezTo>
                  <a:lnTo>
                    <a:pt x="220112" y="108470"/>
                  </a:lnTo>
                  <a:cubicBezTo>
                    <a:pt x="218063" y="106371"/>
                    <a:pt x="216269" y="104039"/>
                    <a:pt x="214765" y="101520"/>
                  </a:cubicBezTo>
                  <a:cubicBezTo>
                    <a:pt x="213298" y="98628"/>
                    <a:pt x="212163" y="95579"/>
                    <a:pt x="211379" y="92432"/>
                  </a:cubicBezTo>
                  <a:lnTo>
                    <a:pt x="211379" y="91006"/>
                  </a:lnTo>
                  <a:cubicBezTo>
                    <a:pt x="211105" y="90026"/>
                    <a:pt x="210747" y="89073"/>
                    <a:pt x="210310" y="88154"/>
                  </a:cubicBezTo>
                  <a:cubicBezTo>
                    <a:pt x="209328" y="84734"/>
                    <a:pt x="208077" y="81397"/>
                    <a:pt x="206568" y="78175"/>
                  </a:cubicBezTo>
                  <a:cubicBezTo>
                    <a:pt x="206568" y="75858"/>
                    <a:pt x="204786" y="73541"/>
                    <a:pt x="203894" y="71224"/>
                  </a:cubicBezTo>
                  <a:cubicBezTo>
                    <a:pt x="203003" y="68908"/>
                    <a:pt x="200152" y="62670"/>
                    <a:pt x="196944" y="61423"/>
                  </a:cubicBezTo>
                  <a:cubicBezTo>
                    <a:pt x="194771" y="60956"/>
                    <a:pt x="192524" y="60956"/>
                    <a:pt x="190351" y="61423"/>
                  </a:cubicBezTo>
                  <a:lnTo>
                    <a:pt x="167005" y="61423"/>
                  </a:lnTo>
                  <a:cubicBezTo>
                    <a:pt x="161330" y="61841"/>
                    <a:pt x="155713" y="60054"/>
                    <a:pt x="151323" y="56433"/>
                  </a:cubicBezTo>
                  <a:cubicBezTo>
                    <a:pt x="148636" y="53561"/>
                    <a:pt x="146840" y="49970"/>
                    <a:pt x="146155" y="46097"/>
                  </a:cubicBezTo>
                  <a:cubicBezTo>
                    <a:pt x="146155" y="46097"/>
                    <a:pt x="146155" y="44315"/>
                    <a:pt x="146155" y="43424"/>
                  </a:cubicBezTo>
                  <a:cubicBezTo>
                    <a:pt x="146155" y="42533"/>
                    <a:pt x="143838" y="39681"/>
                    <a:pt x="143125" y="39503"/>
                  </a:cubicBezTo>
                  <a:lnTo>
                    <a:pt x="141521" y="39503"/>
                  </a:lnTo>
                  <a:lnTo>
                    <a:pt x="139561" y="39503"/>
                  </a:lnTo>
                  <a:cubicBezTo>
                    <a:pt x="132726" y="42027"/>
                    <a:pt x="125058" y="40589"/>
                    <a:pt x="119601" y="35761"/>
                  </a:cubicBezTo>
                  <a:cubicBezTo>
                    <a:pt x="115033" y="32004"/>
                    <a:pt x="111014" y="27625"/>
                    <a:pt x="107661" y="22751"/>
                  </a:cubicBezTo>
                  <a:lnTo>
                    <a:pt x="103741" y="17940"/>
                  </a:lnTo>
                  <a:lnTo>
                    <a:pt x="102850" y="16871"/>
                  </a:lnTo>
                  <a:cubicBezTo>
                    <a:pt x="100889" y="14616"/>
                    <a:pt x="98743" y="12530"/>
                    <a:pt x="96434" y="10633"/>
                  </a:cubicBezTo>
                  <a:cubicBezTo>
                    <a:pt x="92206" y="6843"/>
                    <a:pt x="87467" y="3663"/>
                    <a:pt x="82355" y="1188"/>
                  </a:cubicBezTo>
                  <a:lnTo>
                    <a:pt x="82355" y="1188"/>
                  </a:lnTo>
                  <a:cubicBezTo>
                    <a:pt x="79148" y="-238"/>
                    <a:pt x="77722" y="-59"/>
                    <a:pt x="77187" y="119"/>
                  </a:cubicBezTo>
                  <a:cubicBezTo>
                    <a:pt x="76345" y="761"/>
                    <a:pt x="75621" y="1545"/>
                    <a:pt x="75049" y="2436"/>
                  </a:cubicBezTo>
                  <a:lnTo>
                    <a:pt x="71841" y="6356"/>
                  </a:lnTo>
                  <a:cubicBezTo>
                    <a:pt x="69682" y="9024"/>
                    <a:pt x="67092" y="11313"/>
                    <a:pt x="64178" y="13128"/>
                  </a:cubicBezTo>
                  <a:cubicBezTo>
                    <a:pt x="58923" y="16764"/>
                    <a:pt x="52123" y="17308"/>
                    <a:pt x="46357" y="14554"/>
                  </a:cubicBezTo>
                  <a:cubicBezTo>
                    <a:pt x="43324" y="12751"/>
                    <a:pt x="40712" y="10320"/>
                    <a:pt x="38694" y="7426"/>
                  </a:cubicBezTo>
                  <a:cubicBezTo>
                    <a:pt x="36912" y="5109"/>
                    <a:pt x="35308" y="3148"/>
                    <a:pt x="33526" y="2792"/>
                  </a:cubicBezTo>
                  <a:cubicBezTo>
                    <a:pt x="31744" y="2435"/>
                    <a:pt x="27467" y="5465"/>
                    <a:pt x="25863" y="9207"/>
                  </a:cubicBezTo>
                  <a:cubicBezTo>
                    <a:pt x="23574" y="13135"/>
                    <a:pt x="22873" y="17789"/>
                    <a:pt x="23903" y="22217"/>
                  </a:cubicBezTo>
                  <a:cubicBezTo>
                    <a:pt x="25320" y="27321"/>
                    <a:pt x="23969" y="32794"/>
                    <a:pt x="20338" y="36652"/>
                  </a:cubicBezTo>
                  <a:lnTo>
                    <a:pt x="18913" y="38790"/>
                  </a:lnTo>
                  <a:cubicBezTo>
                    <a:pt x="17401" y="40229"/>
                    <a:pt x="16242" y="41998"/>
                    <a:pt x="15527" y="43958"/>
                  </a:cubicBezTo>
                  <a:cubicBezTo>
                    <a:pt x="14996" y="45780"/>
                    <a:pt x="15471" y="47747"/>
                    <a:pt x="16774" y="49126"/>
                  </a:cubicBezTo>
                  <a:cubicBezTo>
                    <a:pt x="18022" y="50139"/>
                    <a:pt x="19401" y="50978"/>
                    <a:pt x="20873" y="51621"/>
                  </a:cubicBezTo>
                  <a:cubicBezTo>
                    <a:pt x="23369" y="52860"/>
                    <a:pt x="25654" y="54484"/>
                    <a:pt x="27645" y="56433"/>
                  </a:cubicBezTo>
                  <a:cubicBezTo>
                    <a:pt x="32177" y="61298"/>
                    <a:pt x="32906" y="68588"/>
                    <a:pt x="29427" y="74254"/>
                  </a:cubicBezTo>
                  <a:cubicBezTo>
                    <a:pt x="28594" y="75789"/>
                    <a:pt x="27509" y="77175"/>
                    <a:pt x="26219" y="78353"/>
                  </a:cubicBezTo>
                  <a:cubicBezTo>
                    <a:pt x="25381" y="79202"/>
                    <a:pt x="24661" y="80161"/>
                    <a:pt x="24081" y="81204"/>
                  </a:cubicBezTo>
                  <a:cubicBezTo>
                    <a:pt x="23635" y="82918"/>
                    <a:pt x="23960" y="84741"/>
                    <a:pt x="24972" y="86194"/>
                  </a:cubicBezTo>
                  <a:cubicBezTo>
                    <a:pt x="25999" y="87911"/>
                    <a:pt x="27193" y="89523"/>
                    <a:pt x="28536" y="91006"/>
                  </a:cubicBezTo>
                  <a:lnTo>
                    <a:pt x="30496" y="93144"/>
                  </a:lnTo>
                  <a:cubicBezTo>
                    <a:pt x="32239" y="95132"/>
                    <a:pt x="33463" y="97519"/>
                    <a:pt x="34061" y="100095"/>
                  </a:cubicBezTo>
                  <a:cubicBezTo>
                    <a:pt x="34633" y="104718"/>
                    <a:pt x="32655" y="109288"/>
                    <a:pt x="28893" y="112035"/>
                  </a:cubicBezTo>
                  <a:cubicBezTo>
                    <a:pt x="26079" y="113954"/>
                    <a:pt x="22938" y="115343"/>
                    <a:pt x="19626" y="116133"/>
                  </a:cubicBezTo>
                  <a:lnTo>
                    <a:pt x="17665" y="116133"/>
                  </a:lnTo>
                  <a:cubicBezTo>
                    <a:pt x="14502" y="116901"/>
                    <a:pt x="11404" y="117914"/>
                    <a:pt x="8398" y="119163"/>
                  </a:cubicBezTo>
                  <a:cubicBezTo>
                    <a:pt x="5518" y="120355"/>
                    <a:pt x="3130" y="122492"/>
                    <a:pt x="1626" y="125222"/>
                  </a:cubicBezTo>
                  <a:cubicBezTo>
                    <a:pt x="746" y="127745"/>
                    <a:pt x="265" y="130391"/>
                    <a:pt x="201" y="133063"/>
                  </a:cubicBezTo>
                  <a:cubicBezTo>
                    <a:pt x="-67" y="136027"/>
                    <a:pt x="-67" y="139010"/>
                    <a:pt x="201" y="141974"/>
                  </a:cubicBezTo>
                  <a:cubicBezTo>
                    <a:pt x="115" y="143695"/>
                    <a:pt x="115" y="145420"/>
                    <a:pt x="201" y="147142"/>
                  </a:cubicBezTo>
                  <a:cubicBezTo>
                    <a:pt x="201" y="147142"/>
                    <a:pt x="201" y="148033"/>
                    <a:pt x="201" y="148389"/>
                  </a:cubicBezTo>
                  <a:cubicBezTo>
                    <a:pt x="2657" y="149202"/>
                    <a:pt x="4907" y="150540"/>
                    <a:pt x="6795" y="152310"/>
                  </a:cubicBezTo>
                  <a:cubicBezTo>
                    <a:pt x="10387" y="156338"/>
                    <a:pt x="11959" y="161777"/>
                    <a:pt x="11072" y="167101"/>
                  </a:cubicBezTo>
                  <a:cubicBezTo>
                    <a:pt x="10791" y="169052"/>
                    <a:pt x="10791" y="171032"/>
                    <a:pt x="11072" y="172982"/>
                  </a:cubicBezTo>
                  <a:cubicBezTo>
                    <a:pt x="12397" y="175769"/>
                    <a:pt x="14424" y="178164"/>
                    <a:pt x="16953" y="179932"/>
                  </a:cubicBezTo>
                  <a:cubicBezTo>
                    <a:pt x="20792" y="182549"/>
                    <a:pt x="23818" y="186192"/>
                    <a:pt x="25685" y="190447"/>
                  </a:cubicBezTo>
                  <a:cubicBezTo>
                    <a:pt x="26575" y="193029"/>
                    <a:pt x="27056" y="195735"/>
                    <a:pt x="27111" y="198466"/>
                  </a:cubicBezTo>
                  <a:cubicBezTo>
                    <a:pt x="26924" y="199945"/>
                    <a:pt x="26924" y="201442"/>
                    <a:pt x="27111" y="202921"/>
                  </a:cubicBezTo>
                  <a:lnTo>
                    <a:pt x="27110" y="203991"/>
                  </a:lnTo>
                  <a:cubicBezTo>
                    <a:pt x="29381" y="206173"/>
                    <a:pt x="30613" y="209220"/>
                    <a:pt x="30496" y="212367"/>
                  </a:cubicBezTo>
                  <a:cubicBezTo>
                    <a:pt x="28893" y="223059"/>
                    <a:pt x="20160" y="221812"/>
                    <a:pt x="16418" y="221277"/>
                  </a:cubicBezTo>
                  <a:cubicBezTo>
                    <a:pt x="14438" y="220713"/>
                    <a:pt x="12339" y="220713"/>
                    <a:pt x="10359" y="221277"/>
                  </a:cubicBezTo>
                  <a:cubicBezTo>
                    <a:pt x="8656" y="222222"/>
                    <a:pt x="7427" y="223838"/>
                    <a:pt x="6973" y="225732"/>
                  </a:cubicBezTo>
                  <a:cubicBezTo>
                    <a:pt x="6529" y="228228"/>
                    <a:pt x="7107" y="230796"/>
                    <a:pt x="8577" y="232861"/>
                  </a:cubicBezTo>
                  <a:cubicBezTo>
                    <a:pt x="9819" y="234622"/>
                    <a:pt x="11189" y="236290"/>
                    <a:pt x="12675" y="237851"/>
                  </a:cubicBezTo>
                  <a:cubicBezTo>
                    <a:pt x="17793" y="242235"/>
                    <a:pt x="20000" y="249131"/>
                    <a:pt x="18378" y="255671"/>
                  </a:cubicBezTo>
                  <a:lnTo>
                    <a:pt x="17487" y="262978"/>
                  </a:lnTo>
                  <a:cubicBezTo>
                    <a:pt x="17399" y="264284"/>
                    <a:pt x="17399" y="265593"/>
                    <a:pt x="17487" y="266899"/>
                  </a:cubicBezTo>
                  <a:cubicBezTo>
                    <a:pt x="27471" y="267815"/>
                    <a:pt x="37261" y="270218"/>
                    <a:pt x="46535" y="274027"/>
                  </a:cubicBezTo>
                  <a:cubicBezTo>
                    <a:pt x="48757" y="274662"/>
                    <a:pt x="50820" y="275755"/>
                    <a:pt x="52594" y="277235"/>
                  </a:cubicBezTo>
                  <a:cubicBezTo>
                    <a:pt x="55671" y="280521"/>
                    <a:pt x="57391" y="284851"/>
                    <a:pt x="57406" y="289353"/>
                  </a:cubicBezTo>
                  <a:cubicBezTo>
                    <a:pt x="57354" y="291292"/>
                    <a:pt x="57848" y="293206"/>
                    <a:pt x="58832" y="294877"/>
                  </a:cubicBezTo>
                  <a:cubicBezTo>
                    <a:pt x="60130" y="295672"/>
                    <a:pt x="61593" y="296160"/>
                    <a:pt x="63109" y="296303"/>
                  </a:cubicBezTo>
                  <a:cubicBezTo>
                    <a:pt x="64878" y="296589"/>
                    <a:pt x="66611" y="297067"/>
                    <a:pt x="68277" y="297729"/>
                  </a:cubicBezTo>
                  <a:cubicBezTo>
                    <a:pt x="72171" y="299610"/>
                    <a:pt x="75538" y="302427"/>
                    <a:pt x="78078" y="305926"/>
                  </a:cubicBezTo>
                  <a:cubicBezTo>
                    <a:pt x="80573" y="308778"/>
                    <a:pt x="82534" y="311095"/>
                    <a:pt x="84850" y="311451"/>
                  </a:cubicBezTo>
                  <a:cubicBezTo>
                    <a:pt x="87226" y="311314"/>
                    <a:pt x="89541" y="310644"/>
                    <a:pt x="91622" y="309491"/>
                  </a:cubicBezTo>
                  <a:cubicBezTo>
                    <a:pt x="96232" y="306835"/>
                    <a:pt x="101788" y="306377"/>
                    <a:pt x="106770" y="308243"/>
                  </a:cubicBezTo>
                  <a:cubicBezTo>
                    <a:pt x="110169" y="310125"/>
                    <a:pt x="112860" y="313066"/>
                    <a:pt x="114433" y="316619"/>
                  </a:cubicBezTo>
                  <a:cubicBezTo>
                    <a:pt x="114914" y="317292"/>
                    <a:pt x="115332" y="318008"/>
                    <a:pt x="115681" y="318758"/>
                  </a:cubicBezTo>
                  <a:cubicBezTo>
                    <a:pt x="117143" y="321020"/>
                    <a:pt x="119170" y="322863"/>
                    <a:pt x="121562" y="324104"/>
                  </a:cubicBezTo>
                  <a:lnTo>
                    <a:pt x="122809" y="324104"/>
                  </a:lnTo>
                  <a:cubicBezTo>
                    <a:pt x="125426" y="325212"/>
                    <a:pt x="127702" y="326996"/>
                    <a:pt x="129403" y="329272"/>
                  </a:cubicBezTo>
                  <a:cubicBezTo>
                    <a:pt x="132881" y="335907"/>
                    <a:pt x="130987" y="344087"/>
                    <a:pt x="124948" y="348519"/>
                  </a:cubicBezTo>
                  <a:lnTo>
                    <a:pt x="126730" y="349766"/>
                  </a:lnTo>
                  <a:lnTo>
                    <a:pt x="141165" y="359033"/>
                  </a:lnTo>
                  <a:cubicBezTo>
                    <a:pt x="143300" y="360265"/>
                    <a:pt x="145176" y="361899"/>
                    <a:pt x="146689" y="363845"/>
                  </a:cubicBezTo>
                  <a:cubicBezTo>
                    <a:pt x="148079" y="366419"/>
                    <a:pt x="148813" y="369296"/>
                    <a:pt x="148828" y="372221"/>
                  </a:cubicBezTo>
                  <a:cubicBezTo>
                    <a:pt x="148828" y="376854"/>
                    <a:pt x="148828" y="381487"/>
                    <a:pt x="148828" y="386121"/>
                  </a:cubicBezTo>
                  <a:lnTo>
                    <a:pt x="152035" y="386121"/>
                  </a:lnTo>
                  <a:cubicBezTo>
                    <a:pt x="155262" y="385242"/>
                    <a:pt x="158330" y="383859"/>
                    <a:pt x="161124" y="382022"/>
                  </a:cubicBezTo>
                  <a:cubicBezTo>
                    <a:pt x="168047" y="376660"/>
                    <a:pt x="177483" y="375891"/>
                    <a:pt x="185182" y="380062"/>
                  </a:cubicBezTo>
                  <a:cubicBezTo>
                    <a:pt x="187809" y="381784"/>
                    <a:pt x="190310" y="383690"/>
                    <a:pt x="192667" y="385765"/>
                  </a:cubicBezTo>
                  <a:cubicBezTo>
                    <a:pt x="195085" y="388698"/>
                    <a:pt x="198918" y="390066"/>
                    <a:pt x="202647" y="389329"/>
                  </a:cubicBezTo>
                  <a:cubicBezTo>
                    <a:pt x="205783" y="388941"/>
                    <a:pt x="208956" y="388941"/>
                    <a:pt x="212092" y="389329"/>
                  </a:cubicBezTo>
                  <a:cubicBezTo>
                    <a:pt x="212092" y="389329"/>
                    <a:pt x="212092" y="389329"/>
                    <a:pt x="212092" y="388438"/>
                  </a:cubicBezTo>
                  <a:lnTo>
                    <a:pt x="213874" y="383448"/>
                  </a:lnTo>
                  <a:cubicBezTo>
                    <a:pt x="216191" y="377923"/>
                    <a:pt x="216369" y="376141"/>
                    <a:pt x="214765" y="374003"/>
                  </a:cubicBezTo>
                  <a:cubicBezTo>
                    <a:pt x="213297" y="373018"/>
                    <a:pt x="211669" y="372294"/>
                    <a:pt x="209954" y="371864"/>
                  </a:cubicBezTo>
                  <a:cubicBezTo>
                    <a:pt x="204052" y="370916"/>
                    <a:pt x="199323" y="366469"/>
                    <a:pt x="198014" y="360637"/>
                  </a:cubicBezTo>
                  <a:cubicBezTo>
                    <a:pt x="197109" y="356679"/>
                    <a:pt x="198246" y="352531"/>
                    <a:pt x="201043" y="349588"/>
                  </a:cubicBezTo>
                  <a:cubicBezTo>
                    <a:pt x="204484" y="346236"/>
                    <a:pt x="209311" y="344715"/>
                    <a:pt x="214052" y="345489"/>
                  </a:cubicBezTo>
                  <a:cubicBezTo>
                    <a:pt x="216987" y="345947"/>
                    <a:pt x="219785" y="347041"/>
                    <a:pt x="222250" y="348697"/>
                  </a:cubicBezTo>
                  <a:cubicBezTo>
                    <a:pt x="225814" y="350835"/>
                    <a:pt x="225992" y="350657"/>
                    <a:pt x="227596" y="348697"/>
                  </a:cubicBezTo>
                  <a:cubicBezTo>
                    <a:pt x="229200" y="346737"/>
                    <a:pt x="229200" y="347271"/>
                    <a:pt x="227596" y="344420"/>
                  </a:cubicBezTo>
                  <a:cubicBezTo>
                    <a:pt x="226489" y="342588"/>
                    <a:pt x="225649" y="340608"/>
                    <a:pt x="225101" y="338539"/>
                  </a:cubicBezTo>
                  <a:cubicBezTo>
                    <a:pt x="221715" y="325352"/>
                    <a:pt x="227418" y="319827"/>
                    <a:pt x="232943" y="317688"/>
                  </a:cubicBezTo>
                  <a:cubicBezTo>
                    <a:pt x="238309" y="316228"/>
                    <a:pt x="244046" y="317205"/>
                    <a:pt x="248625" y="320361"/>
                  </a:cubicBezTo>
                  <a:cubicBezTo>
                    <a:pt x="250178" y="321309"/>
                    <a:pt x="251858" y="322029"/>
                    <a:pt x="253615" y="322500"/>
                  </a:cubicBezTo>
                  <a:cubicBezTo>
                    <a:pt x="258784" y="322587"/>
                    <a:pt x="263905" y="321490"/>
                    <a:pt x="268585" y="319292"/>
                  </a:cubicBezTo>
                  <a:cubicBezTo>
                    <a:pt x="270954" y="318247"/>
                    <a:pt x="273124" y="316800"/>
                    <a:pt x="275000" y="315015"/>
                  </a:cubicBezTo>
                  <a:cubicBezTo>
                    <a:pt x="277029" y="313140"/>
                    <a:pt x="279238" y="311469"/>
                    <a:pt x="281594" y="310025"/>
                  </a:cubicBezTo>
                  <a:cubicBezTo>
                    <a:pt x="284050" y="308439"/>
                    <a:pt x="286764" y="307293"/>
                    <a:pt x="289613" y="306639"/>
                  </a:cubicBezTo>
                  <a:lnTo>
                    <a:pt x="289613" y="285967"/>
                  </a:lnTo>
                  <a:cubicBezTo>
                    <a:pt x="289796" y="283595"/>
                    <a:pt x="289796" y="281211"/>
                    <a:pt x="289613" y="278839"/>
                  </a:cubicBezTo>
                  <a:cubicBezTo>
                    <a:pt x="288620" y="274919"/>
                    <a:pt x="286995" y="271187"/>
                    <a:pt x="284802" y="267790"/>
                  </a:cubicBezTo>
                  <a:lnTo>
                    <a:pt x="283376" y="265117"/>
                  </a:lnTo>
                  <a:cubicBezTo>
                    <a:pt x="278590" y="255847"/>
                    <a:pt x="274596" y="246189"/>
                    <a:pt x="271436" y="236247"/>
                  </a:cubicBezTo>
                  <a:cubicBezTo>
                    <a:pt x="267147" y="224756"/>
                    <a:pt x="259965" y="214567"/>
                    <a:pt x="250585" y="206664"/>
                  </a:cubicBezTo>
                  <a:cubicBezTo>
                    <a:pt x="248891" y="205251"/>
                    <a:pt x="247446" y="203564"/>
                    <a:pt x="246308" y="201674"/>
                  </a:cubicBezTo>
                  <a:cubicBezTo>
                    <a:pt x="245733" y="200406"/>
                    <a:pt x="245256" y="199095"/>
                    <a:pt x="244883" y="197753"/>
                  </a:cubicBezTo>
                  <a:cubicBezTo>
                    <a:pt x="244317" y="195716"/>
                    <a:pt x="243413" y="193789"/>
                    <a:pt x="242210" y="192051"/>
                  </a:cubicBezTo>
                  <a:cubicBezTo>
                    <a:pt x="241548" y="191020"/>
                    <a:pt x="240953" y="189949"/>
                    <a:pt x="240427" y="188843"/>
                  </a:cubicBezTo>
                  <a:cubicBezTo>
                    <a:pt x="236635" y="180037"/>
                    <a:pt x="235281" y="170373"/>
                    <a:pt x="236507" y="16086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14" name="Полилиния: фигура 640">
              <a:extLst>
                <a:ext uri="{FF2B5EF4-FFF2-40B4-BE49-F238E27FC236}">
                  <a16:creationId xmlns:a16="http://schemas.microsoft.com/office/drawing/2014/main" id="{8B756EA3-CD97-4DBB-91CA-67189AABC029}"/>
                </a:ext>
              </a:extLst>
            </p:cNvPr>
            <p:cNvSpPr/>
            <p:nvPr/>
          </p:nvSpPr>
          <p:spPr>
            <a:xfrm>
              <a:off x="1317477" y="3291014"/>
              <a:ext cx="244311" cy="229758"/>
            </a:xfrm>
            <a:custGeom>
              <a:avLst/>
              <a:gdLst>
                <a:gd name="connsiteX0" fmla="*/ 21029 w 262148"/>
                <a:gd name="connsiteY0" fmla="*/ 123991 h 246421"/>
                <a:gd name="connsiteX1" fmla="*/ 32256 w 262148"/>
                <a:gd name="connsiteY1" fmla="*/ 120784 h 246421"/>
                <a:gd name="connsiteX2" fmla="*/ 59166 w 262148"/>
                <a:gd name="connsiteY2" fmla="*/ 126308 h 246421"/>
                <a:gd name="connsiteX3" fmla="*/ 64512 w 262148"/>
                <a:gd name="connsiteY3" fmla="*/ 133436 h 246421"/>
                <a:gd name="connsiteX4" fmla="*/ 72353 w 262148"/>
                <a:gd name="connsiteY4" fmla="*/ 142525 h 246421"/>
                <a:gd name="connsiteX5" fmla="*/ 83402 w 262148"/>
                <a:gd name="connsiteY5" fmla="*/ 149119 h 246421"/>
                <a:gd name="connsiteX6" fmla="*/ 94451 w 262148"/>
                <a:gd name="connsiteY6" fmla="*/ 155713 h 246421"/>
                <a:gd name="connsiteX7" fmla="*/ 122965 w 262148"/>
                <a:gd name="connsiteY7" fmla="*/ 206324 h 246421"/>
                <a:gd name="connsiteX8" fmla="*/ 116549 w 262148"/>
                <a:gd name="connsiteY8" fmla="*/ 225927 h 246421"/>
                <a:gd name="connsiteX9" fmla="*/ 110490 w 262148"/>
                <a:gd name="connsiteY9" fmla="*/ 246421 h 246421"/>
                <a:gd name="connsiteX10" fmla="*/ 114411 w 262148"/>
                <a:gd name="connsiteY10" fmla="*/ 246421 h 246421"/>
                <a:gd name="connsiteX11" fmla="*/ 125282 w 262148"/>
                <a:gd name="connsiteY11" fmla="*/ 243570 h 246421"/>
                <a:gd name="connsiteX12" fmla="*/ 128667 w 262148"/>
                <a:gd name="connsiteY12" fmla="*/ 240897 h 246421"/>
                <a:gd name="connsiteX13" fmla="*/ 135974 w 262148"/>
                <a:gd name="connsiteY13" fmla="*/ 235729 h 246421"/>
                <a:gd name="connsiteX14" fmla="*/ 153795 w 262148"/>
                <a:gd name="connsiteY14" fmla="*/ 235729 h 246421"/>
                <a:gd name="connsiteX15" fmla="*/ 157181 w 262148"/>
                <a:gd name="connsiteY15" fmla="*/ 236798 h 246421"/>
                <a:gd name="connsiteX16" fmla="*/ 162706 w 262148"/>
                <a:gd name="connsiteY16" fmla="*/ 238402 h 246421"/>
                <a:gd name="connsiteX17" fmla="*/ 165735 w 262148"/>
                <a:gd name="connsiteY17" fmla="*/ 238402 h 246421"/>
                <a:gd name="connsiteX18" fmla="*/ 172507 w 262148"/>
                <a:gd name="connsiteY18" fmla="*/ 235729 h 246421"/>
                <a:gd name="connsiteX19" fmla="*/ 172507 w 262148"/>
                <a:gd name="connsiteY19" fmla="*/ 234481 h 246421"/>
                <a:gd name="connsiteX20" fmla="*/ 173933 w 262148"/>
                <a:gd name="connsiteY20" fmla="*/ 231095 h 246421"/>
                <a:gd name="connsiteX21" fmla="*/ 187120 w 262148"/>
                <a:gd name="connsiteY21" fmla="*/ 224323 h 246421"/>
                <a:gd name="connsiteX22" fmla="*/ 203516 w 262148"/>
                <a:gd name="connsiteY22" fmla="*/ 215947 h 246421"/>
                <a:gd name="connsiteX23" fmla="*/ 206723 w 262148"/>
                <a:gd name="connsiteY23" fmla="*/ 204720 h 246421"/>
                <a:gd name="connsiteX24" fmla="*/ 207614 w 262148"/>
                <a:gd name="connsiteY24" fmla="*/ 198661 h 246421"/>
                <a:gd name="connsiteX25" fmla="*/ 210466 w 262148"/>
                <a:gd name="connsiteY25" fmla="*/ 194028 h 246421"/>
                <a:gd name="connsiteX26" fmla="*/ 215634 w 262148"/>
                <a:gd name="connsiteY26" fmla="*/ 190820 h 246421"/>
                <a:gd name="connsiteX27" fmla="*/ 236663 w 262148"/>
                <a:gd name="connsiteY27" fmla="*/ 190820 h 246421"/>
                <a:gd name="connsiteX28" fmla="*/ 238979 w 262148"/>
                <a:gd name="connsiteY28" fmla="*/ 190820 h 246421"/>
                <a:gd name="connsiteX29" fmla="*/ 245573 w 262148"/>
                <a:gd name="connsiteY29" fmla="*/ 192424 h 246421"/>
                <a:gd name="connsiteX30" fmla="*/ 247533 w 262148"/>
                <a:gd name="connsiteY30" fmla="*/ 188147 h 246421"/>
                <a:gd name="connsiteX31" fmla="*/ 247533 w 262148"/>
                <a:gd name="connsiteY31" fmla="*/ 184761 h 246421"/>
                <a:gd name="connsiteX32" fmla="*/ 247533 w 262148"/>
                <a:gd name="connsiteY32" fmla="*/ 177454 h 246421"/>
                <a:gd name="connsiteX33" fmla="*/ 249672 w 262148"/>
                <a:gd name="connsiteY33" fmla="*/ 172464 h 246421"/>
                <a:gd name="connsiteX34" fmla="*/ 250919 w 262148"/>
                <a:gd name="connsiteY34" fmla="*/ 169969 h 246421"/>
                <a:gd name="connsiteX35" fmla="*/ 253414 w 262148"/>
                <a:gd name="connsiteY35" fmla="*/ 164088 h 246421"/>
                <a:gd name="connsiteX36" fmla="*/ 253414 w 262148"/>
                <a:gd name="connsiteY36" fmla="*/ 162306 h 246421"/>
                <a:gd name="connsiteX37" fmla="*/ 253414 w 262148"/>
                <a:gd name="connsiteY37" fmla="*/ 162306 h 246421"/>
                <a:gd name="connsiteX38" fmla="*/ 250028 w 262148"/>
                <a:gd name="connsiteY38" fmla="*/ 153752 h 246421"/>
                <a:gd name="connsiteX39" fmla="*/ 246108 w 262148"/>
                <a:gd name="connsiteY39" fmla="*/ 145376 h 246421"/>
                <a:gd name="connsiteX40" fmla="*/ 250919 w 262148"/>
                <a:gd name="connsiteY40" fmla="*/ 117397 h 246421"/>
                <a:gd name="connsiteX41" fmla="*/ 256087 w 262148"/>
                <a:gd name="connsiteY41" fmla="*/ 110447 h 246421"/>
                <a:gd name="connsiteX42" fmla="*/ 262147 w 262148"/>
                <a:gd name="connsiteY42" fmla="*/ 99576 h 246421"/>
                <a:gd name="connsiteX43" fmla="*/ 257691 w 262148"/>
                <a:gd name="connsiteY43" fmla="*/ 84250 h 246421"/>
                <a:gd name="connsiteX44" fmla="*/ 254484 w 262148"/>
                <a:gd name="connsiteY44" fmla="*/ 77657 h 246421"/>
                <a:gd name="connsiteX45" fmla="*/ 248959 w 262148"/>
                <a:gd name="connsiteY45" fmla="*/ 47005 h 246421"/>
                <a:gd name="connsiteX46" fmla="*/ 248068 w 262148"/>
                <a:gd name="connsiteY46" fmla="*/ 35777 h 246421"/>
                <a:gd name="connsiteX47" fmla="*/ 245751 w 262148"/>
                <a:gd name="connsiteY47" fmla="*/ 35777 h 246421"/>
                <a:gd name="connsiteX48" fmla="*/ 231851 w 262148"/>
                <a:gd name="connsiteY48" fmla="*/ 38807 h 246421"/>
                <a:gd name="connsiteX49" fmla="*/ 187655 w 262148"/>
                <a:gd name="connsiteY49" fmla="*/ 45935 h 246421"/>
                <a:gd name="connsiteX50" fmla="*/ 177141 w 262148"/>
                <a:gd name="connsiteY50" fmla="*/ 47005 h 246421"/>
                <a:gd name="connsiteX51" fmla="*/ 166448 w 262148"/>
                <a:gd name="connsiteY51" fmla="*/ 47005 h 246421"/>
                <a:gd name="connsiteX52" fmla="*/ 157003 w 262148"/>
                <a:gd name="connsiteY52" fmla="*/ 47005 h 246421"/>
                <a:gd name="connsiteX53" fmla="*/ 139182 w 262148"/>
                <a:gd name="connsiteY53" fmla="*/ 51282 h 246421"/>
                <a:gd name="connsiteX54" fmla="*/ 116727 w 262148"/>
                <a:gd name="connsiteY54" fmla="*/ 51282 h 246421"/>
                <a:gd name="connsiteX55" fmla="*/ 95699 w 262148"/>
                <a:gd name="connsiteY55" fmla="*/ 44332 h 246421"/>
                <a:gd name="connsiteX56" fmla="*/ 88927 w 262148"/>
                <a:gd name="connsiteY56" fmla="*/ 22590 h 246421"/>
                <a:gd name="connsiteX57" fmla="*/ 87145 w 262148"/>
                <a:gd name="connsiteY57" fmla="*/ 11363 h 246421"/>
                <a:gd name="connsiteX58" fmla="*/ 76808 w 262148"/>
                <a:gd name="connsiteY58" fmla="*/ 314 h 246421"/>
                <a:gd name="connsiteX59" fmla="*/ 63621 w 262148"/>
                <a:gd name="connsiteY59" fmla="*/ 3878 h 246421"/>
                <a:gd name="connsiteX60" fmla="*/ 48829 w 262148"/>
                <a:gd name="connsiteY60" fmla="*/ 29362 h 246421"/>
                <a:gd name="connsiteX61" fmla="*/ 38493 w 262148"/>
                <a:gd name="connsiteY61" fmla="*/ 50925 h 246421"/>
                <a:gd name="connsiteX62" fmla="*/ 0 w 262148"/>
                <a:gd name="connsiteY62" fmla="*/ 94230 h 246421"/>
                <a:gd name="connsiteX63" fmla="*/ 3386 w 262148"/>
                <a:gd name="connsiteY63" fmla="*/ 103319 h 246421"/>
                <a:gd name="connsiteX64" fmla="*/ 21029 w 262148"/>
                <a:gd name="connsiteY64" fmla="*/ 123991 h 24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62148" h="246421">
                  <a:moveTo>
                    <a:pt x="21029" y="123991"/>
                  </a:moveTo>
                  <a:cubicBezTo>
                    <a:pt x="24933" y="123602"/>
                    <a:pt x="28736" y="122516"/>
                    <a:pt x="32256" y="120784"/>
                  </a:cubicBezTo>
                  <a:cubicBezTo>
                    <a:pt x="41251" y="115081"/>
                    <a:pt x="53145" y="117523"/>
                    <a:pt x="59166" y="126308"/>
                  </a:cubicBezTo>
                  <a:cubicBezTo>
                    <a:pt x="61158" y="128519"/>
                    <a:pt x="62948" y="130904"/>
                    <a:pt x="64512" y="133436"/>
                  </a:cubicBezTo>
                  <a:cubicBezTo>
                    <a:pt x="66531" y="136932"/>
                    <a:pt x="69191" y="140016"/>
                    <a:pt x="72353" y="142525"/>
                  </a:cubicBezTo>
                  <a:cubicBezTo>
                    <a:pt x="75858" y="145008"/>
                    <a:pt x="79553" y="147212"/>
                    <a:pt x="83402" y="149119"/>
                  </a:cubicBezTo>
                  <a:cubicBezTo>
                    <a:pt x="87145" y="151257"/>
                    <a:pt x="90887" y="153218"/>
                    <a:pt x="94451" y="155713"/>
                  </a:cubicBezTo>
                  <a:cubicBezTo>
                    <a:pt x="104431" y="162663"/>
                    <a:pt x="127242" y="181553"/>
                    <a:pt x="122965" y="206324"/>
                  </a:cubicBezTo>
                  <a:cubicBezTo>
                    <a:pt x="121528" y="213068"/>
                    <a:pt x="119378" y="219639"/>
                    <a:pt x="116549" y="225927"/>
                  </a:cubicBezTo>
                  <a:cubicBezTo>
                    <a:pt x="113429" y="232384"/>
                    <a:pt x="111382" y="239306"/>
                    <a:pt x="110490" y="246421"/>
                  </a:cubicBezTo>
                  <a:lnTo>
                    <a:pt x="114411" y="246421"/>
                  </a:lnTo>
                  <a:cubicBezTo>
                    <a:pt x="118209" y="246342"/>
                    <a:pt x="121934" y="245365"/>
                    <a:pt x="125282" y="243570"/>
                  </a:cubicBezTo>
                  <a:cubicBezTo>
                    <a:pt x="126486" y="242779"/>
                    <a:pt x="127619" y="241884"/>
                    <a:pt x="128667" y="240897"/>
                  </a:cubicBezTo>
                  <a:cubicBezTo>
                    <a:pt x="130779" y="238756"/>
                    <a:pt x="133253" y="237007"/>
                    <a:pt x="135974" y="235729"/>
                  </a:cubicBezTo>
                  <a:cubicBezTo>
                    <a:pt x="141677" y="233353"/>
                    <a:pt x="148092" y="233353"/>
                    <a:pt x="153795" y="235729"/>
                  </a:cubicBezTo>
                  <a:lnTo>
                    <a:pt x="157181" y="236798"/>
                  </a:lnTo>
                  <a:cubicBezTo>
                    <a:pt x="158951" y="237553"/>
                    <a:pt x="160806" y="238092"/>
                    <a:pt x="162706" y="238402"/>
                  </a:cubicBezTo>
                  <a:cubicBezTo>
                    <a:pt x="163700" y="238651"/>
                    <a:pt x="164741" y="238651"/>
                    <a:pt x="165735" y="238402"/>
                  </a:cubicBezTo>
                  <a:cubicBezTo>
                    <a:pt x="168307" y="238779"/>
                    <a:pt x="170886" y="237761"/>
                    <a:pt x="172507" y="235729"/>
                  </a:cubicBezTo>
                  <a:cubicBezTo>
                    <a:pt x="172530" y="235313"/>
                    <a:pt x="172530" y="234897"/>
                    <a:pt x="172507" y="234481"/>
                  </a:cubicBezTo>
                  <a:cubicBezTo>
                    <a:pt x="172893" y="233317"/>
                    <a:pt x="173370" y="232185"/>
                    <a:pt x="173933" y="231095"/>
                  </a:cubicBezTo>
                  <a:cubicBezTo>
                    <a:pt x="177137" y="227030"/>
                    <a:pt x="181950" y="224558"/>
                    <a:pt x="187120" y="224323"/>
                  </a:cubicBezTo>
                  <a:cubicBezTo>
                    <a:pt x="193508" y="223916"/>
                    <a:pt x="199442" y="220884"/>
                    <a:pt x="203516" y="215947"/>
                  </a:cubicBezTo>
                  <a:cubicBezTo>
                    <a:pt x="205320" y="212455"/>
                    <a:pt x="206411" y="208638"/>
                    <a:pt x="206723" y="204720"/>
                  </a:cubicBezTo>
                  <a:cubicBezTo>
                    <a:pt x="206723" y="202582"/>
                    <a:pt x="206723" y="200621"/>
                    <a:pt x="207614" y="198661"/>
                  </a:cubicBezTo>
                  <a:cubicBezTo>
                    <a:pt x="208207" y="196923"/>
                    <a:pt x="209181" y="195340"/>
                    <a:pt x="210466" y="194028"/>
                  </a:cubicBezTo>
                  <a:cubicBezTo>
                    <a:pt x="211877" y="192524"/>
                    <a:pt x="213660" y="191417"/>
                    <a:pt x="215634" y="190820"/>
                  </a:cubicBezTo>
                  <a:cubicBezTo>
                    <a:pt x="222453" y="188511"/>
                    <a:pt x="229843" y="188511"/>
                    <a:pt x="236663" y="190820"/>
                  </a:cubicBezTo>
                  <a:lnTo>
                    <a:pt x="238979" y="190820"/>
                  </a:lnTo>
                  <a:cubicBezTo>
                    <a:pt x="241474" y="191889"/>
                    <a:pt x="244326" y="193136"/>
                    <a:pt x="245573" y="192424"/>
                  </a:cubicBezTo>
                  <a:cubicBezTo>
                    <a:pt x="246745" y="191298"/>
                    <a:pt x="247445" y="189769"/>
                    <a:pt x="247533" y="188147"/>
                  </a:cubicBezTo>
                  <a:cubicBezTo>
                    <a:pt x="247440" y="187020"/>
                    <a:pt x="247440" y="185887"/>
                    <a:pt x="247533" y="184761"/>
                  </a:cubicBezTo>
                  <a:cubicBezTo>
                    <a:pt x="247206" y="182336"/>
                    <a:pt x="247206" y="179878"/>
                    <a:pt x="247533" y="177454"/>
                  </a:cubicBezTo>
                  <a:cubicBezTo>
                    <a:pt x="248061" y="175717"/>
                    <a:pt x="248778" y="174044"/>
                    <a:pt x="249672" y="172464"/>
                  </a:cubicBezTo>
                  <a:cubicBezTo>
                    <a:pt x="249979" y="171582"/>
                    <a:pt x="250398" y="170744"/>
                    <a:pt x="250919" y="169969"/>
                  </a:cubicBezTo>
                  <a:cubicBezTo>
                    <a:pt x="251988" y="168118"/>
                    <a:pt x="252826" y="166143"/>
                    <a:pt x="253414" y="164088"/>
                  </a:cubicBezTo>
                  <a:cubicBezTo>
                    <a:pt x="253502" y="163497"/>
                    <a:pt x="253502" y="162897"/>
                    <a:pt x="253414" y="162306"/>
                  </a:cubicBezTo>
                  <a:lnTo>
                    <a:pt x="253414" y="162306"/>
                  </a:lnTo>
                  <a:cubicBezTo>
                    <a:pt x="252903" y="159247"/>
                    <a:pt x="251749" y="156332"/>
                    <a:pt x="250028" y="153752"/>
                  </a:cubicBezTo>
                  <a:cubicBezTo>
                    <a:pt x="248509" y="151065"/>
                    <a:pt x="247198" y="148265"/>
                    <a:pt x="246108" y="145376"/>
                  </a:cubicBezTo>
                  <a:cubicBezTo>
                    <a:pt x="243584" y="135793"/>
                    <a:pt x="245339" y="125587"/>
                    <a:pt x="250919" y="117397"/>
                  </a:cubicBezTo>
                  <a:cubicBezTo>
                    <a:pt x="252523" y="114902"/>
                    <a:pt x="254305" y="112764"/>
                    <a:pt x="256087" y="110447"/>
                  </a:cubicBezTo>
                  <a:cubicBezTo>
                    <a:pt x="259132" y="107498"/>
                    <a:pt x="261239" y="103717"/>
                    <a:pt x="262147" y="99576"/>
                  </a:cubicBezTo>
                  <a:cubicBezTo>
                    <a:pt x="262213" y="94139"/>
                    <a:pt x="260662" y="88805"/>
                    <a:pt x="257691" y="84250"/>
                  </a:cubicBezTo>
                  <a:cubicBezTo>
                    <a:pt x="256479" y="82125"/>
                    <a:pt x="255407" y="79922"/>
                    <a:pt x="254484" y="77657"/>
                  </a:cubicBezTo>
                  <a:cubicBezTo>
                    <a:pt x="250999" y="67805"/>
                    <a:pt x="249133" y="57453"/>
                    <a:pt x="248959" y="47005"/>
                  </a:cubicBezTo>
                  <a:cubicBezTo>
                    <a:pt x="248959" y="43262"/>
                    <a:pt x="248959" y="39342"/>
                    <a:pt x="248068" y="35777"/>
                  </a:cubicBezTo>
                  <a:lnTo>
                    <a:pt x="245751" y="35777"/>
                  </a:lnTo>
                  <a:cubicBezTo>
                    <a:pt x="241069" y="36550"/>
                    <a:pt x="236430" y="37561"/>
                    <a:pt x="231851" y="38807"/>
                  </a:cubicBezTo>
                  <a:cubicBezTo>
                    <a:pt x="217379" y="42581"/>
                    <a:pt x="202580" y="44968"/>
                    <a:pt x="187655" y="45935"/>
                  </a:cubicBezTo>
                  <a:lnTo>
                    <a:pt x="177141" y="47005"/>
                  </a:lnTo>
                  <a:lnTo>
                    <a:pt x="166448" y="47005"/>
                  </a:lnTo>
                  <a:cubicBezTo>
                    <a:pt x="163306" y="47283"/>
                    <a:pt x="160145" y="47283"/>
                    <a:pt x="157003" y="47005"/>
                  </a:cubicBezTo>
                  <a:cubicBezTo>
                    <a:pt x="152438" y="51841"/>
                    <a:pt x="145445" y="53520"/>
                    <a:pt x="139182" y="51282"/>
                  </a:cubicBezTo>
                  <a:cubicBezTo>
                    <a:pt x="131757" y="49947"/>
                    <a:pt x="124153" y="49947"/>
                    <a:pt x="116727" y="51282"/>
                  </a:cubicBezTo>
                  <a:cubicBezTo>
                    <a:pt x="108995" y="52649"/>
                    <a:pt x="101093" y="50037"/>
                    <a:pt x="95699" y="44332"/>
                  </a:cubicBezTo>
                  <a:cubicBezTo>
                    <a:pt x="91125" y="38020"/>
                    <a:pt x="88746" y="30383"/>
                    <a:pt x="88927" y="22590"/>
                  </a:cubicBezTo>
                  <a:cubicBezTo>
                    <a:pt x="88752" y="18793"/>
                    <a:pt x="88154" y="15027"/>
                    <a:pt x="87145" y="11363"/>
                  </a:cubicBezTo>
                  <a:cubicBezTo>
                    <a:pt x="85511" y="6327"/>
                    <a:pt x="81724" y="2279"/>
                    <a:pt x="76808" y="314"/>
                  </a:cubicBezTo>
                  <a:cubicBezTo>
                    <a:pt x="72096" y="-660"/>
                    <a:pt x="67201" y="663"/>
                    <a:pt x="63621" y="3878"/>
                  </a:cubicBezTo>
                  <a:cubicBezTo>
                    <a:pt x="56550" y="10935"/>
                    <a:pt x="51450" y="19721"/>
                    <a:pt x="48829" y="29362"/>
                  </a:cubicBezTo>
                  <a:cubicBezTo>
                    <a:pt x="46296" y="36952"/>
                    <a:pt x="42823" y="44196"/>
                    <a:pt x="38493" y="50925"/>
                  </a:cubicBezTo>
                  <a:cubicBezTo>
                    <a:pt x="26955" y="66460"/>
                    <a:pt x="14074" y="80950"/>
                    <a:pt x="0" y="94230"/>
                  </a:cubicBezTo>
                  <a:cubicBezTo>
                    <a:pt x="1248" y="97081"/>
                    <a:pt x="2317" y="100111"/>
                    <a:pt x="3386" y="103319"/>
                  </a:cubicBezTo>
                  <a:cubicBezTo>
                    <a:pt x="8020" y="116863"/>
                    <a:pt x="11227" y="124704"/>
                    <a:pt x="21029" y="12399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15" name="Полилиния: фигура 641">
              <a:extLst>
                <a:ext uri="{FF2B5EF4-FFF2-40B4-BE49-F238E27FC236}">
                  <a16:creationId xmlns:a16="http://schemas.microsoft.com/office/drawing/2014/main" id="{D21D9CF2-89F8-4EEE-9967-9D2D64175D3A}"/>
                </a:ext>
              </a:extLst>
            </p:cNvPr>
            <p:cNvSpPr/>
            <p:nvPr/>
          </p:nvSpPr>
          <p:spPr>
            <a:xfrm>
              <a:off x="1368889" y="3657522"/>
              <a:ext cx="197379" cy="252562"/>
            </a:xfrm>
            <a:custGeom>
              <a:avLst/>
              <a:gdLst>
                <a:gd name="connsiteX0" fmla="*/ 97917 w 211790"/>
                <a:gd name="connsiteY0" fmla="*/ 207436 h 270878"/>
                <a:gd name="connsiteX1" fmla="*/ 106115 w 211790"/>
                <a:gd name="connsiteY1" fmla="*/ 214921 h 270878"/>
                <a:gd name="connsiteX2" fmla="*/ 126787 w 211790"/>
                <a:gd name="connsiteY2" fmla="*/ 243969 h 270878"/>
                <a:gd name="connsiteX3" fmla="*/ 126787 w 211790"/>
                <a:gd name="connsiteY3" fmla="*/ 246107 h 270878"/>
                <a:gd name="connsiteX4" fmla="*/ 135519 w 211790"/>
                <a:gd name="connsiteY4" fmla="*/ 263928 h 270878"/>
                <a:gd name="connsiteX5" fmla="*/ 140687 w 211790"/>
                <a:gd name="connsiteY5" fmla="*/ 268562 h 270878"/>
                <a:gd name="connsiteX6" fmla="*/ 143539 w 211790"/>
                <a:gd name="connsiteY6" fmla="*/ 270879 h 270878"/>
                <a:gd name="connsiteX7" fmla="*/ 151915 w 211790"/>
                <a:gd name="connsiteY7" fmla="*/ 264463 h 270878"/>
                <a:gd name="connsiteX8" fmla="*/ 160825 w 211790"/>
                <a:gd name="connsiteY8" fmla="*/ 251632 h 270878"/>
                <a:gd name="connsiteX9" fmla="*/ 167954 w 211790"/>
                <a:gd name="connsiteY9" fmla="*/ 238088 h 270878"/>
                <a:gd name="connsiteX10" fmla="*/ 175082 w 211790"/>
                <a:gd name="connsiteY10" fmla="*/ 230247 h 270878"/>
                <a:gd name="connsiteX11" fmla="*/ 192903 w 211790"/>
                <a:gd name="connsiteY11" fmla="*/ 204763 h 270878"/>
                <a:gd name="connsiteX12" fmla="*/ 192903 w 211790"/>
                <a:gd name="connsiteY12" fmla="*/ 192645 h 270878"/>
                <a:gd name="connsiteX13" fmla="*/ 196289 w 211790"/>
                <a:gd name="connsiteY13" fmla="*/ 170012 h 270878"/>
                <a:gd name="connsiteX14" fmla="*/ 205199 w 211790"/>
                <a:gd name="connsiteY14" fmla="*/ 161993 h 270878"/>
                <a:gd name="connsiteX15" fmla="*/ 210724 w 211790"/>
                <a:gd name="connsiteY15" fmla="*/ 151478 h 270878"/>
                <a:gd name="connsiteX16" fmla="*/ 206269 w 211790"/>
                <a:gd name="connsiteY16" fmla="*/ 147023 h 270878"/>
                <a:gd name="connsiteX17" fmla="*/ 200210 w 211790"/>
                <a:gd name="connsiteY17" fmla="*/ 127954 h 270878"/>
                <a:gd name="connsiteX18" fmla="*/ 206803 w 211790"/>
                <a:gd name="connsiteY18" fmla="*/ 120648 h 270878"/>
                <a:gd name="connsiteX19" fmla="*/ 210724 w 211790"/>
                <a:gd name="connsiteY19" fmla="*/ 116371 h 270878"/>
                <a:gd name="connsiteX20" fmla="*/ 210724 w 211790"/>
                <a:gd name="connsiteY20" fmla="*/ 110312 h 270878"/>
                <a:gd name="connsiteX21" fmla="*/ 210724 w 211790"/>
                <a:gd name="connsiteY21" fmla="*/ 110312 h 270878"/>
                <a:gd name="connsiteX22" fmla="*/ 210724 w 211790"/>
                <a:gd name="connsiteY22" fmla="*/ 110312 h 270878"/>
                <a:gd name="connsiteX23" fmla="*/ 201992 w 211790"/>
                <a:gd name="connsiteY23" fmla="*/ 92491 h 270878"/>
                <a:gd name="connsiteX24" fmla="*/ 200922 w 211790"/>
                <a:gd name="connsiteY24" fmla="*/ 88570 h 270878"/>
                <a:gd name="connsiteX25" fmla="*/ 197893 w 211790"/>
                <a:gd name="connsiteY25" fmla="*/ 79660 h 270878"/>
                <a:gd name="connsiteX26" fmla="*/ 186666 w 211790"/>
                <a:gd name="connsiteY26" fmla="*/ 71284 h 270878"/>
                <a:gd name="connsiteX27" fmla="*/ 182745 w 211790"/>
                <a:gd name="connsiteY27" fmla="*/ 68967 h 270878"/>
                <a:gd name="connsiteX28" fmla="*/ 164924 w 211790"/>
                <a:gd name="connsiteY28" fmla="*/ 58809 h 270878"/>
                <a:gd name="connsiteX29" fmla="*/ 147103 w 211790"/>
                <a:gd name="connsiteY29" fmla="*/ 53106 h 270878"/>
                <a:gd name="connsiteX30" fmla="*/ 139796 w 211790"/>
                <a:gd name="connsiteY30" fmla="*/ 53106 h 270878"/>
                <a:gd name="connsiteX31" fmla="*/ 126609 w 211790"/>
                <a:gd name="connsiteY31" fmla="*/ 53106 h 270878"/>
                <a:gd name="connsiteX32" fmla="*/ 115560 w 211790"/>
                <a:gd name="connsiteY32" fmla="*/ 48473 h 270878"/>
                <a:gd name="connsiteX33" fmla="*/ 95422 w 211790"/>
                <a:gd name="connsiteY33" fmla="*/ 33682 h 270878"/>
                <a:gd name="connsiteX34" fmla="*/ 89898 w 211790"/>
                <a:gd name="connsiteY34" fmla="*/ 25306 h 270878"/>
                <a:gd name="connsiteX35" fmla="*/ 86155 w 211790"/>
                <a:gd name="connsiteY35" fmla="*/ 19247 h 270878"/>
                <a:gd name="connsiteX36" fmla="*/ 76532 w 211790"/>
                <a:gd name="connsiteY36" fmla="*/ 13544 h 270878"/>
                <a:gd name="connsiteX37" fmla="*/ 71899 w 211790"/>
                <a:gd name="connsiteY37" fmla="*/ 15148 h 270878"/>
                <a:gd name="connsiteX38" fmla="*/ 69047 w 211790"/>
                <a:gd name="connsiteY38" fmla="*/ 16395 h 270878"/>
                <a:gd name="connsiteX39" fmla="*/ 41425 w 211790"/>
                <a:gd name="connsiteY39" fmla="*/ 12653 h 270878"/>
                <a:gd name="connsiteX40" fmla="*/ 35544 w 211790"/>
                <a:gd name="connsiteY40" fmla="*/ 6950 h 270878"/>
                <a:gd name="connsiteX41" fmla="*/ 33583 w 211790"/>
                <a:gd name="connsiteY41" fmla="*/ 4812 h 270878"/>
                <a:gd name="connsiteX42" fmla="*/ 27881 w 211790"/>
                <a:gd name="connsiteY42" fmla="*/ 0 h 270878"/>
                <a:gd name="connsiteX43" fmla="*/ 15050 w 211790"/>
                <a:gd name="connsiteY43" fmla="*/ 15148 h 270878"/>
                <a:gd name="connsiteX44" fmla="*/ 971 w 211790"/>
                <a:gd name="connsiteY44" fmla="*/ 34751 h 270878"/>
                <a:gd name="connsiteX45" fmla="*/ 10773 w 211790"/>
                <a:gd name="connsiteY45" fmla="*/ 56314 h 270878"/>
                <a:gd name="connsiteX46" fmla="*/ 21465 w 211790"/>
                <a:gd name="connsiteY46" fmla="*/ 67720 h 270878"/>
                <a:gd name="connsiteX47" fmla="*/ 30910 w 211790"/>
                <a:gd name="connsiteY47" fmla="*/ 85541 h 270878"/>
                <a:gd name="connsiteX48" fmla="*/ 44632 w 211790"/>
                <a:gd name="connsiteY48" fmla="*/ 107995 h 270878"/>
                <a:gd name="connsiteX49" fmla="*/ 72433 w 211790"/>
                <a:gd name="connsiteY49" fmla="*/ 124747 h 270878"/>
                <a:gd name="connsiteX50" fmla="*/ 82413 w 211790"/>
                <a:gd name="connsiteY50" fmla="*/ 129558 h 270878"/>
                <a:gd name="connsiteX51" fmla="*/ 99259 w 211790"/>
                <a:gd name="connsiteY51" fmla="*/ 166472 h 270878"/>
                <a:gd name="connsiteX52" fmla="*/ 97561 w 211790"/>
                <a:gd name="connsiteY52" fmla="*/ 170190 h 270878"/>
                <a:gd name="connsiteX53" fmla="*/ 97917 w 211790"/>
                <a:gd name="connsiteY53" fmla="*/ 207436 h 27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1790" h="270878">
                  <a:moveTo>
                    <a:pt x="97917" y="207436"/>
                  </a:moveTo>
                  <a:cubicBezTo>
                    <a:pt x="100768" y="210287"/>
                    <a:pt x="103620" y="212604"/>
                    <a:pt x="106115" y="214921"/>
                  </a:cubicBezTo>
                  <a:cubicBezTo>
                    <a:pt x="115845" y="222231"/>
                    <a:pt x="123068" y="232380"/>
                    <a:pt x="126787" y="243969"/>
                  </a:cubicBezTo>
                  <a:lnTo>
                    <a:pt x="126787" y="246107"/>
                  </a:lnTo>
                  <a:cubicBezTo>
                    <a:pt x="127952" y="252755"/>
                    <a:pt x="130980" y="258935"/>
                    <a:pt x="135519" y="263928"/>
                  </a:cubicBezTo>
                  <a:cubicBezTo>
                    <a:pt x="137302" y="265711"/>
                    <a:pt x="139084" y="267136"/>
                    <a:pt x="140687" y="268562"/>
                  </a:cubicBezTo>
                  <a:lnTo>
                    <a:pt x="143539" y="270879"/>
                  </a:lnTo>
                  <a:cubicBezTo>
                    <a:pt x="146186" y="268557"/>
                    <a:pt x="148984" y="266414"/>
                    <a:pt x="151915" y="264463"/>
                  </a:cubicBezTo>
                  <a:cubicBezTo>
                    <a:pt x="156360" y="261425"/>
                    <a:pt x="159532" y="256858"/>
                    <a:pt x="160825" y="251632"/>
                  </a:cubicBezTo>
                  <a:cubicBezTo>
                    <a:pt x="162305" y="246700"/>
                    <a:pt x="164726" y="242101"/>
                    <a:pt x="167954" y="238088"/>
                  </a:cubicBezTo>
                  <a:lnTo>
                    <a:pt x="175082" y="230247"/>
                  </a:lnTo>
                  <a:cubicBezTo>
                    <a:pt x="183067" y="223383"/>
                    <a:pt x="189196" y="214619"/>
                    <a:pt x="192903" y="204763"/>
                  </a:cubicBezTo>
                  <a:cubicBezTo>
                    <a:pt x="193788" y="200772"/>
                    <a:pt x="193788" y="196636"/>
                    <a:pt x="192903" y="192645"/>
                  </a:cubicBezTo>
                  <a:cubicBezTo>
                    <a:pt x="190475" y="184983"/>
                    <a:pt x="191725" y="176628"/>
                    <a:pt x="196289" y="170012"/>
                  </a:cubicBezTo>
                  <a:cubicBezTo>
                    <a:pt x="198809" y="166878"/>
                    <a:pt x="201818" y="164170"/>
                    <a:pt x="205199" y="161993"/>
                  </a:cubicBezTo>
                  <a:cubicBezTo>
                    <a:pt x="212150" y="157003"/>
                    <a:pt x="212862" y="155755"/>
                    <a:pt x="210724" y="151478"/>
                  </a:cubicBezTo>
                  <a:cubicBezTo>
                    <a:pt x="209423" y="149819"/>
                    <a:pt x="207928" y="148323"/>
                    <a:pt x="206269" y="147023"/>
                  </a:cubicBezTo>
                  <a:cubicBezTo>
                    <a:pt x="199379" y="143389"/>
                    <a:pt x="196681" y="134899"/>
                    <a:pt x="200210" y="127954"/>
                  </a:cubicBezTo>
                  <a:cubicBezTo>
                    <a:pt x="201835" y="125058"/>
                    <a:pt x="204088" y="122561"/>
                    <a:pt x="206803" y="120648"/>
                  </a:cubicBezTo>
                  <a:cubicBezTo>
                    <a:pt x="208942" y="119044"/>
                    <a:pt x="210189" y="118153"/>
                    <a:pt x="210724" y="116371"/>
                  </a:cubicBezTo>
                  <a:cubicBezTo>
                    <a:pt x="211417" y="114411"/>
                    <a:pt x="211417" y="112272"/>
                    <a:pt x="210724" y="110312"/>
                  </a:cubicBezTo>
                  <a:lnTo>
                    <a:pt x="210724" y="110312"/>
                  </a:lnTo>
                  <a:lnTo>
                    <a:pt x="210724" y="110312"/>
                  </a:lnTo>
                  <a:cubicBezTo>
                    <a:pt x="206277" y="105256"/>
                    <a:pt x="203262" y="99103"/>
                    <a:pt x="201992" y="92491"/>
                  </a:cubicBezTo>
                  <a:cubicBezTo>
                    <a:pt x="201992" y="90887"/>
                    <a:pt x="201992" y="89818"/>
                    <a:pt x="200922" y="88570"/>
                  </a:cubicBezTo>
                  <a:cubicBezTo>
                    <a:pt x="200433" y="85448"/>
                    <a:pt x="199408" y="82433"/>
                    <a:pt x="197893" y="79660"/>
                  </a:cubicBezTo>
                  <a:cubicBezTo>
                    <a:pt x="194624" y="76284"/>
                    <a:pt x="190833" y="73456"/>
                    <a:pt x="186666" y="71284"/>
                  </a:cubicBezTo>
                  <a:lnTo>
                    <a:pt x="182745" y="68967"/>
                  </a:lnTo>
                  <a:cubicBezTo>
                    <a:pt x="176864" y="65225"/>
                    <a:pt x="170805" y="61839"/>
                    <a:pt x="164924" y="58809"/>
                  </a:cubicBezTo>
                  <a:cubicBezTo>
                    <a:pt x="159390" y="55817"/>
                    <a:pt x="153346" y="53883"/>
                    <a:pt x="147103" y="53106"/>
                  </a:cubicBezTo>
                  <a:cubicBezTo>
                    <a:pt x="144675" y="52839"/>
                    <a:pt x="142225" y="52839"/>
                    <a:pt x="139796" y="53106"/>
                  </a:cubicBezTo>
                  <a:cubicBezTo>
                    <a:pt x="135422" y="53721"/>
                    <a:pt x="130983" y="53721"/>
                    <a:pt x="126609" y="53106"/>
                  </a:cubicBezTo>
                  <a:cubicBezTo>
                    <a:pt x="122774" y="51953"/>
                    <a:pt x="119071" y="50400"/>
                    <a:pt x="115560" y="48473"/>
                  </a:cubicBezTo>
                  <a:cubicBezTo>
                    <a:pt x="107931" y="44930"/>
                    <a:pt x="101085" y="39902"/>
                    <a:pt x="95422" y="33682"/>
                  </a:cubicBezTo>
                  <a:cubicBezTo>
                    <a:pt x="93337" y="31058"/>
                    <a:pt x="91489" y="28255"/>
                    <a:pt x="89898" y="25306"/>
                  </a:cubicBezTo>
                  <a:cubicBezTo>
                    <a:pt x="88822" y="23185"/>
                    <a:pt x="87570" y="21158"/>
                    <a:pt x="86155" y="19247"/>
                  </a:cubicBezTo>
                  <a:cubicBezTo>
                    <a:pt x="83839" y="16039"/>
                    <a:pt x="80096" y="12831"/>
                    <a:pt x="76532" y="13544"/>
                  </a:cubicBezTo>
                  <a:cubicBezTo>
                    <a:pt x="74929" y="13891"/>
                    <a:pt x="73373" y="14430"/>
                    <a:pt x="71899" y="15148"/>
                  </a:cubicBezTo>
                  <a:lnTo>
                    <a:pt x="69047" y="16395"/>
                  </a:lnTo>
                  <a:cubicBezTo>
                    <a:pt x="59803" y="19936"/>
                    <a:pt x="49393" y="18525"/>
                    <a:pt x="41425" y="12653"/>
                  </a:cubicBezTo>
                  <a:cubicBezTo>
                    <a:pt x="39336" y="10889"/>
                    <a:pt x="37371" y="8984"/>
                    <a:pt x="35544" y="6950"/>
                  </a:cubicBezTo>
                  <a:lnTo>
                    <a:pt x="33583" y="4812"/>
                  </a:lnTo>
                  <a:cubicBezTo>
                    <a:pt x="31810" y="3062"/>
                    <a:pt x="29904" y="1453"/>
                    <a:pt x="27881" y="0"/>
                  </a:cubicBezTo>
                  <a:cubicBezTo>
                    <a:pt x="24192" y="5520"/>
                    <a:pt x="19887" y="10602"/>
                    <a:pt x="15050" y="15148"/>
                  </a:cubicBezTo>
                  <a:cubicBezTo>
                    <a:pt x="8890" y="20493"/>
                    <a:pt x="4069" y="27207"/>
                    <a:pt x="971" y="34751"/>
                  </a:cubicBezTo>
                  <a:cubicBezTo>
                    <a:pt x="-2059" y="44196"/>
                    <a:pt x="2219" y="48651"/>
                    <a:pt x="10773" y="56314"/>
                  </a:cubicBezTo>
                  <a:cubicBezTo>
                    <a:pt x="14780" y="59675"/>
                    <a:pt x="18370" y="63504"/>
                    <a:pt x="21465" y="67720"/>
                  </a:cubicBezTo>
                  <a:cubicBezTo>
                    <a:pt x="25156" y="73356"/>
                    <a:pt x="28318" y="79322"/>
                    <a:pt x="30910" y="85541"/>
                  </a:cubicBezTo>
                  <a:cubicBezTo>
                    <a:pt x="33810" y="93928"/>
                    <a:pt x="38491" y="101588"/>
                    <a:pt x="44632" y="107995"/>
                  </a:cubicBezTo>
                  <a:cubicBezTo>
                    <a:pt x="52993" y="114961"/>
                    <a:pt x="62368" y="120610"/>
                    <a:pt x="72433" y="124747"/>
                  </a:cubicBezTo>
                  <a:lnTo>
                    <a:pt x="82413" y="129558"/>
                  </a:lnTo>
                  <a:cubicBezTo>
                    <a:pt x="97258" y="135100"/>
                    <a:pt x="104801" y="151627"/>
                    <a:pt x="99259" y="166472"/>
                  </a:cubicBezTo>
                  <a:cubicBezTo>
                    <a:pt x="98782" y="167750"/>
                    <a:pt x="98215" y="168993"/>
                    <a:pt x="97561" y="170190"/>
                  </a:cubicBezTo>
                  <a:cubicBezTo>
                    <a:pt x="90254" y="186051"/>
                    <a:pt x="87759" y="197278"/>
                    <a:pt x="97917" y="20743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16" name="Полилиния: фигура 642">
              <a:extLst>
                <a:ext uri="{FF2B5EF4-FFF2-40B4-BE49-F238E27FC236}">
                  <a16:creationId xmlns:a16="http://schemas.microsoft.com/office/drawing/2014/main" id="{0B684724-C9E8-49E2-AD12-EB67D2563C1D}"/>
                </a:ext>
              </a:extLst>
            </p:cNvPr>
            <p:cNvSpPr/>
            <p:nvPr/>
          </p:nvSpPr>
          <p:spPr>
            <a:xfrm>
              <a:off x="1373106" y="4639191"/>
              <a:ext cx="224170" cy="431556"/>
            </a:xfrm>
            <a:custGeom>
              <a:avLst/>
              <a:gdLst>
                <a:gd name="connsiteX0" fmla="*/ 230436 w 240537"/>
                <a:gd name="connsiteY0" fmla="*/ 187833 h 462853"/>
                <a:gd name="connsiteX1" fmla="*/ 237208 w 240537"/>
                <a:gd name="connsiteY1" fmla="*/ 134370 h 462853"/>
                <a:gd name="connsiteX2" fmla="*/ 219387 w 240537"/>
                <a:gd name="connsiteY2" fmla="*/ 83937 h 462853"/>
                <a:gd name="connsiteX3" fmla="*/ 238099 w 240537"/>
                <a:gd name="connsiteY3" fmla="*/ 73423 h 462853"/>
                <a:gd name="connsiteX4" fmla="*/ 217248 w 240537"/>
                <a:gd name="connsiteY4" fmla="*/ 26019 h 462853"/>
                <a:gd name="connsiteX5" fmla="*/ 204595 w 240537"/>
                <a:gd name="connsiteY5" fmla="*/ 14970 h 462853"/>
                <a:gd name="connsiteX6" fmla="*/ 200497 w 240537"/>
                <a:gd name="connsiteY6" fmla="*/ 10336 h 462853"/>
                <a:gd name="connsiteX7" fmla="*/ 191052 w 240537"/>
                <a:gd name="connsiteY7" fmla="*/ 1426 h 462853"/>
                <a:gd name="connsiteX8" fmla="*/ 181072 w 240537"/>
                <a:gd name="connsiteY8" fmla="*/ 1426 h 462853"/>
                <a:gd name="connsiteX9" fmla="*/ 178220 w 240537"/>
                <a:gd name="connsiteY9" fmla="*/ 2851 h 462853"/>
                <a:gd name="connsiteX10" fmla="*/ 173052 w 240537"/>
                <a:gd name="connsiteY10" fmla="*/ 6772 h 462853"/>
                <a:gd name="connsiteX11" fmla="*/ 164142 w 240537"/>
                <a:gd name="connsiteY11" fmla="*/ 12653 h 462853"/>
                <a:gd name="connsiteX12" fmla="*/ 143470 w 240537"/>
                <a:gd name="connsiteY12" fmla="*/ 16574 h 462853"/>
                <a:gd name="connsiteX13" fmla="*/ 135450 w 240537"/>
                <a:gd name="connsiteY13" fmla="*/ 13366 h 462853"/>
                <a:gd name="connsiteX14" fmla="*/ 128144 w 240537"/>
                <a:gd name="connsiteY14" fmla="*/ 11227 h 462853"/>
                <a:gd name="connsiteX15" fmla="*/ 126361 w 240537"/>
                <a:gd name="connsiteY15" fmla="*/ 20138 h 462853"/>
                <a:gd name="connsiteX16" fmla="*/ 127965 w 240537"/>
                <a:gd name="connsiteY16" fmla="*/ 23702 h 462853"/>
                <a:gd name="connsiteX17" fmla="*/ 126361 w 240537"/>
                <a:gd name="connsiteY17" fmla="*/ 39919 h 462853"/>
                <a:gd name="connsiteX18" fmla="*/ 108540 w 240537"/>
                <a:gd name="connsiteY18" fmla="*/ 41167 h 462853"/>
                <a:gd name="connsiteX19" fmla="*/ 104442 w 240537"/>
                <a:gd name="connsiteY19" fmla="*/ 39385 h 462853"/>
                <a:gd name="connsiteX20" fmla="*/ 99808 w 240537"/>
                <a:gd name="connsiteY20" fmla="*/ 40276 h 462853"/>
                <a:gd name="connsiteX21" fmla="*/ 99808 w 240537"/>
                <a:gd name="connsiteY21" fmla="*/ 42771 h 462853"/>
                <a:gd name="connsiteX22" fmla="*/ 104798 w 240537"/>
                <a:gd name="connsiteY22" fmla="*/ 46156 h 462853"/>
                <a:gd name="connsiteX23" fmla="*/ 114243 w 240537"/>
                <a:gd name="connsiteY23" fmla="*/ 51324 h 462853"/>
                <a:gd name="connsiteX24" fmla="*/ 114243 w 240537"/>
                <a:gd name="connsiteY24" fmla="*/ 70927 h 462853"/>
                <a:gd name="connsiteX25" fmla="*/ 112817 w 240537"/>
                <a:gd name="connsiteY25" fmla="*/ 75205 h 462853"/>
                <a:gd name="connsiteX26" fmla="*/ 112817 w 240537"/>
                <a:gd name="connsiteY26" fmla="*/ 77343 h 462853"/>
                <a:gd name="connsiteX27" fmla="*/ 119055 w 240537"/>
                <a:gd name="connsiteY27" fmla="*/ 83046 h 462853"/>
                <a:gd name="connsiteX28" fmla="*/ 123867 w 240537"/>
                <a:gd name="connsiteY28" fmla="*/ 88036 h 462853"/>
                <a:gd name="connsiteX29" fmla="*/ 127965 w 240537"/>
                <a:gd name="connsiteY29" fmla="*/ 91243 h 462853"/>
                <a:gd name="connsiteX30" fmla="*/ 136698 w 240537"/>
                <a:gd name="connsiteY30" fmla="*/ 99441 h 462853"/>
                <a:gd name="connsiteX31" fmla="*/ 138480 w 240537"/>
                <a:gd name="connsiteY31" fmla="*/ 110134 h 462853"/>
                <a:gd name="connsiteX32" fmla="*/ 138480 w 240537"/>
                <a:gd name="connsiteY32" fmla="*/ 114411 h 462853"/>
                <a:gd name="connsiteX33" fmla="*/ 147747 w 240537"/>
                <a:gd name="connsiteY33" fmla="*/ 117975 h 462853"/>
                <a:gd name="connsiteX34" fmla="*/ 162182 w 240537"/>
                <a:gd name="connsiteY34" fmla="*/ 120470 h 462853"/>
                <a:gd name="connsiteX35" fmla="*/ 171092 w 240537"/>
                <a:gd name="connsiteY35" fmla="*/ 139716 h 462853"/>
                <a:gd name="connsiteX36" fmla="*/ 161112 w 240537"/>
                <a:gd name="connsiteY36" fmla="*/ 158785 h 462853"/>
                <a:gd name="connsiteX37" fmla="*/ 151133 w 240537"/>
                <a:gd name="connsiteY37" fmla="*/ 161102 h 462853"/>
                <a:gd name="connsiteX38" fmla="*/ 145073 w 240537"/>
                <a:gd name="connsiteY38" fmla="*/ 162349 h 462853"/>
                <a:gd name="connsiteX39" fmla="*/ 132421 w 240537"/>
                <a:gd name="connsiteY39" fmla="*/ 171082 h 462853"/>
                <a:gd name="connsiteX40" fmla="*/ 130995 w 240537"/>
                <a:gd name="connsiteY40" fmla="*/ 172151 h 462853"/>
                <a:gd name="connsiteX41" fmla="*/ 124758 w 240537"/>
                <a:gd name="connsiteY41" fmla="*/ 183021 h 462853"/>
                <a:gd name="connsiteX42" fmla="*/ 119233 w 240537"/>
                <a:gd name="connsiteY42" fmla="*/ 194783 h 462853"/>
                <a:gd name="connsiteX43" fmla="*/ 116203 w 240537"/>
                <a:gd name="connsiteY43" fmla="*/ 198882 h 462853"/>
                <a:gd name="connsiteX44" fmla="*/ 111035 w 240537"/>
                <a:gd name="connsiteY44" fmla="*/ 206901 h 462853"/>
                <a:gd name="connsiteX45" fmla="*/ 108540 w 240537"/>
                <a:gd name="connsiteY45" fmla="*/ 215099 h 462853"/>
                <a:gd name="connsiteX46" fmla="*/ 103551 w 240537"/>
                <a:gd name="connsiteY46" fmla="*/ 228821 h 462853"/>
                <a:gd name="connsiteX47" fmla="*/ 81384 w 240537"/>
                <a:gd name="connsiteY47" fmla="*/ 233633 h 462853"/>
                <a:gd name="connsiteX48" fmla="*/ 79492 w 240537"/>
                <a:gd name="connsiteY48" fmla="*/ 232208 h 462853"/>
                <a:gd name="connsiteX49" fmla="*/ 73968 w 240537"/>
                <a:gd name="connsiteY49" fmla="*/ 229534 h 462853"/>
                <a:gd name="connsiteX50" fmla="*/ 64344 w 240537"/>
                <a:gd name="connsiteY50" fmla="*/ 231673 h 462853"/>
                <a:gd name="connsiteX51" fmla="*/ 54187 w 240537"/>
                <a:gd name="connsiteY51" fmla="*/ 236662 h 462853"/>
                <a:gd name="connsiteX52" fmla="*/ 40999 w 240537"/>
                <a:gd name="connsiteY52" fmla="*/ 238088 h 462853"/>
                <a:gd name="connsiteX53" fmla="*/ 27455 w 240537"/>
                <a:gd name="connsiteY53" fmla="*/ 238088 h 462853"/>
                <a:gd name="connsiteX54" fmla="*/ 16050 w 240537"/>
                <a:gd name="connsiteY54" fmla="*/ 238088 h 462853"/>
                <a:gd name="connsiteX55" fmla="*/ 16050 w 240537"/>
                <a:gd name="connsiteY55" fmla="*/ 238088 h 462853"/>
                <a:gd name="connsiteX56" fmla="*/ 7139 w 240537"/>
                <a:gd name="connsiteY56" fmla="*/ 255909 h 462853"/>
                <a:gd name="connsiteX57" fmla="*/ 11 w 240537"/>
                <a:gd name="connsiteY57" fmla="*/ 273730 h 462853"/>
                <a:gd name="connsiteX58" fmla="*/ 10347 w 240537"/>
                <a:gd name="connsiteY58" fmla="*/ 294224 h 462853"/>
                <a:gd name="connsiteX59" fmla="*/ 20327 w 240537"/>
                <a:gd name="connsiteY59" fmla="*/ 310619 h 462853"/>
                <a:gd name="connsiteX60" fmla="*/ 23178 w 240537"/>
                <a:gd name="connsiteY60" fmla="*/ 320243 h 462853"/>
                <a:gd name="connsiteX61" fmla="*/ 26029 w 240537"/>
                <a:gd name="connsiteY61" fmla="*/ 329332 h 462853"/>
                <a:gd name="connsiteX62" fmla="*/ 27277 w 240537"/>
                <a:gd name="connsiteY62" fmla="*/ 332183 h 462853"/>
                <a:gd name="connsiteX63" fmla="*/ 33871 w 240537"/>
                <a:gd name="connsiteY63" fmla="*/ 339311 h 462853"/>
                <a:gd name="connsiteX64" fmla="*/ 35474 w 240537"/>
                <a:gd name="connsiteY64" fmla="*/ 340915 h 462853"/>
                <a:gd name="connsiteX65" fmla="*/ 45098 w 240537"/>
                <a:gd name="connsiteY65" fmla="*/ 351251 h 462853"/>
                <a:gd name="connsiteX66" fmla="*/ 57216 w 240537"/>
                <a:gd name="connsiteY66" fmla="*/ 404714 h 462853"/>
                <a:gd name="connsiteX67" fmla="*/ 57216 w 240537"/>
                <a:gd name="connsiteY67" fmla="*/ 418436 h 462853"/>
                <a:gd name="connsiteX68" fmla="*/ 64879 w 240537"/>
                <a:gd name="connsiteY68" fmla="*/ 454078 h 462853"/>
                <a:gd name="connsiteX69" fmla="*/ 93571 w 240537"/>
                <a:gd name="connsiteY69" fmla="*/ 458177 h 462853"/>
                <a:gd name="connsiteX70" fmla="*/ 127431 w 240537"/>
                <a:gd name="connsiteY70" fmla="*/ 454078 h 462853"/>
                <a:gd name="connsiteX71" fmla="*/ 151667 w 240537"/>
                <a:gd name="connsiteY71" fmla="*/ 452830 h 462853"/>
                <a:gd name="connsiteX72" fmla="*/ 171270 w 240537"/>
                <a:gd name="connsiteY72" fmla="*/ 443564 h 462853"/>
                <a:gd name="connsiteX73" fmla="*/ 180359 w 240537"/>
                <a:gd name="connsiteY73" fmla="*/ 438574 h 462853"/>
                <a:gd name="connsiteX74" fmla="*/ 180359 w 240537"/>
                <a:gd name="connsiteY74" fmla="*/ 435188 h 462853"/>
                <a:gd name="connsiteX75" fmla="*/ 182141 w 240537"/>
                <a:gd name="connsiteY75" fmla="*/ 407031 h 462853"/>
                <a:gd name="connsiteX76" fmla="*/ 180181 w 240537"/>
                <a:gd name="connsiteY76" fmla="*/ 372280 h 462853"/>
                <a:gd name="connsiteX77" fmla="*/ 184992 w 240537"/>
                <a:gd name="connsiteY77" fmla="*/ 318817 h 462853"/>
                <a:gd name="connsiteX78" fmla="*/ 187131 w 240537"/>
                <a:gd name="connsiteY78" fmla="*/ 252523 h 462853"/>
                <a:gd name="connsiteX79" fmla="*/ 219565 w 240537"/>
                <a:gd name="connsiteY79" fmla="*/ 215990 h 462853"/>
                <a:gd name="connsiteX80" fmla="*/ 240059 w 240537"/>
                <a:gd name="connsiteY80" fmla="*/ 203515 h 462853"/>
                <a:gd name="connsiteX81" fmla="*/ 230436 w 240537"/>
                <a:gd name="connsiteY81" fmla="*/ 187833 h 4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40537" h="462853">
                  <a:moveTo>
                    <a:pt x="230436" y="187833"/>
                  </a:moveTo>
                  <a:cubicBezTo>
                    <a:pt x="222060" y="173220"/>
                    <a:pt x="238277" y="150053"/>
                    <a:pt x="237208" y="134370"/>
                  </a:cubicBezTo>
                  <a:cubicBezTo>
                    <a:pt x="236139" y="118688"/>
                    <a:pt x="209764" y="97659"/>
                    <a:pt x="219387" y="83937"/>
                  </a:cubicBezTo>
                  <a:cubicBezTo>
                    <a:pt x="223952" y="78053"/>
                    <a:pt x="230699" y="74262"/>
                    <a:pt x="238099" y="73423"/>
                  </a:cubicBezTo>
                  <a:cubicBezTo>
                    <a:pt x="242656" y="54726"/>
                    <a:pt x="234110" y="35295"/>
                    <a:pt x="217248" y="26019"/>
                  </a:cubicBezTo>
                  <a:cubicBezTo>
                    <a:pt x="212747" y="22673"/>
                    <a:pt x="208517" y="18979"/>
                    <a:pt x="204595" y="14970"/>
                  </a:cubicBezTo>
                  <a:cubicBezTo>
                    <a:pt x="203170" y="13366"/>
                    <a:pt x="201744" y="11940"/>
                    <a:pt x="200497" y="10336"/>
                  </a:cubicBezTo>
                  <a:cubicBezTo>
                    <a:pt x="197881" y="6848"/>
                    <a:pt x="194686" y="3834"/>
                    <a:pt x="191052" y="1426"/>
                  </a:cubicBezTo>
                  <a:cubicBezTo>
                    <a:pt x="187997" y="-475"/>
                    <a:pt x="184127" y="-475"/>
                    <a:pt x="181072" y="1426"/>
                  </a:cubicBezTo>
                  <a:lnTo>
                    <a:pt x="178220" y="2851"/>
                  </a:lnTo>
                  <a:cubicBezTo>
                    <a:pt x="176371" y="3982"/>
                    <a:pt x="174640" y="5296"/>
                    <a:pt x="173052" y="6772"/>
                  </a:cubicBezTo>
                  <a:cubicBezTo>
                    <a:pt x="170394" y="9169"/>
                    <a:pt x="167390" y="11151"/>
                    <a:pt x="164142" y="12653"/>
                  </a:cubicBezTo>
                  <a:cubicBezTo>
                    <a:pt x="157667" y="15605"/>
                    <a:pt x="150575" y="16950"/>
                    <a:pt x="143470" y="16574"/>
                  </a:cubicBezTo>
                  <a:cubicBezTo>
                    <a:pt x="140636" y="15959"/>
                    <a:pt x="137926" y="14874"/>
                    <a:pt x="135450" y="13366"/>
                  </a:cubicBezTo>
                  <a:cubicBezTo>
                    <a:pt x="132064" y="11584"/>
                    <a:pt x="129747" y="10514"/>
                    <a:pt x="128144" y="11227"/>
                  </a:cubicBezTo>
                  <a:cubicBezTo>
                    <a:pt x="126540" y="11940"/>
                    <a:pt x="124401" y="12653"/>
                    <a:pt x="126361" y="20138"/>
                  </a:cubicBezTo>
                  <a:cubicBezTo>
                    <a:pt x="126745" y="21388"/>
                    <a:pt x="127284" y="22585"/>
                    <a:pt x="127965" y="23702"/>
                  </a:cubicBezTo>
                  <a:cubicBezTo>
                    <a:pt x="131776" y="28689"/>
                    <a:pt x="131075" y="35775"/>
                    <a:pt x="126361" y="39919"/>
                  </a:cubicBezTo>
                  <a:cubicBezTo>
                    <a:pt x="121779" y="45174"/>
                    <a:pt x="113810" y="45732"/>
                    <a:pt x="108540" y="41167"/>
                  </a:cubicBezTo>
                  <a:cubicBezTo>
                    <a:pt x="107305" y="40308"/>
                    <a:pt x="105912" y="39702"/>
                    <a:pt x="104442" y="39385"/>
                  </a:cubicBezTo>
                  <a:cubicBezTo>
                    <a:pt x="102840" y="39063"/>
                    <a:pt x="101176" y="39383"/>
                    <a:pt x="99808" y="40276"/>
                  </a:cubicBezTo>
                  <a:cubicBezTo>
                    <a:pt x="99472" y="41073"/>
                    <a:pt x="99472" y="41973"/>
                    <a:pt x="99808" y="42771"/>
                  </a:cubicBezTo>
                  <a:cubicBezTo>
                    <a:pt x="99808" y="44374"/>
                    <a:pt x="99808" y="44909"/>
                    <a:pt x="104798" y="46156"/>
                  </a:cubicBezTo>
                  <a:cubicBezTo>
                    <a:pt x="108374" y="46945"/>
                    <a:pt x="111650" y="48738"/>
                    <a:pt x="114243" y="51324"/>
                  </a:cubicBezTo>
                  <a:cubicBezTo>
                    <a:pt x="118160" y="57272"/>
                    <a:pt x="118160" y="64980"/>
                    <a:pt x="114243" y="70927"/>
                  </a:cubicBezTo>
                  <a:cubicBezTo>
                    <a:pt x="113688" y="72325"/>
                    <a:pt x="113212" y="73753"/>
                    <a:pt x="112817" y="75205"/>
                  </a:cubicBezTo>
                  <a:lnTo>
                    <a:pt x="112817" y="77343"/>
                  </a:lnTo>
                  <a:cubicBezTo>
                    <a:pt x="115035" y="79087"/>
                    <a:pt x="117120" y="80993"/>
                    <a:pt x="119055" y="83046"/>
                  </a:cubicBezTo>
                  <a:lnTo>
                    <a:pt x="123867" y="88036"/>
                  </a:lnTo>
                  <a:lnTo>
                    <a:pt x="127965" y="91243"/>
                  </a:lnTo>
                  <a:cubicBezTo>
                    <a:pt x="131482" y="93249"/>
                    <a:pt x="134474" y="96058"/>
                    <a:pt x="136698" y="99441"/>
                  </a:cubicBezTo>
                  <a:cubicBezTo>
                    <a:pt x="138388" y="102734"/>
                    <a:pt x="139010" y="106471"/>
                    <a:pt x="138480" y="110134"/>
                  </a:cubicBezTo>
                  <a:cubicBezTo>
                    <a:pt x="138101" y="111534"/>
                    <a:pt x="138101" y="113010"/>
                    <a:pt x="138480" y="114411"/>
                  </a:cubicBezTo>
                  <a:cubicBezTo>
                    <a:pt x="139905" y="117975"/>
                    <a:pt x="141331" y="118331"/>
                    <a:pt x="147747" y="117975"/>
                  </a:cubicBezTo>
                  <a:cubicBezTo>
                    <a:pt x="152699" y="117354"/>
                    <a:pt x="157725" y="118223"/>
                    <a:pt x="162182" y="120470"/>
                  </a:cubicBezTo>
                  <a:cubicBezTo>
                    <a:pt x="168377" y="124832"/>
                    <a:pt x="171774" y="132170"/>
                    <a:pt x="171092" y="139716"/>
                  </a:cubicBezTo>
                  <a:cubicBezTo>
                    <a:pt x="171295" y="147372"/>
                    <a:pt x="167519" y="154587"/>
                    <a:pt x="161112" y="158785"/>
                  </a:cubicBezTo>
                  <a:cubicBezTo>
                    <a:pt x="157971" y="160207"/>
                    <a:pt x="154579" y="160994"/>
                    <a:pt x="151133" y="161102"/>
                  </a:cubicBezTo>
                  <a:cubicBezTo>
                    <a:pt x="149049" y="161101"/>
                    <a:pt x="146987" y="161526"/>
                    <a:pt x="145073" y="162349"/>
                  </a:cubicBezTo>
                  <a:cubicBezTo>
                    <a:pt x="140574" y="164830"/>
                    <a:pt x="136336" y="167755"/>
                    <a:pt x="132421" y="171082"/>
                  </a:cubicBezTo>
                  <a:lnTo>
                    <a:pt x="130995" y="172151"/>
                  </a:lnTo>
                  <a:cubicBezTo>
                    <a:pt x="127803" y="175011"/>
                    <a:pt x="125616" y="178822"/>
                    <a:pt x="124758" y="183021"/>
                  </a:cubicBezTo>
                  <a:cubicBezTo>
                    <a:pt x="123446" y="187170"/>
                    <a:pt x="121588" y="191125"/>
                    <a:pt x="119233" y="194783"/>
                  </a:cubicBezTo>
                  <a:cubicBezTo>
                    <a:pt x="119233" y="196209"/>
                    <a:pt x="117273" y="197456"/>
                    <a:pt x="116203" y="198882"/>
                  </a:cubicBezTo>
                  <a:cubicBezTo>
                    <a:pt x="114254" y="201402"/>
                    <a:pt x="112525" y="204085"/>
                    <a:pt x="111035" y="206901"/>
                  </a:cubicBezTo>
                  <a:cubicBezTo>
                    <a:pt x="109917" y="209538"/>
                    <a:pt x="109081" y="212286"/>
                    <a:pt x="108540" y="215099"/>
                  </a:cubicBezTo>
                  <a:cubicBezTo>
                    <a:pt x="107884" y="219979"/>
                    <a:pt x="106182" y="224660"/>
                    <a:pt x="103551" y="228821"/>
                  </a:cubicBezTo>
                  <a:cubicBezTo>
                    <a:pt x="98758" y="236271"/>
                    <a:pt x="88834" y="238425"/>
                    <a:pt x="81384" y="233633"/>
                  </a:cubicBezTo>
                  <a:cubicBezTo>
                    <a:pt x="80719" y="233205"/>
                    <a:pt x="80087" y="232729"/>
                    <a:pt x="79492" y="232208"/>
                  </a:cubicBezTo>
                  <a:cubicBezTo>
                    <a:pt x="77742" y="231139"/>
                    <a:pt x="75892" y="230244"/>
                    <a:pt x="73968" y="229534"/>
                  </a:cubicBezTo>
                  <a:cubicBezTo>
                    <a:pt x="69691" y="227930"/>
                    <a:pt x="67909" y="229534"/>
                    <a:pt x="64344" y="231673"/>
                  </a:cubicBezTo>
                  <a:cubicBezTo>
                    <a:pt x="61328" y="234002"/>
                    <a:pt x="57874" y="235699"/>
                    <a:pt x="54187" y="236662"/>
                  </a:cubicBezTo>
                  <a:cubicBezTo>
                    <a:pt x="49867" y="237683"/>
                    <a:pt x="45437" y="238162"/>
                    <a:pt x="40999" y="238088"/>
                  </a:cubicBezTo>
                  <a:cubicBezTo>
                    <a:pt x="36544" y="238088"/>
                    <a:pt x="32088" y="238088"/>
                    <a:pt x="27455" y="238088"/>
                  </a:cubicBezTo>
                  <a:lnTo>
                    <a:pt x="16050" y="238088"/>
                  </a:lnTo>
                  <a:lnTo>
                    <a:pt x="16050" y="238088"/>
                  </a:lnTo>
                  <a:cubicBezTo>
                    <a:pt x="14719" y="244716"/>
                    <a:pt x="11643" y="250868"/>
                    <a:pt x="7139" y="255909"/>
                  </a:cubicBezTo>
                  <a:cubicBezTo>
                    <a:pt x="2394" y="260603"/>
                    <a:pt x="-188" y="267058"/>
                    <a:pt x="11" y="273730"/>
                  </a:cubicBezTo>
                  <a:cubicBezTo>
                    <a:pt x="1542" y="281370"/>
                    <a:pt x="5113" y="288452"/>
                    <a:pt x="10347" y="294224"/>
                  </a:cubicBezTo>
                  <a:cubicBezTo>
                    <a:pt x="14315" y="299272"/>
                    <a:pt x="17665" y="304776"/>
                    <a:pt x="20327" y="310619"/>
                  </a:cubicBezTo>
                  <a:cubicBezTo>
                    <a:pt x="21440" y="313776"/>
                    <a:pt x="22392" y="316988"/>
                    <a:pt x="23178" y="320243"/>
                  </a:cubicBezTo>
                  <a:cubicBezTo>
                    <a:pt x="23806" y="323364"/>
                    <a:pt x="24762" y="326411"/>
                    <a:pt x="26029" y="329332"/>
                  </a:cubicBezTo>
                  <a:cubicBezTo>
                    <a:pt x="26259" y="330353"/>
                    <a:pt x="26683" y="331321"/>
                    <a:pt x="27277" y="332183"/>
                  </a:cubicBezTo>
                  <a:cubicBezTo>
                    <a:pt x="29139" y="334849"/>
                    <a:pt x="31358" y="337247"/>
                    <a:pt x="33871" y="339311"/>
                  </a:cubicBezTo>
                  <a:lnTo>
                    <a:pt x="35474" y="340915"/>
                  </a:lnTo>
                  <a:cubicBezTo>
                    <a:pt x="39168" y="343874"/>
                    <a:pt x="42410" y="347356"/>
                    <a:pt x="45098" y="351251"/>
                  </a:cubicBezTo>
                  <a:cubicBezTo>
                    <a:pt x="53960" y="367625"/>
                    <a:pt x="58153" y="386119"/>
                    <a:pt x="57216" y="404714"/>
                  </a:cubicBezTo>
                  <a:cubicBezTo>
                    <a:pt x="57483" y="409284"/>
                    <a:pt x="57483" y="413866"/>
                    <a:pt x="57216" y="418436"/>
                  </a:cubicBezTo>
                  <a:cubicBezTo>
                    <a:pt x="54793" y="430865"/>
                    <a:pt x="57562" y="443744"/>
                    <a:pt x="64879" y="454078"/>
                  </a:cubicBezTo>
                  <a:cubicBezTo>
                    <a:pt x="74502" y="465662"/>
                    <a:pt x="80027" y="464414"/>
                    <a:pt x="93571" y="458177"/>
                  </a:cubicBezTo>
                  <a:cubicBezTo>
                    <a:pt x="104347" y="454041"/>
                    <a:pt x="115979" y="452633"/>
                    <a:pt x="127431" y="454078"/>
                  </a:cubicBezTo>
                  <a:cubicBezTo>
                    <a:pt x="135525" y="454931"/>
                    <a:pt x="143703" y="454510"/>
                    <a:pt x="151667" y="452830"/>
                  </a:cubicBezTo>
                  <a:cubicBezTo>
                    <a:pt x="158540" y="450515"/>
                    <a:pt x="165119" y="447404"/>
                    <a:pt x="171270" y="443564"/>
                  </a:cubicBezTo>
                  <a:lnTo>
                    <a:pt x="180359" y="438574"/>
                  </a:lnTo>
                  <a:lnTo>
                    <a:pt x="180359" y="435188"/>
                  </a:lnTo>
                  <a:cubicBezTo>
                    <a:pt x="180359" y="425921"/>
                    <a:pt x="182497" y="416476"/>
                    <a:pt x="182141" y="407031"/>
                  </a:cubicBezTo>
                  <a:cubicBezTo>
                    <a:pt x="181785" y="397586"/>
                    <a:pt x="179646" y="383864"/>
                    <a:pt x="180181" y="372280"/>
                  </a:cubicBezTo>
                  <a:cubicBezTo>
                    <a:pt x="181072" y="354459"/>
                    <a:pt x="184814" y="336638"/>
                    <a:pt x="184992" y="318817"/>
                  </a:cubicBezTo>
                  <a:cubicBezTo>
                    <a:pt x="185171" y="300996"/>
                    <a:pt x="175013" y="270879"/>
                    <a:pt x="187131" y="252523"/>
                  </a:cubicBezTo>
                  <a:cubicBezTo>
                    <a:pt x="194978" y="238006"/>
                    <a:pt x="206079" y="225502"/>
                    <a:pt x="219565" y="215990"/>
                  </a:cubicBezTo>
                  <a:cubicBezTo>
                    <a:pt x="225268" y="212961"/>
                    <a:pt x="237386" y="210644"/>
                    <a:pt x="240059" y="203515"/>
                  </a:cubicBezTo>
                  <a:cubicBezTo>
                    <a:pt x="242732" y="196387"/>
                    <a:pt x="233465" y="193358"/>
                    <a:pt x="230436" y="18783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17" name="Полилиния: фигура 643">
              <a:extLst>
                <a:ext uri="{FF2B5EF4-FFF2-40B4-BE49-F238E27FC236}">
                  <a16:creationId xmlns:a16="http://schemas.microsoft.com/office/drawing/2014/main" id="{75CE5072-F361-4D6C-BC7D-AB5BDB0E00E5}"/>
                </a:ext>
              </a:extLst>
            </p:cNvPr>
            <p:cNvSpPr/>
            <p:nvPr/>
          </p:nvSpPr>
          <p:spPr>
            <a:xfrm>
              <a:off x="1372539" y="3518674"/>
              <a:ext cx="237743" cy="225915"/>
            </a:xfrm>
            <a:custGeom>
              <a:avLst/>
              <a:gdLst>
                <a:gd name="connsiteX0" fmla="*/ 111642 w 255101"/>
                <a:gd name="connsiteY0" fmla="*/ 4746 h 242299"/>
                <a:gd name="connsiteX1" fmla="*/ 105049 w 255101"/>
                <a:gd name="connsiteY1" fmla="*/ 4746 h 242299"/>
                <a:gd name="connsiteX2" fmla="*/ 93821 w 255101"/>
                <a:gd name="connsiteY2" fmla="*/ 1894 h 242299"/>
                <a:gd name="connsiteX3" fmla="*/ 90614 w 255101"/>
                <a:gd name="connsiteY3" fmla="*/ 825 h 242299"/>
                <a:gd name="connsiteX4" fmla="*/ 80812 w 255101"/>
                <a:gd name="connsiteY4" fmla="*/ 825 h 242299"/>
                <a:gd name="connsiteX5" fmla="*/ 76357 w 255101"/>
                <a:gd name="connsiteY5" fmla="*/ 4211 h 242299"/>
                <a:gd name="connsiteX6" fmla="*/ 71723 w 255101"/>
                <a:gd name="connsiteY6" fmla="*/ 7954 h 242299"/>
                <a:gd name="connsiteX7" fmla="*/ 56397 w 255101"/>
                <a:gd name="connsiteY7" fmla="*/ 12409 h 242299"/>
                <a:gd name="connsiteX8" fmla="*/ 51051 w 255101"/>
                <a:gd name="connsiteY8" fmla="*/ 12409 h 242299"/>
                <a:gd name="connsiteX9" fmla="*/ 48022 w 255101"/>
                <a:gd name="connsiteY9" fmla="*/ 21676 h 242299"/>
                <a:gd name="connsiteX10" fmla="*/ 30201 w 255101"/>
                <a:gd name="connsiteY10" fmla="*/ 27735 h 242299"/>
                <a:gd name="connsiteX11" fmla="*/ 23785 w 255101"/>
                <a:gd name="connsiteY11" fmla="*/ 27735 h 242299"/>
                <a:gd name="connsiteX12" fmla="*/ 2043 w 255101"/>
                <a:gd name="connsiteY12" fmla="*/ 51436 h 242299"/>
                <a:gd name="connsiteX13" fmla="*/ 9528 w 255101"/>
                <a:gd name="connsiteY13" fmla="*/ 72287 h 242299"/>
                <a:gd name="connsiteX14" fmla="*/ 20577 w 255101"/>
                <a:gd name="connsiteY14" fmla="*/ 85118 h 242299"/>
                <a:gd name="connsiteX15" fmla="*/ 26280 w 255101"/>
                <a:gd name="connsiteY15" fmla="*/ 138581 h 242299"/>
                <a:gd name="connsiteX16" fmla="*/ 35012 w 255101"/>
                <a:gd name="connsiteY16" fmla="*/ 145888 h 242299"/>
                <a:gd name="connsiteX17" fmla="*/ 37151 w 255101"/>
                <a:gd name="connsiteY17" fmla="*/ 148204 h 242299"/>
                <a:gd name="connsiteX18" fmla="*/ 41962 w 255101"/>
                <a:gd name="connsiteY18" fmla="*/ 152838 h 242299"/>
                <a:gd name="connsiteX19" fmla="*/ 59783 w 255101"/>
                <a:gd name="connsiteY19" fmla="*/ 155333 h 242299"/>
                <a:gd name="connsiteX20" fmla="*/ 62100 w 255101"/>
                <a:gd name="connsiteY20" fmla="*/ 154263 h 242299"/>
                <a:gd name="connsiteX21" fmla="*/ 69585 w 255101"/>
                <a:gd name="connsiteY21" fmla="*/ 151590 h 242299"/>
                <a:gd name="connsiteX22" fmla="*/ 88653 w 255101"/>
                <a:gd name="connsiteY22" fmla="*/ 161392 h 242299"/>
                <a:gd name="connsiteX23" fmla="*/ 93287 w 255101"/>
                <a:gd name="connsiteY23" fmla="*/ 168520 h 242299"/>
                <a:gd name="connsiteX24" fmla="*/ 97742 w 255101"/>
                <a:gd name="connsiteY24" fmla="*/ 175649 h 242299"/>
                <a:gd name="connsiteX25" fmla="*/ 115563 w 255101"/>
                <a:gd name="connsiteY25" fmla="*/ 187767 h 242299"/>
                <a:gd name="connsiteX26" fmla="*/ 124117 w 255101"/>
                <a:gd name="connsiteY26" fmla="*/ 191509 h 242299"/>
                <a:gd name="connsiteX27" fmla="*/ 134453 w 255101"/>
                <a:gd name="connsiteY27" fmla="*/ 191509 h 242299"/>
                <a:gd name="connsiteX28" fmla="*/ 143007 w 255101"/>
                <a:gd name="connsiteY28" fmla="*/ 191509 h 242299"/>
                <a:gd name="connsiteX29" fmla="*/ 164749 w 255101"/>
                <a:gd name="connsiteY29" fmla="*/ 198459 h 242299"/>
                <a:gd name="connsiteX30" fmla="*/ 183639 w 255101"/>
                <a:gd name="connsiteY30" fmla="*/ 208974 h 242299"/>
                <a:gd name="connsiteX31" fmla="*/ 187025 w 255101"/>
                <a:gd name="connsiteY31" fmla="*/ 211112 h 242299"/>
                <a:gd name="connsiteX32" fmla="*/ 201282 w 255101"/>
                <a:gd name="connsiteY32" fmla="*/ 222161 h 242299"/>
                <a:gd name="connsiteX33" fmla="*/ 204846 w 255101"/>
                <a:gd name="connsiteY33" fmla="*/ 234992 h 242299"/>
                <a:gd name="connsiteX34" fmla="*/ 204846 w 255101"/>
                <a:gd name="connsiteY34" fmla="*/ 238022 h 242299"/>
                <a:gd name="connsiteX35" fmla="*/ 206093 w 255101"/>
                <a:gd name="connsiteY35" fmla="*/ 242299 h 242299"/>
                <a:gd name="connsiteX36" fmla="*/ 210905 w 255101"/>
                <a:gd name="connsiteY36" fmla="*/ 236240 h 242299"/>
                <a:gd name="connsiteX37" fmla="*/ 216073 w 255101"/>
                <a:gd name="connsiteY37" fmla="*/ 228221 h 242299"/>
                <a:gd name="connsiteX38" fmla="*/ 216073 w 255101"/>
                <a:gd name="connsiteY38" fmla="*/ 226082 h 242299"/>
                <a:gd name="connsiteX39" fmla="*/ 225696 w 255101"/>
                <a:gd name="connsiteY39" fmla="*/ 211825 h 242299"/>
                <a:gd name="connsiteX40" fmla="*/ 239953 w 255101"/>
                <a:gd name="connsiteY40" fmla="*/ 214142 h 242299"/>
                <a:gd name="connsiteX41" fmla="*/ 245656 w 255101"/>
                <a:gd name="connsiteY41" fmla="*/ 218419 h 242299"/>
                <a:gd name="connsiteX42" fmla="*/ 245656 w 255101"/>
                <a:gd name="connsiteY42" fmla="*/ 218419 h 242299"/>
                <a:gd name="connsiteX43" fmla="*/ 247438 w 255101"/>
                <a:gd name="connsiteY43" fmla="*/ 218419 h 242299"/>
                <a:gd name="connsiteX44" fmla="*/ 251002 w 255101"/>
                <a:gd name="connsiteY44" fmla="*/ 212538 h 242299"/>
                <a:gd name="connsiteX45" fmla="*/ 255101 w 255101"/>
                <a:gd name="connsiteY45" fmla="*/ 205766 h 242299"/>
                <a:gd name="connsiteX46" fmla="*/ 251180 w 255101"/>
                <a:gd name="connsiteY46" fmla="*/ 202380 h 242299"/>
                <a:gd name="connsiteX47" fmla="*/ 245656 w 255101"/>
                <a:gd name="connsiteY47" fmla="*/ 200598 h 242299"/>
                <a:gd name="connsiteX48" fmla="*/ 234607 w 255101"/>
                <a:gd name="connsiteY48" fmla="*/ 195251 h 242299"/>
                <a:gd name="connsiteX49" fmla="*/ 229795 w 255101"/>
                <a:gd name="connsiteY49" fmla="*/ 179747 h 242299"/>
                <a:gd name="connsiteX50" fmla="*/ 229795 w 255101"/>
                <a:gd name="connsiteY50" fmla="*/ 175649 h 242299"/>
                <a:gd name="connsiteX51" fmla="*/ 229795 w 255101"/>
                <a:gd name="connsiteY51" fmla="*/ 170124 h 242299"/>
                <a:gd name="connsiteX52" fmla="*/ 198430 w 255101"/>
                <a:gd name="connsiteY52" fmla="*/ 141076 h 242299"/>
                <a:gd name="connsiteX53" fmla="*/ 192728 w 255101"/>
                <a:gd name="connsiteY53" fmla="*/ 128958 h 242299"/>
                <a:gd name="connsiteX54" fmla="*/ 181500 w 255101"/>
                <a:gd name="connsiteY54" fmla="*/ 88148 h 242299"/>
                <a:gd name="connsiteX55" fmla="*/ 181500 w 255101"/>
                <a:gd name="connsiteY55" fmla="*/ 83871 h 242299"/>
                <a:gd name="connsiteX56" fmla="*/ 179540 w 255101"/>
                <a:gd name="connsiteY56" fmla="*/ 68010 h 242299"/>
                <a:gd name="connsiteX57" fmla="*/ 170452 w 255101"/>
                <a:gd name="connsiteY57" fmla="*/ 63733 h 242299"/>
                <a:gd name="connsiteX58" fmla="*/ 157442 w 255101"/>
                <a:gd name="connsiteY58" fmla="*/ 57139 h 242299"/>
                <a:gd name="connsiteX59" fmla="*/ 145324 w 255101"/>
                <a:gd name="connsiteY59" fmla="*/ 37180 h 242299"/>
                <a:gd name="connsiteX60" fmla="*/ 132136 w 255101"/>
                <a:gd name="connsiteY60" fmla="*/ 19359 h 242299"/>
                <a:gd name="connsiteX61" fmla="*/ 124473 w 255101"/>
                <a:gd name="connsiteY61" fmla="*/ 16329 h 242299"/>
                <a:gd name="connsiteX62" fmla="*/ 110930 w 255101"/>
                <a:gd name="connsiteY62" fmla="*/ 9736 h 242299"/>
                <a:gd name="connsiteX63" fmla="*/ 111642 w 255101"/>
                <a:gd name="connsiteY63" fmla="*/ 4746 h 24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55101" h="242299">
                  <a:moveTo>
                    <a:pt x="111642" y="4746"/>
                  </a:moveTo>
                  <a:cubicBezTo>
                    <a:pt x="109459" y="5098"/>
                    <a:pt x="107232" y="5098"/>
                    <a:pt x="105049" y="4746"/>
                  </a:cubicBezTo>
                  <a:cubicBezTo>
                    <a:pt x="101195" y="4304"/>
                    <a:pt x="97419" y="3345"/>
                    <a:pt x="93821" y="1894"/>
                  </a:cubicBezTo>
                  <a:lnTo>
                    <a:pt x="90614" y="825"/>
                  </a:lnTo>
                  <a:cubicBezTo>
                    <a:pt x="87439" y="-275"/>
                    <a:pt x="83987" y="-275"/>
                    <a:pt x="80812" y="825"/>
                  </a:cubicBezTo>
                  <a:cubicBezTo>
                    <a:pt x="79158" y="1712"/>
                    <a:pt x="77654" y="2855"/>
                    <a:pt x="76357" y="4211"/>
                  </a:cubicBezTo>
                  <a:cubicBezTo>
                    <a:pt x="74902" y="5565"/>
                    <a:pt x="73353" y="6815"/>
                    <a:pt x="71723" y="7954"/>
                  </a:cubicBezTo>
                  <a:cubicBezTo>
                    <a:pt x="67017" y="10578"/>
                    <a:pt x="61777" y="12101"/>
                    <a:pt x="56397" y="12409"/>
                  </a:cubicBezTo>
                  <a:cubicBezTo>
                    <a:pt x="54620" y="12586"/>
                    <a:pt x="52829" y="12586"/>
                    <a:pt x="51051" y="12409"/>
                  </a:cubicBezTo>
                  <a:cubicBezTo>
                    <a:pt x="50922" y="15719"/>
                    <a:pt x="49873" y="18928"/>
                    <a:pt x="48022" y="21676"/>
                  </a:cubicBezTo>
                  <a:cubicBezTo>
                    <a:pt x="43719" y="26924"/>
                    <a:pt x="36810" y="29273"/>
                    <a:pt x="30201" y="27735"/>
                  </a:cubicBezTo>
                  <a:cubicBezTo>
                    <a:pt x="28070" y="27466"/>
                    <a:pt x="25915" y="27466"/>
                    <a:pt x="23785" y="27735"/>
                  </a:cubicBezTo>
                  <a:cubicBezTo>
                    <a:pt x="17726" y="29160"/>
                    <a:pt x="9528" y="38071"/>
                    <a:pt x="2043" y="51436"/>
                  </a:cubicBezTo>
                  <a:cubicBezTo>
                    <a:pt x="-2590" y="60169"/>
                    <a:pt x="974" y="64089"/>
                    <a:pt x="9528" y="72287"/>
                  </a:cubicBezTo>
                  <a:cubicBezTo>
                    <a:pt x="13795" y="76024"/>
                    <a:pt x="17515" y="80344"/>
                    <a:pt x="20577" y="85118"/>
                  </a:cubicBezTo>
                  <a:cubicBezTo>
                    <a:pt x="30333" y="101205"/>
                    <a:pt x="32423" y="120799"/>
                    <a:pt x="26280" y="138581"/>
                  </a:cubicBezTo>
                  <a:cubicBezTo>
                    <a:pt x="29391" y="140767"/>
                    <a:pt x="32312" y="143211"/>
                    <a:pt x="35012" y="145888"/>
                  </a:cubicBezTo>
                  <a:lnTo>
                    <a:pt x="37151" y="148204"/>
                  </a:lnTo>
                  <a:cubicBezTo>
                    <a:pt x="38666" y="149838"/>
                    <a:pt x="40272" y="151385"/>
                    <a:pt x="41962" y="152838"/>
                  </a:cubicBezTo>
                  <a:cubicBezTo>
                    <a:pt x="47099" y="156627"/>
                    <a:pt x="53803" y="157565"/>
                    <a:pt x="59783" y="155333"/>
                  </a:cubicBezTo>
                  <a:lnTo>
                    <a:pt x="62100" y="154263"/>
                  </a:lnTo>
                  <a:cubicBezTo>
                    <a:pt x="64457" y="153025"/>
                    <a:pt x="66977" y="152125"/>
                    <a:pt x="69585" y="151590"/>
                  </a:cubicBezTo>
                  <a:cubicBezTo>
                    <a:pt x="77246" y="151167"/>
                    <a:pt x="84538" y="154916"/>
                    <a:pt x="88653" y="161392"/>
                  </a:cubicBezTo>
                  <a:cubicBezTo>
                    <a:pt x="90362" y="163657"/>
                    <a:pt x="91910" y="166039"/>
                    <a:pt x="93287" y="168520"/>
                  </a:cubicBezTo>
                  <a:cubicBezTo>
                    <a:pt x="94536" y="171036"/>
                    <a:pt x="96028" y="173423"/>
                    <a:pt x="97742" y="175649"/>
                  </a:cubicBezTo>
                  <a:cubicBezTo>
                    <a:pt x="102798" y="180856"/>
                    <a:pt x="108862" y="184979"/>
                    <a:pt x="115563" y="187767"/>
                  </a:cubicBezTo>
                  <a:cubicBezTo>
                    <a:pt x="118238" y="189384"/>
                    <a:pt x="121114" y="190642"/>
                    <a:pt x="124117" y="191509"/>
                  </a:cubicBezTo>
                  <a:cubicBezTo>
                    <a:pt x="127547" y="191963"/>
                    <a:pt x="131023" y="191963"/>
                    <a:pt x="134453" y="191509"/>
                  </a:cubicBezTo>
                  <a:cubicBezTo>
                    <a:pt x="137302" y="191331"/>
                    <a:pt x="140159" y="191331"/>
                    <a:pt x="143007" y="191509"/>
                  </a:cubicBezTo>
                  <a:cubicBezTo>
                    <a:pt x="150651" y="192327"/>
                    <a:pt x="158048" y="194692"/>
                    <a:pt x="164749" y="198459"/>
                  </a:cubicBezTo>
                  <a:cubicBezTo>
                    <a:pt x="171230" y="201621"/>
                    <a:pt x="177536" y="205131"/>
                    <a:pt x="183639" y="208974"/>
                  </a:cubicBezTo>
                  <a:lnTo>
                    <a:pt x="187025" y="211112"/>
                  </a:lnTo>
                  <a:cubicBezTo>
                    <a:pt x="192455" y="213826"/>
                    <a:pt x="197299" y="217580"/>
                    <a:pt x="201282" y="222161"/>
                  </a:cubicBezTo>
                  <a:cubicBezTo>
                    <a:pt x="203345" y="226146"/>
                    <a:pt x="204558" y="230515"/>
                    <a:pt x="204846" y="234992"/>
                  </a:cubicBezTo>
                  <a:lnTo>
                    <a:pt x="204846" y="238022"/>
                  </a:lnTo>
                  <a:cubicBezTo>
                    <a:pt x="205179" y="239471"/>
                    <a:pt x="205596" y="240898"/>
                    <a:pt x="206093" y="242299"/>
                  </a:cubicBezTo>
                  <a:cubicBezTo>
                    <a:pt x="207463" y="240104"/>
                    <a:pt x="209077" y="238071"/>
                    <a:pt x="210905" y="236240"/>
                  </a:cubicBezTo>
                  <a:cubicBezTo>
                    <a:pt x="213170" y="233958"/>
                    <a:pt x="214930" y="231226"/>
                    <a:pt x="216073" y="228221"/>
                  </a:cubicBezTo>
                  <a:lnTo>
                    <a:pt x="216073" y="226082"/>
                  </a:lnTo>
                  <a:cubicBezTo>
                    <a:pt x="218034" y="220201"/>
                    <a:pt x="219994" y="214142"/>
                    <a:pt x="225696" y="211825"/>
                  </a:cubicBezTo>
                  <a:cubicBezTo>
                    <a:pt x="230555" y="210404"/>
                    <a:pt x="235795" y="211255"/>
                    <a:pt x="239953" y="214142"/>
                  </a:cubicBezTo>
                  <a:cubicBezTo>
                    <a:pt x="242060" y="215270"/>
                    <a:pt x="243983" y="216712"/>
                    <a:pt x="245656" y="218419"/>
                  </a:cubicBezTo>
                  <a:lnTo>
                    <a:pt x="245656" y="218419"/>
                  </a:lnTo>
                  <a:lnTo>
                    <a:pt x="247438" y="218419"/>
                  </a:lnTo>
                  <a:cubicBezTo>
                    <a:pt x="248878" y="216623"/>
                    <a:pt x="250076" y="214646"/>
                    <a:pt x="251002" y="212538"/>
                  </a:cubicBezTo>
                  <a:cubicBezTo>
                    <a:pt x="252008" y="210081"/>
                    <a:pt x="253390" y="207796"/>
                    <a:pt x="255101" y="205766"/>
                  </a:cubicBezTo>
                  <a:cubicBezTo>
                    <a:pt x="253966" y="204452"/>
                    <a:pt x="252645" y="203312"/>
                    <a:pt x="251180" y="202380"/>
                  </a:cubicBezTo>
                  <a:cubicBezTo>
                    <a:pt x="249435" y="201522"/>
                    <a:pt x="247574" y="200922"/>
                    <a:pt x="245656" y="200598"/>
                  </a:cubicBezTo>
                  <a:cubicBezTo>
                    <a:pt x="241554" y="199859"/>
                    <a:pt x="237732" y="198010"/>
                    <a:pt x="234607" y="195251"/>
                  </a:cubicBezTo>
                  <a:cubicBezTo>
                    <a:pt x="230817" y="191033"/>
                    <a:pt x="229059" y="185370"/>
                    <a:pt x="229795" y="179747"/>
                  </a:cubicBezTo>
                  <a:lnTo>
                    <a:pt x="229795" y="175649"/>
                  </a:lnTo>
                  <a:cubicBezTo>
                    <a:pt x="229795" y="173688"/>
                    <a:pt x="229795" y="171906"/>
                    <a:pt x="229795" y="170124"/>
                  </a:cubicBezTo>
                  <a:cubicBezTo>
                    <a:pt x="215349" y="165922"/>
                    <a:pt x="203726" y="155158"/>
                    <a:pt x="198430" y="141076"/>
                  </a:cubicBezTo>
                  <a:cubicBezTo>
                    <a:pt x="196827" y="137155"/>
                    <a:pt x="194688" y="133056"/>
                    <a:pt x="192728" y="128958"/>
                  </a:cubicBezTo>
                  <a:cubicBezTo>
                    <a:pt x="184940" y="116805"/>
                    <a:pt x="181025" y="102574"/>
                    <a:pt x="181500" y="88148"/>
                  </a:cubicBezTo>
                  <a:lnTo>
                    <a:pt x="181500" y="83871"/>
                  </a:lnTo>
                  <a:cubicBezTo>
                    <a:pt x="182570" y="76564"/>
                    <a:pt x="183104" y="71752"/>
                    <a:pt x="179540" y="68010"/>
                  </a:cubicBezTo>
                  <a:cubicBezTo>
                    <a:pt x="176934" y="65819"/>
                    <a:pt x="173801" y="64345"/>
                    <a:pt x="170452" y="63733"/>
                  </a:cubicBezTo>
                  <a:cubicBezTo>
                    <a:pt x="165669" y="62557"/>
                    <a:pt x="161218" y="60302"/>
                    <a:pt x="157442" y="57139"/>
                  </a:cubicBezTo>
                  <a:cubicBezTo>
                    <a:pt x="152027" y="51426"/>
                    <a:pt x="147895" y="44620"/>
                    <a:pt x="145324" y="37180"/>
                  </a:cubicBezTo>
                  <a:cubicBezTo>
                    <a:pt x="143028" y="29941"/>
                    <a:pt x="138388" y="23671"/>
                    <a:pt x="132136" y="19359"/>
                  </a:cubicBezTo>
                  <a:cubicBezTo>
                    <a:pt x="129672" y="18136"/>
                    <a:pt x="127108" y="17122"/>
                    <a:pt x="124473" y="16329"/>
                  </a:cubicBezTo>
                  <a:cubicBezTo>
                    <a:pt x="119564" y="15058"/>
                    <a:pt x="114958" y="12816"/>
                    <a:pt x="110930" y="9736"/>
                  </a:cubicBezTo>
                  <a:cubicBezTo>
                    <a:pt x="110945" y="8048"/>
                    <a:pt x="111185" y="6370"/>
                    <a:pt x="111642" y="474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18" name="Полилиния: фигура 644">
              <a:extLst>
                <a:ext uri="{FF2B5EF4-FFF2-40B4-BE49-F238E27FC236}">
                  <a16:creationId xmlns:a16="http://schemas.microsoft.com/office/drawing/2014/main" id="{A528BD30-6457-4EEE-AA83-3C608E1865C5}"/>
                </a:ext>
              </a:extLst>
            </p:cNvPr>
            <p:cNvSpPr/>
            <p:nvPr/>
          </p:nvSpPr>
          <p:spPr>
            <a:xfrm>
              <a:off x="1258517" y="3985686"/>
              <a:ext cx="390927" cy="435669"/>
            </a:xfrm>
            <a:custGeom>
              <a:avLst/>
              <a:gdLst>
                <a:gd name="connsiteX0" fmla="*/ 40632 w 419470"/>
                <a:gd name="connsiteY0" fmla="*/ 146489 h 467265"/>
                <a:gd name="connsiteX1" fmla="*/ 57384 w 419470"/>
                <a:gd name="connsiteY1" fmla="*/ 155577 h 467265"/>
                <a:gd name="connsiteX2" fmla="*/ 47404 w 419470"/>
                <a:gd name="connsiteY2" fmla="*/ 174646 h 467265"/>
                <a:gd name="connsiteX3" fmla="*/ 39028 w 419470"/>
                <a:gd name="connsiteY3" fmla="*/ 169121 h 467265"/>
                <a:gd name="connsiteX4" fmla="*/ 23880 w 419470"/>
                <a:gd name="connsiteY4" fmla="*/ 165914 h 467265"/>
                <a:gd name="connsiteX5" fmla="*/ 10336 w 419470"/>
                <a:gd name="connsiteY5" fmla="*/ 162884 h 467265"/>
                <a:gd name="connsiteX6" fmla="*/ 10336 w 419470"/>
                <a:gd name="connsiteY6" fmla="*/ 171438 h 467265"/>
                <a:gd name="connsiteX7" fmla="*/ 4990 w 419470"/>
                <a:gd name="connsiteY7" fmla="*/ 181418 h 467265"/>
                <a:gd name="connsiteX8" fmla="*/ 1960 w 419470"/>
                <a:gd name="connsiteY8" fmla="*/ 186586 h 467265"/>
                <a:gd name="connsiteX9" fmla="*/ 12297 w 419470"/>
                <a:gd name="connsiteY9" fmla="*/ 197278 h 467265"/>
                <a:gd name="connsiteX10" fmla="*/ 19603 w 419470"/>
                <a:gd name="connsiteY10" fmla="*/ 197278 h 467265"/>
                <a:gd name="connsiteX11" fmla="*/ 26732 w 419470"/>
                <a:gd name="connsiteY11" fmla="*/ 194784 h 467265"/>
                <a:gd name="connsiteX12" fmla="*/ 57205 w 419470"/>
                <a:gd name="connsiteY12" fmla="*/ 209397 h 467265"/>
                <a:gd name="connsiteX13" fmla="*/ 64868 w 419470"/>
                <a:gd name="connsiteY13" fmla="*/ 216882 h 467265"/>
                <a:gd name="connsiteX14" fmla="*/ 81264 w 419470"/>
                <a:gd name="connsiteY14" fmla="*/ 237019 h 467265"/>
                <a:gd name="connsiteX15" fmla="*/ 73601 w 419470"/>
                <a:gd name="connsiteY15" fmla="*/ 254840 h 467265"/>
                <a:gd name="connsiteX16" fmla="*/ 68433 w 419470"/>
                <a:gd name="connsiteY16" fmla="*/ 268919 h 467265"/>
                <a:gd name="connsiteX17" fmla="*/ 65403 w 419470"/>
                <a:gd name="connsiteY17" fmla="*/ 279255 h 467265"/>
                <a:gd name="connsiteX18" fmla="*/ 63264 w 419470"/>
                <a:gd name="connsiteY18" fmla="*/ 286205 h 467265"/>
                <a:gd name="connsiteX19" fmla="*/ 79125 w 419470"/>
                <a:gd name="connsiteY19" fmla="*/ 313649 h 467265"/>
                <a:gd name="connsiteX20" fmla="*/ 84471 w 419470"/>
                <a:gd name="connsiteY20" fmla="*/ 319530 h 467265"/>
                <a:gd name="connsiteX21" fmla="*/ 88036 w 419470"/>
                <a:gd name="connsiteY21" fmla="*/ 322382 h 467265"/>
                <a:gd name="connsiteX22" fmla="*/ 94986 w 419470"/>
                <a:gd name="connsiteY22" fmla="*/ 328441 h 467265"/>
                <a:gd name="connsiteX23" fmla="*/ 96055 w 419470"/>
                <a:gd name="connsiteY23" fmla="*/ 343589 h 467265"/>
                <a:gd name="connsiteX24" fmla="*/ 96055 w 419470"/>
                <a:gd name="connsiteY24" fmla="*/ 348222 h 467265"/>
                <a:gd name="connsiteX25" fmla="*/ 96055 w 419470"/>
                <a:gd name="connsiteY25" fmla="*/ 361053 h 467265"/>
                <a:gd name="connsiteX26" fmla="*/ 96055 w 419470"/>
                <a:gd name="connsiteY26" fmla="*/ 373528 h 467265"/>
                <a:gd name="connsiteX27" fmla="*/ 100867 w 419470"/>
                <a:gd name="connsiteY27" fmla="*/ 375488 h 467265"/>
                <a:gd name="connsiteX28" fmla="*/ 116727 w 419470"/>
                <a:gd name="connsiteY28" fmla="*/ 386002 h 467265"/>
                <a:gd name="connsiteX29" fmla="*/ 124925 w 419470"/>
                <a:gd name="connsiteY29" fmla="*/ 378874 h 467265"/>
                <a:gd name="connsiteX30" fmla="*/ 142746 w 419470"/>
                <a:gd name="connsiteY30" fmla="*/ 378874 h 467265"/>
                <a:gd name="connsiteX31" fmla="*/ 147023 w 419470"/>
                <a:gd name="connsiteY31" fmla="*/ 382438 h 467265"/>
                <a:gd name="connsiteX32" fmla="*/ 170725 w 419470"/>
                <a:gd name="connsiteY32" fmla="*/ 372815 h 467265"/>
                <a:gd name="connsiteX33" fmla="*/ 183912 w 419470"/>
                <a:gd name="connsiteY33" fmla="*/ 359093 h 467265"/>
                <a:gd name="connsiteX34" fmla="*/ 198882 w 419470"/>
                <a:gd name="connsiteY34" fmla="*/ 364261 h 467265"/>
                <a:gd name="connsiteX35" fmla="*/ 213495 w 419470"/>
                <a:gd name="connsiteY35" fmla="*/ 389923 h 467265"/>
                <a:gd name="connsiteX36" fmla="*/ 227217 w 419470"/>
                <a:gd name="connsiteY36" fmla="*/ 411843 h 467265"/>
                <a:gd name="connsiteX37" fmla="*/ 243256 w 419470"/>
                <a:gd name="connsiteY37" fmla="*/ 434654 h 467265"/>
                <a:gd name="connsiteX38" fmla="*/ 244325 w 419470"/>
                <a:gd name="connsiteY38" fmla="*/ 451227 h 467265"/>
                <a:gd name="connsiteX39" fmla="*/ 244325 w 419470"/>
                <a:gd name="connsiteY39" fmla="*/ 461029 h 467265"/>
                <a:gd name="connsiteX40" fmla="*/ 244325 w 419470"/>
                <a:gd name="connsiteY40" fmla="*/ 461029 h 467265"/>
                <a:gd name="connsiteX41" fmla="*/ 247890 w 419470"/>
                <a:gd name="connsiteY41" fmla="*/ 462632 h 467265"/>
                <a:gd name="connsiteX42" fmla="*/ 251097 w 419470"/>
                <a:gd name="connsiteY42" fmla="*/ 466018 h 467265"/>
                <a:gd name="connsiteX43" fmla="*/ 251097 w 419470"/>
                <a:gd name="connsiteY43" fmla="*/ 467266 h 467265"/>
                <a:gd name="connsiteX44" fmla="*/ 256266 w 419470"/>
                <a:gd name="connsiteY44" fmla="*/ 467266 h 467265"/>
                <a:gd name="connsiteX45" fmla="*/ 265711 w 419470"/>
                <a:gd name="connsiteY45" fmla="*/ 464593 h 467265"/>
                <a:gd name="connsiteX46" fmla="*/ 273195 w 419470"/>
                <a:gd name="connsiteY46" fmla="*/ 462455 h 467265"/>
                <a:gd name="connsiteX47" fmla="*/ 282462 w 419470"/>
                <a:gd name="connsiteY47" fmla="*/ 465484 h 467265"/>
                <a:gd name="connsiteX48" fmla="*/ 285848 w 419470"/>
                <a:gd name="connsiteY48" fmla="*/ 467088 h 467265"/>
                <a:gd name="connsiteX49" fmla="*/ 287809 w 419470"/>
                <a:gd name="connsiteY49" fmla="*/ 465662 h 467265"/>
                <a:gd name="connsiteX50" fmla="*/ 290660 w 419470"/>
                <a:gd name="connsiteY50" fmla="*/ 463345 h 467265"/>
                <a:gd name="connsiteX51" fmla="*/ 295472 w 419470"/>
                <a:gd name="connsiteY51" fmla="*/ 458534 h 467265"/>
                <a:gd name="connsiteX52" fmla="*/ 309550 w 419470"/>
                <a:gd name="connsiteY52" fmla="*/ 441604 h 467265"/>
                <a:gd name="connsiteX53" fmla="*/ 322025 w 419470"/>
                <a:gd name="connsiteY53" fmla="*/ 439109 h 467265"/>
                <a:gd name="connsiteX54" fmla="*/ 328084 w 419470"/>
                <a:gd name="connsiteY54" fmla="*/ 439109 h 467265"/>
                <a:gd name="connsiteX55" fmla="*/ 340202 w 419470"/>
                <a:gd name="connsiteY55" fmla="*/ 438218 h 467265"/>
                <a:gd name="connsiteX56" fmla="*/ 360696 w 419470"/>
                <a:gd name="connsiteY56" fmla="*/ 426634 h 467265"/>
                <a:gd name="connsiteX57" fmla="*/ 376379 w 419470"/>
                <a:gd name="connsiteY57" fmla="*/ 406496 h 467265"/>
                <a:gd name="connsiteX58" fmla="*/ 387071 w 419470"/>
                <a:gd name="connsiteY58" fmla="*/ 388675 h 467265"/>
                <a:gd name="connsiteX59" fmla="*/ 387071 w 419470"/>
                <a:gd name="connsiteY59" fmla="*/ 387250 h 467265"/>
                <a:gd name="connsiteX60" fmla="*/ 387071 w 419470"/>
                <a:gd name="connsiteY60" fmla="*/ 385646 h 467265"/>
                <a:gd name="connsiteX61" fmla="*/ 381012 w 419470"/>
                <a:gd name="connsiteY61" fmla="*/ 384577 h 467265"/>
                <a:gd name="connsiteX62" fmla="*/ 378874 w 419470"/>
                <a:gd name="connsiteY62" fmla="*/ 386002 h 467265"/>
                <a:gd name="connsiteX63" fmla="*/ 377626 w 419470"/>
                <a:gd name="connsiteY63" fmla="*/ 386002 h 467265"/>
                <a:gd name="connsiteX64" fmla="*/ 359805 w 419470"/>
                <a:gd name="connsiteY64" fmla="*/ 391349 h 467265"/>
                <a:gd name="connsiteX65" fmla="*/ 346796 w 419470"/>
                <a:gd name="connsiteY65" fmla="*/ 380478 h 467265"/>
                <a:gd name="connsiteX66" fmla="*/ 346796 w 419470"/>
                <a:gd name="connsiteY66" fmla="*/ 366578 h 467265"/>
                <a:gd name="connsiteX67" fmla="*/ 346796 w 419470"/>
                <a:gd name="connsiteY67" fmla="*/ 364083 h 467265"/>
                <a:gd name="connsiteX68" fmla="*/ 346796 w 419470"/>
                <a:gd name="connsiteY68" fmla="*/ 357311 h 467265"/>
                <a:gd name="connsiteX69" fmla="*/ 346796 w 419470"/>
                <a:gd name="connsiteY69" fmla="*/ 357311 h 467265"/>
                <a:gd name="connsiteX70" fmla="*/ 345014 w 419470"/>
                <a:gd name="connsiteY70" fmla="*/ 354281 h 467265"/>
                <a:gd name="connsiteX71" fmla="*/ 337351 w 419470"/>
                <a:gd name="connsiteY71" fmla="*/ 351964 h 467265"/>
                <a:gd name="connsiteX72" fmla="*/ 323629 w 419470"/>
                <a:gd name="connsiteY72" fmla="*/ 345549 h 467265"/>
                <a:gd name="connsiteX73" fmla="*/ 319708 w 419470"/>
                <a:gd name="connsiteY73" fmla="*/ 335213 h 467265"/>
                <a:gd name="connsiteX74" fmla="*/ 317926 w 419470"/>
                <a:gd name="connsiteY74" fmla="*/ 329510 h 467265"/>
                <a:gd name="connsiteX75" fmla="*/ 316144 w 419470"/>
                <a:gd name="connsiteY75" fmla="*/ 327728 h 467265"/>
                <a:gd name="connsiteX76" fmla="*/ 313293 w 419470"/>
                <a:gd name="connsiteY76" fmla="*/ 324876 h 467265"/>
                <a:gd name="connsiteX77" fmla="*/ 309194 w 419470"/>
                <a:gd name="connsiteY77" fmla="*/ 310620 h 467265"/>
                <a:gd name="connsiteX78" fmla="*/ 312402 w 419470"/>
                <a:gd name="connsiteY78" fmla="*/ 278542 h 467265"/>
                <a:gd name="connsiteX79" fmla="*/ 312402 w 419470"/>
                <a:gd name="connsiteY79" fmla="*/ 275156 h 467265"/>
                <a:gd name="connsiteX80" fmla="*/ 314540 w 419470"/>
                <a:gd name="connsiteY80" fmla="*/ 263751 h 467265"/>
                <a:gd name="connsiteX81" fmla="*/ 304382 w 419470"/>
                <a:gd name="connsiteY81" fmla="*/ 245930 h 467265"/>
                <a:gd name="connsiteX82" fmla="*/ 293155 w 419470"/>
                <a:gd name="connsiteY82" fmla="*/ 231851 h 467265"/>
                <a:gd name="connsiteX83" fmla="*/ 291016 w 419470"/>
                <a:gd name="connsiteY83" fmla="*/ 220624 h 467265"/>
                <a:gd name="connsiteX84" fmla="*/ 297254 w 419470"/>
                <a:gd name="connsiteY84" fmla="*/ 213852 h 467265"/>
                <a:gd name="connsiteX85" fmla="*/ 319174 w 419470"/>
                <a:gd name="connsiteY85" fmla="*/ 199595 h 467265"/>
                <a:gd name="connsiteX86" fmla="*/ 338955 w 419470"/>
                <a:gd name="connsiteY86" fmla="*/ 193001 h 467265"/>
                <a:gd name="connsiteX87" fmla="*/ 349291 w 419470"/>
                <a:gd name="connsiteY87" fmla="*/ 197278 h 467265"/>
                <a:gd name="connsiteX88" fmla="*/ 365865 w 419470"/>
                <a:gd name="connsiteY88" fmla="*/ 202446 h 467265"/>
                <a:gd name="connsiteX89" fmla="*/ 377805 w 419470"/>
                <a:gd name="connsiteY89" fmla="*/ 196031 h 467265"/>
                <a:gd name="connsiteX90" fmla="*/ 386537 w 419470"/>
                <a:gd name="connsiteY90" fmla="*/ 182665 h 467265"/>
                <a:gd name="connsiteX91" fmla="*/ 390814 w 419470"/>
                <a:gd name="connsiteY91" fmla="*/ 168408 h 467265"/>
                <a:gd name="connsiteX92" fmla="*/ 388141 w 419470"/>
                <a:gd name="connsiteY92" fmla="*/ 160389 h 467265"/>
                <a:gd name="connsiteX93" fmla="*/ 384577 w 419470"/>
                <a:gd name="connsiteY93" fmla="*/ 145776 h 467265"/>
                <a:gd name="connsiteX94" fmla="*/ 384577 w 419470"/>
                <a:gd name="connsiteY94" fmla="*/ 142212 h 467265"/>
                <a:gd name="connsiteX95" fmla="*/ 381903 w 419470"/>
                <a:gd name="connsiteY95" fmla="*/ 134905 h 467265"/>
                <a:gd name="connsiteX96" fmla="*/ 380656 w 419470"/>
                <a:gd name="connsiteY96" fmla="*/ 131876 h 467265"/>
                <a:gd name="connsiteX97" fmla="*/ 379052 w 419470"/>
                <a:gd name="connsiteY97" fmla="*/ 116371 h 467265"/>
                <a:gd name="connsiteX98" fmla="*/ 389210 w 419470"/>
                <a:gd name="connsiteY98" fmla="*/ 106213 h 467265"/>
                <a:gd name="connsiteX99" fmla="*/ 391705 w 419470"/>
                <a:gd name="connsiteY99" fmla="*/ 104788 h 467265"/>
                <a:gd name="connsiteX100" fmla="*/ 397764 w 419470"/>
                <a:gd name="connsiteY100" fmla="*/ 99263 h 467265"/>
                <a:gd name="connsiteX101" fmla="*/ 402754 w 419470"/>
                <a:gd name="connsiteY101" fmla="*/ 94630 h 467265"/>
                <a:gd name="connsiteX102" fmla="*/ 408813 w 419470"/>
                <a:gd name="connsiteY102" fmla="*/ 89996 h 467265"/>
                <a:gd name="connsiteX103" fmla="*/ 416476 w 419470"/>
                <a:gd name="connsiteY103" fmla="*/ 83937 h 467265"/>
                <a:gd name="connsiteX104" fmla="*/ 419328 w 419470"/>
                <a:gd name="connsiteY104" fmla="*/ 79838 h 467265"/>
                <a:gd name="connsiteX105" fmla="*/ 419328 w 419470"/>
                <a:gd name="connsiteY105" fmla="*/ 75027 h 467265"/>
                <a:gd name="connsiteX106" fmla="*/ 417724 w 419470"/>
                <a:gd name="connsiteY106" fmla="*/ 58453 h 467265"/>
                <a:gd name="connsiteX107" fmla="*/ 415229 w 419470"/>
                <a:gd name="connsiteY107" fmla="*/ 49899 h 467265"/>
                <a:gd name="connsiteX108" fmla="*/ 412912 w 419470"/>
                <a:gd name="connsiteY108" fmla="*/ 45979 h 467265"/>
                <a:gd name="connsiteX109" fmla="*/ 410952 w 419470"/>
                <a:gd name="connsiteY109" fmla="*/ 42771 h 467265"/>
                <a:gd name="connsiteX110" fmla="*/ 405962 w 419470"/>
                <a:gd name="connsiteY110" fmla="*/ 19426 h 467265"/>
                <a:gd name="connsiteX111" fmla="*/ 407031 w 419470"/>
                <a:gd name="connsiteY111" fmla="*/ 13544 h 467265"/>
                <a:gd name="connsiteX112" fmla="*/ 407031 w 419470"/>
                <a:gd name="connsiteY112" fmla="*/ 11940 h 467265"/>
                <a:gd name="connsiteX113" fmla="*/ 407031 w 419470"/>
                <a:gd name="connsiteY113" fmla="*/ 11940 h 467265"/>
                <a:gd name="connsiteX114" fmla="*/ 394022 w 419470"/>
                <a:gd name="connsiteY114" fmla="*/ 11940 h 467265"/>
                <a:gd name="connsiteX115" fmla="*/ 385468 w 419470"/>
                <a:gd name="connsiteY115" fmla="*/ 11940 h 467265"/>
                <a:gd name="connsiteX116" fmla="*/ 377626 w 419470"/>
                <a:gd name="connsiteY116" fmla="*/ 16574 h 467265"/>
                <a:gd name="connsiteX117" fmla="*/ 367825 w 419470"/>
                <a:gd name="connsiteY117" fmla="*/ 22455 h 467265"/>
                <a:gd name="connsiteX118" fmla="*/ 346796 w 419470"/>
                <a:gd name="connsiteY118" fmla="*/ 22455 h 467265"/>
                <a:gd name="connsiteX119" fmla="*/ 316144 w 419470"/>
                <a:gd name="connsiteY119" fmla="*/ 8198 h 467265"/>
                <a:gd name="connsiteX120" fmla="*/ 302778 w 419470"/>
                <a:gd name="connsiteY120" fmla="*/ 0 h 467265"/>
                <a:gd name="connsiteX121" fmla="*/ 302778 w 419470"/>
                <a:gd name="connsiteY121" fmla="*/ 0 h 467265"/>
                <a:gd name="connsiteX122" fmla="*/ 295472 w 419470"/>
                <a:gd name="connsiteY122" fmla="*/ 7129 h 467265"/>
                <a:gd name="connsiteX123" fmla="*/ 291551 w 419470"/>
                <a:gd name="connsiteY123" fmla="*/ 10336 h 467265"/>
                <a:gd name="connsiteX124" fmla="*/ 286205 w 419470"/>
                <a:gd name="connsiteY124" fmla="*/ 17999 h 467265"/>
                <a:gd name="connsiteX125" fmla="*/ 272661 w 419470"/>
                <a:gd name="connsiteY125" fmla="*/ 32434 h 467265"/>
                <a:gd name="connsiteX126" fmla="*/ 253236 w 419470"/>
                <a:gd name="connsiteY126" fmla="*/ 34394 h 467265"/>
                <a:gd name="connsiteX127" fmla="*/ 243791 w 419470"/>
                <a:gd name="connsiteY127" fmla="*/ 34394 h 467265"/>
                <a:gd name="connsiteX128" fmla="*/ 206010 w 419470"/>
                <a:gd name="connsiteY128" fmla="*/ 62730 h 467265"/>
                <a:gd name="connsiteX129" fmla="*/ 202625 w 419470"/>
                <a:gd name="connsiteY129" fmla="*/ 76808 h 467265"/>
                <a:gd name="connsiteX130" fmla="*/ 198882 w 419470"/>
                <a:gd name="connsiteY130" fmla="*/ 92669 h 467265"/>
                <a:gd name="connsiteX131" fmla="*/ 177141 w 419470"/>
                <a:gd name="connsiteY131" fmla="*/ 116193 h 467265"/>
                <a:gd name="connsiteX132" fmla="*/ 175893 w 419470"/>
                <a:gd name="connsiteY132" fmla="*/ 117084 h 467265"/>
                <a:gd name="connsiteX133" fmla="*/ 169477 w 419470"/>
                <a:gd name="connsiteY133" fmla="*/ 122430 h 467265"/>
                <a:gd name="connsiteX134" fmla="*/ 147736 w 419470"/>
                <a:gd name="connsiteY134" fmla="*/ 135796 h 467265"/>
                <a:gd name="connsiteX135" fmla="*/ 144706 w 419470"/>
                <a:gd name="connsiteY135" fmla="*/ 135796 h 467265"/>
                <a:gd name="connsiteX136" fmla="*/ 123143 w 419470"/>
                <a:gd name="connsiteY136" fmla="*/ 122074 h 467265"/>
                <a:gd name="connsiteX137" fmla="*/ 117084 w 419470"/>
                <a:gd name="connsiteY137" fmla="*/ 114945 h 467265"/>
                <a:gd name="connsiteX138" fmla="*/ 81442 w 419470"/>
                <a:gd name="connsiteY138" fmla="*/ 92313 h 467265"/>
                <a:gd name="connsiteX139" fmla="*/ 80373 w 419470"/>
                <a:gd name="connsiteY139" fmla="*/ 92313 h 467265"/>
                <a:gd name="connsiteX140" fmla="*/ 59344 w 419470"/>
                <a:gd name="connsiteY140" fmla="*/ 89283 h 467265"/>
                <a:gd name="connsiteX141" fmla="*/ 25484 w 419470"/>
                <a:gd name="connsiteY141" fmla="*/ 90531 h 467265"/>
                <a:gd name="connsiteX142" fmla="*/ 13366 w 419470"/>
                <a:gd name="connsiteY142" fmla="*/ 103540 h 467265"/>
                <a:gd name="connsiteX143" fmla="*/ 5881 w 419470"/>
                <a:gd name="connsiteY143" fmla="*/ 112629 h 467265"/>
                <a:gd name="connsiteX144" fmla="*/ 0 w 419470"/>
                <a:gd name="connsiteY144" fmla="*/ 118153 h 467265"/>
                <a:gd name="connsiteX145" fmla="*/ 4099 w 419470"/>
                <a:gd name="connsiteY145" fmla="*/ 120292 h 467265"/>
                <a:gd name="connsiteX146" fmla="*/ 40632 w 419470"/>
                <a:gd name="connsiteY146" fmla="*/ 146489 h 4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419470" h="467265">
                  <a:moveTo>
                    <a:pt x="40632" y="146489"/>
                  </a:moveTo>
                  <a:cubicBezTo>
                    <a:pt x="47226" y="148627"/>
                    <a:pt x="53285" y="149162"/>
                    <a:pt x="57384" y="155577"/>
                  </a:cubicBezTo>
                  <a:cubicBezTo>
                    <a:pt x="61482" y="161993"/>
                    <a:pt x="59344" y="177141"/>
                    <a:pt x="47404" y="174646"/>
                  </a:cubicBezTo>
                  <a:cubicBezTo>
                    <a:pt x="43840" y="174646"/>
                    <a:pt x="42057" y="170547"/>
                    <a:pt x="39028" y="169121"/>
                  </a:cubicBezTo>
                  <a:cubicBezTo>
                    <a:pt x="34238" y="167069"/>
                    <a:pt x="29091" y="165979"/>
                    <a:pt x="23880" y="165914"/>
                  </a:cubicBezTo>
                  <a:cubicBezTo>
                    <a:pt x="19218" y="165741"/>
                    <a:pt x="14628" y="164714"/>
                    <a:pt x="10336" y="162884"/>
                  </a:cubicBezTo>
                  <a:cubicBezTo>
                    <a:pt x="10783" y="165718"/>
                    <a:pt x="10783" y="168604"/>
                    <a:pt x="10336" y="171438"/>
                  </a:cubicBezTo>
                  <a:cubicBezTo>
                    <a:pt x="9414" y="175158"/>
                    <a:pt x="7576" y="178589"/>
                    <a:pt x="4990" y="181418"/>
                  </a:cubicBezTo>
                  <a:cubicBezTo>
                    <a:pt x="3564" y="182860"/>
                    <a:pt x="2522" y="184637"/>
                    <a:pt x="1960" y="186586"/>
                  </a:cubicBezTo>
                  <a:cubicBezTo>
                    <a:pt x="1960" y="192467"/>
                    <a:pt x="11227" y="196744"/>
                    <a:pt x="12297" y="197278"/>
                  </a:cubicBezTo>
                  <a:cubicBezTo>
                    <a:pt x="14509" y="198751"/>
                    <a:pt x="17390" y="198751"/>
                    <a:pt x="19603" y="197278"/>
                  </a:cubicBezTo>
                  <a:cubicBezTo>
                    <a:pt x="21895" y="196222"/>
                    <a:pt x="24282" y="195387"/>
                    <a:pt x="26732" y="194784"/>
                  </a:cubicBezTo>
                  <a:cubicBezTo>
                    <a:pt x="38825" y="193559"/>
                    <a:pt x="50588" y="199200"/>
                    <a:pt x="57205" y="209397"/>
                  </a:cubicBezTo>
                  <a:cubicBezTo>
                    <a:pt x="59579" y="212070"/>
                    <a:pt x="62140" y="214571"/>
                    <a:pt x="64868" y="216882"/>
                  </a:cubicBezTo>
                  <a:cubicBezTo>
                    <a:pt x="73957" y="224010"/>
                    <a:pt x="80373" y="229178"/>
                    <a:pt x="81264" y="237019"/>
                  </a:cubicBezTo>
                  <a:cubicBezTo>
                    <a:pt x="81238" y="243754"/>
                    <a:pt x="78471" y="250189"/>
                    <a:pt x="73601" y="254840"/>
                  </a:cubicBezTo>
                  <a:cubicBezTo>
                    <a:pt x="70704" y="259015"/>
                    <a:pt x="68925" y="263862"/>
                    <a:pt x="68433" y="268919"/>
                  </a:cubicBezTo>
                  <a:cubicBezTo>
                    <a:pt x="67826" y="272470"/>
                    <a:pt x="66810" y="275938"/>
                    <a:pt x="65403" y="279255"/>
                  </a:cubicBezTo>
                  <a:cubicBezTo>
                    <a:pt x="65403" y="281572"/>
                    <a:pt x="63799" y="283888"/>
                    <a:pt x="63264" y="286205"/>
                  </a:cubicBezTo>
                  <a:cubicBezTo>
                    <a:pt x="61482" y="294224"/>
                    <a:pt x="72175" y="305808"/>
                    <a:pt x="79125" y="313649"/>
                  </a:cubicBezTo>
                  <a:cubicBezTo>
                    <a:pt x="81085" y="315788"/>
                    <a:pt x="83046" y="317748"/>
                    <a:pt x="84471" y="319530"/>
                  </a:cubicBezTo>
                  <a:cubicBezTo>
                    <a:pt x="85521" y="320642"/>
                    <a:pt x="86720" y="321602"/>
                    <a:pt x="88036" y="322382"/>
                  </a:cubicBezTo>
                  <a:cubicBezTo>
                    <a:pt x="90813" y="323803"/>
                    <a:pt x="93200" y="325883"/>
                    <a:pt x="94986" y="328441"/>
                  </a:cubicBezTo>
                  <a:cubicBezTo>
                    <a:pt x="97007" y="333233"/>
                    <a:pt x="97383" y="338560"/>
                    <a:pt x="96055" y="343589"/>
                  </a:cubicBezTo>
                  <a:cubicBezTo>
                    <a:pt x="95890" y="345129"/>
                    <a:pt x="95890" y="346682"/>
                    <a:pt x="96055" y="348222"/>
                  </a:cubicBezTo>
                  <a:lnTo>
                    <a:pt x="96055" y="361053"/>
                  </a:lnTo>
                  <a:cubicBezTo>
                    <a:pt x="96055" y="365152"/>
                    <a:pt x="96055" y="369251"/>
                    <a:pt x="96055" y="373528"/>
                  </a:cubicBezTo>
                  <a:cubicBezTo>
                    <a:pt x="97746" y="373943"/>
                    <a:pt x="99367" y="374603"/>
                    <a:pt x="100867" y="375488"/>
                  </a:cubicBezTo>
                  <a:cubicBezTo>
                    <a:pt x="106607" y="378255"/>
                    <a:pt x="111943" y="381792"/>
                    <a:pt x="116727" y="386002"/>
                  </a:cubicBezTo>
                  <a:cubicBezTo>
                    <a:pt x="119257" y="383403"/>
                    <a:pt x="122000" y="381019"/>
                    <a:pt x="124925" y="378874"/>
                  </a:cubicBezTo>
                  <a:cubicBezTo>
                    <a:pt x="133123" y="372993"/>
                    <a:pt x="138113" y="373171"/>
                    <a:pt x="142746" y="378874"/>
                  </a:cubicBezTo>
                  <a:cubicBezTo>
                    <a:pt x="143826" y="380425"/>
                    <a:pt x="145303" y="381656"/>
                    <a:pt x="147023" y="382438"/>
                  </a:cubicBezTo>
                  <a:cubicBezTo>
                    <a:pt x="156191" y="384957"/>
                    <a:pt x="165908" y="381012"/>
                    <a:pt x="170725" y="372815"/>
                  </a:cubicBezTo>
                  <a:cubicBezTo>
                    <a:pt x="174467" y="366043"/>
                    <a:pt x="177675" y="360518"/>
                    <a:pt x="183912" y="359093"/>
                  </a:cubicBezTo>
                  <a:cubicBezTo>
                    <a:pt x="189404" y="358656"/>
                    <a:pt x="194829" y="360529"/>
                    <a:pt x="198882" y="364261"/>
                  </a:cubicBezTo>
                  <a:cubicBezTo>
                    <a:pt x="206633" y="370819"/>
                    <a:pt x="211811" y="379910"/>
                    <a:pt x="213495" y="389923"/>
                  </a:cubicBezTo>
                  <a:cubicBezTo>
                    <a:pt x="214588" y="398905"/>
                    <a:pt x="219616" y="406936"/>
                    <a:pt x="227217" y="411843"/>
                  </a:cubicBezTo>
                  <a:cubicBezTo>
                    <a:pt x="236944" y="415164"/>
                    <a:pt x="243421" y="424377"/>
                    <a:pt x="243256" y="434654"/>
                  </a:cubicBezTo>
                  <a:cubicBezTo>
                    <a:pt x="243256" y="440356"/>
                    <a:pt x="243256" y="445703"/>
                    <a:pt x="244325" y="451227"/>
                  </a:cubicBezTo>
                  <a:cubicBezTo>
                    <a:pt x="245395" y="456752"/>
                    <a:pt x="244325" y="457821"/>
                    <a:pt x="244325" y="461029"/>
                  </a:cubicBezTo>
                  <a:lnTo>
                    <a:pt x="244325" y="461029"/>
                  </a:lnTo>
                  <a:cubicBezTo>
                    <a:pt x="245640" y="461221"/>
                    <a:pt x="246874" y="461776"/>
                    <a:pt x="247890" y="462632"/>
                  </a:cubicBezTo>
                  <a:cubicBezTo>
                    <a:pt x="249144" y="463570"/>
                    <a:pt x="250229" y="464715"/>
                    <a:pt x="251097" y="466018"/>
                  </a:cubicBezTo>
                  <a:lnTo>
                    <a:pt x="251097" y="467266"/>
                  </a:lnTo>
                  <a:cubicBezTo>
                    <a:pt x="251097" y="467266"/>
                    <a:pt x="252701" y="467266"/>
                    <a:pt x="256266" y="467266"/>
                  </a:cubicBezTo>
                  <a:cubicBezTo>
                    <a:pt x="259501" y="466719"/>
                    <a:pt x="262668" y="465822"/>
                    <a:pt x="265711" y="464593"/>
                  </a:cubicBezTo>
                  <a:cubicBezTo>
                    <a:pt x="268018" y="463337"/>
                    <a:pt x="270573" y="462607"/>
                    <a:pt x="273195" y="462455"/>
                  </a:cubicBezTo>
                  <a:cubicBezTo>
                    <a:pt x="276506" y="462583"/>
                    <a:pt x="279715" y="463633"/>
                    <a:pt x="282462" y="465484"/>
                  </a:cubicBezTo>
                  <a:cubicBezTo>
                    <a:pt x="283532" y="465484"/>
                    <a:pt x="285492" y="467266"/>
                    <a:pt x="285848" y="467088"/>
                  </a:cubicBezTo>
                  <a:cubicBezTo>
                    <a:pt x="286582" y="466734"/>
                    <a:pt x="287246" y="466251"/>
                    <a:pt x="287809" y="465662"/>
                  </a:cubicBezTo>
                  <a:lnTo>
                    <a:pt x="290660" y="463345"/>
                  </a:lnTo>
                  <a:cubicBezTo>
                    <a:pt x="292604" y="462122"/>
                    <a:pt x="294249" y="460478"/>
                    <a:pt x="295472" y="458534"/>
                  </a:cubicBezTo>
                  <a:cubicBezTo>
                    <a:pt x="298183" y="451500"/>
                    <a:pt x="303129" y="445552"/>
                    <a:pt x="309550" y="441604"/>
                  </a:cubicBezTo>
                  <a:cubicBezTo>
                    <a:pt x="313503" y="439957"/>
                    <a:pt x="317743" y="439109"/>
                    <a:pt x="322025" y="439109"/>
                  </a:cubicBezTo>
                  <a:lnTo>
                    <a:pt x="328084" y="439109"/>
                  </a:lnTo>
                  <a:cubicBezTo>
                    <a:pt x="332142" y="439186"/>
                    <a:pt x="336199" y="438888"/>
                    <a:pt x="340202" y="438218"/>
                  </a:cubicBezTo>
                  <a:cubicBezTo>
                    <a:pt x="348023" y="436453"/>
                    <a:pt x="355151" y="432425"/>
                    <a:pt x="360696" y="426634"/>
                  </a:cubicBezTo>
                  <a:cubicBezTo>
                    <a:pt x="366677" y="420544"/>
                    <a:pt x="371939" y="413787"/>
                    <a:pt x="376379" y="406496"/>
                  </a:cubicBezTo>
                  <a:cubicBezTo>
                    <a:pt x="380121" y="400616"/>
                    <a:pt x="383685" y="394735"/>
                    <a:pt x="387071" y="388675"/>
                  </a:cubicBezTo>
                  <a:cubicBezTo>
                    <a:pt x="387071" y="388675"/>
                    <a:pt x="387071" y="387606"/>
                    <a:pt x="387071" y="387250"/>
                  </a:cubicBezTo>
                  <a:cubicBezTo>
                    <a:pt x="387262" y="386732"/>
                    <a:pt x="387262" y="386163"/>
                    <a:pt x="387071" y="385646"/>
                  </a:cubicBezTo>
                  <a:cubicBezTo>
                    <a:pt x="385507" y="383995"/>
                    <a:pt x="383047" y="383561"/>
                    <a:pt x="381012" y="384577"/>
                  </a:cubicBezTo>
                  <a:cubicBezTo>
                    <a:pt x="380234" y="384946"/>
                    <a:pt x="379514" y="385426"/>
                    <a:pt x="378874" y="386002"/>
                  </a:cubicBezTo>
                  <a:lnTo>
                    <a:pt x="377626" y="386002"/>
                  </a:lnTo>
                  <a:cubicBezTo>
                    <a:pt x="372511" y="389847"/>
                    <a:pt x="366192" y="391742"/>
                    <a:pt x="359805" y="391349"/>
                  </a:cubicBezTo>
                  <a:cubicBezTo>
                    <a:pt x="352142" y="391349"/>
                    <a:pt x="347331" y="386715"/>
                    <a:pt x="346796" y="380478"/>
                  </a:cubicBezTo>
                  <a:cubicBezTo>
                    <a:pt x="346166" y="375866"/>
                    <a:pt x="346166" y="371190"/>
                    <a:pt x="346796" y="366578"/>
                  </a:cubicBezTo>
                  <a:lnTo>
                    <a:pt x="346796" y="364083"/>
                  </a:lnTo>
                  <a:cubicBezTo>
                    <a:pt x="347229" y="361846"/>
                    <a:pt x="347229" y="359547"/>
                    <a:pt x="346796" y="357311"/>
                  </a:cubicBezTo>
                  <a:lnTo>
                    <a:pt x="346796" y="357311"/>
                  </a:lnTo>
                  <a:cubicBezTo>
                    <a:pt x="346536" y="356138"/>
                    <a:pt x="345912" y="355078"/>
                    <a:pt x="345014" y="354281"/>
                  </a:cubicBezTo>
                  <a:cubicBezTo>
                    <a:pt x="342668" y="352938"/>
                    <a:pt x="340048" y="352145"/>
                    <a:pt x="337351" y="351964"/>
                  </a:cubicBezTo>
                  <a:cubicBezTo>
                    <a:pt x="332147" y="351572"/>
                    <a:pt x="327267" y="349290"/>
                    <a:pt x="323629" y="345549"/>
                  </a:cubicBezTo>
                  <a:cubicBezTo>
                    <a:pt x="321383" y="342537"/>
                    <a:pt x="320025" y="338956"/>
                    <a:pt x="319708" y="335213"/>
                  </a:cubicBezTo>
                  <a:cubicBezTo>
                    <a:pt x="319439" y="333225"/>
                    <a:pt x="318837" y="331297"/>
                    <a:pt x="317926" y="329510"/>
                  </a:cubicBezTo>
                  <a:lnTo>
                    <a:pt x="316144" y="327728"/>
                  </a:lnTo>
                  <a:cubicBezTo>
                    <a:pt x="315107" y="326869"/>
                    <a:pt x="314152" y="325914"/>
                    <a:pt x="313293" y="324876"/>
                  </a:cubicBezTo>
                  <a:cubicBezTo>
                    <a:pt x="310364" y="320719"/>
                    <a:pt x="308920" y="315698"/>
                    <a:pt x="309194" y="310620"/>
                  </a:cubicBezTo>
                  <a:cubicBezTo>
                    <a:pt x="308908" y="299835"/>
                    <a:pt x="309986" y="289057"/>
                    <a:pt x="312402" y="278542"/>
                  </a:cubicBezTo>
                  <a:lnTo>
                    <a:pt x="312402" y="275156"/>
                  </a:lnTo>
                  <a:cubicBezTo>
                    <a:pt x="313441" y="271423"/>
                    <a:pt x="314157" y="267607"/>
                    <a:pt x="314540" y="263751"/>
                  </a:cubicBezTo>
                  <a:cubicBezTo>
                    <a:pt x="314540" y="256087"/>
                    <a:pt x="311332" y="252167"/>
                    <a:pt x="304382" y="245930"/>
                  </a:cubicBezTo>
                  <a:cubicBezTo>
                    <a:pt x="300060" y="241730"/>
                    <a:pt x="296287" y="237000"/>
                    <a:pt x="293155" y="231851"/>
                  </a:cubicBezTo>
                  <a:cubicBezTo>
                    <a:pt x="290865" y="228589"/>
                    <a:pt x="290087" y="224500"/>
                    <a:pt x="291016" y="220624"/>
                  </a:cubicBezTo>
                  <a:cubicBezTo>
                    <a:pt x="292254" y="217716"/>
                    <a:pt x="294457" y="215324"/>
                    <a:pt x="297254" y="213852"/>
                  </a:cubicBezTo>
                  <a:lnTo>
                    <a:pt x="319174" y="199595"/>
                  </a:lnTo>
                  <a:cubicBezTo>
                    <a:pt x="324724" y="195025"/>
                    <a:pt x="331772" y="192675"/>
                    <a:pt x="338955" y="193001"/>
                  </a:cubicBezTo>
                  <a:cubicBezTo>
                    <a:pt x="342628" y="193800"/>
                    <a:pt x="346128" y="195248"/>
                    <a:pt x="349291" y="197278"/>
                  </a:cubicBezTo>
                  <a:cubicBezTo>
                    <a:pt x="354087" y="200797"/>
                    <a:pt x="359919" y="202616"/>
                    <a:pt x="365865" y="202446"/>
                  </a:cubicBezTo>
                  <a:cubicBezTo>
                    <a:pt x="370486" y="201811"/>
                    <a:pt x="374724" y="199534"/>
                    <a:pt x="377805" y="196031"/>
                  </a:cubicBezTo>
                  <a:cubicBezTo>
                    <a:pt x="381299" y="191985"/>
                    <a:pt x="384236" y="187490"/>
                    <a:pt x="386537" y="182665"/>
                  </a:cubicBezTo>
                  <a:cubicBezTo>
                    <a:pt x="389266" y="178405"/>
                    <a:pt x="390747" y="173467"/>
                    <a:pt x="390814" y="168408"/>
                  </a:cubicBezTo>
                  <a:cubicBezTo>
                    <a:pt x="390357" y="165610"/>
                    <a:pt x="389454" y="162902"/>
                    <a:pt x="388141" y="160389"/>
                  </a:cubicBezTo>
                  <a:cubicBezTo>
                    <a:pt x="385824" y="155864"/>
                    <a:pt x="384603" y="150859"/>
                    <a:pt x="384577" y="145776"/>
                  </a:cubicBezTo>
                  <a:cubicBezTo>
                    <a:pt x="384673" y="144590"/>
                    <a:pt x="384673" y="143398"/>
                    <a:pt x="384577" y="142212"/>
                  </a:cubicBezTo>
                  <a:cubicBezTo>
                    <a:pt x="384054" y="139656"/>
                    <a:pt x="383153" y="137194"/>
                    <a:pt x="381903" y="134905"/>
                  </a:cubicBezTo>
                  <a:lnTo>
                    <a:pt x="380656" y="131876"/>
                  </a:lnTo>
                  <a:cubicBezTo>
                    <a:pt x="378081" y="127126"/>
                    <a:pt x="377504" y="121547"/>
                    <a:pt x="379052" y="116371"/>
                  </a:cubicBezTo>
                  <a:cubicBezTo>
                    <a:pt x="380952" y="111769"/>
                    <a:pt x="384607" y="108113"/>
                    <a:pt x="389210" y="106213"/>
                  </a:cubicBezTo>
                  <a:lnTo>
                    <a:pt x="391705" y="104788"/>
                  </a:lnTo>
                  <a:cubicBezTo>
                    <a:pt x="393940" y="103197"/>
                    <a:pt x="395974" y="101342"/>
                    <a:pt x="397764" y="99263"/>
                  </a:cubicBezTo>
                  <a:cubicBezTo>
                    <a:pt x="399340" y="97628"/>
                    <a:pt x="401006" y="96081"/>
                    <a:pt x="402754" y="94630"/>
                  </a:cubicBezTo>
                  <a:lnTo>
                    <a:pt x="408813" y="89996"/>
                  </a:lnTo>
                  <a:cubicBezTo>
                    <a:pt x="411583" y="88266"/>
                    <a:pt x="414153" y="86234"/>
                    <a:pt x="416476" y="83937"/>
                  </a:cubicBezTo>
                  <a:cubicBezTo>
                    <a:pt x="417737" y="82815"/>
                    <a:pt x="418714" y="81410"/>
                    <a:pt x="419328" y="79838"/>
                  </a:cubicBezTo>
                  <a:cubicBezTo>
                    <a:pt x="419518" y="78240"/>
                    <a:pt x="419518" y="76625"/>
                    <a:pt x="419328" y="75027"/>
                  </a:cubicBezTo>
                  <a:cubicBezTo>
                    <a:pt x="419146" y="69474"/>
                    <a:pt x="418611" y="63938"/>
                    <a:pt x="417724" y="58453"/>
                  </a:cubicBezTo>
                  <a:cubicBezTo>
                    <a:pt x="417223" y="55516"/>
                    <a:pt x="416386" y="52645"/>
                    <a:pt x="415229" y="49899"/>
                  </a:cubicBezTo>
                  <a:cubicBezTo>
                    <a:pt x="414563" y="48532"/>
                    <a:pt x="413788" y="47221"/>
                    <a:pt x="412912" y="45979"/>
                  </a:cubicBezTo>
                  <a:cubicBezTo>
                    <a:pt x="412194" y="44950"/>
                    <a:pt x="411540" y="43879"/>
                    <a:pt x="410952" y="42771"/>
                  </a:cubicBezTo>
                  <a:cubicBezTo>
                    <a:pt x="406856" y="35715"/>
                    <a:pt x="405109" y="27540"/>
                    <a:pt x="405962" y="19426"/>
                  </a:cubicBezTo>
                  <a:lnTo>
                    <a:pt x="407031" y="13544"/>
                  </a:lnTo>
                  <a:cubicBezTo>
                    <a:pt x="407117" y="13013"/>
                    <a:pt x="407117" y="12471"/>
                    <a:pt x="407031" y="11940"/>
                  </a:cubicBezTo>
                  <a:lnTo>
                    <a:pt x="407031" y="11940"/>
                  </a:lnTo>
                  <a:cubicBezTo>
                    <a:pt x="402748" y="12906"/>
                    <a:pt x="398304" y="12906"/>
                    <a:pt x="394022" y="11940"/>
                  </a:cubicBezTo>
                  <a:cubicBezTo>
                    <a:pt x="391181" y="11582"/>
                    <a:pt x="388308" y="11582"/>
                    <a:pt x="385468" y="11940"/>
                  </a:cubicBezTo>
                  <a:cubicBezTo>
                    <a:pt x="382549" y="12899"/>
                    <a:pt x="379874" y="14480"/>
                    <a:pt x="377626" y="16574"/>
                  </a:cubicBezTo>
                  <a:cubicBezTo>
                    <a:pt x="374678" y="19022"/>
                    <a:pt x="371373" y="21005"/>
                    <a:pt x="367825" y="22455"/>
                  </a:cubicBezTo>
                  <a:cubicBezTo>
                    <a:pt x="360907" y="24060"/>
                    <a:pt x="353714" y="24060"/>
                    <a:pt x="346796" y="22455"/>
                  </a:cubicBezTo>
                  <a:cubicBezTo>
                    <a:pt x="335643" y="20049"/>
                    <a:pt x="325170" y="15178"/>
                    <a:pt x="316144" y="8198"/>
                  </a:cubicBezTo>
                  <a:cubicBezTo>
                    <a:pt x="311870" y="5180"/>
                    <a:pt x="307406" y="2441"/>
                    <a:pt x="302778" y="0"/>
                  </a:cubicBezTo>
                  <a:lnTo>
                    <a:pt x="302778" y="0"/>
                  </a:lnTo>
                  <a:cubicBezTo>
                    <a:pt x="300715" y="2730"/>
                    <a:pt x="298252" y="5133"/>
                    <a:pt x="295472" y="7129"/>
                  </a:cubicBezTo>
                  <a:cubicBezTo>
                    <a:pt x="294095" y="8109"/>
                    <a:pt x="292785" y="9181"/>
                    <a:pt x="291551" y="10336"/>
                  </a:cubicBezTo>
                  <a:cubicBezTo>
                    <a:pt x="289504" y="12695"/>
                    <a:pt x="287712" y="15264"/>
                    <a:pt x="286205" y="17999"/>
                  </a:cubicBezTo>
                  <a:cubicBezTo>
                    <a:pt x="283220" y="24046"/>
                    <a:pt x="278506" y="29070"/>
                    <a:pt x="272661" y="32434"/>
                  </a:cubicBezTo>
                  <a:cubicBezTo>
                    <a:pt x="266495" y="34883"/>
                    <a:pt x="259767" y="35561"/>
                    <a:pt x="253236" y="34394"/>
                  </a:cubicBezTo>
                  <a:cubicBezTo>
                    <a:pt x="250097" y="34048"/>
                    <a:pt x="246930" y="34048"/>
                    <a:pt x="243791" y="34394"/>
                  </a:cubicBezTo>
                  <a:cubicBezTo>
                    <a:pt x="227177" y="36749"/>
                    <a:pt x="212923" y="47439"/>
                    <a:pt x="206010" y="62730"/>
                  </a:cubicBezTo>
                  <a:cubicBezTo>
                    <a:pt x="204218" y="67237"/>
                    <a:pt x="203077" y="71978"/>
                    <a:pt x="202625" y="76808"/>
                  </a:cubicBezTo>
                  <a:cubicBezTo>
                    <a:pt x="202058" y="82233"/>
                    <a:pt x="200801" y="87563"/>
                    <a:pt x="198882" y="92669"/>
                  </a:cubicBezTo>
                  <a:cubicBezTo>
                    <a:pt x="194040" y="102432"/>
                    <a:pt x="186493" y="110597"/>
                    <a:pt x="177141" y="116193"/>
                  </a:cubicBezTo>
                  <a:lnTo>
                    <a:pt x="175893" y="117084"/>
                  </a:lnTo>
                  <a:cubicBezTo>
                    <a:pt x="173933" y="118510"/>
                    <a:pt x="171794" y="120470"/>
                    <a:pt x="169477" y="122430"/>
                  </a:cubicBezTo>
                  <a:cubicBezTo>
                    <a:pt x="163583" y="128782"/>
                    <a:pt x="156065" y="133404"/>
                    <a:pt x="147736" y="135796"/>
                  </a:cubicBezTo>
                  <a:lnTo>
                    <a:pt x="144706" y="135796"/>
                  </a:lnTo>
                  <a:cubicBezTo>
                    <a:pt x="135820" y="134698"/>
                    <a:pt x="127901" y="129659"/>
                    <a:pt x="123143" y="122074"/>
                  </a:cubicBezTo>
                  <a:lnTo>
                    <a:pt x="117084" y="114945"/>
                  </a:lnTo>
                  <a:cubicBezTo>
                    <a:pt x="106391" y="102293"/>
                    <a:pt x="98015" y="92313"/>
                    <a:pt x="81442" y="92313"/>
                  </a:cubicBezTo>
                  <a:lnTo>
                    <a:pt x="80373" y="92313"/>
                  </a:lnTo>
                  <a:cubicBezTo>
                    <a:pt x="73280" y="92004"/>
                    <a:pt x="66235" y="90989"/>
                    <a:pt x="59344" y="89283"/>
                  </a:cubicBezTo>
                  <a:cubicBezTo>
                    <a:pt x="48389" y="84889"/>
                    <a:pt x="36085" y="85342"/>
                    <a:pt x="25484" y="90531"/>
                  </a:cubicBezTo>
                  <a:cubicBezTo>
                    <a:pt x="20918" y="94345"/>
                    <a:pt x="16846" y="98715"/>
                    <a:pt x="13366" y="103540"/>
                  </a:cubicBezTo>
                  <a:cubicBezTo>
                    <a:pt x="11067" y="106726"/>
                    <a:pt x="8567" y="109762"/>
                    <a:pt x="5881" y="112629"/>
                  </a:cubicBezTo>
                  <a:lnTo>
                    <a:pt x="0" y="118153"/>
                  </a:lnTo>
                  <a:cubicBezTo>
                    <a:pt x="1420" y="118759"/>
                    <a:pt x="2790" y="119474"/>
                    <a:pt x="4099" y="120292"/>
                  </a:cubicBezTo>
                  <a:cubicBezTo>
                    <a:pt x="19247" y="129202"/>
                    <a:pt x="24237" y="141499"/>
                    <a:pt x="40632" y="14648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19" name="Полилиния: фигура 645">
              <a:extLst>
                <a:ext uri="{FF2B5EF4-FFF2-40B4-BE49-F238E27FC236}">
                  <a16:creationId xmlns:a16="http://schemas.microsoft.com/office/drawing/2014/main" id="{497B5BFE-CD3F-430A-9AED-DAA97D263BCC}"/>
                </a:ext>
              </a:extLst>
            </p:cNvPr>
            <p:cNvSpPr/>
            <p:nvPr/>
          </p:nvSpPr>
          <p:spPr>
            <a:xfrm>
              <a:off x="1485718" y="3460290"/>
              <a:ext cx="182525" cy="209927"/>
            </a:xfrm>
            <a:custGeom>
              <a:avLst/>
              <a:gdLst>
                <a:gd name="connsiteX0" fmla="*/ 69145 w 195852"/>
                <a:gd name="connsiteY0" fmla="*/ 21029 h 225151"/>
                <a:gd name="connsiteX1" fmla="*/ 53998 w 195852"/>
                <a:gd name="connsiteY1" fmla="*/ 19959 h 225151"/>
                <a:gd name="connsiteX2" fmla="*/ 52037 w 195852"/>
                <a:gd name="connsiteY2" fmla="*/ 19959 h 225151"/>
                <a:gd name="connsiteX3" fmla="*/ 37602 w 195852"/>
                <a:gd name="connsiteY3" fmla="*/ 19959 h 225151"/>
                <a:gd name="connsiteX4" fmla="*/ 36533 w 195852"/>
                <a:gd name="connsiteY4" fmla="*/ 21385 h 225151"/>
                <a:gd name="connsiteX5" fmla="*/ 36533 w 195852"/>
                <a:gd name="connsiteY5" fmla="*/ 26731 h 225151"/>
                <a:gd name="connsiteX6" fmla="*/ 31900 w 195852"/>
                <a:gd name="connsiteY6" fmla="*/ 42057 h 225151"/>
                <a:gd name="connsiteX7" fmla="*/ 8732 w 195852"/>
                <a:gd name="connsiteY7" fmla="*/ 54889 h 225151"/>
                <a:gd name="connsiteX8" fmla="*/ 2495 w 195852"/>
                <a:gd name="connsiteY8" fmla="*/ 57027 h 225151"/>
                <a:gd name="connsiteX9" fmla="*/ 2495 w 195852"/>
                <a:gd name="connsiteY9" fmla="*/ 58453 h 225151"/>
                <a:gd name="connsiteX10" fmla="*/ 1604 w 195852"/>
                <a:gd name="connsiteY10" fmla="*/ 60770 h 225151"/>
                <a:gd name="connsiteX11" fmla="*/ 0 w 195852"/>
                <a:gd name="connsiteY11" fmla="*/ 62908 h 225151"/>
                <a:gd name="connsiteX12" fmla="*/ 1247 w 195852"/>
                <a:gd name="connsiteY12" fmla="*/ 63977 h 225151"/>
                <a:gd name="connsiteX13" fmla="*/ 11584 w 195852"/>
                <a:gd name="connsiteY13" fmla="*/ 68789 h 225151"/>
                <a:gd name="connsiteX14" fmla="*/ 21207 w 195852"/>
                <a:gd name="connsiteY14" fmla="*/ 72710 h 225151"/>
                <a:gd name="connsiteX15" fmla="*/ 39028 w 195852"/>
                <a:gd name="connsiteY15" fmla="*/ 96233 h 225151"/>
                <a:gd name="connsiteX16" fmla="*/ 48829 w 195852"/>
                <a:gd name="connsiteY16" fmla="*/ 112807 h 225151"/>
                <a:gd name="connsiteX17" fmla="*/ 57918 w 195852"/>
                <a:gd name="connsiteY17" fmla="*/ 117084 h 225151"/>
                <a:gd name="connsiteX18" fmla="*/ 71462 w 195852"/>
                <a:gd name="connsiteY18" fmla="*/ 124034 h 225151"/>
                <a:gd name="connsiteX19" fmla="*/ 75917 w 195852"/>
                <a:gd name="connsiteY19" fmla="*/ 148449 h 225151"/>
                <a:gd name="connsiteX20" fmla="*/ 75917 w 195852"/>
                <a:gd name="connsiteY20" fmla="*/ 152191 h 225151"/>
                <a:gd name="connsiteX21" fmla="*/ 86254 w 195852"/>
                <a:gd name="connsiteY21" fmla="*/ 187833 h 225151"/>
                <a:gd name="connsiteX22" fmla="*/ 92313 w 195852"/>
                <a:gd name="connsiteY22" fmla="*/ 200486 h 225151"/>
                <a:gd name="connsiteX23" fmla="*/ 111025 w 195852"/>
                <a:gd name="connsiteY23" fmla="*/ 221514 h 225151"/>
                <a:gd name="connsiteX24" fmla="*/ 121717 w 195852"/>
                <a:gd name="connsiteY24" fmla="*/ 224544 h 225151"/>
                <a:gd name="connsiteX25" fmla="*/ 121717 w 195852"/>
                <a:gd name="connsiteY25" fmla="*/ 224544 h 225151"/>
                <a:gd name="connsiteX26" fmla="*/ 148538 w 195852"/>
                <a:gd name="connsiteY26" fmla="*/ 208018 h 225151"/>
                <a:gd name="connsiteX27" fmla="*/ 148805 w 195852"/>
                <a:gd name="connsiteY27" fmla="*/ 206723 h 225151"/>
                <a:gd name="connsiteX28" fmla="*/ 195853 w 195852"/>
                <a:gd name="connsiteY28" fmla="*/ 147023 h 225151"/>
                <a:gd name="connsiteX29" fmla="*/ 194249 w 195852"/>
                <a:gd name="connsiteY29" fmla="*/ 144171 h 225151"/>
                <a:gd name="connsiteX30" fmla="*/ 192467 w 195852"/>
                <a:gd name="connsiteY30" fmla="*/ 122073 h 225151"/>
                <a:gd name="connsiteX31" fmla="*/ 186942 w 195852"/>
                <a:gd name="connsiteY31" fmla="*/ 99440 h 225151"/>
                <a:gd name="connsiteX32" fmla="*/ 184269 w 195852"/>
                <a:gd name="connsiteY32" fmla="*/ 96768 h 225151"/>
                <a:gd name="connsiteX33" fmla="*/ 161814 w 195852"/>
                <a:gd name="connsiteY33" fmla="*/ 62195 h 225151"/>
                <a:gd name="connsiteX34" fmla="*/ 159141 w 195852"/>
                <a:gd name="connsiteY34" fmla="*/ 53463 h 225151"/>
                <a:gd name="connsiteX35" fmla="*/ 150587 w 195852"/>
                <a:gd name="connsiteY35" fmla="*/ 12297 h 225151"/>
                <a:gd name="connsiteX36" fmla="*/ 140251 w 195852"/>
                <a:gd name="connsiteY36" fmla="*/ 9267 h 225151"/>
                <a:gd name="connsiteX37" fmla="*/ 137934 w 195852"/>
                <a:gd name="connsiteY37" fmla="*/ 9267 h 225151"/>
                <a:gd name="connsiteX38" fmla="*/ 128133 w 195852"/>
                <a:gd name="connsiteY38" fmla="*/ 6772 h 225151"/>
                <a:gd name="connsiteX39" fmla="*/ 123678 w 195852"/>
                <a:gd name="connsiteY39" fmla="*/ 4455 h 225151"/>
                <a:gd name="connsiteX40" fmla="*/ 119579 w 195852"/>
                <a:gd name="connsiteY40" fmla="*/ 2495 h 225151"/>
                <a:gd name="connsiteX41" fmla="*/ 106748 w 195852"/>
                <a:gd name="connsiteY41" fmla="*/ 3564 h 225151"/>
                <a:gd name="connsiteX42" fmla="*/ 90531 w 195852"/>
                <a:gd name="connsiteY42" fmla="*/ 4990 h 225151"/>
                <a:gd name="connsiteX43" fmla="*/ 78947 w 195852"/>
                <a:gd name="connsiteY43" fmla="*/ 0 h 225151"/>
                <a:gd name="connsiteX44" fmla="*/ 78947 w 195852"/>
                <a:gd name="connsiteY44" fmla="*/ 1069 h 225151"/>
                <a:gd name="connsiteX45" fmla="*/ 78947 w 195852"/>
                <a:gd name="connsiteY45" fmla="*/ 6237 h 225151"/>
                <a:gd name="connsiteX46" fmla="*/ 78947 w 195852"/>
                <a:gd name="connsiteY46" fmla="*/ 10336 h 225151"/>
                <a:gd name="connsiteX47" fmla="*/ 69145 w 195852"/>
                <a:gd name="connsiteY47" fmla="*/ 21029 h 22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5852" h="225151">
                  <a:moveTo>
                    <a:pt x="69145" y="21029"/>
                  </a:moveTo>
                  <a:cubicBezTo>
                    <a:pt x="64189" y="22949"/>
                    <a:pt x="58635" y="22557"/>
                    <a:pt x="53998" y="19959"/>
                  </a:cubicBezTo>
                  <a:lnTo>
                    <a:pt x="52037" y="19959"/>
                  </a:lnTo>
                  <a:cubicBezTo>
                    <a:pt x="47344" y="18447"/>
                    <a:pt x="42295" y="18447"/>
                    <a:pt x="37602" y="19959"/>
                  </a:cubicBezTo>
                  <a:cubicBezTo>
                    <a:pt x="36990" y="20175"/>
                    <a:pt x="36568" y="20737"/>
                    <a:pt x="36533" y="21385"/>
                  </a:cubicBezTo>
                  <a:cubicBezTo>
                    <a:pt x="36533" y="23167"/>
                    <a:pt x="36533" y="24949"/>
                    <a:pt x="36533" y="26731"/>
                  </a:cubicBezTo>
                  <a:cubicBezTo>
                    <a:pt x="36044" y="32101"/>
                    <a:pt x="34468" y="37316"/>
                    <a:pt x="31900" y="42057"/>
                  </a:cubicBezTo>
                  <a:cubicBezTo>
                    <a:pt x="26339" y="49419"/>
                    <a:pt x="17922" y="54081"/>
                    <a:pt x="8732" y="54889"/>
                  </a:cubicBezTo>
                  <a:cubicBezTo>
                    <a:pt x="6416" y="54889"/>
                    <a:pt x="3208" y="55779"/>
                    <a:pt x="2495" y="57027"/>
                  </a:cubicBezTo>
                  <a:cubicBezTo>
                    <a:pt x="2439" y="57501"/>
                    <a:pt x="2439" y="57979"/>
                    <a:pt x="2495" y="58453"/>
                  </a:cubicBezTo>
                  <a:cubicBezTo>
                    <a:pt x="2495" y="58453"/>
                    <a:pt x="2495" y="60057"/>
                    <a:pt x="1604" y="60770"/>
                  </a:cubicBezTo>
                  <a:cubicBezTo>
                    <a:pt x="1252" y="61603"/>
                    <a:pt x="702" y="62337"/>
                    <a:pt x="0" y="62908"/>
                  </a:cubicBezTo>
                  <a:lnTo>
                    <a:pt x="1247" y="63977"/>
                  </a:lnTo>
                  <a:cubicBezTo>
                    <a:pt x="4341" y="66248"/>
                    <a:pt x="7854" y="67883"/>
                    <a:pt x="11584" y="68789"/>
                  </a:cubicBezTo>
                  <a:cubicBezTo>
                    <a:pt x="14909" y="69787"/>
                    <a:pt x="18131" y="71100"/>
                    <a:pt x="21207" y="72710"/>
                  </a:cubicBezTo>
                  <a:cubicBezTo>
                    <a:pt x="29761" y="78176"/>
                    <a:pt x="36081" y="86519"/>
                    <a:pt x="39028" y="96233"/>
                  </a:cubicBezTo>
                  <a:cubicBezTo>
                    <a:pt x="41132" y="102368"/>
                    <a:pt x="44467" y="108008"/>
                    <a:pt x="48829" y="112807"/>
                  </a:cubicBezTo>
                  <a:cubicBezTo>
                    <a:pt x="51564" y="114790"/>
                    <a:pt x="54647" y="116241"/>
                    <a:pt x="57918" y="117084"/>
                  </a:cubicBezTo>
                  <a:cubicBezTo>
                    <a:pt x="62982" y="118122"/>
                    <a:pt x="67666" y="120525"/>
                    <a:pt x="71462" y="124034"/>
                  </a:cubicBezTo>
                  <a:cubicBezTo>
                    <a:pt x="76922" y="130922"/>
                    <a:pt x="78593" y="140077"/>
                    <a:pt x="75917" y="148449"/>
                  </a:cubicBezTo>
                  <a:lnTo>
                    <a:pt x="75917" y="152191"/>
                  </a:lnTo>
                  <a:cubicBezTo>
                    <a:pt x="75766" y="164832"/>
                    <a:pt x="79362" y="177234"/>
                    <a:pt x="86254" y="187833"/>
                  </a:cubicBezTo>
                  <a:cubicBezTo>
                    <a:pt x="88392" y="192110"/>
                    <a:pt x="90531" y="196387"/>
                    <a:pt x="92313" y="200486"/>
                  </a:cubicBezTo>
                  <a:cubicBezTo>
                    <a:pt x="95717" y="209579"/>
                    <a:pt x="102389" y="217077"/>
                    <a:pt x="111025" y="221514"/>
                  </a:cubicBezTo>
                  <a:cubicBezTo>
                    <a:pt x="114408" y="223077"/>
                    <a:pt x="118017" y="224099"/>
                    <a:pt x="121717" y="224544"/>
                  </a:cubicBezTo>
                  <a:lnTo>
                    <a:pt x="121717" y="224544"/>
                  </a:lnTo>
                  <a:cubicBezTo>
                    <a:pt x="133687" y="227387"/>
                    <a:pt x="145695" y="219988"/>
                    <a:pt x="148538" y="208018"/>
                  </a:cubicBezTo>
                  <a:cubicBezTo>
                    <a:pt x="148640" y="207589"/>
                    <a:pt x="148729" y="207157"/>
                    <a:pt x="148805" y="206723"/>
                  </a:cubicBezTo>
                  <a:cubicBezTo>
                    <a:pt x="159342" y="183259"/>
                    <a:pt x="175501" y="162753"/>
                    <a:pt x="195853" y="147023"/>
                  </a:cubicBezTo>
                  <a:cubicBezTo>
                    <a:pt x="195150" y="146177"/>
                    <a:pt x="194606" y="145211"/>
                    <a:pt x="194249" y="144171"/>
                  </a:cubicBezTo>
                  <a:cubicBezTo>
                    <a:pt x="191763" y="137081"/>
                    <a:pt x="191150" y="129470"/>
                    <a:pt x="192467" y="122073"/>
                  </a:cubicBezTo>
                  <a:cubicBezTo>
                    <a:pt x="194752" y="114083"/>
                    <a:pt x="192652" y="105479"/>
                    <a:pt x="186942" y="99440"/>
                  </a:cubicBezTo>
                  <a:lnTo>
                    <a:pt x="184269" y="96768"/>
                  </a:lnTo>
                  <a:cubicBezTo>
                    <a:pt x="173364" y="87865"/>
                    <a:pt x="165513" y="75778"/>
                    <a:pt x="161814" y="62195"/>
                  </a:cubicBezTo>
                  <a:lnTo>
                    <a:pt x="159141" y="53463"/>
                  </a:lnTo>
                  <a:cubicBezTo>
                    <a:pt x="154390" y="40205"/>
                    <a:pt x="151511" y="26350"/>
                    <a:pt x="150587" y="12297"/>
                  </a:cubicBezTo>
                  <a:cubicBezTo>
                    <a:pt x="147233" y="10997"/>
                    <a:pt x="143776" y="9984"/>
                    <a:pt x="140251" y="9267"/>
                  </a:cubicBezTo>
                  <a:lnTo>
                    <a:pt x="137934" y="9267"/>
                  </a:lnTo>
                  <a:cubicBezTo>
                    <a:pt x="134596" y="8747"/>
                    <a:pt x="131314" y="7911"/>
                    <a:pt x="128133" y="6772"/>
                  </a:cubicBezTo>
                  <a:cubicBezTo>
                    <a:pt x="126560" y="6182"/>
                    <a:pt x="125064" y="5404"/>
                    <a:pt x="123678" y="4455"/>
                  </a:cubicBezTo>
                  <a:cubicBezTo>
                    <a:pt x="122425" y="3587"/>
                    <a:pt x="121041" y="2925"/>
                    <a:pt x="119579" y="2495"/>
                  </a:cubicBezTo>
                  <a:cubicBezTo>
                    <a:pt x="115273" y="1976"/>
                    <a:pt x="110908" y="2339"/>
                    <a:pt x="106748" y="3564"/>
                  </a:cubicBezTo>
                  <a:cubicBezTo>
                    <a:pt x="101509" y="5207"/>
                    <a:pt x="95976" y="5693"/>
                    <a:pt x="90531" y="4990"/>
                  </a:cubicBezTo>
                  <a:cubicBezTo>
                    <a:pt x="86343" y="4218"/>
                    <a:pt x="82384" y="2512"/>
                    <a:pt x="78947" y="0"/>
                  </a:cubicBezTo>
                  <a:cubicBezTo>
                    <a:pt x="78870" y="352"/>
                    <a:pt x="78870" y="717"/>
                    <a:pt x="78947" y="1069"/>
                  </a:cubicBezTo>
                  <a:cubicBezTo>
                    <a:pt x="78841" y="2790"/>
                    <a:pt x="78841" y="4516"/>
                    <a:pt x="78947" y="6237"/>
                  </a:cubicBezTo>
                  <a:cubicBezTo>
                    <a:pt x="79032" y="7602"/>
                    <a:pt x="79032" y="8971"/>
                    <a:pt x="78947" y="10336"/>
                  </a:cubicBezTo>
                  <a:cubicBezTo>
                    <a:pt x="77873" y="15420"/>
                    <a:pt x="74117" y="19517"/>
                    <a:pt x="69145" y="2102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20" name="Полилиния: фигура 646">
              <a:extLst>
                <a:ext uri="{FF2B5EF4-FFF2-40B4-BE49-F238E27FC236}">
                  <a16:creationId xmlns:a16="http://schemas.microsoft.com/office/drawing/2014/main" id="{C3D79B81-1F3F-4083-BAA8-CE74FC74BE89}"/>
                </a:ext>
              </a:extLst>
            </p:cNvPr>
            <p:cNvSpPr/>
            <p:nvPr/>
          </p:nvSpPr>
          <p:spPr>
            <a:xfrm>
              <a:off x="1499172" y="2711244"/>
              <a:ext cx="252612" cy="383163"/>
            </a:xfrm>
            <a:custGeom>
              <a:avLst/>
              <a:gdLst>
                <a:gd name="connsiteX0" fmla="*/ 7307 w 271056"/>
                <a:gd name="connsiteY0" fmla="*/ 252167 h 410951"/>
                <a:gd name="connsiteX1" fmla="*/ 9980 w 271056"/>
                <a:gd name="connsiteY1" fmla="*/ 255909 h 410951"/>
                <a:gd name="connsiteX2" fmla="*/ 18890 w 271056"/>
                <a:gd name="connsiteY2" fmla="*/ 273730 h 410951"/>
                <a:gd name="connsiteX3" fmla="*/ 21385 w 271056"/>
                <a:gd name="connsiteY3" fmla="*/ 280502 h 410951"/>
                <a:gd name="connsiteX4" fmla="*/ 23702 w 271056"/>
                <a:gd name="connsiteY4" fmla="*/ 285848 h 410951"/>
                <a:gd name="connsiteX5" fmla="*/ 24949 w 271056"/>
                <a:gd name="connsiteY5" fmla="*/ 314362 h 410951"/>
                <a:gd name="connsiteX6" fmla="*/ 34038 w 271056"/>
                <a:gd name="connsiteY6" fmla="*/ 335390 h 410951"/>
                <a:gd name="connsiteX7" fmla="*/ 66294 w 271056"/>
                <a:gd name="connsiteY7" fmla="*/ 401150 h 410951"/>
                <a:gd name="connsiteX8" fmla="*/ 72710 w 271056"/>
                <a:gd name="connsiteY8" fmla="*/ 399368 h 410951"/>
                <a:gd name="connsiteX9" fmla="*/ 107104 w 271056"/>
                <a:gd name="connsiteY9" fmla="*/ 410951 h 410951"/>
                <a:gd name="connsiteX10" fmla="*/ 113520 w 271056"/>
                <a:gd name="connsiteY10" fmla="*/ 400972 h 410951"/>
                <a:gd name="connsiteX11" fmla="*/ 128846 w 271056"/>
                <a:gd name="connsiteY11" fmla="*/ 393130 h 410951"/>
                <a:gd name="connsiteX12" fmla="*/ 145470 w 271056"/>
                <a:gd name="connsiteY12" fmla="*/ 374189 h 410951"/>
                <a:gd name="connsiteX13" fmla="*/ 145063 w 271056"/>
                <a:gd name="connsiteY13" fmla="*/ 371389 h 410951"/>
                <a:gd name="connsiteX14" fmla="*/ 147023 w 271056"/>
                <a:gd name="connsiteY14" fmla="*/ 356598 h 410951"/>
                <a:gd name="connsiteX15" fmla="*/ 153082 w 271056"/>
                <a:gd name="connsiteY15" fmla="*/ 341806 h 410951"/>
                <a:gd name="connsiteX16" fmla="*/ 159319 w 271056"/>
                <a:gd name="connsiteY16" fmla="*/ 326658 h 410951"/>
                <a:gd name="connsiteX17" fmla="*/ 160923 w 271056"/>
                <a:gd name="connsiteY17" fmla="*/ 320599 h 410951"/>
                <a:gd name="connsiteX18" fmla="*/ 180526 w 271056"/>
                <a:gd name="connsiteY18" fmla="*/ 299570 h 410951"/>
                <a:gd name="connsiteX19" fmla="*/ 180526 w 271056"/>
                <a:gd name="connsiteY19" fmla="*/ 289947 h 410951"/>
                <a:gd name="connsiteX20" fmla="*/ 180526 w 271056"/>
                <a:gd name="connsiteY20" fmla="*/ 287630 h 410951"/>
                <a:gd name="connsiteX21" fmla="*/ 184447 w 271056"/>
                <a:gd name="connsiteY21" fmla="*/ 272661 h 410951"/>
                <a:gd name="connsiteX22" fmla="*/ 193179 w 271056"/>
                <a:gd name="connsiteY22" fmla="*/ 268206 h 410951"/>
                <a:gd name="connsiteX23" fmla="*/ 197635 w 271056"/>
                <a:gd name="connsiteY23" fmla="*/ 265889 h 410951"/>
                <a:gd name="connsiteX24" fmla="*/ 200842 w 271056"/>
                <a:gd name="connsiteY24" fmla="*/ 256266 h 410951"/>
                <a:gd name="connsiteX25" fmla="*/ 209753 w 271056"/>
                <a:gd name="connsiteY25" fmla="*/ 238445 h 410951"/>
                <a:gd name="connsiteX26" fmla="*/ 235771 w 271056"/>
                <a:gd name="connsiteY26" fmla="*/ 211357 h 410951"/>
                <a:gd name="connsiteX27" fmla="*/ 238088 w 271056"/>
                <a:gd name="connsiteY27" fmla="*/ 188368 h 410951"/>
                <a:gd name="connsiteX28" fmla="*/ 235950 w 271056"/>
                <a:gd name="connsiteY28" fmla="*/ 179457 h 410951"/>
                <a:gd name="connsiteX29" fmla="*/ 243969 w 271056"/>
                <a:gd name="connsiteY29" fmla="*/ 141855 h 410951"/>
                <a:gd name="connsiteX30" fmla="*/ 268027 w 271056"/>
                <a:gd name="connsiteY30" fmla="*/ 138291 h 410951"/>
                <a:gd name="connsiteX31" fmla="*/ 271057 w 271056"/>
                <a:gd name="connsiteY31" fmla="*/ 138291 h 410951"/>
                <a:gd name="connsiteX32" fmla="*/ 271057 w 271056"/>
                <a:gd name="connsiteY32" fmla="*/ 137399 h 410951"/>
                <a:gd name="connsiteX33" fmla="*/ 268740 w 271056"/>
                <a:gd name="connsiteY33" fmla="*/ 130984 h 410951"/>
                <a:gd name="connsiteX34" fmla="*/ 267314 w 271056"/>
                <a:gd name="connsiteY34" fmla="*/ 110134 h 410951"/>
                <a:gd name="connsiteX35" fmla="*/ 268384 w 271056"/>
                <a:gd name="connsiteY35" fmla="*/ 78056 h 410951"/>
                <a:gd name="connsiteX36" fmla="*/ 266245 w 271056"/>
                <a:gd name="connsiteY36" fmla="*/ 57383 h 410951"/>
                <a:gd name="connsiteX37" fmla="*/ 258582 w 271056"/>
                <a:gd name="connsiteY37" fmla="*/ 46869 h 410951"/>
                <a:gd name="connsiteX38" fmla="*/ 248246 w 271056"/>
                <a:gd name="connsiteY38" fmla="*/ 29048 h 410951"/>
                <a:gd name="connsiteX39" fmla="*/ 248246 w 271056"/>
                <a:gd name="connsiteY39" fmla="*/ 14791 h 410951"/>
                <a:gd name="connsiteX40" fmla="*/ 248246 w 271056"/>
                <a:gd name="connsiteY40" fmla="*/ 0 h 410951"/>
                <a:gd name="connsiteX41" fmla="*/ 244682 w 271056"/>
                <a:gd name="connsiteY41" fmla="*/ 1247 h 410951"/>
                <a:gd name="connsiteX42" fmla="*/ 224366 w 271056"/>
                <a:gd name="connsiteY42" fmla="*/ 5524 h 410951"/>
                <a:gd name="connsiteX43" fmla="*/ 218485 w 271056"/>
                <a:gd name="connsiteY43" fmla="*/ 4455 h 410951"/>
                <a:gd name="connsiteX44" fmla="*/ 211178 w 271056"/>
                <a:gd name="connsiteY44" fmla="*/ 4455 h 410951"/>
                <a:gd name="connsiteX45" fmla="*/ 201199 w 271056"/>
                <a:gd name="connsiteY45" fmla="*/ 16395 h 410951"/>
                <a:gd name="connsiteX46" fmla="*/ 192823 w 271056"/>
                <a:gd name="connsiteY46" fmla="*/ 27979 h 410951"/>
                <a:gd name="connsiteX47" fmla="*/ 179101 w 271056"/>
                <a:gd name="connsiteY47" fmla="*/ 38137 h 410951"/>
                <a:gd name="connsiteX48" fmla="*/ 163596 w 271056"/>
                <a:gd name="connsiteY48" fmla="*/ 51146 h 410951"/>
                <a:gd name="connsiteX49" fmla="*/ 158072 w 271056"/>
                <a:gd name="connsiteY49" fmla="*/ 60591 h 410951"/>
                <a:gd name="connsiteX50" fmla="*/ 140251 w 271056"/>
                <a:gd name="connsiteY50" fmla="*/ 81264 h 410951"/>
                <a:gd name="connsiteX51" fmla="*/ 118331 w 271056"/>
                <a:gd name="connsiteY51" fmla="*/ 85719 h 410951"/>
                <a:gd name="connsiteX52" fmla="*/ 96055 w 271056"/>
                <a:gd name="connsiteY52" fmla="*/ 91956 h 410951"/>
                <a:gd name="connsiteX53" fmla="*/ 93917 w 271056"/>
                <a:gd name="connsiteY53" fmla="*/ 94273 h 410951"/>
                <a:gd name="connsiteX54" fmla="*/ 90887 w 271056"/>
                <a:gd name="connsiteY54" fmla="*/ 101401 h 410951"/>
                <a:gd name="connsiteX55" fmla="*/ 90887 w 271056"/>
                <a:gd name="connsiteY55" fmla="*/ 101401 h 410951"/>
                <a:gd name="connsiteX56" fmla="*/ 89283 w 271056"/>
                <a:gd name="connsiteY56" fmla="*/ 112807 h 410951"/>
                <a:gd name="connsiteX57" fmla="*/ 87857 w 271056"/>
                <a:gd name="connsiteY57" fmla="*/ 125460 h 410951"/>
                <a:gd name="connsiteX58" fmla="*/ 66472 w 271056"/>
                <a:gd name="connsiteY58" fmla="*/ 149340 h 410951"/>
                <a:gd name="connsiteX59" fmla="*/ 59522 w 271056"/>
                <a:gd name="connsiteY59" fmla="*/ 153260 h 410951"/>
                <a:gd name="connsiteX60" fmla="*/ 40810 w 271056"/>
                <a:gd name="connsiteY60" fmla="*/ 184269 h 410951"/>
                <a:gd name="connsiteX61" fmla="*/ 22989 w 271056"/>
                <a:gd name="connsiteY61" fmla="*/ 217416 h 410951"/>
                <a:gd name="connsiteX62" fmla="*/ 0 w 271056"/>
                <a:gd name="connsiteY62" fmla="*/ 229534 h 410951"/>
                <a:gd name="connsiteX63" fmla="*/ 1782 w 271056"/>
                <a:gd name="connsiteY63" fmla="*/ 238266 h 410951"/>
                <a:gd name="connsiteX64" fmla="*/ 7307 w 271056"/>
                <a:gd name="connsiteY64" fmla="*/ 252167 h 41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1056" h="410951">
                  <a:moveTo>
                    <a:pt x="7307" y="252167"/>
                  </a:moveTo>
                  <a:lnTo>
                    <a:pt x="9980" y="255909"/>
                  </a:lnTo>
                  <a:cubicBezTo>
                    <a:pt x="13736" y="261422"/>
                    <a:pt x="16733" y="267417"/>
                    <a:pt x="18890" y="273730"/>
                  </a:cubicBezTo>
                  <a:cubicBezTo>
                    <a:pt x="18890" y="275868"/>
                    <a:pt x="20494" y="278185"/>
                    <a:pt x="21385" y="280502"/>
                  </a:cubicBezTo>
                  <a:lnTo>
                    <a:pt x="23702" y="285848"/>
                  </a:lnTo>
                  <a:cubicBezTo>
                    <a:pt x="28881" y="294540"/>
                    <a:pt x="29349" y="305251"/>
                    <a:pt x="24949" y="314362"/>
                  </a:cubicBezTo>
                  <a:cubicBezTo>
                    <a:pt x="20672" y="325411"/>
                    <a:pt x="22454" y="329510"/>
                    <a:pt x="34038" y="335390"/>
                  </a:cubicBezTo>
                  <a:cubicBezTo>
                    <a:pt x="59748" y="346132"/>
                    <a:pt x="73538" y="374244"/>
                    <a:pt x="66294" y="401150"/>
                  </a:cubicBezTo>
                  <a:lnTo>
                    <a:pt x="72710" y="399368"/>
                  </a:lnTo>
                  <a:cubicBezTo>
                    <a:pt x="85475" y="395048"/>
                    <a:pt x="99553" y="399790"/>
                    <a:pt x="107104" y="410951"/>
                  </a:cubicBezTo>
                  <a:cubicBezTo>
                    <a:pt x="108645" y="407277"/>
                    <a:pt x="110816" y="403899"/>
                    <a:pt x="113520" y="400972"/>
                  </a:cubicBezTo>
                  <a:cubicBezTo>
                    <a:pt x="117802" y="396987"/>
                    <a:pt x="123109" y="394273"/>
                    <a:pt x="128846" y="393130"/>
                  </a:cubicBezTo>
                  <a:cubicBezTo>
                    <a:pt x="138667" y="392491"/>
                    <a:pt x="146110" y="384010"/>
                    <a:pt x="145470" y="374189"/>
                  </a:cubicBezTo>
                  <a:cubicBezTo>
                    <a:pt x="145409" y="373246"/>
                    <a:pt x="145272" y="372310"/>
                    <a:pt x="145063" y="371389"/>
                  </a:cubicBezTo>
                  <a:cubicBezTo>
                    <a:pt x="144979" y="366389"/>
                    <a:pt x="145640" y="361404"/>
                    <a:pt x="147023" y="356598"/>
                  </a:cubicBezTo>
                  <a:cubicBezTo>
                    <a:pt x="148805" y="351608"/>
                    <a:pt x="150944" y="346796"/>
                    <a:pt x="153082" y="341806"/>
                  </a:cubicBezTo>
                  <a:cubicBezTo>
                    <a:pt x="155464" y="336887"/>
                    <a:pt x="157547" y="331828"/>
                    <a:pt x="159319" y="326658"/>
                  </a:cubicBezTo>
                  <a:lnTo>
                    <a:pt x="160923" y="320599"/>
                  </a:lnTo>
                  <a:cubicBezTo>
                    <a:pt x="162884" y="312045"/>
                    <a:pt x="165379" y="301353"/>
                    <a:pt x="180526" y="299570"/>
                  </a:cubicBezTo>
                  <a:cubicBezTo>
                    <a:pt x="180526" y="296363"/>
                    <a:pt x="180526" y="293155"/>
                    <a:pt x="180526" y="289947"/>
                  </a:cubicBezTo>
                  <a:lnTo>
                    <a:pt x="180526" y="287630"/>
                  </a:lnTo>
                  <a:cubicBezTo>
                    <a:pt x="179725" y="282314"/>
                    <a:pt x="181143" y="276902"/>
                    <a:pt x="184447" y="272661"/>
                  </a:cubicBezTo>
                  <a:cubicBezTo>
                    <a:pt x="186884" y="270389"/>
                    <a:pt x="189909" y="268845"/>
                    <a:pt x="193179" y="268206"/>
                  </a:cubicBezTo>
                  <a:cubicBezTo>
                    <a:pt x="195674" y="268206"/>
                    <a:pt x="196743" y="268206"/>
                    <a:pt x="197635" y="265889"/>
                  </a:cubicBezTo>
                  <a:cubicBezTo>
                    <a:pt x="199413" y="262962"/>
                    <a:pt x="200509" y="259673"/>
                    <a:pt x="200842" y="256266"/>
                  </a:cubicBezTo>
                  <a:cubicBezTo>
                    <a:pt x="201187" y="249340"/>
                    <a:pt x="204419" y="242876"/>
                    <a:pt x="209753" y="238445"/>
                  </a:cubicBezTo>
                  <a:cubicBezTo>
                    <a:pt x="219876" y="230930"/>
                    <a:pt x="228671" y="221774"/>
                    <a:pt x="235771" y="211357"/>
                  </a:cubicBezTo>
                  <a:cubicBezTo>
                    <a:pt x="240382" y="204579"/>
                    <a:pt x="241253" y="195929"/>
                    <a:pt x="238088" y="188368"/>
                  </a:cubicBezTo>
                  <a:cubicBezTo>
                    <a:pt x="237210" y="185440"/>
                    <a:pt x="236496" y="182465"/>
                    <a:pt x="235950" y="179457"/>
                  </a:cubicBezTo>
                  <a:cubicBezTo>
                    <a:pt x="235950" y="176784"/>
                    <a:pt x="231316" y="152369"/>
                    <a:pt x="243969" y="141855"/>
                  </a:cubicBezTo>
                  <a:cubicBezTo>
                    <a:pt x="251131" y="137337"/>
                    <a:pt x="259863" y="136044"/>
                    <a:pt x="268027" y="138291"/>
                  </a:cubicBezTo>
                  <a:lnTo>
                    <a:pt x="271057" y="138291"/>
                  </a:lnTo>
                  <a:cubicBezTo>
                    <a:pt x="271057" y="138291"/>
                    <a:pt x="271057" y="138291"/>
                    <a:pt x="271057" y="137399"/>
                  </a:cubicBezTo>
                  <a:lnTo>
                    <a:pt x="268740" y="130984"/>
                  </a:lnTo>
                  <a:cubicBezTo>
                    <a:pt x="267227" y="124144"/>
                    <a:pt x="266747" y="117116"/>
                    <a:pt x="267314" y="110134"/>
                  </a:cubicBezTo>
                  <a:lnTo>
                    <a:pt x="268384" y="78056"/>
                  </a:lnTo>
                  <a:cubicBezTo>
                    <a:pt x="269209" y="71092"/>
                    <a:pt x="268478" y="64031"/>
                    <a:pt x="266245" y="57383"/>
                  </a:cubicBezTo>
                  <a:cubicBezTo>
                    <a:pt x="264213" y="53527"/>
                    <a:pt x="261631" y="49985"/>
                    <a:pt x="258582" y="46869"/>
                  </a:cubicBezTo>
                  <a:cubicBezTo>
                    <a:pt x="253802" y="41810"/>
                    <a:pt x="250264" y="35709"/>
                    <a:pt x="248246" y="29048"/>
                  </a:cubicBezTo>
                  <a:cubicBezTo>
                    <a:pt x="247465" y="24328"/>
                    <a:pt x="247465" y="19512"/>
                    <a:pt x="248246" y="14791"/>
                  </a:cubicBezTo>
                  <a:lnTo>
                    <a:pt x="248246" y="0"/>
                  </a:lnTo>
                  <a:lnTo>
                    <a:pt x="244682" y="1247"/>
                  </a:lnTo>
                  <a:cubicBezTo>
                    <a:pt x="238516" y="4743"/>
                    <a:pt x="231417" y="6237"/>
                    <a:pt x="224366" y="5524"/>
                  </a:cubicBezTo>
                  <a:cubicBezTo>
                    <a:pt x="222384" y="5302"/>
                    <a:pt x="220419" y="4945"/>
                    <a:pt x="218485" y="4455"/>
                  </a:cubicBezTo>
                  <a:cubicBezTo>
                    <a:pt x="216167" y="3387"/>
                    <a:pt x="213497" y="3387"/>
                    <a:pt x="211178" y="4455"/>
                  </a:cubicBezTo>
                  <a:cubicBezTo>
                    <a:pt x="206927" y="7561"/>
                    <a:pt x="203501" y="11660"/>
                    <a:pt x="201199" y="16395"/>
                  </a:cubicBezTo>
                  <a:cubicBezTo>
                    <a:pt x="199001" y="20653"/>
                    <a:pt x="196178" y="24558"/>
                    <a:pt x="192823" y="27979"/>
                  </a:cubicBezTo>
                  <a:cubicBezTo>
                    <a:pt x="188578" y="31788"/>
                    <a:pt x="183983" y="35189"/>
                    <a:pt x="179101" y="38137"/>
                  </a:cubicBezTo>
                  <a:cubicBezTo>
                    <a:pt x="173152" y="41447"/>
                    <a:pt x="167889" y="45862"/>
                    <a:pt x="163596" y="51146"/>
                  </a:cubicBezTo>
                  <a:cubicBezTo>
                    <a:pt x="161520" y="54151"/>
                    <a:pt x="159673" y="57308"/>
                    <a:pt x="158072" y="60591"/>
                  </a:cubicBezTo>
                  <a:cubicBezTo>
                    <a:pt x="154706" y="69339"/>
                    <a:pt x="148407" y="76645"/>
                    <a:pt x="140251" y="81264"/>
                  </a:cubicBezTo>
                  <a:cubicBezTo>
                    <a:pt x="133307" y="84172"/>
                    <a:pt x="125859" y="85686"/>
                    <a:pt x="118331" y="85719"/>
                  </a:cubicBezTo>
                  <a:cubicBezTo>
                    <a:pt x="110419" y="85263"/>
                    <a:pt x="102580" y="87458"/>
                    <a:pt x="96055" y="91956"/>
                  </a:cubicBezTo>
                  <a:lnTo>
                    <a:pt x="93917" y="94273"/>
                  </a:lnTo>
                  <a:cubicBezTo>
                    <a:pt x="92396" y="96398"/>
                    <a:pt x="91362" y="98832"/>
                    <a:pt x="90887" y="101401"/>
                  </a:cubicBezTo>
                  <a:lnTo>
                    <a:pt x="90887" y="101401"/>
                  </a:lnTo>
                  <a:cubicBezTo>
                    <a:pt x="89968" y="105139"/>
                    <a:pt x="89430" y="108960"/>
                    <a:pt x="89283" y="112807"/>
                  </a:cubicBezTo>
                  <a:cubicBezTo>
                    <a:pt x="89171" y="117057"/>
                    <a:pt x="88694" y="121291"/>
                    <a:pt x="87857" y="125460"/>
                  </a:cubicBezTo>
                  <a:cubicBezTo>
                    <a:pt x="85247" y="136535"/>
                    <a:pt x="77193" y="145528"/>
                    <a:pt x="66472" y="149340"/>
                  </a:cubicBezTo>
                  <a:lnTo>
                    <a:pt x="59522" y="153260"/>
                  </a:lnTo>
                  <a:cubicBezTo>
                    <a:pt x="49648" y="160912"/>
                    <a:pt x="42977" y="171966"/>
                    <a:pt x="40810" y="184269"/>
                  </a:cubicBezTo>
                  <a:cubicBezTo>
                    <a:pt x="37946" y="196715"/>
                    <a:pt x="31791" y="208163"/>
                    <a:pt x="22989" y="217416"/>
                  </a:cubicBezTo>
                  <a:cubicBezTo>
                    <a:pt x="16439" y="223285"/>
                    <a:pt x="8543" y="227447"/>
                    <a:pt x="0" y="229534"/>
                  </a:cubicBezTo>
                  <a:cubicBezTo>
                    <a:pt x="336" y="232492"/>
                    <a:pt x="932" y="235414"/>
                    <a:pt x="1782" y="238266"/>
                  </a:cubicBezTo>
                  <a:cubicBezTo>
                    <a:pt x="2587" y="243248"/>
                    <a:pt x="4473" y="247992"/>
                    <a:pt x="7307" y="25216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21" name="Полилиния: фигура 647">
              <a:extLst>
                <a:ext uri="{FF2B5EF4-FFF2-40B4-BE49-F238E27FC236}">
                  <a16:creationId xmlns:a16="http://schemas.microsoft.com/office/drawing/2014/main" id="{9A049D46-FA4A-4513-9AD5-DD8784CD17A9}"/>
                </a:ext>
              </a:extLst>
            </p:cNvPr>
            <p:cNvSpPr/>
            <p:nvPr/>
          </p:nvSpPr>
          <p:spPr>
            <a:xfrm>
              <a:off x="1464161" y="3092498"/>
              <a:ext cx="301243" cy="235791"/>
            </a:xfrm>
            <a:custGeom>
              <a:avLst/>
              <a:gdLst>
                <a:gd name="connsiteX0" fmla="*/ 5133 w 323237"/>
                <a:gd name="connsiteY0" fmla="*/ 189702 h 252891"/>
                <a:gd name="connsiteX1" fmla="*/ 13509 w 323237"/>
                <a:gd name="connsiteY1" fmla="*/ 198613 h 252891"/>
                <a:gd name="connsiteX2" fmla="*/ 11727 w 323237"/>
                <a:gd name="connsiteY2" fmla="*/ 231582 h 252891"/>
                <a:gd name="connsiteX3" fmla="*/ 7272 w 323237"/>
                <a:gd name="connsiteY3" fmla="*/ 242274 h 252891"/>
                <a:gd name="connsiteX4" fmla="*/ 6202 w 323237"/>
                <a:gd name="connsiteY4" fmla="*/ 246373 h 252891"/>
                <a:gd name="connsiteX5" fmla="*/ 4777 w 323237"/>
                <a:gd name="connsiteY5" fmla="*/ 251719 h 252891"/>
                <a:gd name="connsiteX6" fmla="*/ 18855 w 323237"/>
                <a:gd name="connsiteY6" fmla="*/ 251719 h 252891"/>
                <a:gd name="connsiteX7" fmla="*/ 29548 w 323237"/>
                <a:gd name="connsiteY7" fmla="*/ 250650 h 252891"/>
                <a:gd name="connsiteX8" fmla="*/ 71784 w 323237"/>
                <a:gd name="connsiteY8" fmla="*/ 243700 h 252891"/>
                <a:gd name="connsiteX9" fmla="*/ 86931 w 323237"/>
                <a:gd name="connsiteY9" fmla="*/ 240492 h 252891"/>
                <a:gd name="connsiteX10" fmla="*/ 89070 w 323237"/>
                <a:gd name="connsiteY10" fmla="*/ 240492 h 252891"/>
                <a:gd name="connsiteX11" fmla="*/ 99050 w 323237"/>
                <a:gd name="connsiteY11" fmla="*/ 238532 h 252891"/>
                <a:gd name="connsiteX12" fmla="*/ 112237 w 323237"/>
                <a:gd name="connsiteY12" fmla="*/ 230691 h 252891"/>
                <a:gd name="connsiteX13" fmla="*/ 158394 w 323237"/>
                <a:gd name="connsiteY13" fmla="*/ 221958 h 252891"/>
                <a:gd name="connsiteX14" fmla="*/ 166057 w 323237"/>
                <a:gd name="connsiteY14" fmla="*/ 239779 h 252891"/>
                <a:gd name="connsiteX15" fmla="*/ 170512 w 323237"/>
                <a:gd name="connsiteY15" fmla="*/ 250650 h 252891"/>
                <a:gd name="connsiteX16" fmla="*/ 176571 w 323237"/>
                <a:gd name="connsiteY16" fmla="*/ 250650 h 252891"/>
                <a:gd name="connsiteX17" fmla="*/ 180492 w 323237"/>
                <a:gd name="connsiteY17" fmla="*/ 248690 h 252891"/>
                <a:gd name="connsiteX18" fmla="*/ 193679 w 323237"/>
                <a:gd name="connsiteY18" fmla="*/ 247442 h 252891"/>
                <a:gd name="connsiteX19" fmla="*/ 200807 w 323237"/>
                <a:gd name="connsiteY19" fmla="*/ 250293 h 252891"/>
                <a:gd name="connsiteX20" fmla="*/ 212569 w 323237"/>
                <a:gd name="connsiteY20" fmla="*/ 252788 h 252891"/>
                <a:gd name="connsiteX21" fmla="*/ 221836 w 323237"/>
                <a:gd name="connsiteY21" fmla="*/ 248868 h 252891"/>
                <a:gd name="connsiteX22" fmla="*/ 233954 w 323237"/>
                <a:gd name="connsiteY22" fmla="*/ 244056 h 252891"/>
                <a:gd name="connsiteX23" fmla="*/ 246251 w 323237"/>
                <a:gd name="connsiteY23" fmla="*/ 244056 h 252891"/>
                <a:gd name="connsiteX24" fmla="*/ 256944 w 323237"/>
                <a:gd name="connsiteY24" fmla="*/ 244056 h 252891"/>
                <a:gd name="connsiteX25" fmla="*/ 276903 w 323237"/>
                <a:gd name="connsiteY25" fmla="*/ 234254 h 252891"/>
                <a:gd name="connsiteX26" fmla="*/ 280645 w 323237"/>
                <a:gd name="connsiteY26" fmla="*/ 231938 h 252891"/>
                <a:gd name="connsiteX27" fmla="*/ 288843 w 323237"/>
                <a:gd name="connsiteY27" fmla="*/ 214117 h 252891"/>
                <a:gd name="connsiteX28" fmla="*/ 291160 w 323237"/>
                <a:gd name="connsiteY28" fmla="*/ 210375 h 252891"/>
                <a:gd name="connsiteX29" fmla="*/ 294189 w 323237"/>
                <a:gd name="connsiteY29" fmla="*/ 204850 h 252891"/>
                <a:gd name="connsiteX30" fmla="*/ 304882 w 323237"/>
                <a:gd name="connsiteY30" fmla="*/ 189168 h 252891"/>
                <a:gd name="connsiteX31" fmla="*/ 312367 w 323237"/>
                <a:gd name="connsiteY31" fmla="*/ 184891 h 252891"/>
                <a:gd name="connsiteX32" fmla="*/ 318069 w 323237"/>
                <a:gd name="connsiteY32" fmla="*/ 181326 h 252891"/>
                <a:gd name="connsiteX33" fmla="*/ 321633 w 323237"/>
                <a:gd name="connsiteY33" fmla="*/ 173485 h 252891"/>
                <a:gd name="connsiteX34" fmla="*/ 323238 w 323237"/>
                <a:gd name="connsiteY34" fmla="*/ 169208 h 252891"/>
                <a:gd name="connsiteX35" fmla="*/ 297041 w 323237"/>
                <a:gd name="connsiteY35" fmla="*/ 151387 h 252891"/>
                <a:gd name="connsiteX36" fmla="*/ 289556 w 323237"/>
                <a:gd name="connsiteY36" fmla="*/ 131606 h 252891"/>
                <a:gd name="connsiteX37" fmla="*/ 281893 w 323237"/>
                <a:gd name="connsiteY37" fmla="*/ 114854 h 252891"/>
                <a:gd name="connsiteX38" fmla="*/ 254627 w 323237"/>
                <a:gd name="connsiteY38" fmla="*/ 112359 h 252891"/>
                <a:gd name="connsiteX39" fmla="*/ 248924 w 323237"/>
                <a:gd name="connsiteY39" fmla="*/ 113607 h 252891"/>
                <a:gd name="connsiteX40" fmla="*/ 195461 w 323237"/>
                <a:gd name="connsiteY40" fmla="*/ 87588 h 252891"/>
                <a:gd name="connsiteX41" fmla="*/ 181739 w 323237"/>
                <a:gd name="connsiteY41" fmla="*/ 72262 h 252891"/>
                <a:gd name="connsiteX42" fmla="*/ 159997 w 323237"/>
                <a:gd name="connsiteY42" fmla="*/ 41254 h 252891"/>
                <a:gd name="connsiteX43" fmla="*/ 147879 w 323237"/>
                <a:gd name="connsiteY43" fmla="*/ 23433 h 252891"/>
                <a:gd name="connsiteX44" fmla="*/ 147879 w 323237"/>
                <a:gd name="connsiteY44" fmla="*/ 23433 h 252891"/>
                <a:gd name="connsiteX45" fmla="*/ 147879 w 323237"/>
                <a:gd name="connsiteY45" fmla="*/ 23433 h 252891"/>
                <a:gd name="connsiteX46" fmla="*/ 140751 w 323237"/>
                <a:gd name="connsiteY46" fmla="*/ 14166 h 252891"/>
                <a:gd name="connsiteX47" fmla="*/ 137187 w 323237"/>
                <a:gd name="connsiteY47" fmla="*/ 8998 h 252891"/>
                <a:gd name="connsiteX48" fmla="*/ 112772 w 323237"/>
                <a:gd name="connsiteY48" fmla="*/ 978 h 252891"/>
                <a:gd name="connsiteX49" fmla="*/ 100119 w 323237"/>
                <a:gd name="connsiteY49" fmla="*/ 4364 h 252891"/>
                <a:gd name="connsiteX50" fmla="*/ 86397 w 323237"/>
                <a:gd name="connsiteY50" fmla="*/ 20403 h 252891"/>
                <a:gd name="connsiteX51" fmla="*/ 78912 w 323237"/>
                <a:gd name="connsiteY51" fmla="*/ 27531 h 252891"/>
                <a:gd name="connsiteX52" fmla="*/ 73744 w 323237"/>
                <a:gd name="connsiteY52" fmla="*/ 34303 h 252891"/>
                <a:gd name="connsiteX53" fmla="*/ 63586 w 323237"/>
                <a:gd name="connsiteY53" fmla="*/ 46065 h 252891"/>
                <a:gd name="connsiteX54" fmla="*/ 51290 w 323237"/>
                <a:gd name="connsiteY54" fmla="*/ 51946 h 252891"/>
                <a:gd name="connsiteX55" fmla="*/ 42201 w 323237"/>
                <a:gd name="connsiteY55" fmla="*/ 55867 h 252891"/>
                <a:gd name="connsiteX56" fmla="*/ 32578 w 323237"/>
                <a:gd name="connsiteY56" fmla="*/ 76895 h 252891"/>
                <a:gd name="connsiteX57" fmla="*/ 28657 w 323237"/>
                <a:gd name="connsiteY57" fmla="*/ 93825 h 252891"/>
                <a:gd name="connsiteX58" fmla="*/ 23132 w 323237"/>
                <a:gd name="connsiteY58" fmla="*/ 105766 h 252891"/>
                <a:gd name="connsiteX59" fmla="*/ 14400 w 323237"/>
                <a:gd name="connsiteY59" fmla="*/ 136952 h 252891"/>
                <a:gd name="connsiteX60" fmla="*/ 6381 w 323237"/>
                <a:gd name="connsiteY60" fmla="*/ 167248 h 252891"/>
                <a:gd name="connsiteX61" fmla="*/ 2282 w 323237"/>
                <a:gd name="connsiteY61" fmla="*/ 176158 h 252891"/>
                <a:gd name="connsiteX62" fmla="*/ 5133 w 323237"/>
                <a:gd name="connsiteY62" fmla="*/ 189702 h 25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23237" h="252891">
                  <a:moveTo>
                    <a:pt x="5133" y="189702"/>
                  </a:moveTo>
                  <a:cubicBezTo>
                    <a:pt x="8225" y="192375"/>
                    <a:pt x="11032" y="195361"/>
                    <a:pt x="13509" y="198613"/>
                  </a:cubicBezTo>
                  <a:cubicBezTo>
                    <a:pt x="19624" y="208955"/>
                    <a:pt x="18921" y="221959"/>
                    <a:pt x="11727" y="231582"/>
                  </a:cubicBezTo>
                  <a:cubicBezTo>
                    <a:pt x="9897" y="234992"/>
                    <a:pt x="8405" y="238573"/>
                    <a:pt x="7272" y="242274"/>
                  </a:cubicBezTo>
                  <a:lnTo>
                    <a:pt x="6202" y="246373"/>
                  </a:lnTo>
                  <a:cubicBezTo>
                    <a:pt x="6202" y="248155"/>
                    <a:pt x="6202" y="249937"/>
                    <a:pt x="4777" y="251719"/>
                  </a:cubicBezTo>
                  <a:cubicBezTo>
                    <a:pt x="9460" y="252152"/>
                    <a:pt x="14172" y="252152"/>
                    <a:pt x="18855" y="251719"/>
                  </a:cubicBezTo>
                  <a:lnTo>
                    <a:pt x="29548" y="250650"/>
                  </a:lnTo>
                  <a:cubicBezTo>
                    <a:pt x="43822" y="249741"/>
                    <a:pt x="57971" y="247413"/>
                    <a:pt x="71784" y="243700"/>
                  </a:cubicBezTo>
                  <a:cubicBezTo>
                    <a:pt x="76768" y="242344"/>
                    <a:pt x="81825" y="241273"/>
                    <a:pt x="86931" y="240492"/>
                  </a:cubicBezTo>
                  <a:lnTo>
                    <a:pt x="89070" y="240492"/>
                  </a:lnTo>
                  <a:cubicBezTo>
                    <a:pt x="92434" y="240045"/>
                    <a:pt x="95767" y="239390"/>
                    <a:pt x="99050" y="238532"/>
                  </a:cubicBezTo>
                  <a:cubicBezTo>
                    <a:pt x="104052" y="237108"/>
                    <a:pt x="108597" y="234405"/>
                    <a:pt x="112237" y="230691"/>
                  </a:cubicBezTo>
                  <a:cubicBezTo>
                    <a:pt x="130058" y="212870"/>
                    <a:pt x="146275" y="210018"/>
                    <a:pt x="158394" y="221958"/>
                  </a:cubicBezTo>
                  <a:cubicBezTo>
                    <a:pt x="162631" y="227024"/>
                    <a:pt x="165295" y="233219"/>
                    <a:pt x="166057" y="239779"/>
                  </a:cubicBezTo>
                  <a:cubicBezTo>
                    <a:pt x="167126" y="244234"/>
                    <a:pt x="168373" y="249403"/>
                    <a:pt x="170512" y="250650"/>
                  </a:cubicBezTo>
                  <a:cubicBezTo>
                    <a:pt x="172485" y="251266"/>
                    <a:pt x="174598" y="251266"/>
                    <a:pt x="176571" y="250650"/>
                  </a:cubicBezTo>
                  <a:lnTo>
                    <a:pt x="180492" y="248690"/>
                  </a:lnTo>
                  <a:cubicBezTo>
                    <a:pt x="184382" y="246039"/>
                    <a:pt x="189360" y="245568"/>
                    <a:pt x="193679" y="247442"/>
                  </a:cubicBezTo>
                  <a:cubicBezTo>
                    <a:pt x="196147" y="248144"/>
                    <a:pt x="198536" y="249100"/>
                    <a:pt x="200807" y="250293"/>
                  </a:cubicBezTo>
                  <a:cubicBezTo>
                    <a:pt x="204370" y="252337"/>
                    <a:pt x="208484" y="253209"/>
                    <a:pt x="212569" y="252788"/>
                  </a:cubicBezTo>
                  <a:cubicBezTo>
                    <a:pt x="215870" y="252052"/>
                    <a:pt x="219010" y="250724"/>
                    <a:pt x="221836" y="248868"/>
                  </a:cubicBezTo>
                  <a:cubicBezTo>
                    <a:pt x="225600" y="246641"/>
                    <a:pt x="229689" y="245017"/>
                    <a:pt x="233954" y="244056"/>
                  </a:cubicBezTo>
                  <a:cubicBezTo>
                    <a:pt x="238036" y="243518"/>
                    <a:pt x="242170" y="243518"/>
                    <a:pt x="246251" y="244056"/>
                  </a:cubicBezTo>
                  <a:cubicBezTo>
                    <a:pt x="249795" y="244594"/>
                    <a:pt x="253400" y="244594"/>
                    <a:pt x="256944" y="244056"/>
                  </a:cubicBezTo>
                  <a:cubicBezTo>
                    <a:pt x="264125" y="241996"/>
                    <a:pt x="270883" y="238678"/>
                    <a:pt x="276903" y="234254"/>
                  </a:cubicBezTo>
                  <a:lnTo>
                    <a:pt x="280645" y="231938"/>
                  </a:lnTo>
                  <a:cubicBezTo>
                    <a:pt x="282090" y="225486"/>
                    <a:pt x="284884" y="219412"/>
                    <a:pt x="288843" y="214117"/>
                  </a:cubicBezTo>
                  <a:lnTo>
                    <a:pt x="291160" y="210375"/>
                  </a:lnTo>
                  <a:lnTo>
                    <a:pt x="294189" y="204850"/>
                  </a:lnTo>
                  <a:cubicBezTo>
                    <a:pt x="296740" y="198999"/>
                    <a:pt x="300367" y="193679"/>
                    <a:pt x="304882" y="189168"/>
                  </a:cubicBezTo>
                  <a:cubicBezTo>
                    <a:pt x="307110" y="187319"/>
                    <a:pt x="309642" y="185871"/>
                    <a:pt x="312367" y="184891"/>
                  </a:cubicBezTo>
                  <a:cubicBezTo>
                    <a:pt x="314513" y="184150"/>
                    <a:pt x="316463" y="182932"/>
                    <a:pt x="318069" y="181326"/>
                  </a:cubicBezTo>
                  <a:cubicBezTo>
                    <a:pt x="319706" y="178941"/>
                    <a:pt x="320912" y="176287"/>
                    <a:pt x="321633" y="173485"/>
                  </a:cubicBezTo>
                  <a:lnTo>
                    <a:pt x="323238" y="169208"/>
                  </a:lnTo>
                  <a:cubicBezTo>
                    <a:pt x="312834" y="166202"/>
                    <a:pt x="303658" y="159960"/>
                    <a:pt x="297041" y="151387"/>
                  </a:cubicBezTo>
                  <a:cubicBezTo>
                    <a:pt x="292915" y="145531"/>
                    <a:pt x="290340" y="138726"/>
                    <a:pt x="289556" y="131606"/>
                  </a:cubicBezTo>
                  <a:cubicBezTo>
                    <a:pt x="289232" y="125249"/>
                    <a:pt x="286491" y="119256"/>
                    <a:pt x="281893" y="114854"/>
                  </a:cubicBezTo>
                  <a:cubicBezTo>
                    <a:pt x="273339" y="108082"/>
                    <a:pt x="265498" y="109864"/>
                    <a:pt x="254627" y="112359"/>
                  </a:cubicBezTo>
                  <a:lnTo>
                    <a:pt x="248924" y="113607"/>
                  </a:lnTo>
                  <a:cubicBezTo>
                    <a:pt x="221302" y="119488"/>
                    <a:pt x="207936" y="103271"/>
                    <a:pt x="195461" y="87588"/>
                  </a:cubicBezTo>
                  <a:cubicBezTo>
                    <a:pt x="191217" y="82193"/>
                    <a:pt x="186634" y="77074"/>
                    <a:pt x="181739" y="72262"/>
                  </a:cubicBezTo>
                  <a:cubicBezTo>
                    <a:pt x="172666" y="63335"/>
                    <a:pt x="165298" y="52826"/>
                    <a:pt x="159997" y="41254"/>
                  </a:cubicBezTo>
                  <a:cubicBezTo>
                    <a:pt x="156613" y="34893"/>
                    <a:pt x="152550" y="28918"/>
                    <a:pt x="147879" y="23433"/>
                  </a:cubicBezTo>
                  <a:lnTo>
                    <a:pt x="147879" y="23433"/>
                  </a:lnTo>
                  <a:lnTo>
                    <a:pt x="147879" y="23433"/>
                  </a:lnTo>
                  <a:cubicBezTo>
                    <a:pt x="145384" y="20403"/>
                    <a:pt x="143068" y="17374"/>
                    <a:pt x="140751" y="14166"/>
                  </a:cubicBezTo>
                  <a:cubicBezTo>
                    <a:pt x="139463" y="12514"/>
                    <a:pt x="138272" y="10789"/>
                    <a:pt x="137187" y="8998"/>
                  </a:cubicBezTo>
                  <a:cubicBezTo>
                    <a:pt x="131840" y="622"/>
                    <a:pt x="125068" y="-1517"/>
                    <a:pt x="112772" y="978"/>
                  </a:cubicBezTo>
                  <a:cubicBezTo>
                    <a:pt x="108490" y="1850"/>
                    <a:pt x="104264" y="2981"/>
                    <a:pt x="100119" y="4364"/>
                  </a:cubicBezTo>
                  <a:cubicBezTo>
                    <a:pt x="96719" y="10613"/>
                    <a:pt x="92044" y="16077"/>
                    <a:pt x="86397" y="20403"/>
                  </a:cubicBezTo>
                  <a:cubicBezTo>
                    <a:pt x="83770" y="22637"/>
                    <a:pt x="81271" y="25017"/>
                    <a:pt x="78912" y="27531"/>
                  </a:cubicBezTo>
                  <a:cubicBezTo>
                    <a:pt x="77036" y="29667"/>
                    <a:pt x="75309" y="31930"/>
                    <a:pt x="73744" y="34303"/>
                  </a:cubicBezTo>
                  <a:cubicBezTo>
                    <a:pt x="71070" y="38787"/>
                    <a:pt x="67632" y="42767"/>
                    <a:pt x="63586" y="46065"/>
                  </a:cubicBezTo>
                  <a:cubicBezTo>
                    <a:pt x="59765" y="48560"/>
                    <a:pt x="55630" y="50537"/>
                    <a:pt x="51290" y="51946"/>
                  </a:cubicBezTo>
                  <a:cubicBezTo>
                    <a:pt x="48117" y="52894"/>
                    <a:pt x="45067" y="54210"/>
                    <a:pt x="42201" y="55867"/>
                  </a:cubicBezTo>
                  <a:cubicBezTo>
                    <a:pt x="35790" y="60915"/>
                    <a:pt x="32208" y="68745"/>
                    <a:pt x="32578" y="76895"/>
                  </a:cubicBezTo>
                  <a:cubicBezTo>
                    <a:pt x="32019" y="82686"/>
                    <a:pt x="30701" y="88379"/>
                    <a:pt x="28657" y="93825"/>
                  </a:cubicBezTo>
                  <a:cubicBezTo>
                    <a:pt x="26875" y="98281"/>
                    <a:pt x="24914" y="102201"/>
                    <a:pt x="23132" y="105766"/>
                  </a:cubicBezTo>
                  <a:cubicBezTo>
                    <a:pt x="17454" y="115180"/>
                    <a:pt x="14436" y="125958"/>
                    <a:pt x="14400" y="136952"/>
                  </a:cubicBezTo>
                  <a:cubicBezTo>
                    <a:pt x="14647" y="147606"/>
                    <a:pt x="11866" y="158112"/>
                    <a:pt x="6381" y="167248"/>
                  </a:cubicBezTo>
                  <a:cubicBezTo>
                    <a:pt x="5133" y="169921"/>
                    <a:pt x="3708" y="172772"/>
                    <a:pt x="2282" y="176158"/>
                  </a:cubicBezTo>
                  <a:cubicBezTo>
                    <a:pt x="-1639" y="184000"/>
                    <a:pt x="-391" y="185247"/>
                    <a:pt x="5133" y="18970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22" name="Полилиния: фигура 648">
              <a:extLst>
                <a:ext uri="{FF2B5EF4-FFF2-40B4-BE49-F238E27FC236}">
                  <a16:creationId xmlns:a16="http://schemas.microsoft.com/office/drawing/2014/main" id="{B06DBF90-2304-440D-A27F-ACA5EDD2F437}"/>
                </a:ext>
              </a:extLst>
            </p:cNvPr>
            <p:cNvSpPr/>
            <p:nvPr/>
          </p:nvSpPr>
          <p:spPr>
            <a:xfrm>
              <a:off x="1478910" y="4290849"/>
              <a:ext cx="293020" cy="413810"/>
            </a:xfrm>
            <a:custGeom>
              <a:avLst/>
              <a:gdLst>
                <a:gd name="connsiteX0" fmla="*/ 214030 w 314414"/>
                <a:gd name="connsiteY0" fmla="*/ 381089 h 443820"/>
                <a:gd name="connsiteX1" fmla="*/ 190863 w 314414"/>
                <a:gd name="connsiteY1" fmla="*/ 365051 h 443820"/>
                <a:gd name="connsiteX2" fmla="*/ 220445 w 314414"/>
                <a:gd name="connsiteY2" fmla="*/ 334577 h 443820"/>
                <a:gd name="connsiteX3" fmla="*/ 226861 w 314414"/>
                <a:gd name="connsiteY3" fmla="*/ 330834 h 443820"/>
                <a:gd name="connsiteX4" fmla="*/ 236128 w 314414"/>
                <a:gd name="connsiteY4" fmla="*/ 322637 h 443820"/>
                <a:gd name="connsiteX5" fmla="*/ 233455 w 314414"/>
                <a:gd name="connsiteY5" fmla="*/ 320854 h 443820"/>
                <a:gd name="connsiteX6" fmla="*/ 226326 w 314414"/>
                <a:gd name="connsiteY6" fmla="*/ 312300 h 443820"/>
                <a:gd name="connsiteX7" fmla="*/ 225257 w 314414"/>
                <a:gd name="connsiteY7" fmla="*/ 301608 h 443820"/>
                <a:gd name="connsiteX8" fmla="*/ 223653 w 314414"/>
                <a:gd name="connsiteY8" fmla="*/ 293232 h 443820"/>
                <a:gd name="connsiteX9" fmla="*/ 220980 w 314414"/>
                <a:gd name="connsiteY9" fmla="*/ 290737 h 443820"/>
                <a:gd name="connsiteX10" fmla="*/ 215812 w 314414"/>
                <a:gd name="connsiteY10" fmla="*/ 275767 h 443820"/>
                <a:gd name="connsiteX11" fmla="*/ 222762 w 314414"/>
                <a:gd name="connsiteY11" fmla="*/ 268105 h 443820"/>
                <a:gd name="connsiteX12" fmla="*/ 246642 w 314414"/>
                <a:gd name="connsiteY12" fmla="*/ 272382 h 443820"/>
                <a:gd name="connsiteX13" fmla="*/ 253771 w 314414"/>
                <a:gd name="connsiteY13" fmla="*/ 275233 h 443820"/>
                <a:gd name="connsiteX14" fmla="*/ 260008 w 314414"/>
                <a:gd name="connsiteY14" fmla="*/ 272204 h 443820"/>
                <a:gd name="connsiteX15" fmla="*/ 277829 w 314414"/>
                <a:gd name="connsiteY15" fmla="*/ 265788 h 443820"/>
                <a:gd name="connsiteX16" fmla="*/ 285848 w 314414"/>
                <a:gd name="connsiteY16" fmla="*/ 263650 h 443820"/>
                <a:gd name="connsiteX17" fmla="*/ 287630 w 314414"/>
                <a:gd name="connsiteY17" fmla="*/ 248858 h 443820"/>
                <a:gd name="connsiteX18" fmla="*/ 283532 w 314414"/>
                <a:gd name="connsiteY18" fmla="*/ 236383 h 443820"/>
                <a:gd name="connsiteX19" fmla="*/ 292620 w 314414"/>
                <a:gd name="connsiteY19" fmla="*/ 193613 h 443820"/>
                <a:gd name="connsiteX20" fmla="*/ 303491 w 314414"/>
                <a:gd name="connsiteY20" fmla="*/ 187197 h 443820"/>
                <a:gd name="connsiteX21" fmla="*/ 314005 w 314414"/>
                <a:gd name="connsiteY21" fmla="*/ 173653 h 443820"/>
                <a:gd name="connsiteX22" fmla="*/ 298501 w 314414"/>
                <a:gd name="connsiteY22" fmla="*/ 165812 h 443820"/>
                <a:gd name="connsiteX23" fmla="*/ 286205 w 314414"/>
                <a:gd name="connsiteY23" fmla="*/ 164030 h 443820"/>
                <a:gd name="connsiteX24" fmla="*/ 270166 w 314414"/>
                <a:gd name="connsiteY24" fmla="*/ 128388 h 443820"/>
                <a:gd name="connsiteX25" fmla="*/ 270166 w 314414"/>
                <a:gd name="connsiteY25" fmla="*/ 125537 h 443820"/>
                <a:gd name="connsiteX26" fmla="*/ 269097 w 314414"/>
                <a:gd name="connsiteY26" fmla="*/ 112706 h 443820"/>
                <a:gd name="connsiteX27" fmla="*/ 267849 w 314414"/>
                <a:gd name="connsiteY27" fmla="*/ 99518 h 443820"/>
                <a:gd name="connsiteX28" fmla="*/ 271770 w 314414"/>
                <a:gd name="connsiteY28" fmla="*/ 87935 h 443820"/>
                <a:gd name="connsiteX29" fmla="*/ 274265 w 314414"/>
                <a:gd name="connsiteY29" fmla="*/ 81875 h 443820"/>
                <a:gd name="connsiteX30" fmla="*/ 260008 w 314414"/>
                <a:gd name="connsiteY30" fmla="*/ 54253 h 443820"/>
                <a:gd name="connsiteX31" fmla="*/ 260008 w 314414"/>
                <a:gd name="connsiteY31" fmla="*/ 54253 h 443820"/>
                <a:gd name="connsiteX32" fmla="*/ 254127 w 314414"/>
                <a:gd name="connsiteY32" fmla="*/ 46234 h 443820"/>
                <a:gd name="connsiteX33" fmla="*/ 253058 w 314414"/>
                <a:gd name="connsiteY33" fmla="*/ 44629 h 443820"/>
                <a:gd name="connsiteX34" fmla="*/ 253058 w 314414"/>
                <a:gd name="connsiteY34" fmla="*/ 44629 h 443820"/>
                <a:gd name="connsiteX35" fmla="*/ 241652 w 314414"/>
                <a:gd name="connsiteY35" fmla="*/ 35006 h 443820"/>
                <a:gd name="connsiteX36" fmla="*/ 237019 w 314414"/>
                <a:gd name="connsiteY36" fmla="*/ 35006 h 443820"/>
                <a:gd name="connsiteX37" fmla="*/ 223653 w 314414"/>
                <a:gd name="connsiteY37" fmla="*/ 30551 h 443820"/>
                <a:gd name="connsiteX38" fmla="*/ 218663 w 314414"/>
                <a:gd name="connsiteY38" fmla="*/ 11661 h 443820"/>
                <a:gd name="connsiteX39" fmla="*/ 215456 w 314414"/>
                <a:gd name="connsiteY39" fmla="*/ 255 h 443820"/>
                <a:gd name="connsiteX40" fmla="*/ 207080 w 314414"/>
                <a:gd name="connsiteY40" fmla="*/ 12017 h 443820"/>
                <a:gd name="connsiteX41" fmla="*/ 197635 w 314414"/>
                <a:gd name="connsiteY41" fmla="*/ 28413 h 443820"/>
                <a:gd name="connsiteX42" fmla="*/ 178032 w 314414"/>
                <a:gd name="connsiteY42" fmla="*/ 24135 h 443820"/>
                <a:gd name="connsiteX43" fmla="*/ 169299 w 314414"/>
                <a:gd name="connsiteY43" fmla="*/ 19502 h 443820"/>
                <a:gd name="connsiteX44" fmla="*/ 163418 w 314414"/>
                <a:gd name="connsiteY44" fmla="*/ 21284 h 443820"/>
                <a:gd name="connsiteX45" fmla="*/ 151478 w 314414"/>
                <a:gd name="connsiteY45" fmla="*/ 23423 h 443820"/>
                <a:gd name="connsiteX46" fmla="*/ 143281 w 314414"/>
                <a:gd name="connsiteY46" fmla="*/ 20571 h 443820"/>
                <a:gd name="connsiteX47" fmla="*/ 135974 w 314414"/>
                <a:gd name="connsiteY47" fmla="*/ 19324 h 443820"/>
                <a:gd name="connsiteX48" fmla="*/ 120470 w 314414"/>
                <a:gd name="connsiteY48" fmla="*/ 26096 h 443820"/>
                <a:gd name="connsiteX49" fmla="*/ 121895 w 314414"/>
                <a:gd name="connsiteY49" fmla="*/ 39818 h 443820"/>
                <a:gd name="connsiteX50" fmla="*/ 121895 w 314414"/>
                <a:gd name="connsiteY50" fmla="*/ 42313 h 443820"/>
                <a:gd name="connsiteX51" fmla="*/ 121895 w 314414"/>
                <a:gd name="connsiteY51" fmla="*/ 53896 h 443820"/>
                <a:gd name="connsiteX52" fmla="*/ 125816 w 314414"/>
                <a:gd name="connsiteY52" fmla="*/ 55679 h 443820"/>
                <a:gd name="connsiteX53" fmla="*/ 137221 w 314414"/>
                <a:gd name="connsiteY53" fmla="*/ 52293 h 443820"/>
                <a:gd name="connsiteX54" fmla="*/ 138291 w 314414"/>
                <a:gd name="connsiteY54" fmla="*/ 52293 h 443820"/>
                <a:gd name="connsiteX55" fmla="*/ 141677 w 314414"/>
                <a:gd name="connsiteY55" fmla="*/ 49798 h 443820"/>
                <a:gd name="connsiteX56" fmla="*/ 160567 w 314414"/>
                <a:gd name="connsiteY56" fmla="*/ 53540 h 443820"/>
                <a:gd name="connsiteX57" fmla="*/ 163240 w 314414"/>
                <a:gd name="connsiteY57" fmla="*/ 63163 h 443820"/>
                <a:gd name="connsiteX58" fmla="*/ 161458 w 314414"/>
                <a:gd name="connsiteY58" fmla="*/ 67619 h 443820"/>
                <a:gd name="connsiteX59" fmla="*/ 150231 w 314414"/>
                <a:gd name="connsiteY59" fmla="*/ 85440 h 443820"/>
                <a:gd name="connsiteX60" fmla="*/ 133301 w 314414"/>
                <a:gd name="connsiteY60" fmla="*/ 107538 h 443820"/>
                <a:gd name="connsiteX61" fmla="*/ 107639 w 314414"/>
                <a:gd name="connsiteY61" fmla="*/ 121795 h 443820"/>
                <a:gd name="connsiteX62" fmla="*/ 93738 w 314414"/>
                <a:gd name="connsiteY62" fmla="*/ 122864 h 443820"/>
                <a:gd name="connsiteX63" fmla="*/ 87857 w 314414"/>
                <a:gd name="connsiteY63" fmla="*/ 122863 h 443820"/>
                <a:gd name="connsiteX64" fmla="*/ 79482 w 314414"/>
                <a:gd name="connsiteY64" fmla="*/ 124467 h 443820"/>
                <a:gd name="connsiteX65" fmla="*/ 70036 w 314414"/>
                <a:gd name="connsiteY65" fmla="*/ 136585 h 443820"/>
                <a:gd name="connsiteX66" fmla="*/ 62373 w 314414"/>
                <a:gd name="connsiteY66" fmla="*/ 145139 h 443820"/>
                <a:gd name="connsiteX67" fmla="*/ 59878 w 314414"/>
                <a:gd name="connsiteY67" fmla="*/ 147100 h 443820"/>
                <a:gd name="connsiteX68" fmla="*/ 42755 w 314414"/>
                <a:gd name="connsiteY68" fmla="*/ 147797 h 443820"/>
                <a:gd name="connsiteX69" fmla="*/ 42057 w 314414"/>
                <a:gd name="connsiteY69" fmla="*/ 147100 h 443820"/>
                <a:gd name="connsiteX70" fmla="*/ 38137 w 314414"/>
                <a:gd name="connsiteY70" fmla="*/ 145318 h 443820"/>
                <a:gd name="connsiteX71" fmla="*/ 35464 w 314414"/>
                <a:gd name="connsiteY71" fmla="*/ 146209 h 443820"/>
                <a:gd name="connsiteX72" fmla="*/ 23167 w 314414"/>
                <a:gd name="connsiteY72" fmla="*/ 149952 h 443820"/>
                <a:gd name="connsiteX73" fmla="*/ 17465 w 314414"/>
                <a:gd name="connsiteY73" fmla="*/ 149952 h 443820"/>
                <a:gd name="connsiteX74" fmla="*/ 9980 w 314414"/>
                <a:gd name="connsiteY74" fmla="*/ 147813 h 443820"/>
                <a:gd name="connsiteX75" fmla="*/ 9980 w 314414"/>
                <a:gd name="connsiteY75" fmla="*/ 147813 h 443820"/>
                <a:gd name="connsiteX76" fmla="*/ 7307 w 314414"/>
                <a:gd name="connsiteY76" fmla="*/ 144783 h 443820"/>
                <a:gd name="connsiteX77" fmla="*/ 7307 w 314414"/>
                <a:gd name="connsiteY77" fmla="*/ 143536 h 443820"/>
                <a:gd name="connsiteX78" fmla="*/ 0 w 314414"/>
                <a:gd name="connsiteY78" fmla="*/ 143536 h 443820"/>
                <a:gd name="connsiteX79" fmla="*/ 0 w 314414"/>
                <a:gd name="connsiteY79" fmla="*/ 143536 h 443820"/>
                <a:gd name="connsiteX80" fmla="*/ 0 w 314414"/>
                <a:gd name="connsiteY80" fmla="*/ 143536 h 443820"/>
                <a:gd name="connsiteX81" fmla="*/ 0 w 314414"/>
                <a:gd name="connsiteY81" fmla="*/ 144605 h 443820"/>
                <a:gd name="connsiteX82" fmla="*/ 2495 w 314414"/>
                <a:gd name="connsiteY82" fmla="*/ 151377 h 443820"/>
                <a:gd name="connsiteX83" fmla="*/ 2495 w 314414"/>
                <a:gd name="connsiteY83" fmla="*/ 151377 h 443820"/>
                <a:gd name="connsiteX84" fmla="*/ 6416 w 314414"/>
                <a:gd name="connsiteY84" fmla="*/ 156189 h 443820"/>
                <a:gd name="connsiteX85" fmla="*/ 19959 w 314414"/>
                <a:gd name="connsiteY85" fmla="*/ 171158 h 443820"/>
                <a:gd name="connsiteX86" fmla="*/ 26197 w 314414"/>
                <a:gd name="connsiteY86" fmla="*/ 180960 h 443820"/>
                <a:gd name="connsiteX87" fmla="*/ 26197 w 314414"/>
                <a:gd name="connsiteY87" fmla="*/ 193613 h 443820"/>
                <a:gd name="connsiteX88" fmla="*/ 26197 w 314414"/>
                <a:gd name="connsiteY88" fmla="*/ 214998 h 443820"/>
                <a:gd name="connsiteX89" fmla="*/ 28870 w 314414"/>
                <a:gd name="connsiteY89" fmla="*/ 237809 h 443820"/>
                <a:gd name="connsiteX90" fmla="*/ 30296 w 314414"/>
                <a:gd name="connsiteY90" fmla="*/ 240482 h 443820"/>
                <a:gd name="connsiteX91" fmla="*/ 33682 w 314414"/>
                <a:gd name="connsiteY91" fmla="*/ 247254 h 443820"/>
                <a:gd name="connsiteX92" fmla="*/ 33682 w 314414"/>
                <a:gd name="connsiteY92" fmla="*/ 248858 h 443820"/>
                <a:gd name="connsiteX93" fmla="*/ 33682 w 314414"/>
                <a:gd name="connsiteY93" fmla="*/ 250462 h 443820"/>
                <a:gd name="connsiteX94" fmla="*/ 35464 w 314414"/>
                <a:gd name="connsiteY94" fmla="*/ 252422 h 443820"/>
                <a:gd name="connsiteX95" fmla="*/ 59522 w 314414"/>
                <a:gd name="connsiteY95" fmla="*/ 288064 h 443820"/>
                <a:gd name="connsiteX96" fmla="*/ 70749 w 314414"/>
                <a:gd name="connsiteY96" fmla="*/ 315508 h 443820"/>
                <a:gd name="connsiteX97" fmla="*/ 71997 w 314414"/>
                <a:gd name="connsiteY97" fmla="*/ 318003 h 443820"/>
                <a:gd name="connsiteX98" fmla="*/ 77878 w 314414"/>
                <a:gd name="connsiteY98" fmla="*/ 331904 h 443820"/>
                <a:gd name="connsiteX99" fmla="*/ 77878 w 314414"/>
                <a:gd name="connsiteY99" fmla="*/ 340992 h 443820"/>
                <a:gd name="connsiteX100" fmla="*/ 77878 w 314414"/>
                <a:gd name="connsiteY100" fmla="*/ 361843 h 443820"/>
                <a:gd name="connsiteX101" fmla="*/ 94808 w 314414"/>
                <a:gd name="connsiteY101" fmla="*/ 375208 h 443820"/>
                <a:gd name="connsiteX102" fmla="*/ 98728 w 314414"/>
                <a:gd name="connsiteY102" fmla="*/ 379486 h 443820"/>
                <a:gd name="connsiteX103" fmla="*/ 110312 w 314414"/>
                <a:gd name="connsiteY103" fmla="*/ 389644 h 443820"/>
                <a:gd name="connsiteX104" fmla="*/ 131519 w 314414"/>
                <a:gd name="connsiteY104" fmla="*/ 413167 h 443820"/>
                <a:gd name="connsiteX105" fmla="*/ 135083 w 314414"/>
                <a:gd name="connsiteY105" fmla="*/ 443820 h 443820"/>
                <a:gd name="connsiteX106" fmla="*/ 161814 w 314414"/>
                <a:gd name="connsiteY106" fmla="*/ 442394 h 443820"/>
                <a:gd name="connsiteX107" fmla="*/ 215277 w 314414"/>
                <a:gd name="connsiteY107" fmla="*/ 409781 h 443820"/>
                <a:gd name="connsiteX108" fmla="*/ 231851 w 314414"/>
                <a:gd name="connsiteY108" fmla="*/ 395168 h 443820"/>
                <a:gd name="connsiteX109" fmla="*/ 228465 w 314414"/>
                <a:gd name="connsiteY109" fmla="*/ 385545 h 443820"/>
                <a:gd name="connsiteX110" fmla="*/ 214030 w 314414"/>
                <a:gd name="connsiteY110" fmla="*/ 381090 h 44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14414" h="443820">
                  <a:moveTo>
                    <a:pt x="214030" y="381089"/>
                  </a:moveTo>
                  <a:cubicBezTo>
                    <a:pt x="203337" y="377882"/>
                    <a:pt x="192110" y="374317"/>
                    <a:pt x="190863" y="365051"/>
                  </a:cubicBezTo>
                  <a:cubicBezTo>
                    <a:pt x="189080" y="352576"/>
                    <a:pt x="207258" y="342240"/>
                    <a:pt x="220445" y="334577"/>
                  </a:cubicBezTo>
                  <a:lnTo>
                    <a:pt x="226861" y="330834"/>
                  </a:lnTo>
                  <a:cubicBezTo>
                    <a:pt x="234880" y="325488"/>
                    <a:pt x="235950" y="323349"/>
                    <a:pt x="236128" y="322637"/>
                  </a:cubicBezTo>
                  <a:lnTo>
                    <a:pt x="233455" y="320854"/>
                  </a:lnTo>
                  <a:cubicBezTo>
                    <a:pt x="230322" y="318730"/>
                    <a:pt x="227851" y="315765"/>
                    <a:pt x="226326" y="312300"/>
                  </a:cubicBezTo>
                  <a:cubicBezTo>
                    <a:pt x="225240" y="308848"/>
                    <a:pt x="224876" y="305208"/>
                    <a:pt x="225257" y="301608"/>
                  </a:cubicBezTo>
                  <a:cubicBezTo>
                    <a:pt x="225977" y="298716"/>
                    <a:pt x="225391" y="295653"/>
                    <a:pt x="223653" y="293232"/>
                  </a:cubicBezTo>
                  <a:cubicBezTo>
                    <a:pt x="222850" y="292311"/>
                    <a:pt x="221954" y="291475"/>
                    <a:pt x="220980" y="290737"/>
                  </a:cubicBezTo>
                  <a:cubicBezTo>
                    <a:pt x="215962" y="287575"/>
                    <a:pt x="213813" y="281352"/>
                    <a:pt x="215812" y="275767"/>
                  </a:cubicBezTo>
                  <a:cubicBezTo>
                    <a:pt x="216970" y="272362"/>
                    <a:pt x="219486" y="269588"/>
                    <a:pt x="222762" y="268105"/>
                  </a:cubicBezTo>
                  <a:cubicBezTo>
                    <a:pt x="230977" y="266479"/>
                    <a:pt x="239502" y="268006"/>
                    <a:pt x="246642" y="272382"/>
                  </a:cubicBezTo>
                  <a:cubicBezTo>
                    <a:pt x="248925" y="273551"/>
                    <a:pt x="251311" y="274506"/>
                    <a:pt x="253771" y="275233"/>
                  </a:cubicBezTo>
                  <a:cubicBezTo>
                    <a:pt x="256184" y="275149"/>
                    <a:pt x="258450" y="274049"/>
                    <a:pt x="260008" y="272204"/>
                  </a:cubicBezTo>
                  <a:cubicBezTo>
                    <a:pt x="264798" y="267681"/>
                    <a:pt x="271255" y="265357"/>
                    <a:pt x="277829" y="265788"/>
                  </a:cubicBezTo>
                  <a:cubicBezTo>
                    <a:pt x="280657" y="265908"/>
                    <a:pt x="283455" y="265162"/>
                    <a:pt x="285848" y="263650"/>
                  </a:cubicBezTo>
                  <a:cubicBezTo>
                    <a:pt x="291907" y="259372"/>
                    <a:pt x="291195" y="256877"/>
                    <a:pt x="287630" y="248858"/>
                  </a:cubicBezTo>
                  <a:cubicBezTo>
                    <a:pt x="285736" y="244892"/>
                    <a:pt x="284358" y="240700"/>
                    <a:pt x="283532" y="236383"/>
                  </a:cubicBezTo>
                  <a:cubicBezTo>
                    <a:pt x="279121" y="221507"/>
                    <a:pt x="282542" y="205410"/>
                    <a:pt x="292620" y="193613"/>
                  </a:cubicBezTo>
                  <a:cubicBezTo>
                    <a:pt x="295966" y="191035"/>
                    <a:pt x="299617" y="188881"/>
                    <a:pt x="303491" y="187197"/>
                  </a:cubicBezTo>
                  <a:cubicBezTo>
                    <a:pt x="312580" y="182742"/>
                    <a:pt x="315609" y="180603"/>
                    <a:pt x="314005" y="173653"/>
                  </a:cubicBezTo>
                  <a:cubicBezTo>
                    <a:pt x="312402" y="166703"/>
                    <a:pt x="308481" y="166525"/>
                    <a:pt x="298501" y="165812"/>
                  </a:cubicBezTo>
                  <a:cubicBezTo>
                    <a:pt x="294350" y="165669"/>
                    <a:pt x="290226" y="165072"/>
                    <a:pt x="286205" y="164030"/>
                  </a:cubicBezTo>
                  <a:cubicBezTo>
                    <a:pt x="266780" y="157615"/>
                    <a:pt x="268384" y="141754"/>
                    <a:pt x="270166" y="128388"/>
                  </a:cubicBezTo>
                  <a:lnTo>
                    <a:pt x="270166" y="125537"/>
                  </a:lnTo>
                  <a:cubicBezTo>
                    <a:pt x="270512" y="121230"/>
                    <a:pt x="270151" y="116895"/>
                    <a:pt x="269097" y="112706"/>
                  </a:cubicBezTo>
                  <a:cubicBezTo>
                    <a:pt x="268207" y="108368"/>
                    <a:pt x="267789" y="103946"/>
                    <a:pt x="267849" y="99518"/>
                  </a:cubicBezTo>
                  <a:cubicBezTo>
                    <a:pt x="268244" y="95406"/>
                    <a:pt x="269585" y="91441"/>
                    <a:pt x="271770" y="87935"/>
                  </a:cubicBezTo>
                  <a:cubicBezTo>
                    <a:pt x="272969" y="86087"/>
                    <a:pt x="273815" y="84032"/>
                    <a:pt x="274265" y="81875"/>
                  </a:cubicBezTo>
                  <a:cubicBezTo>
                    <a:pt x="275334" y="74212"/>
                    <a:pt x="266423" y="62629"/>
                    <a:pt x="260008" y="54253"/>
                  </a:cubicBezTo>
                  <a:lnTo>
                    <a:pt x="260008" y="54253"/>
                  </a:lnTo>
                  <a:lnTo>
                    <a:pt x="254127" y="46234"/>
                  </a:lnTo>
                  <a:lnTo>
                    <a:pt x="253058" y="44629"/>
                  </a:lnTo>
                  <a:cubicBezTo>
                    <a:pt x="253058" y="44629"/>
                    <a:pt x="253058" y="44629"/>
                    <a:pt x="253058" y="44629"/>
                  </a:cubicBezTo>
                  <a:cubicBezTo>
                    <a:pt x="249315" y="38927"/>
                    <a:pt x="247533" y="36610"/>
                    <a:pt x="241652" y="35006"/>
                  </a:cubicBezTo>
                  <a:cubicBezTo>
                    <a:pt x="240114" y="34804"/>
                    <a:pt x="238557" y="34804"/>
                    <a:pt x="237019" y="35006"/>
                  </a:cubicBezTo>
                  <a:cubicBezTo>
                    <a:pt x="232172" y="35179"/>
                    <a:pt x="227427" y="33597"/>
                    <a:pt x="223653" y="30551"/>
                  </a:cubicBezTo>
                  <a:cubicBezTo>
                    <a:pt x="219286" y="25298"/>
                    <a:pt x="217460" y="18385"/>
                    <a:pt x="218663" y="11661"/>
                  </a:cubicBezTo>
                  <a:cubicBezTo>
                    <a:pt x="218663" y="3285"/>
                    <a:pt x="218663" y="1147"/>
                    <a:pt x="215456" y="255"/>
                  </a:cubicBezTo>
                  <a:cubicBezTo>
                    <a:pt x="212248" y="-636"/>
                    <a:pt x="210822" y="255"/>
                    <a:pt x="207080" y="12017"/>
                  </a:cubicBezTo>
                  <a:cubicBezTo>
                    <a:pt x="206084" y="18468"/>
                    <a:pt x="202715" y="24315"/>
                    <a:pt x="197635" y="28413"/>
                  </a:cubicBezTo>
                  <a:cubicBezTo>
                    <a:pt x="190897" y="31685"/>
                    <a:pt x="182794" y="29917"/>
                    <a:pt x="178032" y="24135"/>
                  </a:cubicBezTo>
                  <a:cubicBezTo>
                    <a:pt x="174645" y="21106"/>
                    <a:pt x="172507" y="19324"/>
                    <a:pt x="169299" y="19502"/>
                  </a:cubicBezTo>
                  <a:cubicBezTo>
                    <a:pt x="167251" y="19751"/>
                    <a:pt x="165261" y="20354"/>
                    <a:pt x="163418" y="21284"/>
                  </a:cubicBezTo>
                  <a:cubicBezTo>
                    <a:pt x="159728" y="23135"/>
                    <a:pt x="155581" y="23877"/>
                    <a:pt x="151478" y="23423"/>
                  </a:cubicBezTo>
                  <a:cubicBezTo>
                    <a:pt x="148584" y="23024"/>
                    <a:pt x="145798" y="22054"/>
                    <a:pt x="143281" y="20571"/>
                  </a:cubicBezTo>
                  <a:cubicBezTo>
                    <a:pt x="141208" y="18958"/>
                    <a:pt x="138465" y="18490"/>
                    <a:pt x="135974" y="19324"/>
                  </a:cubicBezTo>
                  <a:cubicBezTo>
                    <a:pt x="130542" y="20920"/>
                    <a:pt x="125333" y="23196"/>
                    <a:pt x="120470" y="26096"/>
                  </a:cubicBezTo>
                  <a:cubicBezTo>
                    <a:pt x="122274" y="30432"/>
                    <a:pt x="122770" y="35203"/>
                    <a:pt x="121895" y="39818"/>
                  </a:cubicBezTo>
                  <a:lnTo>
                    <a:pt x="121895" y="42313"/>
                  </a:lnTo>
                  <a:cubicBezTo>
                    <a:pt x="121476" y="46163"/>
                    <a:pt x="121476" y="50047"/>
                    <a:pt x="121895" y="53896"/>
                  </a:cubicBezTo>
                  <a:cubicBezTo>
                    <a:pt x="121895" y="55144"/>
                    <a:pt x="125103" y="55500"/>
                    <a:pt x="125816" y="55679"/>
                  </a:cubicBezTo>
                  <a:cubicBezTo>
                    <a:pt x="129893" y="55890"/>
                    <a:pt x="133920" y="54695"/>
                    <a:pt x="137221" y="52293"/>
                  </a:cubicBezTo>
                  <a:lnTo>
                    <a:pt x="138291" y="52293"/>
                  </a:lnTo>
                  <a:cubicBezTo>
                    <a:pt x="139343" y="51362"/>
                    <a:pt x="140476" y="50527"/>
                    <a:pt x="141677" y="49798"/>
                  </a:cubicBezTo>
                  <a:cubicBezTo>
                    <a:pt x="148069" y="46439"/>
                    <a:pt x="155938" y="47998"/>
                    <a:pt x="160567" y="53540"/>
                  </a:cubicBezTo>
                  <a:cubicBezTo>
                    <a:pt x="162779" y="56225"/>
                    <a:pt x="163751" y="59722"/>
                    <a:pt x="163240" y="63163"/>
                  </a:cubicBezTo>
                  <a:cubicBezTo>
                    <a:pt x="162896" y="64736"/>
                    <a:pt x="162293" y="66242"/>
                    <a:pt x="161458" y="67619"/>
                  </a:cubicBezTo>
                  <a:cubicBezTo>
                    <a:pt x="158072" y="73856"/>
                    <a:pt x="154151" y="80093"/>
                    <a:pt x="150231" y="85440"/>
                  </a:cubicBezTo>
                  <a:cubicBezTo>
                    <a:pt x="145481" y="93449"/>
                    <a:pt x="139798" y="100867"/>
                    <a:pt x="133301" y="107538"/>
                  </a:cubicBezTo>
                  <a:cubicBezTo>
                    <a:pt x="126305" y="114671"/>
                    <a:pt x="117391" y="119623"/>
                    <a:pt x="107639" y="121795"/>
                  </a:cubicBezTo>
                  <a:cubicBezTo>
                    <a:pt x="103038" y="122491"/>
                    <a:pt x="98392" y="122849"/>
                    <a:pt x="93738" y="122864"/>
                  </a:cubicBezTo>
                  <a:lnTo>
                    <a:pt x="87857" y="122863"/>
                  </a:lnTo>
                  <a:cubicBezTo>
                    <a:pt x="84998" y="122949"/>
                    <a:pt x="82170" y="123491"/>
                    <a:pt x="79482" y="124467"/>
                  </a:cubicBezTo>
                  <a:cubicBezTo>
                    <a:pt x="75161" y="127439"/>
                    <a:pt x="71863" y="131671"/>
                    <a:pt x="70036" y="136585"/>
                  </a:cubicBezTo>
                  <a:cubicBezTo>
                    <a:pt x="68210" y="140014"/>
                    <a:pt x="65581" y="142948"/>
                    <a:pt x="62373" y="145139"/>
                  </a:cubicBezTo>
                  <a:lnTo>
                    <a:pt x="59878" y="147100"/>
                  </a:lnTo>
                  <a:cubicBezTo>
                    <a:pt x="55342" y="152021"/>
                    <a:pt x="47676" y="152333"/>
                    <a:pt x="42755" y="147797"/>
                  </a:cubicBezTo>
                  <a:cubicBezTo>
                    <a:pt x="42513" y="147575"/>
                    <a:pt x="42280" y="147342"/>
                    <a:pt x="42057" y="147100"/>
                  </a:cubicBezTo>
                  <a:cubicBezTo>
                    <a:pt x="40860" y="146289"/>
                    <a:pt x="39535" y="145687"/>
                    <a:pt x="38137" y="145318"/>
                  </a:cubicBezTo>
                  <a:lnTo>
                    <a:pt x="35464" y="146209"/>
                  </a:lnTo>
                  <a:cubicBezTo>
                    <a:pt x="31544" y="147983"/>
                    <a:pt x="27411" y="149241"/>
                    <a:pt x="23167" y="149952"/>
                  </a:cubicBezTo>
                  <a:cubicBezTo>
                    <a:pt x="21273" y="150183"/>
                    <a:pt x="19358" y="150183"/>
                    <a:pt x="17465" y="149952"/>
                  </a:cubicBezTo>
                  <a:cubicBezTo>
                    <a:pt x="14799" y="150109"/>
                    <a:pt x="12160" y="149355"/>
                    <a:pt x="9980" y="147813"/>
                  </a:cubicBezTo>
                  <a:lnTo>
                    <a:pt x="9980" y="147813"/>
                  </a:lnTo>
                  <a:cubicBezTo>
                    <a:pt x="8984" y="146901"/>
                    <a:pt x="8088" y="145885"/>
                    <a:pt x="7307" y="144783"/>
                  </a:cubicBezTo>
                  <a:lnTo>
                    <a:pt x="7307" y="143536"/>
                  </a:lnTo>
                  <a:lnTo>
                    <a:pt x="0" y="143536"/>
                  </a:lnTo>
                  <a:cubicBezTo>
                    <a:pt x="0" y="143536"/>
                    <a:pt x="0" y="143536"/>
                    <a:pt x="0" y="143536"/>
                  </a:cubicBezTo>
                  <a:lnTo>
                    <a:pt x="0" y="143536"/>
                  </a:lnTo>
                  <a:cubicBezTo>
                    <a:pt x="83" y="143887"/>
                    <a:pt x="83" y="144253"/>
                    <a:pt x="0" y="144605"/>
                  </a:cubicBezTo>
                  <a:cubicBezTo>
                    <a:pt x="585" y="146946"/>
                    <a:pt x="1422" y="149216"/>
                    <a:pt x="2495" y="151377"/>
                  </a:cubicBezTo>
                  <a:lnTo>
                    <a:pt x="2495" y="151377"/>
                  </a:lnTo>
                  <a:cubicBezTo>
                    <a:pt x="3683" y="153074"/>
                    <a:pt x="4993" y="154683"/>
                    <a:pt x="6416" y="156189"/>
                  </a:cubicBezTo>
                  <a:lnTo>
                    <a:pt x="19959" y="171158"/>
                  </a:lnTo>
                  <a:cubicBezTo>
                    <a:pt x="22889" y="173799"/>
                    <a:pt x="25045" y="177188"/>
                    <a:pt x="26197" y="180960"/>
                  </a:cubicBezTo>
                  <a:cubicBezTo>
                    <a:pt x="26804" y="185156"/>
                    <a:pt x="26804" y="189417"/>
                    <a:pt x="26197" y="193613"/>
                  </a:cubicBezTo>
                  <a:lnTo>
                    <a:pt x="26197" y="214998"/>
                  </a:lnTo>
                  <a:cubicBezTo>
                    <a:pt x="25079" y="222705"/>
                    <a:pt x="26001" y="230570"/>
                    <a:pt x="28870" y="237809"/>
                  </a:cubicBezTo>
                  <a:cubicBezTo>
                    <a:pt x="29275" y="238736"/>
                    <a:pt x="29752" y="239629"/>
                    <a:pt x="30296" y="240482"/>
                  </a:cubicBezTo>
                  <a:cubicBezTo>
                    <a:pt x="31775" y="242546"/>
                    <a:pt x="32918" y="244832"/>
                    <a:pt x="33682" y="247254"/>
                  </a:cubicBezTo>
                  <a:lnTo>
                    <a:pt x="33682" y="248858"/>
                  </a:lnTo>
                  <a:lnTo>
                    <a:pt x="33682" y="250462"/>
                  </a:lnTo>
                  <a:cubicBezTo>
                    <a:pt x="33682" y="250462"/>
                    <a:pt x="34751" y="251709"/>
                    <a:pt x="35464" y="252422"/>
                  </a:cubicBezTo>
                  <a:cubicBezTo>
                    <a:pt x="46545" y="261921"/>
                    <a:pt x="54857" y="274235"/>
                    <a:pt x="59522" y="288064"/>
                  </a:cubicBezTo>
                  <a:cubicBezTo>
                    <a:pt x="62483" y="297513"/>
                    <a:pt x="66239" y="306694"/>
                    <a:pt x="70749" y="315508"/>
                  </a:cubicBezTo>
                  <a:lnTo>
                    <a:pt x="71997" y="318003"/>
                  </a:lnTo>
                  <a:cubicBezTo>
                    <a:pt x="74783" y="322242"/>
                    <a:pt x="76775" y="326952"/>
                    <a:pt x="77878" y="331904"/>
                  </a:cubicBezTo>
                  <a:cubicBezTo>
                    <a:pt x="78224" y="334923"/>
                    <a:pt x="78224" y="337973"/>
                    <a:pt x="77878" y="340992"/>
                  </a:cubicBezTo>
                  <a:lnTo>
                    <a:pt x="77878" y="361843"/>
                  </a:lnTo>
                  <a:cubicBezTo>
                    <a:pt x="84766" y="364442"/>
                    <a:pt x="90680" y="369112"/>
                    <a:pt x="94808" y="375208"/>
                  </a:cubicBezTo>
                  <a:lnTo>
                    <a:pt x="98728" y="379486"/>
                  </a:lnTo>
                  <a:cubicBezTo>
                    <a:pt x="102301" y="383187"/>
                    <a:pt x="106175" y="386585"/>
                    <a:pt x="110312" y="389644"/>
                  </a:cubicBezTo>
                  <a:cubicBezTo>
                    <a:pt x="119136" y="395703"/>
                    <a:pt x="126403" y="403764"/>
                    <a:pt x="131519" y="413167"/>
                  </a:cubicBezTo>
                  <a:cubicBezTo>
                    <a:pt x="135121" y="422957"/>
                    <a:pt x="136343" y="433464"/>
                    <a:pt x="135083" y="443820"/>
                  </a:cubicBezTo>
                  <a:cubicBezTo>
                    <a:pt x="144013" y="443843"/>
                    <a:pt x="152937" y="443367"/>
                    <a:pt x="161814" y="442394"/>
                  </a:cubicBezTo>
                  <a:cubicBezTo>
                    <a:pt x="181768" y="435484"/>
                    <a:pt x="200002" y="424361"/>
                    <a:pt x="215277" y="409781"/>
                  </a:cubicBezTo>
                  <a:cubicBezTo>
                    <a:pt x="221515" y="404791"/>
                    <a:pt x="226683" y="399445"/>
                    <a:pt x="231851" y="395168"/>
                  </a:cubicBezTo>
                  <a:cubicBezTo>
                    <a:pt x="231551" y="391726"/>
                    <a:pt x="230387" y="388416"/>
                    <a:pt x="228465" y="385545"/>
                  </a:cubicBezTo>
                  <a:cubicBezTo>
                    <a:pt x="223984" y="383146"/>
                    <a:pt x="219083" y="381634"/>
                    <a:pt x="214030" y="38109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23" name="Полилиния: фигура 649">
              <a:extLst>
                <a:ext uri="{FF2B5EF4-FFF2-40B4-BE49-F238E27FC236}">
                  <a16:creationId xmlns:a16="http://schemas.microsoft.com/office/drawing/2014/main" id="{56AF5DA9-AE23-40C1-B186-9AB02487F7E1}"/>
                </a:ext>
              </a:extLst>
            </p:cNvPr>
            <p:cNvSpPr/>
            <p:nvPr/>
          </p:nvSpPr>
          <p:spPr>
            <a:xfrm>
              <a:off x="1555422" y="3301267"/>
              <a:ext cx="231738" cy="159688"/>
            </a:xfrm>
            <a:custGeom>
              <a:avLst/>
              <a:gdLst>
                <a:gd name="connsiteX0" fmla="*/ 4511 w 248658"/>
                <a:gd name="connsiteY0" fmla="*/ 112638 h 171269"/>
                <a:gd name="connsiteX1" fmla="*/ 591 w 248658"/>
                <a:gd name="connsiteY1" fmla="*/ 132420 h 171269"/>
                <a:gd name="connsiteX2" fmla="*/ 3799 w 248658"/>
                <a:gd name="connsiteY2" fmla="*/ 139013 h 171269"/>
                <a:gd name="connsiteX3" fmla="*/ 8432 w 248658"/>
                <a:gd name="connsiteY3" fmla="*/ 155765 h 171269"/>
                <a:gd name="connsiteX4" fmla="*/ 7184 w 248658"/>
                <a:gd name="connsiteY4" fmla="*/ 160042 h 171269"/>
                <a:gd name="connsiteX5" fmla="*/ 16095 w 248658"/>
                <a:gd name="connsiteY5" fmla="*/ 164141 h 171269"/>
                <a:gd name="connsiteX6" fmla="*/ 28213 w 248658"/>
                <a:gd name="connsiteY6" fmla="*/ 162893 h 171269"/>
                <a:gd name="connsiteX7" fmla="*/ 46034 w 248658"/>
                <a:gd name="connsiteY7" fmla="*/ 161646 h 171269"/>
                <a:gd name="connsiteX8" fmla="*/ 53697 w 248658"/>
                <a:gd name="connsiteY8" fmla="*/ 165032 h 171269"/>
                <a:gd name="connsiteX9" fmla="*/ 56014 w 248658"/>
                <a:gd name="connsiteY9" fmla="*/ 166457 h 171269"/>
                <a:gd name="connsiteX10" fmla="*/ 64033 w 248658"/>
                <a:gd name="connsiteY10" fmla="*/ 168418 h 171269"/>
                <a:gd name="connsiteX11" fmla="*/ 66528 w 248658"/>
                <a:gd name="connsiteY11" fmla="*/ 168418 h 171269"/>
                <a:gd name="connsiteX12" fmla="*/ 76686 w 248658"/>
                <a:gd name="connsiteY12" fmla="*/ 171269 h 171269"/>
                <a:gd name="connsiteX13" fmla="*/ 76686 w 248658"/>
                <a:gd name="connsiteY13" fmla="*/ 168952 h 171269"/>
                <a:gd name="connsiteX14" fmla="*/ 108408 w 248658"/>
                <a:gd name="connsiteY14" fmla="*/ 147389 h 171269"/>
                <a:gd name="connsiteX15" fmla="*/ 116962 w 248658"/>
                <a:gd name="connsiteY15" fmla="*/ 143647 h 171269"/>
                <a:gd name="connsiteX16" fmla="*/ 168108 w 248658"/>
                <a:gd name="connsiteY16" fmla="*/ 148993 h 171269"/>
                <a:gd name="connsiteX17" fmla="*/ 170959 w 248658"/>
                <a:gd name="connsiteY17" fmla="*/ 152201 h 171269"/>
                <a:gd name="connsiteX18" fmla="*/ 177909 w 248658"/>
                <a:gd name="connsiteY18" fmla="*/ 156834 h 171269"/>
                <a:gd name="connsiteX19" fmla="*/ 180404 w 248658"/>
                <a:gd name="connsiteY19" fmla="*/ 153092 h 171269"/>
                <a:gd name="connsiteX20" fmla="*/ 183968 w 248658"/>
                <a:gd name="connsiteY20" fmla="*/ 146676 h 171269"/>
                <a:gd name="connsiteX21" fmla="*/ 203928 w 248658"/>
                <a:gd name="connsiteY21" fmla="*/ 142221 h 171269"/>
                <a:gd name="connsiteX22" fmla="*/ 207849 w 248658"/>
                <a:gd name="connsiteY22" fmla="*/ 143825 h 171269"/>
                <a:gd name="connsiteX23" fmla="*/ 221927 w 248658"/>
                <a:gd name="connsiteY23" fmla="*/ 143825 h 171269"/>
                <a:gd name="connsiteX24" fmla="*/ 229412 w 248658"/>
                <a:gd name="connsiteY24" fmla="*/ 141508 h 171269"/>
                <a:gd name="connsiteX25" fmla="*/ 234580 w 248658"/>
                <a:gd name="connsiteY25" fmla="*/ 125113 h 171269"/>
                <a:gd name="connsiteX26" fmla="*/ 240639 w 248658"/>
                <a:gd name="connsiteY26" fmla="*/ 114242 h 171269"/>
                <a:gd name="connsiteX27" fmla="*/ 248659 w 248658"/>
                <a:gd name="connsiteY27" fmla="*/ 94817 h 171269"/>
                <a:gd name="connsiteX28" fmla="*/ 233867 w 248658"/>
                <a:gd name="connsiteY28" fmla="*/ 66482 h 171269"/>
                <a:gd name="connsiteX29" fmla="*/ 223709 w 248658"/>
                <a:gd name="connsiteY29" fmla="*/ 62205 h 171269"/>
                <a:gd name="connsiteX30" fmla="*/ 205888 w 248658"/>
                <a:gd name="connsiteY30" fmla="*/ 50265 h 171269"/>
                <a:gd name="connsiteX31" fmla="*/ 189137 w 248658"/>
                <a:gd name="connsiteY31" fmla="*/ 26385 h 171269"/>
                <a:gd name="connsiteX32" fmla="*/ 186820 w 248658"/>
                <a:gd name="connsiteY32" fmla="*/ 22642 h 171269"/>
                <a:gd name="connsiteX33" fmla="*/ 183968 w 248658"/>
                <a:gd name="connsiteY33" fmla="*/ 17296 h 171269"/>
                <a:gd name="connsiteX34" fmla="*/ 160801 w 248658"/>
                <a:gd name="connsiteY34" fmla="*/ 28345 h 171269"/>
                <a:gd name="connsiteX35" fmla="*/ 146901 w 248658"/>
                <a:gd name="connsiteY35" fmla="*/ 28345 h 171269"/>
                <a:gd name="connsiteX36" fmla="*/ 137277 w 248658"/>
                <a:gd name="connsiteY36" fmla="*/ 28345 h 171269"/>
                <a:gd name="connsiteX37" fmla="*/ 128545 w 248658"/>
                <a:gd name="connsiteY37" fmla="*/ 32087 h 171269"/>
                <a:gd name="connsiteX38" fmla="*/ 115714 w 248658"/>
                <a:gd name="connsiteY38" fmla="*/ 37077 h 171269"/>
                <a:gd name="connsiteX39" fmla="*/ 97893 w 248658"/>
                <a:gd name="connsiteY39" fmla="*/ 33691 h 171269"/>
                <a:gd name="connsiteX40" fmla="*/ 91834 w 248658"/>
                <a:gd name="connsiteY40" fmla="*/ 31375 h 171269"/>
                <a:gd name="connsiteX41" fmla="*/ 86844 w 248658"/>
                <a:gd name="connsiteY41" fmla="*/ 31375 h 171269"/>
                <a:gd name="connsiteX42" fmla="*/ 80785 w 248658"/>
                <a:gd name="connsiteY42" fmla="*/ 34226 h 171269"/>
                <a:gd name="connsiteX43" fmla="*/ 66707 w 248658"/>
                <a:gd name="connsiteY43" fmla="*/ 34226 h 171269"/>
                <a:gd name="connsiteX44" fmla="*/ 57261 w 248658"/>
                <a:gd name="connsiteY44" fmla="*/ 16405 h 171269"/>
                <a:gd name="connsiteX45" fmla="*/ 52272 w 248658"/>
                <a:gd name="connsiteY45" fmla="*/ 3931 h 171269"/>
                <a:gd name="connsiteX46" fmla="*/ 20550 w 248658"/>
                <a:gd name="connsiteY46" fmla="*/ 12663 h 171269"/>
                <a:gd name="connsiteX47" fmla="*/ 2729 w 248658"/>
                <a:gd name="connsiteY47" fmla="*/ 23177 h 171269"/>
                <a:gd name="connsiteX48" fmla="*/ 3799 w 248658"/>
                <a:gd name="connsiteY48" fmla="*/ 35830 h 171269"/>
                <a:gd name="connsiteX49" fmla="*/ 8610 w 248658"/>
                <a:gd name="connsiteY49" fmla="*/ 63274 h 171269"/>
                <a:gd name="connsiteX50" fmla="*/ 11283 w 248658"/>
                <a:gd name="connsiteY50" fmla="*/ 69333 h 171269"/>
                <a:gd name="connsiteX51" fmla="*/ 16986 w 248658"/>
                <a:gd name="connsiteY51" fmla="*/ 90362 h 171269"/>
                <a:gd name="connsiteX52" fmla="*/ 8610 w 248658"/>
                <a:gd name="connsiteY52" fmla="*/ 106401 h 171269"/>
                <a:gd name="connsiteX53" fmla="*/ 4511 w 248658"/>
                <a:gd name="connsiteY53" fmla="*/ 112638 h 17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8658" h="171269">
                  <a:moveTo>
                    <a:pt x="4511" y="112638"/>
                  </a:moveTo>
                  <a:cubicBezTo>
                    <a:pt x="500" y="118396"/>
                    <a:pt x="-922" y="125568"/>
                    <a:pt x="591" y="132420"/>
                  </a:cubicBezTo>
                  <a:cubicBezTo>
                    <a:pt x="1442" y="134717"/>
                    <a:pt x="2516" y="136926"/>
                    <a:pt x="3799" y="139013"/>
                  </a:cubicBezTo>
                  <a:cubicBezTo>
                    <a:pt x="7082" y="143964"/>
                    <a:pt x="8705" y="149831"/>
                    <a:pt x="8432" y="155765"/>
                  </a:cubicBezTo>
                  <a:cubicBezTo>
                    <a:pt x="8232" y="157245"/>
                    <a:pt x="7811" y="158687"/>
                    <a:pt x="7184" y="160042"/>
                  </a:cubicBezTo>
                  <a:cubicBezTo>
                    <a:pt x="9816" y="162048"/>
                    <a:pt x="12859" y="163448"/>
                    <a:pt x="16095" y="164141"/>
                  </a:cubicBezTo>
                  <a:cubicBezTo>
                    <a:pt x="20177" y="164586"/>
                    <a:pt x="24307" y="164161"/>
                    <a:pt x="28213" y="162893"/>
                  </a:cubicBezTo>
                  <a:cubicBezTo>
                    <a:pt x="33993" y="161189"/>
                    <a:pt x="40074" y="160764"/>
                    <a:pt x="46034" y="161646"/>
                  </a:cubicBezTo>
                  <a:cubicBezTo>
                    <a:pt x="48782" y="162271"/>
                    <a:pt x="51384" y="163421"/>
                    <a:pt x="53697" y="165032"/>
                  </a:cubicBezTo>
                  <a:cubicBezTo>
                    <a:pt x="54365" y="165659"/>
                    <a:pt x="55153" y="166144"/>
                    <a:pt x="56014" y="166457"/>
                  </a:cubicBezTo>
                  <a:cubicBezTo>
                    <a:pt x="58626" y="167341"/>
                    <a:pt x="61309" y="167997"/>
                    <a:pt x="64033" y="168418"/>
                  </a:cubicBezTo>
                  <a:lnTo>
                    <a:pt x="66528" y="168418"/>
                  </a:lnTo>
                  <a:cubicBezTo>
                    <a:pt x="69969" y="169160"/>
                    <a:pt x="73362" y="170112"/>
                    <a:pt x="76686" y="171269"/>
                  </a:cubicBezTo>
                  <a:cubicBezTo>
                    <a:pt x="76613" y="170499"/>
                    <a:pt x="76613" y="169723"/>
                    <a:pt x="76686" y="168952"/>
                  </a:cubicBezTo>
                  <a:cubicBezTo>
                    <a:pt x="81676" y="158795"/>
                    <a:pt x="96468" y="152557"/>
                    <a:pt x="108408" y="147389"/>
                  </a:cubicBezTo>
                  <a:cubicBezTo>
                    <a:pt x="111328" y="146307"/>
                    <a:pt x="114185" y="145057"/>
                    <a:pt x="116962" y="143647"/>
                  </a:cubicBezTo>
                  <a:cubicBezTo>
                    <a:pt x="132982" y="132516"/>
                    <a:pt x="154736" y="134791"/>
                    <a:pt x="168108" y="148993"/>
                  </a:cubicBezTo>
                  <a:cubicBezTo>
                    <a:pt x="169146" y="149981"/>
                    <a:pt x="170099" y="151054"/>
                    <a:pt x="170959" y="152201"/>
                  </a:cubicBezTo>
                  <a:cubicBezTo>
                    <a:pt x="174523" y="156122"/>
                    <a:pt x="176127" y="157369"/>
                    <a:pt x="177909" y="156834"/>
                  </a:cubicBezTo>
                  <a:cubicBezTo>
                    <a:pt x="179691" y="156300"/>
                    <a:pt x="179335" y="155587"/>
                    <a:pt x="180404" y="153092"/>
                  </a:cubicBezTo>
                  <a:cubicBezTo>
                    <a:pt x="181134" y="150729"/>
                    <a:pt x="182348" y="148545"/>
                    <a:pt x="183968" y="146676"/>
                  </a:cubicBezTo>
                  <a:cubicBezTo>
                    <a:pt x="188358" y="140090"/>
                    <a:pt x="197154" y="138127"/>
                    <a:pt x="203928" y="142221"/>
                  </a:cubicBezTo>
                  <a:lnTo>
                    <a:pt x="207849" y="143825"/>
                  </a:lnTo>
                  <a:cubicBezTo>
                    <a:pt x="212205" y="146340"/>
                    <a:pt x="217571" y="146340"/>
                    <a:pt x="221927" y="143825"/>
                  </a:cubicBezTo>
                  <a:cubicBezTo>
                    <a:pt x="224347" y="142828"/>
                    <a:pt x="226852" y="142053"/>
                    <a:pt x="229412" y="141508"/>
                  </a:cubicBezTo>
                  <a:cubicBezTo>
                    <a:pt x="230645" y="135901"/>
                    <a:pt x="232374" y="130414"/>
                    <a:pt x="234580" y="125113"/>
                  </a:cubicBezTo>
                  <a:cubicBezTo>
                    <a:pt x="236394" y="121379"/>
                    <a:pt x="238417" y="117749"/>
                    <a:pt x="240639" y="114242"/>
                  </a:cubicBezTo>
                  <a:cubicBezTo>
                    <a:pt x="244977" y="108587"/>
                    <a:pt x="247743" y="101886"/>
                    <a:pt x="248659" y="94817"/>
                  </a:cubicBezTo>
                  <a:cubicBezTo>
                    <a:pt x="246549" y="84149"/>
                    <a:pt x="241414" y="74312"/>
                    <a:pt x="233867" y="66482"/>
                  </a:cubicBezTo>
                  <a:cubicBezTo>
                    <a:pt x="230820" y="64357"/>
                    <a:pt x="227359" y="62899"/>
                    <a:pt x="223709" y="62205"/>
                  </a:cubicBezTo>
                  <a:cubicBezTo>
                    <a:pt x="216264" y="61137"/>
                    <a:pt x="209708" y="56744"/>
                    <a:pt x="205888" y="50265"/>
                  </a:cubicBezTo>
                  <a:cubicBezTo>
                    <a:pt x="200720" y="41889"/>
                    <a:pt x="195018" y="34404"/>
                    <a:pt x="189137" y="26385"/>
                  </a:cubicBezTo>
                  <a:lnTo>
                    <a:pt x="186820" y="22642"/>
                  </a:lnTo>
                  <a:cubicBezTo>
                    <a:pt x="185598" y="21019"/>
                    <a:pt x="184636" y="19215"/>
                    <a:pt x="183968" y="17296"/>
                  </a:cubicBezTo>
                  <a:cubicBezTo>
                    <a:pt x="176978" y="22350"/>
                    <a:pt x="169128" y="26094"/>
                    <a:pt x="160801" y="28345"/>
                  </a:cubicBezTo>
                  <a:cubicBezTo>
                    <a:pt x="156210" y="29235"/>
                    <a:pt x="151491" y="29235"/>
                    <a:pt x="146901" y="28345"/>
                  </a:cubicBezTo>
                  <a:cubicBezTo>
                    <a:pt x="143708" y="27910"/>
                    <a:pt x="140471" y="27910"/>
                    <a:pt x="137277" y="28345"/>
                  </a:cubicBezTo>
                  <a:cubicBezTo>
                    <a:pt x="134179" y="29098"/>
                    <a:pt x="131228" y="30363"/>
                    <a:pt x="128545" y="32087"/>
                  </a:cubicBezTo>
                  <a:cubicBezTo>
                    <a:pt x="124594" y="34491"/>
                    <a:pt x="120251" y="36180"/>
                    <a:pt x="115714" y="37077"/>
                  </a:cubicBezTo>
                  <a:cubicBezTo>
                    <a:pt x="109563" y="37945"/>
                    <a:pt x="103297" y="36755"/>
                    <a:pt x="97893" y="33691"/>
                  </a:cubicBezTo>
                  <a:lnTo>
                    <a:pt x="91834" y="31375"/>
                  </a:lnTo>
                  <a:cubicBezTo>
                    <a:pt x="88626" y="30484"/>
                    <a:pt x="88448" y="31375"/>
                    <a:pt x="86844" y="31375"/>
                  </a:cubicBezTo>
                  <a:cubicBezTo>
                    <a:pt x="84966" y="32601"/>
                    <a:pt x="82927" y="33560"/>
                    <a:pt x="80785" y="34226"/>
                  </a:cubicBezTo>
                  <a:cubicBezTo>
                    <a:pt x="76325" y="36318"/>
                    <a:pt x="71166" y="36318"/>
                    <a:pt x="66707" y="34226"/>
                  </a:cubicBezTo>
                  <a:cubicBezTo>
                    <a:pt x="61062" y="29988"/>
                    <a:pt x="57599" y="23455"/>
                    <a:pt x="57261" y="16405"/>
                  </a:cubicBezTo>
                  <a:cubicBezTo>
                    <a:pt x="56565" y="11923"/>
                    <a:pt x="54858" y="7657"/>
                    <a:pt x="52272" y="3931"/>
                  </a:cubicBezTo>
                  <a:cubicBezTo>
                    <a:pt x="42470" y="-5515"/>
                    <a:pt x="29639" y="3930"/>
                    <a:pt x="20550" y="12663"/>
                  </a:cubicBezTo>
                  <a:cubicBezTo>
                    <a:pt x="15664" y="17707"/>
                    <a:pt x="9507" y="21340"/>
                    <a:pt x="2729" y="23177"/>
                  </a:cubicBezTo>
                  <a:cubicBezTo>
                    <a:pt x="2729" y="27454"/>
                    <a:pt x="2729" y="31731"/>
                    <a:pt x="3799" y="35830"/>
                  </a:cubicBezTo>
                  <a:cubicBezTo>
                    <a:pt x="3885" y="45180"/>
                    <a:pt x="5511" y="54452"/>
                    <a:pt x="8610" y="63274"/>
                  </a:cubicBezTo>
                  <a:cubicBezTo>
                    <a:pt x="8610" y="65234"/>
                    <a:pt x="10392" y="67373"/>
                    <a:pt x="11283" y="69333"/>
                  </a:cubicBezTo>
                  <a:cubicBezTo>
                    <a:pt x="15333" y="75576"/>
                    <a:pt x="17327" y="82929"/>
                    <a:pt x="16986" y="90362"/>
                  </a:cubicBezTo>
                  <a:cubicBezTo>
                    <a:pt x="15861" y="96426"/>
                    <a:pt x="12943" y="102013"/>
                    <a:pt x="8610" y="106401"/>
                  </a:cubicBezTo>
                  <a:cubicBezTo>
                    <a:pt x="7363" y="108896"/>
                    <a:pt x="5759" y="110678"/>
                    <a:pt x="4511" y="11263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24" name="Полилиния: фигура 650">
              <a:extLst>
                <a:ext uri="{FF2B5EF4-FFF2-40B4-BE49-F238E27FC236}">
                  <a16:creationId xmlns:a16="http://schemas.microsoft.com/office/drawing/2014/main" id="{7BBD8DCE-CE7A-44DE-8A34-E9E357E4CFD2}"/>
                </a:ext>
              </a:extLst>
            </p:cNvPr>
            <p:cNvSpPr/>
            <p:nvPr/>
          </p:nvSpPr>
          <p:spPr>
            <a:xfrm>
              <a:off x="1599361" y="3604185"/>
              <a:ext cx="194609" cy="191415"/>
            </a:xfrm>
            <a:custGeom>
              <a:avLst/>
              <a:gdLst>
                <a:gd name="connsiteX0" fmla="*/ 179236 w 208818"/>
                <a:gd name="connsiteY0" fmla="*/ 106391 h 205297"/>
                <a:gd name="connsiteX1" fmla="*/ 194206 w 208818"/>
                <a:gd name="connsiteY1" fmla="*/ 96589 h 205297"/>
                <a:gd name="connsiteX2" fmla="*/ 208819 w 208818"/>
                <a:gd name="connsiteY2" fmla="*/ 73244 h 205297"/>
                <a:gd name="connsiteX3" fmla="*/ 205789 w 208818"/>
                <a:gd name="connsiteY3" fmla="*/ 68432 h 205297"/>
                <a:gd name="connsiteX4" fmla="*/ 204542 w 208818"/>
                <a:gd name="connsiteY4" fmla="*/ 66116 h 205297"/>
                <a:gd name="connsiteX5" fmla="*/ 198839 w 208818"/>
                <a:gd name="connsiteY5" fmla="*/ 59344 h 205297"/>
                <a:gd name="connsiteX6" fmla="*/ 193136 w 208818"/>
                <a:gd name="connsiteY6" fmla="*/ 52572 h 205297"/>
                <a:gd name="connsiteX7" fmla="*/ 184582 w 208818"/>
                <a:gd name="connsiteY7" fmla="*/ 31899 h 205297"/>
                <a:gd name="connsiteX8" fmla="*/ 181909 w 208818"/>
                <a:gd name="connsiteY8" fmla="*/ 22811 h 205297"/>
                <a:gd name="connsiteX9" fmla="*/ 175137 w 208818"/>
                <a:gd name="connsiteY9" fmla="*/ 8019 h 205297"/>
                <a:gd name="connsiteX10" fmla="*/ 172642 w 208818"/>
                <a:gd name="connsiteY10" fmla="*/ 3030 h 205297"/>
                <a:gd name="connsiteX11" fmla="*/ 169969 w 208818"/>
                <a:gd name="connsiteY11" fmla="*/ 4099 h 205297"/>
                <a:gd name="connsiteX12" fmla="*/ 161415 w 208818"/>
                <a:gd name="connsiteY12" fmla="*/ 4099 h 205297"/>
                <a:gd name="connsiteX13" fmla="*/ 154465 w 208818"/>
                <a:gd name="connsiteY13" fmla="*/ 4990 h 205297"/>
                <a:gd name="connsiteX14" fmla="*/ 151435 w 208818"/>
                <a:gd name="connsiteY14" fmla="*/ 6594 h 205297"/>
                <a:gd name="connsiteX15" fmla="*/ 137179 w 208818"/>
                <a:gd name="connsiteY15" fmla="*/ 14435 h 205297"/>
                <a:gd name="connsiteX16" fmla="*/ 130228 w 208818"/>
                <a:gd name="connsiteY16" fmla="*/ 20494 h 205297"/>
                <a:gd name="connsiteX17" fmla="*/ 120070 w 208818"/>
                <a:gd name="connsiteY17" fmla="*/ 28870 h 205297"/>
                <a:gd name="connsiteX18" fmla="*/ 109912 w 208818"/>
                <a:gd name="connsiteY18" fmla="*/ 32078 h 205297"/>
                <a:gd name="connsiteX19" fmla="*/ 106348 w 208818"/>
                <a:gd name="connsiteY19" fmla="*/ 32078 h 205297"/>
                <a:gd name="connsiteX20" fmla="*/ 96012 w 208818"/>
                <a:gd name="connsiteY20" fmla="*/ 19246 h 205297"/>
                <a:gd name="connsiteX21" fmla="*/ 84250 w 208818"/>
                <a:gd name="connsiteY21" fmla="*/ 5524 h 205297"/>
                <a:gd name="connsiteX22" fmla="*/ 78548 w 208818"/>
                <a:gd name="connsiteY22" fmla="*/ 0 h 205297"/>
                <a:gd name="connsiteX23" fmla="*/ 34886 w 208818"/>
                <a:gd name="connsiteY23" fmla="*/ 55423 h 205297"/>
                <a:gd name="connsiteX24" fmla="*/ 3165 w 208818"/>
                <a:gd name="connsiteY24" fmla="*/ 79482 h 205297"/>
                <a:gd name="connsiteX25" fmla="*/ 135 w 208818"/>
                <a:gd name="connsiteY25" fmla="*/ 79481 h 205297"/>
                <a:gd name="connsiteX26" fmla="*/ 135 w 208818"/>
                <a:gd name="connsiteY26" fmla="*/ 84649 h 205297"/>
                <a:gd name="connsiteX27" fmla="*/ 135 w 208818"/>
                <a:gd name="connsiteY27" fmla="*/ 88392 h 205297"/>
                <a:gd name="connsiteX28" fmla="*/ 1917 w 208818"/>
                <a:gd name="connsiteY28" fmla="*/ 96055 h 205297"/>
                <a:gd name="connsiteX29" fmla="*/ 8333 w 208818"/>
                <a:gd name="connsiteY29" fmla="*/ 98728 h 205297"/>
                <a:gd name="connsiteX30" fmla="*/ 16352 w 208818"/>
                <a:gd name="connsiteY30" fmla="*/ 101579 h 205297"/>
                <a:gd name="connsiteX31" fmla="*/ 23124 w 208818"/>
                <a:gd name="connsiteY31" fmla="*/ 107282 h 205297"/>
                <a:gd name="connsiteX32" fmla="*/ 23124 w 208818"/>
                <a:gd name="connsiteY32" fmla="*/ 107282 h 205297"/>
                <a:gd name="connsiteX33" fmla="*/ 52529 w 208818"/>
                <a:gd name="connsiteY33" fmla="*/ 108708 h 205297"/>
                <a:gd name="connsiteX34" fmla="*/ 61083 w 208818"/>
                <a:gd name="connsiteY34" fmla="*/ 123143 h 205297"/>
                <a:gd name="connsiteX35" fmla="*/ 69459 w 208818"/>
                <a:gd name="connsiteY35" fmla="*/ 132232 h 205297"/>
                <a:gd name="connsiteX36" fmla="*/ 90309 w 208818"/>
                <a:gd name="connsiteY36" fmla="*/ 158428 h 205297"/>
                <a:gd name="connsiteX37" fmla="*/ 90309 w 208818"/>
                <a:gd name="connsiteY37" fmla="*/ 161101 h 205297"/>
                <a:gd name="connsiteX38" fmla="*/ 93695 w 208818"/>
                <a:gd name="connsiteY38" fmla="*/ 172507 h 205297"/>
                <a:gd name="connsiteX39" fmla="*/ 100111 w 208818"/>
                <a:gd name="connsiteY39" fmla="*/ 175358 h 205297"/>
                <a:gd name="connsiteX40" fmla="*/ 107596 w 208818"/>
                <a:gd name="connsiteY40" fmla="*/ 178031 h 205297"/>
                <a:gd name="connsiteX41" fmla="*/ 122565 w 208818"/>
                <a:gd name="connsiteY41" fmla="*/ 191397 h 205297"/>
                <a:gd name="connsiteX42" fmla="*/ 133080 w 208818"/>
                <a:gd name="connsiteY42" fmla="*/ 201377 h 205297"/>
                <a:gd name="connsiteX43" fmla="*/ 140386 w 208818"/>
                <a:gd name="connsiteY43" fmla="*/ 205297 h 205297"/>
                <a:gd name="connsiteX44" fmla="*/ 146267 w 208818"/>
                <a:gd name="connsiteY44" fmla="*/ 198525 h 205297"/>
                <a:gd name="connsiteX45" fmla="*/ 152683 w 208818"/>
                <a:gd name="connsiteY45" fmla="*/ 193714 h 205297"/>
                <a:gd name="connsiteX46" fmla="*/ 161593 w 208818"/>
                <a:gd name="connsiteY46" fmla="*/ 184803 h 205297"/>
                <a:gd name="connsiteX47" fmla="*/ 161593 w 208818"/>
                <a:gd name="connsiteY47" fmla="*/ 176962 h 205297"/>
                <a:gd name="connsiteX48" fmla="*/ 158029 w 208818"/>
                <a:gd name="connsiteY48" fmla="*/ 170725 h 205297"/>
                <a:gd name="connsiteX49" fmla="*/ 153039 w 208818"/>
                <a:gd name="connsiteY49" fmla="*/ 139181 h 205297"/>
                <a:gd name="connsiteX50" fmla="*/ 179236 w 208818"/>
                <a:gd name="connsiteY50" fmla="*/ 106391 h 20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8818" h="205297">
                  <a:moveTo>
                    <a:pt x="179236" y="106391"/>
                  </a:moveTo>
                  <a:cubicBezTo>
                    <a:pt x="184537" y="103625"/>
                    <a:pt x="189551" y="100342"/>
                    <a:pt x="194206" y="96589"/>
                  </a:cubicBezTo>
                  <a:cubicBezTo>
                    <a:pt x="200883" y="90096"/>
                    <a:pt x="205896" y="82087"/>
                    <a:pt x="208819" y="73244"/>
                  </a:cubicBezTo>
                  <a:cubicBezTo>
                    <a:pt x="207598" y="71783"/>
                    <a:pt x="206579" y="70165"/>
                    <a:pt x="205789" y="68432"/>
                  </a:cubicBezTo>
                  <a:lnTo>
                    <a:pt x="204542" y="66116"/>
                  </a:lnTo>
                  <a:cubicBezTo>
                    <a:pt x="202854" y="63687"/>
                    <a:pt x="200945" y="61420"/>
                    <a:pt x="198839" y="59344"/>
                  </a:cubicBezTo>
                  <a:cubicBezTo>
                    <a:pt x="196699" y="57299"/>
                    <a:pt x="194787" y="55028"/>
                    <a:pt x="193136" y="52572"/>
                  </a:cubicBezTo>
                  <a:cubicBezTo>
                    <a:pt x="189073" y="46247"/>
                    <a:pt x="186176" y="39246"/>
                    <a:pt x="184582" y="31899"/>
                  </a:cubicBezTo>
                  <a:cubicBezTo>
                    <a:pt x="184582" y="28870"/>
                    <a:pt x="182978" y="25840"/>
                    <a:pt x="181909" y="22811"/>
                  </a:cubicBezTo>
                  <a:cubicBezTo>
                    <a:pt x="179949" y="17750"/>
                    <a:pt x="177687" y="12810"/>
                    <a:pt x="175137" y="8019"/>
                  </a:cubicBezTo>
                  <a:lnTo>
                    <a:pt x="172642" y="3030"/>
                  </a:lnTo>
                  <a:cubicBezTo>
                    <a:pt x="171820" y="3537"/>
                    <a:pt x="170915" y="3899"/>
                    <a:pt x="169969" y="4099"/>
                  </a:cubicBezTo>
                  <a:cubicBezTo>
                    <a:pt x="167135" y="4537"/>
                    <a:pt x="164250" y="4537"/>
                    <a:pt x="161415" y="4099"/>
                  </a:cubicBezTo>
                  <a:cubicBezTo>
                    <a:pt x="159062" y="3659"/>
                    <a:pt x="156631" y="3971"/>
                    <a:pt x="154465" y="4990"/>
                  </a:cubicBezTo>
                  <a:lnTo>
                    <a:pt x="151435" y="6594"/>
                  </a:lnTo>
                  <a:cubicBezTo>
                    <a:pt x="146802" y="9089"/>
                    <a:pt x="141456" y="11762"/>
                    <a:pt x="137179" y="14435"/>
                  </a:cubicBezTo>
                  <a:cubicBezTo>
                    <a:pt x="134609" y="16145"/>
                    <a:pt x="132273" y="18182"/>
                    <a:pt x="130228" y="20494"/>
                  </a:cubicBezTo>
                  <a:cubicBezTo>
                    <a:pt x="127392" y="23893"/>
                    <a:pt x="123947" y="26733"/>
                    <a:pt x="120070" y="28870"/>
                  </a:cubicBezTo>
                  <a:cubicBezTo>
                    <a:pt x="117009" y="30779"/>
                    <a:pt x="113515" y="31882"/>
                    <a:pt x="109912" y="32078"/>
                  </a:cubicBezTo>
                  <a:cubicBezTo>
                    <a:pt x="108732" y="32264"/>
                    <a:pt x="107529" y="32264"/>
                    <a:pt x="106348" y="32078"/>
                  </a:cubicBezTo>
                  <a:cubicBezTo>
                    <a:pt x="101002" y="30296"/>
                    <a:pt x="98685" y="25127"/>
                    <a:pt x="96012" y="19246"/>
                  </a:cubicBezTo>
                  <a:cubicBezTo>
                    <a:pt x="92969" y="13988"/>
                    <a:pt x="88982" y="9336"/>
                    <a:pt x="84250" y="5524"/>
                  </a:cubicBezTo>
                  <a:cubicBezTo>
                    <a:pt x="82290" y="3742"/>
                    <a:pt x="80330" y="1960"/>
                    <a:pt x="78548" y="0"/>
                  </a:cubicBezTo>
                  <a:cubicBezTo>
                    <a:pt x="59751" y="14697"/>
                    <a:pt x="44774" y="33709"/>
                    <a:pt x="34886" y="55423"/>
                  </a:cubicBezTo>
                  <a:cubicBezTo>
                    <a:pt x="31170" y="69828"/>
                    <a:pt x="18038" y="79788"/>
                    <a:pt x="3165" y="79482"/>
                  </a:cubicBezTo>
                  <a:lnTo>
                    <a:pt x="135" y="79481"/>
                  </a:lnTo>
                  <a:cubicBezTo>
                    <a:pt x="223" y="81203"/>
                    <a:pt x="223" y="82928"/>
                    <a:pt x="135" y="84649"/>
                  </a:cubicBezTo>
                  <a:cubicBezTo>
                    <a:pt x="47" y="85895"/>
                    <a:pt x="47" y="87146"/>
                    <a:pt x="135" y="88392"/>
                  </a:cubicBezTo>
                  <a:cubicBezTo>
                    <a:pt x="-304" y="91081"/>
                    <a:pt x="336" y="93835"/>
                    <a:pt x="1917" y="96055"/>
                  </a:cubicBezTo>
                  <a:cubicBezTo>
                    <a:pt x="3826" y="97420"/>
                    <a:pt x="6020" y="98334"/>
                    <a:pt x="8333" y="98728"/>
                  </a:cubicBezTo>
                  <a:cubicBezTo>
                    <a:pt x="11146" y="99225"/>
                    <a:pt x="13857" y="100189"/>
                    <a:pt x="16352" y="101579"/>
                  </a:cubicBezTo>
                  <a:cubicBezTo>
                    <a:pt x="18905" y="103098"/>
                    <a:pt x="21193" y="105025"/>
                    <a:pt x="23124" y="107282"/>
                  </a:cubicBezTo>
                  <a:lnTo>
                    <a:pt x="23124" y="107282"/>
                  </a:lnTo>
                  <a:cubicBezTo>
                    <a:pt x="32237" y="101475"/>
                    <a:pt x="44021" y="102047"/>
                    <a:pt x="52529" y="108708"/>
                  </a:cubicBezTo>
                  <a:cubicBezTo>
                    <a:pt x="56808" y="112516"/>
                    <a:pt x="59797" y="117561"/>
                    <a:pt x="61083" y="123143"/>
                  </a:cubicBezTo>
                  <a:cubicBezTo>
                    <a:pt x="62687" y="128133"/>
                    <a:pt x="63400" y="130806"/>
                    <a:pt x="69459" y="132232"/>
                  </a:cubicBezTo>
                  <a:cubicBezTo>
                    <a:pt x="85319" y="136330"/>
                    <a:pt x="88349" y="142033"/>
                    <a:pt x="90309" y="158428"/>
                  </a:cubicBezTo>
                  <a:lnTo>
                    <a:pt x="90309" y="161101"/>
                  </a:lnTo>
                  <a:cubicBezTo>
                    <a:pt x="90264" y="165157"/>
                    <a:pt x="91444" y="169133"/>
                    <a:pt x="93695" y="172507"/>
                  </a:cubicBezTo>
                  <a:cubicBezTo>
                    <a:pt x="95460" y="174141"/>
                    <a:pt x="97716" y="175143"/>
                    <a:pt x="100111" y="175358"/>
                  </a:cubicBezTo>
                  <a:cubicBezTo>
                    <a:pt x="102724" y="175877"/>
                    <a:pt x="105246" y="176777"/>
                    <a:pt x="107596" y="178031"/>
                  </a:cubicBezTo>
                  <a:cubicBezTo>
                    <a:pt x="113385" y="181502"/>
                    <a:pt x="118464" y="186037"/>
                    <a:pt x="122565" y="191397"/>
                  </a:cubicBezTo>
                  <a:cubicBezTo>
                    <a:pt x="125664" y="195126"/>
                    <a:pt x="129194" y="198476"/>
                    <a:pt x="133080" y="201377"/>
                  </a:cubicBezTo>
                  <a:cubicBezTo>
                    <a:pt x="135396" y="202894"/>
                    <a:pt x="137841" y="204206"/>
                    <a:pt x="140386" y="205297"/>
                  </a:cubicBezTo>
                  <a:cubicBezTo>
                    <a:pt x="142079" y="202821"/>
                    <a:pt x="144052" y="200548"/>
                    <a:pt x="146267" y="198525"/>
                  </a:cubicBezTo>
                  <a:cubicBezTo>
                    <a:pt x="148285" y="196767"/>
                    <a:pt x="150430" y="195158"/>
                    <a:pt x="152683" y="193714"/>
                  </a:cubicBezTo>
                  <a:cubicBezTo>
                    <a:pt x="156362" y="191548"/>
                    <a:pt x="159428" y="188482"/>
                    <a:pt x="161593" y="184803"/>
                  </a:cubicBezTo>
                  <a:cubicBezTo>
                    <a:pt x="163375" y="181061"/>
                    <a:pt x="162841" y="180170"/>
                    <a:pt x="161593" y="176962"/>
                  </a:cubicBezTo>
                  <a:cubicBezTo>
                    <a:pt x="160214" y="174998"/>
                    <a:pt x="159021" y="172910"/>
                    <a:pt x="158029" y="170725"/>
                  </a:cubicBezTo>
                  <a:cubicBezTo>
                    <a:pt x="154506" y="160590"/>
                    <a:pt x="152817" y="149909"/>
                    <a:pt x="153039" y="139181"/>
                  </a:cubicBezTo>
                  <a:cubicBezTo>
                    <a:pt x="152148" y="121539"/>
                    <a:pt x="166583" y="113519"/>
                    <a:pt x="179236" y="10639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25" name="Полилиния: фигура 651">
              <a:extLst>
                <a:ext uri="{FF2B5EF4-FFF2-40B4-BE49-F238E27FC236}">
                  <a16:creationId xmlns:a16="http://schemas.microsoft.com/office/drawing/2014/main" id="{ACCCB7AA-B730-4456-A594-7E1DE323B7DA}"/>
                </a:ext>
              </a:extLst>
            </p:cNvPr>
            <p:cNvSpPr/>
            <p:nvPr/>
          </p:nvSpPr>
          <p:spPr>
            <a:xfrm>
              <a:off x="1508473" y="3709411"/>
              <a:ext cx="295009" cy="289212"/>
            </a:xfrm>
            <a:custGeom>
              <a:avLst/>
              <a:gdLst>
                <a:gd name="connsiteX0" fmla="*/ 7663 w 316549"/>
                <a:gd name="connsiteY0" fmla="*/ 246770 h 310186"/>
                <a:gd name="connsiteX1" fmla="*/ 16039 w 316549"/>
                <a:gd name="connsiteY1" fmla="*/ 271719 h 310186"/>
                <a:gd name="connsiteX2" fmla="*/ 22633 w 316549"/>
                <a:gd name="connsiteY2" fmla="*/ 274570 h 310186"/>
                <a:gd name="connsiteX3" fmla="*/ 35286 w 316549"/>
                <a:gd name="connsiteY3" fmla="*/ 282590 h 310186"/>
                <a:gd name="connsiteX4" fmla="*/ 36889 w 316549"/>
                <a:gd name="connsiteY4" fmla="*/ 286154 h 310186"/>
                <a:gd name="connsiteX5" fmla="*/ 40988 w 316549"/>
                <a:gd name="connsiteY5" fmla="*/ 287758 h 310186"/>
                <a:gd name="connsiteX6" fmla="*/ 55423 w 316549"/>
                <a:gd name="connsiteY6" fmla="*/ 296668 h 310186"/>
                <a:gd name="connsiteX7" fmla="*/ 82155 w 316549"/>
                <a:gd name="connsiteY7" fmla="*/ 309321 h 310186"/>
                <a:gd name="connsiteX8" fmla="*/ 98194 w 316549"/>
                <a:gd name="connsiteY8" fmla="*/ 309321 h 310186"/>
                <a:gd name="connsiteX9" fmla="*/ 104966 w 316549"/>
                <a:gd name="connsiteY9" fmla="*/ 305044 h 310186"/>
                <a:gd name="connsiteX10" fmla="*/ 116906 w 316549"/>
                <a:gd name="connsiteY10" fmla="*/ 298628 h 310186"/>
                <a:gd name="connsiteX11" fmla="*/ 128489 w 316549"/>
                <a:gd name="connsiteY11" fmla="*/ 298628 h 310186"/>
                <a:gd name="connsiteX12" fmla="*/ 137756 w 316549"/>
                <a:gd name="connsiteY12" fmla="*/ 298628 h 310186"/>
                <a:gd name="connsiteX13" fmla="*/ 141320 w 316549"/>
                <a:gd name="connsiteY13" fmla="*/ 297025 h 310186"/>
                <a:gd name="connsiteX14" fmla="*/ 148983 w 316549"/>
                <a:gd name="connsiteY14" fmla="*/ 292391 h 310186"/>
                <a:gd name="connsiteX15" fmla="*/ 150231 w 316549"/>
                <a:gd name="connsiteY15" fmla="*/ 292391 h 310186"/>
                <a:gd name="connsiteX16" fmla="*/ 157359 w 316549"/>
                <a:gd name="connsiteY16" fmla="*/ 287936 h 310186"/>
                <a:gd name="connsiteX17" fmla="*/ 165913 w 316549"/>
                <a:gd name="connsiteY17" fmla="*/ 279917 h 310186"/>
                <a:gd name="connsiteX18" fmla="*/ 168230 w 316549"/>
                <a:gd name="connsiteY18" fmla="*/ 276709 h 310186"/>
                <a:gd name="connsiteX19" fmla="*/ 174289 w 316549"/>
                <a:gd name="connsiteY19" fmla="*/ 270293 h 310186"/>
                <a:gd name="connsiteX20" fmla="*/ 178922 w 316549"/>
                <a:gd name="connsiteY20" fmla="*/ 265838 h 310186"/>
                <a:gd name="connsiteX21" fmla="*/ 181417 w 316549"/>
                <a:gd name="connsiteY21" fmla="*/ 254611 h 310186"/>
                <a:gd name="connsiteX22" fmla="*/ 195496 w 316549"/>
                <a:gd name="connsiteY22" fmla="*/ 233582 h 310186"/>
                <a:gd name="connsiteX23" fmla="*/ 213317 w 316549"/>
                <a:gd name="connsiteY23" fmla="*/ 233582 h 310186"/>
                <a:gd name="connsiteX24" fmla="*/ 219733 w 316549"/>
                <a:gd name="connsiteY24" fmla="*/ 233582 h 310186"/>
                <a:gd name="connsiteX25" fmla="*/ 235059 w 316549"/>
                <a:gd name="connsiteY25" fmla="*/ 230375 h 310186"/>
                <a:gd name="connsiteX26" fmla="*/ 240049 w 316549"/>
                <a:gd name="connsiteY26" fmla="*/ 228592 h 310186"/>
                <a:gd name="connsiteX27" fmla="*/ 257870 w 316549"/>
                <a:gd name="connsiteY27" fmla="*/ 228592 h 310186"/>
                <a:gd name="connsiteX28" fmla="*/ 264285 w 316549"/>
                <a:gd name="connsiteY28" fmla="*/ 238215 h 310186"/>
                <a:gd name="connsiteX29" fmla="*/ 267136 w 316549"/>
                <a:gd name="connsiteY29" fmla="*/ 243383 h 310186"/>
                <a:gd name="connsiteX30" fmla="*/ 275869 w 316549"/>
                <a:gd name="connsiteY30" fmla="*/ 246947 h 310186"/>
                <a:gd name="connsiteX31" fmla="*/ 282284 w 316549"/>
                <a:gd name="connsiteY31" fmla="*/ 249086 h 310186"/>
                <a:gd name="connsiteX32" fmla="*/ 296185 w 316549"/>
                <a:gd name="connsiteY32" fmla="*/ 256214 h 310186"/>
                <a:gd name="connsiteX33" fmla="*/ 302778 w 316549"/>
                <a:gd name="connsiteY33" fmla="*/ 260135 h 310186"/>
                <a:gd name="connsiteX34" fmla="*/ 308303 w 316549"/>
                <a:gd name="connsiteY34" fmla="*/ 263878 h 310186"/>
                <a:gd name="connsiteX35" fmla="*/ 311511 w 316549"/>
                <a:gd name="connsiteY35" fmla="*/ 259601 h 310186"/>
                <a:gd name="connsiteX36" fmla="*/ 315966 w 316549"/>
                <a:gd name="connsiteY36" fmla="*/ 231087 h 310186"/>
                <a:gd name="connsiteX37" fmla="*/ 315966 w 316549"/>
                <a:gd name="connsiteY37" fmla="*/ 223959 h 310186"/>
                <a:gd name="connsiteX38" fmla="*/ 315966 w 316549"/>
                <a:gd name="connsiteY38" fmla="*/ 223959 h 310186"/>
                <a:gd name="connsiteX39" fmla="*/ 280324 w 316549"/>
                <a:gd name="connsiteY39" fmla="*/ 188317 h 310186"/>
                <a:gd name="connsiteX40" fmla="*/ 276225 w 316549"/>
                <a:gd name="connsiteY40" fmla="*/ 176555 h 310186"/>
                <a:gd name="connsiteX41" fmla="*/ 271413 w 316549"/>
                <a:gd name="connsiteY41" fmla="*/ 164971 h 310186"/>
                <a:gd name="connsiteX42" fmla="*/ 255018 w 316549"/>
                <a:gd name="connsiteY42" fmla="*/ 155170 h 310186"/>
                <a:gd name="connsiteX43" fmla="*/ 251632 w 316549"/>
                <a:gd name="connsiteY43" fmla="*/ 153922 h 310186"/>
                <a:gd name="connsiteX44" fmla="*/ 238445 w 316549"/>
                <a:gd name="connsiteY44" fmla="*/ 134497 h 310186"/>
                <a:gd name="connsiteX45" fmla="*/ 238445 w 316549"/>
                <a:gd name="connsiteY45" fmla="*/ 132894 h 310186"/>
                <a:gd name="connsiteX46" fmla="*/ 238445 w 316549"/>
                <a:gd name="connsiteY46" fmla="*/ 128260 h 310186"/>
                <a:gd name="connsiteX47" fmla="*/ 236663 w 316549"/>
                <a:gd name="connsiteY47" fmla="*/ 116855 h 310186"/>
                <a:gd name="connsiteX48" fmla="*/ 233098 w 316549"/>
                <a:gd name="connsiteY48" fmla="*/ 101707 h 310186"/>
                <a:gd name="connsiteX49" fmla="*/ 223297 w 316549"/>
                <a:gd name="connsiteY49" fmla="*/ 96539 h 310186"/>
                <a:gd name="connsiteX50" fmla="*/ 211000 w 316549"/>
                <a:gd name="connsiteY50" fmla="*/ 84777 h 310186"/>
                <a:gd name="connsiteX51" fmla="*/ 198704 w 316549"/>
                <a:gd name="connsiteY51" fmla="*/ 73728 h 310186"/>
                <a:gd name="connsiteX52" fmla="*/ 193536 w 316549"/>
                <a:gd name="connsiteY52" fmla="*/ 71946 h 310186"/>
                <a:gd name="connsiteX53" fmla="*/ 183734 w 316549"/>
                <a:gd name="connsiteY53" fmla="*/ 66065 h 310186"/>
                <a:gd name="connsiteX54" fmla="*/ 177853 w 316549"/>
                <a:gd name="connsiteY54" fmla="*/ 48244 h 310186"/>
                <a:gd name="connsiteX55" fmla="*/ 177853 w 316549"/>
                <a:gd name="connsiteY55" fmla="*/ 45214 h 310186"/>
                <a:gd name="connsiteX56" fmla="*/ 164666 w 316549"/>
                <a:gd name="connsiteY56" fmla="*/ 27393 h 310186"/>
                <a:gd name="connsiteX57" fmla="*/ 148092 w 316549"/>
                <a:gd name="connsiteY57" fmla="*/ 12602 h 310186"/>
                <a:gd name="connsiteX58" fmla="*/ 142568 w 316549"/>
                <a:gd name="connsiteY58" fmla="*/ 3157 h 310186"/>
                <a:gd name="connsiteX59" fmla="*/ 126529 w 316549"/>
                <a:gd name="connsiteY59" fmla="*/ 1553 h 310186"/>
                <a:gd name="connsiteX60" fmla="*/ 119579 w 316549"/>
                <a:gd name="connsiteY60" fmla="*/ 6186 h 310186"/>
                <a:gd name="connsiteX61" fmla="*/ 118509 w 316549"/>
                <a:gd name="connsiteY61" fmla="*/ 7790 h 310186"/>
                <a:gd name="connsiteX62" fmla="*/ 116549 w 316549"/>
                <a:gd name="connsiteY62" fmla="*/ 11533 h 310186"/>
                <a:gd name="connsiteX63" fmla="*/ 108708 w 316549"/>
                <a:gd name="connsiteY63" fmla="*/ 21869 h 310186"/>
                <a:gd name="connsiteX64" fmla="*/ 94451 w 316549"/>
                <a:gd name="connsiteY64" fmla="*/ 20087 h 310186"/>
                <a:gd name="connsiteX65" fmla="*/ 91065 w 316549"/>
                <a:gd name="connsiteY65" fmla="*/ 17592 h 310186"/>
                <a:gd name="connsiteX66" fmla="*/ 85362 w 316549"/>
                <a:gd name="connsiteY66" fmla="*/ 15810 h 310186"/>
                <a:gd name="connsiteX67" fmla="*/ 81620 w 316549"/>
                <a:gd name="connsiteY67" fmla="*/ 23829 h 310186"/>
                <a:gd name="connsiteX68" fmla="*/ 80729 w 316549"/>
                <a:gd name="connsiteY68" fmla="*/ 26146 h 310186"/>
                <a:gd name="connsiteX69" fmla="*/ 73601 w 316549"/>
                <a:gd name="connsiteY69" fmla="*/ 37551 h 310186"/>
                <a:gd name="connsiteX70" fmla="*/ 68967 w 316549"/>
                <a:gd name="connsiteY70" fmla="*/ 47174 h 310186"/>
                <a:gd name="connsiteX71" fmla="*/ 68967 w 316549"/>
                <a:gd name="connsiteY71" fmla="*/ 48600 h 310186"/>
                <a:gd name="connsiteX72" fmla="*/ 68967 w 316549"/>
                <a:gd name="connsiteY72" fmla="*/ 51808 h 310186"/>
                <a:gd name="connsiteX73" fmla="*/ 68967 w 316549"/>
                <a:gd name="connsiteY73" fmla="*/ 60540 h 310186"/>
                <a:gd name="connsiteX74" fmla="*/ 68967 w 316549"/>
                <a:gd name="connsiteY74" fmla="*/ 63748 h 310186"/>
                <a:gd name="connsiteX75" fmla="*/ 61661 w 316549"/>
                <a:gd name="connsiteY75" fmla="*/ 72836 h 310186"/>
                <a:gd name="connsiteX76" fmla="*/ 58096 w 316549"/>
                <a:gd name="connsiteY76" fmla="*/ 76579 h 310186"/>
                <a:gd name="connsiteX77" fmla="*/ 61304 w 316549"/>
                <a:gd name="connsiteY77" fmla="*/ 83351 h 310186"/>
                <a:gd name="connsiteX78" fmla="*/ 68254 w 316549"/>
                <a:gd name="connsiteY78" fmla="*/ 91014 h 310186"/>
                <a:gd name="connsiteX79" fmla="*/ 59700 w 316549"/>
                <a:gd name="connsiteY79" fmla="*/ 114360 h 310186"/>
                <a:gd name="connsiteX80" fmla="*/ 53107 w 316549"/>
                <a:gd name="connsiteY80" fmla="*/ 120063 h 310186"/>
                <a:gd name="connsiteX81" fmla="*/ 51503 w 316549"/>
                <a:gd name="connsiteY81" fmla="*/ 135032 h 310186"/>
                <a:gd name="connsiteX82" fmla="*/ 51503 w 316549"/>
                <a:gd name="connsiteY82" fmla="*/ 151427 h 310186"/>
                <a:gd name="connsiteX83" fmla="*/ 32078 w 316549"/>
                <a:gd name="connsiteY83" fmla="*/ 181188 h 310186"/>
                <a:gd name="connsiteX84" fmla="*/ 25484 w 316549"/>
                <a:gd name="connsiteY84" fmla="*/ 188673 h 310186"/>
                <a:gd name="connsiteX85" fmla="*/ 19959 w 316549"/>
                <a:gd name="connsiteY85" fmla="*/ 199366 h 310186"/>
                <a:gd name="connsiteX86" fmla="*/ 7307 w 316549"/>
                <a:gd name="connsiteY86" fmla="*/ 217187 h 310186"/>
                <a:gd name="connsiteX87" fmla="*/ 0 w 316549"/>
                <a:gd name="connsiteY87" fmla="*/ 222711 h 310186"/>
                <a:gd name="connsiteX88" fmla="*/ 1782 w 316549"/>
                <a:gd name="connsiteY88" fmla="*/ 226097 h 310186"/>
                <a:gd name="connsiteX89" fmla="*/ 7663 w 316549"/>
                <a:gd name="connsiteY89" fmla="*/ 246770 h 31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6549" h="310186">
                  <a:moveTo>
                    <a:pt x="7663" y="246770"/>
                  </a:moveTo>
                  <a:cubicBezTo>
                    <a:pt x="7637" y="255781"/>
                    <a:pt x="10580" y="264549"/>
                    <a:pt x="16039" y="271719"/>
                  </a:cubicBezTo>
                  <a:cubicBezTo>
                    <a:pt x="18036" y="273078"/>
                    <a:pt x="20274" y="274046"/>
                    <a:pt x="22633" y="274570"/>
                  </a:cubicBezTo>
                  <a:cubicBezTo>
                    <a:pt x="27718" y="275534"/>
                    <a:pt x="32243" y="278402"/>
                    <a:pt x="35286" y="282590"/>
                  </a:cubicBezTo>
                  <a:cubicBezTo>
                    <a:pt x="35967" y="283706"/>
                    <a:pt x="36506" y="284903"/>
                    <a:pt x="36889" y="286154"/>
                  </a:cubicBezTo>
                  <a:cubicBezTo>
                    <a:pt x="38312" y="286531"/>
                    <a:pt x="39687" y="287069"/>
                    <a:pt x="40988" y="287758"/>
                  </a:cubicBezTo>
                  <a:cubicBezTo>
                    <a:pt x="45959" y="290461"/>
                    <a:pt x="50778" y="293436"/>
                    <a:pt x="55423" y="296668"/>
                  </a:cubicBezTo>
                  <a:cubicBezTo>
                    <a:pt x="63247" y="302877"/>
                    <a:pt x="72393" y="307206"/>
                    <a:pt x="82155" y="309321"/>
                  </a:cubicBezTo>
                  <a:cubicBezTo>
                    <a:pt x="87439" y="310475"/>
                    <a:pt x="92910" y="310475"/>
                    <a:pt x="98194" y="309321"/>
                  </a:cubicBezTo>
                  <a:cubicBezTo>
                    <a:pt x="100654" y="308246"/>
                    <a:pt x="102937" y="306804"/>
                    <a:pt x="104966" y="305044"/>
                  </a:cubicBezTo>
                  <a:cubicBezTo>
                    <a:pt x="108368" y="301971"/>
                    <a:pt x="112465" y="299769"/>
                    <a:pt x="116906" y="298628"/>
                  </a:cubicBezTo>
                  <a:cubicBezTo>
                    <a:pt x="120741" y="297997"/>
                    <a:pt x="124654" y="297997"/>
                    <a:pt x="128489" y="298628"/>
                  </a:cubicBezTo>
                  <a:cubicBezTo>
                    <a:pt x="131554" y="299172"/>
                    <a:pt x="134691" y="299172"/>
                    <a:pt x="137756" y="298628"/>
                  </a:cubicBezTo>
                  <a:cubicBezTo>
                    <a:pt x="139006" y="298244"/>
                    <a:pt x="140204" y="297706"/>
                    <a:pt x="141320" y="297025"/>
                  </a:cubicBezTo>
                  <a:cubicBezTo>
                    <a:pt x="143952" y="295612"/>
                    <a:pt x="146510" y="294065"/>
                    <a:pt x="148983" y="292391"/>
                  </a:cubicBezTo>
                  <a:lnTo>
                    <a:pt x="150231" y="292391"/>
                  </a:lnTo>
                  <a:cubicBezTo>
                    <a:pt x="152499" y="290740"/>
                    <a:pt x="154881" y="289251"/>
                    <a:pt x="157359" y="287936"/>
                  </a:cubicBezTo>
                  <a:cubicBezTo>
                    <a:pt x="161111" y="286423"/>
                    <a:pt x="164162" y="283563"/>
                    <a:pt x="165913" y="279917"/>
                  </a:cubicBezTo>
                  <a:lnTo>
                    <a:pt x="168230" y="276709"/>
                  </a:lnTo>
                  <a:cubicBezTo>
                    <a:pt x="170016" y="274361"/>
                    <a:pt x="172047" y="272211"/>
                    <a:pt x="174289" y="270293"/>
                  </a:cubicBezTo>
                  <a:cubicBezTo>
                    <a:pt x="175958" y="268943"/>
                    <a:pt x="177508" y="267453"/>
                    <a:pt x="178922" y="265838"/>
                  </a:cubicBezTo>
                  <a:cubicBezTo>
                    <a:pt x="180764" y="262394"/>
                    <a:pt x="181627" y="258511"/>
                    <a:pt x="181417" y="254611"/>
                  </a:cubicBezTo>
                  <a:cubicBezTo>
                    <a:pt x="180274" y="245087"/>
                    <a:pt x="186255" y="236154"/>
                    <a:pt x="195496" y="233582"/>
                  </a:cubicBezTo>
                  <a:cubicBezTo>
                    <a:pt x="201348" y="232133"/>
                    <a:pt x="207465" y="232133"/>
                    <a:pt x="213317" y="233582"/>
                  </a:cubicBezTo>
                  <a:cubicBezTo>
                    <a:pt x="215452" y="233758"/>
                    <a:pt x="217598" y="233758"/>
                    <a:pt x="219733" y="233582"/>
                  </a:cubicBezTo>
                  <a:cubicBezTo>
                    <a:pt x="225033" y="233866"/>
                    <a:pt x="230316" y="232760"/>
                    <a:pt x="235059" y="230375"/>
                  </a:cubicBezTo>
                  <a:lnTo>
                    <a:pt x="240049" y="228592"/>
                  </a:lnTo>
                  <a:cubicBezTo>
                    <a:pt x="245562" y="225409"/>
                    <a:pt x="252356" y="225409"/>
                    <a:pt x="257870" y="228592"/>
                  </a:cubicBezTo>
                  <a:cubicBezTo>
                    <a:pt x="261018" y="230997"/>
                    <a:pt x="263276" y="234384"/>
                    <a:pt x="264285" y="238215"/>
                  </a:cubicBezTo>
                  <a:cubicBezTo>
                    <a:pt x="264860" y="240120"/>
                    <a:pt x="265832" y="241881"/>
                    <a:pt x="267136" y="243383"/>
                  </a:cubicBezTo>
                  <a:cubicBezTo>
                    <a:pt x="269770" y="245162"/>
                    <a:pt x="272743" y="246376"/>
                    <a:pt x="275869" y="246947"/>
                  </a:cubicBezTo>
                  <a:cubicBezTo>
                    <a:pt x="278050" y="247524"/>
                    <a:pt x="280193" y="248238"/>
                    <a:pt x="282284" y="249086"/>
                  </a:cubicBezTo>
                  <a:cubicBezTo>
                    <a:pt x="287076" y="251139"/>
                    <a:pt x="291721" y="253521"/>
                    <a:pt x="296185" y="256214"/>
                  </a:cubicBezTo>
                  <a:lnTo>
                    <a:pt x="302778" y="260135"/>
                  </a:lnTo>
                  <a:cubicBezTo>
                    <a:pt x="304778" y="261132"/>
                    <a:pt x="306636" y="262390"/>
                    <a:pt x="308303" y="263878"/>
                  </a:cubicBezTo>
                  <a:cubicBezTo>
                    <a:pt x="309484" y="262540"/>
                    <a:pt x="310557" y="261110"/>
                    <a:pt x="311511" y="259601"/>
                  </a:cubicBezTo>
                  <a:cubicBezTo>
                    <a:pt x="315958" y="250801"/>
                    <a:pt x="317517" y="240824"/>
                    <a:pt x="315966" y="231087"/>
                  </a:cubicBezTo>
                  <a:cubicBezTo>
                    <a:pt x="315966" y="228592"/>
                    <a:pt x="315966" y="226276"/>
                    <a:pt x="315966" y="223959"/>
                  </a:cubicBezTo>
                  <a:lnTo>
                    <a:pt x="315966" y="223959"/>
                  </a:lnTo>
                  <a:cubicBezTo>
                    <a:pt x="299571" y="221464"/>
                    <a:pt x="284601" y="195980"/>
                    <a:pt x="280324" y="188317"/>
                  </a:cubicBezTo>
                  <a:cubicBezTo>
                    <a:pt x="278407" y="184610"/>
                    <a:pt x="277027" y="180650"/>
                    <a:pt x="276225" y="176555"/>
                  </a:cubicBezTo>
                  <a:cubicBezTo>
                    <a:pt x="275291" y="172448"/>
                    <a:pt x="273664" y="168531"/>
                    <a:pt x="271413" y="164971"/>
                  </a:cubicBezTo>
                  <a:cubicBezTo>
                    <a:pt x="267506" y="159613"/>
                    <a:pt x="261588" y="156075"/>
                    <a:pt x="255018" y="155170"/>
                  </a:cubicBezTo>
                  <a:lnTo>
                    <a:pt x="251632" y="153922"/>
                  </a:lnTo>
                  <a:cubicBezTo>
                    <a:pt x="238623" y="149289"/>
                    <a:pt x="237197" y="145725"/>
                    <a:pt x="238445" y="134497"/>
                  </a:cubicBezTo>
                  <a:lnTo>
                    <a:pt x="238445" y="132894"/>
                  </a:lnTo>
                  <a:cubicBezTo>
                    <a:pt x="238445" y="130933"/>
                    <a:pt x="238445" y="129508"/>
                    <a:pt x="238445" y="128260"/>
                  </a:cubicBezTo>
                  <a:cubicBezTo>
                    <a:pt x="239360" y="124371"/>
                    <a:pt x="238720" y="120279"/>
                    <a:pt x="236663" y="116855"/>
                  </a:cubicBezTo>
                  <a:cubicBezTo>
                    <a:pt x="234501" y="112085"/>
                    <a:pt x="233290" y="106940"/>
                    <a:pt x="233098" y="101707"/>
                  </a:cubicBezTo>
                  <a:cubicBezTo>
                    <a:pt x="229688" y="100270"/>
                    <a:pt x="226409" y="98541"/>
                    <a:pt x="223297" y="96539"/>
                  </a:cubicBezTo>
                  <a:cubicBezTo>
                    <a:pt x="218743" y="93123"/>
                    <a:pt x="214615" y="89175"/>
                    <a:pt x="211000" y="84777"/>
                  </a:cubicBezTo>
                  <a:cubicBezTo>
                    <a:pt x="207580" y="80402"/>
                    <a:pt x="203418" y="76662"/>
                    <a:pt x="198704" y="73728"/>
                  </a:cubicBezTo>
                  <a:cubicBezTo>
                    <a:pt x="197073" y="72896"/>
                    <a:pt x="195333" y="72296"/>
                    <a:pt x="193536" y="71946"/>
                  </a:cubicBezTo>
                  <a:cubicBezTo>
                    <a:pt x="189813" y="70872"/>
                    <a:pt x="186434" y="68844"/>
                    <a:pt x="183734" y="66065"/>
                  </a:cubicBezTo>
                  <a:cubicBezTo>
                    <a:pt x="179781" y="60979"/>
                    <a:pt x="177703" y="54684"/>
                    <a:pt x="177853" y="48244"/>
                  </a:cubicBezTo>
                  <a:lnTo>
                    <a:pt x="177853" y="45214"/>
                  </a:lnTo>
                  <a:cubicBezTo>
                    <a:pt x="176428" y="32027"/>
                    <a:pt x="175358" y="30423"/>
                    <a:pt x="164666" y="27393"/>
                  </a:cubicBezTo>
                  <a:cubicBezTo>
                    <a:pt x="156589" y="26420"/>
                    <a:pt x="149974" y="20517"/>
                    <a:pt x="148092" y="12602"/>
                  </a:cubicBezTo>
                  <a:cubicBezTo>
                    <a:pt x="147287" y="8952"/>
                    <a:pt x="145354" y="5648"/>
                    <a:pt x="142568" y="3157"/>
                  </a:cubicBezTo>
                  <a:cubicBezTo>
                    <a:pt x="137957" y="-373"/>
                    <a:pt x="131747" y="-994"/>
                    <a:pt x="126529" y="1553"/>
                  </a:cubicBezTo>
                  <a:cubicBezTo>
                    <a:pt x="123956" y="2674"/>
                    <a:pt x="121603" y="4243"/>
                    <a:pt x="119579" y="6186"/>
                  </a:cubicBezTo>
                  <a:cubicBezTo>
                    <a:pt x="119579" y="6186"/>
                    <a:pt x="119579" y="6186"/>
                    <a:pt x="118509" y="7790"/>
                  </a:cubicBezTo>
                  <a:lnTo>
                    <a:pt x="116549" y="11533"/>
                  </a:lnTo>
                  <a:cubicBezTo>
                    <a:pt x="115079" y="15713"/>
                    <a:pt x="112337" y="19327"/>
                    <a:pt x="108708" y="21869"/>
                  </a:cubicBezTo>
                  <a:cubicBezTo>
                    <a:pt x="104252" y="25215"/>
                    <a:pt x="97946" y="24427"/>
                    <a:pt x="94451" y="20087"/>
                  </a:cubicBezTo>
                  <a:cubicBezTo>
                    <a:pt x="93467" y="19075"/>
                    <a:pt x="92323" y="18232"/>
                    <a:pt x="91065" y="17592"/>
                  </a:cubicBezTo>
                  <a:cubicBezTo>
                    <a:pt x="88036" y="15810"/>
                    <a:pt x="86075" y="15453"/>
                    <a:pt x="85362" y="15810"/>
                  </a:cubicBezTo>
                  <a:cubicBezTo>
                    <a:pt x="84650" y="16166"/>
                    <a:pt x="82511" y="20621"/>
                    <a:pt x="81620" y="23829"/>
                  </a:cubicBezTo>
                  <a:lnTo>
                    <a:pt x="80729" y="26146"/>
                  </a:lnTo>
                  <a:cubicBezTo>
                    <a:pt x="79181" y="30406"/>
                    <a:pt x="76752" y="34293"/>
                    <a:pt x="73601" y="37551"/>
                  </a:cubicBezTo>
                  <a:cubicBezTo>
                    <a:pt x="70692" y="39902"/>
                    <a:pt x="68991" y="43434"/>
                    <a:pt x="68967" y="47174"/>
                  </a:cubicBezTo>
                  <a:cubicBezTo>
                    <a:pt x="68891" y="47647"/>
                    <a:pt x="68891" y="48128"/>
                    <a:pt x="68967" y="48600"/>
                  </a:cubicBezTo>
                  <a:cubicBezTo>
                    <a:pt x="68882" y="49668"/>
                    <a:pt x="68882" y="50741"/>
                    <a:pt x="68967" y="51808"/>
                  </a:cubicBezTo>
                  <a:cubicBezTo>
                    <a:pt x="69618" y="54682"/>
                    <a:pt x="69618" y="57666"/>
                    <a:pt x="68967" y="60540"/>
                  </a:cubicBezTo>
                  <a:cubicBezTo>
                    <a:pt x="69134" y="61603"/>
                    <a:pt x="69134" y="62685"/>
                    <a:pt x="68967" y="63748"/>
                  </a:cubicBezTo>
                  <a:cubicBezTo>
                    <a:pt x="67620" y="67511"/>
                    <a:pt x="65046" y="70712"/>
                    <a:pt x="61661" y="72836"/>
                  </a:cubicBezTo>
                  <a:cubicBezTo>
                    <a:pt x="59878" y="74263"/>
                    <a:pt x="58631" y="75154"/>
                    <a:pt x="58096" y="76579"/>
                  </a:cubicBezTo>
                  <a:cubicBezTo>
                    <a:pt x="57562" y="78005"/>
                    <a:pt x="56849" y="79965"/>
                    <a:pt x="61304" y="83351"/>
                  </a:cubicBezTo>
                  <a:cubicBezTo>
                    <a:pt x="64101" y="85425"/>
                    <a:pt x="66462" y="88029"/>
                    <a:pt x="68254" y="91014"/>
                  </a:cubicBezTo>
                  <a:cubicBezTo>
                    <a:pt x="74848" y="103489"/>
                    <a:pt x="65759" y="110083"/>
                    <a:pt x="59700" y="114360"/>
                  </a:cubicBezTo>
                  <a:cubicBezTo>
                    <a:pt x="57240" y="115935"/>
                    <a:pt x="55020" y="117855"/>
                    <a:pt x="53107" y="120063"/>
                  </a:cubicBezTo>
                  <a:cubicBezTo>
                    <a:pt x="49721" y="124518"/>
                    <a:pt x="50255" y="128438"/>
                    <a:pt x="51503" y="135032"/>
                  </a:cubicBezTo>
                  <a:cubicBezTo>
                    <a:pt x="52669" y="140435"/>
                    <a:pt x="52669" y="146024"/>
                    <a:pt x="51503" y="151427"/>
                  </a:cubicBezTo>
                  <a:cubicBezTo>
                    <a:pt x="47702" y="162856"/>
                    <a:pt x="41010" y="173108"/>
                    <a:pt x="32078" y="181188"/>
                  </a:cubicBezTo>
                  <a:lnTo>
                    <a:pt x="25484" y="188673"/>
                  </a:lnTo>
                  <a:cubicBezTo>
                    <a:pt x="23022" y="191881"/>
                    <a:pt x="21151" y="195502"/>
                    <a:pt x="19959" y="199366"/>
                  </a:cubicBezTo>
                  <a:cubicBezTo>
                    <a:pt x="18030" y="206638"/>
                    <a:pt x="13536" y="212967"/>
                    <a:pt x="7307" y="217187"/>
                  </a:cubicBezTo>
                  <a:cubicBezTo>
                    <a:pt x="4734" y="218840"/>
                    <a:pt x="2292" y="220687"/>
                    <a:pt x="0" y="222711"/>
                  </a:cubicBezTo>
                  <a:cubicBezTo>
                    <a:pt x="699" y="223781"/>
                    <a:pt x="1296" y="224915"/>
                    <a:pt x="1782" y="226097"/>
                  </a:cubicBezTo>
                  <a:cubicBezTo>
                    <a:pt x="4776" y="232651"/>
                    <a:pt x="6759" y="239621"/>
                    <a:pt x="7663" y="24677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26" name="Полилиния: фигура 652">
              <a:extLst>
                <a:ext uri="{FF2B5EF4-FFF2-40B4-BE49-F238E27FC236}">
                  <a16:creationId xmlns:a16="http://schemas.microsoft.com/office/drawing/2014/main" id="{6A04998D-1078-4525-88F0-49F0123EFF2B}"/>
                </a:ext>
              </a:extLst>
            </p:cNvPr>
            <p:cNvSpPr/>
            <p:nvPr/>
          </p:nvSpPr>
          <p:spPr>
            <a:xfrm>
              <a:off x="1636164" y="3438025"/>
              <a:ext cx="174907" cy="186876"/>
            </a:xfrm>
            <a:custGeom>
              <a:avLst/>
              <a:gdLst>
                <a:gd name="connsiteX0" fmla="*/ 46722 w 187677"/>
                <a:gd name="connsiteY0" fmla="*/ 171259 h 200429"/>
                <a:gd name="connsiteX1" fmla="*/ 51533 w 187677"/>
                <a:gd name="connsiteY1" fmla="*/ 175893 h 200429"/>
                <a:gd name="connsiteX2" fmla="*/ 65612 w 187677"/>
                <a:gd name="connsiteY2" fmla="*/ 192823 h 200429"/>
                <a:gd name="connsiteX3" fmla="*/ 70067 w 187677"/>
                <a:gd name="connsiteY3" fmla="*/ 200307 h 200429"/>
                <a:gd name="connsiteX4" fmla="*/ 75948 w 187677"/>
                <a:gd name="connsiteY4" fmla="*/ 198347 h 200429"/>
                <a:gd name="connsiteX5" fmla="*/ 83433 w 187677"/>
                <a:gd name="connsiteY5" fmla="*/ 191932 h 200429"/>
                <a:gd name="connsiteX6" fmla="*/ 92522 w 187677"/>
                <a:gd name="connsiteY6" fmla="*/ 184090 h 200429"/>
                <a:gd name="connsiteX7" fmla="*/ 107313 w 187677"/>
                <a:gd name="connsiteY7" fmla="*/ 176071 h 200429"/>
                <a:gd name="connsiteX8" fmla="*/ 110164 w 187677"/>
                <a:gd name="connsiteY8" fmla="*/ 174467 h 200429"/>
                <a:gd name="connsiteX9" fmla="*/ 122639 w 187677"/>
                <a:gd name="connsiteY9" fmla="*/ 172507 h 200429"/>
                <a:gd name="connsiteX10" fmla="*/ 128342 w 187677"/>
                <a:gd name="connsiteY10" fmla="*/ 172507 h 200429"/>
                <a:gd name="connsiteX11" fmla="*/ 128342 w 187677"/>
                <a:gd name="connsiteY11" fmla="*/ 172507 h 200429"/>
                <a:gd name="connsiteX12" fmla="*/ 136718 w 187677"/>
                <a:gd name="connsiteY12" fmla="*/ 165379 h 200429"/>
                <a:gd name="connsiteX13" fmla="*/ 151687 w 187677"/>
                <a:gd name="connsiteY13" fmla="*/ 138112 h 200429"/>
                <a:gd name="connsiteX14" fmla="*/ 155964 w 187677"/>
                <a:gd name="connsiteY14" fmla="*/ 129202 h 200429"/>
                <a:gd name="connsiteX15" fmla="*/ 159172 w 187677"/>
                <a:gd name="connsiteY15" fmla="*/ 122430 h 200429"/>
                <a:gd name="connsiteX16" fmla="*/ 168261 w 187677"/>
                <a:gd name="connsiteY16" fmla="*/ 106391 h 200429"/>
                <a:gd name="connsiteX17" fmla="*/ 171469 w 187677"/>
                <a:gd name="connsiteY17" fmla="*/ 89818 h 200429"/>
                <a:gd name="connsiteX18" fmla="*/ 180023 w 187677"/>
                <a:gd name="connsiteY18" fmla="*/ 74314 h 200429"/>
                <a:gd name="connsiteX19" fmla="*/ 184834 w 187677"/>
                <a:gd name="connsiteY19" fmla="*/ 67185 h 200429"/>
                <a:gd name="connsiteX20" fmla="*/ 186795 w 187677"/>
                <a:gd name="connsiteY20" fmla="*/ 47048 h 200429"/>
                <a:gd name="connsiteX21" fmla="*/ 186795 w 187677"/>
                <a:gd name="connsiteY21" fmla="*/ 45622 h 200429"/>
                <a:gd name="connsiteX22" fmla="*/ 186795 w 187677"/>
                <a:gd name="connsiteY22" fmla="*/ 40988 h 200429"/>
                <a:gd name="connsiteX23" fmla="*/ 182161 w 187677"/>
                <a:gd name="connsiteY23" fmla="*/ 24949 h 200429"/>
                <a:gd name="connsiteX24" fmla="*/ 175746 w 187677"/>
                <a:gd name="connsiteY24" fmla="*/ 23524 h 200429"/>
                <a:gd name="connsiteX25" fmla="*/ 160776 w 187677"/>
                <a:gd name="connsiteY25" fmla="*/ 17643 h 200429"/>
                <a:gd name="connsiteX26" fmla="*/ 153291 w 187677"/>
                <a:gd name="connsiteY26" fmla="*/ 7841 h 200429"/>
                <a:gd name="connsiteX27" fmla="*/ 152400 w 187677"/>
                <a:gd name="connsiteY27" fmla="*/ 6594 h 200429"/>
                <a:gd name="connsiteX28" fmla="*/ 142242 w 187677"/>
                <a:gd name="connsiteY28" fmla="*/ 6594 h 200429"/>
                <a:gd name="connsiteX29" fmla="*/ 140282 w 187677"/>
                <a:gd name="connsiteY29" fmla="*/ 6594 h 200429"/>
                <a:gd name="connsiteX30" fmla="*/ 119253 w 187677"/>
                <a:gd name="connsiteY30" fmla="*/ 6594 h 200429"/>
                <a:gd name="connsiteX31" fmla="*/ 115511 w 187677"/>
                <a:gd name="connsiteY31" fmla="*/ 5168 h 200429"/>
                <a:gd name="connsiteX32" fmla="*/ 106244 w 187677"/>
                <a:gd name="connsiteY32" fmla="*/ 6950 h 200429"/>
                <a:gd name="connsiteX33" fmla="*/ 104640 w 187677"/>
                <a:gd name="connsiteY33" fmla="*/ 10158 h 200429"/>
                <a:gd name="connsiteX34" fmla="*/ 95908 w 187677"/>
                <a:gd name="connsiteY34" fmla="*/ 19781 h 200429"/>
                <a:gd name="connsiteX35" fmla="*/ 78087 w 187677"/>
                <a:gd name="connsiteY35" fmla="*/ 12118 h 200429"/>
                <a:gd name="connsiteX36" fmla="*/ 75770 w 187677"/>
                <a:gd name="connsiteY36" fmla="*/ 9445 h 200429"/>
                <a:gd name="connsiteX37" fmla="*/ 55989 w 187677"/>
                <a:gd name="connsiteY37" fmla="*/ 0 h 200429"/>
                <a:gd name="connsiteX38" fmla="*/ 36207 w 187677"/>
                <a:gd name="connsiteY38" fmla="*/ 6059 h 200429"/>
                <a:gd name="connsiteX39" fmla="*/ 27119 w 187677"/>
                <a:gd name="connsiteY39" fmla="*/ 9980 h 200429"/>
                <a:gd name="connsiteX40" fmla="*/ 566 w 187677"/>
                <a:gd name="connsiteY40" fmla="*/ 26731 h 200429"/>
                <a:gd name="connsiteX41" fmla="*/ 566 w 187677"/>
                <a:gd name="connsiteY41" fmla="*/ 28335 h 200429"/>
                <a:gd name="connsiteX42" fmla="*/ 566 w 187677"/>
                <a:gd name="connsiteY42" fmla="*/ 39384 h 200429"/>
                <a:gd name="connsiteX43" fmla="*/ 8407 w 187677"/>
                <a:gd name="connsiteY43" fmla="*/ 73066 h 200429"/>
                <a:gd name="connsiteX44" fmla="*/ 11080 w 187677"/>
                <a:gd name="connsiteY44" fmla="*/ 82155 h 200429"/>
                <a:gd name="connsiteX45" fmla="*/ 28901 w 187677"/>
                <a:gd name="connsiteY45" fmla="*/ 112450 h 200429"/>
                <a:gd name="connsiteX46" fmla="*/ 31574 w 187677"/>
                <a:gd name="connsiteY46" fmla="*/ 114945 h 200429"/>
                <a:gd name="connsiteX47" fmla="*/ 39950 w 187677"/>
                <a:gd name="connsiteY47" fmla="*/ 145775 h 200429"/>
                <a:gd name="connsiteX48" fmla="*/ 41197 w 187677"/>
                <a:gd name="connsiteY48" fmla="*/ 163596 h 200429"/>
                <a:gd name="connsiteX49" fmla="*/ 41197 w 187677"/>
                <a:gd name="connsiteY49" fmla="*/ 163596 h 200429"/>
                <a:gd name="connsiteX50" fmla="*/ 46722 w 187677"/>
                <a:gd name="connsiteY50" fmla="*/ 171259 h 20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7677" h="200429">
                  <a:moveTo>
                    <a:pt x="46722" y="171259"/>
                  </a:moveTo>
                  <a:cubicBezTo>
                    <a:pt x="48239" y="172892"/>
                    <a:pt x="49845" y="174439"/>
                    <a:pt x="51533" y="175893"/>
                  </a:cubicBezTo>
                  <a:cubicBezTo>
                    <a:pt x="57295" y="180555"/>
                    <a:pt x="62079" y="186308"/>
                    <a:pt x="65612" y="192823"/>
                  </a:cubicBezTo>
                  <a:cubicBezTo>
                    <a:pt x="67038" y="196209"/>
                    <a:pt x="68820" y="199951"/>
                    <a:pt x="70067" y="200307"/>
                  </a:cubicBezTo>
                  <a:cubicBezTo>
                    <a:pt x="71315" y="200664"/>
                    <a:pt x="71671" y="200307"/>
                    <a:pt x="75948" y="198347"/>
                  </a:cubicBezTo>
                  <a:cubicBezTo>
                    <a:pt x="78728" y="196566"/>
                    <a:pt x="81247" y="194406"/>
                    <a:pt x="83433" y="191932"/>
                  </a:cubicBezTo>
                  <a:cubicBezTo>
                    <a:pt x="86081" y="188905"/>
                    <a:pt x="89140" y="186266"/>
                    <a:pt x="92522" y="184090"/>
                  </a:cubicBezTo>
                  <a:cubicBezTo>
                    <a:pt x="96977" y="181417"/>
                    <a:pt x="102323" y="178566"/>
                    <a:pt x="107313" y="176071"/>
                  </a:cubicBezTo>
                  <a:lnTo>
                    <a:pt x="110164" y="174467"/>
                  </a:lnTo>
                  <a:cubicBezTo>
                    <a:pt x="113997" y="172468"/>
                    <a:pt x="118378" y="171780"/>
                    <a:pt x="122639" y="172507"/>
                  </a:cubicBezTo>
                  <a:cubicBezTo>
                    <a:pt x="124531" y="172772"/>
                    <a:pt x="126450" y="172772"/>
                    <a:pt x="128342" y="172507"/>
                  </a:cubicBezTo>
                  <a:lnTo>
                    <a:pt x="128342" y="172507"/>
                  </a:lnTo>
                  <a:cubicBezTo>
                    <a:pt x="131746" y="170962"/>
                    <a:pt x="134649" y="168492"/>
                    <a:pt x="136718" y="165379"/>
                  </a:cubicBezTo>
                  <a:cubicBezTo>
                    <a:pt x="142519" y="156760"/>
                    <a:pt x="147530" y="147634"/>
                    <a:pt x="151687" y="138112"/>
                  </a:cubicBezTo>
                  <a:cubicBezTo>
                    <a:pt x="153291" y="134726"/>
                    <a:pt x="154717" y="131519"/>
                    <a:pt x="155964" y="129202"/>
                  </a:cubicBezTo>
                  <a:cubicBezTo>
                    <a:pt x="157212" y="126885"/>
                    <a:pt x="158103" y="124925"/>
                    <a:pt x="159172" y="122430"/>
                  </a:cubicBezTo>
                  <a:cubicBezTo>
                    <a:pt x="161456" y="116694"/>
                    <a:pt x="164514" y="111298"/>
                    <a:pt x="168261" y="106391"/>
                  </a:cubicBezTo>
                  <a:cubicBezTo>
                    <a:pt x="168483" y="100736"/>
                    <a:pt x="169565" y="95148"/>
                    <a:pt x="171469" y="89818"/>
                  </a:cubicBezTo>
                  <a:cubicBezTo>
                    <a:pt x="173212" y="84112"/>
                    <a:pt x="176125" y="78831"/>
                    <a:pt x="180023" y="74314"/>
                  </a:cubicBezTo>
                  <a:cubicBezTo>
                    <a:pt x="181769" y="72037"/>
                    <a:pt x="183375" y="69656"/>
                    <a:pt x="184834" y="67185"/>
                  </a:cubicBezTo>
                  <a:cubicBezTo>
                    <a:pt x="187762" y="60892"/>
                    <a:pt x="188454" y="53788"/>
                    <a:pt x="186795" y="47048"/>
                  </a:cubicBezTo>
                  <a:lnTo>
                    <a:pt x="186795" y="45622"/>
                  </a:lnTo>
                  <a:cubicBezTo>
                    <a:pt x="186876" y="44078"/>
                    <a:pt x="186876" y="42531"/>
                    <a:pt x="186795" y="40988"/>
                  </a:cubicBezTo>
                  <a:cubicBezTo>
                    <a:pt x="186795" y="34929"/>
                    <a:pt x="186795" y="27266"/>
                    <a:pt x="182161" y="24949"/>
                  </a:cubicBezTo>
                  <a:cubicBezTo>
                    <a:pt x="180209" y="23855"/>
                    <a:pt x="177978" y="23359"/>
                    <a:pt x="175746" y="23524"/>
                  </a:cubicBezTo>
                  <a:cubicBezTo>
                    <a:pt x="170105" y="24054"/>
                    <a:pt x="164547" y="21871"/>
                    <a:pt x="160776" y="17643"/>
                  </a:cubicBezTo>
                  <a:cubicBezTo>
                    <a:pt x="157948" y="14644"/>
                    <a:pt x="155440" y="11359"/>
                    <a:pt x="153291" y="7841"/>
                  </a:cubicBezTo>
                  <a:lnTo>
                    <a:pt x="152400" y="6594"/>
                  </a:lnTo>
                  <a:cubicBezTo>
                    <a:pt x="150440" y="3564"/>
                    <a:pt x="149371" y="3564"/>
                    <a:pt x="142242" y="6594"/>
                  </a:cubicBezTo>
                  <a:lnTo>
                    <a:pt x="140282" y="6594"/>
                  </a:lnTo>
                  <a:cubicBezTo>
                    <a:pt x="133669" y="9929"/>
                    <a:pt x="125866" y="9929"/>
                    <a:pt x="119253" y="6594"/>
                  </a:cubicBezTo>
                  <a:lnTo>
                    <a:pt x="115511" y="5168"/>
                  </a:lnTo>
                  <a:cubicBezTo>
                    <a:pt x="109808" y="3208"/>
                    <a:pt x="109808" y="3208"/>
                    <a:pt x="106244" y="6950"/>
                  </a:cubicBezTo>
                  <a:cubicBezTo>
                    <a:pt x="105566" y="7941"/>
                    <a:pt x="105026" y="9021"/>
                    <a:pt x="104640" y="10158"/>
                  </a:cubicBezTo>
                  <a:cubicBezTo>
                    <a:pt x="103445" y="14583"/>
                    <a:pt x="100196" y="18164"/>
                    <a:pt x="95908" y="19781"/>
                  </a:cubicBezTo>
                  <a:cubicBezTo>
                    <a:pt x="88937" y="21333"/>
                    <a:pt x="81756" y="18245"/>
                    <a:pt x="78087" y="12118"/>
                  </a:cubicBezTo>
                  <a:lnTo>
                    <a:pt x="75770" y="9445"/>
                  </a:lnTo>
                  <a:cubicBezTo>
                    <a:pt x="70735" y="3737"/>
                    <a:pt x="63593" y="327"/>
                    <a:pt x="55989" y="0"/>
                  </a:cubicBezTo>
                  <a:cubicBezTo>
                    <a:pt x="49018" y="478"/>
                    <a:pt x="42250" y="2551"/>
                    <a:pt x="36207" y="6059"/>
                  </a:cubicBezTo>
                  <a:lnTo>
                    <a:pt x="27119" y="9980"/>
                  </a:lnTo>
                  <a:cubicBezTo>
                    <a:pt x="17852" y="14078"/>
                    <a:pt x="3951" y="19959"/>
                    <a:pt x="566" y="26731"/>
                  </a:cubicBezTo>
                  <a:cubicBezTo>
                    <a:pt x="490" y="27263"/>
                    <a:pt x="490" y="27803"/>
                    <a:pt x="566" y="28335"/>
                  </a:cubicBezTo>
                  <a:cubicBezTo>
                    <a:pt x="-189" y="31980"/>
                    <a:pt x="-189" y="35740"/>
                    <a:pt x="566" y="39384"/>
                  </a:cubicBezTo>
                  <a:cubicBezTo>
                    <a:pt x="2081" y="50839"/>
                    <a:pt x="4707" y="62119"/>
                    <a:pt x="8407" y="73066"/>
                  </a:cubicBezTo>
                  <a:cubicBezTo>
                    <a:pt x="9476" y="76392"/>
                    <a:pt x="10367" y="79422"/>
                    <a:pt x="11080" y="82155"/>
                  </a:cubicBezTo>
                  <a:cubicBezTo>
                    <a:pt x="13750" y="93851"/>
                    <a:pt x="19975" y="104434"/>
                    <a:pt x="28901" y="112450"/>
                  </a:cubicBezTo>
                  <a:lnTo>
                    <a:pt x="31574" y="114945"/>
                  </a:lnTo>
                  <a:cubicBezTo>
                    <a:pt x="39522" y="123075"/>
                    <a:pt x="42692" y="134742"/>
                    <a:pt x="39950" y="145775"/>
                  </a:cubicBezTo>
                  <a:cubicBezTo>
                    <a:pt x="38846" y="151725"/>
                    <a:pt x="39275" y="157858"/>
                    <a:pt x="41197" y="163596"/>
                  </a:cubicBezTo>
                  <a:lnTo>
                    <a:pt x="41197" y="163596"/>
                  </a:lnTo>
                  <a:cubicBezTo>
                    <a:pt x="42579" y="166453"/>
                    <a:pt x="44449" y="169046"/>
                    <a:pt x="46722" y="17125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27" name="Полилиния: фигура 653">
              <a:extLst>
                <a:ext uri="{FF2B5EF4-FFF2-40B4-BE49-F238E27FC236}">
                  <a16:creationId xmlns:a16="http://schemas.microsoft.com/office/drawing/2014/main" id="{5BC13398-176A-42EA-8430-45269CF330AC}"/>
                </a:ext>
              </a:extLst>
            </p:cNvPr>
            <p:cNvSpPr/>
            <p:nvPr/>
          </p:nvSpPr>
          <p:spPr>
            <a:xfrm>
              <a:off x="1666057" y="4303877"/>
              <a:ext cx="203135" cy="381299"/>
            </a:xfrm>
            <a:custGeom>
              <a:avLst/>
              <a:gdLst>
                <a:gd name="connsiteX0" fmla="*/ 201408 w 217965"/>
                <a:gd name="connsiteY0" fmla="*/ 177859 h 408952"/>
                <a:gd name="connsiteX1" fmla="*/ 190003 w 217965"/>
                <a:gd name="connsiteY1" fmla="*/ 171978 h 408952"/>
                <a:gd name="connsiteX2" fmla="*/ 163806 w 217965"/>
                <a:gd name="connsiteY2" fmla="*/ 142217 h 408952"/>
                <a:gd name="connsiteX3" fmla="*/ 172360 w 217965"/>
                <a:gd name="connsiteY3" fmla="*/ 121367 h 408952"/>
                <a:gd name="connsiteX4" fmla="*/ 178241 w 217965"/>
                <a:gd name="connsiteY4" fmla="*/ 110139 h 408952"/>
                <a:gd name="connsiteX5" fmla="*/ 174677 w 217965"/>
                <a:gd name="connsiteY5" fmla="*/ 84477 h 408952"/>
                <a:gd name="connsiteX6" fmla="*/ 171825 w 217965"/>
                <a:gd name="connsiteY6" fmla="*/ 76814 h 408952"/>
                <a:gd name="connsiteX7" fmla="*/ 179132 w 217965"/>
                <a:gd name="connsiteY7" fmla="*/ 39212 h 408952"/>
                <a:gd name="connsiteX8" fmla="*/ 176280 w 217965"/>
                <a:gd name="connsiteY8" fmla="*/ 25490 h 408952"/>
                <a:gd name="connsiteX9" fmla="*/ 172003 w 217965"/>
                <a:gd name="connsiteY9" fmla="*/ 9629 h 408952"/>
                <a:gd name="connsiteX10" fmla="*/ 152044 w 217965"/>
                <a:gd name="connsiteY10" fmla="*/ 6 h 408952"/>
                <a:gd name="connsiteX11" fmla="*/ 143133 w 217965"/>
                <a:gd name="connsiteY11" fmla="*/ 4818 h 408952"/>
                <a:gd name="connsiteX12" fmla="*/ 126916 w 217965"/>
                <a:gd name="connsiteY12" fmla="*/ 11946 h 408952"/>
                <a:gd name="connsiteX13" fmla="*/ 126916 w 217965"/>
                <a:gd name="connsiteY13" fmla="*/ 11946 h 408952"/>
                <a:gd name="connsiteX14" fmla="*/ 110343 w 217965"/>
                <a:gd name="connsiteY14" fmla="*/ 6421 h 408952"/>
                <a:gd name="connsiteX15" fmla="*/ 99829 w 217965"/>
                <a:gd name="connsiteY15" fmla="*/ 2323 h 408952"/>
                <a:gd name="connsiteX16" fmla="*/ 93235 w 217965"/>
                <a:gd name="connsiteY16" fmla="*/ 3570 h 408952"/>
                <a:gd name="connsiteX17" fmla="*/ 86997 w 217965"/>
                <a:gd name="connsiteY17" fmla="*/ 5352 h 408952"/>
                <a:gd name="connsiteX18" fmla="*/ 77018 w 217965"/>
                <a:gd name="connsiteY18" fmla="*/ 5352 h 408952"/>
                <a:gd name="connsiteX19" fmla="*/ 69889 w 217965"/>
                <a:gd name="connsiteY19" fmla="*/ 5352 h 408952"/>
                <a:gd name="connsiteX20" fmla="*/ 64899 w 217965"/>
                <a:gd name="connsiteY20" fmla="*/ 12302 h 408952"/>
                <a:gd name="connsiteX21" fmla="*/ 64899 w 217965"/>
                <a:gd name="connsiteY21" fmla="*/ 18361 h 408952"/>
                <a:gd name="connsiteX22" fmla="*/ 63117 w 217965"/>
                <a:gd name="connsiteY22" fmla="*/ 29054 h 408952"/>
                <a:gd name="connsiteX23" fmla="*/ 67573 w 217965"/>
                <a:gd name="connsiteY23" fmla="*/ 34935 h 408952"/>
                <a:gd name="connsiteX24" fmla="*/ 83790 w 217965"/>
                <a:gd name="connsiteY24" fmla="*/ 70577 h 408952"/>
                <a:gd name="connsiteX25" fmla="*/ 80225 w 217965"/>
                <a:gd name="connsiteY25" fmla="*/ 80022 h 408952"/>
                <a:gd name="connsiteX26" fmla="*/ 77552 w 217965"/>
                <a:gd name="connsiteY26" fmla="*/ 87328 h 408952"/>
                <a:gd name="connsiteX27" fmla="*/ 78621 w 217965"/>
                <a:gd name="connsiteY27" fmla="*/ 98199 h 408952"/>
                <a:gd name="connsiteX28" fmla="*/ 79691 w 217965"/>
                <a:gd name="connsiteY28" fmla="*/ 113882 h 408952"/>
                <a:gd name="connsiteX29" fmla="*/ 79691 w 217965"/>
                <a:gd name="connsiteY29" fmla="*/ 116911 h 408952"/>
                <a:gd name="connsiteX30" fmla="*/ 88958 w 217965"/>
                <a:gd name="connsiteY30" fmla="*/ 141148 h 408952"/>
                <a:gd name="connsiteX31" fmla="*/ 98759 w 217965"/>
                <a:gd name="connsiteY31" fmla="*/ 142395 h 408952"/>
                <a:gd name="connsiteX32" fmla="*/ 123530 w 217965"/>
                <a:gd name="connsiteY32" fmla="*/ 158256 h 408952"/>
                <a:gd name="connsiteX33" fmla="*/ 107491 w 217965"/>
                <a:gd name="connsiteY33" fmla="*/ 183027 h 408952"/>
                <a:gd name="connsiteX34" fmla="*/ 98937 w 217965"/>
                <a:gd name="connsiteY34" fmla="*/ 188017 h 408952"/>
                <a:gd name="connsiteX35" fmla="*/ 93057 w 217965"/>
                <a:gd name="connsiteY35" fmla="*/ 221520 h 408952"/>
                <a:gd name="connsiteX36" fmla="*/ 96443 w 217965"/>
                <a:gd name="connsiteY36" fmla="*/ 231678 h 408952"/>
                <a:gd name="connsiteX37" fmla="*/ 92089 w 217965"/>
                <a:gd name="connsiteY37" fmla="*/ 258036 h 408952"/>
                <a:gd name="connsiteX38" fmla="*/ 91274 w 217965"/>
                <a:gd name="connsiteY38" fmla="*/ 258588 h 408952"/>
                <a:gd name="connsiteX39" fmla="*/ 77552 w 217965"/>
                <a:gd name="connsiteY39" fmla="*/ 262509 h 408952"/>
                <a:gd name="connsiteX40" fmla="*/ 70959 w 217965"/>
                <a:gd name="connsiteY40" fmla="*/ 263578 h 408952"/>
                <a:gd name="connsiteX41" fmla="*/ 66147 w 217965"/>
                <a:gd name="connsiteY41" fmla="*/ 266785 h 408952"/>
                <a:gd name="connsiteX42" fmla="*/ 52959 w 217965"/>
                <a:gd name="connsiteY42" fmla="*/ 271953 h 408952"/>
                <a:gd name="connsiteX43" fmla="*/ 42089 w 217965"/>
                <a:gd name="connsiteY43" fmla="*/ 268389 h 408952"/>
                <a:gd name="connsiteX44" fmla="*/ 26228 w 217965"/>
                <a:gd name="connsiteY44" fmla="*/ 264290 h 408952"/>
                <a:gd name="connsiteX45" fmla="*/ 24802 w 217965"/>
                <a:gd name="connsiteY45" fmla="*/ 265895 h 408952"/>
                <a:gd name="connsiteX46" fmla="*/ 27119 w 217965"/>
                <a:gd name="connsiteY46" fmla="*/ 269815 h 408952"/>
                <a:gd name="connsiteX47" fmla="*/ 31218 w 217965"/>
                <a:gd name="connsiteY47" fmla="*/ 274092 h 408952"/>
                <a:gd name="connsiteX48" fmla="*/ 34960 w 217965"/>
                <a:gd name="connsiteY48" fmla="*/ 289062 h 408952"/>
                <a:gd name="connsiteX49" fmla="*/ 34960 w 217965"/>
                <a:gd name="connsiteY49" fmla="*/ 295656 h 408952"/>
                <a:gd name="connsiteX50" fmla="*/ 38881 w 217965"/>
                <a:gd name="connsiteY50" fmla="*/ 299576 h 408952"/>
                <a:gd name="connsiteX51" fmla="*/ 45296 w 217965"/>
                <a:gd name="connsiteY51" fmla="*/ 308309 h 408952"/>
                <a:gd name="connsiteX52" fmla="*/ 31752 w 217965"/>
                <a:gd name="connsiteY52" fmla="*/ 326129 h 408952"/>
                <a:gd name="connsiteX53" fmla="*/ 24624 w 217965"/>
                <a:gd name="connsiteY53" fmla="*/ 330406 h 408952"/>
                <a:gd name="connsiteX54" fmla="*/ 31 w 217965"/>
                <a:gd name="connsiteY54" fmla="*/ 350900 h 408952"/>
                <a:gd name="connsiteX55" fmla="*/ 16248 w 217965"/>
                <a:gd name="connsiteY55" fmla="*/ 358564 h 408952"/>
                <a:gd name="connsiteX56" fmla="*/ 35673 w 217965"/>
                <a:gd name="connsiteY56" fmla="*/ 368187 h 408952"/>
                <a:gd name="connsiteX57" fmla="*/ 40306 w 217965"/>
                <a:gd name="connsiteY57" fmla="*/ 379058 h 408952"/>
                <a:gd name="connsiteX58" fmla="*/ 58127 w 217965"/>
                <a:gd name="connsiteY58" fmla="*/ 381018 h 408952"/>
                <a:gd name="connsiteX59" fmla="*/ 85037 w 217965"/>
                <a:gd name="connsiteY59" fmla="*/ 394918 h 408952"/>
                <a:gd name="connsiteX60" fmla="*/ 119253 w 217965"/>
                <a:gd name="connsiteY60" fmla="*/ 391711 h 408952"/>
                <a:gd name="connsiteX61" fmla="*/ 128164 w 217965"/>
                <a:gd name="connsiteY61" fmla="*/ 393136 h 408952"/>
                <a:gd name="connsiteX62" fmla="*/ 132084 w 217965"/>
                <a:gd name="connsiteY62" fmla="*/ 403472 h 408952"/>
                <a:gd name="connsiteX63" fmla="*/ 145450 w 217965"/>
                <a:gd name="connsiteY63" fmla="*/ 403472 h 408952"/>
                <a:gd name="connsiteX64" fmla="*/ 154717 w 217965"/>
                <a:gd name="connsiteY64" fmla="*/ 390463 h 408952"/>
                <a:gd name="connsiteX65" fmla="*/ 185547 w 217965"/>
                <a:gd name="connsiteY65" fmla="*/ 392780 h 408952"/>
                <a:gd name="connsiteX66" fmla="*/ 199626 w 217965"/>
                <a:gd name="connsiteY66" fmla="*/ 386721 h 408952"/>
                <a:gd name="connsiteX67" fmla="*/ 196062 w 217965"/>
                <a:gd name="connsiteY67" fmla="*/ 381018 h 408952"/>
                <a:gd name="connsiteX68" fmla="*/ 185013 w 217965"/>
                <a:gd name="connsiteY68" fmla="*/ 361058 h 408952"/>
                <a:gd name="connsiteX69" fmla="*/ 198200 w 217965"/>
                <a:gd name="connsiteY69" fmla="*/ 318110 h 408952"/>
                <a:gd name="connsiteX70" fmla="*/ 208714 w 217965"/>
                <a:gd name="connsiteY70" fmla="*/ 304388 h 408952"/>
                <a:gd name="connsiteX71" fmla="*/ 216556 w 217965"/>
                <a:gd name="connsiteY71" fmla="*/ 256984 h 408952"/>
                <a:gd name="connsiteX72" fmla="*/ 216556 w 217965"/>
                <a:gd name="connsiteY72" fmla="*/ 232569 h 408952"/>
                <a:gd name="connsiteX73" fmla="*/ 201408 w 217965"/>
                <a:gd name="connsiteY73" fmla="*/ 177859 h 40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7965" h="408952">
                  <a:moveTo>
                    <a:pt x="201408" y="177859"/>
                  </a:moveTo>
                  <a:cubicBezTo>
                    <a:pt x="197781" y="175576"/>
                    <a:pt x="193965" y="173609"/>
                    <a:pt x="190003" y="171978"/>
                  </a:cubicBezTo>
                  <a:cubicBezTo>
                    <a:pt x="177884" y="166454"/>
                    <a:pt x="162915" y="159681"/>
                    <a:pt x="163806" y="142217"/>
                  </a:cubicBezTo>
                  <a:cubicBezTo>
                    <a:pt x="164653" y="134604"/>
                    <a:pt x="167616" y="127381"/>
                    <a:pt x="172360" y="121367"/>
                  </a:cubicBezTo>
                  <a:cubicBezTo>
                    <a:pt x="174698" y="117835"/>
                    <a:pt x="176669" y="114073"/>
                    <a:pt x="178241" y="110139"/>
                  </a:cubicBezTo>
                  <a:cubicBezTo>
                    <a:pt x="180314" y="101441"/>
                    <a:pt x="179042" y="92281"/>
                    <a:pt x="174677" y="84477"/>
                  </a:cubicBezTo>
                  <a:cubicBezTo>
                    <a:pt x="174677" y="81982"/>
                    <a:pt x="172716" y="79487"/>
                    <a:pt x="171825" y="76814"/>
                  </a:cubicBezTo>
                  <a:cubicBezTo>
                    <a:pt x="166359" y="63963"/>
                    <a:pt x="169251" y="49081"/>
                    <a:pt x="179132" y="39212"/>
                  </a:cubicBezTo>
                  <a:cubicBezTo>
                    <a:pt x="177672" y="34759"/>
                    <a:pt x="176715" y="30156"/>
                    <a:pt x="176280" y="25490"/>
                  </a:cubicBezTo>
                  <a:cubicBezTo>
                    <a:pt x="176071" y="19948"/>
                    <a:pt x="174609" y="14525"/>
                    <a:pt x="172003" y="9629"/>
                  </a:cubicBezTo>
                  <a:cubicBezTo>
                    <a:pt x="167273" y="3413"/>
                    <a:pt x="159853" y="-164"/>
                    <a:pt x="152044" y="6"/>
                  </a:cubicBezTo>
                  <a:cubicBezTo>
                    <a:pt x="148671" y="714"/>
                    <a:pt x="145576" y="2386"/>
                    <a:pt x="143133" y="4818"/>
                  </a:cubicBezTo>
                  <a:cubicBezTo>
                    <a:pt x="138842" y="9185"/>
                    <a:pt x="133036" y="11737"/>
                    <a:pt x="126916" y="11946"/>
                  </a:cubicBezTo>
                  <a:lnTo>
                    <a:pt x="126916" y="11946"/>
                  </a:lnTo>
                  <a:cubicBezTo>
                    <a:pt x="120999" y="11611"/>
                    <a:pt x="115278" y="9704"/>
                    <a:pt x="110343" y="6421"/>
                  </a:cubicBezTo>
                  <a:cubicBezTo>
                    <a:pt x="107093" y="4474"/>
                    <a:pt x="103539" y="3088"/>
                    <a:pt x="99829" y="2323"/>
                  </a:cubicBezTo>
                  <a:cubicBezTo>
                    <a:pt x="97571" y="2317"/>
                    <a:pt x="95334" y="2741"/>
                    <a:pt x="93235" y="3570"/>
                  </a:cubicBezTo>
                  <a:cubicBezTo>
                    <a:pt x="91206" y="4328"/>
                    <a:pt x="89120" y="4924"/>
                    <a:pt x="86997" y="5352"/>
                  </a:cubicBezTo>
                  <a:cubicBezTo>
                    <a:pt x="83686" y="5802"/>
                    <a:pt x="80329" y="5802"/>
                    <a:pt x="77018" y="5352"/>
                  </a:cubicBezTo>
                  <a:cubicBezTo>
                    <a:pt x="74662" y="4913"/>
                    <a:pt x="72245" y="4913"/>
                    <a:pt x="69889" y="5352"/>
                  </a:cubicBezTo>
                  <a:cubicBezTo>
                    <a:pt x="64365" y="6243"/>
                    <a:pt x="64365" y="6243"/>
                    <a:pt x="64899" y="12302"/>
                  </a:cubicBezTo>
                  <a:cubicBezTo>
                    <a:pt x="64899" y="14084"/>
                    <a:pt x="64899" y="16223"/>
                    <a:pt x="64899" y="18361"/>
                  </a:cubicBezTo>
                  <a:cubicBezTo>
                    <a:pt x="64815" y="21992"/>
                    <a:pt x="64215" y="25592"/>
                    <a:pt x="63117" y="29054"/>
                  </a:cubicBezTo>
                  <a:cubicBezTo>
                    <a:pt x="64365" y="30836"/>
                    <a:pt x="65790" y="32796"/>
                    <a:pt x="67573" y="34935"/>
                  </a:cubicBezTo>
                  <a:cubicBezTo>
                    <a:pt x="75592" y="45271"/>
                    <a:pt x="85393" y="58280"/>
                    <a:pt x="83790" y="70577"/>
                  </a:cubicBezTo>
                  <a:cubicBezTo>
                    <a:pt x="83243" y="73931"/>
                    <a:pt x="82031" y="77143"/>
                    <a:pt x="80225" y="80022"/>
                  </a:cubicBezTo>
                  <a:cubicBezTo>
                    <a:pt x="78742" y="82198"/>
                    <a:pt x="77823" y="84709"/>
                    <a:pt x="77552" y="87328"/>
                  </a:cubicBezTo>
                  <a:cubicBezTo>
                    <a:pt x="77563" y="90978"/>
                    <a:pt x="77921" y="94618"/>
                    <a:pt x="78621" y="98199"/>
                  </a:cubicBezTo>
                  <a:cubicBezTo>
                    <a:pt x="79798" y="103338"/>
                    <a:pt x="80159" y="108631"/>
                    <a:pt x="79691" y="113882"/>
                  </a:cubicBezTo>
                  <a:lnTo>
                    <a:pt x="79691" y="116911"/>
                  </a:lnTo>
                  <a:cubicBezTo>
                    <a:pt x="78087" y="130633"/>
                    <a:pt x="77730" y="137405"/>
                    <a:pt x="88958" y="141148"/>
                  </a:cubicBezTo>
                  <a:cubicBezTo>
                    <a:pt x="92158" y="141981"/>
                    <a:pt x="95452" y="142400"/>
                    <a:pt x="98759" y="142395"/>
                  </a:cubicBezTo>
                  <a:cubicBezTo>
                    <a:pt x="107670" y="142395"/>
                    <a:pt x="120144" y="143821"/>
                    <a:pt x="123530" y="158256"/>
                  </a:cubicBezTo>
                  <a:cubicBezTo>
                    <a:pt x="126916" y="172691"/>
                    <a:pt x="115689" y="178928"/>
                    <a:pt x="107491" y="183027"/>
                  </a:cubicBezTo>
                  <a:cubicBezTo>
                    <a:pt x="104422" y="184284"/>
                    <a:pt x="101543" y="185963"/>
                    <a:pt x="98937" y="188017"/>
                  </a:cubicBezTo>
                  <a:cubicBezTo>
                    <a:pt x="92522" y="193541"/>
                    <a:pt x="90740" y="204947"/>
                    <a:pt x="93057" y="221520"/>
                  </a:cubicBezTo>
                  <a:cubicBezTo>
                    <a:pt x="93753" y="225035"/>
                    <a:pt x="94891" y="228448"/>
                    <a:pt x="96443" y="231678"/>
                  </a:cubicBezTo>
                  <a:cubicBezTo>
                    <a:pt x="102519" y="240159"/>
                    <a:pt x="100570" y="251960"/>
                    <a:pt x="92089" y="258036"/>
                  </a:cubicBezTo>
                  <a:cubicBezTo>
                    <a:pt x="91822" y="258227"/>
                    <a:pt x="91551" y="258411"/>
                    <a:pt x="91274" y="258588"/>
                  </a:cubicBezTo>
                  <a:cubicBezTo>
                    <a:pt x="87291" y="261441"/>
                    <a:pt x="82442" y="262826"/>
                    <a:pt x="77552" y="262509"/>
                  </a:cubicBezTo>
                  <a:cubicBezTo>
                    <a:pt x="75312" y="262515"/>
                    <a:pt x="73086" y="262875"/>
                    <a:pt x="70959" y="263578"/>
                  </a:cubicBezTo>
                  <a:cubicBezTo>
                    <a:pt x="69140" y="264283"/>
                    <a:pt x="67497" y="265378"/>
                    <a:pt x="66147" y="266785"/>
                  </a:cubicBezTo>
                  <a:cubicBezTo>
                    <a:pt x="62654" y="270256"/>
                    <a:pt x="57881" y="272127"/>
                    <a:pt x="52959" y="271953"/>
                  </a:cubicBezTo>
                  <a:cubicBezTo>
                    <a:pt x="49150" y="271434"/>
                    <a:pt x="45466" y="270226"/>
                    <a:pt x="42089" y="268389"/>
                  </a:cubicBezTo>
                  <a:cubicBezTo>
                    <a:pt x="37277" y="266429"/>
                    <a:pt x="29257" y="262865"/>
                    <a:pt x="26228" y="264290"/>
                  </a:cubicBezTo>
                  <a:cubicBezTo>
                    <a:pt x="26228" y="264290"/>
                    <a:pt x="26228" y="264290"/>
                    <a:pt x="24802" y="265895"/>
                  </a:cubicBezTo>
                  <a:cubicBezTo>
                    <a:pt x="23376" y="267498"/>
                    <a:pt x="24802" y="267320"/>
                    <a:pt x="27119" y="269815"/>
                  </a:cubicBezTo>
                  <a:cubicBezTo>
                    <a:pt x="28702" y="271017"/>
                    <a:pt x="30085" y="272460"/>
                    <a:pt x="31218" y="274092"/>
                  </a:cubicBezTo>
                  <a:cubicBezTo>
                    <a:pt x="34498" y="278342"/>
                    <a:pt x="35855" y="283769"/>
                    <a:pt x="34960" y="289062"/>
                  </a:cubicBezTo>
                  <a:cubicBezTo>
                    <a:pt x="34514" y="291237"/>
                    <a:pt x="34514" y="293480"/>
                    <a:pt x="34960" y="295656"/>
                  </a:cubicBezTo>
                  <a:cubicBezTo>
                    <a:pt x="35987" y="297216"/>
                    <a:pt x="37321" y="298550"/>
                    <a:pt x="38881" y="299576"/>
                  </a:cubicBezTo>
                  <a:cubicBezTo>
                    <a:pt x="42127" y="301483"/>
                    <a:pt x="44446" y="304641"/>
                    <a:pt x="45296" y="308309"/>
                  </a:cubicBezTo>
                  <a:cubicBezTo>
                    <a:pt x="45296" y="315258"/>
                    <a:pt x="39237" y="320783"/>
                    <a:pt x="31752" y="326129"/>
                  </a:cubicBezTo>
                  <a:lnTo>
                    <a:pt x="24624" y="330406"/>
                  </a:lnTo>
                  <a:cubicBezTo>
                    <a:pt x="17674" y="334505"/>
                    <a:pt x="-860" y="345019"/>
                    <a:pt x="31" y="350900"/>
                  </a:cubicBezTo>
                  <a:cubicBezTo>
                    <a:pt x="31" y="353752"/>
                    <a:pt x="10724" y="356781"/>
                    <a:pt x="16248" y="358564"/>
                  </a:cubicBezTo>
                  <a:cubicBezTo>
                    <a:pt x="23490" y="359909"/>
                    <a:pt x="30215" y="363241"/>
                    <a:pt x="35673" y="368187"/>
                  </a:cubicBezTo>
                  <a:cubicBezTo>
                    <a:pt x="38066" y="371387"/>
                    <a:pt x="39655" y="375115"/>
                    <a:pt x="40306" y="379058"/>
                  </a:cubicBezTo>
                  <a:cubicBezTo>
                    <a:pt x="46239" y="376993"/>
                    <a:pt x="52785" y="377713"/>
                    <a:pt x="58127" y="381018"/>
                  </a:cubicBezTo>
                  <a:cubicBezTo>
                    <a:pt x="67038" y="385473"/>
                    <a:pt x="75948" y="390998"/>
                    <a:pt x="85037" y="394918"/>
                  </a:cubicBezTo>
                  <a:cubicBezTo>
                    <a:pt x="98046" y="400265"/>
                    <a:pt x="106244" y="392245"/>
                    <a:pt x="119253" y="391711"/>
                  </a:cubicBezTo>
                  <a:cubicBezTo>
                    <a:pt x="124956" y="391711"/>
                    <a:pt x="123530" y="388325"/>
                    <a:pt x="128164" y="393136"/>
                  </a:cubicBezTo>
                  <a:cubicBezTo>
                    <a:pt x="132797" y="397948"/>
                    <a:pt x="129946" y="400621"/>
                    <a:pt x="132084" y="403472"/>
                  </a:cubicBezTo>
                  <a:cubicBezTo>
                    <a:pt x="137252" y="410779"/>
                    <a:pt x="140104" y="410779"/>
                    <a:pt x="145450" y="403472"/>
                  </a:cubicBezTo>
                  <a:cubicBezTo>
                    <a:pt x="150796" y="396166"/>
                    <a:pt x="148301" y="393314"/>
                    <a:pt x="154717" y="390463"/>
                  </a:cubicBezTo>
                  <a:cubicBezTo>
                    <a:pt x="163984" y="386364"/>
                    <a:pt x="175746" y="393314"/>
                    <a:pt x="185547" y="392780"/>
                  </a:cubicBezTo>
                  <a:cubicBezTo>
                    <a:pt x="190772" y="392336"/>
                    <a:pt x="195712" y="390210"/>
                    <a:pt x="199626" y="386721"/>
                  </a:cubicBezTo>
                  <a:cubicBezTo>
                    <a:pt x="198557" y="384760"/>
                    <a:pt x="197309" y="382978"/>
                    <a:pt x="196062" y="381018"/>
                  </a:cubicBezTo>
                  <a:cubicBezTo>
                    <a:pt x="191583" y="374838"/>
                    <a:pt x="187872" y="368135"/>
                    <a:pt x="185013" y="361058"/>
                  </a:cubicBezTo>
                  <a:cubicBezTo>
                    <a:pt x="180274" y="345393"/>
                    <a:pt x="185486" y="328417"/>
                    <a:pt x="198200" y="318110"/>
                  </a:cubicBezTo>
                  <a:cubicBezTo>
                    <a:pt x="202149" y="313894"/>
                    <a:pt x="205671" y="309298"/>
                    <a:pt x="208714" y="304388"/>
                  </a:cubicBezTo>
                  <a:cubicBezTo>
                    <a:pt x="215332" y="289515"/>
                    <a:pt x="218032" y="273196"/>
                    <a:pt x="216556" y="256984"/>
                  </a:cubicBezTo>
                  <a:cubicBezTo>
                    <a:pt x="216108" y="248852"/>
                    <a:pt x="216108" y="240701"/>
                    <a:pt x="216556" y="232569"/>
                  </a:cubicBezTo>
                  <a:cubicBezTo>
                    <a:pt x="219229" y="209937"/>
                    <a:pt x="219942" y="190334"/>
                    <a:pt x="201408" y="17785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28" name="Полилиния: фигура 654">
              <a:extLst>
                <a:ext uri="{FF2B5EF4-FFF2-40B4-BE49-F238E27FC236}">
                  <a16:creationId xmlns:a16="http://schemas.microsoft.com/office/drawing/2014/main" id="{B3609EC0-C115-4E45-A09C-A50EF911CD31}"/>
                </a:ext>
              </a:extLst>
            </p:cNvPr>
            <p:cNvSpPr/>
            <p:nvPr/>
          </p:nvSpPr>
          <p:spPr>
            <a:xfrm>
              <a:off x="1734841" y="3677128"/>
              <a:ext cx="193989" cy="231127"/>
            </a:xfrm>
            <a:custGeom>
              <a:avLst/>
              <a:gdLst>
                <a:gd name="connsiteX0" fmla="*/ 80555 w 208153"/>
                <a:gd name="connsiteY0" fmla="*/ 246286 h 247889"/>
                <a:gd name="connsiteX1" fmla="*/ 84298 w 208153"/>
                <a:gd name="connsiteY1" fmla="*/ 243969 h 247889"/>
                <a:gd name="connsiteX2" fmla="*/ 91605 w 208153"/>
                <a:gd name="connsiteY2" fmla="*/ 239692 h 247889"/>
                <a:gd name="connsiteX3" fmla="*/ 93743 w 208153"/>
                <a:gd name="connsiteY3" fmla="*/ 238623 h 247889"/>
                <a:gd name="connsiteX4" fmla="*/ 108891 w 208153"/>
                <a:gd name="connsiteY4" fmla="*/ 228109 h 247889"/>
                <a:gd name="connsiteX5" fmla="*/ 133127 w 208153"/>
                <a:gd name="connsiteY5" fmla="*/ 215099 h 247889"/>
                <a:gd name="connsiteX6" fmla="*/ 149701 w 208153"/>
                <a:gd name="connsiteY6" fmla="*/ 207971 h 247889"/>
                <a:gd name="connsiteX7" fmla="*/ 150948 w 208153"/>
                <a:gd name="connsiteY7" fmla="*/ 207080 h 247889"/>
                <a:gd name="connsiteX8" fmla="*/ 153443 w 208153"/>
                <a:gd name="connsiteY8" fmla="*/ 205298 h 247889"/>
                <a:gd name="connsiteX9" fmla="*/ 159324 w 208153"/>
                <a:gd name="connsiteY9" fmla="*/ 201199 h 247889"/>
                <a:gd name="connsiteX10" fmla="*/ 172512 w 208153"/>
                <a:gd name="connsiteY10" fmla="*/ 193358 h 247889"/>
                <a:gd name="connsiteX11" fmla="*/ 189085 w 208153"/>
                <a:gd name="connsiteY11" fmla="*/ 180170 h 247889"/>
                <a:gd name="connsiteX12" fmla="*/ 189085 w 208153"/>
                <a:gd name="connsiteY12" fmla="*/ 143280 h 247889"/>
                <a:gd name="connsiteX13" fmla="*/ 187838 w 208153"/>
                <a:gd name="connsiteY13" fmla="*/ 139717 h 247889"/>
                <a:gd name="connsiteX14" fmla="*/ 187838 w 208153"/>
                <a:gd name="connsiteY14" fmla="*/ 107817 h 247889"/>
                <a:gd name="connsiteX15" fmla="*/ 189263 w 208153"/>
                <a:gd name="connsiteY15" fmla="*/ 89996 h 247889"/>
                <a:gd name="connsiteX16" fmla="*/ 189263 w 208153"/>
                <a:gd name="connsiteY16" fmla="*/ 79125 h 247889"/>
                <a:gd name="connsiteX17" fmla="*/ 208154 w 208153"/>
                <a:gd name="connsiteY17" fmla="*/ 40810 h 247889"/>
                <a:gd name="connsiteX18" fmla="*/ 175007 w 208153"/>
                <a:gd name="connsiteY18" fmla="*/ 21564 h 247889"/>
                <a:gd name="connsiteX19" fmla="*/ 171977 w 208153"/>
                <a:gd name="connsiteY19" fmla="*/ 20672 h 247889"/>
                <a:gd name="connsiteX20" fmla="*/ 170730 w 208153"/>
                <a:gd name="connsiteY20" fmla="*/ 22276 h 247889"/>
                <a:gd name="connsiteX21" fmla="*/ 150948 w 208153"/>
                <a:gd name="connsiteY21" fmla="*/ 34038 h 247889"/>
                <a:gd name="connsiteX22" fmla="*/ 129563 w 208153"/>
                <a:gd name="connsiteY22" fmla="*/ 28692 h 247889"/>
                <a:gd name="connsiteX23" fmla="*/ 118692 w 208153"/>
                <a:gd name="connsiteY23" fmla="*/ 15861 h 247889"/>
                <a:gd name="connsiteX24" fmla="*/ 115128 w 208153"/>
                <a:gd name="connsiteY24" fmla="*/ 10871 h 247889"/>
                <a:gd name="connsiteX25" fmla="*/ 101762 w 208153"/>
                <a:gd name="connsiteY25" fmla="*/ 2495 h 247889"/>
                <a:gd name="connsiteX26" fmla="*/ 98020 w 208153"/>
                <a:gd name="connsiteY26" fmla="*/ 2495 h 247889"/>
                <a:gd name="connsiteX27" fmla="*/ 94099 w 208153"/>
                <a:gd name="connsiteY27" fmla="*/ 3564 h 247889"/>
                <a:gd name="connsiteX28" fmla="*/ 76278 w 208153"/>
                <a:gd name="connsiteY28" fmla="*/ 1782 h 247889"/>
                <a:gd name="connsiteX29" fmla="*/ 70754 w 208153"/>
                <a:gd name="connsiteY29" fmla="*/ 0 h 247889"/>
                <a:gd name="connsiteX30" fmla="*/ 54359 w 208153"/>
                <a:gd name="connsiteY30" fmla="*/ 25128 h 247889"/>
                <a:gd name="connsiteX31" fmla="*/ 37607 w 208153"/>
                <a:gd name="connsiteY31" fmla="*/ 35998 h 247889"/>
                <a:gd name="connsiteX32" fmla="*/ 15152 w 208153"/>
                <a:gd name="connsiteY32" fmla="*/ 60591 h 247889"/>
                <a:gd name="connsiteX33" fmla="*/ 19251 w 208153"/>
                <a:gd name="connsiteY33" fmla="*/ 87858 h 247889"/>
                <a:gd name="connsiteX34" fmla="*/ 21924 w 208153"/>
                <a:gd name="connsiteY34" fmla="*/ 92313 h 247889"/>
                <a:gd name="connsiteX35" fmla="*/ 23707 w 208153"/>
                <a:gd name="connsiteY35" fmla="*/ 110134 h 247889"/>
                <a:gd name="connsiteX36" fmla="*/ 11410 w 208153"/>
                <a:gd name="connsiteY36" fmla="*/ 123143 h 247889"/>
                <a:gd name="connsiteX37" fmla="*/ 6064 w 208153"/>
                <a:gd name="connsiteY37" fmla="*/ 127242 h 247889"/>
                <a:gd name="connsiteX38" fmla="*/ 3034 w 208153"/>
                <a:gd name="connsiteY38" fmla="*/ 130271 h 247889"/>
                <a:gd name="connsiteX39" fmla="*/ 361 w 208153"/>
                <a:gd name="connsiteY39" fmla="*/ 139895 h 247889"/>
                <a:gd name="connsiteX40" fmla="*/ 3034 w 208153"/>
                <a:gd name="connsiteY40" fmla="*/ 147558 h 247889"/>
                <a:gd name="connsiteX41" fmla="*/ 5351 w 208153"/>
                <a:gd name="connsiteY41" fmla="*/ 163953 h 247889"/>
                <a:gd name="connsiteX42" fmla="*/ 5351 w 208153"/>
                <a:gd name="connsiteY42" fmla="*/ 170012 h 247889"/>
                <a:gd name="connsiteX43" fmla="*/ 11945 w 208153"/>
                <a:gd name="connsiteY43" fmla="*/ 178923 h 247889"/>
                <a:gd name="connsiteX44" fmla="*/ 15152 w 208153"/>
                <a:gd name="connsiteY44" fmla="*/ 179992 h 247889"/>
                <a:gd name="connsiteX45" fmla="*/ 34577 w 208153"/>
                <a:gd name="connsiteY45" fmla="*/ 192823 h 247889"/>
                <a:gd name="connsiteX46" fmla="*/ 40815 w 208153"/>
                <a:gd name="connsiteY46" fmla="*/ 207793 h 247889"/>
                <a:gd name="connsiteX47" fmla="*/ 44201 w 208153"/>
                <a:gd name="connsiteY47" fmla="*/ 217238 h 247889"/>
                <a:gd name="connsiteX48" fmla="*/ 69685 w 208153"/>
                <a:gd name="connsiteY48" fmla="*/ 246999 h 247889"/>
                <a:gd name="connsiteX49" fmla="*/ 73249 w 208153"/>
                <a:gd name="connsiteY49" fmla="*/ 247890 h 247889"/>
                <a:gd name="connsiteX50" fmla="*/ 80555 w 208153"/>
                <a:gd name="connsiteY50" fmla="*/ 246286 h 24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08153" h="247889">
                  <a:moveTo>
                    <a:pt x="80555" y="246286"/>
                  </a:moveTo>
                  <a:lnTo>
                    <a:pt x="84298" y="243969"/>
                  </a:lnTo>
                  <a:cubicBezTo>
                    <a:pt x="86588" y="242309"/>
                    <a:pt x="89036" y="240877"/>
                    <a:pt x="91605" y="239692"/>
                  </a:cubicBezTo>
                  <a:lnTo>
                    <a:pt x="93743" y="238623"/>
                  </a:lnTo>
                  <a:cubicBezTo>
                    <a:pt x="99712" y="236676"/>
                    <a:pt x="104979" y="233020"/>
                    <a:pt x="108891" y="228109"/>
                  </a:cubicBezTo>
                  <a:cubicBezTo>
                    <a:pt x="115614" y="221618"/>
                    <a:pt x="124002" y="217115"/>
                    <a:pt x="133127" y="215099"/>
                  </a:cubicBezTo>
                  <a:cubicBezTo>
                    <a:pt x="138988" y="213598"/>
                    <a:pt x="144580" y="211193"/>
                    <a:pt x="149701" y="207971"/>
                  </a:cubicBezTo>
                  <a:lnTo>
                    <a:pt x="150948" y="207080"/>
                  </a:lnTo>
                  <a:lnTo>
                    <a:pt x="153443" y="205298"/>
                  </a:lnTo>
                  <a:lnTo>
                    <a:pt x="159324" y="201199"/>
                  </a:lnTo>
                  <a:cubicBezTo>
                    <a:pt x="163425" y="198118"/>
                    <a:pt x="167847" y="195489"/>
                    <a:pt x="172512" y="193358"/>
                  </a:cubicBezTo>
                  <a:cubicBezTo>
                    <a:pt x="179524" y="191253"/>
                    <a:pt x="185459" y="186531"/>
                    <a:pt x="189085" y="180170"/>
                  </a:cubicBezTo>
                  <a:cubicBezTo>
                    <a:pt x="195138" y="168618"/>
                    <a:pt x="195138" y="154832"/>
                    <a:pt x="189085" y="143280"/>
                  </a:cubicBezTo>
                  <a:lnTo>
                    <a:pt x="187838" y="139717"/>
                  </a:lnTo>
                  <a:cubicBezTo>
                    <a:pt x="183742" y="129478"/>
                    <a:pt x="183742" y="118056"/>
                    <a:pt x="187838" y="107817"/>
                  </a:cubicBezTo>
                  <a:cubicBezTo>
                    <a:pt x="189774" y="102085"/>
                    <a:pt x="190264" y="95963"/>
                    <a:pt x="189263" y="89996"/>
                  </a:cubicBezTo>
                  <a:cubicBezTo>
                    <a:pt x="189063" y="86376"/>
                    <a:pt x="189063" y="82746"/>
                    <a:pt x="189263" y="79125"/>
                  </a:cubicBezTo>
                  <a:cubicBezTo>
                    <a:pt x="187577" y="63768"/>
                    <a:pt x="194944" y="48824"/>
                    <a:pt x="208154" y="40810"/>
                  </a:cubicBezTo>
                  <a:cubicBezTo>
                    <a:pt x="197658" y="33486"/>
                    <a:pt x="186571" y="27048"/>
                    <a:pt x="175007" y="21564"/>
                  </a:cubicBezTo>
                  <a:cubicBezTo>
                    <a:pt x="172868" y="20672"/>
                    <a:pt x="172155" y="20494"/>
                    <a:pt x="171977" y="20672"/>
                  </a:cubicBezTo>
                  <a:cubicBezTo>
                    <a:pt x="171799" y="20851"/>
                    <a:pt x="171086" y="21742"/>
                    <a:pt x="170730" y="22276"/>
                  </a:cubicBezTo>
                  <a:cubicBezTo>
                    <a:pt x="166051" y="28769"/>
                    <a:pt x="158887" y="33029"/>
                    <a:pt x="150948" y="34038"/>
                  </a:cubicBezTo>
                  <a:cubicBezTo>
                    <a:pt x="143385" y="35346"/>
                    <a:pt x="135621" y="33405"/>
                    <a:pt x="129563" y="28692"/>
                  </a:cubicBezTo>
                  <a:cubicBezTo>
                    <a:pt x="125187" y="25114"/>
                    <a:pt x="121503" y="20765"/>
                    <a:pt x="118692" y="15861"/>
                  </a:cubicBezTo>
                  <a:lnTo>
                    <a:pt x="115128" y="10871"/>
                  </a:lnTo>
                  <a:cubicBezTo>
                    <a:pt x="113168" y="8198"/>
                    <a:pt x="107822" y="1782"/>
                    <a:pt x="101762" y="2495"/>
                  </a:cubicBezTo>
                  <a:lnTo>
                    <a:pt x="98020" y="2495"/>
                  </a:lnTo>
                  <a:lnTo>
                    <a:pt x="94099" y="3564"/>
                  </a:lnTo>
                  <a:cubicBezTo>
                    <a:pt x="88101" y="4360"/>
                    <a:pt x="82000" y="3750"/>
                    <a:pt x="76278" y="1782"/>
                  </a:cubicBezTo>
                  <a:cubicBezTo>
                    <a:pt x="74396" y="1324"/>
                    <a:pt x="72549" y="728"/>
                    <a:pt x="70754" y="0"/>
                  </a:cubicBezTo>
                  <a:cubicBezTo>
                    <a:pt x="67304" y="9530"/>
                    <a:pt x="61692" y="18131"/>
                    <a:pt x="54359" y="25128"/>
                  </a:cubicBezTo>
                  <a:cubicBezTo>
                    <a:pt x="49166" y="29321"/>
                    <a:pt x="43552" y="32965"/>
                    <a:pt x="37607" y="35998"/>
                  </a:cubicBezTo>
                  <a:cubicBezTo>
                    <a:pt x="25845" y="42770"/>
                    <a:pt x="15509" y="48473"/>
                    <a:pt x="15152" y="60591"/>
                  </a:cubicBezTo>
                  <a:cubicBezTo>
                    <a:pt x="14941" y="69848"/>
                    <a:pt x="16328" y="79072"/>
                    <a:pt x="19251" y="87858"/>
                  </a:cubicBezTo>
                  <a:cubicBezTo>
                    <a:pt x="19920" y="89465"/>
                    <a:pt x="20821" y="90966"/>
                    <a:pt x="21924" y="92313"/>
                  </a:cubicBezTo>
                  <a:cubicBezTo>
                    <a:pt x="26186" y="97296"/>
                    <a:pt x="26897" y="104405"/>
                    <a:pt x="23707" y="110134"/>
                  </a:cubicBezTo>
                  <a:cubicBezTo>
                    <a:pt x="20917" y="115543"/>
                    <a:pt x="16654" y="120054"/>
                    <a:pt x="11410" y="123143"/>
                  </a:cubicBezTo>
                  <a:cubicBezTo>
                    <a:pt x="9522" y="124365"/>
                    <a:pt x="7734" y="125735"/>
                    <a:pt x="6064" y="127242"/>
                  </a:cubicBezTo>
                  <a:lnTo>
                    <a:pt x="3034" y="130271"/>
                  </a:lnTo>
                  <a:cubicBezTo>
                    <a:pt x="418" y="132730"/>
                    <a:pt x="-613" y="136440"/>
                    <a:pt x="361" y="139895"/>
                  </a:cubicBezTo>
                  <a:cubicBezTo>
                    <a:pt x="361" y="141855"/>
                    <a:pt x="1787" y="144350"/>
                    <a:pt x="3034" y="147558"/>
                  </a:cubicBezTo>
                  <a:cubicBezTo>
                    <a:pt x="5752" y="152567"/>
                    <a:pt x="6575" y="158387"/>
                    <a:pt x="5351" y="163953"/>
                  </a:cubicBezTo>
                  <a:lnTo>
                    <a:pt x="5351" y="170012"/>
                  </a:lnTo>
                  <a:cubicBezTo>
                    <a:pt x="5351" y="176250"/>
                    <a:pt x="5351" y="176250"/>
                    <a:pt x="11945" y="178923"/>
                  </a:cubicBezTo>
                  <a:lnTo>
                    <a:pt x="15152" y="179992"/>
                  </a:lnTo>
                  <a:cubicBezTo>
                    <a:pt x="22953" y="181809"/>
                    <a:pt x="29844" y="186361"/>
                    <a:pt x="34577" y="192823"/>
                  </a:cubicBezTo>
                  <a:cubicBezTo>
                    <a:pt x="37624" y="197352"/>
                    <a:pt x="39744" y="202440"/>
                    <a:pt x="40815" y="207793"/>
                  </a:cubicBezTo>
                  <a:cubicBezTo>
                    <a:pt x="41538" y="211072"/>
                    <a:pt x="42676" y="214246"/>
                    <a:pt x="44201" y="217238"/>
                  </a:cubicBezTo>
                  <a:cubicBezTo>
                    <a:pt x="49843" y="229283"/>
                    <a:pt x="58651" y="239570"/>
                    <a:pt x="69685" y="246999"/>
                  </a:cubicBezTo>
                  <a:cubicBezTo>
                    <a:pt x="70796" y="247545"/>
                    <a:pt x="72011" y="247849"/>
                    <a:pt x="73249" y="247890"/>
                  </a:cubicBezTo>
                  <a:cubicBezTo>
                    <a:pt x="75770" y="247878"/>
                    <a:pt x="78261" y="247331"/>
                    <a:pt x="80555" y="24628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29" name="Полилиния: фигура 655">
              <a:extLst>
                <a:ext uri="{FF2B5EF4-FFF2-40B4-BE49-F238E27FC236}">
                  <a16:creationId xmlns:a16="http://schemas.microsoft.com/office/drawing/2014/main" id="{40B06499-0CBC-43BE-A5CC-8A157B3FF86D}"/>
                </a:ext>
              </a:extLst>
            </p:cNvPr>
            <p:cNvSpPr/>
            <p:nvPr/>
          </p:nvSpPr>
          <p:spPr>
            <a:xfrm>
              <a:off x="1735344" y="3242325"/>
              <a:ext cx="225541" cy="288085"/>
            </a:xfrm>
            <a:custGeom>
              <a:avLst/>
              <a:gdLst>
                <a:gd name="connsiteX0" fmla="*/ 20316 w 242008"/>
                <a:gd name="connsiteY0" fmla="*/ 34356 h 308977"/>
                <a:gd name="connsiteX1" fmla="*/ 12118 w 242008"/>
                <a:gd name="connsiteY1" fmla="*/ 47009 h 308977"/>
                <a:gd name="connsiteX2" fmla="*/ 8732 w 242008"/>
                <a:gd name="connsiteY2" fmla="*/ 53068 h 308977"/>
                <a:gd name="connsiteX3" fmla="*/ 6416 w 242008"/>
                <a:gd name="connsiteY3" fmla="*/ 56989 h 308977"/>
                <a:gd name="connsiteX4" fmla="*/ 2673 w 242008"/>
                <a:gd name="connsiteY4" fmla="*/ 63226 h 308977"/>
                <a:gd name="connsiteX5" fmla="*/ 0 w 242008"/>
                <a:gd name="connsiteY5" fmla="*/ 75522 h 308977"/>
                <a:gd name="connsiteX6" fmla="*/ 2317 w 242008"/>
                <a:gd name="connsiteY6" fmla="*/ 80156 h 308977"/>
                <a:gd name="connsiteX7" fmla="*/ 4990 w 242008"/>
                <a:gd name="connsiteY7" fmla="*/ 83720 h 308977"/>
                <a:gd name="connsiteX8" fmla="*/ 22811 w 242008"/>
                <a:gd name="connsiteY8" fmla="*/ 108313 h 308977"/>
                <a:gd name="connsiteX9" fmla="*/ 34216 w 242008"/>
                <a:gd name="connsiteY9" fmla="*/ 115798 h 308977"/>
                <a:gd name="connsiteX10" fmla="*/ 47226 w 242008"/>
                <a:gd name="connsiteY10" fmla="*/ 121500 h 308977"/>
                <a:gd name="connsiteX11" fmla="*/ 65047 w 242008"/>
                <a:gd name="connsiteY11" fmla="*/ 157142 h 308977"/>
                <a:gd name="connsiteX12" fmla="*/ 55601 w 242008"/>
                <a:gd name="connsiteY12" fmla="*/ 182092 h 308977"/>
                <a:gd name="connsiteX13" fmla="*/ 50255 w 242008"/>
                <a:gd name="connsiteY13" fmla="*/ 191893 h 308977"/>
                <a:gd name="connsiteX14" fmla="*/ 46156 w 242008"/>
                <a:gd name="connsiteY14" fmla="*/ 204368 h 308977"/>
                <a:gd name="connsiteX15" fmla="*/ 53285 w 242008"/>
                <a:gd name="connsiteY15" fmla="*/ 211674 h 308977"/>
                <a:gd name="connsiteX16" fmla="*/ 59522 w 242008"/>
                <a:gd name="connsiteY16" fmla="*/ 219872 h 308977"/>
                <a:gd name="connsiteX17" fmla="*/ 67363 w 242008"/>
                <a:gd name="connsiteY17" fmla="*/ 222724 h 308977"/>
                <a:gd name="connsiteX18" fmla="*/ 79125 w 242008"/>
                <a:gd name="connsiteY18" fmla="*/ 225575 h 308977"/>
                <a:gd name="connsiteX19" fmla="*/ 88392 w 242008"/>
                <a:gd name="connsiteY19" fmla="*/ 249455 h 308977"/>
                <a:gd name="connsiteX20" fmla="*/ 88392 w 242008"/>
                <a:gd name="connsiteY20" fmla="*/ 253732 h 308977"/>
                <a:gd name="connsiteX21" fmla="*/ 88392 w 242008"/>
                <a:gd name="connsiteY21" fmla="*/ 254980 h 308977"/>
                <a:gd name="connsiteX22" fmla="*/ 86432 w 242008"/>
                <a:gd name="connsiteY22" fmla="*/ 281889 h 308977"/>
                <a:gd name="connsiteX23" fmla="*/ 80729 w 242008"/>
                <a:gd name="connsiteY23" fmla="*/ 290265 h 308977"/>
                <a:gd name="connsiteX24" fmla="*/ 73957 w 242008"/>
                <a:gd name="connsiteY24" fmla="*/ 302205 h 308977"/>
                <a:gd name="connsiteX25" fmla="*/ 72888 w 242008"/>
                <a:gd name="connsiteY25" fmla="*/ 308977 h 308977"/>
                <a:gd name="connsiteX26" fmla="*/ 75917 w 242008"/>
                <a:gd name="connsiteY26" fmla="*/ 307908 h 308977"/>
                <a:gd name="connsiteX27" fmla="*/ 80729 w 242008"/>
                <a:gd name="connsiteY27" fmla="*/ 305948 h 308977"/>
                <a:gd name="connsiteX28" fmla="*/ 87145 w 242008"/>
                <a:gd name="connsiteY28" fmla="*/ 299175 h 308977"/>
                <a:gd name="connsiteX29" fmla="*/ 112093 w 242008"/>
                <a:gd name="connsiteY29" fmla="*/ 288940 h 308977"/>
                <a:gd name="connsiteX30" fmla="*/ 116014 w 242008"/>
                <a:gd name="connsiteY30" fmla="*/ 291156 h 308977"/>
                <a:gd name="connsiteX31" fmla="*/ 119757 w 242008"/>
                <a:gd name="connsiteY31" fmla="*/ 292582 h 308977"/>
                <a:gd name="connsiteX32" fmla="*/ 140607 w 242008"/>
                <a:gd name="connsiteY32" fmla="*/ 294364 h 308977"/>
                <a:gd name="connsiteX33" fmla="*/ 148449 w 242008"/>
                <a:gd name="connsiteY33" fmla="*/ 290622 h 308977"/>
                <a:gd name="connsiteX34" fmla="*/ 163062 w 242008"/>
                <a:gd name="connsiteY34" fmla="*/ 285275 h 308977"/>
                <a:gd name="connsiteX35" fmla="*/ 178388 w 242008"/>
                <a:gd name="connsiteY35" fmla="*/ 289909 h 308977"/>
                <a:gd name="connsiteX36" fmla="*/ 185695 w 242008"/>
                <a:gd name="connsiteY36" fmla="*/ 293116 h 308977"/>
                <a:gd name="connsiteX37" fmla="*/ 190863 w 242008"/>
                <a:gd name="connsiteY37" fmla="*/ 289909 h 308977"/>
                <a:gd name="connsiteX38" fmla="*/ 197456 w 242008"/>
                <a:gd name="connsiteY38" fmla="*/ 285275 h 308977"/>
                <a:gd name="connsiteX39" fmla="*/ 228999 w 242008"/>
                <a:gd name="connsiteY39" fmla="*/ 281889 h 308977"/>
                <a:gd name="connsiteX40" fmla="*/ 235771 w 242008"/>
                <a:gd name="connsiteY40" fmla="*/ 261039 h 308977"/>
                <a:gd name="connsiteX41" fmla="*/ 242009 w 242008"/>
                <a:gd name="connsiteY41" fmla="*/ 238228 h 308977"/>
                <a:gd name="connsiteX42" fmla="*/ 236306 w 242008"/>
                <a:gd name="connsiteY42" fmla="*/ 229852 h 308977"/>
                <a:gd name="connsiteX43" fmla="*/ 228821 w 242008"/>
                <a:gd name="connsiteY43" fmla="*/ 224684 h 308977"/>
                <a:gd name="connsiteX44" fmla="*/ 221337 w 242008"/>
                <a:gd name="connsiteY44" fmla="*/ 212744 h 308977"/>
                <a:gd name="connsiteX45" fmla="*/ 218842 w 242008"/>
                <a:gd name="connsiteY45" fmla="*/ 207398 h 308977"/>
                <a:gd name="connsiteX46" fmla="*/ 217416 w 242008"/>
                <a:gd name="connsiteY46" fmla="*/ 207398 h 308977"/>
                <a:gd name="connsiteX47" fmla="*/ 212782 w 242008"/>
                <a:gd name="connsiteY47" fmla="*/ 202408 h 308977"/>
                <a:gd name="connsiteX48" fmla="*/ 211000 w 242008"/>
                <a:gd name="connsiteY48" fmla="*/ 193675 h 308977"/>
                <a:gd name="connsiteX49" fmla="*/ 211000 w 242008"/>
                <a:gd name="connsiteY49" fmla="*/ 189933 h 308977"/>
                <a:gd name="connsiteX50" fmla="*/ 206901 w 242008"/>
                <a:gd name="connsiteY50" fmla="*/ 183874 h 308977"/>
                <a:gd name="connsiteX51" fmla="*/ 200842 w 242008"/>
                <a:gd name="connsiteY51" fmla="*/ 173538 h 308977"/>
                <a:gd name="connsiteX52" fmla="*/ 212961 w 242008"/>
                <a:gd name="connsiteY52" fmla="*/ 128629 h 308977"/>
                <a:gd name="connsiteX53" fmla="*/ 217594 w 242008"/>
                <a:gd name="connsiteY53" fmla="*/ 120253 h 308977"/>
                <a:gd name="connsiteX54" fmla="*/ 241118 w 242008"/>
                <a:gd name="connsiteY54" fmla="*/ 91026 h 308977"/>
                <a:gd name="connsiteX55" fmla="*/ 241118 w 242008"/>
                <a:gd name="connsiteY55" fmla="*/ 91026 h 308977"/>
                <a:gd name="connsiteX56" fmla="*/ 241118 w 242008"/>
                <a:gd name="connsiteY56" fmla="*/ 89066 h 308977"/>
                <a:gd name="connsiteX57" fmla="*/ 241118 w 242008"/>
                <a:gd name="connsiteY57" fmla="*/ 89066 h 308977"/>
                <a:gd name="connsiteX58" fmla="*/ 235950 w 242008"/>
                <a:gd name="connsiteY58" fmla="*/ 77304 h 308977"/>
                <a:gd name="connsiteX59" fmla="*/ 228465 w 242008"/>
                <a:gd name="connsiteY59" fmla="*/ 63047 h 308977"/>
                <a:gd name="connsiteX60" fmla="*/ 208327 w 242008"/>
                <a:gd name="connsiteY60" fmla="*/ 54137 h 308977"/>
                <a:gd name="connsiteX61" fmla="*/ 195140 w 242008"/>
                <a:gd name="connsiteY61" fmla="*/ 50394 h 308977"/>
                <a:gd name="connsiteX62" fmla="*/ 177319 w 242008"/>
                <a:gd name="connsiteY62" fmla="*/ 47899 h 308977"/>
                <a:gd name="connsiteX63" fmla="*/ 159498 w 242008"/>
                <a:gd name="connsiteY63" fmla="*/ 46117 h 308977"/>
                <a:gd name="connsiteX64" fmla="*/ 143637 w 242008"/>
                <a:gd name="connsiteY64" fmla="*/ 38098 h 308977"/>
                <a:gd name="connsiteX65" fmla="*/ 139004 w 242008"/>
                <a:gd name="connsiteY65" fmla="*/ 35069 h 308977"/>
                <a:gd name="connsiteX66" fmla="*/ 128667 w 242008"/>
                <a:gd name="connsiteY66" fmla="*/ 30613 h 308977"/>
                <a:gd name="connsiteX67" fmla="*/ 121361 w 242008"/>
                <a:gd name="connsiteY67" fmla="*/ 27940 h 308977"/>
                <a:gd name="connsiteX68" fmla="*/ 105857 w 242008"/>
                <a:gd name="connsiteY68" fmla="*/ 12614 h 308977"/>
                <a:gd name="connsiteX69" fmla="*/ 99263 w 242008"/>
                <a:gd name="connsiteY69" fmla="*/ 3169 h 308977"/>
                <a:gd name="connsiteX70" fmla="*/ 80194 w 242008"/>
                <a:gd name="connsiteY70" fmla="*/ 3169 h 308977"/>
                <a:gd name="connsiteX71" fmla="*/ 76452 w 242008"/>
                <a:gd name="connsiteY71" fmla="*/ 4417 h 308977"/>
                <a:gd name="connsiteX72" fmla="*/ 44196 w 242008"/>
                <a:gd name="connsiteY72" fmla="*/ 9763 h 308977"/>
                <a:gd name="connsiteX73" fmla="*/ 44196 w 242008"/>
                <a:gd name="connsiteY73" fmla="*/ 9763 h 308977"/>
                <a:gd name="connsiteX74" fmla="*/ 41879 w 242008"/>
                <a:gd name="connsiteY74" fmla="*/ 15644 h 308977"/>
                <a:gd name="connsiteX75" fmla="*/ 36355 w 242008"/>
                <a:gd name="connsiteY75" fmla="*/ 26693 h 308977"/>
                <a:gd name="connsiteX76" fmla="*/ 27088 w 242008"/>
                <a:gd name="connsiteY76" fmla="*/ 32930 h 308977"/>
                <a:gd name="connsiteX77" fmla="*/ 20316 w 242008"/>
                <a:gd name="connsiteY77" fmla="*/ 34356 h 30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42008" h="308977">
                  <a:moveTo>
                    <a:pt x="20316" y="34356"/>
                  </a:moveTo>
                  <a:cubicBezTo>
                    <a:pt x="16921" y="38106"/>
                    <a:pt x="14153" y="42378"/>
                    <a:pt x="12118" y="47009"/>
                  </a:cubicBezTo>
                  <a:cubicBezTo>
                    <a:pt x="11049" y="49147"/>
                    <a:pt x="9802" y="51286"/>
                    <a:pt x="8732" y="53068"/>
                  </a:cubicBezTo>
                  <a:lnTo>
                    <a:pt x="6416" y="56989"/>
                  </a:lnTo>
                  <a:lnTo>
                    <a:pt x="2673" y="63226"/>
                  </a:lnTo>
                  <a:lnTo>
                    <a:pt x="0" y="75522"/>
                  </a:lnTo>
                  <a:cubicBezTo>
                    <a:pt x="440" y="77212"/>
                    <a:pt x="1229" y="78790"/>
                    <a:pt x="2317" y="80156"/>
                  </a:cubicBezTo>
                  <a:lnTo>
                    <a:pt x="4990" y="83720"/>
                  </a:lnTo>
                  <a:cubicBezTo>
                    <a:pt x="11049" y="91918"/>
                    <a:pt x="16752" y="99581"/>
                    <a:pt x="22811" y="108313"/>
                  </a:cubicBezTo>
                  <a:cubicBezTo>
                    <a:pt x="25189" y="112496"/>
                    <a:pt x="29432" y="115281"/>
                    <a:pt x="34216" y="115798"/>
                  </a:cubicBezTo>
                  <a:cubicBezTo>
                    <a:pt x="38921" y="116714"/>
                    <a:pt x="43364" y="118662"/>
                    <a:pt x="47226" y="121500"/>
                  </a:cubicBezTo>
                  <a:cubicBezTo>
                    <a:pt x="56861" y="131144"/>
                    <a:pt x="63113" y="143648"/>
                    <a:pt x="65047" y="157142"/>
                  </a:cubicBezTo>
                  <a:cubicBezTo>
                    <a:pt x="64465" y="166217"/>
                    <a:pt x="61175" y="174908"/>
                    <a:pt x="55601" y="182092"/>
                  </a:cubicBezTo>
                  <a:cubicBezTo>
                    <a:pt x="53652" y="185264"/>
                    <a:pt x="51867" y="188536"/>
                    <a:pt x="50255" y="191893"/>
                  </a:cubicBezTo>
                  <a:cubicBezTo>
                    <a:pt x="48543" y="195930"/>
                    <a:pt x="47172" y="200103"/>
                    <a:pt x="46156" y="204368"/>
                  </a:cubicBezTo>
                  <a:cubicBezTo>
                    <a:pt x="49242" y="205993"/>
                    <a:pt x="51736" y="208550"/>
                    <a:pt x="53285" y="211674"/>
                  </a:cubicBezTo>
                  <a:cubicBezTo>
                    <a:pt x="55120" y="214584"/>
                    <a:pt x="57207" y="217327"/>
                    <a:pt x="59522" y="219872"/>
                  </a:cubicBezTo>
                  <a:cubicBezTo>
                    <a:pt x="61536" y="222012"/>
                    <a:pt x="64445" y="223070"/>
                    <a:pt x="67363" y="222724"/>
                  </a:cubicBezTo>
                  <a:cubicBezTo>
                    <a:pt x="71484" y="222434"/>
                    <a:pt x="75594" y="223430"/>
                    <a:pt x="79125" y="225575"/>
                  </a:cubicBezTo>
                  <a:cubicBezTo>
                    <a:pt x="87145" y="230565"/>
                    <a:pt x="87857" y="241435"/>
                    <a:pt x="88392" y="249455"/>
                  </a:cubicBezTo>
                  <a:cubicBezTo>
                    <a:pt x="88296" y="250879"/>
                    <a:pt x="88296" y="252308"/>
                    <a:pt x="88392" y="253732"/>
                  </a:cubicBezTo>
                  <a:lnTo>
                    <a:pt x="88392" y="254980"/>
                  </a:lnTo>
                  <a:cubicBezTo>
                    <a:pt x="90794" y="263914"/>
                    <a:pt x="90103" y="273398"/>
                    <a:pt x="86432" y="281889"/>
                  </a:cubicBezTo>
                  <a:cubicBezTo>
                    <a:pt x="84718" y="284804"/>
                    <a:pt x="82813" y="287602"/>
                    <a:pt x="80729" y="290265"/>
                  </a:cubicBezTo>
                  <a:cubicBezTo>
                    <a:pt x="77719" y="293769"/>
                    <a:pt x="75419" y="297824"/>
                    <a:pt x="73957" y="302205"/>
                  </a:cubicBezTo>
                  <a:cubicBezTo>
                    <a:pt x="73427" y="304432"/>
                    <a:pt x="73070" y="306696"/>
                    <a:pt x="72888" y="308977"/>
                  </a:cubicBezTo>
                  <a:cubicBezTo>
                    <a:pt x="73836" y="308465"/>
                    <a:pt x="74858" y="308104"/>
                    <a:pt x="75917" y="307908"/>
                  </a:cubicBezTo>
                  <a:lnTo>
                    <a:pt x="80729" y="305948"/>
                  </a:lnTo>
                  <a:cubicBezTo>
                    <a:pt x="83505" y="304393"/>
                    <a:pt x="85742" y="302031"/>
                    <a:pt x="87145" y="299175"/>
                  </a:cubicBezTo>
                  <a:cubicBezTo>
                    <a:pt x="91207" y="289460"/>
                    <a:pt x="102377" y="284877"/>
                    <a:pt x="112093" y="288940"/>
                  </a:cubicBezTo>
                  <a:cubicBezTo>
                    <a:pt x="113483" y="289521"/>
                    <a:pt x="114800" y="290265"/>
                    <a:pt x="116014" y="291156"/>
                  </a:cubicBezTo>
                  <a:lnTo>
                    <a:pt x="119757" y="292582"/>
                  </a:lnTo>
                  <a:cubicBezTo>
                    <a:pt x="126258" y="295696"/>
                    <a:pt x="133672" y="296330"/>
                    <a:pt x="140607" y="294364"/>
                  </a:cubicBezTo>
                  <a:cubicBezTo>
                    <a:pt x="143337" y="293376"/>
                    <a:pt x="145964" y="292123"/>
                    <a:pt x="148449" y="290622"/>
                  </a:cubicBezTo>
                  <a:cubicBezTo>
                    <a:pt x="152907" y="287868"/>
                    <a:pt x="157879" y="286049"/>
                    <a:pt x="163062" y="285275"/>
                  </a:cubicBezTo>
                  <a:cubicBezTo>
                    <a:pt x="168559" y="284949"/>
                    <a:pt x="173992" y="286592"/>
                    <a:pt x="178388" y="289909"/>
                  </a:cubicBezTo>
                  <a:cubicBezTo>
                    <a:pt x="180550" y="291516"/>
                    <a:pt x="183048" y="292613"/>
                    <a:pt x="185695" y="293116"/>
                  </a:cubicBezTo>
                  <a:cubicBezTo>
                    <a:pt x="187477" y="293116"/>
                    <a:pt x="188724" y="291869"/>
                    <a:pt x="190863" y="289909"/>
                  </a:cubicBezTo>
                  <a:cubicBezTo>
                    <a:pt x="192850" y="288084"/>
                    <a:pt x="195066" y="286526"/>
                    <a:pt x="197456" y="285275"/>
                  </a:cubicBezTo>
                  <a:cubicBezTo>
                    <a:pt x="207583" y="281792"/>
                    <a:pt x="218364" y="280634"/>
                    <a:pt x="228999" y="281889"/>
                  </a:cubicBezTo>
                  <a:cubicBezTo>
                    <a:pt x="230198" y="274638"/>
                    <a:pt x="232481" y="267610"/>
                    <a:pt x="235771" y="261039"/>
                  </a:cubicBezTo>
                  <a:cubicBezTo>
                    <a:pt x="239527" y="253996"/>
                    <a:pt x="241658" y="246202"/>
                    <a:pt x="242009" y="238228"/>
                  </a:cubicBezTo>
                  <a:cubicBezTo>
                    <a:pt x="242009" y="232525"/>
                    <a:pt x="240227" y="231812"/>
                    <a:pt x="236306" y="229852"/>
                  </a:cubicBezTo>
                  <a:cubicBezTo>
                    <a:pt x="233639" y="228392"/>
                    <a:pt x="231131" y="226660"/>
                    <a:pt x="228821" y="224684"/>
                  </a:cubicBezTo>
                  <a:cubicBezTo>
                    <a:pt x="225458" y="221319"/>
                    <a:pt x="222899" y="217238"/>
                    <a:pt x="221337" y="212744"/>
                  </a:cubicBezTo>
                  <a:cubicBezTo>
                    <a:pt x="220654" y="210896"/>
                    <a:pt x="219820" y="209108"/>
                    <a:pt x="218842" y="207398"/>
                  </a:cubicBezTo>
                  <a:lnTo>
                    <a:pt x="217416" y="207398"/>
                  </a:lnTo>
                  <a:cubicBezTo>
                    <a:pt x="215444" y="206189"/>
                    <a:pt x="213842" y="204463"/>
                    <a:pt x="212782" y="202408"/>
                  </a:cubicBezTo>
                  <a:cubicBezTo>
                    <a:pt x="211411" y="199711"/>
                    <a:pt x="210795" y="196694"/>
                    <a:pt x="211000" y="193675"/>
                  </a:cubicBezTo>
                  <a:cubicBezTo>
                    <a:pt x="211213" y="192437"/>
                    <a:pt x="211213" y="191172"/>
                    <a:pt x="211000" y="189933"/>
                  </a:cubicBezTo>
                  <a:cubicBezTo>
                    <a:pt x="209926" y="187730"/>
                    <a:pt x="208546" y="185690"/>
                    <a:pt x="206901" y="183874"/>
                  </a:cubicBezTo>
                  <a:cubicBezTo>
                    <a:pt x="204254" y="180837"/>
                    <a:pt x="202199" y="177331"/>
                    <a:pt x="200842" y="173538"/>
                  </a:cubicBezTo>
                  <a:cubicBezTo>
                    <a:pt x="198902" y="157563"/>
                    <a:pt x="203248" y="141459"/>
                    <a:pt x="212961" y="128629"/>
                  </a:cubicBezTo>
                  <a:cubicBezTo>
                    <a:pt x="214743" y="125599"/>
                    <a:pt x="216347" y="122748"/>
                    <a:pt x="217594" y="120253"/>
                  </a:cubicBezTo>
                  <a:cubicBezTo>
                    <a:pt x="222576" y="108519"/>
                    <a:pt x="230720" y="98401"/>
                    <a:pt x="241118" y="91026"/>
                  </a:cubicBezTo>
                  <a:lnTo>
                    <a:pt x="241118" y="91026"/>
                  </a:lnTo>
                  <a:cubicBezTo>
                    <a:pt x="241030" y="90376"/>
                    <a:pt x="241030" y="89717"/>
                    <a:pt x="241118" y="89066"/>
                  </a:cubicBezTo>
                  <a:lnTo>
                    <a:pt x="241118" y="89066"/>
                  </a:lnTo>
                  <a:cubicBezTo>
                    <a:pt x="239025" y="85319"/>
                    <a:pt x="237295" y="81380"/>
                    <a:pt x="235950" y="77304"/>
                  </a:cubicBezTo>
                  <a:cubicBezTo>
                    <a:pt x="234473" y="72083"/>
                    <a:pt x="231924" y="67228"/>
                    <a:pt x="228465" y="63047"/>
                  </a:cubicBezTo>
                  <a:cubicBezTo>
                    <a:pt x="222710" y="58264"/>
                    <a:pt x="215737" y="55179"/>
                    <a:pt x="208327" y="54137"/>
                  </a:cubicBezTo>
                  <a:cubicBezTo>
                    <a:pt x="203850" y="53198"/>
                    <a:pt x="199443" y="51947"/>
                    <a:pt x="195140" y="50394"/>
                  </a:cubicBezTo>
                  <a:cubicBezTo>
                    <a:pt x="189409" y="48450"/>
                    <a:pt x="183363" y="47603"/>
                    <a:pt x="177319" y="47899"/>
                  </a:cubicBezTo>
                  <a:cubicBezTo>
                    <a:pt x="171330" y="47979"/>
                    <a:pt x="165352" y="47381"/>
                    <a:pt x="159498" y="46117"/>
                  </a:cubicBezTo>
                  <a:cubicBezTo>
                    <a:pt x="153752" y="44468"/>
                    <a:pt x="148371" y="41747"/>
                    <a:pt x="143637" y="38098"/>
                  </a:cubicBezTo>
                  <a:lnTo>
                    <a:pt x="139004" y="35069"/>
                  </a:lnTo>
                  <a:cubicBezTo>
                    <a:pt x="135747" y="33180"/>
                    <a:pt x="132277" y="31684"/>
                    <a:pt x="128667" y="30613"/>
                  </a:cubicBezTo>
                  <a:lnTo>
                    <a:pt x="121361" y="27940"/>
                  </a:lnTo>
                  <a:cubicBezTo>
                    <a:pt x="114410" y="25023"/>
                    <a:pt x="108855" y="19531"/>
                    <a:pt x="105857" y="12614"/>
                  </a:cubicBezTo>
                  <a:cubicBezTo>
                    <a:pt x="104185" y="9129"/>
                    <a:pt x="101958" y="5939"/>
                    <a:pt x="99263" y="3169"/>
                  </a:cubicBezTo>
                  <a:cubicBezTo>
                    <a:pt x="94095" y="-1821"/>
                    <a:pt x="88927" y="-217"/>
                    <a:pt x="80194" y="3169"/>
                  </a:cubicBezTo>
                  <a:lnTo>
                    <a:pt x="76452" y="4417"/>
                  </a:lnTo>
                  <a:cubicBezTo>
                    <a:pt x="66154" y="8296"/>
                    <a:pt x="55195" y="10112"/>
                    <a:pt x="44196" y="9763"/>
                  </a:cubicBezTo>
                  <a:lnTo>
                    <a:pt x="44196" y="9763"/>
                  </a:lnTo>
                  <a:cubicBezTo>
                    <a:pt x="43287" y="11666"/>
                    <a:pt x="42512" y="13632"/>
                    <a:pt x="41879" y="15644"/>
                  </a:cubicBezTo>
                  <a:cubicBezTo>
                    <a:pt x="40767" y="19648"/>
                    <a:pt x="38891" y="23400"/>
                    <a:pt x="36355" y="26693"/>
                  </a:cubicBezTo>
                  <a:cubicBezTo>
                    <a:pt x="33789" y="29460"/>
                    <a:pt x="30618" y="31595"/>
                    <a:pt x="27088" y="32930"/>
                  </a:cubicBezTo>
                  <a:cubicBezTo>
                    <a:pt x="24781" y="33123"/>
                    <a:pt x="22506" y="33602"/>
                    <a:pt x="20316" y="3435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30" name="Полилиния: фигура 656">
              <a:extLst>
                <a:ext uri="{FF2B5EF4-FFF2-40B4-BE49-F238E27FC236}">
                  <a16:creationId xmlns:a16="http://schemas.microsoft.com/office/drawing/2014/main" id="{8B57F726-BE57-4E04-B96F-8E7CDF222FBB}"/>
                </a:ext>
              </a:extLst>
            </p:cNvPr>
            <p:cNvSpPr/>
            <p:nvPr/>
          </p:nvSpPr>
          <p:spPr>
            <a:xfrm>
              <a:off x="1542853" y="3929947"/>
              <a:ext cx="441615" cy="404009"/>
            </a:xfrm>
            <a:custGeom>
              <a:avLst/>
              <a:gdLst>
                <a:gd name="connsiteX0" fmla="*/ 469404 w 473859"/>
                <a:gd name="connsiteY0" fmla="*/ 302860 h 433309"/>
                <a:gd name="connsiteX1" fmla="*/ 467444 w 473859"/>
                <a:gd name="connsiteY1" fmla="*/ 293772 h 433309"/>
                <a:gd name="connsiteX2" fmla="*/ 466375 w 473859"/>
                <a:gd name="connsiteY2" fmla="*/ 293772 h 433309"/>
                <a:gd name="connsiteX3" fmla="*/ 461920 w 473859"/>
                <a:gd name="connsiteY3" fmla="*/ 290029 h 433309"/>
                <a:gd name="connsiteX4" fmla="*/ 457821 w 473859"/>
                <a:gd name="connsiteY4" fmla="*/ 272208 h 433309"/>
                <a:gd name="connsiteX5" fmla="*/ 454613 w 473859"/>
                <a:gd name="connsiteY5" fmla="*/ 258842 h 433309"/>
                <a:gd name="connsiteX6" fmla="*/ 448376 w 473859"/>
                <a:gd name="connsiteY6" fmla="*/ 257417 h 433309"/>
                <a:gd name="connsiteX7" fmla="*/ 443029 w 473859"/>
                <a:gd name="connsiteY7" fmla="*/ 259734 h 433309"/>
                <a:gd name="connsiteX8" fmla="*/ 431089 w 473859"/>
                <a:gd name="connsiteY8" fmla="*/ 263120 h 433309"/>
                <a:gd name="connsiteX9" fmla="*/ 410773 w 473859"/>
                <a:gd name="connsiteY9" fmla="*/ 245299 h 433309"/>
                <a:gd name="connsiteX10" fmla="*/ 410773 w 473859"/>
                <a:gd name="connsiteY10" fmla="*/ 229438 h 433309"/>
                <a:gd name="connsiteX11" fmla="*/ 410773 w 473859"/>
                <a:gd name="connsiteY11" fmla="*/ 214468 h 433309"/>
                <a:gd name="connsiteX12" fmla="*/ 406674 w 473859"/>
                <a:gd name="connsiteY12" fmla="*/ 213221 h 433309"/>
                <a:gd name="connsiteX13" fmla="*/ 400972 w 473859"/>
                <a:gd name="connsiteY13" fmla="*/ 216607 h 433309"/>
                <a:gd name="connsiteX14" fmla="*/ 385111 w 473859"/>
                <a:gd name="connsiteY14" fmla="*/ 221953 h 433309"/>
                <a:gd name="connsiteX15" fmla="*/ 369250 w 473859"/>
                <a:gd name="connsiteY15" fmla="*/ 202706 h 433309"/>
                <a:gd name="connsiteX16" fmla="*/ 378517 w 473859"/>
                <a:gd name="connsiteY16" fmla="*/ 179183 h 433309"/>
                <a:gd name="connsiteX17" fmla="*/ 384398 w 473859"/>
                <a:gd name="connsiteY17" fmla="*/ 171341 h 433309"/>
                <a:gd name="connsiteX18" fmla="*/ 378339 w 473859"/>
                <a:gd name="connsiteY18" fmla="*/ 135699 h 433309"/>
                <a:gd name="connsiteX19" fmla="*/ 371032 w 473859"/>
                <a:gd name="connsiteY19" fmla="*/ 124829 h 433309"/>
                <a:gd name="connsiteX20" fmla="*/ 356241 w 473859"/>
                <a:gd name="connsiteY20" fmla="*/ 108433 h 433309"/>
                <a:gd name="connsiteX21" fmla="*/ 348578 w 473859"/>
                <a:gd name="connsiteY21" fmla="*/ 106473 h 433309"/>
                <a:gd name="connsiteX22" fmla="*/ 333965 w 473859"/>
                <a:gd name="connsiteY22" fmla="*/ 101661 h 433309"/>
                <a:gd name="connsiteX23" fmla="*/ 327015 w 473859"/>
                <a:gd name="connsiteY23" fmla="*/ 97206 h 433309"/>
                <a:gd name="connsiteX24" fmla="*/ 317213 w 473859"/>
                <a:gd name="connsiteY24" fmla="*/ 91325 h 433309"/>
                <a:gd name="connsiteX25" fmla="*/ 304382 w 473859"/>
                <a:gd name="connsiteY25" fmla="*/ 87583 h 433309"/>
                <a:gd name="connsiteX26" fmla="*/ 279076 w 473859"/>
                <a:gd name="connsiteY26" fmla="*/ 66198 h 433309"/>
                <a:gd name="connsiteX27" fmla="*/ 275690 w 473859"/>
                <a:gd name="connsiteY27" fmla="*/ 54792 h 433309"/>
                <a:gd name="connsiteX28" fmla="*/ 271591 w 473859"/>
                <a:gd name="connsiteY28" fmla="*/ 43387 h 433309"/>
                <a:gd name="connsiteX29" fmla="*/ 265176 w 473859"/>
                <a:gd name="connsiteY29" fmla="*/ 35368 h 433309"/>
                <a:gd name="connsiteX30" fmla="*/ 261255 w 473859"/>
                <a:gd name="connsiteY30" fmla="*/ 32695 h 433309"/>
                <a:gd name="connsiteX31" fmla="*/ 254127 w 473859"/>
                <a:gd name="connsiteY31" fmla="*/ 28596 h 433309"/>
                <a:gd name="connsiteX32" fmla="*/ 241652 w 473859"/>
                <a:gd name="connsiteY32" fmla="*/ 22002 h 433309"/>
                <a:gd name="connsiteX33" fmla="*/ 236306 w 473859"/>
                <a:gd name="connsiteY33" fmla="*/ 20398 h 433309"/>
                <a:gd name="connsiteX34" fmla="*/ 223653 w 473859"/>
                <a:gd name="connsiteY34" fmla="*/ 14874 h 433309"/>
                <a:gd name="connsiteX35" fmla="*/ 217950 w 473859"/>
                <a:gd name="connsiteY35" fmla="*/ 5429 h 433309"/>
                <a:gd name="connsiteX36" fmla="*/ 215277 w 473859"/>
                <a:gd name="connsiteY36" fmla="*/ 439 h 433309"/>
                <a:gd name="connsiteX37" fmla="*/ 206723 w 473859"/>
                <a:gd name="connsiteY37" fmla="*/ 1686 h 433309"/>
                <a:gd name="connsiteX38" fmla="*/ 201912 w 473859"/>
                <a:gd name="connsiteY38" fmla="*/ 3646 h 433309"/>
                <a:gd name="connsiteX39" fmla="*/ 182487 w 473859"/>
                <a:gd name="connsiteY39" fmla="*/ 7745 h 433309"/>
                <a:gd name="connsiteX40" fmla="*/ 174824 w 473859"/>
                <a:gd name="connsiteY40" fmla="*/ 6854 h 433309"/>
                <a:gd name="connsiteX41" fmla="*/ 161993 w 473859"/>
                <a:gd name="connsiteY41" fmla="*/ 6854 h 433309"/>
                <a:gd name="connsiteX42" fmla="*/ 154864 w 473859"/>
                <a:gd name="connsiteY42" fmla="*/ 18794 h 433309"/>
                <a:gd name="connsiteX43" fmla="*/ 150409 w 473859"/>
                <a:gd name="connsiteY43" fmla="*/ 35189 h 433309"/>
                <a:gd name="connsiteX44" fmla="*/ 144350 w 473859"/>
                <a:gd name="connsiteY44" fmla="*/ 41605 h 433309"/>
                <a:gd name="connsiteX45" fmla="*/ 139538 w 473859"/>
                <a:gd name="connsiteY45" fmla="*/ 46417 h 433309"/>
                <a:gd name="connsiteX46" fmla="*/ 137400 w 473859"/>
                <a:gd name="connsiteY46" fmla="*/ 49446 h 433309"/>
                <a:gd name="connsiteX47" fmla="*/ 125994 w 473859"/>
                <a:gd name="connsiteY47" fmla="*/ 59782 h 433309"/>
                <a:gd name="connsiteX48" fmla="*/ 118510 w 473859"/>
                <a:gd name="connsiteY48" fmla="*/ 64416 h 433309"/>
                <a:gd name="connsiteX49" fmla="*/ 116014 w 473859"/>
                <a:gd name="connsiteY49" fmla="*/ 66020 h 433309"/>
                <a:gd name="connsiteX50" fmla="*/ 116014 w 473859"/>
                <a:gd name="connsiteY50" fmla="*/ 66020 h 433309"/>
                <a:gd name="connsiteX51" fmla="*/ 114945 w 473859"/>
                <a:gd name="connsiteY51" fmla="*/ 74752 h 433309"/>
                <a:gd name="connsiteX52" fmla="*/ 114945 w 473859"/>
                <a:gd name="connsiteY52" fmla="*/ 79742 h 433309"/>
                <a:gd name="connsiteX53" fmla="*/ 118509 w 473859"/>
                <a:gd name="connsiteY53" fmla="*/ 97563 h 433309"/>
                <a:gd name="connsiteX54" fmla="*/ 120113 w 473859"/>
                <a:gd name="connsiteY54" fmla="*/ 100414 h 433309"/>
                <a:gd name="connsiteX55" fmla="*/ 123143 w 473859"/>
                <a:gd name="connsiteY55" fmla="*/ 105404 h 433309"/>
                <a:gd name="connsiteX56" fmla="*/ 126529 w 473859"/>
                <a:gd name="connsiteY56" fmla="*/ 116631 h 433309"/>
                <a:gd name="connsiteX57" fmla="*/ 128311 w 473859"/>
                <a:gd name="connsiteY57" fmla="*/ 134452 h 433309"/>
                <a:gd name="connsiteX58" fmla="*/ 128311 w 473859"/>
                <a:gd name="connsiteY58" fmla="*/ 142293 h 433309"/>
                <a:gd name="connsiteX59" fmla="*/ 122965 w 473859"/>
                <a:gd name="connsiteY59" fmla="*/ 150669 h 433309"/>
                <a:gd name="connsiteX60" fmla="*/ 114054 w 473859"/>
                <a:gd name="connsiteY60" fmla="*/ 157798 h 433309"/>
                <a:gd name="connsiteX61" fmla="*/ 108530 w 473859"/>
                <a:gd name="connsiteY61" fmla="*/ 161896 h 433309"/>
                <a:gd name="connsiteX62" fmla="*/ 104431 w 473859"/>
                <a:gd name="connsiteY62" fmla="*/ 165995 h 433309"/>
                <a:gd name="connsiteX63" fmla="*/ 96233 w 473859"/>
                <a:gd name="connsiteY63" fmla="*/ 173124 h 433309"/>
                <a:gd name="connsiteX64" fmla="*/ 93382 w 473859"/>
                <a:gd name="connsiteY64" fmla="*/ 174727 h 433309"/>
                <a:gd name="connsiteX65" fmla="*/ 88036 w 473859"/>
                <a:gd name="connsiteY65" fmla="*/ 179361 h 433309"/>
                <a:gd name="connsiteX66" fmla="*/ 89283 w 473859"/>
                <a:gd name="connsiteY66" fmla="*/ 187559 h 433309"/>
                <a:gd name="connsiteX67" fmla="*/ 90531 w 473859"/>
                <a:gd name="connsiteY67" fmla="*/ 190232 h 433309"/>
                <a:gd name="connsiteX68" fmla="*/ 93917 w 473859"/>
                <a:gd name="connsiteY68" fmla="*/ 200033 h 433309"/>
                <a:gd name="connsiteX69" fmla="*/ 93917 w 473859"/>
                <a:gd name="connsiteY69" fmla="*/ 205023 h 433309"/>
                <a:gd name="connsiteX70" fmla="*/ 93917 w 473859"/>
                <a:gd name="connsiteY70" fmla="*/ 208409 h 433309"/>
                <a:gd name="connsiteX71" fmla="*/ 96411 w 473859"/>
                <a:gd name="connsiteY71" fmla="*/ 216072 h 433309"/>
                <a:gd name="connsiteX72" fmla="*/ 99976 w 473859"/>
                <a:gd name="connsiteY72" fmla="*/ 226943 h 433309"/>
                <a:gd name="connsiteX73" fmla="*/ 94451 w 473859"/>
                <a:gd name="connsiteY73" fmla="*/ 246902 h 433309"/>
                <a:gd name="connsiteX74" fmla="*/ 84115 w 473859"/>
                <a:gd name="connsiteY74" fmla="*/ 262585 h 433309"/>
                <a:gd name="connsiteX75" fmla="*/ 66294 w 473859"/>
                <a:gd name="connsiteY75" fmla="*/ 272208 h 433309"/>
                <a:gd name="connsiteX76" fmla="*/ 44552 w 473859"/>
                <a:gd name="connsiteY76" fmla="*/ 266149 h 433309"/>
                <a:gd name="connsiteX77" fmla="*/ 36711 w 473859"/>
                <a:gd name="connsiteY77" fmla="*/ 262585 h 433309"/>
                <a:gd name="connsiteX78" fmla="*/ 24058 w 473859"/>
                <a:gd name="connsiteY78" fmla="*/ 267575 h 433309"/>
                <a:gd name="connsiteX79" fmla="*/ 2139 w 473859"/>
                <a:gd name="connsiteY79" fmla="*/ 281832 h 433309"/>
                <a:gd name="connsiteX80" fmla="*/ 0 w 473859"/>
                <a:gd name="connsiteY80" fmla="*/ 283614 h 433309"/>
                <a:gd name="connsiteX81" fmla="*/ 1247 w 473859"/>
                <a:gd name="connsiteY81" fmla="*/ 286287 h 433309"/>
                <a:gd name="connsiteX82" fmla="*/ 9980 w 473859"/>
                <a:gd name="connsiteY82" fmla="*/ 297692 h 433309"/>
                <a:gd name="connsiteX83" fmla="*/ 23880 w 473859"/>
                <a:gd name="connsiteY83" fmla="*/ 324780 h 433309"/>
                <a:gd name="connsiteX84" fmla="*/ 21563 w 473859"/>
                <a:gd name="connsiteY84" fmla="*/ 337968 h 433309"/>
                <a:gd name="connsiteX85" fmla="*/ 20672 w 473859"/>
                <a:gd name="connsiteY85" fmla="*/ 341354 h 433309"/>
                <a:gd name="connsiteX86" fmla="*/ 17821 w 473859"/>
                <a:gd name="connsiteY86" fmla="*/ 370758 h 433309"/>
                <a:gd name="connsiteX87" fmla="*/ 19603 w 473859"/>
                <a:gd name="connsiteY87" fmla="*/ 379134 h 433309"/>
                <a:gd name="connsiteX88" fmla="*/ 21385 w 473859"/>
                <a:gd name="connsiteY88" fmla="*/ 380738 h 433309"/>
                <a:gd name="connsiteX89" fmla="*/ 24415 w 473859"/>
                <a:gd name="connsiteY89" fmla="*/ 384124 h 433309"/>
                <a:gd name="connsiteX90" fmla="*/ 27979 w 473859"/>
                <a:gd name="connsiteY90" fmla="*/ 393925 h 433309"/>
                <a:gd name="connsiteX91" fmla="*/ 29939 w 473859"/>
                <a:gd name="connsiteY91" fmla="*/ 399628 h 433309"/>
                <a:gd name="connsiteX92" fmla="*/ 37602 w 473859"/>
                <a:gd name="connsiteY92" fmla="*/ 402479 h 433309"/>
                <a:gd name="connsiteX93" fmla="*/ 46869 w 473859"/>
                <a:gd name="connsiteY93" fmla="*/ 405152 h 433309"/>
                <a:gd name="connsiteX94" fmla="*/ 67007 w 473859"/>
                <a:gd name="connsiteY94" fmla="*/ 395885 h 433309"/>
                <a:gd name="connsiteX95" fmla="*/ 81620 w 473859"/>
                <a:gd name="connsiteY95" fmla="*/ 398024 h 433309"/>
                <a:gd name="connsiteX96" fmla="*/ 86253 w 473859"/>
                <a:gd name="connsiteY96" fmla="*/ 399806 h 433309"/>
                <a:gd name="connsiteX97" fmla="*/ 93025 w 473859"/>
                <a:gd name="connsiteY97" fmla="*/ 398380 h 433309"/>
                <a:gd name="connsiteX98" fmla="*/ 102114 w 473859"/>
                <a:gd name="connsiteY98" fmla="*/ 395885 h 433309"/>
                <a:gd name="connsiteX99" fmla="*/ 118153 w 473859"/>
                <a:gd name="connsiteY99" fmla="*/ 402836 h 433309"/>
                <a:gd name="connsiteX100" fmla="*/ 126351 w 473859"/>
                <a:gd name="connsiteY100" fmla="*/ 405865 h 433309"/>
                <a:gd name="connsiteX101" fmla="*/ 130984 w 473859"/>
                <a:gd name="connsiteY101" fmla="*/ 395351 h 433309"/>
                <a:gd name="connsiteX102" fmla="*/ 152013 w 473859"/>
                <a:gd name="connsiteY102" fmla="*/ 377530 h 433309"/>
                <a:gd name="connsiteX103" fmla="*/ 162349 w 473859"/>
                <a:gd name="connsiteY103" fmla="*/ 398915 h 433309"/>
                <a:gd name="connsiteX104" fmla="*/ 163953 w 473859"/>
                <a:gd name="connsiteY104" fmla="*/ 409964 h 433309"/>
                <a:gd name="connsiteX105" fmla="*/ 171081 w 473859"/>
                <a:gd name="connsiteY105" fmla="*/ 411747 h 433309"/>
                <a:gd name="connsiteX106" fmla="*/ 177853 w 473859"/>
                <a:gd name="connsiteY106" fmla="*/ 412638 h 433309"/>
                <a:gd name="connsiteX107" fmla="*/ 189259 w 473859"/>
                <a:gd name="connsiteY107" fmla="*/ 418875 h 433309"/>
                <a:gd name="connsiteX108" fmla="*/ 189259 w 473859"/>
                <a:gd name="connsiteY108" fmla="*/ 414242 h 433309"/>
                <a:gd name="connsiteX109" fmla="*/ 202803 w 473859"/>
                <a:gd name="connsiteY109" fmla="*/ 396420 h 433309"/>
                <a:gd name="connsiteX110" fmla="*/ 212782 w 473859"/>
                <a:gd name="connsiteY110" fmla="*/ 396420 h 433309"/>
                <a:gd name="connsiteX111" fmla="*/ 219911 w 473859"/>
                <a:gd name="connsiteY111" fmla="*/ 396420 h 433309"/>
                <a:gd name="connsiteX112" fmla="*/ 224366 w 473859"/>
                <a:gd name="connsiteY112" fmla="*/ 395173 h 433309"/>
                <a:gd name="connsiteX113" fmla="*/ 235415 w 473859"/>
                <a:gd name="connsiteY113" fmla="*/ 393390 h 433309"/>
                <a:gd name="connsiteX114" fmla="*/ 249672 w 473859"/>
                <a:gd name="connsiteY114" fmla="*/ 398558 h 433309"/>
                <a:gd name="connsiteX115" fmla="*/ 261612 w 473859"/>
                <a:gd name="connsiteY115" fmla="*/ 402836 h 433309"/>
                <a:gd name="connsiteX116" fmla="*/ 271413 w 473859"/>
                <a:gd name="connsiteY116" fmla="*/ 398024 h 433309"/>
                <a:gd name="connsiteX117" fmla="*/ 285670 w 473859"/>
                <a:gd name="connsiteY117" fmla="*/ 391074 h 433309"/>
                <a:gd name="connsiteX118" fmla="*/ 315075 w 473859"/>
                <a:gd name="connsiteY118" fmla="*/ 405152 h 433309"/>
                <a:gd name="connsiteX119" fmla="*/ 320956 w 473859"/>
                <a:gd name="connsiteY119" fmla="*/ 425290 h 433309"/>
                <a:gd name="connsiteX120" fmla="*/ 322382 w 473859"/>
                <a:gd name="connsiteY120" fmla="*/ 433309 h 433309"/>
                <a:gd name="connsiteX121" fmla="*/ 338777 w 473859"/>
                <a:gd name="connsiteY121" fmla="*/ 424933 h 433309"/>
                <a:gd name="connsiteX122" fmla="*/ 342163 w 473859"/>
                <a:gd name="connsiteY122" fmla="*/ 423686 h 433309"/>
                <a:gd name="connsiteX123" fmla="*/ 379230 w 473859"/>
                <a:gd name="connsiteY123" fmla="*/ 395173 h 433309"/>
                <a:gd name="connsiteX124" fmla="*/ 382260 w 473859"/>
                <a:gd name="connsiteY124" fmla="*/ 387332 h 433309"/>
                <a:gd name="connsiteX125" fmla="*/ 417902 w 473859"/>
                <a:gd name="connsiteY125" fmla="*/ 343492 h 433309"/>
                <a:gd name="connsiteX126" fmla="*/ 448910 w 473859"/>
                <a:gd name="connsiteY126" fmla="*/ 340641 h 433309"/>
                <a:gd name="connsiteX127" fmla="*/ 465127 w 473859"/>
                <a:gd name="connsiteY127" fmla="*/ 327631 h 433309"/>
                <a:gd name="connsiteX128" fmla="*/ 469939 w 473859"/>
                <a:gd name="connsiteY128" fmla="*/ 320859 h 433309"/>
                <a:gd name="connsiteX129" fmla="*/ 473860 w 473859"/>
                <a:gd name="connsiteY129" fmla="*/ 316761 h 433309"/>
                <a:gd name="connsiteX130" fmla="*/ 472077 w 473859"/>
                <a:gd name="connsiteY130" fmla="*/ 308028 h 433309"/>
                <a:gd name="connsiteX131" fmla="*/ 469404 w 473859"/>
                <a:gd name="connsiteY131" fmla="*/ 302861 h 4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73859" h="433309">
                  <a:moveTo>
                    <a:pt x="469404" y="302860"/>
                  </a:moveTo>
                  <a:cubicBezTo>
                    <a:pt x="469403" y="299726"/>
                    <a:pt x="468735" y="296628"/>
                    <a:pt x="467444" y="293772"/>
                  </a:cubicBezTo>
                  <a:lnTo>
                    <a:pt x="466375" y="293772"/>
                  </a:lnTo>
                  <a:cubicBezTo>
                    <a:pt x="464608" y="292904"/>
                    <a:pt x="463079" y="291620"/>
                    <a:pt x="461920" y="290029"/>
                  </a:cubicBezTo>
                  <a:cubicBezTo>
                    <a:pt x="458953" y="284574"/>
                    <a:pt x="457536" y="278411"/>
                    <a:pt x="457821" y="272208"/>
                  </a:cubicBezTo>
                  <a:cubicBezTo>
                    <a:pt x="457821" y="266684"/>
                    <a:pt x="457821" y="260981"/>
                    <a:pt x="454613" y="258842"/>
                  </a:cubicBezTo>
                  <a:cubicBezTo>
                    <a:pt x="452789" y="257595"/>
                    <a:pt x="450560" y="257086"/>
                    <a:pt x="448376" y="257417"/>
                  </a:cubicBezTo>
                  <a:cubicBezTo>
                    <a:pt x="446427" y="257728"/>
                    <a:pt x="444589" y="258525"/>
                    <a:pt x="443029" y="259734"/>
                  </a:cubicBezTo>
                  <a:cubicBezTo>
                    <a:pt x="439527" y="262137"/>
                    <a:pt x="435332" y="263327"/>
                    <a:pt x="431089" y="263120"/>
                  </a:cubicBezTo>
                  <a:cubicBezTo>
                    <a:pt x="421855" y="260774"/>
                    <a:pt x="414302" y="254148"/>
                    <a:pt x="410773" y="245299"/>
                  </a:cubicBezTo>
                  <a:cubicBezTo>
                    <a:pt x="409582" y="240079"/>
                    <a:pt x="409582" y="234658"/>
                    <a:pt x="410773" y="229438"/>
                  </a:cubicBezTo>
                  <a:cubicBezTo>
                    <a:pt x="410773" y="223913"/>
                    <a:pt x="412377" y="216963"/>
                    <a:pt x="410773" y="214468"/>
                  </a:cubicBezTo>
                  <a:cubicBezTo>
                    <a:pt x="409612" y="213552"/>
                    <a:pt x="408149" y="213107"/>
                    <a:pt x="406674" y="213221"/>
                  </a:cubicBezTo>
                  <a:cubicBezTo>
                    <a:pt x="404467" y="213728"/>
                    <a:pt x="402474" y="214912"/>
                    <a:pt x="400972" y="216607"/>
                  </a:cubicBezTo>
                  <a:cubicBezTo>
                    <a:pt x="396903" y="220915"/>
                    <a:pt x="390958" y="222919"/>
                    <a:pt x="385111" y="221953"/>
                  </a:cubicBezTo>
                  <a:cubicBezTo>
                    <a:pt x="376953" y="218574"/>
                    <a:pt x="371008" y="211360"/>
                    <a:pt x="369250" y="202706"/>
                  </a:cubicBezTo>
                  <a:cubicBezTo>
                    <a:pt x="368359" y="193829"/>
                    <a:pt x="371810" y="185067"/>
                    <a:pt x="378517" y="179183"/>
                  </a:cubicBezTo>
                  <a:cubicBezTo>
                    <a:pt x="380758" y="176791"/>
                    <a:pt x="382730" y="174162"/>
                    <a:pt x="384398" y="171341"/>
                  </a:cubicBezTo>
                  <a:cubicBezTo>
                    <a:pt x="389801" y="159332"/>
                    <a:pt x="387407" y="145248"/>
                    <a:pt x="378339" y="135699"/>
                  </a:cubicBezTo>
                  <a:cubicBezTo>
                    <a:pt x="375660" y="132246"/>
                    <a:pt x="373219" y="128614"/>
                    <a:pt x="371032" y="124829"/>
                  </a:cubicBezTo>
                  <a:cubicBezTo>
                    <a:pt x="366755" y="117700"/>
                    <a:pt x="362300" y="110394"/>
                    <a:pt x="356241" y="108433"/>
                  </a:cubicBezTo>
                  <a:cubicBezTo>
                    <a:pt x="353751" y="107551"/>
                    <a:pt x="351186" y="106895"/>
                    <a:pt x="348578" y="106473"/>
                  </a:cubicBezTo>
                  <a:cubicBezTo>
                    <a:pt x="343462" y="105743"/>
                    <a:pt x="338514" y="104114"/>
                    <a:pt x="333965" y="101661"/>
                  </a:cubicBezTo>
                  <a:lnTo>
                    <a:pt x="327015" y="97206"/>
                  </a:lnTo>
                  <a:cubicBezTo>
                    <a:pt x="323885" y="95025"/>
                    <a:pt x="320611" y="93060"/>
                    <a:pt x="317213" y="91325"/>
                  </a:cubicBezTo>
                  <a:cubicBezTo>
                    <a:pt x="313070" y="89659"/>
                    <a:pt x="308772" y="88406"/>
                    <a:pt x="304382" y="87583"/>
                  </a:cubicBezTo>
                  <a:cubicBezTo>
                    <a:pt x="292224" y="86643"/>
                    <a:pt x="282031" y="78029"/>
                    <a:pt x="279076" y="66198"/>
                  </a:cubicBezTo>
                  <a:cubicBezTo>
                    <a:pt x="277751" y="62457"/>
                    <a:pt x="276621" y="58650"/>
                    <a:pt x="275690" y="54792"/>
                  </a:cubicBezTo>
                  <a:cubicBezTo>
                    <a:pt x="274585" y="50902"/>
                    <a:pt x="273215" y="47091"/>
                    <a:pt x="271591" y="43387"/>
                  </a:cubicBezTo>
                  <a:cubicBezTo>
                    <a:pt x="270080" y="40267"/>
                    <a:pt x="267887" y="37527"/>
                    <a:pt x="265176" y="35368"/>
                  </a:cubicBezTo>
                  <a:cubicBezTo>
                    <a:pt x="264016" y="34279"/>
                    <a:pt x="262693" y="33377"/>
                    <a:pt x="261255" y="32695"/>
                  </a:cubicBezTo>
                  <a:cubicBezTo>
                    <a:pt x="258760" y="31447"/>
                    <a:pt x="256444" y="30021"/>
                    <a:pt x="254127" y="28596"/>
                  </a:cubicBezTo>
                  <a:cubicBezTo>
                    <a:pt x="250121" y="26121"/>
                    <a:pt x="245953" y="23918"/>
                    <a:pt x="241652" y="22002"/>
                  </a:cubicBezTo>
                  <a:lnTo>
                    <a:pt x="236306" y="20398"/>
                  </a:lnTo>
                  <a:cubicBezTo>
                    <a:pt x="231747" y="19465"/>
                    <a:pt x="227436" y="17583"/>
                    <a:pt x="223653" y="14874"/>
                  </a:cubicBezTo>
                  <a:cubicBezTo>
                    <a:pt x="220996" y="12248"/>
                    <a:pt x="219036" y="9002"/>
                    <a:pt x="217950" y="5429"/>
                  </a:cubicBezTo>
                  <a:cubicBezTo>
                    <a:pt x="217486" y="3570"/>
                    <a:pt x="216567" y="1855"/>
                    <a:pt x="215277" y="439"/>
                  </a:cubicBezTo>
                  <a:cubicBezTo>
                    <a:pt x="213495" y="-631"/>
                    <a:pt x="210822" y="438"/>
                    <a:pt x="206723" y="1686"/>
                  </a:cubicBezTo>
                  <a:lnTo>
                    <a:pt x="201912" y="3646"/>
                  </a:lnTo>
                  <a:cubicBezTo>
                    <a:pt x="195833" y="6474"/>
                    <a:pt x="189189" y="7876"/>
                    <a:pt x="182487" y="7745"/>
                  </a:cubicBezTo>
                  <a:lnTo>
                    <a:pt x="174824" y="6854"/>
                  </a:lnTo>
                  <a:cubicBezTo>
                    <a:pt x="170603" y="5873"/>
                    <a:pt x="166213" y="5873"/>
                    <a:pt x="161993" y="6854"/>
                  </a:cubicBezTo>
                  <a:cubicBezTo>
                    <a:pt x="155399" y="8993"/>
                    <a:pt x="155221" y="12022"/>
                    <a:pt x="154864" y="18794"/>
                  </a:cubicBezTo>
                  <a:cubicBezTo>
                    <a:pt x="154898" y="24563"/>
                    <a:pt x="153357" y="30231"/>
                    <a:pt x="150409" y="35189"/>
                  </a:cubicBezTo>
                  <a:cubicBezTo>
                    <a:pt x="148625" y="37539"/>
                    <a:pt x="146594" y="39690"/>
                    <a:pt x="144350" y="41605"/>
                  </a:cubicBezTo>
                  <a:cubicBezTo>
                    <a:pt x="142615" y="43072"/>
                    <a:pt x="141005" y="44681"/>
                    <a:pt x="139538" y="46417"/>
                  </a:cubicBezTo>
                  <a:lnTo>
                    <a:pt x="137400" y="49446"/>
                  </a:lnTo>
                  <a:cubicBezTo>
                    <a:pt x="134662" y="53909"/>
                    <a:pt x="130704" y="57495"/>
                    <a:pt x="125994" y="59782"/>
                  </a:cubicBezTo>
                  <a:cubicBezTo>
                    <a:pt x="123383" y="61131"/>
                    <a:pt x="120881" y="62680"/>
                    <a:pt x="118510" y="64416"/>
                  </a:cubicBezTo>
                  <a:lnTo>
                    <a:pt x="116014" y="66020"/>
                  </a:lnTo>
                  <a:lnTo>
                    <a:pt x="116014" y="66020"/>
                  </a:lnTo>
                  <a:cubicBezTo>
                    <a:pt x="115923" y="68957"/>
                    <a:pt x="115565" y="71879"/>
                    <a:pt x="114945" y="74752"/>
                  </a:cubicBezTo>
                  <a:cubicBezTo>
                    <a:pt x="114860" y="76414"/>
                    <a:pt x="114860" y="78080"/>
                    <a:pt x="114945" y="79742"/>
                  </a:cubicBezTo>
                  <a:cubicBezTo>
                    <a:pt x="114075" y="85915"/>
                    <a:pt x="115332" y="92200"/>
                    <a:pt x="118509" y="97563"/>
                  </a:cubicBezTo>
                  <a:lnTo>
                    <a:pt x="120113" y="100414"/>
                  </a:lnTo>
                  <a:lnTo>
                    <a:pt x="123143" y="105404"/>
                  </a:lnTo>
                  <a:cubicBezTo>
                    <a:pt x="124709" y="109000"/>
                    <a:pt x="125845" y="112769"/>
                    <a:pt x="126529" y="116631"/>
                  </a:cubicBezTo>
                  <a:cubicBezTo>
                    <a:pt x="127462" y="122533"/>
                    <a:pt x="128057" y="128483"/>
                    <a:pt x="128311" y="134452"/>
                  </a:cubicBezTo>
                  <a:cubicBezTo>
                    <a:pt x="128730" y="137049"/>
                    <a:pt x="128730" y="139697"/>
                    <a:pt x="128311" y="142293"/>
                  </a:cubicBezTo>
                  <a:cubicBezTo>
                    <a:pt x="127271" y="145495"/>
                    <a:pt x="125430" y="148378"/>
                    <a:pt x="122965" y="150669"/>
                  </a:cubicBezTo>
                  <a:cubicBezTo>
                    <a:pt x="120209" y="153302"/>
                    <a:pt x="117227" y="155687"/>
                    <a:pt x="114054" y="157798"/>
                  </a:cubicBezTo>
                  <a:lnTo>
                    <a:pt x="108530" y="161896"/>
                  </a:lnTo>
                  <a:cubicBezTo>
                    <a:pt x="107104" y="163144"/>
                    <a:pt x="105857" y="164570"/>
                    <a:pt x="104431" y="165995"/>
                  </a:cubicBezTo>
                  <a:cubicBezTo>
                    <a:pt x="101994" y="168692"/>
                    <a:pt x="99242" y="171085"/>
                    <a:pt x="96233" y="173124"/>
                  </a:cubicBezTo>
                  <a:lnTo>
                    <a:pt x="93382" y="174727"/>
                  </a:lnTo>
                  <a:cubicBezTo>
                    <a:pt x="90352" y="176332"/>
                    <a:pt x="88748" y="177222"/>
                    <a:pt x="88036" y="179361"/>
                  </a:cubicBezTo>
                  <a:cubicBezTo>
                    <a:pt x="87390" y="182153"/>
                    <a:pt x="87836" y="185085"/>
                    <a:pt x="89283" y="187559"/>
                  </a:cubicBezTo>
                  <a:lnTo>
                    <a:pt x="90531" y="190232"/>
                  </a:lnTo>
                  <a:cubicBezTo>
                    <a:pt x="92131" y="193317"/>
                    <a:pt x="93272" y="196619"/>
                    <a:pt x="93917" y="200033"/>
                  </a:cubicBezTo>
                  <a:cubicBezTo>
                    <a:pt x="94004" y="201695"/>
                    <a:pt x="94004" y="203361"/>
                    <a:pt x="93917" y="205023"/>
                  </a:cubicBezTo>
                  <a:cubicBezTo>
                    <a:pt x="93828" y="206150"/>
                    <a:pt x="93828" y="207282"/>
                    <a:pt x="93917" y="208409"/>
                  </a:cubicBezTo>
                  <a:cubicBezTo>
                    <a:pt x="94456" y="211050"/>
                    <a:pt x="95293" y="213621"/>
                    <a:pt x="96411" y="216072"/>
                  </a:cubicBezTo>
                  <a:cubicBezTo>
                    <a:pt x="98127" y="219501"/>
                    <a:pt x="99328" y="223164"/>
                    <a:pt x="99976" y="226943"/>
                  </a:cubicBezTo>
                  <a:cubicBezTo>
                    <a:pt x="100150" y="233996"/>
                    <a:pt x="98228" y="240943"/>
                    <a:pt x="94451" y="246902"/>
                  </a:cubicBezTo>
                  <a:cubicBezTo>
                    <a:pt x="91770" y="252595"/>
                    <a:pt x="88289" y="257876"/>
                    <a:pt x="84115" y="262585"/>
                  </a:cubicBezTo>
                  <a:cubicBezTo>
                    <a:pt x="79445" y="267731"/>
                    <a:pt x="73158" y="271126"/>
                    <a:pt x="66294" y="272208"/>
                  </a:cubicBezTo>
                  <a:cubicBezTo>
                    <a:pt x="58601" y="272428"/>
                    <a:pt x="51022" y="270316"/>
                    <a:pt x="44552" y="266149"/>
                  </a:cubicBezTo>
                  <a:cubicBezTo>
                    <a:pt x="42158" y="264528"/>
                    <a:pt x="39507" y="263323"/>
                    <a:pt x="36711" y="262585"/>
                  </a:cubicBezTo>
                  <a:cubicBezTo>
                    <a:pt x="32079" y="262900"/>
                    <a:pt x="27659" y="264643"/>
                    <a:pt x="24058" y="267575"/>
                  </a:cubicBezTo>
                  <a:lnTo>
                    <a:pt x="2139" y="281832"/>
                  </a:lnTo>
                  <a:cubicBezTo>
                    <a:pt x="2139" y="281832"/>
                    <a:pt x="178" y="283079"/>
                    <a:pt x="0" y="283614"/>
                  </a:cubicBezTo>
                  <a:cubicBezTo>
                    <a:pt x="243" y="284576"/>
                    <a:pt x="666" y="285483"/>
                    <a:pt x="1247" y="286287"/>
                  </a:cubicBezTo>
                  <a:cubicBezTo>
                    <a:pt x="3632" y="290464"/>
                    <a:pt x="6569" y="294300"/>
                    <a:pt x="9980" y="297692"/>
                  </a:cubicBezTo>
                  <a:cubicBezTo>
                    <a:pt x="18640" y="304012"/>
                    <a:pt x="23796" y="314059"/>
                    <a:pt x="23880" y="324780"/>
                  </a:cubicBezTo>
                  <a:cubicBezTo>
                    <a:pt x="23587" y="329247"/>
                    <a:pt x="22811" y="333668"/>
                    <a:pt x="21563" y="337968"/>
                  </a:cubicBezTo>
                  <a:lnTo>
                    <a:pt x="20672" y="341354"/>
                  </a:lnTo>
                  <a:cubicBezTo>
                    <a:pt x="18473" y="350994"/>
                    <a:pt x="17515" y="360875"/>
                    <a:pt x="17821" y="370758"/>
                  </a:cubicBezTo>
                  <a:cubicBezTo>
                    <a:pt x="17587" y="373664"/>
                    <a:pt x="18206" y="376575"/>
                    <a:pt x="19603" y="379134"/>
                  </a:cubicBezTo>
                  <a:lnTo>
                    <a:pt x="21385" y="380738"/>
                  </a:lnTo>
                  <a:cubicBezTo>
                    <a:pt x="22487" y="381781"/>
                    <a:pt x="23500" y="382913"/>
                    <a:pt x="24415" y="384124"/>
                  </a:cubicBezTo>
                  <a:cubicBezTo>
                    <a:pt x="26474" y="387005"/>
                    <a:pt x="27707" y="390394"/>
                    <a:pt x="27979" y="393925"/>
                  </a:cubicBezTo>
                  <a:cubicBezTo>
                    <a:pt x="28218" y="395944"/>
                    <a:pt x="28887" y="397889"/>
                    <a:pt x="29939" y="399628"/>
                  </a:cubicBezTo>
                  <a:cubicBezTo>
                    <a:pt x="31187" y="401410"/>
                    <a:pt x="34216" y="401767"/>
                    <a:pt x="37602" y="402479"/>
                  </a:cubicBezTo>
                  <a:cubicBezTo>
                    <a:pt x="40814" y="402870"/>
                    <a:pt x="43943" y="403772"/>
                    <a:pt x="46869" y="405152"/>
                  </a:cubicBezTo>
                  <a:cubicBezTo>
                    <a:pt x="53107" y="401121"/>
                    <a:pt x="59888" y="398001"/>
                    <a:pt x="67007" y="395885"/>
                  </a:cubicBezTo>
                  <a:cubicBezTo>
                    <a:pt x="71958" y="394451"/>
                    <a:pt x="77288" y="395231"/>
                    <a:pt x="81620" y="398024"/>
                  </a:cubicBezTo>
                  <a:cubicBezTo>
                    <a:pt x="83015" y="398951"/>
                    <a:pt x="84597" y="399559"/>
                    <a:pt x="86253" y="399806"/>
                  </a:cubicBezTo>
                  <a:cubicBezTo>
                    <a:pt x="88603" y="400021"/>
                    <a:pt x="90962" y="399524"/>
                    <a:pt x="93025" y="398380"/>
                  </a:cubicBezTo>
                  <a:cubicBezTo>
                    <a:pt x="95861" y="396958"/>
                    <a:pt x="98950" y="396110"/>
                    <a:pt x="102114" y="395885"/>
                  </a:cubicBezTo>
                  <a:cubicBezTo>
                    <a:pt x="108188" y="395899"/>
                    <a:pt x="113989" y="398413"/>
                    <a:pt x="118153" y="402836"/>
                  </a:cubicBezTo>
                  <a:cubicBezTo>
                    <a:pt x="122787" y="406756"/>
                    <a:pt x="123856" y="407113"/>
                    <a:pt x="126351" y="405865"/>
                  </a:cubicBezTo>
                  <a:cubicBezTo>
                    <a:pt x="128644" y="402741"/>
                    <a:pt x="130225" y="399152"/>
                    <a:pt x="130984" y="395351"/>
                  </a:cubicBezTo>
                  <a:cubicBezTo>
                    <a:pt x="133835" y="386797"/>
                    <a:pt x="138291" y="372718"/>
                    <a:pt x="152013" y="377530"/>
                  </a:cubicBezTo>
                  <a:cubicBezTo>
                    <a:pt x="162705" y="380738"/>
                    <a:pt x="162527" y="391609"/>
                    <a:pt x="162349" y="398915"/>
                  </a:cubicBezTo>
                  <a:cubicBezTo>
                    <a:pt x="162349" y="403370"/>
                    <a:pt x="162349" y="408182"/>
                    <a:pt x="163953" y="409964"/>
                  </a:cubicBezTo>
                  <a:cubicBezTo>
                    <a:pt x="166056" y="411354"/>
                    <a:pt x="168571" y="411983"/>
                    <a:pt x="171081" y="411747"/>
                  </a:cubicBezTo>
                  <a:cubicBezTo>
                    <a:pt x="173357" y="411880"/>
                    <a:pt x="175620" y="412178"/>
                    <a:pt x="177853" y="412638"/>
                  </a:cubicBezTo>
                  <a:cubicBezTo>
                    <a:pt x="182124" y="413711"/>
                    <a:pt x="186050" y="415858"/>
                    <a:pt x="189259" y="418875"/>
                  </a:cubicBezTo>
                  <a:cubicBezTo>
                    <a:pt x="189444" y="417336"/>
                    <a:pt x="189444" y="415781"/>
                    <a:pt x="189259" y="414242"/>
                  </a:cubicBezTo>
                  <a:cubicBezTo>
                    <a:pt x="189259" y="407826"/>
                    <a:pt x="188011" y="399094"/>
                    <a:pt x="202803" y="396420"/>
                  </a:cubicBezTo>
                  <a:cubicBezTo>
                    <a:pt x="206107" y="395881"/>
                    <a:pt x="209478" y="395881"/>
                    <a:pt x="212782" y="396420"/>
                  </a:cubicBezTo>
                  <a:cubicBezTo>
                    <a:pt x="215151" y="396684"/>
                    <a:pt x="217542" y="396684"/>
                    <a:pt x="219911" y="396420"/>
                  </a:cubicBezTo>
                  <a:cubicBezTo>
                    <a:pt x="221444" y="396200"/>
                    <a:pt x="222941" y="395780"/>
                    <a:pt x="224366" y="395173"/>
                  </a:cubicBezTo>
                  <a:cubicBezTo>
                    <a:pt x="227854" y="393705"/>
                    <a:pt x="231643" y="393094"/>
                    <a:pt x="235415" y="393390"/>
                  </a:cubicBezTo>
                  <a:cubicBezTo>
                    <a:pt x="240466" y="394137"/>
                    <a:pt x="245316" y="395894"/>
                    <a:pt x="249672" y="398558"/>
                  </a:cubicBezTo>
                  <a:cubicBezTo>
                    <a:pt x="253202" y="401019"/>
                    <a:pt x="257323" y="402495"/>
                    <a:pt x="261612" y="402836"/>
                  </a:cubicBezTo>
                  <a:cubicBezTo>
                    <a:pt x="265388" y="402596"/>
                    <a:pt x="268914" y="400865"/>
                    <a:pt x="271413" y="398024"/>
                  </a:cubicBezTo>
                  <a:cubicBezTo>
                    <a:pt x="275402" y="394389"/>
                    <a:pt x="280350" y="391976"/>
                    <a:pt x="285670" y="391074"/>
                  </a:cubicBezTo>
                  <a:cubicBezTo>
                    <a:pt x="297262" y="390289"/>
                    <a:pt x="308418" y="395631"/>
                    <a:pt x="315075" y="405152"/>
                  </a:cubicBezTo>
                  <a:cubicBezTo>
                    <a:pt x="318561" y="411322"/>
                    <a:pt x="320574" y="418214"/>
                    <a:pt x="320956" y="425290"/>
                  </a:cubicBezTo>
                  <a:cubicBezTo>
                    <a:pt x="321226" y="427995"/>
                    <a:pt x="321703" y="430676"/>
                    <a:pt x="322382" y="433309"/>
                  </a:cubicBezTo>
                  <a:cubicBezTo>
                    <a:pt x="327498" y="429882"/>
                    <a:pt x="333001" y="427070"/>
                    <a:pt x="338777" y="424933"/>
                  </a:cubicBezTo>
                  <a:lnTo>
                    <a:pt x="342163" y="423686"/>
                  </a:lnTo>
                  <a:cubicBezTo>
                    <a:pt x="359984" y="417093"/>
                    <a:pt x="372458" y="411924"/>
                    <a:pt x="379230" y="395173"/>
                  </a:cubicBezTo>
                  <a:cubicBezTo>
                    <a:pt x="380299" y="392500"/>
                    <a:pt x="381369" y="390005"/>
                    <a:pt x="382260" y="387332"/>
                  </a:cubicBezTo>
                  <a:cubicBezTo>
                    <a:pt x="389032" y="369511"/>
                    <a:pt x="396160" y="350621"/>
                    <a:pt x="417902" y="343492"/>
                  </a:cubicBezTo>
                  <a:cubicBezTo>
                    <a:pt x="428170" y="341908"/>
                    <a:pt x="438525" y="340955"/>
                    <a:pt x="448910" y="340641"/>
                  </a:cubicBezTo>
                  <a:cubicBezTo>
                    <a:pt x="456930" y="339037"/>
                    <a:pt x="460316" y="334225"/>
                    <a:pt x="465127" y="327631"/>
                  </a:cubicBezTo>
                  <a:cubicBezTo>
                    <a:pt x="466611" y="325291"/>
                    <a:pt x="468218" y="323031"/>
                    <a:pt x="469939" y="320859"/>
                  </a:cubicBezTo>
                  <a:cubicBezTo>
                    <a:pt x="471153" y="319407"/>
                    <a:pt x="472463" y="318038"/>
                    <a:pt x="473860" y="316761"/>
                  </a:cubicBezTo>
                  <a:cubicBezTo>
                    <a:pt x="473860" y="313909"/>
                    <a:pt x="472612" y="310880"/>
                    <a:pt x="472077" y="308028"/>
                  </a:cubicBezTo>
                  <a:cubicBezTo>
                    <a:pt x="470982" y="306419"/>
                    <a:pt x="470085" y="304684"/>
                    <a:pt x="469404" y="30286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31" name="Полилиния: фигура 657">
              <a:extLst>
                <a:ext uri="{FF2B5EF4-FFF2-40B4-BE49-F238E27FC236}">
                  <a16:creationId xmlns:a16="http://schemas.microsoft.com/office/drawing/2014/main" id="{88FAF8BE-EA2E-4C36-AAB8-089D823C7016}"/>
                </a:ext>
              </a:extLst>
            </p:cNvPr>
            <p:cNvSpPr/>
            <p:nvPr/>
          </p:nvSpPr>
          <p:spPr>
            <a:xfrm>
              <a:off x="1676882" y="2835193"/>
              <a:ext cx="337347" cy="255060"/>
            </a:xfrm>
            <a:custGeom>
              <a:avLst/>
              <a:gdLst>
                <a:gd name="connsiteX0" fmla="*/ 25662 w 361977"/>
                <a:gd name="connsiteY0" fmla="*/ 113883 h 273558"/>
                <a:gd name="connsiteX1" fmla="*/ 20316 w 361977"/>
                <a:gd name="connsiteY1" fmla="*/ 125288 h 273558"/>
                <a:gd name="connsiteX2" fmla="*/ 15504 w 361977"/>
                <a:gd name="connsiteY2" fmla="*/ 139010 h 273558"/>
                <a:gd name="connsiteX3" fmla="*/ 5168 w 361977"/>
                <a:gd name="connsiteY3" fmla="*/ 145426 h 273558"/>
                <a:gd name="connsiteX4" fmla="*/ 1069 w 361977"/>
                <a:gd name="connsiteY4" fmla="*/ 147208 h 273558"/>
                <a:gd name="connsiteX5" fmla="*/ 0 w 361977"/>
                <a:gd name="connsiteY5" fmla="*/ 155049 h 273558"/>
                <a:gd name="connsiteX6" fmla="*/ 0 w 361977"/>
                <a:gd name="connsiteY6" fmla="*/ 168058 h 273558"/>
                <a:gd name="connsiteX7" fmla="*/ 17821 w 361977"/>
                <a:gd name="connsiteY7" fmla="*/ 182850 h 273558"/>
                <a:gd name="connsiteX8" fmla="*/ 27623 w 361977"/>
                <a:gd name="connsiteY8" fmla="*/ 192829 h 273558"/>
                <a:gd name="connsiteX9" fmla="*/ 40097 w 361977"/>
                <a:gd name="connsiteY9" fmla="*/ 195503 h 273558"/>
                <a:gd name="connsiteX10" fmla="*/ 52215 w 361977"/>
                <a:gd name="connsiteY10" fmla="*/ 197285 h 273558"/>
                <a:gd name="connsiteX11" fmla="*/ 71284 w 361977"/>
                <a:gd name="connsiteY11" fmla="*/ 202275 h 273558"/>
                <a:gd name="connsiteX12" fmla="*/ 92134 w 361977"/>
                <a:gd name="connsiteY12" fmla="*/ 207977 h 273558"/>
                <a:gd name="connsiteX13" fmla="*/ 104431 w 361977"/>
                <a:gd name="connsiteY13" fmla="*/ 210472 h 273558"/>
                <a:gd name="connsiteX14" fmla="*/ 125816 w 361977"/>
                <a:gd name="connsiteY14" fmla="*/ 216888 h 273558"/>
                <a:gd name="connsiteX15" fmla="*/ 131340 w 361977"/>
                <a:gd name="connsiteY15" fmla="*/ 220274 h 273558"/>
                <a:gd name="connsiteX16" fmla="*/ 157359 w 361977"/>
                <a:gd name="connsiteY16" fmla="*/ 224551 h 273558"/>
                <a:gd name="connsiteX17" fmla="*/ 171081 w 361977"/>
                <a:gd name="connsiteY17" fmla="*/ 222947 h 273558"/>
                <a:gd name="connsiteX18" fmla="*/ 192288 w 361977"/>
                <a:gd name="connsiteY18" fmla="*/ 217957 h 273558"/>
                <a:gd name="connsiteX19" fmla="*/ 197456 w 361977"/>
                <a:gd name="connsiteY19" fmla="*/ 209403 h 273558"/>
                <a:gd name="connsiteX20" fmla="*/ 216525 w 361977"/>
                <a:gd name="connsiteY20" fmla="*/ 196216 h 273558"/>
                <a:gd name="connsiteX21" fmla="*/ 241652 w 361977"/>
                <a:gd name="connsiteY21" fmla="*/ 210829 h 273558"/>
                <a:gd name="connsiteX22" fmla="*/ 244325 w 361977"/>
                <a:gd name="connsiteY22" fmla="*/ 213145 h 273558"/>
                <a:gd name="connsiteX23" fmla="*/ 253236 w 361977"/>
                <a:gd name="connsiteY23" fmla="*/ 227759 h 273558"/>
                <a:gd name="connsiteX24" fmla="*/ 256800 w 361977"/>
                <a:gd name="connsiteY24" fmla="*/ 235956 h 273558"/>
                <a:gd name="connsiteX25" fmla="*/ 263394 w 361977"/>
                <a:gd name="connsiteY25" fmla="*/ 239520 h 273558"/>
                <a:gd name="connsiteX26" fmla="*/ 269988 w 361977"/>
                <a:gd name="connsiteY26" fmla="*/ 239520 h 273558"/>
                <a:gd name="connsiteX27" fmla="*/ 282106 w 361977"/>
                <a:gd name="connsiteY27" fmla="*/ 245401 h 273558"/>
                <a:gd name="connsiteX28" fmla="*/ 286918 w 361977"/>
                <a:gd name="connsiteY28" fmla="*/ 248609 h 273558"/>
                <a:gd name="connsiteX29" fmla="*/ 299036 w 361977"/>
                <a:gd name="connsiteY29" fmla="*/ 248609 h 273558"/>
                <a:gd name="connsiteX30" fmla="*/ 316857 w 361977"/>
                <a:gd name="connsiteY30" fmla="*/ 248609 h 273558"/>
                <a:gd name="connsiteX31" fmla="*/ 330223 w 361977"/>
                <a:gd name="connsiteY31" fmla="*/ 257520 h 273558"/>
                <a:gd name="connsiteX32" fmla="*/ 336994 w 361977"/>
                <a:gd name="connsiteY32" fmla="*/ 262688 h 273558"/>
                <a:gd name="connsiteX33" fmla="*/ 357310 w 361977"/>
                <a:gd name="connsiteY33" fmla="*/ 273558 h 273558"/>
                <a:gd name="connsiteX34" fmla="*/ 357310 w 361977"/>
                <a:gd name="connsiteY34" fmla="*/ 273558 h 273558"/>
                <a:gd name="connsiteX35" fmla="*/ 358914 w 361977"/>
                <a:gd name="connsiteY35" fmla="*/ 268747 h 273558"/>
                <a:gd name="connsiteX36" fmla="*/ 361944 w 361977"/>
                <a:gd name="connsiteY36" fmla="*/ 252173 h 273558"/>
                <a:gd name="connsiteX37" fmla="*/ 354459 w 361977"/>
                <a:gd name="connsiteY37" fmla="*/ 237025 h 273558"/>
                <a:gd name="connsiteX38" fmla="*/ 351608 w 361977"/>
                <a:gd name="connsiteY38" fmla="*/ 232392 h 273558"/>
                <a:gd name="connsiteX39" fmla="*/ 344479 w 361977"/>
                <a:gd name="connsiteY39" fmla="*/ 225798 h 273558"/>
                <a:gd name="connsiteX40" fmla="*/ 340202 w 361977"/>
                <a:gd name="connsiteY40" fmla="*/ 224373 h 273558"/>
                <a:gd name="connsiteX41" fmla="*/ 329331 w 361977"/>
                <a:gd name="connsiteY41" fmla="*/ 205482 h 273558"/>
                <a:gd name="connsiteX42" fmla="*/ 341628 w 361977"/>
                <a:gd name="connsiteY42" fmla="*/ 176256 h 273558"/>
                <a:gd name="connsiteX43" fmla="*/ 341628 w 361977"/>
                <a:gd name="connsiteY43" fmla="*/ 176256 h 273558"/>
                <a:gd name="connsiteX44" fmla="*/ 337529 w 361977"/>
                <a:gd name="connsiteY44" fmla="*/ 169484 h 273558"/>
                <a:gd name="connsiteX45" fmla="*/ 335034 w 361977"/>
                <a:gd name="connsiteY45" fmla="*/ 162177 h 273558"/>
                <a:gd name="connsiteX46" fmla="*/ 330579 w 361977"/>
                <a:gd name="connsiteY46" fmla="*/ 152198 h 273558"/>
                <a:gd name="connsiteX47" fmla="*/ 325767 w 361977"/>
                <a:gd name="connsiteY47" fmla="*/ 147742 h 273558"/>
                <a:gd name="connsiteX48" fmla="*/ 317748 w 361977"/>
                <a:gd name="connsiteY48" fmla="*/ 139188 h 273558"/>
                <a:gd name="connsiteX49" fmla="*/ 310976 w 361977"/>
                <a:gd name="connsiteY49" fmla="*/ 110319 h 273558"/>
                <a:gd name="connsiteX50" fmla="*/ 310976 w 361977"/>
                <a:gd name="connsiteY50" fmla="*/ 103012 h 273558"/>
                <a:gd name="connsiteX51" fmla="*/ 305630 w 361977"/>
                <a:gd name="connsiteY51" fmla="*/ 96774 h 273558"/>
                <a:gd name="connsiteX52" fmla="*/ 294224 w 361977"/>
                <a:gd name="connsiteY52" fmla="*/ 81983 h 273558"/>
                <a:gd name="connsiteX53" fmla="*/ 282997 w 361977"/>
                <a:gd name="connsiteY53" fmla="*/ 73251 h 273558"/>
                <a:gd name="connsiteX54" fmla="*/ 278363 w 361977"/>
                <a:gd name="connsiteY54" fmla="*/ 73251 h 273558"/>
                <a:gd name="connsiteX55" fmla="*/ 254662 w 361977"/>
                <a:gd name="connsiteY55" fmla="*/ 70221 h 273558"/>
                <a:gd name="connsiteX56" fmla="*/ 248959 w 361977"/>
                <a:gd name="connsiteY56" fmla="*/ 56143 h 273558"/>
                <a:gd name="connsiteX57" fmla="*/ 250741 w 361977"/>
                <a:gd name="connsiteY57" fmla="*/ 44381 h 273558"/>
                <a:gd name="connsiteX58" fmla="*/ 252167 w 361977"/>
                <a:gd name="connsiteY58" fmla="*/ 33154 h 273558"/>
                <a:gd name="connsiteX59" fmla="*/ 252167 w 361977"/>
                <a:gd name="connsiteY59" fmla="*/ 31015 h 273558"/>
                <a:gd name="connsiteX60" fmla="*/ 250741 w 361977"/>
                <a:gd name="connsiteY60" fmla="*/ 31015 h 273558"/>
                <a:gd name="connsiteX61" fmla="*/ 246820 w 361977"/>
                <a:gd name="connsiteY61" fmla="*/ 29589 h 273558"/>
                <a:gd name="connsiteX62" fmla="*/ 239336 w 361977"/>
                <a:gd name="connsiteY62" fmla="*/ 25312 h 273558"/>
                <a:gd name="connsiteX63" fmla="*/ 226326 w 361977"/>
                <a:gd name="connsiteY63" fmla="*/ 21214 h 273558"/>
                <a:gd name="connsiteX64" fmla="*/ 216347 w 361977"/>
                <a:gd name="connsiteY64" fmla="*/ 24956 h 273558"/>
                <a:gd name="connsiteX65" fmla="*/ 188902 w 361977"/>
                <a:gd name="connsiteY65" fmla="*/ 23530 h 273558"/>
                <a:gd name="connsiteX66" fmla="*/ 166804 w 361977"/>
                <a:gd name="connsiteY66" fmla="*/ 18184 h 273558"/>
                <a:gd name="connsiteX67" fmla="*/ 162705 w 361977"/>
                <a:gd name="connsiteY67" fmla="*/ 18184 h 273558"/>
                <a:gd name="connsiteX68" fmla="*/ 128846 w 361977"/>
                <a:gd name="connsiteY68" fmla="*/ 5709 h 273558"/>
                <a:gd name="connsiteX69" fmla="*/ 120648 w 361977"/>
                <a:gd name="connsiteY69" fmla="*/ 185 h 273558"/>
                <a:gd name="connsiteX70" fmla="*/ 108886 w 361977"/>
                <a:gd name="connsiteY70" fmla="*/ 6422 h 273558"/>
                <a:gd name="connsiteX71" fmla="*/ 94986 w 361977"/>
                <a:gd name="connsiteY71" fmla="*/ 14085 h 273558"/>
                <a:gd name="connsiteX72" fmla="*/ 88570 w 361977"/>
                <a:gd name="connsiteY72" fmla="*/ 15154 h 273558"/>
                <a:gd name="connsiteX73" fmla="*/ 85006 w 361977"/>
                <a:gd name="connsiteY73" fmla="*/ 15154 h 273558"/>
                <a:gd name="connsiteX74" fmla="*/ 77878 w 361977"/>
                <a:gd name="connsiteY74" fmla="*/ 14263 h 273558"/>
                <a:gd name="connsiteX75" fmla="*/ 61482 w 361977"/>
                <a:gd name="connsiteY75" fmla="*/ 15689 h 273558"/>
                <a:gd name="connsiteX76" fmla="*/ 57027 w 361977"/>
                <a:gd name="connsiteY76" fmla="*/ 43668 h 273558"/>
                <a:gd name="connsiteX77" fmla="*/ 58809 w 361977"/>
                <a:gd name="connsiteY77" fmla="*/ 52044 h 273558"/>
                <a:gd name="connsiteX78" fmla="*/ 55423 w 361977"/>
                <a:gd name="connsiteY78" fmla="*/ 82696 h 273558"/>
                <a:gd name="connsiteX79" fmla="*/ 25662 w 361977"/>
                <a:gd name="connsiteY79" fmla="*/ 113883 h 27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61977" h="273558">
                  <a:moveTo>
                    <a:pt x="25662" y="113883"/>
                  </a:moveTo>
                  <a:cubicBezTo>
                    <a:pt x="22328" y="116743"/>
                    <a:pt x="20381" y="120896"/>
                    <a:pt x="20316" y="125288"/>
                  </a:cubicBezTo>
                  <a:cubicBezTo>
                    <a:pt x="19790" y="130172"/>
                    <a:pt x="18143" y="134868"/>
                    <a:pt x="15504" y="139010"/>
                  </a:cubicBezTo>
                  <a:cubicBezTo>
                    <a:pt x="13009" y="142395"/>
                    <a:pt x="9309" y="144692"/>
                    <a:pt x="5168" y="145426"/>
                  </a:cubicBezTo>
                  <a:cubicBezTo>
                    <a:pt x="3670" y="145654"/>
                    <a:pt x="2258" y="146268"/>
                    <a:pt x="1069" y="147208"/>
                  </a:cubicBezTo>
                  <a:cubicBezTo>
                    <a:pt x="0" y="148277"/>
                    <a:pt x="0" y="152732"/>
                    <a:pt x="0" y="155049"/>
                  </a:cubicBezTo>
                  <a:lnTo>
                    <a:pt x="0" y="168058"/>
                  </a:lnTo>
                  <a:cubicBezTo>
                    <a:pt x="7197" y="171240"/>
                    <a:pt x="13368" y="176362"/>
                    <a:pt x="17821" y="182850"/>
                  </a:cubicBezTo>
                  <a:cubicBezTo>
                    <a:pt x="20577" y="186643"/>
                    <a:pt x="23880" y="190006"/>
                    <a:pt x="27623" y="192829"/>
                  </a:cubicBezTo>
                  <a:cubicBezTo>
                    <a:pt x="31455" y="194853"/>
                    <a:pt x="35772" y="195778"/>
                    <a:pt x="40097" y="195503"/>
                  </a:cubicBezTo>
                  <a:cubicBezTo>
                    <a:pt x="44201" y="195519"/>
                    <a:pt x="48281" y="196120"/>
                    <a:pt x="52215" y="197285"/>
                  </a:cubicBezTo>
                  <a:cubicBezTo>
                    <a:pt x="58631" y="199245"/>
                    <a:pt x="64868" y="200671"/>
                    <a:pt x="71284" y="202275"/>
                  </a:cubicBezTo>
                  <a:cubicBezTo>
                    <a:pt x="77699" y="203878"/>
                    <a:pt x="85184" y="205661"/>
                    <a:pt x="92134" y="207977"/>
                  </a:cubicBezTo>
                  <a:cubicBezTo>
                    <a:pt x="96169" y="209097"/>
                    <a:pt x="100278" y="209931"/>
                    <a:pt x="104431" y="210472"/>
                  </a:cubicBezTo>
                  <a:cubicBezTo>
                    <a:pt x="111904" y="211226"/>
                    <a:pt x="119163" y="213403"/>
                    <a:pt x="125816" y="216888"/>
                  </a:cubicBezTo>
                  <a:lnTo>
                    <a:pt x="131340" y="220274"/>
                  </a:lnTo>
                  <a:cubicBezTo>
                    <a:pt x="138611" y="226278"/>
                    <a:pt x="148548" y="227912"/>
                    <a:pt x="157359" y="224551"/>
                  </a:cubicBezTo>
                  <a:cubicBezTo>
                    <a:pt x="161882" y="223645"/>
                    <a:pt x="166471" y="223108"/>
                    <a:pt x="171081" y="222947"/>
                  </a:cubicBezTo>
                  <a:cubicBezTo>
                    <a:pt x="178490" y="223445"/>
                    <a:pt x="185879" y="221707"/>
                    <a:pt x="192288" y="217957"/>
                  </a:cubicBezTo>
                  <a:cubicBezTo>
                    <a:pt x="194690" y="215576"/>
                    <a:pt x="196466" y="212637"/>
                    <a:pt x="197456" y="209403"/>
                  </a:cubicBezTo>
                  <a:cubicBezTo>
                    <a:pt x="199253" y="200608"/>
                    <a:pt x="207662" y="194793"/>
                    <a:pt x="216525" y="196216"/>
                  </a:cubicBezTo>
                  <a:cubicBezTo>
                    <a:pt x="226065" y="198732"/>
                    <a:pt x="234747" y="203781"/>
                    <a:pt x="241652" y="210829"/>
                  </a:cubicBezTo>
                  <a:lnTo>
                    <a:pt x="244325" y="213145"/>
                  </a:lnTo>
                  <a:cubicBezTo>
                    <a:pt x="249025" y="216725"/>
                    <a:pt x="252206" y="221941"/>
                    <a:pt x="253236" y="227759"/>
                  </a:cubicBezTo>
                  <a:cubicBezTo>
                    <a:pt x="254031" y="230646"/>
                    <a:pt x="255231" y="233406"/>
                    <a:pt x="256800" y="235956"/>
                  </a:cubicBezTo>
                  <a:cubicBezTo>
                    <a:pt x="258939" y="239342"/>
                    <a:pt x="259652" y="239342"/>
                    <a:pt x="263394" y="239520"/>
                  </a:cubicBezTo>
                  <a:cubicBezTo>
                    <a:pt x="265585" y="239285"/>
                    <a:pt x="267796" y="239285"/>
                    <a:pt x="269988" y="239520"/>
                  </a:cubicBezTo>
                  <a:cubicBezTo>
                    <a:pt x="274453" y="240444"/>
                    <a:pt x="278618" y="242465"/>
                    <a:pt x="282106" y="245401"/>
                  </a:cubicBezTo>
                  <a:lnTo>
                    <a:pt x="286918" y="248609"/>
                  </a:lnTo>
                  <a:cubicBezTo>
                    <a:pt x="290761" y="250387"/>
                    <a:pt x="295192" y="250387"/>
                    <a:pt x="299036" y="248609"/>
                  </a:cubicBezTo>
                  <a:cubicBezTo>
                    <a:pt x="304770" y="246398"/>
                    <a:pt x="311122" y="246398"/>
                    <a:pt x="316857" y="248609"/>
                  </a:cubicBezTo>
                  <a:cubicBezTo>
                    <a:pt x="321787" y="250797"/>
                    <a:pt x="326307" y="253811"/>
                    <a:pt x="330223" y="257520"/>
                  </a:cubicBezTo>
                  <a:cubicBezTo>
                    <a:pt x="332539" y="259302"/>
                    <a:pt x="334678" y="261262"/>
                    <a:pt x="336994" y="262688"/>
                  </a:cubicBezTo>
                  <a:cubicBezTo>
                    <a:pt x="343232" y="266608"/>
                    <a:pt x="349826" y="269816"/>
                    <a:pt x="357310" y="273558"/>
                  </a:cubicBezTo>
                  <a:lnTo>
                    <a:pt x="357310" y="273558"/>
                  </a:lnTo>
                  <a:lnTo>
                    <a:pt x="358914" y="268747"/>
                  </a:lnTo>
                  <a:cubicBezTo>
                    <a:pt x="361147" y="263517"/>
                    <a:pt x="362182" y="257854"/>
                    <a:pt x="361944" y="252173"/>
                  </a:cubicBezTo>
                  <a:cubicBezTo>
                    <a:pt x="360369" y="246719"/>
                    <a:pt x="357834" y="241590"/>
                    <a:pt x="354459" y="237025"/>
                  </a:cubicBezTo>
                  <a:cubicBezTo>
                    <a:pt x="353390" y="235243"/>
                    <a:pt x="352320" y="233818"/>
                    <a:pt x="351608" y="232392"/>
                  </a:cubicBezTo>
                  <a:cubicBezTo>
                    <a:pt x="348400" y="227046"/>
                    <a:pt x="348400" y="227046"/>
                    <a:pt x="344479" y="225798"/>
                  </a:cubicBezTo>
                  <a:lnTo>
                    <a:pt x="340202" y="224373"/>
                  </a:lnTo>
                  <a:cubicBezTo>
                    <a:pt x="328975" y="220274"/>
                    <a:pt x="326836" y="216710"/>
                    <a:pt x="329331" y="205482"/>
                  </a:cubicBezTo>
                  <a:cubicBezTo>
                    <a:pt x="332321" y="195310"/>
                    <a:pt x="336446" y="185506"/>
                    <a:pt x="341628" y="176256"/>
                  </a:cubicBezTo>
                  <a:lnTo>
                    <a:pt x="341628" y="176256"/>
                  </a:lnTo>
                  <a:cubicBezTo>
                    <a:pt x="339992" y="174174"/>
                    <a:pt x="338615" y="171900"/>
                    <a:pt x="337529" y="169484"/>
                  </a:cubicBezTo>
                  <a:cubicBezTo>
                    <a:pt x="336566" y="167095"/>
                    <a:pt x="335733" y="164656"/>
                    <a:pt x="335034" y="162177"/>
                  </a:cubicBezTo>
                  <a:cubicBezTo>
                    <a:pt x="334322" y="158557"/>
                    <a:pt x="332799" y="155145"/>
                    <a:pt x="330579" y="152198"/>
                  </a:cubicBezTo>
                  <a:cubicBezTo>
                    <a:pt x="329155" y="150529"/>
                    <a:pt x="327540" y="149034"/>
                    <a:pt x="325767" y="147742"/>
                  </a:cubicBezTo>
                  <a:cubicBezTo>
                    <a:pt x="322619" y="145376"/>
                    <a:pt x="319906" y="142482"/>
                    <a:pt x="317748" y="139188"/>
                  </a:cubicBezTo>
                  <a:cubicBezTo>
                    <a:pt x="313031" y="130313"/>
                    <a:pt x="310698" y="120366"/>
                    <a:pt x="310976" y="110319"/>
                  </a:cubicBezTo>
                  <a:cubicBezTo>
                    <a:pt x="310976" y="107823"/>
                    <a:pt x="310976" y="105507"/>
                    <a:pt x="310976" y="103012"/>
                  </a:cubicBezTo>
                  <a:cubicBezTo>
                    <a:pt x="310976" y="100517"/>
                    <a:pt x="309372" y="98378"/>
                    <a:pt x="305630" y="96774"/>
                  </a:cubicBezTo>
                  <a:cubicBezTo>
                    <a:pt x="299147" y="94660"/>
                    <a:pt x="294621" y="88790"/>
                    <a:pt x="294224" y="81983"/>
                  </a:cubicBezTo>
                  <a:cubicBezTo>
                    <a:pt x="293155" y="72181"/>
                    <a:pt x="293155" y="72181"/>
                    <a:pt x="282997" y="73251"/>
                  </a:cubicBezTo>
                  <a:lnTo>
                    <a:pt x="278363" y="73251"/>
                  </a:lnTo>
                  <a:cubicBezTo>
                    <a:pt x="270381" y="75531"/>
                    <a:pt x="261813" y="74435"/>
                    <a:pt x="254662" y="70221"/>
                  </a:cubicBezTo>
                  <a:cubicBezTo>
                    <a:pt x="250856" y="66546"/>
                    <a:pt x="248784" y="61431"/>
                    <a:pt x="248959" y="56143"/>
                  </a:cubicBezTo>
                  <a:cubicBezTo>
                    <a:pt x="248978" y="52156"/>
                    <a:pt x="249578" y="48194"/>
                    <a:pt x="250741" y="44381"/>
                  </a:cubicBezTo>
                  <a:cubicBezTo>
                    <a:pt x="251811" y="40738"/>
                    <a:pt x="252292" y="36948"/>
                    <a:pt x="252167" y="33154"/>
                  </a:cubicBezTo>
                  <a:cubicBezTo>
                    <a:pt x="252293" y="32446"/>
                    <a:pt x="252293" y="31722"/>
                    <a:pt x="252167" y="31015"/>
                  </a:cubicBezTo>
                  <a:lnTo>
                    <a:pt x="250741" y="31015"/>
                  </a:lnTo>
                  <a:cubicBezTo>
                    <a:pt x="249390" y="30670"/>
                    <a:pt x="248077" y="30192"/>
                    <a:pt x="246820" y="29589"/>
                  </a:cubicBezTo>
                  <a:cubicBezTo>
                    <a:pt x="244209" y="28378"/>
                    <a:pt x="241705" y="26947"/>
                    <a:pt x="239336" y="25312"/>
                  </a:cubicBezTo>
                  <a:cubicBezTo>
                    <a:pt x="234168" y="22105"/>
                    <a:pt x="230960" y="20144"/>
                    <a:pt x="226326" y="21214"/>
                  </a:cubicBezTo>
                  <a:cubicBezTo>
                    <a:pt x="222877" y="22105"/>
                    <a:pt x="219532" y="23360"/>
                    <a:pt x="216347" y="24956"/>
                  </a:cubicBezTo>
                  <a:cubicBezTo>
                    <a:pt x="207874" y="30544"/>
                    <a:pt x="196750" y="29966"/>
                    <a:pt x="188902" y="23530"/>
                  </a:cubicBezTo>
                  <a:cubicBezTo>
                    <a:pt x="183241" y="17536"/>
                    <a:pt x="174579" y="15440"/>
                    <a:pt x="166804" y="18184"/>
                  </a:cubicBezTo>
                  <a:lnTo>
                    <a:pt x="162705" y="18184"/>
                  </a:lnTo>
                  <a:cubicBezTo>
                    <a:pt x="149895" y="23605"/>
                    <a:pt x="135077" y="18146"/>
                    <a:pt x="128846" y="5709"/>
                  </a:cubicBezTo>
                  <a:cubicBezTo>
                    <a:pt x="125816" y="720"/>
                    <a:pt x="124925" y="-528"/>
                    <a:pt x="120648" y="185"/>
                  </a:cubicBezTo>
                  <a:cubicBezTo>
                    <a:pt x="116311" y="1361"/>
                    <a:pt x="112292" y="3492"/>
                    <a:pt x="108886" y="6422"/>
                  </a:cubicBezTo>
                  <a:cubicBezTo>
                    <a:pt x="104764" y="9811"/>
                    <a:pt x="100052" y="12409"/>
                    <a:pt x="94986" y="14085"/>
                  </a:cubicBezTo>
                  <a:cubicBezTo>
                    <a:pt x="92886" y="14643"/>
                    <a:pt x="90738" y="15002"/>
                    <a:pt x="88570" y="15154"/>
                  </a:cubicBezTo>
                  <a:lnTo>
                    <a:pt x="85006" y="15154"/>
                  </a:lnTo>
                  <a:lnTo>
                    <a:pt x="77878" y="14263"/>
                  </a:lnTo>
                  <a:cubicBezTo>
                    <a:pt x="71284" y="14263"/>
                    <a:pt x="65047" y="12660"/>
                    <a:pt x="61482" y="15689"/>
                  </a:cubicBezTo>
                  <a:cubicBezTo>
                    <a:pt x="57918" y="18719"/>
                    <a:pt x="55067" y="33510"/>
                    <a:pt x="57027" y="43668"/>
                  </a:cubicBezTo>
                  <a:cubicBezTo>
                    <a:pt x="57027" y="46698"/>
                    <a:pt x="58275" y="49371"/>
                    <a:pt x="58809" y="52044"/>
                  </a:cubicBezTo>
                  <a:cubicBezTo>
                    <a:pt x="62823" y="62192"/>
                    <a:pt x="61555" y="73669"/>
                    <a:pt x="55423" y="82696"/>
                  </a:cubicBezTo>
                  <a:cubicBezTo>
                    <a:pt x="47411" y="94758"/>
                    <a:pt x="37336" y="105315"/>
                    <a:pt x="25662" y="11388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32" name="Полилиния: фигура 658">
              <a:extLst>
                <a:ext uri="{FF2B5EF4-FFF2-40B4-BE49-F238E27FC236}">
                  <a16:creationId xmlns:a16="http://schemas.microsoft.com/office/drawing/2014/main" id="{2355A47E-DE24-46DE-BE23-F11F52FF58A5}"/>
                </a:ext>
              </a:extLst>
            </p:cNvPr>
            <p:cNvSpPr/>
            <p:nvPr/>
          </p:nvSpPr>
          <p:spPr>
            <a:xfrm>
              <a:off x="1768892" y="3515147"/>
              <a:ext cx="255270" cy="197777"/>
            </a:xfrm>
            <a:custGeom>
              <a:avLst/>
              <a:gdLst>
                <a:gd name="connsiteX0" fmla="*/ 31187 w 273908"/>
                <a:gd name="connsiteY0" fmla="*/ 156443 h 212120"/>
                <a:gd name="connsiteX1" fmla="*/ 32791 w 273908"/>
                <a:gd name="connsiteY1" fmla="*/ 159116 h 212120"/>
                <a:gd name="connsiteX2" fmla="*/ 35107 w 273908"/>
                <a:gd name="connsiteY2" fmla="*/ 163036 h 212120"/>
                <a:gd name="connsiteX3" fmla="*/ 38850 w 273908"/>
                <a:gd name="connsiteY3" fmla="*/ 165353 h 212120"/>
                <a:gd name="connsiteX4" fmla="*/ 43661 w 273908"/>
                <a:gd name="connsiteY4" fmla="*/ 166779 h 212120"/>
                <a:gd name="connsiteX5" fmla="*/ 56314 w 273908"/>
                <a:gd name="connsiteY5" fmla="*/ 168204 h 212120"/>
                <a:gd name="connsiteX6" fmla="*/ 59344 w 273908"/>
                <a:gd name="connsiteY6" fmla="*/ 168204 h 212120"/>
                <a:gd name="connsiteX7" fmla="*/ 64868 w 273908"/>
                <a:gd name="connsiteY7" fmla="*/ 166957 h 212120"/>
                <a:gd name="connsiteX8" fmla="*/ 87501 w 273908"/>
                <a:gd name="connsiteY8" fmla="*/ 179253 h 212120"/>
                <a:gd name="connsiteX9" fmla="*/ 91243 w 273908"/>
                <a:gd name="connsiteY9" fmla="*/ 184778 h 212120"/>
                <a:gd name="connsiteX10" fmla="*/ 99798 w 273908"/>
                <a:gd name="connsiteY10" fmla="*/ 195114 h 212120"/>
                <a:gd name="connsiteX11" fmla="*/ 113698 w 273908"/>
                <a:gd name="connsiteY11" fmla="*/ 198500 h 212120"/>
                <a:gd name="connsiteX12" fmla="*/ 126172 w 273908"/>
                <a:gd name="connsiteY12" fmla="*/ 191550 h 212120"/>
                <a:gd name="connsiteX13" fmla="*/ 132232 w 273908"/>
                <a:gd name="connsiteY13" fmla="*/ 185669 h 212120"/>
                <a:gd name="connsiteX14" fmla="*/ 143459 w 273908"/>
                <a:gd name="connsiteY14" fmla="*/ 186917 h 212120"/>
                <a:gd name="connsiteX15" fmla="*/ 184803 w 273908"/>
                <a:gd name="connsiteY15" fmla="*/ 212044 h 212120"/>
                <a:gd name="connsiteX16" fmla="*/ 184803 w 273908"/>
                <a:gd name="connsiteY16" fmla="*/ 212044 h 212120"/>
                <a:gd name="connsiteX17" fmla="*/ 189259 w 273908"/>
                <a:gd name="connsiteY17" fmla="*/ 212044 h 212120"/>
                <a:gd name="connsiteX18" fmla="*/ 202981 w 273908"/>
                <a:gd name="connsiteY18" fmla="*/ 207411 h 212120"/>
                <a:gd name="connsiteX19" fmla="*/ 212961 w 273908"/>
                <a:gd name="connsiteY19" fmla="*/ 194045 h 212120"/>
                <a:gd name="connsiteX20" fmla="*/ 220089 w 273908"/>
                <a:gd name="connsiteY20" fmla="*/ 183887 h 212120"/>
                <a:gd name="connsiteX21" fmla="*/ 236841 w 273908"/>
                <a:gd name="connsiteY21" fmla="*/ 171056 h 212120"/>
                <a:gd name="connsiteX22" fmla="*/ 252167 w 273908"/>
                <a:gd name="connsiteY22" fmla="*/ 158225 h 212120"/>
                <a:gd name="connsiteX23" fmla="*/ 255909 w 273908"/>
                <a:gd name="connsiteY23" fmla="*/ 149671 h 212120"/>
                <a:gd name="connsiteX24" fmla="*/ 264641 w 273908"/>
                <a:gd name="connsiteY24" fmla="*/ 134166 h 212120"/>
                <a:gd name="connsiteX25" fmla="*/ 266245 w 273908"/>
                <a:gd name="connsiteY25" fmla="*/ 132741 h 212120"/>
                <a:gd name="connsiteX26" fmla="*/ 268562 w 273908"/>
                <a:gd name="connsiteY26" fmla="*/ 130602 h 212120"/>
                <a:gd name="connsiteX27" fmla="*/ 273908 w 273908"/>
                <a:gd name="connsiteY27" fmla="*/ 124721 h 212120"/>
                <a:gd name="connsiteX28" fmla="*/ 272126 w 273908"/>
                <a:gd name="connsiteY28" fmla="*/ 119553 h 212120"/>
                <a:gd name="connsiteX29" fmla="*/ 266067 w 273908"/>
                <a:gd name="connsiteY29" fmla="*/ 113850 h 212120"/>
                <a:gd name="connsiteX30" fmla="*/ 253771 w 273908"/>
                <a:gd name="connsiteY30" fmla="*/ 93534 h 212120"/>
                <a:gd name="connsiteX31" fmla="*/ 255909 w 273908"/>
                <a:gd name="connsiteY31" fmla="*/ 83733 h 212120"/>
                <a:gd name="connsiteX32" fmla="*/ 233455 w 273908"/>
                <a:gd name="connsiteY32" fmla="*/ 59853 h 212120"/>
                <a:gd name="connsiteX33" fmla="*/ 228465 w 273908"/>
                <a:gd name="connsiteY33" fmla="*/ 46843 h 212120"/>
                <a:gd name="connsiteX34" fmla="*/ 225435 w 273908"/>
                <a:gd name="connsiteY34" fmla="*/ 38111 h 212120"/>
                <a:gd name="connsiteX35" fmla="*/ 219733 w 273908"/>
                <a:gd name="connsiteY35" fmla="*/ 35438 h 212120"/>
                <a:gd name="connsiteX36" fmla="*/ 211535 w 273908"/>
                <a:gd name="connsiteY36" fmla="*/ 32409 h 212120"/>
                <a:gd name="connsiteX37" fmla="*/ 204763 w 273908"/>
                <a:gd name="connsiteY37" fmla="*/ 19221 h 212120"/>
                <a:gd name="connsiteX38" fmla="*/ 204763 w 273908"/>
                <a:gd name="connsiteY38" fmla="*/ 14588 h 212120"/>
                <a:gd name="connsiteX39" fmla="*/ 201199 w 273908"/>
                <a:gd name="connsiteY39" fmla="*/ 11023 h 212120"/>
                <a:gd name="connsiteX40" fmla="*/ 193536 w 273908"/>
                <a:gd name="connsiteY40" fmla="*/ 509 h 212120"/>
                <a:gd name="connsiteX41" fmla="*/ 165913 w 273908"/>
                <a:gd name="connsiteY41" fmla="*/ 3004 h 212120"/>
                <a:gd name="connsiteX42" fmla="*/ 162171 w 273908"/>
                <a:gd name="connsiteY42" fmla="*/ 5855 h 212120"/>
                <a:gd name="connsiteX43" fmla="*/ 149874 w 273908"/>
                <a:gd name="connsiteY43" fmla="*/ 11558 h 212120"/>
                <a:gd name="connsiteX44" fmla="*/ 137578 w 273908"/>
                <a:gd name="connsiteY44" fmla="*/ 7103 h 212120"/>
                <a:gd name="connsiteX45" fmla="*/ 128667 w 273908"/>
                <a:gd name="connsiteY45" fmla="*/ 3717 h 212120"/>
                <a:gd name="connsiteX46" fmla="*/ 118153 w 273908"/>
                <a:gd name="connsiteY46" fmla="*/ 7103 h 212120"/>
                <a:gd name="connsiteX47" fmla="*/ 108530 w 273908"/>
                <a:gd name="connsiteY47" fmla="*/ 11558 h 212120"/>
                <a:gd name="connsiteX48" fmla="*/ 81620 w 273908"/>
                <a:gd name="connsiteY48" fmla="*/ 9776 h 212120"/>
                <a:gd name="connsiteX49" fmla="*/ 77165 w 273908"/>
                <a:gd name="connsiteY49" fmla="*/ 8172 h 212120"/>
                <a:gd name="connsiteX50" fmla="*/ 65581 w 273908"/>
                <a:gd name="connsiteY50" fmla="*/ 6212 h 212120"/>
                <a:gd name="connsiteX51" fmla="*/ 60591 w 273908"/>
                <a:gd name="connsiteY51" fmla="*/ 11915 h 212120"/>
                <a:gd name="connsiteX52" fmla="*/ 50077 w 273908"/>
                <a:gd name="connsiteY52" fmla="*/ 22607 h 212120"/>
                <a:gd name="connsiteX53" fmla="*/ 44018 w 273908"/>
                <a:gd name="connsiteY53" fmla="*/ 24924 h 212120"/>
                <a:gd name="connsiteX54" fmla="*/ 38137 w 273908"/>
                <a:gd name="connsiteY54" fmla="*/ 27419 h 212120"/>
                <a:gd name="connsiteX55" fmla="*/ 30117 w 273908"/>
                <a:gd name="connsiteY55" fmla="*/ 38111 h 212120"/>
                <a:gd name="connsiteX56" fmla="*/ 27444 w 273908"/>
                <a:gd name="connsiteY56" fmla="*/ 43814 h 212120"/>
                <a:gd name="connsiteX57" fmla="*/ 24058 w 273908"/>
                <a:gd name="connsiteY57" fmla="*/ 51121 h 212120"/>
                <a:gd name="connsiteX58" fmla="*/ 19960 w 273908"/>
                <a:gd name="connsiteY58" fmla="*/ 59496 h 212120"/>
                <a:gd name="connsiteX59" fmla="*/ 0 w 273908"/>
                <a:gd name="connsiteY59" fmla="*/ 93000 h 212120"/>
                <a:gd name="connsiteX60" fmla="*/ 3030 w 273908"/>
                <a:gd name="connsiteY60" fmla="*/ 99059 h 212120"/>
                <a:gd name="connsiteX61" fmla="*/ 10336 w 273908"/>
                <a:gd name="connsiteY61" fmla="*/ 115098 h 212120"/>
                <a:gd name="connsiteX62" fmla="*/ 13366 w 273908"/>
                <a:gd name="connsiteY62" fmla="*/ 124899 h 212120"/>
                <a:gd name="connsiteX63" fmla="*/ 20316 w 273908"/>
                <a:gd name="connsiteY63" fmla="*/ 142720 h 212120"/>
                <a:gd name="connsiteX64" fmla="*/ 25128 w 273908"/>
                <a:gd name="connsiteY64" fmla="*/ 148245 h 212120"/>
                <a:gd name="connsiteX65" fmla="*/ 31900 w 273908"/>
                <a:gd name="connsiteY65" fmla="*/ 156799 h 21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3908" h="212120">
                  <a:moveTo>
                    <a:pt x="31187" y="156443"/>
                  </a:moveTo>
                  <a:lnTo>
                    <a:pt x="32791" y="159116"/>
                  </a:lnTo>
                  <a:cubicBezTo>
                    <a:pt x="33375" y="160525"/>
                    <a:pt x="34155" y="161845"/>
                    <a:pt x="35107" y="163036"/>
                  </a:cubicBezTo>
                  <a:cubicBezTo>
                    <a:pt x="36234" y="163989"/>
                    <a:pt x="37495" y="164769"/>
                    <a:pt x="38850" y="165353"/>
                  </a:cubicBezTo>
                  <a:lnTo>
                    <a:pt x="43661" y="166779"/>
                  </a:lnTo>
                  <a:cubicBezTo>
                    <a:pt x="47738" y="168109"/>
                    <a:pt x="52044" y="168594"/>
                    <a:pt x="56314" y="168204"/>
                  </a:cubicBezTo>
                  <a:lnTo>
                    <a:pt x="59344" y="168204"/>
                  </a:lnTo>
                  <a:cubicBezTo>
                    <a:pt x="61138" y="167600"/>
                    <a:pt x="62989" y="167182"/>
                    <a:pt x="64868" y="166957"/>
                  </a:cubicBezTo>
                  <a:cubicBezTo>
                    <a:pt x="74090" y="166622"/>
                    <a:pt x="82763" y="171334"/>
                    <a:pt x="87501" y="179253"/>
                  </a:cubicBezTo>
                  <a:lnTo>
                    <a:pt x="91243" y="184778"/>
                  </a:lnTo>
                  <a:cubicBezTo>
                    <a:pt x="93465" y="188700"/>
                    <a:pt x="96360" y="192198"/>
                    <a:pt x="99798" y="195114"/>
                  </a:cubicBezTo>
                  <a:cubicBezTo>
                    <a:pt x="103755" y="198135"/>
                    <a:pt x="108795" y="199362"/>
                    <a:pt x="113698" y="198500"/>
                  </a:cubicBezTo>
                  <a:cubicBezTo>
                    <a:pt x="118643" y="198023"/>
                    <a:pt x="123165" y="195504"/>
                    <a:pt x="126172" y="191550"/>
                  </a:cubicBezTo>
                  <a:cubicBezTo>
                    <a:pt x="127578" y="189042"/>
                    <a:pt x="129683" y="186999"/>
                    <a:pt x="132232" y="185669"/>
                  </a:cubicBezTo>
                  <a:cubicBezTo>
                    <a:pt x="135974" y="184405"/>
                    <a:pt x="140085" y="184862"/>
                    <a:pt x="143459" y="186917"/>
                  </a:cubicBezTo>
                  <a:cubicBezTo>
                    <a:pt x="158086" y="193815"/>
                    <a:pt x="171944" y="202237"/>
                    <a:pt x="184803" y="212044"/>
                  </a:cubicBezTo>
                  <a:lnTo>
                    <a:pt x="184803" y="212044"/>
                  </a:lnTo>
                  <a:lnTo>
                    <a:pt x="189259" y="212044"/>
                  </a:lnTo>
                  <a:cubicBezTo>
                    <a:pt x="194282" y="212512"/>
                    <a:pt x="199269" y="210828"/>
                    <a:pt x="202981" y="207411"/>
                  </a:cubicBezTo>
                  <a:cubicBezTo>
                    <a:pt x="206769" y="203319"/>
                    <a:pt x="210114" y="198839"/>
                    <a:pt x="212961" y="194045"/>
                  </a:cubicBezTo>
                  <a:cubicBezTo>
                    <a:pt x="215277" y="190659"/>
                    <a:pt x="217594" y="187095"/>
                    <a:pt x="220089" y="183887"/>
                  </a:cubicBezTo>
                  <a:cubicBezTo>
                    <a:pt x="224765" y="178539"/>
                    <a:pt x="230460" y="174177"/>
                    <a:pt x="236841" y="171056"/>
                  </a:cubicBezTo>
                  <a:cubicBezTo>
                    <a:pt x="242981" y="168188"/>
                    <a:pt x="248265" y="163765"/>
                    <a:pt x="252167" y="158225"/>
                  </a:cubicBezTo>
                  <a:cubicBezTo>
                    <a:pt x="253669" y="155491"/>
                    <a:pt x="254921" y="152629"/>
                    <a:pt x="255909" y="149671"/>
                  </a:cubicBezTo>
                  <a:cubicBezTo>
                    <a:pt x="257593" y="143902"/>
                    <a:pt x="260581" y="138597"/>
                    <a:pt x="264641" y="134166"/>
                  </a:cubicBezTo>
                  <a:lnTo>
                    <a:pt x="266245" y="132741"/>
                  </a:lnTo>
                  <a:lnTo>
                    <a:pt x="268562" y="130602"/>
                  </a:lnTo>
                  <a:cubicBezTo>
                    <a:pt x="270682" y="128978"/>
                    <a:pt x="272493" y="126986"/>
                    <a:pt x="273908" y="124721"/>
                  </a:cubicBezTo>
                  <a:cubicBezTo>
                    <a:pt x="273908" y="122939"/>
                    <a:pt x="273908" y="121691"/>
                    <a:pt x="272126" y="119553"/>
                  </a:cubicBezTo>
                  <a:cubicBezTo>
                    <a:pt x="270325" y="117433"/>
                    <a:pt x="268293" y="115520"/>
                    <a:pt x="266067" y="113850"/>
                  </a:cubicBezTo>
                  <a:cubicBezTo>
                    <a:pt x="259040" y="109351"/>
                    <a:pt x="254498" y="101846"/>
                    <a:pt x="253771" y="93534"/>
                  </a:cubicBezTo>
                  <a:cubicBezTo>
                    <a:pt x="253442" y="90124"/>
                    <a:pt x="254190" y="86696"/>
                    <a:pt x="255909" y="83733"/>
                  </a:cubicBezTo>
                  <a:cubicBezTo>
                    <a:pt x="247445" y="76754"/>
                    <a:pt x="239900" y="68730"/>
                    <a:pt x="233455" y="59853"/>
                  </a:cubicBezTo>
                  <a:cubicBezTo>
                    <a:pt x="231055" y="55836"/>
                    <a:pt x="229367" y="51435"/>
                    <a:pt x="228465" y="46843"/>
                  </a:cubicBezTo>
                  <a:cubicBezTo>
                    <a:pt x="228062" y="43757"/>
                    <a:pt x="227031" y="40785"/>
                    <a:pt x="225435" y="38111"/>
                  </a:cubicBezTo>
                  <a:cubicBezTo>
                    <a:pt x="225435" y="36686"/>
                    <a:pt x="222584" y="36151"/>
                    <a:pt x="219733" y="35438"/>
                  </a:cubicBezTo>
                  <a:cubicBezTo>
                    <a:pt x="216824" y="34989"/>
                    <a:pt x="214036" y="33959"/>
                    <a:pt x="211535" y="32409"/>
                  </a:cubicBezTo>
                  <a:cubicBezTo>
                    <a:pt x="206749" y="29855"/>
                    <a:pt x="204050" y="24599"/>
                    <a:pt x="204763" y="19221"/>
                  </a:cubicBezTo>
                  <a:cubicBezTo>
                    <a:pt x="205209" y="17708"/>
                    <a:pt x="205209" y="16100"/>
                    <a:pt x="204763" y="14588"/>
                  </a:cubicBezTo>
                  <a:cubicBezTo>
                    <a:pt x="204111" y="12963"/>
                    <a:pt x="202823" y="11676"/>
                    <a:pt x="201199" y="11023"/>
                  </a:cubicBezTo>
                  <a:cubicBezTo>
                    <a:pt x="197175" y="8870"/>
                    <a:pt x="194354" y="4999"/>
                    <a:pt x="193536" y="509"/>
                  </a:cubicBezTo>
                  <a:cubicBezTo>
                    <a:pt x="184256" y="-660"/>
                    <a:pt x="174833" y="191"/>
                    <a:pt x="165913" y="3004"/>
                  </a:cubicBezTo>
                  <a:cubicBezTo>
                    <a:pt x="164604" y="3871"/>
                    <a:pt x="163354" y="4824"/>
                    <a:pt x="162171" y="5855"/>
                  </a:cubicBezTo>
                  <a:cubicBezTo>
                    <a:pt x="158983" y="9302"/>
                    <a:pt x="154564" y="11351"/>
                    <a:pt x="149874" y="11558"/>
                  </a:cubicBezTo>
                  <a:cubicBezTo>
                    <a:pt x="145456" y="11176"/>
                    <a:pt x="141216" y="9640"/>
                    <a:pt x="137578" y="7103"/>
                  </a:cubicBezTo>
                  <a:cubicBezTo>
                    <a:pt x="135153" y="4872"/>
                    <a:pt x="131962" y="3660"/>
                    <a:pt x="128667" y="3717"/>
                  </a:cubicBezTo>
                  <a:cubicBezTo>
                    <a:pt x="124986" y="4200"/>
                    <a:pt x="121424" y="5347"/>
                    <a:pt x="118153" y="7103"/>
                  </a:cubicBezTo>
                  <a:cubicBezTo>
                    <a:pt x="115085" y="8873"/>
                    <a:pt x="111864" y="10364"/>
                    <a:pt x="108530" y="11558"/>
                  </a:cubicBezTo>
                  <a:cubicBezTo>
                    <a:pt x="99637" y="14213"/>
                    <a:pt x="90086" y="13580"/>
                    <a:pt x="81620" y="9776"/>
                  </a:cubicBezTo>
                  <a:lnTo>
                    <a:pt x="77165" y="8172"/>
                  </a:lnTo>
                  <a:cubicBezTo>
                    <a:pt x="73066" y="6568"/>
                    <a:pt x="68433" y="4608"/>
                    <a:pt x="65581" y="6212"/>
                  </a:cubicBezTo>
                  <a:cubicBezTo>
                    <a:pt x="63440" y="7634"/>
                    <a:pt x="61717" y="9603"/>
                    <a:pt x="60591" y="11915"/>
                  </a:cubicBezTo>
                  <a:cubicBezTo>
                    <a:pt x="58257" y="16466"/>
                    <a:pt x="54589" y="20196"/>
                    <a:pt x="50077" y="22607"/>
                  </a:cubicBezTo>
                  <a:cubicBezTo>
                    <a:pt x="48108" y="23505"/>
                    <a:pt x="46084" y="24278"/>
                    <a:pt x="44018" y="24924"/>
                  </a:cubicBezTo>
                  <a:cubicBezTo>
                    <a:pt x="41987" y="25578"/>
                    <a:pt x="40019" y="26413"/>
                    <a:pt x="38137" y="27419"/>
                  </a:cubicBezTo>
                  <a:cubicBezTo>
                    <a:pt x="34038" y="32587"/>
                    <a:pt x="32612" y="34369"/>
                    <a:pt x="30117" y="38111"/>
                  </a:cubicBezTo>
                  <a:lnTo>
                    <a:pt x="27444" y="43814"/>
                  </a:lnTo>
                  <a:cubicBezTo>
                    <a:pt x="26375" y="46309"/>
                    <a:pt x="25128" y="48804"/>
                    <a:pt x="24058" y="51121"/>
                  </a:cubicBezTo>
                  <a:cubicBezTo>
                    <a:pt x="22989" y="53437"/>
                    <a:pt x="21563" y="56289"/>
                    <a:pt x="19960" y="59496"/>
                  </a:cubicBezTo>
                  <a:cubicBezTo>
                    <a:pt x="15134" y="71656"/>
                    <a:pt x="8396" y="82967"/>
                    <a:pt x="0" y="93000"/>
                  </a:cubicBezTo>
                  <a:lnTo>
                    <a:pt x="3030" y="99059"/>
                  </a:lnTo>
                  <a:cubicBezTo>
                    <a:pt x="5825" y="104234"/>
                    <a:pt x="8266" y="109593"/>
                    <a:pt x="10336" y="115098"/>
                  </a:cubicBezTo>
                  <a:cubicBezTo>
                    <a:pt x="11534" y="118304"/>
                    <a:pt x="12545" y="121577"/>
                    <a:pt x="13366" y="124899"/>
                  </a:cubicBezTo>
                  <a:cubicBezTo>
                    <a:pt x="14592" y="131209"/>
                    <a:pt x="16947" y="137246"/>
                    <a:pt x="20316" y="142720"/>
                  </a:cubicBezTo>
                  <a:cubicBezTo>
                    <a:pt x="21726" y="144722"/>
                    <a:pt x="23338" y="146574"/>
                    <a:pt x="25128" y="148245"/>
                  </a:cubicBezTo>
                  <a:cubicBezTo>
                    <a:pt x="27715" y="150818"/>
                    <a:pt x="29988" y="153690"/>
                    <a:pt x="31900" y="15679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33" name="Полилиния: фигура 659">
              <a:extLst>
                <a:ext uri="{FF2B5EF4-FFF2-40B4-BE49-F238E27FC236}">
                  <a16:creationId xmlns:a16="http://schemas.microsoft.com/office/drawing/2014/main" id="{78DE8E57-E494-4E97-80C9-BB566ACCED9F}"/>
                </a:ext>
              </a:extLst>
            </p:cNvPr>
            <p:cNvSpPr/>
            <p:nvPr/>
          </p:nvSpPr>
          <p:spPr>
            <a:xfrm>
              <a:off x="1605466" y="3000527"/>
              <a:ext cx="461944" cy="309056"/>
            </a:xfrm>
            <a:custGeom>
              <a:avLst/>
              <a:gdLst>
                <a:gd name="connsiteX0" fmla="*/ 66472 w 495672"/>
                <a:gd name="connsiteY0" fmla="*/ 0 h 331469"/>
                <a:gd name="connsiteX1" fmla="*/ 56671 w 495672"/>
                <a:gd name="connsiteY1" fmla="*/ 13009 h 331469"/>
                <a:gd name="connsiteX2" fmla="*/ 54889 w 495672"/>
                <a:gd name="connsiteY2" fmla="*/ 19959 h 331469"/>
                <a:gd name="connsiteX3" fmla="*/ 48295 w 495672"/>
                <a:gd name="connsiteY3" fmla="*/ 36177 h 331469"/>
                <a:gd name="connsiteX4" fmla="*/ 42592 w 495672"/>
                <a:gd name="connsiteY4" fmla="*/ 49898 h 331469"/>
                <a:gd name="connsiteX5" fmla="*/ 41166 w 495672"/>
                <a:gd name="connsiteY5" fmla="*/ 61660 h 331469"/>
                <a:gd name="connsiteX6" fmla="*/ 17465 w 495672"/>
                <a:gd name="connsiteY6" fmla="*/ 93025 h 331469"/>
                <a:gd name="connsiteX7" fmla="*/ 6772 w 495672"/>
                <a:gd name="connsiteY7" fmla="*/ 98193 h 331469"/>
                <a:gd name="connsiteX8" fmla="*/ 0 w 495672"/>
                <a:gd name="connsiteY8" fmla="*/ 110668 h 331469"/>
                <a:gd name="connsiteX9" fmla="*/ 3921 w 495672"/>
                <a:gd name="connsiteY9" fmla="*/ 115658 h 331469"/>
                <a:gd name="connsiteX10" fmla="*/ 17286 w 495672"/>
                <a:gd name="connsiteY10" fmla="*/ 134726 h 331469"/>
                <a:gd name="connsiteX11" fmla="*/ 36533 w 495672"/>
                <a:gd name="connsiteY11" fmla="*/ 161993 h 331469"/>
                <a:gd name="connsiteX12" fmla="*/ 51146 w 495672"/>
                <a:gd name="connsiteY12" fmla="*/ 178210 h 331469"/>
                <a:gd name="connsiteX13" fmla="*/ 95342 w 495672"/>
                <a:gd name="connsiteY13" fmla="*/ 200842 h 331469"/>
                <a:gd name="connsiteX14" fmla="*/ 100689 w 495672"/>
                <a:gd name="connsiteY14" fmla="*/ 199595 h 331469"/>
                <a:gd name="connsiteX15" fmla="*/ 136331 w 495672"/>
                <a:gd name="connsiteY15" fmla="*/ 204050 h 331469"/>
                <a:gd name="connsiteX16" fmla="*/ 147558 w 495672"/>
                <a:gd name="connsiteY16" fmla="*/ 226861 h 331469"/>
                <a:gd name="connsiteX17" fmla="*/ 153082 w 495672"/>
                <a:gd name="connsiteY17" fmla="*/ 242009 h 331469"/>
                <a:gd name="connsiteX18" fmla="*/ 176784 w 495672"/>
                <a:gd name="connsiteY18" fmla="*/ 257157 h 331469"/>
                <a:gd name="connsiteX19" fmla="*/ 188902 w 495672"/>
                <a:gd name="connsiteY19" fmla="*/ 257157 h 331469"/>
                <a:gd name="connsiteX20" fmla="*/ 210822 w 495672"/>
                <a:gd name="connsiteY20" fmla="*/ 252167 h 331469"/>
                <a:gd name="connsiteX21" fmla="*/ 214208 w 495672"/>
                <a:gd name="connsiteY21" fmla="*/ 250919 h 331469"/>
                <a:gd name="connsiteX22" fmla="*/ 243969 w 495672"/>
                <a:gd name="connsiteY22" fmla="*/ 253414 h 331469"/>
                <a:gd name="connsiteX23" fmla="*/ 252345 w 495672"/>
                <a:gd name="connsiteY23" fmla="*/ 265354 h 331469"/>
                <a:gd name="connsiteX24" fmla="*/ 263038 w 495672"/>
                <a:gd name="connsiteY24" fmla="*/ 276225 h 331469"/>
                <a:gd name="connsiteX25" fmla="*/ 269453 w 495672"/>
                <a:gd name="connsiteY25" fmla="*/ 278720 h 331469"/>
                <a:gd name="connsiteX26" fmla="*/ 281750 w 495672"/>
                <a:gd name="connsiteY26" fmla="*/ 284066 h 331469"/>
                <a:gd name="connsiteX27" fmla="*/ 286918 w 495672"/>
                <a:gd name="connsiteY27" fmla="*/ 287274 h 331469"/>
                <a:gd name="connsiteX28" fmla="*/ 299571 w 495672"/>
                <a:gd name="connsiteY28" fmla="*/ 293868 h 331469"/>
                <a:gd name="connsiteX29" fmla="*/ 315075 w 495672"/>
                <a:gd name="connsiteY29" fmla="*/ 295293 h 331469"/>
                <a:gd name="connsiteX30" fmla="*/ 337351 w 495672"/>
                <a:gd name="connsiteY30" fmla="*/ 298501 h 331469"/>
                <a:gd name="connsiteX31" fmla="*/ 349113 w 495672"/>
                <a:gd name="connsiteY31" fmla="*/ 301887 h 331469"/>
                <a:gd name="connsiteX32" fmla="*/ 374241 w 495672"/>
                <a:gd name="connsiteY32" fmla="*/ 313649 h 331469"/>
                <a:gd name="connsiteX33" fmla="*/ 383864 w 495672"/>
                <a:gd name="connsiteY33" fmla="*/ 331470 h 331469"/>
                <a:gd name="connsiteX34" fmla="*/ 383864 w 495672"/>
                <a:gd name="connsiteY34" fmla="*/ 330401 h 331469"/>
                <a:gd name="connsiteX35" fmla="*/ 405962 w 495672"/>
                <a:gd name="connsiteY35" fmla="*/ 315431 h 331469"/>
                <a:gd name="connsiteX36" fmla="*/ 415229 w 495672"/>
                <a:gd name="connsiteY36" fmla="*/ 318104 h 331469"/>
                <a:gd name="connsiteX37" fmla="*/ 419862 w 495672"/>
                <a:gd name="connsiteY37" fmla="*/ 319886 h 331469"/>
                <a:gd name="connsiteX38" fmla="*/ 424317 w 495672"/>
                <a:gd name="connsiteY38" fmla="*/ 315609 h 331469"/>
                <a:gd name="connsiteX39" fmla="*/ 424317 w 495672"/>
                <a:gd name="connsiteY39" fmla="*/ 289947 h 331469"/>
                <a:gd name="connsiteX40" fmla="*/ 420931 w 495672"/>
                <a:gd name="connsiteY40" fmla="*/ 284601 h 331469"/>
                <a:gd name="connsiteX41" fmla="*/ 414694 w 495672"/>
                <a:gd name="connsiteY41" fmla="*/ 266780 h 331469"/>
                <a:gd name="connsiteX42" fmla="*/ 420397 w 495672"/>
                <a:gd name="connsiteY42" fmla="*/ 256087 h 331469"/>
                <a:gd name="connsiteX43" fmla="*/ 423604 w 495672"/>
                <a:gd name="connsiteY43" fmla="*/ 250919 h 331469"/>
                <a:gd name="connsiteX44" fmla="*/ 423604 w 495672"/>
                <a:gd name="connsiteY44" fmla="*/ 242008 h 331469"/>
                <a:gd name="connsiteX45" fmla="*/ 422357 w 495672"/>
                <a:gd name="connsiteY45" fmla="*/ 231316 h 331469"/>
                <a:gd name="connsiteX46" fmla="*/ 430911 w 495672"/>
                <a:gd name="connsiteY46" fmla="*/ 207079 h 331469"/>
                <a:gd name="connsiteX47" fmla="*/ 446059 w 495672"/>
                <a:gd name="connsiteY47" fmla="*/ 198703 h 331469"/>
                <a:gd name="connsiteX48" fmla="*/ 457108 w 495672"/>
                <a:gd name="connsiteY48" fmla="*/ 189080 h 331469"/>
                <a:gd name="connsiteX49" fmla="*/ 478137 w 495672"/>
                <a:gd name="connsiteY49" fmla="*/ 164666 h 331469"/>
                <a:gd name="connsiteX50" fmla="*/ 485265 w 495672"/>
                <a:gd name="connsiteY50" fmla="*/ 161814 h 331469"/>
                <a:gd name="connsiteX51" fmla="*/ 491681 w 495672"/>
                <a:gd name="connsiteY51" fmla="*/ 158250 h 331469"/>
                <a:gd name="connsiteX52" fmla="*/ 495067 w 495672"/>
                <a:gd name="connsiteY52" fmla="*/ 156112 h 331469"/>
                <a:gd name="connsiteX53" fmla="*/ 495067 w 495672"/>
                <a:gd name="connsiteY53" fmla="*/ 125994 h 331469"/>
                <a:gd name="connsiteX54" fmla="*/ 479384 w 495672"/>
                <a:gd name="connsiteY54" fmla="*/ 113698 h 331469"/>
                <a:gd name="connsiteX55" fmla="*/ 476176 w 495672"/>
                <a:gd name="connsiteY55" fmla="*/ 113698 h 331469"/>
                <a:gd name="connsiteX56" fmla="*/ 442495 w 495672"/>
                <a:gd name="connsiteY56" fmla="*/ 110668 h 331469"/>
                <a:gd name="connsiteX57" fmla="*/ 432871 w 495672"/>
                <a:gd name="connsiteY57" fmla="*/ 107104 h 331469"/>
                <a:gd name="connsiteX58" fmla="*/ 429842 w 495672"/>
                <a:gd name="connsiteY58" fmla="*/ 105678 h 331469"/>
                <a:gd name="connsiteX59" fmla="*/ 407566 w 495672"/>
                <a:gd name="connsiteY59" fmla="*/ 95698 h 331469"/>
                <a:gd name="connsiteX60" fmla="*/ 399546 w 495672"/>
                <a:gd name="connsiteY60" fmla="*/ 89639 h 331469"/>
                <a:gd name="connsiteX61" fmla="*/ 389032 w 495672"/>
                <a:gd name="connsiteY61" fmla="*/ 82511 h 331469"/>
                <a:gd name="connsiteX62" fmla="*/ 378161 w 495672"/>
                <a:gd name="connsiteY62" fmla="*/ 82511 h 331469"/>
                <a:gd name="connsiteX63" fmla="*/ 358380 w 495672"/>
                <a:gd name="connsiteY63" fmla="*/ 81264 h 331469"/>
                <a:gd name="connsiteX64" fmla="*/ 352677 w 495672"/>
                <a:gd name="connsiteY64" fmla="*/ 77521 h 331469"/>
                <a:gd name="connsiteX65" fmla="*/ 344479 w 495672"/>
                <a:gd name="connsiteY65" fmla="*/ 73422 h 331469"/>
                <a:gd name="connsiteX66" fmla="*/ 339311 w 495672"/>
                <a:gd name="connsiteY66" fmla="*/ 73422 h 331469"/>
                <a:gd name="connsiteX67" fmla="*/ 324876 w 495672"/>
                <a:gd name="connsiteY67" fmla="*/ 65581 h 331469"/>
                <a:gd name="connsiteX68" fmla="*/ 320065 w 495672"/>
                <a:gd name="connsiteY68" fmla="*/ 54354 h 331469"/>
                <a:gd name="connsiteX69" fmla="*/ 314362 w 495672"/>
                <a:gd name="connsiteY69" fmla="*/ 44731 h 331469"/>
                <a:gd name="connsiteX70" fmla="*/ 311511 w 495672"/>
                <a:gd name="connsiteY70" fmla="*/ 42414 h 331469"/>
                <a:gd name="connsiteX71" fmla="*/ 291729 w 495672"/>
                <a:gd name="connsiteY71" fmla="*/ 30117 h 331469"/>
                <a:gd name="connsiteX72" fmla="*/ 283353 w 495672"/>
                <a:gd name="connsiteY72" fmla="*/ 37246 h 331469"/>
                <a:gd name="connsiteX73" fmla="*/ 275156 w 495672"/>
                <a:gd name="connsiteY73" fmla="*/ 49720 h 331469"/>
                <a:gd name="connsiteX74" fmla="*/ 248068 w 495672"/>
                <a:gd name="connsiteY74" fmla="*/ 57027 h 331469"/>
                <a:gd name="connsiteX75" fmla="*/ 235950 w 495672"/>
                <a:gd name="connsiteY75" fmla="*/ 58275 h 331469"/>
                <a:gd name="connsiteX76" fmla="*/ 202446 w 495672"/>
                <a:gd name="connsiteY76" fmla="*/ 52750 h 331469"/>
                <a:gd name="connsiteX77" fmla="*/ 197100 w 495672"/>
                <a:gd name="connsiteY77" fmla="*/ 49542 h 331469"/>
                <a:gd name="connsiteX78" fmla="*/ 179279 w 495672"/>
                <a:gd name="connsiteY78" fmla="*/ 44374 h 331469"/>
                <a:gd name="connsiteX79" fmla="*/ 165557 w 495672"/>
                <a:gd name="connsiteY79" fmla="*/ 41523 h 331469"/>
                <a:gd name="connsiteX80" fmla="*/ 145241 w 495672"/>
                <a:gd name="connsiteY80" fmla="*/ 35998 h 331469"/>
                <a:gd name="connsiteX81" fmla="*/ 125638 w 495672"/>
                <a:gd name="connsiteY81" fmla="*/ 30830 h 331469"/>
                <a:gd name="connsiteX82" fmla="*/ 116015 w 495672"/>
                <a:gd name="connsiteY82" fmla="*/ 29583 h 331469"/>
                <a:gd name="connsiteX83" fmla="*/ 98194 w 495672"/>
                <a:gd name="connsiteY83" fmla="*/ 25305 h 331469"/>
                <a:gd name="connsiteX84" fmla="*/ 86075 w 495672"/>
                <a:gd name="connsiteY84" fmla="*/ 13187 h 331469"/>
                <a:gd name="connsiteX85" fmla="*/ 76452 w 495672"/>
                <a:gd name="connsiteY85" fmla="*/ 3208 h 331469"/>
                <a:gd name="connsiteX86" fmla="*/ 67720 w 495672"/>
                <a:gd name="connsiteY86" fmla="*/ 891 h 33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5672" h="331469">
                  <a:moveTo>
                    <a:pt x="66472" y="0"/>
                  </a:moveTo>
                  <a:cubicBezTo>
                    <a:pt x="59700" y="1069"/>
                    <a:pt x="58631" y="4633"/>
                    <a:pt x="56671" y="13009"/>
                  </a:cubicBezTo>
                  <a:cubicBezTo>
                    <a:pt x="56671" y="15148"/>
                    <a:pt x="55602" y="17643"/>
                    <a:pt x="54889" y="19959"/>
                  </a:cubicBezTo>
                  <a:cubicBezTo>
                    <a:pt x="53107" y="25484"/>
                    <a:pt x="50612" y="30830"/>
                    <a:pt x="48295" y="36177"/>
                  </a:cubicBezTo>
                  <a:cubicBezTo>
                    <a:pt x="45978" y="41523"/>
                    <a:pt x="44196" y="45265"/>
                    <a:pt x="42592" y="49898"/>
                  </a:cubicBezTo>
                  <a:cubicBezTo>
                    <a:pt x="41495" y="53719"/>
                    <a:pt x="41014" y="57689"/>
                    <a:pt x="41166" y="61660"/>
                  </a:cubicBezTo>
                  <a:cubicBezTo>
                    <a:pt x="43180" y="76840"/>
                    <a:pt x="32617" y="90817"/>
                    <a:pt x="17465" y="93025"/>
                  </a:cubicBezTo>
                  <a:cubicBezTo>
                    <a:pt x="13498" y="93749"/>
                    <a:pt x="9803" y="95535"/>
                    <a:pt x="6772" y="98193"/>
                  </a:cubicBezTo>
                  <a:cubicBezTo>
                    <a:pt x="3581" y="101772"/>
                    <a:pt x="1262" y="106042"/>
                    <a:pt x="0" y="110668"/>
                  </a:cubicBezTo>
                  <a:lnTo>
                    <a:pt x="3921" y="115658"/>
                  </a:lnTo>
                  <a:cubicBezTo>
                    <a:pt x="8836" y="121679"/>
                    <a:pt x="13303" y="128052"/>
                    <a:pt x="17286" y="134726"/>
                  </a:cubicBezTo>
                  <a:cubicBezTo>
                    <a:pt x="22046" y="144878"/>
                    <a:pt x="28561" y="154109"/>
                    <a:pt x="36533" y="161993"/>
                  </a:cubicBezTo>
                  <a:cubicBezTo>
                    <a:pt x="41824" y="167004"/>
                    <a:pt x="46711" y="172427"/>
                    <a:pt x="51146" y="178210"/>
                  </a:cubicBezTo>
                  <a:cubicBezTo>
                    <a:pt x="63799" y="193357"/>
                    <a:pt x="73601" y="205297"/>
                    <a:pt x="95342" y="200842"/>
                  </a:cubicBezTo>
                  <a:lnTo>
                    <a:pt x="100689" y="199595"/>
                  </a:lnTo>
                  <a:cubicBezTo>
                    <a:pt x="112556" y="194943"/>
                    <a:pt x="125973" y="196620"/>
                    <a:pt x="136331" y="204050"/>
                  </a:cubicBezTo>
                  <a:cubicBezTo>
                    <a:pt x="142750" y="210015"/>
                    <a:pt x="146747" y="218136"/>
                    <a:pt x="147558" y="226861"/>
                  </a:cubicBezTo>
                  <a:cubicBezTo>
                    <a:pt x="148040" y="232307"/>
                    <a:pt x="149945" y="237531"/>
                    <a:pt x="153082" y="242009"/>
                  </a:cubicBezTo>
                  <a:cubicBezTo>
                    <a:pt x="158825" y="249829"/>
                    <a:pt x="167275" y="255229"/>
                    <a:pt x="176784" y="257157"/>
                  </a:cubicBezTo>
                  <a:cubicBezTo>
                    <a:pt x="180804" y="257711"/>
                    <a:pt x="184882" y="257711"/>
                    <a:pt x="188902" y="257157"/>
                  </a:cubicBezTo>
                  <a:cubicBezTo>
                    <a:pt x="196388" y="256414"/>
                    <a:pt x="203752" y="254738"/>
                    <a:pt x="210822" y="252167"/>
                  </a:cubicBezTo>
                  <a:lnTo>
                    <a:pt x="214208" y="250919"/>
                  </a:lnTo>
                  <a:cubicBezTo>
                    <a:pt x="223689" y="245513"/>
                    <a:pt x="235521" y="246505"/>
                    <a:pt x="243969" y="253414"/>
                  </a:cubicBezTo>
                  <a:cubicBezTo>
                    <a:pt x="247358" y="256940"/>
                    <a:pt x="250183" y="260967"/>
                    <a:pt x="252345" y="265354"/>
                  </a:cubicBezTo>
                  <a:cubicBezTo>
                    <a:pt x="254261" y="270295"/>
                    <a:pt x="258129" y="274228"/>
                    <a:pt x="263038" y="276225"/>
                  </a:cubicBezTo>
                  <a:cubicBezTo>
                    <a:pt x="265113" y="277210"/>
                    <a:pt x="267257" y="278044"/>
                    <a:pt x="269453" y="278720"/>
                  </a:cubicBezTo>
                  <a:cubicBezTo>
                    <a:pt x="273767" y="279959"/>
                    <a:pt x="277901" y="281756"/>
                    <a:pt x="281750" y="284066"/>
                  </a:cubicBezTo>
                  <a:lnTo>
                    <a:pt x="286918" y="287274"/>
                  </a:lnTo>
                  <a:cubicBezTo>
                    <a:pt x="290673" y="290263"/>
                    <a:pt x="294969" y="292501"/>
                    <a:pt x="299571" y="293868"/>
                  </a:cubicBezTo>
                  <a:cubicBezTo>
                    <a:pt x="304662" y="294967"/>
                    <a:pt x="309868" y="295446"/>
                    <a:pt x="315075" y="295293"/>
                  </a:cubicBezTo>
                  <a:cubicBezTo>
                    <a:pt x="322636" y="294941"/>
                    <a:pt x="330196" y="296029"/>
                    <a:pt x="337351" y="298501"/>
                  </a:cubicBezTo>
                  <a:cubicBezTo>
                    <a:pt x="341181" y="299922"/>
                    <a:pt x="345113" y="301054"/>
                    <a:pt x="349113" y="301887"/>
                  </a:cubicBezTo>
                  <a:cubicBezTo>
                    <a:pt x="358484" y="303182"/>
                    <a:pt x="367244" y="307282"/>
                    <a:pt x="374241" y="313649"/>
                  </a:cubicBezTo>
                  <a:cubicBezTo>
                    <a:pt x="378695" y="318827"/>
                    <a:pt x="381977" y="324906"/>
                    <a:pt x="383864" y="331470"/>
                  </a:cubicBezTo>
                  <a:lnTo>
                    <a:pt x="383864" y="330401"/>
                  </a:lnTo>
                  <a:cubicBezTo>
                    <a:pt x="387851" y="321671"/>
                    <a:pt x="396376" y="315896"/>
                    <a:pt x="405962" y="315431"/>
                  </a:cubicBezTo>
                  <a:cubicBezTo>
                    <a:pt x="409222" y="315558"/>
                    <a:pt x="412402" y="316476"/>
                    <a:pt x="415229" y="318104"/>
                  </a:cubicBezTo>
                  <a:cubicBezTo>
                    <a:pt x="416655" y="318968"/>
                    <a:pt x="418224" y="319571"/>
                    <a:pt x="419862" y="319886"/>
                  </a:cubicBezTo>
                  <a:cubicBezTo>
                    <a:pt x="421934" y="319235"/>
                    <a:pt x="423582" y="317653"/>
                    <a:pt x="424317" y="315609"/>
                  </a:cubicBezTo>
                  <a:cubicBezTo>
                    <a:pt x="427389" y="307331"/>
                    <a:pt x="427389" y="298225"/>
                    <a:pt x="424317" y="289947"/>
                  </a:cubicBezTo>
                  <a:cubicBezTo>
                    <a:pt x="423317" y="288086"/>
                    <a:pt x="422186" y="286300"/>
                    <a:pt x="420931" y="284601"/>
                  </a:cubicBezTo>
                  <a:cubicBezTo>
                    <a:pt x="416631" y="279687"/>
                    <a:pt x="414396" y="273302"/>
                    <a:pt x="414694" y="266780"/>
                  </a:cubicBezTo>
                  <a:cubicBezTo>
                    <a:pt x="415561" y="262754"/>
                    <a:pt x="417537" y="259050"/>
                    <a:pt x="420397" y="256087"/>
                  </a:cubicBezTo>
                  <a:cubicBezTo>
                    <a:pt x="421754" y="254561"/>
                    <a:pt x="422839" y="252813"/>
                    <a:pt x="423604" y="250919"/>
                  </a:cubicBezTo>
                  <a:cubicBezTo>
                    <a:pt x="424186" y="247977"/>
                    <a:pt x="424186" y="244950"/>
                    <a:pt x="423604" y="242008"/>
                  </a:cubicBezTo>
                  <a:cubicBezTo>
                    <a:pt x="422730" y="238513"/>
                    <a:pt x="422311" y="234919"/>
                    <a:pt x="422357" y="231316"/>
                  </a:cubicBezTo>
                  <a:cubicBezTo>
                    <a:pt x="422931" y="222605"/>
                    <a:pt x="425890" y="214221"/>
                    <a:pt x="430911" y="207079"/>
                  </a:cubicBezTo>
                  <a:cubicBezTo>
                    <a:pt x="435038" y="202874"/>
                    <a:pt x="440302" y="199963"/>
                    <a:pt x="446059" y="198703"/>
                  </a:cubicBezTo>
                  <a:cubicBezTo>
                    <a:pt x="452118" y="196921"/>
                    <a:pt x="455326" y="196031"/>
                    <a:pt x="457108" y="189080"/>
                  </a:cubicBezTo>
                  <a:cubicBezTo>
                    <a:pt x="461207" y="171259"/>
                    <a:pt x="466197" y="169121"/>
                    <a:pt x="478137" y="164666"/>
                  </a:cubicBezTo>
                  <a:lnTo>
                    <a:pt x="485265" y="161814"/>
                  </a:lnTo>
                  <a:cubicBezTo>
                    <a:pt x="487501" y="160810"/>
                    <a:pt x="489647" y="159618"/>
                    <a:pt x="491681" y="158250"/>
                  </a:cubicBezTo>
                  <a:lnTo>
                    <a:pt x="495067" y="156112"/>
                  </a:lnTo>
                  <a:cubicBezTo>
                    <a:pt x="495875" y="146089"/>
                    <a:pt x="495875" y="136017"/>
                    <a:pt x="495067" y="125994"/>
                  </a:cubicBezTo>
                  <a:cubicBezTo>
                    <a:pt x="493819" y="116905"/>
                    <a:pt x="489898" y="113163"/>
                    <a:pt x="479384" y="113698"/>
                  </a:cubicBezTo>
                  <a:lnTo>
                    <a:pt x="476176" y="113698"/>
                  </a:lnTo>
                  <a:cubicBezTo>
                    <a:pt x="464861" y="114341"/>
                    <a:pt x="453513" y="113320"/>
                    <a:pt x="442495" y="110668"/>
                  </a:cubicBezTo>
                  <a:lnTo>
                    <a:pt x="432871" y="107104"/>
                  </a:lnTo>
                  <a:lnTo>
                    <a:pt x="429842" y="105678"/>
                  </a:lnTo>
                  <a:cubicBezTo>
                    <a:pt x="422249" y="102739"/>
                    <a:pt x="414814" y="99408"/>
                    <a:pt x="407566" y="95698"/>
                  </a:cubicBezTo>
                  <a:cubicBezTo>
                    <a:pt x="404726" y="93910"/>
                    <a:pt x="402043" y="91883"/>
                    <a:pt x="399546" y="89639"/>
                  </a:cubicBezTo>
                  <a:cubicBezTo>
                    <a:pt x="396437" y="86727"/>
                    <a:pt x="392889" y="84321"/>
                    <a:pt x="389032" y="82511"/>
                  </a:cubicBezTo>
                  <a:cubicBezTo>
                    <a:pt x="385530" y="81183"/>
                    <a:pt x="381663" y="81183"/>
                    <a:pt x="378161" y="82511"/>
                  </a:cubicBezTo>
                  <a:cubicBezTo>
                    <a:pt x="371702" y="85005"/>
                    <a:pt x="364475" y="84549"/>
                    <a:pt x="358380" y="81264"/>
                  </a:cubicBezTo>
                  <a:lnTo>
                    <a:pt x="352677" y="77521"/>
                  </a:lnTo>
                  <a:cubicBezTo>
                    <a:pt x="350327" y="75496"/>
                    <a:pt x="347509" y="74088"/>
                    <a:pt x="344479" y="73422"/>
                  </a:cubicBezTo>
                  <a:cubicBezTo>
                    <a:pt x="342759" y="73284"/>
                    <a:pt x="341031" y="73284"/>
                    <a:pt x="339311" y="73422"/>
                  </a:cubicBezTo>
                  <a:cubicBezTo>
                    <a:pt x="333377" y="73871"/>
                    <a:pt x="327730" y="70803"/>
                    <a:pt x="324876" y="65581"/>
                  </a:cubicBezTo>
                  <a:cubicBezTo>
                    <a:pt x="322552" y="62190"/>
                    <a:pt x="320917" y="58376"/>
                    <a:pt x="320065" y="54354"/>
                  </a:cubicBezTo>
                  <a:cubicBezTo>
                    <a:pt x="319444" y="50542"/>
                    <a:pt x="317408" y="47105"/>
                    <a:pt x="314362" y="44731"/>
                  </a:cubicBezTo>
                  <a:lnTo>
                    <a:pt x="311511" y="42414"/>
                  </a:lnTo>
                  <a:cubicBezTo>
                    <a:pt x="305963" y="36833"/>
                    <a:pt x="299189" y="32622"/>
                    <a:pt x="291729" y="30117"/>
                  </a:cubicBezTo>
                  <a:cubicBezTo>
                    <a:pt x="286740" y="30117"/>
                    <a:pt x="285848" y="31187"/>
                    <a:pt x="283353" y="37246"/>
                  </a:cubicBezTo>
                  <a:cubicBezTo>
                    <a:pt x="281677" y="42009"/>
                    <a:pt x="278863" y="46292"/>
                    <a:pt x="275156" y="49720"/>
                  </a:cubicBezTo>
                  <a:cubicBezTo>
                    <a:pt x="267103" y="54908"/>
                    <a:pt x="257637" y="57461"/>
                    <a:pt x="248068" y="57027"/>
                  </a:cubicBezTo>
                  <a:cubicBezTo>
                    <a:pt x="243997" y="57043"/>
                    <a:pt x="239938" y="57461"/>
                    <a:pt x="235950" y="58275"/>
                  </a:cubicBezTo>
                  <a:cubicBezTo>
                    <a:pt x="224566" y="62213"/>
                    <a:pt x="211963" y="60135"/>
                    <a:pt x="202446" y="52750"/>
                  </a:cubicBezTo>
                  <a:lnTo>
                    <a:pt x="197100" y="49542"/>
                  </a:lnTo>
                  <a:cubicBezTo>
                    <a:pt x="191541" y="46704"/>
                    <a:pt x="185493" y="44951"/>
                    <a:pt x="179279" y="44374"/>
                  </a:cubicBezTo>
                  <a:cubicBezTo>
                    <a:pt x="174643" y="43749"/>
                    <a:pt x="170058" y="42796"/>
                    <a:pt x="165557" y="41523"/>
                  </a:cubicBezTo>
                  <a:cubicBezTo>
                    <a:pt x="158785" y="39384"/>
                    <a:pt x="152013" y="37780"/>
                    <a:pt x="145241" y="35998"/>
                  </a:cubicBezTo>
                  <a:cubicBezTo>
                    <a:pt x="138469" y="34216"/>
                    <a:pt x="132232" y="32791"/>
                    <a:pt x="125638" y="30830"/>
                  </a:cubicBezTo>
                  <a:cubicBezTo>
                    <a:pt x="122494" y="30019"/>
                    <a:pt x="119262" y="29600"/>
                    <a:pt x="116015" y="29583"/>
                  </a:cubicBezTo>
                  <a:cubicBezTo>
                    <a:pt x="109789" y="29880"/>
                    <a:pt x="103607" y="28396"/>
                    <a:pt x="98194" y="25305"/>
                  </a:cubicBezTo>
                  <a:cubicBezTo>
                    <a:pt x="93554" y="21914"/>
                    <a:pt x="89466" y="17827"/>
                    <a:pt x="86075" y="13187"/>
                  </a:cubicBezTo>
                  <a:cubicBezTo>
                    <a:pt x="83327" y="9446"/>
                    <a:pt x="80091" y="6090"/>
                    <a:pt x="76452" y="3208"/>
                  </a:cubicBezTo>
                  <a:cubicBezTo>
                    <a:pt x="73933" y="1372"/>
                    <a:pt x="70818" y="545"/>
                    <a:pt x="67720" y="89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34" name="Полилиния: фигура 660">
              <a:extLst>
                <a:ext uri="{FF2B5EF4-FFF2-40B4-BE49-F238E27FC236}">
                  <a16:creationId xmlns:a16="http://schemas.microsoft.com/office/drawing/2014/main" id="{A9F4E79F-1D09-4994-91D1-4B6B5A6B6FD1}"/>
                </a:ext>
              </a:extLst>
            </p:cNvPr>
            <p:cNvSpPr/>
            <p:nvPr/>
          </p:nvSpPr>
          <p:spPr>
            <a:xfrm>
              <a:off x="1930254" y="3337000"/>
              <a:ext cx="208339" cy="247743"/>
            </a:xfrm>
            <a:custGeom>
              <a:avLst/>
              <a:gdLst>
                <a:gd name="connsiteX0" fmla="*/ 29838 w 223551"/>
                <a:gd name="connsiteY0" fmla="*/ 180348 h 265710"/>
                <a:gd name="connsiteX1" fmla="*/ 29838 w 223551"/>
                <a:gd name="connsiteY1" fmla="*/ 187298 h 265710"/>
                <a:gd name="connsiteX2" fmla="*/ 31085 w 223551"/>
                <a:gd name="connsiteY2" fmla="*/ 190328 h 265710"/>
                <a:gd name="connsiteX3" fmla="*/ 33046 w 223551"/>
                <a:gd name="connsiteY3" fmla="*/ 191753 h 265710"/>
                <a:gd name="connsiteX4" fmla="*/ 40709 w 223551"/>
                <a:gd name="connsiteY4" fmla="*/ 199951 h 265710"/>
                <a:gd name="connsiteX5" fmla="*/ 42134 w 223551"/>
                <a:gd name="connsiteY5" fmla="*/ 208862 h 265710"/>
                <a:gd name="connsiteX6" fmla="*/ 44273 w 223551"/>
                <a:gd name="connsiteY6" fmla="*/ 213317 h 265710"/>
                <a:gd name="connsiteX7" fmla="*/ 49263 w 223551"/>
                <a:gd name="connsiteY7" fmla="*/ 214921 h 265710"/>
                <a:gd name="connsiteX8" fmla="*/ 60846 w 223551"/>
                <a:gd name="connsiteY8" fmla="*/ 221336 h 265710"/>
                <a:gd name="connsiteX9" fmla="*/ 65658 w 223551"/>
                <a:gd name="connsiteY9" fmla="*/ 233811 h 265710"/>
                <a:gd name="connsiteX10" fmla="*/ 69044 w 223551"/>
                <a:gd name="connsiteY10" fmla="*/ 243256 h 265710"/>
                <a:gd name="connsiteX11" fmla="*/ 90251 w 223551"/>
                <a:gd name="connsiteY11" fmla="*/ 265710 h 265710"/>
                <a:gd name="connsiteX12" fmla="*/ 95597 w 223551"/>
                <a:gd name="connsiteY12" fmla="*/ 262503 h 265710"/>
                <a:gd name="connsiteX13" fmla="*/ 98449 w 223551"/>
                <a:gd name="connsiteY13" fmla="*/ 260899 h 265710"/>
                <a:gd name="connsiteX14" fmla="*/ 110745 w 223551"/>
                <a:gd name="connsiteY14" fmla="*/ 255018 h 265710"/>
                <a:gd name="connsiteX15" fmla="*/ 126428 w 223551"/>
                <a:gd name="connsiteY15" fmla="*/ 246642 h 265710"/>
                <a:gd name="connsiteX16" fmla="*/ 132487 w 223551"/>
                <a:gd name="connsiteY16" fmla="*/ 240939 h 265710"/>
                <a:gd name="connsiteX17" fmla="*/ 150308 w 223551"/>
                <a:gd name="connsiteY17" fmla="*/ 229890 h 265710"/>
                <a:gd name="connsiteX18" fmla="*/ 166881 w 223551"/>
                <a:gd name="connsiteY18" fmla="*/ 227752 h 265710"/>
                <a:gd name="connsiteX19" fmla="*/ 184702 w 223551"/>
                <a:gd name="connsiteY19" fmla="*/ 224722 h 265710"/>
                <a:gd name="connsiteX20" fmla="*/ 210899 w 223551"/>
                <a:gd name="connsiteY20" fmla="*/ 209574 h 265710"/>
                <a:gd name="connsiteX21" fmla="*/ 223552 w 223551"/>
                <a:gd name="connsiteY21" fmla="*/ 191753 h 265710"/>
                <a:gd name="connsiteX22" fmla="*/ 215532 w 223551"/>
                <a:gd name="connsiteY22" fmla="*/ 188367 h 265710"/>
                <a:gd name="connsiteX23" fmla="*/ 210899 w 223551"/>
                <a:gd name="connsiteY23" fmla="*/ 184090 h 265710"/>
                <a:gd name="connsiteX24" fmla="*/ 209295 w 223551"/>
                <a:gd name="connsiteY24" fmla="*/ 182308 h 265710"/>
                <a:gd name="connsiteX25" fmla="*/ 203771 w 223551"/>
                <a:gd name="connsiteY25" fmla="*/ 180170 h 265710"/>
                <a:gd name="connsiteX26" fmla="*/ 198603 w 223551"/>
                <a:gd name="connsiteY26" fmla="*/ 178388 h 265710"/>
                <a:gd name="connsiteX27" fmla="*/ 186841 w 223551"/>
                <a:gd name="connsiteY27" fmla="*/ 164844 h 265710"/>
                <a:gd name="connsiteX28" fmla="*/ 186841 w 223551"/>
                <a:gd name="connsiteY28" fmla="*/ 161280 h 265710"/>
                <a:gd name="connsiteX29" fmla="*/ 177930 w 223551"/>
                <a:gd name="connsiteY29" fmla="*/ 146666 h 265710"/>
                <a:gd name="connsiteX30" fmla="*/ 152446 w 223551"/>
                <a:gd name="connsiteY30" fmla="*/ 126885 h 265710"/>
                <a:gd name="connsiteX31" fmla="*/ 142823 w 223551"/>
                <a:gd name="connsiteY31" fmla="*/ 111025 h 265710"/>
                <a:gd name="connsiteX32" fmla="*/ 138724 w 223551"/>
                <a:gd name="connsiteY32" fmla="*/ 102471 h 265710"/>
                <a:gd name="connsiteX33" fmla="*/ 127140 w 223551"/>
                <a:gd name="connsiteY33" fmla="*/ 96233 h 265710"/>
                <a:gd name="connsiteX34" fmla="*/ 120903 w 223551"/>
                <a:gd name="connsiteY34" fmla="*/ 94807 h 265710"/>
                <a:gd name="connsiteX35" fmla="*/ 97023 w 223551"/>
                <a:gd name="connsiteY35" fmla="*/ 78056 h 265710"/>
                <a:gd name="connsiteX36" fmla="*/ 101122 w 223551"/>
                <a:gd name="connsiteY36" fmla="*/ 56492 h 265710"/>
                <a:gd name="connsiteX37" fmla="*/ 100053 w 223551"/>
                <a:gd name="connsiteY37" fmla="*/ 29761 h 265710"/>
                <a:gd name="connsiteX38" fmla="*/ 97558 w 223551"/>
                <a:gd name="connsiteY38" fmla="*/ 29761 h 265710"/>
                <a:gd name="connsiteX39" fmla="*/ 90073 w 223551"/>
                <a:gd name="connsiteY39" fmla="*/ 32434 h 265710"/>
                <a:gd name="connsiteX40" fmla="*/ 86865 w 223551"/>
                <a:gd name="connsiteY40" fmla="*/ 35820 h 265710"/>
                <a:gd name="connsiteX41" fmla="*/ 75460 w 223551"/>
                <a:gd name="connsiteY41" fmla="*/ 43483 h 265710"/>
                <a:gd name="connsiteX42" fmla="*/ 48550 w 223551"/>
                <a:gd name="connsiteY42" fmla="*/ 25662 h 265710"/>
                <a:gd name="connsiteX43" fmla="*/ 41956 w 223551"/>
                <a:gd name="connsiteY43" fmla="*/ 17821 h 265710"/>
                <a:gd name="connsiteX44" fmla="*/ 32333 w 223551"/>
                <a:gd name="connsiteY44" fmla="*/ 0 h 265710"/>
                <a:gd name="connsiteX45" fmla="*/ 17007 w 223551"/>
                <a:gd name="connsiteY45" fmla="*/ 22098 h 265710"/>
                <a:gd name="connsiteX46" fmla="*/ 12195 w 223551"/>
                <a:gd name="connsiteY46" fmla="*/ 31008 h 265710"/>
                <a:gd name="connsiteX47" fmla="*/ 790 w 223551"/>
                <a:gd name="connsiteY47" fmla="*/ 67898 h 265710"/>
                <a:gd name="connsiteX48" fmla="*/ 5067 w 223551"/>
                <a:gd name="connsiteY48" fmla="*/ 74848 h 265710"/>
                <a:gd name="connsiteX49" fmla="*/ 10591 w 223551"/>
                <a:gd name="connsiteY49" fmla="*/ 83402 h 265710"/>
                <a:gd name="connsiteX50" fmla="*/ 12017 w 223551"/>
                <a:gd name="connsiteY50" fmla="*/ 90887 h 265710"/>
                <a:gd name="connsiteX51" fmla="*/ 12017 w 223551"/>
                <a:gd name="connsiteY51" fmla="*/ 95342 h 265710"/>
                <a:gd name="connsiteX52" fmla="*/ 13621 w 223551"/>
                <a:gd name="connsiteY52" fmla="*/ 96411 h 265710"/>
                <a:gd name="connsiteX53" fmla="*/ 18076 w 223551"/>
                <a:gd name="connsiteY53" fmla="*/ 100866 h 265710"/>
                <a:gd name="connsiteX54" fmla="*/ 20927 w 223551"/>
                <a:gd name="connsiteY54" fmla="*/ 107104 h 265710"/>
                <a:gd name="connsiteX55" fmla="*/ 26096 w 223551"/>
                <a:gd name="connsiteY55" fmla="*/ 115480 h 265710"/>
                <a:gd name="connsiteX56" fmla="*/ 31620 w 223551"/>
                <a:gd name="connsiteY56" fmla="*/ 119222 h 265710"/>
                <a:gd name="connsiteX57" fmla="*/ 42313 w 223551"/>
                <a:gd name="connsiteY57" fmla="*/ 135618 h 265710"/>
                <a:gd name="connsiteX58" fmla="*/ 35362 w 223551"/>
                <a:gd name="connsiteY58" fmla="*/ 163240 h 265710"/>
                <a:gd name="connsiteX59" fmla="*/ 29838 w 223551"/>
                <a:gd name="connsiteY59" fmla="*/ 180348 h 2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23551" h="265710">
                  <a:moveTo>
                    <a:pt x="29838" y="180348"/>
                  </a:moveTo>
                  <a:cubicBezTo>
                    <a:pt x="29483" y="182651"/>
                    <a:pt x="29483" y="184995"/>
                    <a:pt x="29838" y="187298"/>
                  </a:cubicBezTo>
                  <a:cubicBezTo>
                    <a:pt x="29854" y="188430"/>
                    <a:pt x="30300" y="189513"/>
                    <a:pt x="31085" y="190328"/>
                  </a:cubicBezTo>
                  <a:lnTo>
                    <a:pt x="33046" y="191753"/>
                  </a:lnTo>
                  <a:cubicBezTo>
                    <a:pt x="36416" y="193590"/>
                    <a:pt x="39104" y="196465"/>
                    <a:pt x="40709" y="199951"/>
                  </a:cubicBezTo>
                  <a:cubicBezTo>
                    <a:pt x="41852" y="202775"/>
                    <a:pt x="42339" y="205822"/>
                    <a:pt x="42134" y="208862"/>
                  </a:cubicBezTo>
                  <a:cubicBezTo>
                    <a:pt x="42134" y="211535"/>
                    <a:pt x="42134" y="211713"/>
                    <a:pt x="44273" y="213317"/>
                  </a:cubicBezTo>
                  <a:cubicBezTo>
                    <a:pt x="45839" y="214116"/>
                    <a:pt x="47524" y="214657"/>
                    <a:pt x="49263" y="214921"/>
                  </a:cubicBezTo>
                  <a:cubicBezTo>
                    <a:pt x="53805" y="215492"/>
                    <a:pt x="57952" y="217789"/>
                    <a:pt x="60846" y="221336"/>
                  </a:cubicBezTo>
                  <a:cubicBezTo>
                    <a:pt x="63299" y="225115"/>
                    <a:pt x="64938" y="229364"/>
                    <a:pt x="65658" y="233811"/>
                  </a:cubicBezTo>
                  <a:cubicBezTo>
                    <a:pt x="66130" y="237157"/>
                    <a:pt x="67283" y="240372"/>
                    <a:pt x="69044" y="243256"/>
                  </a:cubicBezTo>
                  <a:cubicBezTo>
                    <a:pt x="75071" y="251661"/>
                    <a:pt x="82204" y="259214"/>
                    <a:pt x="90251" y="265710"/>
                  </a:cubicBezTo>
                  <a:cubicBezTo>
                    <a:pt x="91952" y="264511"/>
                    <a:pt x="93739" y="263439"/>
                    <a:pt x="95597" y="262503"/>
                  </a:cubicBezTo>
                  <a:lnTo>
                    <a:pt x="98449" y="260899"/>
                  </a:lnTo>
                  <a:cubicBezTo>
                    <a:pt x="102442" y="258726"/>
                    <a:pt x="106547" y="256763"/>
                    <a:pt x="110745" y="255018"/>
                  </a:cubicBezTo>
                  <a:cubicBezTo>
                    <a:pt x="116315" y="252920"/>
                    <a:pt x="121587" y="250104"/>
                    <a:pt x="126428" y="246642"/>
                  </a:cubicBezTo>
                  <a:cubicBezTo>
                    <a:pt x="128653" y="244972"/>
                    <a:pt x="130685" y="243060"/>
                    <a:pt x="132487" y="240939"/>
                  </a:cubicBezTo>
                  <a:cubicBezTo>
                    <a:pt x="137185" y="235553"/>
                    <a:pt x="143394" y="231703"/>
                    <a:pt x="150308" y="229890"/>
                  </a:cubicBezTo>
                  <a:cubicBezTo>
                    <a:pt x="155756" y="228676"/>
                    <a:pt x="161303" y="227960"/>
                    <a:pt x="166881" y="227752"/>
                  </a:cubicBezTo>
                  <a:cubicBezTo>
                    <a:pt x="172936" y="227603"/>
                    <a:pt x="178938" y="226582"/>
                    <a:pt x="184702" y="224722"/>
                  </a:cubicBezTo>
                  <a:cubicBezTo>
                    <a:pt x="194354" y="221465"/>
                    <a:pt x="203260" y="216315"/>
                    <a:pt x="210899" y="209574"/>
                  </a:cubicBezTo>
                  <a:cubicBezTo>
                    <a:pt x="216066" y="204369"/>
                    <a:pt x="220341" y="198348"/>
                    <a:pt x="223552" y="191753"/>
                  </a:cubicBezTo>
                  <a:cubicBezTo>
                    <a:pt x="220768" y="190908"/>
                    <a:pt x="218080" y="189773"/>
                    <a:pt x="215532" y="188367"/>
                  </a:cubicBezTo>
                  <a:cubicBezTo>
                    <a:pt x="213711" y="187274"/>
                    <a:pt x="212134" y="185818"/>
                    <a:pt x="210899" y="184090"/>
                  </a:cubicBezTo>
                  <a:lnTo>
                    <a:pt x="209295" y="182308"/>
                  </a:lnTo>
                  <a:cubicBezTo>
                    <a:pt x="207565" y="181336"/>
                    <a:pt x="205704" y="180616"/>
                    <a:pt x="203771" y="180170"/>
                  </a:cubicBezTo>
                  <a:lnTo>
                    <a:pt x="198603" y="178388"/>
                  </a:lnTo>
                  <a:cubicBezTo>
                    <a:pt x="189336" y="174289"/>
                    <a:pt x="187910" y="173041"/>
                    <a:pt x="186841" y="164844"/>
                  </a:cubicBezTo>
                  <a:lnTo>
                    <a:pt x="186841" y="161280"/>
                  </a:lnTo>
                  <a:cubicBezTo>
                    <a:pt x="185237" y="151656"/>
                    <a:pt x="185237" y="151656"/>
                    <a:pt x="177930" y="146666"/>
                  </a:cubicBezTo>
                  <a:cubicBezTo>
                    <a:pt x="168571" y="141269"/>
                    <a:pt x="159996" y="134613"/>
                    <a:pt x="152446" y="126885"/>
                  </a:cubicBezTo>
                  <a:cubicBezTo>
                    <a:pt x="148359" y="122185"/>
                    <a:pt x="145104" y="116821"/>
                    <a:pt x="142823" y="111025"/>
                  </a:cubicBezTo>
                  <a:cubicBezTo>
                    <a:pt x="141679" y="108072"/>
                    <a:pt x="140309" y="105212"/>
                    <a:pt x="138724" y="102471"/>
                  </a:cubicBezTo>
                  <a:cubicBezTo>
                    <a:pt x="136051" y="98015"/>
                    <a:pt x="133378" y="97302"/>
                    <a:pt x="127140" y="96233"/>
                  </a:cubicBezTo>
                  <a:lnTo>
                    <a:pt x="120903" y="94807"/>
                  </a:lnTo>
                  <a:cubicBezTo>
                    <a:pt x="110729" y="93347"/>
                    <a:pt x="101859" y="87125"/>
                    <a:pt x="97023" y="78056"/>
                  </a:cubicBezTo>
                  <a:cubicBezTo>
                    <a:pt x="94778" y="70630"/>
                    <a:pt x="96309" y="62576"/>
                    <a:pt x="101122" y="56492"/>
                  </a:cubicBezTo>
                  <a:cubicBezTo>
                    <a:pt x="107673" y="48626"/>
                    <a:pt x="107212" y="37079"/>
                    <a:pt x="100053" y="29761"/>
                  </a:cubicBezTo>
                  <a:lnTo>
                    <a:pt x="97558" y="29761"/>
                  </a:lnTo>
                  <a:cubicBezTo>
                    <a:pt x="94927" y="30214"/>
                    <a:pt x="92395" y="31119"/>
                    <a:pt x="90073" y="32434"/>
                  </a:cubicBezTo>
                  <a:cubicBezTo>
                    <a:pt x="88788" y="33337"/>
                    <a:pt x="87697" y="34488"/>
                    <a:pt x="86865" y="35820"/>
                  </a:cubicBezTo>
                  <a:cubicBezTo>
                    <a:pt x="84387" y="39938"/>
                    <a:pt x="80209" y="42745"/>
                    <a:pt x="75460" y="43483"/>
                  </a:cubicBezTo>
                  <a:cubicBezTo>
                    <a:pt x="64054" y="45087"/>
                    <a:pt x="55322" y="34038"/>
                    <a:pt x="48550" y="25662"/>
                  </a:cubicBezTo>
                  <a:cubicBezTo>
                    <a:pt x="46498" y="22929"/>
                    <a:pt x="44297" y="20311"/>
                    <a:pt x="41956" y="17821"/>
                  </a:cubicBezTo>
                  <a:cubicBezTo>
                    <a:pt x="36958" y="13038"/>
                    <a:pt x="33591" y="6803"/>
                    <a:pt x="32333" y="0"/>
                  </a:cubicBezTo>
                  <a:cubicBezTo>
                    <a:pt x="25868" y="6327"/>
                    <a:pt x="20667" y="13826"/>
                    <a:pt x="17007" y="22098"/>
                  </a:cubicBezTo>
                  <a:lnTo>
                    <a:pt x="12195" y="31008"/>
                  </a:lnTo>
                  <a:cubicBezTo>
                    <a:pt x="5601" y="42770"/>
                    <a:pt x="-2596" y="57205"/>
                    <a:pt x="790" y="67898"/>
                  </a:cubicBezTo>
                  <a:cubicBezTo>
                    <a:pt x="1775" y="70458"/>
                    <a:pt x="3225" y="72815"/>
                    <a:pt x="5067" y="74848"/>
                  </a:cubicBezTo>
                  <a:cubicBezTo>
                    <a:pt x="7370" y="77373"/>
                    <a:pt x="9237" y="80264"/>
                    <a:pt x="10591" y="83402"/>
                  </a:cubicBezTo>
                  <a:cubicBezTo>
                    <a:pt x="11530" y="85786"/>
                    <a:pt x="12014" y="88325"/>
                    <a:pt x="12017" y="90887"/>
                  </a:cubicBezTo>
                  <a:cubicBezTo>
                    <a:pt x="11699" y="92355"/>
                    <a:pt x="11699" y="93874"/>
                    <a:pt x="12017" y="95342"/>
                  </a:cubicBezTo>
                  <a:lnTo>
                    <a:pt x="13621" y="96411"/>
                  </a:lnTo>
                  <a:cubicBezTo>
                    <a:pt x="15402" y="97568"/>
                    <a:pt x="16920" y="99086"/>
                    <a:pt x="18076" y="100866"/>
                  </a:cubicBezTo>
                  <a:cubicBezTo>
                    <a:pt x="19145" y="103005"/>
                    <a:pt x="20036" y="105144"/>
                    <a:pt x="20927" y="107104"/>
                  </a:cubicBezTo>
                  <a:cubicBezTo>
                    <a:pt x="21931" y="110280"/>
                    <a:pt x="23707" y="113158"/>
                    <a:pt x="26096" y="115480"/>
                  </a:cubicBezTo>
                  <a:cubicBezTo>
                    <a:pt x="27778" y="116947"/>
                    <a:pt x="29633" y="118204"/>
                    <a:pt x="31620" y="119222"/>
                  </a:cubicBezTo>
                  <a:cubicBezTo>
                    <a:pt x="38135" y="122066"/>
                    <a:pt x="42337" y="128509"/>
                    <a:pt x="42313" y="135618"/>
                  </a:cubicBezTo>
                  <a:cubicBezTo>
                    <a:pt x="42339" y="145261"/>
                    <a:pt x="39949" y="154757"/>
                    <a:pt x="35362" y="163240"/>
                  </a:cubicBezTo>
                  <a:cubicBezTo>
                    <a:pt x="32834" y="168698"/>
                    <a:pt x="30979" y="174443"/>
                    <a:pt x="29838" y="18034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35" name="Полилиния: фигура 661">
              <a:extLst>
                <a:ext uri="{FF2B5EF4-FFF2-40B4-BE49-F238E27FC236}">
                  <a16:creationId xmlns:a16="http://schemas.microsoft.com/office/drawing/2014/main" id="{416F445C-7B74-4CB0-B968-08C0596C49D4}"/>
                </a:ext>
              </a:extLst>
            </p:cNvPr>
            <p:cNvSpPr/>
            <p:nvPr/>
          </p:nvSpPr>
          <p:spPr>
            <a:xfrm>
              <a:off x="1891960" y="3720994"/>
              <a:ext cx="251284" cy="279314"/>
            </a:xfrm>
            <a:custGeom>
              <a:avLst/>
              <a:gdLst>
                <a:gd name="connsiteX0" fmla="*/ 9980 w 269631"/>
                <a:gd name="connsiteY0" fmla="*/ 165200 h 299570"/>
                <a:gd name="connsiteX1" fmla="*/ 14257 w 269631"/>
                <a:gd name="connsiteY1" fmla="*/ 175180 h 299570"/>
                <a:gd name="connsiteX2" fmla="*/ 15682 w 269631"/>
                <a:gd name="connsiteY2" fmla="*/ 179635 h 299570"/>
                <a:gd name="connsiteX3" fmla="*/ 24593 w 269631"/>
                <a:gd name="connsiteY3" fmla="*/ 186585 h 299570"/>
                <a:gd name="connsiteX4" fmla="*/ 38315 w 269631"/>
                <a:gd name="connsiteY4" fmla="*/ 198169 h 299570"/>
                <a:gd name="connsiteX5" fmla="*/ 42414 w 269631"/>
                <a:gd name="connsiteY5" fmla="*/ 205119 h 299570"/>
                <a:gd name="connsiteX6" fmla="*/ 57205 w 269631"/>
                <a:gd name="connsiteY6" fmla="*/ 215455 h 299570"/>
                <a:gd name="connsiteX7" fmla="*/ 63799 w 269631"/>
                <a:gd name="connsiteY7" fmla="*/ 215455 h 299570"/>
                <a:gd name="connsiteX8" fmla="*/ 92669 w 269631"/>
                <a:gd name="connsiteY8" fmla="*/ 224188 h 299570"/>
                <a:gd name="connsiteX9" fmla="*/ 102114 w 269631"/>
                <a:gd name="connsiteY9" fmla="*/ 240227 h 299570"/>
                <a:gd name="connsiteX10" fmla="*/ 109064 w 269631"/>
                <a:gd name="connsiteY10" fmla="*/ 252345 h 299570"/>
                <a:gd name="connsiteX11" fmla="*/ 126885 w 269631"/>
                <a:gd name="connsiteY11" fmla="*/ 258048 h 299570"/>
                <a:gd name="connsiteX12" fmla="*/ 137934 w 269631"/>
                <a:gd name="connsiteY12" fmla="*/ 260542 h 299570"/>
                <a:gd name="connsiteX13" fmla="*/ 151835 w 269631"/>
                <a:gd name="connsiteY13" fmla="*/ 268384 h 299570"/>
                <a:gd name="connsiteX14" fmla="*/ 165022 w 269631"/>
                <a:gd name="connsiteY14" fmla="*/ 275156 h 299570"/>
                <a:gd name="connsiteX15" fmla="*/ 179635 w 269631"/>
                <a:gd name="connsiteY15" fmla="*/ 272661 h 299570"/>
                <a:gd name="connsiteX16" fmla="*/ 199238 w 269631"/>
                <a:gd name="connsiteY16" fmla="*/ 269988 h 299570"/>
                <a:gd name="connsiteX17" fmla="*/ 229356 w 269631"/>
                <a:gd name="connsiteY17" fmla="*/ 293690 h 299570"/>
                <a:gd name="connsiteX18" fmla="*/ 233277 w 269631"/>
                <a:gd name="connsiteY18" fmla="*/ 299570 h 299570"/>
                <a:gd name="connsiteX19" fmla="*/ 237197 w 269631"/>
                <a:gd name="connsiteY19" fmla="*/ 291551 h 299570"/>
                <a:gd name="connsiteX20" fmla="*/ 251454 w 269631"/>
                <a:gd name="connsiteY20" fmla="*/ 266245 h 299570"/>
                <a:gd name="connsiteX21" fmla="*/ 264463 w 269631"/>
                <a:gd name="connsiteY21" fmla="*/ 243256 h 299570"/>
                <a:gd name="connsiteX22" fmla="*/ 268918 w 269631"/>
                <a:gd name="connsiteY22" fmla="*/ 228999 h 299570"/>
                <a:gd name="connsiteX23" fmla="*/ 265532 w 269631"/>
                <a:gd name="connsiteY23" fmla="*/ 218307 h 299570"/>
                <a:gd name="connsiteX24" fmla="*/ 261255 w 269631"/>
                <a:gd name="connsiteY24" fmla="*/ 201733 h 299570"/>
                <a:gd name="connsiteX25" fmla="*/ 264641 w 269631"/>
                <a:gd name="connsiteY25" fmla="*/ 189615 h 299570"/>
                <a:gd name="connsiteX26" fmla="*/ 267136 w 269631"/>
                <a:gd name="connsiteY26" fmla="*/ 182843 h 299570"/>
                <a:gd name="connsiteX27" fmla="*/ 267136 w 269631"/>
                <a:gd name="connsiteY27" fmla="*/ 175358 h 299570"/>
                <a:gd name="connsiteX28" fmla="*/ 267136 w 269631"/>
                <a:gd name="connsiteY28" fmla="*/ 169655 h 299570"/>
                <a:gd name="connsiteX29" fmla="*/ 268384 w 269631"/>
                <a:gd name="connsiteY29" fmla="*/ 161636 h 299570"/>
                <a:gd name="connsiteX30" fmla="*/ 269631 w 269631"/>
                <a:gd name="connsiteY30" fmla="*/ 153082 h 299570"/>
                <a:gd name="connsiteX31" fmla="*/ 266423 w 269631"/>
                <a:gd name="connsiteY31" fmla="*/ 138291 h 299570"/>
                <a:gd name="connsiteX32" fmla="*/ 248602 w 269631"/>
                <a:gd name="connsiteY32" fmla="*/ 138291 h 299570"/>
                <a:gd name="connsiteX33" fmla="*/ 237910 w 269631"/>
                <a:gd name="connsiteY33" fmla="*/ 135439 h 299570"/>
                <a:gd name="connsiteX34" fmla="*/ 222940 w 269631"/>
                <a:gd name="connsiteY34" fmla="*/ 127063 h 299570"/>
                <a:gd name="connsiteX35" fmla="*/ 218841 w 269631"/>
                <a:gd name="connsiteY35" fmla="*/ 117262 h 299570"/>
                <a:gd name="connsiteX36" fmla="*/ 218841 w 269631"/>
                <a:gd name="connsiteY36" fmla="*/ 115480 h 299570"/>
                <a:gd name="connsiteX37" fmla="*/ 213139 w 269631"/>
                <a:gd name="connsiteY37" fmla="*/ 103005 h 299570"/>
                <a:gd name="connsiteX38" fmla="*/ 203872 w 269631"/>
                <a:gd name="connsiteY38" fmla="*/ 98550 h 299570"/>
                <a:gd name="connsiteX39" fmla="*/ 198882 w 269631"/>
                <a:gd name="connsiteY39" fmla="*/ 98550 h 299570"/>
                <a:gd name="connsiteX40" fmla="*/ 190150 w 269631"/>
                <a:gd name="connsiteY40" fmla="*/ 98550 h 299570"/>
                <a:gd name="connsiteX41" fmla="*/ 185695 w 269631"/>
                <a:gd name="connsiteY41" fmla="*/ 102827 h 299570"/>
                <a:gd name="connsiteX42" fmla="*/ 174646 w 269631"/>
                <a:gd name="connsiteY42" fmla="*/ 111025 h 299570"/>
                <a:gd name="connsiteX43" fmla="*/ 153973 w 269631"/>
                <a:gd name="connsiteY43" fmla="*/ 97124 h 299570"/>
                <a:gd name="connsiteX44" fmla="*/ 142390 w 269631"/>
                <a:gd name="connsiteY44" fmla="*/ 74848 h 299570"/>
                <a:gd name="connsiteX45" fmla="*/ 137934 w 269631"/>
                <a:gd name="connsiteY45" fmla="*/ 64155 h 299570"/>
                <a:gd name="connsiteX46" fmla="*/ 137934 w 269631"/>
                <a:gd name="connsiteY46" fmla="*/ 56314 h 299570"/>
                <a:gd name="connsiteX47" fmla="*/ 137934 w 269631"/>
                <a:gd name="connsiteY47" fmla="*/ 52750 h 299570"/>
                <a:gd name="connsiteX48" fmla="*/ 124569 w 269631"/>
                <a:gd name="connsiteY48" fmla="*/ 33681 h 299570"/>
                <a:gd name="connsiteX49" fmla="*/ 111559 w 269631"/>
                <a:gd name="connsiteY49" fmla="*/ 33681 h 299570"/>
                <a:gd name="connsiteX50" fmla="*/ 101758 w 269631"/>
                <a:gd name="connsiteY50" fmla="*/ 33681 h 299570"/>
                <a:gd name="connsiteX51" fmla="*/ 67898 w 269631"/>
                <a:gd name="connsiteY51" fmla="*/ 17464 h 299570"/>
                <a:gd name="connsiteX52" fmla="*/ 63977 w 269631"/>
                <a:gd name="connsiteY52" fmla="*/ 12831 h 299570"/>
                <a:gd name="connsiteX53" fmla="*/ 51681 w 269631"/>
                <a:gd name="connsiteY53" fmla="*/ 0 h 299570"/>
                <a:gd name="connsiteX54" fmla="*/ 31187 w 269631"/>
                <a:gd name="connsiteY54" fmla="*/ 31009 h 299570"/>
                <a:gd name="connsiteX55" fmla="*/ 31187 w 269631"/>
                <a:gd name="connsiteY55" fmla="*/ 40810 h 299570"/>
                <a:gd name="connsiteX56" fmla="*/ 29405 w 269631"/>
                <a:gd name="connsiteY56" fmla="*/ 63086 h 299570"/>
                <a:gd name="connsiteX57" fmla="*/ 29405 w 269631"/>
                <a:gd name="connsiteY57" fmla="*/ 88392 h 299570"/>
                <a:gd name="connsiteX58" fmla="*/ 30652 w 269631"/>
                <a:gd name="connsiteY58" fmla="*/ 91778 h 299570"/>
                <a:gd name="connsiteX59" fmla="*/ 30652 w 269631"/>
                <a:gd name="connsiteY59" fmla="*/ 136687 h 299570"/>
                <a:gd name="connsiteX60" fmla="*/ 9623 w 269631"/>
                <a:gd name="connsiteY60" fmla="*/ 154508 h 299570"/>
                <a:gd name="connsiteX61" fmla="*/ 0 w 269631"/>
                <a:gd name="connsiteY61" fmla="*/ 159854 h 299570"/>
                <a:gd name="connsiteX62" fmla="*/ 2139 w 269631"/>
                <a:gd name="connsiteY62" fmla="*/ 159854 h 299570"/>
                <a:gd name="connsiteX63" fmla="*/ 9980 w 269631"/>
                <a:gd name="connsiteY63" fmla="*/ 165200 h 29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9631" h="299570">
                  <a:moveTo>
                    <a:pt x="9980" y="165200"/>
                  </a:moveTo>
                  <a:cubicBezTo>
                    <a:pt x="12360" y="168031"/>
                    <a:pt x="13849" y="171504"/>
                    <a:pt x="14257" y="175180"/>
                  </a:cubicBezTo>
                  <a:cubicBezTo>
                    <a:pt x="14434" y="176745"/>
                    <a:pt x="14918" y="178259"/>
                    <a:pt x="15682" y="179635"/>
                  </a:cubicBezTo>
                  <a:cubicBezTo>
                    <a:pt x="18142" y="182541"/>
                    <a:pt x="21175" y="184907"/>
                    <a:pt x="24593" y="186585"/>
                  </a:cubicBezTo>
                  <a:cubicBezTo>
                    <a:pt x="30081" y="189212"/>
                    <a:pt x="34805" y="193200"/>
                    <a:pt x="38315" y="198169"/>
                  </a:cubicBezTo>
                  <a:lnTo>
                    <a:pt x="42414" y="205119"/>
                  </a:lnTo>
                  <a:cubicBezTo>
                    <a:pt x="46334" y="212247"/>
                    <a:pt x="47404" y="214386"/>
                    <a:pt x="57205" y="215455"/>
                  </a:cubicBezTo>
                  <a:lnTo>
                    <a:pt x="63799" y="215455"/>
                  </a:lnTo>
                  <a:cubicBezTo>
                    <a:pt x="74123" y="215092"/>
                    <a:pt x="84277" y="218163"/>
                    <a:pt x="92669" y="224188"/>
                  </a:cubicBezTo>
                  <a:cubicBezTo>
                    <a:pt x="97183" y="228603"/>
                    <a:pt x="100442" y="234138"/>
                    <a:pt x="102114" y="240227"/>
                  </a:cubicBezTo>
                  <a:cubicBezTo>
                    <a:pt x="103324" y="244807"/>
                    <a:pt x="105721" y="248988"/>
                    <a:pt x="109064" y="252345"/>
                  </a:cubicBezTo>
                  <a:cubicBezTo>
                    <a:pt x="114359" y="255864"/>
                    <a:pt x="120531" y="257839"/>
                    <a:pt x="126885" y="258048"/>
                  </a:cubicBezTo>
                  <a:cubicBezTo>
                    <a:pt x="130625" y="258605"/>
                    <a:pt x="134318" y="259439"/>
                    <a:pt x="137934" y="260542"/>
                  </a:cubicBezTo>
                  <a:cubicBezTo>
                    <a:pt x="143012" y="262276"/>
                    <a:pt x="147725" y="264935"/>
                    <a:pt x="151835" y="268384"/>
                  </a:cubicBezTo>
                  <a:cubicBezTo>
                    <a:pt x="155531" y="271800"/>
                    <a:pt x="160092" y="274142"/>
                    <a:pt x="165022" y="275156"/>
                  </a:cubicBezTo>
                  <a:cubicBezTo>
                    <a:pt x="170013" y="275331"/>
                    <a:pt x="174986" y="274482"/>
                    <a:pt x="179635" y="272661"/>
                  </a:cubicBezTo>
                  <a:cubicBezTo>
                    <a:pt x="185848" y="270161"/>
                    <a:pt x="192584" y="269242"/>
                    <a:pt x="199238" y="269988"/>
                  </a:cubicBezTo>
                  <a:cubicBezTo>
                    <a:pt x="211822" y="273970"/>
                    <a:pt x="222528" y="282394"/>
                    <a:pt x="229356" y="293690"/>
                  </a:cubicBezTo>
                  <a:lnTo>
                    <a:pt x="233277" y="299570"/>
                  </a:lnTo>
                  <a:cubicBezTo>
                    <a:pt x="234524" y="296897"/>
                    <a:pt x="235771" y="294224"/>
                    <a:pt x="237197" y="291551"/>
                  </a:cubicBezTo>
                  <a:cubicBezTo>
                    <a:pt x="241652" y="282819"/>
                    <a:pt x="246642" y="273730"/>
                    <a:pt x="251454" y="266245"/>
                  </a:cubicBezTo>
                  <a:cubicBezTo>
                    <a:pt x="256266" y="258760"/>
                    <a:pt x="260364" y="251097"/>
                    <a:pt x="264463" y="243256"/>
                  </a:cubicBezTo>
                  <a:cubicBezTo>
                    <a:pt x="267221" y="238999"/>
                    <a:pt x="268762" y="234069"/>
                    <a:pt x="268918" y="228999"/>
                  </a:cubicBezTo>
                  <a:cubicBezTo>
                    <a:pt x="268395" y="225271"/>
                    <a:pt x="267251" y="221657"/>
                    <a:pt x="265532" y="218307"/>
                  </a:cubicBezTo>
                  <a:cubicBezTo>
                    <a:pt x="262782" y="213211"/>
                    <a:pt x="261314" y="207523"/>
                    <a:pt x="261255" y="201733"/>
                  </a:cubicBezTo>
                  <a:cubicBezTo>
                    <a:pt x="261682" y="197530"/>
                    <a:pt x="262827" y="193431"/>
                    <a:pt x="264641" y="189615"/>
                  </a:cubicBezTo>
                  <a:cubicBezTo>
                    <a:pt x="265700" y="187448"/>
                    <a:pt x="266536" y="185179"/>
                    <a:pt x="267136" y="182843"/>
                  </a:cubicBezTo>
                  <a:cubicBezTo>
                    <a:pt x="267399" y="180355"/>
                    <a:pt x="267399" y="177846"/>
                    <a:pt x="267136" y="175358"/>
                  </a:cubicBezTo>
                  <a:cubicBezTo>
                    <a:pt x="267136" y="173398"/>
                    <a:pt x="267136" y="171616"/>
                    <a:pt x="267136" y="169655"/>
                  </a:cubicBezTo>
                  <a:cubicBezTo>
                    <a:pt x="267378" y="166958"/>
                    <a:pt x="267794" y="164279"/>
                    <a:pt x="268384" y="161636"/>
                  </a:cubicBezTo>
                  <a:cubicBezTo>
                    <a:pt x="269060" y="158829"/>
                    <a:pt x="269478" y="155966"/>
                    <a:pt x="269631" y="153082"/>
                  </a:cubicBezTo>
                  <a:cubicBezTo>
                    <a:pt x="269506" y="147993"/>
                    <a:pt x="268418" y="142974"/>
                    <a:pt x="266423" y="138291"/>
                  </a:cubicBezTo>
                  <a:cubicBezTo>
                    <a:pt x="260706" y="140590"/>
                    <a:pt x="254320" y="140590"/>
                    <a:pt x="248602" y="138291"/>
                  </a:cubicBezTo>
                  <a:lnTo>
                    <a:pt x="237910" y="135439"/>
                  </a:lnTo>
                  <a:cubicBezTo>
                    <a:pt x="232107" y="134447"/>
                    <a:pt x="226822" y="131490"/>
                    <a:pt x="222940" y="127063"/>
                  </a:cubicBezTo>
                  <a:cubicBezTo>
                    <a:pt x="220949" y="124094"/>
                    <a:pt x="219556" y="120765"/>
                    <a:pt x="218841" y="117262"/>
                  </a:cubicBezTo>
                  <a:lnTo>
                    <a:pt x="218841" y="115480"/>
                  </a:lnTo>
                  <a:cubicBezTo>
                    <a:pt x="217567" y="111063"/>
                    <a:pt x="215646" y="106859"/>
                    <a:pt x="213139" y="103005"/>
                  </a:cubicBezTo>
                  <a:cubicBezTo>
                    <a:pt x="211200" y="99821"/>
                    <a:pt x="207569" y="98076"/>
                    <a:pt x="203872" y="98550"/>
                  </a:cubicBezTo>
                  <a:cubicBezTo>
                    <a:pt x="202210" y="98647"/>
                    <a:pt x="200544" y="98647"/>
                    <a:pt x="198882" y="98550"/>
                  </a:cubicBezTo>
                  <a:cubicBezTo>
                    <a:pt x="196051" y="97586"/>
                    <a:pt x="192981" y="97586"/>
                    <a:pt x="190150" y="98550"/>
                  </a:cubicBezTo>
                  <a:cubicBezTo>
                    <a:pt x="188490" y="99781"/>
                    <a:pt x="186993" y="101218"/>
                    <a:pt x="185695" y="102827"/>
                  </a:cubicBezTo>
                  <a:cubicBezTo>
                    <a:pt x="182952" y="106640"/>
                    <a:pt x="179090" y="109505"/>
                    <a:pt x="174646" y="111025"/>
                  </a:cubicBezTo>
                  <a:cubicBezTo>
                    <a:pt x="170190" y="112094"/>
                    <a:pt x="161636" y="111025"/>
                    <a:pt x="153973" y="97124"/>
                  </a:cubicBezTo>
                  <a:lnTo>
                    <a:pt x="142390" y="74848"/>
                  </a:lnTo>
                  <a:cubicBezTo>
                    <a:pt x="140491" y="71470"/>
                    <a:pt x="138996" y="67882"/>
                    <a:pt x="137934" y="64155"/>
                  </a:cubicBezTo>
                  <a:cubicBezTo>
                    <a:pt x="137750" y="61545"/>
                    <a:pt x="137750" y="58925"/>
                    <a:pt x="137934" y="56314"/>
                  </a:cubicBezTo>
                  <a:cubicBezTo>
                    <a:pt x="137934" y="55245"/>
                    <a:pt x="137934" y="53998"/>
                    <a:pt x="137934" y="52750"/>
                  </a:cubicBezTo>
                  <a:cubicBezTo>
                    <a:pt x="137380" y="44400"/>
                    <a:pt x="132229" y="37051"/>
                    <a:pt x="124569" y="33681"/>
                  </a:cubicBezTo>
                  <a:cubicBezTo>
                    <a:pt x="120271" y="32858"/>
                    <a:pt x="115857" y="32858"/>
                    <a:pt x="111559" y="33681"/>
                  </a:cubicBezTo>
                  <a:cubicBezTo>
                    <a:pt x="108294" y="33861"/>
                    <a:pt x="105022" y="33861"/>
                    <a:pt x="101758" y="33681"/>
                  </a:cubicBezTo>
                  <a:cubicBezTo>
                    <a:pt x="88678" y="33340"/>
                    <a:pt x="76363" y="27442"/>
                    <a:pt x="67898" y="17464"/>
                  </a:cubicBezTo>
                  <a:lnTo>
                    <a:pt x="63977" y="12831"/>
                  </a:lnTo>
                  <a:cubicBezTo>
                    <a:pt x="60443" y="8047"/>
                    <a:pt x="56311" y="3735"/>
                    <a:pt x="51681" y="0"/>
                  </a:cubicBezTo>
                  <a:cubicBezTo>
                    <a:pt x="38219" y="3979"/>
                    <a:pt x="29571" y="17064"/>
                    <a:pt x="31187" y="31009"/>
                  </a:cubicBezTo>
                  <a:cubicBezTo>
                    <a:pt x="30905" y="34270"/>
                    <a:pt x="30905" y="37549"/>
                    <a:pt x="31187" y="40810"/>
                  </a:cubicBezTo>
                  <a:cubicBezTo>
                    <a:pt x="32479" y="48267"/>
                    <a:pt x="31866" y="55930"/>
                    <a:pt x="29405" y="63086"/>
                  </a:cubicBezTo>
                  <a:cubicBezTo>
                    <a:pt x="26019" y="71182"/>
                    <a:pt x="26019" y="80297"/>
                    <a:pt x="29405" y="88392"/>
                  </a:cubicBezTo>
                  <a:lnTo>
                    <a:pt x="30652" y="91778"/>
                  </a:lnTo>
                  <a:cubicBezTo>
                    <a:pt x="37885" y="105874"/>
                    <a:pt x="37885" y="122591"/>
                    <a:pt x="30652" y="136687"/>
                  </a:cubicBezTo>
                  <a:cubicBezTo>
                    <a:pt x="26165" y="145086"/>
                    <a:pt x="18645" y="151459"/>
                    <a:pt x="9623" y="154508"/>
                  </a:cubicBezTo>
                  <a:cubicBezTo>
                    <a:pt x="6278" y="156029"/>
                    <a:pt x="3059" y="157817"/>
                    <a:pt x="0" y="159854"/>
                  </a:cubicBezTo>
                  <a:lnTo>
                    <a:pt x="2139" y="159854"/>
                  </a:lnTo>
                  <a:cubicBezTo>
                    <a:pt x="5355" y="160534"/>
                    <a:pt x="8172" y="162455"/>
                    <a:pt x="9980" y="16520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36" name="Полилиния: фигура 662">
              <a:extLst>
                <a:ext uri="{FF2B5EF4-FFF2-40B4-BE49-F238E27FC236}">
                  <a16:creationId xmlns:a16="http://schemas.microsoft.com/office/drawing/2014/main" id="{3469E37A-E522-4D6C-B377-3E0ADADF3ED3}"/>
                </a:ext>
              </a:extLst>
            </p:cNvPr>
            <p:cNvSpPr/>
            <p:nvPr/>
          </p:nvSpPr>
          <p:spPr>
            <a:xfrm>
              <a:off x="1738618" y="2610021"/>
              <a:ext cx="442824" cy="383224"/>
            </a:xfrm>
            <a:custGeom>
              <a:avLst/>
              <a:gdLst>
                <a:gd name="connsiteX0" fmla="*/ 9316 w 475156"/>
                <a:gd name="connsiteY0" fmla="*/ 149730 h 411016"/>
                <a:gd name="connsiteX1" fmla="*/ 18405 w 475156"/>
                <a:gd name="connsiteY1" fmla="*/ 162739 h 411016"/>
                <a:gd name="connsiteX2" fmla="*/ 21435 w 475156"/>
                <a:gd name="connsiteY2" fmla="*/ 187867 h 411016"/>
                <a:gd name="connsiteX3" fmla="*/ 20187 w 475156"/>
                <a:gd name="connsiteY3" fmla="*/ 219945 h 411016"/>
                <a:gd name="connsiteX4" fmla="*/ 21435 w 475156"/>
                <a:gd name="connsiteY4" fmla="*/ 237766 h 411016"/>
                <a:gd name="connsiteX5" fmla="*/ 23395 w 475156"/>
                <a:gd name="connsiteY5" fmla="*/ 243290 h 411016"/>
                <a:gd name="connsiteX6" fmla="*/ 24821 w 475156"/>
                <a:gd name="connsiteY6" fmla="*/ 247389 h 411016"/>
                <a:gd name="connsiteX7" fmla="*/ 35157 w 475156"/>
                <a:gd name="connsiteY7" fmla="*/ 241508 h 411016"/>
                <a:gd name="connsiteX8" fmla="*/ 50839 w 475156"/>
                <a:gd name="connsiteY8" fmla="*/ 233489 h 411016"/>
                <a:gd name="connsiteX9" fmla="*/ 69729 w 475156"/>
                <a:gd name="connsiteY9" fmla="*/ 243825 h 411016"/>
                <a:gd name="connsiteX10" fmla="*/ 74541 w 475156"/>
                <a:gd name="connsiteY10" fmla="*/ 250062 h 411016"/>
                <a:gd name="connsiteX11" fmla="*/ 92362 w 475156"/>
                <a:gd name="connsiteY11" fmla="*/ 251488 h 411016"/>
                <a:gd name="connsiteX12" fmla="*/ 96817 w 475156"/>
                <a:gd name="connsiteY12" fmla="*/ 251488 h 411016"/>
                <a:gd name="connsiteX13" fmla="*/ 126578 w 475156"/>
                <a:gd name="connsiteY13" fmla="*/ 258795 h 411016"/>
                <a:gd name="connsiteX14" fmla="*/ 144399 w 475156"/>
                <a:gd name="connsiteY14" fmla="*/ 258794 h 411016"/>
                <a:gd name="connsiteX15" fmla="*/ 156518 w 475156"/>
                <a:gd name="connsiteY15" fmla="*/ 254339 h 411016"/>
                <a:gd name="connsiteX16" fmla="*/ 177190 w 475156"/>
                <a:gd name="connsiteY16" fmla="*/ 259685 h 411016"/>
                <a:gd name="connsiteX17" fmla="*/ 183249 w 475156"/>
                <a:gd name="connsiteY17" fmla="*/ 263250 h 411016"/>
                <a:gd name="connsiteX18" fmla="*/ 186100 w 475156"/>
                <a:gd name="connsiteY18" fmla="*/ 264319 h 411016"/>
                <a:gd name="connsiteX19" fmla="*/ 195189 w 475156"/>
                <a:gd name="connsiteY19" fmla="*/ 273942 h 411016"/>
                <a:gd name="connsiteX20" fmla="*/ 193763 w 475156"/>
                <a:gd name="connsiteY20" fmla="*/ 289981 h 411016"/>
                <a:gd name="connsiteX21" fmla="*/ 192338 w 475156"/>
                <a:gd name="connsiteY21" fmla="*/ 299248 h 411016"/>
                <a:gd name="connsiteX22" fmla="*/ 194476 w 475156"/>
                <a:gd name="connsiteY22" fmla="*/ 306020 h 411016"/>
                <a:gd name="connsiteX23" fmla="*/ 210337 w 475156"/>
                <a:gd name="connsiteY23" fmla="*/ 306020 h 411016"/>
                <a:gd name="connsiteX24" fmla="*/ 215149 w 475156"/>
                <a:gd name="connsiteY24" fmla="*/ 306020 h 411016"/>
                <a:gd name="connsiteX25" fmla="*/ 237425 w 475156"/>
                <a:gd name="connsiteY25" fmla="*/ 323841 h 411016"/>
                <a:gd name="connsiteX26" fmla="*/ 242949 w 475156"/>
                <a:gd name="connsiteY26" fmla="*/ 330435 h 411016"/>
                <a:gd name="connsiteX27" fmla="*/ 254355 w 475156"/>
                <a:gd name="connsiteY27" fmla="*/ 345048 h 411016"/>
                <a:gd name="connsiteX28" fmla="*/ 254355 w 475156"/>
                <a:gd name="connsiteY28" fmla="*/ 352711 h 411016"/>
                <a:gd name="connsiteX29" fmla="*/ 259701 w 475156"/>
                <a:gd name="connsiteY29" fmla="*/ 376947 h 411016"/>
                <a:gd name="connsiteX30" fmla="*/ 265404 w 475156"/>
                <a:gd name="connsiteY30" fmla="*/ 382828 h 411016"/>
                <a:gd name="connsiteX31" fmla="*/ 271463 w 475156"/>
                <a:gd name="connsiteY31" fmla="*/ 388531 h 411016"/>
                <a:gd name="connsiteX32" fmla="*/ 278057 w 475156"/>
                <a:gd name="connsiteY32" fmla="*/ 402253 h 411016"/>
                <a:gd name="connsiteX33" fmla="*/ 280017 w 475156"/>
                <a:gd name="connsiteY33" fmla="*/ 408312 h 411016"/>
                <a:gd name="connsiteX34" fmla="*/ 281443 w 475156"/>
                <a:gd name="connsiteY34" fmla="*/ 410807 h 411016"/>
                <a:gd name="connsiteX35" fmla="*/ 305145 w 475156"/>
                <a:gd name="connsiteY35" fmla="*/ 408669 h 411016"/>
                <a:gd name="connsiteX36" fmla="*/ 317976 w 475156"/>
                <a:gd name="connsiteY36" fmla="*/ 410986 h 411016"/>
                <a:gd name="connsiteX37" fmla="*/ 329559 w 475156"/>
                <a:gd name="connsiteY37" fmla="*/ 405105 h 411016"/>
                <a:gd name="connsiteX38" fmla="*/ 335084 w 475156"/>
                <a:gd name="connsiteY38" fmla="*/ 399402 h 411016"/>
                <a:gd name="connsiteX39" fmla="*/ 342212 w 475156"/>
                <a:gd name="connsiteY39" fmla="*/ 394769 h 411016"/>
                <a:gd name="connsiteX40" fmla="*/ 347915 w 475156"/>
                <a:gd name="connsiteY40" fmla="*/ 391026 h 411016"/>
                <a:gd name="connsiteX41" fmla="*/ 361815 w 475156"/>
                <a:gd name="connsiteY41" fmla="*/ 373205 h 411016"/>
                <a:gd name="connsiteX42" fmla="*/ 365379 w 475156"/>
                <a:gd name="connsiteY42" fmla="*/ 362869 h 411016"/>
                <a:gd name="connsiteX43" fmla="*/ 366983 w 475156"/>
                <a:gd name="connsiteY43" fmla="*/ 354137 h 411016"/>
                <a:gd name="connsiteX44" fmla="*/ 391754 w 475156"/>
                <a:gd name="connsiteY44" fmla="*/ 328118 h 411016"/>
                <a:gd name="connsiteX45" fmla="*/ 405476 w 475156"/>
                <a:gd name="connsiteY45" fmla="*/ 318316 h 411016"/>
                <a:gd name="connsiteX46" fmla="*/ 413674 w 475156"/>
                <a:gd name="connsiteY46" fmla="*/ 307089 h 411016"/>
                <a:gd name="connsiteX47" fmla="*/ 438445 w 475156"/>
                <a:gd name="connsiteY47" fmla="*/ 287664 h 411016"/>
                <a:gd name="connsiteX48" fmla="*/ 445039 w 475156"/>
                <a:gd name="connsiteY48" fmla="*/ 287664 h 411016"/>
                <a:gd name="connsiteX49" fmla="*/ 459296 w 475156"/>
                <a:gd name="connsiteY49" fmla="*/ 283744 h 411016"/>
                <a:gd name="connsiteX50" fmla="*/ 463929 w 475156"/>
                <a:gd name="connsiteY50" fmla="*/ 280714 h 411016"/>
                <a:gd name="connsiteX51" fmla="*/ 475156 w 475156"/>
                <a:gd name="connsiteY51" fmla="*/ 274299 h 411016"/>
                <a:gd name="connsiteX52" fmla="*/ 473196 w 475156"/>
                <a:gd name="connsiteY52" fmla="*/ 272338 h 411016"/>
                <a:gd name="connsiteX53" fmla="*/ 461969 w 475156"/>
                <a:gd name="connsiteY53" fmla="*/ 252557 h 411016"/>
                <a:gd name="connsiteX54" fmla="*/ 460009 w 475156"/>
                <a:gd name="connsiteY54" fmla="*/ 247567 h 411016"/>
                <a:gd name="connsiteX55" fmla="*/ 444326 w 475156"/>
                <a:gd name="connsiteY55" fmla="*/ 234380 h 411016"/>
                <a:gd name="connsiteX56" fmla="*/ 428287 w 475156"/>
                <a:gd name="connsiteY56" fmla="*/ 222974 h 411016"/>
                <a:gd name="connsiteX57" fmla="*/ 425258 w 475156"/>
                <a:gd name="connsiteY57" fmla="*/ 216737 h 411016"/>
                <a:gd name="connsiteX58" fmla="*/ 407437 w 475156"/>
                <a:gd name="connsiteY58" fmla="*/ 200698 h 411016"/>
                <a:gd name="connsiteX59" fmla="*/ 404229 w 475156"/>
                <a:gd name="connsiteY59" fmla="*/ 199629 h 411016"/>
                <a:gd name="connsiteX60" fmla="*/ 404229 w 475156"/>
                <a:gd name="connsiteY60" fmla="*/ 202302 h 411016"/>
                <a:gd name="connsiteX61" fmla="*/ 404229 w 475156"/>
                <a:gd name="connsiteY61" fmla="*/ 204262 h 411016"/>
                <a:gd name="connsiteX62" fmla="*/ 397992 w 475156"/>
                <a:gd name="connsiteY62" fmla="*/ 222083 h 411016"/>
                <a:gd name="connsiteX63" fmla="*/ 388190 w 475156"/>
                <a:gd name="connsiteY63" fmla="*/ 224222 h 411016"/>
                <a:gd name="connsiteX64" fmla="*/ 378745 w 475156"/>
                <a:gd name="connsiteY64" fmla="*/ 213885 h 411016"/>
                <a:gd name="connsiteX65" fmla="*/ 374824 w 475156"/>
                <a:gd name="connsiteY65" fmla="*/ 208896 h 411016"/>
                <a:gd name="connsiteX66" fmla="*/ 361815 w 475156"/>
                <a:gd name="connsiteY66" fmla="*/ 212460 h 411016"/>
                <a:gd name="connsiteX67" fmla="*/ 335975 w 475156"/>
                <a:gd name="connsiteY67" fmla="*/ 215133 h 411016"/>
                <a:gd name="connsiteX68" fmla="*/ 315659 w 475156"/>
                <a:gd name="connsiteY68" fmla="*/ 192857 h 411016"/>
                <a:gd name="connsiteX69" fmla="*/ 292492 w 475156"/>
                <a:gd name="connsiteY69" fmla="*/ 139394 h 411016"/>
                <a:gd name="connsiteX70" fmla="*/ 286789 w 475156"/>
                <a:gd name="connsiteY70" fmla="*/ 122642 h 411016"/>
                <a:gd name="connsiteX71" fmla="*/ 285007 w 475156"/>
                <a:gd name="connsiteY71" fmla="*/ 117474 h 411016"/>
                <a:gd name="connsiteX72" fmla="*/ 259344 w 475156"/>
                <a:gd name="connsiteY72" fmla="*/ 51536 h 411016"/>
                <a:gd name="connsiteX73" fmla="*/ 248296 w 475156"/>
                <a:gd name="connsiteY73" fmla="*/ 29082 h 411016"/>
                <a:gd name="connsiteX74" fmla="*/ 237425 w 475156"/>
                <a:gd name="connsiteY74" fmla="*/ 6984 h 411016"/>
                <a:gd name="connsiteX75" fmla="*/ 211763 w 475156"/>
                <a:gd name="connsiteY75" fmla="*/ 4133 h 411016"/>
                <a:gd name="connsiteX76" fmla="*/ 111609 w 475156"/>
                <a:gd name="connsiteY76" fmla="*/ 5915 h 411016"/>
                <a:gd name="connsiteX77" fmla="*/ 116242 w 475156"/>
                <a:gd name="connsiteY77" fmla="*/ 8766 h 411016"/>
                <a:gd name="connsiteX78" fmla="*/ 123192 w 475156"/>
                <a:gd name="connsiteY78" fmla="*/ 7341 h 411016"/>
                <a:gd name="connsiteX79" fmla="*/ 136736 w 475156"/>
                <a:gd name="connsiteY79" fmla="*/ 10548 h 411016"/>
                <a:gd name="connsiteX80" fmla="*/ 149389 w 475156"/>
                <a:gd name="connsiteY80" fmla="*/ 23914 h 411016"/>
                <a:gd name="connsiteX81" fmla="*/ 135311 w 475156"/>
                <a:gd name="connsiteY81" fmla="*/ 40666 h 411016"/>
                <a:gd name="connsiteX82" fmla="*/ 138162 w 475156"/>
                <a:gd name="connsiteY82" fmla="*/ 61516 h 411016"/>
                <a:gd name="connsiteX83" fmla="*/ 131925 w 475156"/>
                <a:gd name="connsiteY83" fmla="*/ 79337 h 411016"/>
                <a:gd name="connsiteX84" fmla="*/ 148142 w 475156"/>
                <a:gd name="connsiteY84" fmla="*/ 93594 h 411016"/>
                <a:gd name="connsiteX85" fmla="*/ 161864 w 475156"/>
                <a:gd name="connsiteY85" fmla="*/ 109989 h 411016"/>
                <a:gd name="connsiteX86" fmla="*/ 157052 w 475156"/>
                <a:gd name="connsiteY86" fmla="*/ 143136 h 411016"/>
                <a:gd name="connsiteX87" fmla="*/ 131034 w 475156"/>
                <a:gd name="connsiteY87" fmla="*/ 110702 h 411016"/>
                <a:gd name="connsiteX88" fmla="*/ 119272 w 475156"/>
                <a:gd name="connsiteY88" fmla="*/ 95733 h 411016"/>
                <a:gd name="connsiteX89" fmla="*/ 103768 w 475156"/>
                <a:gd name="connsiteY89" fmla="*/ 102861 h 411016"/>
                <a:gd name="connsiteX90" fmla="*/ 84877 w 475156"/>
                <a:gd name="connsiteY90" fmla="*/ 87891 h 411016"/>
                <a:gd name="connsiteX91" fmla="*/ 75254 w 475156"/>
                <a:gd name="connsiteY91" fmla="*/ 78624 h 411016"/>
                <a:gd name="connsiteX92" fmla="*/ 64027 w 475156"/>
                <a:gd name="connsiteY92" fmla="*/ 78624 h 411016"/>
                <a:gd name="connsiteX93" fmla="*/ 52978 w 475156"/>
                <a:gd name="connsiteY93" fmla="*/ 68466 h 411016"/>
                <a:gd name="connsiteX94" fmla="*/ 42107 w 475156"/>
                <a:gd name="connsiteY94" fmla="*/ 76664 h 411016"/>
                <a:gd name="connsiteX95" fmla="*/ 40147 w 475156"/>
                <a:gd name="connsiteY95" fmla="*/ 92347 h 411016"/>
                <a:gd name="connsiteX96" fmla="*/ 25890 w 475156"/>
                <a:gd name="connsiteY96" fmla="*/ 104643 h 411016"/>
                <a:gd name="connsiteX97" fmla="*/ 5574 w 475156"/>
                <a:gd name="connsiteY97" fmla="*/ 108029 h 411016"/>
                <a:gd name="connsiteX98" fmla="*/ 1297 w 475156"/>
                <a:gd name="connsiteY98" fmla="*/ 108029 h 411016"/>
                <a:gd name="connsiteX99" fmla="*/ 406 w 475156"/>
                <a:gd name="connsiteY99" fmla="*/ 124781 h 411016"/>
                <a:gd name="connsiteX100" fmla="*/ 406 w 475156"/>
                <a:gd name="connsiteY100" fmla="*/ 136008 h 411016"/>
                <a:gd name="connsiteX101" fmla="*/ 9316 w 475156"/>
                <a:gd name="connsiteY101" fmla="*/ 149730 h 41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75156" h="411016">
                  <a:moveTo>
                    <a:pt x="9316" y="149730"/>
                  </a:moveTo>
                  <a:cubicBezTo>
                    <a:pt x="12884" y="153664"/>
                    <a:pt x="15938" y="158036"/>
                    <a:pt x="18405" y="162739"/>
                  </a:cubicBezTo>
                  <a:cubicBezTo>
                    <a:pt x="21411" y="170752"/>
                    <a:pt x="22451" y="179369"/>
                    <a:pt x="21435" y="187867"/>
                  </a:cubicBezTo>
                  <a:lnTo>
                    <a:pt x="20187" y="219945"/>
                  </a:lnTo>
                  <a:cubicBezTo>
                    <a:pt x="19670" y="225914"/>
                    <a:pt x="20091" y="231927"/>
                    <a:pt x="21435" y="237766"/>
                  </a:cubicBezTo>
                  <a:cubicBezTo>
                    <a:pt x="21980" y="239644"/>
                    <a:pt x="22635" y="241488"/>
                    <a:pt x="23395" y="243290"/>
                  </a:cubicBezTo>
                  <a:cubicBezTo>
                    <a:pt x="23949" y="244627"/>
                    <a:pt x="24425" y="245996"/>
                    <a:pt x="24821" y="247389"/>
                  </a:cubicBezTo>
                  <a:cubicBezTo>
                    <a:pt x="28639" y="246172"/>
                    <a:pt x="32160" y="244169"/>
                    <a:pt x="35157" y="241508"/>
                  </a:cubicBezTo>
                  <a:cubicBezTo>
                    <a:pt x="39631" y="237565"/>
                    <a:pt x="45023" y="234807"/>
                    <a:pt x="50839" y="233489"/>
                  </a:cubicBezTo>
                  <a:cubicBezTo>
                    <a:pt x="58810" y="231895"/>
                    <a:pt x="66774" y="236253"/>
                    <a:pt x="69729" y="243825"/>
                  </a:cubicBezTo>
                  <a:cubicBezTo>
                    <a:pt x="70982" y="246152"/>
                    <a:pt x="72608" y="248259"/>
                    <a:pt x="74541" y="250062"/>
                  </a:cubicBezTo>
                  <a:cubicBezTo>
                    <a:pt x="79709" y="253983"/>
                    <a:pt x="85768" y="252735"/>
                    <a:pt x="92362" y="251488"/>
                  </a:cubicBezTo>
                  <a:lnTo>
                    <a:pt x="96817" y="251488"/>
                  </a:lnTo>
                  <a:cubicBezTo>
                    <a:pt x="107331" y="248434"/>
                    <a:pt x="118675" y="251219"/>
                    <a:pt x="126578" y="258795"/>
                  </a:cubicBezTo>
                  <a:cubicBezTo>
                    <a:pt x="133172" y="263784"/>
                    <a:pt x="136380" y="262359"/>
                    <a:pt x="144399" y="258794"/>
                  </a:cubicBezTo>
                  <a:cubicBezTo>
                    <a:pt x="148253" y="256845"/>
                    <a:pt x="152319" y="255350"/>
                    <a:pt x="156518" y="254339"/>
                  </a:cubicBezTo>
                  <a:cubicBezTo>
                    <a:pt x="163855" y="253104"/>
                    <a:pt x="171371" y="255048"/>
                    <a:pt x="177190" y="259685"/>
                  </a:cubicBezTo>
                  <a:cubicBezTo>
                    <a:pt x="179105" y="261043"/>
                    <a:pt x="181132" y="262235"/>
                    <a:pt x="183249" y="263250"/>
                  </a:cubicBezTo>
                  <a:lnTo>
                    <a:pt x="186100" y="264319"/>
                  </a:lnTo>
                  <a:cubicBezTo>
                    <a:pt x="190793" y="265400"/>
                    <a:pt x="194377" y="269195"/>
                    <a:pt x="195189" y="273942"/>
                  </a:cubicBezTo>
                  <a:cubicBezTo>
                    <a:pt x="195834" y="279329"/>
                    <a:pt x="195348" y="284792"/>
                    <a:pt x="193763" y="289981"/>
                  </a:cubicBezTo>
                  <a:cubicBezTo>
                    <a:pt x="192932" y="293005"/>
                    <a:pt x="192454" y="296114"/>
                    <a:pt x="192338" y="299248"/>
                  </a:cubicBezTo>
                  <a:cubicBezTo>
                    <a:pt x="192213" y="301689"/>
                    <a:pt x="192972" y="304093"/>
                    <a:pt x="194476" y="306020"/>
                  </a:cubicBezTo>
                  <a:cubicBezTo>
                    <a:pt x="197149" y="308158"/>
                    <a:pt x="203921" y="307446"/>
                    <a:pt x="210337" y="306020"/>
                  </a:cubicBezTo>
                  <a:lnTo>
                    <a:pt x="215149" y="306020"/>
                  </a:lnTo>
                  <a:cubicBezTo>
                    <a:pt x="231722" y="304416"/>
                    <a:pt x="235821" y="307624"/>
                    <a:pt x="237425" y="323841"/>
                  </a:cubicBezTo>
                  <a:cubicBezTo>
                    <a:pt x="237425" y="328118"/>
                    <a:pt x="239385" y="328831"/>
                    <a:pt x="242949" y="330435"/>
                  </a:cubicBezTo>
                  <a:cubicBezTo>
                    <a:pt x="249498" y="332346"/>
                    <a:pt x="254091" y="338231"/>
                    <a:pt x="254355" y="345048"/>
                  </a:cubicBezTo>
                  <a:cubicBezTo>
                    <a:pt x="254355" y="347721"/>
                    <a:pt x="254355" y="350216"/>
                    <a:pt x="254355" y="352711"/>
                  </a:cubicBezTo>
                  <a:cubicBezTo>
                    <a:pt x="253935" y="361123"/>
                    <a:pt x="255782" y="369493"/>
                    <a:pt x="259701" y="376947"/>
                  </a:cubicBezTo>
                  <a:cubicBezTo>
                    <a:pt x="261270" y="379204"/>
                    <a:pt x="263196" y="381191"/>
                    <a:pt x="265404" y="382828"/>
                  </a:cubicBezTo>
                  <a:cubicBezTo>
                    <a:pt x="267676" y="384441"/>
                    <a:pt x="269715" y="386360"/>
                    <a:pt x="271463" y="388531"/>
                  </a:cubicBezTo>
                  <a:cubicBezTo>
                    <a:pt x="274582" y="392602"/>
                    <a:pt x="276827" y="397274"/>
                    <a:pt x="278057" y="402253"/>
                  </a:cubicBezTo>
                  <a:cubicBezTo>
                    <a:pt x="278548" y="404322"/>
                    <a:pt x="279203" y="406348"/>
                    <a:pt x="280017" y="408312"/>
                  </a:cubicBezTo>
                  <a:cubicBezTo>
                    <a:pt x="280313" y="409234"/>
                    <a:pt x="280799" y="410084"/>
                    <a:pt x="281443" y="410807"/>
                  </a:cubicBezTo>
                  <a:cubicBezTo>
                    <a:pt x="288331" y="405742"/>
                    <a:pt x="297461" y="404919"/>
                    <a:pt x="305145" y="408669"/>
                  </a:cubicBezTo>
                  <a:cubicBezTo>
                    <a:pt x="309301" y="410003"/>
                    <a:pt x="313615" y="410782"/>
                    <a:pt x="317976" y="410986"/>
                  </a:cubicBezTo>
                  <a:cubicBezTo>
                    <a:pt x="322625" y="411309"/>
                    <a:pt x="327076" y="409049"/>
                    <a:pt x="329559" y="405105"/>
                  </a:cubicBezTo>
                  <a:cubicBezTo>
                    <a:pt x="331257" y="403070"/>
                    <a:pt x="333103" y="401163"/>
                    <a:pt x="335084" y="399402"/>
                  </a:cubicBezTo>
                  <a:cubicBezTo>
                    <a:pt x="337245" y="397550"/>
                    <a:pt x="339642" y="395992"/>
                    <a:pt x="342212" y="394769"/>
                  </a:cubicBezTo>
                  <a:cubicBezTo>
                    <a:pt x="344336" y="393900"/>
                    <a:pt x="346273" y="392629"/>
                    <a:pt x="347915" y="391026"/>
                  </a:cubicBezTo>
                  <a:cubicBezTo>
                    <a:pt x="353165" y="385594"/>
                    <a:pt x="357824" y="379620"/>
                    <a:pt x="361815" y="373205"/>
                  </a:cubicBezTo>
                  <a:cubicBezTo>
                    <a:pt x="363942" y="370159"/>
                    <a:pt x="365176" y="366579"/>
                    <a:pt x="365379" y="362869"/>
                  </a:cubicBezTo>
                  <a:cubicBezTo>
                    <a:pt x="365732" y="359928"/>
                    <a:pt x="366268" y="357011"/>
                    <a:pt x="366983" y="354137"/>
                  </a:cubicBezTo>
                  <a:cubicBezTo>
                    <a:pt x="371767" y="342717"/>
                    <a:pt x="380584" y="333456"/>
                    <a:pt x="391754" y="328118"/>
                  </a:cubicBezTo>
                  <a:cubicBezTo>
                    <a:pt x="396643" y="325315"/>
                    <a:pt x="401239" y="322031"/>
                    <a:pt x="405476" y="318316"/>
                  </a:cubicBezTo>
                  <a:cubicBezTo>
                    <a:pt x="408644" y="314912"/>
                    <a:pt x="411396" y="311143"/>
                    <a:pt x="413674" y="307089"/>
                  </a:cubicBezTo>
                  <a:cubicBezTo>
                    <a:pt x="418469" y="297121"/>
                    <a:pt x="427621" y="289944"/>
                    <a:pt x="438445" y="287664"/>
                  </a:cubicBezTo>
                  <a:lnTo>
                    <a:pt x="445039" y="287664"/>
                  </a:lnTo>
                  <a:cubicBezTo>
                    <a:pt x="450068" y="287744"/>
                    <a:pt x="455014" y="286383"/>
                    <a:pt x="459296" y="283744"/>
                  </a:cubicBezTo>
                  <a:lnTo>
                    <a:pt x="463929" y="280714"/>
                  </a:lnTo>
                  <a:cubicBezTo>
                    <a:pt x="467376" y="278096"/>
                    <a:pt x="471151" y="275939"/>
                    <a:pt x="475156" y="274299"/>
                  </a:cubicBezTo>
                  <a:lnTo>
                    <a:pt x="473196" y="272338"/>
                  </a:lnTo>
                  <a:cubicBezTo>
                    <a:pt x="468011" y="266674"/>
                    <a:pt x="464173" y="259912"/>
                    <a:pt x="461969" y="252557"/>
                  </a:cubicBezTo>
                  <a:lnTo>
                    <a:pt x="460009" y="247567"/>
                  </a:lnTo>
                  <a:cubicBezTo>
                    <a:pt x="456445" y="238478"/>
                    <a:pt x="454484" y="236696"/>
                    <a:pt x="444326" y="234380"/>
                  </a:cubicBezTo>
                  <a:cubicBezTo>
                    <a:pt x="434168" y="232063"/>
                    <a:pt x="431495" y="229924"/>
                    <a:pt x="428287" y="222974"/>
                  </a:cubicBezTo>
                  <a:cubicBezTo>
                    <a:pt x="427393" y="220841"/>
                    <a:pt x="426382" y="218759"/>
                    <a:pt x="425258" y="216737"/>
                  </a:cubicBezTo>
                  <a:cubicBezTo>
                    <a:pt x="420715" y="210017"/>
                    <a:pt x="414597" y="204510"/>
                    <a:pt x="407437" y="200698"/>
                  </a:cubicBezTo>
                  <a:cubicBezTo>
                    <a:pt x="406506" y="200015"/>
                    <a:pt x="405384" y="199641"/>
                    <a:pt x="404229" y="199629"/>
                  </a:cubicBezTo>
                  <a:cubicBezTo>
                    <a:pt x="404229" y="199629"/>
                    <a:pt x="404229" y="199629"/>
                    <a:pt x="404229" y="202302"/>
                  </a:cubicBezTo>
                  <a:lnTo>
                    <a:pt x="404229" y="204262"/>
                  </a:lnTo>
                  <a:cubicBezTo>
                    <a:pt x="404665" y="210804"/>
                    <a:pt x="402412" y="217241"/>
                    <a:pt x="397992" y="222083"/>
                  </a:cubicBezTo>
                  <a:cubicBezTo>
                    <a:pt x="395208" y="224223"/>
                    <a:pt x="391613" y="225008"/>
                    <a:pt x="388190" y="224222"/>
                  </a:cubicBezTo>
                  <a:cubicBezTo>
                    <a:pt x="383298" y="222909"/>
                    <a:pt x="379613" y="218876"/>
                    <a:pt x="378745" y="213885"/>
                  </a:cubicBezTo>
                  <a:cubicBezTo>
                    <a:pt x="377498" y="209608"/>
                    <a:pt x="376963" y="209074"/>
                    <a:pt x="374824" y="208896"/>
                  </a:cubicBezTo>
                  <a:cubicBezTo>
                    <a:pt x="370273" y="209079"/>
                    <a:pt x="365824" y="210298"/>
                    <a:pt x="361815" y="212460"/>
                  </a:cubicBezTo>
                  <a:cubicBezTo>
                    <a:pt x="354075" y="217288"/>
                    <a:pt x="344540" y="218274"/>
                    <a:pt x="335975" y="215133"/>
                  </a:cubicBezTo>
                  <a:cubicBezTo>
                    <a:pt x="327738" y="209189"/>
                    <a:pt x="320821" y="201604"/>
                    <a:pt x="315659" y="192857"/>
                  </a:cubicBezTo>
                  <a:cubicBezTo>
                    <a:pt x="305731" y="176075"/>
                    <a:pt x="297947" y="158114"/>
                    <a:pt x="292492" y="139394"/>
                  </a:cubicBezTo>
                  <a:cubicBezTo>
                    <a:pt x="290709" y="133691"/>
                    <a:pt x="288749" y="128167"/>
                    <a:pt x="286789" y="122642"/>
                  </a:cubicBezTo>
                  <a:lnTo>
                    <a:pt x="285007" y="117474"/>
                  </a:lnTo>
                  <a:cubicBezTo>
                    <a:pt x="277165" y="95554"/>
                    <a:pt x="268968" y="72922"/>
                    <a:pt x="259344" y="51536"/>
                  </a:cubicBezTo>
                  <a:cubicBezTo>
                    <a:pt x="255959" y="43873"/>
                    <a:pt x="252216" y="36567"/>
                    <a:pt x="248296" y="29082"/>
                  </a:cubicBezTo>
                  <a:cubicBezTo>
                    <a:pt x="244375" y="21597"/>
                    <a:pt x="240811" y="14469"/>
                    <a:pt x="237425" y="6984"/>
                  </a:cubicBezTo>
                  <a:cubicBezTo>
                    <a:pt x="228871" y="6984"/>
                    <a:pt x="219604" y="5380"/>
                    <a:pt x="211763" y="4133"/>
                  </a:cubicBezTo>
                  <a:cubicBezTo>
                    <a:pt x="178590" y="-1924"/>
                    <a:pt x="144544" y="-1318"/>
                    <a:pt x="111609" y="5915"/>
                  </a:cubicBezTo>
                  <a:cubicBezTo>
                    <a:pt x="112881" y="7249"/>
                    <a:pt x="114478" y="8231"/>
                    <a:pt x="116242" y="8766"/>
                  </a:cubicBezTo>
                  <a:cubicBezTo>
                    <a:pt x="118588" y="8445"/>
                    <a:pt x="120910" y="7969"/>
                    <a:pt x="123192" y="7341"/>
                  </a:cubicBezTo>
                  <a:cubicBezTo>
                    <a:pt x="127895" y="7344"/>
                    <a:pt x="132532" y="8442"/>
                    <a:pt x="136736" y="10548"/>
                  </a:cubicBezTo>
                  <a:cubicBezTo>
                    <a:pt x="141726" y="12865"/>
                    <a:pt x="150815" y="17142"/>
                    <a:pt x="149389" y="23914"/>
                  </a:cubicBezTo>
                  <a:cubicBezTo>
                    <a:pt x="147963" y="30686"/>
                    <a:pt x="136202" y="31042"/>
                    <a:pt x="135311" y="40666"/>
                  </a:cubicBezTo>
                  <a:cubicBezTo>
                    <a:pt x="134419" y="50289"/>
                    <a:pt x="142082" y="52784"/>
                    <a:pt x="138162" y="61516"/>
                  </a:cubicBezTo>
                  <a:cubicBezTo>
                    <a:pt x="134241" y="70249"/>
                    <a:pt x="126757" y="69536"/>
                    <a:pt x="131925" y="79337"/>
                  </a:cubicBezTo>
                  <a:cubicBezTo>
                    <a:pt x="134776" y="85040"/>
                    <a:pt x="143508" y="89139"/>
                    <a:pt x="148142" y="93594"/>
                  </a:cubicBezTo>
                  <a:cubicBezTo>
                    <a:pt x="153281" y="98560"/>
                    <a:pt x="157880" y="104056"/>
                    <a:pt x="161864" y="109989"/>
                  </a:cubicBezTo>
                  <a:cubicBezTo>
                    <a:pt x="169349" y="121217"/>
                    <a:pt x="176121" y="139750"/>
                    <a:pt x="157052" y="143136"/>
                  </a:cubicBezTo>
                  <a:cubicBezTo>
                    <a:pt x="134954" y="147057"/>
                    <a:pt x="139231" y="122999"/>
                    <a:pt x="131034" y="110702"/>
                  </a:cubicBezTo>
                  <a:cubicBezTo>
                    <a:pt x="128182" y="106603"/>
                    <a:pt x="124262" y="97515"/>
                    <a:pt x="119272" y="95733"/>
                  </a:cubicBezTo>
                  <a:cubicBezTo>
                    <a:pt x="109114" y="91812"/>
                    <a:pt x="112678" y="101079"/>
                    <a:pt x="103768" y="102861"/>
                  </a:cubicBezTo>
                  <a:cubicBezTo>
                    <a:pt x="94857" y="104643"/>
                    <a:pt x="88976" y="92881"/>
                    <a:pt x="84877" y="87891"/>
                  </a:cubicBezTo>
                  <a:cubicBezTo>
                    <a:pt x="82512" y="84033"/>
                    <a:pt x="79199" y="80843"/>
                    <a:pt x="75254" y="78624"/>
                  </a:cubicBezTo>
                  <a:cubicBezTo>
                    <a:pt x="71155" y="77020"/>
                    <a:pt x="67947" y="81119"/>
                    <a:pt x="64027" y="78624"/>
                  </a:cubicBezTo>
                  <a:cubicBezTo>
                    <a:pt x="60106" y="76129"/>
                    <a:pt x="61175" y="68110"/>
                    <a:pt x="52978" y="68466"/>
                  </a:cubicBezTo>
                  <a:cubicBezTo>
                    <a:pt x="48344" y="68466"/>
                    <a:pt x="45493" y="73100"/>
                    <a:pt x="42107" y="76664"/>
                  </a:cubicBezTo>
                  <a:cubicBezTo>
                    <a:pt x="42827" y="81973"/>
                    <a:pt x="42152" y="87378"/>
                    <a:pt x="40147" y="92347"/>
                  </a:cubicBezTo>
                  <a:cubicBezTo>
                    <a:pt x="37279" y="98225"/>
                    <a:pt x="32126" y="102670"/>
                    <a:pt x="25890" y="104643"/>
                  </a:cubicBezTo>
                  <a:cubicBezTo>
                    <a:pt x="19352" y="106890"/>
                    <a:pt x="12487" y="108034"/>
                    <a:pt x="5574" y="108029"/>
                  </a:cubicBezTo>
                  <a:lnTo>
                    <a:pt x="1297" y="108029"/>
                  </a:lnTo>
                  <a:lnTo>
                    <a:pt x="406" y="124781"/>
                  </a:lnTo>
                  <a:cubicBezTo>
                    <a:pt x="-135" y="128503"/>
                    <a:pt x="-135" y="132285"/>
                    <a:pt x="406" y="136008"/>
                  </a:cubicBezTo>
                  <a:cubicBezTo>
                    <a:pt x="2272" y="141211"/>
                    <a:pt x="5322" y="145909"/>
                    <a:pt x="9316" y="14973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37" name="Полилиния: фигура 663">
              <a:extLst>
                <a:ext uri="{FF2B5EF4-FFF2-40B4-BE49-F238E27FC236}">
                  <a16:creationId xmlns:a16="http://schemas.microsoft.com/office/drawing/2014/main" id="{D1CF4B3E-A26F-4BAD-8796-46651A4AEBC6}"/>
                </a:ext>
              </a:extLst>
            </p:cNvPr>
            <p:cNvSpPr/>
            <p:nvPr/>
          </p:nvSpPr>
          <p:spPr>
            <a:xfrm>
              <a:off x="1966033" y="3152751"/>
              <a:ext cx="224545" cy="215547"/>
            </a:xfrm>
            <a:custGeom>
              <a:avLst/>
              <a:gdLst>
                <a:gd name="connsiteX0" fmla="*/ 3030 w 240939"/>
                <a:gd name="connsiteY0" fmla="*/ 189770 h 231179"/>
                <a:gd name="connsiteX1" fmla="*/ 3030 w 240939"/>
                <a:gd name="connsiteY1" fmla="*/ 192444 h 231179"/>
                <a:gd name="connsiteX2" fmla="*/ 10158 w 240939"/>
                <a:gd name="connsiteY2" fmla="*/ 207413 h 231179"/>
                <a:gd name="connsiteX3" fmla="*/ 17821 w 240939"/>
                <a:gd name="connsiteY3" fmla="*/ 216502 h 231179"/>
                <a:gd name="connsiteX4" fmla="*/ 35642 w 240939"/>
                <a:gd name="connsiteY4" fmla="*/ 231115 h 231179"/>
                <a:gd name="connsiteX5" fmla="*/ 40275 w 240939"/>
                <a:gd name="connsiteY5" fmla="*/ 227551 h 231179"/>
                <a:gd name="connsiteX6" fmla="*/ 46513 w 240939"/>
                <a:gd name="connsiteY6" fmla="*/ 221313 h 231179"/>
                <a:gd name="connsiteX7" fmla="*/ 55780 w 240939"/>
                <a:gd name="connsiteY7" fmla="*/ 217749 h 231179"/>
                <a:gd name="connsiteX8" fmla="*/ 65581 w 240939"/>
                <a:gd name="connsiteY8" fmla="*/ 214363 h 231179"/>
                <a:gd name="connsiteX9" fmla="*/ 111737 w 240939"/>
                <a:gd name="connsiteY9" fmla="*/ 205453 h 231179"/>
                <a:gd name="connsiteX10" fmla="*/ 122252 w 240939"/>
                <a:gd name="connsiteY10" fmla="*/ 208661 h 231179"/>
                <a:gd name="connsiteX11" fmla="*/ 139004 w 240939"/>
                <a:gd name="connsiteY11" fmla="*/ 213829 h 231179"/>
                <a:gd name="connsiteX12" fmla="*/ 144885 w 240939"/>
                <a:gd name="connsiteY12" fmla="*/ 205275 h 231179"/>
                <a:gd name="connsiteX13" fmla="*/ 162706 w 240939"/>
                <a:gd name="connsiteY13" fmla="*/ 197790 h 231179"/>
                <a:gd name="connsiteX14" fmla="*/ 168586 w 240939"/>
                <a:gd name="connsiteY14" fmla="*/ 197790 h 231179"/>
                <a:gd name="connsiteX15" fmla="*/ 183378 w 240939"/>
                <a:gd name="connsiteY15" fmla="*/ 185493 h 231179"/>
                <a:gd name="connsiteX16" fmla="*/ 201199 w 240939"/>
                <a:gd name="connsiteY16" fmla="*/ 168742 h 231179"/>
                <a:gd name="connsiteX17" fmla="*/ 212782 w 240939"/>
                <a:gd name="connsiteY17" fmla="*/ 165177 h 231179"/>
                <a:gd name="connsiteX18" fmla="*/ 239157 w 240939"/>
                <a:gd name="connsiteY18" fmla="*/ 151812 h 231179"/>
                <a:gd name="connsiteX19" fmla="*/ 238088 w 240939"/>
                <a:gd name="connsiteY19" fmla="*/ 144683 h 231179"/>
                <a:gd name="connsiteX20" fmla="*/ 236841 w 240939"/>
                <a:gd name="connsiteY20" fmla="*/ 133278 h 231179"/>
                <a:gd name="connsiteX21" fmla="*/ 240940 w 240939"/>
                <a:gd name="connsiteY21" fmla="*/ 122407 h 231179"/>
                <a:gd name="connsiteX22" fmla="*/ 229713 w 240939"/>
                <a:gd name="connsiteY22" fmla="*/ 113853 h 231179"/>
                <a:gd name="connsiteX23" fmla="*/ 220802 w 240939"/>
                <a:gd name="connsiteY23" fmla="*/ 75182 h 231179"/>
                <a:gd name="connsiteX24" fmla="*/ 220802 w 240939"/>
                <a:gd name="connsiteY24" fmla="*/ 64489 h 231179"/>
                <a:gd name="connsiteX25" fmla="*/ 205832 w 240939"/>
                <a:gd name="connsiteY25" fmla="*/ 31699 h 231179"/>
                <a:gd name="connsiteX26" fmla="*/ 190328 w 240939"/>
                <a:gd name="connsiteY26" fmla="*/ 30095 h 231179"/>
                <a:gd name="connsiteX27" fmla="*/ 166626 w 240939"/>
                <a:gd name="connsiteY27" fmla="*/ 27243 h 231179"/>
                <a:gd name="connsiteX28" fmla="*/ 151835 w 240939"/>
                <a:gd name="connsiteY28" fmla="*/ 14056 h 231179"/>
                <a:gd name="connsiteX29" fmla="*/ 134014 w 240939"/>
                <a:gd name="connsiteY29" fmla="*/ 1403 h 231179"/>
                <a:gd name="connsiteX30" fmla="*/ 116193 w 240939"/>
                <a:gd name="connsiteY30" fmla="*/ 334 h 231179"/>
                <a:gd name="connsiteX31" fmla="*/ 116193 w 240939"/>
                <a:gd name="connsiteY31" fmla="*/ 334 h 231179"/>
                <a:gd name="connsiteX32" fmla="*/ 108352 w 240939"/>
                <a:gd name="connsiteY32" fmla="*/ 4254 h 231179"/>
                <a:gd name="connsiteX33" fmla="*/ 106035 w 240939"/>
                <a:gd name="connsiteY33" fmla="*/ 5680 h 231179"/>
                <a:gd name="connsiteX34" fmla="*/ 100332 w 240939"/>
                <a:gd name="connsiteY34" fmla="*/ 8709 h 231179"/>
                <a:gd name="connsiteX35" fmla="*/ 92847 w 240939"/>
                <a:gd name="connsiteY35" fmla="*/ 11739 h 231179"/>
                <a:gd name="connsiteX36" fmla="*/ 78056 w 240939"/>
                <a:gd name="connsiteY36" fmla="*/ 29560 h 231179"/>
                <a:gd name="connsiteX37" fmla="*/ 60235 w 240939"/>
                <a:gd name="connsiteY37" fmla="*/ 47381 h 231179"/>
                <a:gd name="connsiteX38" fmla="*/ 49721 w 240939"/>
                <a:gd name="connsiteY38" fmla="*/ 52727 h 231179"/>
                <a:gd name="connsiteX39" fmla="*/ 43840 w 240939"/>
                <a:gd name="connsiteY39" fmla="*/ 70548 h 231179"/>
                <a:gd name="connsiteX40" fmla="*/ 43840 w 240939"/>
                <a:gd name="connsiteY40" fmla="*/ 78568 h 231179"/>
                <a:gd name="connsiteX41" fmla="*/ 43840 w 240939"/>
                <a:gd name="connsiteY41" fmla="*/ 91933 h 231179"/>
                <a:gd name="connsiteX42" fmla="*/ 38672 w 240939"/>
                <a:gd name="connsiteY42" fmla="*/ 100844 h 231179"/>
                <a:gd name="connsiteX43" fmla="*/ 35107 w 240939"/>
                <a:gd name="connsiteY43" fmla="*/ 106547 h 231179"/>
                <a:gd name="connsiteX44" fmla="*/ 39741 w 240939"/>
                <a:gd name="connsiteY44" fmla="*/ 117061 h 231179"/>
                <a:gd name="connsiteX45" fmla="*/ 43840 w 240939"/>
                <a:gd name="connsiteY45" fmla="*/ 123655 h 231179"/>
                <a:gd name="connsiteX46" fmla="*/ 43840 w 240939"/>
                <a:gd name="connsiteY46" fmla="*/ 158049 h 231179"/>
                <a:gd name="connsiteX47" fmla="*/ 24795 w 240939"/>
                <a:gd name="connsiteY47" fmla="*/ 167294 h 231179"/>
                <a:gd name="connsiteX48" fmla="*/ 21029 w 240939"/>
                <a:gd name="connsiteY48" fmla="*/ 165355 h 231179"/>
                <a:gd name="connsiteX49" fmla="*/ 16395 w 240939"/>
                <a:gd name="connsiteY49" fmla="*/ 163573 h 231179"/>
                <a:gd name="connsiteX50" fmla="*/ 16395 w 240939"/>
                <a:gd name="connsiteY50" fmla="*/ 163574 h 231179"/>
                <a:gd name="connsiteX51" fmla="*/ 3208 w 240939"/>
                <a:gd name="connsiteY51" fmla="*/ 173197 h 231179"/>
                <a:gd name="connsiteX52" fmla="*/ 0 w 240939"/>
                <a:gd name="connsiteY52" fmla="*/ 182642 h 231179"/>
                <a:gd name="connsiteX53" fmla="*/ 0 w 240939"/>
                <a:gd name="connsiteY53" fmla="*/ 182642 h 231179"/>
                <a:gd name="connsiteX54" fmla="*/ 0 w 240939"/>
                <a:gd name="connsiteY54" fmla="*/ 182642 h 231179"/>
                <a:gd name="connsiteX55" fmla="*/ 3030 w 240939"/>
                <a:gd name="connsiteY55" fmla="*/ 189770 h 23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40939" h="231179">
                  <a:moveTo>
                    <a:pt x="3030" y="189770"/>
                  </a:moveTo>
                  <a:cubicBezTo>
                    <a:pt x="2852" y="190653"/>
                    <a:pt x="2852" y="191561"/>
                    <a:pt x="3030" y="192444"/>
                  </a:cubicBezTo>
                  <a:cubicBezTo>
                    <a:pt x="3572" y="198116"/>
                    <a:pt x="6096" y="203417"/>
                    <a:pt x="10158" y="207413"/>
                  </a:cubicBezTo>
                  <a:cubicBezTo>
                    <a:pt x="12921" y="210260"/>
                    <a:pt x="15482" y="213297"/>
                    <a:pt x="17821" y="216502"/>
                  </a:cubicBezTo>
                  <a:cubicBezTo>
                    <a:pt x="23167" y="223452"/>
                    <a:pt x="29761" y="232006"/>
                    <a:pt x="35642" y="231115"/>
                  </a:cubicBezTo>
                  <a:cubicBezTo>
                    <a:pt x="37781" y="231115"/>
                    <a:pt x="38493" y="229868"/>
                    <a:pt x="40275" y="227551"/>
                  </a:cubicBezTo>
                  <a:cubicBezTo>
                    <a:pt x="41929" y="225086"/>
                    <a:pt x="44048" y="222967"/>
                    <a:pt x="46513" y="221313"/>
                  </a:cubicBezTo>
                  <a:cubicBezTo>
                    <a:pt x="49405" y="219667"/>
                    <a:pt x="52529" y="218465"/>
                    <a:pt x="55780" y="217749"/>
                  </a:cubicBezTo>
                  <a:cubicBezTo>
                    <a:pt x="59149" y="216941"/>
                    <a:pt x="62431" y="215807"/>
                    <a:pt x="65581" y="214363"/>
                  </a:cubicBezTo>
                  <a:cubicBezTo>
                    <a:pt x="78622" y="204108"/>
                    <a:pt x="95816" y="200788"/>
                    <a:pt x="111737" y="205453"/>
                  </a:cubicBezTo>
                  <a:lnTo>
                    <a:pt x="122252" y="208661"/>
                  </a:lnTo>
                  <a:cubicBezTo>
                    <a:pt x="127776" y="210264"/>
                    <a:pt x="133479" y="211868"/>
                    <a:pt x="139004" y="213829"/>
                  </a:cubicBezTo>
                  <a:cubicBezTo>
                    <a:pt x="140536" y="210706"/>
                    <a:pt x="142517" y="207824"/>
                    <a:pt x="144885" y="205275"/>
                  </a:cubicBezTo>
                  <a:cubicBezTo>
                    <a:pt x="149451" y="200302"/>
                    <a:pt x="155958" y="197569"/>
                    <a:pt x="162706" y="197790"/>
                  </a:cubicBezTo>
                  <a:lnTo>
                    <a:pt x="168586" y="197790"/>
                  </a:lnTo>
                  <a:cubicBezTo>
                    <a:pt x="175537" y="196721"/>
                    <a:pt x="178923" y="191731"/>
                    <a:pt x="183378" y="185493"/>
                  </a:cubicBezTo>
                  <a:cubicBezTo>
                    <a:pt x="187585" y="178313"/>
                    <a:pt x="193772" y="172497"/>
                    <a:pt x="201199" y="168742"/>
                  </a:cubicBezTo>
                  <a:cubicBezTo>
                    <a:pt x="204987" y="167327"/>
                    <a:pt x="208855" y="166137"/>
                    <a:pt x="212782" y="165177"/>
                  </a:cubicBezTo>
                  <a:cubicBezTo>
                    <a:pt x="223119" y="162683"/>
                    <a:pt x="237019" y="158940"/>
                    <a:pt x="239157" y="151812"/>
                  </a:cubicBezTo>
                  <a:cubicBezTo>
                    <a:pt x="239521" y="149382"/>
                    <a:pt x="239149" y="146899"/>
                    <a:pt x="238088" y="144683"/>
                  </a:cubicBezTo>
                  <a:cubicBezTo>
                    <a:pt x="236823" y="141023"/>
                    <a:pt x="236397" y="137125"/>
                    <a:pt x="236841" y="133278"/>
                  </a:cubicBezTo>
                  <a:cubicBezTo>
                    <a:pt x="237621" y="129460"/>
                    <a:pt x="239005" y="125790"/>
                    <a:pt x="240940" y="122407"/>
                  </a:cubicBezTo>
                  <a:cubicBezTo>
                    <a:pt x="236886" y="119990"/>
                    <a:pt x="233119" y="117120"/>
                    <a:pt x="229713" y="113853"/>
                  </a:cubicBezTo>
                  <a:cubicBezTo>
                    <a:pt x="221022" y="102986"/>
                    <a:pt x="217743" y="88757"/>
                    <a:pt x="220802" y="75182"/>
                  </a:cubicBezTo>
                  <a:cubicBezTo>
                    <a:pt x="220802" y="71617"/>
                    <a:pt x="220802" y="68053"/>
                    <a:pt x="220802" y="64489"/>
                  </a:cubicBezTo>
                  <a:cubicBezTo>
                    <a:pt x="220767" y="51913"/>
                    <a:pt x="215312" y="39963"/>
                    <a:pt x="205832" y="31699"/>
                  </a:cubicBezTo>
                  <a:cubicBezTo>
                    <a:pt x="201060" y="29198"/>
                    <a:pt x="195511" y="28624"/>
                    <a:pt x="190328" y="30095"/>
                  </a:cubicBezTo>
                  <a:cubicBezTo>
                    <a:pt x="182328" y="31771"/>
                    <a:pt x="174000" y="30769"/>
                    <a:pt x="166626" y="27243"/>
                  </a:cubicBezTo>
                  <a:cubicBezTo>
                    <a:pt x="160997" y="23700"/>
                    <a:pt x="155998" y="19243"/>
                    <a:pt x="151835" y="14056"/>
                  </a:cubicBezTo>
                  <a:cubicBezTo>
                    <a:pt x="147639" y="7803"/>
                    <a:pt x="141300" y="3303"/>
                    <a:pt x="134014" y="1403"/>
                  </a:cubicBezTo>
                  <a:cubicBezTo>
                    <a:pt x="128180" y="15"/>
                    <a:pt x="122150" y="-347"/>
                    <a:pt x="116193" y="334"/>
                  </a:cubicBezTo>
                  <a:lnTo>
                    <a:pt x="116193" y="334"/>
                  </a:lnTo>
                  <a:cubicBezTo>
                    <a:pt x="113398" y="1241"/>
                    <a:pt x="110755" y="2563"/>
                    <a:pt x="108352" y="4254"/>
                  </a:cubicBezTo>
                  <a:lnTo>
                    <a:pt x="106035" y="5680"/>
                  </a:lnTo>
                  <a:cubicBezTo>
                    <a:pt x="104213" y="6832"/>
                    <a:pt x="102307" y="7845"/>
                    <a:pt x="100332" y="8709"/>
                  </a:cubicBezTo>
                  <a:lnTo>
                    <a:pt x="92847" y="11739"/>
                  </a:lnTo>
                  <a:cubicBezTo>
                    <a:pt x="82689" y="15481"/>
                    <a:pt x="81085" y="16016"/>
                    <a:pt x="78056" y="29560"/>
                  </a:cubicBezTo>
                  <a:cubicBezTo>
                    <a:pt x="76516" y="38688"/>
                    <a:pt x="69364" y="45840"/>
                    <a:pt x="60235" y="47381"/>
                  </a:cubicBezTo>
                  <a:cubicBezTo>
                    <a:pt x="56257" y="48019"/>
                    <a:pt x="52579" y="49889"/>
                    <a:pt x="49721" y="52727"/>
                  </a:cubicBezTo>
                  <a:cubicBezTo>
                    <a:pt x="46204" y="58035"/>
                    <a:pt x="44173" y="64189"/>
                    <a:pt x="43840" y="70548"/>
                  </a:cubicBezTo>
                  <a:cubicBezTo>
                    <a:pt x="43519" y="73212"/>
                    <a:pt x="43519" y="75904"/>
                    <a:pt x="43840" y="78568"/>
                  </a:cubicBezTo>
                  <a:cubicBezTo>
                    <a:pt x="44823" y="82969"/>
                    <a:pt x="44823" y="87532"/>
                    <a:pt x="43840" y="91933"/>
                  </a:cubicBezTo>
                  <a:cubicBezTo>
                    <a:pt x="42813" y="95256"/>
                    <a:pt x="41046" y="98303"/>
                    <a:pt x="38672" y="100844"/>
                  </a:cubicBezTo>
                  <a:cubicBezTo>
                    <a:pt x="37061" y="102446"/>
                    <a:pt x="35842" y="104397"/>
                    <a:pt x="35107" y="106547"/>
                  </a:cubicBezTo>
                  <a:cubicBezTo>
                    <a:pt x="35449" y="110467"/>
                    <a:pt x="37078" y="114164"/>
                    <a:pt x="39741" y="117061"/>
                  </a:cubicBezTo>
                  <a:cubicBezTo>
                    <a:pt x="41167" y="119199"/>
                    <a:pt x="42592" y="121338"/>
                    <a:pt x="43840" y="123655"/>
                  </a:cubicBezTo>
                  <a:cubicBezTo>
                    <a:pt x="48094" y="134725"/>
                    <a:pt x="48094" y="146979"/>
                    <a:pt x="43840" y="158049"/>
                  </a:cubicBezTo>
                  <a:cubicBezTo>
                    <a:pt x="41133" y="165861"/>
                    <a:pt x="32607" y="170000"/>
                    <a:pt x="24795" y="167294"/>
                  </a:cubicBezTo>
                  <a:cubicBezTo>
                    <a:pt x="23454" y="166830"/>
                    <a:pt x="22186" y="166177"/>
                    <a:pt x="21029" y="165355"/>
                  </a:cubicBezTo>
                  <a:cubicBezTo>
                    <a:pt x="19575" y="164548"/>
                    <a:pt x="18015" y="163948"/>
                    <a:pt x="16395" y="163573"/>
                  </a:cubicBezTo>
                  <a:lnTo>
                    <a:pt x="16395" y="163574"/>
                  </a:lnTo>
                  <a:cubicBezTo>
                    <a:pt x="10601" y="164209"/>
                    <a:pt x="5581" y="167873"/>
                    <a:pt x="3208" y="173197"/>
                  </a:cubicBezTo>
                  <a:cubicBezTo>
                    <a:pt x="1663" y="176163"/>
                    <a:pt x="582" y="179348"/>
                    <a:pt x="0" y="182642"/>
                  </a:cubicBezTo>
                  <a:lnTo>
                    <a:pt x="0" y="182642"/>
                  </a:lnTo>
                  <a:lnTo>
                    <a:pt x="0" y="182642"/>
                  </a:lnTo>
                  <a:cubicBezTo>
                    <a:pt x="779" y="185110"/>
                    <a:pt x="1793" y="187497"/>
                    <a:pt x="3030" y="18977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38" name="Полилиния: фигура 664">
              <a:extLst>
                <a:ext uri="{FF2B5EF4-FFF2-40B4-BE49-F238E27FC236}">
                  <a16:creationId xmlns:a16="http://schemas.microsoft.com/office/drawing/2014/main" id="{3F838F26-3A03-49D2-AB85-0D41BAB7F096}"/>
                </a:ext>
              </a:extLst>
            </p:cNvPr>
            <p:cNvSpPr/>
            <p:nvPr/>
          </p:nvSpPr>
          <p:spPr>
            <a:xfrm>
              <a:off x="1951750" y="3642068"/>
              <a:ext cx="265136" cy="208380"/>
            </a:xfrm>
            <a:custGeom>
              <a:avLst/>
              <a:gdLst>
                <a:gd name="connsiteX0" fmla="*/ 284423 w 284494"/>
                <a:gd name="connsiteY0" fmla="*/ 140251 h 223492"/>
                <a:gd name="connsiteX1" fmla="*/ 284423 w 284494"/>
                <a:gd name="connsiteY1" fmla="*/ 140251 h 223492"/>
                <a:gd name="connsiteX2" fmla="*/ 278185 w 284494"/>
                <a:gd name="connsiteY2" fmla="*/ 132766 h 223492"/>
                <a:gd name="connsiteX3" fmla="*/ 272661 w 284494"/>
                <a:gd name="connsiteY3" fmla="*/ 129380 h 223492"/>
                <a:gd name="connsiteX4" fmla="*/ 258404 w 284494"/>
                <a:gd name="connsiteY4" fmla="*/ 108530 h 223492"/>
                <a:gd name="connsiteX5" fmla="*/ 258404 w 284494"/>
                <a:gd name="connsiteY5" fmla="*/ 107104 h 223492"/>
                <a:gd name="connsiteX6" fmla="*/ 258404 w 284494"/>
                <a:gd name="connsiteY6" fmla="*/ 105144 h 223492"/>
                <a:gd name="connsiteX7" fmla="*/ 247711 w 284494"/>
                <a:gd name="connsiteY7" fmla="*/ 109599 h 223492"/>
                <a:gd name="connsiteX8" fmla="*/ 244860 w 284494"/>
                <a:gd name="connsiteY8" fmla="*/ 112451 h 223492"/>
                <a:gd name="connsiteX9" fmla="*/ 230603 w 284494"/>
                <a:gd name="connsiteY9" fmla="*/ 122787 h 223492"/>
                <a:gd name="connsiteX10" fmla="*/ 217951 w 284494"/>
                <a:gd name="connsiteY10" fmla="*/ 122787 h 223492"/>
                <a:gd name="connsiteX11" fmla="*/ 207793 w 284494"/>
                <a:gd name="connsiteY11" fmla="*/ 122787 h 223492"/>
                <a:gd name="connsiteX12" fmla="*/ 203159 w 284494"/>
                <a:gd name="connsiteY12" fmla="*/ 128311 h 223492"/>
                <a:gd name="connsiteX13" fmla="*/ 194249 w 284494"/>
                <a:gd name="connsiteY13" fmla="*/ 137400 h 223492"/>
                <a:gd name="connsiteX14" fmla="*/ 170190 w 284494"/>
                <a:gd name="connsiteY14" fmla="*/ 132410 h 223492"/>
                <a:gd name="connsiteX15" fmla="*/ 162706 w 284494"/>
                <a:gd name="connsiteY15" fmla="*/ 125282 h 223492"/>
                <a:gd name="connsiteX16" fmla="*/ 160745 w 284494"/>
                <a:gd name="connsiteY16" fmla="*/ 120470 h 223492"/>
                <a:gd name="connsiteX17" fmla="*/ 160745 w 284494"/>
                <a:gd name="connsiteY17" fmla="*/ 118331 h 223492"/>
                <a:gd name="connsiteX18" fmla="*/ 157003 w 284494"/>
                <a:gd name="connsiteY18" fmla="*/ 113164 h 223492"/>
                <a:gd name="connsiteX19" fmla="*/ 153617 w 284494"/>
                <a:gd name="connsiteY19" fmla="*/ 109064 h 223492"/>
                <a:gd name="connsiteX20" fmla="*/ 147201 w 284494"/>
                <a:gd name="connsiteY20" fmla="*/ 88570 h 223492"/>
                <a:gd name="connsiteX21" fmla="*/ 147201 w 284494"/>
                <a:gd name="connsiteY21" fmla="*/ 87145 h 223492"/>
                <a:gd name="connsiteX22" fmla="*/ 140251 w 284494"/>
                <a:gd name="connsiteY22" fmla="*/ 55780 h 223492"/>
                <a:gd name="connsiteX23" fmla="*/ 135261 w 284494"/>
                <a:gd name="connsiteY23" fmla="*/ 47226 h 223492"/>
                <a:gd name="connsiteX24" fmla="*/ 133836 w 284494"/>
                <a:gd name="connsiteY24" fmla="*/ 47226 h 223492"/>
                <a:gd name="connsiteX25" fmla="*/ 129559 w 284494"/>
                <a:gd name="connsiteY25" fmla="*/ 45087 h 223492"/>
                <a:gd name="connsiteX26" fmla="*/ 124212 w 284494"/>
                <a:gd name="connsiteY26" fmla="*/ 37781 h 223492"/>
                <a:gd name="connsiteX27" fmla="*/ 122786 w 284494"/>
                <a:gd name="connsiteY27" fmla="*/ 34929 h 223492"/>
                <a:gd name="connsiteX28" fmla="*/ 115836 w 284494"/>
                <a:gd name="connsiteY28" fmla="*/ 30830 h 223492"/>
                <a:gd name="connsiteX29" fmla="*/ 107995 w 284494"/>
                <a:gd name="connsiteY29" fmla="*/ 26910 h 223492"/>
                <a:gd name="connsiteX30" fmla="*/ 98906 w 284494"/>
                <a:gd name="connsiteY30" fmla="*/ 16039 h 223492"/>
                <a:gd name="connsiteX31" fmla="*/ 96055 w 284494"/>
                <a:gd name="connsiteY31" fmla="*/ 11762 h 223492"/>
                <a:gd name="connsiteX32" fmla="*/ 81085 w 284494"/>
                <a:gd name="connsiteY32" fmla="*/ 0 h 223492"/>
                <a:gd name="connsiteX33" fmla="*/ 79838 w 284494"/>
                <a:gd name="connsiteY33" fmla="*/ 1248 h 223492"/>
                <a:gd name="connsiteX34" fmla="*/ 76452 w 284494"/>
                <a:gd name="connsiteY34" fmla="*/ 4456 h 223492"/>
                <a:gd name="connsiteX35" fmla="*/ 69858 w 284494"/>
                <a:gd name="connsiteY35" fmla="*/ 16396 h 223492"/>
                <a:gd name="connsiteX36" fmla="*/ 65225 w 284494"/>
                <a:gd name="connsiteY36" fmla="*/ 26554 h 223492"/>
                <a:gd name="connsiteX37" fmla="*/ 46334 w 284494"/>
                <a:gd name="connsiteY37" fmla="*/ 42949 h 223492"/>
                <a:gd name="connsiteX38" fmla="*/ 32434 w 284494"/>
                <a:gd name="connsiteY38" fmla="*/ 53285 h 223492"/>
                <a:gd name="connsiteX39" fmla="*/ 25840 w 284494"/>
                <a:gd name="connsiteY39" fmla="*/ 62730 h 223492"/>
                <a:gd name="connsiteX40" fmla="*/ 14791 w 284494"/>
                <a:gd name="connsiteY40" fmla="*/ 77521 h 223492"/>
                <a:gd name="connsiteX41" fmla="*/ 0 w 284494"/>
                <a:gd name="connsiteY41" fmla="*/ 84828 h 223492"/>
                <a:gd name="connsiteX42" fmla="*/ 6594 w 284494"/>
                <a:gd name="connsiteY42" fmla="*/ 92491 h 223492"/>
                <a:gd name="connsiteX43" fmla="*/ 10514 w 284494"/>
                <a:gd name="connsiteY43" fmla="*/ 97124 h 223492"/>
                <a:gd name="connsiteX44" fmla="*/ 37246 w 284494"/>
                <a:gd name="connsiteY44" fmla="*/ 109599 h 223492"/>
                <a:gd name="connsiteX45" fmla="*/ 45800 w 284494"/>
                <a:gd name="connsiteY45" fmla="*/ 109599 h 223492"/>
                <a:gd name="connsiteX46" fmla="*/ 62374 w 284494"/>
                <a:gd name="connsiteY46" fmla="*/ 110668 h 223492"/>
                <a:gd name="connsiteX47" fmla="*/ 82333 w 284494"/>
                <a:gd name="connsiteY47" fmla="*/ 138291 h 223492"/>
                <a:gd name="connsiteX48" fmla="*/ 82333 w 284494"/>
                <a:gd name="connsiteY48" fmla="*/ 142390 h 223492"/>
                <a:gd name="connsiteX49" fmla="*/ 82333 w 284494"/>
                <a:gd name="connsiteY49" fmla="*/ 148627 h 223492"/>
                <a:gd name="connsiteX50" fmla="*/ 85719 w 284494"/>
                <a:gd name="connsiteY50" fmla="*/ 156825 h 223492"/>
                <a:gd name="connsiteX51" fmla="*/ 97481 w 284494"/>
                <a:gd name="connsiteY51" fmla="*/ 179101 h 223492"/>
                <a:gd name="connsiteX52" fmla="*/ 106569 w 284494"/>
                <a:gd name="connsiteY52" fmla="*/ 187833 h 223492"/>
                <a:gd name="connsiteX53" fmla="*/ 112450 w 284494"/>
                <a:gd name="connsiteY53" fmla="*/ 182843 h 223492"/>
                <a:gd name="connsiteX54" fmla="*/ 119401 w 284494"/>
                <a:gd name="connsiteY54" fmla="*/ 176428 h 223492"/>
                <a:gd name="connsiteX55" fmla="*/ 135796 w 284494"/>
                <a:gd name="connsiteY55" fmla="*/ 173933 h 223492"/>
                <a:gd name="connsiteX56" fmla="*/ 140073 w 284494"/>
                <a:gd name="connsiteY56" fmla="*/ 173933 h 223492"/>
                <a:gd name="connsiteX57" fmla="*/ 157894 w 284494"/>
                <a:gd name="connsiteY57" fmla="*/ 182843 h 223492"/>
                <a:gd name="connsiteX58" fmla="*/ 165022 w 284494"/>
                <a:gd name="connsiteY58" fmla="*/ 198347 h 223492"/>
                <a:gd name="connsiteX59" fmla="*/ 165022 w 284494"/>
                <a:gd name="connsiteY59" fmla="*/ 200486 h 223492"/>
                <a:gd name="connsiteX60" fmla="*/ 167339 w 284494"/>
                <a:gd name="connsiteY60" fmla="*/ 206545 h 223492"/>
                <a:gd name="connsiteX61" fmla="*/ 176962 w 284494"/>
                <a:gd name="connsiteY61" fmla="*/ 211179 h 223492"/>
                <a:gd name="connsiteX62" fmla="*/ 187477 w 284494"/>
                <a:gd name="connsiteY62" fmla="*/ 214030 h 223492"/>
                <a:gd name="connsiteX63" fmla="*/ 198882 w 284494"/>
                <a:gd name="connsiteY63" fmla="*/ 214030 h 223492"/>
                <a:gd name="connsiteX64" fmla="*/ 198882 w 284494"/>
                <a:gd name="connsiteY64" fmla="*/ 214030 h 223492"/>
                <a:gd name="connsiteX65" fmla="*/ 198882 w 284494"/>
                <a:gd name="connsiteY65" fmla="*/ 214030 h 223492"/>
                <a:gd name="connsiteX66" fmla="*/ 201199 w 284494"/>
                <a:gd name="connsiteY66" fmla="*/ 211535 h 223492"/>
                <a:gd name="connsiteX67" fmla="*/ 207258 w 284494"/>
                <a:gd name="connsiteY67" fmla="*/ 208506 h 223492"/>
                <a:gd name="connsiteX68" fmla="*/ 217238 w 284494"/>
                <a:gd name="connsiteY68" fmla="*/ 208506 h 223492"/>
                <a:gd name="connsiteX69" fmla="*/ 227930 w 284494"/>
                <a:gd name="connsiteY69" fmla="*/ 211179 h 223492"/>
                <a:gd name="connsiteX70" fmla="*/ 234524 w 284494"/>
                <a:gd name="connsiteY70" fmla="*/ 216168 h 223492"/>
                <a:gd name="connsiteX71" fmla="*/ 236841 w 284494"/>
                <a:gd name="connsiteY71" fmla="*/ 217951 h 223492"/>
                <a:gd name="connsiteX72" fmla="*/ 258761 w 284494"/>
                <a:gd name="connsiteY72" fmla="*/ 222762 h 223492"/>
                <a:gd name="connsiteX73" fmla="*/ 263750 w 284494"/>
                <a:gd name="connsiteY73" fmla="*/ 219733 h 223492"/>
                <a:gd name="connsiteX74" fmla="*/ 263750 w 284494"/>
                <a:gd name="connsiteY74" fmla="*/ 214386 h 223492"/>
                <a:gd name="connsiteX75" fmla="*/ 263750 w 284494"/>
                <a:gd name="connsiteY75" fmla="*/ 212070 h 223492"/>
                <a:gd name="connsiteX76" fmla="*/ 269453 w 284494"/>
                <a:gd name="connsiteY76" fmla="*/ 185695 h 223492"/>
                <a:gd name="connsiteX77" fmla="*/ 271592 w 284494"/>
                <a:gd name="connsiteY77" fmla="*/ 183378 h 223492"/>
                <a:gd name="connsiteX78" fmla="*/ 271592 w 284494"/>
                <a:gd name="connsiteY78" fmla="*/ 183378 h 223492"/>
                <a:gd name="connsiteX79" fmla="*/ 274265 w 284494"/>
                <a:gd name="connsiteY79" fmla="*/ 179101 h 223492"/>
                <a:gd name="connsiteX80" fmla="*/ 274265 w 284494"/>
                <a:gd name="connsiteY80" fmla="*/ 174467 h 223492"/>
                <a:gd name="connsiteX81" fmla="*/ 274265 w 284494"/>
                <a:gd name="connsiteY81" fmla="*/ 173398 h 223492"/>
                <a:gd name="connsiteX82" fmla="*/ 274265 w 284494"/>
                <a:gd name="connsiteY82" fmla="*/ 169121 h 223492"/>
                <a:gd name="connsiteX83" fmla="*/ 280502 w 284494"/>
                <a:gd name="connsiteY83" fmla="*/ 153439 h 223492"/>
                <a:gd name="connsiteX84" fmla="*/ 284423 w 284494"/>
                <a:gd name="connsiteY84" fmla="*/ 140251 h 22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84494" h="223492">
                  <a:moveTo>
                    <a:pt x="284423" y="140251"/>
                  </a:moveTo>
                  <a:lnTo>
                    <a:pt x="284423" y="140251"/>
                  </a:lnTo>
                  <a:cubicBezTo>
                    <a:pt x="283344" y="137069"/>
                    <a:pt x="281121" y="134401"/>
                    <a:pt x="278185" y="132766"/>
                  </a:cubicBezTo>
                  <a:lnTo>
                    <a:pt x="272661" y="129380"/>
                  </a:lnTo>
                  <a:cubicBezTo>
                    <a:pt x="262325" y="123321"/>
                    <a:pt x="257513" y="116371"/>
                    <a:pt x="258404" y="108530"/>
                  </a:cubicBezTo>
                  <a:lnTo>
                    <a:pt x="258404" y="107104"/>
                  </a:lnTo>
                  <a:cubicBezTo>
                    <a:pt x="258459" y="106452"/>
                    <a:pt x="258459" y="105796"/>
                    <a:pt x="258404" y="105144"/>
                  </a:cubicBezTo>
                  <a:cubicBezTo>
                    <a:pt x="256978" y="105144"/>
                    <a:pt x="254305" y="103184"/>
                    <a:pt x="247711" y="109599"/>
                  </a:cubicBezTo>
                  <a:lnTo>
                    <a:pt x="244860" y="112451"/>
                  </a:lnTo>
                  <a:cubicBezTo>
                    <a:pt x="241186" y="117179"/>
                    <a:pt x="236241" y="120765"/>
                    <a:pt x="230603" y="122787"/>
                  </a:cubicBezTo>
                  <a:cubicBezTo>
                    <a:pt x="226433" y="123677"/>
                    <a:pt x="222121" y="123677"/>
                    <a:pt x="217951" y="122787"/>
                  </a:cubicBezTo>
                  <a:cubicBezTo>
                    <a:pt x="214656" y="121673"/>
                    <a:pt x="211087" y="121673"/>
                    <a:pt x="207793" y="122787"/>
                  </a:cubicBezTo>
                  <a:cubicBezTo>
                    <a:pt x="205861" y="124266"/>
                    <a:pt x="204279" y="126152"/>
                    <a:pt x="203159" y="128311"/>
                  </a:cubicBezTo>
                  <a:cubicBezTo>
                    <a:pt x="201059" y="132086"/>
                    <a:pt x="197981" y="135225"/>
                    <a:pt x="194249" y="137400"/>
                  </a:cubicBezTo>
                  <a:cubicBezTo>
                    <a:pt x="185904" y="139968"/>
                    <a:pt x="176825" y="138084"/>
                    <a:pt x="170190" y="132410"/>
                  </a:cubicBezTo>
                  <a:cubicBezTo>
                    <a:pt x="167113" y="130732"/>
                    <a:pt x="164531" y="128274"/>
                    <a:pt x="162706" y="125282"/>
                  </a:cubicBezTo>
                  <a:cubicBezTo>
                    <a:pt x="161931" y="123730"/>
                    <a:pt x="161276" y="122121"/>
                    <a:pt x="160745" y="120470"/>
                  </a:cubicBezTo>
                  <a:cubicBezTo>
                    <a:pt x="160822" y="119759"/>
                    <a:pt x="160822" y="119042"/>
                    <a:pt x="160745" y="118331"/>
                  </a:cubicBezTo>
                  <a:cubicBezTo>
                    <a:pt x="159865" y="116371"/>
                    <a:pt x="158591" y="114612"/>
                    <a:pt x="157003" y="113164"/>
                  </a:cubicBezTo>
                  <a:lnTo>
                    <a:pt x="153617" y="109064"/>
                  </a:lnTo>
                  <a:cubicBezTo>
                    <a:pt x="149859" y="102850"/>
                    <a:pt x="147658" y="95819"/>
                    <a:pt x="147201" y="88570"/>
                  </a:cubicBezTo>
                  <a:lnTo>
                    <a:pt x="147201" y="87145"/>
                  </a:lnTo>
                  <a:cubicBezTo>
                    <a:pt x="145585" y="76547"/>
                    <a:pt x="143263" y="66069"/>
                    <a:pt x="140251" y="55780"/>
                  </a:cubicBezTo>
                  <a:cubicBezTo>
                    <a:pt x="139727" y="52401"/>
                    <a:pt x="137945" y="49345"/>
                    <a:pt x="135261" y="47226"/>
                  </a:cubicBezTo>
                  <a:lnTo>
                    <a:pt x="133836" y="47226"/>
                  </a:lnTo>
                  <a:cubicBezTo>
                    <a:pt x="132326" y="46695"/>
                    <a:pt x="130889" y="45977"/>
                    <a:pt x="129559" y="45087"/>
                  </a:cubicBezTo>
                  <a:cubicBezTo>
                    <a:pt x="127177" y="43153"/>
                    <a:pt x="125336" y="40636"/>
                    <a:pt x="124212" y="37781"/>
                  </a:cubicBezTo>
                  <a:cubicBezTo>
                    <a:pt x="123920" y="36749"/>
                    <a:pt x="123436" y="35782"/>
                    <a:pt x="122786" y="34929"/>
                  </a:cubicBezTo>
                  <a:cubicBezTo>
                    <a:pt x="120862" y="32987"/>
                    <a:pt x="118468" y="31575"/>
                    <a:pt x="115836" y="30830"/>
                  </a:cubicBezTo>
                  <a:cubicBezTo>
                    <a:pt x="113088" y="29813"/>
                    <a:pt x="110458" y="28498"/>
                    <a:pt x="107995" y="26910"/>
                  </a:cubicBezTo>
                  <a:cubicBezTo>
                    <a:pt x="104295" y="23905"/>
                    <a:pt x="101209" y="20213"/>
                    <a:pt x="98906" y="16039"/>
                  </a:cubicBezTo>
                  <a:lnTo>
                    <a:pt x="96055" y="11762"/>
                  </a:lnTo>
                  <a:cubicBezTo>
                    <a:pt x="92151" y="6628"/>
                    <a:pt x="86997" y="2579"/>
                    <a:pt x="81085" y="0"/>
                  </a:cubicBezTo>
                  <a:lnTo>
                    <a:pt x="79838" y="1248"/>
                  </a:lnTo>
                  <a:lnTo>
                    <a:pt x="76452" y="4456"/>
                  </a:lnTo>
                  <a:cubicBezTo>
                    <a:pt x="73343" y="7860"/>
                    <a:pt x="71084" y="11951"/>
                    <a:pt x="69858" y="16396"/>
                  </a:cubicBezTo>
                  <a:cubicBezTo>
                    <a:pt x="68661" y="19929"/>
                    <a:pt x="67108" y="23333"/>
                    <a:pt x="65225" y="26554"/>
                  </a:cubicBezTo>
                  <a:cubicBezTo>
                    <a:pt x="60509" y="33611"/>
                    <a:pt x="53986" y="39274"/>
                    <a:pt x="46334" y="42949"/>
                  </a:cubicBezTo>
                  <a:cubicBezTo>
                    <a:pt x="41083" y="45475"/>
                    <a:pt x="36365" y="48983"/>
                    <a:pt x="32434" y="53285"/>
                  </a:cubicBezTo>
                  <a:cubicBezTo>
                    <a:pt x="30117" y="56314"/>
                    <a:pt x="27979" y="59522"/>
                    <a:pt x="25840" y="62730"/>
                  </a:cubicBezTo>
                  <a:cubicBezTo>
                    <a:pt x="22726" y="68061"/>
                    <a:pt x="19020" y="73023"/>
                    <a:pt x="14791" y="77521"/>
                  </a:cubicBezTo>
                  <a:cubicBezTo>
                    <a:pt x="10945" y="81717"/>
                    <a:pt x="5669" y="84323"/>
                    <a:pt x="0" y="84828"/>
                  </a:cubicBezTo>
                  <a:lnTo>
                    <a:pt x="6594" y="92491"/>
                  </a:lnTo>
                  <a:lnTo>
                    <a:pt x="10514" y="97124"/>
                  </a:lnTo>
                  <a:cubicBezTo>
                    <a:pt x="17205" y="104948"/>
                    <a:pt x="26952" y="109497"/>
                    <a:pt x="37246" y="109599"/>
                  </a:cubicBezTo>
                  <a:cubicBezTo>
                    <a:pt x="40094" y="109777"/>
                    <a:pt x="42951" y="109777"/>
                    <a:pt x="45800" y="109599"/>
                  </a:cubicBezTo>
                  <a:cubicBezTo>
                    <a:pt x="51342" y="108892"/>
                    <a:pt x="56968" y="109255"/>
                    <a:pt x="62374" y="110668"/>
                  </a:cubicBezTo>
                  <a:cubicBezTo>
                    <a:pt x="73745" y="115323"/>
                    <a:pt x="81484" y="126033"/>
                    <a:pt x="82333" y="138291"/>
                  </a:cubicBezTo>
                  <a:cubicBezTo>
                    <a:pt x="82333" y="139717"/>
                    <a:pt x="82333" y="140964"/>
                    <a:pt x="82333" y="142390"/>
                  </a:cubicBezTo>
                  <a:cubicBezTo>
                    <a:pt x="82070" y="144460"/>
                    <a:pt x="82070" y="146556"/>
                    <a:pt x="82333" y="148627"/>
                  </a:cubicBezTo>
                  <a:cubicBezTo>
                    <a:pt x="83074" y="151504"/>
                    <a:pt x="84214" y="154263"/>
                    <a:pt x="85719" y="156825"/>
                  </a:cubicBezTo>
                  <a:lnTo>
                    <a:pt x="97481" y="179101"/>
                  </a:lnTo>
                  <a:cubicBezTo>
                    <a:pt x="99976" y="183734"/>
                    <a:pt x="103718" y="188546"/>
                    <a:pt x="106569" y="187833"/>
                  </a:cubicBezTo>
                  <a:cubicBezTo>
                    <a:pt x="108946" y="186734"/>
                    <a:pt x="110979" y="185009"/>
                    <a:pt x="112450" y="182843"/>
                  </a:cubicBezTo>
                  <a:cubicBezTo>
                    <a:pt x="114462" y="180396"/>
                    <a:pt x="116801" y="178238"/>
                    <a:pt x="119401" y="176428"/>
                  </a:cubicBezTo>
                  <a:cubicBezTo>
                    <a:pt x="124335" y="173499"/>
                    <a:pt x="130214" y="172604"/>
                    <a:pt x="135796" y="173933"/>
                  </a:cubicBezTo>
                  <a:lnTo>
                    <a:pt x="140073" y="173933"/>
                  </a:lnTo>
                  <a:cubicBezTo>
                    <a:pt x="147200" y="173398"/>
                    <a:pt x="154045" y="176821"/>
                    <a:pt x="157894" y="182843"/>
                  </a:cubicBezTo>
                  <a:cubicBezTo>
                    <a:pt x="161054" y="187614"/>
                    <a:pt x="163458" y="192843"/>
                    <a:pt x="165022" y="198347"/>
                  </a:cubicBezTo>
                  <a:lnTo>
                    <a:pt x="165022" y="200486"/>
                  </a:lnTo>
                  <a:cubicBezTo>
                    <a:pt x="165484" y="202611"/>
                    <a:pt x="166266" y="204654"/>
                    <a:pt x="167339" y="206545"/>
                  </a:cubicBezTo>
                  <a:cubicBezTo>
                    <a:pt x="169998" y="209037"/>
                    <a:pt x="173356" y="210654"/>
                    <a:pt x="176962" y="211179"/>
                  </a:cubicBezTo>
                  <a:lnTo>
                    <a:pt x="187477" y="214030"/>
                  </a:lnTo>
                  <a:cubicBezTo>
                    <a:pt x="191932" y="215099"/>
                    <a:pt x="196565" y="216168"/>
                    <a:pt x="198882" y="214030"/>
                  </a:cubicBezTo>
                  <a:lnTo>
                    <a:pt x="198882" y="214030"/>
                  </a:lnTo>
                  <a:lnTo>
                    <a:pt x="198882" y="214030"/>
                  </a:lnTo>
                  <a:cubicBezTo>
                    <a:pt x="199559" y="213115"/>
                    <a:pt x="200336" y="212278"/>
                    <a:pt x="201199" y="211535"/>
                  </a:cubicBezTo>
                  <a:cubicBezTo>
                    <a:pt x="202960" y="210075"/>
                    <a:pt x="205033" y="209039"/>
                    <a:pt x="207258" y="208506"/>
                  </a:cubicBezTo>
                  <a:cubicBezTo>
                    <a:pt x="210547" y="207803"/>
                    <a:pt x="213948" y="207803"/>
                    <a:pt x="217238" y="208506"/>
                  </a:cubicBezTo>
                  <a:cubicBezTo>
                    <a:pt x="220928" y="208780"/>
                    <a:pt x="224544" y="209684"/>
                    <a:pt x="227930" y="211179"/>
                  </a:cubicBezTo>
                  <a:cubicBezTo>
                    <a:pt x="230305" y="212594"/>
                    <a:pt x="232516" y="214268"/>
                    <a:pt x="234524" y="216168"/>
                  </a:cubicBezTo>
                  <a:lnTo>
                    <a:pt x="236841" y="217951"/>
                  </a:lnTo>
                  <a:cubicBezTo>
                    <a:pt x="243010" y="222859"/>
                    <a:pt x="251103" y="224635"/>
                    <a:pt x="258761" y="222762"/>
                  </a:cubicBezTo>
                  <a:cubicBezTo>
                    <a:pt x="260773" y="222490"/>
                    <a:pt x="262580" y="221392"/>
                    <a:pt x="263750" y="219733"/>
                  </a:cubicBezTo>
                  <a:cubicBezTo>
                    <a:pt x="264203" y="217979"/>
                    <a:pt x="264203" y="216140"/>
                    <a:pt x="263750" y="214386"/>
                  </a:cubicBezTo>
                  <a:lnTo>
                    <a:pt x="263750" y="212070"/>
                  </a:lnTo>
                  <a:cubicBezTo>
                    <a:pt x="261526" y="202868"/>
                    <a:pt x="263626" y="193155"/>
                    <a:pt x="269453" y="185695"/>
                  </a:cubicBezTo>
                  <a:lnTo>
                    <a:pt x="271592" y="183378"/>
                  </a:lnTo>
                  <a:lnTo>
                    <a:pt x="271592" y="183378"/>
                  </a:lnTo>
                  <a:cubicBezTo>
                    <a:pt x="272757" y="182143"/>
                    <a:pt x="273666" y="180689"/>
                    <a:pt x="274265" y="179101"/>
                  </a:cubicBezTo>
                  <a:cubicBezTo>
                    <a:pt x="274609" y="177576"/>
                    <a:pt x="274609" y="175993"/>
                    <a:pt x="274265" y="174467"/>
                  </a:cubicBezTo>
                  <a:lnTo>
                    <a:pt x="274265" y="173398"/>
                  </a:lnTo>
                  <a:cubicBezTo>
                    <a:pt x="274093" y="171978"/>
                    <a:pt x="274093" y="170542"/>
                    <a:pt x="274265" y="169121"/>
                  </a:cubicBezTo>
                  <a:cubicBezTo>
                    <a:pt x="274872" y="163422"/>
                    <a:pt x="277029" y="157998"/>
                    <a:pt x="280502" y="153439"/>
                  </a:cubicBezTo>
                  <a:cubicBezTo>
                    <a:pt x="283436" y="149700"/>
                    <a:pt x="284838" y="144985"/>
                    <a:pt x="284423" y="14025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39" name="Полилиния: фигура 665">
              <a:extLst>
                <a:ext uri="{FF2B5EF4-FFF2-40B4-BE49-F238E27FC236}">
                  <a16:creationId xmlns:a16="http://schemas.microsoft.com/office/drawing/2014/main" id="{BD381183-09DF-479B-AAB7-6BBD09698BC5}"/>
                </a:ext>
              </a:extLst>
            </p:cNvPr>
            <p:cNvSpPr/>
            <p:nvPr/>
          </p:nvSpPr>
          <p:spPr>
            <a:xfrm>
              <a:off x="2029477" y="3351984"/>
              <a:ext cx="206829" cy="154320"/>
            </a:xfrm>
            <a:custGeom>
              <a:avLst/>
              <a:gdLst>
                <a:gd name="connsiteX0" fmla="*/ 208861 w 221930"/>
                <a:gd name="connsiteY0" fmla="*/ 69826 h 165512"/>
                <a:gd name="connsiteX1" fmla="*/ 198703 w 221930"/>
                <a:gd name="connsiteY1" fmla="*/ 64124 h 165512"/>
                <a:gd name="connsiteX2" fmla="*/ 196921 w 221930"/>
                <a:gd name="connsiteY2" fmla="*/ 64124 h 165512"/>
                <a:gd name="connsiteX3" fmla="*/ 192466 w 221930"/>
                <a:gd name="connsiteY3" fmla="*/ 62876 h 165512"/>
                <a:gd name="connsiteX4" fmla="*/ 171616 w 221930"/>
                <a:gd name="connsiteY4" fmla="*/ 51114 h 165512"/>
                <a:gd name="connsiteX5" fmla="*/ 168230 w 221930"/>
                <a:gd name="connsiteY5" fmla="*/ 40244 h 165512"/>
                <a:gd name="connsiteX6" fmla="*/ 164844 w 221930"/>
                <a:gd name="connsiteY6" fmla="*/ 32937 h 165512"/>
                <a:gd name="connsiteX7" fmla="*/ 152369 w 221930"/>
                <a:gd name="connsiteY7" fmla="*/ 32937 h 165512"/>
                <a:gd name="connsiteX8" fmla="*/ 145953 w 221930"/>
                <a:gd name="connsiteY8" fmla="*/ 33828 h 165512"/>
                <a:gd name="connsiteX9" fmla="*/ 133122 w 221930"/>
                <a:gd name="connsiteY9" fmla="*/ 32224 h 165512"/>
                <a:gd name="connsiteX10" fmla="*/ 128667 w 221930"/>
                <a:gd name="connsiteY10" fmla="*/ 31155 h 165512"/>
                <a:gd name="connsiteX11" fmla="*/ 118331 w 221930"/>
                <a:gd name="connsiteY11" fmla="*/ 31155 h 165512"/>
                <a:gd name="connsiteX12" fmla="*/ 100510 w 221930"/>
                <a:gd name="connsiteY12" fmla="*/ 28838 h 165512"/>
                <a:gd name="connsiteX13" fmla="*/ 89817 w 221930"/>
                <a:gd name="connsiteY13" fmla="*/ 21532 h 165512"/>
                <a:gd name="connsiteX14" fmla="*/ 81620 w 221930"/>
                <a:gd name="connsiteY14" fmla="*/ 15829 h 165512"/>
                <a:gd name="connsiteX15" fmla="*/ 76630 w 221930"/>
                <a:gd name="connsiteY15" fmla="*/ 13512 h 165512"/>
                <a:gd name="connsiteX16" fmla="*/ 67185 w 221930"/>
                <a:gd name="connsiteY16" fmla="*/ 9592 h 165512"/>
                <a:gd name="connsiteX17" fmla="*/ 51681 w 221930"/>
                <a:gd name="connsiteY17" fmla="*/ 4780 h 165512"/>
                <a:gd name="connsiteX18" fmla="*/ 40810 w 221930"/>
                <a:gd name="connsiteY18" fmla="*/ 1572 h 165512"/>
                <a:gd name="connsiteX19" fmla="*/ 3386 w 221930"/>
                <a:gd name="connsiteY19" fmla="*/ 9235 h 165512"/>
                <a:gd name="connsiteX20" fmla="*/ 3386 w 221930"/>
                <a:gd name="connsiteY20" fmla="*/ 44877 h 165512"/>
                <a:gd name="connsiteX21" fmla="*/ 356 w 221930"/>
                <a:gd name="connsiteY21" fmla="*/ 57352 h 165512"/>
                <a:gd name="connsiteX22" fmla="*/ 18177 w 221930"/>
                <a:gd name="connsiteY22" fmla="*/ 67866 h 165512"/>
                <a:gd name="connsiteX23" fmla="*/ 23702 w 221930"/>
                <a:gd name="connsiteY23" fmla="*/ 69114 h 165512"/>
                <a:gd name="connsiteX24" fmla="*/ 41523 w 221930"/>
                <a:gd name="connsiteY24" fmla="*/ 80341 h 165512"/>
                <a:gd name="connsiteX25" fmla="*/ 46156 w 221930"/>
                <a:gd name="connsiteY25" fmla="*/ 89964 h 165512"/>
                <a:gd name="connsiteX26" fmla="*/ 53997 w 221930"/>
                <a:gd name="connsiteY26" fmla="*/ 103152 h 165512"/>
                <a:gd name="connsiteX27" fmla="*/ 76808 w 221930"/>
                <a:gd name="connsiteY27" fmla="*/ 120973 h 165512"/>
                <a:gd name="connsiteX28" fmla="*/ 90174 w 221930"/>
                <a:gd name="connsiteY28" fmla="*/ 142358 h 165512"/>
                <a:gd name="connsiteX29" fmla="*/ 90174 w 221930"/>
                <a:gd name="connsiteY29" fmla="*/ 146100 h 165512"/>
                <a:gd name="connsiteX30" fmla="*/ 90174 w 221930"/>
                <a:gd name="connsiteY30" fmla="*/ 149308 h 165512"/>
                <a:gd name="connsiteX31" fmla="*/ 94807 w 221930"/>
                <a:gd name="connsiteY31" fmla="*/ 151447 h 165512"/>
                <a:gd name="connsiteX32" fmla="*/ 99441 w 221930"/>
                <a:gd name="connsiteY32" fmla="*/ 153229 h 165512"/>
                <a:gd name="connsiteX33" fmla="*/ 107460 w 221930"/>
                <a:gd name="connsiteY33" fmla="*/ 156436 h 165512"/>
                <a:gd name="connsiteX34" fmla="*/ 111559 w 221930"/>
                <a:gd name="connsiteY34" fmla="*/ 160357 h 165512"/>
                <a:gd name="connsiteX35" fmla="*/ 113341 w 221930"/>
                <a:gd name="connsiteY35" fmla="*/ 162317 h 165512"/>
                <a:gd name="connsiteX36" fmla="*/ 120291 w 221930"/>
                <a:gd name="connsiteY36" fmla="*/ 164990 h 165512"/>
                <a:gd name="connsiteX37" fmla="*/ 130627 w 221930"/>
                <a:gd name="connsiteY37" fmla="*/ 164990 h 165512"/>
                <a:gd name="connsiteX38" fmla="*/ 133835 w 221930"/>
                <a:gd name="connsiteY38" fmla="*/ 164990 h 165512"/>
                <a:gd name="connsiteX39" fmla="*/ 138290 w 221930"/>
                <a:gd name="connsiteY39" fmla="*/ 158753 h 165512"/>
                <a:gd name="connsiteX40" fmla="*/ 143637 w 221930"/>
                <a:gd name="connsiteY40" fmla="*/ 149308 h 165512"/>
                <a:gd name="connsiteX41" fmla="*/ 179279 w 221930"/>
                <a:gd name="connsiteY41" fmla="*/ 152516 h 165512"/>
                <a:gd name="connsiteX42" fmla="*/ 197100 w 221930"/>
                <a:gd name="connsiteY42" fmla="*/ 159288 h 165512"/>
                <a:gd name="connsiteX43" fmla="*/ 211178 w 221930"/>
                <a:gd name="connsiteY43" fmla="*/ 145922 h 165512"/>
                <a:gd name="connsiteX44" fmla="*/ 212247 w 221930"/>
                <a:gd name="connsiteY44" fmla="*/ 140219 h 165512"/>
                <a:gd name="connsiteX45" fmla="*/ 212247 w 221930"/>
                <a:gd name="connsiteY45" fmla="*/ 136655 h 165512"/>
                <a:gd name="connsiteX46" fmla="*/ 214208 w 221930"/>
                <a:gd name="connsiteY46" fmla="*/ 130240 h 165512"/>
                <a:gd name="connsiteX47" fmla="*/ 216703 w 221930"/>
                <a:gd name="connsiteY47" fmla="*/ 126675 h 165512"/>
                <a:gd name="connsiteX48" fmla="*/ 217772 w 221930"/>
                <a:gd name="connsiteY48" fmla="*/ 125250 h 165512"/>
                <a:gd name="connsiteX49" fmla="*/ 219732 w 221930"/>
                <a:gd name="connsiteY49" fmla="*/ 122755 h 165512"/>
                <a:gd name="connsiteX50" fmla="*/ 219732 w 221930"/>
                <a:gd name="connsiteY50" fmla="*/ 101013 h 165512"/>
                <a:gd name="connsiteX51" fmla="*/ 214030 w 221930"/>
                <a:gd name="connsiteY51" fmla="*/ 96914 h 165512"/>
                <a:gd name="connsiteX52" fmla="*/ 202980 w 221930"/>
                <a:gd name="connsiteY52" fmla="*/ 84618 h 165512"/>
                <a:gd name="connsiteX53" fmla="*/ 206367 w 221930"/>
                <a:gd name="connsiteY53" fmla="*/ 72678 h 165512"/>
                <a:gd name="connsiteX54" fmla="*/ 208861 w 221930"/>
                <a:gd name="connsiteY54" fmla="*/ 69826 h 16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21930" h="165512">
                  <a:moveTo>
                    <a:pt x="208861" y="69826"/>
                  </a:moveTo>
                  <a:cubicBezTo>
                    <a:pt x="208861" y="66797"/>
                    <a:pt x="202624" y="65193"/>
                    <a:pt x="198703" y="64124"/>
                  </a:cubicBezTo>
                  <a:lnTo>
                    <a:pt x="196921" y="64124"/>
                  </a:lnTo>
                  <a:lnTo>
                    <a:pt x="192466" y="62876"/>
                  </a:lnTo>
                  <a:cubicBezTo>
                    <a:pt x="184162" y="62090"/>
                    <a:pt x="176583" y="57815"/>
                    <a:pt x="171616" y="51114"/>
                  </a:cubicBezTo>
                  <a:cubicBezTo>
                    <a:pt x="169735" y="47769"/>
                    <a:pt x="168581" y="44065"/>
                    <a:pt x="168230" y="40244"/>
                  </a:cubicBezTo>
                  <a:cubicBezTo>
                    <a:pt x="168230" y="35610"/>
                    <a:pt x="166982" y="34006"/>
                    <a:pt x="164844" y="32937"/>
                  </a:cubicBezTo>
                  <a:cubicBezTo>
                    <a:pt x="160741" y="31980"/>
                    <a:pt x="156472" y="31980"/>
                    <a:pt x="152369" y="32937"/>
                  </a:cubicBezTo>
                  <a:lnTo>
                    <a:pt x="145953" y="33828"/>
                  </a:lnTo>
                  <a:cubicBezTo>
                    <a:pt x="141613" y="34132"/>
                    <a:pt x="137255" y="33587"/>
                    <a:pt x="133122" y="32224"/>
                  </a:cubicBezTo>
                  <a:lnTo>
                    <a:pt x="128667" y="31155"/>
                  </a:lnTo>
                  <a:cubicBezTo>
                    <a:pt x="125236" y="30707"/>
                    <a:pt x="121762" y="30707"/>
                    <a:pt x="118331" y="31155"/>
                  </a:cubicBezTo>
                  <a:cubicBezTo>
                    <a:pt x="112291" y="32096"/>
                    <a:pt x="106108" y="31293"/>
                    <a:pt x="100510" y="28838"/>
                  </a:cubicBezTo>
                  <a:cubicBezTo>
                    <a:pt x="96716" y="26757"/>
                    <a:pt x="93135" y="24309"/>
                    <a:pt x="89817" y="21532"/>
                  </a:cubicBezTo>
                  <a:cubicBezTo>
                    <a:pt x="87257" y="19394"/>
                    <a:pt x="84514" y="17486"/>
                    <a:pt x="81620" y="15829"/>
                  </a:cubicBezTo>
                  <a:cubicBezTo>
                    <a:pt x="80045" y="14879"/>
                    <a:pt x="78372" y="14102"/>
                    <a:pt x="76630" y="13512"/>
                  </a:cubicBezTo>
                  <a:lnTo>
                    <a:pt x="67185" y="9592"/>
                  </a:lnTo>
                  <a:lnTo>
                    <a:pt x="51681" y="4780"/>
                  </a:lnTo>
                  <a:lnTo>
                    <a:pt x="40810" y="1572"/>
                  </a:lnTo>
                  <a:cubicBezTo>
                    <a:pt x="27831" y="-2104"/>
                    <a:pt x="13875" y="754"/>
                    <a:pt x="3386" y="9235"/>
                  </a:cubicBezTo>
                  <a:cubicBezTo>
                    <a:pt x="11468" y="19741"/>
                    <a:pt x="11468" y="34371"/>
                    <a:pt x="3386" y="44877"/>
                  </a:cubicBezTo>
                  <a:cubicBezTo>
                    <a:pt x="481" y="48333"/>
                    <a:pt x="-640" y="52949"/>
                    <a:pt x="356" y="57352"/>
                  </a:cubicBezTo>
                  <a:cubicBezTo>
                    <a:pt x="2138" y="61629"/>
                    <a:pt x="8197" y="65371"/>
                    <a:pt x="18177" y="67866"/>
                  </a:cubicBezTo>
                  <a:lnTo>
                    <a:pt x="23702" y="69114"/>
                  </a:lnTo>
                  <a:cubicBezTo>
                    <a:pt x="31118" y="69725"/>
                    <a:pt x="37769" y="73916"/>
                    <a:pt x="41523" y="80341"/>
                  </a:cubicBezTo>
                  <a:cubicBezTo>
                    <a:pt x="43353" y="83403"/>
                    <a:pt x="44904" y="86624"/>
                    <a:pt x="46156" y="89964"/>
                  </a:cubicBezTo>
                  <a:cubicBezTo>
                    <a:pt x="48056" y="94747"/>
                    <a:pt x="50703" y="99198"/>
                    <a:pt x="53997" y="103152"/>
                  </a:cubicBezTo>
                  <a:cubicBezTo>
                    <a:pt x="60805" y="110046"/>
                    <a:pt x="68472" y="116035"/>
                    <a:pt x="76808" y="120973"/>
                  </a:cubicBezTo>
                  <a:cubicBezTo>
                    <a:pt x="85031" y="124909"/>
                    <a:pt x="90239" y="133242"/>
                    <a:pt x="90174" y="142358"/>
                  </a:cubicBezTo>
                  <a:lnTo>
                    <a:pt x="90174" y="146100"/>
                  </a:lnTo>
                  <a:cubicBezTo>
                    <a:pt x="90083" y="147167"/>
                    <a:pt x="90083" y="148241"/>
                    <a:pt x="90174" y="149308"/>
                  </a:cubicBezTo>
                  <a:lnTo>
                    <a:pt x="94807" y="151447"/>
                  </a:lnTo>
                  <a:lnTo>
                    <a:pt x="99441" y="153229"/>
                  </a:lnTo>
                  <a:cubicBezTo>
                    <a:pt x="102265" y="153874"/>
                    <a:pt x="104970" y="154956"/>
                    <a:pt x="107460" y="156436"/>
                  </a:cubicBezTo>
                  <a:cubicBezTo>
                    <a:pt x="109027" y="157516"/>
                    <a:pt x="110411" y="158840"/>
                    <a:pt x="111559" y="160357"/>
                  </a:cubicBezTo>
                  <a:cubicBezTo>
                    <a:pt x="112065" y="161086"/>
                    <a:pt x="112664" y="161744"/>
                    <a:pt x="113341" y="162317"/>
                  </a:cubicBezTo>
                  <a:cubicBezTo>
                    <a:pt x="115509" y="163556"/>
                    <a:pt x="117852" y="164457"/>
                    <a:pt x="120291" y="164990"/>
                  </a:cubicBezTo>
                  <a:cubicBezTo>
                    <a:pt x="123701" y="165686"/>
                    <a:pt x="127217" y="165686"/>
                    <a:pt x="130627" y="164990"/>
                  </a:cubicBezTo>
                  <a:cubicBezTo>
                    <a:pt x="131689" y="165173"/>
                    <a:pt x="132774" y="165173"/>
                    <a:pt x="133835" y="164990"/>
                  </a:cubicBezTo>
                  <a:cubicBezTo>
                    <a:pt x="136330" y="163743"/>
                    <a:pt x="137043" y="162317"/>
                    <a:pt x="138290" y="158753"/>
                  </a:cubicBezTo>
                  <a:cubicBezTo>
                    <a:pt x="139191" y="155182"/>
                    <a:pt x="141038" y="151919"/>
                    <a:pt x="143637" y="149308"/>
                  </a:cubicBezTo>
                  <a:cubicBezTo>
                    <a:pt x="154508" y="138437"/>
                    <a:pt x="168051" y="146279"/>
                    <a:pt x="179279" y="152516"/>
                  </a:cubicBezTo>
                  <a:cubicBezTo>
                    <a:pt x="185872" y="156436"/>
                    <a:pt x="192823" y="160357"/>
                    <a:pt x="197100" y="159288"/>
                  </a:cubicBezTo>
                  <a:cubicBezTo>
                    <a:pt x="203462" y="157008"/>
                    <a:pt x="208571" y="152157"/>
                    <a:pt x="211178" y="145922"/>
                  </a:cubicBezTo>
                  <a:cubicBezTo>
                    <a:pt x="211669" y="144049"/>
                    <a:pt x="212027" y="142143"/>
                    <a:pt x="212247" y="140219"/>
                  </a:cubicBezTo>
                  <a:cubicBezTo>
                    <a:pt x="212168" y="139033"/>
                    <a:pt x="212168" y="137842"/>
                    <a:pt x="212247" y="136655"/>
                  </a:cubicBezTo>
                  <a:cubicBezTo>
                    <a:pt x="212621" y="134441"/>
                    <a:pt x="213280" y="132284"/>
                    <a:pt x="214208" y="130240"/>
                  </a:cubicBezTo>
                  <a:cubicBezTo>
                    <a:pt x="214891" y="128954"/>
                    <a:pt x="215729" y="127757"/>
                    <a:pt x="216703" y="126675"/>
                  </a:cubicBezTo>
                  <a:lnTo>
                    <a:pt x="217772" y="125250"/>
                  </a:lnTo>
                  <a:cubicBezTo>
                    <a:pt x="218492" y="124472"/>
                    <a:pt x="219147" y="123638"/>
                    <a:pt x="219732" y="122755"/>
                  </a:cubicBezTo>
                  <a:cubicBezTo>
                    <a:pt x="222663" y="115804"/>
                    <a:pt x="222663" y="107964"/>
                    <a:pt x="219732" y="101013"/>
                  </a:cubicBezTo>
                  <a:cubicBezTo>
                    <a:pt x="218179" y="99219"/>
                    <a:pt x="216225" y="97815"/>
                    <a:pt x="214030" y="96914"/>
                  </a:cubicBezTo>
                  <a:cubicBezTo>
                    <a:pt x="208553" y="94875"/>
                    <a:pt x="204425" y="90281"/>
                    <a:pt x="202980" y="84618"/>
                  </a:cubicBezTo>
                  <a:cubicBezTo>
                    <a:pt x="202461" y="80345"/>
                    <a:pt x="203681" y="76042"/>
                    <a:pt x="206367" y="72678"/>
                  </a:cubicBezTo>
                  <a:cubicBezTo>
                    <a:pt x="208683" y="71787"/>
                    <a:pt x="209040" y="71074"/>
                    <a:pt x="208861" y="6982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40" name="Полилиния: фигура 666">
              <a:extLst>
                <a:ext uri="{FF2B5EF4-FFF2-40B4-BE49-F238E27FC236}">
                  <a16:creationId xmlns:a16="http://schemas.microsoft.com/office/drawing/2014/main" id="{B02CB641-55C2-438A-9414-5D1A8E4A5095}"/>
                </a:ext>
              </a:extLst>
            </p:cNvPr>
            <p:cNvSpPr/>
            <p:nvPr/>
          </p:nvSpPr>
          <p:spPr>
            <a:xfrm>
              <a:off x="1802607" y="3876851"/>
              <a:ext cx="462959" cy="429690"/>
            </a:xfrm>
            <a:custGeom>
              <a:avLst/>
              <a:gdLst>
                <a:gd name="connsiteX0" fmla="*/ 487225 w 496760"/>
                <a:gd name="connsiteY0" fmla="*/ 343945 h 460852"/>
                <a:gd name="connsiteX1" fmla="*/ 475820 w 496760"/>
                <a:gd name="connsiteY1" fmla="*/ 330935 h 460852"/>
                <a:gd name="connsiteX2" fmla="*/ 474751 w 496760"/>
                <a:gd name="connsiteY2" fmla="*/ 319708 h 460852"/>
                <a:gd name="connsiteX3" fmla="*/ 474751 w 496760"/>
                <a:gd name="connsiteY3" fmla="*/ 313649 h 460852"/>
                <a:gd name="connsiteX4" fmla="*/ 469048 w 496760"/>
                <a:gd name="connsiteY4" fmla="*/ 303491 h 460852"/>
                <a:gd name="connsiteX5" fmla="*/ 465305 w 496760"/>
                <a:gd name="connsiteY5" fmla="*/ 298145 h 460852"/>
                <a:gd name="connsiteX6" fmla="*/ 457286 w 496760"/>
                <a:gd name="connsiteY6" fmla="*/ 276403 h 460852"/>
                <a:gd name="connsiteX7" fmla="*/ 452296 w 496760"/>
                <a:gd name="connsiteY7" fmla="*/ 260543 h 460852"/>
                <a:gd name="connsiteX8" fmla="*/ 441960 w 496760"/>
                <a:gd name="connsiteY8" fmla="*/ 249494 h 460852"/>
                <a:gd name="connsiteX9" fmla="*/ 429485 w 496760"/>
                <a:gd name="connsiteY9" fmla="*/ 235772 h 460852"/>
                <a:gd name="connsiteX10" fmla="*/ 427347 w 496760"/>
                <a:gd name="connsiteY10" fmla="*/ 225435 h 460852"/>
                <a:gd name="connsiteX11" fmla="*/ 427347 w 496760"/>
                <a:gd name="connsiteY11" fmla="*/ 220624 h 460852"/>
                <a:gd name="connsiteX12" fmla="*/ 420753 w 496760"/>
                <a:gd name="connsiteY12" fmla="*/ 208149 h 460852"/>
                <a:gd name="connsiteX13" fmla="*/ 419149 w 496760"/>
                <a:gd name="connsiteY13" fmla="*/ 206010 h 460852"/>
                <a:gd name="connsiteX14" fmla="*/ 414694 w 496760"/>
                <a:gd name="connsiteY14" fmla="*/ 197456 h 460852"/>
                <a:gd name="connsiteX15" fmla="*/ 413446 w 496760"/>
                <a:gd name="connsiteY15" fmla="*/ 193714 h 460852"/>
                <a:gd name="connsiteX16" fmla="*/ 410595 w 496760"/>
                <a:gd name="connsiteY16" fmla="*/ 186942 h 460852"/>
                <a:gd name="connsiteX17" fmla="*/ 405249 w 496760"/>
                <a:gd name="connsiteY17" fmla="*/ 181418 h 460852"/>
                <a:gd name="connsiteX18" fmla="*/ 389032 w 496760"/>
                <a:gd name="connsiteY18" fmla="*/ 181418 h 460852"/>
                <a:gd name="connsiteX19" fmla="*/ 374062 w 496760"/>
                <a:gd name="connsiteY19" fmla="*/ 181418 h 460852"/>
                <a:gd name="connsiteX20" fmla="*/ 331470 w 496760"/>
                <a:gd name="connsiteY20" fmla="*/ 153795 h 460852"/>
                <a:gd name="connsiteX21" fmla="*/ 324342 w 496760"/>
                <a:gd name="connsiteY21" fmla="*/ 143637 h 460852"/>
                <a:gd name="connsiteX22" fmla="*/ 321847 w 496760"/>
                <a:gd name="connsiteY22" fmla="*/ 139895 h 460852"/>
                <a:gd name="connsiteX23" fmla="*/ 316679 w 496760"/>
                <a:gd name="connsiteY23" fmla="*/ 132410 h 460852"/>
                <a:gd name="connsiteX24" fmla="*/ 292977 w 496760"/>
                <a:gd name="connsiteY24" fmla="*/ 112807 h 460852"/>
                <a:gd name="connsiteX25" fmla="*/ 278007 w 496760"/>
                <a:gd name="connsiteY25" fmla="*/ 115124 h 460852"/>
                <a:gd name="connsiteX26" fmla="*/ 260186 w 496760"/>
                <a:gd name="connsiteY26" fmla="*/ 118153 h 460852"/>
                <a:gd name="connsiteX27" fmla="*/ 242365 w 496760"/>
                <a:gd name="connsiteY27" fmla="*/ 109421 h 460852"/>
                <a:gd name="connsiteX28" fmla="*/ 231494 w 496760"/>
                <a:gd name="connsiteY28" fmla="*/ 103005 h 460852"/>
                <a:gd name="connsiteX29" fmla="*/ 221871 w 496760"/>
                <a:gd name="connsiteY29" fmla="*/ 100867 h 460852"/>
                <a:gd name="connsiteX30" fmla="*/ 199951 w 496760"/>
                <a:gd name="connsiteY30" fmla="*/ 93025 h 460852"/>
                <a:gd name="connsiteX31" fmla="*/ 189971 w 496760"/>
                <a:gd name="connsiteY31" fmla="*/ 76630 h 460852"/>
                <a:gd name="connsiteX32" fmla="*/ 183378 w 496760"/>
                <a:gd name="connsiteY32" fmla="*/ 64690 h 460852"/>
                <a:gd name="connsiteX33" fmla="*/ 160567 w 496760"/>
                <a:gd name="connsiteY33" fmla="*/ 58275 h 460852"/>
                <a:gd name="connsiteX34" fmla="*/ 153260 w 496760"/>
                <a:gd name="connsiteY34" fmla="*/ 58275 h 460852"/>
                <a:gd name="connsiteX35" fmla="*/ 130806 w 496760"/>
                <a:gd name="connsiteY35" fmla="*/ 42949 h 460852"/>
                <a:gd name="connsiteX36" fmla="*/ 127063 w 496760"/>
                <a:gd name="connsiteY36" fmla="*/ 36533 h 460852"/>
                <a:gd name="connsiteX37" fmla="*/ 116727 w 496760"/>
                <a:gd name="connsiteY37" fmla="*/ 28157 h 460852"/>
                <a:gd name="connsiteX38" fmla="*/ 104787 w 496760"/>
                <a:gd name="connsiteY38" fmla="*/ 18356 h 460852"/>
                <a:gd name="connsiteX39" fmla="*/ 101758 w 496760"/>
                <a:gd name="connsiteY39" fmla="*/ 9980 h 460852"/>
                <a:gd name="connsiteX40" fmla="*/ 99976 w 496760"/>
                <a:gd name="connsiteY40" fmla="*/ 4990 h 460852"/>
                <a:gd name="connsiteX41" fmla="*/ 97302 w 496760"/>
                <a:gd name="connsiteY41" fmla="*/ 3921 h 460852"/>
                <a:gd name="connsiteX42" fmla="*/ 91065 w 496760"/>
                <a:gd name="connsiteY42" fmla="*/ 2495 h 460852"/>
                <a:gd name="connsiteX43" fmla="*/ 86966 w 496760"/>
                <a:gd name="connsiteY43" fmla="*/ 0 h 460852"/>
                <a:gd name="connsiteX44" fmla="*/ 84293 w 496760"/>
                <a:gd name="connsiteY44" fmla="*/ 1960 h 460852"/>
                <a:gd name="connsiteX45" fmla="*/ 64155 w 496760"/>
                <a:gd name="connsiteY45" fmla="*/ 11227 h 460852"/>
                <a:gd name="connsiteX46" fmla="*/ 44374 w 496760"/>
                <a:gd name="connsiteY46" fmla="*/ 21385 h 460852"/>
                <a:gd name="connsiteX47" fmla="*/ 26553 w 496760"/>
                <a:gd name="connsiteY47" fmla="*/ 34395 h 460852"/>
                <a:gd name="connsiteX48" fmla="*/ 24415 w 496760"/>
                <a:gd name="connsiteY48" fmla="*/ 35286 h 460852"/>
                <a:gd name="connsiteX49" fmla="*/ 18534 w 496760"/>
                <a:gd name="connsiteY49" fmla="*/ 38850 h 460852"/>
                <a:gd name="connsiteX50" fmla="*/ 10158 w 496760"/>
                <a:gd name="connsiteY50" fmla="*/ 43662 h 460852"/>
                <a:gd name="connsiteX51" fmla="*/ 10158 w 496760"/>
                <a:gd name="connsiteY51" fmla="*/ 43662 h 460852"/>
                <a:gd name="connsiteX52" fmla="*/ 10158 w 496760"/>
                <a:gd name="connsiteY52" fmla="*/ 51146 h 460852"/>
                <a:gd name="connsiteX53" fmla="*/ 4277 w 496760"/>
                <a:gd name="connsiteY53" fmla="*/ 86788 h 460852"/>
                <a:gd name="connsiteX54" fmla="*/ 0 w 496760"/>
                <a:gd name="connsiteY54" fmla="*/ 92491 h 460852"/>
                <a:gd name="connsiteX55" fmla="*/ 0 w 496760"/>
                <a:gd name="connsiteY55" fmla="*/ 92491 h 460852"/>
                <a:gd name="connsiteX56" fmla="*/ 6950 w 496760"/>
                <a:gd name="connsiteY56" fmla="*/ 110312 h 460852"/>
                <a:gd name="connsiteX57" fmla="*/ 9980 w 496760"/>
                <a:gd name="connsiteY57" fmla="*/ 121005 h 460852"/>
                <a:gd name="connsiteX58" fmla="*/ 27801 w 496760"/>
                <a:gd name="connsiteY58" fmla="*/ 135796 h 460852"/>
                <a:gd name="connsiteX59" fmla="*/ 53641 w 496760"/>
                <a:gd name="connsiteY59" fmla="*/ 146845 h 460852"/>
                <a:gd name="connsiteX60" fmla="*/ 60057 w 496760"/>
                <a:gd name="connsiteY60" fmla="*/ 150944 h 460852"/>
                <a:gd name="connsiteX61" fmla="*/ 71640 w 496760"/>
                <a:gd name="connsiteY61" fmla="*/ 154508 h 460852"/>
                <a:gd name="connsiteX62" fmla="*/ 80729 w 496760"/>
                <a:gd name="connsiteY62" fmla="*/ 156825 h 460852"/>
                <a:gd name="connsiteX63" fmla="*/ 99797 w 496760"/>
                <a:gd name="connsiteY63" fmla="*/ 177853 h 460852"/>
                <a:gd name="connsiteX64" fmla="*/ 106391 w 496760"/>
                <a:gd name="connsiteY64" fmla="*/ 187476 h 460852"/>
                <a:gd name="connsiteX65" fmla="*/ 113698 w 496760"/>
                <a:gd name="connsiteY65" fmla="*/ 233633 h 460852"/>
                <a:gd name="connsiteX66" fmla="*/ 106391 w 496760"/>
                <a:gd name="connsiteY66" fmla="*/ 243612 h 460852"/>
                <a:gd name="connsiteX67" fmla="*/ 99441 w 496760"/>
                <a:gd name="connsiteY67" fmla="*/ 258760 h 460852"/>
                <a:gd name="connsiteX68" fmla="*/ 107639 w 496760"/>
                <a:gd name="connsiteY68" fmla="*/ 269988 h 460852"/>
                <a:gd name="connsiteX69" fmla="*/ 114411 w 496760"/>
                <a:gd name="connsiteY69" fmla="*/ 266780 h 460852"/>
                <a:gd name="connsiteX70" fmla="*/ 127063 w 496760"/>
                <a:gd name="connsiteY70" fmla="*/ 260899 h 460852"/>
                <a:gd name="connsiteX71" fmla="*/ 138647 w 496760"/>
                <a:gd name="connsiteY71" fmla="*/ 265711 h 460852"/>
                <a:gd name="connsiteX72" fmla="*/ 141677 w 496760"/>
                <a:gd name="connsiteY72" fmla="*/ 288343 h 460852"/>
                <a:gd name="connsiteX73" fmla="*/ 141677 w 496760"/>
                <a:gd name="connsiteY73" fmla="*/ 299214 h 460852"/>
                <a:gd name="connsiteX74" fmla="*/ 153617 w 496760"/>
                <a:gd name="connsiteY74" fmla="*/ 309907 h 460852"/>
                <a:gd name="connsiteX75" fmla="*/ 159498 w 496760"/>
                <a:gd name="connsiteY75" fmla="*/ 307946 h 460852"/>
                <a:gd name="connsiteX76" fmla="*/ 169121 w 496760"/>
                <a:gd name="connsiteY76" fmla="*/ 304382 h 460852"/>
                <a:gd name="connsiteX77" fmla="*/ 183021 w 496760"/>
                <a:gd name="connsiteY77" fmla="*/ 308125 h 460852"/>
                <a:gd name="connsiteX78" fmla="*/ 189615 w 496760"/>
                <a:gd name="connsiteY78" fmla="*/ 328619 h 460852"/>
                <a:gd name="connsiteX79" fmla="*/ 191932 w 496760"/>
                <a:gd name="connsiteY79" fmla="*/ 340737 h 460852"/>
                <a:gd name="connsiteX80" fmla="*/ 193001 w 496760"/>
                <a:gd name="connsiteY80" fmla="*/ 340737 h 460852"/>
                <a:gd name="connsiteX81" fmla="*/ 197813 w 496760"/>
                <a:gd name="connsiteY81" fmla="*/ 344836 h 460852"/>
                <a:gd name="connsiteX82" fmla="*/ 201021 w 496760"/>
                <a:gd name="connsiteY82" fmla="*/ 358202 h 460852"/>
                <a:gd name="connsiteX83" fmla="*/ 201021 w 496760"/>
                <a:gd name="connsiteY83" fmla="*/ 362657 h 460852"/>
                <a:gd name="connsiteX84" fmla="*/ 201021 w 496760"/>
                <a:gd name="connsiteY84" fmla="*/ 367290 h 460852"/>
                <a:gd name="connsiteX85" fmla="*/ 215455 w 496760"/>
                <a:gd name="connsiteY85" fmla="*/ 364973 h 460852"/>
                <a:gd name="connsiteX86" fmla="*/ 233276 w 496760"/>
                <a:gd name="connsiteY86" fmla="*/ 381012 h 460852"/>
                <a:gd name="connsiteX87" fmla="*/ 234702 w 496760"/>
                <a:gd name="connsiteY87" fmla="*/ 421287 h 460852"/>
                <a:gd name="connsiteX88" fmla="*/ 234702 w 496760"/>
                <a:gd name="connsiteY88" fmla="*/ 426456 h 460852"/>
                <a:gd name="connsiteX89" fmla="*/ 239336 w 496760"/>
                <a:gd name="connsiteY89" fmla="*/ 456039 h 460852"/>
                <a:gd name="connsiteX90" fmla="*/ 249850 w 496760"/>
                <a:gd name="connsiteY90" fmla="*/ 460850 h 460852"/>
                <a:gd name="connsiteX91" fmla="*/ 277472 w 496760"/>
                <a:gd name="connsiteY91" fmla="*/ 436079 h 460852"/>
                <a:gd name="connsiteX92" fmla="*/ 283710 w 496760"/>
                <a:gd name="connsiteY92" fmla="*/ 424496 h 460852"/>
                <a:gd name="connsiteX93" fmla="*/ 335391 w 496760"/>
                <a:gd name="connsiteY93" fmla="*/ 397586 h 460852"/>
                <a:gd name="connsiteX94" fmla="*/ 353212 w 496760"/>
                <a:gd name="connsiteY94" fmla="*/ 393843 h 460852"/>
                <a:gd name="connsiteX95" fmla="*/ 403467 w 496760"/>
                <a:gd name="connsiteY95" fmla="*/ 390279 h 460852"/>
                <a:gd name="connsiteX96" fmla="*/ 442495 w 496760"/>
                <a:gd name="connsiteY96" fmla="*/ 388854 h 460852"/>
                <a:gd name="connsiteX97" fmla="*/ 462276 w 496760"/>
                <a:gd name="connsiteY97" fmla="*/ 382616 h 460852"/>
                <a:gd name="connsiteX98" fmla="*/ 488295 w 496760"/>
                <a:gd name="connsiteY98" fmla="*/ 375131 h 460852"/>
                <a:gd name="connsiteX99" fmla="*/ 496492 w 496760"/>
                <a:gd name="connsiteY99" fmla="*/ 371033 h 460852"/>
                <a:gd name="connsiteX100" fmla="*/ 496492 w 496760"/>
                <a:gd name="connsiteY100" fmla="*/ 355885 h 460852"/>
                <a:gd name="connsiteX101" fmla="*/ 487225 w 496760"/>
                <a:gd name="connsiteY101" fmla="*/ 343945 h 4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96760" h="460852">
                  <a:moveTo>
                    <a:pt x="487225" y="343945"/>
                  </a:moveTo>
                  <a:cubicBezTo>
                    <a:pt x="482212" y="340842"/>
                    <a:pt x="478240" y="336311"/>
                    <a:pt x="475820" y="330935"/>
                  </a:cubicBezTo>
                  <a:cubicBezTo>
                    <a:pt x="474498" y="327348"/>
                    <a:pt x="474130" y="323480"/>
                    <a:pt x="474751" y="319708"/>
                  </a:cubicBezTo>
                  <a:cubicBezTo>
                    <a:pt x="475022" y="317698"/>
                    <a:pt x="475022" y="315660"/>
                    <a:pt x="474751" y="313649"/>
                  </a:cubicBezTo>
                  <a:cubicBezTo>
                    <a:pt x="473717" y="309844"/>
                    <a:pt x="471758" y="306354"/>
                    <a:pt x="469048" y="303491"/>
                  </a:cubicBezTo>
                  <a:cubicBezTo>
                    <a:pt x="467800" y="301709"/>
                    <a:pt x="466553" y="300105"/>
                    <a:pt x="465305" y="298145"/>
                  </a:cubicBezTo>
                  <a:cubicBezTo>
                    <a:pt x="461313" y="291455"/>
                    <a:pt x="458594" y="284084"/>
                    <a:pt x="457286" y="276403"/>
                  </a:cubicBezTo>
                  <a:cubicBezTo>
                    <a:pt x="456326" y="270921"/>
                    <a:pt x="454648" y="265588"/>
                    <a:pt x="452296" y="260543"/>
                  </a:cubicBezTo>
                  <a:cubicBezTo>
                    <a:pt x="449681" y="256163"/>
                    <a:pt x="446157" y="252394"/>
                    <a:pt x="441960" y="249494"/>
                  </a:cubicBezTo>
                  <a:cubicBezTo>
                    <a:pt x="436750" y="245999"/>
                    <a:pt x="432469" y="241290"/>
                    <a:pt x="429485" y="235772"/>
                  </a:cubicBezTo>
                  <a:cubicBezTo>
                    <a:pt x="428044" y="232518"/>
                    <a:pt x="427315" y="228994"/>
                    <a:pt x="427347" y="225435"/>
                  </a:cubicBezTo>
                  <a:cubicBezTo>
                    <a:pt x="427434" y="223833"/>
                    <a:pt x="427434" y="222226"/>
                    <a:pt x="427347" y="220624"/>
                  </a:cubicBezTo>
                  <a:cubicBezTo>
                    <a:pt x="426125" y="216019"/>
                    <a:pt x="423870" y="211752"/>
                    <a:pt x="420753" y="208149"/>
                  </a:cubicBezTo>
                  <a:lnTo>
                    <a:pt x="419149" y="206010"/>
                  </a:lnTo>
                  <a:cubicBezTo>
                    <a:pt x="417248" y="203395"/>
                    <a:pt x="415747" y="200513"/>
                    <a:pt x="414694" y="197456"/>
                  </a:cubicBezTo>
                  <a:cubicBezTo>
                    <a:pt x="414694" y="196209"/>
                    <a:pt x="414694" y="194961"/>
                    <a:pt x="413446" y="193714"/>
                  </a:cubicBezTo>
                  <a:cubicBezTo>
                    <a:pt x="412732" y="191365"/>
                    <a:pt x="411776" y="189095"/>
                    <a:pt x="410595" y="186942"/>
                  </a:cubicBezTo>
                  <a:cubicBezTo>
                    <a:pt x="409605" y="184471"/>
                    <a:pt x="407686" y="182488"/>
                    <a:pt x="405249" y="181418"/>
                  </a:cubicBezTo>
                  <a:cubicBezTo>
                    <a:pt x="399909" y="180221"/>
                    <a:pt x="394371" y="180221"/>
                    <a:pt x="389032" y="181418"/>
                  </a:cubicBezTo>
                  <a:cubicBezTo>
                    <a:pt x="384056" y="181952"/>
                    <a:pt x="379037" y="181952"/>
                    <a:pt x="374062" y="181418"/>
                  </a:cubicBezTo>
                  <a:cubicBezTo>
                    <a:pt x="356582" y="178687"/>
                    <a:pt x="341092" y="168641"/>
                    <a:pt x="331470" y="153795"/>
                  </a:cubicBezTo>
                  <a:cubicBezTo>
                    <a:pt x="328975" y="150587"/>
                    <a:pt x="326658" y="147201"/>
                    <a:pt x="324342" y="143637"/>
                  </a:cubicBezTo>
                  <a:lnTo>
                    <a:pt x="321847" y="139895"/>
                  </a:lnTo>
                  <a:lnTo>
                    <a:pt x="316679" y="132410"/>
                  </a:lnTo>
                  <a:cubicBezTo>
                    <a:pt x="312936" y="127064"/>
                    <a:pt x="303313" y="114589"/>
                    <a:pt x="292977" y="112807"/>
                  </a:cubicBezTo>
                  <a:cubicBezTo>
                    <a:pt x="287874" y="112400"/>
                    <a:pt x="282748" y="113193"/>
                    <a:pt x="278007" y="115124"/>
                  </a:cubicBezTo>
                  <a:cubicBezTo>
                    <a:pt x="272310" y="117246"/>
                    <a:pt x="266264" y="118274"/>
                    <a:pt x="260186" y="118153"/>
                  </a:cubicBezTo>
                  <a:cubicBezTo>
                    <a:pt x="253587" y="116842"/>
                    <a:pt x="247445" y="113832"/>
                    <a:pt x="242365" y="109421"/>
                  </a:cubicBezTo>
                  <a:cubicBezTo>
                    <a:pt x="239125" y="106691"/>
                    <a:pt x="235451" y="104522"/>
                    <a:pt x="231494" y="103005"/>
                  </a:cubicBezTo>
                  <a:cubicBezTo>
                    <a:pt x="228353" y="102020"/>
                    <a:pt x="225134" y="101305"/>
                    <a:pt x="221871" y="100867"/>
                  </a:cubicBezTo>
                  <a:cubicBezTo>
                    <a:pt x="213978" y="100339"/>
                    <a:pt x="206388" y="97624"/>
                    <a:pt x="199951" y="93025"/>
                  </a:cubicBezTo>
                  <a:cubicBezTo>
                    <a:pt x="195129" y="88624"/>
                    <a:pt x="191666" y="82935"/>
                    <a:pt x="189971" y="76630"/>
                  </a:cubicBezTo>
                  <a:cubicBezTo>
                    <a:pt x="188772" y="72175"/>
                    <a:pt x="186509" y="68078"/>
                    <a:pt x="183378" y="64690"/>
                  </a:cubicBezTo>
                  <a:cubicBezTo>
                    <a:pt x="176659" y="60161"/>
                    <a:pt x="168662" y="57912"/>
                    <a:pt x="160567" y="58275"/>
                  </a:cubicBezTo>
                  <a:cubicBezTo>
                    <a:pt x="158135" y="58458"/>
                    <a:pt x="155692" y="58458"/>
                    <a:pt x="153260" y="58275"/>
                  </a:cubicBezTo>
                  <a:cubicBezTo>
                    <a:pt x="143360" y="58191"/>
                    <a:pt x="134491" y="52138"/>
                    <a:pt x="130806" y="42949"/>
                  </a:cubicBezTo>
                  <a:cubicBezTo>
                    <a:pt x="129681" y="40741"/>
                    <a:pt x="128432" y="38599"/>
                    <a:pt x="127063" y="36533"/>
                  </a:cubicBezTo>
                  <a:cubicBezTo>
                    <a:pt x="124384" y="32909"/>
                    <a:pt x="120828" y="30027"/>
                    <a:pt x="116727" y="28157"/>
                  </a:cubicBezTo>
                  <a:cubicBezTo>
                    <a:pt x="112128" y="25726"/>
                    <a:pt x="108067" y="22393"/>
                    <a:pt x="104787" y="18356"/>
                  </a:cubicBezTo>
                  <a:cubicBezTo>
                    <a:pt x="103159" y="15827"/>
                    <a:pt x="102124" y="12964"/>
                    <a:pt x="101758" y="9980"/>
                  </a:cubicBezTo>
                  <a:cubicBezTo>
                    <a:pt x="101473" y="8222"/>
                    <a:pt x="100869" y="6531"/>
                    <a:pt x="99976" y="4990"/>
                  </a:cubicBezTo>
                  <a:cubicBezTo>
                    <a:pt x="99085" y="4099"/>
                    <a:pt x="98906" y="4099"/>
                    <a:pt x="97302" y="3921"/>
                  </a:cubicBezTo>
                  <a:cubicBezTo>
                    <a:pt x="95139" y="3957"/>
                    <a:pt x="92998" y="3468"/>
                    <a:pt x="91065" y="2495"/>
                  </a:cubicBezTo>
                  <a:lnTo>
                    <a:pt x="86966" y="0"/>
                  </a:lnTo>
                  <a:lnTo>
                    <a:pt x="84293" y="1960"/>
                  </a:lnTo>
                  <a:cubicBezTo>
                    <a:pt x="78208" y="6261"/>
                    <a:pt x="71381" y="9403"/>
                    <a:pt x="64155" y="11227"/>
                  </a:cubicBezTo>
                  <a:cubicBezTo>
                    <a:pt x="56781" y="12810"/>
                    <a:pt x="49957" y="16314"/>
                    <a:pt x="44374" y="21385"/>
                  </a:cubicBezTo>
                  <a:cubicBezTo>
                    <a:pt x="39741" y="27276"/>
                    <a:pt x="33575" y="31777"/>
                    <a:pt x="26553" y="34395"/>
                  </a:cubicBezTo>
                  <a:lnTo>
                    <a:pt x="24415" y="35286"/>
                  </a:lnTo>
                  <a:cubicBezTo>
                    <a:pt x="22377" y="36342"/>
                    <a:pt x="20413" y="37533"/>
                    <a:pt x="18534" y="38850"/>
                  </a:cubicBezTo>
                  <a:cubicBezTo>
                    <a:pt x="15957" y="40802"/>
                    <a:pt x="13142" y="42419"/>
                    <a:pt x="10158" y="43662"/>
                  </a:cubicBezTo>
                  <a:lnTo>
                    <a:pt x="10158" y="43662"/>
                  </a:lnTo>
                  <a:cubicBezTo>
                    <a:pt x="10158" y="46157"/>
                    <a:pt x="10158" y="48651"/>
                    <a:pt x="10158" y="51146"/>
                  </a:cubicBezTo>
                  <a:cubicBezTo>
                    <a:pt x="12219" y="63350"/>
                    <a:pt x="10150" y="75893"/>
                    <a:pt x="4277" y="86788"/>
                  </a:cubicBezTo>
                  <a:cubicBezTo>
                    <a:pt x="2996" y="88793"/>
                    <a:pt x="1566" y="90700"/>
                    <a:pt x="0" y="92491"/>
                  </a:cubicBezTo>
                  <a:lnTo>
                    <a:pt x="0" y="92491"/>
                  </a:lnTo>
                  <a:cubicBezTo>
                    <a:pt x="3192" y="98052"/>
                    <a:pt x="5534" y="104058"/>
                    <a:pt x="6950" y="110312"/>
                  </a:cubicBezTo>
                  <a:cubicBezTo>
                    <a:pt x="6950" y="113698"/>
                    <a:pt x="8732" y="117262"/>
                    <a:pt x="9980" y="121005"/>
                  </a:cubicBezTo>
                  <a:cubicBezTo>
                    <a:pt x="13900" y="132410"/>
                    <a:pt x="18712" y="133479"/>
                    <a:pt x="27801" y="135796"/>
                  </a:cubicBezTo>
                  <a:cubicBezTo>
                    <a:pt x="37197" y="137280"/>
                    <a:pt x="46077" y="141077"/>
                    <a:pt x="53641" y="146845"/>
                  </a:cubicBezTo>
                  <a:lnTo>
                    <a:pt x="60057" y="150944"/>
                  </a:lnTo>
                  <a:cubicBezTo>
                    <a:pt x="63686" y="152784"/>
                    <a:pt x="67604" y="153990"/>
                    <a:pt x="71640" y="154508"/>
                  </a:cubicBezTo>
                  <a:cubicBezTo>
                    <a:pt x="74719" y="155071"/>
                    <a:pt x="77756" y="155845"/>
                    <a:pt x="80729" y="156825"/>
                  </a:cubicBezTo>
                  <a:cubicBezTo>
                    <a:pt x="89267" y="161493"/>
                    <a:pt x="95984" y="168900"/>
                    <a:pt x="99797" y="177853"/>
                  </a:cubicBezTo>
                  <a:cubicBezTo>
                    <a:pt x="101742" y="181227"/>
                    <a:pt x="103946" y="184445"/>
                    <a:pt x="106391" y="187476"/>
                  </a:cubicBezTo>
                  <a:cubicBezTo>
                    <a:pt x="118028" y="199924"/>
                    <a:pt x="120921" y="218199"/>
                    <a:pt x="113698" y="233633"/>
                  </a:cubicBezTo>
                  <a:cubicBezTo>
                    <a:pt x="111613" y="237202"/>
                    <a:pt x="109165" y="240547"/>
                    <a:pt x="106391" y="243612"/>
                  </a:cubicBezTo>
                  <a:cubicBezTo>
                    <a:pt x="101401" y="249494"/>
                    <a:pt x="98372" y="253236"/>
                    <a:pt x="99441" y="258760"/>
                  </a:cubicBezTo>
                  <a:cubicBezTo>
                    <a:pt x="100541" y="263458"/>
                    <a:pt x="103499" y="267509"/>
                    <a:pt x="107639" y="269988"/>
                  </a:cubicBezTo>
                  <a:cubicBezTo>
                    <a:pt x="110134" y="269988"/>
                    <a:pt x="111203" y="269988"/>
                    <a:pt x="114411" y="266780"/>
                  </a:cubicBezTo>
                  <a:cubicBezTo>
                    <a:pt x="117654" y="263181"/>
                    <a:pt x="122222" y="261058"/>
                    <a:pt x="127063" y="260899"/>
                  </a:cubicBezTo>
                  <a:cubicBezTo>
                    <a:pt x="131430" y="260800"/>
                    <a:pt x="135636" y="262547"/>
                    <a:pt x="138647" y="265711"/>
                  </a:cubicBezTo>
                  <a:cubicBezTo>
                    <a:pt x="142645" y="272545"/>
                    <a:pt x="143736" y="280698"/>
                    <a:pt x="141677" y="288343"/>
                  </a:cubicBezTo>
                  <a:cubicBezTo>
                    <a:pt x="141075" y="291942"/>
                    <a:pt x="141075" y="295615"/>
                    <a:pt x="141677" y="299214"/>
                  </a:cubicBezTo>
                  <a:cubicBezTo>
                    <a:pt x="143637" y="303491"/>
                    <a:pt x="149696" y="309728"/>
                    <a:pt x="153617" y="309907"/>
                  </a:cubicBezTo>
                  <a:cubicBezTo>
                    <a:pt x="155740" y="309920"/>
                    <a:pt x="157807" y="309231"/>
                    <a:pt x="159498" y="307946"/>
                  </a:cubicBezTo>
                  <a:cubicBezTo>
                    <a:pt x="162351" y="305961"/>
                    <a:pt x="165663" y="304735"/>
                    <a:pt x="169121" y="304382"/>
                  </a:cubicBezTo>
                  <a:cubicBezTo>
                    <a:pt x="174065" y="303766"/>
                    <a:pt x="179055" y="305109"/>
                    <a:pt x="183021" y="308125"/>
                  </a:cubicBezTo>
                  <a:cubicBezTo>
                    <a:pt x="187813" y="313832"/>
                    <a:pt x="190180" y="321188"/>
                    <a:pt x="189615" y="328619"/>
                  </a:cubicBezTo>
                  <a:cubicBezTo>
                    <a:pt x="189482" y="332780"/>
                    <a:pt x="190273" y="336918"/>
                    <a:pt x="191932" y="340737"/>
                  </a:cubicBezTo>
                  <a:lnTo>
                    <a:pt x="193001" y="340737"/>
                  </a:lnTo>
                  <a:cubicBezTo>
                    <a:pt x="194935" y="341661"/>
                    <a:pt x="196593" y="343074"/>
                    <a:pt x="197813" y="344836"/>
                  </a:cubicBezTo>
                  <a:cubicBezTo>
                    <a:pt x="199880" y="348991"/>
                    <a:pt x="200977" y="353561"/>
                    <a:pt x="201021" y="358202"/>
                  </a:cubicBezTo>
                  <a:cubicBezTo>
                    <a:pt x="200923" y="359685"/>
                    <a:pt x="200923" y="361173"/>
                    <a:pt x="201021" y="362657"/>
                  </a:cubicBezTo>
                  <a:cubicBezTo>
                    <a:pt x="200936" y="364200"/>
                    <a:pt x="200936" y="365747"/>
                    <a:pt x="201021" y="367290"/>
                  </a:cubicBezTo>
                  <a:cubicBezTo>
                    <a:pt x="205479" y="365051"/>
                    <a:pt x="210520" y="364241"/>
                    <a:pt x="215455" y="364973"/>
                  </a:cubicBezTo>
                  <a:cubicBezTo>
                    <a:pt x="223879" y="366664"/>
                    <a:pt x="230711" y="372813"/>
                    <a:pt x="233276" y="381012"/>
                  </a:cubicBezTo>
                  <a:cubicBezTo>
                    <a:pt x="236946" y="394133"/>
                    <a:pt x="237434" y="407940"/>
                    <a:pt x="234702" y="421287"/>
                  </a:cubicBezTo>
                  <a:lnTo>
                    <a:pt x="234702" y="426456"/>
                  </a:lnTo>
                  <a:cubicBezTo>
                    <a:pt x="232387" y="436546"/>
                    <a:pt x="234047" y="447140"/>
                    <a:pt x="239336" y="456039"/>
                  </a:cubicBezTo>
                  <a:cubicBezTo>
                    <a:pt x="241929" y="459154"/>
                    <a:pt x="245797" y="460924"/>
                    <a:pt x="249850" y="460850"/>
                  </a:cubicBezTo>
                  <a:cubicBezTo>
                    <a:pt x="263750" y="460850"/>
                    <a:pt x="269453" y="451940"/>
                    <a:pt x="277472" y="436079"/>
                  </a:cubicBezTo>
                  <a:cubicBezTo>
                    <a:pt x="279433" y="431980"/>
                    <a:pt x="281571" y="428060"/>
                    <a:pt x="283710" y="424496"/>
                  </a:cubicBezTo>
                  <a:cubicBezTo>
                    <a:pt x="296148" y="408370"/>
                    <a:pt x="315047" y="398529"/>
                    <a:pt x="335391" y="397586"/>
                  </a:cubicBezTo>
                  <a:cubicBezTo>
                    <a:pt x="341393" y="396656"/>
                    <a:pt x="347342" y="395407"/>
                    <a:pt x="353212" y="393843"/>
                  </a:cubicBezTo>
                  <a:cubicBezTo>
                    <a:pt x="369688" y="390129"/>
                    <a:pt x="386631" y="388927"/>
                    <a:pt x="403467" y="390279"/>
                  </a:cubicBezTo>
                  <a:cubicBezTo>
                    <a:pt x="416490" y="391146"/>
                    <a:pt x="429569" y="390668"/>
                    <a:pt x="442495" y="388854"/>
                  </a:cubicBezTo>
                  <a:cubicBezTo>
                    <a:pt x="449272" y="387408"/>
                    <a:pt x="455895" y="385319"/>
                    <a:pt x="462276" y="382616"/>
                  </a:cubicBezTo>
                  <a:cubicBezTo>
                    <a:pt x="470591" y="379014"/>
                    <a:pt x="479336" y="376498"/>
                    <a:pt x="488295" y="375131"/>
                  </a:cubicBezTo>
                  <a:cubicBezTo>
                    <a:pt x="490776" y="373312"/>
                    <a:pt x="493548" y="371926"/>
                    <a:pt x="496492" y="371033"/>
                  </a:cubicBezTo>
                  <a:cubicBezTo>
                    <a:pt x="496850" y="365990"/>
                    <a:pt x="496850" y="360928"/>
                    <a:pt x="496492" y="355885"/>
                  </a:cubicBezTo>
                  <a:cubicBezTo>
                    <a:pt x="495684" y="350567"/>
                    <a:pt x="492176" y="346048"/>
                    <a:pt x="487225" y="34394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41" name="Полилиния: фигура 667">
              <a:extLst>
                <a:ext uri="{FF2B5EF4-FFF2-40B4-BE49-F238E27FC236}">
                  <a16:creationId xmlns:a16="http://schemas.microsoft.com/office/drawing/2014/main" id="{9D25D020-7B95-4596-8E12-3E749BD74901}"/>
                </a:ext>
              </a:extLst>
            </p:cNvPr>
            <p:cNvSpPr/>
            <p:nvPr/>
          </p:nvSpPr>
          <p:spPr>
            <a:xfrm>
              <a:off x="2213110" y="3684018"/>
              <a:ext cx="156008" cy="150948"/>
            </a:xfrm>
            <a:custGeom>
              <a:avLst/>
              <a:gdLst>
                <a:gd name="connsiteX0" fmla="*/ 126054 w 167398"/>
                <a:gd name="connsiteY0" fmla="*/ 111120 h 161895"/>
                <a:gd name="connsiteX1" fmla="*/ 131222 w 167398"/>
                <a:gd name="connsiteY1" fmla="*/ 109338 h 161895"/>
                <a:gd name="connsiteX2" fmla="*/ 143162 w 167398"/>
                <a:gd name="connsiteY2" fmla="*/ 103279 h 161895"/>
                <a:gd name="connsiteX3" fmla="*/ 160983 w 167398"/>
                <a:gd name="connsiteY3" fmla="*/ 94369 h 161895"/>
                <a:gd name="connsiteX4" fmla="*/ 167398 w 167398"/>
                <a:gd name="connsiteY4" fmla="*/ 92765 h 161895"/>
                <a:gd name="connsiteX5" fmla="*/ 165972 w 167398"/>
                <a:gd name="connsiteY5" fmla="*/ 90270 h 161895"/>
                <a:gd name="connsiteX6" fmla="*/ 162052 w 167398"/>
                <a:gd name="connsiteY6" fmla="*/ 81538 h 161895"/>
                <a:gd name="connsiteX7" fmla="*/ 160270 w 167398"/>
                <a:gd name="connsiteY7" fmla="*/ 66924 h 161895"/>
                <a:gd name="connsiteX8" fmla="*/ 160270 w 167398"/>
                <a:gd name="connsiteY8" fmla="*/ 62291 h 161895"/>
                <a:gd name="connsiteX9" fmla="*/ 161695 w 167398"/>
                <a:gd name="connsiteY9" fmla="*/ 54093 h 161895"/>
                <a:gd name="connsiteX10" fmla="*/ 159201 w 167398"/>
                <a:gd name="connsiteY10" fmla="*/ 45361 h 161895"/>
                <a:gd name="connsiteX11" fmla="*/ 156527 w 167398"/>
                <a:gd name="connsiteY11" fmla="*/ 43222 h 161895"/>
                <a:gd name="connsiteX12" fmla="*/ 151181 w 167398"/>
                <a:gd name="connsiteY12" fmla="*/ 38411 h 161895"/>
                <a:gd name="connsiteX13" fmla="*/ 148152 w 167398"/>
                <a:gd name="connsiteY13" fmla="*/ 30569 h 161895"/>
                <a:gd name="connsiteX14" fmla="*/ 148152 w 167398"/>
                <a:gd name="connsiteY14" fmla="*/ 16669 h 161895"/>
                <a:gd name="connsiteX15" fmla="*/ 148152 w 167398"/>
                <a:gd name="connsiteY15" fmla="*/ 12392 h 161895"/>
                <a:gd name="connsiteX16" fmla="*/ 145657 w 167398"/>
                <a:gd name="connsiteY16" fmla="*/ 10610 h 161895"/>
                <a:gd name="connsiteX17" fmla="*/ 112331 w 167398"/>
                <a:gd name="connsiteY17" fmla="*/ 7937 h 161895"/>
                <a:gd name="connsiteX18" fmla="*/ 100569 w 167398"/>
                <a:gd name="connsiteY18" fmla="*/ 7937 h 161895"/>
                <a:gd name="connsiteX19" fmla="*/ 94510 w 167398"/>
                <a:gd name="connsiteY19" fmla="*/ 4195 h 161895"/>
                <a:gd name="connsiteX20" fmla="*/ 92015 w 167398"/>
                <a:gd name="connsiteY20" fmla="*/ 2412 h 161895"/>
                <a:gd name="connsiteX21" fmla="*/ 78293 w 167398"/>
                <a:gd name="connsiteY21" fmla="*/ 96 h 161895"/>
                <a:gd name="connsiteX22" fmla="*/ 74373 w 167398"/>
                <a:gd name="connsiteY22" fmla="*/ 96 h 161895"/>
                <a:gd name="connsiteX23" fmla="*/ 56552 w 167398"/>
                <a:gd name="connsiteY23" fmla="*/ 14353 h 161895"/>
                <a:gd name="connsiteX24" fmla="*/ 44612 w 167398"/>
                <a:gd name="connsiteY24" fmla="*/ 21838 h 161895"/>
                <a:gd name="connsiteX25" fmla="*/ 41939 w 167398"/>
                <a:gd name="connsiteY25" fmla="*/ 37164 h 161895"/>
                <a:gd name="connsiteX26" fmla="*/ 43364 w 167398"/>
                <a:gd name="connsiteY26" fmla="*/ 53559 h 161895"/>
                <a:gd name="connsiteX27" fmla="*/ 24118 w 167398"/>
                <a:gd name="connsiteY27" fmla="*/ 73697 h 161895"/>
                <a:gd name="connsiteX28" fmla="*/ 13425 w 167398"/>
                <a:gd name="connsiteY28" fmla="*/ 80825 h 161895"/>
                <a:gd name="connsiteX29" fmla="*/ 8079 w 167398"/>
                <a:gd name="connsiteY29" fmla="*/ 87953 h 161895"/>
                <a:gd name="connsiteX30" fmla="*/ 10930 w 167398"/>
                <a:gd name="connsiteY30" fmla="*/ 94903 h 161895"/>
                <a:gd name="connsiteX31" fmla="*/ 4871 w 167398"/>
                <a:gd name="connsiteY31" fmla="*/ 112724 h 161895"/>
                <a:gd name="connsiteX32" fmla="*/ 59 w 167398"/>
                <a:gd name="connsiteY32" fmla="*/ 123417 h 161895"/>
                <a:gd name="connsiteX33" fmla="*/ 59 w 167398"/>
                <a:gd name="connsiteY33" fmla="*/ 126981 h 161895"/>
                <a:gd name="connsiteX34" fmla="*/ 59 w 167398"/>
                <a:gd name="connsiteY34" fmla="*/ 131436 h 161895"/>
                <a:gd name="connsiteX35" fmla="*/ 5584 w 167398"/>
                <a:gd name="connsiteY35" fmla="*/ 134288 h 161895"/>
                <a:gd name="connsiteX36" fmla="*/ 17167 w 167398"/>
                <a:gd name="connsiteY36" fmla="*/ 146941 h 161895"/>
                <a:gd name="connsiteX37" fmla="*/ 26434 w 167398"/>
                <a:gd name="connsiteY37" fmla="*/ 157099 h 161895"/>
                <a:gd name="connsiteX38" fmla="*/ 28395 w 167398"/>
                <a:gd name="connsiteY38" fmla="*/ 158168 h 161895"/>
                <a:gd name="connsiteX39" fmla="*/ 38553 w 167398"/>
                <a:gd name="connsiteY39" fmla="*/ 158168 h 161895"/>
                <a:gd name="connsiteX40" fmla="*/ 38553 w 167398"/>
                <a:gd name="connsiteY40" fmla="*/ 158168 h 161895"/>
                <a:gd name="connsiteX41" fmla="*/ 45503 w 167398"/>
                <a:gd name="connsiteY41" fmla="*/ 155316 h 161895"/>
                <a:gd name="connsiteX42" fmla="*/ 68848 w 167398"/>
                <a:gd name="connsiteY42" fmla="*/ 157989 h 161895"/>
                <a:gd name="connsiteX43" fmla="*/ 70630 w 167398"/>
                <a:gd name="connsiteY43" fmla="*/ 158881 h 161895"/>
                <a:gd name="connsiteX44" fmla="*/ 99322 w 167398"/>
                <a:gd name="connsiteY44" fmla="*/ 158881 h 161895"/>
                <a:gd name="connsiteX45" fmla="*/ 109658 w 167398"/>
                <a:gd name="connsiteY45" fmla="*/ 147475 h 161895"/>
                <a:gd name="connsiteX46" fmla="*/ 107163 w 167398"/>
                <a:gd name="connsiteY46" fmla="*/ 140169 h 161895"/>
                <a:gd name="connsiteX47" fmla="*/ 103243 w 167398"/>
                <a:gd name="connsiteY47" fmla="*/ 129120 h 161895"/>
                <a:gd name="connsiteX48" fmla="*/ 126054 w 167398"/>
                <a:gd name="connsiteY48" fmla="*/ 111120 h 16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7398" h="161895">
                  <a:moveTo>
                    <a:pt x="126054" y="111120"/>
                  </a:moveTo>
                  <a:cubicBezTo>
                    <a:pt x="127828" y="110690"/>
                    <a:pt x="129559" y="110094"/>
                    <a:pt x="131222" y="109338"/>
                  </a:cubicBezTo>
                  <a:cubicBezTo>
                    <a:pt x="135307" y="107534"/>
                    <a:pt x="139293" y="105511"/>
                    <a:pt x="143162" y="103279"/>
                  </a:cubicBezTo>
                  <a:cubicBezTo>
                    <a:pt x="148758" y="99665"/>
                    <a:pt x="154734" y="96677"/>
                    <a:pt x="160983" y="94369"/>
                  </a:cubicBezTo>
                  <a:cubicBezTo>
                    <a:pt x="163076" y="93667"/>
                    <a:pt x="165221" y="93131"/>
                    <a:pt x="167398" y="92765"/>
                  </a:cubicBezTo>
                  <a:lnTo>
                    <a:pt x="165972" y="90270"/>
                  </a:lnTo>
                  <a:cubicBezTo>
                    <a:pt x="164307" y="87534"/>
                    <a:pt x="162990" y="84600"/>
                    <a:pt x="162052" y="81538"/>
                  </a:cubicBezTo>
                  <a:cubicBezTo>
                    <a:pt x="160358" y="76865"/>
                    <a:pt x="159749" y="71868"/>
                    <a:pt x="160270" y="66924"/>
                  </a:cubicBezTo>
                  <a:cubicBezTo>
                    <a:pt x="160354" y="65381"/>
                    <a:pt x="160354" y="63834"/>
                    <a:pt x="160270" y="62291"/>
                  </a:cubicBezTo>
                  <a:cubicBezTo>
                    <a:pt x="161018" y="59613"/>
                    <a:pt x="161496" y="56867"/>
                    <a:pt x="161695" y="54093"/>
                  </a:cubicBezTo>
                  <a:cubicBezTo>
                    <a:pt x="162087" y="50964"/>
                    <a:pt x="161186" y="47811"/>
                    <a:pt x="159201" y="45361"/>
                  </a:cubicBezTo>
                  <a:cubicBezTo>
                    <a:pt x="158428" y="44511"/>
                    <a:pt x="157526" y="43789"/>
                    <a:pt x="156527" y="43222"/>
                  </a:cubicBezTo>
                  <a:cubicBezTo>
                    <a:pt x="154531" y="41874"/>
                    <a:pt x="152732" y="40254"/>
                    <a:pt x="151181" y="38411"/>
                  </a:cubicBezTo>
                  <a:cubicBezTo>
                    <a:pt x="149616" y="36047"/>
                    <a:pt x="148583" y="33372"/>
                    <a:pt x="148152" y="30569"/>
                  </a:cubicBezTo>
                  <a:cubicBezTo>
                    <a:pt x="147169" y="25988"/>
                    <a:pt x="147169" y="21250"/>
                    <a:pt x="148152" y="16669"/>
                  </a:cubicBezTo>
                  <a:cubicBezTo>
                    <a:pt x="148440" y="15258"/>
                    <a:pt x="148440" y="13803"/>
                    <a:pt x="148152" y="12392"/>
                  </a:cubicBezTo>
                  <a:cubicBezTo>
                    <a:pt x="148152" y="12392"/>
                    <a:pt x="148152" y="12392"/>
                    <a:pt x="145657" y="10610"/>
                  </a:cubicBezTo>
                  <a:cubicBezTo>
                    <a:pt x="135027" y="6573"/>
                    <a:pt x="123468" y="5646"/>
                    <a:pt x="112331" y="7937"/>
                  </a:cubicBezTo>
                  <a:cubicBezTo>
                    <a:pt x="108458" y="8799"/>
                    <a:pt x="104443" y="8799"/>
                    <a:pt x="100569" y="7937"/>
                  </a:cubicBezTo>
                  <a:cubicBezTo>
                    <a:pt x="98347" y="7053"/>
                    <a:pt x="96296" y="5786"/>
                    <a:pt x="94510" y="4195"/>
                  </a:cubicBezTo>
                  <a:lnTo>
                    <a:pt x="92015" y="2412"/>
                  </a:lnTo>
                  <a:cubicBezTo>
                    <a:pt x="87707" y="504"/>
                    <a:pt x="82989" y="-292"/>
                    <a:pt x="78293" y="96"/>
                  </a:cubicBezTo>
                  <a:lnTo>
                    <a:pt x="74373" y="96"/>
                  </a:lnTo>
                  <a:cubicBezTo>
                    <a:pt x="69874" y="6413"/>
                    <a:pt x="63702" y="11350"/>
                    <a:pt x="56552" y="14353"/>
                  </a:cubicBezTo>
                  <a:cubicBezTo>
                    <a:pt x="52253" y="16299"/>
                    <a:pt x="48237" y="18816"/>
                    <a:pt x="44612" y="21838"/>
                  </a:cubicBezTo>
                  <a:cubicBezTo>
                    <a:pt x="39265" y="27184"/>
                    <a:pt x="40335" y="30570"/>
                    <a:pt x="41939" y="37164"/>
                  </a:cubicBezTo>
                  <a:cubicBezTo>
                    <a:pt x="43727" y="42434"/>
                    <a:pt x="44216" y="48059"/>
                    <a:pt x="43364" y="53559"/>
                  </a:cubicBezTo>
                  <a:cubicBezTo>
                    <a:pt x="40494" y="62938"/>
                    <a:pt x="33357" y="70405"/>
                    <a:pt x="24118" y="73697"/>
                  </a:cubicBezTo>
                  <a:cubicBezTo>
                    <a:pt x="20265" y="75609"/>
                    <a:pt x="16672" y="78004"/>
                    <a:pt x="13425" y="80825"/>
                  </a:cubicBezTo>
                  <a:cubicBezTo>
                    <a:pt x="11419" y="83024"/>
                    <a:pt x="9629" y="85411"/>
                    <a:pt x="8079" y="87953"/>
                  </a:cubicBezTo>
                  <a:cubicBezTo>
                    <a:pt x="9512" y="90041"/>
                    <a:pt x="10484" y="92410"/>
                    <a:pt x="10930" y="94903"/>
                  </a:cubicBezTo>
                  <a:cubicBezTo>
                    <a:pt x="11106" y="101377"/>
                    <a:pt x="8956" y="107699"/>
                    <a:pt x="4871" y="112724"/>
                  </a:cubicBezTo>
                  <a:cubicBezTo>
                    <a:pt x="2428" y="115848"/>
                    <a:pt x="778" y="119517"/>
                    <a:pt x="59" y="123417"/>
                  </a:cubicBezTo>
                  <a:cubicBezTo>
                    <a:pt x="-20" y="124604"/>
                    <a:pt x="-20" y="125794"/>
                    <a:pt x="59" y="126981"/>
                  </a:cubicBezTo>
                  <a:cubicBezTo>
                    <a:pt x="152" y="128465"/>
                    <a:pt x="152" y="129953"/>
                    <a:pt x="59" y="131436"/>
                  </a:cubicBezTo>
                  <a:lnTo>
                    <a:pt x="5584" y="134288"/>
                  </a:lnTo>
                  <a:cubicBezTo>
                    <a:pt x="10125" y="137828"/>
                    <a:pt x="14041" y="142105"/>
                    <a:pt x="17167" y="146941"/>
                  </a:cubicBezTo>
                  <a:cubicBezTo>
                    <a:pt x="19686" y="150806"/>
                    <a:pt x="22816" y="154237"/>
                    <a:pt x="26434" y="157099"/>
                  </a:cubicBezTo>
                  <a:lnTo>
                    <a:pt x="28395" y="158168"/>
                  </a:lnTo>
                  <a:cubicBezTo>
                    <a:pt x="32315" y="160485"/>
                    <a:pt x="34276" y="159594"/>
                    <a:pt x="38553" y="158168"/>
                  </a:cubicBezTo>
                  <a:lnTo>
                    <a:pt x="38553" y="158168"/>
                  </a:lnTo>
                  <a:cubicBezTo>
                    <a:pt x="40816" y="157092"/>
                    <a:pt x="43136" y="156141"/>
                    <a:pt x="45503" y="155316"/>
                  </a:cubicBezTo>
                  <a:cubicBezTo>
                    <a:pt x="53198" y="151941"/>
                    <a:pt x="62115" y="152962"/>
                    <a:pt x="68848" y="157989"/>
                  </a:cubicBezTo>
                  <a:lnTo>
                    <a:pt x="70630" y="158881"/>
                  </a:lnTo>
                  <a:cubicBezTo>
                    <a:pt x="79772" y="162900"/>
                    <a:pt x="90180" y="162900"/>
                    <a:pt x="99322" y="158881"/>
                  </a:cubicBezTo>
                  <a:cubicBezTo>
                    <a:pt x="104449" y="157033"/>
                    <a:pt x="108322" y="152758"/>
                    <a:pt x="109658" y="147475"/>
                  </a:cubicBezTo>
                  <a:cubicBezTo>
                    <a:pt x="109658" y="144802"/>
                    <a:pt x="109658" y="143198"/>
                    <a:pt x="107163" y="140169"/>
                  </a:cubicBezTo>
                  <a:cubicBezTo>
                    <a:pt x="104648" y="137033"/>
                    <a:pt x="103266" y="133139"/>
                    <a:pt x="103243" y="129120"/>
                  </a:cubicBezTo>
                  <a:cubicBezTo>
                    <a:pt x="107520" y="115576"/>
                    <a:pt x="118747" y="112546"/>
                    <a:pt x="126054" y="11112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42" name="Полилиния: фигура 668">
              <a:extLst>
                <a:ext uri="{FF2B5EF4-FFF2-40B4-BE49-F238E27FC236}">
                  <a16:creationId xmlns:a16="http://schemas.microsoft.com/office/drawing/2014/main" id="{FC5DE0CE-5AC6-4A7C-9B76-96265E767ABB}"/>
                </a:ext>
              </a:extLst>
            </p:cNvPr>
            <p:cNvSpPr/>
            <p:nvPr/>
          </p:nvSpPr>
          <p:spPr>
            <a:xfrm>
              <a:off x="2114346" y="3814542"/>
              <a:ext cx="270384" cy="232124"/>
            </a:xfrm>
            <a:custGeom>
              <a:avLst/>
              <a:gdLst>
                <a:gd name="connsiteX0" fmla="*/ 271413 w 290125"/>
                <a:gd name="connsiteY0" fmla="*/ 100332 h 248958"/>
                <a:gd name="connsiteX1" fmla="*/ 269988 w 290125"/>
                <a:gd name="connsiteY1" fmla="*/ 94095 h 248958"/>
                <a:gd name="connsiteX2" fmla="*/ 252167 w 290125"/>
                <a:gd name="connsiteY2" fmla="*/ 87857 h 248958"/>
                <a:gd name="connsiteX3" fmla="*/ 209396 w 290125"/>
                <a:gd name="connsiteY3" fmla="*/ 72531 h 248958"/>
                <a:gd name="connsiteX4" fmla="*/ 201733 w 290125"/>
                <a:gd name="connsiteY4" fmla="*/ 64333 h 248958"/>
                <a:gd name="connsiteX5" fmla="*/ 183912 w 290125"/>
                <a:gd name="connsiteY5" fmla="*/ 49898 h 248958"/>
                <a:gd name="connsiteX6" fmla="*/ 168052 w 290125"/>
                <a:gd name="connsiteY6" fmla="*/ 46334 h 248958"/>
                <a:gd name="connsiteX7" fmla="*/ 162884 w 290125"/>
                <a:gd name="connsiteY7" fmla="*/ 48117 h 248958"/>
                <a:gd name="connsiteX8" fmla="*/ 147736 w 290125"/>
                <a:gd name="connsiteY8" fmla="*/ 49899 h 248958"/>
                <a:gd name="connsiteX9" fmla="*/ 137934 w 290125"/>
                <a:gd name="connsiteY9" fmla="*/ 27979 h 248958"/>
                <a:gd name="connsiteX10" fmla="*/ 130449 w 290125"/>
                <a:gd name="connsiteY10" fmla="*/ 24415 h 248958"/>
                <a:gd name="connsiteX11" fmla="*/ 118866 w 290125"/>
                <a:gd name="connsiteY11" fmla="*/ 11762 h 248958"/>
                <a:gd name="connsiteX12" fmla="*/ 109599 w 290125"/>
                <a:gd name="connsiteY12" fmla="*/ 1604 h 248958"/>
                <a:gd name="connsiteX13" fmla="*/ 106569 w 290125"/>
                <a:gd name="connsiteY13" fmla="*/ 0 h 248958"/>
                <a:gd name="connsiteX14" fmla="*/ 103540 w 290125"/>
                <a:gd name="connsiteY14" fmla="*/ 3564 h 248958"/>
                <a:gd name="connsiteX15" fmla="*/ 101758 w 290125"/>
                <a:gd name="connsiteY15" fmla="*/ 5524 h 248958"/>
                <a:gd name="connsiteX16" fmla="*/ 98015 w 290125"/>
                <a:gd name="connsiteY16" fmla="*/ 23345 h 248958"/>
                <a:gd name="connsiteX17" fmla="*/ 98015 w 290125"/>
                <a:gd name="connsiteY17" fmla="*/ 25306 h 248958"/>
                <a:gd name="connsiteX18" fmla="*/ 98015 w 290125"/>
                <a:gd name="connsiteY18" fmla="*/ 36711 h 248958"/>
                <a:gd name="connsiteX19" fmla="*/ 85897 w 290125"/>
                <a:gd name="connsiteY19" fmla="*/ 46334 h 248958"/>
                <a:gd name="connsiteX20" fmla="*/ 77521 w 290125"/>
                <a:gd name="connsiteY20" fmla="*/ 47404 h 248958"/>
                <a:gd name="connsiteX21" fmla="*/ 55245 w 290125"/>
                <a:gd name="connsiteY21" fmla="*/ 39741 h 248958"/>
                <a:gd name="connsiteX22" fmla="*/ 52572 w 290125"/>
                <a:gd name="connsiteY22" fmla="*/ 37424 h 248958"/>
                <a:gd name="connsiteX23" fmla="*/ 48117 w 290125"/>
                <a:gd name="connsiteY23" fmla="*/ 34038 h 248958"/>
                <a:gd name="connsiteX24" fmla="*/ 40988 w 290125"/>
                <a:gd name="connsiteY24" fmla="*/ 32434 h 248958"/>
                <a:gd name="connsiteX25" fmla="*/ 35285 w 290125"/>
                <a:gd name="connsiteY25" fmla="*/ 32434 h 248958"/>
                <a:gd name="connsiteX26" fmla="*/ 35285 w 290125"/>
                <a:gd name="connsiteY26" fmla="*/ 33860 h 248958"/>
                <a:gd name="connsiteX27" fmla="*/ 39562 w 290125"/>
                <a:gd name="connsiteY27" fmla="*/ 53819 h 248958"/>
                <a:gd name="connsiteX28" fmla="*/ 38137 w 290125"/>
                <a:gd name="connsiteY28" fmla="*/ 64334 h 248958"/>
                <a:gd name="connsiteX29" fmla="*/ 36889 w 290125"/>
                <a:gd name="connsiteY29" fmla="*/ 71106 h 248958"/>
                <a:gd name="connsiteX30" fmla="*/ 36889 w 290125"/>
                <a:gd name="connsiteY30" fmla="*/ 76096 h 248958"/>
                <a:gd name="connsiteX31" fmla="*/ 36889 w 290125"/>
                <a:gd name="connsiteY31" fmla="*/ 85541 h 248958"/>
                <a:gd name="connsiteX32" fmla="*/ 33860 w 290125"/>
                <a:gd name="connsiteY32" fmla="*/ 94095 h 248958"/>
                <a:gd name="connsiteX33" fmla="*/ 31008 w 290125"/>
                <a:gd name="connsiteY33" fmla="*/ 102827 h 248958"/>
                <a:gd name="connsiteX34" fmla="*/ 34572 w 290125"/>
                <a:gd name="connsiteY34" fmla="*/ 114767 h 248958"/>
                <a:gd name="connsiteX35" fmla="*/ 38849 w 290125"/>
                <a:gd name="connsiteY35" fmla="*/ 129024 h 248958"/>
                <a:gd name="connsiteX36" fmla="*/ 33147 w 290125"/>
                <a:gd name="connsiteY36" fmla="*/ 148449 h 248958"/>
                <a:gd name="connsiteX37" fmla="*/ 19959 w 290125"/>
                <a:gd name="connsiteY37" fmla="*/ 171794 h 248958"/>
                <a:gd name="connsiteX38" fmla="*/ 6059 w 290125"/>
                <a:gd name="connsiteY38" fmla="*/ 196565 h 248958"/>
                <a:gd name="connsiteX39" fmla="*/ 0 w 290125"/>
                <a:gd name="connsiteY39" fmla="*/ 210109 h 248958"/>
                <a:gd name="connsiteX40" fmla="*/ 40632 w 290125"/>
                <a:gd name="connsiteY40" fmla="*/ 238444 h 248958"/>
                <a:gd name="connsiteX41" fmla="*/ 52928 w 290125"/>
                <a:gd name="connsiteY41" fmla="*/ 238444 h 248958"/>
                <a:gd name="connsiteX42" fmla="*/ 74135 w 290125"/>
                <a:gd name="connsiteY42" fmla="*/ 240048 h 248958"/>
                <a:gd name="connsiteX43" fmla="*/ 83937 w 290125"/>
                <a:gd name="connsiteY43" fmla="*/ 248959 h 248958"/>
                <a:gd name="connsiteX44" fmla="*/ 90174 w 290125"/>
                <a:gd name="connsiteY44" fmla="*/ 247355 h 248958"/>
                <a:gd name="connsiteX45" fmla="*/ 97481 w 290125"/>
                <a:gd name="connsiteY45" fmla="*/ 244326 h 248958"/>
                <a:gd name="connsiteX46" fmla="*/ 93560 w 290125"/>
                <a:gd name="connsiteY46" fmla="*/ 231138 h 248958"/>
                <a:gd name="connsiteX47" fmla="*/ 89818 w 290125"/>
                <a:gd name="connsiteY47" fmla="*/ 224722 h 248958"/>
                <a:gd name="connsiteX48" fmla="*/ 85362 w 290125"/>
                <a:gd name="connsiteY48" fmla="*/ 195318 h 248958"/>
                <a:gd name="connsiteX49" fmla="*/ 99263 w 290125"/>
                <a:gd name="connsiteY49" fmla="*/ 170369 h 248958"/>
                <a:gd name="connsiteX50" fmla="*/ 123499 w 290125"/>
                <a:gd name="connsiteY50" fmla="*/ 167161 h 248958"/>
                <a:gd name="connsiteX51" fmla="*/ 132766 w 290125"/>
                <a:gd name="connsiteY51" fmla="*/ 167161 h 248958"/>
                <a:gd name="connsiteX52" fmla="*/ 136509 w 290125"/>
                <a:gd name="connsiteY52" fmla="*/ 164309 h 248958"/>
                <a:gd name="connsiteX53" fmla="*/ 160389 w 290125"/>
                <a:gd name="connsiteY53" fmla="*/ 158428 h 248958"/>
                <a:gd name="connsiteX54" fmla="*/ 171438 w 290125"/>
                <a:gd name="connsiteY54" fmla="*/ 166091 h 248958"/>
                <a:gd name="connsiteX55" fmla="*/ 175893 w 290125"/>
                <a:gd name="connsiteY55" fmla="*/ 170190 h 248958"/>
                <a:gd name="connsiteX56" fmla="*/ 183734 w 290125"/>
                <a:gd name="connsiteY56" fmla="*/ 169121 h 248958"/>
                <a:gd name="connsiteX57" fmla="*/ 196744 w 290125"/>
                <a:gd name="connsiteY57" fmla="*/ 166983 h 248958"/>
                <a:gd name="connsiteX58" fmla="*/ 221871 w 290125"/>
                <a:gd name="connsiteY58" fmla="*/ 184804 h 248958"/>
                <a:gd name="connsiteX59" fmla="*/ 241652 w 290125"/>
                <a:gd name="connsiteY59" fmla="*/ 199952 h 248958"/>
                <a:gd name="connsiteX60" fmla="*/ 279076 w 290125"/>
                <a:gd name="connsiteY60" fmla="*/ 178566 h 248958"/>
                <a:gd name="connsiteX61" fmla="*/ 290125 w 290125"/>
                <a:gd name="connsiteY61" fmla="*/ 146488 h 248958"/>
                <a:gd name="connsiteX62" fmla="*/ 282819 w 290125"/>
                <a:gd name="connsiteY62" fmla="*/ 139538 h 248958"/>
                <a:gd name="connsiteX63" fmla="*/ 279611 w 290125"/>
                <a:gd name="connsiteY63" fmla="*/ 136509 h 248958"/>
                <a:gd name="connsiteX64" fmla="*/ 276581 w 290125"/>
                <a:gd name="connsiteY64" fmla="*/ 134014 h 248958"/>
                <a:gd name="connsiteX65" fmla="*/ 264107 w 290125"/>
                <a:gd name="connsiteY65" fmla="*/ 116193 h 248958"/>
                <a:gd name="connsiteX66" fmla="*/ 268740 w 290125"/>
                <a:gd name="connsiteY66" fmla="*/ 105322 h 248958"/>
                <a:gd name="connsiteX67" fmla="*/ 271413 w 290125"/>
                <a:gd name="connsiteY67" fmla="*/ 100332 h 24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0125" h="248958">
                  <a:moveTo>
                    <a:pt x="271413" y="100332"/>
                  </a:moveTo>
                  <a:cubicBezTo>
                    <a:pt x="271922" y="98144"/>
                    <a:pt x="271396" y="95844"/>
                    <a:pt x="269988" y="94095"/>
                  </a:cubicBezTo>
                  <a:cubicBezTo>
                    <a:pt x="265104" y="89744"/>
                    <a:pt x="258697" y="87502"/>
                    <a:pt x="252167" y="87857"/>
                  </a:cubicBezTo>
                  <a:cubicBezTo>
                    <a:pt x="236479" y="88379"/>
                    <a:pt x="221183" y="82898"/>
                    <a:pt x="209396" y="72531"/>
                  </a:cubicBezTo>
                  <a:cubicBezTo>
                    <a:pt x="206700" y="69935"/>
                    <a:pt x="204142" y="67198"/>
                    <a:pt x="201733" y="64333"/>
                  </a:cubicBezTo>
                  <a:cubicBezTo>
                    <a:pt x="197173" y="58032"/>
                    <a:pt x="191024" y="53051"/>
                    <a:pt x="183912" y="49898"/>
                  </a:cubicBezTo>
                  <a:cubicBezTo>
                    <a:pt x="178883" y="47767"/>
                    <a:pt x="173510" y="46560"/>
                    <a:pt x="168052" y="46334"/>
                  </a:cubicBezTo>
                  <a:cubicBezTo>
                    <a:pt x="166233" y="46602"/>
                    <a:pt x="164481" y="47206"/>
                    <a:pt x="162884" y="48117"/>
                  </a:cubicBezTo>
                  <a:cubicBezTo>
                    <a:pt x="158356" y="50951"/>
                    <a:pt x="152797" y="51605"/>
                    <a:pt x="147736" y="49899"/>
                  </a:cubicBezTo>
                  <a:cubicBezTo>
                    <a:pt x="139894" y="46513"/>
                    <a:pt x="137934" y="37602"/>
                    <a:pt x="137934" y="27979"/>
                  </a:cubicBezTo>
                  <a:cubicBezTo>
                    <a:pt x="135275" y="27172"/>
                    <a:pt x="132752" y="25970"/>
                    <a:pt x="130449" y="24415"/>
                  </a:cubicBezTo>
                  <a:cubicBezTo>
                    <a:pt x="125908" y="20874"/>
                    <a:pt x="121993" y="16598"/>
                    <a:pt x="118866" y="11762"/>
                  </a:cubicBezTo>
                  <a:cubicBezTo>
                    <a:pt x="116295" y="7937"/>
                    <a:pt x="113172" y="4514"/>
                    <a:pt x="109599" y="1604"/>
                  </a:cubicBezTo>
                  <a:cubicBezTo>
                    <a:pt x="108689" y="898"/>
                    <a:pt x="107664" y="356"/>
                    <a:pt x="106569" y="0"/>
                  </a:cubicBezTo>
                  <a:lnTo>
                    <a:pt x="103540" y="3564"/>
                  </a:lnTo>
                  <a:lnTo>
                    <a:pt x="101758" y="5524"/>
                  </a:lnTo>
                  <a:cubicBezTo>
                    <a:pt x="97869" y="10589"/>
                    <a:pt x="96493" y="17145"/>
                    <a:pt x="98015" y="23345"/>
                  </a:cubicBezTo>
                  <a:lnTo>
                    <a:pt x="98015" y="25306"/>
                  </a:lnTo>
                  <a:cubicBezTo>
                    <a:pt x="99265" y="29005"/>
                    <a:pt x="99265" y="33012"/>
                    <a:pt x="98015" y="36711"/>
                  </a:cubicBezTo>
                  <a:cubicBezTo>
                    <a:pt x="95893" y="41784"/>
                    <a:pt x="91319" y="45416"/>
                    <a:pt x="85897" y="46334"/>
                  </a:cubicBezTo>
                  <a:cubicBezTo>
                    <a:pt x="83163" y="47050"/>
                    <a:pt x="80347" y="47410"/>
                    <a:pt x="77521" y="47404"/>
                  </a:cubicBezTo>
                  <a:cubicBezTo>
                    <a:pt x="69442" y="47448"/>
                    <a:pt x="61587" y="44746"/>
                    <a:pt x="55245" y="39741"/>
                  </a:cubicBezTo>
                  <a:lnTo>
                    <a:pt x="52572" y="37424"/>
                  </a:lnTo>
                  <a:cubicBezTo>
                    <a:pt x="51274" y="36068"/>
                    <a:pt x="49771" y="34925"/>
                    <a:pt x="48117" y="34038"/>
                  </a:cubicBezTo>
                  <a:cubicBezTo>
                    <a:pt x="45861" y="33065"/>
                    <a:pt x="43443" y="32522"/>
                    <a:pt x="40988" y="32434"/>
                  </a:cubicBezTo>
                  <a:cubicBezTo>
                    <a:pt x="39097" y="32166"/>
                    <a:pt x="37177" y="32166"/>
                    <a:pt x="35285" y="32434"/>
                  </a:cubicBezTo>
                  <a:lnTo>
                    <a:pt x="35285" y="33860"/>
                  </a:lnTo>
                  <a:cubicBezTo>
                    <a:pt x="37833" y="40223"/>
                    <a:pt x="39279" y="46972"/>
                    <a:pt x="39562" y="53819"/>
                  </a:cubicBezTo>
                  <a:cubicBezTo>
                    <a:pt x="39286" y="57348"/>
                    <a:pt x="38811" y="60859"/>
                    <a:pt x="38137" y="64334"/>
                  </a:cubicBezTo>
                  <a:cubicBezTo>
                    <a:pt x="37533" y="66552"/>
                    <a:pt x="37116" y="68817"/>
                    <a:pt x="36889" y="71106"/>
                  </a:cubicBezTo>
                  <a:cubicBezTo>
                    <a:pt x="36800" y="72768"/>
                    <a:pt x="36800" y="74434"/>
                    <a:pt x="36889" y="76096"/>
                  </a:cubicBezTo>
                  <a:cubicBezTo>
                    <a:pt x="37229" y="79235"/>
                    <a:pt x="37229" y="82402"/>
                    <a:pt x="36889" y="85541"/>
                  </a:cubicBezTo>
                  <a:cubicBezTo>
                    <a:pt x="36095" y="88464"/>
                    <a:pt x="35083" y="91323"/>
                    <a:pt x="33860" y="94095"/>
                  </a:cubicBezTo>
                  <a:cubicBezTo>
                    <a:pt x="32402" y="96815"/>
                    <a:pt x="31437" y="99771"/>
                    <a:pt x="31008" y="102827"/>
                  </a:cubicBezTo>
                  <a:cubicBezTo>
                    <a:pt x="31265" y="107028"/>
                    <a:pt x="32485" y="111113"/>
                    <a:pt x="34572" y="114767"/>
                  </a:cubicBezTo>
                  <a:cubicBezTo>
                    <a:pt x="36868" y="119214"/>
                    <a:pt x="38318" y="124048"/>
                    <a:pt x="38849" y="129024"/>
                  </a:cubicBezTo>
                  <a:cubicBezTo>
                    <a:pt x="38788" y="135903"/>
                    <a:pt x="36813" y="142628"/>
                    <a:pt x="33147" y="148449"/>
                  </a:cubicBezTo>
                  <a:cubicBezTo>
                    <a:pt x="29048" y="156468"/>
                    <a:pt x="24593" y="164131"/>
                    <a:pt x="19959" y="171794"/>
                  </a:cubicBezTo>
                  <a:cubicBezTo>
                    <a:pt x="15326" y="179457"/>
                    <a:pt x="10336" y="188189"/>
                    <a:pt x="6059" y="196565"/>
                  </a:cubicBezTo>
                  <a:cubicBezTo>
                    <a:pt x="3777" y="200958"/>
                    <a:pt x="1754" y="205480"/>
                    <a:pt x="0" y="210109"/>
                  </a:cubicBezTo>
                  <a:cubicBezTo>
                    <a:pt x="8398" y="225361"/>
                    <a:pt x="23417" y="235835"/>
                    <a:pt x="40632" y="238444"/>
                  </a:cubicBezTo>
                  <a:cubicBezTo>
                    <a:pt x="44714" y="238966"/>
                    <a:pt x="48846" y="238966"/>
                    <a:pt x="52928" y="238444"/>
                  </a:cubicBezTo>
                  <a:cubicBezTo>
                    <a:pt x="60024" y="237273"/>
                    <a:pt x="67297" y="237823"/>
                    <a:pt x="74135" y="240048"/>
                  </a:cubicBezTo>
                  <a:cubicBezTo>
                    <a:pt x="78314" y="241828"/>
                    <a:pt x="81768" y="244968"/>
                    <a:pt x="83937" y="248959"/>
                  </a:cubicBezTo>
                  <a:cubicBezTo>
                    <a:pt x="85950" y="248196"/>
                    <a:pt x="88042" y="247658"/>
                    <a:pt x="90174" y="247355"/>
                  </a:cubicBezTo>
                  <a:cubicBezTo>
                    <a:pt x="93916" y="246464"/>
                    <a:pt x="96233" y="245929"/>
                    <a:pt x="97481" y="244326"/>
                  </a:cubicBezTo>
                  <a:cubicBezTo>
                    <a:pt x="98728" y="242722"/>
                    <a:pt x="97481" y="237197"/>
                    <a:pt x="93560" y="231138"/>
                  </a:cubicBezTo>
                  <a:cubicBezTo>
                    <a:pt x="92092" y="229135"/>
                    <a:pt x="90838" y="226985"/>
                    <a:pt x="89818" y="224722"/>
                  </a:cubicBezTo>
                  <a:cubicBezTo>
                    <a:pt x="85637" y="215523"/>
                    <a:pt x="84094" y="205343"/>
                    <a:pt x="85362" y="195318"/>
                  </a:cubicBezTo>
                  <a:cubicBezTo>
                    <a:pt x="86184" y="185387"/>
                    <a:pt x="91250" y="176293"/>
                    <a:pt x="99263" y="170369"/>
                  </a:cubicBezTo>
                  <a:cubicBezTo>
                    <a:pt x="106493" y="165832"/>
                    <a:pt x="115338" y="164662"/>
                    <a:pt x="123499" y="167161"/>
                  </a:cubicBezTo>
                  <a:cubicBezTo>
                    <a:pt x="129558" y="168943"/>
                    <a:pt x="129558" y="168943"/>
                    <a:pt x="132766" y="167161"/>
                  </a:cubicBezTo>
                  <a:lnTo>
                    <a:pt x="136509" y="164309"/>
                  </a:lnTo>
                  <a:cubicBezTo>
                    <a:pt x="143055" y="158614"/>
                    <a:pt x="151946" y="156424"/>
                    <a:pt x="160389" y="158428"/>
                  </a:cubicBezTo>
                  <a:cubicBezTo>
                    <a:pt x="164783" y="159762"/>
                    <a:pt x="168648" y="162443"/>
                    <a:pt x="171438" y="166091"/>
                  </a:cubicBezTo>
                  <a:cubicBezTo>
                    <a:pt x="172678" y="167702"/>
                    <a:pt x="174185" y="169088"/>
                    <a:pt x="175893" y="170190"/>
                  </a:cubicBezTo>
                  <a:cubicBezTo>
                    <a:pt x="178566" y="171259"/>
                    <a:pt x="180170" y="170190"/>
                    <a:pt x="183734" y="169121"/>
                  </a:cubicBezTo>
                  <a:cubicBezTo>
                    <a:pt x="187787" y="167211"/>
                    <a:pt x="192292" y="166470"/>
                    <a:pt x="196744" y="166983"/>
                  </a:cubicBezTo>
                  <a:cubicBezTo>
                    <a:pt x="206811" y="170079"/>
                    <a:pt x="215620" y="176326"/>
                    <a:pt x="221871" y="184804"/>
                  </a:cubicBezTo>
                  <a:cubicBezTo>
                    <a:pt x="226904" y="191618"/>
                    <a:pt x="233762" y="196869"/>
                    <a:pt x="241652" y="199952"/>
                  </a:cubicBezTo>
                  <a:cubicBezTo>
                    <a:pt x="249672" y="201912"/>
                    <a:pt x="271413" y="187655"/>
                    <a:pt x="279076" y="178566"/>
                  </a:cubicBezTo>
                  <a:cubicBezTo>
                    <a:pt x="285517" y="169032"/>
                    <a:pt x="289328" y="157967"/>
                    <a:pt x="290125" y="146488"/>
                  </a:cubicBezTo>
                  <a:cubicBezTo>
                    <a:pt x="287914" y="143947"/>
                    <a:pt x="285468" y="141620"/>
                    <a:pt x="282819" y="139538"/>
                  </a:cubicBezTo>
                  <a:lnTo>
                    <a:pt x="279611" y="136509"/>
                  </a:lnTo>
                  <a:lnTo>
                    <a:pt x="276581" y="134014"/>
                  </a:lnTo>
                  <a:cubicBezTo>
                    <a:pt x="271413" y="129737"/>
                    <a:pt x="264285" y="124034"/>
                    <a:pt x="264107" y="116193"/>
                  </a:cubicBezTo>
                  <a:cubicBezTo>
                    <a:pt x="264229" y="112116"/>
                    <a:pt x="265883" y="108234"/>
                    <a:pt x="268740" y="105322"/>
                  </a:cubicBezTo>
                  <a:cubicBezTo>
                    <a:pt x="269977" y="103869"/>
                    <a:pt x="270889" y="102167"/>
                    <a:pt x="271413" y="10033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43" name="Полилиния: фигура 669">
              <a:extLst>
                <a:ext uri="{FF2B5EF4-FFF2-40B4-BE49-F238E27FC236}">
                  <a16:creationId xmlns:a16="http://schemas.microsoft.com/office/drawing/2014/main" id="{F018EF17-64EE-434F-AB5F-E84CBA9290F7}"/>
                </a:ext>
              </a:extLst>
            </p:cNvPr>
            <p:cNvSpPr/>
            <p:nvPr/>
          </p:nvSpPr>
          <p:spPr>
            <a:xfrm>
              <a:off x="2015222" y="3470508"/>
              <a:ext cx="452951" cy="292188"/>
            </a:xfrm>
            <a:custGeom>
              <a:avLst/>
              <a:gdLst>
                <a:gd name="connsiteX0" fmla="*/ 297580 w 486021"/>
                <a:gd name="connsiteY0" fmla="*/ 144083 h 313378"/>
                <a:gd name="connsiteX1" fmla="*/ 308451 w 486021"/>
                <a:gd name="connsiteY1" fmla="*/ 144974 h 313378"/>
                <a:gd name="connsiteX2" fmla="*/ 315579 w 486021"/>
                <a:gd name="connsiteY2" fmla="*/ 144974 h 313378"/>
                <a:gd name="connsiteX3" fmla="*/ 319143 w 486021"/>
                <a:gd name="connsiteY3" fmla="*/ 141232 h 313378"/>
                <a:gd name="connsiteX4" fmla="*/ 327163 w 486021"/>
                <a:gd name="connsiteY4" fmla="*/ 133747 h 313378"/>
                <a:gd name="connsiteX5" fmla="*/ 356745 w 486021"/>
                <a:gd name="connsiteY5" fmla="*/ 139806 h 313378"/>
                <a:gd name="connsiteX6" fmla="*/ 366369 w 486021"/>
                <a:gd name="connsiteY6" fmla="*/ 145152 h 313378"/>
                <a:gd name="connsiteX7" fmla="*/ 366369 w 486021"/>
                <a:gd name="connsiteY7" fmla="*/ 145152 h 313378"/>
                <a:gd name="connsiteX8" fmla="*/ 367438 w 486021"/>
                <a:gd name="connsiteY8" fmla="*/ 145152 h 313378"/>
                <a:gd name="connsiteX9" fmla="*/ 378130 w 486021"/>
                <a:gd name="connsiteY9" fmla="*/ 145152 h 313378"/>
                <a:gd name="connsiteX10" fmla="*/ 390249 w 486021"/>
                <a:gd name="connsiteY10" fmla="*/ 129826 h 313378"/>
                <a:gd name="connsiteX11" fmla="*/ 427316 w 486021"/>
                <a:gd name="connsiteY11" fmla="*/ 109154 h 313378"/>
                <a:gd name="connsiteX12" fmla="*/ 438365 w 486021"/>
                <a:gd name="connsiteY12" fmla="*/ 113966 h 313378"/>
                <a:gd name="connsiteX13" fmla="*/ 459751 w 486021"/>
                <a:gd name="connsiteY13" fmla="*/ 117886 h 313378"/>
                <a:gd name="connsiteX14" fmla="*/ 485769 w 486021"/>
                <a:gd name="connsiteY14" fmla="*/ 95788 h 313378"/>
                <a:gd name="connsiteX15" fmla="*/ 472938 w 486021"/>
                <a:gd name="connsiteY15" fmla="*/ 79571 h 313378"/>
                <a:gd name="connsiteX16" fmla="*/ 466701 w 486021"/>
                <a:gd name="connsiteY16" fmla="*/ 75116 h 313378"/>
                <a:gd name="connsiteX17" fmla="*/ 444425 w 486021"/>
                <a:gd name="connsiteY17" fmla="*/ 54978 h 313378"/>
                <a:gd name="connsiteX18" fmla="*/ 435158 w 486021"/>
                <a:gd name="connsiteY18" fmla="*/ 46246 h 313378"/>
                <a:gd name="connsiteX19" fmla="*/ 431415 w 486021"/>
                <a:gd name="connsiteY19" fmla="*/ 42504 h 313378"/>
                <a:gd name="connsiteX20" fmla="*/ 427851 w 486021"/>
                <a:gd name="connsiteY20" fmla="*/ 38583 h 313378"/>
                <a:gd name="connsiteX21" fmla="*/ 424465 w 486021"/>
                <a:gd name="connsiteY21" fmla="*/ 35019 h 313378"/>
                <a:gd name="connsiteX22" fmla="*/ 411990 w 486021"/>
                <a:gd name="connsiteY22" fmla="*/ 27712 h 313378"/>
                <a:gd name="connsiteX23" fmla="*/ 405931 w 486021"/>
                <a:gd name="connsiteY23" fmla="*/ 27712 h 313378"/>
                <a:gd name="connsiteX24" fmla="*/ 380626 w 486021"/>
                <a:gd name="connsiteY24" fmla="*/ 11673 h 313378"/>
                <a:gd name="connsiteX25" fmla="*/ 349261 w 486021"/>
                <a:gd name="connsiteY25" fmla="*/ 7040 h 313378"/>
                <a:gd name="connsiteX26" fmla="*/ 318609 w 486021"/>
                <a:gd name="connsiteY26" fmla="*/ 16485 h 313378"/>
                <a:gd name="connsiteX27" fmla="*/ 309520 w 486021"/>
                <a:gd name="connsiteY27" fmla="*/ 14881 h 313378"/>
                <a:gd name="connsiteX28" fmla="*/ 295619 w 486021"/>
                <a:gd name="connsiteY28" fmla="*/ 13277 h 313378"/>
                <a:gd name="connsiteX29" fmla="*/ 269244 w 486021"/>
                <a:gd name="connsiteY29" fmla="*/ 13277 h 313378"/>
                <a:gd name="connsiteX30" fmla="*/ 238058 w 486021"/>
                <a:gd name="connsiteY30" fmla="*/ 12208 h 313378"/>
                <a:gd name="connsiteX31" fmla="*/ 238058 w 486021"/>
                <a:gd name="connsiteY31" fmla="*/ 16307 h 313378"/>
                <a:gd name="connsiteX32" fmla="*/ 236454 w 486021"/>
                <a:gd name="connsiteY32" fmla="*/ 24504 h 313378"/>
                <a:gd name="connsiteX33" fmla="*/ 215603 w 486021"/>
                <a:gd name="connsiteY33" fmla="*/ 44108 h 313378"/>
                <a:gd name="connsiteX34" fmla="*/ 190119 w 486021"/>
                <a:gd name="connsiteY34" fmla="*/ 36266 h 313378"/>
                <a:gd name="connsiteX35" fmla="*/ 166952 w 486021"/>
                <a:gd name="connsiteY35" fmla="*/ 31454 h 313378"/>
                <a:gd name="connsiteX36" fmla="*/ 164101 w 486021"/>
                <a:gd name="connsiteY36" fmla="*/ 37157 h 313378"/>
                <a:gd name="connsiteX37" fmla="*/ 153943 w 486021"/>
                <a:gd name="connsiteY37" fmla="*/ 49275 h 313378"/>
                <a:gd name="connsiteX38" fmla="*/ 144319 w 486021"/>
                <a:gd name="connsiteY38" fmla="*/ 51058 h 313378"/>
                <a:gd name="connsiteX39" fmla="*/ 142537 w 486021"/>
                <a:gd name="connsiteY39" fmla="*/ 51058 h 313378"/>
                <a:gd name="connsiteX40" fmla="*/ 126855 w 486021"/>
                <a:gd name="connsiteY40" fmla="*/ 74938 h 313378"/>
                <a:gd name="connsiteX41" fmla="*/ 96916 w 486021"/>
                <a:gd name="connsiteY41" fmla="*/ 92759 h 313378"/>
                <a:gd name="connsiteX42" fmla="*/ 75531 w 486021"/>
                <a:gd name="connsiteY42" fmla="*/ 96501 h 313378"/>
                <a:gd name="connsiteX43" fmla="*/ 60739 w 486021"/>
                <a:gd name="connsiteY43" fmla="*/ 98283 h 313378"/>
                <a:gd name="connsiteX44" fmla="*/ 48443 w 486021"/>
                <a:gd name="connsiteY44" fmla="*/ 106659 h 313378"/>
                <a:gd name="connsiteX45" fmla="*/ 41314 w 486021"/>
                <a:gd name="connsiteY45" fmla="*/ 113253 h 313378"/>
                <a:gd name="connsiteX46" fmla="*/ 23493 w 486021"/>
                <a:gd name="connsiteY46" fmla="*/ 122876 h 313378"/>
                <a:gd name="connsiteX47" fmla="*/ 12266 w 486021"/>
                <a:gd name="connsiteY47" fmla="*/ 128222 h 313378"/>
                <a:gd name="connsiteX48" fmla="*/ 9236 w 486021"/>
                <a:gd name="connsiteY48" fmla="*/ 130005 h 313378"/>
                <a:gd name="connsiteX49" fmla="*/ 7633 w 486021"/>
                <a:gd name="connsiteY49" fmla="*/ 131074 h 313378"/>
                <a:gd name="connsiteX50" fmla="*/ 148 w 486021"/>
                <a:gd name="connsiteY50" fmla="*/ 138024 h 313378"/>
                <a:gd name="connsiteX51" fmla="*/ 148 w 486021"/>
                <a:gd name="connsiteY51" fmla="*/ 140875 h 313378"/>
                <a:gd name="connsiteX52" fmla="*/ 8702 w 486021"/>
                <a:gd name="connsiteY52" fmla="*/ 153885 h 313378"/>
                <a:gd name="connsiteX53" fmla="*/ 16365 w 486021"/>
                <a:gd name="connsiteY53" fmla="*/ 161191 h 313378"/>
                <a:gd name="connsiteX54" fmla="*/ 19394 w 486021"/>
                <a:gd name="connsiteY54" fmla="*/ 176695 h 313378"/>
                <a:gd name="connsiteX55" fmla="*/ 35790 w 486021"/>
                <a:gd name="connsiteY55" fmla="*/ 190418 h 313378"/>
                <a:gd name="connsiteX56" fmla="*/ 39176 w 486021"/>
                <a:gd name="connsiteY56" fmla="*/ 195407 h 313378"/>
                <a:gd name="connsiteX57" fmla="*/ 45591 w 486021"/>
                <a:gd name="connsiteY57" fmla="*/ 203427 h 313378"/>
                <a:gd name="connsiteX58" fmla="*/ 51294 w 486021"/>
                <a:gd name="connsiteY58" fmla="*/ 206100 h 313378"/>
                <a:gd name="connsiteX59" fmla="*/ 62699 w 486021"/>
                <a:gd name="connsiteY59" fmla="*/ 213763 h 313378"/>
                <a:gd name="connsiteX60" fmla="*/ 65194 w 486021"/>
                <a:gd name="connsiteY60" fmla="*/ 218396 h 313378"/>
                <a:gd name="connsiteX61" fmla="*/ 67155 w 486021"/>
                <a:gd name="connsiteY61" fmla="*/ 221604 h 313378"/>
                <a:gd name="connsiteX62" fmla="*/ 68937 w 486021"/>
                <a:gd name="connsiteY62" fmla="*/ 221604 h 313378"/>
                <a:gd name="connsiteX63" fmla="*/ 71610 w 486021"/>
                <a:gd name="connsiteY63" fmla="*/ 222674 h 313378"/>
                <a:gd name="connsiteX64" fmla="*/ 81590 w 486021"/>
                <a:gd name="connsiteY64" fmla="*/ 237465 h 313378"/>
                <a:gd name="connsiteX65" fmla="*/ 88896 w 486021"/>
                <a:gd name="connsiteY65" fmla="*/ 270255 h 313378"/>
                <a:gd name="connsiteX66" fmla="*/ 88896 w 486021"/>
                <a:gd name="connsiteY66" fmla="*/ 271681 h 313378"/>
                <a:gd name="connsiteX67" fmla="*/ 93530 w 486021"/>
                <a:gd name="connsiteY67" fmla="*/ 287720 h 313378"/>
                <a:gd name="connsiteX68" fmla="*/ 96381 w 486021"/>
                <a:gd name="connsiteY68" fmla="*/ 290928 h 313378"/>
                <a:gd name="connsiteX69" fmla="*/ 101905 w 486021"/>
                <a:gd name="connsiteY69" fmla="*/ 298947 h 313378"/>
                <a:gd name="connsiteX70" fmla="*/ 102975 w 486021"/>
                <a:gd name="connsiteY70" fmla="*/ 302155 h 313378"/>
                <a:gd name="connsiteX71" fmla="*/ 102975 w 486021"/>
                <a:gd name="connsiteY71" fmla="*/ 304828 h 313378"/>
                <a:gd name="connsiteX72" fmla="*/ 107252 w 486021"/>
                <a:gd name="connsiteY72" fmla="*/ 308570 h 313378"/>
                <a:gd name="connsiteX73" fmla="*/ 121330 w 486021"/>
                <a:gd name="connsiteY73" fmla="*/ 312848 h 313378"/>
                <a:gd name="connsiteX74" fmla="*/ 126142 w 486021"/>
                <a:gd name="connsiteY74" fmla="*/ 307145 h 313378"/>
                <a:gd name="connsiteX75" fmla="*/ 134340 w 486021"/>
                <a:gd name="connsiteY75" fmla="*/ 298591 h 313378"/>
                <a:gd name="connsiteX76" fmla="*/ 150735 w 486021"/>
                <a:gd name="connsiteY76" fmla="*/ 296809 h 313378"/>
                <a:gd name="connsiteX77" fmla="*/ 159467 w 486021"/>
                <a:gd name="connsiteY77" fmla="*/ 296809 h 313378"/>
                <a:gd name="connsiteX78" fmla="*/ 169090 w 486021"/>
                <a:gd name="connsiteY78" fmla="*/ 289324 h 313378"/>
                <a:gd name="connsiteX79" fmla="*/ 172298 w 486021"/>
                <a:gd name="connsiteY79" fmla="*/ 286294 h 313378"/>
                <a:gd name="connsiteX80" fmla="*/ 194040 w 486021"/>
                <a:gd name="connsiteY80" fmla="*/ 279879 h 313378"/>
                <a:gd name="connsiteX81" fmla="*/ 199743 w 486021"/>
                <a:gd name="connsiteY81" fmla="*/ 286651 h 313378"/>
                <a:gd name="connsiteX82" fmla="*/ 199743 w 486021"/>
                <a:gd name="connsiteY82" fmla="*/ 292354 h 313378"/>
                <a:gd name="connsiteX83" fmla="*/ 209010 w 486021"/>
                <a:gd name="connsiteY83" fmla="*/ 304472 h 313378"/>
                <a:gd name="connsiteX84" fmla="*/ 215247 w 486021"/>
                <a:gd name="connsiteY84" fmla="*/ 308570 h 313378"/>
                <a:gd name="connsiteX85" fmla="*/ 220950 w 486021"/>
                <a:gd name="connsiteY85" fmla="*/ 301442 h 313378"/>
                <a:gd name="connsiteX86" fmla="*/ 233959 w 486021"/>
                <a:gd name="connsiteY86" fmla="*/ 292354 h 313378"/>
                <a:gd name="connsiteX87" fmla="*/ 248037 w 486021"/>
                <a:gd name="connsiteY87" fmla="*/ 278988 h 313378"/>
                <a:gd name="connsiteX88" fmla="*/ 246968 w 486021"/>
                <a:gd name="connsiteY88" fmla="*/ 267226 h 313378"/>
                <a:gd name="connsiteX89" fmla="*/ 252315 w 486021"/>
                <a:gd name="connsiteY89" fmla="*/ 242277 h 313378"/>
                <a:gd name="connsiteX90" fmla="*/ 266571 w 486021"/>
                <a:gd name="connsiteY90" fmla="*/ 233010 h 313378"/>
                <a:gd name="connsiteX91" fmla="*/ 276017 w 486021"/>
                <a:gd name="connsiteY91" fmla="*/ 227307 h 313378"/>
                <a:gd name="connsiteX92" fmla="*/ 281898 w 486021"/>
                <a:gd name="connsiteY92" fmla="*/ 219644 h 313378"/>
                <a:gd name="connsiteX93" fmla="*/ 281898 w 486021"/>
                <a:gd name="connsiteY93" fmla="*/ 217327 h 313378"/>
                <a:gd name="connsiteX94" fmla="*/ 283501 w 486021"/>
                <a:gd name="connsiteY94" fmla="*/ 201288 h 313378"/>
                <a:gd name="connsiteX95" fmla="*/ 285283 w 486021"/>
                <a:gd name="connsiteY95" fmla="*/ 183467 h 313378"/>
                <a:gd name="connsiteX96" fmla="*/ 285283 w 486021"/>
                <a:gd name="connsiteY96" fmla="*/ 167072 h 313378"/>
                <a:gd name="connsiteX97" fmla="*/ 285283 w 486021"/>
                <a:gd name="connsiteY97" fmla="*/ 162082 h 313378"/>
                <a:gd name="connsiteX98" fmla="*/ 297580 w 486021"/>
                <a:gd name="connsiteY98" fmla="*/ 144083 h 31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86021" h="313378">
                  <a:moveTo>
                    <a:pt x="297580" y="144083"/>
                  </a:moveTo>
                  <a:cubicBezTo>
                    <a:pt x="301214" y="143336"/>
                    <a:pt x="304986" y="143645"/>
                    <a:pt x="308451" y="144974"/>
                  </a:cubicBezTo>
                  <a:cubicBezTo>
                    <a:pt x="311836" y="145865"/>
                    <a:pt x="313262" y="146221"/>
                    <a:pt x="315579" y="144974"/>
                  </a:cubicBezTo>
                  <a:cubicBezTo>
                    <a:pt x="316983" y="143951"/>
                    <a:pt x="318190" y="142683"/>
                    <a:pt x="319143" y="141232"/>
                  </a:cubicBezTo>
                  <a:cubicBezTo>
                    <a:pt x="321086" y="138054"/>
                    <a:pt x="323859" y="135467"/>
                    <a:pt x="327163" y="133747"/>
                  </a:cubicBezTo>
                  <a:cubicBezTo>
                    <a:pt x="337392" y="130242"/>
                    <a:pt x="348717" y="132562"/>
                    <a:pt x="356745" y="139806"/>
                  </a:cubicBezTo>
                  <a:cubicBezTo>
                    <a:pt x="359693" y="142020"/>
                    <a:pt x="362931" y="143819"/>
                    <a:pt x="366369" y="145152"/>
                  </a:cubicBezTo>
                  <a:lnTo>
                    <a:pt x="366369" y="145152"/>
                  </a:lnTo>
                  <a:lnTo>
                    <a:pt x="367438" y="145152"/>
                  </a:lnTo>
                  <a:cubicBezTo>
                    <a:pt x="370809" y="146810"/>
                    <a:pt x="374759" y="146810"/>
                    <a:pt x="378130" y="145152"/>
                  </a:cubicBezTo>
                  <a:cubicBezTo>
                    <a:pt x="382764" y="143014"/>
                    <a:pt x="385972" y="137489"/>
                    <a:pt x="390249" y="129826"/>
                  </a:cubicBezTo>
                  <a:cubicBezTo>
                    <a:pt x="396843" y="118064"/>
                    <a:pt x="405753" y="101847"/>
                    <a:pt x="427316" y="109154"/>
                  </a:cubicBezTo>
                  <a:cubicBezTo>
                    <a:pt x="431086" y="110551"/>
                    <a:pt x="434775" y="112157"/>
                    <a:pt x="438365" y="113966"/>
                  </a:cubicBezTo>
                  <a:cubicBezTo>
                    <a:pt x="444530" y="118448"/>
                    <a:pt x="452397" y="119891"/>
                    <a:pt x="459751" y="117886"/>
                  </a:cubicBezTo>
                  <a:cubicBezTo>
                    <a:pt x="470085" y="112736"/>
                    <a:pt x="479014" y="105153"/>
                    <a:pt x="485769" y="95788"/>
                  </a:cubicBezTo>
                  <a:cubicBezTo>
                    <a:pt x="487373" y="90086"/>
                    <a:pt x="481136" y="85274"/>
                    <a:pt x="472938" y="79571"/>
                  </a:cubicBezTo>
                  <a:cubicBezTo>
                    <a:pt x="470782" y="78197"/>
                    <a:pt x="468700" y="76710"/>
                    <a:pt x="466701" y="75116"/>
                  </a:cubicBezTo>
                  <a:cubicBezTo>
                    <a:pt x="459216" y="68879"/>
                    <a:pt x="451731" y="61928"/>
                    <a:pt x="444425" y="54978"/>
                  </a:cubicBezTo>
                  <a:lnTo>
                    <a:pt x="435158" y="46246"/>
                  </a:lnTo>
                  <a:lnTo>
                    <a:pt x="431415" y="42504"/>
                  </a:lnTo>
                  <a:lnTo>
                    <a:pt x="427851" y="38583"/>
                  </a:lnTo>
                  <a:cubicBezTo>
                    <a:pt x="426815" y="37310"/>
                    <a:pt x="425683" y="36118"/>
                    <a:pt x="424465" y="35019"/>
                  </a:cubicBezTo>
                  <a:cubicBezTo>
                    <a:pt x="421526" y="30930"/>
                    <a:pt x="416994" y="28276"/>
                    <a:pt x="411990" y="27712"/>
                  </a:cubicBezTo>
                  <a:lnTo>
                    <a:pt x="405931" y="27712"/>
                  </a:lnTo>
                  <a:cubicBezTo>
                    <a:pt x="394852" y="28651"/>
                    <a:pt x="384505" y="22093"/>
                    <a:pt x="380626" y="11673"/>
                  </a:cubicBezTo>
                  <a:cubicBezTo>
                    <a:pt x="370824" y="-5257"/>
                    <a:pt x="362804" y="-980"/>
                    <a:pt x="349261" y="7040"/>
                  </a:cubicBezTo>
                  <a:cubicBezTo>
                    <a:pt x="340343" y="13440"/>
                    <a:pt x="329581" y="16756"/>
                    <a:pt x="318609" y="16485"/>
                  </a:cubicBezTo>
                  <a:cubicBezTo>
                    <a:pt x="315401" y="16485"/>
                    <a:pt x="312371" y="15416"/>
                    <a:pt x="309520" y="14881"/>
                  </a:cubicBezTo>
                  <a:cubicBezTo>
                    <a:pt x="304964" y="13810"/>
                    <a:pt x="300299" y="13271"/>
                    <a:pt x="295619" y="13277"/>
                  </a:cubicBezTo>
                  <a:cubicBezTo>
                    <a:pt x="285640" y="13277"/>
                    <a:pt x="277798" y="13277"/>
                    <a:pt x="269244" y="13277"/>
                  </a:cubicBezTo>
                  <a:lnTo>
                    <a:pt x="238058" y="12208"/>
                  </a:lnTo>
                  <a:cubicBezTo>
                    <a:pt x="237957" y="13572"/>
                    <a:pt x="237957" y="14942"/>
                    <a:pt x="238058" y="16307"/>
                  </a:cubicBezTo>
                  <a:cubicBezTo>
                    <a:pt x="237923" y="19103"/>
                    <a:pt x="237383" y="21864"/>
                    <a:pt x="236454" y="24504"/>
                  </a:cubicBezTo>
                  <a:cubicBezTo>
                    <a:pt x="232681" y="33757"/>
                    <a:pt x="225071" y="40912"/>
                    <a:pt x="215603" y="44108"/>
                  </a:cubicBezTo>
                  <a:cubicBezTo>
                    <a:pt x="206414" y="44889"/>
                    <a:pt x="197280" y="42079"/>
                    <a:pt x="190119" y="36266"/>
                  </a:cubicBezTo>
                  <a:cubicBezTo>
                    <a:pt x="179070" y="30029"/>
                    <a:pt x="172298" y="26465"/>
                    <a:pt x="166952" y="31454"/>
                  </a:cubicBezTo>
                  <a:cubicBezTo>
                    <a:pt x="165617" y="33137"/>
                    <a:pt x="164646" y="35079"/>
                    <a:pt x="164101" y="37157"/>
                  </a:cubicBezTo>
                  <a:cubicBezTo>
                    <a:pt x="162790" y="42560"/>
                    <a:pt x="159034" y="47041"/>
                    <a:pt x="153943" y="49275"/>
                  </a:cubicBezTo>
                  <a:cubicBezTo>
                    <a:pt x="150888" y="50513"/>
                    <a:pt x="147615" y="51119"/>
                    <a:pt x="144319" y="51058"/>
                  </a:cubicBezTo>
                  <a:lnTo>
                    <a:pt x="142537" y="51058"/>
                  </a:lnTo>
                  <a:cubicBezTo>
                    <a:pt x="138732" y="59866"/>
                    <a:pt x="133425" y="67946"/>
                    <a:pt x="126855" y="74938"/>
                  </a:cubicBezTo>
                  <a:cubicBezTo>
                    <a:pt x="118182" y="82841"/>
                    <a:pt x="107997" y="88903"/>
                    <a:pt x="96916" y="92759"/>
                  </a:cubicBezTo>
                  <a:cubicBezTo>
                    <a:pt x="89999" y="95008"/>
                    <a:pt x="82800" y="96267"/>
                    <a:pt x="75531" y="96501"/>
                  </a:cubicBezTo>
                  <a:cubicBezTo>
                    <a:pt x="70549" y="96545"/>
                    <a:pt x="65588" y="97143"/>
                    <a:pt x="60739" y="98283"/>
                  </a:cubicBezTo>
                  <a:cubicBezTo>
                    <a:pt x="55874" y="99739"/>
                    <a:pt x="51578" y="102665"/>
                    <a:pt x="48443" y="106659"/>
                  </a:cubicBezTo>
                  <a:cubicBezTo>
                    <a:pt x="46235" y="109032"/>
                    <a:pt x="43852" y="111236"/>
                    <a:pt x="41314" y="113253"/>
                  </a:cubicBezTo>
                  <a:cubicBezTo>
                    <a:pt x="35773" y="117151"/>
                    <a:pt x="29792" y="120381"/>
                    <a:pt x="23493" y="122876"/>
                  </a:cubicBezTo>
                  <a:cubicBezTo>
                    <a:pt x="19636" y="124407"/>
                    <a:pt x="15886" y="126193"/>
                    <a:pt x="12266" y="128222"/>
                  </a:cubicBezTo>
                  <a:lnTo>
                    <a:pt x="9236" y="130005"/>
                  </a:lnTo>
                  <a:lnTo>
                    <a:pt x="7633" y="131074"/>
                  </a:lnTo>
                  <a:cubicBezTo>
                    <a:pt x="2821" y="133569"/>
                    <a:pt x="682" y="135173"/>
                    <a:pt x="148" y="138024"/>
                  </a:cubicBezTo>
                  <a:cubicBezTo>
                    <a:pt x="-49" y="138964"/>
                    <a:pt x="-49" y="139935"/>
                    <a:pt x="148" y="140875"/>
                  </a:cubicBezTo>
                  <a:cubicBezTo>
                    <a:pt x="148" y="146756"/>
                    <a:pt x="3356" y="149607"/>
                    <a:pt x="8702" y="153885"/>
                  </a:cubicBezTo>
                  <a:cubicBezTo>
                    <a:pt x="11474" y="156081"/>
                    <a:pt x="14039" y="158527"/>
                    <a:pt x="16365" y="161191"/>
                  </a:cubicBezTo>
                  <a:cubicBezTo>
                    <a:pt x="20499" y="165227"/>
                    <a:pt x="21705" y="171400"/>
                    <a:pt x="19394" y="176695"/>
                  </a:cubicBezTo>
                  <a:cubicBezTo>
                    <a:pt x="25881" y="179889"/>
                    <a:pt x="31504" y="184595"/>
                    <a:pt x="35790" y="190418"/>
                  </a:cubicBezTo>
                  <a:cubicBezTo>
                    <a:pt x="37020" y="192010"/>
                    <a:pt x="38151" y="193676"/>
                    <a:pt x="39176" y="195407"/>
                  </a:cubicBezTo>
                  <a:cubicBezTo>
                    <a:pt x="40783" y="198465"/>
                    <a:pt x="42961" y="201187"/>
                    <a:pt x="45591" y="203427"/>
                  </a:cubicBezTo>
                  <a:cubicBezTo>
                    <a:pt x="47405" y="204492"/>
                    <a:pt x="49314" y="205387"/>
                    <a:pt x="51294" y="206100"/>
                  </a:cubicBezTo>
                  <a:cubicBezTo>
                    <a:pt x="55769" y="207472"/>
                    <a:pt x="59738" y="210139"/>
                    <a:pt x="62699" y="213763"/>
                  </a:cubicBezTo>
                  <a:cubicBezTo>
                    <a:pt x="63704" y="215208"/>
                    <a:pt x="64541" y="216762"/>
                    <a:pt x="65194" y="218396"/>
                  </a:cubicBezTo>
                  <a:cubicBezTo>
                    <a:pt x="65682" y="219558"/>
                    <a:pt x="66343" y="220640"/>
                    <a:pt x="67155" y="221604"/>
                  </a:cubicBezTo>
                  <a:lnTo>
                    <a:pt x="68937" y="221604"/>
                  </a:lnTo>
                  <a:lnTo>
                    <a:pt x="71610" y="222674"/>
                  </a:lnTo>
                  <a:cubicBezTo>
                    <a:pt x="76807" y="226044"/>
                    <a:pt x="80409" y="231384"/>
                    <a:pt x="81590" y="237465"/>
                  </a:cubicBezTo>
                  <a:cubicBezTo>
                    <a:pt x="84823" y="248202"/>
                    <a:pt x="87265" y="259161"/>
                    <a:pt x="88896" y="270255"/>
                  </a:cubicBezTo>
                  <a:lnTo>
                    <a:pt x="88896" y="271681"/>
                  </a:lnTo>
                  <a:cubicBezTo>
                    <a:pt x="89277" y="277297"/>
                    <a:pt x="90857" y="282766"/>
                    <a:pt x="93530" y="287720"/>
                  </a:cubicBezTo>
                  <a:lnTo>
                    <a:pt x="96381" y="290928"/>
                  </a:lnTo>
                  <a:cubicBezTo>
                    <a:pt x="98643" y="293286"/>
                    <a:pt x="100508" y="295994"/>
                    <a:pt x="101905" y="298947"/>
                  </a:cubicBezTo>
                  <a:lnTo>
                    <a:pt x="102975" y="302155"/>
                  </a:lnTo>
                  <a:cubicBezTo>
                    <a:pt x="102897" y="303044"/>
                    <a:pt x="102897" y="303939"/>
                    <a:pt x="102975" y="304828"/>
                  </a:cubicBezTo>
                  <a:cubicBezTo>
                    <a:pt x="104145" y="306340"/>
                    <a:pt x="105598" y="307611"/>
                    <a:pt x="107252" y="308570"/>
                  </a:cubicBezTo>
                  <a:cubicBezTo>
                    <a:pt x="111885" y="311600"/>
                    <a:pt x="117588" y="314630"/>
                    <a:pt x="121330" y="312848"/>
                  </a:cubicBezTo>
                  <a:cubicBezTo>
                    <a:pt x="123406" y="311401"/>
                    <a:pt x="125066" y="309435"/>
                    <a:pt x="126142" y="307145"/>
                  </a:cubicBezTo>
                  <a:cubicBezTo>
                    <a:pt x="128200" y="303716"/>
                    <a:pt x="131002" y="300793"/>
                    <a:pt x="134340" y="298591"/>
                  </a:cubicBezTo>
                  <a:cubicBezTo>
                    <a:pt x="139424" y="296084"/>
                    <a:pt x="145231" y="295452"/>
                    <a:pt x="150735" y="296809"/>
                  </a:cubicBezTo>
                  <a:cubicBezTo>
                    <a:pt x="153621" y="297345"/>
                    <a:pt x="156581" y="297345"/>
                    <a:pt x="159467" y="296809"/>
                  </a:cubicBezTo>
                  <a:cubicBezTo>
                    <a:pt x="163318" y="295274"/>
                    <a:pt x="166655" y="292679"/>
                    <a:pt x="169090" y="289324"/>
                  </a:cubicBezTo>
                  <a:lnTo>
                    <a:pt x="172298" y="286294"/>
                  </a:lnTo>
                  <a:cubicBezTo>
                    <a:pt x="179961" y="278631"/>
                    <a:pt x="187268" y="276493"/>
                    <a:pt x="194040" y="279879"/>
                  </a:cubicBezTo>
                  <a:cubicBezTo>
                    <a:pt x="196986" y="280995"/>
                    <a:pt x="199144" y="283558"/>
                    <a:pt x="199743" y="286651"/>
                  </a:cubicBezTo>
                  <a:cubicBezTo>
                    <a:pt x="200104" y="288534"/>
                    <a:pt x="200104" y="290470"/>
                    <a:pt x="199743" y="292354"/>
                  </a:cubicBezTo>
                  <a:cubicBezTo>
                    <a:pt x="199743" y="298056"/>
                    <a:pt x="205267" y="302333"/>
                    <a:pt x="209010" y="304472"/>
                  </a:cubicBezTo>
                  <a:cubicBezTo>
                    <a:pt x="212752" y="306610"/>
                    <a:pt x="213108" y="306967"/>
                    <a:pt x="215247" y="308570"/>
                  </a:cubicBezTo>
                  <a:cubicBezTo>
                    <a:pt x="216869" y="305984"/>
                    <a:pt x="218782" y="303592"/>
                    <a:pt x="220950" y="301442"/>
                  </a:cubicBezTo>
                  <a:cubicBezTo>
                    <a:pt x="224824" y="297800"/>
                    <a:pt x="229206" y="294739"/>
                    <a:pt x="233959" y="292354"/>
                  </a:cubicBezTo>
                  <a:cubicBezTo>
                    <a:pt x="240909" y="288611"/>
                    <a:pt x="246790" y="285403"/>
                    <a:pt x="248037" y="278988"/>
                  </a:cubicBezTo>
                  <a:cubicBezTo>
                    <a:pt x="248656" y="275039"/>
                    <a:pt x="248289" y="270998"/>
                    <a:pt x="246968" y="267226"/>
                  </a:cubicBezTo>
                  <a:cubicBezTo>
                    <a:pt x="243170" y="258628"/>
                    <a:pt x="245327" y="248563"/>
                    <a:pt x="252315" y="242277"/>
                  </a:cubicBezTo>
                  <a:cubicBezTo>
                    <a:pt x="256521" y="238419"/>
                    <a:pt x="261338" y="235288"/>
                    <a:pt x="266571" y="233010"/>
                  </a:cubicBezTo>
                  <a:cubicBezTo>
                    <a:pt x="269888" y="231402"/>
                    <a:pt x="273049" y="229493"/>
                    <a:pt x="276017" y="227307"/>
                  </a:cubicBezTo>
                  <a:cubicBezTo>
                    <a:pt x="278645" y="225343"/>
                    <a:pt x="280680" y="222691"/>
                    <a:pt x="281898" y="219644"/>
                  </a:cubicBezTo>
                  <a:cubicBezTo>
                    <a:pt x="281975" y="218874"/>
                    <a:pt x="281975" y="218098"/>
                    <a:pt x="281898" y="217327"/>
                  </a:cubicBezTo>
                  <a:cubicBezTo>
                    <a:pt x="283013" y="212055"/>
                    <a:pt x="283551" y="206677"/>
                    <a:pt x="283501" y="201288"/>
                  </a:cubicBezTo>
                  <a:cubicBezTo>
                    <a:pt x="283451" y="195301"/>
                    <a:pt x="284049" y="189326"/>
                    <a:pt x="285283" y="183467"/>
                  </a:cubicBezTo>
                  <a:cubicBezTo>
                    <a:pt x="286428" y="178062"/>
                    <a:pt x="286428" y="172477"/>
                    <a:pt x="285283" y="167072"/>
                  </a:cubicBezTo>
                  <a:lnTo>
                    <a:pt x="285283" y="162082"/>
                  </a:lnTo>
                  <a:cubicBezTo>
                    <a:pt x="286174" y="155845"/>
                    <a:pt x="285283" y="146578"/>
                    <a:pt x="297580" y="14408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44" name="Полилиния: фигура 670">
              <a:extLst>
                <a:ext uri="{FF2B5EF4-FFF2-40B4-BE49-F238E27FC236}">
                  <a16:creationId xmlns:a16="http://schemas.microsoft.com/office/drawing/2014/main" id="{B329F24C-FDD1-48FD-9626-8738B9AA4C26}"/>
                </a:ext>
              </a:extLst>
            </p:cNvPr>
            <p:cNvSpPr/>
            <p:nvPr/>
          </p:nvSpPr>
          <p:spPr>
            <a:xfrm>
              <a:off x="2197388" y="3962922"/>
              <a:ext cx="288355" cy="255885"/>
            </a:xfrm>
            <a:custGeom>
              <a:avLst/>
              <a:gdLst>
                <a:gd name="connsiteX0" fmla="*/ 130093 w 309409"/>
                <a:gd name="connsiteY0" fmla="*/ 264998 h 274442"/>
                <a:gd name="connsiteX1" fmla="*/ 142390 w 309409"/>
                <a:gd name="connsiteY1" fmla="*/ 247177 h 274442"/>
                <a:gd name="connsiteX2" fmla="*/ 156112 w 309409"/>
                <a:gd name="connsiteY2" fmla="*/ 228108 h 274442"/>
                <a:gd name="connsiteX3" fmla="*/ 170547 w 309409"/>
                <a:gd name="connsiteY3" fmla="*/ 221693 h 274442"/>
                <a:gd name="connsiteX4" fmla="*/ 175715 w 309409"/>
                <a:gd name="connsiteY4" fmla="*/ 220267 h 274442"/>
                <a:gd name="connsiteX5" fmla="*/ 183912 w 309409"/>
                <a:gd name="connsiteY5" fmla="*/ 214030 h 274442"/>
                <a:gd name="connsiteX6" fmla="*/ 188368 w 309409"/>
                <a:gd name="connsiteY6" fmla="*/ 209040 h 274442"/>
                <a:gd name="connsiteX7" fmla="*/ 203337 w 309409"/>
                <a:gd name="connsiteY7" fmla="*/ 202446 h 274442"/>
                <a:gd name="connsiteX8" fmla="*/ 208505 w 309409"/>
                <a:gd name="connsiteY8" fmla="*/ 202446 h 274442"/>
                <a:gd name="connsiteX9" fmla="*/ 218129 w 309409"/>
                <a:gd name="connsiteY9" fmla="*/ 201377 h 274442"/>
                <a:gd name="connsiteX10" fmla="*/ 246286 w 309409"/>
                <a:gd name="connsiteY10" fmla="*/ 179101 h 274442"/>
                <a:gd name="connsiteX11" fmla="*/ 253414 w 309409"/>
                <a:gd name="connsiteY11" fmla="*/ 166092 h 274442"/>
                <a:gd name="connsiteX12" fmla="*/ 266780 w 309409"/>
                <a:gd name="connsiteY12" fmla="*/ 145954 h 274442"/>
                <a:gd name="connsiteX13" fmla="*/ 275869 w 309409"/>
                <a:gd name="connsiteY13" fmla="*/ 139360 h 274442"/>
                <a:gd name="connsiteX14" fmla="*/ 291195 w 309409"/>
                <a:gd name="connsiteY14" fmla="*/ 121539 h 274442"/>
                <a:gd name="connsiteX15" fmla="*/ 298858 w 309409"/>
                <a:gd name="connsiteY15" fmla="*/ 107461 h 274442"/>
                <a:gd name="connsiteX16" fmla="*/ 308303 w 309409"/>
                <a:gd name="connsiteY16" fmla="*/ 85006 h 274442"/>
                <a:gd name="connsiteX17" fmla="*/ 304739 w 309409"/>
                <a:gd name="connsiteY17" fmla="*/ 49364 h 274442"/>
                <a:gd name="connsiteX18" fmla="*/ 280502 w 309409"/>
                <a:gd name="connsiteY18" fmla="*/ 23524 h 274442"/>
                <a:gd name="connsiteX19" fmla="*/ 262681 w 309409"/>
                <a:gd name="connsiteY19" fmla="*/ 25662 h 274442"/>
                <a:gd name="connsiteX20" fmla="*/ 244860 w 309409"/>
                <a:gd name="connsiteY20" fmla="*/ 28157 h 274442"/>
                <a:gd name="connsiteX21" fmla="*/ 228821 w 309409"/>
                <a:gd name="connsiteY21" fmla="*/ 17821 h 274442"/>
                <a:gd name="connsiteX22" fmla="*/ 224722 w 309409"/>
                <a:gd name="connsiteY22" fmla="*/ 12831 h 274442"/>
                <a:gd name="connsiteX23" fmla="*/ 219554 w 309409"/>
                <a:gd name="connsiteY23" fmla="*/ 9267 h 274442"/>
                <a:gd name="connsiteX24" fmla="*/ 212248 w 309409"/>
                <a:gd name="connsiteY24" fmla="*/ 3743 h 274442"/>
                <a:gd name="connsiteX25" fmla="*/ 209574 w 309409"/>
                <a:gd name="connsiteY25" fmla="*/ 0 h 274442"/>
                <a:gd name="connsiteX26" fmla="*/ 198525 w 309409"/>
                <a:gd name="connsiteY26" fmla="*/ 24237 h 274442"/>
                <a:gd name="connsiteX27" fmla="*/ 151300 w 309409"/>
                <a:gd name="connsiteY27" fmla="*/ 49008 h 274442"/>
                <a:gd name="connsiteX28" fmla="*/ 126172 w 309409"/>
                <a:gd name="connsiteY28" fmla="*/ 31187 h 274442"/>
                <a:gd name="connsiteX29" fmla="*/ 106748 w 309409"/>
                <a:gd name="connsiteY29" fmla="*/ 16217 h 274442"/>
                <a:gd name="connsiteX30" fmla="*/ 99441 w 309409"/>
                <a:gd name="connsiteY30" fmla="*/ 17821 h 274442"/>
                <a:gd name="connsiteX31" fmla="*/ 83580 w 309409"/>
                <a:gd name="connsiteY31" fmla="*/ 17821 h 274442"/>
                <a:gd name="connsiteX32" fmla="*/ 75739 w 309409"/>
                <a:gd name="connsiteY32" fmla="*/ 11406 h 274442"/>
                <a:gd name="connsiteX33" fmla="*/ 69680 w 309409"/>
                <a:gd name="connsiteY33" fmla="*/ 6772 h 274442"/>
                <a:gd name="connsiteX34" fmla="*/ 54176 w 309409"/>
                <a:gd name="connsiteY34" fmla="*/ 11049 h 274442"/>
                <a:gd name="connsiteX35" fmla="*/ 50790 w 309409"/>
                <a:gd name="connsiteY35" fmla="*/ 13722 h 274442"/>
                <a:gd name="connsiteX36" fmla="*/ 32969 w 309409"/>
                <a:gd name="connsiteY36" fmla="*/ 16217 h 274442"/>
                <a:gd name="connsiteX37" fmla="*/ 16930 w 309409"/>
                <a:gd name="connsiteY37" fmla="*/ 17643 h 274442"/>
                <a:gd name="connsiteX38" fmla="*/ 7485 w 309409"/>
                <a:gd name="connsiteY38" fmla="*/ 35464 h 274442"/>
                <a:gd name="connsiteX39" fmla="*/ 11049 w 309409"/>
                <a:gd name="connsiteY39" fmla="*/ 59344 h 274442"/>
                <a:gd name="connsiteX40" fmla="*/ 14078 w 309409"/>
                <a:gd name="connsiteY40" fmla="*/ 64512 h 274442"/>
                <a:gd name="connsiteX41" fmla="*/ 17821 w 309409"/>
                <a:gd name="connsiteY41" fmla="*/ 88927 h 274442"/>
                <a:gd name="connsiteX42" fmla="*/ 4455 w 309409"/>
                <a:gd name="connsiteY42" fmla="*/ 95877 h 274442"/>
                <a:gd name="connsiteX43" fmla="*/ 0 w 309409"/>
                <a:gd name="connsiteY43" fmla="*/ 97124 h 274442"/>
                <a:gd name="connsiteX44" fmla="*/ 4277 w 309409"/>
                <a:gd name="connsiteY44" fmla="*/ 106748 h 274442"/>
                <a:gd name="connsiteX45" fmla="*/ 5881 w 309409"/>
                <a:gd name="connsiteY45" fmla="*/ 108708 h 274442"/>
                <a:gd name="connsiteX46" fmla="*/ 14257 w 309409"/>
                <a:gd name="connsiteY46" fmla="*/ 124925 h 274442"/>
                <a:gd name="connsiteX47" fmla="*/ 14257 w 309409"/>
                <a:gd name="connsiteY47" fmla="*/ 131341 h 274442"/>
                <a:gd name="connsiteX48" fmla="*/ 15326 w 309409"/>
                <a:gd name="connsiteY48" fmla="*/ 137934 h 274442"/>
                <a:gd name="connsiteX49" fmla="*/ 25128 w 309409"/>
                <a:gd name="connsiteY49" fmla="*/ 148271 h 274442"/>
                <a:gd name="connsiteX50" fmla="*/ 38137 w 309409"/>
                <a:gd name="connsiteY50" fmla="*/ 162706 h 274442"/>
                <a:gd name="connsiteX51" fmla="*/ 43840 w 309409"/>
                <a:gd name="connsiteY51" fmla="*/ 180526 h 274442"/>
                <a:gd name="connsiteX52" fmla="*/ 50434 w 309409"/>
                <a:gd name="connsiteY52" fmla="*/ 198347 h 274442"/>
                <a:gd name="connsiteX53" fmla="*/ 53820 w 309409"/>
                <a:gd name="connsiteY53" fmla="*/ 202981 h 274442"/>
                <a:gd name="connsiteX54" fmla="*/ 61304 w 309409"/>
                <a:gd name="connsiteY54" fmla="*/ 217059 h 274442"/>
                <a:gd name="connsiteX55" fmla="*/ 61304 w 309409"/>
                <a:gd name="connsiteY55" fmla="*/ 226148 h 274442"/>
                <a:gd name="connsiteX56" fmla="*/ 61304 w 309409"/>
                <a:gd name="connsiteY56" fmla="*/ 232741 h 274442"/>
                <a:gd name="connsiteX57" fmla="*/ 69502 w 309409"/>
                <a:gd name="connsiteY57" fmla="*/ 241474 h 274442"/>
                <a:gd name="connsiteX58" fmla="*/ 82155 w 309409"/>
                <a:gd name="connsiteY58" fmla="*/ 261433 h 274442"/>
                <a:gd name="connsiteX59" fmla="*/ 82155 w 309409"/>
                <a:gd name="connsiteY59" fmla="*/ 274442 h 274442"/>
                <a:gd name="connsiteX60" fmla="*/ 98194 w 309409"/>
                <a:gd name="connsiteY60" fmla="*/ 272127 h 274442"/>
                <a:gd name="connsiteX61" fmla="*/ 130093 w 309409"/>
                <a:gd name="connsiteY61" fmla="*/ 264998 h 27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09409" h="274442">
                  <a:moveTo>
                    <a:pt x="130093" y="264998"/>
                  </a:moveTo>
                  <a:cubicBezTo>
                    <a:pt x="135309" y="259912"/>
                    <a:pt x="139486" y="253859"/>
                    <a:pt x="142390" y="247177"/>
                  </a:cubicBezTo>
                  <a:cubicBezTo>
                    <a:pt x="145765" y="240039"/>
                    <a:pt x="150415" y="233577"/>
                    <a:pt x="156112" y="228108"/>
                  </a:cubicBezTo>
                  <a:cubicBezTo>
                    <a:pt x="160276" y="224738"/>
                    <a:pt x="165255" y="222525"/>
                    <a:pt x="170547" y="221693"/>
                  </a:cubicBezTo>
                  <a:lnTo>
                    <a:pt x="175715" y="220267"/>
                  </a:lnTo>
                  <a:cubicBezTo>
                    <a:pt x="179085" y="219196"/>
                    <a:pt x="181981" y="216993"/>
                    <a:pt x="183912" y="214030"/>
                  </a:cubicBezTo>
                  <a:lnTo>
                    <a:pt x="188368" y="209040"/>
                  </a:lnTo>
                  <a:cubicBezTo>
                    <a:pt x="191725" y="204208"/>
                    <a:pt x="197505" y="201662"/>
                    <a:pt x="203337" y="202446"/>
                  </a:cubicBezTo>
                  <a:lnTo>
                    <a:pt x="208505" y="202446"/>
                  </a:lnTo>
                  <a:cubicBezTo>
                    <a:pt x="211753" y="202806"/>
                    <a:pt x="215039" y="202441"/>
                    <a:pt x="218129" y="201377"/>
                  </a:cubicBezTo>
                  <a:cubicBezTo>
                    <a:pt x="229114" y="196235"/>
                    <a:pt x="238754" y="188609"/>
                    <a:pt x="246286" y="179101"/>
                  </a:cubicBezTo>
                  <a:cubicBezTo>
                    <a:pt x="249280" y="175133"/>
                    <a:pt x="251681" y="170750"/>
                    <a:pt x="253414" y="166092"/>
                  </a:cubicBezTo>
                  <a:cubicBezTo>
                    <a:pt x="256145" y="158382"/>
                    <a:pt x="260736" y="151465"/>
                    <a:pt x="266780" y="145954"/>
                  </a:cubicBezTo>
                  <a:cubicBezTo>
                    <a:pt x="270166" y="143281"/>
                    <a:pt x="273195" y="141320"/>
                    <a:pt x="275869" y="139360"/>
                  </a:cubicBezTo>
                  <a:cubicBezTo>
                    <a:pt x="282983" y="135491"/>
                    <a:pt x="288434" y="129152"/>
                    <a:pt x="291195" y="121539"/>
                  </a:cubicBezTo>
                  <a:cubicBezTo>
                    <a:pt x="293459" y="116694"/>
                    <a:pt x="296018" y="111993"/>
                    <a:pt x="298858" y="107461"/>
                  </a:cubicBezTo>
                  <a:cubicBezTo>
                    <a:pt x="303370" y="100626"/>
                    <a:pt x="306572" y="93012"/>
                    <a:pt x="308303" y="85006"/>
                  </a:cubicBezTo>
                  <a:cubicBezTo>
                    <a:pt x="310573" y="73030"/>
                    <a:pt x="309335" y="60654"/>
                    <a:pt x="304739" y="49364"/>
                  </a:cubicBezTo>
                  <a:cubicBezTo>
                    <a:pt x="298858" y="38137"/>
                    <a:pt x="289413" y="25484"/>
                    <a:pt x="280502" y="23524"/>
                  </a:cubicBezTo>
                  <a:cubicBezTo>
                    <a:pt x="274476" y="22809"/>
                    <a:pt x="268367" y="23542"/>
                    <a:pt x="262681" y="25662"/>
                  </a:cubicBezTo>
                  <a:cubicBezTo>
                    <a:pt x="256924" y="27495"/>
                    <a:pt x="250899" y="28338"/>
                    <a:pt x="244860" y="28157"/>
                  </a:cubicBezTo>
                  <a:cubicBezTo>
                    <a:pt x="238128" y="27593"/>
                    <a:pt x="232116" y="23719"/>
                    <a:pt x="228821" y="17821"/>
                  </a:cubicBezTo>
                  <a:cubicBezTo>
                    <a:pt x="227674" y="15990"/>
                    <a:pt x="226296" y="14313"/>
                    <a:pt x="224722" y="12831"/>
                  </a:cubicBezTo>
                  <a:cubicBezTo>
                    <a:pt x="223178" y="11403"/>
                    <a:pt x="221438" y="10203"/>
                    <a:pt x="219554" y="9267"/>
                  </a:cubicBezTo>
                  <a:cubicBezTo>
                    <a:pt x="216912" y="7716"/>
                    <a:pt x="214460" y="5862"/>
                    <a:pt x="212248" y="3743"/>
                  </a:cubicBezTo>
                  <a:cubicBezTo>
                    <a:pt x="211241" y="2582"/>
                    <a:pt x="210346" y="1329"/>
                    <a:pt x="209574" y="0"/>
                  </a:cubicBezTo>
                  <a:cubicBezTo>
                    <a:pt x="207812" y="8823"/>
                    <a:pt x="204030" y="17119"/>
                    <a:pt x="198525" y="24237"/>
                  </a:cubicBezTo>
                  <a:cubicBezTo>
                    <a:pt x="191219" y="32791"/>
                    <a:pt x="165735" y="52216"/>
                    <a:pt x="151300" y="49008"/>
                  </a:cubicBezTo>
                  <a:cubicBezTo>
                    <a:pt x="141357" y="45662"/>
                    <a:pt x="132619" y="39464"/>
                    <a:pt x="126172" y="31187"/>
                  </a:cubicBezTo>
                  <a:cubicBezTo>
                    <a:pt x="121385" y="24324"/>
                    <a:pt x="114604" y="19098"/>
                    <a:pt x="106748" y="16217"/>
                  </a:cubicBezTo>
                  <a:cubicBezTo>
                    <a:pt x="104209" y="16046"/>
                    <a:pt x="101674" y="16602"/>
                    <a:pt x="99441" y="17821"/>
                  </a:cubicBezTo>
                  <a:cubicBezTo>
                    <a:pt x="94445" y="20304"/>
                    <a:pt x="88576" y="20304"/>
                    <a:pt x="83580" y="17821"/>
                  </a:cubicBezTo>
                  <a:cubicBezTo>
                    <a:pt x="80505" y="16319"/>
                    <a:pt x="77821" y="14122"/>
                    <a:pt x="75739" y="11406"/>
                  </a:cubicBezTo>
                  <a:cubicBezTo>
                    <a:pt x="73422" y="8911"/>
                    <a:pt x="71997" y="7307"/>
                    <a:pt x="69680" y="6772"/>
                  </a:cubicBezTo>
                  <a:cubicBezTo>
                    <a:pt x="64120" y="5427"/>
                    <a:pt x="58259" y="7043"/>
                    <a:pt x="54176" y="11049"/>
                  </a:cubicBezTo>
                  <a:lnTo>
                    <a:pt x="50790" y="13722"/>
                  </a:lnTo>
                  <a:cubicBezTo>
                    <a:pt x="44374" y="18534"/>
                    <a:pt x="42236" y="18890"/>
                    <a:pt x="32969" y="16217"/>
                  </a:cubicBezTo>
                  <a:cubicBezTo>
                    <a:pt x="27700" y="14112"/>
                    <a:pt x="21744" y="14642"/>
                    <a:pt x="16930" y="17643"/>
                  </a:cubicBezTo>
                  <a:cubicBezTo>
                    <a:pt x="11378" y="21960"/>
                    <a:pt x="7940" y="28446"/>
                    <a:pt x="7485" y="35464"/>
                  </a:cubicBezTo>
                  <a:cubicBezTo>
                    <a:pt x="6461" y="43600"/>
                    <a:pt x="7694" y="51861"/>
                    <a:pt x="11049" y="59344"/>
                  </a:cubicBezTo>
                  <a:cubicBezTo>
                    <a:pt x="11964" y="61121"/>
                    <a:pt x="12976" y="62846"/>
                    <a:pt x="14078" y="64512"/>
                  </a:cubicBezTo>
                  <a:cubicBezTo>
                    <a:pt x="18177" y="70750"/>
                    <a:pt x="24058" y="80016"/>
                    <a:pt x="17821" y="88927"/>
                  </a:cubicBezTo>
                  <a:cubicBezTo>
                    <a:pt x="14457" y="92916"/>
                    <a:pt x="9653" y="95414"/>
                    <a:pt x="4455" y="95877"/>
                  </a:cubicBezTo>
                  <a:cubicBezTo>
                    <a:pt x="2937" y="96162"/>
                    <a:pt x="1446" y="96580"/>
                    <a:pt x="0" y="97124"/>
                  </a:cubicBezTo>
                  <a:cubicBezTo>
                    <a:pt x="1031" y="100494"/>
                    <a:pt x="2467" y="103725"/>
                    <a:pt x="4277" y="106748"/>
                  </a:cubicBezTo>
                  <a:lnTo>
                    <a:pt x="5881" y="108708"/>
                  </a:lnTo>
                  <a:cubicBezTo>
                    <a:pt x="9851" y="113419"/>
                    <a:pt x="12714" y="118961"/>
                    <a:pt x="14257" y="124925"/>
                  </a:cubicBezTo>
                  <a:cubicBezTo>
                    <a:pt x="14430" y="127060"/>
                    <a:pt x="14430" y="129206"/>
                    <a:pt x="14257" y="131341"/>
                  </a:cubicBezTo>
                  <a:cubicBezTo>
                    <a:pt x="14086" y="133592"/>
                    <a:pt x="14452" y="135852"/>
                    <a:pt x="15326" y="137934"/>
                  </a:cubicBezTo>
                  <a:cubicBezTo>
                    <a:pt x="17762" y="142082"/>
                    <a:pt x="21115" y="145618"/>
                    <a:pt x="25128" y="148271"/>
                  </a:cubicBezTo>
                  <a:cubicBezTo>
                    <a:pt x="30469" y="152071"/>
                    <a:pt x="34911" y="156999"/>
                    <a:pt x="38137" y="162706"/>
                  </a:cubicBezTo>
                  <a:cubicBezTo>
                    <a:pt x="40771" y="168386"/>
                    <a:pt x="42686" y="174372"/>
                    <a:pt x="43840" y="180526"/>
                  </a:cubicBezTo>
                  <a:cubicBezTo>
                    <a:pt x="45006" y="186799"/>
                    <a:pt x="47236" y="192827"/>
                    <a:pt x="50434" y="198347"/>
                  </a:cubicBezTo>
                  <a:cubicBezTo>
                    <a:pt x="51476" y="199953"/>
                    <a:pt x="52607" y="201500"/>
                    <a:pt x="53820" y="202981"/>
                  </a:cubicBezTo>
                  <a:cubicBezTo>
                    <a:pt x="57394" y="207015"/>
                    <a:pt x="59959" y="211840"/>
                    <a:pt x="61304" y="217059"/>
                  </a:cubicBezTo>
                  <a:cubicBezTo>
                    <a:pt x="61838" y="220065"/>
                    <a:pt x="61838" y="223142"/>
                    <a:pt x="61304" y="226148"/>
                  </a:cubicBezTo>
                  <a:cubicBezTo>
                    <a:pt x="60826" y="228320"/>
                    <a:pt x="60826" y="230570"/>
                    <a:pt x="61304" y="232741"/>
                  </a:cubicBezTo>
                  <a:cubicBezTo>
                    <a:pt x="63049" y="236443"/>
                    <a:pt x="65918" y="239499"/>
                    <a:pt x="69502" y="241474"/>
                  </a:cubicBezTo>
                  <a:cubicBezTo>
                    <a:pt x="76780" y="245605"/>
                    <a:pt x="81524" y="253088"/>
                    <a:pt x="82155" y="261433"/>
                  </a:cubicBezTo>
                  <a:cubicBezTo>
                    <a:pt x="82422" y="265766"/>
                    <a:pt x="82422" y="270110"/>
                    <a:pt x="82155" y="274442"/>
                  </a:cubicBezTo>
                  <a:cubicBezTo>
                    <a:pt x="87501" y="273374"/>
                    <a:pt x="92847" y="272839"/>
                    <a:pt x="98194" y="272127"/>
                  </a:cubicBezTo>
                  <a:cubicBezTo>
                    <a:pt x="109269" y="272603"/>
                    <a:pt x="120274" y="270143"/>
                    <a:pt x="130093" y="26499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45" name="Полилиния: фигура 671">
              <a:extLst>
                <a:ext uri="{FF2B5EF4-FFF2-40B4-BE49-F238E27FC236}">
                  <a16:creationId xmlns:a16="http://schemas.microsoft.com/office/drawing/2014/main" id="{3990EAA0-30F4-4CCC-BFF9-381C31A714BE}"/>
                </a:ext>
              </a:extLst>
            </p:cNvPr>
            <p:cNvSpPr/>
            <p:nvPr/>
          </p:nvSpPr>
          <p:spPr>
            <a:xfrm>
              <a:off x="2290394" y="3602425"/>
              <a:ext cx="228224" cy="165260"/>
            </a:xfrm>
            <a:custGeom>
              <a:avLst/>
              <a:gdLst>
                <a:gd name="connsiteX0" fmla="*/ 88214 w 244887"/>
                <a:gd name="connsiteY0" fmla="*/ 155504 h 177245"/>
                <a:gd name="connsiteX1" fmla="*/ 89640 w 244887"/>
                <a:gd name="connsiteY1" fmla="*/ 165483 h 177245"/>
                <a:gd name="connsiteX2" fmla="*/ 92847 w 244887"/>
                <a:gd name="connsiteY2" fmla="*/ 172256 h 177245"/>
                <a:gd name="connsiteX3" fmla="*/ 95699 w 244887"/>
                <a:gd name="connsiteY3" fmla="*/ 177245 h 177245"/>
                <a:gd name="connsiteX4" fmla="*/ 103896 w 244887"/>
                <a:gd name="connsiteY4" fmla="*/ 175642 h 177245"/>
                <a:gd name="connsiteX5" fmla="*/ 114945 w 244887"/>
                <a:gd name="connsiteY5" fmla="*/ 173503 h 177245"/>
                <a:gd name="connsiteX6" fmla="*/ 142746 w 244887"/>
                <a:gd name="connsiteY6" fmla="*/ 165127 h 177245"/>
                <a:gd name="connsiteX7" fmla="*/ 148449 w 244887"/>
                <a:gd name="connsiteY7" fmla="*/ 161384 h 177245"/>
                <a:gd name="connsiteX8" fmla="*/ 168943 w 244887"/>
                <a:gd name="connsiteY8" fmla="*/ 155682 h 177245"/>
                <a:gd name="connsiteX9" fmla="*/ 176606 w 244887"/>
                <a:gd name="connsiteY9" fmla="*/ 158711 h 177245"/>
                <a:gd name="connsiteX10" fmla="*/ 182487 w 244887"/>
                <a:gd name="connsiteY10" fmla="*/ 161028 h 177245"/>
                <a:gd name="connsiteX11" fmla="*/ 186051 w 244887"/>
                <a:gd name="connsiteY11" fmla="*/ 159424 h 177245"/>
                <a:gd name="connsiteX12" fmla="*/ 191575 w 244887"/>
                <a:gd name="connsiteY12" fmla="*/ 156573 h 177245"/>
                <a:gd name="connsiteX13" fmla="*/ 215455 w 244887"/>
                <a:gd name="connsiteY13" fmla="*/ 162454 h 177245"/>
                <a:gd name="connsiteX14" fmla="*/ 217238 w 244887"/>
                <a:gd name="connsiteY14" fmla="*/ 164058 h 177245"/>
                <a:gd name="connsiteX15" fmla="*/ 235059 w 244887"/>
                <a:gd name="connsiteY15" fmla="*/ 167978 h 177245"/>
                <a:gd name="connsiteX16" fmla="*/ 239514 w 244887"/>
                <a:gd name="connsiteY16" fmla="*/ 165127 h 177245"/>
                <a:gd name="connsiteX17" fmla="*/ 239514 w 244887"/>
                <a:gd name="connsiteY17" fmla="*/ 160672 h 177245"/>
                <a:gd name="connsiteX18" fmla="*/ 242900 w 244887"/>
                <a:gd name="connsiteY18" fmla="*/ 152652 h 177245"/>
                <a:gd name="connsiteX19" fmla="*/ 244504 w 244887"/>
                <a:gd name="connsiteY19" fmla="*/ 144989 h 177245"/>
                <a:gd name="connsiteX20" fmla="*/ 240583 w 244887"/>
                <a:gd name="connsiteY20" fmla="*/ 140891 h 177245"/>
                <a:gd name="connsiteX21" fmla="*/ 233633 w 244887"/>
                <a:gd name="connsiteY21" fmla="*/ 131624 h 177245"/>
                <a:gd name="connsiteX22" fmla="*/ 238445 w 244887"/>
                <a:gd name="connsiteY22" fmla="*/ 118080 h 177245"/>
                <a:gd name="connsiteX23" fmla="*/ 241474 w 244887"/>
                <a:gd name="connsiteY23" fmla="*/ 112199 h 177245"/>
                <a:gd name="connsiteX24" fmla="*/ 234524 w 244887"/>
                <a:gd name="connsiteY24" fmla="*/ 106140 h 177245"/>
                <a:gd name="connsiteX25" fmla="*/ 231851 w 244887"/>
                <a:gd name="connsiteY25" fmla="*/ 104714 h 177245"/>
                <a:gd name="connsiteX26" fmla="*/ 227752 w 244887"/>
                <a:gd name="connsiteY26" fmla="*/ 102932 h 177245"/>
                <a:gd name="connsiteX27" fmla="*/ 217951 w 244887"/>
                <a:gd name="connsiteY27" fmla="*/ 91705 h 177245"/>
                <a:gd name="connsiteX28" fmla="*/ 216703 w 244887"/>
                <a:gd name="connsiteY28" fmla="*/ 84576 h 177245"/>
                <a:gd name="connsiteX29" fmla="*/ 212604 w 244887"/>
                <a:gd name="connsiteY29" fmla="*/ 77626 h 177245"/>
                <a:gd name="connsiteX30" fmla="*/ 203159 w 244887"/>
                <a:gd name="connsiteY30" fmla="*/ 74953 h 177245"/>
                <a:gd name="connsiteX31" fmla="*/ 192823 w 244887"/>
                <a:gd name="connsiteY31" fmla="*/ 72280 h 177245"/>
                <a:gd name="connsiteX32" fmla="*/ 185516 w 244887"/>
                <a:gd name="connsiteY32" fmla="*/ 68181 h 177245"/>
                <a:gd name="connsiteX33" fmla="*/ 177675 w 244887"/>
                <a:gd name="connsiteY33" fmla="*/ 64083 h 177245"/>
                <a:gd name="connsiteX34" fmla="*/ 142033 w 244887"/>
                <a:gd name="connsiteY34" fmla="*/ 55885 h 177245"/>
                <a:gd name="connsiteX35" fmla="*/ 131162 w 244887"/>
                <a:gd name="connsiteY35" fmla="*/ 55885 h 177245"/>
                <a:gd name="connsiteX36" fmla="*/ 97659 w 244887"/>
                <a:gd name="connsiteY36" fmla="*/ 41806 h 177245"/>
                <a:gd name="connsiteX37" fmla="*/ 79838 w 244887"/>
                <a:gd name="connsiteY37" fmla="*/ 14896 h 177245"/>
                <a:gd name="connsiteX38" fmla="*/ 70749 w 244887"/>
                <a:gd name="connsiteY38" fmla="*/ 13471 h 177245"/>
                <a:gd name="connsiteX39" fmla="*/ 57384 w 244887"/>
                <a:gd name="connsiteY39" fmla="*/ 6520 h 177245"/>
                <a:gd name="connsiteX40" fmla="*/ 37602 w 244887"/>
                <a:gd name="connsiteY40" fmla="*/ 1174 h 177245"/>
                <a:gd name="connsiteX41" fmla="*/ 33325 w 244887"/>
                <a:gd name="connsiteY41" fmla="*/ 5451 h 177245"/>
                <a:gd name="connsiteX42" fmla="*/ 27088 w 244887"/>
                <a:gd name="connsiteY42" fmla="*/ 11689 h 177245"/>
                <a:gd name="connsiteX43" fmla="*/ 11762 w 244887"/>
                <a:gd name="connsiteY43" fmla="*/ 12936 h 177245"/>
                <a:gd name="connsiteX44" fmla="*/ 5881 w 244887"/>
                <a:gd name="connsiteY44" fmla="*/ 12936 h 177245"/>
                <a:gd name="connsiteX45" fmla="*/ 3030 w 244887"/>
                <a:gd name="connsiteY45" fmla="*/ 20599 h 177245"/>
                <a:gd name="connsiteX46" fmla="*/ 3030 w 244887"/>
                <a:gd name="connsiteY46" fmla="*/ 25233 h 177245"/>
                <a:gd name="connsiteX47" fmla="*/ 3030 w 244887"/>
                <a:gd name="connsiteY47" fmla="*/ 45370 h 177245"/>
                <a:gd name="connsiteX48" fmla="*/ 1604 w 244887"/>
                <a:gd name="connsiteY48" fmla="*/ 60696 h 177245"/>
                <a:gd name="connsiteX49" fmla="*/ 0 w 244887"/>
                <a:gd name="connsiteY49" fmla="*/ 76735 h 177245"/>
                <a:gd name="connsiteX50" fmla="*/ 0 w 244887"/>
                <a:gd name="connsiteY50" fmla="*/ 76735 h 177245"/>
                <a:gd name="connsiteX51" fmla="*/ 18890 w 244887"/>
                <a:gd name="connsiteY51" fmla="*/ 80478 h 177245"/>
                <a:gd name="connsiteX52" fmla="*/ 22454 w 244887"/>
                <a:gd name="connsiteY52" fmla="*/ 82972 h 177245"/>
                <a:gd name="connsiteX53" fmla="*/ 26019 w 244887"/>
                <a:gd name="connsiteY53" fmla="*/ 85289 h 177245"/>
                <a:gd name="connsiteX54" fmla="*/ 32791 w 244887"/>
                <a:gd name="connsiteY54" fmla="*/ 85289 h 177245"/>
                <a:gd name="connsiteX55" fmla="*/ 71997 w 244887"/>
                <a:gd name="connsiteY55" fmla="*/ 89032 h 177245"/>
                <a:gd name="connsiteX56" fmla="*/ 79481 w 244887"/>
                <a:gd name="connsiteY56" fmla="*/ 96873 h 177245"/>
                <a:gd name="connsiteX57" fmla="*/ 79481 w 244887"/>
                <a:gd name="connsiteY57" fmla="*/ 105783 h 177245"/>
                <a:gd name="connsiteX58" fmla="*/ 79481 w 244887"/>
                <a:gd name="connsiteY58" fmla="*/ 116298 h 177245"/>
                <a:gd name="connsiteX59" fmla="*/ 80729 w 244887"/>
                <a:gd name="connsiteY59" fmla="*/ 119862 h 177245"/>
                <a:gd name="connsiteX60" fmla="*/ 83758 w 244887"/>
                <a:gd name="connsiteY60" fmla="*/ 122535 h 177245"/>
                <a:gd name="connsiteX61" fmla="*/ 87857 w 244887"/>
                <a:gd name="connsiteY61" fmla="*/ 125921 h 177245"/>
                <a:gd name="connsiteX62" fmla="*/ 93204 w 244887"/>
                <a:gd name="connsiteY62" fmla="*/ 142316 h 177245"/>
                <a:gd name="connsiteX63" fmla="*/ 91600 w 244887"/>
                <a:gd name="connsiteY63" fmla="*/ 151939 h 177245"/>
                <a:gd name="connsiteX64" fmla="*/ 88214 w 244887"/>
                <a:gd name="connsiteY64" fmla="*/ 155503 h 17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4887" h="177245">
                  <a:moveTo>
                    <a:pt x="88214" y="155504"/>
                  </a:moveTo>
                  <a:cubicBezTo>
                    <a:pt x="87995" y="158893"/>
                    <a:pt x="88480" y="162291"/>
                    <a:pt x="89640" y="165483"/>
                  </a:cubicBezTo>
                  <a:cubicBezTo>
                    <a:pt x="90483" y="167841"/>
                    <a:pt x="91557" y="170109"/>
                    <a:pt x="92847" y="172256"/>
                  </a:cubicBezTo>
                  <a:cubicBezTo>
                    <a:pt x="92847" y="173859"/>
                    <a:pt x="94629" y="175642"/>
                    <a:pt x="95699" y="177245"/>
                  </a:cubicBezTo>
                  <a:lnTo>
                    <a:pt x="103896" y="175642"/>
                  </a:lnTo>
                  <a:lnTo>
                    <a:pt x="114945" y="173503"/>
                  </a:lnTo>
                  <a:cubicBezTo>
                    <a:pt x="124615" y="172285"/>
                    <a:pt x="134013" y="169454"/>
                    <a:pt x="142746" y="165127"/>
                  </a:cubicBezTo>
                  <a:cubicBezTo>
                    <a:pt x="144739" y="164025"/>
                    <a:pt x="146645" y="162774"/>
                    <a:pt x="148449" y="161384"/>
                  </a:cubicBezTo>
                  <a:cubicBezTo>
                    <a:pt x="153981" y="156327"/>
                    <a:pt x="161593" y="154209"/>
                    <a:pt x="168943" y="155682"/>
                  </a:cubicBezTo>
                  <a:cubicBezTo>
                    <a:pt x="171614" y="156365"/>
                    <a:pt x="174189" y="157383"/>
                    <a:pt x="176606" y="158711"/>
                  </a:cubicBezTo>
                  <a:cubicBezTo>
                    <a:pt x="178744" y="159959"/>
                    <a:pt x="181061" y="161385"/>
                    <a:pt x="182487" y="161028"/>
                  </a:cubicBezTo>
                  <a:cubicBezTo>
                    <a:pt x="183810" y="160866"/>
                    <a:pt x="185052" y="160307"/>
                    <a:pt x="186051" y="159424"/>
                  </a:cubicBezTo>
                  <a:cubicBezTo>
                    <a:pt x="187753" y="158224"/>
                    <a:pt x="189612" y="157265"/>
                    <a:pt x="191575" y="156573"/>
                  </a:cubicBezTo>
                  <a:cubicBezTo>
                    <a:pt x="199947" y="152880"/>
                    <a:pt x="209756" y="155296"/>
                    <a:pt x="215455" y="162454"/>
                  </a:cubicBezTo>
                  <a:lnTo>
                    <a:pt x="217238" y="164058"/>
                  </a:lnTo>
                  <a:cubicBezTo>
                    <a:pt x="225257" y="171008"/>
                    <a:pt x="227039" y="172612"/>
                    <a:pt x="235059" y="167978"/>
                  </a:cubicBezTo>
                  <a:lnTo>
                    <a:pt x="239514" y="165127"/>
                  </a:lnTo>
                  <a:cubicBezTo>
                    <a:pt x="239254" y="163653"/>
                    <a:pt x="239254" y="162146"/>
                    <a:pt x="239514" y="160672"/>
                  </a:cubicBezTo>
                  <a:cubicBezTo>
                    <a:pt x="240181" y="157826"/>
                    <a:pt x="241326" y="155115"/>
                    <a:pt x="242900" y="152652"/>
                  </a:cubicBezTo>
                  <a:cubicBezTo>
                    <a:pt x="244682" y="149266"/>
                    <a:pt x="245395" y="147841"/>
                    <a:pt x="244504" y="144989"/>
                  </a:cubicBezTo>
                  <a:cubicBezTo>
                    <a:pt x="243648" y="143254"/>
                    <a:pt x="242279" y="141823"/>
                    <a:pt x="240583" y="140891"/>
                  </a:cubicBezTo>
                  <a:cubicBezTo>
                    <a:pt x="237181" y="138788"/>
                    <a:pt x="234698" y="135479"/>
                    <a:pt x="233633" y="131624"/>
                  </a:cubicBezTo>
                  <a:cubicBezTo>
                    <a:pt x="232856" y="126587"/>
                    <a:pt x="234665" y="121498"/>
                    <a:pt x="238445" y="118080"/>
                  </a:cubicBezTo>
                  <a:cubicBezTo>
                    <a:pt x="240583" y="115228"/>
                    <a:pt x="241652" y="113803"/>
                    <a:pt x="241474" y="112199"/>
                  </a:cubicBezTo>
                  <a:cubicBezTo>
                    <a:pt x="241296" y="110595"/>
                    <a:pt x="238979" y="108456"/>
                    <a:pt x="234524" y="106140"/>
                  </a:cubicBezTo>
                  <a:lnTo>
                    <a:pt x="231851" y="104714"/>
                  </a:lnTo>
                  <a:lnTo>
                    <a:pt x="227752" y="102932"/>
                  </a:lnTo>
                  <a:cubicBezTo>
                    <a:pt x="222743" y="101167"/>
                    <a:pt x="219023" y="96907"/>
                    <a:pt x="217951" y="91705"/>
                  </a:cubicBezTo>
                  <a:cubicBezTo>
                    <a:pt x="217263" y="89384"/>
                    <a:pt x="216844" y="86992"/>
                    <a:pt x="216703" y="84576"/>
                  </a:cubicBezTo>
                  <a:cubicBezTo>
                    <a:pt x="216703" y="80834"/>
                    <a:pt x="216703" y="79765"/>
                    <a:pt x="212604" y="77626"/>
                  </a:cubicBezTo>
                  <a:cubicBezTo>
                    <a:pt x="209624" y="76222"/>
                    <a:pt x="206433" y="75318"/>
                    <a:pt x="203159" y="74953"/>
                  </a:cubicBezTo>
                  <a:cubicBezTo>
                    <a:pt x="199618" y="74483"/>
                    <a:pt x="196148" y="73585"/>
                    <a:pt x="192823" y="72280"/>
                  </a:cubicBezTo>
                  <a:cubicBezTo>
                    <a:pt x="190309" y="71058"/>
                    <a:pt x="187869" y="69690"/>
                    <a:pt x="185516" y="68181"/>
                  </a:cubicBezTo>
                  <a:cubicBezTo>
                    <a:pt x="183057" y="66539"/>
                    <a:pt x="180428" y="65164"/>
                    <a:pt x="177675" y="64083"/>
                  </a:cubicBezTo>
                  <a:cubicBezTo>
                    <a:pt x="166020" y="60448"/>
                    <a:pt x="154105" y="57708"/>
                    <a:pt x="142033" y="55885"/>
                  </a:cubicBezTo>
                  <a:lnTo>
                    <a:pt x="131162" y="55885"/>
                  </a:lnTo>
                  <a:cubicBezTo>
                    <a:pt x="118261" y="57665"/>
                    <a:pt x="105416" y="52267"/>
                    <a:pt x="97659" y="41806"/>
                  </a:cubicBezTo>
                  <a:cubicBezTo>
                    <a:pt x="91243" y="33252"/>
                    <a:pt x="85362" y="23985"/>
                    <a:pt x="79838" y="14896"/>
                  </a:cubicBezTo>
                  <a:cubicBezTo>
                    <a:pt x="76753" y="14892"/>
                    <a:pt x="73687" y="14411"/>
                    <a:pt x="70749" y="13471"/>
                  </a:cubicBezTo>
                  <a:cubicBezTo>
                    <a:pt x="66034" y="11693"/>
                    <a:pt x="61547" y="9360"/>
                    <a:pt x="57384" y="6520"/>
                  </a:cubicBezTo>
                  <a:cubicBezTo>
                    <a:pt x="49364" y="1352"/>
                    <a:pt x="44018" y="-1855"/>
                    <a:pt x="37602" y="1174"/>
                  </a:cubicBezTo>
                  <a:cubicBezTo>
                    <a:pt x="35838" y="2215"/>
                    <a:pt x="34366" y="3687"/>
                    <a:pt x="33325" y="5451"/>
                  </a:cubicBezTo>
                  <a:cubicBezTo>
                    <a:pt x="31668" y="7914"/>
                    <a:pt x="29550" y="10032"/>
                    <a:pt x="27088" y="11689"/>
                  </a:cubicBezTo>
                  <a:cubicBezTo>
                    <a:pt x="22493" y="14593"/>
                    <a:pt x="16766" y="15059"/>
                    <a:pt x="11762" y="12936"/>
                  </a:cubicBezTo>
                  <a:cubicBezTo>
                    <a:pt x="9831" y="12453"/>
                    <a:pt x="7811" y="12453"/>
                    <a:pt x="5881" y="12936"/>
                  </a:cubicBezTo>
                  <a:cubicBezTo>
                    <a:pt x="2673" y="12936"/>
                    <a:pt x="2495" y="13827"/>
                    <a:pt x="3030" y="20599"/>
                  </a:cubicBezTo>
                  <a:lnTo>
                    <a:pt x="3030" y="25233"/>
                  </a:lnTo>
                  <a:cubicBezTo>
                    <a:pt x="4419" y="31873"/>
                    <a:pt x="4419" y="38730"/>
                    <a:pt x="3030" y="45370"/>
                  </a:cubicBezTo>
                  <a:cubicBezTo>
                    <a:pt x="2072" y="50422"/>
                    <a:pt x="1594" y="55554"/>
                    <a:pt x="1604" y="60696"/>
                  </a:cubicBezTo>
                  <a:cubicBezTo>
                    <a:pt x="1609" y="66083"/>
                    <a:pt x="1072" y="71456"/>
                    <a:pt x="0" y="76735"/>
                  </a:cubicBezTo>
                  <a:lnTo>
                    <a:pt x="0" y="76735"/>
                  </a:lnTo>
                  <a:cubicBezTo>
                    <a:pt x="6514" y="76330"/>
                    <a:pt x="13022" y="77619"/>
                    <a:pt x="18890" y="80478"/>
                  </a:cubicBezTo>
                  <a:lnTo>
                    <a:pt x="22454" y="82972"/>
                  </a:lnTo>
                  <a:cubicBezTo>
                    <a:pt x="23494" y="83952"/>
                    <a:pt x="24702" y="84736"/>
                    <a:pt x="26019" y="85289"/>
                  </a:cubicBezTo>
                  <a:cubicBezTo>
                    <a:pt x="28243" y="85833"/>
                    <a:pt x="30566" y="85833"/>
                    <a:pt x="32791" y="85289"/>
                  </a:cubicBezTo>
                  <a:cubicBezTo>
                    <a:pt x="45949" y="82771"/>
                    <a:pt x="59553" y="84069"/>
                    <a:pt x="71997" y="89032"/>
                  </a:cubicBezTo>
                  <a:cubicBezTo>
                    <a:pt x="75373" y="90633"/>
                    <a:pt x="78039" y="93425"/>
                    <a:pt x="79481" y="96873"/>
                  </a:cubicBezTo>
                  <a:cubicBezTo>
                    <a:pt x="80409" y="99771"/>
                    <a:pt x="80409" y="102886"/>
                    <a:pt x="79481" y="105783"/>
                  </a:cubicBezTo>
                  <a:cubicBezTo>
                    <a:pt x="78700" y="109245"/>
                    <a:pt x="78700" y="112837"/>
                    <a:pt x="79481" y="116298"/>
                  </a:cubicBezTo>
                  <a:cubicBezTo>
                    <a:pt x="79586" y="117573"/>
                    <a:pt x="80015" y="118800"/>
                    <a:pt x="80729" y="119862"/>
                  </a:cubicBezTo>
                  <a:cubicBezTo>
                    <a:pt x="81616" y="120883"/>
                    <a:pt x="82635" y="121782"/>
                    <a:pt x="83758" y="122535"/>
                  </a:cubicBezTo>
                  <a:cubicBezTo>
                    <a:pt x="85244" y="123511"/>
                    <a:pt x="86618" y="124646"/>
                    <a:pt x="87857" y="125921"/>
                  </a:cubicBezTo>
                  <a:cubicBezTo>
                    <a:pt x="91842" y="130404"/>
                    <a:pt x="93779" y="136345"/>
                    <a:pt x="93204" y="142316"/>
                  </a:cubicBezTo>
                  <a:cubicBezTo>
                    <a:pt x="92930" y="145562"/>
                    <a:pt x="92394" y="148780"/>
                    <a:pt x="91600" y="151939"/>
                  </a:cubicBezTo>
                  <a:cubicBezTo>
                    <a:pt x="90390" y="153048"/>
                    <a:pt x="89259" y="154239"/>
                    <a:pt x="88214" y="15550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46" name="Полилиния: фигура 672">
              <a:extLst>
                <a:ext uri="{FF2B5EF4-FFF2-40B4-BE49-F238E27FC236}">
                  <a16:creationId xmlns:a16="http://schemas.microsoft.com/office/drawing/2014/main" id="{5A88DCAF-FDBA-4152-B6CA-889942A124A9}"/>
                </a:ext>
              </a:extLst>
            </p:cNvPr>
            <p:cNvSpPr/>
            <p:nvPr/>
          </p:nvSpPr>
          <p:spPr>
            <a:xfrm>
              <a:off x="2102056" y="3257263"/>
              <a:ext cx="443775" cy="239083"/>
            </a:xfrm>
            <a:custGeom>
              <a:avLst/>
              <a:gdLst>
                <a:gd name="connsiteX0" fmla="*/ 351786 w 476176"/>
                <a:gd name="connsiteY0" fmla="*/ 248047 h 256422"/>
                <a:gd name="connsiteX1" fmla="*/ 371389 w 476176"/>
                <a:gd name="connsiteY1" fmla="*/ 234503 h 256422"/>
                <a:gd name="connsiteX2" fmla="*/ 397942 w 476176"/>
                <a:gd name="connsiteY2" fmla="*/ 228800 h 256422"/>
                <a:gd name="connsiteX3" fmla="*/ 400437 w 476176"/>
                <a:gd name="connsiteY3" fmla="*/ 228800 h 256422"/>
                <a:gd name="connsiteX4" fmla="*/ 404536 w 476176"/>
                <a:gd name="connsiteY4" fmla="*/ 228800 h 256422"/>
                <a:gd name="connsiteX5" fmla="*/ 410417 w 476176"/>
                <a:gd name="connsiteY5" fmla="*/ 227374 h 256422"/>
                <a:gd name="connsiteX6" fmla="*/ 414516 w 476176"/>
                <a:gd name="connsiteY6" fmla="*/ 226127 h 256422"/>
                <a:gd name="connsiteX7" fmla="*/ 432337 w 476176"/>
                <a:gd name="connsiteY7" fmla="*/ 226127 h 256422"/>
                <a:gd name="connsiteX8" fmla="*/ 436792 w 476176"/>
                <a:gd name="connsiteY8" fmla="*/ 226127 h 256422"/>
                <a:gd name="connsiteX9" fmla="*/ 453544 w 476176"/>
                <a:gd name="connsiteY9" fmla="*/ 222384 h 256422"/>
                <a:gd name="connsiteX10" fmla="*/ 459425 w 476176"/>
                <a:gd name="connsiteY10" fmla="*/ 205633 h 256422"/>
                <a:gd name="connsiteX11" fmla="*/ 459425 w 476176"/>
                <a:gd name="connsiteY11" fmla="*/ 193871 h 256422"/>
                <a:gd name="connsiteX12" fmla="*/ 460494 w 476176"/>
                <a:gd name="connsiteY12" fmla="*/ 176050 h 256422"/>
                <a:gd name="connsiteX13" fmla="*/ 476176 w 476176"/>
                <a:gd name="connsiteY13" fmla="*/ 147002 h 256422"/>
                <a:gd name="connsiteX14" fmla="*/ 461385 w 476176"/>
                <a:gd name="connsiteY14" fmla="*/ 135774 h 256422"/>
                <a:gd name="connsiteX15" fmla="*/ 442316 w 476176"/>
                <a:gd name="connsiteY15" fmla="*/ 138982 h 256422"/>
                <a:gd name="connsiteX16" fmla="*/ 427881 w 476176"/>
                <a:gd name="connsiteY16" fmla="*/ 147358 h 256422"/>
                <a:gd name="connsiteX17" fmla="*/ 400437 w 476176"/>
                <a:gd name="connsiteY17" fmla="*/ 147358 h 256422"/>
                <a:gd name="connsiteX18" fmla="*/ 392418 w 476176"/>
                <a:gd name="connsiteY18" fmla="*/ 145220 h 256422"/>
                <a:gd name="connsiteX19" fmla="*/ 387962 w 476176"/>
                <a:gd name="connsiteY19" fmla="*/ 143794 h 256422"/>
                <a:gd name="connsiteX20" fmla="*/ 382794 w 476176"/>
                <a:gd name="connsiteY20" fmla="*/ 142546 h 256422"/>
                <a:gd name="connsiteX21" fmla="*/ 382794 w 476176"/>
                <a:gd name="connsiteY21" fmla="*/ 142546 h 256422"/>
                <a:gd name="connsiteX22" fmla="*/ 382794 w 476176"/>
                <a:gd name="connsiteY22" fmla="*/ 137557 h 256422"/>
                <a:gd name="connsiteX23" fmla="*/ 380299 w 476176"/>
                <a:gd name="connsiteY23" fmla="*/ 142190 h 256422"/>
                <a:gd name="connsiteX24" fmla="*/ 376201 w 476176"/>
                <a:gd name="connsiteY24" fmla="*/ 139873 h 256422"/>
                <a:gd name="connsiteX25" fmla="*/ 376201 w 476176"/>
                <a:gd name="connsiteY25" fmla="*/ 139873 h 256422"/>
                <a:gd name="connsiteX26" fmla="*/ 371211 w 476176"/>
                <a:gd name="connsiteY26" fmla="*/ 135061 h 256422"/>
                <a:gd name="connsiteX27" fmla="*/ 366221 w 476176"/>
                <a:gd name="connsiteY27" fmla="*/ 130428 h 256422"/>
                <a:gd name="connsiteX28" fmla="*/ 350895 w 476176"/>
                <a:gd name="connsiteY28" fmla="*/ 125082 h 256422"/>
                <a:gd name="connsiteX29" fmla="*/ 344301 w 476176"/>
                <a:gd name="connsiteY29" fmla="*/ 123834 h 256422"/>
                <a:gd name="connsiteX30" fmla="*/ 317391 w 476176"/>
                <a:gd name="connsiteY30" fmla="*/ 100132 h 256422"/>
                <a:gd name="connsiteX31" fmla="*/ 309016 w 476176"/>
                <a:gd name="connsiteY31" fmla="*/ 88371 h 256422"/>
                <a:gd name="connsiteX32" fmla="*/ 292620 w 476176"/>
                <a:gd name="connsiteY32" fmla="*/ 73223 h 256422"/>
                <a:gd name="connsiteX33" fmla="*/ 273552 w 476176"/>
                <a:gd name="connsiteY33" fmla="*/ 55402 h 256422"/>
                <a:gd name="connsiteX34" fmla="*/ 261968 w 476176"/>
                <a:gd name="connsiteY34" fmla="*/ 44174 h 256422"/>
                <a:gd name="connsiteX35" fmla="*/ 245038 w 476176"/>
                <a:gd name="connsiteY35" fmla="*/ 26353 h 256422"/>
                <a:gd name="connsiteX36" fmla="*/ 242187 w 476176"/>
                <a:gd name="connsiteY36" fmla="*/ 21364 h 256422"/>
                <a:gd name="connsiteX37" fmla="*/ 217059 w 476176"/>
                <a:gd name="connsiteY37" fmla="*/ 335 h 256422"/>
                <a:gd name="connsiteX38" fmla="*/ 209218 w 476176"/>
                <a:gd name="connsiteY38" fmla="*/ 4434 h 256422"/>
                <a:gd name="connsiteX39" fmla="*/ 195496 w 476176"/>
                <a:gd name="connsiteY39" fmla="*/ 10315 h 256422"/>
                <a:gd name="connsiteX40" fmla="*/ 177675 w 476176"/>
                <a:gd name="connsiteY40" fmla="*/ 6216 h 256422"/>
                <a:gd name="connsiteX41" fmla="*/ 170190 w 476176"/>
                <a:gd name="connsiteY41" fmla="*/ 3543 h 256422"/>
                <a:gd name="connsiteX42" fmla="*/ 142746 w 476176"/>
                <a:gd name="connsiteY42" fmla="*/ 9602 h 256422"/>
                <a:gd name="connsiteX43" fmla="*/ 130984 w 476176"/>
                <a:gd name="connsiteY43" fmla="*/ 14948 h 256422"/>
                <a:gd name="connsiteX44" fmla="*/ 103362 w 476176"/>
                <a:gd name="connsiteY44" fmla="*/ 14948 h 256422"/>
                <a:gd name="connsiteX45" fmla="*/ 99797 w 476176"/>
                <a:gd name="connsiteY45" fmla="*/ 23502 h 256422"/>
                <a:gd name="connsiteX46" fmla="*/ 100867 w 476176"/>
                <a:gd name="connsiteY46" fmla="*/ 30452 h 256422"/>
                <a:gd name="connsiteX47" fmla="*/ 100867 w 476176"/>
                <a:gd name="connsiteY47" fmla="*/ 43105 h 256422"/>
                <a:gd name="connsiteX48" fmla="*/ 67363 w 476176"/>
                <a:gd name="connsiteY48" fmla="*/ 63599 h 256422"/>
                <a:gd name="connsiteX49" fmla="*/ 57027 w 476176"/>
                <a:gd name="connsiteY49" fmla="*/ 66629 h 256422"/>
                <a:gd name="connsiteX50" fmla="*/ 43305 w 476176"/>
                <a:gd name="connsiteY50" fmla="*/ 79995 h 256422"/>
                <a:gd name="connsiteX51" fmla="*/ 21742 w 476176"/>
                <a:gd name="connsiteY51" fmla="*/ 96390 h 256422"/>
                <a:gd name="connsiteX52" fmla="*/ 14791 w 476176"/>
                <a:gd name="connsiteY52" fmla="*/ 96390 h 256422"/>
                <a:gd name="connsiteX53" fmla="*/ 3742 w 476176"/>
                <a:gd name="connsiteY53" fmla="*/ 100489 h 256422"/>
                <a:gd name="connsiteX54" fmla="*/ 0 w 476176"/>
                <a:gd name="connsiteY54" fmla="*/ 106192 h 256422"/>
                <a:gd name="connsiteX55" fmla="*/ 5524 w 476176"/>
                <a:gd name="connsiteY55" fmla="*/ 108865 h 256422"/>
                <a:gd name="connsiteX56" fmla="*/ 15148 w 476176"/>
                <a:gd name="connsiteY56" fmla="*/ 115459 h 256422"/>
                <a:gd name="connsiteX57" fmla="*/ 24058 w 476176"/>
                <a:gd name="connsiteY57" fmla="*/ 121696 h 256422"/>
                <a:gd name="connsiteX58" fmla="*/ 37068 w 476176"/>
                <a:gd name="connsiteY58" fmla="*/ 123122 h 256422"/>
                <a:gd name="connsiteX59" fmla="*/ 50255 w 476176"/>
                <a:gd name="connsiteY59" fmla="*/ 123122 h 256422"/>
                <a:gd name="connsiteX60" fmla="*/ 55245 w 476176"/>
                <a:gd name="connsiteY60" fmla="*/ 124547 h 256422"/>
                <a:gd name="connsiteX61" fmla="*/ 64868 w 476176"/>
                <a:gd name="connsiteY61" fmla="*/ 125617 h 256422"/>
                <a:gd name="connsiteX62" fmla="*/ 70036 w 476176"/>
                <a:gd name="connsiteY62" fmla="*/ 125617 h 256422"/>
                <a:gd name="connsiteX63" fmla="*/ 89105 w 476176"/>
                <a:gd name="connsiteY63" fmla="*/ 125617 h 256422"/>
                <a:gd name="connsiteX64" fmla="*/ 97659 w 476176"/>
                <a:gd name="connsiteY64" fmla="*/ 140230 h 256422"/>
                <a:gd name="connsiteX65" fmla="*/ 99619 w 476176"/>
                <a:gd name="connsiteY65" fmla="*/ 147180 h 256422"/>
                <a:gd name="connsiteX66" fmla="*/ 114232 w 476176"/>
                <a:gd name="connsiteY66" fmla="*/ 154665 h 256422"/>
                <a:gd name="connsiteX67" fmla="*/ 119222 w 476176"/>
                <a:gd name="connsiteY67" fmla="*/ 155912 h 256422"/>
                <a:gd name="connsiteX68" fmla="*/ 120648 w 476176"/>
                <a:gd name="connsiteY68" fmla="*/ 155912 h 256422"/>
                <a:gd name="connsiteX69" fmla="*/ 138469 w 476176"/>
                <a:gd name="connsiteY69" fmla="*/ 169456 h 256422"/>
                <a:gd name="connsiteX70" fmla="*/ 135083 w 476176"/>
                <a:gd name="connsiteY70" fmla="*/ 181396 h 256422"/>
                <a:gd name="connsiteX71" fmla="*/ 133301 w 476176"/>
                <a:gd name="connsiteY71" fmla="*/ 185851 h 256422"/>
                <a:gd name="connsiteX72" fmla="*/ 139182 w 476176"/>
                <a:gd name="connsiteY72" fmla="*/ 190841 h 256422"/>
                <a:gd name="connsiteX73" fmla="*/ 148805 w 476176"/>
                <a:gd name="connsiteY73" fmla="*/ 198682 h 256422"/>
                <a:gd name="connsiteX74" fmla="*/ 148805 w 476176"/>
                <a:gd name="connsiteY74" fmla="*/ 230047 h 256422"/>
                <a:gd name="connsiteX75" fmla="*/ 174111 w 476176"/>
                <a:gd name="connsiteY75" fmla="*/ 231117 h 256422"/>
                <a:gd name="connsiteX76" fmla="*/ 199595 w 476176"/>
                <a:gd name="connsiteY76" fmla="*/ 231117 h 256422"/>
                <a:gd name="connsiteX77" fmla="*/ 215990 w 476176"/>
                <a:gd name="connsiteY77" fmla="*/ 232721 h 256422"/>
                <a:gd name="connsiteX78" fmla="*/ 224366 w 476176"/>
                <a:gd name="connsiteY78" fmla="*/ 234146 h 256422"/>
                <a:gd name="connsiteX79" fmla="*/ 248781 w 476176"/>
                <a:gd name="connsiteY79" fmla="*/ 225948 h 256422"/>
                <a:gd name="connsiteX80" fmla="*/ 293868 w 476176"/>
                <a:gd name="connsiteY80" fmla="*/ 234324 h 256422"/>
                <a:gd name="connsiteX81" fmla="*/ 311689 w 476176"/>
                <a:gd name="connsiteY81" fmla="*/ 245374 h 256422"/>
                <a:gd name="connsiteX82" fmla="*/ 318104 w 476176"/>
                <a:gd name="connsiteY82" fmla="*/ 245374 h 256422"/>
                <a:gd name="connsiteX83" fmla="*/ 337886 w 476176"/>
                <a:gd name="connsiteY83" fmla="*/ 256422 h 256422"/>
                <a:gd name="connsiteX84" fmla="*/ 348578 w 476176"/>
                <a:gd name="connsiteY84" fmla="*/ 248225 h 25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76176" h="256422">
                  <a:moveTo>
                    <a:pt x="351786" y="248047"/>
                  </a:moveTo>
                  <a:cubicBezTo>
                    <a:pt x="357883" y="242929"/>
                    <a:pt x="364446" y="238395"/>
                    <a:pt x="371389" y="234503"/>
                  </a:cubicBezTo>
                  <a:cubicBezTo>
                    <a:pt x="379439" y="229907"/>
                    <a:pt x="388715" y="227915"/>
                    <a:pt x="397942" y="228800"/>
                  </a:cubicBezTo>
                  <a:lnTo>
                    <a:pt x="400437" y="228800"/>
                  </a:lnTo>
                  <a:cubicBezTo>
                    <a:pt x="401792" y="229051"/>
                    <a:pt x="403181" y="229051"/>
                    <a:pt x="404536" y="228800"/>
                  </a:cubicBezTo>
                  <a:cubicBezTo>
                    <a:pt x="406560" y="228644"/>
                    <a:pt x="408546" y="228162"/>
                    <a:pt x="410417" y="227374"/>
                  </a:cubicBezTo>
                  <a:lnTo>
                    <a:pt x="414516" y="226127"/>
                  </a:lnTo>
                  <a:cubicBezTo>
                    <a:pt x="420414" y="225130"/>
                    <a:pt x="426438" y="225130"/>
                    <a:pt x="432337" y="226127"/>
                  </a:cubicBezTo>
                  <a:lnTo>
                    <a:pt x="436792" y="226127"/>
                  </a:lnTo>
                  <a:cubicBezTo>
                    <a:pt x="442645" y="226948"/>
                    <a:pt x="448597" y="225618"/>
                    <a:pt x="453544" y="222384"/>
                  </a:cubicBezTo>
                  <a:cubicBezTo>
                    <a:pt x="457568" y="217755"/>
                    <a:pt x="459672" y="211762"/>
                    <a:pt x="459425" y="205633"/>
                  </a:cubicBezTo>
                  <a:cubicBezTo>
                    <a:pt x="459425" y="201712"/>
                    <a:pt x="459425" y="197791"/>
                    <a:pt x="459425" y="193871"/>
                  </a:cubicBezTo>
                  <a:cubicBezTo>
                    <a:pt x="459450" y="187915"/>
                    <a:pt x="459807" y="181966"/>
                    <a:pt x="460494" y="176050"/>
                  </a:cubicBezTo>
                  <a:cubicBezTo>
                    <a:pt x="462026" y="164786"/>
                    <a:pt x="467599" y="154462"/>
                    <a:pt x="476176" y="147002"/>
                  </a:cubicBezTo>
                  <a:cubicBezTo>
                    <a:pt x="471612" y="142800"/>
                    <a:pt x="466659" y="139040"/>
                    <a:pt x="461385" y="135774"/>
                  </a:cubicBezTo>
                  <a:cubicBezTo>
                    <a:pt x="453009" y="130785"/>
                    <a:pt x="449267" y="133636"/>
                    <a:pt x="442316" y="138982"/>
                  </a:cubicBezTo>
                  <a:cubicBezTo>
                    <a:pt x="438021" y="142582"/>
                    <a:pt x="433138" y="145415"/>
                    <a:pt x="427881" y="147358"/>
                  </a:cubicBezTo>
                  <a:cubicBezTo>
                    <a:pt x="418839" y="149321"/>
                    <a:pt x="409480" y="149321"/>
                    <a:pt x="400437" y="147358"/>
                  </a:cubicBezTo>
                  <a:cubicBezTo>
                    <a:pt x="397699" y="146919"/>
                    <a:pt x="395012" y="146202"/>
                    <a:pt x="392418" y="145220"/>
                  </a:cubicBezTo>
                  <a:lnTo>
                    <a:pt x="387962" y="143794"/>
                  </a:lnTo>
                  <a:lnTo>
                    <a:pt x="382794" y="142546"/>
                  </a:lnTo>
                  <a:lnTo>
                    <a:pt x="382794" y="142546"/>
                  </a:lnTo>
                  <a:lnTo>
                    <a:pt x="382794" y="137557"/>
                  </a:lnTo>
                  <a:lnTo>
                    <a:pt x="380299" y="142190"/>
                  </a:lnTo>
                  <a:lnTo>
                    <a:pt x="376201" y="139873"/>
                  </a:lnTo>
                  <a:lnTo>
                    <a:pt x="376201" y="139873"/>
                  </a:lnTo>
                  <a:cubicBezTo>
                    <a:pt x="374408" y="138409"/>
                    <a:pt x="372739" y="136799"/>
                    <a:pt x="371211" y="135061"/>
                  </a:cubicBezTo>
                  <a:cubicBezTo>
                    <a:pt x="369677" y="133383"/>
                    <a:pt x="368008" y="131833"/>
                    <a:pt x="366221" y="130428"/>
                  </a:cubicBezTo>
                  <a:cubicBezTo>
                    <a:pt x="361743" y="127189"/>
                    <a:pt x="356416" y="125331"/>
                    <a:pt x="350895" y="125082"/>
                  </a:cubicBezTo>
                  <a:lnTo>
                    <a:pt x="344301" y="123834"/>
                  </a:lnTo>
                  <a:cubicBezTo>
                    <a:pt x="332461" y="119956"/>
                    <a:pt x="322733" y="111388"/>
                    <a:pt x="317391" y="100132"/>
                  </a:cubicBezTo>
                  <a:cubicBezTo>
                    <a:pt x="314933" y="95985"/>
                    <a:pt x="312131" y="92050"/>
                    <a:pt x="309016" y="88371"/>
                  </a:cubicBezTo>
                  <a:cubicBezTo>
                    <a:pt x="303938" y="82917"/>
                    <a:pt x="298457" y="77854"/>
                    <a:pt x="292620" y="73223"/>
                  </a:cubicBezTo>
                  <a:cubicBezTo>
                    <a:pt x="285805" y="67794"/>
                    <a:pt x="279429" y="61835"/>
                    <a:pt x="273552" y="55402"/>
                  </a:cubicBezTo>
                  <a:cubicBezTo>
                    <a:pt x="270095" y="51263"/>
                    <a:pt x="266213" y="47500"/>
                    <a:pt x="261968" y="44174"/>
                  </a:cubicBezTo>
                  <a:cubicBezTo>
                    <a:pt x="255417" y="39168"/>
                    <a:pt x="249703" y="33152"/>
                    <a:pt x="245038" y="26353"/>
                  </a:cubicBezTo>
                  <a:lnTo>
                    <a:pt x="242187" y="21364"/>
                  </a:lnTo>
                  <a:cubicBezTo>
                    <a:pt x="234702" y="7998"/>
                    <a:pt x="228108" y="-1982"/>
                    <a:pt x="217059" y="335"/>
                  </a:cubicBezTo>
                  <a:cubicBezTo>
                    <a:pt x="214242" y="1271"/>
                    <a:pt x="211595" y="2655"/>
                    <a:pt x="209218" y="4434"/>
                  </a:cubicBezTo>
                  <a:cubicBezTo>
                    <a:pt x="205230" y="7549"/>
                    <a:pt x="200502" y="9576"/>
                    <a:pt x="195496" y="10315"/>
                  </a:cubicBezTo>
                  <a:cubicBezTo>
                    <a:pt x="189286" y="10676"/>
                    <a:pt x="183103" y="9254"/>
                    <a:pt x="177675" y="6216"/>
                  </a:cubicBezTo>
                  <a:cubicBezTo>
                    <a:pt x="175180" y="5325"/>
                    <a:pt x="172863" y="4256"/>
                    <a:pt x="170190" y="3543"/>
                  </a:cubicBezTo>
                  <a:cubicBezTo>
                    <a:pt x="160599" y="1718"/>
                    <a:pt x="150678" y="3908"/>
                    <a:pt x="142746" y="9602"/>
                  </a:cubicBezTo>
                  <a:cubicBezTo>
                    <a:pt x="139004" y="11384"/>
                    <a:pt x="135083" y="13344"/>
                    <a:pt x="130984" y="14948"/>
                  </a:cubicBezTo>
                  <a:cubicBezTo>
                    <a:pt x="122039" y="18058"/>
                    <a:pt x="112307" y="18058"/>
                    <a:pt x="103362" y="14948"/>
                  </a:cubicBezTo>
                  <a:cubicBezTo>
                    <a:pt x="101610" y="17531"/>
                    <a:pt x="100397" y="20440"/>
                    <a:pt x="99797" y="23502"/>
                  </a:cubicBezTo>
                  <a:cubicBezTo>
                    <a:pt x="99576" y="25872"/>
                    <a:pt x="99943" y="28259"/>
                    <a:pt x="100867" y="30452"/>
                  </a:cubicBezTo>
                  <a:cubicBezTo>
                    <a:pt x="102154" y="34572"/>
                    <a:pt x="102154" y="38986"/>
                    <a:pt x="100867" y="43105"/>
                  </a:cubicBezTo>
                  <a:cubicBezTo>
                    <a:pt x="97302" y="55937"/>
                    <a:pt x="80729" y="60926"/>
                    <a:pt x="67363" y="63599"/>
                  </a:cubicBezTo>
                  <a:cubicBezTo>
                    <a:pt x="63864" y="64414"/>
                    <a:pt x="60413" y="65426"/>
                    <a:pt x="57027" y="66629"/>
                  </a:cubicBezTo>
                  <a:cubicBezTo>
                    <a:pt x="51231" y="69628"/>
                    <a:pt x="46455" y="74280"/>
                    <a:pt x="43305" y="79995"/>
                  </a:cubicBezTo>
                  <a:cubicBezTo>
                    <a:pt x="38763" y="88266"/>
                    <a:pt x="30926" y="94224"/>
                    <a:pt x="21742" y="96390"/>
                  </a:cubicBezTo>
                  <a:lnTo>
                    <a:pt x="14791" y="96390"/>
                  </a:lnTo>
                  <a:cubicBezTo>
                    <a:pt x="10658" y="95853"/>
                    <a:pt x="6526" y="97386"/>
                    <a:pt x="3742" y="100489"/>
                  </a:cubicBezTo>
                  <a:cubicBezTo>
                    <a:pt x="2253" y="102220"/>
                    <a:pt x="995" y="104137"/>
                    <a:pt x="0" y="106192"/>
                  </a:cubicBezTo>
                  <a:cubicBezTo>
                    <a:pt x="1891" y="106976"/>
                    <a:pt x="3736" y="107869"/>
                    <a:pt x="5524" y="108865"/>
                  </a:cubicBezTo>
                  <a:cubicBezTo>
                    <a:pt x="8896" y="110813"/>
                    <a:pt x="12114" y="113018"/>
                    <a:pt x="15148" y="115459"/>
                  </a:cubicBezTo>
                  <a:cubicBezTo>
                    <a:pt x="17898" y="117835"/>
                    <a:pt x="20884" y="119925"/>
                    <a:pt x="24058" y="121696"/>
                  </a:cubicBezTo>
                  <a:cubicBezTo>
                    <a:pt x="28188" y="123329"/>
                    <a:pt x="32682" y="123821"/>
                    <a:pt x="37068" y="123122"/>
                  </a:cubicBezTo>
                  <a:cubicBezTo>
                    <a:pt x="41435" y="122419"/>
                    <a:pt x="45887" y="122419"/>
                    <a:pt x="50255" y="123122"/>
                  </a:cubicBezTo>
                  <a:lnTo>
                    <a:pt x="55245" y="124547"/>
                  </a:lnTo>
                  <a:cubicBezTo>
                    <a:pt x="58348" y="125548"/>
                    <a:pt x="61621" y="125911"/>
                    <a:pt x="64868" y="125617"/>
                  </a:cubicBezTo>
                  <a:cubicBezTo>
                    <a:pt x="66588" y="125755"/>
                    <a:pt x="68316" y="125755"/>
                    <a:pt x="70036" y="125617"/>
                  </a:cubicBezTo>
                  <a:cubicBezTo>
                    <a:pt x="76240" y="123649"/>
                    <a:pt x="82901" y="123649"/>
                    <a:pt x="89105" y="125617"/>
                  </a:cubicBezTo>
                  <a:cubicBezTo>
                    <a:pt x="94236" y="128736"/>
                    <a:pt x="97452" y="134229"/>
                    <a:pt x="97659" y="140230"/>
                  </a:cubicBezTo>
                  <a:cubicBezTo>
                    <a:pt x="97776" y="142666"/>
                    <a:pt x="98446" y="145042"/>
                    <a:pt x="99619" y="147180"/>
                  </a:cubicBezTo>
                  <a:cubicBezTo>
                    <a:pt x="102471" y="151813"/>
                    <a:pt x="106926" y="153061"/>
                    <a:pt x="114232" y="154665"/>
                  </a:cubicBezTo>
                  <a:lnTo>
                    <a:pt x="119222" y="155912"/>
                  </a:lnTo>
                  <a:lnTo>
                    <a:pt x="120648" y="155912"/>
                  </a:lnTo>
                  <a:cubicBezTo>
                    <a:pt x="126529" y="157338"/>
                    <a:pt x="136509" y="160011"/>
                    <a:pt x="138469" y="169456"/>
                  </a:cubicBezTo>
                  <a:cubicBezTo>
                    <a:pt x="139170" y="173741"/>
                    <a:pt x="137930" y="178117"/>
                    <a:pt x="135083" y="181396"/>
                  </a:cubicBezTo>
                  <a:cubicBezTo>
                    <a:pt x="133479" y="183535"/>
                    <a:pt x="132944" y="184247"/>
                    <a:pt x="133301" y="185851"/>
                  </a:cubicBezTo>
                  <a:cubicBezTo>
                    <a:pt x="133657" y="187455"/>
                    <a:pt x="135261" y="188881"/>
                    <a:pt x="139182" y="190841"/>
                  </a:cubicBezTo>
                  <a:cubicBezTo>
                    <a:pt x="143003" y="192596"/>
                    <a:pt x="146315" y="195294"/>
                    <a:pt x="148805" y="198682"/>
                  </a:cubicBezTo>
                  <a:cubicBezTo>
                    <a:pt x="153350" y="208643"/>
                    <a:pt x="153350" y="220086"/>
                    <a:pt x="148805" y="230047"/>
                  </a:cubicBezTo>
                  <a:lnTo>
                    <a:pt x="174111" y="231117"/>
                  </a:lnTo>
                  <a:cubicBezTo>
                    <a:pt x="181774" y="231117"/>
                    <a:pt x="189971" y="231117"/>
                    <a:pt x="199595" y="231117"/>
                  </a:cubicBezTo>
                  <a:cubicBezTo>
                    <a:pt x="205105" y="230979"/>
                    <a:pt x="210611" y="231517"/>
                    <a:pt x="215990" y="232721"/>
                  </a:cubicBezTo>
                  <a:cubicBezTo>
                    <a:pt x="218744" y="233398"/>
                    <a:pt x="221543" y="233874"/>
                    <a:pt x="224366" y="234146"/>
                  </a:cubicBezTo>
                  <a:cubicBezTo>
                    <a:pt x="233178" y="234133"/>
                    <a:pt x="241747" y="231256"/>
                    <a:pt x="248781" y="225948"/>
                  </a:cubicBezTo>
                  <a:cubicBezTo>
                    <a:pt x="262325" y="218286"/>
                    <a:pt x="279076" y="208128"/>
                    <a:pt x="293868" y="234324"/>
                  </a:cubicBezTo>
                  <a:cubicBezTo>
                    <a:pt x="299749" y="244661"/>
                    <a:pt x="301174" y="244661"/>
                    <a:pt x="311689" y="245374"/>
                  </a:cubicBezTo>
                  <a:lnTo>
                    <a:pt x="318104" y="245374"/>
                  </a:lnTo>
                  <a:cubicBezTo>
                    <a:pt x="325867" y="246395"/>
                    <a:pt x="332945" y="250348"/>
                    <a:pt x="337886" y="256422"/>
                  </a:cubicBezTo>
                  <a:lnTo>
                    <a:pt x="348578" y="2482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47" name="Полилиния: фигура 673">
              <a:extLst>
                <a:ext uri="{FF2B5EF4-FFF2-40B4-BE49-F238E27FC236}">
                  <a16:creationId xmlns:a16="http://schemas.microsoft.com/office/drawing/2014/main" id="{0DCBE6B5-25A8-4BAD-A92D-A8745849CA36}"/>
                </a:ext>
              </a:extLst>
            </p:cNvPr>
            <p:cNvSpPr/>
            <p:nvPr/>
          </p:nvSpPr>
          <p:spPr>
            <a:xfrm>
              <a:off x="1993274" y="2873004"/>
              <a:ext cx="631115" cy="512831"/>
            </a:xfrm>
            <a:custGeom>
              <a:avLst/>
              <a:gdLst>
                <a:gd name="connsiteX0" fmla="*/ 297608 w 677194"/>
                <a:gd name="connsiteY0" fmla="*/ 89903 h 550023"/>
                <a:gd name="connsiteX1" fmla="*/ 315428 w 677194"/>
                <a:gd name="connsiteY1" fmla="*/ 52835 h 550023"/>
                <a:gd name="connsiteX2" fmla="*/ 318636 w 677194"/>
                <a:gd name="connsiteY2" fmla="*/ 47311 h 550023"/>
                <a:gd name="connsiteX3" fmla="*/ 299033 w 677194"/>
                <a:gd name="connsiteY3" fmla="*/ 35549 h 550023"/>
                <a:gd name="connsiteX4" fmla="*/ 293509 w 677194"/>
                <a:gd name="connsiteY4" fmla="*/ 23252 h 550023"/>
                <a:gd name="connsiteX5" fmla="*/ 289410 w 677194"/>
                <a:gd name="connsiteY5" fmla="*/ 13985 h 550023"/>
                <a:gd name="connsiteX6" fmla="*/ 269094 w 677194"/>
                <a:gd name="connsiteY6" fmla="*/ 6323 h 550023"/>
                <a:gd name="connsiteX7" fmla="*/ 256441 w 677194"/>
                <a:gd name="connsiteY7" fmla="*/ 5431 h 550023"/>
                <a:gd name="connsiteX8" fmla="*/ 237194 w 677194"/>
                <a:gd name="connsiteY8" fmla="*/ 3471 h 550023"/>
                <a:gd name="connsiteX9" fmla="*/ 230066 w 677194"/>
                <a:gd name="connsiteY9" fmla="*/ 1867 h 550023"/>
                <a:gd name="connsiteX10" fmla="*/ 222759 w 677194"/>
                <a:gd name="connsiteY10" fmla="*/ 263 h 550023"/>
                <a:gd name="connsiteX11" fmla="*/ 222759 w 677194"/>
                <a:gd name="connsiteY11" fmla="*/ 263 h 550023"/>
                <a:gd name="connsiteX12" fmla="*/ 215096 w 677194"/>
                <a:gd name="connsiteY12" fmla="*/ 263 h 550023"/>
                <a:gd name="connsiteX13" fmla="*/ 210285 w 677194"/>
                <a:gd name="connsiteY13" fmla="*/ 263 h 550023"/>
                <a:gd name="connsiteX14" fmla="*/ 197632 w 677194"/>
                <a:gd name="connsiteY14" fmla="*/ 6679 h 550023"/>
                <a:gd name="connsiteX15" fmla="*/ 192642 w 677194"/>
                <a:gd name="connsiteY15" fmla="*/ 9887 h 550023"/>
                <a:gd name="connsiteX16" fmla="*/ 173752 w 677194"/>
                <a:gd name="connsiteY16" fmla="*/ 15233 h 550023"/>
                <a:gd name="connsiteX17" fmla="*/ 167693 w 677194"/>
                <a:gd name="connsiteY17" fmla="*/ 15233 h 550023"/>
                <a:gd name="connsiteX18" fmla="*/ 149872 w 677194"/>
                <a:gd name="connsiteY18" fmla="*/ 30024 h 550023"/>
                <a:gd name="connsiteX19" fmla="*/ 140070 w 677194"/>
                <a:gd name="connsiteY19" fmla="*/ 43034 h 550023"/>
                <a:gd name="connsiteX20" fmla="*/ 124744 w 677194"/>
                <a:gd name="connsiteY20" fmla="*/ 54261 h 550023"/>
                <a:gd name="connsiteX21" fmla="*/ 104428 w 677194"/>
                <a:gd name="connsiteY21" fmla="*/ 74577 h 550023"/>
                <a:gd name="connsiteX22" fmla="*/ 103002 w 677194"/>
                <a:gd name="connsiteY22" fmla="*/ 81705 h 550023"/>
                <a:gd name="connsiteX23" fmla="*/ 97834 w 677194"/>
                <a:gd name="connsiteY23" fmla="*/ 96497 h 550023"/>
                <a:gd name="connsiteX24" fmla="*/ 82865 w 677194"/>
                <a:gd name="connsiteY24" fmla="*/ 115743 h 550023"/>
                <a:gd name="connsiteX25" fmla="*/ 74489 w 677194"/>
                <a:gd name="connsiteY25" fmla="*/ 121446 h 550023"/>
                <a:gd name="connsiteX26" fmla="*/ 69499 w 677194"/>
                <a:gd name="connsiteY26" fmla="*/ 124476 h 550023"/>
                <a:gd name="connsiteX27" fmla="*/ 64866 w 677194"/>
                <a:gd name="connsiteY27" fmla="*/ 129287 h 550023"/>
                <a:gd name="connsiteX28" fmla="*/ 45797 w 677194"/>
                <a:gd name="connsiteY28" fmla="*/ 138732 h 550023"/>
                <a:gd name="connsiteX29" fmla="*/ 29936 w 677194"/>
                <a:gd name="connsiteY29" fmla="*/ 135881 h 550023"/>
                <a:gd name="connsiteX30" fmla="*/ 15502 w 677194"/>
                <a:gd name="connsiteY30" fmla="*/ 135881 h 550023"/>
                <a:gd name="connsiteX31" fmla="*/ 11403 w 677194"/>
                <a:gd name="connsiteY31" fmla="*/ 141406 h 550023"/>
                <a:gd name="connsiteX32" fmla="*/ 9799 w 677194"/>
                <a:gd name="connsiteY32" fmla="*/ 144435 h 550023"/>
                <a:gd name="connsiteX33" fmla="*/ 175 w 677194"/>
                <a:gd name="connsiteY33" fmla="*/ 167959 h 550023"/>
                <a:gd name="connsiteX34" fmla="*/ 175 w 677194"/>
                <a:gd name="connsiteY34" fmla="*/ 172949 h 550023"/>
                <a:gd name="connsiteX35" fmla="*/ 5522 w 677194"/>
                <a:gd name="connsiteY35" fmla="*/ 175087 h 550023"/>
                <a:gd name="connsiteX36" fmla="*/ 9264 w 677194"/>
                <a:gd name="connsiteY36" fmla="*/ 176513 h 550023"/>
                <a:gd name="connsiteX37" fmla="*/ 21917 w 677194"/>
                <a:gd name="connsiteY37" fmla="*/ 187562 h 550023"/>
                <a:gd name="connsiteX38" fmla="*/ 24590 w 677194"/>
                <a:gd name="connsiteY38" fmla="*/ 191839 h 550023"/>
                <a:gd name="connsiteX39" fmla="*/ 33679 w 677194"/>
                <a:gd name="connsiteY39" fmla="*/ 211086 h 550023"/>
                <a:gd name="connsiteX40" fmla="*/ 30293 w 677194"/>
                <a:gd name="connsiteY40" fmla="*/ 232114 h 550023"/>
                <a:gd name="connsiteX41" fmla="*/ 28689 w 677194"/>
                <a:gd name="connsiteY41" fmla="*/ 237639 h 550023"/>
                <a:gd name="connsiteX42" fmla="*/ 28689 w 677194"/>
                <a:gd name="connsiteY42" fmla="*/ 237639 h 550023"/>
                <a:gd name="connsiteX43" fmla="*/ 60589 w 677194"/>
                <a:gd name="connsiteY43" fmla="*/ 240490 h 550023"/>
                <a:gd name="connsiteX44" fmla="*/ 63975 w 677194"/>
                <a:gd name="connsiteY44" fmla="*/ 240490 h 550023"/>
                <a:gd name="connsiteX45" fmla="*/ 89274 w 677194"/>
                <a:gd name="connsiteY45" fmla="*/ 259682 h 550023"/>
                <a:gd name="connsiteX46" fmla="*/ 89459 w 677194"/>
                <a:gd name="connsiteY46" fmla="*/ 261697 h 550023"/>
                <a:gd name="connsiteX47" fmla="*/ 89459 w 677194"/>
                <a:gd name="connsiteY47" fmla="*/ 289320 h 550023"/>
                <a:gd name="connsiteX48" fmla="*/ 109240 w 677194"/>
                <a:gd name="connsiteY48" fmla="*/ 290745 h 550023"/>
                <a:gd name="connsiteX49" fmla="*/ 132229 w 677194"/>
                <a:gd name="connsiteY49" fmla="*/ 306606 h 550023"/>
                <a:gd name="connsiteX50" fmla="*/ 144347 w 677194"/>
                <a:gd name="connsiteY50" fmla="*/ 317655 h 550023"/>
                <a:gd name="connsiteX51" fmla="*/ 162168 w 677194"/>
                <a:gd name="connsiteY51" fmla="*/ 319081 h 550023"/>
                <a:gd name="connsiteX52" fmla="*/ 184979 w 677194"/>
                <a:gd name="connsiteY52" fmla="*/ 322823 h 550023"/>
                <a:gd name="connsiteX53" fmla="*/ 203869 w 677194"/>
                <a:gd name="connsiteY53" fmla="*/ 363633 h 550023"/>
                <a:gd name="connsiteX54" fmla="*/ 203869 w 677194"/>
                <a:gd name="connsiteY54" fmla="*/ 375038 h 550023"/>
                <a:gd name="connsiteX55" fmla="*/ 209750 w 677194"/>
                <a:gd name="connsiteY55" fmla="*/ 405869 h 550023"/>
                <a:gd name="connsiteX56" fmla="*/ 219730 w 677194"/>
                <a:gd name="connsiteY56" fmla="*/ 413175 h 550023"/>
                <a:gd name="connsiteX57" fmla="*/ 229531 w 677194"/>
                <a:gd name="connsiteY57" fmla="*/ 416739 h 550023"/>
                <a:gd name="connsiteX58" fmla="*/ 247352 w 677194"/>
                <a:gd name="connsiteY58" fmla="*/ 415136 h 550023"/>
                <a:gd name="connsiteX59" fmla="*/ 258045 w 677194"/>
                <a:gd name="connsiteY59" fmla="*/ 410146 h 550023"/>
                <a:gd name="connsiteX60" fmla="*/ 292618 w 677194"/>
                <a:gd name="connsiteY60" fmla="*/ 403374 h 550023"/>
                <a:gd name="connsiteX61" fmla="*/ 301528 w 677194"/>
                <a:gd name="connsiteY61" fmla="*/ 406581 h 550023"/>
                <a:gd name="connsiteX62" fmla="*/ 314181 w 677194"/>
                <a:gd name="connsiteY62" fmla="*/ 409789 h 550023"/>
                <a:gd name="connsiteX63" fmla="*/ 323091 w 677194"/>
                <a:gd name="connsiteY63" fmla="*/ 405690 h 550023"/>
                <a:gd name="connsiteX64" fmla="*/ 334319 w 677194"/>
                <a:gd name="connsiteY64" fmla="*/ 400166 h 550023"/>
                <a:gd name="connsiteX65" fmla="*/ 369961 w 677194"/>
                <a:gd name="connsiteY65" fmla="*/ 426184 h 550023"/>
                <a:gd name="connsiteX66" fmla="*/ 372634 w 677194"/>
                <a:gd name="connsiteY66" fmla="*/ 430818 h 550023"/>
                <a:gd name="connsiteX67" fmla="*/ 387425 w 677194"/>
                <a:gd name="connsiteY67" fmla="*/ 446857 h 550023"/>
                <a:gd name="connsiteX68" fmla="*/ 400256 w 677194"/>
                <a:gd name="connsiteY68" fmla="*/ 459331 h 550023"/>
                <a:gd name="connsiteX69" fmla="*/ 418077 w 677194"/>
                <a:gd name="connsiteY69" fmla="*/ 476261 h 550023"/>
                <a:gd name="connsiteX70" fmla="*/ 435898 w 677194"/>
                <a:gd name="connsiteY70" fmla="*/ 492478 h 550023"/>
                <a:gd name="connsiteX71" fmla="*/ 445165 w 677194"/>
                <a:gd name="connsiteY71" fmla="*/ 505310 h 550023"/>
                <a:gd name="connsiteX72" fmla="*/ 465659 w 677194"/>
                <a:gd name="connsiteY72" fmla="*/ 524734 h 550023"/>
                <a:gd name="connsiteX73" fmla="*/ 471718 w 677194"/>
                <a:gd name="connsiteY73" fmla="*/ 525804 h 550023"/>
                <a:gd name="connsiteX74" fmla="*/ 491856 w 677194"/>
                <a:gd name="connsiteY74" fmla="*/ 533289 h 550023"/>
                <a:gd name="connsiteX75" fmla="*/ 497737 w 677194"/>
                <a:gd name="connsiteY75" fmla="*/ 538813 h 550023"/>
                <a:gd name="connsiteX76" fmla="*/ 502905 w 677194"/>
                <a:gd name="connsiteY76" fmla="*/ 543625 h 550023"/>
                <a:gd name="connsiteX77" fmla="*/ 509677 w 677194"/>
                <a:gd name="connsiteY77" fmla="*/ 545585 h 550023"/>
                <a:gd name="connsiteX78" fmla="*/ 514310 w 677194"/>
                <a:gd name="connsiteY78" fmla="*/ 546832 h 550023"/>
                <a:gd name="connsiteX79" fmla="*/ 520726 w 677194"/>
                <a:gd name="connsiteY79" fmla="*/ 548793 h 550023"/>
                <a:gd name="connsiteX80" fmla="*/ 543537 w 677194"/>
                <a:gd name="connsiteY80" fmla="*/ 548793 h 550023"/>
                <a:gd name="connsiteX81" fmla="*/ 554942 w 677194"/>
                <a:gd name="connsiteY81" fmla="*/ 542199 h 550023"/>
                <a:gd name="connsiteX82" fmla="*/ 585238 w 677194"/>
                <a:gd name="connsiteY82" fmla="*/ 538279 h 550023"/>
                <a:gd name="connsiteX83" fmla="*/ 600386 w 677194"/>
                <a:gd name="connsiteY83" fmla="*/ 549506 h 550023"/>
                <a:gd name="connsiteX84" fmla="*/ 602524 w 677194"/>
                <a:gd name="connsiteY84" fmla="*/ 540773 h 550023"/>
                <a:gd name="connsiteX85" fmla="*/ 614108 w 677194"/>
                <a:gd name="connsiteY85" fmla="*/ 517606 h 550023"/>
                <a:gd name="connsiteX86" fmla="*/ 619276 w 677194"/>
                <a:gd name="connsiteY86" fmla="*/ 514577 h 550023"/>
                <a:gd name="connsiteX87" fmla="*/ 623553 w 677194"/>
                <a:gd name="connsiteY87" fmla="*/ 511725 h 550023"/>
                <a:gd name="connsiteX88" fmla="*/ 624622 w 677194"/>
                <a:gd name="connsiteY88" fmla="*/ 509408 h 550023"/>
                <a:gd name="connsiteX89" fmla="*/ 621949 w 677194"/>
                <a:gd name="connsiteY89" fmla="*/ 509408 h 550023"/>
                <a:gd name="connsiteX90" fmla="*/ 607158 w 677194"/>
                <a:gd name="connsiteY90" fmla="*/ 500320 h 550023"/>
                <a:gd name="connsiteX91" fmla="*/ 606088 w 677194"/>
                <a:gd name="connsiteY91" fmla="*/ 498538 h 550023"/>
                <a:gd name="connsiteX92" fmla="*/ 604485 w 677194"/>
                <a:gd name="connsiteY92" fmla="*/ 496221 h 550023"/>
                <a:gd name="connsiteX93" fmla="*/ 601811 w 677194"/>
                <a:gd name="connsiteY93" fmla="*/ 496221 h 550023"/>
                <a:gd name="connsiteX94" fmla="*/ 595930 w 677194"/>
                <a:gd name="connsiteY94" fmla="*/ 489093 h 550023"/>
                <a:gd name="connsiteX95" fmla="*/ 597534 w 677194"/>
                <a:gd name="connsiteY95" fmla="*/ 478578 h 550023"/>
                <a:gd name="connsiteX96" fmla="*/ 611969 w 677194"/>
                <a:gd name="connsiteY96" fmla="*/ 471628 h 550023"/>
                <a:gd name="connsiteX97" fmla="*/ 619811 w 677194"/>
                <a:gd name="connsiteY97" fmla="*/ 471628 h 550023"/>
                <a:gd name="connsiteX98" fmla="*/ 624088 w 677194"/>
                <a:gd name="connsiteY98" fmla="*/ 471628 h 550023"/>
                <a:gd name="connsiteX99" fmla="*/ 649572 w 677194"/>
                <a:gd name="connsiteY99" fmla="*/ 463965 h 550023"/>
                <a:gd name="connsiteX100" fmla="*/ 671670 w 677194"/>
                <a:gd name="connsiteY100" fmla="*/ 445075 h 550023"/>
                <a:gd name="connsiteX101" fmla="*/ 677194 w 677194"/>
                <a:gd name="connsiteY101" fmla="*/ 439729 h 550023"/>
                <a:gd name="connsiteX102" fmla="*/ 668640 w 677194"/>
                <a:gd name="connsiteY102" fmla="*/ 418700 h 550023"/>
                <a:gd name="connsiteX103" fmla="*/ 668640 w 677194"/>
                <a:gd name="connsiteY103" fmla="*/ 414245 h 550023"/>
                <a:gd name="connsiteX104" fmla="*/ 665432 w 677194"/>
                <a:gd name="connsiteY104" fmla="*/ 403552 h 550023"/>
                <a:gd name="connsiteX105" fmla="*/ 658126 w 677194"/>
                <a:gd name="connsiteY105" fmla="*/ 400701 h 550023"/>
                <a:gd name="connsiteX106" fmla="*/ 647255 w 677194"/>
                <a:gd name="connsiteY106" fmla="*/ 396602 h 550023"/>
                <a:gd name="connsiteX107" fmla="*/ 633889 w 677194"/>
                <a:gd name="connsiteY107" fmla="*/ 378781 h 550023"/>
                <a:gd name="connsiteX108" fmla="*/ 636384 w 677194"/>
                <a:gd name="connsiteY108" fmla="*/ 367910 h 550023"/>
                <a:gd name="connsiteX109" fmla="*/ 637810 w 677194"/>
                <a:gd name="connsiteY109" fmla="*/ 362385 h 550023"/>
                <a:gd name="connsiteX110" fmla="*/ 634602 w 677194"/>
                <a:gd name="connsiteY110" fmla="*/ 357574 h 550023"/>
                <a:gd name="connsiteX111" fmla="*/ 619276 w 677194"/>
                <a:gd name="connsiteY111" fmla="*/ 363811 h 550023"/>
                <a:gd name="connsiteX112" fmla="*/ 615890 w 677194"/>
                <a:gd name="connsiteY112" fmla="*/ 365950 h 550023"/>
                <a:gd name="connsiteX113" fmla="*/ 562427 w 677194"/>
                <a:gd name="connsiteY113" fmla="*/ 334050 h 550023"/>
                <a:gd name="connsiteX114" fmla="*/ 559576 w 677194"/>
                <a:gd name="connsiteY114" fmla="*/ 329417 h 550023"/>
                <a:gd name="connsiteX115" fmla="*/ 534805 w 677194"/>
                <a:gd name="connsiteY115" fmla="*/ 323892 h 550023"/>
                <a:gd name="connsiteX116" fmla="*/ 499163 w 677194"/>
                <a:gd name="connsiteY116" fmla="*/ 316229 h 550023"/>
                <a:gd name="connsiteX117" fmla="*/ 490252 w 677194"/>
                <a:gd name="connsiteY117" fmla="*/ 304646 h 550023"/>
                <a:gd name="connsiteX118" fmla="*/ 474213 w 677194"/>
                <a:gd name="connsiteY118" fmla="*/ 287894 h 550023"/>
                <a:gd name="connsiteX119" fmla="*/ 469402 w 677194"/>
                <a:gd name="connsiteY119" fmla="*/ 285042 h 550023"/>
                <a:gd name="connsiteX120" fmla="*/ 446947 w 677194"/>
                <a:gd name="connsiteY120" fmla="*/ 267221 h 550023"/>
                <a:gd name="connsiteX121" fmla="*/ 426097 w 677194"/>
                <a:gd name="connsiteY121" fmla="*/ 256885 h 550023"/>
                <a:gd name="connsiteX122" fmla="*/ 421463 w 677194"/>
                <a:gd name="connsiteY122" fmla="*/ 256885 h 550023"/>
                <a:gd name="connsiteX123" fmla="*/ 398296 w 677194"/>
                <a:gd name="connsiteY123" fmla="*/ 250826 h 550023"/>
                <a:gd name="connsiteX124" fmla="*/ 386890 w 677194"/>
                <a:gd name="connsiteY124" fmla="*/ 235678 h 550023"/>
                <a:gd name="connsiteX125" fmla="*/ 373881 w 677194"/>
                <a:gd name="connsiteY125" fmla="*/ 220352 h 550023"/>
                <a:gd name="connsiteX126" fmla="*/ 364436 w 677194"/>
                <a:gd name="connsiteY126" fmla="*/ 217323 h 550023"/>
                <a:gd name="connsiteX127" fmla="*/ 345368 w 677194"/>
                <a:gd name="connsiteY127" fmla="*/ 206452 h 550023"/>
                <a:gd name="connsiteX128" fmla="*/ 341269 w 677194"/>
                <a:gd name="connsiteY128" fmla="*/ 198967 h 550023"/>
                <a:gd name="connsiteX129" fmla="*/ 336635 w 677194"/>
                <a:gd name="connsiteY129" fmla="*/ 191304 h 550023"/>
                <a:gd name="connsiteX130" fmla="*/ 331289 w 677194"/>
                <a:gd name="connsiteY130" fmla="*/ 187918 h 550023"/>
                <a:gd name="connsiteX131" fmla="*/ 326121 w 677194"/>
                <a:gd name="connsiteY131" fmla="*/ 184532 h 550023"/>
                <a:gd name="connsiteX132" fmla="*/ 315963 w 677194"/>
                <a:gd name="connsiteY132" fmla="*/ 169384 h 550023"/>
                <a:gd name="connsiteX133" fmla="*/ 311508 w 677194"/>
                <a:gd name="connsiteY133" fmla="*/ 161187 h 550023"/>
                <a:gd name="connsiteX134" fmla="*/ 306161 w 677194"/>
                <a:gd name="connsiteY134" fmla="*/ 158335 h 550023"/>
                <a:gd name="connsiteX135" fmla="*/ 296538 w 677194"/>
                <a:gd name="connsiteY135" fmla="*/ 152276 h 550023"/>
                <a:gd name="connsiteX136" fmla="*/ 292439 w 677194"/>
                <a:gd name="connsiteY136" fmla="*/ 132138 h 550023"/>
                <a:gd name="connsiteX137" fmla="*/ 297607 w 677194"/>
                <a:gd name="connsiteY137" fmla="*/ 89903 h 55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77194" h="550023">
                  <a:moveTo>
                    <a:pt x="297608" y="89903"/>
                  </a:moveTo>
                  <a:cubicBezTo>
                    <a:pt x="301456" y="76646"/>
                    <a:pt x="307478" y="64120"/>
                    <a:pt x="315428" y="52835"/>
                  </a:cubicBezTo>
                  <a:lnTo>
                    <a:pt x="318636" y="47311"/>
                  </a:lnTo>
                  <a:cubicBezTo>
                    <a:pt x="310867" y="45963"/>
                    <a:pt x="303879" y="41770"/>
                    <a:pt x="299033" y="35549"/>
                  </a:cubicBezTo>
                  <a:cubicBezTo>
                    <a:pt x="296281" y="31923"/>
                    <a:pt x="294392" y="27718"/>
                    <a:pt x="293509" y="23252"/>
                  </a:cubicBezTo>
                  <a:cubicBezTo>
                    <a:pt x="292962" y="19862"/>
                    <a:pt x="291551" y="16670"/>
                    <a:pt x="289410" y="13985"/>
                  </a:cubicBezTo>
                  <a:cubicBezTo>
                    <a:pt x="283690" y="9223"/>
                    <a:pt x="276534" y="6524"/>
                    <a:pt x="269094" y="6323"/>
                  </a:cubicBezTo>
                  <a:lnTo>
                    <a:pt x="256441" y="5431"/>
                  </a:lnTo>
                  <a:cubicBezTo>
                    <a:pt x="249984" y="5291"/>
                    <a:pt x="243548" y="4635"/>
                    <a:pt x="237194" y="3471"/>
                  </a:cubicBezTo>
                  <a:lnTo>
                    <a:pt x="230066" y="1867"/>
                  </a:lnTo>
                  <a:cubicBezTo>
                    <a:pt x="227571" y="1867"/>
                    <a:pt x="225254" y="620"/>
                    <a:pt x="222759" y="263"/>
                  </a:cubicBezTo>
                  <a:lnTo>
                    <a:pt x="222759" y="263"/>
                  </a:lnTo>
                  <a:cubicBezTo>
                    <a:pt x="220217" y="-88"/>
                    <a:pt x="217639" y="-88"/>
                    <a:pt x="215096" y="263"/>
                  </a:cubicBezTo>
                  <a:cubicBezTo>
                    <a:pt x="213498" y="69"/>
                    <a:pt x="211883" y="69"/>
                    <a:pt x="210285" y="263"/>
                  </a:cubicBezTo>
                  <a:cubicBezTo>
                    <a:pt x="205621" y="1377"/>
                    <a:pt x="201286" y="3575"/>
                    <a:pt x="197632" y="6679"/>
                  </a:cubicBezTo>
                  <a:lnTo>
                    <a:pt x="192642" y="9887"/>
                  </a:lnTo>
                  <a:cubicBezTo>
                    <a:pt x="186970" y="13402"/>
                    <a:pt x="180425" y="15255"/>
                    <a:pt x="173752" y="15233"/>
                  </a:cubicBezTo>
                  <a:lnTo>
                    <a:pt x="167693" y="15233"/>
                  </a:lnTo>
                  <a:cubicBezTo>
                    <a:pt x="158960" y="16481"/>
                    <a:pt x="155218" y="22540"/>
                    <a:pt x="149872" y="30024"/>
                  </a:cubicBezTo>
                  <a:cubicBezTo>
                    <a:pt x="147203" y="34781"/>
                    <a:pt x="143906" y="39157"/>
                    <a:pt x="140070" y="43034"/>
                  </a:cubicBezTo>
                  <a:cubicBezTo>
                    <a:pt x="135342" y="47270"/>
                    <a:pt x="130209" y="51030"/>
                    <a:pt x="124744" y="54261"/>
                  </a:cubicBezTo>
                  <a:cubicBezTo>
                    <a:pt x="115655" y="60142"/>
                    <a:pt x="106923" y="65666"/>
                    <a:pt x="104428" y="74577"/>
                  </a:cubicBezTo>
                  <a:cubicBezTo>
                    <a:pt x="103747" y="76907"/>
                    <a:pt x="103270" y="79292"/>
                    <a:pt x="103002" y="81705"/>
                  </a:cubicBezTo>
                  <a:cubicBezTo>
                    <a:pt x="102649" y="87012"/>
                    <a:pt x="100863" y="92124"/>
                    <a:pt x="97834" y="96497"/>
                  </a:cubicBezTo>
                  <a:cubicBezTo>
                    <a:pt x="93455" y="103364"/>
                    <a:pt x="88443" y="109808"/>
                    <a:pt x="82865" y="115743"/>
                  </a:cubicBezTo>
                  <a:cubicBezTo>
                    <a:pt x="80380" y="118060"/>
                    <a:pt x="77555" y="119983"/>
                    <a:pt x="74489" y="121446"/>
                  </a:cubicBezTo>
                  <a:cubicBezTo>
                    <a:pt x="72670" y="122175"/>
                    <a:pt x="70984" y="123198"/>
                    <a:pt x="69499" y="124476"/>
                  </a:cubicBezTo>
                  <a:cubicBezTo>
                    <a:pt x="67816" y="125940"/>
                    <a:pt x="66266" y="127550"/>
                    <a:pt x="64866" y="129287"/>
                  </a:cubicBezTo>
                  <a:cubicBezTo>
                    <a:pt x="60478" y="135414"/>
                    <a:pt x="53329" y="138955"/>
                    <a:pt x="45797" y="138732"/>
                  </a:cubicBezTo>
                  <a:cubicBezTo>
                    <a:pt x="40387" y="138691"/>
                    <a:pt x="35023" y="137726"/>
                    <a:pt x="29936" y="135881"/>
                  </a:cubicBezTo>
                  <a:cubicBezTo>
                    <a:pt x="23165" y="134099"/>
                    <a:pt x="19244" y="132852"/>
                    <a:pt x="15502" y="135881"/>
                  </a:cubicBezTo>
                  <a:cubicBezTo>
                    <a:pt x="13841" y="137485"/>
                    <a:pt x="12457" y="139352"/>
                    <a:pt x="11403" y="141406"/>
                  </a:cubicBezTo>
                  <a:lnTo>
                    <a:pt x="9799" y="144435"/>
                  </a:lnTo>
                  <a:cubicBezTo>
                    <a:pt x="5807" y="151932"/>
                    <a:pt x="2583" y="159814"/>
                    <a:pt x="175" y="167959"/>
                  </a:cubicBezTo>
                  <a:cubicBezTo>
                    <a:pt x="-58" y="169614"/>
                    <a:pt x="-58" y="171294"/>
                    <a:pt x="175" y="172949"/>
                  </a:cubicBezTo>
                  <a:cubicBezTo>
                    <a:pt x="1905" y="173787"/>
                    <a:pt x="3691" y="174502"/>
                    <a:pt x="5522" y="175087"/>
                  </a:cubicBezTo>
                  <a:lnTo>
                    <a:pt x="9264" y="176513"/>
                  </a:lnTo>
                  <a:cubicBezTo>
                    <a:pt x="16036" y="178651"/>
                    <a:pt x="17462" y="179899"/>
                    <a:pt x="21917" y="187562"/>
                  </a:cubicBezTo>
                  <a:cubicBezTo>
                    <a:pt x="22888" y="188936"/>
                    <a:pt x="23780" y="190364"/>
                    <a:pt x="24590" y="191839"/>
                  </a:cubicBezTo>
                  <a:cubicBezTo>
                    <a:pt x="28969" y="197526"/>
                    <a:pt x="32069" y="204091"/>
                    <a:pt x="33679" y="211086"/>
                  </a:cubicBezTo>
                  <a:cubicBezTo>
                    <a:pt x="34199" y="218263"/>
                    <a:pt x="33039" y="225463"/>
                    <a:pt x="30293" y="232114"/>
                  </a:cubicBezTo>
                  <a:lnTo>
                    <a:pt x="28689" y="237639"/>
                  </a:lnTo>
                  <a:lnTo>
                    <a:pt x="28689" y="237639"/>
                  </a:lnTo>
                  <a:cubicBezTo>
                    <a:pt x="39102" y="240282"/>
                    <a:pt x="49871" y="241244"/>
                    <a:pt x="60589" y="240490"/>
                  </a:cubicBezTo>
                  <a:lnTo>
                    <a:pt x="63975" y="240490"/>
                  </a:lnTo>
                  <a:cubicBezTo>
                    <a:pt x="76261" y="238804"/>
                    <a:pt x="87588" y="247396"/>
                    <a:pt x="89274" y="259682"/>
                  </a:cubicBezTo>
                  <a:cubicBezTo>
                    <a:pt x="89366" y="260351"/>
                    <a:pt x="89427" y="261023"/>
                    <a:pt x="89459" y="261697"/>
                  </a:cubicBezTo>
                  <a:cubicBezTo>
                    <a:pt x="90084" y="270894"/>
                    <a:pt x="90084" y="280123"/>
                    <a:pt x="89459" y="289320"/>
                  </a:cubicBezTo>
                  <a:cubicBezTo>
                    <a:pt x="96085" y="288654"/>
                    <a:pt x="102777" y="289136"/>
                    <a:pt x="109240" y="290745"/>
                  </a:cubicBezTo>
                  <a:cubicBezTo>
                    <a:pt x="118530" y="293164"/>
                    <a:pt x="126670" y="298780"/>
                    <a:pt x="132229" y="306606"/>
                  </a:cubicBezTo>
                  <a:cubicBezTo>
                    <a:pt x="135601" y="310960"/>
                    <a:pt x="139701" y="314698"/>
                    <a:pt x="144347" y="317655"/>
                  </a:cubicBezTo>
                  <a:cubicBezTo>
                    <a:pt x="149984" y="320016"/>
                    <a:pt x="156228" y="320515"/>
                    <a:pt x="162168" y="319081"/>
                  </a:cubicBezTo>
                  <a:cubicBezTo>
                    <a:pt x="169969" y="317303"/>
                    <a:pt x="178155" y="318646"/>
                    <a:pt x="184979" y="322823"/>
                  </a:cubicBezTo>
                  <a:cubicBezTo>
                    <a:pt x="196969" y="332988"/>
                    <a:pt x="203878" y="347914"/>
                    <a:pt x="203869" y="363633"/>
                  </a:cubicBezTo>
                  <a:cubicBezTo>
                    <a:pt x="203869" y="367376"/>
                    <a:pt x="203869" y="371118"/>
                    <a:pt x="203869" y="375038"/>
                  </a:cubicBezTo>
                  <a:cubicBezTo>
                    <a:pt x="203869" y="387157"/>
                    <a:pt x="202265" y="398562"/>
                    <a:pt x="209750" y="405869"/>
                  </a:cubicBezTo>
                  <a:cubicBezTo>
                    <a:pt x="212732" y="408743"/>
                    <a:pt x="216089" y="411200"/>
                    <a:pt x="219730" y="413175"/>
                  </a:cubicBezTo>
                  <a:cubicBezTo>
                    <a:pt x="222760" y="414934"/>
                    <a:pt x="226079" y="416141"/>
                    <a:pt x="229531" y="416739"/>
                  </a:cubicBezTo>
                  <a:cubicBezTo>
                    <a:pt x="235501" y="417946"/>
                    <a:pt x="241694" y="417389"/>
                    <a:pt x="247352" y="415136"/>
                  </a:cubicBezTo>
                  <a:cubicBezTo>
                    <a:pt x="251014" y="413689"/>
                    <a:pt x="254584" y="412022"/>
                    <a:pt x="258045" y="410146"/>
                  </a:cubicBezTo>
                  <a:cubicBezTo>
                    <a:pt x="268221" y="403406"/>
                    <a:pt x="280651" y="400971"/>
                    <a:pt x="292618" y="403374"/>
                  </a:cubicBezTo>
                  <a:cubicBezTo>
                    <a:pt x="295686" y="404147"/>
                    <a:pt x="298671" y="405222"/>
                    <a:pt x="301528" y="406581"/>
                  </a:cubicBezTo>
                  <a:cubicBezTo>
                    <a:pt x="305373" y="408787"/>
                    <a:pt x="309749" y="409897"/>
                    <a:pt x="314181" y="409789"/>
                  </a:cubicBezTo>
                  <a:cubicBezTo>
                    <a:pt x="317476" y="409283"/>
                    <a:pt x="320563" y="407863"/>
                    <a:pt x="323091" y="405690"/>
                  </a:cubicBezTo>
                  <a:cubicBezTo>
                    <a:pt x="326427" y="403118"/>
                    <a:pt x="330245" y="401239"/>
                    <a:pt x="334319" y="400166"/>
                  </a:cubicBezTo>
                  <a:cubicBezTo>
                    <a:pt x="353744" y="395889"/>
                    <a:pt x="363902" y="414066"/>
                    <a:pt x="369961" y="426184"/>
                  </a:cubicBezTo>
                  <a:lnTo>
                    <a:pt x="372634" y="430818"/>
                  </a:lnTo>
                  <a:cubicBezTo>
                    <a:pt x="376607" y="436974"/>
                    <a:pt x="381610" y="442400"/>
                    <a:pt x="387425" y="446857"/>
                  </a:cubicBezTo>
                  <a:cubicBezTo>
                    <a:pt x="392050" y="450642"/>
                    <a:pt x="396342" y="454816"/>
                    <a:pt x="400256" y="459331"/>
                  </a:cubicBezTo>
                  <a:cubicBezTo>
                    <a:pt x="405712" y="465463"/>
                    <a:pt x="411674" y="471127"/>
                    <a:pt x="418077" y="476261"/>
                  </a:cubicBezTo>
                  <a:cubicBezTo>
                    <a:pt x="424364" y="481273"/>
                    <a:pt x="430317" y="486691"/>
                    <a:pt x="435898" y="492478"/>
                  </a:cubicBezTo>
                  <a:cubicBezTo>
                    <a:pt x="439286" y="496532"/>
                    <a:pt x="442382" y="500820"/>
                    <a:pt x="445165" y="505310"/>
                  </a:cubicBezTo>
                  <a:cubicBezTo>
                    <a:pt x="450868" y="514220"/>
                    <a:pt x="456392" y="523131"/>
                    <a:pt x="465659" y="524734"/>
                  </a:cubicBezTo>
                  <a:lnTo>
                    <a:pt x="471718" y="525804"/>
                  </a:lnTo>
                  <a:cubicBezTo>
                    <a:pt x="479029" y="526224"/>
                    <a:pt x="486045" y="528832"/>
                    <a:pt x="491856" y="533289"/>
                  </a:cubicBezTo>
                  <a:cubicBezTo>
                    <a:pt x="493995" y="535071"/>
                    <a:pt x="495955" y="537031"/>
                    <a:pt x="497737" y="538813"/>
                  </a:cubicBezTo>
                  <a:cubicBezTo>
                    <a:pt x="499276" y="540603"/>
                    <a:pt x="501010" y="542217"/>
                    <a:pt x="502905" y="543625"/>
                  </a:cubicBezTo>
                  <a:cubicBezTo>
                    <a:pt x="505247" y="543940"/>
                    <a:pt x="507529" y="544600"/>
                    <a:pt x="509677" y="545585"/>
                  </a:cubicBezTo>
                  <a:lnTo>
                    <a:pt x="514310" y="546832"/>
                  </a:lnTo>
                  <a:lnTo>
                    <a:pt x="520726" y="548793"/>
                  </a:lnTo>
                  <a:cubicBezTo>
                    <a:pt x="528241" y="550434"/>
                    <a:pt x="536022" y="550434"/>
                    <a:pt x="543537" y="548793"/>
                  </a:cubicBezTo>
                  <a:cubicBezTo>
                    <a:pt x="547686" y="547260"/>
                    <a:pt x="551544" y="545030"/>
                    <a:pt x="554942" y="542199"/>
                  </a:cubicBezTo>
                  <a:cubicBezTo>
                    <a:pt x="562740" y="533691"/>
                    <a:pt x="575532" y="532035"/>
                    <a:pt x="585238" y="538279"/>
                  </a:cubicBezTo>
                  <a:cubicBezTo>
                    <a:pt x="590566" y="541629"/>
                    <a:pt x="595630" y="545383"/>
                    <a:pt x="600386" y="549506"/>
                  </a:cubicBezTo>
                  <a:cubicBezTo>
                    <a:pt x="600386" y="546832"/>
                    <a:pt x="601811" y="543803"/>
                    <a:pt x="602524" y="540773"/>
                  </a:cubicBezTo>
                  <a:cubicBezTo>
                    <a:pt x="603474" y="531909"/>
                    <a:pt x="607586" y="523684"/>
                    <a:pt x="614108" y="517606"/>
                  </a:cubicBezTo>
                  <a:cubicBezTo>
                    <a:pt x="615726" y="516427"/>
                    <a:pt x="617457" y="515412"/>
                    <a:pt x="619276" y="514577"/>
                  </a:cubicBezTo>
                  <a:cubicBezTo>
                    <a:pt x="620820" y="513816"/>
                    <a:pt x="622257" y="512858"/>
                    <a:pt x="623553" y="511725"/>
                  </a:cubicBezTo>
                  <a:cubicBezTo>
                    <a:pt x="624137" y="511080"/>
                    <a:pt x="624510" y="510271"/>
                    <a:pt x="624622" y="509408"/>
                  </a:cubicBezTo>
                  <a:lnTo>
                    <a:pt x="621949" y="509408"/>
                  </a:lnTo>
                  <a:cubicBezTo>
                    <a:pt x="615948" y="508628"/>
                    <a:pt x="610565" y="505321"/>
                    <a:pt x="607158" y="500320"/>
                  </a:cubicBezTo>
                  <a:lnTo>
                    <a:pt x="606088" y="498538"/>
                  </a:lnTo>
                  <a:cubicBezTo>
                    <a:pt x="605732" y="497656"/>
                    <a:pt x="605184" y="496865"/>
                    <a:pt x="604485" y="496221"/>
                  </a:cubicBezTo>
                  <a:lnTo>
                    <a:pt x="601811" y="496221"/>
                  </a:lnTo>
                  <a:cubicBezTo>
                    <a:pt x="598888" y="494838"/>
                    <a:pt x="596733" y="492225"/>
                    <a:pt x="595930" y="489093"/>
                  </a:cubicBezTo>
                  <a:cubicBezTo>
                    <a:pt x="594919" y="485521"/>
                    <a:pt x="595504" y="481686"/>
                    <a:pt x="597534" y="478578"/>
                  </a:cubicBezTo>
                  <a:cubicBezTo>
                    <a:pt x="600975" y="474107"/>
                    <a:pt x="606329" y="471530"/>
                    <a:pt x="611969" y="471628"/>
                  </a:cubicBezTo>
                  <a:cubicBezTo>
                    <a:pt x="614576" y="471369"/>
                    <a:pt x="617203" y="471369"/>
                    <a:pt x="619811" y="471628"/>
                  </a:cubicBezTo>
                  <a:lnTo>
                    <a:pt x="624088" y="471628"/>
                  </a:lnTo>
                  <a:cubicBezTo>
                    <a:pt x="633157" y="471674"/>
                    <a:pt x="642032" y="469005"/>
                    <a:pt x="649572" y="463965"/>
                  </a:cubicBezTo>
                  <a:cubicBezTo>
                    <a:pt x="657542" y="458411"/>
                    <a:pt x="664943" y="452084"/>
                    <a:pt x="671670" y="445075"/>
                  </a:cubicBezTo>
                  <a:lnTo>
                    <a:pt x="677194" y="439729"/>
                  </a:lnTo>
                  <a:cubicBezTo>
                    <a:pt x="672516" y="433609"/>
                    <a:pt x="669562" y="426348"/>
                    <a:pt x="668640" y="418700"/>
                  </a:cubicBezTo>
                  <a:cubicBezTo>
                    <a:pt x="668552" y="417216"/>
                    <a:pt x="668552" y="415729"/>
                    <a:pt x="668640" y="414245"/>
                  </a:cubicBezTo>
                  <a:cubicBezTo>
                    <a:pt x="668640" y="408898"/>
                    <a:pt x="668640" y="405334"/>
                    <a:pt x="665432" y="403552"/>
                  </a:cubicBezTo>
                  <a:cubicBezTo>
                    <a:pt x="663239" y="402071"/>
                    <a:pt x="660743" y="401097"/>
                    <a:pt x="658126" y="400701"/>
                  </a:cubicBezTo>
                  <a:cubicBezTo>
                    <a:pt x="654302" y="399938"/>
                    <a:pt x="650630" y="398553"/>
                    <a:pt x="647255" y="396602"/>
                  </a:cubicBezTo>
                  <a:cubicBezTo>
                    <a:pt x="640673" y="392602"/>
                    <a:pt x="635886" y="386219"/>
                    <a:pt x="633889" y="378781"/>
                  </a:cubicBezTo>
                  <a:cubicBezTo>
                    <a:pt x="633536" y="374984"/>
                    <a:pt x="634411" y="371173"/>
                    <a:pt x="636384" y="367910"/>
                  </a:cubicBezTo>
                  <a:cubicBezTo>
                    <a:pt x="637632" y="365059"/>
                    <a:pt x="638166" y="363811"/>
                    <a:pt x="637810" y="362385"/>
                  </a:cubicBezTo>
                  <a:cubicBezTo>
                    <a:pt x="637448" y="360408"/>
                    <a:pt x="636287" y="358668"/>
                    <a:pt x="634602" y="357574"/>
                  </a:cubicBezTo>
                  <a:cubicBezTo>
                    <a:pt x="631216" y="356326"/>
                    <a:pt x="623731" y="360960"/>
                    <a:pt x="619276" y="363811"/>
                  </a:cubicBezTo>
                  <a:lnTo>
                    <a:pt x="615890" y="365950"/>
                  </a:lnTo>
                  <a:cubicBezTo>
                    <a:pt x="592723" y="379316"/>
                    <a:pt x="573654" y="349911"/>
                    <a:pt x="562427" y="334050"/>
                  </a:cubicBezTo>
                  <a:lnTo>
                    <a:pt x="559576" y="329417"/>
                  </a:lnTo>
                  <a:cubicBezTo>
                    <a:pt x="553517" y="320684"/>
                    <a:pt x="546566" y="321575"/>
                    <a:pt x="534805" y="323892"/>
                  </a:cubicBezTo>
                  <a:cubicBezTo>
                    <a:pt x="522452" y="328591"/>
                    <a:pt x="508492" y="325590"/>
                    <a:pt x="499163" y="316229"/>
                  </a:cubicBezTo>
                  <a:cubicBezTo>
                    <a:pt x="495958" y="312554"/>
                    <a:pt x="492982" y="308686"/>
                    <a:pt x="490252" y="304646"/>
                  </a:cubicBezTo>
                  <a:cubicBezTo>
                    <a:pt x="486306" y="297872"/>
                    <a:pt x="480810" y="292130"/>
                    <a:pt x="474213" y="287894"/>
                  </a:cubicBezTo>
                  <a:lnTo>
                    <a:pt x="469402" y="285042"/>
                  </a:lnTo>
                  <a:cubicBezTo>
                    <a:pt x="460728" y="280777"/>
                    <a:pt x="453071" y="274700"/>
                    <a:pt x="446947" y="267221"/>
                  </a:cubicBezTo>
                  <a:cubicBezTo>
                    <a:pt x="442612" y="259999"/>
                    <a:pt x="434469" y="255963"/>
                    <a:pt x="426097" y="256885"/>
                  </a:cubicBezTo>
                  <a:lnTo>
                    <a:pt x="421463" y="256885"/>
                  </a:lnTo>
                  <a:cubicBezTo>
                    <a:pt x="413239" y="258090"/>
                    <a:pt x="404877" y="255904"/>
                    <a:pt x="398296" y="250826"/>
                  </a:cubicBezTo>
                  <a:cubicBezTo>
                    <a:pt x="393695" y="246431"/>
                    <a:pt x="389842" y="241315"/>
                    <a:pt x="386890" y="235678"/>
                  </a:cubicBezTo>
                  <a:cubicBezTo>
                    <a:pt x="384114" y="229427"/>
                    <a:pt x="379598" y="224107"/>
                    <a:pt x="373881" y="220352"/>
                  </a:cubicBezTo>
                  <a:cubicBezTo>
                    <a:pt x="370906" y="218867"/>
                    <a:pt x="367720" y="217845"/>
                    <a:pt x="364436" y="217323"/>
                  </a:cubicBezTo>
                  <a:cubicBezTo>
                    <a:pt x="356831" y="216552"/>
                    <a:pt x="349905" y="212604"/>
                    <a:pt x="345368" y="206452"/>
                  </a:cubicBezTo>
                  <a:cubicBezTo>
                    <a:pt x="343707" y="204130"/>
                    <a:pt x="342330" y="201617"/>
                    <a:pt x="341269" y="198967"/>
                  </a:cubicBezTo>
                  <a:cubicBezTo>
                    <a:pt x="340336" y="196090"/>
                    <a:pt x="338750" y="193467"/>
                    <a:pt x="336635" y="191304"/>
                  </a:cubicBezTo>
                  <a:cubicBezTo>
                    <a:pt x="335003" y="189955"/>
                    <a:pt x="333207" y="188817"/>
                    <a:pt x="331289" y="187918"/>
                  </a:cubicBezTo>
                  <a:cubicBezTo>
                    <a:pt x="329500" y="186894"/>
                    <a:pt x="327774" y="185763"/>
                    <a:pt x="326121" y="184532"/>
                  </a:cubicBezTo>
                  <a:cubicBezTo>
                    <a:pt x="321018" y="180874"/>
                    <a:pt x="317410" y="175494"/>
                    <a:pt x="315963" y="169384"/>
                  </a:cubicBezTo>
                  <a:cubicBezTo>
                    <a:pt x="315159" y="166333"/>
                    <a:pt x="313631" y="163521"/>
                    <a:pt x="311508" y="161187"/>
                  </a:cubicBezTo>
                  <a:cubicBezTo>
                    <a:pt x="310010" y="159778"/>
                    <a:pt x="308165" y="158794"/>
                    <a:pt x="306161" y="158335"/>
                  </a:cubicBezTo>
                  <a:cubicBezTo>
                    <a:pt x="302412" y="157341"/>
                    <a:pt x="299055" y="155228"/>
                    <a:pt x="296538" y="152276"/>
                  </a:cubicBezTo>
                  <a:cubicBezTo>
                    <a:pt x="292962" y="146209"/>
                    <a:pt x="291519" y="139120"/>
                    <a:pt x="292439" y="132138"/>
                  </a:cubicBezTo>
                  <a:cubicBezTo>
                    <a:pt x="292956" y="117938"/>
                    <a:pt x="294685" y="103808"/>
                    <a:pt x="297607" y="8990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48" name="Полилиния: фигура 674">
              <a:extLst>
                <a:ext uri="{FF2B5EF4-FFF2-40B4-BE49-F238E27FC236}">
                  <a16:creationId xmlns:a16="http://schemas.microsoft.com/office/drawing/2014/main" id="{A3E338F5-3AAD-4CEA-81D6-F1357534CDDC}"/>
                </a:ext>
              </a:extLst>
            </p:cNvPr>
            <p:cNvSpPr/>
            <p:nvPr/>
          </p:nvSpPr>
          <p:spPr>
            <a:xfrm>
              <a:off x="2545171" y="3658212"/>
              <a:ext cx="246962" cy="272139"/>
            </a:xfrm>
            <a:custGeom>
              <a:avLst/>
              <a:gdLst>
                <a:gd name="connsiteX0" fmla="*/ 111378 w 264994"/>
                <a:gd name="connsiteY0" fmla="*/ 281366 h 291875"/>
                <a:gd name="connsiteX1" fmla="*/ 101754 w 264994"/>
                <a:gd name="connsiteY1" fmla="*/ 285999 h 291875"/>
                <a:gd name="connsiteX2" fmla="*/ 119575 w 264994"/>
                <a:gd name="connsiteY2" fmla="*/ 291524 h 291875"/>
                <a:gd name="connsiteX3" fmla="*/ 122783 w 264994"/>
                <a:gd name="connsiteY3" fmla="*/ 291524 h 291875"/>
                <a:gd name="connsiteX4" fmla="*/ 127951 w 264994"/>
                <a:gd name="connsiteY4" fmla="*/ 291524 h 291875"/>
                <a:gd name="connsiteX5" fmla="*/ 132763 w 264994"/>
                <a:gd name="connsiteY5" fmla="*/ 291524 h 291875"/>
                <a:gd name="connsiteX6" fmla="*/ 140426 w 264994"/>
                <a:gd name="connsiteY6" fmla="*/ 291524 h 291875"/>
                <a:gd name="connsiteX7" fmla="*/ 143455 w 264994"/>
                <a:gd name="connsiteY7" fmla="*/ 289207 h 291875"/>
                <a:gd name="connsiteX8" fmla="*/ 148802 w 264994"/>
                <a:gd name="connsiteY8" fmla="*/ 285108 h 291875"/>
                <a:gd name="connsiteX9" fmla="*/ 163949 w 264994"/>
                <a:gd name="connsiteY9" fmla="*/ 282792 h 291875"/>
                <a:gd name="connsiteX10" fmla="*/ 176424 w 264994"/>
                <a:gd name="connsiteY10" fmla="*/ 279762 h 291875"/>
                <a:gd name="connsiteX11" fmla="*/ 178562 w 264994"/>
                <a:gd name="connsiteY11" fmla="*/ 272634 h 291875"/>
                <a:gd name="connsiteX12" fmla="*/ 177137 w 264994"/>
                <a:gd name="connsiteY12" fmla="*/ 262654 h 291875"/>
                <a:gd name="connsiteX13" fmla="*/ 173394 w 264994"/>
                <a:gd name="connsiteY13" fmla="*/ 249466 h 291875"/>
                <a:gd name="connsiteX14" fmla="*/ 175355 w 264994"/>
                <a:gd name="connsiteY14" fmla="*/ 218993 h 291875"/>
                <a:gd name="connsiteX15" fmla="*/ 189077 w 264994"/>
                <a:gd name="connsiteY15" fmla="*/ 221131 h 291875"/>
                <a:gd name="connsiteX16" fmla="*/ 190681 w 264994"/>
                <a:gd name="connsiteY16" fmla="*/ 222200 h 291875"/>
                <a:gd name="connsiteX17" fmla="*/ 194601 w 264994"/>
                <a:gd name="connsiteY17" fmla="*/ 217567 h 291875"/>
                <a:gd name="connsiteX18" fmla="*/ 197453 w 264994"/>
                <a:gd name="connsiteY18" fmla="*/ 212755 h 291875"/>
                <a:gd name="connsiteX19" fmla="*/ 211175 w 264994"/>
                <a:gd name="connsiteY19" fmla="*/ 202419 h 291875"/>
                <a:gd name="connsiteX20" fmla="*/ 221689 w 264994"/>
                <a:gd name="connsiteY20" fmla="*/ 194399 h 291875"/>
                <a:gd name="connsiteX21" fmla="*/ 231491 w 264994"/>
                <a:gd name="connsiteY21" fmla="*/ 159827 h 291875"/>
                <a:gd name="connsiteX22" fmla="*/ 243253 w 264994"/>
                <a:gd name="connsiteY22" fmla="*/ 131313 h 291875"/>
                <a:gd name="connsiteX23" fmla="*/ 246639 w 264994"/>
                <a:gd name="connsiteY23" fmla="*/ 126324 h 291875"/>
                <a:gd name="connsiteX24" fmla="*/ 253767 w 264994"/>
                <a:gd name="connsiteY24" fmla="*/ 98701 h 291875"/>
                <a:gd name="connsiteX25" fmla="*/ 253767 w 264994"/>
                <a:gd name="connsiteY25" fmla="*/ 92107 h 291875"/>
                <a:gd name="connsiteX26" fmla="*/ 259470 w 264994"/>
                <a:gd name="connsiteY26" fmla="*/ 68762 h 291875"/>
                <a:gd name="connsiteX27" fmla="*/ 263390 w 264994"/>
                <a:gd name="connsiteY27" fmla="*/ 56465 h 291875"/>
                <a:gd name="connsiteX28" fmla="*/ 264994 w 264994"/>
                <a:gd name="connsiteY28" fmla="*/ 47911 h 291875"/>
                <a:gd name="connsiteX29" fmla="*/ 264994 w 264994"/>
                <a:gd name="connsiteY29" fmla="*/ 44347 h 291875"/>
                <a:gd name="connsiteX30" fmla="*/ 260183 w 264994"/>
                <a:gd name="connsiteY30" fmla="*/ 43100 h 291875"/>
                <a:gd name="connsiteX31" fmla="*/ 244500 w 264994"/>
                <a:gd name="connsiteY31" fmla="*/ 31160 h 291875"/>
                <a:gd name="connsiteX32" fmla="*/ 240223 w 264994"/>
                <a:gd name="connsiteY32" fmla="*/ 26170 h 291875"/>
                <a:gd name="connsiteX33" fmla="*/ 229352 w 264994"/>
                <a:gd name="connsiteY33" fmla="*/ 22784 h 291875"/>
                <a:gd name="connsiteX34" fmla="*/ 219551 w 264994"/>
                <a:gd name="connsiteY34" fmla="*/ 22784 h 291875"/>
                <a:gd name="connsiteX35" fmla="*/ 199591 w 264994"/>
                <a:gd name="connsiteY35" fmla="*/ 12447 h 291875"/>
                <a:gd name="connsiteX36" fmla="*/ 193710 w 264994"/>
                <a:gd name="connsiteY36" fmla="*/ 8170 h 291875"/>
                <a:gd name="connsiteX37" fmla="*/ 154861 w 264994"/>
                <a:gd name="connsiteY37" fmla="*/ 5497 h 291875"/>
                <a:gd name="connsiteX38" fmla="*/ 146841 w 264994"/>
                <a:gd name="connsiteY38" fmla="*/ 23318 h 291875"/>
                <a:gd name="connsiteX39" fmla="*/ 141495 w 264994"/>
                <a:gd name="connsiteY39" fmla="*/ 42565 h 291875"/>
                <a:gd name="connsiteX40" fmla="*/ 105853 w 264994"/>
                <a:gd name="connsiteY40" fmla="*/ 78207 h 291875"/>
                <a:gd name="connsiteX41" fmla="*/ 83933 w 264994"/>
                <a:gd name="connsiteY41" fmla="*/ 76603 h 291875"/>
                <a:gd name="connsiteX42" fmla="*/ 78231 w 264994"/>
                <a:gd name="connsiteY42" fmla="*/ 73039 h 291875"/>
                <a:gd name="connsiteX43" fmla="*/ 71993 w 264994"/>
                <a:gd name="connsiteY43" fmla="*/ 69831 h 291875"/>
                <a:gd name="connsiteX44" fmla="*/ 59340 w 264994"/>
                <a:gd name="connsiteY44" fmla="*/ 109394 h 291875"/>
                <a:gd name="connsiteX45" fmla="*/ 35638 w 264994"/>
                <a:gd name="connsiteY45" fmla="*/ 148243 h 291875"/>
                <a:gd name="connsiteX46" fmla="*/ 30827 w 264994"/>
                <a:gd name="connsiteY46" fmla="*/ 150204 h 291875"/>
                <a:gd name="connsiteX47" fmla="*/ 23164 w 264994"/>
                <a:gd name="connsiteY47" fmla="*/ 156263 h 291875"/>
                <a:gd name="connsiteX48" fmla="*/ 21203 w 264994"/>
                <a:gd name="connsiteY48" fmla="*/ 171054 h 291875"/>
                <a:gd name="connsiteX49" fmla="*/ 21203 w 264994"/>
                <a:gd name="connsiteY49" fmla="*/ 175331 h 291875"/>
                <a:gd name="connsiteX50" fmla="*/ 12828 w 264994"/>
                <a:gd name="connsiteY50" fmla="*/ 200280 h 291875"/>
                <a:gd name="connsiteX51" fmla="*/ 3739 w 264994"/>
                <a:gd name="connsiteY51" fmla="*/ 203310 h 291875"/>
                <a:gd name="connsiteX52" fmla="*/ 2848 w 264994"/>
                <a:gd name="connsiteY52" fmla="*/ 203310 h 291875"/>
                <a:gd name="connsiteX53" fmla="*/ 1600 w 264994"/>
                <a:gd name="connsiteY53" fmla="*/ 228081 h 291875"/>
                <a:gd name="connsiteX54" fmla="*/ 1600 w 264994"/>
                <a:gd name="connsiteY54" fmla="*/ 235031 h 291875"/>
                <a:gd name="connsiteX55" fmla="*/ 709 w 264994"/>
                <a:gd name="connsiteY55" fmla="*/ 261585 h 291875"/>
                <a:gd name="connsiteX56" fmla="*/ 27797 w 264994"/>
                <a:gd name="connsiteY56" fmla="*/ 254100 h 291875"/>
                <a:gd name="connsiteX57" fmla="*/ 48291 w 264994"/>
                <a:gd name="connsiteY57" fmla="*/ 239308 h 291875"/>
                <a:gd name="connsiteX58" fmla="*/ 55598 w 264994"/>
                <a:gd name="connsiteY58" fmla="*/ 232715 h 291875"/>
                <a:gd name="connsiteX59" fmla="*/ 91240 w 264994"/>
                <a:gd name="connsiteY59" fmla="*/ 214894 h 291875"/>
                <a:gd name="connsiteX60" fmla="*/ 109952 w 264994"/>
                <a:gd name="connsiteY60" fmla="*/ 220062 h 291875"/>
                <a:gd name="connsiteX61" fmla="*/ 108883 w 264994"/>
                <a:gd name="connsiteY61" fmla="*/ 235210 h 291875"/>
                <a:gd name="connsiteX62" fmla="*/ 107101 w 264994"/>
                <a:gd name="connsiteY62" fmla="*/ 238596 h 291875"/>
                <a:gd name="connsiteX63" fmla="*/ 107101 w 264994"/>
                <a:gd name="connsiteY63" fmla="*/ 252853 h 291875"/>
                <a:gd name="connsiteX64" fmla="*/ 112803 w 264994"/>
                <a:gd name="connsiteY64" fmla="*/ 254634 h 291875"/>
                <a:gd name="connsiteX65" fmla="*/ 114051 w 264994"/>
                <a:gd name="connsiteY65" fmla="*/ 254634 h 291875"/>
                <a:gd name="connsiteX66" fmla="*/ 128486 w 264994"/>
                <a:gd name="connsiteY66" fmla="*/ 260337 h 291875"/>
                <a:gd name="connsiteX67" fmla="*/ 126347 w 264994"/>
                <a:gd name="connsiteY67" fmla="*/ 274772 h 291875"/>
                <a:gd name="connsiteX68" fmla="*/ 111378 w 264994"/>
                <a:gd name="connsiteY68" fmla="*/ 281366 h 29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64994" h="291875">
                  <a:moveTo>
                    <a:pt x="111378" y="281366"/>
                  </a:moveTo>
                  <a:cubicBezTo>
                    <a:pt x="102289" y="282792"/>
                    <a:pt x="101576" y="283683"/>
                    <a:pt x="101754" y="285999"/>
                  </a:cubicBezTo>
                  <a:cubicBezTo>
                    <a:pt x="101932" y="288316"/>
                    <a:pt x="108883" y="291702"/>
                    <a:pt x="119575" y="291524"/>
                  </a:cubicBezTo>
                  <a:lnTo>
                    <a:pt x="122783" y="291524"/>
                  </a:lnTo>
                  <a:lnTo>
                    <a:pt x="127951" y="291524"/>
                  </a:lnTo>
                  <a:lnTo>
                    <a:pt x="132763" y="291524"/>
                  </a:lnTo>
                  <a:cubicBezTo>
                    <a:pt x="135295" y="291993"/>
                    <a:pt x="137893" y="291993"/>
                    <a:pt x="140426" y="291524"/>
                  </a:cubicBezTo>
                  <a:cubicBezTo>
                    <a:pt x="141607" y="291007"/>
                    <a:pt x="142646" y="290212"/>
                    <a:pt x="143455" y="289207"/>
                  </a:cubicBezTo>
                  <a:cubicBezTo>
                    <a:pt x="144960" y="287513"/>
                    <a:pt x="146775" y="286122"/>
                    <a:pt x="148802" y="285108"/>
                  </a:cubicBezTo>
                  <a:cubicBezTo>
                    <a:pt x="153578" y="283081"/>
                    <a:pt x="158786" y="282284"/>
                    <a:pt x="163949" y="282792"/>
                  </a:cubicBezTo>
                  <a:cubicBezTo>
                    <a:pt x="170009" y="282792"/>
                    <a:pt x="173394" y="282792"/>
                    <a:pt x="176424" y="279762"/>
                  </a:cubicBezTo>
                  <a:cubicBezTo>
                    <a:pt x="178029" y="277751"/>
                    <a:pt x="178795" y="275197"/>
                    <a:pt x="178562" y="272634"/>
                  </a:cubicBezTo>
                  <a:cubicBezTo>
                    <a:pt x="178665" y="269250"/>
                    <a:pt x="178183" y="265874"/>
                    <a:pt x="177137" y="262654"/>
                  </a:cubicBezTo>
                  <a:cubicBezTo>
                    <a:pt x="176138" y="258192"/>
                    <a:pt x="174888" y="253789"/>
                    <a:pt x="173394" y="249466"/>
                  </a:cubicBezTo>
                  <a:cubicBezTo>
                    <a:pt x="169296" y="236457"/>
                    <a:pt x="165019" y="223270"/>
                    <a:pt x="175355" y="218993"/>
                  </a:cubicBezTo>
                  <a:cubicBezTo>
                    <a:pt x="179969" y="217087"/>
                    <a:pt x="185261" y="217911"/>
                    <a:pt x="189077" y="221131"/>
                  </a:cubicBezTo>
                  <a:lnTo>
                    <a:pt x="190681" y="222200"/>
                  </a:lnTo>
                  <a:cubicBezTo>
                    <a:pt x="192463" y="222200"/>
                    <a:pt x="193354" y="220062"/>
                    <a:pt x="194601" y="217567"/>
                  </a:cubicBezTo>
                  <a:cubicBezTo>
                    <a:pt x="195406" y="215881"/>
                    <a:pt x="196360" y="214271"/>
                    <a:pt x="197453" y="212755"/>
                  </a:cubicBezTo>
                  <a:cubicBezTo>
                    <a:pt x="201168" y="208297"/>
                    <a:pt x="205865" y="204759"/>
                    <a:pt x="211175" y="202419"/>
                  </a:cubicBezTo>
                  <a:cubicBezTo>
                    <a:pt x="215296" y="200668"/>
                    <a:pt x="218912" y="197911"/>
                    <a:pt x="221689" y="194399"/>
                  </a:cubicBezTo>
                  <a:cubicBezTo>
                    <a:pt x="227670" y="183823"/>
                    <a:pt x="231031" y="171968"/>
                    <a:pt x="231491" y="159827"/>
                  </a:cubicBezTo>
                  <a:cubicBezTo>
                    <a:pt x="232040" y="149258"/>
                    <a:pt x="236191" y="139196"/>
                    <a:pt x="243253" y="131313"/>
                  </a:cubicBezTo>
                  <a:lnTo>
                    <a:pt x="246639" y="126324"/>
                  </a:lnTo>
                  <a:cubicBezTo>
                    <a:pt x="252119" y="118209"/>
                    <a:pt x="254637" y="108454"/>
                    <a:pt x="253767" y="98701"/>
                  </a:cubicBezTo>
                  <a:cubicBezTo>
                    <a:pt x="253767" y="96563"/>
                    <a:pt x="253767" y="94424"/>
                    <a:pt x="253767" y="92107"/>
                  </a:cubicBezTo>
                  <a:cubicBezTo>
                    <a:pt x="254376" y="84066"/>
                    <a:pt x="256303" y="76179"/>
                    <a:pt x="259470" y="68762"/>
                  </a:cubicBezTo>
                  <a:cubicBezTo>
                    <a:pt x="260895" y="64663"/>
                    <a:pt x="262321" y="60742"/>
                    <a:pt x="263390" y="56465"/>
                  </a:cubicBezTo>
                  <a:cubicBezTo>
                    <a:pt x="264099" y="53649"/>
                    <a:pt x="264634" y="50793"/>
                    <a:pt x="264994" y="47911"/>
                  </a:cubicBezTo>
                  <a:lnTo>
                    <a:pt x="264994" y="44347"/>
                  </a:lnTo>
                  <a:lnTo>
                    <a:pt x="260183" y="43100"/>
                  </a:lnTo>
                  <a:cubicBezTo>
                    <a:pt x="253770" y="40979"/>
                    <a:pt x="248251" y="36776"/>
                    <a:pt x="244500" y="31160"/>
                  </a:cubicBezTo>
                  <a:lnTo>
                    <a:pt x="240223" y="26170"/>
                  </a:lnTo>
                  <a:cubicBezTo>
                    <a:pt x="237552" y="23045"/>
                    <a:pt x="233325" y="21729"/>
                    <a:pt x="229352" y="22784"/>
                  </a:cubicBezTo>
                  <a:cubicBezTo>
                    <a:pt x="226099" y="23209"/>
                    <a:pt x="222804" y="23209"/>
                    <a:pt x="219551" y="22784"/>
                  </a:cubicBezTo>
                  <a:cubicBezTo>
                    <a:pt x="212109" y="21139"/>
                    <a:pt x="205228" y="17576"/>
                    <a:pt x="199591" y="12447"/>
                  </a:cubicBezTo>
                  <a:cubicBezTo>
                    <a:pt x="197718" y="10906"/>
                    <a:pt x="195754" y="9478"/>
                    <a:pt x="193710" y="8170"/>
                  </a:cubicBezTo>
                  <a:cubicBezTo>
                    <a:pt x="182949" y="-1625"/>
                    <a:pt x="166863" y="-2732"/>
                    <a:pt x="154861" y="5497"/>
                  </a:cubicBezTo>
                  <a:cubicBezTo>
                    <a:pt x="148980" y="9240"/>
                    <a:pt x="147911" y="14764"/>
                    <a:pt x="146841" y="23318"/>
                  </a:cubicBezTo>
                  <a:cubicBezTo>
                    <a:pt x="146441" y="30040"/>
                    <a:pt x="144619" y="36600"/>
                    <a:pt x="141495" y="42565"/>
                  </a:cubicBezTo>
                  <a:cubicBezTo>
                    <a:pt x="134010" y="55040"/>
                    <a:pt x="122783" y="73930"/>
                    <a:pt x="105853" y="78207"/>
                  </a:cubicBezTo>
                  <a:cubicBezTo>
                    <a:pt x="98568" y="80084"/>
                    <a:pt x="90868" y="79521"/>
                    <a:pt x="83933" y="76603"/>
                  </a:cubicBezTo>
                  <a:cubicBezTo>
                    <a:pt x="81931" y="75585"/>
                    <a:pt x="80023" y="74393"/>
                    <a:pt x="78231" y="73039"/>
                  </a:cubicBezTo>
                  <a:cubicBezTo>
                    <a:pt x="76384" y="71567"/>
                    <a:pt x="74264" y="70477"/>
                    <a:pt x="71993" y="69831"/>
                  </a:cubicBezTo>
                  <a:cubicBezTo>
                    <a:pt x="65934" y="69831"/>
                    <a:pt x="60588" y="87652"/>
                    <a:pt x="59340" y="109394"/>
                  </a:cubicBezTo>
                  <a:cubicBezTo>
                    <a:pt x="61190" y="126226"/>
                    <a:pt x="51452" y="142187"/>
                    <a:pt x="35638" y="148243"/>
                  </a:cubicBezTo>
                  <a:lnTo>
                    <a:pt x="30827" y="150204"/>
                  </a:lnTo>
                  <a:cubicBezTo>
                    <a:pt x="27545" y="151078"/>
                    <a:pt x="24772" y="153271"/>
                    <a:pt x="23164" y="156263"/>
                  </a:cubicBezTo>
                  <a:cubicBezTo>
                    <a:pt x="20640" y="160760"/>
                    <a:pt x="19939" y="166054"/>
                    <a:pt x="21203" y="171054"/>
                  </a:cubicBezTo>
                  <a:cubicBezTo>
                    <a:pt x="21203" y="172302"/>
                    <a:pt x="21203" y="173905"/>
                    <a:pt x="21203" y="175331"/>
                  </a:cubicBezTo>
                  <a:cubicBezTo>
                    <a:pt x="22741" y="184524"/>
                    <a:pt x="19601" y="193878"/>
                    <a:pt x="12828" y="200280"/>
                  </a:cubicBezTo>
                  <a:cubicBezTo>
                    <a:pt x="10212" y="202259"/>
                    <a:pt x="7019" y="203323"/>
                    <a:pt x="3739" y="203310"/>
                  </a:cubicBezTo>
                  <a:lnTo>
                    <a:pt x="2848" y="203310"/>
                  </a:lnTo>
                  <a:cubicBezTo>
                    <a:pt x="2848" y="211508"/>
                    <a:pt x="2848" y="219705"/>
                    <a:pt x="1600" y="228081"/>
                  </a:cubicBezTo>
                  <a:cubicBezTo>
                    <a:pt x="1766" y="230395"/>
                    <a:pt x="1766" y="232717"/>
                    <a:pt x="1600" y="235031"/>
                  </a:cubicBezTo>
                  <a:cubicBezTo>
                    <a:pt x="-174" y="243771"/>
                    <a:pt x="-475" y="252746"/>
                    <a:pt x="709" y="261585"/>
                  </a:cubicBezTo>
                  <a:cubicBezTo>
                    <a:pt x="709" y="261585"/>
                    <a:pt x="5699" y="263723"/>
                    <a:pt x="27797" y="254100"/>
                  </a:cubicBezTo>
                  <a:cubicBezTo>
                    <a:pt x="35492" y="250492"/>
                    <a:pt x="42443" y="245475"/>
                    <a:pt x="48291" y="239308"/>
                  </a:cubicBezTo>
                  <a:lnTo>
                    <a:pt x="55598" y="232715"/>
                  </a:lnTo>
                  <a:cubicBezTo>
                    <a:pt x="65768" y="223838"/>
                    <a:pt x="78036" y="217704"/>
                    <a:pt x="91240" y="214894"/>
                  </a:cubicBezTo>
                  <a:cubicBezTo>
                    <a:pt x="96408" y="214894"/>
                    <a:pt x="105497" y="213290"/>
                    <a:pt x="109952" y="220062"/>
                  </a:cubicBezTo>
                  <a:cubicBezTo>
                    <a:pt x="112629" y="224877"/>
                    <a:pt x="112209" y="230818"/>
                    <a:pt x="108883" y="235210"/>
                  </a:cubicBezTo>
                  <a:cubicBezTo>
                    <a:pt x="108183" y="236280"/>
                    <a:pt x="107587" y="237413"/>
                    <a:pt x="107101" y="238596"/>
                  </a:cubicBezTo>
                  <a:cubicBezTo>
                    <a:pt x="105117" y="243141"/>
                    <a:pt x="105117" y="248307"/>
                    <a:pt x="107101" y="252853"/>
                  </a:cubicBezTo>
                  <a:cubicBezTo>
                    <a:pt x="107101" y="252852"/>
                    <a:pt x="108704" y="254813"/>
                    <a:pt x="112803" y="254634"/>
                  </a:cubicBezTo>
                  <a:lnTo>
                    <a:pt x="114051" y="254634"/>
                  </a:lnTo>
                  <a:cubicBezTo>
                    <a:pt x="119582" y="253316"/>
                    <a:pt x="125348" y="255594"/>
                    <a:pt x="128486" y="260337"/>
                  </a:cubicBezTo>
                  <a:cubicBezTo>
                    <a:pt x="131347" y="265035"/>
                    <a:pt x="130448" y="271106"/>
                    <a:pt x="126347" y="274772"/>
                  </a:cubicBezTo>
                  <a:cubicBezTo>
                    <a:pt x="122203" y="278533"/>
                    <a:pt x="116950" y="280847"/>
                    <a:pt x="111378" y="28136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49" name="Полилиния: фигура 675">
              <a:extLst>
                <a:ext uri="{FF2B5EF4-FFF2-40B4-BE49-F238E27FC236}">
                  <a16:creationId xmlns:a16="http://schemas.microsoft.com/office/drawing/2014/main" id="{81BDF11F-8A17-474D-B450-DAB085DDD239}"/>
                </a:ext>
              </a:extLst>
            </p:cNvPr>
            <p:cNvSpPr/>
            <p:nvPr/>
          </p:nvSpPr>
          <p:spPr>
            <a:xfrm>
              <a:off x="2374599" y="3276140"/>
              <a:ext cx="501406" cy="561185"/>
            </a:xfrm>
            <a:custGeom>
              <a:avLst/>
              <a:gdLst>
                <a:gd name="connsiteX0" fmla="*/ 183556 w 538015"/>
                <a:gd name="connsiteY0" fmla="*/ 600615 h 601883"/>
                <a:gd name="connsiteX1" fmla="*/ 188011 w 538015"/>
                <a:gd name="connsiteY1" fmla="*/ 601863 h 601883"/>
                <a:gd name="connsiteX2" fmla="*/ 191932 w 538015"/>
                <a:gd name="connsiteY2" fmla="*/ 600972 h 601883"/>
                <a:gd name="connsiteX3" fmla="*/ 196209 w 538015"/>
                <a:gd name="connsiteY3" fmla="*/ 584933 h 601883"/>
                <a:gd name="connsiteX4" fmla="*/ 196209 w 538015"/>
                <a:gd name="connsiteY4" fmla="*/ 580834 h 601883"/>
                <a:gd name="connsiteX5" fmla="*/ 199595 w 538015"/>
                <a:gd name="connsiteY5" fmla="*/ 559805 h 601883"/>
                <a:gd name="connsiteX6" fmla="*/ 212248 w 538015"/>
                <a:gd name="connsiteY6" fmla="*/ 549647 h 601883"/>
                <a:gd name="connsiteX7" fmla="*/ 216347 w 538015"/>
                <a:gd name="connsiteY7" fmla="*/ 547865 h 601883"/>
                <a:gd name="connsiteX8" fmla="*/ 234168 w 538015"/>
                <a:gd name="connsiteY8" fmla="*/ 517570 h 601883"/>
                <a:gd name="connsiteX9" fmla="*/ 256087 w 538015"/>
                <a:gd name="connsiteY9" fmla="*/ 468562 h 601883"/>
                <a:gd name="connsiteX10" fmla="*/ 268918 w 538015"/>
                <a:gd name="connsiteY10" fmla="*/ 473552 h 601883"/>
                <a:gd name="connsiteX11" fmla="*/ 287987 w 538015"/>
                <a:gd name="connsiteY11" fmla="*/ 477294 h 601883"/>
                <a:gd name="connsiteX12" fmla="*/ 317213 w 538015"/>
                <a:gd name="connsiteY12" fmla="*/ 446108 h 601883"/>
                <a:gd name="connsiteX13" fmla="*/ 321312 w 538015"/>
                <a:gd name="connsiteY13" fmla="*/ 430782 h 601883"/>
                <a:gd name="connsiteX14" fmla="*/ 333609 w 538015"/>
                <a:gd name="connsiteY14" fmla="*/ 405654 h 601883"/>
                <a:gd name="connsiteX15" fmla="*/ 383686 w 538015"/>
                <a:gd name="connsiteY15" fmla="*/ 408327 h 601883"/>
                <a:gd name="connsiteX16" fmla="*/ 390101 w 538015"/>
                <a:gd name="connsiteY16" fmla="*/ 413139 h 601883"/>
                <a:gd name="connsiteX17" fmla="*/ 405605 w 538015"/>
                <a:gd name="connsiteY17" fmla="*/ 421515 h 601883"/>
                <a:gd name="connsiteX18" fmla="*/ 413268 w 538015"/>
                <a:gd name="connsiteY18" fmla="*/ 421515 h 601883"/>
                <a:gd name="connsiteX19" fmla="*/ 431089 w 538015"/>
                <a:gd name="connsiteY19" fmla="*/ 428108 h 601883"/>
                <a:gd name="connsiteX20" fmla="*/ 436079 w 538015"/>
                <a:gd name="connsiteY20" fmla="*/ 433811 h 601883"/>
                <a:gd name="connsiteX21" fmla="*/ 447128 w 538015"/>
                <a:gd name="connsiteY21" fmla="*/ 442365 h 601883"/>
                <a:gd name="connsiteX22" fmla="*/ 451049 w 538015"/>
                <a:gd name="connsiteY22" fmla="*/ 443435 h 601883"/>
                <a:gd name="connsiteX23" fmla="*/ 459246 w 538015"/>
                <a:gd name="connsiteY23" fmla="*/ 430603 h 601883"/>
                <a:gd name="connsiteX24" fmla="*/ 465840 w 538015"/>
                <a:gd name="connsiteY24" fmla="*/ 426326 h 601883"/>
                <a:gd name="connsiteX25" fmla="*/ 468157 w 538015"/>
                <a:gd name="connsiteY25" fmla="*/ 425257 h 601883"/>
                <a:gd name="connsiteX26" fmla="*/ 470295 w 538015"/>
                <a:gd name="connsiteY26" fmla="*/ 423475 h 601883"/>
                <a:gd name="connsiteX27" fmla="*/ 471899 w 538015"/>
                <a:gd name="connsiteY27" fmla="*/ 416525 h 601883"/>
                <a:gd name="connsiteX28" fmla="*/ 471899 w 538015"/>
                <a:gd name="connsiteY28" fmla="*/ 415456 h 601883"/>
                <a:gd name="connsiteX29" fmla="*/ 471899 w 538015"/>
                <a:gd name="connsiteY29" fmla="*/ 409040 h 601883"/>
                <a:gd name="connsiteX30" fmla="*/ 479206 w 538015"/>
                <a:gd name="connsiteY30" fmla="*/ 396387 h 601883"/>
                <a:gd name="connsiteX31" fmla="*/ 483661 w 538015"/>
                <a:gd name="connsiteY31" fmla="*/ 387120 h 601883"/>
                <a:gd name="connsiteX32" fmla="*/ 477780 w 538015"/>
                <a:gd name="connsiteY32" fmla="*/ 378566 h 601883"/>
                <a:gd name="connsiteX33" fmla="*/ 468513 w 538015"/>
                <a:gd name="connsiteY33" fmla="*/ 360745 h 601883"/>
                <a:gd name="connsiteX34" fmla="*/ 504155 w 538015"/>
                <a:gd name="connsiteY34" fmla="*/ 320113 h 601883"/>
                <a:gd name="connsiteX35" fmla="*/ 520194 w 538015"/>
                <a:gd name="connsiteY35" fmla="*/ 309599 h 601883"/>
                <a:gd name="connsiteX36" fmla="*/ 538015 w 538015"/>
                <a:gd name="connsiteY36" fmla="*/ 284471 h 601883"/>
                <a:gd name="connsiteX37" fmla="*/ 523046 w 538015"/>
                <a:gd name="connsiteY37" fmla="*/ 266650 h 601883"/>
                <a:gd name="connsiteX38" fmla="*/ 515204 w 538015"/>
                <a:gd name="connsiteY38" fmla="*/ 262195 h 601883"/>
                <a:gd name="connsiteX39" fmla="*/ 487225 w 538015"/>
                <a:gd name="connsiteY39" fmla="*/ 241879 h 601883"/>
                <a:gd name="connsiteX40" fmla="*/ 482948 w 538015"/>
                <a:gd name="connsiteY40" fmla="*/ 226019 h 601883"/>
                <a:gd name="connsiteX41" fmla="*/ 481879 w 538015"/>
                <a:gd name="connsiteY41" fmla="*/ 226019 h 601883"/>
                <a:gd name="connsiteX42" fmla="*/ 459959 w 538015"/>
                <a:gd name="connsiteY42" fmla="*/ 226019 h 601883"/>
                <a:gd name="connsiteX43" fmla="*/ 453544 w 538015"/>
                <a:gd name="connsiteY43" fmla="*/ 230117 h 601883"/>
                <a:gd name="connsiteX44" fmla="*/ 422713 w 538015"/>
                <a:gd name="connsiteY44" fmla="*/ 231900 h 601883"/>
                <a:gd name="connsiteX45" fmla="*/ 416832 w 538015"/>
                <a:gd name="connsiteY45" fmla="*/ 224415 h 601883"/>
                <a:gd name="connsiteX46" fmla="*/ 405605 w 538015"/>
                <a:gd name="connsiteY46" fmla="*/ 219247 h 601883"/>
                <a:gd name="connsiteX47" fmla="*/ 400259 w 538015"/>
                <a:gd name="connsiteY47" fmla="*/ 220494 h 601883"/>
                <a:gd name="connsiteX48" fmla="*/ 369072 w 538015"/>
                <a:gd name="connsiteY48" fmla="*/ 220494 h 601883"/>
                <a:gd name="connsiteX49" fmla="*/ 339668 w 538015"/>
                <a:gd name="connsiteY49" fmla="*/ 216395 h 601883"/>
                <a:gd name="connsiteX50" fmla="*/ 317926 w 538015"/>
                <a:gd name="connsiteY50" fmla="*/ 235107 h 601883"/>
                <a:gd name="connsiteX51" fmla="*/ 316857 w 538015"/>
                <a:gd name="connsiteY51" fmla="*/ 236889 h 601883"/>
                <a:gd name="connsiteX52" fmla="*/ 297610 w 538015"/>
                <a:gd name="connsiteY52" fmla="*/ 255958 h 601883"/>
                <a:gd name="connsiteX53" fmla="*/ 295115 w 538015"/>
                <a:gd name="connsiteY53" fmla="*/ 255958 h 601883"/>
                <a:gd name="connsiteX54" fmla="*/ 287274 w 538015"/>
                <a:gd name="connsiteY54" fmla="*/ 253285 h 601883"/>
                <a:gd name="connsiteX55" fmla="*/ 283888 w 538015"/>
                <a:gd name="connsiteY55" fmla="*/ 233147 h 601883"/>
                <a:gd name="connsiteX56" fmla="*/ 283888 w 538015"/>
                <a:gd name="connsiteY56" fmla="*/ 224237 h 601883"/>
                <a:gd name="connsiteX57" fmla="*/ 281037 w 538015"/>
                <a:gd name="connsiteY57" fmla="*/ 220673 h 601883"/>
                <a:gd name="connsiteX58" fmla="*/ 275334 w 538015"/>
                <a:gd name="connsiteY58" fmla="*/ 211940 h 601883"/>
                <a:gd name="connsiteX59" fmla="*/ 276581 w 538015"/>
                <a:gd name="connsiteY59" fmla="*/ 199822 h 601883"/>
                <a:gd name="connsiteX60" fmla="*/ 277651 w 538015"/>
                <a:gd name="connsiteY60" fmla="*/ 195545 h 601883"/>
                <a:gd name="connsiteX61" fmla="*/ 274110 w 538015"/>
                <a:gd name="connsiteY61" fmla="*/ 180067 h 601883"/>
                <a:gd name="connsiteX62" fmla="*/ 272305 w 538015"/>
                <a:gd name="connsiteY62" fmla="*/ 179150 h 601883"/>
                <a:gd name="connsiteX63" fmla="*/ 264820 w 538015"/>
                <a:gd name="connsiteY63" fmla="*/ 173269 h 601883"/>
                <a:gd name="connsiteX64" fmla="*/ 270344 w 538015"/>
                <a:gd name="connsiteY64" fmla="*/ 146003 h 601883"/>
                <a:gd name="connsiteX65" fmla="*/ 276403 w 538015"/>
                <a:gd name="connsiteY65" fmla="*/ 133885 h 601883"/>
                <a:gd name="connsiteX66" fmla="*/ 289234 w 538015"/>
                <a:gd name="connsiteY66" fmla="*/ 114460 h 601883"/>
                <a:gd name="connsiteX67" fmla="*/ 300283 w 538015"/>
                <a:gd name="connsiteY67" fmla="*/ 110004 h 601883"/>
                <a:gd name="connsiteX68" fmla="*/ 307590 w 538015"/>
                <a:gd name="connsiteY68" fmla="*/ 101806 h 601883"/>
                <a:gd name="connsiteX69" fmla="*/ 316679 w 538015"/>
                <a:gd name="connsiteY69" fmla="*/ 81312 h 601883"/>
                <a:gd name="connsiteX70" fmla="*/ 323629 w 538015"/>
                <a:gd name="connsiteY70" fmla="*/ 67412 h 601883"/>
                <a:gd name="connsiteX71" fmla="*/ 326480 w 538015"/>
                <a:gd name="connsiteY71" fmla="*/ 59749 h 601883"/>
                <a:gd name="connsiteX72" fmla="*/ 330223 w 538015"/>
                <a:gd name="connsiteY72" fmla="*/ 49948 h 601883"/>
                <a:gd name="connsiteX73" fmla="*/ 315788 w 538015"/>
                <a:gd name="connsiteY73" fmla="*/ 32127 h 601883"/>
                <a:gd name="connsiteX74" fmla="*/ 315788 w 538015"/>
                <a:gd name="connsiteY74" fmla="*/ 24107 h 601883"/>
                <a:gd name="connsiteX75" fmla="*/ 315788 w 538015"/>
                <a:gd name="connsiteY75" fmla="*/ 18404 h 601883"/>
                <a:gd name="connsiteX76" fmla="*/ 311511 w 538015"/>
                <a:gd name="connsiteY76" fmla="*/ 12167 h 601883"/>
                <a:gd name="connsiteX77" fmla="*/ 299927 w 538015"/>
                <a:gd name="connsiteY77" fmla="*/ 1474 h 601883"/>
                <a:gd name="connsiteX78" fmla="*/ 287809 w 538015"/>
                <a:gd name="connsiteY78" fmla="*/ 1474 h 601883"/>
                <a:gd name="connsiteX79" fmla="*/ 282997 w 538015"/>
                <a:gd name="connsiteY79" fmla="*/ 5395 h 601883"/>
                <a:gd name="connsiteX80" fmla="*/ 280502 w 538015"/>
                <a:gd name="connsiteY80" fmla="*/ 7712 h 601883"/>
                <a:gd name="connsiteX81" fmla="*/ 273195 w 538015"/>
                <a:gd name="connsiteY81" fmla="*/ 14840 h 601883"/>
                <a:gd name="connsiteX82" fmla="*/ 268206 w 538015"/>
                <a:gd name="connsiteY82" fmla="*/ 19830 h 601883"/>
                <a:gd name="connsiteX83" fmla="*/ 244326 w 538015"/>
                <a:gd name="connsiteY83" fmla="*/ 39968 h 601883"/>
                <a:gd name="connsiteX84" fmla="*/ 212961 w 538015"/>
                <a:gd name="connsiteY84" fmla="*/ 49235 h 601883"/>
                <a:gd name="connsiteX85" fmla="*/ 208149 w 538015"/>
                <a:gd name="connsiteY85" fmla="*/ 49235 h 601883"/>
                <a:gd name="connsiteX86" fmla="*/ 201733 w 538015"/>
                <a:gd name="connsiteY86" fmla="*/ 49235 h 601883"/>
                <a:gd name="connsiteX87" fmla="*/ 195318 w 538015"/>
                <a:gd name="connsiteY87" fmla="*/ 51730 h 601883"/>
                <a:gd name="connsiteX88" fmla="*/ 195318 w 538015"/>
                <a:gd name="connsiteY88" fmla="*/ 54403 h 601883"/>
                <a:gd name="connsiteX89" fmla="*/ 198347 w 538015"/>
                <a:gd name="connsiteY89" fmla="*/ 55472 h 601883"/>
                <a:gd name="connsiteX90" fmla="*/ 204228 w 538015"/>
                <a:gd name="connsiteY90" fmla="*/ 61710 h 601883"/>
                <a:gd name="connsiteX91" fmla="*/ 205119 w 538015"/>
                <a:gd name="connsiteY91" fmla="*/ 62957 h 601883"/>
                <a:gd name="connsiteX92" fmla="*/ 212604 w 538015"/>
                <a:gd name="connsiteY92" fmla="*/ 67590 h 601883"/>
                <a:gd name="connsiteX93" fmla="*/ 219554 w 538015"/>
                <a:gd name="connsiteY93" fmla="*/ 69372 h 601883"/>
                <a:gd name="connsiteX94" fmla="*/ 224010 w 538015"/>
                <a:gd name="connsiteY94" fmla="*/ 76501 h 601883"/>
                <a:gd name="connsiteX95" fmla="*/ 219911 w 538015"/>
                <a:gd name="connsiteY95" fmla="*/ 87372 h 601883"/>
                <a:gd name="connsiteX96" fmla="*/ 213317 w 538015"/>
                <a:gd name="connsiteY96" fmla="*/ 91827 h 601883"/>
                <a:gd name="connsiteX97" fmla="*/ 209574 w 538015"/>
                <a:gd name="connsiteY97" fmla="*/ 93965 h 601883"/>
                <a:gd name="connsiteX98" fmla="*/ 201911 w 538015"/>
                <a:gd name="connsiteY98" fmla="*/ 111786 h 601883"/>
                <a:gd name="connsiteX99" fmla="*/ 197813 w 538015"/>
                <a:gd name="connsiteY99" fmla="*/ 125330 h 601883"/>
                <a:gd name="connsiteX100" fmla="*/ 192110 w 538015"/>
                <a:gd name="connsiteY100" fmla="*/ 133706 h 601883"/>
                <a:gd name="connsiteX101" fmla="*/ 191041 w 538015"/>
                <a:gd name="connsiteY101" fmla="*/ 134597 h 601883"/>
                <a:gd name="connsiteX102" fmla="*/ 178566 w 538015"/>
                <a:gd name="connsiteY102" fmla="*/ 157586 h 601883"/>
                <a:gd name="connsiteX103" fmla="*/ 178566 w 538015"/>
                <a:gd name="connsiteY103" fmla="*/ 175407 h 601883"/>
                <a:gd name="connsiteX104" fmla="*/ 178566 w 538015"/>
                <a:gd name="connsiteY104" fmla="*/ 187704 h 601883"/>
                <a:gd name="connsiteX105" fmla="*/ 169121 w 538015"/>
                <a:gd name="connsiteY105" fmla="*/ 211227 h 601883"/>
                <a:gd name="connsiteX106" fmla="*/ 145241 w 538015"/>
                <a:gd name="connsiteY106" fmla="*/ 217465 h 601883"/>
                <a:gd name="connsiteX107" fmla="*/ 140608 w 538015"/>
                <a:gd name="connsiteY107" fmla="*/ 217465 h 601883"/>
                <a:gd name="connsiteX108" fmla="*/ 125460 w 538015"/>
                <a:gd name="connsiteY108" fmla="*/ 217465 h 601883"/>
                <a:gd name="connsiteX109" fmla="*/ 122252 w 538015"/>
                <a:gd name="connsiteY109" fmla="*/ 217465 h 601883"/>
                <a:gd name="connsiteX110" fmla="*/ 113520 w 538015"/>
                <a:gd name="connsiteY110" fmla="*/ 219603 h 601883"/>
                <a:gd name="connsiteX111" fmla="*/ 107104 w 538015"/>
                <a:gd name="connsiteY111" fmla="*/ 219603 h 601883"/>
                <a:gd name="connsiteX112" fmla="*/ 105144 w 538015"/>
                <a:gd name="connsiteY112" fmla="*/ 219603 h 601883"/>
                <a:gd name="connsiteX113" fmla="*/ 84471 w 538015"/>
                <a:gd name="connsiteY113" fmla="*/ 224058 h 601883"/>
                <a:gd name="connsiteX114" fmla="*/ 66650 w 538015"/>
                <a:gd name="connsiteY114" fmla="*/ 236711 h 601883"/>
                <a:gd name="connsiteX115" fmla="*/ 65225 w 538015"/>
                <a:gd name="connsiteY115" fmla="*/ 237602 h 601883"/>
                <a:gd name="connsiteX116" fmla="*/ 54889 w 538015"/>
                <a:gd name="connsiteY116" fmla="*/ 245622 h 601883"/>
                <a:gd name="connsiteX117" fmla="*/ 57384 w 538015"/>
                <a:gd name="connsiteY117" fmla="*/ 248295 h 601883"/>
                <a:gd name="connsiteX118" fmla="*/ 66829 w 538015"/>
                <a:gd name="connsiteY118" fmla="*/ 257027 h 601883"/>
                <a:gd name="connsiteX119" fmla="*/ 88570 w 538015"/>
                <a:gd name="connsiteY119" fmla="*/ 276808 h 601883"/>
                <a:gd name="connsiteX120" fmla="*/ 94095 w 538015"/>
                <a:gd name="connsiteY120" fmla="*/ 280551 h 601883"/>
                <a:gd name="connsiteX121" fmla="*/ 111916 w 538015"/>
                <a:gd name="connsiteY121" fmla="*/ 307995 h 601883"/>
                <a:gd name="connsiteX122" fmla="*/ 79660 w 538015"/>
                <a:gd name="connsiteY122" fmla="*/ 336687 h 601883"/>
                <a:gd name="connsiteX123" fmla="*/ 50077 w 538015"/>
                <a:gd name="connsiteY123" fmla="*/ 332410 h 601883"/>
                <a:gd name="connsiteX124" fmla="*/ 40454 w 538015"/>
                <a:gd name="connsiteY124" fmla="*/ 328133 h 601883"/>
                <a:gd name="connsiteX125" fmla="*/ 15504 w 538015"/>
                <a:gd name="connsiteY125" fmla="*/ 344172 h 601883"/>
                <a:gd name="connsiteX126" fmla="*/ 0 w 538015"/>
                <a:gd name="connsiteY126" fmla="*/ 363240 h 601883"/>
                <a:gd name="connsiteX127" fmla="*/ 15861 w 538015"/>
                <a:gd name="connsiteY127" fmla="*/ 387120 h 601883"/>
                <a:gd name="connsiteX128" fmla="*/ 41523 w 538015"/>
                <a:gd name="connsiteY128" fmla="*/ 397100 h 601883"/>
                <a:gd name="connsiteX129" fmla="*/ 52928 w 538015"/>
                <a:gd name="connsiteY129" fmla="*/ 397100 h 601883"/>
                <a:gd name="connsiteX130" fmla="*/ 91065 w 538015"/>
                <a:gd name="connsiteY130" fmla="*/ 405654 h 601883"/>
                <a:gd name="connsiteX131" fmla="*/ 101401 w 538015"/>
                <a:gd name="connsiteY131" fmla="*/ 410822 h 601883"/>
                <a:gd name="connsiteX132" fmla="*/ 107282 w 538015"/>
                <a:gd name="connsiteY132" fmla="*/ 414208 h 601883"/>
                <a:gd name="connsiteX133" fmla="*/ 115480 w 538015"/>
                <a:gd name="connsiteY133" fmla="*/ 416168 h 601883"/>
                <a:gd name="connsiteX134" fmla="*/ 128489 w 538015"/>
                <a:gd name="connsiteY134" fmla="*/ 420267 h 601883"/>
                <a:gd name="connsiteX135" fmla="*/ 137222 w 538015"/>
                <a:gd name="connsiteY135" fmla="*/ 434702 h 601883"/>
                <a:gd name="connsiteX136" fmla="*/ 137222 w 538015"/>
                <a:gd name="connsiteY136" fmla="*/ 439692 h 601883"/>
                <a:gd name="connsiteX137" fmla="*/ 141677 w 538015"/>
                <a:gd name="connsiteY137" fmla="*/ 444325 h 601883"/>
                <a:gd name="connsiteX138" fmla="*/ 146845 w 538015"/>
                <a:gd name="connsiteY138" fmla="*/ 446820 h 601883"/>
                <a:gd name="connsiteX139" fmla="*/ 149162 w 538015"/>
                <a:gd name="connsiteY139" fmla="*/ 447890 h 601883"/>
                <a:gd name="connsiteX140" fmla="*/ 161636 w 538015"/>
                <a:gd name="connsiteY140" fmla="*/ 461434 h 601883"/>
                <a:gd name="connsiteX141" fmla="*/ 156468 w 538015"/>
                <a:gd name="connsiteY141" fmla="*/ 475156 h 601883"/>
                <a:gd name="connsiteX142" fmla="*/ 153617 w 538015"/>
                <a:gd name="connsiteY142" fmla="*/ 480324 h 601883"/>
                <a:gd name="connsiteX143" fmla="*/ 156825 w 538015"/>
                <a:gd name="connsiteY143" fmla="*/ 483710 h 601883"/>
                <a:gd name="connsiteX144" fmla="*/ 164131 w 538015"/>
                <a:gd name="connsiteY144" fmla="*/ 492442 h 601883"/>
                <a:gd name="connsiteX145" fmla="*/ 162706 w 538015"/>
                <a:gd name="connsiteY145" fmla="*/ 506877 h 601883"/>
                <a:gd name="connsiteX146" fmla="*/ 162706 w 538015"/>
                <a:gd name="connsiteY146" fmla="*/ 508303 h 601883"/>
                <a:gd name="connsiteX147" fmla="*/ 160567 w 538015"/>
                <a:gd name="connsiteY147" fmla="*/ 513293 h 601883"/>
                <a:gd name="connsiteX148" fmla="*/ 162171 w 538015"/>
                <a:gd name="connsiteY148" fmla="*/ 517570 h 601883"/>
                <a:gd name="connsiteX149" fmla="*/ 163953 w 538015"/>
                <a:gd name="connsiteY149" fmla="*/ 518995 h 601883"/>
                <a:gd name="connsiteX150" fmla="*/ 168408 w 538015"/>
                <a:gd name="connsiteY150" fmla="*/ 524698 h 601883"/>
                <a:gd name="connsiteX151" fmla="*/ 168408 w 538015"/>
                <a:gd name="connsiteY151" fmla="*/ 540024 h 601883"/>
                <a:gd name="connsiteX152" fmla="*/ 168408 w 538015"/>
                <a:gd name="connsiteY152" fmla="*/ 541806 h 601883"/>
                <a:gd name="connsiteX153" fmla="*/ 168408 w 538015"/>
                <a:gd name="connsiteY153" fmla="*/ 544301 h 601883"/>
                <a:gd name="connsiteX154" fmla="*/ 168408 w 538015"/>
                <a:gd name="connsiteY154" fmla="*/ 558558 h 601883"/>
                <a:gd name="connsiteX155" fmla="*/ 171972 w 538015"/>
                <a:gd name="connsiteY155" fmla="*/ 563013 h 601883"/>
                <a:gd name="connsiteX156" fmla="*/ 178031 w 538015"/>
                <a:gd name="connsiteY156" fmla="*/ 570676 h 601883"/>
                <a:gd name="connsiteX157" fmla="*/ 179992 w 538015"/>
                <a:gd name="connsiteY157" fmla="*/ 586537 h 601883"/>
                <a:gd name="connsiteX158" fmla="*/ 181061 w 538015"/>
                <a:gd name="connsiteY158" fmla="*/ 596873 h 601883"/>
                <a:gd name="connsiteX159" fmla="*/ 181061 w 538015"/>
                <a:gd name="connsiteY159" fmla="*/ 596873 h 601883"/>
                <a:gd name="connsiteX160" fmla="*/ 183556 w 538015"/>
                <a:gd name="connsiteY160" fmla="*/ 600616 h 60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38015" h="601883">
                  <a:moveTo>
                    <a:pt x="183556" y="600615"/>
                  </a:moveTo>
                  <a:cubicBezTo>
                    <a:pt x="184985" y="601211"/>
                    <a:pt x="186481" y="601629"/>
                    <a:pt x="188011" y="601863"/>
                  </a:cubicBezTo>
                  <a:cubicBezTo>
                    <a:pt x="189378" y="601970"/>
                    <a:pt x="190745" y="601659"/>
                    <a:pt x="191932" y="600972"/>
                  </a:cubicBezTo>
                  <a:cubicBezTo>
                    <a:pt x="195619" y="596500"/>
                    <a:pt x="197179" y="590647"/>
                    <a:pt x="196209" y="584933"/>
                  </a:cubicBezTo>
                  <a:lnTo>
                    <a:pt x="196209" y="580834"/>
                  </a:lnTo>
                  <a:cubicBezTo>
                    <a:pt x="194616" y="573649"/>
                    <a:pt x="195827" y="566127"/>
                    <a:pt x="199595" y="559805"/>
                  </a:cubicBezTo>
                  <a:cubicBezTo>
                    <a:pt x="202252" y="554837"/>
                    <a:pt x="206822" y="551168"/>
                    <a:pt x="212248" y="549647"/>
                  </a:cubicBezTo>
                  <a:lnTo>
                    <a:pt x="216347" y="547865"/>
                  </a:lnTo>
                  <a:cubicBezTo>
                    <a:pt x="230603" y="541272"/>
                    <a:pt x="234168" y="534500"/>
                    <a:pt x="234168" y="517570"/>
                  </a:cubicBezTo>
                  <a:cubicBezTo>
                    <a:pt x="234168" y="503313"/>
                    <a:pt x="238801" y="470166"/>
                    <a:pt x="256087" y="468562"/>
                  </a:cubicBezTo>
                  <a:cubicBezTo>
                    <a:pt x="260827" y="468619"/>
                    <a:pt x="265385" y="470392"/>
                    <a:pt x="268918" y="473552"/>
                  </a:cubicBezTo>
                  <a:cubicBezTo>
                    <a:pt x="274419" y="477534"/>
                    <a:pt x="281389" y="478901"/>
                    <a:pt x="287987" y="477294"/>
                  </a:cubicBezTo>
                  <a:cubicBezTo>
                    <a:pt x="300640" y="473908"/>
                    <a:pt x="310619" y="457157"/>
                    <a:pt x="317213" y="446108"/>
                  </a:cubicBezTo>
                  <a:cubicBezTo>
                    <a:pt x="319591" y="441325"/>
                    <a:pt x="320985" y="436113"/>
                    <a:pt x="321312" y="430782"/>
                  </a:cubicBezTo>
                  <a:cubicBezTo>
                    <a:pt x="321214" y="420934"/>
                    <a:pt x="325772" y="411619"/>
                    <a:pt x="333609" y="405654"/>
                  </a:cubicBezTo>
                  <a:cubicBezTo>
                    <a:pt x="349065" y="395408"/>
                    <a:pt x="369408" y="396494"/>
                    <a:pt x="383686" y="408327"/>
                  </a:cubicBezTo>
                  <a:cubicBezTo>
                    <a:pt x="386002" y="409753"/>
                    <a:pt x="387963" y="411535"/>
                    <a:pt x="390101" y="413139"/>
                  </a:cubicBezTo>
                  <a:cubicBezTo>
                    <a:pt x="394487" y="417184"/>
                    <a:pt x="399817" y="420064"/>
                    <a:pt x="405605" y="421515"/>
                  </a:cubicBezTo>
                  <a:cubicBezTo>
                    <a:pt x="408147" y="421866"/>
                    <a:pt x="410726" y="421866"/>
                    <a:pt x="413268" y="421515"/>
                  </a:cubicBezTo>
                  <a:cubicBezTo>
                    <a:pt x="419937" y="420595"/>
                    <a:pt x="426624" y="423070"/>
                    <a:pt x="431089" y="428108"/>
                  </a:cubicBezTo>
                  <a:cubicBezTo>
                    <a:pt x="432858" y="429914"/>
                    <a:pt x="434525" y="431817"/>
                    <a:pt x="436079" y="433811"/>
                  </a:cubicBezTo>
                  <a:cubicBezTo>
                    <a:pt x="438657" y="437858"/>
                    <a:pt x="442563" y="440883"/>
                    <a:pt x="447128" y="442365"/>
                  </a:cubicBezTo>
                  <a:lnTo>
                    <a:pt x="451049" y="443435"/>
                  </a:lnTo>
                  <a:cubicBezTo>
                    <a:pt x="452651" y="438533"/>
                    <a:pt x="455472" y="434118"/>
                    <a:pt x="459246" y="430603"/>
                  </a:cubicBezTo>
                  <a:cubicBezTo>
                    <a:pt x="461201" y="428834"/>
                    <a:pt x="463427" y="427389"/>
                    <a:pt x="465840" y="426326"/>
                  </a:cubicBezTo>
                  <a:lnTo>
                    <a:pt x="468157" y="425257"/>
                  </a:lnTo>
                  <a:cubicBezTo>
                    <a:pt x="468980" y="424810"/>
                    <a:pt x="469707" y="424204"/>
                    <a:pt x="470295" y="423475"/>
                  </a:cubicBezTo>
                  <a:cubicBezTo>
                    <a:pt x="471899" y="421693"/>
                    <a:pt x="471899" y="419911"/>
                    <a:pt x="471899" y="416525"/>
                  </a:cubicBezTo>
                  <a:lnTo>
                    <a:pt x="471899" y="415456"/>
                  </a:lnTo>
                  <a:cubicBezTo>
                    <a:pt x="471663" y="413324"/>
                    <a:pt x="471663" y="411172"/>
                    <a:pt x="471899" y="409040"/>
                  </a:cubicBezTo>
                  <a:cubicBezTo>
                    <a:pt x="473311" y="404309"/>
                    <a:pt x="475814" y="399975"/>
                    <a:pt x="479206" y="396387"/>
                  </a:cubicBezTo>
                  <a:cubicBezTo>
                    <a:pt x="482948" y="392110"/>
                    <a:pt x="484374" y="389972"/>
                    <a:pt x="483661" y="387120"/>
                  </a:cubicBezTo>
                  <a:cubicBezTo>
                    <a:pt x="482420" y="383836"/>
                    <a:pt x="480402" y="380901"/>
                    <a:pt x="477780" y="378566"/>
                  </a:cubicBezTo>
                  <a:cubicBezTo>
                    <a:pt x="472536" y="374022"/>
                    <a:pt x="469222" y="367648"/>
                    <a:pt x="468513" y="360745"/>
                  </a:cubicBezTo>
                  <a:cubicBezTo>
                    <a:pt x="467088" y="342924"/>
                    <a:pt x="487760" y="329915"/>
                    <a:pt x="504155" y="320113"/>
                  </a:cubicBezTo>
                  <a:cubicBezTo>
                    <a:pt x="509724" y="316959"/>
                    <a:pt x="515081" y="313447"/>
                    <a:pt x="520194" y="309599"/>
                  </a:cubicBezTo>
                  <a:cubicBezTo>
                    <a:pt x="529037" y="303715"/>
                    <a:pt x="535386" y="294763"/>
                    <a:pt x="538015" y="284471"/>
                  </a:cubicBezTo>
                  <a:cubicBezTo>
                    <a:pt x="538015" y="276096"/>
                    <a:pt x="532669" y="272353"/>
                    <a:pt x="523046" y="266650"/>
                  </a:cubicBezTo>
                  <a:lnTo>
                    <a:pt x="515204" y="262195"/>
                  </a:lnTo>
                  <a:cubicBezTo>
                    <a:pt x="504703" y="257210"/>
                    <a:pt x="495217" y="250321"/>
                    <a:pt x="487225" y="241879"/>
                  </a:cubicBezTo>
                  <a:cubicBezTo>
                    <a:pt x="482995" y="237779"/>
                    <a:pt x="481353" y="231690"/>
                    <a:pt x="482948" y="226019"/>
                  </a:cubicBezTo>
                  <a:lnTo>
                    <a:pt x="481879" y="226019"/>
                  </a:lnTo>
                  <a:cubicBezTo>
                    <a:pt x="472078" y="221742"/>
                    <a:pt x="469404" y="220494"/>
                    <a:pt x="459959" y="226019"/>
                  </a:cubicBezTo>
                  <a:cubicBezTo>
                    <a:pt x="457742" y="227257"/>
                    <a:pt x="455599" y="228626"/>
                    <a:pt x="453544" y="230117"/>
                  </a:cubicBezTo>
                  <a:cubicBezTo>
                    <a:pt x="445524" y="235464"/>
                    <a:pt x="433762" y="243483"/>
                    <a:pt x="422713" y="231900"/>
                  </a:cubicBezTo>
                  <a:cubicBezTo>
                    <a:pt x="420483" y="229629"/>
                    <a:pt x="418510" y="227119"/>
                    <a:pt x="416832" y="224415"/>
                  </a:cubicBezTo>
                  <a:cubicBezTo>
                    <a:pt x="413268" y="219068"/>
                    <a:pt x="412199" y="217465"/>
                    <a:pt x="405605" y="219247"/>
                  </a:cubicBezTo>
                  <a:lnTo>
                    <a:pt x="400259" y="220494"/>
                  </a:lnTo>
                  <a:cubicBezTo>
                    <a:pt x="390315" y="224828"/>
                    <a:pt x="379016" y="224828"/>
                    <a:pt x="369072" y="220494"/>
                  </a:cubicBezTo>
                  <a:cubicBezTo>
                    <a:pt x="360041" y="215764"/>
                    <a:pt x="349648" y="214315"/>
                    <a:pt x="339668" y="216395"/>
                  </a:cubicBezTo>
                  <a:cubicBezTo>
                    <a:pt x="330203" y="219462"/>
                    <a:pt x="322368" y="226205"/>
                    <a:pt x="317926" y="235107"/>
                  </a:cubicBezTo>
                  <a:lnTo>
                    <a:pt x="316857" y="236889"/>
                  </a:lnTo>
                  <a:cubicBezTo>
                    <a:pt x="312936" y="243305"/>
                    <a:pt x="306521" y="254710"/>
                    <a:pt x="297610" y="255958"/>
                  </a:cubicBezTo>
                  <a:lnTo>
                    <a:pt x="295115" y="255958"/>
                  </a:lnTo>
                  <a:cubicBezTo>
                    <a:pt x="292276" y="255972"/>
                    <a:pt x="289514" y="255030"/>
                    <a:pt x="287274" y="253285"/>
                  </a:cubicBezTo>
                  <a:cubicBezTo>
                    <a:pt x="280859" y="248473"/>
                    <a:pt x="282462" y="240097"/>
                    <a:pt x="283888" y="233147"/>
                  </a:cubicBezTo>
                  <a:cubicBezTo>
                    <a:pt x="284456" y="230204"/>
                    <a:pt x="284456" y="227180"/>
                    <a:pt x="283888" y="224237"/>
                  </a:cubicBezTo>
                  <a:cubicBezTo>
                    <a:pt x="283179" y="222874"/>
                    <a:pt x="282211" y="221663"/>
                    <a:pt x="281037" y="220673"/>
                  </a:cubicBezTo>
                  <a:cubicBezTo>
                    <a:pt x="278347" y="218361"/>
                    <a:pt x="276369" y="215333"/>
                    <a:pt x="275334" y="211940"/>
                  </a:cubicBezTo>
                  <a:cubicBezTo>
                    <a:pt x="274749" y="207860"/>
                    <a:pt x="275178" y="203698"/>
                    <a:pt x="276581" y="199822"/>
                  </a:cubicBezTo>
                  <a:cubicBezTo>
                    <a:pt x="276582" y="198396"/>
                    <a:pt x="276582" y="196792"/>
                    <a:pt x="277651" y="195545"/>
                  </a:cubicBezTo>
                  <a:cubicBezTo>
                    <a:pt x="280947" y="190293"/>
                    <a:pt x="279362" y="183363"/>
                    <a:pt x="274110" y="180067"/>
                  </a:cubicBezTo>
                  <a:cubicBezTo>
                    <a:pt x="273537" y="179708"/>
                    <a:pt x="272933" y="179400"/>
                    <a:pt x="272305" y="179150"/>
                  </a:cubicBezTo>
                  <a:cubicBezTo>
                    <a:pt x="269283" y="177973"/>
                    <a:pt x="266678" y="175926"/>
                    <a:pt x="264820" y="173269"/>
                  </a:cubicBezTo>
                  <a:cubicBezTo>
                    <a:pt x="258582" y="163289"/>
                    <a:pt x="264820" y="152953"/>
                    <a:pt x="270344" y="146003"/>
                  </a:cubicBezTo>
                  <a:cubicBezTo>
                    <a:pt x="272947" y="142282"/>
                    <a:pt x="274988" y="138199"/>
                    <a:pt x="276403" y="133885"/>
                  </a:cubicBezTo>
                  <a:cubicBezTo>
                    <a:pt x="278385" y="126156"/>
                    <a:pt x="282904" y="119316"/>
                    <a:pt x="289234" y="114460"/>
                  </a:cubicBezTo>
                  <a:cubicBezTo>
                    <a:pt x="292623" y="112330"/>
                    <a:pt x="296365" y="110821"/>
                    <a:pt x="300283" y="110004"/>
                  </a:cubicBezTo>
                  <a:cubicBezTo>
                    <a:pt x="304739" y="108757"/>
                    <a:pt x="305986" y="108578"/>
                    <a:pt x="307590" y="101806"/>
                  </a:cubicBezTo>
                  <a:cubicBezTo>
                    <a:pt x="309721" y="94611"/>
                    <a:pt x="312776" y="87722"/>
                    <a:pt x="316679" y="81312"/>
                  </a:cubicBezTo>
                  <a:cubicBezTo>
                    <a:pt x="319396" y="76890"/>
                    <a:pt x="321721" y="72239"/>
                    <a:pt x="323629" y="67412"/>
                  </a:cubicBezTo>
                  <a:cubicBezTo>
                    <a:pt x="324698" y="64739"/>
                    <a:pt x="325589" y="62244"/>
                    <a:pt x="326480" y="59749"/>
                  </a:cubicBezTo>
                  <a:cubicBezTo>
                    <a:pt x="327493" y="56397"/>
                    <a:pt x="328744" y="53122"/>
                    <a:pt x="330223" y="49948"/>
                  </a:cubicBezTo>
                  <a:cubicBezTo>
                    <a:pt x="323115" y="46307"/>
                    <a:pt x="317873" y="39836"/>
                    <a:pt x="315788" y="32127"/>
                  </a:cubicBezTo>
                  <a:cubicBezTo>
                    <a:pt x="315529" y="29460"/>
                    <a:pt x="315529" y="26774"/>
                    <a:pt x="315788" y="24107"/>
                  </a:cubicBezTo>
                  <a:cubicBezTo>
                    <a:pt x="316056" y="22216"/>
                    <a:pt x="316056" y="20296"/>
                    <a:pt x="315788" y="18404"/>
                  </a:cubicBezTo>
                  <a:cubicBezTo>
                    <a:pt x="314825" y="16043"/>
                    <a:pt x="313366" y="13916"/>
                    <a:pt x="311511" y="12167"/>
                  </a:cubicBezTo>
                  <a:cubicBezTo>
                    <a:pt x="308291" y="7965"/>
                    <a:pt x="304373" y="4348"/>
                    <a:pt x="299927" y="1474"/>
                  </a:cubicBezTo>
                  <a:cubicBezTo>
                    <a:pt x="296127" y="-491"/>
                    <a:pt x="291609" y="-491"/>
                    <a:pt x="287809" y="1474"/>
                  </a:cubicBezTo>
                  <a:cubicBezTo>
                    <a:pt x="286038" y="2561"/>
                    <a:pt x="284419" y="3880"/>
                    <a:pt x="282997" y="5395"/>
                  </a:cubicBezTo>
                  <a:lnTo>
                    <a:pt x="280502" y="7712"/>
                  </a:lnTo>
                  <a:lnTo>
                    <a:pt x="273195" y="14840"/>
                  </a:lnTo>
                  <a:lnTo>
                    <a:pt x="268206" y="19830"/>
                  </a:lnTo>
                  <a:cubicBezTo>
                    <a:pt x="260950" y="27337"/>
                    <a:pt x="252949" y="34084"/>
                    <a:pt x="244326" y="39968"/>
                  </a:cubicBezTo>
                  <a:cubicBezTo>
                    <a:pt x="235050" y="46162"/>
                    <a:pt x="224113" y="49393"/>
                    <a:pt x="212961" y="49235"/>
                  </a:cubicBezTo>
                  <a:lnTo>
                    <a:pt x="208149" y="49235"/>
                  </a:lnTo>
                  <a:cubicBezTo>
                    <a:pt x="206014" y="49057"/>
                    <a:pt x="203868" y="49057"/>
                    <a:pt x="201733" y="49235"/>
                  </a:cubicBezTo>
                  <a:cubicBezTo>
                    <a:pt x="199329" y="49060"/>
                    <a:pt x="196972" y="49976"/>
                    <a:pt x="195318" y="51730"/>
                  </a:cubicBezTo>
                  <a:cubicBezTo>
                    <a:pt x="194874" y="52565"/>
                    <a:pt x="194874" y="53567"/>
                    <a:pt x="195318" y="54403"/>
                  </a:cubicBezTo>
                  <a:lnTo>
                    <a:pt x="198347" y="55472"/>
                  </a:lnTo>
                  <a:cubicBezTo>
                    <a:pt x="200924" y="56870"/>
                    <a:pt x="202984" y="59056"/>
                    <a:pt x="204228" y="61710"/>
                  </a:cubicBezTo>
                  <a:lnTo>
                    <a:pt x="205119" y="62957"/>
                  </a:lnTo>
                  <a:cubicBezTo>
                    <a:pt x="206762" y="65578"/>
                    <a:pt x="209526" y="67289"/>
                    <a:pt x="212604" y="67590"/>
                  </a:cubicBezTo>
                  <a:cubicBezTo>
                    <a:pt x="215018" y="67707"/>
                    <a:pt x="217382" y="68313"/>
                    <a:pt x="219554" y="69372"/>
                  </a:cubicBezTo>
                  <a:cubicBezTo>
                    <a:pt x="222094" y="70900"/>
                    <a:pt x="223750" y="73549"/>
                    <a:pt x="224010" y="76501"/>
                  </a:cubicBezTo>
                  <a:cubicBezTo>
                    <a:pt x="224486" y="80574"/>
                    <a:pt x="222958" y="84626"/>
                    <a:pt x="219911" y="87372"/>
                  </a:cubicBezTo>
                  <a:cubicBezTo>
                    <a:pt x="217977" y="89215"/>
                    <a:pt x="215749" y="90721"/>
                    <a:pt x="213317" y="91827"/>
                  </a:cubicBezTo>
                  <a:cubicBezTo>
                    <a:pt x="212011" y="92433"/>
                    <a:pt x="210759" y="93148"/>
                    <a:pt x="209574" y="93965"/>
                  </a:cubicBezTo>
                  <a:cubicBezTo>
                    <a:pt x="205041" y="98844"/>
                    <a:pt x="202334" y="105140"/>
                    <a:pt x="201911" y="111786"/>
                  </a:cubicBezTo>
                  <a:cubicBezTo>
                    <a:pt x="201063" y="116442"/>
                    <a:pt x="199688" y="120985"/>
                    <a:pt x="197813" y="125330"/>
                  </a:cubicBezTo>
                  <a:cubicBezTo>
                    <a:pt x="196548" y="128506"/>
                    <a:pt x="194601" y="131365"/>
                    <a:pt x="192110" y="133706"/>
                  </a:cubicBezTo>
                  <a:lnTo>
                    <a:pt x="191041" y="134597"/>
                  </a:lnTo>
                  <a:cubicBezTo>
                    <a:pt x="184240" y="140500"/>
                    <a:pt x="179808" y="148667"/>
                    <a:pt x="178566" y="157586"/>
                  </a:cubicBezTo>
                  <a:cubicBezTo>
                    <a:pt x="178162" y="163520"/>
                    <a:pt x="178162" y="169474"/>
                    <a:pt x="178566" y="175407"/>
                  </a:cubicBezTo>
                  <a:cubicBezTo>
                    <a:pt x="178566" y="179506"/>
                    <a:pt x="178566" y="183605"/>
                    <a:pt x="178566" y="187704"/>
                  </a:cubicBezTo>
                  <a:cubicBezTo>
                    <a:pt x="178639" y="196483"/>
                    <a:pt x="175245" y="204936"/>
                    <a:pt x="169121" y="211227"/>
                  </a:cubicBezTo>
                  <a:cubicBezTo>
                    <a:pt x="162277" y="216337"/>
                    <a:pt x="153710" y="218575"/>
                    <a:pt x="145241" y="217465"/>
                  </a:cubicBezTo>
                  <a:lnTo>
                    <a:pt x="140608" y="217465"/>
                  </a:lnTo>
                  <a:cubicBezTo>
                    <a:pt x="135591" y="216650"/>
                    <a:pt x="130476" y="216650"/>
                    <a:pt x="125460" y="217465"/>
                  </a:cubicBezTo>
                  <a:lnTo>
                    <a:pt x="122252" y="217465"/>
                  </a:lnTo>
                  <a:cubicBezTo>
                    <a:pt x="119452" y="218573"/>
                    <a:pt x="116514" y="219292"/>
                    <a:pt x="113520" y="219603"/>
                  </a:cubicBezTo>
                  <a:cubicBezTo>
                    <a:pt x="111385" y="219796"/>
                    <a:pt x="109238" y="219796"/>
                    <a:pt x="107104" y="219603"/>
                  </a:cubicBezTo>
                  <a:lnTo>
                    <a:pt x="105144" y="219603"/>
                  </a:lnTo>
                  <a:cubicBezTo>
                    <a:pt x="97961" y="218963"/>
                    <a:pt x="90753" y="220516"/>
                    <a:pt x="84471" y="224058"/>
                  </a:cubicBezTo>
                  <a:cubicBezTo>
                    <a:pt x="78148" y="227708"/>
                    <a:pt x="72181" y="231945"/>
                    <a:pt x="66650" y="236711"/>
                  </a:cubicBezTo>
                  <a:lnTo>
                    <a:pt x="65225" y="237602"/>
                  </a:lnTo>
                  <a:lnTo>
                    <a:pt x="54889" y="245622"/>
                  </a:lnTo>
                  <a:lnTo>
                    <a:pt x="57384" y="248295"/>
                  </a:lnTo>
                  <a:lnTo>
                    <a:pt x="66829" y="257027"/>
                  </a:lnTo>
                  <a:cubicBezTo>
                    <a:pt x="73957" y="263621"/>
                    <a:pt x="81264" y="270571"/>
                    <a:pt x="88570" y="276808"/>
                  </a:cubicBezTo>
                  <a:cubicBezTo>
                    <a:pt x="90174" y="277878"/>
                    <a:pt x="91956" y="279303"/>
                    <a:pt x="94095" y="280551"/>
                  </a:cubicBezTo>
                  <a:cubicBezTo>
                    <a:pt x="102292" y="286254"/>
                    <a:pt x="114767" y="294629"/>
                    <a:pt x="111916" y="307995"/>
                  </a:cubicBezTo>
                  <a:cubicBezTo>
                    <a:pt x="104151" y="320466"/>
                    <a:pt x="92951" y="330429"/>
                    <a:pt x="79660" y="336687"/>
                  </a:cubicBezTo>
                  <a:cubicBezTo>
                    <a:pt x="69660" y="339818"/>
                    <a:pt x="58780" y="338245"/>
                    <a:pt x="50077" y="332410"/>
                  </a:cubicBezTo>
                  <a:cubicBezTo>
                    <a:pt x="47005" y="330697"/>
                    <a:pt x="43784" y="329266"/>
                    <a:pt x="40454" y="328133"/>
                  </a:cubicBezTo>
                  <a:cubicBezTo>
                    <a:pt x="27623" y="323678"/>
                    <a:pt x="22633" y="330984"/>
                    <a:pt x="15504" y="344172"/>
                  </a:cubicBezTo>
                  <a:cubicBezTo>
                    <a:pt x="12088" y="351771"/>
                    <a:pt x="6743" y="358345"/>
                    <a:pt x="0" y="363240"/>
                  </a:cubicBezTo>
                  <a:cubicBezTo>
                    <a:pt x="4990" y="371260"/>
                    <a:pt x="10158" y="379457"/>
                    <a:pt x="15861" y="387120"/>
                  </a:cubicBezTo>
                  <a:cubicBezTo>
                    <a:pt x="21563" y="394783"/>
                    <a:pt x="30117" y="396743"/>
                    <a:pt x="41523" y="397100"/>
                  </a:cubicBezTo>
                  <a:lnTo>
                    <a:pt x="52928" y="397100"/>
                  </a:lnTo>
                  <a:cubicBezTo>
                    <a:pt x="65862" y="398851"/>
                    <a:pt x="78622" y="401713"/>
                    <a:pt x="91065" y="405654"/>
                  </a:cubicBezTo>
                  <a:cubicBezTo>
                    <a:pt x="94769" y="406803"/>
                    <a:pt x="98260" y="408549"/>
                    <a:pt x="101401" y="410822"/>
                  </a:cubicBezTo>
                  <a:cubicBezTo>
                    <a:pt x="103282" y="412083"/>
                    <a:pt x="105247" y="413215"/>
                    <a:pt x="107282" y="414208"/>
                  </a:cubicBezTo>
                  <a:cubicBezTo>
                    <a:pt x="109949" y="415110"/>
                    <a:pt x="112693" y="415766"/>
                    <a:pt x="115480" y="416168"/>
                  </a:cubicBezTo>
                  <a:cubicBezTo>
                    <a:pt x="120027" y="416742"/>
                    <a:pt x="124434" y="418130"/>
                    <a:pt x="128489" y="420267"/>
                  </a:cubicBezTo>
                  <a:cubicBezTo>
                    <a:pt x="133871" y="423067"/>
                    <a:pt x="137240" y="428636"/>
                    <a:pt x="137222" y="434702"/>
                  </a:cubicBezTo>
                  <a:cubicBezTo>
                    <a:pt x="137067" y="436362"/>
                    <a:pt x="137067" y="438032"/>
                    <a:pt x="137222" y="439692"/>
                  </a:cubicBezTo>
                  <a:cubicBezTo>
                    <a:pt x="138291" y="443078"/>
                    <a:pt x="138825" y="443256"/>
                    <a:pt x="141677" y="444325"/>
                  </a:cubicBezTo>
                  <a:lnTo>
                    <a:pt x="146845" y="446820"/>
                  </a:lnTo>
                  <a:lnTo>
                    <a:pt x="149162" y="447890"/>
                  </a:lnTo>
                  <a:cubicBezTo>
                    <a:pt x="155350" y="449993"/>
                    <a:pt x="160047" y="455094"/>
                    <a:pt x="161636" y="461434"/>
                  </a:cubicBezTo>
                  <a:cubicBezTo>
                    <a:pt x="161962" y="466537"/>
                    <a:pt x="160080" y="471535"/>
                    <a:pt x="156468" y="475156"/>
                  </a:cubicBezTo>
                  <a:cubicBezTo>
                    <a:pt x="154330" y="477829"/>
                    <a:pt x="153439" y="479077"/>
                    <a:pt x="153617" y="480324"/>
                  </a:cubicBezTo>
                  <a:cubicBezTo>
                    <a:pt x="153795" y="481571"/>
                    <a:pt x="155221" y="482462"/>
                    <a:pt x="156825" y="483710"/>
                  </a:cubicBezTo>
                  <a:cubicBezTo>
                    <a:pt x="160149" y="485743"/>
                    <a:pt x="162716" y="488811"/>
                    <a:pt x="164131" y="492442"/>
                  </a:cubicBezTo>
                  <a:cubicBezTo>
                    <a:pt x="165724" y="497238"/>
                    <a:pt x="165206" y="502485"/>
                    <a:pt x="162706" y="506877"/>
                  </a:cubicBezTo>
                  <a:lnTo>
                    <a:pt x="162706" y="508303"/>
                  </a:lnTo>
                  <a:cubicBezTo>
                    <a:pt x="161801" y="509877"/>
                    <a:pt x="161083" y="511552"/>
                    <a:pt x="160567" y="513293"/>
                  </a:cubicBezTo>
                  <a:cubicBezTo>
                    <a:pt x="160567" y="515966"/>
                    <a:pt x="160567" y="515966"/>
                    <a:pt x="162171" y="517570"/>
                  </a:cubicBezTo>
                  <a:lnTo>
                    <a:pt x="163953" y="518995"/>
                  </a:lnTo>
                  <a:cubicBezTo>
                    <a:pt x="165776" y="520606"/>
                    <a:pt x="167286" y="522539"/>
                    <a:pt x="168408" y="524698"/>
                  </a:cubicBezTo>
                  <a:cubicBezTo>
                    <a:pt x="170428" y="529607"/>
                    <a:pt x="170428" y="535115"/>
                    <a:pt x="168408" y="540024"/>
                  </a:cubicBezTo>
                  <a:cubicBezTo>
                    <a:pt x="168271" y="540610"/>
                    <a:pt x="168271" y="541220"/>
                    <a:pt x="168408" y="541806"/>
                  </a:cubicBezTo>
                  <a:lnTo>
                    <a:pt x="168408" y="544301"/>
                  </a:lnTo>
                  <a:cubicBezTo>
                    <a:pt x="167099" y="548963"/>
                    <a:pt x="167099" y="553896"/>
                    <a:pt x="168408" y="558558"/>
                  </a:cubicBezTo>
                  <a:cubicBezTo>
                    <a:pt x="169171" y="560338"/>
                    <a:pt x="170403" y="561878"/>
                    <a:pt x="171972" y="563013"/>
                  </a:cubicBezTo>
                  <a:cubicBezTo>
                    <a:pt x="174556" y="565066"/>
                    <a:pt x="176630" y="567689"/>
                    <a:pt x="178031" y="570676"/>
                  </a:cubicBezTo>
                  <a:cubicBezTo>
                    <a:pt x="179877" y="575746"/>
                    <a:pt x="180547" y="581170"/>
                    <a:pt x="179992" y="586537"/>
                  </a:cubicBezTo>
                  <a:cubicBezTo>
                    <a:pt x="179602" y="590019"/>
                    <a:pt x="179967" y="593544"/>
                    <a:pt x="181061" y="596873"/>
                  </a:cubicBezTo>
                  <a:lnTo>
                    <a:pt x="181061" y="596873"/>
                  </a:lnTo>
                  <a:cubicBezTo>
                    <a:pt x="181544" y="598321"/>
                    <a:pt x="182406" y="599613"/>
                    <a:pt x="183556" y="60061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50" name="Полилиния: фигура 676">
              <a:extLst>
                <a:ext uri="{FF2B5EF4-FFF2-40B4-BE49-F238E27FC236}">
                  <a16:creationId xmlns:a16="http://schemas.microsoft.com/office/drawing/2014/main" id="{EA4A03C2-924E-44C3-AE9F-97DFCC1A10C7}"/>
                </a:ext>
              </a:extLst>
            </p:cNvPr>
            <p:cNvSpPr/>
            <p:nvPr/>
          </p:nvSpPr>
          <p:spPr>
            <a:xfrm>
              <a:off x="2542676" y="3912577"/>
              <a:ext cx="417982" cy="556860"/>
            </a:xfrm>
            <a:custGeom>
              <a:avLst/>
              <a:gdLst>
                <a:gd name="connsiteX0" fmla="*/ 434475 w 448499"/>
                <a:gd name="connsiteY0" fmla="*/ 206545 h 597245"/>
                <a:gd name="connsiteX1" fmla="*/ 434475 w 448499"/>
                <a:gd name="connsiteY1" fmla="*/ 204585 h 597245"/>
                <a:gd name="connsiteX2" fmla="*/ 440178 w 448499"/>
                <a:gd name="connsiteY2" fmla="*/ 186764 h 597245"/>
                <a:gd name="connsiteX3" fmla="*/ 442316 w 448499"/>
                <a:gd name="connsiteY3" fmla="*/ 183912 h 597245"/>
                <a:gd name="connsiteX4" fmla="*/ 448375 w 448499"/>
                <a:gd name="connsiteY4" fmla="*/ 171438 h 597245"/>
                <a:gd name="connsiteX5" fmla="*/ 442851 w 448499"/>
                <a:gd name="connsiteY5" fmla="*/ 167873 h 597245"/>
                <a:gd name="connsiteX6" fmla="*/ 437505 w 448499"/>
                <a:gd name="connsiteY6" fmla="*/ 167873 h 597245"/>
                <a:gd name="connsiteX7" fmla="*/ 435544 w 448499"/>
                <a:gd name="connsiteY7" fmla="*/ 167873 h 597245"/>
                <a:gd name="connsiteX8" fmla="*/ 425208 w 448499"/>
                <a:gd name="connsiteY8" fmla="*/ 167873 h 597245"/>
                <a:gd name="connsiteX9" fmla="*/ 422357 w 448499"/>
                <a:gd name="connsiteY9" fmla="*/ 167873 h 597245"/>
                <a:gd name="connsiteX10" fmla="*/ 413090 w 448499"/>
                <a:gd name="connsiteY10" fmla="*/ 160745 h 597245"/>
                <a:gd name="connsiteX11" fmla="*/ 409882 w 448499"/>
                <a:gd name="connsiteY11" fmla="*/ 157003 h 597245"/>
                <a:gd name="connsiteX12" fmla="*/ 398833 w 448499"/>
                <a:gd name="connsiteY12" fmla="*/ 151300 h 597245"/>
                <a:gd name="connsiteX13" fmla="*/ 387963 w 448499"/>
                <a:gd name="connsiteY13" fmla="*/ 146488 h 597245"/>
                <a:gd name="connsiteX14" fmla="*/ 379587 w 448499"/>
                <a:gd name="connsiteY14" fmla="*/ 139538 h 597245"/>
                <a:gd name="connsiteX15" fmla="*/ 363726 w 448499"/>
                <a:gd name="connsiteY15" fmla="*/ 130806 h 597245"/>
                <a:gd name="connsiteX16" fmla="*/ 345905 w 448499"/>
                <a:gd name="connsiteY16" fmla="*/ 118153 h 597245"/>
                <a:gd name="connsiteX17" fmla="*/ 344479 w 448499"/>
                <a:gd name="connsiteY17" fmla="*/ 107460 h 597245"/>
                <a:gd name="connsiteX18" fmla="*/ 333965 w 448499"/>
                <a:gd name="connsiteY18" fmla="*/ 107460 h 597245"/>
                <a:gd name="connsiteX19" fmla="*/ 318639 w 448499"/>
                <a:gd name="connsiteY19" fmla="*/ 106213 h 597245"/>
                <a:gd name="connsiteX20" fmla="*/ 304382 w 448499"/>
                <a:gd name="connsiteY20" fmla="*/ 95877 h 597245"/>
                <a:gd name="connsiteX21" fmla="*/ 301531 w 448499"/>
                <a:gd name="connsiteY21" fmla="*/ 80729 h 597245"/>
                <a:gd name="connsiteX22" fmla="*/ 301531 w 448499"/>
                <a:gd name="connsiteY22" fmla="*/ 78234 h 597245"/>
                <a:gd name="connsiteX23" fmla="*/ 297966 w 448499"/>
                <a:gd name="connsiteY23" fmla="*/ 68432 h 597245"/>
                <a:gd name="connsiteX24" fmla="*/ 292799 w 448499"/>
                <a:gd name="connsiteY24" fmla="*/ 67185 h 597245"/>
                <a:gd name="connsiteX25" fmla="*/ 282819 w 448499"/>
                <a:gd name="connsiteY25" fmla="*/ 63799 h 597245"/>
                <a:gd name="connsiteX26" fmla="*/ 275334 w 448499"/>
                <a:gd name="connsiteY26" fmla="*/ 48829 h 597245"/>
                <a:gd name="connsiteX27" fmla="*/ 271948 w 448499"/>
                <a:gd name="connsiteY27" fmla="*/ 40275 h 597245"/>
                <a:gd name="connsiteX28" fmla="*/ 266958 w 448499"/>
                <a:gd name="connsiteY28" fmla="*/ 40275 h 597245"/>
                <a:gd name="connsiteX29" fmla="*/ 236841 w 448499"/>
                <a:gd name="connsiteY29" fmla="*/ 36889 h 597245"/>
                <a:gd name="connsiteX30" fmla="*/ 206723 w 448499"/>
                <a:gd name="connsiteY30" fmla="*/ 5168 h 597245"/>
                <a:gd name="connsiteX31" fmla="*/ 205297 w 448499"/>
                <a:gd name="connsiteY31" fmla="*/ 2138 h 597245"/>
                <a:gd name="connsiteX32" fmla="*/ 198525 w 448499"/>
                <a:gd name="connsiteY32" fmla="*/ 0 h 597245"/>
                <a:gd name="connsiteX33" fmla="*/ 191041 w 448499"/>
                <a:gd name="connsiteY33" fmla="*/ 0 h 597245"/>
                <a:gd name="connsiteX34" fmla="*/ 185873 w 448499"/>
                <a:gd name="connsiteY34" fmla="*/ 13722 h 597245"/>
                <a:gd name="connsiteX35" fmla="*/ 165913 w 448499"/>
                <a:gd name="connsiteY35" fmla="*/ 19960 h 597245"/>
                <a:gd name="connsiteX36" fmla="*/ 155399 w 448499"/>
                <a:gd name="connsiteY36" fmla="*/ 21207 h 597245"/>
                <a:gd name="connsiteX37" fmla="*/ 152904 w 448499"/>
                <a:gd name="connsiteY37" fmla="*/ 23346 h 597245"/>
                <a:gd name="connsiteX38" fmla="*/ 145419 w 448499"/>
                <a:gd name="connsiteY38" fmla="*/ 28157 h 597245"/>
                <a:gd name="connsiteX39" fmla="*/ 136865 w 448499"/>
                <a:gd name="connsiteY39" fmla="*/ 29227 h 597245"/>
                <a:gd name="connsiteX40" fmla="*/ 135083 w 448499"/>
                <a:gd name="connsiteY40" fmla="*/ 29226 h 597245"/>
                <a:gd name="connsiteX41" fmla="*/ 137578 w 448499"/>
                <a:gd name="connsiteY41" fmla="*/ 42414 h 597245"/>
                <a:gd name="connsiteX42" fmla="*/ 139538 w 448499"/>
                <a:gd name="connsiteY42" fmla="*/ 51324 h 597245"/>
                <a:gd name="connsiteX43" fmla="*/ 126885 w 448499"/>
                <a:gd name="connsiteY43" fmla="*/ 77521 h 597245"/>
                <a:gd name="connsiteX44" fmla="*/ 94273 w 448499"/>
                <a:gd name="connsiteY44" fmla="*/ 91065 h 597245"/>
                <a:gd name="connsiteX45" fmla="*/ 91600 w 448499"/>
                <a:gd name="connsiteY45" fmla="*/ 91065 h 597245"/>
                <a:gd name="connsiteX46" fmla="*/ 86254 w 448499"/>
                <a:gd name="connsiteY46" fmla="*/ 93204 h 597245"/>
                <a:gd name="connsiteX47" fmla="*/ 71997 w 448499"/>
                <a:gd name="connsiteY47" fmla="*/ 97124 h 597245"/>
                <a:gd name="connsiteX48" fmla="*/ 63977 w 448499"/>
                <a:gd name="connsiteY48" fmla="*/ 93382 h 597245"/>
                <a:gd name="connsiteX49" fmla="*/ 62195 w 448499"/>
                <a:gd name="connsiteY49" fmla="*/ 92134 h 597245"/>
                <a:gd name="connsiteX50" fmla="*/ 55067 w 448499"/>
                <a:gd name="connsiteY50" fmla="*/ 93203 h 597245"/>
                <a:gd name="connsiteX51" fmla="*/ 52572 w 448499"/>
                <a:gd name="connsiteY51" fmla="*/ 103005 h 597245"/>
                <a:gd name="connsiteX52" fmla="*/ 54176 w 448499"/>
                <a:gd name="connsiteY52" fmla="*/ 112272 h 597245"/>
                <a:gd name="connsiteX53" fmla="*/ 52750 w 448499"/>
                <a:gd name="connsiteY53" fmla="*/ 136508 h 597245"/>
                <a:gd name="connsiteX54" fmla="*/ 29048 w 448499"/>
                <a:gd name="connsiteY54" fmla="*/ 172150 h 597245"/>
                <a:gd name="connsiteX55" fmla="*/ 11227 w 448499"/>
                <a:gd name="connsiteY55" fmla="*/ 196565 h 597245"/>
                <a:gd name="connsiteX56" fmla="*/ 0 w 448499"/>
                <a:gd name="connsiteY56" fmla="*/ 229712 h 597245"/>
                <a:gd name="connsiteX57" fmla="*/ 1960 w 448499"/>
                <a:gd name="connsiteY57" fmla="*/ 244860 h 597245"/>
                <a:gd name="connsiteX58" fmla="*/ 4099 w 448499"/>
                <a:gd name="connsiteY58" fmla="*/ 262681 h 597245"/>
                <a:gd name="connsiteX59" fmla="*/ 4099 w 448499"/>
                <a:gd name="connsiteY59" fmla="*/ 265176 h 597245"/>
                <a:gd name="connsiteX60" fmla="*/ 8376 w 448499"/>
                <a:gd name="connsiteY60" fmla="*/ 286026 h 597245"/>
                <a:gd name="connsiteX61" fmla="*/ 14970 w 448499"/>
                <a:gd name="connsiteY61" fmla="*/ 293868 h 597245"/>
                <a:gd name="connsiteX62" fmla="*/ 24593 w 448499"/>
                <a:gd name="connsiteY62" fmla="*/ 306699 h 597245"/>
                <a:gd name="connsiteX63" fmla="*/ 37781 w 448499"/>
                <a:gd name="connsiteY63" fmla="*/ 341271 h 597245"/>
                <a:gd name="connsiteX64" fmla="*/ 37781 w 448499"/>
                <a:gd name="connsiteY64" fmla="*/ 356063 h 597245"/>
                <a:gd name="connsiteX65" fmla="*/ 39206 w 448499"/>
                <a:gd name="connsiteY65" fmla="*/ 375131 h 597245"/>
                <a:gd name="connsiteX66" fmla="*/ 42949 w 448499"/>
                <a:gd name="connsiteY66" fmla="*/ 381369 h 597245"/>
                <a:gd name="connsiteX67" fmla="*/ 49721 w 448499"/>
                <a:gd name="connsiteY67" fmla="*/ 398121 h 597245"/>
                <a:gd name="connsiteX68" fmla="*/ 47760 w 448499"/>
                <a:gd name="connsiteY68" fmla="*/ 413090 h 597245"/>
                <a:gd name="connsiteX69" fmla="*/ 46513 w 448499"/>
                <a:gd name="connsiteY69" fmla="*/ 418793 h 597245"/>
                <a:gd name="connsiteX70" fmla="*/ 46513 w 448499"/>
                <a:gd name="connsiteY70" fmla="*/ 421466 h 597245"/>
                <a:gd name="connsiteX71" fmla="*/ 46513 w 448499"/>
                <a:gd name="connsiteY71" fmla="*/ 448019 h 597245"/>
                <a:gd name="connsiteX72" fmla="*/ 50255 w 448499"/>
                <a:gd name="connsiteY72" fmla="*/ 449266 h 597245"/>
                <a:gd name="connsiteX73" fmla="*/ 58453 w 448499"/>
                <a:gd name="connsiteY73" fmla="*/ 445168 h 597245"/>
                <a:gd name="connsiteX74" fmla="*/ 73601 w 448499"/>
                <a:gd name="connsiteY74" fmla="*/ 438574 h 597245"/>
                <a:gd name="connsiteX75" fmla="*/ 97302 w 448499"/>
                <a:gd name="connsiteY75" fmla="*/ 452474 h 597245"/>
                <a:gd name="connsiteX76" fmla="*/ 88214 w 448499"/>
                <a:gd name="connsiteY76" fmla="*/ 486691 h 597245"/>
                <a:gd name="connsiteX77" fmla="*/ 80729 w 448499"/>
                <a:gd name="connsiteY77" fmla="*/ 490611 h 597245"/>
                <a:gd name="connsiteX78" fmla="*/ 74492 w 448499"/>
                <a:gd name="connsiteY78" fmla="*/ 494888 h 597245"/>
                <a:gd name="connsiteX79" fmla="*/ 79482 w 448499"/>
                <a:gd name="connsiteY79" fmla="*/ 499878 h 597245"/>
                <a:gd name="connsiteX80" fmla="*/ 87679 w 448499"/>
                <a:gd name="connsiteY80" fmla="*/ 506472 h 597245"/>
                <a:gd name="connsiteX81" fmla="*/ 84828 w 448499"/>
                <a:gd name="connsiteY81" fmla="*/ 529283 h 597245"/>
                <a:gd name="connsiteX82" fmla="*/ 82689 w 448499"/>
                <a:gd name="connsiteY82" fmla="*/ 532134 h 597245"/>
                <a:gd name="connsiteX83" fmla="*/ 81264 w 448499"/>
                <a:gd name="connsiteY83" fmla="*/ 534094 h 597245"/>
                <a:gd name="connsiteX84" fmla="*/ 75917 w 448499"/>
                <a:gd name="connsiteY84" fmla="*/ 547104 h 597245"/>
                <a:gd name="connsiteX85" fmla="*/ 75917 w 448499"/>
                <a:gd name="connsiteY85" fmla="*/ 549242 h 597245"/>
                <a:gd name="connsiteX86" fmla="*/ 81620 w 448499"/>
                <a:gd name="connsiteY86" fmla="*/ 552806 h 597245"/>
                <a:gd name="connsiteX87" fmla="*/ 88570 w 448499"/>
                <a:gd name="connsiteY87" fmla="*/ 562964 h 597245"/>
                <a:gd name="connsiteX88" fmla="*/ 94808 w 448499"/>
                <a:gd name="connsiteY88" fmla="*/ 571697 h 597245"/>
                <a:gd name="connsiteX89" fmla="*/ 117084 w 448499"/>
                <a:gd name="connsiteY89" fmla="*/ 571697 h 597245"/>
                <a:gd name="connsiteX90" fmla="*/ 142033 w 448499"/>
                <a:gd name="connsiteY90" fmla="*/ 566885 h 597245"/>
                <a:gd name="connsiteX91" fmla="*/ 158607 w 448499"/>
                <a:gd name="connsiteY91" fmla="*/ 581498 h 597245"/>
                <a:gd name="connsiteX92" fmla="*/ 166091 w 448499"/>
                <a:gd name="connsiteY92" fmla="*/ 590052 h 597245"/>
                <a:gd name="connsiteX93" fmla="*/ 189971 w 448499"/>
                <a:gd name="connsiteY93" fmla="*/ 597002 h 597245"/>
                <a:gd name="connsiteX94" fmla="*/ 208862 w 448499"/>
                <a:gd name="connsiteY94" fmla="*/ 579181 h 597245"/>
                <a:gd name="connsiteX95" fmla="*/ 217059 w 448499"/>
                <a:gd name="connsiteY95" fmla="*/ 566707 h 597245"/>
                <a:gd name="connsiteX96" fmla="*/ 237197 w 448499"/>
                <a:gd name="connsiteY96" fmla="*/ 556192 h 597245"/>
                <a:gd name="connsiteX97" fmla="*/ 243435 w 448499"/>
                <a:gd name="connsiteY97" fmla="*/ 524293 h 597245"/>
                <a:gd name="connsiteX98" fmla="*/ 250919 w 448499"/>
                <a:gd name="connsiteY98" fmla="*/ 510927 h 597245"/>
                <a:gd name="connsiteX99" fmla="*/ 256265 w 448499"/>
                <a:gd name="connsiteY99" fmla="*/ 502017 h 597245"/>
                <a:gd name="connsiteX100" fmla="*/ 268740 w 448499"/>
                <a:gd name="connsiteY100" fmla="*/ 488473 h 597245"/>
                <a:gd name="connsiteX101" fmla="*/ 272839 w 448499"/>
                <a:gd name="connsiteY101" fmla="*/ 485443 h 597245"/>
                <a:gd name="connsiteX102" fmla="*/ 285136 w 448499"/>
                <a:gd name="connsiteY102" fmla="*/ 461741 h 597245"/>
                <a:gd name="connsiteX103" fmla="*/ 290838 w 448499"/>
                <a:gd name="connsiteY103" fmla="*/ 446058 h 597245"/>
                <a:gd name="connsiteX104" fmla="*/ 295650 w 448499"/>
                <a:gd name="connsiteY104" fmla="*/ 434475 h 597245"/>
                <a:gd name="connsiteX105" fmla="*/ 324520 w 448499"/>
                <a:gd name="connsiteY105" fmla="*/ 390814 h 597245"/>
                <a:gd name="connsiteX106" fmla="*/ 342341 w 448499"/>
                <a:gd name="connsiteY106" fmla="*/ 388141 h 597245"/>
                <a:gd name="connsiteX107" fmla="*/ 349291 w 448499"/>
                <a:gd name="connsiteY107" fmla="*/ 383151 h 597245"/>
                <a:gd name="connsiteX108" fmla="*/ 367112 w 448499"/>
                <a:gd name="connsiteY108" fmla="*/ 375666 h 597245"/>
                <a:gd name="connsiteX109" fmla="*/ 378161 w 448499"/>
                <a:gd name="connsiteY109" fmla="*/ 381190 h 597245"/>
                <a:gd name="connsiteX110" fmla="*/ 385111 w 448499"/>
                <a:gd name="connsiteY110" fmla="*/ 384398 h 597245"/>
                <a:gd name="connsiteX111" fmla="*/ 389745 w 448499"/>
                <a:gd name="connsiteY111" fmla="*/ 376557 h 597245"/>
                <a:gd name="connsiteX112" fmla="*/ 389745 w 448499"/>
                <a:gd name="connsiteY112" fmla="*/ 374062 h 597245"/>
                <a:gd name="connsiteX113" fmla="*/ 407566 w 448499"/>
                <a:gd name="connsiteY113" fmla="*/ 349113 h 597245"/>
                <a:gd name="connsiteX114" fmla="*/ 417189 w 448499"/>
                <a:gd name="connsiteY114" fmla="*/ 341628 h 597245"/>
                <a:gd name="connsiteX115" fmla="*/ 422713 w 448499"/>
                <a:gd name="connsiteY115" fmla="*/ 326124 h 597245"/>
                <a:gd name="connsiteX116" fmla="*/ 412199 w 448499"/>
                <a:gd name="connsiteY116" fmla="*/ 319886 h 597245"/>
                <a:gd name="connsiteX117" fmla="*/ 396160 w 448499"/>
                <a:gd name="connsiteY117" fmla="*/ 325411 h 597245"/>
                <a:gd name="connsiteX118" fmla="*/ 373527 w 448499"/>
                <a:gd name="connsiteY118" fmla="*/ 331826 h 597245"/>
                <a:gd name="connsiteX119" fmla="*/ 366221 w 448499"/>
                <a:gd name="connsiteY119" fmla="*/ 330935 h 597245"/>
                <a:gd name="connsiteX120" fmla="*/ 349469 w 448499"/>
                <a:gd name="connsiteY120" fmla="*/ 328975 h 597245"/>
                <a:gd name="connsiteX121" fmla="*/ 331648 w 448499"/>
                <a:gd name="connsiteY121" fmla="*/ 322737 h 597245"/>
                <a:gd name="connsiteX122" fmla="*/ 329866 w 448499"/>
                <a:gd name="connsiteY122" fmla="*/ 321847 h 597245"/>
                <a:gd name="connsiteX123" fmla="*/ 309194 w 448499"/>
                <a:gd name="connsiteY123" fmla="*/ 315788 h 597245"/>
                <a:gd name="connsiteX124" fmla="*/ 303669 w 448499"/>
                <a:gd name="connsiteY124" fmla="*/ 315788 h 597245"/>
                <a:gd name="connsiteX125" fmla="*/ 284245 w 448499"/>
                <a:gd name="connsiteY125" fmla="*/ 307946 h 597245"/>
                <a:gd name="connsiteX126" fmla="*/ 278542 w 448499"/>
                <a:gd name="connsiteY126" fmla="*/ 285135 h 597245"/>
                <a:gd name="connsiteX127" fmla="*/ 273552 w 448499"/>
                <a:gd name="connsiteY127" fmla="*/ 264998 h 597245"/>
                <a:gd name="connsiteX128" fmla="*/ 269453 w 448499"/>
                <a:gd name="connsiteY128" fmla="*/ 260542 h 597245"/>
                <a:gd name="connsiteX129" fmla="*/ 261612 w 448499"/>
                <a:gd name="connsiteY129" fmla="*/ 244504 h 597245"/>
                <a:gd name="connsiteX130" fmla="*/ 269275 w 448499"/>
                <a:gd name="connsiteY130" fmla="*/ 224010 h 597245"/>
                <a:gd name="connsiteX131" fmla="*/ 307055 w 448499"/>
                <a:gd name="connsiteY131" fmla="*/ 196031 h 597245"/>
                <a:gd name="connsiteX132" fmla="*/ 324876 w 448499"/>
                <a:gd name="connsiteY132" fmla="*/ 207080 h 597245"/>
                <a:gd name="connsiteX133" fmla="*/ 329510 w 448499"/>
                <a:gd name="connsiteY133" fmla="*/ 212247 h 597245"/>
                <a:gd name="connsiteX134" fmla="*/ 334500 w 448499"/>
                <a:gd name="connsiteY134" fmla="*/ 215455 h 597245"/>
                <a:gd name="connsiteX135" fmla="*/ 343054 w 448499"/>
                <a:gd name="connsiteY135" fmla="*/ 221871 h 597245"/>
                <a:gd name="connsiteX136" fmla="*/ 350895 w 448499"/>
                <a:gd name="connsiteY136" fmla="*/ 237019 h 597245"/>
                <a:gd name="connsiteX137" fmla="*/ 365865 w 448499"/>
                <a:gd name="connsiteY137" fmla="*/ 245573 h 597245"/>
                <a:gd name="connsiteX138" fmla="*/ 393844 w 448499"/>
                <a:gd name="connsiteY138" fmla="*/ 245573 h 597245"/>
                <a:gd name="connsiteX139" fmla="*/ 396160 w 448499"/>
                <a:gd name="connsiteY139" fmla="*/ 245573 h 597245"/>
                <a:gd name="connsiteX140" fmla="*/ 413981 w 448499"/>
                <a:gd name="connsiteY140" fmla="*/ 243613 h 597245"/>
                <a:gd name="connsiteX141" fmla="*/ 421644 w 448499"/>
                <a:gd name="connsiteY141" fmla="*/ 241830 h 597245"/>
                <a:gd name="connsiteX142" fmla="*/ 428951 w 448499"/>
                <a:gd name="connsiteY142" fmla="*/ 240761 h 597245"/>
                <a:gd name="connsiteX143" fmla="*/ 436614 w 448499"/>
                <a:gd name="connsiteY143" fmla="*/ 239157 h 597245"/>
                <a:gd name="connsiteX144" fmla="*/ 435723 w 448499"/>
                <a:gd name="connsiteY144" fmla="*/ 233276 h 597245"/>
                <a:gd name="connsiteX145" fmla="*/ 434119 w 448499"/>
                <a:gd name="connsiteY145" fmla="*/ 229356 h 597245"/>
                <a:gd name="connsiteX146" fmla="*/ 431446 w 448499"/>
                <a:gd name="connsiteY146" fmla="*/ 218841 h 597245"/>
                <a:gd name="connsiteX147" fmla="*/ 432515 w 448499"/>
                <a:gd name="connsiteY147" fmla="*/ 211000 h 597245"/>
                <a:gd name="connsiteX148" fmla="*/ 434475 w 448499"/>
                <a:gd name="connsiteY148" fmla="*/ 206545 h 59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48499" h="597245">
                  <a:moveTo>
                    <a:pt x="434475" y="206545"/>
                  </a:moveTo>
                  <a:lnTo>
                    <a:pt x="434475" y="204585"/>
                  </a:lnTo>
                  <a:cubicBezTo>
                    <a:pt x="434436" y="198189"/>
                    <a:pt x="436433" y="191948"/>
                    <a:pt x="440178" y="186764"/>
                  </a:cubicBezTo>
                  <a:lnTo>
                    <a:pt x="442316" y="183912"/>
                  </a:lnTo>
                  <a:cubicBezTo>
                    <a:pt x="445168" y="179992"/>
                    <a:pt x="449267" y="173933"/>
                    <a:pt x="448375" y="171438"/>
                  </a:cubicBezTo>
                  <a:cubicBezTo>
                    <a:pt x="447485" y="168943"/>
                    <a:pt x="446059" y="168943"/>
                    <a:pt x="442851" y="167873"/>
                  </a:cubicBezTo>
                  <a:cubicBezTo>
                    <a:pt x="441079" y="167605"/>
                    <a:pt x="439277" y="167605"/>
                    <a:pt x="437505" y="167873"/>
                  </a:cubicBezTo>
                  <a:lnTo>
                    <a:pt x="435544" y="167873"/>
                  </a:lnTo>
                  <a:cubicBezTo>
                    <a:pt x="432128" y="168507"/>
                    <a:pt x="428624" y="168507"/>
                    <a:pt x="425208" y="167873"/>
                  </a:cubicBezTo>
                  <a:lnTo>
                    <a:pt x="422357" y="167873"/>
                  </a:lnTo>
                  <a:cubicBezTo>
                    <a:pt x="418554" y="166607"/>
                    <a:pt x="415290" y="164096"/>
                    <a:pt x="413090" y="160745"/>
                  </a:cubicBezTo>
                  <a:cubicBezTo>
                    <a:pt x="412088" y="159442"/>
                    <a:pt x="411017" y="158192"/>
                    <a:pt x="409882" y="157003"/>
                  </a:cubicBezTo>
                  <a:cubicBezTo>
                    <a:pt x="406622" y="154375"/>
                    <a:pt x="402864" y="152435"/>
                    <a:pt x="398833" y="151300"/>
                  </a:cubicBezTo>
                  <a:cubicBezTo>
                    <a:pt x="395038" y="150116"/>
                    <a:pt x="391391" y="148502"/>
                    <a:pt x="387963" y="146488"/>
                  </a:cubicBezTo>
                  <a:cubicBezTo>
                    <a:pt x="384986" y="144404"/>
                    <a:pt x="382185" y="142079"/>
                    <a:pt x="379587" y="139538"/>
                  </a:cubicBezTo>
                  <a:cubicBezTo>
                    <a:pt x="375615" y="134702"/>
                    <a:pt x="369937" y="131576"/>
                    <a:pt x="363726" y="130806"/>
                  </a:cubicBezTo>
                  <a:cubicBezTo>
                    <a:pt x="355845" y="130372"/>
                    <a:pt x="348913" y="125450"/>
                    <a:pt x="345905" y="118153"/>
                  </a:cubicBezTo>
                  <a:cubicBezTo>
                    <a:pt x="344602" y="114749"/>
                    <a:pt x="344113" y="111087"/>
                    <a:pt x="344479" y="107460"/>
                  </a:cubicBezTo>
                  <a:lnTo>
                    <a:pt x="333965" y="107460"/>
                  </a:lnTo>
                  <a:cubicBezTo>
                    <a:pt x="328823" y="107830"/>
                    <a:pt x="323654" y="107410"/>
                    <a:pt x="318639" y="106213"/>
                  </a:cubicBezTo>
                  <a:cubicBezTo>
                    <a:pt x="312623" y="104975"/>
                    <a:pt x="307430" y="101210"/>
                    <a:pt x="304382" y="95877"/>
                  </a:cubicBezTo>
                  <a:cubicBezTo>
                    <a:pt x="302085" y="91176"/>
                    <a:pt x="301100" y="85943"/>
                    <a:pt x="301531" y="80729"/>
                  </a:cubicBezTo>
                  <a:lnTo>
                    <a:pt x="301531" y="78234"/>
                  </a:lnTo>
                  <a:cubicBezTo>
                    <a:pt x="301531" y="75383"/>
                    <a:pt x="301531" y="70215"/>
                    <a:pt x="297966" y="68432"/>
                  </a:cubicBezTo>
                  <a:cubicBezTo>
                    <a:pt x="296341" y="67684"/>
                    <a:pt x="294586" y="67260"/>
                    <a:pt x="292799" y="67185"/>
                  </a:cubicBezTo>
                  <a:cubicBezTo>
                    <a:pt x="289249" y="66870"/>
                    <a:pt x="285827" y="65709"/>
                    <a:pt x="282819" y="63799"/>
                  </a:cubicBezTo>
                  <a:cubicBezTo>
                    <a:pt x="278517" y="59937"/>
                    <a:pt x="275842" y="54587"/>
                    <a:pt x="275334" y="48829"/>
                  </a:cubicBezTo>
                  <a:cubicBezTo>
                    <a:pt x="274443" y="44196"/>
                    <a:pt x="273730" y="41166"/>
                    <a:pt x="271948" y="40275"/>
                  </a:cubicBezTo>
                  <a:cubicBezTo>
                    <a:pt x="270299" y="39970"/>
                    <a:pt x="268607" y="39970"/>
                    <a:pt x="266958" y="40275"/>
                  </a:cubicBezTo>
                  <a:cubicBezTo>
                    <a:pt x="256799" y="40900"/>
                    <a:pt x="246608" y="39754"/>
                    <a:pt x="236841" y="36889"/>
                  </a:cubicBezTo>
                  <a:cubicBezTo>
                    <a:pt x="222248" y="31830"/>
                    <a:pt x="211019" y="20003"/>
                    <a:pt x="206723" y="5168"/>
                  </a:cubicBezTo>
                  <a:cubicBezTo>
                    <a:pt x="206354" y="4112"/>
                    <a:pt x="205876" y="3096"/>
                    <a:pt x="205297" y="2138"/>
                  </a:cubicBezTo>
                  <a:cubicBezTo>
                    <a:pt x="203291" y="794"/>
                    <a:pt x="200941" y="52"/>
                    <a:pt x="198525" y="0"/>
                  </a:cubicBezTo>
                  <a:lnTo>
                    <a:pt x="191041" y="0"/>
                  </a:lnTo>
                  <a:cubicBezTo>
                    <a:pt x="191104" y="5061"/>
                    <a:pt x="189258" y="9960"/>
                    <a:pt x="185873" y="13722"/>
                  </a:cubicBezTo>
                  <a:cubicBezTo>
                    <a:pt x="180532" y="18759"/>
                    <a:pt x="173171" y="21059"/>
                    <a:pt x="165913" y="19960"/>
                  </a:cubicBezTo>
                  <a:cubicBezTo>
                    <a:pt x="162359" y="19601"/>
                    <a:pt x="158770" y="20027"/>
                    <a:pt x="155399" y="21207"/>
                  </a:cubicBezTo>
                  <a:cubicBezTo>
                    <a:pt x="154400" y="21698"/>
                    <a:pt x="153542" y="22434"/>
                    <a:pt x="152904" y="23346"/>
                  </a:cubicBezTo>
                  <a:cubicBezTo>
                    <a:pt x="150856" y="25557"/>
                    <a:pt x="148281" y="27212"/>
                    <a:pt x="145419" y="28157"/>
                  </a:cubicBezTo>
                  <a:cubicBezTo>
                    <a:pt x="142642" y="28962"/>
                    <a:pt x="139755" y="29323"/>
                    <a:pt x="136865" y="29227"/>
                  </a:cubicBezTo>
                  <a:lnTo>
                    <a:pt x="135083" y="29226"/>
                  </a:lnTo>
                  <a:cubicBezTo>
                    <a:pt x="135083" y="33503"/>
                    <a:pt x="136687" y="37780"/>
                    <a:pt x="137578" y="42414"/>
                  </a:cubicBezTo>
                  <a:cubicBezTo>
                    <a:pt x="138469" y="47047"/>
                    <a:pt x="139004" y="48295"/>
                    <a:pt x="139538" y="51324"/>
                  </a:cubicBezTo>
                  <a:cubicBezTo>
                    <a:pt x="142033" y="64868"/>
                    <a:pt x="137934" y="70215"/>
                    <a:pt x="126885" y="77521"/>
                  </a:cubicBezTo>
                  <a:cubicBezTo>
                    <a:pt x="116840" y="83812"/>
                    <a:pt x="105819" y="88389"/>
                    <a:pt x="94273" y="91065"/>
                  </a:cubicBezTo>
                  <a:lnTo>
                    <a:pt x="91600" y="91065"/>
                  </a:lnTo>
                  <a:lnTo>
                    <a:pt x="86254" y="93204"/>
                  </a:lnTo>
                  <a:cubicBezTo>
                    <a:pt x="81862" y="95579"/>
                    <a:pt x="76985" y="96920"/>
                    <a:pt x="71997" y="97124"/>
                  </a:cubicBezTo>
                  <a:cubicBezTo>
                    <a:pt x="69014" y="96692"/>
                    <a:pt x="66224" y="95391"/>
                    <a:pt x="63977" y="93382"/>
                  </a:cubicBezTo>
                  <a:cubicBezTo>
                    <a:pt x="63491" y="92830"/>
                    <a:pt x="62880" y="92403"/>
                    <a:pt x="62195" y="92134"/>
                  </a:cubicBezTo>
                  <a:cubicBezTo>
                    <a:pt x="59782" y="91371"/>
                    <a:pt x="57150" y="91765"/>
                    <a:pt x="55067" y="93203"/>
                  </a:cubicBezTo>
                  <a:cubicBezTo>
                    <a:pt x="52947" y="96000"/>
                    <a:pt x="52048" y="99535"/>
                    <a:pt x="52572" y="103005"/>
                  </a:cubicBezTo>
                  <a:cubicBezTo>
                    <a:pt x="52888" y="106128"/>
                    <a:pt x="53424" y="109224"/>
                    <a:pt x="54176" y="112272"/>
                  </a:cubicBezTo>
                  <a:cubicBezTo>
                    <a:pt x="56407" y="120285"/>
                    <a:pt x="55905" y="128812"/>
                    <a:pt x="52750" y="136508"/>
                  </a:cubicBezTo>
                  <a:cubicBezTo>
                    <a:pt x="46556" y="149439"/>
                    <a:pt x="38577" y="161437"/>
                    <a:pt x="29048" y="172150"/>
                  </a:cubicBezTo>
                  <a:cubicBezTo>
                    <a:pt x="22493" y="179821"/>
                    <a:pt x="16535" y="187984"/>
                    <a:pt x="11227" y="196565"/>
                  </a:cubicBezTo>
                  <a:cubicBezTo>
                    <a:pt x="4614" y="206424"/>
                    <a:pt x="740" y="217864"/>
                    <a:pt x="0" y="229712"/>
                  </a:cubicBezTo>
                  <a:cubicBezTo>
                    <a:pt x="226" y="234807"/>
                    <a:pt x="881" y="239875"/>
                    <a:pt x="1960" y="244860"/>
                  </a:cubicBezTo>
                  <a:cubicBezTo>
                    <a:pt x="3231" y="250720"/>
                    <a:pt x="3947" y="256687"/>
                    <a:pt x="4099" y="262681"/>
                  </a:cubicBezTo>
                  <a:lnTo>
                    <a:pt x="4099" y="265176"/>
                  </a:lnTo>
                  <a:cubicBezTo>
                    <a:pt x="3233" y="272405"/>
                    <a:pt x="4734" y="279721"/>
                    <a:pt x="8376" y="286026"/>
                  </a:cubicBezTo>
                  <a:cubicBezTo>
                    <a:pt x="10378" y="288798"/>
                    <a:pt x="12582" y="291419"/>
                    <a:pt x="14970" y="293868"/>
                  </a:cubicBezTo>
                  <a:cubicBezTo>
                    <a:pt x="18733" y="297698"/>
                    <a:pt x="21970" y="302013"/>
                    <a:pt x="24593" y="306699"/>
                  </a:cubicBezTo>
                  <a:cubicBezTo>
                    <a:pt x="31065" y="317320"/>
                    <a:pt x="35535" y="329038"/>
                    <a:pt x="37781" y="341271"/>
                  </a:cubicBezTo>
                  <a:cubicBezTo>
                    <a:pt x="38242" y="346191"/>
                    <a:pt x="38242" y="351143"/>
                    <a:pt x="37781" y="356063"/>
                  </a:cubicBezTo>
                  <a:cubicBezTo>
                    <a:pt x="36271" y="362413"/>
                    <a:pt x="36769" y="369076"/>
                    <a:pt x="39206" y="375131"/>
                  </a:cubicBezTo>
                  <a:cubicBezTo>
                    <a:pt x="40311" y="377293"/>
                    <a:pt x="41561" y="379377"/>
                    <a:pt x="42949" y="381369"/>
                  </a:cubicBezTo>
                  <a:cubicBezTo>
                    <a:pt x="46810" y="386162"/>
                    <a:pt x="49166" y="391991"/>
                    <a:pt x="49721" y="398121"/>
                  </a:cubicBezTo>
                  <a:cubicBezTo>
                    <a:pt x="49683" y="403172"/>
                    <a:pt x="49024" y="408200"/>
                    <a:pt x="47760" y="413090"/>
                  </a:cubicBezTo>
                  <a:cubicBezTo>
                    <a:pt x="47760" y="415050"/>
                    <a:pt x="46869" y="417010"/>
                    <a:pt x="46513" y="418793"/>
                  </a:cubicBezTo>
                  <a:lnTo>
                    <a:pt x="46513" y="421466"/>
                  </a:lnTo>
                  <a:cubicBezTo>
                    <a:pt x="45265" y="428059"/>
                    <a:pt x="42592" y="443385"/>
                    <a:pt x="46513" y="448019"/>
                  </a:cubicBezTo>
                  <a:cubicBezTo>
                    <a:pt x="46513" y="448019"/>
                    <a:pt x="47938" y="449266"/>
                    <a:pt x="50255" y="449266"/>
                  </a:cubicBezTo>
                  <a:cubicBezTo>
                    <a:pt x="53325" y="448717"/>
                    <a:pt x="56171" y="447294"/>
                    <a:pt x="58453" y="445168"/>
                  </a:cubicBezTo>
                  <a:cubicBezTo>
                    <a:pt x="62599" y="441301"/>
                    <a:pt x="67946" y="438974"/>
                    <a:pt x="73601" y="438574"/>
                  </a:cubicBezTo>
                  <a:cubicBezTo>
                    <a:pt x="83341" y="438910"/>
                    <a:pt x="92255" y="444137"/>
                    <a:pt x="97302" y="452474"/>
                  </a:cubicBezTo>
                  <a:cubicBezTo>
                    <a:pt x="101667" y="464661"/>
                    <a:pt x="98051" y="478277"/>
                    <a:pt x="88214" y="486691"/>
                  </a:cubicBezTo>
                  <a:cubicBezTo>
                    <a:pt x="85894" y="488308"/>
                    <a:pt x="83379" y="489625"/>
                    <a:pt x="80729" y="490611"/>
                  </a:cubicBezTo>
                  <a:cubicBezTo>
                    <a:pt x="76274" y="492393"/>
                    <a:pt x="74670" y="493284"/>
                    <a:pt x="74492" y="494888"/>
                  </a:cubicBezTo>
                  <a:cubicBezTo>
                    <a:pt x="74313" y="496492"/>
                    <a:pt x="74492" y="497383"/>
                    <a:pt x="79482" y="499878"/>
                  </a:cubicBezTo>
                  <a:cubicBezTo>
                    <a:pt x="82737" y="501332"/>
                    <a:pt x="85561" y="503604"/>
                    <a:pt x="87679" y="506472"/>
                  </a:cubicBezTo>
                  <a:cubicBezTo>
                    <a:pt x="92415" y="513754"/>
                    <a:pt x="91211" y="523390"/>
                    <a:pt x="84828" y="529283"/>
                  </a:cubicBezTo>
                  <a:lnTo>
                    <a:pt x="82689" y="532134"/>
                  </a:lnTo>
                  <a:lnTo>
                    <a:pt x="81264" y="534094"/>
                  </a:lnTo>
                  <a:cubicBezTo>
                    <a:pt x="78234" y="538371"/>
                    <a:pt x="74848" y="543183"/>
                    <a:pt x="75917" y="547104"/>
                  </a:cubicBezTo>
                  <a:cubicBezTo>
                    <a:pt x="75810" y="547813"/>
                    <a:pt x="75810" y="548533"/>
                    <a:pt x="75917" y="549242"/>
                  </a:cubicBezTo>
                  <a:cubicBezTo>
                    <a:pt x="78075" y="549958"/>
                    <a:pt x="80031" y="551180"/>
                    <a:pt x="81620" y="552806"/>
                  </a:cubicBezTo>
                  <a:cubicBezTo>
                    <a:pt x="84320" y="555913"/>
                    <a:pt x="86652" y="559322"/>
                    <a:pt x="88570" y="562964"/>
                  </a:cubicBezTo>
                  <a:cubicBezTo>
                    <a:pt x="90357" y="566073"/>
                    <a:pt x="92446" y="568998"/>
                    <a:pt x="94808" y="571697"/>
                  </a:cubicBezTo>
                  <a:cubicBezTo>
                    <a:pt x="101758" y="578825"/>
                    <a:pt x="107282" y="576686"/>
                    <a:pt x="117084" y="571697"/>
                  </a:cubicBezTo>
                  <a:cubicBezTo>
                    <a:pt x="124481" y="566967"/>
                    <a:pt x="133407" y="565245"/>
                    <a:pt x="142033" y="566885"/>
                  </a:cubicBezTo>
                  <a:cubicBezTo>
                    <a:pt x="148966" y="569877"/>
                    <a:pt x="154770" y="574994"/>
                    <a:pt x="158607" y="581498"/>
                  </a:cubicBezTo>
                  <a:cubicBezTo>
                    <a:pt x="160737" y="584649"/>
                    <a:pt x="163251" y="587523"/>
                    <a:pt x="166091" y="590052"/>
                  </a:cubicBezTo>
                  <a:cubicBezTo>
                    <a:pt x="172754" y="595561"/>
                    <a:pt x="181394" y="598075"/>
                    <a:pt x="189971" y="597002"/>
                  </a:cubicBezTo>
                  <a:cubicBezTo>
                    <a:pt x="199060" y="595398"/>
                    <a:pt x="203694" y="587735"/>
                    <a:pt x="208862" y="579181"/>
                  </a:cubicBezTo>
                  <a:cubicBezTo>
                    <a:pt x="211259" y="574812"/>
                    <a:pt x="214000" y="570641"/>
                    <a:pt x="217059" y="566707"/>
                  </a:cubicBezTo>
                  <a:cubicBezTo>
                    <a:pt x="221858" y="560362"/>
                    <a:pt x="229249" y="556504"/>
                    <a:pt x="237197" y="556192"/>
                  </a:cubicBezTo>
                  <a:cubicBezTo>
                    <a:pt x="237004" y="545238"/>
                    <a:pt x="239130" y="534367"/>
                    <a:pt x="243435" y="524293"/>
                  </a:cubicBezTo>
                  <a:cubicBezTo>
                    <a:pt x="245648" y="519686"/>
                    <a:pt x="248148" y="515222"/>
                    <a:pt x="250919" y="510927"/>
                  </a:cubicBezTo>
                  <a:cubicBezTo>
                    <a:pt x="252879" y="507898"/>
                    <a:pt x="254662" y="505046"/>
                    <a:pt x="256265" y="502017"/>
                  </a:cubicBezTo>
                  <a:cubicBezTo>
                    <a:pt x="259225" y="496529"/>
                    <a:pt x="263514" y="491872"/>
                    <a:pt x="268740" y="488473"/>
                  </a:cubicBezTo>
                  <a:lnTo>
                    <a:pt x="272839" y="485443"/>
                  </a:lnTo>
                  <a:cubicBezTo>
                    <a:pt x="279166" y="478914"/>
                    <a:pt x="283441" y="470674"/>
                    <a:pt x="285136" y="461741"/>
                  </a:cubicBezTo>
                  <a:cubicBezTo>
                    <a:pt x="286611" y="456369"/>
                    <a:pt x="288519" y="451124"/>
                    <a:pt x="290838" y="446058"/>
                  </a:cubicBezTo>
                  <a:cubicBezTo>
                    <a:pt x="292264" y="442851"/>
                    <a:pt x="293868" y="438752"/>
                    <a:pt x="295650" y="434475"/>
                  </a:cubicBezTo>
                  <a:cubicBezTo>
                    <a:pt x="302244" y="418258"/>
                    <a:pt x="310441" y="397764"/>
                    <a:pt x="324520" y="390814"/>
                  </a:cubicBezTo>
                  <a:cubicBezTo>
                    <a:pt x="331648" y="387428"/>
                    <a:pt x="338064" y="389744"/>
                    <a:pt x="342341" y="388141"/>
                  </a:cubicBezTo>
                  <a:cubicBezTo>
                    <a:pt x="344963" y="386950"/>
                    <a:pt x="347324" y="385254"/>
                    <a:pt x="349291" y="383151"/>
                  </a:cubicBezTo>
                  <a:cubicBezTo>
                    <a:pt x="353627" y="377861"/>
                    <a:pt x="360299" y="375059"/>
                    <a:pt x="367112" y="375666"/>
                  </a:cubicBezTo>
                  <a:cubicBezTo>
                    <a:pt x="371265" y="376360"/>
                    <a:pt x="375114" y="378284"/>
                    <a:pt x="378161" y="381190"/>
                  </a:cubicBezTo>
                  <a:cubicBezTo>
                    <a:pt x="381369" y="383863"/>
                    <a:pt x="382973" y="384933"/>
                    <a:pt x="385111" y="384398"/>
                  </a:cubicBezTo>
                  <a:cubicBezTo>
                    <a:pt x="387250" y="383863"/>
                    <a:pt x="388497" y="382794"/>
                    <a:pt x="389745" y="376557"/>
                  </a:cubicBezTo>
                  <a:lnTo>
                    <a:pt x="389745" y="374062"/>
                  </a:lnTo>
                  <a:cubicBezTo>
                    <a:pt x="391418" y="363400"/>
                    <a:pt x="398023" y="354153"/>
                    <a:pt x="407566" y="349113"/>
                  </a:cubicBezTo>
                  <a:cubicBezTo>
                    <a:pt x="410929" y="346825"/>
                    <a:pt x="414143" y="344325"/>
                    <a:pt x="417189" y="341628"/>
                  </a:cubicBezTo>
                  <a:cubicBezTo>
                    <a:pt x="421744" y="337871"/>
                    <a:pt x="423866" y="331915"/>
                    <a:pt x="422713" y="326124"/>
                  </a:cubicBezTo>
                  <a:cubicBezTo>
                    <a:pt x="420747" y="322151"/>
                    <a:pt x="416628" y="319708"/>
                    <a:pt x="412199" y="319886"/>
                  </a:cubicBezTo>
                  <a:cubicBezTo>
                    <a:pt x="406388" y="319898"/>
                    <a:pt x="400746" y="321841"/>
                    <a:pt x="396160" y="325411"/>
                  </a:cubicBezTo>
                  <a:cubicBezTo>
                    <a:pt x="389605" y="330143"/>
                    <a:pt x="381591" y="332414"/>
                    <a:pt x="373527" y="331826"/>
                  </a:cubicBezTo>
                  <a:lnTo>
                    <a:pt x="366221" y="330935"/>
                  </a:lnTo>
                  <a:cubicBezTo>
                    <a:pt x="360677" y="329977"/>
                    <a:pt x="355085" y="329323"/>
                    <a:pt x="349469" y="328975"/>
                  </a:cubicBezTo>
                  <a:cubicBezTo>
                    <a:pt x="343146" y="328215"/>
                    <a:pt x="337065" y="326086"/>
                    <a:pt x="331648" y="322737"/>
                  </a:cubicBezTo>
                  <a:lnTo>
                    <a:pt x="329866" y="321847"/>
                  </a:lnTo>
                  <a:cubicBezTo>
                    <a:pt x="323642" y="318012"/>
                    <a:pt x="316503" y="315919"/>
                    <a:pt x="309194" y="315788"/>
                  </a:cubicBezTo>
                  <a:lnTo>
                    <a:pt x="303669" y="315788"/>
                  </a:lnTo>
                  <a:cubicBezTo>
                    <a:pt x="296179" y="317657"/>
                    <a:pt x="288338" y="314491"/>
                    <a:pt x="284245" y="307946"/>
                  </a:cubicBezTo>
                  <a:cubicBezTo>
                    <a:pt x="280547" y="300908"/>
                    <a:pt x="278592" y="293085"/>
                    <a:pt x="278542" y="285135"/>
                  </a:cubicBezTo>
                  <a:cubicBezTo>
                    <a:pt x="278735" y="278095"/>
                    <a:pt x="277010" y="271134"/>
                    <a:pt x="273552" y="264998"/>
                  </a:cubicBezTo>
                  <a:cubicBezTo>
                    <a:pt x="272279" y="263429"/>
                    <a:pt x="270910" y="261941"/>
                    <a:pt x="269453" y="260542"/>
                  </a:cubicBezTo>
                  <a:cubicBezTo>
                    <a:pt x="264415" y="256766"/>
                    <a:pt x="261498" y="250799"/>
                    <a:pt x="261612" y="244504"/>
                  </a:cubicBezTo>
                  <a:cubicBezTo>
                    <a:pt x="262253" y="237102"/>
                    <a:pt x="264903" y="230016"/>
                    <a:pt x="269275" y="224010"/>
                  </a:cubicBezTo>
                  <a:cubicBezTo>
                    <a:pt x="272305" y="219376"/>
                    <a:pt x="287096" y="196031"/>
                    <a:pt x="307055" y="196031"/>
                  </a:cubicBezTo>
                  <a:cubicBezTo>
                    <a:pt x="314390" y="196743"/>
                    <a:pt x="320977" y="200826"/>
                    <a:pt x="324876" y="207080"/>
                  </a:cubicBezTo>
                  <a:cubicBezTo>
                    <a:pt x="326275" y="208928"/>
                    <a:pt x="327825" y="210656"/>
                    <a:pt x="329510" y="212247"/>
                  </a:cubicBezTo>
                  <a:cubicBezTo>
                    <a:pt x="331105" y="213419"/>
                    <a:pt x="332771" y="214490"/>
                    <a:pt x="334500" y="215455"/>
                  </a:cubicBezTo>
                  <a:cubicBezTo>
                    <a:pt x="337693" y="217094"/>
                    <a:pt x="340586" y="219263"/>
                    <a:pt x="343054" y="221871"/>
                  </a:cubicBezTo>
                  <a:cubicBezTo>
                    <a:pt x="346562" y="226404"/>
                    <a:pt x="349218" y="231537"/>
                    <a:pt x="350895" y="237019"/>
                  </a:cubicBezTo>
                  <a:cubicBezTo>
                    <a:pt x="353746" y="245395"/>
                    <a:pt x="354637" y="247889"/>
                    <a:pt x="365865" y="245573"/>
                  </a:cubicBezTo>
                  <a:cubicBezTo>
                    <a:pt x="375089" y="243620"/>
                    <a:pt x="384619" y="243620"/>
                    <a:pt x="393844" y="245573"/>
                  </a:cubicBezTo>
                  <a:lnTo>
                    <a:pt x="396160" y="245573"/>
                  </a:lnTo>
                  <a:cubicBezTo>
                    <a:pt x="402172" y="246139"/>
                    <a:pt x="408236" y="245472"/>
                    <a:pt x="413981" y="243613"/>
                  </a:cubicBezTo>
                  <a:lnTo>
                    <a:pt x="421644" y="241830"/>
                  </a:lnTo>
                  <a:lnTo>
                    <a:pt x="428951" y="240761"/>
                  </a:lnTo>
                  <a:cubicBezTo>
                    <a:pt x="431570" y="240608"/>
                    <a:pt x="434153" y="240067"/>
                    <a:pt x="436614" y="239157"/>
                  </a:cubicBezTo>
                  <a:cubicBezTo>
                    <a:pt x="436614" y="239157"/>
                    <a:pt x="436614" y="237910"/>
                    <a:pt x="435723" y="233276"/>
                  </a:cubicBezTo>
                  <a:cubicBezTo>
                    <a:pt x="435316" y="231921"/>
                    <a:pt x="434779" y="230608"/>
                    <a:pt x="434119" y="229356"/>
                  </a:cubicBezTo>
                  <a:cubicBezTo>
                    <a:pt x="432291" y="226158"/>
                    <a:pt x="431367" y="222524"/>
                    <a:pt x="431446" y="218841"/>
                  </a:cubicBezTo>
                  <a:cubicBezTo>
                    <a:pt x="431452" y="216192"/>
                    <a:pt x="431811" y="213555"/>
                    <a:pt x="432515" y="211000"/>
                  </a:cubicBezTo>
                  <a:cubicBezTo>
                    <a:pt x="433941" y="209218"/>
                    <a:pt x="434297" y="207792"/>
                    <a:pt x="434475" y="20654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51" name="Полилиния: фигура 677">
              <a:extLst>
                <a:ext uri="{FF2B5EF4-FFF2-40B4-BE49-F238E27FC236}">
                  <a16:creationId xmlns:a16="http://schemas.microsoft.com/office/drawing/2014/main" id="{183CED42-06A4-4CE3-815A-E1ED46893DE8}"/>
                </a:ext>
              </a:extLst>
            </p:cNvPr>
            <p:cNvSpPr/>
            <p:nvPr/>
          </p:nvSpPr>
          <p:spPr>
            <a:xfrm>
              <a:off x="2275351" y="2588116"/>
              <a:ext cx="757271" cy="731104"/>
            </a:xfrm>
            <a:custGeom>
              <a:avLst/>
              <a:gdLst>
                <a:gd name="connsiteX0" fmla="*/ 601205 w 812561"/>
                <a:gd name="connsiteY0" fmla="*/ 173223 h 784125"/>
                <a:gd name="connsiteX1" fmla="*/ 609225 w 812561"/>
                <a:gd name="connsiteY1" fmla="*/ 155402 h 784125"/>
                <a:gd name="connsiteX2" fmla="*/ 602274 w 812561"/>
                <a:gd name="connsiteY2" fmla="*/ 128849 h 784125"/>
                <a:gd name="connsiteX3" fmla="*/ 584453 w 812561"/>
                <a:gd name="connsiteY3" fmla="*/ 134730 h 784125"/>
                <a:gd name="connsiteX4" fmla="*/ 611541 w 812561"/>
                <a:gd name="connsiteY4" fmla="*/ 109246 h 784125"/>
                <a:gd name="connsiteX5" fmla="*/ 597997 w 812561"/>
                <a:gd name="connsiteY5" fmla="*/ 91425 h 784125"/>
                <a:gd name="connsiteX6" fmla="*/ 582315 w 812561"/>
                <a:gd name="connsiteY6" fmla="*/ 68970 h 784125"/>
                <a:gd name="connsiteX7" fmla="*/ 537406 w 812561"/>
                <a:gd name="connsiteY7" fmla="*/ 70040 h 784125"/>
                <a:gd name="connsiteX8" fmla="*/ 504437 w 812561"/>
                <a:gd name="connsiteY8" fmla="*/ 71287 h 784125"/>
                <a:gd name="connsiteX9" fmla="*/ 468795 w 812561"/>
                <a:gd name="connsiteY9" fmla="*/ 61486 h 784125"/>
                <a:gd name="connsiteX10" fmla="*/ 440816 w 812561"/>
                <a:gd name="connsiteY10" fmla="*/ 67901 h 784125"/>
                <a:gd name="connsiteX11" fmla="*/ 405174 w 812561"/>
                <a:gd name="connsiteY11" fmla="*/ 74495 h 784125"/>
                <a:gd name="connsiteX12" fmla="*/ 384146 w 812561"/>
                <a:gd name="connsiteY12" fmla="*/ 137225 h 784125"/>
                <a:gd name="connsiteX13" fmla="*/ 373453 w 812561"/>
                <a:gd name="connsiteY13" fmla="*/ 163422 h 784125"/>
                <a:gd name="connsiteX14" fmla="*/ 355632 w 812561"/>
                <a:gd name="connsiteY14" fmla="*/ 177144 h 784125"/>
                <a:gd name="connsiteX15" fmla="*/ 337811 w 812561"/>
                <a:gd name="connsiteY15" fmla="*/ 155046 h 784125"/>
                <a:gd name="connsiteX16" fmla="*/ 319990 w 812561"/>
                <a:gd name="connsiteY16" fmla="*/ 128671 h 784125"/>
                <a:gd name="connsiteX17" fmla="*/ 310189 w 812561"/>
                <a:gd name="connsiteY17" fmla="*/ 99266 h 784125"/>
                <a:gd name="connsiteX18" fmla="*/ 295754 w 812561"/>
                <a:gd name="connsiteY18" fmla="*/ 67901 h 784125"/>
                <a:gd name="connsiteX19" fmla="*/ 290942 w 812561"/>
                <a:gd name="connsiteY19" fmla="*/ 12478 h 784125"/>
                <a:gd name="connsiteX20" fmla="*/ 278824 w 812561"/>
                <a:gd name="connsiteY20" fmla="*/ 3 h 784125"/>
                <a:gd name="connsiteX21" fmla="*/ 257260 w 812561"/>
                <a:gd name="connsiteY21" fmla="*/ 9448 h 784125"/>
                <a:gd name="connsiteX22" fmla="*/ 239439 w 812561"/>
                <a:gd name="connsiteY22" fmla="*/ 5350 h 784125"/>
                <a:gd name="connsiteX23" fmla="*/ 229282 w 812561"/>
                <a:gd name="connsiteY23" fmla="*/ 23171 h 784125"/>
                <a:gd name="connsiteX24" fmla="*/ 222331 w 812561"/>
                <a:gd name="connsiteY24" fmla="*/ 70574 h 784125"/>
                <a:gd name="connsiteX25" fmla="*/ 228925 w 812561"/>
                <a:gd name="connsiteY25" fmla="*/ 93029 h 784125"/>
                <a:gd name="connsiteX26" fmla="*/ 246746 w 812561"/>
                <a:gd name="connsiteY26" fmla="*/ 107464 h 784125"/>
                <a:gd name="connsiteX27" fmla="*/ 236588 w 812561"/>
                <a:gd name="connsiteY27" fmla="*/ 126710 h 784125"/>
                <a:gd name="connsiteX28" fmla="*/ 220727 w 812561"/>
                <a:gd name="connsiteY28" fmla="*/ 151660 h 784125"/>
                <a:gd name="connsiteX29" fmla="*/ 200055 w 812561"/>
                <a:gd name="connsiteY29" fmla="*/ 146848 h 784125"/>
                <a:gd name="connsiteX30" fmla="*/ 185977 w 812561"/>
                <a:gd name="connsiteY30" fmla="*/ 146848 h 784125"/>
                <a:gd name="connsiteX31" fmla="*/ 180630 w 812561"/>
                <a:gd name="connsiteY31" fmla="*/ 135621 h 784125"/>
                <a:gd name="connsiteX32" fmla="*/ 170651 w 812561"/>
                <a:gd name="connsiteY32" fmla="*/ 113345 h 784125"/>
                <a:gd name="connsiteX33" fmla="*/ 170651 w 812561"/>
                <a:gd name="connsiteY33" fmla="*/ 113345 h 784125"/>
                <a:gd name="connsiteX34" fmla="*/ 159958 w 812561"/>
                <a:gd name="connsiteY34" fmla="*/ 120117 h 784125"/>
                <a:gd name="connsiteX35" fmla="*/ 135187 w 812561"/>
                <a:gd name="connsiteY35" fmla="*/ 123503 h 784125"/>
                <a:gd name="connsiteX36" fmla="*/ 127167 w 812561"/>
                <a:gd name="connsiteY36" fmla="*/ 120295 h 784125"/>
                <a:gd name="connsiteX37" fmla="*/ 118791 w 812561"/>
                <a:gd name="connsiteY37" fmla="*/ 120295 h 784125"/>
                <a:gd name="connsiteX38" fmla="*/ 115584 w 812561"/>
                <a:gd name="connsiteY38" fmla="*/ 133126 h 784125"/>
                <a:gd name="connsiteX39" fmla="*/ 113980 w 812561"/>
                <a:gd name="connsiteY39" fmla="*/ 142215 h 784125"/>
                <a:gd name="connsiteX40" fmla="*/ 102040 w 812561"/>
                <a:gd name="connsiteY40" fmla="*/ 166808 h 784125"/>
                <a:gd name="connsiteX41" fmla="*/ 95268 w 812561"/>
                <a:gd name="connsiteY41" fmla="*/ 172867 h 784125"/>
                <a:gd name="connsiteX42" fmla="*/ 89743 w 812561"/>
                <a:gd name="connsiteY42" fmla="*/ 177678 h 784125"/>
                <a:gd name="connsiteX43" fmla="*/ 80833 w 812561"/>
                <a:gd name="connsiteY43" fmla="*/ 205122 h 784125"/>
                <a:gd name="connsiteX44" fmla="*/ 83328 w 812561"/>
                <a:gd name="connsiteY44" fmla="*/ 222943 h 784125"/>
                <a:gd name="connsiteX45" fmla="*/ 90456 w 812561"/>
                <a:gd name="connsiteY45" fmla="*/ 230250 h 784125"/>
                <a:gd name="connsiteX46" fmla="*/ 97585 w 812561"/>
                <a:gd name="connsiteY46" fmla="*/ 236131 h 784125"/>
                <a:gd name="connsiteX47" fmla="*/ 103466 w 812561"/>
                <a:gd name="connsiteY47" fmla="*/ 250744 h 784125"/>
                <a:gd name="connsiteX48" fmla="*/ 85644 w 812561"/>
                <a:gd name="connsiteY48" fmla="*/ 272664 h 784125"/>
                <a:gd name="connsiteX49" fmla="*/ 78694 w 812561"/>
                <a:gd name="connsiteY49" fmla="*/ 278010 h 784125"/>
                <a:gd name="connsiteX50" fmla="*/ 71744 w 812561"/>
                <a:gd name="connsiteY50" fmla="*/ 304385 h 784125"/>
                <a:gd name="connsiteX51" fmla="*/ 71744 w 812561"/>
                <a:gd name="connsiteY51" fmla="*/ 317038 h 784125"/>
                <a:gd name="connsiteX52" fmla="*/ 51428 w 812561"/>
                <a:gd name="connsiteY52" fmla="*/ 343770 h 784125"/>
                <a:gd name="connsiteX53" fmla="*/ 43943 w 812561"/>
                <a:gd name="connsiteY53" fmla="*/ 348760 h 784125"/>
                <a:gd name="connsiteX54" fmla="*/ 28083 w 812561"/>
                <a:gd name="connsiteY54" fmla="*/ 356066 h 784125"/>
                <a:gd name="connsiteX55" fmla="*/ 21489 w 812561"/>
                <a:gd name="connsiteY55" fmla="*/ 367293 h 784125"/>
                <a:gd name="connsiteX56" fmla="*/ 5807 w 812561"/>
                <a:gd name="connsiteY56" fmla="*/ 401331 h 784125"/>
                <a:gd name="connsiteX57" fmla="*/ 282 w 812561"/>
                <a:gd name="connsiteY57" fmla="*/ 442320 h 784125"/>
                <a:gd name="connsiteX58" fmla="*/ 2242 w 812561"/>
                <a:gd name="connsiteY58" fmla="*/ 456398 h 784125"/>
                <a:gd name="connsiteX59" fmla="*/ 7410 w 812561"/>
                <a:gd name="connsiteY59" fmla="*/ 459250 h 784125"/>
                <a:gd name="connsiteX60" fmla="*/ 16677 w 812561"/>
                <a:gd name="connsiteY60" fmla="*/ 464418 h 784125"/>
                <a:gd name="connsiteX61" fmla="*/ 23093 w 812561"/>
                <a:gd name="connsiteY61" fmla="*/ 476536 h 784125"/>
                <a:gd name="connsiteX62" fmla="*/ 29865 w 812561"/>
                <a:gd name="connsiteY62" fmla="*/ 486872 h 784125"/>
                <a:gd name="connsiteX63" fmla="*/ 33964 w 812561"/>
                <a:gd name="connsiteY63" fmla="*/ 489367 h 784125"/>
                <a:gd name="connsiteX64" fmla="*/ 41270 w 812561"/>
                <a:gd name="connsiteY64" fmla="*/ 494357 h 784125"/>
                <a:gd name="connsiteX65" fmla="*/ 48220 w 812561"/>
                <a:gd name="connsiteY65" fmla="*/ 505228 h 784125"/>
                <a:gd name="connsiteX66" fmla="*/ 51250 w 812561"/>
                <a:gd name="connsiteY66" fmla="*/ 511109 h 784125"/>
                <a:gd name="connsiteX67" fmla="*/ 64259 w 812561"/>
                <a:gd name="connsiteY67" fmla="*/ 517881 h 784125"/>
                <a:gd name="connsiteX68" fmla="*/ 76378 w 812561"/>
                <a:gd name="connsiteY68" fmla="*/ 521801 h 784125"/>
                <a:gd name="connsiteX69" fmla="*/ 94199 w 812561"/>
                <a:gd name="connsiteY69" fmla="*/ 540870 h 784125"/>
                <a:gd name="connsiteX70" fmla="*/ 103465 w 812561"/>
                <a:gd name="connsiteY70" fmla="*/ 553701 h 784125"/>
                <a:gd name="connsiteX71" fmla="*/ 119861 w 812561"/>
                <a:gd name="connsiteY71" fmla="*/ 557265 h 784125"/>
                <a:gd name="connsiteX72" fmla="*/ 124851 w 812561"/>
                <a:gd name="connsiteY72" fmla="*/ 557265 h 784125"/>
                <a:gd name="connsiteX73" fmla="*/ 153542 w 812561"/>
                <a:gd name="connsiteY73" fmla="*/ 571343 h 784125"/>
                <a:gd name="connsiteX74" fmla="*/ 172967 w 812561"/>
                <a:gd name="connsiteY74" fmla="*/ 586313 h 784125"/>
                <a:gd name="connsiteX75" fmla="*/ 177957 w 812561"/>
                <a:gd name="connsiteY75" fmla="*/ 589164 h 784125"/>
                <a:gd name="connsiteX76" fmla="*/ 197204 w 812561"/>
                <a:gd name="connsiteY76" fmla="*/ 608946 h 784125"/>
                <a:gd name="connsiteX77" fmla="*/ 205223 w 812561"/>
                <a:gd name="connsiteY77" fmla="*/ 619460 h 784125"/>
                <a:gd name="connsiteX78" fmla="*/ 231420 w 812561"/>
                <a:gd name="connsiteY78" fmla="*/ 623915 h 784125"/>
                <a:gd name="connsiteX79" fmla="*/ 267062 w 812561"/>
                <a:gd name="connsiteY79" fmla="*/ 633895 h 784125"/>
                <a:gd name="connsiteX80" fmla="*/ 270091 w 812561"/>
                <a:gd name="connsiteY80" fmla="*/ 638529 h 784125"/>
                <a:gd name="connsiteX81" fmla="*/ 309119 w 812561"/>
                <a:gd name="connsiteY81" fmla="*/ 667220 h 784125"/>
                <a:gd name="connsiteX82" fmla="*/ 312149 w 812561"/>
                <a:gd name="connsiteY82" fmla="*/ 665260 h 784125"/>
                <a:gd name="connsiteX83" fmla="*/ 336385 w 812561"/>
                <a:gd name="connsiteY83" fmla="*/ 658132 h 784125"/>
                <a:gd name="connsiteX84" fmla="*/ 345652 w 812561"/>
                <a:gd name="connsiteY84" fmla="*/ 669359 h 784125"/>
                <a:gd name="connsiteX85" fmla="*/ 343692 w 812561"/>
                <a:gd name="connsiteY85" fmla="*/ 682190 h 784125"/>
                <a:gd name="connsiteX86" fmla="*/ 342088 w 812561"/>
                <a:gd name="connsiteY86" fmla="*/ 687536 h 784125"/>
                <a:gd name="connsiteX87" fmla="*/ 351177 w 812561"/>
                <a:gd name="connsiteY87" fmla="*/ 698407 h 784125"/>
                <a:gd name="connsiteX88" fmla="*/ 358662 w 812561"/>
                <a:gd name="connsiteY88" fmla="*/ 701080 h 784125"/>
                <a:gd name="connsiteX89" fmla="*/ 369889 w 812561"/>
                <a:gd name="connsiteY89" fmla="*/ 705892 h 784125"/>
                <a:gd name="connsiteX90" fmla="*/ 376839 w 812561"/>
                <a:gd name="connsiteY90" fmla="*/ 723713 h 784125"/>
                <a:gd name="connsiteX91" fmla="*/ 376839 w 812561"/>
                <a:gd name="connsiteY91" fmla="*/ 727455 h 784125"/>
                <a:gd name="connsiteX92" fmla="*/ 382542 w 812561"/>
                <a:gd name="connsiteY92" fmla="*/ 742781 h 784125"/>
                <a:gd name="connsiteX93" fmla="*/ 384680 w 812561"/>
                <a:gd name="connsiteY93" fmla="*/ 740821 h 784125"/>
                <a:gd name="connsiteX94" fmla="*/ 391987 w 812561"/>
                <a:gd name="connsiteY94" fmla="*/ 735118 h 784125"/>
                <a:gd name="connsiteX95" fmla="*/ 413729 w 812561"/>
                <a:gd name="connsiteY95" fmla="*/ 736366 h 784125"/>
                <a:gd name="connsiteX96" fmla="*/ 427985 w 812561"/>
                <a:gd name="connsiteY96" fmla="*/ 749197 h 784125"/>
                <a:gd name="connsiteX97" fmla="*/ 434757 w 812561"/>
                <a:gd name="connsiteY97" fmla="*/ 768444 h 784125"/>
                <a:gd name="connsiteX98" fmla="*/ 434757 w 812561"/>
                <a:gd name="connsiteY98" fmla="*/ 773611 h 784125"/>
                <a:gd name="connsiteX99" fmla="*/ 444915 w 812561"/>
                <a:gd name="connsiteY99" fmla="*/ 784126 h 784125"/>
                <a:gd name="connsiteX100" fmla="*/ 448658 w 812561"/>
                <a:gd name="connsiteY100" fmla="*/ 780562 h 784125"/>
                <a:gd name="connsiteX101" fmla="*/ 489468 w 812561"/>
                <a:gd name="connsiteY101" fmla="*/ 775215 h 784125"/>
                <a:gd name="connsiteX102" fmla="*/ 494457 w 812561"/>
                <a:gd name="connsiteY102" fmla="*/ 776463 h 784125"/>
                <a:gd name="connsiteX103" fmla="*/ 514595 w 812561"/>
                <a:gd name="connsiteY103" fmla="*/ 773255 h 784125"/>
                <a:gd name="connsiteX104" fmla="*/ 520476 w 812561"/>
                <a:gd name="connsiteY104" fmla="*/ 768443 h 784125"/>
                <a:gd name="connsiteX105" fmla="*/ 533842 w 812561"/>
                <a:gd name="connsiteY105" fmla="*/ 754365 h 784125"/>
                <a:gd name="connsiteX106" fmla="*/ 530634 w 812561"/>
                <a:gd name="connsiteY106" fmla="*/ 744207 h 784125"/>
                <a:gd name="connsiteX107" fmla="*/ 526892 w 812561"/>
                <a:gd name="connsiteY107" fmla="*/ 724604 h 784125"/>
                <a:gd name="connsiteX108" fmla="*/ 551841 w 812561"/>
                <a:gd name="connsiteY108" fmla="*/ 695734 h 784125"/>
                <a:gd name="connsiteX109" fmla="*/ 565741 w 812561"/>
                <a:gd name="connsiteY109" fmla="*/ 689853 h 784125"/>
                <a:gd name="connsiteX110" fmla="*/ 578751 w 812561"/>
                <a:gd name="connsiteY110" fmla="*/ 683794 h 784125"/>
                <a:gd name="connsiteX111" fmla="*/ 586592 w 812561"/>
                <a:gd name="connsiteY111" fmla="*/ 674883 h 784125"/>
                <a:gd name="connsiteX112" fmla="*/ 596928 w 812561"/>
                <a:gd name="connsiteY112" fmla="*/ 663656 h 784125"/>
                <a:gd name="connsiteX113" fmla="*/ 610294 w 812561"/>
                <a:gd name="connsiteY113" fmla="*/ 640845 h 784125"/>
                <a:gd name="connsiteX114" fmla="*/ 601205 w 812561"/>
                <a:gd name="connsiteY114" fmla="*/ 624806 h 784125"/>
                <a:gd name="connsiteX115" fmla="*/ 568415 w 812561"/>
                <a:gd name="connsiteY115" fmla="*/ 620529 h 784125"/>
                <a:gd name="connsiteX116" fmla="*/ 556653 w 812561"/>
                <a:gd name="connsiteY116" fmla="*/ 630509 h 784125"/>
                <a:gd name="connsiteX117" fmla="*/ 547386 w 812561"/>
                <a:gd name="connsiteY117" fmla="*/ 640489 h 784125"/>
                <a:gd name="connsiteX118" fmla="*/ 521189 w 812561"/>
                <a:gd name="connsiteY118" fmla="*/ 641558 h 784125"/>
                <a:gd name="connsiteX119" fmla="*/ 516199 w 812561"/>
                <a:gd name="connsiteY119" fmla="*/ 638885 h 784125"/>
                <a:gd name="connsiteX120" fmla="*/ 506754 w 812561"/>
                <a:gd name="connsiteY120" fmla="*/ 636568 h 784125"/>
                <a:gd name="connsiteX121" fmla="*/ 488933 w 812561"/>
                <a:gd name="connsiteY121" fmla="*/ 621420 h 784125"/>
                <a:gd name="connsiteX122" fmla="*/ 499269 w 812561"/>
                <a:gd name="connsiteY122" fmla="*/ 590234 h 784125"/>
                <a:gd name="connsiteX123" fmla="*/ 507289 w 812561"/>
                <a:gd name="connsiteY123" fmla="*/ 576690 h 784125"/>
                <a:gd name="connsiteX124" fmla="*/ 513348 w 812561"/>
                <a:gd name="connsiteY124" fmla="*/ 564037 h 784125"/>
                <a:gd name="connsiteX125" fmla="*/ 532951 w 812561"/>
                <a:gd name="connsiteY125" fmla="*/ 552631 h 784125"/>
                <a:gd name="connsiteX126" fmla="*/ 540792 w 812561"/>
                <a:gd name="connsiteY126" fmla="*/ 550136 h 784125"/>
                <a:gd name="connsiteX127" fmla="*/ 546317 w 812561"/>
                <a:gd name="connsiteY127" fmla="*/ 525722 h 784125"/>
                <a:gd name="connsiteX128" fmla="*/ 546317 w 812561"/>
                <a:gd name="connsiteY128" fmla="*/ 493466 h 784125"/>
                <a:gd name="connsiteX129" fmla="*/ 549346 w 812561"/>
                <a:gd name="connsiteY129" fmla="*/ 488833 h 784125"/>
                <a:gd name="connsiteX130" fmla="*/ 559326 w 812561"/>
                <a:gd name="connsiteY130" fmla="*/ 465131 h 784125"/>
                <a:gd name="connsiteX131" fmla="*/ 552198 w 812561"/>
                <a:gd name="connsiteY131" fmla="*/ 435370 h 784125"/>
                <a:gd name="connsiteX132" fmla="*/ 550237 w 812561"/>
                <a:gd name="connsiteY132" fmla="*/ 432340 h 784125"/>
                <a:gd name="connsiteX133" fmla="*/ 532416 w 812561"/>
                <a:gd name="connsiteY133" fmla="*/ 383511 h 784125"/>
                <a:gd name="connsiteX134" fmla="*/ 547386 w 812561"/>
                <a:gd name="connsiteY134" fmla="*/ 375135 h 784125"/>
                <a:gd name="connsiteX135" fmla="*/ 572513 w 812561"/>
                <a:gd name="connsiteY135" fmla="*/ 384936 h 784125"/>
                <a:gd name="connsiteX136" fmla="*/ 581067 w 812561"/>
                <a:gd name="connsiteY136" fmla="*/ 390817 h 784125"/>
                <a:gd name="connsiteX137" fmla="*/ 595502 w 812561"/>
                <a:gd name="connsiteY137" fmla="*/ 395629 h 784125"/>
                <a:gd name="connsiteX138" fmla="*/ 613323 w 812561"/>
                <a:gd name="connsiteY138" fmla="*/ 401688 h 784125"/>
                <a:gd name="connsiteX139" fmla="*/ 652351 w 812561"/>
                <a:gd name="connsiteY139" fmla="*/ 424499 h 784125"/>
                <a:gd name="connsiteX140" fmla="*/ 665182 w 812561"/>
                <a:gd name="connsiteY140" fmla="*/ 437686 h 784125"/>
                <a:gd name="connsiteX141" fmla="*/ 665182 w 812561"/>
                <a:gd name="connsiteY141" fmla="*/ 447310 h 784125"/>
                <a:gd name="connsiteX142" fmla="*/ 665182 w 812561"/>
                <a:gd name="connsiteY142" fmla="*/ 451587 h 784125"/>
                <a:gd name="connsiteX143" fmla="*/ 677122 w 812561"/>
                <a:gd name="connsiteY143" fmla="*/ 454973 h 784125"/>
                <a:gd name="connsiteX144" fmla="*/ 686924 w 812561"/>
                <a:gd name="connsiteY144" fmla="*/ 454973 h 784125"/>
                <a:gd name="connsiteX145" fmla="*/ 690132 w 812561"/>
                <a:gd name="connsiteY145" fmla="*/ 454973 h 784125"/>
                <a:gd name="connsiteX146" fmla="*/ 694943 w 812561"/>
                <a:gd name="connsiteY146" fmla="*/ 454973 h 784125"/>
                <a:gd name="connsiteX147" fmla="*/ 697973 w 812561"/>
                <a:gd name="connsiteY147" fmla="*/ 453190 h 784125"/>
                <a:gd name="connsiteX148" fmla="*/ 708309 w 812561"/>
                <a:gd name="connsiteY148" fmla="*/ 449626 h 784125"/>
                <a:gd name="connsiteX149" fmla="*/ 722031 w 812561"/>
                <a:gd name="connsiteY149" fmla="*/ 458715 h 784125"/>
                <a:gd name="connsiteX150" fmla="*/ 729694 w 812561"/>
                <a:gd name="connsiteY150" fmla="*/ 463170 h 784125"/>
                <a:gd name="connsiteX151" fmla="*/ 732011 w 812561"/>
                <a:gd name="connsiteY151" fmla="*/ 461210 h 784125"/>
                <a:gd name="connsiteX152" fmla="*/ 742704 w 812561"/>
                <a:gd name="connsiteY152" fmla="*/ 456577 h 784125"/>
                <a:gd name="connsiteX153" fmla="*/ 756426 w 812561"/>
                <a:gd name="connsiteY153" fmla="*/ 466200 h 784125"/>
                <a:gd name="connsiteX154" fmla="*/ 759455 w 812561"/>
                <a:gd name="connsiteY154" fmla="*/ 470299 h 784125"/>
                <a:gd name="connsiteX155" fmla="*/ 766940 w 812561"/>
                <a:gd name="connsiteY155" fmla="*/ 478496 h 784125"/>
                <a:gd name="connsiteX156" fmla="*/ 771573 w 812561"/>
                <a:gd name="connsiteY156" fmla="*/ 476358 h 784125"/>
                <a:gd name="connsiteX157" fmla="*/ 783157 w 812561"/>
                <a:gd name="connsiteY157" fmla="*/ 455329 h 784125"/>
                <a:gd name="connsiteX158" fmla="*/ 780127 w 812561"/>
                <a:gd name="connsiteY158" fmla="*/ 448023 h 784125"/>
                <a:gd name="connsiteX159" fmla="*/ 775850 w 812561"/>
                <a:gd name="connsiteY159" fmla="*/ 437686 h 784125"/>
                <a:gd name="connsiteX160" fmla="*/ 775850 w 812561"/>
                <a:gd name="connsiteY160" fmla="*/ 419865 h 784125"/>
                <a:gd name="connsiteX161" fmla="*/ 778523 w 812561"/>
                <a:gd name="connsiteY161" fmla="*/ 409529 h 784125"/>
                <a:gd name="connsiteX162" fmla="*/ 775672 w 812561"/>
                <a:gd name="connsiteY162" fmla="*/ 393134 h 784125"/>
                <a:gd name="connsiteX163" fmla="*/ 772821 w 812561"/>
                <a:gd name="connsiteY163" fmla="*/ 389926 h 784125"/>
                <a:gd name="connsiteX164" fmla="*/ 766584 w 812561"/>
                <a:gd name="connsiteY164" fmla="*/ 356423 h 784125"/>
                <a:gd name="connsiteX165" fmla="*/ 775850 w 812561"/>
                <a:gd name="connsiteY165" fmla="*/ 342700 h 784125"/>
                <a:gd name="connsiteX166" fmla="*/ 786365 w 812561"/>
                <a:gd name="connsiteY166" fmla="*/ 327553 h 784125"/>
                <a:gd name="connsiteX167" fmla="*/ 812562 w 812561"/>
                <a:gd name="connsiteY167" fmla="*/ 295653 h 784125"/>
                <a:gd name="connsiteX168" fmla="*/ 803830 w 812561"/>
                <a:gd name="connsiteY168" fmla="*/ 286743 h 784125"/>
                <a:gd name="connsiteX169" fmla="*/ 766762 w 812561"/>
                <a:gd name="connsiteY169" fmla="*/ 277654 h 784125"/>
                <a:gd name="connsiteX170" fmla="*/ 759812 w 812561"/>
                <a:gd name="connsiteY170" fmla="*/ 282109 h 784125"/>
                <a:gd name="connsiteX171" fmla="*/ 741991 w 812561"/>
                <a:gd name="connsiteY171" fmla="*/ 289772 h 784125"/>
                <a:gd name="connsiteX172" fmla="*/ 741991 w 812561"/>
                <a:gd name="connsiteY172" fmla="*/ 289772 h 784125"/>
                <a:gd name="connsiteX173" fmla="*/ 717754 w 812561"/>
                <a:gd name="connsiteY173" fmla="*/ 270704 h 784125"/>
                <a:gd name="connsiteX174" fmla="*/ 708666 w 812561"/>
                <a:gd name="connsiteY174" fmla="*/ 252883 h 784125"/>
                <a:gd name="connsiteX175" fmla="*/ 695656 w 812561"/>
                <a:gd name="connsiteY175" fmla="*/ 227755 h 784125"/>
                <a:gd name="connsiteX176" fmla="*/ 692448 w 812561"/>
                <a:gd name="connsiteY176" fmla="*/ 222944 h 784125"/>
                <a:gd name="connsiteX177" fmla="*/ 684429 w 812561"/>
                <a:gd name="connsiteY177" fmla="*/ 209756 h 784125"/>
                <a:gd name="connsiteX178" fmla="*/ 681756 w 812561"/>
                <a:gd name="connsiteY178" fmla="*/ 202628 h 784125"/>
                <a:gd name="connsiteX179" fmla="*/ 678370 w 812561"/>
                <a:gd name="connsiteY179" fmla="*/ 194430 h 784125"/>
                <a:gd name="connsiteX180" fmla="*/ 667855 w 812561"/>
                <a:gd name="connsiteY180" fmla="*/ 181777 h 784125"/>
                <a:gd name="connsiteX181" fmla="*/ 653420 w 812561"/>
                <a:gd name="connsiteY181" fmla="*/ 160927 h 784125"/>
                <a:gd name="connsiteX182" fmla="*/ 651995 w 812561"/>
                <a:gd name="connsiteY182" fmla="*/ 147383 h 784125"/>
                <a:gd name="connsiteX183" fmla="*/ 651995 w 812561"/>
                <a:gd name="connsiteY183" fmla="*/ 142571 h 784125"/>
                <a:gd name="connsiteX184" fmla="*/ 648787 w 812561"/>
                <a:gd name="connsiteY184" fmla="*/ 127780 h 784125"/>
                <a:gd name="connsiteX185" fmla="*/ 635243 w 812561"/>
                <a:gd name="connsiteY185" fmla="*/ 136868 h 784125"/>
                <a:gd name="connsiteX186" fmla="*/ 614571 w 812561"/>
                <a:gd name="connsiteY186" fmla="*/ 165560 h 784125"/>
                <a:gd name="connsiteX187" fmla="*/ 601205 w 812561"/>
                <a:gd name="connsiteY187" fmla="*/ 173223 h 78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812561" h="784125">
                  <a:moveTo>
                    <a:pt x="601205" y="173223"/>
                  </a:moveTo>
                  <a:cubicBezTo>
                    <a:pt x="596928" y="171085"/>
                    <a:pt x="608333" y="157897"/>
                    <a:pt x="609225" y="155402"/>
                  </a:cubicBezTo>
                  <a:cubicBezTo>
                    <a:pt x="611185" y="148987"/>
                    <a:pt x="610650" y="131878"/>
                    <a:pt x="602274" y="128849"/>
                  </a:cubicBezTo>
                  <a:cubicBezTo>
                    <a:pt x="599958" y="128849"/>
                    <a:pt x="584453" y="137581"/>
                    <a:pt x="584453" y="134730"/>
                  </a:cubicBezTo>
                  <a:cubicBezTo>
                    <a:pt x="583384" y="124750"/>
                    <a:pt x="613323" y="124928"/>
                    <a:pt x="611541" y="109246"/>
                  </a:cubicBezTo>
                  <a:cubicBezTo>
                    <a:pt x="611541" y="102296"/>
                    <a:pt x="602631" y="95702"/>
                    <a:pt x="597997" y="91425"/>
                  </a:cubicBezTo>
                  <a:cubicBezTo>
                    <a:pt x="591231" y="85142"/>
                    <a:pt x="585885" y="77486"/>
                    <a:pt x="582315" y="68970"/>
                  </a:cubicBezTo>
                  <a:cubicBezTo>
                    <a:pt x="571800" y="44734"/>
                    <a:pt x="554514" y="65584"/>
                    <a:pt x="537406" y="70040"/>
                  </a:cubicBezTo>
                  <a:cubicBezTo>
                    <a:pt x="526739" y="73469"/>
                    <a:pt x="515334" y="73901"/>
                    <a:pt x="504437" y="71287"/>
                  </a:cubicBezTo>
                  <a:cubicBezTo>
                    <a:pt x="492319" y="67723"/>
                    <a:pt x="481626" y="58634"/>
                    <a:pt x="468795" y="61486"/>
                  </a:cubicBezTo>
                  <a:cubicBezTo>
                    <a:pt x="459747" y="64694"/>
                    <a:pt x="450358" y="66846"/>
                    <a:pt x="440816" y="67901"/>
                  </a:cubicBezTo>
                  <a:cubicBezTo>
                    <a:pt x="428540" y="66376"/>
                    <a:pt x="416092" y="68679"/>
                    <a:pt x="405174" y="74495"/>
                  </a:cubicBezTo>
                  <a:cubicBezTo>
                    <a:pt x="387353" y="85544"/>
                    <a:pt x="387353" y="118513"/>
                    <a:pt x="384146" y="137225"/>
                  </a:cubicBezTo>
                  <a:cubicBezTo>
                    <a:pt x="382185" y="146848"/>
                    <a:pt x="375948" y="155046"/>
                    <a:pt x="373453" y="163422"/>
                  </a:cubicBezTo>
                  <a:cubicBezTo>
                    <a:pt x="370958" y="171797"/>
                    <a:pt x="367750" y="190331"/>
                    <a:pt x="355632" y="177144"/>
                  </a:cubicBezTo>
                  <a:cubicBezTo>
                    <a:pt x="347969" y="169481"/>
                    <a:pt x="347969" y="161283"/>
                    <a:pt x="337811" y="155046"/>
                  </a:cubicBezTo>
                  <a:cubicBezTo>
                    <a:pt x="328516" y="149059"/>
                    <a:pt x="322077" y="139528"/>
                    <a:pt x="319990" y="128671"/>
                  </a:cubicBezTo>
                  <a:cubicBezTo>
                    <a:pt x="316961" y="117265"/>
                    <a:pt x="318386" y="108533"/>
                    <a:pt x="310189" y="99266"/>
                  </a:cubicBezTo>
                  <a:cubicBezTo>
                    <a:pt x="302338" y="90497"/>
                    <a:pt x="297308" y="79568"/>
                    <a:pt x="295754" y="67901"/>
                  </a:cubicBezTo>
                  <a:cubicBezTo>
                    <a:pt x="291298" y="50080"/>
                    <a:pt x="297892" y="31190"/>
                    <a:pt x="290942" y="12478"/>
                  </a:cubicBezTo>
                  <a:cubicBezTo>
                    <a:pt x="288803" y="6953"/>
                    <a:pt x="285952" y="-175"/>
                    <a:pt x="278824" y="3"/>
                  </a:cubicBezTo>
                  <a:cubicBezTo>
                    <a:pt x="268488" y="3"/>
                    <a:pt x="269200" y="12656"/>
                    <a:pt x="257260" y="9448"/>
                  </a:cubicBezTo>
                  <a:cubicBezTo>
                    <a:pt x="250845" y="7845"/>
                    <a:pt x="247102" y="1964"/>
                    <a:pt x="239439" y="5350"/>
                  </a:cubicBezTo>
                  <a:cubicBezTo>
                    <a:pt x="231776" y="8736"/>
                    <a:pt x="230885" y="16755"/>
                    <a:pt x="229282" y="23171"/>
                  </a:cubicBezTo>
                  <a:cubicBezTo>
                    <a:pt x="225895" y="38796"/>
                    <a:pt x="223573" y="54634"/>
                    <a:pt x="222331" y="70574"/>
                  </a:cubicBezTo>
                  <a:cubicBezTo>
                    <a:pt x="220104" y="78704"/>
                    <a:pt x="222656" y="87394"/>
                    <a:pt x="228925" y="93029"/>
                  </a:cubicBezTo>
                  <a:cubicBezTo>
                    <a:pt x="234093" y="97306"/>
                    <a:pt x="245499" y="99266"/>
                    <a:pt x="246746" y="107464"/>
                  </a:cubicBezTo>
                  <a:cubicBezTo>
                    <a:pt x="247993" y="115661"/>
                    <a:pt x="239261" y="121364"/>
                    <a:pt x="236588" y="126710"/>
                  </a:cubicBezTo>
                  <a:cubicBezTo>
                    <a:pt x="233915" y="132057"/>
                    <a:pt x="228747" y="148452"/>
                    <a:pt x="220727" y="151660"/>
                  </a:cubicBezTo>
                  <a:cubicBezTo>
                    <a:pt x="212708" y="154868"/>
                    <a:pt x="207896" y="146848"/>
                    <a:pt x="200055" y="146848"/>
                  </a:cubicBezTo>
                  <a:cubicBezTo>
                    <a:pt x="192214" y="146848"/>
                    <a:pt x="191679" y="150769"/>
                    <a:pt x="185977" y="146848"/>
                  </a:cubicBezTo>
                  <a:cubicBezTo>
                    <a:pt x="183055" y="143763"/>
                    <a:pt x="181183" y="139834"/>
                    <a:pt x="180630" y="135621"/>
                  </a:cubicBezTo>
                  <a:cubicBezTo>
                    <a:pt x="178756" y="127627"/>
                    <a:pt x="175368" y="120065"/>
                    <a:pt x="170651" y="113345"/>
                  </a:cubicBezTo>
                  <a:lnTo>
                    <a:pt x="170651" y="113345"/>
                  </a:lnTo>
                  <a:cubicBezTo>
                    <a:pt x="167202" y="115779"/>
                    <a:pt x="163633" y="118039"/>
                    <a:pt x="159958" y="120117"/>
                  </a:cubicBezTo>
                  <a:cubicBezTo>
                    <a:pt x="152535" y="124650"/>
                    <a:pt x="143555" y="125878"/>
                    <a:pt x="135187" y="123503"/>
                  </a:cubicBezTo>
                  <a:cubicBezTo>
                    <a:pt x="132384" y="122792"/>
                    <a:pt x="129687" y="121713"/>
                    <a:pt x="127167" y="120295"/>
                  </a:cubicBezTo>
                  <a:cubicBezTo>
                    <a:pt x="121108" y="117444"/>
                    <a:pt x="120573" y="117622"/>
                    <a:pt x="118791" y="120295"/>
                  </a:cubicBezTo>
                  <a:cubicBezTo>
                    <a:pt x="117007" y="124360"/>
                    <a:pt x="115922" y="128699"/>
                    <a:pt x="115584" y="133126"/>
                  </a:cubicBezTo>
                  <a:cubicBezTo>
                    <a:pt x="115300" y="136194"/>
                    <a:pt x="114764" y="139234"/>
                    <a:pt x="113980" y="142215"/>
                  </a:cubicBezTo>
                  <a:cubicBezTo>
                    <a:pt x="111427" y="151031"/>
                    <a:pt x="107389" y="159348"/>
                    <a:pt x="102040" y="166808"/>
                  </a:cubicBezTo>
                  <a:cubicBezTo>
                    <a:pt x="100050" y="169108"/>
                    <a:pt x="97774" y="171144"/>
                    <a:pt x="95268" y="172867"/>
                  </a:cubicBezTo>
                  <a:cubicBezTo>
                    <a:pt x="93155" y="174129"/>
                    <a:pt x="91284" y="175758"/>
                    <a:pt x="89743" y="177678"/>
                  </a:cubicBezTo>
                  <a:cubicBezTo>
                    <a:pt x="84410" y="185883"/>
                    <a:pt x="81336" y="195350"/>
                    <a:pt x="80833" y="205122"/>
                  </a:cubicBezTo>
                  <a:cubicBezTo>
                    <a:pt x="80033" y="211179"/>
                    <a:pt x="80895" y="217339"/>
                    <a:pt x="83328" y="222943"/>
                  </a:cubicBezTo>
                  <a:cubicBezTo>
                    <a:pt x="84876" y="226068"/>
                    <a:pt x="87371" y="228625"/>
                    <a:pt x="90456" y="230250"/>
                  </a:cubicBezTo>
                  <a:cubicBezTo>
                    <a:pt x="93018" y="231974"/>
                    <a:pt x="95406" y="233943"/>
                    <a:pt x="97585" y="236131"/>
                  </a:cubicBezTo>
                  <a:cubicBezTo>
                    <a:pt x="101708" y="239824"/>
                    <a:pt x="103881" y="245224"/>
                    <a:pt x="103466" y="250744"/>
                  </a:cubicBezTo>
                  <a:cubicBezTo>
                    <a:pt x="102396" y="260189"/>
                    <a:pt x="92773" y="267140"/>
                    <a:pt x="85644" y="272664"/>
                  </a:cubicBezTo>
                  <a:cubicBezTo>
                    <a:pt x="82971" y="274624"/>
                    <a:pt x="80476" y="276407"/>
                    <a:pt x="78694" y="278010"/>
                  </a:cubicBezTo>
                  <a:cubicBezTo>
                    <a:pt x="72721" y="285408"/>
                    <a:pt x="70192" y="295005"/>
                    <a:pt x="71744" y="304385"/>
                  </a:cubicBezTo>
                  <a:cubicBezTo>
                    <a:pt x="72015" y="308599"/>
                    <a:pt x="72015" y="312825"/>
                    <a:pt x="71744" y="317038"/>
                  </a:cubicBezTo>
                  <a:cubicBezTo>
                    <a:pt x="69856" y="328780"/>
                    <a:pt x="62236" y="338807"/>
                    <a:pt x="51428" y="343770"/>
                  </a:cubicBezTo>
                  <a:lnTo>
                    <a:pt x="43943" y="348760"/>
                  </a:lnTo>
                  <a:cubicBezTo>
                    <a:pt x="39286" y="352378"/>
                    <a:pt x="33860" y="354878"/>
                    <a:pt x="28083" y="356066"/>
                  </a:cubicBezTo>
                  <a:cubicBezTo>
                    <a:pt x="25944" y="359987"/>
                    <a:pt x="23628" y="363729"/>
                    <a:pt x="21489" y="367293"/>
                  </a:cubicBezTo>
                  <a:cubicBezTo>
                    <a:pt x="14403" y="377687"/>
                    <a:pt x="9103" y="389192"/>
                    <a:pt x="5807" y="401331"/>
                  </a:cubicBezTo>
                  <a:cubicBezTo>
                    <a:pt x="2731" y="414799"/>
                    <a:pt x="882" y="428518"/>
                    <a:pt x="282" y="442320"/>
                  </a:cubicBezTo>
                  <a:cubicBezTo>
                    <a:pt x="-443" y="447104"/>
                    <a:pt x="238" y="451995"/>
                    <a:pt x="2242" y="456398"/>
                  </a:cubicBezTo>
                  <a:cubicBezTo>
                    <a:pt x="2242" y="457646"/>
                    <a:pt x="4737" y="458180"/>
                    <a:pt x="7410" y="459250"/>
                  </a:cubicBezTo>
                  <a:cubicBezTo>
                    <a:pt x="10843" y="460267"/>
                    <a:pt x="14008" y="462032"/>
                    <a:pt x="16677" y="464418"/>
                  </a:cubicBezTo>
                  <a:cubicBezTo>
                    <a:pt x="19660" y="467950"/>
                    <a:pt x="21847" y="472083"/>
                    <a:pt x="23093" y="476536"/>
                  </a:cubicBezTo>
                  <a:cubicBezTo>
                    <a:pt x="24045" y="480679"/>
                    <a:pt x="26447" y="484344"/>
                    <a:pt x="29865" y="486872"/>
                  </a:cubicBezTo>
                  <a:lnTo>
                    <a:pt x="33964" y="489367"/>
                  </a:lnTo>
                  <a:cubicBezTo>
                    <a:pt x="36597" y="490720"/>
                    <a:pt x="39051" y="492397"/>
                    <a:pt x="41270" y="494357"/>
                  </a:cubicBezTo>
                  <a:cubicBezTo>
                    <a:pt x="44359" y="497425"/>
                    <a:pt x="46732" y="501137"/>
                    <a:pt x="48220" y="505228"/>
                  </a:cubicBezTo>
                  <a:cubicBezTo>
                    <a:pt x="49088" y="507258"/>
                    <a:pt x="50101" y="509223"/>
                    <a:pt x="51250" y="511109"/>
                  </a:cubicBezTo>
                  <a:cubicBezTo>
                    <a:pt x="54414" y="515129"/>
                    <a:pt x="59152" y="517595"/>
                    <a:pt x="64259" y="517881"/>
                  </a:cubicBezTo>
                  <a:cubicBezTo>
                    <a:pt x="68482" y="518531"/>
                    <a:pt x="72574" y="519854"/>
                    <a:pt x="76378" y="521801"/>
                  </a:cubicBezTo>
                  <a:cubicBezTo>
                    <a:pt x="84123" y="526192"/>
                    <a:pt x="90341" y="532845"/>
                    <a:pt x="94199" y="540870"/>
                  </a:cubicBezTo>
                  <a:cubicBezTo>
                    <a:pt x="96634" y="545583"/>
                    <a:pt x="99757" y="549907"/>
                    <a:pt x="103465" y="553701"/>
                  </a:cubicBezTo>
                  <a:cubicBezTo>
                    <a:pt x="108293" y="556896"/>
                    <a:pt x="114142" y="558167"/>
                    <a:pt x="119861" y="557265"/>
                  </a:cubicBezTo>
                  <a:lnTo>
                    <a:pt x="124851" y="557265"/>
                  </a:lnTo>
                  <a:cubicBezTo>
                    <a:pt x="136275" y="556328"/>
                    <a:pt x="147293" y="561734"/>
                    <a:pt x="153542" y="571343"/>
                  </a:cubicBezTo>
                  <a:cubicBezTo>
                    <a:pt x="158890" y="577647"/>
                    <a:pt x="165509" y="582748"/>
                    <a:pt x="172967" y="586313"/>
                  </a:cubicBezTo>
                  <a:lnTo>
                    <a:pt x="177957" y="589164"/>
                  </a:lnTo>
                  <a:cubicBezTo>
                    <a:pt x="185834" y="594159"/>
                    <a:pt x="192427" y="600935"/>
                    <a:pt x="197204" y="608946"/>
                  </a:cubicBezTo>
                  <a:cubicBezTo>
                    <a:pt x="199591" y="612660"/>
                    <a:pt x="202272" y="616176"/>
                    <a:pt x="205223" y="619460"/>
                  </a:cubicBezTo>
                  <a:cubicBezTo>
                    <a:pt x="212173" y="627301"/>
                    <a:pt x="219658" y="626232"/>
                    <a:pt x="231420" y="623915"/>
                  </a:cubicBezTo>
                  <a:cubicBezTo>
                    <a:pt x="244171" y="618481"/>
                    <a:pt x="258986" y="622629"/>
                    <a:pt x="267062" y="633895"/>
                  </a:cubicBezTo>
                  <a:lnTo>
                    <a:pt x="270091" y="638529"/>
                  </a:lnTo>
                  <a:cubicBezTo>
                    <a:pt x="281853" y="656349"/>
                    <a:pt x="295397" y="674170"/>
                    <a:pt x="309119" y="667220"/>
                  </a:cubicBezTo>
                  <a:lnTo>
                    <a:pt x="312149" y="665260"/>
                  </a:lnTo>
                  <a:cubicBezTo>
                    <a:pt x="318921" y="660983"/>
                    <a:pt x="328188" y="655102"/>
                    <a:pt x="336385" y="658132"/>
                  </a:cubicBezTo>
                  <a:cubicBezTo>
                    <a:pt x="341149" y="660101"/>
                    <a:pt x="344622" y="664309"/>
                    <a:pt x="345652" y="669359"/>
                  </a:cubicBezTo>
                  <a:cubicBezTo>
                    <a:pt x="346771" y="673725"/>
                    <a:pt x="346063" y="678358"/>
                    <a:pt x="343692" y="682190"/>
                  </a:cubicBezTo>
                  <a:cubicBezTo>
                    <a:pt x="342685" y="683795"/>
                    <a:pt x="342131" y="685642"/>
                    <a:pt x="342088" y="687536"/>
                  </a:cubicBezTo>
                  <a:cubicBezTo>
                    <a:pt x="343769" y="692102"/>
                    <a:pt x="346981" y="695944"/>
                    <a:pt x="351177" y="698407"/>
                  </a:cubicBezTo>
                  <a:cubicBezTo>
                    <a:pt x="353513" y="699693"/>
                    <a:pt x="356040" y="700595"/>
                    <a:pt x="358662" y="701080"/>
                  </a:cubicBezTo>
                  <a:cubicBezTo>
                    <a:pt x="362733" y="701770"/>
                    <a:pt x="366581" y="703420"/>
                    <a:pt x="369889" y="705892"/>
                  </a:cubicBezTo>
                  <a:cubicBezTo>
                    <a:pt x="374746" y="710499"/>
                    <a:pt x="377295" y="717034"/>
                    <a:pt x="376839" y="723713"/>
                  </a:cubicBezTo>
                  <a:cubicBezTo>
                    <a:pt x="376839" y="724960"/>
                    <a:pt x="376839" y="726386"/>
                    <a:pt x="376839" y="727455"/>
                  </a:cubicBezTo>
                  <a:cubicBezTo>
                    <a:pt x="377459" y="732953"/>
                    <a:pt x="379417" y="738215"/>
                    <a:pt x="382542" y="742781"/>
                  </a:cubicBezTo>
                  <a:lnTo>
                    <a:pt x="384680" y="740821"/>
                  </a:lnTo>
                  <a:cubicBezTo>
                    <a:pt x="386857" y="738610"/>
                    <a:pt x="389313" y="736693"/>
                    <a:pt x="391987" y="735118"/>
                  </a:cubicBezTo>
                  <a:cubicBezTo>
                    <a:pt x="398990" y="731890"/>
                    <a:pt x="407141" y="732357"/>
                    <a:pt x="413729" y="736366"/>
                  </a:cubicBezTo>
                  <a:cubicBezTo>
                    <a:pt x="419215" y="739748"/>
                    <a:pt x="424045" y="744095"/>
                    <a:pt x="427985" y="749197"/>
                  </a:cubicBezTo>
                  <a:cubicBezTo>
                    <a:pt x="433273" y="754107"/>
                    <a:pt x="435805" y="761304"/>
                    <a:pt x="434757" y="768444"/>
                  </a:cubicBezTo>
                  <a:cubicBezTo>
                    <a:pt x="434578" y="770162"/>
                    <a:pt x="434578" y="771893"/>
                    <a:pt x="434757" y="773611"/>
                  </a:cubicBezTo>
                  <a:cubicBezTo>
                    <a:pt x="436750" y="778237"/>
                    <a:pt x="440362" y="781975"/>
                    <a:pt x="444915" y="784126"/>
                  </a:cubicBezTo>
                  <a:cubicBezTo>
                    <a:pt x="446030" y="782806"/>
                    <a:pt x="447285" y="781611"/>
                    <a:pt x="448658" y="780562"/>
                  </a:cubicBezTo>
                  <a:cubicBezTo>
                    <a:pt x="460606" y="772312"/>
                    <a:pt x="475797" y="770322"/>
                    <a:pt x="489468" y="775215"/>
                  </a:cubicBezTo>
                  <a:lnTo>
                    <a:pt x="494457" y="776463"/>
                  </a:lnTo>
                  <a:cubicBezTo>
                    <a:pt x="504259" y="778958"/>
                    <a:pt x="507645" y="779849"/>
                    <a:pt x="514595" y="773255"/>
                  </a:cubicBezTo>
                  <a:lnTo>
                    <a:pt x="520476" y="768443"/>
                  </a:lnTo>
                  <a:cubicBezTo>
                    <a:pt x="525644" y="764344"/>
                    <a:pt x="533129" y="758464"/>
                    <a:pt x="533842" y="754365"/>
                  </a:cubicBezTo>
                  <a:cubicBezTo>
                    <a:pt x="533779" y="750739"/>
                    <a:pt x="532665" y="747210"/>
                    <a:pt x="530634" y="744207"/>
                  </a:cubicBezTo>
                  <a:cubicBezTo>
                    <a:pt x="526516" y="738562"/>
                    <a:pt x="525143" y="731369"/>
                    <a:pt x="526892" y="724604"/>
                  </a:cubicBezTo>
                  <a:cubicBezTo>
                    <a:pt x="532969" y="713252"/>
                    <a:pt x="541490" y="703391"/>
                    <a:pt x="551841" y="695734"/>
                  </a:cubicBezTo>
                  <a:cubicBezTo>
                    <a:pt x="556184" y="693147"/>
                    <a:pt x="560861" y="691168"/>
                    <a:pt x="565741" y="689853"/>
                  </a:cubicBezTo>
                  <a:cubicBezTo>
                    <a:pt x="570422" y="688674"/>
                    <a:pt x="574837" y="686618"/>
                    <a:pt x="578751" y="683794"/>
                  </a:cubicBezTo>
                  <a:cubicBezTo>
                    <a:pt x="581593" y="681033"/>
                    <a:pt x="584215" y="678054"/>
                    <a:pt x="586592" y="674883"/>
                  </a:cubicBezTo>
                  <a:cubicBezTo>
                    <a:pt x="589603" y="670763"/>
                    <a:pt x="593071" y="666997"/>
                    <a:pt x="596928" y="663656"/>
                  </a:cubicBezTo>
                  <a:cubicBezTo>
                    <a:pt x="604969" y="658816"/>
                    <a:pt x="610003" y="650225"/>
                    <a:pt x="610294" y="640845"/>
                  </a:cubicBezTo>
                  <a:cubicBezTo>
                    <a:pt x="610033" y="634345"/>
                    <a:pt x="606648" y="628370"/>
                    <a:pt x="601205" y="624806"/>
                  </a:cubicBezTo>
                  <a:cubicBezTo>
                    <a:pt x="591449" y="618592"/>
                    <a:pt x="579439" y="617025"/>
                    <a:pt x="568415" y="620529"/>
                  </a:cubicBezTo>
                  <a:cubicBezTo>
                    <a:pt x="563454" y="622389"/>
                    <a:pt x="559296" y="625917"/>
                    <a:pt x="556653" y="630509"/>
                  </a:cubicBezTo>
                  <a:cubicBezTo>
                    <a:pt x="554002" y="634217"/>
                    <a:pt x="550888" y="637571"/>
                    <a:pt x="547386" y="640489"/>
                  </a:cubicBezTo>
                  <a:cubicBezTo>
                    <a:pt x="540284" y="647657"/>
                    <a:pt x="528851" y="648124"/>
                    <a:pt x="521189" y="641558"/>
                  </a:cubicBezTo>
                  <a:lnTo>
                    <a:pt x="516199" y="638885"/>
                  </a:lnTo>
                  <a:cubicBezTo>
                    <a:pt x="513208" y="637574"/>
                    <a:pt x="510012" y="636790"/>
                    <a:pt x="506754" y="636568"/>
                  </a:cubicBezTo>
                  <a:cubicBezTo>
                    <a:pt x="499982" y="636568"/>
                    <a:pt x="490715" y="634608"/>
                    <a:pt x="488933" y="621420"/>
                  </a:cubicBezTo>
                  <a:cubicBezTo>
                    <a:pt x="486508" y="609922"/>
                    <a:pt x="490457" y="598008"/>
                    <a:pt x="499269" y="590234"/>
                  </a:cubicBezTo>
                  <a:cubicBezTo>
                    <a:pt x="503082" y="586499"/>
                    <a:pt x="505848" y="581829"/>
                    <a:pt x="507289" y="576690"/>
                  </a:cubicBezTo>
                  <a:cubicBezTo>
                    <a:pt x="508670" y="572195"/>
                    <a:pt x="510712" y="567931"/>
                    <a:pt x="513348" y="564037"/>
                  </a:cubicBezTo>
                  <a:cubicBezTo>
                    <a:pt x="518171" y="557854"/>
                    <a:pt x="525192" y="553769"/>
                    <a:pt x="532951" y="552631"/>
                  </a:cubicBezTo>
                  <a:cubicBezTo>
                    <a:pt x="535621" y="551989"/>
                    <a:pt x="538241" y="551155"/>
                    <a:pt x="540792" y="550136"/>
                  </a:cubicBezTo>
                  <a:cubicBezTo>
                    <a:pt x="551841" y="545325"/>
                    <a:pt x="550415" y="539266"/>
                    <a:pt x="546317" y="525722"/>
                  </a:cubicBezTo>
                  <a:cubicBezTo>
                    <a:pt x="541340" y="515546"/>
                    <a:pt x="541340" y="503642"/>
                    <a:pt x="546317" y="493466"/>
                  </a:cubicBezTo>
                  <a:lnTo>
                    <a:pt x="549346" y="488833"/>
                  </a:lnTo>
                  <a:cubicBezTo>
                    <a:pt x="554930" y="482085"/>
                    <a:pt x="558402" y="473840"/>
                    <a:pt x="559326" y="465131"/>
                  </a:cubicBezTo>
                  <a:cubicBezTo>
                    <a:pt x="561546" y="454643"/>
                    <a:pt x="558928" y="443713"/>
                    <a:pt x="552198" y="435370"/>
                  </a:cubicBezTo>
                  <a:lnTo>
                    <a:pt x="550237" y="432340"/>
                  </a:lnTo>
                  <a:cubicBezTo>
                    <a:pt x="537584" y="414519"/>
                    <a:pt x="526713" y="395272"/>
                    <a:pt x="532416" y="383511"/>
                  </a:cubicBezTo>
                  <a:cubicBezTo>
                    <a:pt x="535336" y="378028"/>
                    <a:pt x="541186" y="374755"/>
                    <a:pt x="547386" y="375135"/>
                  </a:cubicBezTo>
                  <a:cubicBezTo>
                    <a:pt x="556722" y="374984"/>
                    <a:pt x="565745" y="378504"/>
                    <a:pt x="572513" y="384936"/>
                  </a:cubicBezTo>
                  <a:cubicBezTo>
                    <a:pt x="575162" y="387176"/>
                    <a:pt x="578028" y="389146"/>
                    <a:pt x="581067" y="390817"/>
                  </a:cubicBezTo>
                  <a:cubicBezTo>
                    <a:pt x="585654" y="393030"/>
                    <a:pt x="590505" y="394647"/>
                    <a:pt x="595502" y="395629"/>
                  </a:cubicBezTo>
                  <a:cubicBezTo>
                    <a:pt x="601676" y="396881"/>
                    <a:pt x="607665" y="398918"/>
                    <a:pt x="613323" y="401688"/>
                  </a:cubicBezTo>
                  <a:cubicBezTo>
                    <a:pt x="625442" y="408282"/>
                    <a:pt x="639342" y="415945"/>
                    <a:pt x="652351" y="424499"/>
                  </a:cubicBezTo>
                  <a:cubicBezTo>
                    <a:pt x="657960" y="427367"/>
                    <a:pt x="662469" y="432001"/>
                    <a:pt x="665182" y="437686"/>
                  </a:cubicBezTo>
                  <a:cubicBezTo>
                    <a:pt x="665946" y="440849"/>
                    <a:pt x="665946" y="444147"/>
                    <a:pt x="665182" y="447310"/>
                  </a:cubicBezTo>
                  <a:cubicBezTo>
                    <a:pt x="664835" y="448714"/>
                    <a:pt x="664835" y="450182"/>
                    <a:pt x="665182" y="451587"/>
                  </a:cubicBezTo>
                  <a:cubicBezTo>
                    <a:pt x="665182" y="454616"/>
                    <a:pt x="668925" y="455329"/>
                    <a:pt x="677122" y="454973"/>
                  </a:cubicBezTo>
                  <a:cubicBezTo>
                    <a:pt x="680384" y="454701"/>
                    <a:pt x="683663" y="454701"/>
                    <a:pt x="686924" y="454973"/>
                  </a:cubicBezTo>
                  <a:lnTo>
                    <a:pt x="690132" y="454973"/>
                  </a:lnTo>
                  <a:cubicBezTo>
                    <a:pt x="691675" y="455597"/>
                    <a:pt x="693400" y="455597"/>
                    <a:pt x="694943" y="454973"/>
                  </a:cubicBezTo>
                  <a:cubicBezTo>
                    <a:pt x="696037" y="454534"/>
                    <a:pt x="697058" y="453933"/>
                    <a:pt x="697973" y="453190"/>
                  </a:cubicBezTo>
                  <a:cubicBezTo>
                    <a:pt x="700909" y="450855"/>
                    <a:pt x="704557" y="449597"/>
                    <a:pt x="708309" y="449626"/>
                  </a:cubicBezTo>
                  <a:cubicBezTo>
                    <a:pt x="713995" y="450496"/>
                    <a:pt x="719012" y="453819"/>
                    <a:pt x="722031" y="458715"/>
                  </a:cubicBezTo>
                  <a:cubicBezTo>
                    <a:pt x="725595" y="463170"/>
                    <a:pt x="726665" y="464061"/>
                    <a:pt x="729694" y="463170"/>
                  </a:cubicBezTo>
                  <a:cubicBezTo>
                    <a:pt x="730567" y="462646"/>
                    <a:pt x="731349" y="461984"/>
                    <a:pt x="732011" y="461210"/>
                  </a:cubicBezTo>
                  <a:cubicBezTo>
                    <a:pt x="734710" y="458154"/>
                    <a:pt x="738628" y="456456"/>
                    <a:pt x="742704" y="456577"/>
                  </a:cubicBezTo>
                  <a:cubicBezTo>
                    <a:pt x="748508" y="457520"/>
                    <a:pt x="753562" y="461064"/>
                    <a:pt x="756426" y="466200"/>
                  </a:cubicBezTo>
                  <a:cubicBezTo>
                    <a:pt x="757495" y="467447"/>
                    <a:pt x="758386" y="468873"/>
                    <a:pt x="759455" y="470299"/>
                  </a:cubicBezTo>
                  <a:cubicBezTo>
                    <a:pt x="760524" y="471724"/>
                    <a:pt x="764623" y="477962"/>
                    <a:pt x="766940" y="478496"/>
                  </a:cubicBezTo>
                  <a:cubicBezTo>
                    <a:pt x="768666" y="478271"/>
                    <a:pt x="770282" y="477526"/>
                    <a:pt x="771573" y="476358"/>
                  </a:cubicBezTo>
                  <a:cubicBezTo>
                    <a:pt x="777861" y="470988"/>
                    <a:pt x="781978" y="463513"/>
                    <a:pt x="783157" y="455329"/>
                  </a:cubicBezTo>
                  <a:cubicBezTo>
                    <a:pt x="782533" y="452751"/>
                    <a:pt x="781511" y="450286"/>
                    <a:pt x="780127" y="448023"/>
                  </a:cubicBezTo>
                  <a:cubicBezTo>
                    <a:pt x="778221" y="444796"/>
                    <a:pt x="776782" y="441316"/>
                    <a:pt x="775850" y="437686"/>
                  </a:cubicBezTo>
                  <a:cubicBezTo>
                    <a:pt x="774792" y="431793"/>
                    <a:pt x="774792" y="425759"/>
                    <a:pt x="775850" y="419865"/>
                  </a:cubicBezTo>
                  <a:cubicBezTo>
                    <a:pt x="776526" y="416368"/>
                    <a:pt x="777419" y="412916"/>
                    <a:pt x="778523" y="409529"/>
                  </a:cubicBezTo>
                  <a:cubicBezTo>
                    <a:pt x="780840" y="402223"/>
                    <a:pt x="781731" y="399549"/>
                    <a:pt x="775672" y="393134"/>
                  </a:cubicBezTo>
                  <a:lnTo>
                    <a:pt x="772821" y="389926"/>
                  </a:lnTo>
                  <a:cubicBezTo>
                    <a:pt x="764267" y="381016"/>
                    <a:pt x="756069" y="372105"/>
                    <a:pt x="766584" y="356423"/>
                  </a:cubicBezTo>
                  <a:cubicBezTo>
                    <a:pt x="769435" y="351789"/>
                    <a:pt x="772643" y="347156"/>
                    <a:pt x="775850" y="342700"/>
                  </a:cubicBezTo>
                  <a:cubicBezTo>
                    <a:pt x="779058" y="338245"/>
                    <a:pt x="783157" y="332721"/>
                    <a:pt x="786365" y="327553"/>
                  </a:cubicBezTo>
                  <a:cubicBezTo>
                    <a:pt x="792770" y="315204"/>
                    <a:pt x="801695" y="304337"/>
                    <a:pt x="812562" y="295653"/>
                  </a:cubicBezTo>
                  <a:cubicBezTo>
                    <a:pt x="809880" y="292467"/>
                    <a:pt x="806960" y="289489"/>
                    <a:pt x="803830" y="286743"/>
                  </a:cubicBezTo>
                  <a:cubicBezTo>
                    <a:pt x="794273" y="276796"/>
                    <a:pt x="779836" y="273256"/>
                    <a:pt x="766762" y="277654"/>
                  </a:cubicBezTo>
                  <a:cubicBezTo>
                    <a:pt x="764366" y="279012"/>
                    <a:pt x="762046" y="280499"/>
                    <a:pt x="759812" y="282109"/>
                  </a:cubicBezTo>
                  <a:cubicBezTo>
                    <a:pt x="754837" y="286493"/>
                    <a:pt x="748595" y="289178"/>
                    <a:pt x="741991" y="289772"/>
                  </a:cubicBezTo>
                  <a:lnTo>
                    <a:pt x="741991" y="289772"/>
                  </a:lnTo>
                  <a:cubicBezTo>
                    <a:pt x="732724" y="289772"/>
                    <a:pt x="724170" y="283357"/>
                    <a:pt x="717754" y="270704"/>
                  </a:cubicBezTo>
                  <a:cubicBezTo>
                    <a:pt x="714368" y="264645"/>
                    <a:pt x="711517" y="258407"/>
                    <a:pt x="708666" y="252883"/>
                  </a:cubicBezTo>
                  <a:cubicBezTo>
                    <a:pt x="704904" y="244222"/>
                    <a:pt x="700558" y="235826"/>
                    <a:pt x="695656" y="227755"/>
                  </a:cubicBezTo>
                  <a:lnTo>
                    <a:pt x="692448" y="222944"/>
                  </a:lnTo>
                  <a:cubicBezTo>
                    <a:pt x="689426" y="218770"/>
                    <a:pt x="686744" y="214360"/>
                    <a:pt x="684429" y="209756"/>
                  </a:cubicBezTo>
                  <a:cubicBezTo>
                    <a:pt x="683360" y="207439"/>
                    <a:pt x="682647" y="204944"/>
                    <a:pt x="681756" y="202628"/>
                  </a:cubicBezTo>
                  <a:cubicBezTo>
                    <a:pt x="680812" y="199823"/>
                    <a:pt x="679681" y="197084"/>
                    <a:pt x="678370" y="194430"/>
                  </a:cubicBezTo>
                  <a:cubicBezTo>
                    <a:pt x="675489" y="189731"/>
                    <a:pt x="671948" y="185470"/>
                    <a:pt x="667855" y="181777"/>
                  </a:cubicBezTo>
                  <a:cubicBezTo>
                    <a:pt x="661316" y="176197"/>
                    <a:pt x="656342" y="169011"/>
                    <a:pt x="653420" y="160927"/>
                  </a:cubicBezTo>
                  <a:cubicBezTo>
                    <a:pt x="652251" y="156512"/>
                    <a:pt x="651770" y="151944"/>
                    <a:pt x="651995" y="147383"/>
                  </a:cubicBezTo>
                  <a:cubicBezTo>
                    <a:pt x="651906" y="145780"/>
                    <a:pt x="651906" y="144174"/>
                    <a:pt x="651995" y="142571"/>
                  </a:cubicBezTo>
                  <a:cubicBezTo>
                    <a:pt x="651668" y="137509"/>
                    <a:pt x="650586" y="132523"/>
                    <a:pt x="648787" y="127780"/>
                  </a:cubicBezTo>
                  <a:cubicBezTo>
                    <a:pt x="644019" y="130414"/>
                    <a:pt x="639488" y="133455"/>
                    <a:pt x="635243" y="136868"/>
                  </a:cubicBezTo>
                  <a:cubicBezTo>
                    <a:pt x="626808" y="145219"/>
                    <a:pt x="619822" y="154915"/>
                    <a:pt x="614571" y="165560"/>
                  </a:cubicBezTo>
                  <a:cubicBezTo>
                    <a:pt x="610828" y="163778"/>
                    <a:pt x="604056" y="174471"/>
                    <a:pt x="601205" y="17322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dirty="0"/>
            </a:p>
          </p:txBody>
        </p:sp>
        <p:sp>
          <p:nvSpPr>
            <p:cNvPr id="552" name="Полилиния: фигура 678">
              <a:extLst>
                <a:ext uri="{FF2B5EF4-FFF2-40B4-BE49-F238E27FC236}">
                  <a16:creationId xmlns:a16="http://schemas.microsoft.com/office/drawing/2014/main" id="{A219553F-7296-4D3E-9F2F-7DCF593DA184}"/>
                </a:ext>
              </a:extLst>
            </p:cNvPr>
            <p:cNvSpPr/>
            <p:nvPr/>
          </p:nvSpPr>
          <p:spPr>
            <a:xfrm>
              <a:off x="2775517" y="4058738"/>
              <a:ext cx="348085" cy="433735"/>
            </a:xfrm>
            <a:custGeom>
              <a:avLst/>
              <a:gdLst>
                <a:gd name="connsiteX0" fmla="*/ 372645 w 373500"/>
                <a:gd name="connsiteY0" fmla="*/ 279496 h 465190"/>
                <a:gd name="connsiteX1" fmla="*/ 355715 w 373500"/>
                <a:gd name="connsiteY1" fmla="*/ 270763 h 465190"/>
                <a:gd name="connsiteX2" fmla="*/ 335934 w 373500"/>
                <a:gd name="connsiteY2" fmla="*/ 263457 h 465190"/>
                <a:gd name="connsiteX3" fmla="*/ 320251 w 373500"/>
                <a:gd name="connsiteY3" fmla="*/ 253120 h 465190"/>
                <a:gd name="connsiteX4" fmla="*/ 306529 w 373500"/>
                <a:gd name="connsiteY4" fmla="*/ 233874 h 465190"/>
                <a:gd name="connsiteX5" fmla="*/ 319538 w 373500"/>
                <a:gd name="connsiteY5" fmla="*/ 211063 h 465190"/>
                <a:gd name="connsiteX6" fmla="*/ 329161 w 373500"/>
                <a:gd name="connsiteY6" fmla="*/ 197875 h 465190"/>
                <a:gd name="connsiteX7" fmla="*/ 330765 w 373500"/>
                <a:gd name="connsiteY7" fmla="*/ 190569 h 465190"/>
                <a:gd name="connsiteX8" fmla="*/ 339319 w 373500"/>
                <a:gd name="connsiteY8" fmla="*/ 172748 h 465190"/>
                <a:gd name="connsiteX9" fmla="*/ 352685 w 373500"/>
                <a:gd name="connsiteY9" fmla="*/ 167045 h 465190"/>
                <a:gd name="connsiteX10" fmla="*/ 360704 w 373500"/>
                <a:gd name="connsiteY10" fmla="*/ 164194 h 465190"/>
                <a:gd name="connsiteX11" fmla="*/ 372467 w 373500"/>
                <a:gd name="connsiteY11" fmla="*/ 124453 h 465190"/>
                <a:gd name="connsiteX12" fmla="*/ 369437 w 373500"/>
                <a:gd name="connsiteY12" fmla="*/ 110731 h 465190"/>
                <a:gd name="connsiteX13" fmla="*/ 365517 w 373500"/>
                <a:gd name="connsiteY13" fmla="*/ 92910 h 465190"/>
                <a:gd name="connsiteX14" fmla="*/ 365517 w 373500"/>
                <a:gd name="connsiteY14" fmla="*/ 84000 h 465190"/>
                <a:gd name="connsiteX15" fmla="*/ 350725 w 373500"/>
                <a:gd name="connsiteY15" fmla="*/ 66179 h 465190"/>
                <a:gd name="connsiteX16" fmla="*/ 349656 w 373500"/>
                <a:gd name="connsiteY16" fmla="*/ 63684 h 465190"/>
                <a:gd name="connsiteX17" fmla="*/ 327201 w 373500"/>
                <a:gd name="connsiteY17" fmla="*/ 53882 h 465190"/>
                <a:gd name="connsiteX18" fmla="*/ 292629 w 373500"/>
                <a:gd name="connsiteY18" fmla="*/ 47288 h 465190"/>
                <a:gd name="connsiteX19" fmla="*/ 275699 w 373500"/>
                <a:gd name="connsiteY19" fmla="*/ 39804 h 465190"/>
                <a:gd name="connsiteX20" fmla="*/ 255026 w 373500"/>
                <a:gd name="connsiteY20" fmla="*/ 30180 h 465190"/>
                <a:gd name="connsiteX21" fmla="*/ 241126 w 373500"/>
                <a:gd name="connsiteY21" fmla="*/ 16280 h 465190"/>
                <a:gd name="connsiteX22" fmla="*/ 214216 w 373500"/>
                <a:gd name="connsiteY22" fmla="*/ 241 h 465190"/>
                <a:gd name="connsiteX23" fmla="*/ 200494 w 373500"/>
                <a:gd name="connsiteY23" fmla="*/ 4340 h 465190"/>
                <a:gd name="connsiteX24" fmla="*/ 208692 w 373500"/>
                <a:gd name="connsiteY24" fmla="*/ 12716 h 465190"/>
                <a:gd name="connsiteX25" fmla="*/ 201207 w 373500"/>
                <a:gd name="connsiteY25" fmla="*/ 34279 h 465190"/>
                <a:gd name="connsiteX26" fmla="*/ 199247 w 373500"/>
                <a:gd name="connsiteY26" fmla="*/ 36952 h 465190"/>
                <a:gd name="connsiteX27" fmla="*/ 195148 w 373500"/>
                <a:gd name="connsiteY27" fmla="*/ 49249 h 465190"/>
                <a:gd name="connsiteX28" fmla="*/ 195148 w 373500"/>
                <a:gd name="connsiteY28" fmla="*/ 51387 h 465190"/>
                <a:gd name="connsiteX29" fmla="*/ 194257 w 373500"/>
                <a:gd name="connsiteY29" fmla="*/ 56555 h 465190"/>
                <a:gd name="connsiteX30" fmla="*/ 194257 w 373500"/>
                <a:gd name="connsiteY30" fmla="*/ 62258 h 465190"/>
                <a:gd name="connsiteX31" fmla="*/ 195861 w 373500"/>
                <a:gd name="connsiteY31" fmla="*/ 68139 h 465190"/>
                <a:gd name="connsiteX32" fmla="*/ 198178 w 373500"/>
                <a:gd name="connsiteY32" fmla="*/ 73664 h 465190"/>
                <a:gd name="connsiteX33" fmla="*/ 198178 w 373500"/>
                <a:gd name="connsiteY33" fmla="*/ 88099 h 465190"/>
                <a:gd name="connsiteX34" fmla="*/ 183208 w 373500"/>
                <a:gd name="connsiteY34" fmla="*/ 94336 h 465190"/>
                <a:gd name="connsiteX35" fmla="*/ 176792 w 373500"/>
                <a:gd name="connsiteY35" fmla="*/ 94336 h 465190"/>
                <a:gd name="connsiteX36" fmla="*/ 169486 w 373500"/>
                <a:gd name="connsiteY36" fmla="*/ 95940 h 465190"/>
                <a:gd name="connsiteX37" fmla="*/ 147922 w 373500"/>
                <a:gd name="connsiteY37" fmla="*/ 98256 h 465190"/>
                <a:gd name="connsiteX38" fmla="*/ 145606 w 373500"/>
                <a:gd name="connsiteY38" fmla="*/ 98256 h 465190"/>
                <a:gd name="connsiteX39" fmla="*/ 121191 w 373500"/>
                <a:gd name="connsiteY39" fmla="*/ 98256 h 465190"/>
                <a:gd name="connsiteX40" fmla="*/ 94460 w 373500"/>
                <a:gd name="connsiteY40" fmla="*/ 83108 h 465190"/>
                <a:gd name="connsiteX41" fmla="*/ 88579 w 373500"/>
                <a:gd name="connsiteY41" fmla="*/ 71347 h 465190"/>
                <a:gd name="connsiteX42" fmla="*/ 82520 w 373500"/>
                <a:gd name="connsiteY42" fmla="*/ 67069 h 465190"/>
                <a:gd name="connsiteX43" fmla="*/ 76104 w 373500"/>
                <a:gd name="connsiteY43" fmla="*/ 62614 h 465190"/>
                <a:gd name="connsiteX44" fmla="*/ 70223 w 373500"/>
                <a:gd name="connsiteY44" fmla="*/ 56377 h 465190"/>
                <a:gd name="connsiteX45" fmla="*/ 59352 w 373500"/>
                <a:gd name="connsiteY45" fmla="*/ 49071 h 465190"/>
                <a:gd name="connsiteX46" fmla="*/ 30126 w 373500"/>
                <a:gd name="connsiteY46" fmla="*/ 72416 h 465190"/>
                <a:gd name="connsiteX47" fmla="*/ 24067 w 373500"/>
                <a:gd name="connsiteY47" fmla="*/ 87386 h 465190"/>
                <a:gd name="connsiteX48" fmla="*/ 28700 w 373500"/>
                <a:gd name="connsiteY48" fmla="*/ 96118 h 465190"/>
                <a:gd name="connsiteX49" fmla="*/ 40997 w 373500"/>
                <a:gd name="connsiteY49" fmla="*/ 127127 h 465190"/>
                <a:gd name="connsiteX50" fmla="*/ 45095 w 373500"/>
                <a:gd name="connsiteY50" fmla="*/ 144947 h 465190"/>
                <a:gd name="connsiteX51" fmla="*/ 55253 w 373500"/>
                <a:gd name="connsiteY51" fmla="*/ 148155 h 465190"/>
                <a:gd name="connsiteX52" fmla="*/ 60956 w 373500"/>
                <a:gd name="connsiteY52" fmla="*/ 148155 h 465190"/>
                <a:gd name="connsiteX53" fmla="*/ 86084 w 373500"/>
                <a:gd name="connsiteY53" fmla="*/ 155462 h 465190"/>
                <a:gd name="connsiteX54" fmla="*/ 87866 w 373500"/>
                <a:gd name="connsiteY54" fmla="*/ 156353 h 465190"/>
                <a:gd name="connsiteX55" fmla="*/ 102657 w 373500"/>
                <a:gd name="connsiteY55" fmla="*/ 161342 h 465190"/>
                <a:gd name="connsiteX56" fmla="*/ 120478 w 373500"/>
                <a:gd name="connsiteY56" fmla="*/ 163303 h 465190"/>
                <a:gd name="connsiteX57" fmla="*/ 127785 w 373500"/>
                <a:gd name="connsiteY57" fmla="*/ 164372 h 465190"/>
                <a:gd name="connsiteX58" fmla="*/ 143823 w 373500"/>
                <a:gd name="connsiteY58" fmla="*/ 159204 h 465190"/>
                <a:gd name="connsiteX59" fmla="*/ 165743 w 373500"/>
                <a:gd name="connsiteY59" fmla="*/ 152254 h 465190"/>
                <a:gd name="connsiteX60" fmla="*/ 184990 w 373500"/>
                <a:gd name="connsiteY60" fmla="*/ 165441 h 465190"/>
                <a:gd name="connsiteX61" fmla="*/ 176792 w 373500"/>
                <a:gd name="connsiteY61" fmla="*/ 191460 h 465190"/>
                <a:gd name="connsiteX62" fmla="*/ 166099 w 373500"/>
                <a:gd name="connsiteY62" fmla="*/ 200014 h 465190"/>
                <a:gd name="connsiteX63" fmla="*/ 153090 w 373500"/>
                <a:gd name="connsiteY63" fmla="*/ 217835 h 465190"/>
                <a:gd name="connsiteX64" fmla="*/ 153091 w 373500"/>
                <a:gd name="connsiteY64" fmla="*/ 220152 h 465190"/>
                <a:gd name="connsiteX65" fmla="*/ 140616 w 373500"/>
                <a:gd name="connsiteY65" fmla="*/ 236190 h 465190"/>
                <a:gd name="connsiteX66" fmla="*/ 125290 w 373500"/>
                <a:gd name="connsiteY66" fmla="*/ 230844 h 465190"/>
                <a:gd name="connsiteX67" fmla="*/ 119587 w 373500"/>
                <a:gd name="connsiteY67" fmla="*/ 227458 h 465190"/>
                <a:gd name="connsiteX68" fmla="*/ 110142 w 373500"/>
                <a:gd name="connsiteY68" fmla="*/ 232448 h 465190"/>
                <a:gd name="connsiteX69" fmla="*/ 99806 w 373500"/>
                <a:gd name="connsiteY69" fmla="*/ 239398 h 465190"/>
                <a:gd name="connsiteX70" fmla="*/ 81985 w 373500"/>
                <a:gd name="connsiteY70" fmla="*/ 241715 h 465190"/>
                <a:gd name="connsiteX71" fmla="*/ 57927 w 373500"/>
                <a:gd name="connsiteY71" fmla="*/ 280208 h 465190"/>
                <a:gd name="connsiteX72" fmla="*/ 52937 w 373500"/>
                <a:gd name="connsiteY72" fmla="*/ 292149 h 465190"/>
                <a:gd name="connsiteX73" fmla="*/ 47947 w 373500"/>
                <a:gd name="connsiteY73" fmla="*/ 306405 h 465190"/>
                <a:gd name="connsiteX74" fmla="*/ 32264 w 373500"/>
                <a:gd name="connsiteY74" fmla="*/ 335097 h 465190"/>
                <a:gd name="connsiteX75" fmla="*/ 27809 w 373500"/>
                <a:gd name="connsiteY75" fmla="*/ 338305 h 465190"/>
                <a:gd name="connsiteX76" fmla="*/ 18186 w 373500"/>
                <a:gd name="connsiteY76" fmla="*/ 348641 h 465190"/>
                <a:gd name="connsiteX77" fmla="*/ 12661 w 373500"/>
                <a:gd name="connsiteY77" fmla="*/ 358086 h 465190"/>
                <a:gd name="connsiteX78" fmla="*/ 5533 w 373500"/>
                <a:gd name="connsiteY78" fmla="*/ 370383 h 465190"/>
                <a:gd name="connsiteX79" fmla="*/ 9 w 373500"/>
                <a:gd name="connsiteY79" fmla="*/ 398540 h 465190"/>
                <a:gd name="connsiteX80" fmla="*/ 2503 w 373500"/>
                <a:gd name="connsiteY80" fmla="*/ 398539 h 465190"/>
                <a:gd name="connsiteX81" fmla="*/ 20324 w 373500"/>
                <a:gd name="connsiteY81" fmla="*/ 398539 h 465190"/>
                <a:gd name="connsiteX82" fmla="*/ 47947 w 373500"/>
                <a:gd name="connsiteY82" fmla="*/ 401925 h 465190"/>
                <a:gd name="connsiteX83" fmla="*/ 57927 w 373500"/>
                <a:gd name="connsiteY83" fmla="*/ 405846 h 465190"/>
                <a:gd name="connsiteX84" fmla="*/ 75747 w 373500"/>
                <a:gd name="connsiteY84" fmla="*/ 414935 h 465190"/>
                <a:gd name="connsiteX85" fmla="*/ 83054 w 373500"/>
                <a:gd name="connsiteY85" fmla="*/ 432756 h 465190"/>
                <a:gd name="connsiteX86" fmla="*/ 75035 w 373500"/>
                <a:gd name="connsiteY86" fmla="*/ 448082 h 465190"/>
                <a:gd name="connsiteX87" fmla="*/ 64699 w 373500"/>
                <a:gd name="connsiteY87" fmla="*/ 452715 h 465190"/>
                <a:gd name="connsiteX88" fmla="*/ 56501 w 373500"/>
                <a:gd name="connsiteY88" fmla="*/ 457527 h 465190"/>
                <a:gd name="connsiteX89" fmla="*/ 56501 w 373500"/>
                <a:gd name="connsiteY89" fmla="*/ 461804 h 465190"/>
                <a:gd name="connsiteX90" fmla="*/ 61313 w 373500"/>
                <a:gd name="connsiteY90" fmla="*/ 465190 h 465190"/>
                <a:gd name="connsiteX91" fmla="*/ 63273 w 373500"/>
                <a:gd name="connsiteY91" fmla="*/ 462161 h 465190"/>
                <a:gd name="connsiteX92" fmla="*/ 99984 w 373500"/>
                <a:gd name="connsiteY92" fmla="*/ 456814 h 465190"/>
                <a:gd name="connsiteX93" fmla="*/ 122082 w 373500"/>
                <a:gd name="connsiteY93" fmla="*/ 458418 h 465190"/>
                <a:gd name="connsiteX94" fmla="*/ 133309 w 373500"/>
                <a:gd name="connsiteY94" fmla="*/ 430974 h 465190"/>
                <a:gd name="connsiteX95" fmla="*/ 143289 w 373500"/>
                <a:gd name="connsiteY95" fmla="*/ 397827 h 465190"/>
                <a:gd name="connsiteX96" fmla="*/ 200851 w 373500"/>
                <a:gd name="connsiteY96" fmla="*/ 397827 h 465190"/>
                <a:gd name="connsiteX97" fmla="*/ 209583 w 373500"/>
                <a:gd name="connsiteY97" fmla="*/ 402995 h 465190"/>
                <a:gd name="connsiteX98" fmla="*/ 231325 w 373500"/>
                <a:gd name="connsiteY98" fmla="*/ 407093 h 465190"/>
                <a:gd name="connsiteX99" fmla="*/ 232750 w 373500"/>
                <a:gd name="connsiteY99" fmla="*/ 402995 h 465190"/>
                <a:gd name="connsiteX100" fmla="*/ 214929 w 373500"/>
                <a:gd name="connsiteY100" fmla="*/ 385174 h 465190"/>
                <a:gd name="connsiteX101" fmla="*/ 192831 w 373500"/>
                <a:gd name="connsiteY101" fmla="*/ 361294 h 465190"/>
                <a:gd name="connsiteX102" fmla="*/ 195683 w 373500"/>
                <a:gd name="connsiteY102" fmla="*/ 350066 h 465190"/>
                <a:gd name="connsiteX103" fmla="*/ 211365 w 373500"/>
                <a:gd name="connsiteY103" fmla="*/ 345968 h 465190"/>
                <a:gd name="connsiteX104" fmla="*/ 221167 w 373500"/>
                <a:gd name="connsiteY104" fmla="*/ 344542 h 465190"/>
                <a:gd name="connsiteX105" fmla="*/ 211187 w 373500"/>
                <a:gd name="connsiteY105" fmla="*/ 337770 h 465190"/>
                <a:gd name="connsiteX106" fmla="*/ 203168 w 373500"/>
                <a:gd name="connsiteY106" fmla="*/ 333850 h 465190"/>
                <a:gd name="connsiteX107" fmla="*/ 194792 w 373500"/>
                <a:gd name="connsiteY107" fmla="*/ 319593 h 465190"/>
                <a:gd name="connsiteX108" fmla="*/ 217068 w 373500"/>
                <a:gd name="connsiteY108" fmla="*/ 285555 h 465190"/>
                <a:gd name="connsiteX109" fmla="*/ 252586 w 373500"/>
                <a:gd name="connsiteY109" fmla="*/ 286670 h 465190"/>
                <a:gd name="connsiteX110" fmla="*/ 252710 w 373500"/>
                <a:gd name="connsiteY110" fmla="*/ 286802 h 465190"/>
                <a:gd name="connsiteX111" fmla="*/ 254848 w 373500"/>
                <a:gd name="connsiteY111" fmla="*/ 288406 h 465190"/>
                <a:gd name="connsiteX112" fmla="*/ 283897 w 373500"/>
                <a:gd name="connsiteY112" fmla="*/ 307475 h 465190"/>
                <a:gd name="connsiteX113" fmla="*/ 287995 w 373500"/>
                <a:gd name="connsiteY113" fmla="*/ 309257 h 465190"/>
                <a:gd name="connsiteX114" fmla="*/ 318825 w 373500"/>
                <a:gd name="connsiteY114" fmla="*/ 317989 h 465190"/>
                <a:gd name="connsiteX115" fmla="*/ 351616 w 373500"/>
                <a:gd name="connsiteY115" fmla="*/ 317989 h 465190"/>
                <a:gd name="connsiteX116" fmla="*/ 352685 w 373500"/>
                <a:gd name="connsiteY116" fmla="*/ 314603 h 465190"/>
                <a:gd name="connsiteX117" fmla="*/ 364269 w 373500"/>
                <a:gd name="connsiteY117" fmla="*/ 298386 h 465190"/>
                <a:gd name="connsiteX118" fmla="*/ 372645 w 373500"/>
                <a:gd name="connsiteY118" fmla="*/ 279496 h 46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73500" h="465190">
                  <a:moveTo>
                    <a:pt x="372645" y="279496"/>
                  </a:moveTo>
                  <a:cubicBezTo>
                    <a:pt x="372645" y="274328"/>
                    <a:pt x="366586" y="272723"/>
                    <a:pt x="355715" y="270763"/>
                  </a:cubicBezTo>
                  <a:cubicBezTo>
                    <a:pt x="348595" y="270103"/>
                    <a:pt x="341774" y="267583"/>
                    <a:pt x="335934" y="263457"/>
                  </a:cubicBezTo>
                  <a:cubicBezTo>
                    <a:pt x="331454" y="258992"/>
                    <a:pt x="326120" y="255477"/>
                    <a:pt x="320251" y="253120"/>
                  </a:cubicBezTo>
                  <a:cubicBezTo>
                    <a:pt x="313123" y="249735"/>
                    <a:pt x="305638" y="246349"/>
                    <a:pt x="306529" y="233874"/>
                  </a:cubicBezTo>
                  <a:cubicBezTo>
                    <a:pt x="307888" y="224921"/>
                    <a:pt x="312525" y="216791"/>
                    <a:pt x="319538" y="211063"/>
                  </a:cubicBezTo>
                  <a:cubicBezTo>
                    <a:pt x="323577" y="207338"/>
                    <a:pt x="326846" y="202858"/>
                    <a:pt x="329161" y="197875"/>
                  </a:cubicBezTo>
                  <a:cubicBezTo>
                    <a:pt x="329884" y="195485"/>
                    <a:pt x="330420" y="193042"/>
                    <a:pt x="330765" y="190569"/>
                  </a:cubicBezTo>
                  <a:cubicBezTo>
                    <a:pt x="331180" y="183739"/>
                    <a:pt x="334250" y="177343"/>
                    <a:pt x="339319" y="172748"/>
                  </a:cubicBezTo>
                  <a:cubicBezTo>
                    <a:pt x="343286" y="169861"/>
                    <a:pt x="347856" y="167911"/>
                    <a:pt x="352685" y="167045"/>
                  </a:cubicBezTo>
                  <a:cubicBezTo>
                    <a:pt x="355480" y="166479"/>
                    <a:pt x="358180" y="165519"/>
                    <a:pt x="360704" y="164194"/>
                  </a:cubicBezTo>
                  <a:cubicBezTo>
                    <a:pt x="375853" y="155640"/>
                    <a:pt x="374071" y="133542"/>
                    <a:pt x="372467" y="124453"/>
                  </a:cubicBezTo>
                  <a:cubicBezTo>
                    <a:pt x="372467" y="119820"/>
                    <a:pt x="370506" y="115364"/>
                    <a:pt x="369437" y="110731"/>
                  </a:cubicBezTo>
                  <a:cubicBezTo>
                    <a:pt x="367678" y="104899"/>
                    <a:pt x="366368" y="98942"/>
                    <a:pt x="365517" y="92910"/>
                  </a:cubicBezTo>
                  <a:cubicBezTo>
                    <a:pt x="365335" y="89943"/>
                    <a:pt x="365335" y="86967"/>
                    <a:pt x="365517" y="84000"/>
                  </a:cubicBezTo>
                  <a:cubicBezTo>
                    <a:pt x="357141" y="81505"/>
                    <a:pt x="353398" y="72594"/>
                    <a:pt x="350725" y="66179"/>
                  </a:cubicBezTo>
                  <a:lnTo>
                    <a:pt x="349656" y="63684"/>
                  </a:lnTo>
                  <a:cubicBezTo>
                    <a:pt x="345201" y="53347"/>
                    <a:pt x="339854" y="51031"/>
                    <a:pt x="327201" y="53882"/>
                  </a:cubicBezTo>
                  <a:cubicBezTo>
                    <a:pt x="315320" y="57924"/>
                    <a:pt x="302188" y="55420"/>
                    <a:pt x="292629" y="47288"/>
                  </a:cubicBezTo>
                  <a:cubicBezTo>
                    <a:pt x="287326" y="44084"/>
                    <a:pt x="281637" y="41569"/>
                    <a:pt x="275699" y="39804"/>
                  </a:cubicBezTo>
                  <a:cubicBezTo>
                    <a:pt x="268357" y="37670"/>
                    <a:pt x="261385" y="34425"/>
                    <a:pt x="255026" y="30180"/>
                  </a:cubicBezTo>
                  <a:cubicBezTo>
                    <a:pt x="249874" y="26097"/>
                    <a:pt x="245210" y="21432"/>
                    <a:pt x="241126" y="16280"/>
                  </a:cubicBezTo>
                  <a:cubicBezTo>
                    <a:pt x="233107" y="6835"/>
                    <a:pt x="226157" y="-1541"/>
                    <a:pt x="214216" y="241"/>
                  </a:cubicBezTo>
                  <a:cubicBezTo>
                    <a:pt x="209442" y="813"/>
                    <a:pt x="204800" y="2199"/>
                    <a:pt x="200494" y="4340"/>
                  </a:cubicBezTo>
                  <a:cubicBezTo>
                    <a:pt x="204314" y="5808"/>
                    <a:pt x="207307" y="8865"/>
                    <a:pt x="208692" y="12716"/>
                  </a:cubicBezTo>
                  <a:cubicBezTo>
                    <a:pt x="211187" y="20200"/>
                    <a:pt x="205662" y="28042"/>
                    <a:pt x="201207" y="34279"/>
                  </a:cubicBezTo>
                  <a:lnTo>
                    <a:pt x="199247" y="36952"/>
                  </a:lnTo>
                  <a:cubicBezTo>
                    <a:pt x="196609" y="40511"/>
                    <a:pt x="195173" y="44818"/>
                    <a:pt x="195148" y="49249"/>
                  </a:cubicBezTo>
                  <a:lnTo>
                    <a:pt x="195148" y="51387"/>
                  </a:lnTo>
                  <a:cubicBezTo>
                    <a:pt x="195148" y="52991"/>
                    <a:pt x="195148" y="54773"/>
                    <a:pt x="194257" y="56555"/>
                  </a:cubicBezTo>
                  <a:cubicBezTo>
                    <a:pt x="194111" y="58453"/>
                    <a:pt x="194111" y="60360"/>
                    <a:pt x="194257" y="62258"/>
                  </a:cubicBezTo>
                  <a:cubicBezTo>
                    <a:pt x="194248" y="64328"/>
                    <a:pt x="194803" y="66361"/>
                    <a:pt x="195861" y="68139"/>
                  </a:cubicBezTo>
                  <a:cubicBezTo>
                    <a:pt x="196909" y="69852"/>
                    <a:pt x="197690" y="71715"/>
                    <a:pt x="198178" y="73664"/>
                  </a:cubicBezTo>
                  <a:cubicBezTo>
                    <a:pt x="200214" y="78260"/>
                    <a:pt x="200214" y="83502"/>
                    <a:pt x="198178" y="88099"/>
                  </a:cubicBezTo>
                  <a:cubicBezTo>
                    <a:pt x="195148" y="92732"/>
                    <a:pt x="189445" y="93445"/>
                    <a:pt x="183208" y="94336"/>
                  </a:cubicBezTo>
                  <a:cubicBezTo>
                    <a:pt x="181072" y="94186"/>
                    <a:pt x="178928" y="94186"/>
                    <a:pt x="176792" y="94336"/>
                  </a:cubicBezTo>
                  <a:lnTo>
                    <a:pt x="169486" y="95940"/>
                  </a:lnTo>
                  <a:cubicBezTo>
                    <a:pt x="162499" y="98018"/>
                    <a:pt x="155192" y="98803"/>
                    <a:pt x="147922" y="98256"/>
                  </a:cubicBezTo>
                  <a:lnTo>
                    <a:pt x="145606" y="98256"/>
                  </a:lnTo>
                  <a:cubicBezTo>
                    <a:pt x="137565" y="96477"/>
                    <a:pt x="129232" y="96477"/>
                    <a:pt x="121191" y="98256"/>
                  </a:cubicBezTo>
                  <a:cubicBezTo>
                    <a:pt x="101053" y="102533"/>
                    <a:pt x="97489" y="91841"/>
                    <a:pt x="94460" y="83108"/>
                  </a:cubicBezTo>
                  <a:cubicBezTo>
                    <a:pt x="93246" y="78857"/>
                    <a:pt x="91251" y="74869"/>
                    <a:pt x="88579" y="71347"/>
                  </a:cubicBezTo>
                  <a:cubicBezTo>
                    <a:pt x="86839" y="69561"/>
                    <a:pt x="84784" y="68111"/>
                    <a:pt x="82520" y="67069"/>
                  </a:cubicBezTo>
                  <a:cubicBezTo>
                    <a:pt x="80272" y="65748"/>
                    <a:pt x="78127" y="64259"/>
                    <a:pt x="76104" y="62614"/>
                  </a:cubicBezTo>
                  <a:cubicBezTo>
                    <a:pt x="74010" y="60666"/>
                    <a:pt x="72045" y="58582"/>
                    <a:pt x="70223" y="56377"/>
                  </a:cubicBezTo>
                  <a:cubicBezTo>
                    <a:pt x="66302" y="51744"/>
                    <a:pt x="63807" y="49071"/>
                    <a:pt x="59352" y="49071"/>
                  </a:cubicBezTo>
                  <a:cubicBezTo>
                    <a:pt x="49551" y="49071"/>
                    <a:pt x="37254" y="61189"/>
                    <a:pt x="30126" y="72416"/>
                  </a:cubicBezTo>
                  <a:cubicBezTo>
                    <a:pt x="26819" y="76783"/>
                    <a:pt x="24729" y="81948"/>
                    <a:pt x="24067" y="87386"/>
                  </a:cubicBezTo>
                  <a:cubicBezTo>
                    <a:pt x="24067" y="91663"/>
                    <a:pt x="25492" y="93088"/>
                    <a:pt x="28700" y="96118"/>
                  </a:cubicBezTo>
                  <a:cubicBezTo>
                    <a:pt x="37681" y="103780"/>
                    <a:pt x="42286" y="115392"/>
                    <a:pt x="40997" y="127127"/>
                  </a:cubicBezTo>
                  <a:cubicBezTo>
                    <a:pt x="41028" y="133297"/>
                    <a:pt x="42428" y="139384"/>
                    <a:pt x="45095" y="144947"/>
                  </a:cubicBezTo>
                  <a:cubicBezTo>
                    <a:pt x="47412" y="148511"/>
                    <a:pt x="49373" y="148511"/>
                    <a:pt x="55253" y="148155"/>
                  </a:cubicBezTo>
                  <a:lnTo>
                    <a:pt x="60956" y="148155"/>
                  </a:lnTo>
                  <a:cubicBezTo>
                    <a:pt x="69831" y="148320"/>
                    <a:pt x="78503" y="150842"/>
                    <a:pt x="86084" y="155462"/>
                  </a:cubicBezTo>
                  <a:lnTo>
                    <a:pt x="87866" y="156353"/>
                  </a:lnTo>
                  <a:cubicBezTo>
                    <a:pt x="92307" y="159215"/>
                    <a:pt x="97390" y="160930"/>
                    <a:pt x="102657" y="161342"/>
                  </a:cubicBezTo>
                  <a:cubicBezTo>
                    <a:pt x="109073" y="161342"/>
                    <a:pt x="114419" y="162590"/>
                    <a:pt x="120478" y="163303"/>
                  </a:cubicBezTo>
                  <a:lnTo>
                    <a:pt x="127785" y="164372"/>
                  </a:lnTo>
                  <a:cubicBezTo>
                    <a:pt x="133560" y="164504"/>
                    <a:pt x="139211" y="162683"/>
                    <a:pt x="143823" y="159204"/>
                  </a:cubicBezTo>
                  <a:cubicBezTo>
                    <a:pt x="150266" y="154738"/>
                    <a:pt x="157904" y="152317"/>
                    <a:pt x="165743" y="152254"/>
                  </a:cubicBezTo>
                  <a:cubicBezTo>
                    <a:pt x="174263" y="152263"/>
                    <a:pt x="181905" y="157499"/>
                    <a:pt x="184990" y="165441"/>
                  </a:cubicBezTo>
                  <a:cubicBezTo>
                    <a:pt x="187709" y="174973"/>
                    <a:pt x="184484" y="185209"/>
                    <a:pt x="176792" y="191460"/>
                  </a:cubicBezTo>
                  <a:cubicBezTo>
                    <a:pt x="173443" y="194570"/>
                    <a:pt x="169869" y="197430"/>
                    <a:pt x="166099" y="200014"/>
                  </a:cubicBezTo>
                  <a:cubicBezTo>
                    <a:pt x="159134" y="203499"/>
                    <a:pt x="154286" y="210139"/>
                    <a:pt x="153090" y="217835"/>
                  </a:cubicBezTo>
                  <a:lnTo>
                    <a:pt x="153091" y="220152"/>
                  </a:lnTo>
                  <a:cubicBezTo>
                    <a:pt x="153146" y="227741"/>
                    <a:pt x="147985" y="234376"/>
                    <a:pt x="140616" y="236190"/>
                  </a:cubicBezTo>
                  <a:cubicBezTo>
                    <a:pt x="134945" y="236973"/>
                    <a:pt x="129244" y="234984"/>
                    <a:pt x="125290" y="230844"/>
                  </a:cubicBezTo>
                  <a:cubicBezTo>
                    <a:pt x="123686" y="229278"/>
                    <a:pt x="121731" y="228117"/>
                    <a:pt x="119587" y="227458"/>
                  </a:cubicBezTo>
                  <a:cubicBezTo>
                    <a:pt x="116023" y="227458"/>
                    <a:pt x="113884" y="228884"/>
                    <a:pt x="110142" y="232448"/>
                  </a:cubicBezTo>
                  <a:cubicBezTo>
                    <a:pt x="107219" y="235460"/>
                    <a:pt x="103698" y="237827"/>
                    <a:pt x="99806" y="239398"/>
                  </a:cubicBezTo>
                  <a:cubicBezTo>
                    <a:pt x="93034" y="241893"/>
                    <a:pt x="86975" y="239398"/>
                    <a:pt x="81985" y="241715"/>
                  </a:cubicBezTo>
                  <a:cubicBezTo>
                    <a:pt x="71292" y="247061"/>
                    <a:pt x="64164" y="266130"/>
                    <a:pt x="57927" y="280208"/>
                  </a:cubicBezTo>
                  <a:cubicBezTo>
                    <a:pt x="56145" y="284664"/>
                    <a:pt x="54540" y="288763"/>
                    <a:pt x="52937" y="292149"/>
                  </a:cubicBezTo>
                  <a:cubicBezTo>
                    <a:pt x="50903" y="296763"/>
                    <a:pt x="49235" y="301530"/>
                    <a:pt x="47947" y="306405"/>
                  </a:cubicBezTo>
                  <a:cubicBezTo>
                    <a:pt x="45844" y="317372"/>
                    <a:pt x="40360" y="327406"/>
                    <a:pt x="32264" y="335097"/>
                  </a:cubicBezTo>
                  <a:lnTo>
                    <a:pt x="27809" y="338305"/>
                  </a:lnTo>
                  <a:cubicBezTo>
                    <a:pt x="23823" y="340933"/>
                    <a:pt x="20523" y="344478"/>
                    <a:pt x="18186" y="348641"/>
                  </a:cubicBezTo>
                  <a:lnTo>
                    <a:pt x="12661" y="358086"/>
                  </a:lnTo>
                  <a:cubicBezTo>
                    <a:pt x="10059" y="362049"/>
                    <a:pt x="7679" y="366155"/>
                    <a:pt x="5533" y="370383"/>
                  </a:cubicBezTo>
                  <a:cubicBezTo>
                    <a:pt x="1738" y="379277"/>
                    <a:pt x="-144" y="388871"/>
                    <a:pt x="9" y="398540"/>
                  </a:cubicBezTo>
                  <a:lnTo>
                    <a:pt x="2503" y="398539"/>
                  </a:lnTo>
                  <a:cubicBezTo>
                    <a:pt x="8338" y="400122"/>
                    <a:pt x="14489" y="400122"/>
                    <a:pt x="20324" y="398539"/>
                  </a:cubicBezTo>
                  <a:cubicBezTo>
                    <a:pt x="29373" y="394001"/>
                    <a:pt x="40262" y="395336"/>
                    <a:pt x="47947" y="401925"/>
                  </a:cubicBezTo>
                  <a:cubicBezTo>
                    <a:pt x="51159" y="403506"/>
                    <a:pt x="54497" y="404818"/>
                    <a:pt x="57927" y="405846"/>
                  </a:cubicBezTo>
                  <a:cubicBezTo>
                    <a:pt x="64524" y="407364"/>
                    <a:pt x="70645" y="410486"/>
                    <a:pt x="75747" y="414935"/>
                  </a:cubicBezTo>
                  <a:cubicBezTo>
                    <a:pt x="80505" y="419635"/>
                    <a:pt x="83143" y="426069"/>
                    <a:pt x="83054" y="432756"/>
                  </a:cubicBezTo>
                  <a:cubicBezTo>
                    <a:pt x="82726" y="438785"/>
                    <a:pt x="79801" y="444375"/>
                    <a:pt x="75035" y="448082"/>
                  </a:cubicBezTo>
                  <a:cubicBezTo>
                    <a:pt x="71963" y="450352"/>
                    <a:pt x="68437" y="451932"/>
                    <a:pt x="64699" y="452715"/>
                  </a:cubicBezTo>
                  <a:cubicBezTo>
                    <a:pt x="59709" y="453963"/>
                    <a:pt x="57570" y="454854"/>
                    <a:pt x="56501" y="457527"/>
                  </a:cubicBezTo>
                  <a:cubicBezTo>
                    <a:pt x="55832" y="458874"/>
                    <a:pt x="55832" y="460457"/>
                    <a:pt x="56501" y="461804"/>
                  </a:cubicBezTo>
                  <a:cubicBezTo>
                    <a:pt x="57694" y="463426"/>
                    <a:pt x="59383" y="464614"/>
                    <a:pt x="61313" y="465190"/>
                  </a:cubicBezTo>
                  <a:cubicBezTo>
                    <a:pt x="61862" y="464117"/>
                    <a:pt x="62519" y="463102"/>
                    <a:pt x="63273" y="462161"/>
                  </a:cubicBezTo>
                  <a:cubicBezTo>
                    <a:pt x="72896" y="450577"/>
                    <a:pt x="87331" y="453963"/>
                    <a:pt x="99984" y="456814"/>
                  </a:cubicBezTo>
                  <a:cubicBezTo>
                    <a:pt x="107094" y="459216"/>
                    <a:pt x="114699" y="459768"/>
                    <a:pt x="122082" y="458418"/>
                  </a:cubicBezTo>
                  <a:cubicBezTo>
                    <a:pt x="131705" y="454498"/>
                    <a:pt x="132596" y="445409"/>
                    <a:pt x="133309" y="430974"/>
                  </a:cubicBezTo>
                  <a:cubicBezTo>
                    <a:pt x="132637" y="419095"/>
                    <a:pt x="136170" y="407359"/>
                    <a:pt x="143289" y="397827"/>
                  </a:cubicBezTo>
                  <a:cubicBezTo>
                    <a:pt x="164140" y="375551"/>
                    <a:pt x="183743" y="387669"/>
                    <a:pt x="200851" y="397827"/>
                  </a:cubicBezTo>
                  <a:cubicBezTo>
                    <a:pt x="203702" y="399609"/>
                    <a:pt x="206554" y="401391"/>
                    <a:pt x="209583" y="402995"/>
                  </a:cubicBezTo>
                  <a:cubicBezTo>
                    <a:pt x="216092" y="406956"/>
                    <a:pt x="223820" y="408414"/>
                    <a:pt x="231325" y="407093"/>
                  </a:cubicBezTo>
                  <a:cubicBezTo>
                    <a:pt x="231325" y="407094"/>
                    <a:pt x="232750" y="406025"/>
                    <a:pt x="232750" y="402995"/>
                  </a:cubicBezTo>
                  <a:cubicBezTo>
                    <a:pt x="232750" y="395688"/>
                    <a:pt x="226157" y="391411"/>
                    <a:pt x="214929" y="385174"/>
                  </a:cubicBezTo>
                  <a:cubicBezTo>
                    <a:pt x="203702" y="378937"/>
                    <a:pt x="194079" y="373412"/>
                    <a:pt x="192831" y="361294"/>
                  </a:cubicBezTo>
                  <a:cubicBezTo>
                    <a:pt x="192127" y="357315"/>
                    <a:pt x="193165" y="353226"/>
                    <a:pt x="195683" y="350066"/>
                  </a:cubicBezTo>
                  <a:cubicBezTo>
                    <a:pt x="200074" y="346502"/>
                    <a:pt x="205791" y="345007"/>
                    <a:pt x="211365" y="345968"/>
                  </a:cubicBezTo>
                  <a:cubicBezTo>
                    <a:pt x="215286" y="345968"/>
                    <a:pt x="219741" y="345968"/>
                    <a:pt x="221167" y="344542"/>
                  </a:cubicBezTo>
                  <a:cubicBezTo>
                    <a:pt x="222592" y="343117"/>
                    <a:pt x="214038" y="339018"/>
                    <a:pt x="211187" y="337770"/>
                  </a:cubicBezTo>
                  <a:cubicBezTo>
                    <a:pt x="208382" y="336752"/>
                    <a:pt x="205694" y="335437"/>
                    <a:pt x="203168" y="333850"/>
                  </a:cubicBezTo>
                  <a:cubicBezTo>
                    <a:pt x="198207" y="330759"/>
                    <a:pt x="195077" y="325431"/>
                    <a:pt x="194792" y="319593"/>
                  </a:cubicBezTo>
                  <a:cubicBezTo>
                    <a:pt x="194792" y="307475"/>
                    <a:pt x="205841" y="295534"/>
                    <a:pt x="217068" y="285555"/>
                  </a:cubicBezTo>
                  <a:cubicBezTo>
                    <a:pt x="227184" y="276054"/>
                    <a:pt x="243086" y="276554"/>
                    <a:pt x="252586" y="286670"/>
                  </a:cubicBezTo>
                  <a:cubicBezTo>
                    <a:pt x="252627" y="286714"/>
                    <a:pt x="252669" y="286758"/>
                    <a:pt x="252710" y="286802"/>
                  </a:cubicBezTo>
                  <a:lnTo>
                    <a:pt x="254848" y="288406"/>
                  </a:lnTo>
                  <a:cubicBezTo>
                    <a:pt x="263693" y="295955"/>
                    <a:pt x="273452" y="302362"/>
                    <a:pt x="283897" y="307475"/>
                  </a:cubicBezTo>
                  <a:lnTo>
                    <a:pt x="287995" y="309257"/>
                  </a:lnTo>
                  <a:cubicBezTo>
                    <a:pt x="297452" y="314529"/>
                    <a:pt x="308009" y="317519"/>
                    <a:pt x="318825" y="317989"/>
                  </a:cubicBezTo>
                  <a:cubicBezTo>
                    <a:pt x="329747" y="317365"/>
                    <a:pt x="340695" y="317365"/>
                    <a:pt x="351616" y="317989"/>
                  </a:cubicBezTo>
                  <a:cubicBezTo>
                    <a:pt x="351891" y="316836"/>
                    <a:pt x="352248" y="315704"/>
                    <a:pt x="352685" y="314603"/>
                  </a:cubicBezTo>
                  <a:cubicBezTo>
                    <a:pt x="355625" y="308595"/>
                    <a:pt x="359539" y="303115"/>
                    <a:pt x="364269" y="298386"/>
                  </a:cubicBezTo>
                  <a:cubicBezTo>
                    <a:pt x="367477" y="293930"/>
                    <a:pt x="374605" y="286624"/>
                    <a:pt x="372645" y="27949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53" name="Полилиния: фигура 679">
              <a:extLst>
                <a:ext uri="{FF2B5EF4-FFF2-40B4-BE49-F238E27FC236}">
                  <a16:creationId xmlns:a16="http://schemas.microsoft.com/office/drawing/2014/main" id="{F8C8D424-F772-435C-B8CE-5E70D1FFE4AD}"/>
                </a:ext>
              </a:extLst>
            </p:cNvPr>
            <p:cNvSpPr/>
            <p:nvPr/>
          </p:nvSpPr>
          <p:spPr>
            <a:xfrm>
              <a:off x="2874952" y="3504821"/>
              <a:ext cx="550514" cy="642372"/>
            </a:xfrm>
            <a:custGeom>
              <a:avLst/>
              <a:gdLst>
                <a:gd name="connsiteX0" fmla="*/ 480694 w 590708"/>
                <a:gd name="connsiteY0" fmla="*/ 633179 h 688958"/>
                <a:gd name="connsiteX1" fmla="*/ 482833 w 590708"/>
                <a:gd name="connsiteY1" fmla="*/ 625338 h 688958"/>
                <a:gd name="connsiteX2" fmla="*/ 509921 w 590708"/>
                <a:gd name="connsiteY2" fmla="*/ 581676 h 688958"/>
                <a:gd name="connsiteX3" fmla="*/ 542711 w 590708"/>
                <a:gd name="connsiteY3" fmla="*/ 571518 h 688958"/>
                <a:gd name="connsiteX4" fmla="*/ 588155 w 590708"/>
                <a:gd name="connsiteY4" fmla="*/ 543183 h 688958"/>
                <a:gd name="connsiteX5" fmla="*/ 590115 w 590708"/>
                <a:gd name="connsiteY5" fmla="*/ 518590 h 688958"/>
                <a:gd name="connsiteX6" fmla="*/ 588511 w 590708"/>
                <a:gd name="connsiteY6" fmla="*/ 508610 h 688958"/>
                <a:gd name="connsiteX7" fmla="*/ 583700 w 590708"/>
                <a:gd name="connsiteY7" fmla="*/ 489898 h 688958"/>
                <a:gd name="connsiteX8" fmla="*/ 581561 w 590708"/>
                <a:gd name="connsiteY8" fmla="*/ 482235 h 688958"/>
                <a:gd name="connsiteX9" fmla="*/ 577462 w 590708"/>
                <a:gd name="connsiteY9" fmla="*/ 450692 h 688958"/>
                <a:gd name="connsiteX10" fmla="*/ 572116 w 590708"/>
                <a:gd name="connsiteY10" fmla="*/ 416654 h 688958"/>
                <a:gd name="connsiteX11" fmla="*/ 543602 w 590708"/>
                <a:gd name="connsiteY11" fmla="*/ 390279 h 688958"/>
                <a:gd name="connsiteX12" fmla="*/ 517049 w 590708"/>
                <a:gd name="connsiteY12" fmla="*/ 336816 h 688958"/>
                <a:gd name="connsiteX13" fmla="*/ 518118 w 590708"/>
                <a:gd name="connsiteY13" fmla="*/ 278363 h 688958"/>
                <a:gd name="connsiteX14" fmla="*/ 510812 w 590708"/>
                <a:gd name="connsiteY14" fmla="*/ 195674 h 688958"/>
                <a:gd name="connsiteX15" fmla="*/ 514198 w 590708"/>
                <a:gd name="connsiteY15" fmla="*/ 184981 h 688958"/>
                <a:gd name="connsiteX16" fmla="*/ 519366 w 590708"/>
                <a:gd name="connsiteY16" fmla="*/ 158606 h 688958"/>
                <a:gd name="connsiteX17" fmla="*/ 506357 w 590708"/>
                <a:gd name="connsiteY17" fmla="*/ 128846 h 688958"/>
                <a:gd name="connsiteX18" fmla="*/ 497268 w 590708"/>
                <a:gd name="connsiteY18" fmla="*/ 114767 h 688958"/>
                <a:gd name="connsiteX19" fmla="*/ 463943 w 590708"/>
                <a:gd name="connsiteY19" fmla="*/ 68967 h 688958"/>
                <a:gd name="connsiteX20" fmla="*/ 443627 w 590708"/>
                <a:gd name="connsiteY20" fmla="*/ 53819 h 688958"/>
                <a:gd name="connsiteX21" fmla="*/ 433112 w 590708"/>
                <a:gd name="connsiteY21" fmla="*/ 47047 h 688958"/>
                <a:gd name="connsiteX22" fmla="*/ 413509 w 590708"/>
                <a:gd name="connsiteY22" fmla="*/ 17643 h 688958"/>
                <a:gd name="connsiteX23" fmla="*/ 412440 w 590708"/>
                <a:gd name="connsiteY23" fmla="*/ 14970 h 688958"/>
                <a:gd name="connsiteX24" fmla="*/ 402638 w 590708"/>
                <a:gd name="connsiteY24" fmla="*/ 0 h 688958"/>
                <a:gd name="connsiteX25" fmla="*/ 382323 w 590708"/>
                <a:gd name="connsiteY25" fmla="*/ 22276 h 688958"/>
                <a:gd name="connsiteX26" fmla="*/ 376085 w 590708"/>
                <a:gd name="connsiteY26" fmla="*/ 54176 h 688958"/>
                <a:gd name="connsiteX27" fmla="*/ 369491 w 590708"/>
                <a:gd name="connsiteY27" fmla="*/ 60057 h 688958"/>
                <a:gd name="connsiteX28" fmla="*/ 361829 w 590708"/>
                <a:gd name="connsiteY28" fmla="*/ 68611 h 688958"/>
                <a:gd name="connsiteX29" fmla="*/ 359155 w 590708"/>
                <a:gd name="connsiteY29" fmla="*/ 83402 h 688958"/>
                <a:gd name="connsiteX30" fmla="*/ 357730 w 590708"/>
                <a:gd name="connsiteY30" fmla="*/ 94629 h 688958"/>
                <a:gd name="connsiteX31" fmla="*/ 299633 w 590708"/>
                <a:gd name="connsiteY31" fmla="*/ 178922 h 688958"/>
                <a:gd name="connsiteX32" fmla="*/ 290188 w 590708"/>
                <a:gd name="connsiteY32" fmla="*/ 188546 h 688958"/>
                <a:gd name="connsiteX33" fmla="*/ 251695 w 590708"/>
                <a:gd name="connsiteY33" fmla="*/ 211535 h 688958"/>
                <a:gd name="connsiteX34" fmla="*/ 226746 w 590708"/>
                <a:gd name="connsiteY34" fmla="*/ 238444 h 688958"/>
                <a:gd name="connsiteX35" fmla="*/ 236369 w 590708"/>
                <a:gd name="connsiteY35" fmla="*/ 262859 h 688958"/>
                <a:gd name="connsiteX36" fmla="*/ 236369 w 590708"/>
                <a:gd name="connsiteY36" fmla="*/ 310084 h 688958"/>
                <a:gd name="connsiteX37" fmla="*/ 233874 w 590708"/>
                <a:gd name="connsiteY37" fmla="*/ 313114 h 688958"/>
                <a:gd name="connsiteX38" fmla="*/ 228706 w 590708"/>
                <a:gd name="connsiteY38" fmla="*/ 323272 h 688958"/>
                <a:gd name="connsiteX39" fmla="*/ 231735 w 590708"/>
                <a:gd name="connsiteY39" fmla="*/ 332183 h 688958"/>
                <a:gd name="connsiteX40" fmla="*/ 235300 w 590708"/>
                <a:gd name="connsiteY40" fmla="*/ 342341 h 688958"/>
                <a:gd name="connsiteX41" fmla="*/ 208033 w 590708"/>
                <a:gd name="connsiteY41" fmla="*/ 377983 h 688958"/>
                <a:gd name="connsiteX42" fmla="*/ 192351 w 590708"/>
                <a:gd name="connsiteY42" fmla="*/ 382260 h 688958"/>
                <a:gd name="connsiteX43" fmla="*/ 164372 w 590708"/>
                <a:gd name="connsiteY43" fmla="*/ 395447 h 688958"/>
                <a:gd name="connsiteX44" fmla="*/ 163303 w 590708"/>
                <a:gd name="connsiteY44" fmla="*/ 408991 h 688958"/>
                <a:gd name="connsiteX45" fmla="*/ 151541 w 590708"/>
                <a:gd name="connsiteY45" fmla="*/ 435188 h 688958"/>
                <a:gd name="connsiteX46" fmla="*/ 126413 w 590708"/>
                <a:gd name="connsiteY46" fmla="*/ 431445 h 688958"/>
                <a:gd name="connsiteX47" fmla="*/ 108592 w 590708"/>
                <a:gd name="connsiteY47" fmla="*/ 428594 h 688958"/>
                <a:gd name="connsiteX48" fmla="*/ 92554 w 590708"/>
                <a:gd name="connsiteY48" fmla="*/ 449088 h 688958"/>
                <a:gd name="connsiteX49" fmla="*/ 80792 w 590708"/>
                <a:gd name="connsiteY49" fmla="*/ 468157 h 688958"/>
                <a:gd name="connsiteX50" fmla="*/ 57268 w 590708"/>
                <a:gd name="connsiteY50" fmla="*/ 484017 h 688958"/>
                <a:gd name="connsiteX51" fmla="*/ 39447 w 590708"/>
                <a:gd name="connsiteY51" fmla="*/ 482413 h 688958"/>
                <a:gd name="connsiteX52" fmla="*/ 33566 w 590708"/>
                <a:gd name="connsiteY52" fmla="*/ 480097 h 688958"/>
                <a:gd name="connsiteX53" fmla="*/ 26972 w 590708"/>
                <a:gd name="connsiteY53" fmla="*/ 480097 h 688958"/>
                <a:gd name="connsiteX54" fmla="*/ 24477 w 590708"/>
                <a:gd name="connsiteY54" fmla="*/ 491680 h 688958"/>
                <a:gd name="connsiteX55" fmla="*/ 23586 w 590708"/>
                <a:gd name="connsiteY55" fmla="*/ 500413 h 688958"/>
                <a:gd name="connsiteX56" fmla="*/ 11824 w 590708"/>
                <a:gd name="connsiteY56" fmla="*/ 522154 h 688958"/>
                <a:gd name="connsiteX57" fmla="*/ 3449 w 590708"/>
                <a:gd name="connsiteY57" fmla="*/ 534985 h 688958"/>
                <a:gd name="connsiteX58" fmla="*/ 3449 w 590708"/>
                <a:gd name="connsiteY58" fmla="*/ 534985 h 688958"/>
                <a:gd name="connsiteX59" fmla="*/ 419 w 590708"/>
                <a:gd name="connsiteY59" fmla="*/ 545143 h 688958"/>
                <a:gd name="connsiteX60" fmla="*/ 419 w 590708"/>
                <a:gd name="connsiteY60" fmla="*/ 552093 h 688958"/>
                <a:gd name="connsiteX61" fmla="*/ 10399 w 590708"/>
                <a:gd name="connsiteY61" fmla="*/ 558509 h 688958"/>
                <a:gd name="connsiteX62" fmla="*/ 18775 w 590708"/>
                <a:gd name="connsiteY62" fmla="*/ 561004 h 688958"/>
                <a:gd name="connsiteX63" fmla="*/ 31071 w 590708"/>
                <a:gd name="connsiteY63" fmla="*/ 569914 h 688958"/>
                <a:gd name="connsiteX64" fmla="*/ 37843 w 590708"/>
                <a:gd name="connsiteY64" fmla="*/ 575617 h 688958"/>
                <a:gd name="connsiteX65" fmla="*/ 46754 w 590708"/>
                <a:gd name="connsiteY65" fmla="*/ 579538 h 688958"/>
                <a:gd name="connsiteX66" fmla="*/ 61367 w 590708"/>
                <a:gd name="connsiteY66" fmla="*/ 587379 h 688958"/>
                <a:gd name="connsiteX67" fmla="*/ 65644 w 590708"/>
                <a:gd name="connsiteY67" fmla="*/ 592191 h 688958"/>
                <a:gd name="connsiteX68" fmla="*/ 71881 w 590708"/>
                <a:gd name="connsiteY68" fmla="*/ 596468 h 688958"/>
                <a:gd name="connsiteX69" fmla="*/ 77762 w 590708"/>
                <a:gd name="connsiteY69" fmla="*/ 596468 h 688958"/>
                <a:gd name="connsiteX70" fmla="*/ 77762 w 590708"/>
                <a:gd name="connsiteY70" fmla="*/ 596467 h 688958"/>
                <a:gd name="connsiteX71" fmla="*/ 106811 w 590708"/>
                <a:gd name="connsiteY71" fmla="*/ 583993 h 688958"/>
                <a:gd name="connsiteX72" fmla="*/ 142452 w 590708"/>
                <a:gd name="connsiteY72" fmla="*/ 603596 h 688958"/>
                <a:gd name="connsiteX73" fmla="*/ 154571 w 590708"/>
                <a:gd name="connsiteY73" fmla="*/ 615893 h 688958"/>
                <a:gd name="connsiteX74" fmla="*/ 172392 w 590708"/>
                <a:gd name="connsiteY74" fmla="*/ 624090 h 688958"/>
                <a:gd name="connsiteX75" fmla="*/ 191638 w 590708"/>
                <a:gd name="connsiteY75" fmla="*/ 632823 h 688958"/>
                <a:gd name="connsiteX76" fmla="*/ 218370 w 590708"/>
                <a:gd name="connsiteY76" fmla="*/ 637991 h 688958"/>
                <a:gd name="connsiteX77" fmla="*/ 251627 w 590708"/>
                <a:gd name="connsiteY77" fmla="*/ 651875 h 688958"/>
                <a:gd name="connsiteX78" fmla="*/ 252229 w 590708"/>
                <a:gd name="connsiteY78" fmla="*/ 653495 h 688958"/>
                <a:gd name="connsiteX79" fmla="*/ 253299 w 590708"/>
                <a:gd name="connsiteY79" fmla="*/ 656168 h 688958"/>
                <a:gd name="connsiteX80" fmla="*/ 257932 w 590708"/>
                <a:gd name="connsiteY80" fmla="*/ 665256 h 688958"/>
                <a:gd name="connsiteX81" fmla="*/ 267912 w 590708"/>
                <a:gd name="connsiteY81" fmla="*/ 668642 h 688958"/>
                <a:gd name="connsiteX82" fmla="*/ 267912 w 590708"/>
                <a:gd name="connsiteY82" fmla="*/ 668642 h 688958"/>
                <a:gd name="connsiteX83" fmla="*/ 280030 w 590708"/>
                <a:gd name="connsiteY83" fmla="*/ 660801 h 688958"/>
                <a:gd name="connsiteX84" fmla="*/ 294643 w 590708"/>
                <a:gd name="connsiteY84" fmla="*/ 651178 h 688958"/>
                <a:gd name="connsiteX85" fmla="*/ 316029 w 590708"/>
                <a:gd name="connsiteY85" fmla="*/ 651178 h 688958"/>
                <a:gd name="connsiteX86" fmla="*/ 324404 w 590708"/>
                <a:gd name="connsiteY86" fmla="*/ 651178 h 688958"/>
                <a:gd name="connsiteX87" fmla="*/ 391411 w 590708"/>
                <a:gd name="connsiteY87" fmla="*/ 682365 h 688958"/>
                <a:gd name="connsiteX88" fmla="*/ 400856 w 590708"/>
                <a:gd name="connsiteY88" fmla="*/ 688958 h 688958"/>
                <a:gd name="connsiteX89" fmla="*/ 414757 w 590708"/>
                <a:gd name="connsiteY89" fmla="*/ 680226 h 688958"/>
                <a:gd name="connsiteX90" fmla="*/ 431687 w 590708"/>
                <a:gd name="connsiteY90" fmla="*/ 668108 h 688958"/>
                <a:gd name="connsiteX91" fmla="*/ 472497 w 590708"/>
                <a:gd name="connsiteY91" fmla="*/ 681652 h 688958"/>
                <a:gd name="connsiteX92" fmla="*/ 476417 w 590708"/>
                <a:gd name="connsiteY92" fmla="*/ 667217 h 688958"/>
                <a:gd name="connsiteX93" fmla="*/ 476417 w 590708"/>
                <a:gd name="connsiteY93" fmla="*/ 663296 h 688958"/>
                <a:gd name="connsiteX94" fmla="*/ 480516 w 590708"/>
                <a:gd name="connsiteY94" fmla="*/ 634961 h 68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90708" h="688958">
                  <a:moveTo>
                    <a:pt x="480694" y="633179"/>
                  </a:moveTo>
                  <a:lnTo>
                    <a:pt x="482833" y="625338"/>
                  </a:lnTo>
                  <a:cubicBezTo>
                    <a:pt x="485192" y="607576"/>
                    <a:pt x="495055" y="591679"/>
                    <a:pt x="509921" y="581676"/>
                  </a:cubicBezTo>
                  <a:cubicBezTo>
                    <a:pt x="520272" y="576645"/>
                    <a:pt x="531329" y="573220"/>
                    <a:pt x="542711" y="571518"/>
                  </a:cubicBezTo>
                  <a:cubicBezTo>
                    <a:pt x="563562" y="567063"/>
                    <a:pt x="581561" y="563320"/>
                    <a:pt x="588155" y="543183"/>
                  </a:cubicBezTo>
                  <a:cubicBezTo>
                    <a:pt x="590666" y="535240"/>
                    <a:pt x="591336" y="526830"/>
                    <a:pt x="590115" y="518590"/>
                  </a:cubicBezTo>
                  <a:cubicBezTo>
                    <a:pt x="589755" y="515238"/>
                    <a:pt x="589219" y="511907"/>
                    <a:pt x="588511" y="508610"/>
                  </a:cubicBezTo>
                  <a:cubicBezTo>
                    <a:pt x="587264" y="502373"/>
                    <a:pt x="585482" y="496136"/>
                    <a:pt x="583700" y="489898"/>
                  </a:cubicBezTo>
                  <a:lnTo>
                    <a:pt x="581561" y="482235"/>
                  </a:lnTo>
                  <a:cubicBezTo>
                    <a:pt x="579059" y="471900"/>
                    <a:pt x="577685" y="461323"/>
                    <a:pt x="577462" y="450692"/>
                  </a:cubicBezTo>
                  <a:cubicBezTo>
                    <a:pt x="577366" y="439144"/>
                    <a:pt x="575565" y="427675"/>
                    <a:pt x="572116" y="416654"/>
                  </a:cubicBezTo>
                  <a:cubicBezTo>
                    <a:pt x="566078" y="404730"/>
                    <a:pt x="555960" y="395370"/>
                    <a:pt x="543602" y="390279"/>
                  </a:cubicBezTo>
                  <a:cubicBezTo>
                    <a:pt x="525781" y="380656"/>
                    <a:pt x="506891" y="369607"/>
                    <a:pt x="517049" y="336816"/>
                  </a:cubicBezTo>
                  <a:cubicBezTo>
                    <a:pt x="525503" y="318325"/>
                    <a:pt x="525890" y="297152"/>
                    <a:pt x="518118" y="278363"/>
                  </a:cubicBezTo>
                  <a:cubicBezTo>
                    <a:pt x="506614" y="252365"/>
                    <a:pt x="504045" y="223287"/>
                    <a:pt x="510812" y="195674"/>
                  </a:cubicBezTo>
                  <a:cubicBezTo>
                    <a:pt x="511881" y="192110"/>
                    <a:pt x="513128" y="188546"/>
                    <a:pt x="514198" y="184981"/>
                  </a:cubicBezTo>
                  <a:cubicBezTo>
                    <a:pt x="517891" y="176693"/>
                    <a:pt x="519658" y="167676"/>
                    <a:pt x="519366" y="158606"/>
                  </a:cubicBezTo>
                  <a:cubicBezTo>
                    <a:pt x="517434" y="147800"/>
                    <a:pt x="512977" y="137603"/>
                    <a:pt x="506357" y="128846"/>
                  </a:cubicBezTo>
                  <a:lnTo>
                    <a:pt x="497268" y="114767"/>
                  </a:lnTo>
                  <a:cubicBezTo>
                    <a:pt x="487576" y="98518"/>
                    <a:pt x="476421" y="83188"/>
                    <a:pt x="463943" y="68967"/>
                  </a:cubicBezTo>
                  <a:cubicBezTo>
                    <a:pt x="457966" y="62931"/>
                    <a:pt x="451117" y="57825"/>
                    <a:pt x="443627" y="53819"/>
                  </a:cubicBezTo>
                  <a:lnTo>
                    <a:pt x="433112" y="47047"/>
                  </a:lnTo>
                  <a:cubicBezTo>
                    <a:pt x="423136" y="40037"/>
                    <a:pt x="416143" y="29548"/>
                    <a:pt x="413509" y="17643"/>
                  </a:cubicBezTo>
                  <a:lnTo>
                    <a:pt x="412440" y="14970"/>
                  </a:lnTo>
                  <a:cubicBezTo>
                    <a:pt x="410499" y="9228"/>
                    <a:pt x="407125" y="4075"/>
                    <a:pt x="402638" y="0"/>
                  </a:cubicBezTo>
                  <a:cubicBezTo>
                    <a:pt x="397721" y="8926"/>
                    <a:pt x="390759" y="16560"/>
                    <a:pt x="382323" y="22276"/>
                  </a:cubicBezTo>
                  <a:cubicBezTo>
                    <a:pt x="385886" y="33273"/>
                    <a:pt x="383529" y="45331"/>
                    <a:pt x="376085" y="54176"/>
                  </a:cubicBezTo>
                  <a:cubicBezTo>
                    <a:pt x="374023" y="56283"/>
                    <a:pt x="371820" y="58247"/>
                    <a:pt x="369491" y="60057"/>
                  </a:cubicBezTo>
                  <a:cubicBezTo>
                    <a:pt x="366147" y="62087"/>
                    <a:pt x="363480" y="65064"/>
                    <a:pt x="361829" y="68611"/>
                  </a:cubicBezTo>
                  <a:cubicBezTo>
                    <a:pt x="360071" y="73345"/>
                    <a:pt x="359166" y="78352"/>
                    <a:pt x="359155" y="83402"/>
                  </a:cubicBezTo>
                  <a:cubicBezTo>
                    <a:pt x="358879" y="87167"/>
                    <a:pt x="358403" y="90914"/>
                    <a:pt x="357730" y="94629"/>
                  </a:cubicBezTo>
                  <a:cubicBezTo>
                    <a:pt x="350601" y="127420"/>
                    <a:pt x="323513" y="154864"/>
                    <a:pt x="299633" y="178922"/>
                  </a:cubicBezTo>
                  <a:lnTo>
                    <a:pt x="290188" y="188546"/>
                  </a:lnTo>
                  <a:cubicBezTo>
                    <a:pt x="279423" y="199232"/>
                    <a:pt x="266208" y="207125"/>
                    <a:pt x="251695" y="211535"/>
                  </a:cubicBezTo>
                  <a:cubicBezTo>
                    <a:pt x="233874" y="219020"/>
                    <a:pt x="225854" y="226861"/>
                    <a:pt x="226746" y="238444"/>
                  </a:cubicBezTo>
                  <a:cubicBezTo>
                    <a:pt x="228079" y="247202"/>
                    <a:pt x="231369" y="255547"/>
                    <a:pt x="236369" y="262859"/>
                  </a:cubicBezTo>
                  <a:cubicBezTo>
                    <a:pt x="248294" y="276342"/>
                    <a:pt x="248294" y="296601"/>
                    <a:pt x="236369" y="310084"/>
                  </a:cubicBezTo>
                  <a:cubicBezTo>
                    <a:pt x="235478" y="311154"/>
                    <a:pt x="234765" y="312223"/>
                    <a:pt x="233874" y="313114"/>
                  </a:cubicBezTo>
                  <a:cubicBezTo>
                    <a:pt x="230666" y="317213"/>
                    <a:pt x="228706" y="319708"/>
                    <a:pt x="228706" y="323272"/>
                  </a:cubicBezTo>
                  <a:cubicBezTo>
                    <a:pt x="229036" y="326432"/>
                    <a:pt x="230071" y="329477"/>
                    <a:pt x="231735" y="332183"/>
                  </a:cubicBezTo>
                  <a:cubicBezTo>
                    <a:pt x="233398" y="335383"/>
                    <a:pt x="234598" y="338803"/>
                    <a:pt x="235300" y="342341"/>
                  </a:cubicBezTo>
                  <a:cubicBezTo>
                    <a:pt x="237082" y="352855"/>
                    <a:pt x="233696" y="367646"/>
                    <a:pt x="208033" y="377983"/>
                  </a:cubicBezTo>
                  <a:cubicBezTo>
                    <a:pt x="202922" y="379804"/>
                    <a:pt x="197679" y="381234"/>
                    <a:pt x="192351" y="382260"/>
                  </a:cubicBezTo>
                  <a:cubicBezTo>
                    <a:pt x="181656" y="382814"/>
                    <a:pt x="171607" y="387550"/>
                    <a:pt x="164372" y="395447"/>
                  </a:cubicBezTo>
                  <a:cubicBezTo>
                    <a:pt x="162614" y="399740"/>
                    <a:pt x="162240" y="404475"/>
                    <a:pt x="163303" y="408991"/>
                  </a:cubicBezTo>
                  <a:cubicBezTo>
                    <a:pt x="164372" y="417545"/>
                    <a:pt x="165619" y="429307"/>
                    <a:pt x="151541" y="435188"/>
                  </a:cubicBezTo>
                  <a:cubicBezTo>
                    <a:pt x="143046" y="438004"/>
                    <a:pt x="133719" y="436615"/>
                    <a:pt x="126413" y="431445"/>
                  </a:cubicBezTo>
                  <a:cubicBezTo>
                    <a:pt x="119107" y="427703"/>
                    <a:pt x="114295" y="425564"/>
                    <a:pt x="108592" y="428594"/>
                  </a:cubicBezTo>
                  <a:cubicBezTo>
                    <a:pt x="101009" y="433333"/>
                    <a:pt x="95332" y="440588"/>
                    <a:pt x="92554" y="449088"/>
                  </a:cubicBezTo>
                  <a:cubicBezTo>
                    <a:pt x="89765" y="456077"/>
                    <a:pt x="85786" y="462529"/>
                    <a:pt x="80792" y="468157"/>
                  </a:cubicBezTo>
                  <a:cubicBezTo>
                    <a:pt x="74065" y="474933"/>
                    <a:pt x="66072" y="480322"/>
                    <a:pt x="57268" y="484017"/>
                  </a:cubicBezTo>
                  <a:cubicBezTo>
                    <a:pt x="51396" y="486241"/>
                    <a:pt x="44828" y="485650"/>
                    <a:pt x="39447" y="482413"/>
                  </a:cubicBezTo>
                  <a:cubicBezTo>
                    <a:pt x="37665" y="482413"/>
                    <a:pt x="35883" y="480810"/>
                    <a:pt x="33566" y="480097"/>
                  </a:cubicBezTo>
                  <a:cubicBezTo>
                    <a:pt x="31250" y="479384"/>
                    <a:pt x="27863" y="478849"/>
                    <a:pt x="26972" y="480097"/>
                  </a:cubicBezTo>
                  <a:cubicBezTo>
                    <a:pt x="26081" y="481344"/>
                    <a:pt x="24656" y="487225"/>
                    <a:pt x="24477" y="491680"/>
                  </a:cubicBezTo>
                  <a:cubicBezTo>
                    <a:pt x="24375" y="494608"/>
                    <a:pt x="24077" y="497525"/>
                    <a:pt x="23586" y="500413"/>
                  </a:cubicBezTo>
                  <a:cubicBezTo>
                    <a:pt x="21559" y="508535"/>
                    <a:pt x="17513" y="516013"/>
                    <a:pt x="11824" y="522154"/>
                  </a:cubicBezTo>
                  <a:cubicBezTo>
                    <a:pt x="8485" y="526048"/>
                    <a:pt x="5669" y="530361"/>
                    <a:pt x="3449" y="534985"/>
                  </a:cubicBezTo>
                  <a:lnTo>
                    <a:pt x="3449" y="534985"/>
                  </a:lnTo>
                  <a:cubicBezTo>
                    <a:pt x="1938" y="538201"/>
                    <a:pt x="917" y="541625"/>
                    <a:pt x="419" y="545143"/>
                  </a:cubicBezTo>
                  <a:cubicBezTo>
                    <a:pt x="-140" y="547426"/>
                    <a:pt x="-140" y="549810"/>
                    <a:pt x="419" y="552093"/>
                  </a:cubicBezTo>
                  <a:cubicBezTo>
                    <a:pt x="2201" y="556549"/>
                    <a:pt x="4696" y="557261"/>
                    <a:pt x="10399" y="558509"/>
                  </a:cubicBezTo>
                  <a:cubicBezTo>
                    <a:pt x="13252" y="559118"/>
                    <a:pt x="16053" y="559952"/>
                    <a:pt x="18775" y="561004"/>
                  </a:cubicBezTo>
                  <a:cubicBezTo>
                    <a:pt x="23408" y="563156"/>
                    <a:pt x="27583" y="566181"/>
                    <a:pt x="31071" y="569914"/>
                  </a:cubicBezTo>
                  <a:cubicBezTo>
                    <a:pt x="33194" y="571969"/>
                    <a:pt x="35457" y="573875"/>
                    <a:pt x="37843" y="575617"/>
                  </a:cubicBezTo>
                  <a:cubicBezTo>
                    <a:pt x="40679" y="577210"/>
                    <a:pt x="43663" y="578524"/>
                    <a:pt x="46754" y="579538"/>
                  </a:cubicBezTo>
                  <a:cubicBezTo>
                    <a:pt x="52128" y="581080"/>
                    <a:pt x="57111" y="583753"/>
                    <a:pt x="61367" y="587379"/>
                  </a:cubicBezTo>
                  <a:cubicBezTo>
                    <a:pt x="63149" y="589161"/>
                    <a:pt x="64397" y="590765"/>
                    <a:pt x="65644" y="592191"/>
                  </a:cubicBezTo>
                  <a:cubicBezTo>
                    <a:pt x="66878" y="594569"/>
                    <a:pt x="69218" y="596174"/>
                    <a:pt x="71881" y="596468"/>
                  </a:cubicBezTo>
                  <a:cubicBezTo>
                    <a:pt x="73833" y="596726"/>
                    <a:pt x="75810" y="596726"/>
                    <a:pt x="77762" y="596468"/>
                  </a:cubicBezTo>
                  <a:lnTo>
                    <a:pt x="77762" y="596467"/>
                  </a:lnTo>
                  <a:cubicBezTo>
                    <a:pt x="86166" y="589805"/>
                    <a:pt x="96192" y="585499"/>
                    <a:pt x="106811" y="583993"/>
                  </a:cubicBezTo>
                  <a:cubicBezTo>
                    <a:pt x="121324" y="583755"/>
                    <a:pt x="134881" y="591211"/>
                    <a:pt x="142452" y="603596"/>
                  </a:cubicBezTo>
                  <a:cubicBezTo>
                    <a:pt x="145979" y="608171"/>
                    <a:pt x="150048" y="612300"/>
                    <a:pt x="154571" y="615893"/>
                  </a:cubicBezTo>
                  <a:cubicBezTo>
                    <a:pt x="160041" y="619548"/>
                    <a:pt x="166056" y="622315"/>
                    <a:pt x="172392" y="624090"/>
                  </a:cubicBezTo>
                  <a:cubicBezTo>
                    <a:pt x="179135" y="626218"/>
                    <a:pt x="185597" y="629149"/>
                    <a:pt x="191638" y="632823"/>
                  </a:cubicBezTo>
                  <a:cubicBezTo>
                    <a:pt x="198825" y="639520"/>
                    <a:pt x="209204" y="641526"/>
                    <a:pt x="218370" y="637991"/>
                  </a:cubicBezTo>
                  <a:cubicBezTo>
                    <a:pt x="231388" y="632641"/>
                    <a:pt x="246278" y="638858"/>
                    <a:pt x="251627" y="651875"/>
                  </a:cubicBezTo>
                  <a:cubicBezTo>
                    <a:pt x="251846" y="652408"/>
                    <a:pt x="252047" y="652948"/>
                    <a:pt x="252229" y="653495"/>
                  </a:cubicBezTo>
                  <a:lnTo>
                    <a:pt x="253299" y="656168"/>
                  </a:lnTo>
                  <a:cubicBezTo>
                    <a:pt x="254472" y="659373"/>
                    <a:pt x="256028" y="662424"/>
                    <a:pt x="257932" y="665256"/>
                  </a:cubicBezTo>
                  <a:cubicBezTo>
                    <a:pt x="259946" y="668719"/>
                    <a:pt x="264206" y="670165"/>
                    <a:pt x="267912" y="668642"/>
                  </a:cubicBezTo>
                  <a:lnTo>
                    <a:pt x="267912" y="668642"/>
                  </a:lnTo>
                  <a:cubicBezTo>
                    <a:pt x="272471" y="666935"/>
                    <a:pt x="276605" y="664260"/>
                    <a:pt x="280030" y="660801"/>
                  </a:cubicBezTo>
                  <a:cubicBezTo>
                    <a:pt x="284199" y="656636"/>
                    <a:pt x="289170" y="653362"/>
                    <a:pt x="294643" y="651178"/>
                  </a:cubicBezTo>
                  <a:cubicBezTo>
                    <a:pt x="301673" y="649497"/>
                    <a:pt x="308999" y="649497"/>
                    <a:pt x="316029" y="651178"/>
                  </a:cubicBezTo>
                  <a:lnTo>
                    <a:pt x="324404" y="651178"/>
                  </a:lnTo>
                  <a:cubicBezTo>
                    <a:pt x="350402" y="650458"/>
                    <a:pt x="375223" y="662010"/>
                    <a:pt x="391411" y="682365"/>
                  </a:cubicBezTo>
                  <a:cubicBezTo>
                    <a:pt x="393596" y="685694"/>
                    <a:pt x="396978" y="688055"/>
                    <a:pt x="400856" y="688958"/>
                  </a:cubicBezTo>
                  <a:cubicBezTo>
                    <a:pt x="405133" y="688958"/>
                    <a:pt x="409767" y="684860"/>
                    <a:pt x="414757" y="680226"/>
                  </a:cubicBezTo>
                  <a:cubicBezTo>
                    <a:pt x="419632" y="675209"/>
                    <a:pt x="425366" y="671105"/>
                    <a:pt x="431687" y="668108"/>
                  </a:cubicBezTo>
                  <a:cubicBezTo>
                    <a:pt x="446788" y="662984"/>
                    <a:pt x="463455" y="668516"/>
                    <a:pt x="472497" y="681652"/>
                  </a:cubicBezTo>
                  <a:cubicBezTo>
                    <a:pt x="477665" y="677196"/>
                    <a:pt x="477308" y="674702"/>
                    <a:pt x="476417" y="667217"/>
                  </a:cubicBezTo>
                  <a:lnTo>
                    <a:pt x="476417" y="663296"/>
                  </a:lnTo>
                  <a:cubicBezTo>
                    <a:pt x="475656" y="653664"/>
                    <a:pt x="477057" y="643983"/>
                    <a:pt x="480516" y="63496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54" name="Полилиния: фигура 680">
              <a:extLst>
                <a:ext uri="{FF2B5EF4-FFF2-40B4-BE49-F238E27FC236}">
                  <a16:creationId xmlns:a16="http://schemas.microsoft.com/office/drawing/2014/main" id="{651E882D-FD67-4FB4-A943-A49359D19826}"/>
                </a:ext>
              </a:extLst>
            </p:cNvPr>
            <p:cNvSpPr/>
            <p:nvPr/>
          </p:nvSpPr>
          <p:spPr>
            <a:xfrm>
              <a:off x="3069493" y="4120532"/>
              <a:ext cx="390960" cy="264103"/>
            </a:xfrm>
            <a:custGeom>
              <a:avLst/>
              <a:gdLst>
                <a:gd name="connsiteX0" fmla="*/ 399012 w 419505"/>
                <a:gd name="connsiteY0" fmla="*/ 213220 h 283256"/>
                <a:gd name="connsiteX1" fmla="*/ 387428 w 419505"/>
                <a:gd name="connsiteY1" fmla="*/ 207161 h 283256"/>
                <a:gd name="connsiteX2" fmla="*/ 367825 w 419505"/>
                <a:gd name="connsiteY2" fmla="*/ 193795 h 283256"/>
                <a:gd name="connsiteX3" fmla="*/ 362122 w 419505"/>
                <a:gd name="connsiteY3" fmla="*/ 177578 h 283256"/>
                <a:gd name="connsiteX4" fmla="*/ 358202 w 419505"/>
                <a:gd name="connsiteY4" fmla="*/ 165994 h 283256"/>
                <a:gd name="connsiteX5" fmla="*/ 336995 w 419505"/>
                <a:gd name="connsiteY5" fmla="*/ 149421 h 283256"/>
                <a:gd name="connsiteX6" fmla="*/ 319174 w 419505"/>
                <a:gd name="connsiteY6" fmla="*/ 142649 h 283256"/>
                <a:gd name="connsiteX7" fmla="*/ 284779 w 419505"/>
                <a:gd name="connsiteY7" fmla="*/ 124828 h 283256"/>
                <a:gd name="connsiteX8" fmla="*/ 273017 w 419505"/>
                <a:gd name="connsiteY8" fmla="*/ 106294 h 283256"/>
                <a:gd name="connsiteX9" fmla="*/ 270701 w 419505"/>
                <a:gd name="connsiteY9" fmla="*/ 100235 h 283256"/>
                <a:gd name="connsiteX10" fmla="*/ 259295 w 419505"/>
                <a:gd name="connsiteY10" fmla="*/ 85265 h 283256"/>
                <a:gd name="connsiteX11" fmla="*/ 254127 w 419505"/>
                <a:gd name="connsiteY11" fmla="*/ 79919 h 283256"/>
                <a:gd name="connsiteX12" fmla="*/ 242009 w 419505"/>
                <a:gd name="connsiteY12" fmla="*/ 48732 h 283256"/>
                <a:gd name="connsiteX13" fmla="*/ 255909 w 419505"/>
                <a:gd name="connsiteY13" fmla="*/ 27525 h 283256"/>
                <a:gd name="connsiteX14" fmla="*/ 226861 w 419505"/>
                <a:gd name="connsiteY14" fmla="*/ 17367 h 283256"/>
                <a:gd name="connsiteX15" fmla="*/ 213317 w 419505"/>
                <a:gd name="connsiteY15" fmla="*/ 27347 h 283256"/>
                <a:gd name="connsiteX16" fmla="*/ 191754 w 419505"/>
                <a:gd name="connsiteY16" fmla="*/ 38930 h 283256"/>
                <a:gd name="connsiteX17" fmla="*/ 175359 w 419505"/>
                <a:gd name="connsiteY17" fmla="*/ 28594 h 283256"/>
                <a:gd name="connsiteX18" fmla="*/ 115837 w 419505"/>
                <a:gd name="connsiteY18" fmla="*/ 972 h 283256"/>
                <a:gd name="connsiteX19" fmla="*/ 106570 w 419505"/>
                <a:gd name="connsiteY19" fmla="*/ 972 h 283256"/>
                <a:gd name="connsiteX20" fmla="*/ 88749 w 419505"/>
                <a:gd name="connsiteY20" fmla="*/ 972 h 283256"/>
                <a:gd name="connsiteX21" fmla="*/ 77343 w 419505"/>
                <a:gd name="connsiteY21" fmla="*/ 8813 h 283256"/>
                <a:gd name="connsiteX22" fmla="*/ 60413 w 419505"/>
                <a:gd name="connsiteY22" fmla="*/ 18971 h 283256"/>
                <a:gd name="connsiteX23" fmla="*/ 59166 w 419505"/>
                <a:gd name="connsiteY23" fmla="*/ 18971 h 283256"/>
                <a:gd name="connsiteX24" fmla="*/ 59166 w 419505"/>
                <a:gd name="connsiteY24" fmla="*/ 26278 h 283256"/>
                <a:gd name="connsiteX25" fmla="*/ 62730 w 419505"/>
                <a:gd name="connsiteY25" fmla="*/ 44099 h 283256"/>
                <a:gd name="connsiteX26" fmla="*/ 65938 w 419505"/>
                <a:gd name="connsiteY26" fmla="*/ 58712 h 283256"/>
                <a:gd name="connsiteX27" fmla="*/ 49186 w 419505"/>
                <a:gd name="connsiteY27" fmla="*/ 108789 h 283256"/>
                <a:gd name="connsiteX28" fmla="*/ 38671 w 419505"/>
                <a:gd name="connsiteY28" fmla="*/ 112710 h 283256"/>
                <a:gd name="connsiteX29" fmla="*/ 29226 w 419505"/>
                <a:gd name="connsiteY29" fmla="*/ 116452 h 283256"/>
                <a:gd name="connsiteX30" fmla="*/ 24237 w 419505"/>
                <a:gd name="connsiteY30" fmla="*/ 128392 h 283256"/>
                <a:gd name="connsiteX31" fmla="*/ 22098 w 419505"/>
                <a:gd name="connsiteY31" fmla="*/ 137303 h 283256"/>
                <a:gd name="connsiteX32" fmla="*/ 10336 w 419505"/>
                <a:gd name="connsiteY32" fmla="*/ 155124 h 283256"/>
                <a:gd name="connsiteX33" fmla="*/ 0 w 419505"/>
                <a:gd name="connsiteY33" fmla="*/ 171519 h 283256"/>
                <a:gd name="connsiteX34" fmla="*/ 8020 w 419505"/>
                <a:gd name="connsiteY34" fmla="*/ 180964 h 283256"/>
                <a:gd name="connsiteX35" fmla="*/ 25841 w 419505"/>
                <a:gd name="connsiteY35" fmla="*/ 193082 h 283256"/>
                <a:gd name="connsiteX36" fmla="*/ 40810 w 419505"/>
                <a:gd name="connsiteY36" fmla="*/ 197894 h 283256"/>
                <a:gd name="connsiteX37" fmla="*/ 65759 w 419505"/>
                <a:gd name="connsiteY37" fmla="*/ 215715 h 283256"/>
                <a:gd name="connsiteX38" fmla="*/ 52037 w 419505"/>
                <a:gd name="connsiteY38" fmla="*/ 245119 h 283256"/>
                <a:gd name="connsiteX39" fmla="*/ 42414 w 419505"/>
                <a:gd name="connsiteY39" fmla="*/ 258307 h 283256"/>
                <a:gd name="connsiteX40" fmla="*/ 42414 w 419505"/>
                <a:gd name="connsiteY40" fmla="*/ 259198 h 283256"/>
                <a:gd name="connsiteX41" fmla="*/ 49008 w 419505"/>
                <a:gd name="connsiteY41" fmla="*/ 260267 h 283256"/>
                <a:gd name="connsiteX42" fmla="*/ 50968 w 419505"/>
                <a:gd name="connsiteY42" fmla="*/ 260267 h 283256"/>
                <a:gd name="connsiteX43" fmla="*/ 94273 w 419505"/>
                <a:gd name="connsiteY43" fmla="*/ 265970 h 283256"/>
                <a:gd name="connsiteX44" fmla="*/ 107104 w 419505"/>
                <a:gd name="connsiteY44" fmla="*/ 265970 h 283256"/>
                <a:gd name="connsiteX45" fmla="*/ 138469 w 419505"/>
                <a:gd name="connsiteY45" fmla="*/ 267396 h 283256"/>
                <a:gd name="connsiteX46" fmla="*/ 153439 w 419505"/>
                <a:gd name="connsiteY46" fmla="*/ 275771 h 283256"/>
                <a:gd name="connsiteX47" fmla="*/ 167695 w 419505"/>
                <a:gd name="connsiteY47" fmla="*/ 283078 h 283256"/>
                <a:gd name="connsiteX48" fmla="*/ 182843 w 419505"/>
                <a:gd name="connsiteY48" fmla="*/ 275237 h 283256"/>
                <a:gd name="connsiteX49" fmla="*/ 193536 w 419505"/>
                <a:gd name="connsiteY49" fmla="*/ 266861 h 283256"/>
                <a:gd name="connsiteX50" fmla="*/ 230426 w 419505"/>
                <a:gd name="connsiteY50" fmla="*/ 267930 h 283256"/>
                <a:gd name="connsiteX51" fmla="*/ 232029 w 419505"/>
                <a:gd name="connsiteY51" fmla="*/ 267930 h 283256"/>
                <a:gd name="connsiteX52" fmla="*/ 277651 w 419505"/>
                <a:gd name="connsiteY52" fmla="*/ 277732 h 283256"/>
                <a:gd name="connsiteX53" fmla="*/ 317035 w 419505"/>
                <a:gd name="connsiteY53" fmla="*/ 278623 h 283256"/>
                <a:gd name="connsiteX54" fmla="*/ 344301 w 419505"/>
                <a:gd name="connsiteY54" fmla="*/ 280940 h 283256"/>
                <a:gd name="connsiteX55" fmla="*/ 365508 w 419505"/>
                <a:gd name="connsiteY55" fmla="*/ 283256 h 283256"/>
                <a:gd name="connsiteX56" fmla="*/ 389210 w 419505"/>
                <a:gd name="connsiteY56" fmla="*/ 274346 h 283256"/>
                <a:gd name="connsiteX57" fmla="*/ 393487 w 419505"/>
                <a:gd name="connsiteY57" fmla="*/ 271316 h 283256"/>
                <a:gd name="connsiteX58" fmla="*/ 419506 w 419505"/>
                <a:gd name="connsiteY58" fmla="*/ 258663 h 283256"/>
                <a:gd name="connsiteX59" fmla="*/ 411843 w 419505"/>
                <a:gd name="connsiteY59" fmla="*/ 238882 h 283256"/>
                <a:gd name="connsiteX60" fmla="*/ 399011 w 419505"/>
                <a:gd name="connsiteY60" fmla="*/ 213220 h 28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9505" h="283256">
                  <a:moveTo>
                    <a:pt x="399012" y="213220"/>
                  </a:moveTo>
                  <a:cubicBezTo>
                    <a:pt x="395388" y="210776"/>
                    <a:pt x="391502" y="208743"/>
                    <a:pt x="387428" y="207161"/>
                  </a:cubicBezTo>
                  <a:cubicBezTo>
                    <a:pt x="379773" y="204626"/>
                    <a:pt x="372981" y="199995"/>
                    <a:pt x="367825" y="193795"/>
                  </a:cubicBezTo>
                  <a:cubicBezTo>
                    <a:pt x="364864" y="188822"/>
                    <a:pt x="362925" y="183309"/>
                    <a:pt x="362122" y="177578"/>
                  </a:cubicBezTo>
                  <a:cubicBezTo>
                    <a:pt x="361438" y="173533"/>
                    <a:pt x="360115" y="169623"/>
                    <a:pt x="358202" y="165994"/>
                  </a:cubicBezTo>
                  <a:cubicBezTo>
                    <a:pt x="352784" y="158632"/>
                    <a:pt x="345448" y="152898"/>
                    <a:pt x="336995" y="149421"/>
                  </a:cubicBezTo>
                  <a:cubicBezTo>
                    <a:pt x="331211" y="146771"/>
                    <a:pt x="325257" y="144508"/>
                    <a:pt x="319174" y="142649"/>
                  </a:cubicBezTo>
                  <a:cubicBezTo>
                    <a:pt x="306541" y="139302"/>
                    <a:pt x="294798" y="133218"/>
                    <a:pt x="284779" y="124828"/>
                  </a:cubicBezTo>
                  <a:cubicBezTo>
                    <a:pt x="279326" y="119768"/>
                    <a:pt x="275274" y="113383"/>
                    <a:pt x="273017" y="106294"/>
                  </a:cubicBezTo>
                  <a:cubicBezTo>
                    <a:pt x="273017" y="104334"/>
                    <a:pt x="271592" y="102373"/>
                    <a:pt x="270701" y="100235"/>
                  </a:cubicBezTo>
                  <a:cubicBezTo>
                    <a:pt x="268068" y="94454"/>
                    <a:pt x="264170" y="89338"/>
                    <a:pt x="259295" y="85265"/>
                  </a:cubicBezTo>
                  <a:lnTo>
                    <a:pt x="254127" y="79919"/>
                  </a:lnTo>
                  <a:cubicBezTo>
                    <a:pt x="245777" y="71759"/>
                    <a:pt x="241359" y="60389"/>
                    <a:pt x="242009" y="48732"/>
                  </a:cubicBezTo>
                  <a:cubicBezTo>
                    <a:pt x="242903" y="39818"/>
                    <a:pt x="248092" y="31902"/>
                    <a:pt x="255909" y="27525"/>
                  </a:cubicBezTo>
                  <a:cubicBezTo>
                    <a:pt x="249481" y="18163"/>
                    <a:pt x="237723" y="14051"/>
                    <a:pt x="226861" y="17367"/>
                  </a:cubicBezTo>
                  <a:cubicBezTo>
                    <a:pt x="221777" y="19843"/>
                    <a:pt x="217188" y="23225"/>
                    <a:pt x="213317" y="27347"/>
                  </a:cubicBezTo>
                  <a:cubicBezTo>
                    <a:pt x="207931" y="33891"/>
                    <a:pt x="200185" y="38052"/>
                    <a:pt x="191754" y="38930"/>
                  </a:cubicBezTo>
                  <a:cubicBezTo>
                    <a:pt x="185065" y="37979"/>
                    <a:pt x="179101" y="34219"/>
                    <a:pt x="175359" y="28594"/>
                  </a:cubicBezTo>
                  <a:cubicBezTo>
                    <a:pt x="160947" y="10562"/>
                    <a:pt x="138911" y="336"/>
                    <a:pt x="115837" y="972"/>
                  </a:cubicBezTo>
                  <a:cubicBezTo>
                    <a:pt x="112750" y="1142"/>
                    <a:pt x="109656" y="1142"/>
                    <a:pt x="106570" y="972"/>
                  </a:cubicBezTo>
                  <a:cubicBezTo>
                    <a:pt x="100700" y="-324"/>
                    <a:pt x="94618" y="-324"/>
                    <a:pt x="88749" y="972"/>
                  </a:cubicBezTo>
                  <a:cubicBezTo>
                    <a:pt x="84471" y="2815"/>
                    <a:pt x="80596" y="5479"/>
                    <a:pt x="77343" y="8813"/>
                  </a:cubicBezTo>
                  <a:cubicBezTo>
                    <a:pt x="72621" y="13539"/>
                    <a:pt x="66806" y="17028"/>
                    <a:pt x="60413" y="18971"/>
                  </a:cubicBezTo>
                  <a:lnTo>
                    <a:pt x="59166" y="18971"/>
                  </a:lnTo>
                  <a:cubicBezTo>
                    <a:pt x="58989" y="21404"/>
                    <a:pt x="58989" y="23845"/>
                    <a:pt x="59166" y="26278"/>
                  </a:cubicBezTo>
                  <a:cubicBezTo>
                    <a:pt x="59785" y="32318"/>
                    <a:pt x="60978" y="38285"/>
                    <a:pt x="62730" y="44099"/>
                  </a:cubicBezTo>
                  <a:cubicBezTo>
                    <a:pt x="64072" y="48906"/>
                    <a:pt x="65143" y="53785"/>
                    <a:pt x="65938" y="58712"/>
                  </a:cubicBezTo>
                  <a:cubicBezTo>
                    <a:pt x="71619" y="77269"/>
                    <a:pt x="64890" y="97386"/>
                    <a:pt x="49186" y="108789"/>
                  </a:cubicBezTo>
                  <a:cubicBezTo>
                    <a:pt x="45885" y="110589"/>
                    <a:pt x="42345" y="111909"/>
                    <a:pt x="38671" y="112710"/>
                  </a:cubicBezTo>
                  <a:cubicBezTo>
                    <a:pt x="35300" y="113296"/>
                    <a:pt x="32085" y="114570"/>
                    <a:pt x="29226" y="116452"/>
                  </a:cubicBezTo>
                  <a:cubicBezTo>
                    <a:pt x="26126" y="119666"/>
                    <a:pt x="24345" y="123928"/>
                    <a:pt x="24237" y="128392"/>
                  </a:cubicBezTo>
                  <a:cubicBezTo>
                    <a:pt x="23798" y="131422"/>
                    <a:pt x="23083" y="134404"/>
                    <a:pt x="22098" y="137303"/>
                  </a:cubicBezTo>
                  <a:cubicBezTo>
                    <a:pt x="19535" y="144035"/>
                    <a:pt x="15519" y="150120"/>
                    <a:pt x="10336" y="155124"/>
                  </a:cubicBezTo>
                  <a:cubicBezTo>
                    <a:pt x="5105" y="159234"/>
                    <a:pt x="1453" y="165026"/>
                    <a:pt x="0" y="171519"/>
                  </a:cubicBezTo>
                  <a:cubicBezTo>
                    <a:pt x="0" y="177043"/>
                    <a:pt x="1069" y="177756"/>
                    <a:pt x="8020" y="180964"/>
                  </a:cubicBezTo>
                  <a:cubicBezTo>
                    <a:pt x="14666" y="183853"/>
                    <a:pt x="20711" y="187963"/>
                    <a:pt x="25841" y="193082"/>
                  </a:cubicBezTo>
                  <a:cubicBezTo>
                    <a:pt x="30392" y="195820"/>
                    <a:pt x="35516" y="197467"/>
                    <a:pt x="40810" y="197894"/>
                  </a:cubicBezTo>
                  <a:cubicBezTo>
                    <a:pt x="50968" y="199854"/>
                    <a:pt x="63443" y="202171"/>
                    <a:pt x="65759" y="215715"/>
                  </a:cubicBezTo>
                  <a:cubicBezTo>
                    <a:pt x="68076" y="229258"/>
                    <a:pt x="59522" y="236565"/>
                    <a:pt x="52037" y="245119"/>
                  </a:cubicBezTo>
                  <a:cubicBezTo>
                    <a:pt x="48158" y="248983"/>
                    <a:pt x="44911" y="253433"/>
                    <a:pt x="42414" y="258307"/>
                  </a:cubicBezTo>
                  <a:lnTo>
                    <a:pt x="42414" y="259198"/>
                  </a:lnTo>
                  <a:lnTo>
                    <a:pt x="49008" y="260267"/>
                  </a:lnTo>
                  <a:lnTo>
                    <a:pt x="50968" y="260267"/>
                  </a:lnTo>
                  <a:cubicBezTo>
                    <a:pt x="65157" y="263716"/>
                    <a:pt x="79675" y="265628"/>
                    <a:pt x="94273" y="265970"/>
                  </a:cubicBezTo>
                  <a:lnTo>
                    <a:pt x="107104" y="265970"/>
                  </a:lnTo>
                  <a:cubicBezTo>
                    <a:pt x="117557" y="264489"/>
                    <a:pt x="128194" y="264973"/>
                    <a:pt x="138469" y="267396"/>
                  </a:cubicBezTo>
                  <a:cubicBezTo>
                    <a:pt x="143906" y="269299"/>
                    <a:pt x="148972" y="272133"/>
                    <a:pt x="153439" y="275771"/>
                  </a:cubicBezTo>
                  <a:cubicBezTo>
                    <a:pt x="157542" y="279306"/>
                    <a:pt x="162430" y="281811"/>
                    <a:pt x="167695" y="283078"/>
                  </a:cubicBezTo>
                  <a:cubicBezTo>
                    <a:pt x="173754" y="283078"/>
                    <a:pt x="177319" y="280583"/>
                    <a:pt x="182843" y="275237"/>
                  </a:cubicBezTo>
                  <a:cubicBezTo>
                    <a:pt x="186097" y="272070"/>
                    <a:pt x="189682" y="269262"/>
                    <a:pt x="193536" y="266861"/>
                  </a:cubicBezTo>
                  <a:cubicBezTo>
                    <a:pt x="205468" y="262199"/>
                    <a:pt x="218783" y="262585"/>
                    <a:pt x="230426" y="267930"/>
                  </a:cubicBezTo>
                  <a:lnTo>
                    <a:pt x="232029" y="267930"/>
                  </a:lnTo>
                  <a:cubicBezTo>
                    <a:pt x="246898" y="272609"/>
                    <a:pt x="262172" y="275891"/>
                    <a:pt x="277651" y="277732"/>
                  </a:cubicBezTo>
                  <a:cubicBezTo>
                    <a:pt x="290749" y="278828"/>
                    <a:pt x="303901" y="279125"/>
                    <a:pt x="317035" y="278623"/>
                  </a:cubicBezTo>
                  <a:cubicBezTo>
                    <a:pt x="326175" y="278575"/>
                    <a:pt x="335300" y="279350"/>
                    <a:pt x="344301" y="280940"/>
                  </a:cubicBezTo>
                  <a:cubicBezTo>
                    <a:pt x="351317" y="282142"/>
                    <a:pt x="358399" y="282916"/>
                    <a:pt x="365508" y="283256"/>
                  </a:cubicBezTo>
                  <a:cubicBezTo>
                    <a:pt x="374207" y="283146"/>
                    <a:pt x="382593" y="279993"/>
                    <a:pt x="389210" y="274346"/>
                  </a:cubicBezTo>
                  <a:lnTo>
                    <a:pt x="393487" y="271316"/>
                  </a:lnTo>
                  <a:cubicBezTo>
                    <a:pt x="401647" y="266116"/>
                    <a:pt x="410377" y="261871"/>
                    <a:pt x="419506" y="258663"/>
                  </a:cubicBezTo>
                  <a:lnTo>
                    <a:pt x="411843" y="238882"/>
                  </a:lnTo>
                  <a:cubicBezTo>
                    <a:pt x="410365" y="229193"/>
                    <a:pt x="405876" y="220215"/>
                    <a:pt x="399011" y="21322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55" name="Полилиния: фигура 681">
              <a:extLst>
                <a:ext uri="{FF2B5EF4-FFF2-40B4-BE49-F238E27FC236}">
                  <a16:creationId xmlns:a16="http://schemas.microsoft.com/office/drawing/2014/main" id="{D4E0B5AE-6DCE-40F8-8B20-9D5AE7A4A531}"/>
                </a:ext>
              </a:extLst>
            </p:cNvPr>
            <p:cNvSpPr/>
            <p:nvPr/>
          </p:nvSpPr>
          <p:spPr>
            <a:xfrm>
              <a:off x="2629723" y="2846842"/>
              <a:ext cx="1147560" cy="673764"/>
            </a:xfrm>
            <a:custGeom>
              <a:avLst/>
              <a:gdLst>
                <a:gd name="connsiteX0" fmla="*/ 144685 w 1231346"/>
                <a:gd name="connsiteY0" fmla="*/ 494519 h 722627"/>
                <a:gd name="connsiteX1" fmla="*/ 139339 w 1231346"/>
                <a:gd name="connsiteY1" fmla="*/ 498974 h 722627"/>
                <a:gd name="connsiteX2" fmla="*/ 109756 w 1231346"/>
                <a:gd name="connsiteY2" fmla="*/ 504499 h 722627"/>
                <a:gd name="connsiteX3" fmla="*/ 104944 w 1231346"/>
                <a:gd name="connsiteY3" fmla="*/ 503251 h 722627"/>
                <a:gd name="connsiteX4" fmla="*/ 72689 w 1231346"/>
                <a:gd name="connsiteY4" fmla="*/ 506637 h 722627"/>
                <a:gd name="connsiteX5" fmla="*/ 71441 w 1231346"/>
                <a:gd name="connsiteY5" fmla="*/ 507885 h 722627"/>
                <a:gd name="connsiteX6" fmla="*/ 65738 w 1231346"/>
                <a:gd name="connsiteY6" fmla="*/ 516261 h 722627"/>
                <a:gd name="connsiteX7" fmla="*/ 62887 w 1231346"/>
                <a:gd name="connsiteY7" fmla="*/ 523924 h 722627"/>
                <a:gd name="connsiteX8" fmla="*/ 60036 w 1231346"/>
                <a:gd name="connsiteY8" fmla="*/ 532121 h 722627"/>
                <a:gd name="connsiteX9" fmla="*/ 52907 w 1231346"/>
                <a:gd name="connsiteY9" fmla="*/ 545665 h 722627"/>
                <a:gd name="connsiteX10" fmla="*/ 44888 w 1231346"/>
                <a:gd name="connsiteY10" fmla="*/ 563486 h 722627"/>
                <a:gd name="connsiteX11" fmla="*/ 30275 w 1231346"/>
                <a:gd name="connsiteY11" fmla="*/ 578990 h 722627"/>
                <a:gd name="connsiteX12" fmla="*/ 22255 w 1231346"/>
                <a:gd name="connsiteY12" fmla="*/ 582198 h 722627"/>
                <a:gd name="connsiteX13" fmla="*/ 13345 w 1231346"/>
                <a:gd name="connsiteY13" fmla="*/ 596633 h 722627"/>
                <a:gd name="connsiteX14" fmla="*/ 9602 w 1231346"/>
                <a:gd name="connsiteY14" fmla="*/ 605365 h 722627"/>
                <a:gd name="connsiteX15" fmla="*/ 6216 w 1231346"/>
                <a:gd name="connsiteY15" fmla="*/ 610890 h 722627"/>
                <a:gd name="connsiteX16" fmla="*/ 870 w 1231346"/>
                <a:gd name="connsiteY16" fmla="*/ 627107 h 722627"/>
                <a:gd name="connsiteX17" fmla="*/ 4256 w 1231346"/>
                <a:gd name="connsiteY17" fmla="*/ 629246 h 722627"/>
                <a:gd name="connsiteX18" fmla="*/ 10850 w 1231346"/>
                <a:gd name="connsiteY18" fmla="*/ 633879 h 722627"/>
                <a:gd name="connsiteX19" fmla="*/ 15127 w 1231346"/>
                <a:gd name="connsiteY19" fmla="*/ 655799 h 722627"/>
                <a:gd name="connsiteX20" fmla="*/ 13879 w 1231346"/>
                <a:gd name="connsiteY20" fmla="*/ 661858 h 722627"/>
                <a:gd name="connsiteX21" fmla="*/ 12632 w 1231346"/>
                <a:gd name="connsiteY21" fmla="*/ 668808 h 722627"/>
                <a:gd name="connsiteX22" fmla="*/ 15661 w 1231346"/>
                <a:gd name="connsiteY22" fmla="*/ 672729 h 722627"/>
                <a:gd name="connsiteX23" fmla="*/ 20830 w 1231346"/>
                <a:gd name="connsiteY23" fmla="*/ 679857 h 722627"/>
                <a:gd name="connsiteX24" fmla="*/ 20830 w 1231346"/>
                <a:gd name="connsiteY24" fmla="*/ 694292 h 722627"/>
                <a:gd name="connsiteX25" fmla="*/ 20830 w 1231346"/>
                <a:gd name="connsiteY25" fmla="*/ 704272 h 722627"/>
                <a:gd name="connsiteX26" fmla="*/ 23146 w 1231346"/>
                <a:gd name="connsiteY26" fmla="*/ 704272 h 722627"/>
                <a:gd name="connsiteX27" fmla="*/ 35621 w 1231346"/>
                <a:gd name="connsiteY27" fmla="*/ 689837 h 722627"/>
                <a:gd name="connsiteX28" fmla="*/ 36690 w 1231346"/>
                <a:gd name="connsiteY28" fmla="*/ 688055 h 722627"/>
                <a:gd name="connsiteX29" fmla="*/ 64491 w 1231346"/>
                <a:gd name="connsiteY29" fmla="*/ 664888 h 722627"/>
                <a:gd name="connsiteX30" fmla="*/ 100133 w 1231346"/>
                <a:gd name="connsiteY30" fmla="*/ 669521 h 722627"/>
                <a:gd name="connsiteX31" fmla="*/ 124548 w 1231346"/>
                <a:gd name="connsiteY31" fmla="*/ 669521 h 722627"/>
                <a:gd name="connsiteX32" fmla="*/ 130072 w 1231346"/>
                <a:gd name="connsiteY32" fmla="*/ 668095 h 722627"/>
                <a:gd name="connsiteX33" fmla="*/ 152170 w 1231346"/>
                <a:gd name="connsiteY33" fmla="*/ 677362 h 722627"/>
                <a:gd name="connsiteX34" fmla="*/ 156982 w 1231346"/>
                <a:gd name="connsiteY34" fmla="*/ 683600 h 722627"/>
                <a:gd name="connsiteX35" fmla="*/ 174803 w 1231346"/>
                <a:gd name="connsiteY35" fmla="*/ 680392 h 722627"/>
                <a:gd name="connsiteX36" fmla="*/ 182109 w 1231346"/>
                <a:gd name="connsiteY36" fmla="*/ 675758 h 722627"/>
                <a:gd name="connsiteX37" fmla="*/ 212761 w 1231346"/>
                <a:gd name="connsiteY37" fmla="*/ 675758 h 722627"/>
                <a:gd name="connsiteX38" fmla="*/ 214900 w 1231346"/>
                <a:gd name="connsiteY38" fmla="*/ 676649 h 722627"/>
                <a:gd name="connsiteX39" fmla="*/ 216504 w 1231346"/>
                <a:gd name="connsiteY39" fmla="*/ 673263 h 722627"/>
                <a:gd name="connsiteX40" fmla="*/ 213118 w 1231346"/>
                <a:gd name="connsiteY40" fmla="*/ 656512 h 722627"/>
                <a:gd name="connsiteX41" fmla="*/ 206524 w 1231346"/>
                <a:gd name="connsiteY41" fmla="*/ 643146 h 722627"/>
                <a:gd name="connsiteX42" fmla="*/ 210267 w 1231346"/>
                <a:gd name="connsiteY42" fmla="*/ 623721 h 722627"/>
                <a:gd name="connsiteX43" fmla="*/ 227018 w 1231346"/>
                <a:gd name="connsiteY43" fmla="*/ 613920 h 722627"/>
                <a:gd name="connsiteX44" fmla="*/ 240562 w 1231346"/>
                <a:gd name="connsiteY44" fmla="*/ 617127 h 722627"/>
                <a:gd name="connsiteX45" fmla="*/ 245017 w 1231346"/>
                <a:gd name="connsiteY45" fmla="*/ 619088 h 722627"/>
                <a:gd name="connsiteX46" fmla="*/ 251076 w 1231346"/>
                <a:gd name="connsiteY46" fmla="*/ 619088 h 722627"/>
                <a:gd name="connsiteX47" fmla="*/ 256779 w 1231346"/>
                <a:gd name="connsiteY47" fmla="*/ 618196 h 722627"/>
                <a:gd name="connsiteX48" fmla="*/ 290283 w 1231346"/>
                <a:gd name="connsiteY48" fmla="*/ 619800 h 722627"/>
                <a:gd name="connsiteX49" fmla="*/ 311846 w 1231346"/>
                <a:gd name="connsiteY49" fmla="*/ 645997 h 722627"/>
                <a:gd name="connsiteX50" fmla="*/ 324499 w 1231346"/>
                <a:gd name="connsiteY50" fmla="*/ 662571 h 722627"/>
                <a:gd name="connsiteX51" fmla="*/ 330558 w 1231346"/>
                <a:gd name="connsiteY51" fmla="*/ 661323 h 722627"/>
                <a:gd name="connsiteX52" fmla="*/ 347310 w 1231346"/>
                <a:gd name="connsiteY52" fmla="*/ 662749 h 722627"/>
                <a:gd name="connsiteX53" fmla="*/ 358002 w 1231346"/>
                <a:gd name="connsiteY53" fmla="*/ 672907 h 722627"/>
                <a:gd name="connsiteX54" fmla="*/ 360497 w 1231346"/>
                <a:gd name="connsiteY54" fmla="*/ 675758 h 722627"/>
                <a:gd name="connsiteX55" fmla="*/ 362101 w 1231346"/>
                <a:gd name="connsiteY55" fmla="*/ 677719 h 722627"/>
                <a:gd name="connsiteX56" fmla="*/ 382417 w 1231346"/>
                <a:gd name="connsiteY56" fmla="*/ 691797 h 722627"/>
                <a:gd name="connsiteX57" fmla="*/ 384199 w 1231346"/>
                <a:gd name="connsiteY57" fmla="*/ 691797 h 722627"/>
                <a:gd name="connsiteX58" fmla="*/ 392040 w 1231346"/>
                <a:gd name="connsiteY58" fmla="*/ 689124 h 722627"/>
                <a:gd name="connsiteX59" fmla="*/ 394535 w 1231346"/>
                <a:gd name="connsiteY59" fmla="*/ 687698 h 722627"/>
                <a:gd name="connsiteX60" fmla="*/ 418237 w 1231346"/>
                <a:gd name="connsiteY60" fmla="*/ 684847 h 722627"/>
                <a:gd name="connsiteX61" fmla="*/ 425187 w 1231346"/>
                <a:gd name="connsiteY61" fmla="*/ 689480 h 722627"/>
                <a:gd name="connsiteX62" fmla="*/ 431246 w 1231346"/>
                <a:gd name="connsiteY62" fmla="*/ 693045 h 722627"/>
                <a:gd name="connsiteX63" fmla="*/ 431246 w 1231346"/>
                <a:gd name="connsiteY63" fmla="*/ 693045 h 722627"/>
                <a:gd name="connsiteX64" fmla="*/ 434989 w 1231346"/>
                <a:gd name="connsiteY64" fmla="*/ 690906 h 722627"/>
                <a:gd name="connsiteX65" fmla="*/ 441048 w 1231346"/>
                <a:gd name="connsiteY65" fmla="*/ 687520 h 722627"/>
                <a:gd name="connsiteX66" fmla="*/ 458869 w 1231346"/>
                <a:gd name="connsiteY66" fmla="*/ 690193 h 722627"/>
                <a:gd name="connsiteX67" fmla="*/ 468136 w 1231346"/>
                <a:gd name="connsiteY67" fmla="*/ 691797 h 722627"/>
                <a:gd name="connsiteX68" fmla="*/ 472948 w 1231346"/>
                <a:gd name="connsiteY68" fmla="*/ 687342 h 722627"/>
                <a:gd name="connsiteX69" fmla="*/ 482036 w 1231346"/>
                <a:gd name="connsiteY69" fmla="*/ 679322 h 722627"/>
                <a:gd name="connsiteX70" fmla="*/ 504847 w 1231346"/>
                <a:gd name="connsiteY70" fmla="*/ 675224 h 722627"/>
                <a:gd name="connsiteX71" fmla="*/ 516252 w 1231346"/>
                <a:gd name="connsiteY71" fmla="*/ 681639 h 722627"/>
                <a:gd name="connsiteX72" fmla="*/ 519460 w 1231346"/>
                <a:gd name="connsiteY72" fmla="*/ 684491 h 722627"/>
                <a:gd name="connsiteX73" fmla="*/ 528549 w 1231346"/>
                <a:gd name="connsiteY73" fmla="*/ 687698 h 722627"/>
                <a:gd name="connsiteX74" fmla="*/ 533539 w 1231346"/>
                <a:gd name="connsiteY74" fmla="*/ 689124 h 722627"/>
                <a:gd name="connsiteX75" fmla="*/ 563300 w 1231346"/>
                <a:gd name="connsiteY75" fmla="*/ 702490 h 722627"/>
                <a:gd name="connsiteX76" fmla="*/ 567577 w 1231346"/>
                <a:gd name="connsiteY76" fmla="*/ 704806 h 722627"/>
                <a:gd name="connsiteX77" fmla="*/ 624247 w 1231346"/>
                <a:gd name="connsiteY77" fmla="*/ 722627 h 722627"/>
                <a:gd name="connsiteX78" fmla="*/ 643672 w 1231346"/>
                <a:gd name="connsiteY78" fmla="*/ 716034 h 722627"/>
                <a:gd name="connsiteX79" fmla="*/ 658464 w 1231346"/>
                <a:gd name="connsiteY79" fmla="*/ 698213 h 722627"/>
                <a:gd name="connsiteX80" fmla="*/ 663632 w 1231346"/>
                <a:gd name="connsiteY80" fmla="*/ 689659 h 722627"/>
                <a:gd name="connsiteX81" fmla="*/ 663632 w 1231346"/>
                <a:gd name="connsiteY81" fmla="*/ 688589 h 722627"/>
                <a:gd name="connsiteX82" fmla="*/ 675928 w 1231346"/>
                <a:gd name="connsiteY82" fmla="*/ 669521 h 722627"/>
                <a:gd name="connsiteX83" fmla="*/ 687690 w 1231346"/>
                <a:gd name="connsiteY83" fmla="*/ 651700 h 722627"/>
                <a:gd name="connsiteX84" fmla="*/ 692680 w 1231346"/>
                <a:gd name="connsiteY84" fmla="*/ 634948 h 722627"/>
                <a:gd name="connsiteX85" fmla="*/ 697670 w 1231346"/>
                <a:gd name="connsiteY85" fmla="*/ 617127 h 722627"/>
                <a:gd name="connsiteX86" fmla="*/ 702303 w 1231346"/>
                <a:gd name="connsiteY86" fmla="*/ 608751 h 722627"/>
                <a:gd name="connsiteX87" fmla="*/ 706581 w 1231346"/>
                <a:gd name="connsiteY87" fmla="*/ 592891 h 722627"/>
                <a:gd name="connsiteX88" fmla="*/ 714422 w 1231346"/>
                <a:gd name="connsiteY88" fmla="*/ 557249 h 722627"/>
                <a:gd name="connsiteX89" fmla="*/ 764321 w 1231346"/>
                <a:gd name="connsiteY89" fmla="*/ 495945 h 722627"/>
                <a:gd name="connsiteX90" fmla="*/ 768241 w 1231346"/>
                <a:gd name="connsiteY90" fmla="*/ 492380 h 722627"/>
                <a:gd name="connsiteX91" fmla="*/ 783032 w 1231346"/>
                <a:gd name="connsiteY91" fmla="*/ 472065 h 722627"/>
                <a:gd name="connsiteX92" fmla="*/ 790517 w 1231346"/>
                <a:gd name="connsiteY92" fmla="*/ 440878 h 722627"/>
                <a:gd name="connsiteX93" fmla="*/ 792477 w 1231346"/>
                <a:gd name="connsiteY93" fmla="*/ 431611 h 722627"/>
                <a:gd name="connsiteX94" fmla="*/ 799071 w 1231346"/>
                <a:gd name="connsiteY94" fmla="*/ 411830 h 722627"/>
                <a:gd name="connsiteX95" fmla="*/ 830258 w 1231346"/>
                <a:gd name="connsiteY95" fmla="*/ 387058 h 722627"/>
                <a:gd name="connsiteX96" fmla="*/ 860910 w 1231346"/>
                <a:gd name="connsiteY96" fmla="*/ 392048 h 722627"/>
                <a:gd name="connsiteX97" fmla="*/ 878731 w 1231346"/>
                <a:gd name="connsiteY97" fmla="*/ 399533 h 722627"/>
                <a:gd name="connsiteX98" fmla="*/ 917046 w 1231346"/>
                <a:gd name="connsiteY98" fmla="*/ 375475 h 722627"/>
                <a:gd name="connsiteX99" fmla="*/ 932550 w 1231346"/>
                <a:gd name="connsiteY99" fmla="*/ 362644 h 722627"/>
                <a:gd name="connsiteX100" fmla="*/ 966054 w 1231346"/>
                <a:gd name="connsiteY100" fmla="*/ 348565 h 722627"/>
                <a:gd name="connsiteX101" fmla="*/ 976212 w 1231346"/>
                <a:gd name="connsiteY101" fmla="*/ 346783 h 722627"/>
                <a:gd name="connsiteX102" fmla="*/ 978706 w 1231346"/>
                <a:gd name="connsiteY102" fmla="*/ 346783 h 722627"/>
                <a:gd name="connsiteX103" fmla="*/ 1003834 w 1231346"/>
                <a:gd name="connsiteY103" fmla="*/ 341259 h 722627"/>
                <a:gd name="connsiteX104" fmla="*/ 1023972 w 1231346"/>
                <a:gd name="connsiteY104" fmla="*/ 323438 h 722627"/>
                <a:gd name="connsiteX105" fmla="*/ 1042862 w 1231346"/>
                <a:gd name="connsiteY105" fmla="*/ 304369 h 722627"/>
                <a:gd name="connsiteX106" fmla="*/ 1113077 w 1231346"/>
                <a:gd name="connsiteY106" fmla="*/ 278707 h 722627"/>
                <a:gd name="connsiteX107" fmla="*/ 1119492 w 1231346"/>
                <a:gd name="connsiteY107" fmla="*/ 278707 h 722627"/>
                <a:gd name="connsiteX108" fmla="*/ 1147828 w 1231346"/>
                <a:gd name="connsiteY108" fmla="*/ 270688 h 722627"/>
                <a:gd name="connsiteX109" fmla="*/ 1156916 w 1231346"/>
                <a:gd name="connsiteY109" fmla="*/ 260886 h 722627"/>
                <a:gd name="connsiteX110" fmla="*/ 1167074 w 1231346"/>
                <a:gd name="connsiteY110" fmla="*/ 250015 h 722627"/>
                <a:gd name="connsiteX111" fmla="*/ 1189707 w 1231346"/>
                <a:gd name="connsiteY111" fmla="*/ 239145 h 722627"/>
                <a:gd name="connsiteX112" fmla="*/ 1218755 w 1231346"/>
                <a:gd name="connsiteY112" fmla="*/ 219363 h 722627"/>
                <a:gd name="connsiteX113" fmla="*/ 1218755 w 1231346"/>
                <a:gd name="connsiteY113" fmla="*/ 215265 h 722627"/>
                <a:gd name="connsiteX114" fmla="*/ 1222676 w 1231346"/>
                <a:gd name="connsiteY114" fmla="*/ 204572 h 722627"/>
                <a:gd name="connsiteX115" fmla="*/ 1225527 w 1231346"/>
                <a:gd name="connsiteY115" fmla="*/ 201008 h 722627"/>
                <a:gd name="connsiteX116" fmla="*/ 1228735 w 1231346"/>
                <a:gd name="connsiteY116" fmla="*/ 196731 h 722627"/>
                <a:gd name="connsiteX117" fmla="*/ 1227487 w 1231346"/>
                <a:gd name="connsiteY117" fmla="*/ 175167 h 722627"/>
                <a:gd name="connsiteX118" fmla="*/ 1221428 w 1231346"/>
                <a:gd name="connsiteY118" fmla="*/ 172494 h 722627"/>
                <a:gd name="connsiteX119" fmla="*/ 1208775 w 1231346"/>
                <a:gd name="connsiteY119" fmla="*/ 164653 h 722627"/>
                <a:gd name="connsiteX120" fmla="*/ 1215013 w 1231346"/>
                <a:gd name="connsiteY120" fmla="*/ 132754 h 722627"/>
                <a:gd name="connsiteX121" fmla="*/ 1215013 w 1231346"/>
                <a:gd name="connsiteY121" fmla="*/ 131506 h 722627"/>
                <a:gd name="connsiteX122" fmla="*/ 1223745 w 1231346"/>
                <a:gd name="connsiteY122" fmla="*/ 118853 h 722627"/>
                <a:gd name="connsiteX123" fmla="*/ 1227844 w 1231346"/>
                <a:gd name="connsiteY123" fmla="*/ 113150 h 722627"/>
                <a:gd name="connsiteX124" fmla="*/ 1226596 w 1231346"/>
                <a:gd name="connsiteY124" fmla="*/ 113150 h 722627"/>
                <a:gd name="connsiteX125" fmla="*/ 1190954 w 1231346"/>
                <a:gd name="connsiteY125" fmla="*/ 113150 h 722627"/>
                <a:gd name="connsiteX126" fmla="*/ 1184182 w 1231346"/>
                <a:gd name="connsiteY126" fmla="*/ 120100 h 722627"/>
                <a:gd name="connsiteX127" fmla="*/ 1166361 w 1231346"/>
                <a:gd name="connsiteY127" fmla="*/ 132219 h 722627"/>
                <a:gd name="connsiteX128" fmla="*/ 1148540 w 1231346"/>
                <a:gd name="connsiteY128" fmla="*/ 146654 h 722627"/>
                <a:gd name="connsiteX129" fmla="*/ 1115215 w 1231346"/>
                <a:gd name="connsiteY129" fmla="*/ 162693 h 722627"/>
                <a:gd name="connsiteX130" fmla="*/ 1092582 w 1231346"/>
                <a:gd name="connsiteY130" fmla="*/ 167326 h 722627"/>
                <a:gd name="connsiteX131" fmla="*/ 1082781 w 1231346"/>
                <a:gd name="connsiteY131" fmla="*/ 177840 h 722627"/>
                <a:gd name="connsiteX132" fmla="*/ 1044822 w 1231346"/>
                <a:gd name="connsiteY132" fmla="*/ 195661 h 722627"/>
                <a:gd name="connsiteX133" fmla="*/ 1036268 w 1231346"/>
                <a:gd name="connsiteY133" fmla="*/ 195661 h 722627"/>
                <a:gd name="connsiteX134" fmla="*/ 1020051 w 1231346"/>
                <a:gd name="connsiteY134" fmla="*/ 201186 h 722627"/>
                <a:gd name="connsiteX135" fmla="*/ 1010606 w 1231346"/>
                <a:gd name="connsiteY135" fmla="*/ 205463 h 722627"/>
                <a:gd name="connsiteX136" fmla="*/ 974964 w 1231346"/>
                <a:gd name="connsiteY136" fmla="*/ 197622 h 722627"/>
                <a:gd name="connsiteX137" fmla="*/ 968370 w 1231346"/>
                <a:gd name="connsiteY137" fmla="*/ 193879 h 722627"/>
                <a:gd name="connsiteX138" fmla="*/ 884612 w 1231346"/>
                <a:gd name="connsiteY138" fmla="*/ 151109 h 722627"/>
                <a:gd name="connsiteX139" fmla="*/ 825624 w 1231346"/>
                <a:gd name="connsiteY139" fmla="*/ 122061 h 722627"/>
                <a:gd name="connsiteX140" fmla="*/ 727787 w 1231346"/>
                <a:gd name="connsiteY140" fmla="*/ 72875 h 722627"/>
                <a:gd name="connsiteX141" fmla="*/ 715313 w 1231346"/>
                <a:gd name="connsiteY141" fmla="*/ 66103 h 722627"/>
                <a:gd name="connsiteX142" fmla="*/ 657394 w 1231346"/>
                <a:gd name="connsiteY142" fmla="*/ 30461 h 722627"/>
                <a:gd name="connsiteX143" fmla="*/ 647771 w 1231346"/>
                <a:gd name="connsiteY143" fmla="*/ 22085 h 722627"/>
                <a:gd name="connsiteX144" fmla="*/ 602150 w 1231346"/>
                <a:gd name="connsiteY144" fmla="*/ 522 h 722627"/>
                <a:gd name="connsiteX145" fmla="*/ 584329 w 1231346"/>
                <a:gd name="connsiteY145" fmla="*/ 7116 h 722627"/>
                <a:gd name="connsiteX146" fmla="*/ 557775 w 1231346"/>
                <a:gd name="connsiteY146" fmla="*/ 15135 h 722627"/>
                <a:gd name="connsiteX147" fmla="*/ 523559 w 1231346"/>
                <a:gd name="connsiteY147" fmla="*/ 15135 h 722627"/>
                <a:gd name="connsiteX148" fmla="*/ 499323 w 1231346"/>
                <a:gd name="connsiteY148" fmla="*/ 15135 h 722627"/>
                <a:gd name="connsiteX149" fmla="*/ 451206 w 1231346"/>
                <a:gd name="connsiteY149" fmla="*/ 15135 h 722627"/>
                <a:gd name="connsiteX150" fmla="*/ 434454 w 1231346"/>
                <a:gd name="connsiteY150" fmla="*/ 21016 h 722627"/>
                <a:gd name="connsiteX151" fmla="*/ 410218 w 1231346"/>
                <a:gd name="connsiteY151" fmla="*/ 50064 h 722627"/>
                <a:gd name="connsiteX152" fmla="*/ 399347 w 1231346"/>
                <a:gd name="connsiteY152" fmla="*/ 65925 h 722627"/>
                <a:gd name="connsiteX153" fmla="*/ 390436 w 1231346"/>
                <a:gd name="connsiteY153" fmla="*/ 79112 h 722627"/>
                <a:gd name="connsiteX154" fmla="*/ 395426 w 1231346"/>
                <a:gd name="connsiteY154" fmla="*/ 100319 h 722627"/>
                <a:gd name="connsiteX155" fmla="*/ 398456 w 1231346"/>
                <a:gd name="connsiteY155" fmla="*/ 103527 h 722627"/>
                <a:gd name="connsiteX156" fmla="*/ 403446 w 1231346"/>
                <a:gd name="connsiteY156" fmla="*/ 129902 h 722627"/>
                <a:gd name="connsiteX157" fmla="*/ 401129 w 1231346"/>
                <a:gd name="connsiteY157" fmla="*/ 138991 h 722627"/>
                <a:gd name="connsiteX158" fmla="*/ 401129 w 1231346"/>
                <a:gd name="connsiteY158" fmla="*/ 153426 h 722627"/>
                <a:gd name="connsiteX159" fmla="*/ 404336 w 1231346"/>
                <a:gd name="connsiteY159" fmla="*/ 161089 h 722627"/>
                <a:gd name="connsiteX160" fmla="*/ 408435 w 1231346"/>
                <a:gd name="connsiteY160" fmla="*/ 171781 h 722627"/>
                <a:gd name="connsiteX161" fmla="*/ 393109 w 1231346"/>
                <a:gd name="connsiteY161" fmla="*/ 202077 h 722627"/>
                <a:gd name="connsiteX162" fmla="*/ 380635 w 1231346"/>
                <a:gd name="connsiteY162" fmla="*/ 206176 h 722627"/>
                <a:gd name="connsiteX163" fmla="*/ 366378 w 1231346"/>
                <a:gd name="connsiteY163" fmla="*/ 193701 h 722627"/>
                <a:gd name="connsiteX164" fmla="*/ 363705 w 1231346"/>
                <a:gd name="connsiteY164" fmla="*/ 189959 h 722627"/>
                <a:gd name="connsiteX165" fmla="*/ 357468 w 1231346"/>
                <a:gd name="connsiteY165" fmla="*/ 184256 h 722627"/>
                <a:gd name="connsiteX166" fmla="*/ 354438 w 1231346"/>
                <a:gd name="connsiteY166" fmla="*/ 186216 h 722627"/>
                <a:gd name="connsiteX167" fmla="*/ 347844 w 1231346"/>
                <a:gd name="connsiteY167" fmla="*/ 190494 h 722627"/>
                <a:gd name="connsiteX168" fmla="*/ 330023 w 1231346"/>
                <a:gd name="connsiteY168" fmla="*/ 182652 h 722627"/>
                <a:gd name="connsiteX169" fmla="*/ 323430 w 1231346"/>
                <a:gd name="connsiteY169" fmla="*/ 177306 h 722627"/>
                <a:gd name="connsiteX170" fmla="*/ 319687 w 1231346"/>
                <a:gd name="connsiteY170" fmla="*/ 179266 h 722627"/>
                <a:gd name="connsiteX171" fmla="*/ 313628 w 1231346"/>
                <a:gd name="connsiteY171" fmla="*/ 182474 h 722627"/>
                <a:gd name="connsiteX172" fmla="*/ 303470 w 1231346"/>
                <a:gd name="connsiteY172" fmla="*/ 182474 h 722627"/>
                <a:gd name="connsiteX173" fmla="*/ 300975 w 1231346"/>
                <a:gd name="connsiteY173" fmla="*/ 182474 h 722627"/>
                <a:gd name="connsiteX174" fmla="*/ 292956 w 1231346"/>
                <a:gd name="connsiteY174" fmla="*/ 182474 h 722627"/>
                <a:gd name="connsiteX175" fmla="*/ 271392 w 1231346"/>
                <a:gd name="connsiteY175" fmla="*/ 171781 h 722627"/>
                <a:gd name="connsiteX176" fmla="*/ 271392 w 1231346"/>
                <a:gd name="connsiteY176" fmla="*/ 163406 h 722627"/>
                <a:gd name="connsiteX177" fmla="*/ 271392 w 1231346"/>
                <a:gd name="connsiteY177" fmla="*/ 158594 h 722627"/>
                <a:gd name="connsiteX178" fmla="*/ 263373 w 1231346"/>
                <a:gd name="connsiteY178" fmla="*/ 150931 h 722627"/>
                <a:gd name="connsiteX179" fmla="*/ 224167 w 1231346"/>
                <a:gd name="connsiteY179" fmla="*/ 127942 h 722627"/>
                <a:gd name="connsiteX180" fmla="*/ 208663 w 1231346"/>
                <a:gd name="connsiteY180" fmla="*/ 122774 h 722627"/>
                <a:gd name="connsiteX181" fmla="*/ 191733 w 1231346"/>
                <a:gd name="connsiteY181" fmla="*/ 117071 h 722627"/>
                <a:gd name="connsiteX182" fmla="*/ 181931 w 1231346"/>
                <a:gd name="connsiteY182" fmla="*/ 110477 h 722627"/>
                <a:gd name="connsiteX183" fmla="*/ 164110 w 1231346"/>
                <a:gd name="connsiteY183" fmla="*/ 102458 h 722627"/>
                <a:gd name="connsiteX184" fmla="*/ 157516 w 1231346"/>
                <a:gd name="connsiteY184" fmla="*/ 105309 h 722627"/>
                <a:gd name="connsiteX185" fmla="*/ 175337 w 1231346"/>
                <a:gd name="connsiteY185" fmla="*/ 143981 h 722627"/>
                <a:gd name="connsiteX186" fmla="*/ 177476 w 1231346"/>
                <a:gd name="connsiteY186" fmla="*/ 147188 h 722627"/>
                <a:gd name="connsiteX187" fmla="*/ 186030 w 1231346"/>
                <a:gd name="connsiteY187" fmla="*/ 183900 h 722627"/>
                <a:gd name="connsiteX188" fmla="*/ 174446 w 1231346"/>
                <a:gd name="connsiteY188" fmla="*/ 211879 h 722627"/>
                <a:gd name="connsiteX189" fmla="*/ 171417 w 1231346"/>
                <a:gd name="connsiteY189" fmla="*/ 216334 h 722627"/>
                <a:gd name="connsiteX190" fmla="*/ 172486 w 1231346"/>
                <a:gd name="connsiteY190" fmla="*/ 240214 h 722627"/>
                <a:gd name="connsiteX191" fmla="*/ 161259 w 1231346"/>
                <a:gd name="connsiteY191" fmla="*/ 276747 h 722627"/>
                <a:gd name="connsiteX192" fmla="*/ 151992 w 1231346"/>
                <a:gd name="connsiteY192" fmla="*/ 279776 h 722627"/>
                <a:gd name="connsiteX193" fmla="*/ 138091 w 1231346"/>
                <a:gd name="connsiteY193" fmla="*/ 287083 h 722627"/>
                <a:gd name="connsiteX194" fmla="*/ 133102 w 1231346"/>
                <a:gd name="connsiteY194" fmla="*/ 297597 h 722627"/>
                <a:gd name="connsiteX195" fmla="*/ 122587 w 1231346"/>
                <a:gd name="connsiteY195" fmla="*/ 315418 h 722627"/>
                <a:gd name="connsiteX196" fmla="*/ 115281 w 1231346"/>
                <a:gd name="connsiteY196" fmla="*/ 337516 h 722627"/>
                <a:gd name="connsiteX197" fmla="*/ 124726 w 1231346"/>
                <a:gd name="connsiteY197" fmla="*/ 344467 h 722627"/>
                <a:gd name="connsiteX198" fmla="*/ 137379 w 1231346"/>
                <a:gd name="connsiteY198" fmla="*/ 347674 h 722627"/>
                <a:gd name="connsiteX199" fmla="*/ 143081 w 1231346"/>
                <a:gd name="connsiteY199" fmla="*/ 350704 h 722627"/>
                <a:gd name="connsiteX200" fmla="*/ 157873 w 1231346"/>
                <a:gd name="connsiteY200" fmla="*/ 350704 h 722627"/>
                <a:gd name="connsiteX201" fmla="*/ 165358 w 1231346"/>
                <a:gd name="connsiteY201" fmla="*/ 342684 h 722627"/>
                <a:gd name="connsiteX202" fmla="*/ 181931 w 1231346"/>
                <a:gd name="connsiteY202" fmla="*/ 329141 h 722627"/>
                <a:gd name="connsiteX203" fmla="*/ 223632 w 1231346"/>
                <a:gd name="connsiteY203" fmla="*/ 334843 h 722627"/>
                <a:gd name="connsiteX204" fmla="*/ 236998 w 1231346"/>
                <a:gd name="connsiteY204" fmla="*/ 358545 h 722627"/>
                <a:gd name="connsiteX205" fmla="*/ 220246 w 1231346"/>
                <a:gd name="connsiteY205" fmla="*/ 389554 h 722627"/>
                <a:gd name="connsiteX206" fmla="*/ 211335 w 1231346"/>
                <a:gd name="connsiteY206" fmla="*/ 399356 h 722627"/>
                <a:gd name="connsiteX207" fmla="*/ 202068 w 1231346"/>
                <a:gd name="connsiteY207" fmla="*/ 409514 h 722627"/>
                <a:gd name="connsiteX208" fmla="*/ 185495 w 1231346"/>
                <a:gd name="connsiteY208" fmla="*/ 417711 h 722627"/>
                <a:gd name="connsiteX209" fmla="*/ 174268 w 1231346"/>
                <a:gd name="connsiteY209" fmla="*/ 422345 h 722627"/>
                <a:gd name="connsiteX210" fmla="*/ 153239 w 1231346"/>
                <a:gd name="connsiteY210" fmla="*/ 446047 h 722627"/>
                <a:gd name="connsiteX211" fmla="*/ 156091 w 1231346"/>
                <a:gd name="connsiteY211" fmla="*/ 457808 h 722627"/>
                <a:gd name="connsiteX212" fmla="*/ 160546 w 1231346"/>
                <a:gd name="connsiteY212" fmla="*/ 474203 h 722627"/>
                <a:gd name="connsiteX213" fmla="*/ 144685 w 1231346"/>
                <a:gd name="connsiteY213" fmla="*/ 494519 h 72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231346" h="722627">
                  <a:moveTo>
                    <a:pt x="144685" y="494519"/>
                  </a:moveTo>
                  <a:cubicBezTo>
                    <a:pt x="142803" y="495879"/>
                    <a:pt x="141016" y="497368"/>
                    <a:pt x="139339" y="498974"/>
                  </a:cubicBezTo>
                  <a:cubicBezTo>
                    <a:pt x="131625" y="506861"/>
                    <a:pt x="119797" y="509070"/>
                    <a:pt x="109756" y="504499"/>
                  </a:cubicBezTo>
                  <a:lnTo>
                    <a:pt x="104944" y="503251"/>
                  </a:lnTo>
                  <a:cubicBezTo>
                    <a:pt x="94246" y="499339"/>
                    <a:pt x="82341" y="500589"/>
                    <a:pt x="72689" y="506637"/>
                  </a:cubicBezTo>
                  <a:lnTo>
                    <a:pt x="71441" y="507885"/>
                  </a:lnTo>
                  <a:cubicBezTo>
                    <a:pt x="68987" y="510257"/>
                    <a:pt x="67046" y="513108"/>
                    <a:pt x="65738" y="516261"/>
                  </a:cubicBezTo>
                  <a:cubicBezTo>
                    <a:pt x="64652" y="518762"/>
                    <a:pt x="63700" y="521320"/>
                    <a:pt x="62887" y="523924"/>
                  </a:cubicBezTo>
                  <a:cubicBezTo>
                    <a:pt x="62887" y="526775"/>
                    <a:pt x="61105" y="529448"/>
                    <a:pt x="60036" y="532121"/>
                  </a:cubicBezTo>
                  <a:cubicBezTo>
                    <a:pt x="58024" y="536818"/>
                    <a:pt x="55640" y="541348"/>
                    <a:pt x="52907" y="545665"/>
                  </a:cubicBezTo>
                  <a:cubicBezTo>
                    <a:pt x="49498" y="551246"/>
                    <a:pt x="46804" y="557233"/>
                    <a:pt x="44888" y="563486"/>
                  </a:cubicBezTo>
                  <a:cubicBezTo>
                    <a:pt x="43982" y="571318"/>
                    <a:pt x="38039" y="577624"/>
                    <a:pt x="30275" y="578990"/>
                  </a:cubicBezTo>
                  <a:cubicBezTo>
                    <a:pt x="27417" y="579522"/>
                    <a:pt x="24691" y="580612"/>
                    <a:pt x="22255" y="582198"/>
                  </a:cubicBezTo>
                  <a:cubicBezTo>
                    <a:pt x="17881" y="585987"/>
                    <a:pt x="14771" y="591024"/>
                    <a:pt x="13345" y="596633"/>
                  </a:cubicBezTo>
                  <a:cubicBezTo>
                    <a:pt x="12314" y="599632"/>
                    <a:pt x="11063" y="602551"/>
                    <a:pt x="9602" y="605365"/>
                  </a:cubicBezTo>
                  <a:lnTo>
                    <a:pt x="6216" y="610890"/>
                  </a:lnTo>
                  <a:cubicBezTo>
                    <a:pt x="1583" y="617662"/>
                    <a:pt x="-1625" y="623008"/>
                    <a:pt x="870" y="627107"/>
                  </a:cubicBezTo>
                  <a:cubicBezTo>
                    <a:pt x="870" y="627107"/>
                    <a:pt x="2830" y="628533"/>
                    <a:pt x="4256" y="629246"/>
                  </a:cubicBezTo>
                  <a:cubicBezTo>
                    <a:pt x="6728" y="630358"/>
                    <a:pt x="8965" y="631931"/>
                    <a:pt x="10850" y="633879"/>
                  </a:cubicBezTo>
                  <a:cubicBezTo>
                    <a:pt x="15406" y="640212"/>
                    <a:pt x="16968" y="648218"/>
                    <a:pt x="15127" y="655799"/>
                  </a:cubicBezTo>
                  <a:cubicBezTo>
                    <a:pt x="14865" y="657847"/>
                    <a:pt x="14448" y="659873"/>
                    <a:pt x="13879" y="661858"/>
                  </a:cubicBezTo>
                  <a:cubicBezTo>
                    <a:pt x="12935" y="664048"/>
                    <a:pt x="12508" y="666426"/>
                    <a:pt x="12632" y="668808"/>
                  </a:cubicBezTo>
                  <a:cubicBezTo>
                    <a:pt x="12632" y="669877"/>
                    <a:pt x="14414" y="671303"/>
                    <a:pt x="15661" y="672729"/>
                  </a:cubicBezTo>
                  <a:cubicBezTo>
                    <a:pt x="17907" y="674678"/>
                    <a:pt x="19675" y="677117"/>
                    <a:pt x="20830" y="679857"/>
                  </a:cubicBezTo>
                  <a:cubicBezTo>
                    <a:pt x="22163" y="684576"/>
                    <a:pt x="22163" y="689573"/>
                    <a:pt x="20830" y="694292"/>
                  </a:cubicBezTo>
                  <a:cubicBezTo>
                    <a:pt x="20830" y="697678"/>
                    <a:pt x="19047" y="703381"/>
                    <a:pt x="20830" y="704272"/>
                  </a:cubicBezTo>
                  <a:cubicBezTo>
                    <a:pt x="22612" y="705163"/>
                    <a:pt x="22433" y="705163"/>
                    <a:pt x="23146" y="704272"/>
                  </a:cubicBezTo>
                  <a:cubicBezTo>
                    <a:pt x="27601" y="704272"/>
                    <a:pt x="33304" y="693936"/>
                    <a:pt x="35621" y="689837"/>
                  </a:cubicBezTo>
                  <a:lnTo>
                    <a:pt x="36690" y="688055"/>
                  </a:lnTo>
                  <a:cubicBezTo>
                    <a:pt x="42745" y="677137"/>
                    <a:pt x="52660" y="668875"/>
                    <a:pt x="64491" y="664888"/>
                  </a:cubicBezTo>
                  <a:cubicBezTo>
                    <a:pt x="76555" y="662388"/>
                    <a:pt x="89109" y="664020"/>
                    <a:pt x="100133" y="669521"/>
                  </a:cubicBezTo>
                  <a:cubicBezTo>
                    <a:pt x="107882" y="673083"/>
                    <a:pt x="116799" y="673083"/>
                    <a:pt x="124548" y="669521"/>
                  </a:cubicBezTo>
                  <a:lnTo>
                    <a:pt x="130072" y="668095"/>
                  </a:lnTo>
                  <a:cubicBezTo>
                    <a:pt x="138725" y="665032"/>
                    <a:pt x="148290" y="669043"/>
                    <a:pt x="152170" y="677362"/>
                  </a:cubicBezTo>
                  <a:cubicBezTo>
                    <a:pt x="153648" y="679536"/>
                    <a:pt x="155255" y="681618"/>
                    <a:pt x="156982" y="683600"/>
                  </a:cubicBezTo>
                  <a:cubicBezTo>
                    <a:pt x="161437" y="688233"/>
                    <a:pt x="165001" y="686985"/>
                    <a:pt x="174803" y="680392"/>
                  </a:cubicBezTo>
                  <a:cubicBezTo>
                    <a:pt x="177298" y="678788"/>
                    <a:pt x="179792" y="677006"/>
                    <a:pt x="182109" y="675758"/>
                  </a:cubicBezTo>
                  <a:cubicBezTo>
                    <a:pt x="191445" y="669755"/>
                    <a:pt x="203426" y="669755"/>
                    <a:pt x="212761" y="675758"/>
                  </a:cubicBezTo>
                  <a:lnTo>
                    <a:pt x="214900" y="676649"/>
                  </a:lnTo>
                  <a:lnTo>
                    <a:pt x="216504" y="673263"/>
                  </a:lnTo>
                  <a:cubicBezTo>
                    <a:pt x="219533" y="666135"/>
                    <a:pt x="216504" y="662571"/>
                    <a:pt x="213118" y="656512"/>
                  </a:cubicBezTo>
                  <a:cubicBezTo>
                    <a:pt x="210115" y="652501"/>
                    <a:pt x="207879" y="647970"/>
                    <a:pt x="206524" y="643146"/>
                  </a:cubicBezTo>
                  <a:cubicBezTo>
                    <a:pt x="204779" y="636438"/>
                    <a:pt x="206155" y="629301"/>
                    <a:pt x="210267" y="623721"/>
                  </a:cubicBezTo>
                  <a:cubicBezTo>
                    <a:pt x="214180" y="618195"/>
                    <a:pt x="220284" y="614624"/>
                    <a:pt x="227018" y="613920"/>
                  </a:cubicBezTo>
                  <a:cubicBezTo>
                    <a:pt x="231750" y="613642"/>
                    <a:pt x="236458" y="614757"/>
                    <a:pt x="240562" y="617127"/>
                  </a:cubicBezTo>
                  <a:lnTo>
                    <a:pt x="245017" y="619088"/>
                  </a:lnTo>
                  <a:cubicBezTo>
                    <a:pt x="246963" y="619861"/>
                    <a:pt x="249131" y="619861"/>
                    <a:pt x="251076" y="619088"/>
                  </a:cubicBezTo>
                  <a:cubicBezTo>
                    <a:pt x="252928" y="618532"/>
                    <a:pt x="254846" y="618232"/>
                    <a:pt x="256779" y="618196"/>
                  </a:cubicBezTo>
                  <a:cubicBezTo>
                    <a:pt x="267970" y="617979"/>
                    <a:pt x="279163" y="618515"/>
                    <a:pt x="290283" y="619800"/>
                  </a:cubicBezTo>
                  <a:cubicBezTo>
                    <a:pt x="308104" y="621582"/>
                    <a:pt x="310064" y="635661"/>
                    <a:pt x="311846" y="645997"/>
                  </a:cubicBezTo>
                  <a:cubicBezTo>
                    <a:pt x="313628" y="656334"/>
                    <a:pt x="315232" y="662571"/>
                    <a:pt x="324499" y="662571"/>
                  </a:cubicBezTo>
                  <a:cubicBezTo>
                    <a:pt x="326573" y="662488"/>
                    <a:pt x="328620" y="662066"/>
                    <a:pt x="330558" y="661323"/>
                  </a:cubicBezTo>
                  <a:cubicBezTo>
                    <a:pt x="336029" y="658969"/>
                    <a:pt x="342315" y="659504"/>
                    <a:pt x="347310" y="662749"/>
                  </a:cubicBezTo>
                  <a:cubicBezTo>
                    <a:pt x="351487" y="665425"/>
                    <a:pt x="355116" y="668872"/>
                    <a:pt x="358002" y="672907"/>
                  </a:cubicBezTo>
                  <a:lnTo>
                    <a:pt x="360497" y="675758"/>
                  </a:lnTo>
                  <a:lnTo>
                    <a:pt x="362101" y="677719"/>
                  </a:lnTo>
                  <a:cubicBezTo>
                    <a:pt x="368160" y="684490"/>
                    <a:pt x="374219" y="691619"/>
                    <a:pt x="382417" y="691797"/>
                  </a:cubicBezTo>
                  <a:lnTo>
                    <a:pt x="384199" y="691797"/>
                  </a:lnTo>
                  <a:cubicBezTo>
                    <a:pt x="386948" y="691366"/>
                    <a:pt x="389601" y="690462"/>
                    <a:pt x="392040" y="689124"/>
                  </a:cubicBezTo>
                  <a:lnTo>
                    <a:pt x="394535" y="687698"/>
                  </a:lnTo>
                  <a:cubicBezTo>
                    <a:pt x="401331" y="682512"/>
                    <a:pt x="410405" y="681420"/>
                    <a:pt x="418237" y="684847"/>
                  </a:cubicBezTo>
                  <a:cubicBezTo>
                    <a:pt x="420798" y="685990"/>
                    <a:pt x="423147" y="687556"/>
                    <a:pt x="425187" y="689480"/>
                  </a:cubicBezTo>
                  <a:cubicBezTo>
                    <a:pt x="427861" y="691619"/>
                    <a:pt x="429464" y="693045"/>
                    <a:pt x="431246" y="693045"/>
                  </a:cubicBezTo>
                  <a:lnTo>
                    <a:pt x="431246" y="693045"/>
                  </a:lnTo>
                  <a:cubicBezTo>
                    <a:pt x="431246" y="693045"/>
                    <a:pt x="433207" y="692154"/>
                    <a:pt x="434989" y="690906"/>
                  </a:cubicBezTo>
                  <a:cubicBezTo>
                    <a:pt x="436767" y="689391"/>
                    <a:pt x="438826" y="688241"/>
                    <a:pt x="441048" y="687520"/>
                  </a:cubicBezTo>
                  <a:cubicBezTo>
                    <a:pt x="447098" y="685838"/>
                    <a:pt x="453578" y="686811"/>
                    <a:pt x="458869" y="690193"/>
                  </a:cubicBezTo>
                  <a:cubicBezTo>
                    <a:pt x="463146" y="692154"/>
                    <a:pt x="465463" y="693045"/>
                    <a:pt x="468136" y="691797"/>
                  </a:cubicBezTo>
                  <a:cubicBezTo>
                    <a:pt x="470039" y="690672"/>
                    <a:pt x="471680" y="689153"/>
                    <a:pt x="472948" y="687342"/>
                  </a:cubicBezTo>
                  <a:cubicBezTo>
                    <a:pt x="475456" y="684130"/>
                    <a:pt x="478537" y="681411"/>
                    <a:pt x="482036" y="679322"/>
                  </a:cubicBezTo>
                  <a:cubicBezTo>
                    <a:pt x="489010" y="675565"/>
                    <a:pt x="497001" y="674129"/>
                    <a:pt x="504847" y="675224"/>
                  </a:cubicBezTo>
                  <a:cubicBezTo>
                    <a:pt x="509239" y="676083"/>
                    <a:pt x="513238" y="678332"/>
                    <a:pt x="516252" y="681639"/>
                  </a:cubicBezTo>
                  <a:cubicBezTo>
                    <a:pt x="517241" y="682677"/>
                    <a:pt x="518314" y="683631"/>
                    <a:pt x="519460" y="684491"/>
                  </a:cubicBezTo>
                  <a:cubicBezTo>
                    <a:pt x="522307" y="686019"/>
                    <a:pt x="525373" y="687101"/>
                    <a:pt x="528549" y="687698"/>
                  </a:cubicBezTo>
                  <a:lnTo>
                    <a:pt x="533539" y="689124"/>
                  </a:lnTo>
                  <a:cubicBezTo>
                    <a:pt x="543795" y="692790"/>
                    <a:pt x="553746" y="697259"/>
                    <a:pt x="563300" y="702490"/>
                  </a:cubicBezTo>
                  <a:lnTo>
                    <a:pt x="567577" y="704806"/>
                  </a:lnTo>
                  <a:cubicBezTo>
                    <a:pt x="584470" y="715842"/>
                    <a:pt x="604078" y="722008"/>
                    <a:pt x="624247" y="722627"/>
                  </a:cubicBezTo>
                  <a:cubicBezTo>
                    <a:pt x="631205" y="722254"/>
                    <a:pt x="637925" y="719972"/>
                    <a:pt x="643672" y="716034"/>
                  </a:cubicBezTo>
                  <a:cubicBezTo>
                    <a:pt x="649595" y="710992"/>
                    <a:pt x="654599" y="704962"/>
                    <a:pt x="658464" y="698213"/>
                  </a:cubicBezTo>
                  <a:cubicBezTo>
                    <a:pt x="660329" y="695450"/>
                    <a:pt x="662054" y="692595"/>
                    <a:pt x="663632" y="689659"/>
                  </a:cubicBezTo>
                  <a:lnTo>
                    <a:pt x="663632" y="688589"/>
                  </a:lnTo>
                  <a:cubicBezTo>
                    <a:pt x="667553" y="681639"/>
                    <a:pt x="671829" y="675580"/>
                    <a:pt x="675928" y="669521"/>
                  </a:cubicBezTo>
                  <a:cubicBezTo>
                    <a:pt x="680027" y="663462"/>
                    <a:pt x="684126" y="657759"/>
                    <a:pt x="687690" y="651700"/>
                  </a:cubicBezTo>
                  <a:cubicBezTo>
                    <a:pt x="690385" y="646477"/>
                    <a:pt x="692078" y="640795"/>
                    <a:pt x="692680" y="634948"/>
                  </a:cubicBezTo>
                  <a:cubicBezTo>
                    <a:pt x="693502" y="628804"/>
                    <a:pt x="695181" y="622805"/>
                    <a:pt x="697670" y="617127"/>
                  </a:cubicBezTo>
                  <a:cubicBezTo>
                    <a:pt x="699274" y="613920"/>
                    <a:pt x="700878" y="611246"/>
                    <a:pt x="702303" y="608751"/>
                  </a:cubicBezTo>
                  <a:cubicBezTo>
                    <a:pt x="706098" y="604406"/>
                    <a:pt x="707676" y="598554"/>
                    <a:pt x="706581" y="592891"/>
                  </a:cubicBezTo>
                  <a:cubicBezTo>
                    <a:pt x="704451" y="580442"/>
                    <a:pt x="707265" y="567654"/>
                    <a:pt x="714422" y="557249"/>
                  </a:cubicBezTo>
                  <a:cubicBezTo>
                    <a:pt x="727940" y="534465"/>
                    <a:pt x="744755" y="513806"/>
                    <a:pt x="764321" y="495945"/>
                  </a:cubicBezTo>
                  <a:lnTo>
                    <a:pt x="768241" y="492380"/>
                  </a:lnTo>
                  <a:cubicBezTo>
                    <a:pt x="775474" y="487629"/>
                    <a:pt x="780732" y="480408"/>
                    <a:pt x="783032" y="472065"/>
                  </a:cubicBezTo>
                  <a:cubicBezTo>
                    <a:pt x="785527" y="459590"/>
                    <a:pt x="787666" y="450679"/>
                    <a:pt x="790517" y="440878"/>
                  </a:cubicBezTo>
                  <a:cubicBezTo>
                    <a:pt x="791358" y="437832"/>
                    <a:pt x="792013" y="434737"/>
                    <a:pt x="792477" y="431611"/>
                  </a:cubicBezTo>
                  <a:cubicBezTo>
                    <a:pt x="792841" y="424541"/>
                    <a:pt x="795120" y="417703"/>
                    <a:pt x="799071" y="411830"/>
                  </a:cubicBezTo>
                  <a:cubicBezTo>
                    <a:pt x="807772" y="401639"/>
                    <a:pt x="818362" y="393227"/>
                    <a:pt x="830258" y="387058"/>
                  </a:cubicBezTo>
                  <a:cubicBezTo>
                    <a:pt x="840142" y="380152"/>
                    <a:pt x="853727" y="382363"/>
                    <a:pt x="860910" y="392048"/>
                  </a:cubicBezTo>
                  <a:cubicBezTo>
                    <a:pt x="865144" y="397473"/>
                    <a:pt x="871893" y="400308"/>
                    <a:pt x="878731" y="399533"/>
                  </a:cubicBezTo>
                  <a:cubicBezTo>
                    <a:pt x="893419" y="395074"/>
                    <a:pt x="906648" y="386767"/>
                    <a:pt x="917046" y="375475"/>
                  </a:cubicBezTo>
                  <a:cubicBezTo>
                    <a:pt x="922036" y="371020"/>
                    <a:pt x="927382" y="366386"/>
                    <a:pt x="932550" y="362644"/>
                  </a:cubicBezTo>
                  <a:cubicBezTo>
                    <a:pt x="942573" y="355591"/>
                    <a:pt x="954002" y="350788"/>
                    <a:pt x="966054" y="348565"/>
                  </a:cubicBezTo>
                  <a:lnTo>
                    <a:pt x="976212" y="346783"/>
                  </a:lnTo>
                  <a:lnTo>
                    <a:pt x="978706" y="346783"/>
                  </a:lnTo>
                  <a:cubicBezTo>
                    <a:pt x="987230" y="345691"/>
                    <a:pt x="995639" y="343843"/>
                    <a:pt x="1003834" y="341259"/>
                  </a:cubicBezTo>
                  <a:cubicBezTo>
                    <a:pt x="1012173" y="337458"/>
                    <a:pt x="1019185" y="331252"/>
                    <a:pt x="1023972" y="323438"/>
                  </a:cubicBezTo>
                  <a:cubicBezTo>
                    <a:pt x="1029004" y="315943"/>
                    <a:pt x="1035415" y="309472"/>
                    <a:pt x="1042862" y="304369"/>
                  </a:cubicBezTo>
                  <a:cubicBezTo>
                    <a:pt x="1064455" y="291496"/>
                    <a:pt x="1088272" y="282792"/>
                    <a:pt x="1113077" y="278707"/>
                  </a:cubicBezTo>
                  <a:lnTo>
                    <a:pt x="1119492" y="278707"/>
                  </a:lnTo>
                  <a:cubicBezTo>
                    <a:pt x="1129417" y="278180"/>
                    <a:pt x="1139098" y="275440"/>
                    <a:pt x="1147828" y="270688"/>
                  </a:cubicBezTo>
                  <a:cubicBezTo>
                    <a:pt x="1151342" y="267907"/>
                    <a:pt x="1154408" y="264601"/>
                    <a:pt x="1156916" y="260886"/>
                  </a:cubicBezTo>
                  <a:cubicBezTo>
                    <a:pt x="1159871" y="256883"/>
                    <a:pt x="1163280" y="253235"/>
                    <a:pt x="1167074" y="250015"/>
                  </a:cubicBezTo>
                  <a:cubicBezTo>
                    <a:pt x="1174068" y="245342"/>
                    <a:pt x="1181687" y="241682"/>
                    <a:pt x="1189707" y="239145"/>
                  </a:cubicBezTo>
                  <a:cubicBezTo>
                    <a:pt x="1202716" y="234155"/>
                    <a:pt x="1216438" y="228987"/>
                    <a:pt x="1218755" y="219363"/>
                  </a:cubicBezTo>
                  <a:cubicBezTo>
                    <a:pt x="1218886" y="218000"/>
                    <a:pt x="1218886" y="216628"/>
                    <a:pt x="1218755" y="215265"/>
                  </a:cubicBezTo>
                  <a:cubicBezTo>
                    <a:pt x="1218640" y="211329"/>
                    <a:pt x="1220044" y="207500"/>
                    <a:pt x="1222676" y="204572"/>
                  </a:cubicBezTo>
                  <a:cubicBezTo>
                    <a:pt x="1223538" y="203316"/>
                    <a:pt x="1224491" y="202125"/>
                    <a:pt x="1225527" y="201008"/>
                  </a:cubicBezTo>
                  <a:cubicBezTo>
                    <a:pt x="1226897" y="199835"/>
                    <a:pt x="1227992" y="198374"/>
                    <a:pt x="1228735" y="196731"/>
                  </a:cubicBezTo>
                  <a:cubicBezTo>
                    <a:pt x="1232626" y="189930"/>
                    <a:pt x="1232137" y="181474"/>
                    <a:pt x="1227487" y="175167"/>
                  </a:cubicBezTo>
                  <a:cubicBezTo>
                    <a:pt x="1225678" y="173860"/>
                    <a:pt x="1223613" y="172949"/>
                    <a:pt x="1221428" y="172494"/>
                  </a:cubicBezTo>
                  <a:cubicBezTo>
                    <a:pt x="1216322" y="171703"/>
                    <a:pt x="1211756" y="168873"/>
                    <a:pt x="1208775" y="164653"/>
                  </a:cubicBezTo>
                  <a:cubicBezTo>
                    <a:pt x="1201647" y="153426"/>
                    <a:pt x="1210023" y="140416"/>
                    <a:pt x="1215013" y="132754"/>
                  </a:cubicBezTo>
                  <a:lnTo>
                    <a:pt x="1215013" y="131506"/>
                  </a:lnTo>
                  <a:cubicBezTo>
                    <a:pt x="1217864" y="127051"/>
                    <a:pt x="1220894" y="122774"/>
                    <a:pt x="1223745" y="118853"/>
                  </a:cubicBezTo>
                  <a:lnTo>
                    <a:pt x="1227844" y="113150"/>
                  </a:lnTo>
                  <a:lnTo>
                    <a:pt x="1226596" y="113150"/>
                  </a:lnTo>
                  <a:cubicBezTo>
                    <a:pt x="1212874" y="109230"/>
                    <a:pt x="1200934" y="106022"/>
                    <a:pt x="1190954" y="113150"/>
                  </a:cubicBezTo>
                  <a:cubicBezTo>
                    <a:pt x="1188517" y="115285"/>
                    <a:pt x="1186253" y="117609"/>
                    <a:pt x="1184182" y="120100"/>
                  </a:cubicBezTo>
                  <a:cubicBezTo>
                    <a:pt x="1179767" y="126022"/>
                    <a:pt x="1173491" y="130290"/>
                    <a:pt x="1166361" y="132219"/>
                  </a:cubicBezTo>
                  <a:cubicBezTo>
                    <a:pt x="1154065" y="135961"/>
                    <a:pt x="1152639" y="136318"/>
                    <a:pt x="1148540" y="146654"/>
                  </a:cubicBezTo>
                  <a:cubicBezTo>
                    <a:pt x="1142481" y="161089"/>
                    <a:pt x="1128046" y="161980"/>
                    <a:pt x="1115215" y="162693"/>
                  </a:cubicBezTo>
                  <a:cubicBezTo>
                    <a:pt x="1107410" y="162411"/>
                    <a:pt x="1099650" y="164000"/>
                    <a:pt x="1092582" y="167326"/>
                  </a:cubicBezTo>
                  <a:cubicBezTo>
                    <a:pt x="1088703" y="170206"/>
                    <a:pt x="1085382" y="173769"/>
                    <a:pt x="1082781" y="177840"/>
                  </a:cubicBezTo>
                  <a:cubicBezTo>
                    <a:pt x="1075063" y="191094"/>
                    <a:pt x="1059949" y="198189"/>
                    <a:pt x="1044822" y="195661"/>
                  </a:cubicBezTo>
                  <a:lnTo>
                    <a:pt x="1036268" y="195661"/>
                  </a:lnTo>
                  <a:cubicBezTo>
                    <a:pt x="1030585" y="196554"/>
                    <a:pt x="1025098" y="198423"/>
                    <a:pt x="1020051" y="201186"/>
                  </a:cubicBezTo>
                  <a:cubicBezTo>
                    <a:pt x="1017022" y="202612"/>
                    <a:pt x="1013992" y="204215"/>
                    <a:pt x="1010606" y="205463"/>
                  </a:cubicBezTo>
                  <a:cubicBezTo>
                    <a:pt x="998152" y="208518"/>
                    <a:pt x="984986" y="205621"/>
                    <a:pt x="974964" y="197622"/>
                  </a:cubicBezTo>
                  <a:lnTo>
                    <a:pt x="968370" y="193879"/>
                  </a:lnTo>
                  <a:cubicBezTo>
                    <a:pt x="940570" y="179504"/>
                    <a:pt x="912650" y="165247"/>
                    <a:pt x="884612" y="151109"/>
                  </a:cubicBezTo>
                  <a:cubicBezTo>
                    <a:pt x="865187" y="141307"/>
                    <a:pt x="845406" y="131684"/>
                    <a:pt x="825624" y="122061"/>
                  </a:cubicBezTo>
                  <a:cubicBezTo>
                    <a:pt x="793369" y="106379"/>
                    <a:pt x="759865" y="90340"/>
                    <a:pt x="727787" y="72875"/>
                  </a:cubicBezTo>
                  <a:lnTo>
                    <a:pt x="715313" y="66103"/>
                  </a:lnTo>
                  <a:cubicBezTo>
                    <a:pt x="694831" y="56248"/>
                    <a:pt x="675422" y="44304"/>
                    <a:pt x="657394" y="30461"/>
                  </a:cubicBezTo>
                  <a:lnTo>
                    <a:pt x="647771" y="22085"/>
                  </a:lnTo>
                  <a:cubicBezTo>
                    <a:pt x="633693" y="9432"/>
                    <a:pt x="620505" y="-2686"/>
                    <a:pt x="602150" y="522"/>
                  </a:cubicBezTo>
                  <a:cubicBezTo>
                    <a:pt x="595970" y="2011"/>
                    <a:pt x="589989" y="4224"/>
                    <a:pt x="584329" y="7116"/>
                  </a:cubicBezTo>
                  <a:cubicBezTo>
                    <a:pt x="576166" y="11688"/>
                    <a:pt x="567104" y="14424"/>
                    <a:pt x="557775" y="15135"/>
                  </a:cubicBezTo>
                  <a:lnTo>
                    <a:pt x="523559" y="15135"/>
                  </a:lnTo>
                  <a:lnTo>
                    <a:pt x="499323" y="15135"/>
                  </a:lnTo>
                  <a:cubicBezTo>
                    <a:pt x="483462" y="15135"/>
                    <a:pt x="467067" y="15135"/>
                    <a:pt x="451206" y="15135"/>
                  </a:cubicBezTo>
                  <a:cubicBezTo>
                    <a:pt x="445172" y="15441"/>
                    <a:pt x="439355" y="17483"/>
                    <a:pt x="434454" y="21016"/>
                  </a:cubicBezTo>
                  <a:cubicBezTo>
                    <a:pt x="424342" y="28803"/>
                    <a:pt x="416067" y="38720"/>
                    <a:pt x="410218" y="50064"/>
                  </a:cubicBezTo>
                  <a:cubicBezTo>
                    <a:pt x="406832" y="55589"/>
                    <a:pt x="403089" y="60757"/>
                    <a:pt x="399347" y="65925"/>
                  </a:cubicBezTo>
                  <a:cubicBezTo>
                    <a:pt x="395604" y="71093"/>
                    <a:pt x="393288" y="74657"/>
                    <a:pt x="390436" y="79112"/>
                  </a:cubicBezTo>
                  <a:cubicBezTo>
                    <a:pt x="384199" y="88736"/>
                    <a:pt x="387050" y="91587"/>
                    <a:pt x="395426" y="100319"/>
                  </a:cubicBezTo>
                  <a:lnTo>
                    <a:pt x="398456" y="103527"/>
                  </a:lnTo>
                  <a:cubicBezTo>
                    <a:pt x="405880" y="110186"/>
                    <a:pt x="407924" y="120992"/>
                    <a:pt x="403446" y="129902"/>
                  </a:cubicBezTo>
                  <a:cubicBezTo>
                    <a:pt x="402483" y="132880"/>
                    <a:pt x="401709" y="135915"/>
                    <a:pt x="401129" y="138991"/>
                  </a:cubicBezTo>
                  <a:cubicBezTo>
                    <a:pt x="400219" y="143759"/>
                    <a:pt x="400219" y="148657"/>
                    <a:pt x="401129" y="153426"/>
                  </a:cubicBezTo>
                  <a:cubicBezTo>
                    <a:pt x="401830" y="156119"/>
                    <a:pt x="402910" y="158699"/>
                    <a:pt x="404336" y="161089"/>
                  </a:cubicBezTo>
                  <a:cubicBezTo>
                    <a:pt x="406344" y="164373"/>
                    <a:pt x="407733" y="167997"/>
                    <a:pt x="408435" y="171781"/>
                  </a:cubicBezTo>
                  <a:cubicBezTo>
                    <a:pt x="407663" y="183545"/>
                    <a:pt x="402129" y="194485"/>
                    <a:pt x="393109" y="202077"/>
                  </a:cubicBezTo>
                  <a:cubicBezTo>
                    <a:pt x="389704" y="205121"/>
                    <a:pt x="385182" y="206607"/>
                    <a:pt x="380635" y="206176"/>
                  </a:cubicBezTo>
                  <a:cubicBezTo>
                    <a:pt x="374376" y="204142"/>
                    <a:pt x="369224" y="199634"/>
                    <a:pt x="366378" y="193701"/>
                  </a:cubicBezTo>
                  <a:cubicBezTo>
                    <a:pt x="365487" y="192454"/>
                    <a:pt x="364596" y="191028"/>
                    <a:pt x="363705" y="189959"/>
                  </a:cubicBezTo>
                  <a:cubicBezTo>
                    <a:pt x="362814" y="188889"/>
                    <a:pt x="359606" y="184434"/>
                    <a:pt x="357468" y="184256"/>
                  </a:cubicBezTo>
                  <a:cubicBezTo>
                    <a:pt x="355329" y="184078"/>
                    <a:pt x="356220" y="184256"/>
                    <a:pt x="354438" y="186216"/>
                  </a:cubicBezTo>
                  <a:cubicBezTo>
                    <a:pt x="352586" y="188115"/>
                    <a:pt x="350333" y="189576"/>
                    <a:pt x="347844" y="190494"/>
                  </a:cubicBezTo>
                  <a:cubicBezTo>
                    <a:pt x="340804" y="192330"/>
                    <a:pt x="333426" y="189084"/>
                    <a:pt x="330023" y="182652"/>
                  </a:cubicBezTo>
                  <a:cubicBezTo>
                    <a:pt x="327350" y="179444"/>
                    <a:pt x="325746" y="177484"/>
                    <a:pt x="323430" y="177306"/>
                  </a:cubicBezTo>
                  <a:cubicBezTo>
                    <a:pt x="322009" y="177555"/>
                    <a:pt x="320701" y="178240"/>
                    <a:pt x="319687" y="179266"/>
                  </a:cubicBezTo>
                  <a:cubicBezTo>
                    <a:pt x="317808" y="180581"/>
                    <a:pt x="315772" y="181659"/>
                    <a:pt x="313628" y="182474"/>
                  </a:cubicBezTo>
                  <a:cubicBezTo>
                    <a:pt x="310327" y="183549"/>
                    <a:pt x="306771" y="183549"/>
                    <a:pt x="303470" y="182474"/>
                  </a:cubicBezTo>
                  <a:lnTo>
                    <a:pt x="300975" y="182474"/>
                  </a:lnTo>
                  <a:cubicBezTo>
                    <a:pt x="298306" y="182280"/>
                    <a:pt x="295625" y="182280"/>
                    <a:pt x="292956" y="182474"/>
                  </a:cubicBezTo>
                  <a:cubicBezTo>
                    <a:pt x="285114" y="182474"/>
                    <a:pt x="275135" y="182474"/>
                    <a:pt x="271392" y="171781"/>
                  </a:cubicBezTo>
                  <a:cubicBezTo>
                    <a:pt x="270867" y="169014"/>
                    <a:pt x="270867" y="166173"/>
                    <a:pt x="271392" y="163406"/>
                  </a:cubicBezTo>
                  <a:cubicBezTo>
                    <a:pt x="271843" y="161833"/>
                    <a:pt x="271843" y="160166"/>
                    <a:pt x="271392" y="158594"/>
                  </a:cubicBezTo>
                  <a:cubicBezTo>
                    <a:pt x="270145" y="155386"/>
                    <a:pt x="267115" y="153426"/>
                    <a:pt x="263373" y="150931"/>
                  </a:cubicBezTo>
                  <a:cubicBezTo>
                    <a:pt x="249829" y="141842"/>
                    <a:pt x="236107" y="134357"/>
                    <a:pt x="224167" y="127942"/>
                  </a:cubicBezTo>
                  <a:cubicBezTo>
                    <a:pt x="219243" y="125558"/>
                    <a:pt x="214032" y="123821"/>
                    <a:pt x="208663" y="122774"/>
                  </a:cubicBezTo>
                  <a:cubicBezTo>
                    <a:pt x="202814" y="121547"/>
                    <a:pt x="197131" y="119633"/>
                    <a:pt x="191733" y="117071"/>
                  </a:cubicBezTo>
                  <a:cubicBezTo>
                    <a:pt x="188304" y="115123"/>
                    <a:pt x="185028" y="112918"/>
                    <a:pt x="181931" y="110477"/>
                  </a:cubicBezTo>
                  <a:cubicBezTo>
                    <a:pt x="177247" y="105606"/>
                    <a:pt x="170862" y="102732"/>
                    <a:pt x="164110" y="102458"/>
                  </a:cubicBezTo>
                  <a:cubicBezTo>
                    <a:pt x="160546" y="102458"/>
                    <a:pt x="158229" y="103705"/>
                    <a:pt x="157516" y="105309"/>
                  </a:cubicBezTo>
                  <a:cubicBezTo>
                    <a:pt x="153596" y="113329"/>
                    <a:pt x="169457" y="136496"/>
                    <a:pt x="175337" y="143981"/>
                  </a:cubicBezTo>
                  <a:lnTo>
                    <a:pt x="177476" y="147188"/>
                  </a:lnTo>
                  <a:cubicBezTo>
                    <a:pt x="185339" y="157689"/>
                    <a:pt x="188442" y="171005"/>
                    <a:pt x="186030" y="183900"/>
                  </a:cubicBezTo>
                  <a:cubicBezTo>
                    <a:pt x="184946" y="194147"/>
                    <a:pt x="180923" y="203864"/>
                    <a:pt x="174446" y="211879"/>
                  </a:cubicBezTo>
                  <a:lnTo>
                    <a:pt x="171417" y="216334"/>
                  </a:lnTo>
                  <a:cubicBezTo>
                    <a:pt x="168234" y="224062"/>
                    <a:pt x="168625" y="232801"/>
                    <a:pt x="172486" y="240214"/>
                  </a:cubicBezTo>
                  <a:cubicBezTo>
                    <a:pt x="176050" y="251976"/>
                    <a:pt x="181040" y="268193"/>
                    <a:pt x="161259" y="276747"/>
                  </a:cubicBezTo>
                  <a:cubicBezTo>
                    <a:pt x="158234" y="277943"/>
                    <a:pt x="155139" y="278955"/>
                    <a:pt x="151992" y="279776"/>
                  </a:cubicBezTo>
                  <a:cubicBezTo>
                    <a:pt x="146605" y="280378"/>
                    <a:pt x="141642" y="282987"/>
                    <a:pt x="138091" y="287083"/>
                  </a:cubicBezTo>
                  <a:cubicBezTo>
                    <a:pt x="135928" y="290328"/>
                    <a:pt x="134247" y="293870"/>
                    <a:pt x="133102" y="297597"/>
                  </a:cubicBezTo>
                  <a:cubicBezTo>
                    <a:pt x="131157" y="304330"/>
                    <a:pt x="127540" y="310460"/>
                    <a:pt x="122587" y="315418"/>
                  </a:cubicBezTo>
                  <a:cubicBezTo>
                    <a:pt x="116191" y="320825"/>
                    <a:pt x="113368" y="329363"/>
                    <a:pt x="115281" y="337516"/>
                  </a:cubicBezTo>
                  <a:cubicBezTo>
                    <a:pt x="116172" y="343041"/>
                    <a:pt x="117776" y="343576"/>
                    <a:pt x="124726" y="344467"/>
                  </a:cubicBezTo>
                  <a:cubicBezTo>
                    <a:pt x="129105" y="344748"/>
                    <a:pt x="133394" y="345835"/>
                    <a:pt x="137379" y="347674"/>
                  </a:cubicBezTo>
                  <a:lnTo>
                    <a:pt x="143081" y="350704"/>
                  </a:lnTo>
                  <a:cubicBezTo>
                    <a:pt x="149675" y="354624"/>
                    <a:pt x="151279" y="355516"/>
                    <a:pt x="157873" y="350704"/>
                  </a:cubicBezTo>
                  <a:cubicBezTo>
                    <a:pt x="160725" y="348388"/>
                    <a:pt x="163244" y="345689"/>
                    <a:pt x="165358" y="342684"/>
                  </a:cubicBezTo>
                  <a:cubicBezTo>
                    <a:pt x="169169" y="336405"/>
                    <a:pt x="175019" y="331625"/>
                    <a:pt x="181931" y="329141"/>
                  </a:cubicBezTo>
                  <a:cubicBezTo>
                    <a:pt x="195988" y="324749"/>
                    <a:pt x="211270" y="326839"/>
                    <a:pt x="223632" y="334843"/>
                  </a:cubicBezTo>
                  <a:cubicBezTo>
                    <a:pt x="231741" y="340040"/>
                    <a:pt x="236747" y="348918"/>
                    <a:pt x="236998" y="358545"/>
                  </a:cubicBezTo>
                  <a:cubicBezTo>
                    <a:pt x="237032" y="371053"/>
                    <a:pt x="230726" y="382726"/>
                    <a:pt x="220246" y="389554"/>
                  </a:cubicBezTo>
                  <a:cubicBezTo>
                    <a:pt x="216959" y="392519"/>
                    <a:pt x="213974" y="395802"/>
                    <a:pt x="211335" y="399356"/>
                  </a:cubicBezTo>
                  <a:cubicBezTo>
                    <a:pt x="208591" y="403040"/>
                    <a:pt x="205487" y="406443"/>
                    <a:pt x="202068" y="409514"/>
                  </a:cubicBezTo>
                  <a:cubicBezTo>
                    <a:pt x="197237" y="413467"/>
                    <a:pt x="191570" y="416271"/>
                    <a:pt x="185495" y="417711"/>
                  </a:cubicBezTo>
                  <a:cubicBezTo>
                    <a:pt x="181550" y="418709"/>
                    <a:pt x="177769" y="420270"/>
                    <a:pt x="174268" y="422345"/>
                  </a:cubicBezTo>
                  <a:cubicBezTo>
                    <a:pt x="165755" y="428772"/>
                    <a:pt x="158606" y="436829"/>
                    <a:pt x="153239" y="446047"/>
                  </a:cubicBezTo>
                  <a:cubicBezTo>
                    <a:pt x="151992" y="449788"/>
                    <a:pt x="153239" y="452818"/>
                    <a:pt x="156091" y="457808"/>
                  </a:cubicBezTo>
                  <a:cubicBezTo>
                    <a:pt x="159369" y="462621"/>
                    <a:pt x="160937" y="468394"/>
                    <a:pt x="160546" y="474203"/>
                  </a:cubicBezTo>
                  <a:cubicBezTo>
                    <a:pt x="160368" y="482044"/>
                    <a:pt x="151992" y="488638"/>
                    <a:pt x="144685" y="49451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56" name="Полилиния: фигура 682">
              <a:extLst>
                <a:ext uri="{FF2B5EF4-FFF2-40B4-BE49-F238E27FC236}">
                  <a16:creationId xmlns:a16="http://schemas.microsoft.com/office/drawing/2014/main" id="{FE5302F2-02BC-4656-95C1-397883279D87}"/>
                </a:ext>
              </a:extLst>
            </p:cNvPr>
            <p:cNvSpPr/>
            <p:nvPr/>
          </p:nvSpPr>
          <p:spPr>
            <a:xfrm>
              <a:off x="2885970" y="2485964"/>
              <a:ext cx="904657" cy="547602"/>
            </a:xfrm>
            <a:custGeom>
              <a:avLst/>
              <a:gdLst>
                <a:gd name="connsiteX0" fmla="*/ 4455 w 970708"/>
                <a:gd name="connsiteY0" fmla="*/ 252665 h 587315"/>
                <a:gd name="connsiteX1" fmla="*/ 5524 w 970708"/>
                <a:gd name="connsiteY1" fmla="*/ 263714 h 587315"/>
                <a:gd name="connsiteX2" fmla="*/ 17464 w 970708"/>
                <a:gd name="connsiteY2" fmla="*/ 280110 h 587315"/>
                <a:gd name="connsiteX3" fmla="*/ 29583 w 970708"/>
                <a:gd name="connsiteY3" fmla="*/ 295079 h 587315"/>
                <a:gd name="connsiteX4" fmla="*/ 33681 w 970708"/>
                <a:gd name="connsiteY4" fmla="*/ 304703 h 587315"/>
                <a:gd name="connsiteX5" fmla="*/ 36176 w 970708"/>
                <a:gd name="connsiteY5" fmla="*/ 310940 h 587315"/>
                <a:gd name="connsiteX6" fmla="*/ 43305 w 970708"/>
                <a:gd name="connsiteY6" fmla="*/ 322702 h 587315"/>
                <a:gd name="connsiteX7" fmla="*/ 46691 w 970708"/>
                <a:gd name="connsiteY7" fmla="*/ 327692 h 587315"/>
                <a:gd name="connsiteX8" fmla="*/ 60235 w 970708"/>
                <a:gd name="connsiteY8" fmla="*/ 354067 h 587315"/>
                <a:gd name="connsiteX9" fmla="*/ 68967 w 970708"/>
                <a:gd name="connsiteY9" fmla="*/ 371888 h 587315"/>
                <a:gd name="connsiteX10" fmla="*/ 84471 w 970708"/>
                <a:gd name="connsiteY10" fmla="*/ 385610 h 587315"/>
                <a:gd name="connsiteX11" fmla="*/ 84471 w 970708"/>
                <a:gd name="connsiteY11" fmla="*/ 385610 h 587315"/>
                <a:gd name="connsiteX12" fmla="*/ 96589 w 970708"/>
                <a:gd name="connsiteY12" fmla="*/ 379907 h 587315"/>
                <a:gd name="connsiteX13" fmla="*/ 104965 w 970708"/>
                <a:gd name="connsiteY13" fmla="*/ 374561 h 587315"/>
                <a:gd name="connsiteX14" fmla="*/ 153082 w 970708"/>
                <a:gd name="connsiteY14" fmla="*/ 385075 h 587315"/>
                <a:gd name="connsiteX15" fmla="*/ 164309 w 970708"/>
                <a:gd name="connsiteY15" fmla="*/ 396659 h 587315"/>
                <a:gd name="connsiteX16" fmla="*/ 177853 w 970708"/>
                <a:gd name="connsiteY16" fmla="*/ 393629 h 587315"/>
                <a:gd name="connsiteX17" fmla="*/ 226861 w 970708"/>
                <a:gd name="connsiteY17" fmla="*/ 393629 h 587315"/>
                <a:gd name="connsiteX18" fmla="*/ 250919 w 970708"/>
                <a:gd name="connsiteY18" fmla="*/ 393629 h 587315"/>
                <a:gd name="connsiteX19" fmla="*/ 284779 w 970708"/>
                <a:gd name="connsiteY19" fmla="*/ 393629 h 587315"/>
                <a:gd name="connsiteX20" fmla="*/ 307233 w 970708"/>
                <a:gd name="connsiteY20" fmla="*/ 386679 h 587315"/>
                <a:gd name="connsiteX21" fmla="*/ 327371 w 970708"/>
                <a:gd name="connsiteY21" fmla="*/ 380264 h 587315"/>
                <a:gd name="connsiteX22" fmla="*/ 380834 w 970708"/>
                <a:gd name="connsiteY22" fmla="*/ 404144 h 587315"/>
                <a:gd name="connsiteX23" fmla="*/ 390101 w 970708"/>
                <a:gd name="connsiteY23" fmla="*/ 412341 h 587315"/>
                <a:gd name="connsiteX24" fmla="*/ 446415 w 970708"/>
                <a:gd name="connsiteY24" fmla="*/ 447983 h 587315"/>
                <a:gd name="connsiteX25" fmla="*/ 458890 w 970708"/>
                <a:gd name="connsiteY25" fmla="*/ 454755 h 587315"/>
                <a:gd name="connsiteX26" fmla="*/ 556371 w 970708"/>
                <a:gd name="connsiteY26" fmla="*/ 503763 h 587315"/>
                <a:gd name="connsiteX27" fmla="*/ 615536 w 970708"/>
                <a:gd name="connsiteY27" fmla="*/ 532989 h 587315"/>
                <a:gd name="connsiteX28" fmla="*/ 699295 w 970708"/>
                <a:gd name="connsiteY28" fmla="*/ 575760 h 587315"/>
                <a:gd name="connsiteX29" fmla="*/ 706245 w 970708"/>
                <a:gd name="connsiteY29" fmla="*/ 579502 h 587315"/>
                <a:gd name="connsiteX30" fmla="*/ 733154 w 970708"/>
                <a:gd name="connsiteY30" fmla="*/ 586808 h 587315"/>
                <a:gd name="connsiteX31" fmla="*/ 741709 w 970708"/>
                <a:gd name="connsiteY31" fmla="*/ 582888 h 587315"/>
                <a:gd name="connsiteX32" fmla="*/ 761312 w 970708"/>
                <a:gd name="connsiteY32" fmla="*/ 576472 h 587315"/>
                <a:gd name="connsiteX33" fmla="*/ 770579 w 970708"/>
                <a:gd name="connsiteY33" fmla="*/ 576472 h 587315"/>
                <a:gd name="connsiteX34" fmla="*/ 791607 w 970708"/>
                <a:gd name="connsiteY34" fmla="*/ 572017 h 587315"/>
                <a:gd name="connsiteX35" fmla="*/ 800696 w 970708"/>
                <a:gd name="connsiteY35" fmla="*/ 562037 h 587315"/>
                <a:gd name="connsiteX36" fmla="*/ 813527 w 970708"/>
                <a:gd name="connsiteY36" fmla="*/ 548850 h 587315"/>
                <a:gd name="connsiteX37" fmla="*/ 840793 w 970708"/>
                <a:gd name="connsiteY37" fmla="*/ 542612 h 587315"/>
                <a:gd name="connsiteX38" fmla="*/ 865208 w 970708"/>
                <a:gd name="connsiteY38" fmla="*/ 532811 h 587315"/>
                <a:gd name="connsiteX39" fmla="*/ 889623 w 970708"/>
                <a:gd name="connsiteY39" fmla="*/ 512673 h 587315"/>
                <a:gd name="connsiteX40" fmla="*/ 901919 w 970708"/>
                <a:gd name="connsiteY40" fmla="*/ 503585 h 587315"/>
                <a:gd name="connsiteX41" fmla="*/ 910117 w 970708"/>
                <a:gd name="connsiteY41" fmla="*/ 495387 h 587315"/>
                <a:gd name="connsiteX42" fmla="*/ 954669 w 970708"/>
                <a:gd name="connsiteY42" fmla="*/ 492535 h 587315"/>
                <a:gd name="connsiteX43" fmla="*/ 959124 w 970708"/>
                <a:gd name="connsiteY43" fmla="*/ 493605 h 587315"/>
                <a:gd name="connsiteX44" fmla="*/ 964471 w 970708"/>
                <a:gd name="connsiteY44" fmla="*/ 465270 h 587315"/>
                <a:gd name="connsiteX45" fmla="*/ 953422 w 970708"/>
                <a:gd name="connsiteY45" fmla="*/ 447449 h 587315"/>
                <a:gd name="connsiteX46" fmla="*/ 951283 w 970708"/>
                <a:gd name="connsiteY46" fmla="*/ 446201 h 587315"/>
                <a:gd name="connsiteX47" fmla="*/ 939521 w 970708"/>
                <a:gd name="connsiteY47" fmla="*/ 423925 h 587315"/>
                <a:gd name="connsiteX48" fmla="*/ 957342 w 970708"/>
                <a:gd name="connsiteY48" fmla="*/ 405035 h 587315"/>
                <a:gd name="connsiteX49" fmla="*/ 963223 w 970708"/>
                <a:gd name="connsiteY49" fmla="*/ 400936 h 587315"/>
                <a:gd name="connsiteX50" fmla="*/ 970708 w 970708"/>
                <a:gd name="connsiteY50" fmla="*/ 395055 h 587315"/>
                <a:gd name="connsiteX51" fmla="*/ 967501 w 970708"/>
                <a:gd name="connsiteY51" fmla="*/ 385788 h 587315"/>
                <a:gd name="connsiteX52" fmla="*/ 966431 w 970708"/>
                <a:gd name="connsiteY52" fmla="*/ 375986 h 587315"/>
                <a:gd name="connsiteX53" fmla="*/ 953422 w 970708"/>
                <a:gd name="connsiteY53" fmla="*/ 356205 h 587315"/>
                <a:gd name="connsiteX54" fmla="*/ 897642 w 970708"/>
                <a:gd name="connsiteY54" fmla="*/ 303633 h 587315"/>
                <a:gd name="connsiteX55" fmla="*/ 863070 w 970708"/>
                <a:gd name="connsiteY55" fmla="*/ 281357 h 587315"/>
                <a:gd name="connsiteX56" fmla="*/ 834378 w 970708"/>
                <a:gd name="connsiteY56" fmla="*/ 259259 h 587315"/>
                <a:gd name="connsiteX57" fmla="*/ 822081 w 970708"/>
                <a:gd name="connsiteY57" fmla="*/ 266388 h 587315"/>
                <a:gd name="connsiteX58" fmla="*/ 808715 w 970708"/>
                <a:gd name="connsiteY58" fmla="*/ 271021 h 587315"/>
                <a:gd name="connsiteX59" fmla="*/ 794102 w 970708"/>
                <a:gd name="connsiteY59" fmla="*/ 296327 h 587315"/>
                <a:gd name="connsiteX60" fmla="*/ 796954 w 970708"/>
                <a:gd name="connsiteY60" fmla="*/ 331969 h 587315"/>
                <a:gd name="connsiteX61" fmla="*/ 793356 w 970708"/>
                <a:gd name="connsiteY61" fmla="*/ 356913 h 587315"/>
                <a:gd name="connsiteX62" fmla="*/ 792855 w 970708"/>
                <a:gd name="connsiteY62" fmla="*/ 357275 h 587315"/>
                <a:gd name="connsiteX63" fmla="*/ 767727 w 970708"/>
                <a:gd name="connsiteY63" fmla="*/ 376343 h 587315"/>
                <a:gd name="connsiteX64" fmla="*/ 737253 w 970708"/>
                <a:gd name="connsiteY64" fmla="*/ 379551 h 587315"/>
                <a:gd name="connsiteX65" fmla="*/ 704997 w 970708"/>
                <a:gd name="connsiteY65" fmla="*/ 398619 h 587315"/>
                <a:gd name="connsiteX66" fmla="*/ 701433 w 970708"/>
                <a:gd name="connsiteY66" fmla="*/ 371888 h 587315"/>
                <a:gd name="connsiteX67" fmla="*/ 722818 w 970708"/>
                <a:gd name="connsiteY67" fmla="*/ 350324 h 587315"/>
                <a:gd name="connsiteX68" fmla="*/ 716581 w 970708"/>
                <a:gd name="connsiteY68" fmla="*/ 323058 h 587315"/>
                <a:gd name="connsiteX69" fmla="*/ 699474 w 970708"/>
                <a:gd name="connsiteY69" fmla="*/ 313374 h 587315"/>
                <a:gd name="connsiteX70" fmla="*/ 691810 w 970708"/>
                <a:gd name="connsiteY70" fmla="*/ 318781 h 587315"/>
                <a:gd name="connsiteX71" fmla="*/ 686820 w 970708"/>
                <a:gd name="connsiteY71" fmla="*/ 327335 h 587315"/>
                <a:gd name="connsiteX72" fmla="*/ 683612 w 970708"/>
                <a:gd name="connsiteY72" fmla="*/ 333929 h 587315"/>
                <a:gd name="connsiteX73" fmla="*/ 680404 w 970708"/>
                <a:gd name="connsiteY73" fmla="*/ 337850 h 587315"/>
                <a:gd name="connsiteX74" fmla="*/ 678622 w 970708"/>
                <a:gd name="connsiteY74" fmla="*/ 337850 h 587315"/>
                <a:gd name="connsiteX75" fmla="*/ 678623 w 970708"/>
                <a:gd name="connsiteY75" fmla="*/ 337850 h 587315"/>
                <a:gd name="connsiteX76" fmla="*/ 678623 w 970708"/>
                <a:gd name="connsiteY76" fmla="*/ 335177 h 587315"/>
                <a:gd name="connsiteX77" fmla="*/ 678623 w 970708"/>
                <a:gd name="connsiteY77" fmla="*/ 331790 h 587315"/>
                <a:gd name="connsiteX78" fmla="*/ 673989 w 970708"/>
                <a:gd name="connsiteY78" fmla="*/ 323415 h 587315"/>
                <a:gd name="connsiteX79" fmla="*/ 661692 w 970708"/>
                <a:gd name="connsiteY79" fmla="*/ 328048 h 587315"/>
                <a:gd name="connsiteX80" fmla="*/ 648861 w 970708"/>
                <a:gd name="connsiteY80" fmla="*/ 328048 h 587315"/>
                <a:gd name="connsiteX81" fmla="*/ 622130 w 970708"/>
                <a:gd name="connsiteY81" fmla="*/ 330365 h 587315"/>
                <a:gd name="connsiteX82" fmla="*/ 559578 w 970708"/>
                <a:gd name="connsiteY82" fmla="*/ 297218 h 587315"/>
                <a:gd name="connsiteX83" fmla="*/ 505224 w 970708"/>
                <a:gd name="connsiteY83" fmla="*/ 315039 h 587315"/>
                <a:gd name="connsiteX84" fmla="*/ 465305 w 970708"/>
                <a:gd name="connsiteY84" fmla="*/ 279397 h 587315"/>
                <a:gd name="connsiteX85" fmla="*/ 484908 w 970708"/>
                <a:gd name="connsiteY85" fmla="*/ 282426 h 587315"/>
                <a:gd name="connsiteX86" fmla="*/ 498096 w 970708"/>
                <a:gd name="connsiteY86" fmla="*/ 262467 h 587315"/>
                <a:gd name="connsiteX87" fmla="*/ 527501 w 970708"/>
                <a:gd name="connsiteY87" fmla="*/ 226825 h 587315"/>
                <a:gd name="connsiteX88" fmla="*/ 545321 w 970708"/>
                <a:gd name="connsiteY88" fmla="*/ 232171 h 587315"/>
                <a:gd name="connsiteX89" fmla="*/ 532847 w 970708"/>
                <a:gd name="connsiteY89" fmla="*/ 223439 h 587315"/>
                <a:gd name="connsiteX90" fmla="*/ 465127 w 970708"/>
                <a:gd name="connsiteY90" fmla="*/ 221301 h 587315"/>
                <a:gd name="connsiteX91" fmla="*/ 445346 w 970708"/>
                <a:gd name="connsiteY91" fmla="*/ 242864 h 587315"/>
                <a:gd name="connsiteX92" fmla="*/ 427525 w 970708"/>
                <a:gd name="connsiteY92" fmla="*/ 256408 h 587315"/>
                <a:gd name="connsiteX93" fmla="*/ 432693 w 970708"/>
                <a:gd name="connsiteY93" fmla="*/ 237339 h 587315"/>
                <a:gd name="connsiteX94" fmla="*/ 413268 w 970708"/>
                <a:gd name="connsiteY94" fmla="*/ 225756 h 587315"/>
                <a:gd name="connsiteX95" fmla="*/ 395447 w 970708"/>
                <a:gd name="connsiteY95" fmla="*/ 223439 h 587315"/>
                <a:gd name="connsiteX96" fmla="*/ 377626 w 970708"/>
                <a:gd name="connsiteY96" fmla="*/ 223439 h 587315"/>
                <a:gd name="connsiteX97" fmla="*/ 366756 w 970708"/>
                <a:gd name="connsiteY97" fmla="*/ 218449 h 587315"/>
                <a:gd name="connsiteX98" fmla="*/ 348935 w 970708"/>
                <a:gd name="connsiteY98" fmla="*/ 218449 h 587315"/>
                <a:gd name="connsiteX99" fmla="*/ 315788 w 970708"/>
                <a:gd name="connsiteY99" fmla="*/ 224686 h 587315"/>
                <a:gd name="connsiteX100" fmla="*/ 280146 w 970708"/>
                <a:gd name="connsiteY100" fmla="*/ 226469 h 587315"/>
                <a:gd name="connsiteX101" fmla="*/ 269275 w 970708"/>
                <a:gd name="connsiteY101" fmla="*/ 221835 h 587315"/>
                <a:gd name="connsiteX102" fmla="*/ 262859 w 970708"/>
                <a:gd name="connsiteY102" fmla="*/ 212746 h 587315"/>
                <a:gd name="connsiteX103" fmla="*/ 253949 w 970708"/>
                <a:gd name="connsiteY103" fmla="*/ 232349 h 587315"/>
                <a:gd name="connsiteX104" fmla="*/ 252167 w 970708"/>
                <a:gd name="connsiteY104" fmla="*/ 240012 h 587315"/>
                <a:gd name="connsiteX105" fmla="*/ 244147 w 970708"/>
                <a:gd name="connsiteY105" fmla="*/ 233597 h 587315"/>
                <a:gd name="connsiteX106" fmla="*/ 220623 w 970708"/>
                <a:gd name="connsiteY106" fmla="*/ 222548 h 587315"/>
                <a:gd name="connsiteX107" fmla="*/ 170368 w 970708"/>
                <a:gd name="connsiteY107" fmla="*/ 267100 h 587315"/>
                <a:gd name="connsiteX108" fmla="*/ 141855 w 970708"/>
                <a:gd name="connsiteY108" fmla="*/ 274942 h 587315"/>
                <a:gd name="connsiteX109" fmla="*/ 103540 w 970708"/>
                <a:gd name="connsiteY109" fmla="*/ 261576 h 587315"/>
                <a:gd name="connsiteX110" fmla="*/ 89996 w 970708"/>
                <a:gd name="connsiteY110" fmla="*/ 210786 h 587315"/>
                <a:gd name="connsiteX111" fmla="*/ 89105 w 970708"/>
                <a:gd name="connsiteY111" fmla="*/ 185837 h 587315"/>
                <a:gd name="connsiteX112" fmla="*/ 91956 w 970708"/>
                <a:gd name="connsiteY112" fmla="*/ 155898 h 587315"/>
                <a:gd name="connsiteX113" fmla="*/ 116727 w 970708"/>
                <a:gd name="connsiteY113" fmla="*/ 146987 h 587315"/>
                <a:gd name="connsiteX114" fmla="*/ 147023 w 970708"/>
                <a:gd name="connsiteY114" fmla="*/ 150730 h 587315"/>
                <a:gd name="connsiteX115" fmla="*/ 162706 w 970708"/>
                <a:gd name="connsiteY115" fmla="*/ 156254 h 587315"/>
                <a:gd name="connsiteX116" fmla="*/ 171616 w 970708"/>
                <a:gd name="connsiteY116" fmla="*/ 166768 h 587315"/>
                <a:gd name="connsiteX117" fmla="*/ 185873 w 970708"/>
                <a:gd name="connsiteY117" fmla="*/ 154115 h 587315"/>
                <a:gd name="connsiteX118" fmla="*/ 196743 w 970708"/>
                <a:gd name="connsiteY118" fmla="*/ 128631 h 587315"/>
                <a:gd name="connsiteX119" fmla="*/ 192823 w 970708"/>
                <a:gd name="connsiteY119" fmla="*/ 97623 h 587315"/>
                <a:gd name="connsiteX120" fmla="*/ 192823 w 970708"/>
                <a:gd name="connsiteY120" fmla="*/ 69466 h 587315"/>
                <a:gd name="connsiteX121" fmla="*/ 170012 w 970708"/>
                <a:gd name="connsiteY121" fmla="*/ 45586 h 587315"/>
                <a:gd name="connsiteX122" fmla="*/ 143993 w 970708"/>
                <a:gd name="connsiteY122" fmla="*/ 31329 h 587315"/>
                <a:gd name="connsiteX123" fmla="*/ 133301 w 970708"/>
                <a:gd name="connsiteY123" fmla="*/ 7805 h 587315"/>
                <a:gd name="connsiteX124" fmla="*/ 117797 w 970708"/>
                <a:gd name="connsiteY124" fmla="*/ 3885 h 587315"/>
                <a:gd name="connsiteX125" fmla="*/ 117797 w 970708"/>
                <a:gd name="connsiteY125" fmla="*/ 26161 h 587315"/>
                <a:gd name="connsiteX126" fmla="*/ 124569 w 970708"/>
                <a:gd name="connsiteY126" fmla="*/ 50754 h 587315"/>
                <a:gd name="connsiteX127" fmla="*/ 110312 w 970708"/>
                <a:gd name="connsiteY127" fmla="*/ 77129 h 587315"/>
                <a:gd name="connsiteX128" fmla="*/ 86253 w 970708"/>
                <a:gd name="connsiteY128" fmla="*/ 96732 h 587315"/>
                <a:gd name="connsiteX129" fmla="*/ 61660 w 970708"/>
                <a:gd name="connsiteY129" fmla="*/ 119008 h 587315"/>
                <a:gd name="connsiteX130" fmla="*/ 34394 w 970708"/>
                <a:gd name="connsiteY130" fmla="*/ 136829 h 587315"/>
                <a:gd name="connsiteX131" fmla="*/ 36355 w 970708"/>
                <a:gd name="connsiteY131" fmla="*/ 160531 h 587315"/>
                <a:gd name="connsiteX132" fmla="*/ 9445 w 970708"/>
                <a:gd name="connsiteY132" fmla="*/ 222548 h 587315"/>
                <a:gd name="connsiteX133" fmla="*/ 0 w 970708"/>
                <a:gd name="connsiteY133" fmla="*/ 228072 h 587315"/>
                <a:gd name="connsiteX134" fmla="*/ 4277 w 970708"/>
                <a:gd name="connsiteY134" fmla="*/ 247319 h 587315"/>
                <a:gd name="connsiteX135" fmla="*/ 4455 w 970708"/>
                <a:gd name="connsiteY135" fmla="*/ 252665 h 58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970708" h="587315">
                  <a:moveTo>
                    <a:pt x="4455" y="252665"/>
                  </a:moveTo>
                  <a:cubicBezTo>
                    <a:pt x="4342" y="256379"/>
                    <a:pt x="4701" y="260092"/>
                    <a:pt x="5524" y="263714"/>
                  </a:cubicBezTo>
                  <a:cubicBezTo>
                    <a:pt x="8081" y="270086"/>
                    <a:pt x="12185" y="275721"/>
                    <a:pt x="17464" y="280110"/>
                  </a:cubicBezTo>
                  <a:cubicBezTo>
                    <a:pt x="22259" y="284438"/>
                    <a:pt x="26347" y="289489"/>
                    <a:pt x="29583" y="295079"/>
                  </a:cubicBezTo>
                  <a:cubicBezTo>
                    <a:pt x="31236" y="298157"/>
                    <a:pt x="32608" y="301378"/>
                    <a:pt x="33681" y="304703"/>
                  </a:cubicBezTo>
                  <a:cubicBezTo>
                    <a:pt x="34405" y="306823"/>
                    <a:pt x="35238" y="308905"/>
                    <a:pt x="36176" y="310940"/>
                  </a:cubicBezTo>
                  <a:cubicBezTo>
                    <a:pt x="38114" y="315110"/>
                    <a:pt x="40505" y="319054"/>
                    <a:pt x="43305" y="322702"/>
                  </a:cubicBezTo>
                  <a:lnTo>
                    <a:pt x="46691" y="327692"/>
                  </a:lnTo>
                  <a:cubicBezTo>
                    <a:pt x="51800" y="336165"/>
                    <a:pt x="56325" y="344977"/>
                    <a:pt x="60235" y="354067"/>
                  </a:cubicBezTo>
                  <a:cubicBezTo>
                    <a:pt x="63086" y="360126"/>
                    <a:pt x="65759" y="366185"/>
                    <a:pt x="68967" y="371888"/>
                  </a:cubicBezTo>
                  <a:cubicBezTo>
                    <a:pt x="72175" y="377591"/>
                    <a:pt x="77878" y="385610"/>
                    <a:pt x="84471" y="385610"/>
                  </a:cubicBezTo>
                  <a:lnTo>
                    <a:pt x="84471" y="385610"/>
                  </a:lnTo>
                  <a:cubicBezTo>
                    <a:pt x="88990" y="384964"/>
                    <a:pt x="93212" y="382978"/>
                    <a:pt x="96589" y="379907"/>
                  </a:cubicBezTo>
                  <a:cubicBezTo>
                    <a:pt x="99229" y="377897"/>
                    <a:pt x="102031" y="376109"/>
                    <a:pt x="104965" y="374561"/>
                  </a:cubicBezTo>
                  <a:cubicBezTo>
                    <a:pt x="121684" y="368409"/>
                    <a:pt x="140453" y="372511"/>
                    <a:pt x="153082" y="385075"/>
                  </a:cubicBezTo>
                  <a:cubicBezTo>
                    <a:pt x="157048" y="388713"/>
                    <a:pt x="160797" y="392581"/>
                    <a:pt x="164309" y="396659"/>
                  </a:cubicBezTo>
                  <a:cubicBezTo>
                    <a:pt x="168643" y="394964"/>
                    <a:pt x="173210" y="393942"/>
                    <a:pt x="177853" y="393629"/>
                  </a:cubicBezTo>
                  <a:cubicBezTo>
                    <a:pt x="194070" y="392560"/>
                    <a:pt x="210822" y="393629"/>
                    <a:pt x="226861" y="393629"/>
                  </a:cubicBezTo>
                  <a:lnTo>
                    <a:pt x="250919" y="393629"/>
                  </a:lnTo>
                  <a:lnTo>
                    <a:pt x="284779" y="393629"/>
                  </a:lnTo>
                  <a:cubicBezTo>
                    <a:pt x="292687" y="393007"/>
                    <a:pt x="300357" y="390633"/>
                    <a:pt x="307233" y="386679"/>
                  </a:cubicBezTo>
                  <a:cubicBezTo>
                    <a:pt x="313618" y="383623"/>
                    <a:pt x="320395" y="381464"/>
                    <a:pt x="327371" y="380264"/>
                  </a:cubicBezTo>
                  <a:cubicBezTo>
                    <a:pt x="350717" y="376165"/>
                    <a:pt x="367112" y="390956"/>
                    <a:pt x="380834" y="404144"/>
                  </a:cubicBezTo>
                  <a:lnTo>
                    <a:pt x="390101" y="412341"/>
                  </a:lnTo>
                  <a:cubicBezTo>
                    <a:pt x="407618" y="426097"/>
                    <a:pt x="426486" y="438038"/>
                    <a:pt x="446415" y="447983"/>
                  </a:cubicBezTo>
                  <a:lnTo>
                    <a:pt x="458890" y="454755"/>
                  </a:lnTo>
                  <a:cubicBezTo>
                    <a:pt x="490789" y="472576"/>
                    <a:pt x="524114" y="488259"/>
                    <a:pt x="556371" y="503763"/>
                  </a:cubicBezTo>
                  <a:cubicBezTo>
                    <a:pt x="576152" y="513386"/>
                    <a:pt x="595933" y="523009"/>
                    <a:pt x="615536" y="532989"/>
                  </a:cubicBezTo>
                  <a:cubicBezTo>
                    <a:pt x="643456" y="547127"/>
                    <a:pt x="671375" y="561384"/>
                    <a:pt x="699295" y="575760"/>
                  </a:cubicBezTo>
                  <a:cubicBezTo>
                    <a:pt x="701611" y="576829"/>
                    <a:pt x="703928" y="578254"/>
                    <a:pt x="706245" y="579502"/>
                  </a:cubicBezTo>
                  <a:cubicBezTo>
                    <a:pt x="713669" y="585843"/>
                    <a:pt x="723543" y="588524"/>
                    <a:pt x="733154" y="586808"/>
                  </a:cubicBezTo>
                  <a:cubicBezTo>
                    <a:pt x="736184" y="585561"/>
                    <a:pt x="739036" y="584314"/>
                    <a:pt x="741709" y="582888"/>
                  </a:cubicBezTo>
                  <a:cubicBezTo>
                    <a:pt x="747827" y="579641"/>
                    <a:pt x="754458" y="577471"/>
                    <a:pt x="761312" y="576472"/>
                  </a:cubicBezTo>
                  <a:cubicBezTo>
                    <a:pt x="764398" y="576290"/>
                    <a:pt x="767492" y="576290"/>
                    <a:pt x="770579" y="576472"/>
                  </a:cubicBezTo>
                  <a:cubicBezTo>
                    <a:pt x="777864" y="576938"/>
                    <a:pt x="785137" y="575397"/>
                    <a:pt x="791607" y="572017"/>
                  </a:cubicBezTo>
                  <a:cubicBezTo>
                    <a:pt x="795245" y="569300"/>
                    <a:pt x="798330" y="565912"/>
                    <a:pt x="800696" y="562037"/>
                  </a:cubicBezTo>
                  <a:cubicBezTo>
                    <a:pt x="804017" y="556803"/>
                    <a:pt x="808386" y="552313"/>
                    <a:pt x="813527" y="548850"/>
                  </a:cubicBezTo>
                  <a:cubicBezTo>
                    <a:pt x="821952" y="544525"/>
                    <a:pt x="831326" y="542381"/>
                    <a:pt x="840793" y="542612"/>
                  </a:cubicBezTo>
                  <a:cubicBezTo>
                    <a:pt x="853802" y="542613"/>
                    <a:pt x="861822" y="541009"/>
                    <a:pt x="865208" y="532811"/>
                  </a:cubicBezTo>
                  <a:cubicBezTo>
                    <a:pt x="871089" y="518733"/>
                    <a:pt x="875722" y="516772"/>
                    <a:pt x="889623" y="512673"/>
                  </a:cubicBezTo>
                  <a:cubicBezTo>
                    <a:pt x="894638" y="511135"/>
                    <a:pt x="898978" y="507928"/>
                    <a:pt x="901919" y="503585"/>
                  </a:cubicBezTo>
                  <a:cubicBezTo>
                    <a:pt x="904425" y="500634"/>
                    <a:pt x="907166" y="497892"/>
                    <a:pt x="910117" y="495387"/>
                  </a:cubicBezTo>
                  <a:cubicBezTo>
                    <a:pt x="923501" y="486873"/>
                    <a:pt x="940310" y="485797"/>
                    <a:pt x="954669" y="492535"/>
                  </a:cubicBezTo>
                  <a:lnTo>
                    <a:pt x="959124" y="493605"/>
                  </a:lnTo>
                  <a:cubicBezTo>
                    <a:pt x="964408" y="485169"/>
                    <a:pt x="966317" y="475051"/>
                    <a:pt x="964471" y="465270"/>
                  </a:cubicBezTo>
                  <a:cubicBezTo>
                    <a:pt x="964052" y="457839"/>
                    <a:pt x="959891" y="451128"/>
                    <a:pt x="953422" y="447449"/>
                  </a:cubicBezTo>
                  <a:lnTo>
                    <a:pt x="951283" y="446201"/>
                  </a:lnTo>
                  <a:cubicBezTo>
                    <a:pt x="944689" y="442102"/>
                    <a:pt x="935779" y="436756"/>
                    <a:pt x="939521" y="423925"/>
                  </a:cubicBezTo>
                  <a:cubicBezTo>
                    <a:pt x="943310" y="415899"/>
                    <a:pt x="949551" y="409284"/>
                    <a:pt x="957342" y="405035"/>
                  </a:cubicBezTo>
                  <a:cubicBezTo>
                    <a:pt x="959376" y="403777"/>
                    <a:pt x="961340" y="402409"/>
                    <a:pt x="963223" y="400936"/>
                  </a:cubicBezTo>
                  <a:lnTo>
                    <a:pt x="970708" y="395055"/>
                  </a:lnTo>
                  <a:cubicBezTo>
                    <a:pt x="968985" y="392233"/>
                    <a:pt x="967891" y="389072"/>
                    <a:pt x="967501" y="385788"/>
                  </a:cubicBezTo>
                  <a:cubicBezTo>
                    <a:pt x="967675" y="382485"/>
                    <a:pt x="967314" y="379174"/>
                    <a:pt x="966431" y="375986"/>
                  </a:cubicBezTo>
                  <a:cubicBezTo>
                    <a:pt x="963371" y="368637"/>
                    <a:pt x="958958" y="361927"/>
                    <a:pt x="953422" y="356205"/>
                  </a:cubicBezTo>
                  <a:cubicBezTo>
                    <a:pt x="937762" y="335809"/>
                    <a:pt x="918930" y="318059"/>
                    <a:pt x="897642" y="303633"/>
                  </a:cubicBezTo>
                  <a:cubicBezTo>
                    <a:pt x="885204" y="297733"/>
                    <a:pt x="873583" y="290245"/>
                    <a:pt x="863070" y="281357"/>
                  </a:cubicBezTo>
                  <a:cubicBezTo>
                    <a:pt x="855406" y="273872"/>
                    <a:pt x="846496" y="258012"/>
                    <a:pt x="834378" y="259259"/>
                  </a:cubicBezTo>
                  <a:cubicBezTo>
                    <a:pt x="829031" y="259259"/>
                    <a:pt x="826180" y="263893"/>
                    <a:pt x="822081" y="266388"/>
                  </a:cubicBezTo>
                  <a:cubicBezTo>
                    <a:pt x="817870" y="268563"/>
                    <a:pt x="813369" y="270124"/>
                    <a:pt x="808715" y="271021"/>
                  </a:cubicBezTo>
                  <a:cubicBezTo>
                    <a:pt x="795706" y="275120"/>
                    <a:pt x="793568" y="283139"/>
                    <a:pt x="794102" y="296327"/>
                  </a:cubicBezTo>
                  <a:cubicBezTo>
                    <a:pt x="792934" y="308283"/>
                    <a:pt x="793899" y="320351"/>
                    <a:pt x="796954" y="331969"/>
                  </a:cubicBezTo>
                  <a:cubicBezTo>
                    <a:pt x="802849" y="339851"/>
                    <a:pt x="801238" y="351019"/>
                    <a:pt x="793356" y="356913"/>
                  </a:cubicBezTo>
                  <a:cubicBezTo>
                    <a:pt x="793191" y="357036"/>
                    <a:pt x="793024" y="357157"/>
                    <a:pt x="792855" y="357275"/>
                  </a:cubicBezTo>
                  <a:cubicBezTo>
                    <a:pt x="786432" y="365860"/>
                    <a:pt x="777725" y="372467"/>
                    <a:pt x="767727" y="376343"/>
                  </a:cubicBezTo>
                  <a:cubicBezTo>
                    <a:pt x="757035" y="378838"/>
                    <a:pt x="746698" y="371175"/>
                    <a:pt x="737253" y="379551"/>
                  </a:cubicBezTo>
                  <a:cubicBezTo>
                    <a:pt x="727808" y="387926"/>
                    <a:pt x="721393" y="427133"/>
                    <a:pt x="704997" y="398619"/>
                  </a:cubicBezTo>
                  <a:cubicBezTo>
                    <a:pt x="699473" y="389174"/>
                    <a:pt x="695909" y="383115"/>
                    <a:pt x="701433" y="371888"/>
                  </a:cubicBezTo>
                  <a:cubicBezTo>
                    <a:pt x="706958" y="360660"/>
                    <a:pt x="719254" y="359591"/>
                    <a:pt x="722818" y="350324"/>
                  </a:cubicBezTo>
                  <a:cubicBezTo>
                    <a:pt x="726383" y="341057"/>
                    <a:pt x="719611" y="330365"/>
                    <a:pt x="716581" y="323058"/>
                  </a:cubicBezTo>
                  <a:cubicBezTo>
                    <a:pt x="714531" y="315660"/>
                    <a:pt x="706872" y="311324"/>
                    <a:pt x="699474" y="313374"/>
                  </a:cubicBezTo>
                  <a:cubicBezTo>
                    <a:pt x="696370" y="314234"/>
                    <a:pt x="693661" y="316145"/>
                    <a:pt x="691810" y="318781"/>
                  </a:cubicBezTo>
                  <a:cubicBezTo>
                    <a:pt x="689771" y="321397"/>
                    <a:pt x="688093" y="324274"/>
                    <a:pt x="686820" y="327335"/>
                  </a:cubicBezTo>
                  <a:cubicBezTo>
                    <a:pt x="685751" y="329652"/>
                    <a:pt x="684503" y="331612"/>
                    <a:pt x="683612" y="333929"/>
                  </a:cubicBezTo>
                  <a:cubicBezTo>
                    <a:pt x="682721" y="336246"/>
                    <a:pt x="682721" y="337493"/>
                    <a:pt x="680404" y="337850"/>
                  </a:cubicBezTo>
                  <a:cubicBezTo>
                    <a:pt x="679865" y="338210"/>
                    <a:pt x="679162" y="338210"/>
                    <a:pt x="678622" y="337850"/>
                  </a:cubicBezTo>
                  <a:cubicBezTo>
                    <a:pt x="678623" y="337850"/>
                    <a:pt x="678623" y="337850"/>
                    <a:pt x="678623" y="337850"/>
                  </a:cubicBezTo>
                  <a:cubicBezTo>
                    <a:pt x="678623" y="337850"/>
                    <a:pt x="678623" y="336246"/>
                    <a:pt x="678623" y="335177"/>
                  </a:cubicBezTo>
                  <a:cubicBezTo>
                    <a:pt x="678623" y="334107"/>
                    <a:pt x="678623" y="332860"/>
                    <a:pt x="678623" y="331790"/>
                  </a:cubicBezTo>
                  <a:cubicBezTo>
                    <a:pt x="678623" y="330721"/>
                    <a:pt x="677197" y="324484"/>
                    <a:pt x="673989" y="323415"/>
                  </a:cubicBezTo>
                  <a:cubicBezTo>
                    <a:pt x="670781" y="322345"/>
                    <a:pt x="665970" y="327157"/>
                    <a:pt x="661692" y="328048"/>
                  </a:cubicBezTo>
                  <a:cubicBezTo>
                    <a:pt x="657416" y="328939"/>
                    <a:pt x="653673" y="326622"/>
                    <a:pt x="648861" y="328048"/>
                  </a:cubicBezTo>
                  <a:cubicBezTo>
                    <a:pt x="636387" y="332503"/>
                    <a:pt x="635317" y="341414"/>
                    <a:pt x="622130" y="330365"/>
                  </a:cubicBezTo>
                  <a:cubicBezTo>
                    <a:pt x="601636" y="312544"/>
                    <a:pt x="587735" y="299000"/>
                    <a:pt x="559578" y="297218"/>
                  </a:cubicBezTo>
                  <a:cubicBezTo>
                    <a:pt x="537302" y="295614"/>
                    <a:pt x="526253" y="325019"/>
                    <a:pt x="505224" y="315039"/>
                  </a:cubicBezTo>
                  <a:cubicBezTo>
                    <a:pt x="497918" y="311296"/>
                    <a:pt x="457642" y="289911"/>
                    <a:pt x="465305" y="279397"/>
                  </a:cubicBezTo>
                  <a:cubicBezTo>
                    <a:pt x="472968" y="268883"/>
                    <a:pt x="478137" y="281714"/>
                    <a:pt x="484908" y="282426"/>
                  </a:cubicBezTo>
                  <a:cubicBezTo>
                    <a:pt x="497027" y="283674"/>
                    <a:pt x="496314" y="270843"/>
                    <a:pt x="498096" y="262467"/>
                  </a:cubicBezTo>
                  <a:cubicBezTo>
                    <a:pt x="500591" y="249814"/>
                    <a:pt x="512531" y="222904"/>
                    <a:pt x="527501" y="226825"/>
                  </a:cubicBezTo>
                  <a:cubicBezTo>
                    <a:pt x="531243" y="227894"/>
                    <a:pt x="541757" y="237518"/>
                    <a:pt x="545321" y="232171"/>
                  </a:cubicBezTo>
                  <a:cubicBezTo>
                    <a:pt x="548886" y="226825"/>
                    <a:pt x="536233" y="223974"/>
                    <a:pt x="532847" y="223439"/>
                  </a:cubicBezTo>
                  <a:cubicBezTo>
                    <a:pt x="511640" y="220231"/>
                    <a:pt x="485621" y="212390"/>
                    <a:pt x="465127" y="221301"/>
                  </a:cubicBezTo>
                  <a:cubicBezTo>
                    <a:pt x="456115" y="225823"/>
                    <a:pt x="449076" y="233496"/>
                    <a:pt x="445346" y="242864"/>
                  </a:cubicBezTo>
                  <a:cubicBezTo>
                    <a:pt x="441960" y="249636"/>
                    <a:pt x="437861" y="260685"/>
                    <a:pt x="427525" y="256408"/>
                  </a:cubicBezTo>
                  <a:cubicBezTo>
                    <a:pt x="414694" y="250349"/>
                    <a:pt x="430198" y="243933"/>
                    <a:pt x="432693" y="237339"/>
                  </a:cubicBezTo>
                  <a:cubicBezTo>
                    <a:pt x="437505" y="223974"/>
                    <a:pt x="422000" y="225578"/>
                    <a:pt x="413268" y="225756"/>
                  </a:cubicBezTo>
                  <a:cubicBezTo>
                    <a:pt x="407264" y="225598"/>
                    <a:pt x="401292" y="224822"/>
                    <a:pt x="395447" y="223439"/>
                  </a:cubicBezTo>
                  <a:cubicBezTo>
                    <a:pt x="389513" y="223074"/>
                    <a:pt x="383561" y="223074"/>
                    <a:pt x="377626" y="223439"/>
                  </a:cubicBezTo>
                  <a:cubicBezTo>
                    <a:pt x="372102" y="223439"/>
                    <a:pt x="371032" y="220409"/>
                    <a:pt x="366756" y="218449"/>
                  </a:cubicBezTo>
                  <a:cubicBezTo>
                    <a:pt x="358380" y="214707"/>
                    <a:pt x="358736" y="215954"/>
                    <a:pt x="348935" y="218449"/>
                  </a:cubicBezTo>
                  <a:cubicBezTo>
                    <a:pt x="338037" y="221263"/>
                    <a:pt x="326963" y="223347"/>
                    <a:pt x="315788" y="224686"/>
                  </a:cubicBezTo>
                  <a:cubicBezTo>
                    <a:pt x="304192" y="227950"/>
                    <a:pt x="292009" y="228559"/>
                    <a:pt x="280146" y="226469"/>
                  </a:cubicBezTo>
                  <a:cubicBezTo>
                    <a:pt x="276199" y="225830"/>
                    <a:pt x="272468" y="224240"/>
                    <a:pt x="269275" y="221835"/>
                  </a:cubicBezTo>
                  <a:cubicBezTo>
                    <a:pt x="267136" y="220053"/>
                    <a:pt x="265889" y="213281"/>
                    <a:pt x="262859" y="212746"/>
                  </a:cubicBezTo>
                  <a:cubicBezTo>
                    <a:pt x="255909" y="212746"/>
                    <a:pt x="254840" y="227360"/>
                    <a:pt x="253949" y="232349"/>
                  </a:cubicBezTo>
                  <a:cubicBezTo>
                    <a:pt x="253058" y="237339"/>
                    <a:pt x="258582" y="239478"/>
                    <a:pt x="252167" y="240012"/>
                  </a:cubicBezTo>
                  <a:cubicBezTo>
                    <a:pt x="245751" y="240547"/>
                    <a:pt x="246464" y="235557"/>
                    <a:pt x="244147" y="233597"/>
                  </a:cubicBezTo>
                  <a:cubicBezTo>
                    <a:pt x="237976" y="227084"/>
                    <a:pt x="229576" y="223139"/>
                    <a:pt x="220623" y="222548"/>
                  </a:cubicBezTo>
                  <a:cubicBezTo>
                    <a:pt x="200308" y="222548"/>
                    <a:pt x="181239" y="253200"/>
                    <a:pt x="170368" y="267100"/>
                  </a:cubicBezTo>
                  <a:cubicBezTo>
                    <a:pt x="164121" y="276421"/>
                    <a:pt x="151989" y="279757"/>
                    <a:pt x="141855" y="274942"/>
                  </a:cubicBezTo>
                  <a:cubicBezTo>
                    <a:pt x="128717" y="271616"/>
                    <a:pt x="115896" y="267143"/>
                    <a:pt x="103540" y="261576"/>
                  </a:cubicBezTo>
                  <a:cubicBezTo>
                    <a:pt x="83580" y="250705"/>
                    <a:pt x="84293" y="230211"/>
                    <a:pt x="89996" y="210786"/>
                  </a:cubicBezTo>
                  <a:cubicBezTo>
                    <a:pt x="93025" y="199737"/>
                    <a:pt x="96055" y="196708"/>
                    <a:pt x="89105" y="185837"/>
                  </a:cubicBezTo>
                  <a:cubicBezTo>
                    <a:pt x="82155" y="174966"/>
                    <a:pt x="79660" y="164808"/>
                    <a:pt x="91956" y="155898"/>
                  </a:cubicBezTo>
                  <a:cubicBezTo>
                    <a:pt x="99619" y="150373"/>
                    <a:pt x="108352" y="152333"/>
                    <a:pt x="116727" y="146987"/>
                  </a:cubicBezTo>
                  <a:cubicBezTo>
                    <a:pt x="129024" y="139324"/>
                    <a:pt x="134548" y="146987"/>
                    <a:pt x="147023" y="150730"/>
                  </a:cubicBezTo>
                  <a:cubicBezTo>
                    <a:pt x="152456" y="151925"/>
                    <a:pt x="157723" y="153780"/>
                    <a:pt x="162706" y="156254"/>
                  </a:cubicBezTo>
                  <a:cubicBezTo>
                    <a:pt x="166091" y="158749"/>
                    <a:pt x="168230" y="164986"/>
                    <a:pt x="171616" y="166768"/>
                  </a:cubicBezTo>
                  <a:cubicBezTo>
                    <a:pt x="181239" y="171758"/>
                    <a:pt x="183734" y="161600"/>
                    <a:pt x="185873" y="154115"/>
                  </a:cubicBezTo>
                  <a:cubicBezTo>
                    <a:pt x="188011" y="146631"/>
                    <a:pt x="194961" y="137542"/>
                    <a:pt x="196743" y="128631"/>
                  </a:cubicBezTo>
                  <a:cubicBezTo>
                    <a:pt x="198526" y="119721"/>
                    <a:pt x="191041" y="108494"/>
                    <a:pt x="192823" y="97623"/>
                  </a:cubicBezTo>
                  <a:cubicBezTo>
                    <a:pt x="194605" y="86752"/>
                    <a:pt x="199951" y="80871"/>
                    <a:pt x="192823" y="69466"/>
                  </a:cubicBezTo>
                  <a:cubicBezTo>
                    <a:pt x="186741" y="60180"/>
                    <a:pt x="179010" y="52086"/>
                    <a:pt x="170012" y="45586"/>
                  </a:cubicBezTo>
                  <a:cubicBezTo>
                    <a:pt x="162171" y="39883"/>
                    <a:pt x="151122" y="38101"/>
                    <a:pt x="143993" y="31329"/>
                  </a:cubicBezTo>
                  <a:cubicBezTo>
                    <a:pt x="136865" y="24557"/>
                    <a:pt x="137756" y="15647"/>
                    <a:pt x="133301" y="7805"/>
                  </a:cubicBezTo>
                  <a:cubicBezTo>
                    <a:pt x="128846" y="-36"/>
                    <a:pt x="124034" y="-3065"/>
                    <a:pt x="117797" y="3885"/>
                  </a:cubicBezTo>
                  <a:cubicBezTo>
                    <a:pt x="111559" y="10835"/>
                    <a:pt x="116193" y="19924"/>
                    <a:pt x="117797" y="26161"/>
                  </a:cubicBezTo>
                  <a:cubicBezTo>
                    <a:pt x="121106" y="34032"/>
                    <a:pt x="123382" y="42298"/>
                    <a:pt x="124569" y="50754"/>
                  </a:cubicBezTo>
                  <a:cubicBezTo>
                    <a:pt x="124568" y="60734"/>
                    <a:pt x="116014" y="68575"/>
                    <a:pt x="110312" y="77129"/>
                  </a:cubicBezTo>
                  <a:cubicBezTo>
                    <a:pt x="104609" y="85683"/>
                    <a:pt x="93382" y="88000"/>
                    <a:pt x="86253" y="96732"/>
                  </a:cubicBezTo>
                  <a:cubicBezTo>
                    <a:pt x="79854" y="105928"/>
                    <a:pt x="71443" y="113546"/>
                    <a:pt x="61660" y="119008"/>
                  </a:cubicBezTo>
                  <a:cubicBezTo>
                    <a:pt x="51520" y="123159"/>
                    <a:pt x="42266" y="129208"/>
                    <a:pt x="34394" y="136829"/>
                  </a:cubicBezTo>
                  <a:cubicBezTo>
                    <a:pt x="25127" y="148056"/>
                    <a:pt x="31543" y="149660"/>
                    <a:pt x="36355" y="160531"/>
                  </a:cubicBezTo>
                  <a:cubicBezTo>
                    <a:pt x="46869" y="184233"/>
                    <a:pt x="28335" y="209717"/>
                    <a:pt x="9445" y="222548"/>
                  </a:cubicBezTo>
                  <a:cubicBezTo>
                    <a:pt x="6399" y="224560"/>
                    <a:pt x="3246" y="226404"/>
                    <a:pt x="0" y="228072"/>
                  </a:cubicBezTo>
                  <a:cubicBezTo>
                    <a:pt x="2492" y="234204"/>
                    <a:pt x="3938" y="240710"/>
                    <a:pt x="4277" y="247319"/>
                  </a:cubicBezTo>
                  <a:cubicBezTo>
                    <a:pt x="4435" y="249097"/>
                    <a:pt x="4495" y="250881"/>
                    <a:pt x="4455" y="25266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57" name="Полилиния: фигура 683">
              <a:extLst>
                <a:ext uri="{FF2B5EF4-FFF2-40B4-BE49-F238E27FC236}">
                  <a16:creationId xmlns:a16="http://schemas.microsoft.com/office/drawing/2014/main" id="{5D78CE53-B92F-40B9-B0AA-0FA0FE14F4F1}"/>
                </a:ext>
              </a:extLst>
            </p:cNvPr>
            <p:cNvSpPr/>
            <p:nvPr/>
          </p:nvSpPr>
          <p:spPr>
            <a:xfrm>
              <a:off x="3304153" y="3900555"/>
              <a:ext cx="621168" cy="492585"/>
            </a:xfrm>
            <a:custGeom>
              <a:avLst/>
              <a:gdLst>
                <a:gd name="connsiteX0" fmla="*/ 309746 w 666521"/>
                <a:gd name="connsiteY0" fmla="*/ 493168 h 528308"/>
                <a:gd name="connsiteX1" fmla="*/ 311884 w 666521"/>
                <a:gd name="connsiteY1" fmla="*/ 480872 h 528308"/>
                <a:gd name="connsiteX2" fmla="*/ 324537 w 666521"/>
                <a:gd name="connsiteY2" fmla="*/ 464120 h 528308"/>
                <a:gd name="connsiteX3" fmla="*/ 336121 w 666521"/>
                <a:gd name="connsiteY3" fmla="*/ 448259 h 528308"/>
                <a:gd name="connsiteX4" fmla="*/ 336121 w 666521"/>
                <a:gd name="connsiteY4" fmla="*/ 445586 h 528308"/>
                <a:gd name="connsiteX5" fmla="*/ 356080 w 666521"/>
                <a:gd name="connsiteY5" fmla="*/ 406558 h 528308"/>
                <a:gd name="connsiteX6" fmla="*/ 384772 w 666521"/>
                <a:gd name="connsiteY6" fmla="*/ 388737 h 528308"/>
                <a:gd name="connsiteX7" fmla="*/ 396712 w 666521"/>
                <a:gd name="connsiteY7" fmla="*/ 383569 h 528308"/>
                <a:gd name="connsiteX8" fmla="*/ 404732 w 666521"/>
                <a:gd name="connsiteY8" fmla="*/ 375193 h 528308"/>
                <a:gd name="connsiteX9" fmla="*/ 400989 w 666521"/>
                <a:gd name="connsiteY9" fmla="*/ 357372 h 528308"/>
                <a:gd name="connsiteX10" fmla="*/ 369090 w 666521"/>
                <a:gd name="connsiteY10" fmla="*/ 328324 h 528308"/>
                <a:gd name="connsiteX11" fmla="*/ 358041 w 666521"/>
                <a:gd name="connsiteY11" fmla="*/ 292682 h 528308"/>
                <a:gd name="connsiteX12" fmla="*/ 365704 w 666521"/>
                <a:gd name="connsiteY12" fmla="*/ 255793 h 528308"/>
                <a:gd name="connsiteX13" fmla="*/ 365704 w 666521"/>
                <a:gd name="connsiteY13" fmla="*/ 251338 h 528308"/>
                <a:gd name="connsiteX14" fmla="*/ 378713 w 666521"/>
                <a:gd name="connsiteY14" fmla="*/ 220864 h 528308"/>
                <a:gd name="connsiteX15" fmla="*/ 385485 w 666521"/>
                <a:gd name="connsiteY15" fmla="*/ 211597 h 528308"/>
                <a:gd name="connsiteX16" fmla="*/ 389049 w 666521"/>
                <a:gd name="connsiteY16" fmla="*/ 205538 h 528308"/>
                <a:gd name="connsiteX17" fmla="*/ 427721 w 666521"/>
                <a:gd name="connsiteY17" fmla="*/ 181301 h 528308"/>
                <a:gd name="connsiteX18" fmla="*/ 435919 w 666521"/>
                <a:gd name="connsiteY18" fmla="*/ 212131 h 528308"/>
                <a:gd name="connsiteX19" fmla="*/ 433424 w 666521"/>
                <a:gd name="connsiteY19" fmla="*/ 219260 h 528308"/>
                <a:gd name="connsiteX20" fmla="*/ 433424 w 666521"/>
                <a:gd name="connsiteY20" fmla="*/ 228527 h 528308"/>
                <a:gd name="connsiteX21" fmla="*/ 447324 w 666521"/>
                <a:gd name="connsiteY21" fmla="*/ 233517 h 528308"/>
                <a:gd name="connsiteX22" fmla="*/ 452848 w 666521"/>
                <a:gd name="connsiteY22" fmla="*/ 233517 h 528308"/>
                <a:gd name="connsiteX23" fmla="*/ 479580 w 666521"/>
                <a:gd name="connsiteY23" fmla="*/ 245100 h 528308"/>
                <a:gd name="connsiteX24" fmla="*/ 512727 w 666521"/>
                <a:gd name="connsiteY24" fmla="*/ 261673 h 528308"/>
                <a:gd name="connsiteX25" fmla="*/ 531617 w 666521"/>
                <a:gd name="connsiteY25" fmla="*/ 258466 h 528308"/>
                <a:gd name="connsiteX26" fmla="*/ 558883 w 666521"/>
                <a:gd name="connsiteY26" fmla="*/ 255793 h 528308"/>
                <a:gd name="connsiteX27" fmla="*/ 573318 w 666521"/>
                <a:gd name="connsiteY27" fmla="*/ 260426 h 528308"/>
                <a:gd name="connsiteX28" fmla="*/ 610742 w 666521"/>
                <a:gd name="connsiteY28" fmla="*/ 264169 h 528308"/>
                <a:gd name="connsiteX29" fmla="*/ 656542 w 666521"/>
                <a:gd name="connsiteY29" fmla="*/ 239041 h 528308"/>
                <a:gd name="connsiteX30" fmla="*/ 666522 w 666521"/>
                <a:gd name="connsiteY30" fmla="*/ 229239 h 528308"/>
                <a:gd name="connsiteX31" fmla="*/ 655829 w 666521"/>
                <a:gd name="connsiteY31" fmla="*/ 220685 h 528308"/>
                <a:gd name="connsiteX32" fmla="*/ 640325 w 666521"/>
                <a:gd name="connsiteY32" fmla="*/ 215339 h 528308"/>
                <a:gd name="connsiteX33" fmla="*/ 624821 w 666521"/>
                <a:gd name="connsiteY33" fmla="*/ 209993 h 528308"/>
                <a:gd name="connsiteX34" fmla="*/ 610920 w 666521"/>
                <a:gd name="connsiteY34" fmla="*/ 203221 h 528308"/>
                <a:gd name="connsiteX35" fmla="*/ 590961 w 666521"/>
                <a:gd name="connsiteY35" fmla="*/ 194132 h 528308"/>
                <a:gd name="connsiteX36" fmla="*/ 557992 w 666521"/>
                <a:gd name="connsiteY36" fmla="*/ 164728 h 528308"/>
                <a:gd name="connsiteX37" fmla="*/ 550686 w 666521"/>
                <a:gd name="connsiteY37" fmla="*/ 151718 h 528308"/>
                <a:gd name="connsiteX38" fmla="*/ 541062 w 666521"/>
                <a:gd name="connsiteY38" fmla="*/ 140491 h 528308"/>
                <a:gd name="connsiteX39" fmla="*/ 527697 w 666521"/>
                <a:gd name="connsiteY39" fmla="*/ 122670 h 528308"/>
                <a:gd name="connsiteX40" fmla="*/ 521103 w 666521"/>
                <a:gd name="connsiteY40" fmla="*/ 104849 h 528308"/>
                <a:gd name="connsiteX41" fmla="*/ 512371 w 666521"/>
                <a:gd name="connsiteY41" fmla="*/ 83821 h 528308"/>
                <a:gd name="connsiteX42" fmla="*/ 498114 w 666521"/>
                <a:gd name="connsiteY42" fmla="*/ 66000 h 528308"/>
                <a:gd name="connsiteX43" fmla="*/ 489203 w 666521"/>
                <a:gd name="connsiteY43" fmla="*/ 55841 h 528308"/>
                <a:gd name="connsiteX44" fmla="*/ 484570 w 666521"/>
                <a:gd name="connsiteY44" fmla="*/ 49782 h 528308"/>
                <a:gd name="connsiteX45" fmla="*/ 466749 w 666521"/>
                <a:gd name="connsiteY45" fmla="*/ 33922 h 528308"/>
                <a:gd name="connsiteX46" fmla="*/ 451423 w 666521"/>
                <a:gd name="connsiteY46" fmla="*/ 30358 h 528308"/>
                <a:gd name="connsiteX47" fmla="*/ 433602 w 666521"/>
                <a:gd name="connsiteY47" fmla="*/ 26259 h 528308"/>
                <a:gd name="connsiteX48" fmla="*/ 405801 w 666521"/>
                <a:gd name="connsiteY48" fmla="*/ 12180 h 528308"/>
                <a:gd name="connsiteX49" fmla="*/ 400098 w 666521"/>
                <a:gd name="connsiteY49" fmla="*/ 8794 h 528308"/>
                <a:gd name="connsiteX50" fmla="*/ 371050 w 666521"/>
                <a:gd name="connsiteY50" fmla="*/ 62 h 528308"/>
                <a:gd name="connsiteX51" fmla="*/ 365704 w 666521"/>
                <a:gd name="connsiteY51" fmla="*/ 4517 h 528308"/>
                <a:gd name="connsiteX52" fmla="*/ 364278 w 666521"/>
                <a:gd name="connsiteY52" fmla="*/ 11645 h 528308"/>
                <a:gd name="connsiteX53" fmla="*/ 351269 w 666521"/>
                <a:gd name="connsiteY53" fmla="*/ 25368 h 528308"/>
                <a:gd name="connsiteX54" fmla="*/ 343250 w 666521"/>
                <a:gd name="connsiteY54" fmla="*/ 26793 h 528308"/>
                <a:gd name="connsiteX55" fmla="*/ 318835 w 666521"/>
                <a:gd name="connsiteY55" fmla="*/ 37308 h 528308"/>
                <a:gd name="connsiteX56" fmla="*/ 314023 w 666521"/>
                <a:gd name="connsiteY56" fmla="*/ 41763 h 528308"/>
                <a:gd name="connsiteX57" fmla="*/ 287291 w 666521"/>
                <a:gd name="connsiteY57" fmla="*/ 55663 h 528308"/>
                <a:gd name="connsiteX58" fmla="*/ 272856 w 666521"/>
                <a:gd name="connsiteY58" fmla="*/ 55663 h 528308"/>
                <a:gd name="connsiteX59" fmla="*/ 247907 w 666521"/>
                <a:gd name="connsiteY59" fmla="*/ 57446 h 528308"/>
                <a:gd name="connsiteX60" fmla="*/ 237749 w 666521"/>
                <a:gd name="connsiteY60" fmla="*/ 61366 h 528308"/>
                <a:gd name="connsiteX61" fmla="*/ 208879 w 666521"/>
                <a:gd name="connsiteY61" fmla="*/ 67247 h 528308"/>
                <a:gd name="connsiteX62" fmla="*/ 187851 w 666521"/>
                <a:gd name="connsiteY62" fmla="*/ 77227 h 528308"/>
                <a:gd name="connsiteX63" fmla="*/ 184108 w 666521"/>
                <a:gd name="connsiteY63" fmla="*/ 81504 h 528308"/>
                <a:gd name="connsiteX64" fmla="*/ 148466 w 666521"/>
                <a:gd name="connsiteY64" fmla="*/ 92909 h 528308"/>
                <a:gd name="connsiteX65" fmla="*/ 138843 w 666521"/>
                <a:gd name="connsiteY65" fmla="*/ 92909 h 528308"/>
                <a:gd name="connsiteX66" fmla="*/ 136348 w 666521"/>
                <a:gd name="connsiteY66" fmla="*/ 120888 h 528308"/>
                <a:gd name="connsiteX67" fmla="*/ 82885 w 666521"/>
                <a:gd name="connsiteY67" fmla="*/ 156530 h 528308"/>
                <a:gd name="connsiteX68" fmla="*/ 53124 w 666521"/>
                <a:gd name="connsiteY68" fmla="*/ 165797 h 528308"/>
                <a:gd name="connsiteX69" fmla="*/ 30848 w 666521"/>
                <a:gd name="connsiteY69" fmla="*/ 203221 h 528308"/>
                <a:gd name="connsiteX70" fmla="*/ 28531 w 666521"/>
                <a:gd name="connsiteY70" fmla="*/ 211240 h 528308"/>
                <a:gd name="connsiteX71" fmla="*/ 28531 w 666521"/>
                <a:gd name="connsiteY71" fmla="*/ 212488 h 528308"/>
                <a:gd name="connsiteX72" fmla="*/ 24789 w 666521"/>
                <a:gd name="connsiteY72" fmla="*/ 236903 h 528308"/>
                <a:gd name="connsiteX73" fmla="*/ 24789 w 666521"/>
                <a:gd name="connsiteY73" fmla="*/ 240645 h 528308"/>
                <a:gd name="connsiteX74" fmla="*/ 17304 w 666521"/>
                <a:gd name="connsiteY74" fmla="*/ 264169 h 528308"/>
                <a:gd name="connsiteX75" fmla="*/ 17304 w 666521"/>
                <a:gd name="connsiteY75" fmla="*/ 264169 h 528308"/>
                <a:gd name="connsiteX76" fmla="*/ 10354 w 666521"/>
                <a:gd name="connsiteY76" fmla="*/ 269337 h 528308"/>
                <a:gd name="connsiteX77" fmla="*/ 10354 w 666521"/>
                <a:gd name="connsiteY77" fmla="*/ 269337 h 528308"/>
                <a:gd name="connsiteX78" fmla="*/ 17 w 666521"/>
                <a:gd name="connsiteY78" fmla="*/ 283772 h 528308"/>
                <a:gd name="connsiteX79" fmla="*/ 9284 w 666521"/>
                <a:gd name="connsiteY79" fmla="*/ 306939 h 528308"/>
                <a:gd name="connsiteX80" fmla="*/ 14274 w 666521"/>
                <a:gd name="connsiteY80" fmla="*/ 311929 h 528308"/>
                <a:gd name="connsiteX81" fmla="*/ 27997 w 666521"/>
                <a:gd name="connsiteY81" fmla="*/ 329750 h 528308"/>
                <a:gd name="connsiteX82" fmla="*/ 30313 w 666521"/>
                <a:gd name="connsiteY82" fmla="*/ 336165 h 528308"/>
                <a:gd name="connsiteX83" fmla="*/ 38689 w 666521"/>
                <a:gd name="connsiteY83" fmla="*/ 351492 h 528308"/>
                <a:gd name="connsiteX84" fmla="*/ 69341 w 666521"/>
                <a:gd name="connsiteY84" fmla="*/ 366639 h 528308"/>
                <a:gd name="connsiteX85" fmla="*/ 88766 w 666521"/>
                <a:gd name="connsiteY85" fmla="*/ 373946 h 528308"/>
                <a:gd name="connsiteX86" fmla="*/ 114250 w 666521"/>
                <a:gd name="connsiteY86" fmla="*/ 394440 h 528308"/>
                <a:gd name="connsiteX87" fmla="*/ 119240 w 666521"/>
                <a:gd name="connsiteY87" fmla="*/ 408875 h 528308"/>
                <a:gd name="connsiteX88" fmla="*/ 124051 w 666521"/>
                <a:gd name="connsiteY88" fmla="*/ 421528 h 528308"/>
                <a:gd name="connsiteX89" fmla="*/ 139555 w 666521"/>
                <a:gd name="connsiteY89" fmla="*/ 431508 h 528308"/>
                <a:gd name="connsiteX90" fmla="*/ 153099 w 666521"/>
                <a:gd name="connsiteY90" fmla="*/ 438814 h 528308"/>
                <a:gd name="connsiteX91" fmla="*/ 170920 w 666521"/>
                <a:gd name="connsiteY91" fmla="*/ 465724 h 528308"/>
                <a:gd name="connsiteX92" fmla="*/ 178762 w 666521"/>
                <a:gd name="connsiteY92" fmla="*/ 485861 h 528308"/>
                <a:gd name="connsiteX93" fmla="*/ 182326 w 666521"/>
                <a:gd name="connsiteY93" fmla="*/ 484792 h 528308"/>
                <a:gd name="connsiteX94" fmla="*/ 252006 w 666521"/>
                <a:gd name="connsiteY94" fmla="*/ 505286 h 528308"/>
                <a:gd name="connsiteX95" fmla="*/ 259847 w 666521"/>
                <a:gd name="connsiteY95" fmla="*/ 515266 h 528308"/>
                <a:gd name="connsiteX96" fmla="*/ 289252 w 666521"/>
                <a:gd name="connsiteY96" fmla="*/ 525424 h 528308"/>
                <a:gd name="connsiteX97" fmla="*/ 289252 w 666521"/>
                <a:gd name="connsiteY97" fmla="*/ 525424 h 528308"/>
                <a:gd name="connsiteX98" fmla="*/ 296202 w 666521"/>
                <a:gd name="connsiteY98" fmla="*/ 514375 h 528308"/>
                <a:gd name="connsiteX99" fmla="*/ 301726 w 666521"/>
                <a:gd name="connsiteY99" fmla="*/ 508494 h 528308"/>
                <a:gd name="connsiteX100" fmla="*/ 308498 w 666521"/>
                <a:gd name="connsiteY100" fmla="*/ 499762 h 528308"/>
                <a:gd name="connsiteX101" fmla="*/ 309746 w 666521"/>
                <a:gd name="connsiteY101" fmla="*/ 493168 h 52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66521" h="528308">
                  <a:moveTo>
                    <a:pt x="309746" y="493168"/>
                  </a:moveTo>
                  <a:cubicBezTo>
                    <a:pt x="309730" y="488975"/>
                    <a:pt x="310454" y="484813"/>
                    <a:pt x="311884" y="480872"/>
                  </a:cubicBezTo>
                  <a:cubicBezTo>
                    <a:pt x="314871" y="474456"/>
                    <a:pt x="319183" y="468747"/>
                    <a:pt x="324537" y="464120"/>
                  </a:cubicBezTo>
                  <a:cubicBezTo>
                    <a:pt x="329808" y="460022"/>
                    <a:pt x="333822" y="454527"/>
                    <a:pt x="336121" y="448259"/>
                  </a:cubicBezTo>
                  <a:lnTo>
                    <a:pt x="336121" y="445586"/>
                  </a:lnTo>
                  <a:cubicBezTo>
                    <a:pt x="339224" y="431047"/>
                    <a:pt x="346109" y="417585"/>
                    <a:pt x="356080" y="406558"/>
                  </a:cubicBezTo>
                  <a:cubicBezTo>
                    <a:pt x="364079" y="398405"/>
                    <a:pt x="373919" y="392293"/>
                    <a:pt x="384772" y="388737"/>
                  </a:cubicBezTo>
                  <a:cubicBezTo>
                    <a:pt x="388837" y="387219"/>
                    <a:pt x="392823" y="385494"/>
                    <a:pt x="396712" y="383569"/>
                  </a:cubicBezTo>
                  <a:cubicBezTo>
                    <a:pt x="400426" y="382003"/>
                    <a:pt x="403328" y="378972"/>
                    <a:pt x="404732" y="375193"/>
                  </a:cubicBezTo>
                  <a:cubicBezTo>
                    <a:pt x="405655" y="368997"/>
                    <a:pt x="404327" y="362674"/>
                    <a:pt x="400989" y="357372"/>
                  </a:cubicBezTo>
                  <a:cubicBezTo>
                    <a:pt x="393304" y="344879"/>
                    <a:pt x="382246" y="334810"/>
                    <a:pt x="369090" y="328324"/>
                  </a:cubicBezTo>
                  <a:cubicBezTo>
                    <a:pt x="357684" y="321374"/>
                    <a:pt x="347526" y="311572"/>
                    <a:pt x="358041" y="292682"/>
                  </a:cubicBezTo>
                  <a:cubicBezTo>
                    <a:pt x="364597" y="281569"/>
                    <a:pt x="367291" y="268598"/>
                    <a:pt x="365704" y="255793"/>
                  </a:cubicBezTo>
                  <a:lnTo>
                    <a:pt x="365704" y="251338"/>
                  </a:lnTo>
                  <a:cubicBezTo>
                    <a:pt x="366169" y="239931"/>
                    <a:pt x="370797" y="229090"/>
                    <a:pt x="378713" y="220864"/>
                  </a:cubicBezTo>
                  <a:cubicBezTo>
                    <a:pt x="380852" y="218012"/>
                    <a:pt x="383168" y="214983"/>
                    <a:pt x="385485" y="211597"/>
                  </a:cubicBezTo>
                  <a:lnTo>
                    <a:pt x="389049" y="205538"/>
                  </a:lnTo>
                  <a:cubicBezTo>
                    <a:pt x="396178" y="193063"/>
                    <a:pt x="407939" y="172391"/>
                    <a:pt x="427721" y="181301"/>
                  </a:cubicBezTo>
                  <a:cubicBezTo>
                    <a:pt x="447502" y="190212"/>
                    <a:pt x="439305" y="203577"/>
                    <a:pt x="435919" y="212131"/>
                  </a:cubicBezTo>
                  <a:cubicBezTo>
                    <a:pt x="434878" y="214429"/>
                    <a:pt x="434043" y="216815"/>
                    <a:pt x="433424" y="219260"/>
                  </a:cubicBezTo>
                  <a:cubicBezTo>
                    <a:pt x="432016" y="222188"/>
                    <a:pt x="432016" y="225598"/>
                    <a:pt x="433424" y="228527"/>
                  </a:cubicBezTo>
                  <a:cubicBezTo>
                    <a:pt x="435027" y="231022"/>
                    <a:pt x="439661" y="232626"/>
                    <a:pt x="447324" y="233517"/>
                  </a:cubicBezTo>
                  <a:lnTo>
                    <a:pt x="452848" y="233517"/>
                  </a:lnTo>
                  <a:cubicBezTo>
                    <a:pt x="463069" y="233045"/>
                    <a:pt x="472935" y="237320"/>
                    <a:pt x="479580" y="245100"/>
                  </a:cubicBezTo>
                  <a:cubicBezTo>
                    <a:pt x="488508" y="254117"/>
                    <a:pt x="500157" y="259941"/>
                    <a:pt x="512727" y="261673"/>
                  </a:cubicBezTo>
                  <a:cubicBezTo>
                    <a:pt x="519188" y="262105"/>
                    <a:pt x="525660" y="261006"/>
                    <a:pt x="531617" y="258466"/>
                  </a:cubicBezTo>
                  <a:cubicBezTo>
                    <a:pt x="540220" y="254814"/>
                    <a:pt x="549735" y="253881"/>
                    <a:pt x="558883" y="255793"/>
                  </a:cubicBezTo>
                  <a:cubicBezTo>
                    <a:pt x="563776" y="257071"/>
                    <a:pt x="568595" y="258617"/>
                    <a:pt x="573318" y="260426"/>
                  </a:cubicBezTo>
                  <a:cubicBezTo>
                    <a:pt x="584928" y="266165"/>
                    <a:pt x="598226" y="267495"/>
                    <a:pt x="610742" y="264169"/>
                  </a:cubicBezTo>
                  <a:cubicBezTo>
                    <a:pt x="627241" y="258267"/>
                    <a:pt x="642700" y="249785"/>
                    <a:pt x="656542" y="239041"/>
                  </a:cubicBezTo>
                  <a:cubicBezTo>
                    <a:pt x="660171" y="236097"/>
                    <a:pt x="663512" y="232815"/>
                    <a:pt x="666522" y="229239"/>
                  </a:cubicBezTo>
                  <a:cubicBezTo>
                    <a:pt x="663982" y="225302"/>
                    <a:pt x="660228" y="222299"/>
                    <a:pt x="655829" y="220685"/>
                  </a:cubicBezTo>
                  <a:cubicBezTo>
                    <a:pt x="650787" y="218556"/>
                    <a:pt x="645607" y="216770"/>
                    <a:pt x="640325" y="215339"/>
                  </a:cubicBezTo>
                  <a:cubicBezTo>
                    <a:pt x="635036" y="213930"/>
                    <a:pt x="629854" y="212143"/>
                    <a:pt x="624821" y="209993"/>
                  </a:cubicBezTo>
                  <a:cubicBezTo>
                    <a:pt x="620009" y="208033"/>
                    <a:pt x="615554" y="205538"/>
                    <a:pt x="610920" y="203221"/>
                  </a:cubicBezTo>
                  <a:cubicBezTo>
                    <a:pt x="604547" y="199611"/>
                    <a:pt x="597868" y="196570"/>
                    <a:pt x="590961" y="194132"/>
                  </a:cubicBezTo>
                  <a:cubicBezTo>
                    <a:pt x="575954" y="190070"/>
                    <a:pt x="563738" y="179174"/>
                    <a:pt x="557992" y="164728"/>
                  </a:cubicBezTo>
                  <a:cubicBezTo>
                    <a:pt x="555854" y="160807"/>
                    <a:pt x="553715" y="156530"/>
                    <a:pt x="550686" y="151718"/>
                  </a:cubicBezTo>
                  <a:cubicBezTo>
                    <a:pt x="547830" y="147688"/>
                    <a:pt x="544608" y="143930"/>
                    <a:pt x="541062" y="140491"/>
                  </a:cubicBezTo>
                  <a:cubicBezTo>
                    <a:pt x="535541" y="135431"/>
                    <a:pt x="531009" y="129388"/>
                    <a:pt x="527697" y="122670"/>
                  </a:cubicBezTo>
                  <a:cubicBezTo>
                    <a:pt x="525171" y="116856"/>
                    <a:pt x="522970" y="110907"/>
                    <a:pt x="521103" y="104849"/>
                  </a:cubicBezTo>
                  <a:cubicBezTo>
                    <a:pt x="519044" y="97515"/>
                    <a:pt x="516113" y="90455"/>
                    <a:pt x="512371" y="83821"/>
                  </a:cubicBezTo>
                  <a:cubicBezTo>
                    <a:pt x="508214" y="77428"/>
                    <a:pt x="503439" y="71458"/>
                    <a:pt x="498114" y="66000"/>
                  </a:cubicBezTo>
                  <a:cubicBezTo>
                    <a:pt x="495084" y="62614"/>
                    <a:pt x="492054" y="59406"/>
                    <a:pt x="489203" y="55841"/>
                  </a:cubicBezTo>
                  <a:cubicBezTo>
                    <a:pt x="486352" y="52277"/>
                    <a:pt x="485995" y="51921"/>
                    <a:pt x="484570" y="49782"/>
                  </a:cubicBezTo>
                  <a:cubicBezTo>
                    <a:pt x="480376" y="42810"/>
                    <a:pt x="474161" y="37278"/>
                    <a:pt x="466749" y="33922"/>
                  </a:cubicBezTo>
                  <a:cubicBezTo>
                    <a:pt x="461769" y="32235"/>
                    <a:pt x="456636" y="31042"/>
                    <a:pt x="451423" y="30358"/>
                  </a:cubicBezTo>
                  <a:cubicBezTo>
                    <a:pt x="445355" y="29622"/>
                    <a:pt x="439381" y="28247"/>
                    <a:pt x="433602" y="26259"/>
                  </a:cubicBezTo>
                  <a:cubicBezTo>
                    <a:pt x="423889" y="22504"/>
                    <a:pt x="414576" y="17788"/>
                    <a:pt x="405801" y="12180"/>
                  </a:cubicBezTo>
                  <a:lnTo>
                    <a:pt x="400098" y="8794"/>
                  </a:lnTo>
                  <a:cubicBezTo>
                    <a:pt x="391721" y="2603"/>
                    <a:pt x="381452" y="-484"/>
                    <a:pt x="371050" y="62"/>
                  </a:cubicBezTo>
                  <a:cubicBezTo>
                    <a:pt x="368727" y="742"/>
                    <a:pt x="366791" y="2355"/>
                    <a:pt x="365704" y="4517"/>
                  </a:cubicBezTo>
                  <a:cubicBezTo>
                    <a:pt x="364588" y="6719"/>
                    <a:pt x="364095" y="9184"/>
                    <a:pt x="364278" y="11645"/>
                  </a:cubicBezTo>
                  <a:cubicBezTo>
                    <a:pt x="364278" y="18418"/>
                    <a:pt x="362140" y="22873"/>
                    <a:pt x="351269" y="25368"/>
                  </a:cubicBezTo>
                  <a:lnTo>
                    <a:pt x="343250" y="26793"/>
                  </a:lnTo>
                  <a:cubicBezTo>
                    <a:pt x="334169" y="27489"/>
                    <a:pt x="325579" y="31188"/>
                    <a:pt x="318835" y="37308"/>
                  </a:cubicBezTo>
                  <a:cubicBezTo>
                    <a:pt x="317053" y="38734"/>
                    <a:pt x="315627" y="40337"/>
                    <a:pt x="314023" y="41763"/>
                  </a:cubicBezTo>
                  <a:cubicBezTo>
                    <a:pt x="307453" y="49937"/>
                    <a:pt x="297756" y="54980"/>
                    <a:pt x="287291" y="55663"/>
                  </a:cubicBezTo>
                  <a:cubicBezTo>
                    <a:pt x="282484" y="55937"/>
                    <a:pt x="277664" y="55937"/>
                    <a:pt x="272856" y="55663"/>
                  </a:cubicBezTo>
                  <a:cubicBezTo>
                    <a:pt x="264505" y="54562"/>
                    <a:pt x="256017" y="55168"/>
                    <a:pt x="247907" y="57446"/>
                  </a:cubicBezTo>
                  <a:cubicBezTo>
                    <a:pt x="244165" y="58693"/>
                    <a:pt x="240779" y="60119"/>
                    <a:pt x="237749" y="61366"/>
                  </a:cubicBezTo>
                  <a:cubicBezTo>
                    <a:pt x="228791" y="65775"/>
                    <a:pt x="218848" y="67800"/>
                    <a:pt x="208879" y="67247"/>
                  </a:cubicBezTo>
                  <a:cubicBezTo>
                    <a:pt x="197652" y="66356"/>
                    <a:pt x="194979" y="69564"/>
                    <a:pt x="187851" y="77227"/>
                  </a:cubicBezTo>
                  <a:cubicBezTo>
                    <a:pt x="186781" y="78653"/>
                    <a:pt x="185356" y="80078"/>
                    <a:pt x="184108" y="81504"/>
                  </a:cubicBezTo>
                  <a:cubicBezTo>
                    <a:pt x="174528" y="90440"/>
                    <a:pt x="161454" y="94624"/>
                    <a:pt x="148466" y="92909"/>
                  </a:cubicBezTo>
                  <a:lnTo>
                    <a:pt x="138843" y="92909"/>
                  </a:lnTo>
                  <a:cubicBezTo>
                    <a:pt x="140137" y="102304"/>
                    <a:pt x="139284" y="111870"/>
                    <a:pt x="136348" y="120888"/>
                  </a:cubicBezTo>
                  <a:cubicBezTo>
                    <a:pt x="127794" y="146550"/>
                    <a:pt x="104092" y="151540"/>
                    <a:pt x="82885" y="156530"/>
                  </a:cubicBezTo>
                  <a:cubicBezTo>
                    <a:pt x="72556" y="158108"/>
                    <a:pt x="62523" y="161231"/>
                    <a:pt x="53124" y="165797"/>
                  </a:cubicBezTo>
                  <a:cubicBezTo>
                    <a:pt x="40724" y="174545"/>
                    <a:pt x="32626" y="188150"/>
                    <a:pt x="30848" y="203221"/>
                  </a:cubicBezTo>
                  <a:cubicBezTo>
                    <a:pt x="30848" y="205894"/>
                    <a:pt x="29422" y="208567"/>
                    <a:pt x="28531" y="211240"/>
                  </a:cubicBezTo>
                  <a:lnTo>
                    <a:pt x="28531" y="212488"/>
                  </a:lnTo>
                  <a:cubicBezTo>
                    <a:pt x="25559" y="220267"/>
                    <a:pt x="24283" y="228591"/>
                    <a:pt x="24789" y="236903"/>
                  </a:cubicBezTo>
                  <a:lnTo>
                    <a:pt x="24789" y="240645"/>
                  </a:lnTo>
                  <a:cubicBezTo>
                    <a:pt x="27366" y="249279"/>
                    <a:pt x="24397" y="258611"/>
                    <a:pt x="17304" y="264169"/>
                  </a:cubicBezTo>
                  <a:lnTo>
                    <a:pt x="17304" y="264169"/>
                  </a:lnTo>
                  <a:cubicBezTo>
                    <a:pt x="14987" y="266129"/>
                    <a:pt x="12671" y="267733"/>
                    <a:pt x="10354" y="269337"/>
                  </a:cubicBezTo>
                  <a:lnTo>
                    <a:pt x="10354" y="269337"/>
                  </a:lnTo>
                  <a:cubicBezTo>
                    <a:pt x="4586" y="271968"/>
                    <a:pt x="650" y="277464"/>
                    <a:pt x="17" y="283772"/>
                  </a:cubicBezTo>
                  <a:cubicBezTo>
                    <a:pt x="-274" y="292451"/>
                    <a:pt x="3088" y="300855"/>
                    <a:pt x="9284" y="306939"/>
                  </a:cubicBezTo>
                  <a:lnTo>
                    <a:pt x="14274" y="311929"/>
                  </a:lnTo>
                  <a:cubicBezTo>
                    <a:pt x="20022" y="316866"/>
                    <a:pt x="24693" y="322931"/>
                    <a:pt x="27997" y="329750"/>
                  </a:cubicBezTo>
                  <a:cubicBezTo>
                    <a:pt x="28887" y="331888"/>
                    <a:pt x="29600" y="334027"/>
                    <a:pt x="30313" y="336165"/>
                  </a:cubicBezTo>
                  <a:cubicBezTo>
                    <a:pt x="31791" y="341890"/>
                    <a:pt x="34669" y="347156"/>
                    <a:pt x="38689" y="351492"/>
                  </a:cubicBezTo>
                  <a:cubicBezTo>
                    <a:pt x="47692" y="358695"/>
                    <a:pt x="58150" y="363863"/>
                    <a:pt x="69341" y="366639"/>
                  </a:cubicBezTo>
                  <a:cubicBezTo>
                    <a:pt x="75950" y="368702"/>
                    <a:pt x="82436" y="371141"/>
                    <a:pt x="88766" y="373946"/>
                  </a:cubicBezTo>
                  <a:cubicBezTo>
                    <a:pt x="99027" y="378231"/>
                    <a:pt x="107864" y="385337"/>
                    <a:pt x="114250" y="394440"/>
                  </a:cubicBezTo>
                  <a:cubicBezTo>
                    <a:pt x="116646" y="398966"/>
                    <a:pt x="118330" y="403835"/>
                    <a:pt x="119240" y="408875"/>
                  </a:cubicBezTo>
                  <a:cubicBezTo>
                    <a:pt x="120108" y="413337"/>
                    <a:pt x="121736" y="417616"/>
                    <a:pt x="124051" y="421528"/>
                  </a:cubicBezTo>
                  <a:cubicBezTo>
                    <a:pt x="128254" y="426157"/>
                    <a:pt x="133602" y="429599"/>
                    <a:pt x="139555" y="431508"/>
                  </a:cubicBezTo>
                  <a:cubicBezTo>
                    <a:pt x="144372" y="433338"/>
                    <a:pt x="148925" y="435794"/>
                    <a:pt x="153099" y="438814"/>
                  </a:cubicBezTo>
                  <a:cubicBezTo>
                    <a:pt x="161554" y="445839"/>
                    <a:pt x="167752" y="455199"/>
                    <a:pt x="170920" y="465724"/>
                  </a:cubicBezTo>
                  <a:lnTo>
                    <a:pt x="178762" y="485861"/>
                  </a:lnTo>
                  <a:lnTo>
                    <a:pt x="182326" y="484792"/>
                  </a:lnTo>
                  <a:cubicBezTo>
                    <a:pt x="207561" y="477112"/>
                    <a:pt x="234947" y="485167"/>
                    <a:pt x="252006" y="505286"/>
                  </a:cubicBezTo>
                  <a:cubicBezTo>
                    <a:pt x="255036" y="508851"/>
                    <a:pt x="257530" y="512236"/>
                    <a:pt x="259847" y="515266"/>
                  </a:cubicBezTo>
                  <a:cubicBezTo>
                    <a:pt x="268936" y="527562"/>
                    <a:pt x="271966" y="531662"/>
                    <a:pt x="289252" y="525424"/>
                  </a:cubicBezTo>
                  <a:lnTo>
                    <a:pt x="289252" y="525424"/>
                  </a:lnTo>
                  <a:cubicBezTo>
                    <a:pt x="291187" y="521514"/>
                    <a:pt x="293516" y="517812"/>
                    <a:pt x="296202" y="514375"/>
                  </a:cubicBezTo>
                  <a:cubicBezTo>
                    <a:pt x="297902" y="512286"/>
                    <a:pt x="299748" y="510321"/>
                    <a:pt x="301726" y="508494"/>
                  </a:cubicBezTo>
                  <a:cubicBezTo>
                    <a:pt x="304640" y="506158"/>
                    <a:pt x="306961" y="503166"/>
                    <a:pt x="308498" y="499762"/>
                  </a:cubicBezTo>
                  <a:cubicBezTo>
                    <a:pt x="309168" y="497620"/>
                    <a:pt x="309586" y="495407"/>
                    <a:pt x="309746" y="49316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58" name="Полилиния: фигура 684">
              <a:extLst>
                <a:ext uri="{FF2B5EF4-FFF2-40B4-BE49-F238E27FC236}">
                  <a16:creationId xmlns:a16="http://schemas.microsoft.com/office/drawing/2014/main" id="{A4E91B30-9F44-4E45-9CEF-85976E346E57}"/>
                </a:ext>
              </a:extLst>
            </p:cNvPr>
            <p:cNvSpPr/>
            <p:nvPr/>
          </p:nvSpPr>
          <p:spPr>
            <a:xfrm>
              <a:off x="3586346" y="4078132"/>
              <a:ext cx="367908" cy="552279"/>
            </a:xfrm>
            <a:custGeom>
              <a:avLst/>
              <a:gdLst>
                <a:gd name="connsiteX0" fmla="*/ 295472 w 394769"/>
                <a:gd name="connsiteY0" fmla="*/ 470943 h 592331"/>
                <a:gd name="connsiteX1" fmla="*/ 285135 w 394769"/>
                <a:gd name="connsiteY1" fmla="*/ 442786 h 592331"/>
                <a:gd name="connsiteX2" fmla="*/ 290660 w 394769"/>
                <a:gd name="connsiteY2" fmla="*/ 404471 h 592331"/>
                <a:gd name="connsiteX3" fmla="*/ 293868 w 394769"/>
                <a:gd name="connsiteY3" fmla="*/ 390749 h 592331"/>
                <a:gd name="connsiteX4" fmla="*/ 300461 w 394769"/>
                <a:gd name="connsiteY4" fmla="*/ 367938 h 592331"/>
                <a:gd name="connsiteX5" fmla="*/ 351429 w 394769"/>
                <a:gd name="connsiteY5" fmla="*/ 329801 h 592331"/>
                <a:gd name="connsiteX6" fmla="*/ 359449 w 394769"/>
                <a:gd name="connsiteY6" fmla="*/ 329801 h 592331"/>
                <a:gd name="connsiteX7" fmla="*/ 378517 w 394769"/>
                <a:gd name="connsiteY7" fmla="*/ 320712 h 592331"/>
                <a:gd name="connsiteX8" fmla="*/ 375131 w 394769"/>
                <a:gd name="connsiteY8" fmla="*/ 311267 h 592331"/>
                <a:gd name="connsiteX9" fmla="*/ 371211 w 394769"/>
                <a:gd name="connsiteY9" fmla="*/ 292020 h 592331"/>
                <a:gd name="connsiteX10" fmla="*/ 382794 w 394769"/>
                <a:gd name="connsiteY10" fmla="*/ 271883 h 592331"/>
                <a:gd name="connsiteX11" fmla="*/ 390279 w 394769"/>
                <a:gd name="connsiteY11" fmla="*/ 261368 h 592331"/>
                <a:gd name="connsiteX12" fmla="*/ 391526 w 394769"/>
                <a:gd name="connsiteY12" fmla="*/ 215212 h 592331"/>
                <a:gd name="connsiteX13" fmla="*/ 388675 w 394769"/>
                <a:gd name="connsiteY13" fmla="*/ 205054 h 592331"/>
                <a:gd name="connsiteX14" fmla="*/ 386180 w 394769"/>
                <a:gd name="connsiteY14" fmla="*/ 197213 h 592331"/>
                <a:gd name="connsiteX15" fmla="*/ 381547 w 394769"/>
                <a:gd name="connsiteY15" fmla="*/ 186164 h 592331"/>
                <a:gd name="connsiteX16" fmla="*/ 372637 w 394769"/>
                <a:gd name="connsiteY16" fmla="*/ 158898 h 592331"/>
                <a:gd name="connsiteX17" fmla="*/ 374062 w 394769"/>
                <a:gd name="connsiteY17" fmla="*/ 141077 h 592331"/>
                <a:gd name="connsiteX18" fmla="*/ 374062 w 394769"/>
                <a:gd name="connsiteY18" fmla="*/ 122008 h 592331"/>
                <a:gd name="connsiteX19" fmla="*/ 366577 w 394769"/>
                <a:gd name="connsiteY19" fmla="*/ 114167 h 592331"/>
                <a:gd name="connsiteX20" fmla="*/ 356241 w 394769"/>
                <a:gd name="connsiteY20" fmla="*/ 102583 h 592331"/>
                <a:gd name="connsiteX21" fmla="*/ 359805 w 394769"/>
                <a:gd name="connsiteY21" fmla="*/ 72109 h 592331"/>
                <a:gd name="connsiteX22" fmla="*/ 359805 w 394769"/>
                <a:gd name="connsiteY22" fmla="*/ 70862 h 592331"/>
                <a:gd name="connsiteX23" fmla="*/ 365508 w 394769"/>
                <a:gd name="connsiteY23" fmla="*/ 53041 h 592331"/>
                <a:gd name="connsiteX24" fmla="*/ 359984 w 394769"/>
                <a:gd name="connsiteY24" fmla="*/ 57675 h 592331"/>
                <a:gd name="connsiteX25" fmla="*/ 311154 w 394769"/>
                <a:gd name="connsiteY25" fmla="*/ 84406 h 592331"/>
                <a:gd name="connsiteX26" fmla="*/ 267493 w 394769"/>
                <a:gd name="connsiteY26" fmla="*/ 80486 h 592331"/>
                <a:gd name="connsiteX27" fmla="*/ 253770 w 394769"/>
                <a:gd name="connsiteY27" fmla="*/ 76208 h 592331"/>
                <a:gd name="connsiteX28" fmla="*/ 232207 w 394769"/>
                <a:gd name="connsiteY28" fmla="*/ 78703 h 592331"/>
                <a:gd name="connsiteX29" fmla="*/ 208683 w 394769"/>
                <a:gd name="connsiteY29" fmla="*/ 82268 h 592331"/>
                <a:gd name="connsiteX30" fmla="*/ 169299 w 394769"/>
                <a:gd name="connsiteY30" fmla="*/ 62308 h 592331"/>
                <a:gd name="connsiteX31" fmla="*/ 149517 w 394769"/>
                <a:gd name="connsiteY31" fmla="*/ 54289 h 592331"/>
                <a:gd name="connsiteX32" fmla="*/ 143815 w 394769"/>
                <a:gd name="connsiteY32" fmla="*/ 54289 h 592331"/>
                <a:gd name="connsiteX33" fmla="*/ 122430 w 394769"/>
                <a:gd name="connsiteY33" fmla="*/ 45022 h 592331"/>
                <a:gd name="connsiteX34" fmla="*/ 120826 w 394769"/>
                <a:gd name="connsiteY34" fmla="*/ 27201 h 592331"/>
                <a:gd name="connsiteX35" fmla="*/ 123678 w 394769"/>
                <a:gd name="connsiteY35" fmla="*/ 19003 h 592331"/>
                <a:gd name="connsiteX36" fmla="*/ 120826 w 394769"/>
                <a:gd name="connsiteY36" fmla="*/ 1182 h 592331"/>
                <a:gd name="connsiteX37" fmla="*/ 94986 w 394769"/>
                <a:gd name="connsiteY37" fmla="*/ 21142 h 592331"/>
                <a:gd name="connsiteX38" fmla="*/ 91065 w 394769"/>
                <a:gd name="connsiteY38" fmla="*/ 27735 h 592331"/>
                <a:gd name="connsiteX39" fmla="*/ 83758 w 394769"/>
                <a:gd name="connsiteY39" fmla="*/ 37715 h 592331"/>
                <a:gd name="connsiteX40" fmla="*/ 73066 w 394769"/>
                <a:gd name="connsiteY40" fmla="*/ 61952 h 592331"/>
                <a:gd name="connsiteX41" fmla="*/ 73066 w 394769"/>
                <a:gd name="connsiteY41" fmla="*/ 66229 h 592331"/>
                <a:gd name="connsiteX42" fmla="*/ 63977 w 394769"/>
                <a:gd name="connsiteY42" fmla="*/ 108286 h 592331"/>
                <a:gd name="connsiteX43" fmla="*/ 71640 w 394769"/>
                <a:gd name="connsiteY43" fmla="*/ 129850 h 592331"/>
                <a:gd name="connsiteX44" fmla="*/ 107282 w 394769"/>
                <a:gd name="connsiteY44" fmla="*/ 162640 h 592331"/>
                <a:gd name="connsiteX45" fmla="*/ 111916 w 394769"/>
                <a:gd name="connsiteY45" fmla="*/ 189015 h 592331"/>
                <a:gd name="connsiteX46" fmla="*/ 98728 w 394769"/>
                <a:gd name="connsiteY46" fmla="*/ 203450 h 592331"/>
                <a:gd name="connsiteX47" fmla="*/ 86253 w 394769"/>
                <a:gd name="connsiteY47" fmla="*/ 208975 h 592331"/>
                <a:gd name="connsiteX48" fmla="*/ 61126 w 394769"/>
                <a:gd name="connsiteY48" fmla="*/ 224836 h 592331"/>
                <a:gd name="connsiteX49" fmla="*/ 43305 w 394769"/>
                <a:gd name="connsiteY49" fmla="*/ 260477 h 592331"/>
                <a:gd name="connsiteX50" fmla="*/ 43305 w 394769"/>
                <a:gd name="connsiteY50" fmla="*/ 262972 h 592331"/>
                <a:gd name="connsiteX51" fmla="*/ 29226 w 394769"/>
                <a:gd name="connsiteY51" fmla="*/ 283288 h 592331"/>
                <a:gd name="connsiteX52" fmla="*/ 18712 w 394769"/>
                <a:gd name="connsiteY52" fmla="*/ 296654 h 592331"/>
                <a:gd name="connsiteX53" fmla="*/ 17464 w 394769"/>
                <a:gd name="connsiteY53" fmla="*/ 305386 h 592331"/>
                <a:gd name="connsiteX54" fmla="*/ 15682 w 394769"/>
                <a:gd name="connsiteY54" fmla="*/ 316970 h 592331"/>
                <a:gd name="connsiteX55" fmla="*/ 6415 w 394769"/>
                <a:gd name="connsiteY55" fmla="*/ 329445 h 592331"/>
                <a:gd name="connsiteX56" fmla="*/ 1782 w 394769"/>
                <a:gd name="connsiteY56" fmla="*/ 334256 h 592331"/>
                <a:gd name="connsiteX57" fmla="*/ 0 w 394769"/>
                <a:gd name="connsiteY57" fmla="*/ 336929 h 592331"/>
                <a:gd name="connsiteX58" fmla="*/ 12475 w 394769"/>
                <a:gd name="connsiteY58" fmla="*/ 341206 h 592331"/>
                <a:gd name="connsiteX59" fmla="*/ 24058 w 394769"/>
                <a:gd name="connsiteY59" fmla="*/ 378809 h 592331"/>
                <a:gd name="connsiteX60" fmla="*/ 21920 w 394769"/>
                <a:gd name="connsiteY60" fmla="*/ 396630 h 592331"/>
                <a:gd name="connsiteX61" fmla="*/ 19425 w 394769"/>
                <a:gd name="connsiteY61" fmla="*/ 419797 h 592331"/>
                <a:gd name="connsiteX62" fmla="*/ 9267 w 394769"/>
                <a:gd name="connsiteY62" fmla="*/ 452053 h 592331"/>
                <a:gd name="connsiteX63" fmla="*/ 5168 w 394769"/>
                <a:gd name="connsiteY63" fmla="*/ 459716 h 592331"/>
                <a:gd name="connsiteX64" fmla="*/ 6950 w 394769"/>
                <a:gd name="connsiteY64" fmla="*/ 475933 h 592331"/>
                <a:gd name="connsiteX65" fmla="*/ 38315 w 394769"/>
                <a:gd name="connsiteY65" fmla="*/ 481814 h 592331"/>
                <a:gd name="connsiteX66" fmla="*/ 45800 w 394769"/>
                <a:gd name="connsiteY66" fmla="*/ 477180 h 592331"/>
                <a:gd name="connsiteX67" fmla="*/ 71284 w 394769"/>
                <a:gd name="connsiteY67" fmla="*/ 470408 h 592331"/>
                <a:gd name="connsiteX68" fmla="*/ 82511 w 394769"/>
                <a:gd name="connsiteY68" fmla="*/ 493754 h 592331"/>
                <a:gd name="connsiteX69" fmla="*/ 82511 w 394769"/>
                <a:gd name="connsiteY69" fmla="*/ 496605 h 592331"/>
                <a:gd name="connsiteX70" fmla="*/ 85897 w 394769"/>
                <a:gd name="connsiteY70" fmla="*/ 518347 h 592331"/>
                <a:gd name="connsiteX71" fmla="*/ 96233 w 394769"/>
                <a:gd name="connsiteY71" fmla="*/ 514604 h 592331"/>
                <a:gd name="connsiteX72" fmla="*/ 124034 w 394769"/>
                <a:gd name="connsiteY72" fmla="*/ 514604 h 592331"/>
                <a:gd name="connsiteX73" fmla="*/ 141855 w 394769"/>
                <a:gd name="connsiteY73" fmla="*/ 522624 h 592331"/>
                <a:gd name="connsiteX74" fmla="*/ 153260 w 394769"/>
                <a:gd name="connsiteY74" fmla="*/ 524584 h 592331"/>
                <a:gd name="connsiteX75" fmla="*/ 166982 w 394769"/>
                <a:gd name="connsiteY75" fmla="*/ 535455 h 592331"/>
                <a:gd name="connsiteX76" fmla="*/ 163062 w 394769"/>
                <a:gd name="connsiteY76" fmla="*/ 549890 h 592331"/>
                <a:gd name="connsiteX77" fmla="*/ 143280 w 394769"/>
                <a:gd name="connsiteY77" fmla="*/ 558622 h 592331"/>
                <a:gd name="connsiteX78" fmla="*/ 132410 w 394769"/>
                <a:gd name="connsiteY78" fmla="*/ 561652 h 592331"/>
                <a:gd name="connsiteX79" fmla="*/ 127938 w 394769"/>
                <a:gd name="connsiteY79" fmla="*/ 576887 h 592331"/>
                <a:gd name="connsiteX80" fmla="*/ 128667 w 394769"/>
                <a:gd name="connsiteY80" fmla="*/ 578047 h 592331"/>
                <a:gd name="connsiteX81" fmla="*/ 149696 w 394769"/>
                <a:gd name="connsiteY81" fmla="*/ 584997 h 592331"/>
                <a:gd name="connsiteX82" fmla="*/ 157537 w 394769"/>
                <a:gd name="connsiteY82" fmla="*/ 584997 h 592331"/>
                <a:gd name="connsiteX83" fmla="*/ 176962 w 394769"/>
                <a:gd name="connsiteY83" fmla="*/ 588918 h 592331"/>
                <a:gd name="connsiteX84" fmla="*/ 196743 w 394769"/>
                <a:gd name="connsiteY84" fmla="*/ 592304 h 592331"/>
                <a:gd name="connsiteX85" fmla="*/ 212248 w 394769"/>
                <a:gd name="connsiteY85" fmla="*/ 584463 h 592331"/>
                <a:gd name="connsiteX86" fmla="*/ 222406 w 394769"/>
                <a:gd name="connsiteY86" fmla="*/ 577690 h 592331"/>
                <a:gd name="connsiteX87" fmla="*/ 245395 w 394769"/>
                <a:gd name="connsiteY87" fmla="*/ 571631 h 592331"/>
                <a:gd name="connsiteX88" fmla="*/ 260899 w 394769"/>
                <a:gd name="connsiteY88" fmla="*/ 568424 h 592331"/>
                <a:gd name="connsiteX89" fmla="*/ 277116 w 394769"/>
                <a:gd name="connsiteY89" fmla="*/ 559870 h 592331"/>
                <a:gd name="connsiteX90" fmla="*/ 292798 w 394769"/>
                <a:gd name="connsiteY90" fmla="*/ 551494 h 592331"/>
                <a:gd name="connsiteX91" fmla="*/ 298679 w 394769"/>
                <a:gd name="connsiteY91" fmla="*/ 529040 h 592331"/>
                <a:gd name="connsiteX92" fmla="*/ 305095 w 394769"/>
                <a:gd name="connsiteY92" fmla="*/ 504803 h 592331"/>
                <a:gd name="connsiteX93" fmla="*/ 295472 w 394769"/>
                <a:gd name="connsiteY93" fmla="*/ 470943 h 5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94769" h="592331">
                  <a:moveTo>
                    <a:pt x="295472" y="470943"/>
                  </a:moveTo>
                  <a:cubicBezTo>
                    <a:pt x="290438" y="462219"/>
                    <a:pt x="286941" y="452695"/>
                    <a:pt x="285135" y="442786"/>
                  </a:cubicBezTo>
                  <a:cubicBezTo>
                    <a:pt x="284237" y="429767"/>
                    <a:pt x="286121" y="416706"/>
                    <a:pt x="290660" y="404471"/>
                  </a:cubicBezTo>
                  <a:cubicBezTo>
                    <a:pt x="291982" y="399960"/>
                    <a:pt x="293053" y="395379"/>
                    <a:pt x="293868" y="390749"/>
                  </a:cubicBezTo>
                  <a:cubicBezTo>
                    <a:pt x="295380" y="382963"/>
                    <a:pt x="297586" y="375329"/>
                    <a:pt x="300461" y="367938"/>
                  </a:cubicBezTo>
                  <a:cubicBezTo>
                    <a:pt x="309810" y="347345"/>
                    <a:pt x="329036" y="332960"/>
                    <a:pt x="351429" y="329801"/>
                  </a:cubicBezTo>
                  <a:lnTo>
                    <a:pt x="359449" y="329801"/>
                  </a:lnTo>
                  <a:cubicBezTo>
                    <a:pt x="372993" y="329801"/>
                    <a:pt x="378517" y="327484"/>
                    <a:pt x="378517" y="320712"/>
                  </a:cubicBezTo>
                  <a:cubicBezTo>
                    <a:pt x="378317" y="317304"/>
                    <a:pt x="377141" y="314026"/>
                    <a:pt x="375131" y="311267"/>
                  </a:cubicBezTo>
                  <a:cubicBezTo>
                    <a:pt x="371228" y="305666"/>
                    <a:pt x="369809" y="298702"/>
                    <a:pt x="371211" y="292020"/>
                  </a:cubicBezTo>
                  <a:cubicBezTo>
                    <a:pt x="373246" y="284411"/>
                    <a:pt x="377240" y="277468"/>
                    <a:pt x="382794" y="271883"/>
                  </a:cubicBezTo>
                  <a:cubicBezTo>
                    <a:pt x="385719" y="268704"/>
                    <a:pt x="388233" y="265172"/>
                    <a:pt x="390279" y="261368"/>
                  </a:cubicBezTo>
                  <a:cubicBezTo>
                    <a:pt x="395804" y="246547"/>
                    <a:pt x="396243" y="230310"/>
                    <a:pt x="391526" y="215212"/>
                  </a:cubicBezTo>
                  <a:cubicBezTo>
                    <a:pt x="390752" y="211779"/>
                    <a:pt x="389801" y="208389"/>
                    <a:pt x="388675" y="205054"/>
                  </a:cubicBezTo>
                  <a:cubicBezTo>
                    <a:pt x="387998" y="202393"/>
                    <a:pt x="387165" y="199775"/>
                    <a:pt x="386180" y="197213"/>
                  </a:cubicBezTo>
                  <a:cubicBezTo>
                    <a:pt x="384755" y="193470"/>
                    <a:pt x="383151" y="189728"/>
                    <a:pt x="381547" y="186164"/>
                  </a:cubicBezTo>
                  <a:cubicBezTo>
                    <a:pt x="377282" y="177551"/>
                    <a:pt x="374281" y="168368"/>
                    <a:pt x="372637" y="158898"/>
                  </a:cubicBezTo>
                  <a:cubicBezTo>
                    <a:pt x="372147" y="152919"/>
                    <a:pt x="372629" y="146901"/>
                    <a:pt x="374062" y="141077"/>
                  </a:cubicBezTo>
                  <a:cubicBezTo>
                    <a:pt x="376029" y="134873"/>
                    <a:pt x="376029" y="128212"/>
                    <a:pt x="374062" y="122008"/>
                  </a:cubicBezTo>
                  <a:cubicBezTo>
                    <a:pt x="372257" y="118814"/>
                    <a:pt x="369685" y="116119"/>
                    <a:pt x="366577" y="114167"/>
                  </a:cubicBezTo>
                  <a:cubicBezTo>
                    <a:pt x="362255" y="111189"/>
                    <a:pt x="358710" y="107216"/>
                    <a:pt x="356241" y="102583"/>
                  </a:cubicBezTo>
                  <a:cubicBezTo>
                    <a:pt x="353637" y="92333"/>
                    <a:pt x="354906" y="81482"/>
                    <a:pt x="359805" y="72109"/>
                  </a:cubicBezTo>
                  <a:lnTo>
                    <a:pt x="359805" y="70862"/>
                  </a:lnTo>
                  <a:cubicBezTo>
                    <a:pt x="362207" y="65094"/>
                    <a:pt x="364115" y="59132"/>
                    <a:pt x="365508" y="53041"/>
                  </a:cubicBezTo>
                  <a:cubicBezTo>
                    <a:pt x="363749" y="54681"/>
                    <a:pt x="361905" y="56228"/>
                    <a:pt x="359984" y="57675"/>
                  </a:cubicBezTo>
                  <a:cubicBezTo>
                    <a:pt x="345253" y="69157"/>
                    <a:pt x="328764" y="78184"/>
                    <a:pt x="311154" y="84406"/>
                  </a:cubicBezTo>
                  <a:cubicBezTo>
                    <a:pt x="296601" y="88377"/>
                    <a:pt x="281106" y="86985"/>
                    <a:pt x="267493" y="80486"/>
                  </a:cubicBezTo>
                  <a:cubicBezTo>
                    <a:pt x="263037" y="79060"/>
                    <a:pt x="258582" y="77456"/>
                    <a:pt x="253770" y="76208"/>
                  </a:cubicBezTo>
                  <a:cubicBezTo>
                    <a:pt x="246498" y="74778"/>
                    <a:pt x="238960" y="75650"/>
                    <a:pt x="232207" y="78703"/>
                  </a:cubicBezTo>
                  <a:cubicBezTo>
                    <a:pt x="224762" y="81751"/>
                    <a:pt x="216697" y="82973"/>
                    <a:pt x="208683" y="82268"/>
                  </a:cubicBezTo>
                  <a:cubicBezTo>
                    <a:pt x="193710" y="80149"/>
                    <a:pt x="179861" y="73130"/>
                    <a:pt x="169299" y="62308"/>
                  </a:cubicBezTo>
                  <a:cubicBezTo>
                    <a:pt x="164350" y="56649"/>
                    <a:pt x="157010" y="53674"/>
                    <a:pt x="149517" y="54289"/>
                  </a:cubicBezTo>
                  <a:lnTo>
                    <a:pt x="143815" y="54289"/>
                  </a:lnTo>
                  <a:cubicBezTo>
                    <a:pt x="135678" y="54457"/>
                    <a:pt x="127871" y="51074"/>
                    <a:pt x="122430" y="45022"/>
                  </a:cubicBezTo>
                  <a:cubicBezTo>
                    <a:pt x="119244" y="39624"/>
                    <a:pt x="118655" y="33080"/>
                    <a:pt x="120826" y="27201"/>
                  </a:cubicBezTo>
                  <a:cubicBezTo>
                    <a:pt x="120826" y="24528"/>
                    <a:pt x="122608" y="21855"/>
                    <a:pt x="123678" y="19003"/>
                  </a:cubicBezTo>
                  <a:cubicBezTo>
                    <a:pt x="127954" y="8311"/>
                    <a:pt x="128667" y="4746"/>
                    <a:pt x="120826" y="1182"/>
                  </a:cubicBezTo>
                  <a:cubicBezTo>
                    <a:pt x="110312" y="-3629"/>
                    <a:pt x="103005" y="6885"/>
                    <a:pt x="94986" y="21142"/>
                  </a:cubicBezTo>
                  <a:cubicBezTo>
                    <a:pt x="93738" y="23459"/>
                    <a:pt x="92312" y="25775"/>
                    <a:pt x="91065" y="27735"/>
                  </a:cubicBezTo>
                  <a:cubicBezTo>
                    <a:pt x="88860" y="31225"/>
                    <a:pt x="86419" y="34559"/>
                    <a:pt x="83758" y="37715"/>
                  </a:cubicBezTo>
                  <a:cubicBezTo>
                    <a:pt x="77213" y="44120"/>
                    <a:pt x="73384" y="52799"/>
                    <a:pt x="73066" y="61952"/>
                  </a:cubicBezTo>
                  <a:lnTo>
                    <a:pt x="73066" y="66229"/>
                  </a:lnTo>
                  <a:cubicBezTo>
                    <a:pt x="74716" y="80865"/>
                    <a:pt x="71523" y="95638"/>
                    <a:pt x="63977" y="108286"/>
                  </a:cubicBezTo>
                  <a:cubicBezTo>
                    <a:pt x="58453" y="118088"/>
                    <a:pt x="60057" y="122721"/>
                    <a:pt x="71640" y="129850"/>
                  </a:cubicBezTo>
                  <a:cubicBezTo>
                    <a:pt x="86420" y="137135"/>
                    <a:pt x="98793" y="148518"/>
                    <a:pt x="107282" y="162640"/>
                  </a:cubicBezTo>
                  <a:cubicBezTo>
                    <a:pt x="112327" y="170445"/>
                    <a:pt x="113998" y="179959"/>
                    <a:pt x="111916" y="189015"/>
                  </a:cubicBezTo>
                  <a:cubicBezTo>
                    <a:pt x="109742" y="195465"/>
                    <a:pt x="104956" y="200704"/>
                    <a:pt x="98728" y="203450"/>
                  </a:cubicBezTo>
                  <a:lnTo>
                    <a:pt x="86253" y="208975"/>
                  </a:lnTo>
                  <a:cubicBezTo>
                    <a:pt x="76658" y="212024"/>
                    <a:pt x="68006" y="217485"/>
                    <a:pt x="61126" y="224836"/>
                  </a:cubicBezTo>
                  <a:cubicBezTo>
                    <a:pt x="52089" y="234898"/>
                    <a:pt x="45932" y="247210"/>
                    <a:pt x="43305" y="260477"/>
                  </a:cubicBezTo>
                  <a:lnTo>
                    <a:pt x="43305" y="262972"/>
                  </a:lnTo>
                  <a:cubicBezTo>
                    <a:pt x="40571" y="270911"/>
                    <a:pt x="35699" y="277941"/>
                    <a:pt x="29226" y="283288"/>
                  </a:cubicBezTo>
                  <a:cubicBezTo>
                    <a:pt x="24798" y="286933"/>
                    <a:pt x="21211" y="291492"/>
                    <a:pt x="18712" y="296654"/>
                  </a:cubicBezTo>
                  <a:cubicBezTo>
                    <a:pt x="17723" y="299454"/>
                    <a:pt x="17299" y="302422"/>
                    <a:pt x="17464" y="305386"/>
                  </a:cubicBezTo>
                  <a:cubicBezTo>
                    <a:pt x="17457" y="309315"/>
                    <a:pt x="16856" y="313221"/>
                    <a:pt x="15682" y="316970"/>
                  </a:cubicBezTo>
                  <a:cubicBezTo>
                    <a:pt x="13656" y="321821"/>
                    <a:pt x="10475" y="326104"/>
                    <a:pt x="6415" y="329445"/>
                  </a:cubicBezTo>
                  <a:cubicBezTo>
                    <a:pt x="4990" y="331048"/>
                    <a:pt x="3208" y="332474"/>
                    <a:pt x="1782" y="334256"/>
                  </a:cubicBezTo>
                  <a:lnTo>
                    <a:pt x="0" y="336929"/>
                  </a:lnTo>
                  <a:cubicBezTo>
                    <a:pt x="4509" y="336980"/>
                    <a:pt x="8883" y="338480"/>
                    <a:pt x="12475" y="341206"/>
                  </a:cubicBezTo>
                  <a:cubicBezTo>
                    <a:pt x="22268" y="351083"/>
                    <a:pt x="26596" y="365133"/>
                    <a:pt x="24058" y="378809"/>
                  </a:cubicBezTo>
                  <a:cubicBezTo>
                    <a:pt x="24058" y="385224"/>
                    <a:pt x="23345" y="391164"/>
                    <a:pt x="21920" y="396630"/>
                  </a:cubicBezTo>
                  <a:cubicBezTo>
                    <a:pt x="20851" y="404293"/>
                    <a:pt x="19959" y="412134"/>
                    <a:pt x="19425" y="419797"/>
                  </a:cubicBezTo>
                  <a:cubicBezTo>
                    <a:pt x="18876" y="431244"/>
                    <a:pt x="15377" y="442356"/>
                    <a:pt x="9267" y="452053"/>
                  </a:cubicBezTo>
                  <a:cubicBezTo>
                    <a:pt x="8019" y="454369"/>
                    <a:pt x="6594" y="456864"/>
                    <a:pt x="5168" y="459716"/>
                  </a:cubicBezTo>
                  <a:cubicBezTo>
                    <a:pt x="2011" y="464899"/>
                    <a:pt x="2743" y="471559"/>
                    <a:pt x="6950" y="475933"/>
                  </a:cubicBezTo>
                  <a:cubicBezTo>
                    <a:pt x="15461" y="483648"/>
                    <a:pt x="27587" y="485922"/>
                    <a:pt x="38315" y="481814"/>
                  </a:cubicBezTo>
                  <a:cubicBezTo>
                    <a:pt x="40917" y="480450"/>
                    <a:pt x="43418" y="478901"/>
                    <a:pt x="45800" y="477180"/>
                  </a:cubicBezTo>
                  <a:cubicBezTo>
                    <a:pt x="52376" y="470362"/>
                    <a:pt x="62191" y="467754"/>
                    <a:pt x="71284" y="470408"/>
                  </a:cubicBezTo>
                  <a:cubicBezTo>
                    <a:pt x="79631" y="474991"/>
                    <a:pt x="84143" y="484372"/>
                    <a:pt x="82511" y="493754"/>
                  </a:cubicBezTo>
                  <a:lnTo>
                    <a:pt x="82511" y="496605"/>
                  </a:lnTo>
                  <a:cubicBezTo>
                    <a:pt x="82511" y="503555"/>
                    <a:pt x="82511" y="516565"/>
                    <a:pt x="85897" y="518347"/>
                  </a:cubicBezTo>
                  <a:cubicBezTo>
                    <a:pt x="89283" y="520129"/>
                    <a:pt x="90531" y="518347"/>
                    <a:pt x="96233" y="514604"/>
                  </a:cubicBezTo>
                  <a:cubicBezTo>
                    <a:pt x="106035" y="508011"/>
                    <a:pt x="112807" y="504803"/>
                    <a:pt x="124034" y="514604"/>
                  </a:cubicBezTo>
                  <a:cubicBezTo>
                    <a:pt x="128749" y="519431"/>
                    <a:pt x="135115" y="522296"/>
                    <a:pt x="141855" y="522624"/>
                  </a:cubicBezTo>
                  <a:cubicBezTo>
                    <a:pt x="145692" y="523047"/>
                    <a:pt x="149501" y="523702"/>
                    <a:pt x="153260" y="524584"/>
                  </a:cubicBezTo>
                  <a:cubicBezTo>
                    <a:pt x="159421" y="525556"/>
                    <a:pt x="164626" y="529679"/>
                    <a:pt x="166982" y="535455"/>
                  </a:cubicBezTo>
                  <a:cubicBezTo>
                    <a:pt x="168424" y="540621"/>
                    <a:pt x="166919" y="546162"/>
                    <a:pt x="163062" y="549890"/>
                  </a:cubicBezTo>
                  <a:cubicBezTo>
                    <a:pt x="157720" y="555066"/>
                    <a:pt x="150705" y="558163"/>
                    <a:pt x="143280" y="558622"/>
                  </a:cubicBezTo>
                  <a:cubicBezTo>
                    <a:pt x="139524" y="559074"/>
                    <a:pt x="135858" y="560095"/>
                    <a:pt x="132410" y="561652"/>
                  </a:cubicBezTo>
                  <a:cubicBezTo>
                    <a:pt x="126968" y="564624"/>
                    <a:pt x="124966" y="571445"/>
                    <a:pt x="127938" y="576887"/>
                  </a:cubicBezTo>
                  <a:cubicBezTo>
                    <a:pt x="128158" y="577288"/>
                    <a:pt x="128401" y="577675"/>
                    <a:pt x="128667" y="578047"/>
                  </a:cubicBezTo>
                  <a:cubicBezTo>
                    <a:pt x="132944" y="585354"/>
                    <a:pt x="139182" y="585532"/>
                    <a:pt x="149696" y="584997"/>
                  </a:cubicBezTo>
                  <a:lnTo>
                    <a:pt x="157537" y="584997"/>
                  </a:lnTo>
                  <a:cubicBezTo>
                    <a:pt x="164152" y="585475"/>
                    <a:pt x="170679" y="586793"/>
                    <a:pt x="176962" y="588918"/>
                  </a:cubicBezTo>
                  <a:cubicBezTo>
                    <a:pt x="183257" y="591379"/>
                    <a:pt x="189988" y="592531"/>
                    <a:pt x="196743" y="592304"/>
                  </a:cubicBezTo>
                  <a:cubicBezTo>
                    <a:pt x="202560" y="591240"/>
                    <a:pt x="207944" y="588517"/>
                    <a:pt x="212248" y="584463"/>
                  </a:cubicBezTo>
                  <a:cubicBezTo>
                    <a:pt x="215465" y="581962"/>
                    <a:pt x="218860" y="579698"/>
                    <a:pt x="222406" y="577690"/>
                  </a:cubicBezTo>
                  <a:cubicBezTo>
                    <a:pt x="229651" y="574331"/>
                    <a:pt x="237434" y="572280"/>
                    <a:pt x="245395" y="571631"/>
                  </a:cubicBezTo>
                  <a:cubicBezTo>
                    <a:pt x="250654" y="571063"/>
                    <a:pt x="255846" y="569988"/>
                    <a:pt x="260899" y="568424"/>
                  </a:cubicBezTo>
                  <a:cubicBezTo>
                    <a:pt x="266619" y="566214"/>
                    <a:pt x="272062" y="563343"/>
                    <a:pt x="277116" y="559870"/>
                  </a:cubicBezTo>
                  <a:cubicBezTo>
                    <a:pt x="282067" y="556589"/>
                    <a:pt x="287318" y="553785"/>
                    <a:pt x="292798" y="551494"/>
                  </a:cubicBezTo>
                  <a:cubicBezTo>
                    <a:pt x="294106" y="543853"/>
                    <a:pt x="296073" y="536340"/>
                    <a:pt x="298679" y="529040"/>
                  </a:cubicBezTo>
                  <a:cubicBezTo>
                    <a:pt x="301507" y="521159"/>
                    <a:pt x="303654" y="513051"/>
                    <a:pt x="305095" y="504803"/>
                  </a:cubicBezTo>
                  <a:cubicBezTo>
                    <a:pt x="305588" y="492778"/>
                    <a:pt x="302215" y="480912"/>
                    <a:pt x="295472" y="47094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59" name="Полилиния: фигура 685">
              <a:extLst>
                <a:ext uri="{FF2B5EF4-FFF2-40B4-BE49-F238E27FC236}">
                  <a16:creationId xmlns:a16="http://schemas.microsoft.com/office/drawing/2014/main" id="{CF979C1A-2AD9-4924-99F8-5D494FE3B6C1}"/>
                </a:ext>
              </a:extLst>
            </p:cNvPr>
            <p:cNvSpPr/>
            <p:nvPr/>
          </p:nvSpPr>
          <p:spPr>
            <a:xfrm>
              <a:off x="3861102" y="4280121"/>
              <a:ext cx="590572" cy="447467"/>
            </a:xfrm>
            <a:custGeom>
              <a:avLst/>
              <a:gdLst>
                <a:gd name="connsiteX0" fmla="*/ 145361 w 633690"/>
                <a:gd name="connsiteY0" fmla="*/ 430555 h 479918"/>
                <a:gd name="connsiteX1" fmla="*/ 155697 w 633690"/>
                <a:gd name="connsiteY1" fmla="*/ 429129 h 479918"/>
                <a:gd name="connsiteX2" fmla="*/ 164073 w 633690"/>
                <a:gd name="connsiteY2" fmla="*/ 435366 h 479918"/>
                <a:gd name="connsiteX3" fmla="*/ 166033 w 633690"/>
                <a:gd name="connsiteY3" fmla="*/ 441604 h 479918"/>
                <a:gd name="connsiteX4" fmla="*/ 166924 w 633690"/>
                <a:gd name="connsiteY4" fmla="*/ 444277 h 479918"/>
                <a:gd name="connsiteX5" fmla="*/ 179399 w 633690"/>
                <a:gd name="connsiteY5" fmla="*/ 440534 h 479918"/>
                <a:gd name="connsiteX6" fmla="*/ 181359 w 633690"/>
                <a:gd name="connsiteY6" fmla="*/ 438752 h 479918"/>
                <a:gd name="connsiteX7" fmla="*/ 199180 w 633690"/>
                <a:gd name="connsiteY7" fmla="*/ 429663 h 479918"/>
                <a:gd name="connsiteX8" fmla="*/ 206843 w 633690"/>
                <a:gd name="connsiteY8" fmla="*/ 431089 h 479918"/>
                <a:gd name="connsiteX9" fmla="*/ 278127 w 633690"/>
                <a:gd name="connsiteY9" fmla="*/ 410595 h 479918"/>
                <a:gd name="connsiteX10" fmla="*/ 279731 w 633690"/>
                <a:gd name="connsiteY10" fmla="*/ 409169 h 479918"/>
                <a:gd name="connsiteX11" fmla="*/ 288641 w 633690"/>
                <a:gd name="connsiteY11" fmla="*/ 402041 h 479918"/>
                <a:gd name="connsiteX12" fmla="*/ 307531 w 633690"/>
                <a:gd name="connsiteY12" fmla="*/ 395448 h 479918"/>
                <a:gd name="connsiteX13" fmla="*/ 322857 w 633690"/>
                <a:gd name="connsiteY13" fmla="*/ 390458 h 479918"/>
                <a:gd name="connsiteX14" fmla="*/ 330520 w 633690"/>
                <a:gd name="connsiteY14" fmla="*/ 384577 h 479918"/>
                <a:gd name="connsiteX15" fmla="*/ 337827 w 633690"/>
                <a:gd name="connsiteY15" fmla="*/ 378874 h 479918"/>
                <a:gd name="connsiteX16" fmla="*/ 361351 w 633690"/>
                <a:gd name="connsiteY16" fmla="*/ 376913 h 479918"/>
                <a:gd name="connsiteX17" fmla="*/ 370618 w 633690"/>
                <a:gd name="connsiteY17" fmla="*/ 389923 h 479918"/>
                <a:gd name="connsiteX18" fmla="*/ 372935 w 633690"/>
                <a:gd name="connsiteY18" fmla="*/ 394734 h 479918"/>
                <a:gd name="connsiteX19" fmla="*/ 390756 w 633690"/>
                <a:gd name="connsiteY19" fmla="*/ 409704 h 479918"/>
                <a:gd name="connsiteX20" fmla="*/ 412319 w 633690"/>
                <a:gd name="connsiteY20" fmla="*/ 430376 h 479918"/>
                <a:gd name="connsiteX21" fmla="*/ 415705 w 633690"/>
                <a:gd name="connsiteY21" fmla="*/ 443207 h 479918"/>
                <a:gd name="connsiteX22" fmla="*/ 415705 w 633690"/>
                <a:gd name="connsiteY22" fmla="*/ 446593 h 479918"/>
                <a:gd name="connsiteX23" fmla="*/ 415705 w 633690"/>
                <a:gd name="connsiteY23" fmla="*/ 450514 h 479918"/>
                <a:gd name="connsiteX24" fmla="*/ 421229 w 633690"/>
                <a:gd name="connsiteY24" fmla="*/ 454969 h 479918"/>
                <a:gd name="connsiteX25" fmla="*/ 423368 w 633690"/>
                <a:gd name="connsiteY25" fmla="*/ 455860 h 479918"/>
                <a:gd name="connsiteX26" fmla="*/ 438694 w 633690"/>
                <a:gd name="connsiteY26" fmla="*/ 469761 h 479918"/>
                <a:gd name="connsiteX27" fmla="*/ 441545 w 633690"/>
                <a:gd name="connsiteY27" fmla="*/ 474751 h 479918"/>
                <a:gd name="connsiteX28" fmla="*/ 450634 w 633690"/>
                <a:gd name="connsiteY28" fmla="*/ 479918 h 479918"/>
                <a:gd name="connsiteX29" fmla="*/ 458297 w 633690"/>
                <a:gd name="connsiteY29" fmla="*/ 471364 h 479918"/>
                <a:gd name="connsiteX30" fmla="*/ 461326 w 633690"/>
                <a:gd name="connsiteY30" fmla="*/ 464592 h 479918"/>
                <a:gd name="connsiteX31" fmla="*/ 466138 w 633690"/>
                <a:gd name="connsiteY31" fmla="*/ 454791 h 479918"/>
                <a:gd name="connsiteX32" fmla="*/ 491266 w 633690"/>
                <a:gd name="connsiteY32" fmla="*/ 431267 h 479918"/>
                <a:gd name="connsiteX33" fmla="*/ 500889 w 633690"/>
                <a:gd name="connsiteY33" fmla="*/ 426099 h 479918"/>
                <a:gd name="connsiteX34" fmla="*/ 514433 w 633690"/>
                <a:gd name="connsiteY34" fmla="*/ 428594 h 479918"/>
                <a:gd name="connsiteX35" fmla="*/ 517106 w 633690"/>
                <a:gd name="connsiteY35" fmla="*/ 431802 h 479918"/>
                <a:gd name="connsiteX36" fmla="*/ 518353 w 633690"/>
                <a:gd name="connsiteY36" fmla="*/ 433405 h 479918"/>
                <a:gd name="connsiteX37" fmla="*/ 520492 w 633690"/>
                <a:gd name="connsiteY37" fmla="*/ 431445 h 479918"/>
                <a:gd name="connsiteX38" fmla="*/ 522096 w 633690"/>
                <a:gd name="connsiteY38" fmla="*/ 429128 h 479918"/>
                <a:gd name="connsiteX39" fmla="*/ 527264 w 633690"/>
                <a:gd name="connsiteY39" fmla="*/ 422891 h 479918"/>
                <a:gd name="connsiteX40" fmla="*/ 545085 w 633690"/>
                <a:gd name="connsiteY40" fmla="*/ 420218 h 479918"/>
                <a:gd name="connsiteX41" fmla="*/ 547936 w 633690"/>
                <a:gd name="connsiteY41" fmla="*/ 420218 h 479918"/>
                <a:gd name="connsiteX42" fmla="*/ 556490 w 633690"/>
                <a:gd name="connsiteY42" fmla="*/ 421466 h 479918"/>
                <a:gd name="connsiteX43" fmla="*/ 565223 w 633690"/>
                <a:gd name="connsiteY43" fmla="*/ 417545 h 479918"/>
                <a:gd name="connsiteX44" fmla="*/ 580192 w 633690"/>
                <a:gd name="connsiteY44" fmla="*/ 412199 h 479918"/>
                <a:gd name="connsiteX45" fmla="*/ 588212 w 633690"/>
                <a:gd name="connsiteY45" fmla="*/ 413625 h 479918"/>
                <a:gd name="connsiteX46" fmla="*/ 594449 w 633690"/>
                <a:gd name="connsiteY46" fmla="*/ 414694 h 479918"/>
                <a:gd name="connsiteX47" fmla="*/ 599617 w 633690"/>
                <a:gd name="connsiteY47" fmla="*/ 411486 h 479918"/>
                <a:gd name="connsiteX48" fmla="*/ 622428 w 633690"/>
                <a:gd name="connsiteY48" fmla="*/ 393665 h 479918"/>
                <a:gd name="connsiteX49" fmla="*/ 628666 w 633690"/>
                <a:gd name="connsiteY49" fmla="*/ 387784 h 479918"/>
                <a:gd name="connsiteX50" fmla="*/ 628665 w 633690"/>
                <a:gd name="connsiteY50" fmla="*/ 387784 h 479918"/>
                <a:gd name="connsiteX51" fmla="*/ 631338 w 633690"/>
                <a:gd name="connsiteY51" fmla="*/ 378339 h 479918"/>
                <a:gd name="connsiteX52" fmla="*/ 631338 w 633690"/>
                <a:gd name="connsiteY52" fmla="*/ 370320 h 479918"/>
                <a:gd name="connsiteX53" fmla="*/ 631338 w 633690"/>
                <a:gd name="connsiteY53" fmla="*/ 354815 h 479918"/>
                <a:gd name="connsiteX54" fmla="*/ 632408 w 633690"/>
                <a:gd name="connsiteY54" fmla="*/ 350538 h 479918"/>
                <a:gd name="connsiteX55" fmla="*/ 633299 w 633690"/>
                <a:gd name="connsiteY55" fmla="*/ 337885 h 479918"/>
                <a:gd name="connsiteX56" fmla="*/ 630804 w 633690"/>
                <a:gd name="connsiteY56" fmla="*/ 332717 h 479918"/>
                <a:gd name="connsiteX57" fmla="*/ 627061 w 633690"/>
                <a:gd name="connsiteY57" fmla="*/ 319352 h 479918"/>
                <a:gd name="connsiteX58" fmla="*/ 628309 w 633690"/>
                <a:gd name="connsiteY58" fmla="*/ 314718 h 479918"/>
                <a:gd name="connsiteX59" fmla="*/ 628309 w 633690"/>
                <a:gd name="connsiteY59" fmla="*/ 311867 h 479918"/>
                <a:gd name="connsiteX60" fmla="*/ 627240 w 633690"/>
                <a:gd name="connsiteY60" fmla="*/ 310441 h 479918"/>
                <a:gd name="connsiteX61" fmla="*/ 626349 w 633690"/>
                <a:gd name="connsiteY61" fmla="*/ 309194 h 479918"/>
                <a:gd name="connsiteX62" fmla="*/ 623141 w 633690"/>
                <a:gd name="connsiteY62" fmla="*/ 292621 h 479918"/>
                <a:gd name="connsiteX63" fmla="*/ 623141 w 633690"/>
                <a:gd name="connsiteY63" fmla="*/ 289769 h 479918"/>
                <a:gd name="connsiteX64" fmla="*/ 623141 w 633690"/>
                <a:gd name="connsiteY64" fmla="*/ 286383 h 479918"/>
                <a:gd name="connsiteX65" fmla="*/ 621537 w 633690"/>
                <a:gd name="connsiteY65" fmla="*/ 283175 h 479918"/>
                <a:gd name="connsiteX66" fmla="*/ 620111 w 633690"/>
                <a:gd name="connsiteY66" fmla="*/ 280680 h 479918"/>
                <a:gd name="connsiteX67" fmla="*/ 619042 w 633690"/>
                <a:gd name="connsiteY67" fmla="*/ 262859 h 479918"/>
                <a:gd name="connsiteX68" fmla="*/ 619933 w 633690"/>
                <a:gd name="connsiteY68" fmla="*/ 260721 h 479918"/>
                <a:gd name="connsiteX69" fmla="*/ 619933 w 633690"/>
                <a:gd name="connsiteY69" fmla="*/ 258404 h 479918"/>
                <a:gd name="connsiteX70" fmla="*/ 617616 w 633690"/>
                <a:gd name="connsiteY70" fmla="*/ 251097 h 479918"/>
                <a:gd name="connsiteX71" fmla="*/ 606033 w 633690"/>
                <a:gd name="connsiteY71" fmla="*/ 212782 h 479918"/>
                <a:gd name="connsiteX72" fmla="*/ 606033 w 633690"/>
                <a:gd name="connsiteY72" fmla="*/ 209931 h 479918"/>
                <a:gd name="connsiteX73" fmla="*/ 598192 w 633690"/>
                <a:gd name="connsiteY73" fmla="*/ 211000 h 479918"/>
                <a:gd name="connsiteX74" fmla="*/ 589281 w 633690"/>
                <a:gd name="connsiteY74" fmla="*/ 212069 h 479918"/>
                <a:gd name="connsiteX75" fmla="*/ 571460 w 633690"/>
                <a:gd name="connsiteY75" fmla="*/ 226326 h 479918"/>
                <a:gd name="connsiteX76" fmla="*/ 545441 w 633690"/>
                <a:gd name="connsiteY76" fmla="*/ 244147 h 479918"/>
                <a:gd name="connsiteX77" fmla="*/ 546333 w 633690"/>
                <a:gd name="connsiteY77" fmla="*/ 244147 h 479918"/>
                <a:gd name="connsiteX78" fmla="*/ 532789 w 633690"/>
                <a:gd name="connsiteY78" fmla="*/ 238444 h 479918"/>
                <a:gd name="connsiteX79" fmla="*/ 531363 w 633690"/>
                <a:gd name="connsiteY79" fmla="*/ 217237 h 479918"/>
                <a:gd name="connsiteX80" fmla="*/ 532432 w 633690"/>
                <a:gd name="connsiteY80" fmla="*/ 207792 h 479918"/>
                <a:gd name="connsiteX81" fmla="*/ 528868 w 633690"/>
                <a:gd name="connsiteY81" fmla="*/ 200486 h 479918"/>
                <a:gd name="connsiteX82" fmla="*/ 523878 w 633690"/>
                <a:gd name="connsiteY82" fmla="*/ 189793 h 479918"/>
                <a:gd name="connsiteX83" fmla="*/ 525838 w 633690"/>
                <a:gd name="connsiteY83" fmla="*/ 173754 h 479918"/>
                <a:gd name="connsiteX84" fmla="*/ 527086 w 633690"/>
                <a:gd name="connsiteY84" fmla="*/ 168052 h 479918"/>
                <a:gd name="connsiteX85" fmla="*/ 527086 w 633690"/>
                <a:gd name="connsiteY85" fmla="*/ 144885 h 479918"/>
                <a:gd name="connsiteX86" fmla="*/ 523522 w 633690"/>
                <a:gd name="connsiteY86" fmla="*/ 143102 h 479918"/>
                <a:gd name="connsiteX87" fmla="*/ 512294 w 633690"/>
                <a:gd name="connsiteY87" fmla="*/ 148271 h 479918"/>
                <a:gd name="connsiteX88" fmla="*/ 505166 w 633690"/>
                <a:gd name="connsiteY88" fmla="*/ 152904 h 479918"/>
                <a:gd name="connsiteX89" fmla="*/ 477187 w 633690"/>
                <a:gd name="connsiteY89" fmla="*/ 158072 h 479918"/>
                <a:gd name="connsiteX90" fmla="*/ 463821 w 633690"/>
                <a:gd name="connsiteY90" fmla="*/ 158963 h 479918"/>
                <a:gd name="connsiteX91" fmla="*/ 428179 w 633690"/>
                <a:gd name="connsiteY91" fmla="*/ 158963 h 479918"/>
                <a:gd name="connsiteX92" fmla="*/ 406972 w 633690"/>
                <a:gd name="connsiteY92" fmla="*/ 146310 h 479918"/>
                <a:gd name="connsiteX93" fmla="*/ 382558 w 633690"/>
                <a:gd name="connsiteY93" fmla="*/ 135083 h 479918"/>
                <a:gd name="connsiteX94" fmla="*/ 374716 w 633690"/>
                <a:gd name="connsiteY94" fmla="*/ 135083 h 479918"/>
                <a:gd name="connsiteX95" fmla="*/ 331768 w 633690"/>
                <a:gd name="connsiteY95" fmla="*/ 118688 h 479918"/>
                <a:gd name="connsiteX96" fmla="*/ 319471 w 633690"/>
                <a:gd name="connsiteY96" fmla="*/ 96411 h 479918"/>
                <a:gd name="connsiteX97" fmla="*/ 303076 w 633690"/>
                <a:gd name="connsiteY97" fmla="*/ 70749 h 479918"/>
                <a:gd name="connsiteX98" fmla="*/ 199715 w 633690"/>
                <a:gd name="connsiteY98" fmla="*/ 25840 h 479918"/>
                <a:gd name="connsiteX99" fmla="*/ 185458 w 633690"/>
                <a:gd name="connsiteY99" fmla="*/ 21920 h 479918"/>
                <a:gd name="connsiteX100" fmla="*/ 158192 w 633690"/>
                <a:gd name="connsiteY100" fmla="*/ 13722 h 479918"/>
                <a:gd name="connsiteX101" fmla="*/ 114531 w 633690"/>
                <a:gd name="connsiteY101" fmla="*/ 1248 h 479918"/>
                <a:gd name="connsiteX102" fmla="*/ 107224 w 633690"/>
                <a:gd name="connsiteY102" fmla="*/ 0 h 479918"/>
                <a:gd name="connsiteX103" fmla="*/ 104372 w 633690"/>
                <a:gd name="connsiteY103" fmla="*/ 49899 h 479918"/>
                <a:gd name="connsiteX104" fmla="*/ 95462 w 633690"/>
                <a:gd name="connsiteY104" fmla="*/ 62373 h 479918"/>
                <a:gd name="connsiteX105" fmla="*/ 86017 w 633690"/>
                <a:gd name="connsiteY105" fmla="*/ 78056 h 479918"/>
                <a:gd name="connsiteX106" fmla="*/ 88868 w 633690"/>
                <a:gd name="connsiteY106" fmla="*/ 90174 h 479918"/>
                <a:gd name="connsiteX107" fmla="*/ 93680 w 633690"/>
                <a:gd name="connsiteY107" fmla="*/ 104431 h 479918"/>
                <a:gd name="connsiteX108" fmla="*/ 64988 w 633690"/>
                <a:gd name="connsiteY108" fmla="*/ 123678 h 479918"/>
                <a:gd name="connsiteX109" fmla="*/ 57860 w 633690"/>
                <a:gd name="connsiteY109" fmla="*/ 123678 h 479918"/>
                <a:gd name="connsiteX110" fmla="*/ 14733 w 633690"/>
                <a:gd name="connsiteY110" fmla="*/ 155933 h 479918"/>
                <a:gd name="connsiteX111" fmla="*/ 8852 w 633690"/>
                <a:gd name="connsiteY111" fmla="*/ 176784 h 479918"/>
                <a:gd name="connsiteX112" fmla="*/ 5466 w 633690"/>
                <a:gd name="connsiteY112" fmla="*/ 190863 h 479918"/>
                <a:gd name="connsiteX113" fmla="*/ 120 w 633690"/>
                <a:gd name="connsiteY113" fmla="*/ 225435 h 479918"/>
                <a:gd name="connsiteX114" fmla="*/ 9387 w 633690"/>
                <a:gd name="connsiteY114" fmla="*/ 250207 h 479918"/>
                <a:gd name="connsiteX115" fmla="*/ 19545 w 633690"/>
                <a:gd name="connsiteY115" fmla="*/ 289056 h 479918"/>
                <a:gd name="connsiteX116" fmla="*/ 12773 w 633690"/>
                <a:gd name="connsiteY116" fmla="*/ 314896 h 479918"/>
                <a:gd name="connsiteX117" fmla="*/ 8496 w 633690"/>
                <a:gd name="connsiteY117" fmla="*/ 329866 h 479918"/>
                <a:gd name="connsiteX118" fmla="*/ 10991 w 633690"/>
                <a:gd name="connsiteY118" fmla="*/ 328975 h 479918"/>
                <a:gd name="connsiteX119" fmla="*/ 31485 w 633690"/>
                <a:gd name="connsiteY119" fmla="*/ 320777 h 479918"/>
                <a:gd name="connsiteX120" fmla="*/ 56434 w 633690"/>
                <a:gd name="connsiteY120" fmla="*/ 314718 h 479918"/>
                <a:gd name="connsiteX121" fmla="*/ 74255 w 633690"/>
                <a:gd name="connsiteY121" fmla="*/ 311511 h 479918"/>
                <a:gd name="connsiteX122" fmla="*/ 95640 w 633690"/>
                <a:gd name="connsiteY122" fmla="*/ 315253 h 479918"/>
                <a:gd name="connsiteX123" fmla="*/ 84235 w 633690"/>
                <a:gd name="connsiteY123" fmla="*/ 345549 h 479918"/>
                <a:gd name="connsiteX124" fmla="*/ 73542 w 633690"/>
                <a:gd name="connsiteY124" fmla="*/ 383507 h 479918"/>
                <a:gd name="connsiteX125" fmla="*/ 96888 w 633690"/>
                <a:gd name="connsiteY125" fmla="*/ 405962 h 479918"/>
                <a:gd name="connsiteX126" fmla="*/ 118629 w 633690"/>
                <a:gd name="connsiteY126" fmla="*/ 426990 h 479918"/>
                <a:gd name="connsiteX127" fmla="*/ 133243 w 633690"/>
                <a:gd name="connsiteY127" fmla="*/ 448910 h 479918"/>
                <a:gd name="connsiteX128" fmla="*/ 145361 w 633690"/>
                <a:gd name="connsiteY128" fmla="*/ 430554 h 47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633690" h="479918">
                  <a:moveTo>
                    <a:pt x="145361" y="430555"/>
                  </a:moveTo>
                  <a:cubicBezTo>
                    <a:pt x="148449" y="428637"/>
                    <a:pt x="152205" y="428119"/>
                    <a:pt x="155697" y="429129"/>
                  </a:cubicBezTo>
                  <a:cubicBezTo>
                    <a:pt x="159202" y="430023"/>
                    <a:pt x="162212" y="432264"/>
                    <a:pt x="164073" y="435366"/>
                  </a:cubicBezTo>
                  <a:cubicBezTo>
                    <a:pt x="165077" y="437318"/>
                    <a:pt x="165740" y="439428"/>
                    <a:pt x="166033" y="441604"/>
                  </a:cubicBezTo>
                  <a:cubicBezTo>
                    <a:pt x="166033" y="443386"/>
                    <a:pt x="166033" y="443920"/>
                    <a:pt x="166924" y="444277"/>
                  </a:cubicBezTo>
                  <a:cubicBezTo>
                    <a:pt x="167815" y="444633"/>
                    <a:pt x="175300" y="444277"/>
                    <a:pt x="179399" y="440534"/>
                  </a:cubicBezTo>
                  <a:lnTo>
                    <a:pt x="181359" y="438752"/>
                  </a:lnTo>
                  <a:cubicBezTo>
                    <a:pt x="186090" y="433780"/>
                    <a:pt x="192378" y="430574"/>
                    <a:pt x="199180" y="429663"/>
                  </a:cubicBezTo>
                  <a:cubicBezTo>
                    <a:pt x="201793" y="429743"/>
                    <a:pt x="204377" y="430224"/>
                    <a:pt x="206843" y="431089"/>
                  </a:cubicBezTo>
                  <a:cubicBezTo>
                    <a:pt x="232537" y="436638"/>
                    <a:pt x="259303" y="428943"/>
                    <a:pt x="278127" y="410595"/>
                  </a:cubicBezTo>
                  <a:lnTo>
                    <a:pt x="279731" y="409169"/>
                  </a:lnTo>
                  <a:cubicBezTo>
                    <a:pt x="282506" y="406559"/>
                    <a:pt x="285485" y="404175"/>
                    <a:pt x="288641" y="402041"/>
                  </a:cubicBezTo>
                  <a:cubicBezTo>
                    <a:pt x="294546" y="398850"/>
                    <a:pt x="300923" y="396624"/>
                    <a:pt x="307531" y="395448"/>
                  </a:cubicBezTo>
                  <a:cubicBezTo>
                    <a:pt x="312856" y="394543"/>
                    <a:pt x="318020" y="392861"/>
                    <a:pt x="322857" y="390458"/>
                  </a:cubicBezTo>
                  <a:cubicBezTo>
                    <a:pt x="325610" y="388770"/>
                    <a:pt x="328178" y="386799"/>
                    <a:pt x="330520" y="384577"/>
                  </a:cubicBezTo>
                  <a:lnTo>
                    <a:pt x="337827" y="378874"/>
                  </a:lnTo>
                  <a:cubicBezTo>
                    <a:pt x="344665" y="373819"/>
                    <a:pt x="353771" y="373060"/>
                    <a:pt x="361351" y="376913"/>
                  </a:cubicBezTo>
                  <a:cubicBezTo>
                    <a:pt x="365763" y="380136"/>
                    <a:pt x="369014" y="384699"/>
                    <a:pt x="370618" y="389923"/>
                  </a:cubicBezTo>
                  <a:cubicBezTo>
                    <a:pt x="371282" y="391576"/>
                    <a:pt x="372056" y="393184"/>
                    <a:pt x="372935" y="394734"/>
                  </a:cubicBezTo>
                  <a:cubicBezTo>
                    <a:pt x="377528" y="401138"/>
                    <a:pt x="383656" y="406285"/>
                    <a:pt x="390756" y="409704"/>
                  </a:cubicBezTo>
                  <a:cubicBezTo>
                    <a:pt x="399906" y="414202"/>
                    <a:pt x="407439" y="421424"/>
                    <a:pt x="412319" y="430376"/>
                  </a:cubicBezTo>
                  <a:cubicBezTo>
                    <a:pt x="414361" y="434359"/>
                    <a:pt x="415516" y="438736"/>
                    <a:pt x="415705" y="443207"/>
                  </a:cubicBezTo>
                  <a:cubicBezTo>
                    <a:pt x="415794" y="444334"/>
                    <a:pt x="415794" y="445466"/>
                    <a:pt x="415705" y="446593"/>
                  </a:cubicBezTo>
                  <a:cubicBezTo>
                    <a:pt x="415507" y="447893"/>
                    <a:pt x="415507" y="449215"/>
                    <a:pt x="415705" y="450514"/>
                  </a:cubicBezTo>
                  <a:cubicBezTo>
                    <a:pt x="415705" y="452118"/>
                    <a:pt x="418022" y="453544"/>
                    <a:pt x="421229" y="454969"/>
                  </a:cubicBezTo>
                  <a:lnTo>
                    <a:pt x="423368" y="455860"/>
                  </a:lnTo>
                  <a:cubicBezTo>
                    <a:pt x="430420" y="457751"/>
                    <a:pt x="436126" y="462927"/>
                    <a:pt x="438694" y="469761"/>
                  </a:cubicBezTo>
                  <a:cubicBezTo>
                    <a:pt x="439459" y="471524"/>
                    <a:pt x="440415" y="473197"/>
                    <a:pt x="441545" y="474751"/>
                  </a:cubicBezTo>
                  <a:cubicBezTo>
                    <a:pt x="443990" y="477343"/>
                    <a:pt x="447156" y="479143"/>
                    <a:pt x="450634" y="479918"/>
                  </a:cubicBezTo>
                  <a:cubicBezTo>
                    <a:pt x="451881" y="479919"/>
                    <a:pt x="454733" y="478137"/>
                    <a:pt x="458297" y="471364"/>
                  </a:cubicBezTo>
                  <a:cubicBezTo>
                    <a:pt x="459454" y="469176"/>
                    <a:pt x="460466" y="466914"/>
                    <a:pt x="461326" y="464592"/>
                  </a:cubicBezTo>
                  <a:cubicBezTo>
                    <a:pt x="462677" y="461207"/>
                    <a:pt x="464286" y="457930"/>
                    <a:pt x="466138" y="454791"/>
                  </a:cubicBezTo>
                  <a:cubicBezTo>
                    <a:pt x="472726" y="445235"/>
                    <a:pt x="481296" y="437211"/>
                    <a:pt x="491266" y="431267"/>
                  </a:cubicBezTo>
                  <a:cubicBezTo>
                    <a:pt x="494118" y="428951"/>
                    <a:pt x="497383" y="427198"/>
                    <a:pt x="500889" y="426099"/>
                  </a:cubicBezTo>
                  <a:cubicBezTo>
                    <a:pt x="505541" y="424681"/>
                    <a:pt x="510592" y="425612"/>
                    <a:pt x="514433" y="428594"/>
                  </a:cubicBezTo>
                  <a:cubicBezTo>
                    <a:pt x="515386" y="429610"/>
                    <a:pt x="516278" y="430681"/>
                    <a:pt x="517106" y="431802"/>
                  </a:cubicBezTo>
                  <a:cubicBezTo>
                    <a:pt x="517431" y="432401"/>
                    <a:pt x="517853" y="432943"/>
                    <a:pt x="518353" y="433405"/>
                  </a:cubicBezTo>
                  <a:cubicBezTo>
                    <a:pt x="519177" y="432884"/>
                    <a:pt x="519901" y="432220"/>
                    <a:pt x="520492" y="431445"/>
                  </a:cubicBezTo>
                  <a:cubicBezTo>
                    <a:pt x="521087" y="430716"/>
                    <a:pt x="521623" y="429942"/>
                    <a:pt x="522096" y="429128"/>
                  </a:cubicBezTo>
                  <a:cubicBezTo>
                    <a:pt x="523398" y="426734"/>
                    <a:pt x="525153" y="424615"/>
                    <a:pt x="527264" y="422891"/>
                  </a:cubicBezTo>
                  <a:cubicBezTo>
                    <a:pt x="532473" y="419296"/>
                    <a:pt x="539050" y="418309"/>
                    <a:pt x="545085" y="420218"/>
                  </a:cubicBezTo>
                  <a:lnTo>
                    <a:pt x="547936" y="420218"/>
                  </a:lnTo>
                  <a:cubicBezTo>
                    <a:pt x="550715" y="421031"/>
                    <a:pt x="553595" y="421452"/>
                    <a:pt x="556490" y="421466"/>
                  </a:cubicBezTo>
                  <a:cubicBezTo>
                    <a:pt x="559627" y="420735"/>
                    <a:pt x="562592" y="419404"/>
                    <a:pt x="565223" y="417545"/>
                  </a:cubicBezTo>
                  <a:cubicBezTo>
                    <a:pt x="569711" y="414588"/>
                    <a:pt x="574846" y="412755"/>
                    <a:pt x="580192" y="412199"/>
                  </a:cubicBezTo>
                  <a:cubicBezTo>
                    <a:pt x="582909" y="412383"/>
                    <a:pt x="585598" y="412861"/>
                    <a:pt x="588212" y="413625"/>
                  </a:cubicBezTo>
                  <a:cubicBezTo>
                    <a:pt x="590181" y="414456"/>
                    <a:pt x="592315" y="414822"/>
                    <a:pt x="594449" y="414694"/>
                  </a:cubicBezTo>
                  <a:cubicBezTo>
                    <a:pt x="596371" y="413985"/>
                    <a:pt x="598129" y="412894"/>
                    <a:pt x="599617" y="411486"/>
                  </a:cubicBezTo>
                  <a:lnTo>
                    <a:pt x="622428" y="393665"/>
                  </a:lnTo>
                  <a:cubicBezTo>
                    <a:pt x="624756" y="391986"/>
                    <a:pt x="626853" y="390009"/>
                    <a:pt x="628666" y="387784"/>
                  </a:cubicBezTo>
                  <a:lnTo>
                    <a:pt x="628665" y="387784"/>
                  </a:lnTo>
                  <a:cubicBezTo>
                    <a:pt x="630556" y="385008"/>
                    <a:pt x="631494" y="381694"/>
                    <a:pt x="631338" y="378339"/>
                  </a:cubicBezTo>
                  <a:cubicBezTo>
                    <a:pt x="631504" y="375668"/>
                    <a:pt x="631504" y="372990"/>
                    <a:pt x="631338" y="370320"/>
                  </a:cubicBezTo>
                  <a:cubicBezTo>
                    <a:pt x="630623" y="365176"/>
                    <a:pt x="630623" y="359959"/>
                    <a:pt x="631338" y="354815"/>
                  </a:cubicBezTo>
                  <a:lnTo>
                    <a:pt x="632408" y="350538"/>
                  </a:lnTo>
                  <a:cubicBezTo>
                    <a:pt x="633730" y="346456"/>
                    <a:pt x="634036" y="342113"/>
                    <a:pt x="633299" y="337885"/>
                  </a:cubicBezTo>
                  <a:cubicBezTo>
                    <a:pt x="632651" y="336080"/>
                    <a:pt x="631815" y="334347"/>
                    <a:pt x="630804" y="332717"/>
                  </a:cubicBezTo>
                  <a:cubicBezTo>
                    <a:pt x="628067" y="328820"/>
                    <a:pt x="626746" y="324104"/>
                    <a:pt x="627061" y="319352"/>
                  </a:cubicBezTo>
                  <a:cubicBezTo>
                    <a:pt x="627266" y="317758"/>
                    <a:pt x="627686" y="316200"/>
                    <a:pt x="628309" y="314718"/>
                  </a:cubicBezTo>
                  <a:cubicBezTo>
                    <a:pt x="628496" y="313777"/>
                    <a:pt x="628496" y="312808"/>
                    <a:pt x="628309" y="311867"/>
                  </a:cubicBezTo>
                  <a:cubicBezTo>
                    <a:pt x="628027" y="311340"/>
                    <a:pt x="627667" y="310859"/>
                    <a:pt x="627240" y="310441"/>
                  </a:cubicBezTo>
                  <a:lnTo>
                    <a:pt x="626349" y="309194"/>
                  </a:lnTo>
                  <a:cubicBezTo>
                    <a:pt x="622904" y="304406"/>
                    <a:pt x="621731" y="298348"/>
                    <a:pt x="623141" y="292621"/>
                  </a:cubicBezTo>
                  <a:cubicBezTo>
                    <a:pt x="623039" y="291673"/>
                    <a:pt x="623039" y="290717"/>
                    <a:pt x="623141" y="289769"/>
                  </a:cubicBezTo>
                  <a:cubicBezTo>
                    <a:pt x="623327" y="288648"/>
                    <a:pt x="623327" y="287504"/>
                    <a:pt x="623141" y="286383"/>
                  </a:cubicBezTo>
                  <a:cubicBezTo>
                    <a:pt x="623141" y="285492"/>
                    <a:pt x="623141" y="284423"/>
                    <a:pt x="621537" y="283175"/>
                  </a:cubicBezTo>
                  <a:cubicBezTo>
                    <a:pt x="620995" y="282383"/>
                    <a:pt x="620519" y="281549"/>
                    <a:pt x="620111" y="280680"/>
                  </a:cubicBezTo>
                  <a:cubicBezTo>
                    <a:pt x="617101" y="275201"/>
                    <a:pt x="616709" y="268659"/>
                    <a:pt x="619042" y="262859"/>
                  </a:cubicBezTo>
                  <a:cubicBezTo>
                    <a:pt x="619262" y="262117"/>
                    <a:pt x="619561" y="261400"/>
                    <a:pt x="619933" y="260721"/>
                  </a:cubicBezTo>
                  <a:cubicBezTo>
                    <a:pt x="620025" y="259951"/>
                    <a:pt x="620025" y="259174"/>
                    <a:pt x="619933" y="258404"/>
                  </a:cubicBezTo>
                  <a:cubicBezTo>
                    <a:pt x="619985" y="255780"/>
                    <a:pt x="619171" y="253212"/>
                    <a:pt x="617616" y="251097"/>
                  </a:cubicBezTo>
                  <a:cubicBezTo>
                    <a:pt x="611325" y="239190"/>
                    <a:pt x="607392" y="226180"/>
                    <a:pt x="606033" y="212782"/>
                  </a:cubicBezTo>
                  <a:cubicBezTo>
                    <a:pt x="606033" y="211891"/>
                    <a:pt x="606033" y="210822"/>
                    <a:pt x="606033" y="209931"/>
                  </a:cubicBezTo>
                  <a:lnTo>
                    <a:pt x="598192" y="211000"/>
                  </a:lnTo>
                  <a:lnTo>
                    <a:pt x="589281" y="212069"/>
                  </a:lnTo>
                  <a:cubicBezTo>
                    <a:pt x="581840" y="214562"/>
                    <a:pt x="575526" y="219614"/>
                    <a:pt x="571460" y="226326"/>
                  </a:cubicBezTo>
                  <a:cubicBezTo>
                    <a:pt x="566030" y="235989"/>
                    <a:pt x="556414" y="242576"/>
                    <a:pt x="545441" y="244147"/>
                  </a:cubicBezTo>
                  <a:lnTo>
                    <a:pt x="546333" y="244147"/>
                  </a:lnTo>
                  <a:cubicBezTo>
                    <a:pt x="541208" y="244283"/>
                    <a:pt x="536273" y="242205"/>
                    <a:pt x="532789" y="238444"/>
                  </a:cubicBezTo>
                  <a:cubicBezTo>
                    <a:pt x="529200" y="231934"/>
                    <a:pt x="528678" y="224169"/>
                    <a:pt x="531363" y="217237"/>
                  </a:cubicBezTo>
                  <a:cubicBezTo>
                    <a:pt x="532181" y="214159"/>
                    <a:pt x="532541" y="210976"/>
                    <a:pt x="532432" y="207792"/>
                  </a:cubicBezTo>
                  <a:cubicBezTo>
                    <a:pt x="531768" y="205134"/>
                    <a:pt x="530553" y="202646"/>
                    <a:pt x="528868" y="200486"/>
                  </a:cubicBezTo>
                  <a:cubicBezTo>
                    <a:pt x="526540" y="197271"/>
                    <a:pt x="524846" y="193642"/>
                    <a:pt x="523878" y="189793"/>
                  </a:cubicBezTo>
                  <a:cubicBezTo>
                    <a:pt x="523362" y="184368"/>
                    <a:pt x="524030" y="178895"/>
                    <a:pt x="525838" y="173754"/>
                  </a:cubicBezTo>
                  <a:cubicBezTo>
                    <a:pt x="525838" y="171794"/>
                    <a:pt x="526729" y="169834"/>
                    <a:pt x="527086" y="168052"/>
                  </a:cubicBezTo>
                  <a:cubicBezTo>
                    <a:pt x="528155" y="161458"/>
                    <a:pt x="530115" y="150231"/>
                    <a:pt x="527086" y="144885"/>
                  </a:cubicBezTo>
                  <a:cubicBezTo>
                    <a:pt x="526244" y="143763"/>
                    <a:pt x="524924" y="143102"/>
                    <a:pt x="523522" y="143102"/>
                  </a:cubicBezTo>
                  <a:cubicBezTo>
                    <a:pt x="520670" y="143102"/>
                    <a:pt x="516215" y="145597"/>
                    <a:pt x="512294" y="148271"/>
                  </a:cubicBezTo>
                  <a:cubicBezTo>
                    <a:pt x="510032" y="149983"/>
                    <a:pt x="507650" y="151532"/>
                    <a:pt x="505166" y="152904"/>
                  </a:cubicBezTo>
                  <a:cubicBezTo>
                    <a:pt x="496332" y="156659"/>
                    <a:pt x="486780" y="158423"/>
                    <a:pt x="477187" y="158072"/>
                  </a:cubicBezTo>
                  <a:lnTo>
                    <a:pt x="463821" y="158963"/>
                  </a:lnTo>
                  <a:cubicBezTo>
                    <a:pt x="452012" y="160799"/>
                    <a:pt x="439989" y="160799"/>
                    <a:pt x="428179" y="158963"/>
                  </a:cubicBezTo>
                  <a:cubicBezTo>
                    <a:pt x="419898" y="157227"/>
                    <a:pt x="412433" y="152774"/>
                    <a:pt x="406972" y="146310"/>
                  </a:cubicBezTo>
                  <a:cubicBezTo>
                    <a:pt x="400899" y="139135"/>
                    <a:pt x="391957" y="135023"/>
                    <a:pt x="382558" y="135083"/>
                  </a:cubicBezTo>
                  <a:lnTo>
                    <a:pt x="374716" y="135083"/>
                  </a:lnTo>
                  <a:cubicBezTo>
                    <a:pt x="358628" y="136608"/>
                    <a:pt x="342747" y="130546"/>
                    <a:pt x="331768" y="118688"/>
                  </a:cubicBezTo>
                  <a:cubicBezTo>
                    <a:pt x="326722" y="111826"/>
                    <a:pt x="322588" y="104338"/>
                    <a:pt x="319471" y="96411"/>
                  </a:cubicBezTo>
                  <a:cubicBezTo>
                    <a:pt x="316014" y="86729"/>
                    <a:pt x="310409" y="77956"/>
                    <a:pt x="303076" y="70749"/>
                  </a:cubicBezTo>
                  <a:cubicBezTo>
                    <a:pt x="274919" y="46335"/>
                    <a:pt x="236604" y="35998"/>
                    <a:pt x="199715" y="25840"/>
                  </a:cubicBezTo>
                  <a:lnTo>
                    <a:pt x="185458" y="21920"/>
                  </a:lnTo>
                  <a:cubicBezTo>
                    <a:pt x="176369" y="19425"/>
                    <a:pt x="167637" y="16574"/>
                    <a:pt x="158192" y="13722"/>
                  </a:cubicBezTo>
                  <a:cubicBezTo>
                    <a:pt x="143935" y="9267"/>
                    <a:pt x="128965" y="4633"/>
                    <a:pt x="114531" y="1248"/>
                  </a:cubicBezTo>
                  <a:cubicBezTo>
                    <a:pt x="112127" y="659"/>
                    <a:pt x="109686" y="242"/>
                    <a:pt x="107224" y="0"/>
                  </a:cubicBezTo>
                  <a:cubicBezTo>
                    <a:pt x="111835" y="16489"/>
                    <a:pt x="110832" y="34043"/>
                    <a:pt x="104372" y="49899"/>
                  </a:cubicBezTo>
                  <a:cubicBezTo>
                    <a:pt x="101901" y="54392"/>
                    <a:pt x="98911" y="58579"/>
                    <a:pt x="95462" y="62373"/>
                  </a:cubicBezTo>
                  <a:cubicBezTo>
                    <a:pt x="91104" y="66770"/>
                    <a:pt x="87865" y="72148"/>
                    <a:pt x="86017" y="78056"/>
                  </a:cubicBezTo>
                  <a:cubicBezTo>
                    <a:pt x="85233" y="82316"/>
                    <a:pt x="86266" y="86711"/>
                    <a:pt x="88868" y="90174"/>
                  </a:cubicBezTo>
                  <a:cubicBezTo>
                    <a:pt x="91682" y="94429"/>
                    <a:pt x="93340" y="99342"/>
                    <a:pt x="93680" y="104431"/>
                  </a:cubicBezTo>
                  <a:cubicBezTo>
                    <a:pt x="93680" y="122252"/>
                    <a:pt x="75859" y="122252"/>
                    <a:pt x="64988" y="123678"/>
                  </a:cubicBezTo>
                  <a:lnTo>
                    <a:pt x="57860" y="123678"/>
                  </a:lnTo>
                  <a:cubicBezTo>
                    <a:pt x="38928" y="126382"/>
                    <a:pt x="22676" y="138538"/>
                    <a:pt x="14733" y="155933"/>
                  </a:cubicBezTo>
                  <a:cubicBezTo>
                    <a:pt x="12060" y="162663"/>
                    <a:pt x="10089" y="169650"/>
                    <a:pt x="8852" y="176784"/>
                  </a:cubicBezTo>
                  <a:cubicBezTo>
                    <a:pt x="7783" y="181596"/>
                    <a:pt x="6892" y="186407"/>
                    <a:pt x="5466" y="190863"/>
                  </a:cubicBezTo>
                  <a:cubicBezTo>
                    <a:pt x="1316" y="201894"/>
                    <a:pt x="-504" y="213666"/>
                    <a:pt x="120" y="225435"/>
                  </a:cubicBezTo>
                  <a:cubicBezTo>
                    <a:pt x="1829" y="234145"/>
                    <a:pt x="4960" y="242514"/>
                    <a:pt x="9387" y="250207"/>
                  </a:cubicBezTo>
                  <a:cubicBezTo>
                    <a:pt x="16854" y="261731"/>
                    <a:pt x="20416" y="275352"/>
                    <a:pt x="19545" y="289056"/>
                  </a:cubicBezTo>
                  <a:cubicBezTo>
                    <a:pt x="18051" y="297852"/>
                    <a:pt x="15785" y="306499"/>
                    <a:pt x="12773" y="314896"/>
                  </a:cubicBezTo>
                  <a:cubicBezTo>
                    <a:pt x="11169" y="320065"/>
                    <a:pt x="9565" y="324876"/>
                    <a:pt x="8496" y="329866"/>
                  </a:cubicBezTo>
                  <a:lnTo>
                    <a:pt x="10991" y="328975"/>
                  </a:lnTo>
                  <a:cubicBezTo>
                    <a:pt x="17993" y="326691"/>
                    <a:pt x="24839" y="323952"/>
                    <a:pt x="31485" y="320777"/>
                  </a:cubicBezTo>
                  <a:cubicBezTo>
                    <a:pt x="39413" y="317404"/>
                    <a:pt x="47842" y="315357"/>
                    <a:pt x="56434" y="314718"/>
                  </a:cubicBezTo>
                  <a:cubicBezTo>
                    <a:pt x="62468" y="314257"/>
                    <a:pt x="68439" y="313182"/>
                    <a:pt x="74255" y="311511"/>
                  </a:cubicBezTo>
                  <a:cubicBezTo>
                    <a:pt x="87621" y="307055"/>
                    <a:pt x="93324" y="311510"/>
                    <a:pt x="95640" y="315253"/>
                  </a:cubicBezTo>
                  <a:cubicBezTo>
                    <a:pt x="100452" y="323807"/>
                    <a:pt x="93502" y="337351"/>
                    <a:pt x="84235" y="345549"/>
                  </a:cubicBezTo>
                  <a:cubicBezTo>
                    <a:pt x="68018" y="359449"/>
                    <a:pt x="62671" y="368359"/>
                    <a:pt x="73542" y="383507"/>
                  </a:cubicBezTo>
                  <a:cubicBezTo>
                    <a:pt x="80336" y="391956"/>
                    <a:pt x="88181" y="399502"/>
                    <a:pt x="96888" y="405962"/>
                  </a:cubicBezTo>
                  <a:cubicBezTo>
                    <a:pt x="104849" y="412193"/>
                    <a:pt x="112136" y="419241"/>
                    <a:pt x="118629" y="426990"/>
                  </a:cubicBezTo>
                  <a:cubicBezTo>
                    <a:pt x="124208" y="433799"/>
                    <a:pt x="129103" y="441141"/>
                    <a:pt x="133243" y="448910"/>
                  </a:cubicBezTo>
                  <a:cubicBezTo>
                    <a:pt x="135246" y="441667"/>
                    <a:pt x="139487" y="435242"/>
                    <a:pt x="145361" y="43055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60" name="Полилиния: фигура 686">
              <a:extLst>
                <a:ext uri="{FF2B5EF4-FFF2-40B4-BE49-F238E27FC236}">
                  <a16:creationId xmlns:a16="http://schemas.microsoft.com/office/drawing/2014/main" id="{E38F5DB8-7E15-4091-A940-D1634E0CF9DD}"/>
                </a:ext>
              </a:extLst>
            </p:cNvPr>
            <p:cNvSpPr/>
            <p:nvPr/>
          </p:nvSpPr>
          <p:spPr>
            <a:xfrm>
              <a:off x="3254344" y="3183469"/>
              <a:ext cx="1298608" cy="922849"/>
            </a:xfrm>
            <a:custGeom>
              <a:avLst/>
              <a:gdLst>
                <a:gd name="connsiteX0" fmla="*/ 186229 w 1393421"/>
                <a:gd name="connsiteY0" fmla="*/ 831704 h 989776"/>
                <a:gd name="connsiteX1" fmla="*/ 191754 w 1393421"/>
                <a:gd name="connsiteY1" fmla="*/ 853089 h 989776"/>
                <a:gd name="connsiteX2" fmla="*/ 202803 w 1393421"/>
                <a:gd name="connsiteY2" fmla="*/ 853089 h 989776"/>
                <a:gd name="connsiteX3" fmla="*/ 231494 w 1393421"/>
                <a:gd name="connsiteY3" fmla="*/ 844713 h 989776"/>
                <a:gd name="connsiteX4" fmla="*/ 235237 w 1393421"/>
                <a:gd name="connsiteY4" fmla="*/ 840615 h 989776"/>
                <a:gd name="connsiteX5" fmla="*/ 264641 w 1393421"/>
                <a:gd name="connsiteY5" fmla="*/ 827249 h 989776"/>
                <a:gd name="connsiteX6" fmla="*/ 288700 w 1393421"/>
                <a:gd name="connsiteY6" fmla="*/ 822081 h 989776"/>
                <a:gd name="connsiteX7" fmla="*/ 299570 w 1393421"/>
                <a:gd name="connsiteY7" fmla="*/ 817982 h 989776"/>
                <a:gd name="connsiteX8" fmla="*/ 328262 w 1393421"/>
                <a:gd name="connsiteY8" fmla="*/ 815844 h 989776"/>
                <a:gd name="connsiteX9" fmla="*/ 341806 w 1393421"/>
                <a:gd name="connsiteY9" fmla="*/ 815844 h 989776"/>
                <a:gd name="connsiteX10" fmla="*/ 361944 w 1393421"/>
                <a:gd name="connsiteY10" fmla="*/ 804795 h 989776"/>
                <a:gd name="connsiteX11" fmla="*/ 366934 w 1393421"/>
                <a:gd name="connsiteY11" fmla="*/ 799983 h 989776"/>
                <a:gd name="connsiteX12" fmla="*/ 396338 w 1393421"/>
                <a:gd name="connsiteY12" fmla="*/ 787152 h 989776"/>
                <a:gd name="connsiteX13" fmla="*/ 404001 w 1393421"/>
                <a:gd name="connsiteY13" fmla="*/ 785726 h 989776"/>
                <a:gd name="connsiteX14" fmla="*/ 408991 w 1393421"/>
                <a:gd name="connsiteY14" fmla="*/ 783944 h 989776"/>
                <a:gd name="connsiteX15" fmla="*/ 408991 w 1393421"/>
                <a:gd name="connsiteY15" fmla="*/ 781984 h 989776"/>
                <a:gd name="connsiteX16" fmla="*/ 411664 w 1393421"/>
                <a:gd name="connsiteY16" fmla="*/ 770044 h 989776"/>
                <a:gd name="connsiteX17" fmla="*/ 423248 w 1393421"/>
                <a:gd name="connsiteY17" fmla="*/ 760777 h 989776"/>
                <a:gd name="connsiteX18" fmla="*/ 459959 w 1393421"/>
                <a:gd name="connsiteY18" fmla="*/ 770400 h 989776"/>
                <a:gd name="connsiteX19" fmla="*/ 465840 w 1393421"/>
                <a:gd name="connsiteY19" fmla="*/ 773786 h 989776"/>
                <a:gd name="connsiteX20" fmla="*/ 491859 w 1393421"/>
                <a:gd name="connsiteY20" fmla="*/ 787152 h 989776"/>
                <a:gd name="connsiteX21" fmla="*/ 507541 w 1393421"/>
                <a:gd name="connsiteY21" fmla="*/ 790716 h 989776"/>
                <a:gd name="connsiteX22" fmla="*/ 525362 w 1393421"/>
                <a:gd name="connsiteY22" fmla="*/ 794815 h 989776"/>
                <a:gd name="connsiteX23" fmla="*/ 547639 w 1393421"/>
                <a:gd name="connsiteY23" fmla="*/ 814061 h 989776"/>
                <a:gd name="connsiteX24" fmla="*/ 552094 w 1393421"/>
                <a:gd name="connsiteY24" fmla="*/ 819764 h 989776"/>
                <a:gd name="connsiteX25" fmla="*/ 560648 w 1393421"/>
                <a:gd name="connsiteY25" fmla="*/ 829387 h 989776"/>
                <a:gd name="connsiteX26" fmla="*/ 575974 w 1393421"/>
                <a:gd name="connsiteY26" fmla="*/ 848278 h 989776"/>
                <a:gd name="connsiteX27" fmla="*/ 585775 w 1393421"/>
                <a:gd name="connsiteY27" fmla="*/ 871445 h 989776"/>
                <a:gd name="connsiteX28" fmla="*/ 591834 w 1393421"/>
                <a:gd name="connsiteY28" fmla="*/ 887484 h 989776"/>
                <a:gd name="connsiteX29" fmla="*/ 603240 w 1393421"/>
                <a:gd name="connsiteY29" fmla="*/ 901919 h 989776"/>
                <a:gd name="connsiteX30" fmla="*/ 614111 w 1393421"/>
                <a:gd name="connsiteY30" fmla="*/ 914750 h 989776"/>
                <a:gd name="connsiteX31" fmla="*/ 621952 w 1393421"/>
                <a:gd name="connsiteY31" fmla="*/ 928293 h 989776"/>
                <a:gd name="connsiteX32" fmla="*/ 649040 w 1393421"/>
                <a:gd name="connsiteY32" fmla="*/ 952887 h 989776"/>
                <a:gd name="connsiteX33" fmla="*/ 670782 w 1393421"/>
                <a:gd name="connsiteY33" fmla="*/ 962688 h 989776"/>
                <a:gd name="connsiteX34" fmla="*/ 683969 w 1393421"/>
                <a:gd name="connsiteY34" fmla="*/ 969282 h 989776"/>
                <a:gd name="connsiteX35" fmla="*/ 698226 w 1393421"/>
                <a:gd name="connsiteY35" fmla="*/ 974094 h 989776"/>
                <a:gd name="connsiteX36" fmla="*/ 716047 w 1393421"/>
                <a:gd name="connsiteY36" fmla="*/ 979975 h 989776"/>
                <a:gd name="connsiteX37" fmla="*/ 729412 w 1393421"/>
                <a:gd name="connsiteY37" fmla="*/ 989776 h 989776"/>
                <a:gd name="connsiteX38" fmla="*/ 731373 w 1393421"/>
                <a:gd name="connsiteY38" fmla="*/ 987638 h 989776"/>
                <a:gd name="connsiteX39" fmla="*/ 745986 w 1393421"/>
                <a:gd name="connsiteY39" fmla="*/ 976767 h 989776"/>
                <a:gd name="connsiteX40" fmla="*/ 753649 w 1393421"/>
                <a:gd name="connsiteY40" fmla="*/ 971599 h 989776"/>
                <a:gd name="connsiteX41" fmla="*/ 755609 w 1393421"/>
                <a:gd name="connsiteY41" fmla="*/ 970173 h 989776"/>
                <a:gd name="connsiteX42" fmla="*/ 765054 w 1393421"/>
                <a:gd name="connsiteY42" fmla="*/ 960728 h 989776"/>
                <a:gd name="connsiteX43" fmla="*/ 767371 w 1393421"/>
                <a:gd name="connsiteY43" fmla="*/ 950392 h 989776"/>
                <a:gd name="connsiteX44" fmla="*/ 771648 w 1393421"/>
                <a:gd name="connsiteY44" fmla="*/ 934709 h 989776"/>
                <a:gd name="connsiteX45" fmla="*/ 816735 w 1393421"/>
                <a:gd name="connsiteY45" fmla="*/ 901028 h 989776"/>
                <a:gd name="connsiteX46" fmla="*/ 825467 w 1393421"/>
                <a:gd name="connsiteY46" fmla="*/ 902453 h 989776"/>
                <a:gd name="connsiteX47" fmla="*/ 838833 w 1393421"/>
                <a:gd name="connsiteY47" fmla="*/ 895681 h 989776"/>
                <a:gd name="connsiteX48" fmla="*/ 846852 w 1393421"/>
                <a:gd name="connsiteY48" fmla="*/ 870019 h 989776"/>
                <a:gd name="connsiteX49" fmla="*/ 849347 w 1393421"/>
                <a:gd name="connsiteY49" fmla="*/ 855584 h 989776"/>
                <a:gd name="connsiteX50" fmla="*/ 855763 w 1393421"/>
                <a:gd name="connsiteY50" fmla="*/ 842575 h 989776"/>
                <a:gd name="connsiteX51" fmla="*/ 860575 w 1393421"/>
                <a:gd name="connsiteY51" fmla="*/ 833308 h 989776"/>
                <a:gd name="connsiteX52" fmla="*/ 860575 w 1393421"/>
                <a:gd name="connsiteY52" fmla="*/ 825823 h 989776"/>
                <a:gd name="connsiteX53" fmla="*/ 860575 w 1393421"/>
                <a:gd name="connsiteY53" fmla="*/ 812279 h 989776"/>
                <a:gd name="connsiteX54" fmla="*/ 870733 w 1393421"/>
                <a:gd name="connsiteY54" fmla="*/ 799626 h 989776"/>
                <a:gd name="connsiteX55" fmla="*/ 876614 w 1393421"/>
                <a:gd name="connsiteY55" fmla="*/ 793567 h 989776"/>
                <a:gd name="connsiteX56" fmla="*/ 879821 w 1393421"/>
                <a:gd name="connsiteY56" fmla="*/ 786795 h 989776"/>
                <a:gd name="connsiteX57" fmla="*/ 884099 w 1393421"/>
                <a:gd name="connsiteY57" fmla="*/ 778063 h 989776"/>
                <a:gd name="connsiteX58" fmla="*/ 926512 w 1393421"/>
                <a:gd name="connsiteY58" fmla="*/ 772360 h 989776"/>
                <a:gd name="connsiteX59" fmla="*/ 982292 w 1393421"/>
                <a:gd name="connsiteY59" fmla="*/ 783409 h 989776"/>
                <a:gd name="connsiteX60" fmla="*/ 1021498 w 1393421"/>
                <a:gd name="connsiteY60" fmla="*/ 798201 h 989776"/>
                <a:gd name="connsiteX61" fmla="*/ 1024528 w 1393421"/>
                <a:gd name="connsiteY61" fmla="*/ 800339 h 989776"/>
                <a:gd name="connsiteX62" fmla="*/ 1069615 w 1393421"/>
                <a:gd name="connsiteY62" fmla="*/ 807290 h 989776"/>
                <a:gd name="connsiteX63" fmla="*/ 1077634 w 1393421"/>
                <a:gd name="connsiteY63" fmla="*/ 804260 h 989776"/>
                <a:gd name="connsiteX64" fmla="*/ 1114345 w 1393421"/>
                <a:gd name="connsiteY64" fmla="*/ 806220 h 989776"/>
                <a:gd name="connsiteX65" fmla="*/ 1120761 w 1393421"/>
                <a:gd name="connsiteY65" fmla="*/ 815665 h 989776"/>
                <a:gd name="connsiteX66" fmla="*/ 1127176 w 1393421"/>
                <a:gd name="connsiteY66" fmla="*/ 824041 h 989776"/>
                <a:gd name="connsiteX67" fmla="*/ 1134839 w 1393421"/>
                <a:gd name="connsiteY67" fmla="*/ 824041 h 989776"/>
                <a:gd name="connsiteX68" fmla="*/ 1143037 w 1393421"/>
                <a:gd name="connsiteY68" fmla="*/ 824041 h 989776"/>
                <a:gd name="connsiteX69" fmla="*/ 1160858 w 1393421"/>
                <a:gd name="connsiteY69" fmla="*/ 831526 h 989776"/>
                <a:gd name="connsiteX70" fmla="*/ 1176897 w 1393421"/>
                <a:gd name="connsiteY70" fmla="*/ 837585 h 989776"/>
                <a:gd name="connsiteX71" fmla="*/ 1205589 w 1393421"/>
                <a:gd name="connsiteY71" fmla="*/ 813883 h 989776"/>
                <a:gd name="connsiteX72" fmla="*/ 1219311 w 1393421"/>
                <a:gd name="connsiteY72" fmla="*/ 797488 h 989776"/>
                <a:gd name="connsiteX73" fmla="*/ 1250854 w 1393421"/>
                <a:gd name="connsiteY73" fmla="*/ 788577 h 989776"/>
                <a:gd name="connsiteX74" fmla="*/ 1272239 w 1393421"/>
                <a:gd name="connsiteY74" fmla="*/ 804438 h 989776"/>
                <a:gd name="connsiteX75" fmla="*/ 1285248 w 1393421"/>
                <a:gd name="connsiteY75" fmla="*/ 815844 h 989776"/>
                <a:gd name="connsiteX76" fmla="*/ 1295050 w 1393421"/>
                <a:gd name="connsiteY76" fmla="*/ 815844 h 989776"/>
                <a:gd name="connsiteX77" fmla="*/ 1304852 w 1393421"/>
                <a:gd name="connsiteY77" fmla="*/ 812457 h 989776"/>
                <a:gd name="connsiteX78" fmla="*/ 1321069 w 1393421"/>
                <a:gd name="connsiteY78" fmla="*/ 802834 h 989776"/>
                <a:gd name="connsiteX79" fmla="*/ 1324098 w 1393421"/>
                <a:gd name="connsiteY79" fmla="*/ 800874 h 989776"/>
                <a:gd name="connsiteX80" fmla="*/ 1332296 w 1393421"/>
                <a:gd name="connsiteY80" fmla="*/ 794815 h 989776"/>
                <a:gd name="connsiteX81" fmla="*/ 1350117 w 1393421"/>
                <a:gd name="connsiteY81" fmla="*/ 783944 h 989776"/>
                <a:gd name="connsiteX82" fmla="*/ 1361700 w 1393421"/>
                <a:gd name="connsiteY82" fmla="*/ 781449 h 989776"/>
                <a:gd name="connsiteX83" fmla="*/ 1369542 w 1393421"/>
                <a:gd name="connsiteY83" fmla="*/ 780023 h 989776"/>
                <a:gd name="connsiteX84" fmla="*/ 1375957 w 1393421"/>
                <a:gd name="connsiteY84" fmla="*/ 773608 h 989776"/>
                <a:gd name="connsiteX85" fmla="*/ 1378274 w 1393421"/>
                <a:gd name="connsiteY85" fmla="*/ 768618 h 989776"/>
                <a:gd name="connsiteX86" fmla="*/ 1386828 w 1393421"/>
                <a:gd name="connsiteY86" fmla="*/ 758460 h 989776"/>
                <a:gd name="connsiteX87" fmla="*/ 1390927 w 1393421"/>
                <a:gd name="connsiteY87" fmla="*/ 754361 h 989776"/>
                <a:gd name="connsiteX88" fmla="*/ 1393422 w 1393421"/>
                <a:gd name="connsiteY88" fmla="*/ 749371 h 989776"/>
                <a:gd name="connsiteX89" fmla="*/ 1381125 w 1393421"/>
                <a:gd name="connsiteY89" fmla="*/ 739570 h 989776"/>
                <a:gd name="connsiteX90" fmla="*/ 1378274 w 1393421"/>
                <a:gd name="connsiteY90" fmla="*/ 737788 h 989776"/>
                <a:gd name="connsiteX91" fmla="*/ 1363126 w 1393421"/>
                <a:gd name="connsiteY91" fmla="*/ 730303 h 989776"/>
                <a:gd name="connsiteX92" fmla="*/ 1327484 w 1393421"/>
                <a:gd name="connsiteY92" fmla="*/ 706244 h 989776"/>
                <a:gd name="connsiteX93" fmla="*/ 1321603 w 1393421"/>
                <a:gd name="connsiteY93" fmla="*/ 662583 h 989776"/>
                <a:gd name="connsiteX94" fmla="*/ 1321603 w 1393421"/>
                <a:gd name="connsiteY94" fmla="*/ 660088 h 989776"/>
                <a:gd name="connsiteX95" fmla="*/ 1315366 w 1393421"/>
                <a:gd name="connsiteY95" fmla="*/ 654742 h 989776"/>
                <a:gd name="connsiteX96" fmla="*/ 1308415 w 1393421"/>
                <a:gd name="connsiteY96" fmla="*/ 644584 h 989776"/>
                <a:gd name="connsiteX97" fmla="*/ 1293089 w 1393421"/>
                <a:gd name="connsiteY97" fmla="*/ 630149 h 989776"/>
                <a:gd name="connsiteX98" fmla="*/ 1281684 w 1393421"/>
                <a:gd name="connsiteY98" fmla="*/ 629080 h 989776"/>
                <a:gd name="connsiteX99" fmla="*/ 1263863 w 1393421"/>
                <a:gd name="connsiteY99" fmla="*/ 626228 h 989776"/>
                <a:gd name="connsiteX100" fmla="*/ 1240518 w 1393421"/>
                <a:gd name="connsiteY100" fmla="*/ 608407 h 989776"/>
                <a:gd name="connsiteX101" fmla="*/ 1233567 w 1393421"/>
                <a:gd name="connsiteY101" fmla="*/ 601814 h 989776"/>
                <a:gd name="connsiteX102" fmla="*/ 1197391 w 1393421"/>
                <a:gd name="connsiteY102" fmla="*/ 594507 h 989776"/>
                <a:gd name="connsiteX103" fmla="*/ 1160145 w 1393421"/>
                <a:gd name="connsiteY103" fmla="*/ 575617 h 989776"/>
                <a:gd name="connsiteX104" fmla="*/ 1152839 w 1393421"/>
                <a:gd name="connsiteY104" fmla="*/ 563677 h 989776"/>
                <a:gd name="connsiteX105" fmla="*/ 1133057 w 1393421"/>
                <a:gd name="connsiteY105" fmla="*/ 541222 h 989776"/>
                <a:gd name="connsiteX106" fmla="*/ 1121652 w 1393421"/>
                <a:gd name="connsiteY106" fmla="*/ 549064 h 989776"/>
                <a:gd name="connsiteX107" fmla="*/ 1102583 w 1393421"/>
                <a:gd name="connsiteY107" fmla="*/ 566885 h 989776"/>
                <a:gd name="connsiteX108" fmla="*/ 1095990 w 1393421"/>
                <a:gd name="connsiteY108" fmla="*/ 571696 h 989776"/>
                <a:gd name="connsiteX109" fmla="*/ 1091713 w 1393421"/>
                <a:gd name="connsiteY109" fmla="*/ 575260 h 989776"/>
                <a:gd name="connsiteX110" fmla="*/ 1055180 w 1393421"/>
                <a:gd name="connsiteY110" fmla="*/ 591478 h 989776"/>
                <a:gd name="connsiteX111" fmla="*/ 1023458 w 1393421"/>
                <a:gd name="connsiteY111" fmla="*/ 592903 h 989776"/>
                <a:gd name="connsiteX112" fmla="*/ 1008132 w 1393421"/>
                <a:gd name="connsiteY112" fmla="*/ 592903 h 989776"/>
                <a:gd name="connsiteX113" fmla="*/ 966431 w 1393421"/>
                <a:gd name="connsiteY113" fmla="*/ 579538 h 989776"/>
                <a:gd name="connsiteX114" fmla="*/ 934888 w 1393421"/>
                <a:gd name="connsiteY114" fmla="*/ 541757 h 989776"/>
                <a:gd name="connsiteX115" fmla="*/ 906909 w 1393421"/>
                <a:gd name="connsiteY115" fmla="*/ 522511 h 989776"/>
                <a:gd name="connsiteX116" fmla="*/ 885880 w 1393421"/>
                <a:gd name="connsiteY116" fmla="*/ 510392 h 989776"/>
                <a:gd name="connsiteX117" fmla="*/ 875722 w 1393421"/>
                <a:gd name="connsiteY117" fmla="*/ 502551 h 989776"/>
                <a:gd name="connsiteX118" fmla="*/ 849169 w 1393421"/>
                <a:gd name="connsiteY118" fmla="*/ 497918 h 989776"/>
                <a:gd name="connsiteX119" fmla="*/ 831348 w 1393421"/>
                <a:gd name="connsiteY119" fmla="*/ 496849 h 989776"/>
                <a:gd name="connsiteX120" fmla="*/ 797488 w 1393421"/>
                <a:gd name="connsiteY120" fmla="*/ 481523 h 989776"/>
                <a:gd name="connsiteX121" fmla="*/ 775034 w 1393421"/>
                <a:gd name="connsiteY121" fmla="*/ 470830 h 989776"/>
                <a:gd name="connsiteX122" fmla="*/ 762916 w 1393421"/>
                <a:gd name="connsiteY122" fmla="*/ 465840 h 989776"/>
                <a:gd name="connsiteX123" fmla="*/ 746520 w 1393421"/>
                <a:gd name="connsiteY123" fmla="*/ 448019 h 989776"/>
                <a:gd name="connsiteX124" fmla="*/ 739214 w 1393421"/>
                <a:gd name="connsiteY124" fmla="*/ 437148 h 989776"/>
                <a:gd name="connsiteX125" fmla="*/ 720324 w 1393421"/>
                <a:gd name="connsiteY125" fmla="*/ 437148 h 989776"/>
                <a:gd name="connsiteX126" fmla="*/ 714443 w 1393421"/>
                <a:gd name="connsiteY126" fmla="*/ 439821 h 989776"/>
                <a:gd name="connsiteX127" fmla="*/ 675236 w 1393421"/>
                <a:gd name="connsiteY127" fmla="*/ 437504 h 989776"/>
                <a:gd name="connsiteX128" fmla="*/ 663475 w 1393421"/>
                <a:gd name="connsiteY128" fmla="*/ 405249 h 989776"/>
                <a:gd name="connsiteX129" fmla="*/ 663475 w 1393421"/>
                <a:gd name="connsiteY129" fmla="*/ 397407 h 989776"/>
                <a:gd name="connsiteX130" fmla="*/ 648861 w 1393421"/>
                <a:gd name="connsiteY130" fmla="*/ 371745 h 989776"/>
                <a:gd name="connsiteX131" fmla="*/ 634426 w 1393421"/>
                <a:gd name="connsiteY131" fmla="*/ 333074 h 989776"/>
                <a:gd name="connsiteX132" fmla="*/ 639594 w 1393421"/>
                <a:gd name="connsiteY132" fmla="*/ 320421 h 989776"/>
                <a:gd name="connsiteX133" fmla="*/ 642089 w 1393421"/>
                <a:gd name="connsiteY133" fmla="*/ 303491 h 989776"/>
                <a:gd name="connsiteX134" fmla="*/ 617675 w 1393421"/>
                <a:gd name="connsiteY134" fmla="*/ 283531 h 989776"/>
                <a:gd name="connsiteX135" fmla="*/ 612863 w 1393421"/>
                <a:gd name="connsiteY135" fmla="*/ 280858 h 989776"/>
                <a:gd name="connsiteX136" fmla="*/ 601280 w 1393421"/>
                <a:gd name="connsiteY136" fmla="*/ 273195 h 989776"/>
                <a:gd name="connsiteX137" fmla="*/ 577400 w 1393421"/>
                <a:gd name="connsiteY137" fmla="*/ 260008 h 989776"/>
                <a:gd name="connsiteX138" fmla="*/ 563499 w 1393421"/>
                <a:gd name="connsiteY138" fmla="*/ 264997 h 989776"/>
                <a:gd name="connsiteX139" fmla="*/ 550668 w 1393421"/>
                <a:gd name="connsiteY139" fmla="*/ 274264 h 989776"/>
                <a:gd name="connsiteX140" fmla="*/ 538728 w 1393421"/>
                <a:gd name="connsiteY140" fmla="*/ 273195 h 989776"/>
                <a:gd name="connsiteX141" fmla="*/ 534451 w 1393421"/>
                <a:gd name="connsiteY141" fmla="*/ 271948 h 989776"/>
                <a:gd name="connsiteX142" fmla="*/ 523045 w 1393421"/>
                <a:gd name="connsiteY142" fmla="*/ 274442 h 989776"/>
                <a:gd name="connsiteX143" fmla="*/ 519125 w 1393421"/>
                <a:gd name="connsiteY143" fmla="*/ 275868 h 989776"/>
                <a:gd name="connsiteX144" fmla="*/ 517343 w 1393421"/>
                <a:gd name="connsiteY144" fmla="*/ 275868 h 989776"/>
                <a:gd name="connsiteX145" fmla="*/ 475285 w 1393421"/>
                <a:gd name="connsiteY145" fmla="*/ 273373 h 989776"/>
                <a:gd name="connsiteX146" fmla="*/ 454969 w 1393421"/>
                <a:gd name="connsiteY146" fmla="*/ 244325 h 989776"/>
                <a:gd name="connsiteX147" fmla="*/ 457286 w 1393421"/>
                <a:gd name="connsiteY147" fmla="*/ 226504 h 989776"/>
                <a:gd name="connsiteX148" fmla="*/ 451940 w 1393421"/>
                <a:gd name="connsiteY148" fmla="*/ 208683 h 989776"/>
                <a:gd name="connsiteX149" fmla="*/ 442495 w 1393421"/>
                <a:gd name="connsiteY149" fmla="*/ 202446 h 989776"/>
                <a:gd name="connsiteX150" fmla="*/ 404892 w 1393421"/>
                <a:gd name="connsiteY150" fmla="*/ 184625 h 989776"/>
                <a:gd name="connsiteX151" fmla="*/ 378696 w 1393421"/>
                <a:gd name="connsiteY151" fmla="*/ 186763 h 989776"/>
                <a:gd name="connsiteX152" fmla="*/ 359449 w 1393421"/>
                <a:gd name="connsiteY152" fmla="*/ 189258 h 989776"/>
                <a:gd name="connsiteX153" fmla="*/ 352499 w 1393421"/>
                <a:gd name="connsiteY153" fmla="*/ 189258 h 989776"/>
                <a:gd name="connsiteX154" fmla="*/ 300105 w 1393421"/>
                <a:gd name="connsiteY154" fmla="*/ 180526 h 989776"/>
                <a:gd name="connsiteX155" fmla="*/ 292977 w 1393421"/>
                <a:gd name="connsiteY155" fmla="*/ 162705 h 989776"/>
                <a:gd name="connsiteX156" fmla="*/ 283888 w 1393421"/>
                <a:gd name="connsiteY156" fmla="*/ 149161 h 989776"/>
                <a:gd name="connsiteX157" fmla="*/ 280324 w 1393421"/>
                <a:gd name="connsiteY157" fmla="*/ 148092 h 989776"/>
                <a:gd name="connsiteX158" fmla="*/ 270701 w 1393421"/>
                <a:gd name="connsiteY158" fmla="*/ 136687 h 989776"/>
                <a:gd name="connsiteX159" fmla="*/ 279255 w 1393421"/>
                <a:gd name="connsiteY159" fmla="*/ 117440 h 989776"/>
                <a:gd name="connsiteX160" fmla="*/ 290482 w 1393421"/>
                <a:gd name="connsiteY160" fmla="*/ 93025 h 989776"/>
                <a:gd name="connsiteX161" fmla="*/ 295650 w 1393421"/>
                <a:gd name="connsiteY161" fmla="*/ 75204 h 989776"/>
                <a:gd name="connsiteX162" fmla="*/ 300105 w 1393421"/>
                <a:gd name="connsiteY162" fmla="*/ 67719 h 989776"/>
                <a:gd name="connsiteX163" fmla="*/ 305095 w 1393421"/>
                <a:gd name="connsiteY163" fmla="*/ 57205 h 989776"/>
                <a:gd name="connsiteX164" fmla="*/ 301709 w 1393421"/>
                <a:gd name="connsiteY164" fmla="*/ 43839 h 989776"/>
                <a:gd name="connsiteX165" fmla="*/ 297966 w 1393421"/>
                <a:gd name="connsiteY165" fmla="*/ 32256 h 989776"/>
                <a:gd name="connsiteX166" fmla="*/ 295293 w 1393421"/>
                <a:gd name="connsiteY166" fmla="*/ 0 h 989776"/>
                <a:gd name="connsiteX167" fmla="*/ 267493 w 1393421"/>
                <a:gd name="connsiteY167" fmla="*/ 11762 h 989776"/>
                <a:gd name="connsiteX168" fmla="*/ 252880 w 1393421"/>
                <a:gd name="connsiteY168" fmla="*/ 24236 h 989776"/>
                <a:gd name="connsiteX169" fmla="*/ 209575 w 1393421"/>
                <a:gd name="connsiteY169" fmla="*/ 50611 h 989776"/>
                <a:gd name="connsiteX170" fmla="*/ 182665 w 1393421"/>
                <a:gd name="connsiteY170" fmla="*/ 40632 h 989776"/>
                <a:gd name="connsiteX171" fmla="*/ 163775 w 1393421"/>
                <a:gd name="connsiteY171" fmla="*/ 36889 h 989776"/>
                <a:gd name="connsiteX172" fmla="*/ 135796 w 1393421"/>
                <a:gd name="connsiteY172" fmla="*/ 58809 h 989776"/>
                <a:gd name="connsiteX173" fmla="*/ 130984 w 1393421"/>
                <a:gd name="connsiteY173" fmla="*/ 74135 h 989776"/>
                <a:gd name="connsiteX174" fmla="*/ 128846 w 1393421"/>
                <a:gd name="connsiteY174" fmla="*/ 85006 h 989776"/>
                <a:gd name="connsiteX175" fmla="*/ 121361 w 1393421"/>
                <a:gd name="connsiteY175" fmla="*/ 115123 h 989776"/>
                <a:gd name="connsiteX176" fmla="*/ 103540 w 1393421"/>
                <a:gd name="connsiteY176" fmla="*/ 141142 h 989776"/>
                <a:gd name="connsiteX177" fmla="*/ 99798 w 1393421"/>
                <a:gd name="connsiteY177" fmla="*/ 144528 h 989776"/>
                <a:gd name="connsiteX178" fmla="*/ 51859 w 1393421"/>
                <a:gd name="connsiteY178" fmla="*/ 203515 h 989776"/>
                <a:gd name="connsiteX179" fmla="*/ 45265 w 1393421"/>
                <a:gd name="connsiteY179" fmla="*/ 233098 h 989776"/>
                <a:gd name="connsiteX180" fmla="*/ 39741 w 1393421"/>
                <a:gd name="connsiteY180" fmla="*/ 255909 h 989776"/>
                <a:gd name="connsiteX181" fmla="*/ 35464 w 1393421"/>
                <a:gd name="connsiteY181" fmla="*/ 263215 h 989776"/>
                <a:gd name="connsiteX182" fmla="*/ 31365 w 1393421"/>
                <a:gd name="connsiteY182" fmla="*/ 278007 h 989776"/>
                <a:gd name="connsiteX183" fmla="*/ 25128 w 1393421"/>
                <a:gd name="connsiteY183" fmla="*/ 298145 h 989776"/>
                <a:gd name="connsiteX184" fmla="*/ 13009 w 1393421"/>
                <a:gd name="connsiteY184" fmla="*/ 315965 h 989776"/>
                <a:gd name="connsiteX185" fmla="*/ 1248 w 1393421"/>
                <a:gd name="connsiteY185" fmla="*/ 333786 h 989776"/>
                <a:gd name="connsiteX186" fmla="*/ 0 w 1393421"/>
                <a:gd name="connsiteY186" fmla="*/ 335925 h 989776"/>
                <a:gd name="connsiteX187" fmla="*/ 14078 w 1393421"/>
                <a:gd name="connsiteY187" fmla="*/ 356063 h 989776"/>
                <a:gd name="connsiteX188" fmla="*/ 14079 w 1393421"/>
                <a:gd name="connsiteY188" fmla="*/ 358736 h 989776"/>
                <a:gd name="connsiteX189" fmla="*/ 29939 w 1393421"/>
                <a:gd name="connsiteY189" fmla="*/ 383150 h 989776"/>
                <a:gd name="connsiteX190" fmla="*/ 40097 w 1393421"/>
                <a:gd name="connsiteY190" fmla="*/ 389566 h 989776"/>
                <a:gd name="connsiteX191" fmla="*/ 62552 w 1393421"/>
                <a:gd name="connsiteY191" fmla="*/ 406496 h 989776"/>
                <a:gd name="connsiteX192" fmla="*/ 96946 w 1393421"/>
                <a:gd name="connsiteY192" fmla="*/ 453900 h 989776"/>
                <a:gd name="connsiteX193" fmla="*/ 106035 w 1393421"/>
                <a:gd name="connsiteY193" fmla="*/ 467622 h 989776"/>
                <a:gd name="connsiteX194" fmla="*/ 120470 w 1393421"/>
                <a:gd name="connsiteY194" fmla="*/ 502016 h 989776"/>
                <a:gd name="connsiteX195" fmla="*/ 114945 w 1393421"/>
                <a:gd name="connsiteY195" fmla="*/ 532847 h 989776"/>
                <a:gd name="connsiteX196" fmla="*/ 111738 w 1393421"/>
                <a:gd name="connsiteY196" fmla="*/ 542826 h 989776"/>
                <a:gd name="connsiteX197" fmla="*/ 118688 w 1393421"/>
                <a:gd name="connsiteY197" fmla="*/ 619278 h 989776"/>
                <a:gd name="connsiteX198" fmla="*/ 118688 w 1393421"/>
                <a:gd name="connsiteY198" fmla="*/ 684325 h 989776"/>
                <a:gd name="connsiteX199" fmla="*/ 140607 w 1393421"/>
                <a:gd name="connsiteY199" fmla="*/ 725313 h 989776"/>
                <a:gd name="connsiteX200" fmla="*/ 173576 w 1393421"/>
                <a:gd name="connsiteY200" fmla="*/ 757034 h 989776"/>
                <a:gd name="connsiteX201" fmla="*/ 179457 w 1393421"/>
                <a:gd name="connsiteY201" fmla="*/ 793745 h 989776"/>
                <a:gd name="connsiteX202" fmla="*/ 183200 w 1393421"/>
                <a:gd name="connsiteY202" fmla="*/ 823328 h 98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1393421" h="989776">
                  <a:moveTo>
                    <a:pt x="186229" y="831704"/>
                  </a:moveTo>
                  <a:cubicBezTo>
                    <a:pt x="188368" y="838833"/>
                    <a:pt x="190328" y="845961"/>
                    <a:pt x="191754" y="853089"/>
                  </a:cubicBezTo>
                  <a:lnTo>
                    <a:pt x="202803" y="853089"/>
                  </a:lnTo>
                  <a:cubicBezTo>
                    <a:pt x="213145" y="854843"/>
                    <a:pt x="223720" y="851756"/>
                    <a:pt x="231494" y="844713"/>
                  </a:cubicBezTo>
                  <a:lnTo>
                    <a:pt x="235237" y="840615"/>
                  </a:lnTo>
                  <a:cubicBezTo>
                    <a:pt x="241677" y="830904"/>
                    <a:pt x="253091" y="825716"/>
                    <a:pt x="264641" y="827249"/>
                  </a:cubicBezTo>
                  <a:cubicBezTo>
                    <a:pt x="272977" y="827682"/>
                    <a:pt x="281278" y="825899"/>
                    <a:pt x="288700" y="822081"/>
                  </a:cubicBezTo>
                  <a:lnTo>
                    <a:pt x="299570" y="817982"/>
                  </a:lnTo>
                  <a:cubicBezTo>
                    <a:pt x="308897" y="815370"/>
                    <a:pt x="318651" y="814643"/>
                    <a:pt x="328262" y="815844"/>
                  </a:cubicBezTo>
                  <a:cubicBezTo>
                    <a:pt x="332717" y="815844"/>
                    <a:pt x="337173" y="815844"/>
                    <a:pt x="341806" y="815844"/>
                  </a:cubicBezTo>
                  <a:cubicBezTo>
                    <a:pt x="349771" y="815147"/>
                    <a:pt x="357077" y="811138"/>
                    <a:pt x="361944" y="804795"/>
                  </a:cubicBezTo>
                  <a:lnTo>
                    <a:pt x="366934" y="799983"/>
                  </a:lnTo>
                  <a:cubicBezTo>
                    <a:pt x="375091" y="792641"/>
                    <a:pt x="385408" y="788139"/>
                    <a:pt x="396338" y="787152"/>
                  </a:cubicBezTo>
                  <a:lnTo>
                    <a:pt x="404001" y="785726"/>
                  </a:lnTo>
                  <a:cubicBezTo>
                    <a:pt x="405780" y="785526"/>
                    <a:pt x="407488" y="784915"/>
                    <a:pt x="408991" y="783944"/>
                  </a:cubicBezTo>
                  <a:lnTo>
                    <a:pt x="408991" y="781984"/>
                  </a:lnTo>
                  <a:cubicBezTo>
                    <a:pt x="408805" y="777837"/>
                    <a:pt x="409728" y="773715"/>
                    <a:pt x="411664" y="770044"/>
                  </a:cubicBezTo>
                  <a:cubicBezTo>
                    <a:pt x="413995" y="765418"/>
                    <a:pt x="418223" y="762036"/>
                    <a:pt x="423248" y="760777"/>
                  </a:cubicBezTo>
                  <a:cubicBezTo>
                    <a:pt x="436266" y="759158"/>
                    <a:pt x="449409" y="762603"/>
                    <a:pt x="459959" y="770400"/>
                  </a:cubicBezTo>
                  <a:lnTo>
                    <a:pt x="465840" y="773786"/>
                  </a:lnTo>
                  <a:cubicBezTo>
                    <a:pt x="474076" y="779045"/>
                    <a:pt x="482787" y="783520"/>
                    <a:pt x="491859" y="787152"/>
                  </a:cubicBezTo>
                  <a:cubicBezTo>
                    <a:pt x="496966" y="788819"/>
                    <a:pt x="502215" y="790012"/>
                    <a:pt x="507541" y="790716"/>
                  </a:cubicBezTo>
                  <a:cubicBezTo>
                    <a:pt x="513591" y="791554"/>
                    <a:pt x="519555" y="792926"/>
                    <a:pt x="525362" y="794815"/>
                  </a:cubicBezTo>
                  <a:cubicBezTo>
                    <a:pt x="534567" y="798825"/>
                    <a:pt x="542335" y="805537"/>
                    <a:pt x="547639" y="814061"/>
                  </a:cubicBezTo>
                  <a:cubicBezTo>
                    <a:pt x="549024" y="816038"/>
                    <a:pt x="550511" y="817941"/>
                    <a:pt x="552094" y="819764"/>
                  </a:cubicBezTo>
                  <a:cubicBezTo>
                    <a:pt x="554767" y="823150"/>
                    <a:pt x="557796" y="826180"/>
                    <a:pt x="560648" y="829387"/>
                  </a:cubicBezTo>
                  <a:cubicBezTo>
                    <a:pt x="566320" y="835205"/>
                    <a:pt x="571450" y="841528"/>
                    <a:pt x="575974" y="848278"/>
                  </a:cubicBezTo>
                  <a:cubicBezTo>
                    <a:pt x="580169" y="855574"/>
                    <a:pt x="583460" y="863353"/>
                    <a:pt x="585775" y="871445"/>
                  </a:cubicBezTo>
                  <a:cubicBezTo>
                    <a:pt x="587520" y="876891"/>
                    <a:pt x="589542" y="882244"/>
                    <a:pt x="591834" y="887484"/>
                  </a:cubicBezTo>
                  <a:cubicBezTo>
                    <a:pt x="594846" y="892870"/>
                    <a:pt x="598695" y="897743"/>
                    <a:pt x="603240" y="901919"/>
                  </a:cubicBezTo>
                  <a:cubicBezTo>
                    <a:pt x="607366" y="905743"/>
                    <a:pt x="611016" y="910052"/>
                    <a:pt x="614111" y="914750"/>
                  </a:cubicBezTo>
                  <a:cubicBezTo>
                    <a:pt x="616971" y="919117"/>
                    <a:pt x="619588" y="923639"/>
                    <a:pt x="621952" y="928293"/>
                  </a:cubicBezTo>
                  <a:cubicBezTo>
                    <a:pt x="626447" y="940407"/>
                    <a:pt x="636550" y="949580"/>
                    <a:pt x="649040" y="952887"/>
                  </a:cubicBezTo>
                  <a:cubicBezTo>
                    <a:pt x="656563" y="955503"/>
                    <a:pt x="663839" y="958783"/>
                    <a:pt x="670782" y="962688"/>
                  </a:cubicBezTo>
                  <a:cubicBezTo>
                    <a:pt x="675058" y="965005"/>
                    <a:pt x="679335" y="967144"/>
                    <a:pt x="683969" y="969282"/>
                  </a:cubicBezTo>
                  <a:cubicBezTo>
                    <a:pt x="688637" y="971126"/>
                    <a:pt x="693395" y="972732"/>
                    <a:pt x="698226" y="974094"/>
                  </a:cubicBezTo>
                  <a:cubicBezTo>
                    <a:pt x="704337" y="975493"/>
                    <a:pt x="710303" y="977462"/>
                    <a:pt x="716047" y="979975"/>
                  </a:cubicBezTo>
                  <a:cubicBezTo>
                    <a:pt x="721245" y="982084"/>
                    <a:pt x="725838" y="985452"/>
                    <a:pt x="729412" y="989776"/>
                  </a:cubicBezTo>
                  <a:lnTo>
                    <a:pt x="731373" y="987638"/>
                  </a:lnTo>
                  <a:cubicBezTo>
                    <a:pt x="735881" y="983550"/>
                    <a:pt x="740775" y="979909"/>
                    <a:pt x="745986" y="976767"/>
                  </a:cubicBezTo>
                  <a:cubicBezTo>
                    <a:pt x="748659" y="975163"/>
                    <a:pt x="751154" y="973381"/>
                    <a:pt x="753649" y="971599"/>
                  </a:cubicBezTo>
                  <a:lnTo>
                    <a:pt x="755609" y="970173"/>
                  </a:lnTo>
                  <a:cubicBezTo>
                    <a:pt x="759552" y="967935"/>
                    <a:pt x="762816" y="964671"/>
                    <a:pt x="765054" y="960728"/>
                  </a:cubicBezTo>
                  <a:cubicBezTo>
                    <a:pt x="766490" y="957466"/>
                    <a:pt x="767277" y="953955"/>
                    <a:pt x="767371" y="950392"/>
                  </a:cubicBezTo>
                  <a:cubicBezTo>
                    <a:pt x="767664" y="944920"/>
                    <a:pt x="769122" y="939573"/>
                    <a:pt x="771648" y="934709"/>
                  </a:cubicBezTo>
                  <a:cubicBezTo>
                    <a:pt x="777707" y="923839"/>
                    <a:pt x="793924" y="899067"/>
                    <a:pt x="816735" y="901028"/>
                  </a:cubicBezTo>
                  <a:cubicBezTo>
                    <a:pt x="819669" y="901344"/>
                    <a:pt x="822585" y="901820"/>
                    <a:pt x="825467" y="902453"/>
                  </a:cubicBezTo>
                  <a:cubicBezTo>
                    <a:pt x="832418" y="904057"/>
                    <a:pt x="833487" y="904236"/>
                    <a:pt x="838833" y="895681"/>
                  </a:cubicBezTo>
                  <a:cubicBezTo>
                    <a:pt x="843606" y="887931"/>
                    <a:pt x="846363" y="879109"/>
                    <a:pt x="846852" y="870019"/>
                  </a:cubicBezTo>
                  <a:cubicBezTo>
                    <a:pt x="846852" y="865564"/>
                    <a:pt x="848100" y="860752"/>
                    <a:pt x="849347" y="855584"/>
                  </a:cubicBezTo>
                  <a:cubicBezTo>
                    <a:pt x="850681" y="850895"/>
                    <a:pt x="852855" y="846487"/>
                    <a:pt x="855763" y="842575"/>
                  </a:cubicBezTo>
                  <a:cubicBezTo>
                    <a:pt x="857949" y="839825"/>
                    <a:pt x="859583" y="836678"/>
                    <a:pt x="860575" y="833308"/>
                  </a:cubicBezTo>
                  <a:cubicBezTo>
                    <a:pt x="860990" y="830830"/>
                    <a:pt x="860990" y="828301"/>
                    <a:pt x="860575" y="825823"/>
                  </a:cubicBezTo>
                  <a:cubicBezTo>
                    <a:pt x="859317" y="821396"/>
                    <a:pt x="859317" y="816706"/>
                    <a:pt x="860575" y="812279"/>
                  </a:cubicBezTo>
                  <a:cubicBezTo>
                    <a:pt x="862785" y="807239"/>
                    <a:pt x="866290" y="802874"/>
                    <a:pt x="870733" y="799626"/>
                  </a:cubicBezTo>
                  <a:cubicBezTo>
                    <a:pt x="872875" y="797791"/>
                    <a:pt x="874844" y="795763"/>
                    <a:pt x="876614" y="793567"/>
                  </a:cubicBezTo>
                  <a:cubicBezTo>
                    <a:pt x="877858" y="791397"/>
                    <a:pt x="878931" y="789133"/>
                    <a:pt x="879821" y="786795"/>
                  </a:cubicBezTo>
                  <a:cubicBezTo>
                    <a:pt x="880883" y="783720"/>
                    <a:pt x="882319" y="780787"/>
                    <a:pt x="884099" y="778063"/>
                  </a:cubicBezTo>
                  <a:cubicBezTo>
                    <a:pt x="897107" y="758995"/>
                    <a:pt x="917602" y="768440"/>
                    <a:pt x="926512" y="772360"/>
                  </a:cubicBezTo>
                  <a:cubicBezTo>
                    <a:pt x="944141" y="779862"/>
                    <a:pt x="963134" y="783625"/>
                    <a:pt x="982292" y="783409"/>
                  </a:cubicBezTo>
                  <a:cubicBezTo>
                    <a:pt x="996614" y="783984"/>
                    <a:pt x="1010366" y="789172"/>
                    <a:pt x="1021498" y="798201"/>
                  </a:cubicBezTo>
                  <a:lnTo>
                    <a:pt x="1024528" y="800339"/>
                  </a:lnTo>
                  <a:cubicBezTo>
                    <a:pt x="1038214" y="808054"/>
                    <a:pt x="1054240" y="810525"/>
                    <a:pt x="1069615" y="807290"/>
                  </a:cubicBezTo>
                  <a:lnTo>
                    <a:pt x="1077634" y="804260"/>
                  </a:lnTo>
                  <a:cubicBezTo>
                    <a:pt x="1088965" y="796748"/>
                    <a:pt x="1103879" y="797544"/>
                    <a:pt x="1114345" y="806220"/>
                  </a:cubicBezTo>
                  <a:cubicBezTo>
                    <a:pt x="1116998" y="808987"/>
                    <a:pt x="1119166" y="812180"/>
                    <a:pt x="1120761" y="815665"/>
                  </a:cubicBezTo>
                  <a:cubicBezTo>
                    <a:pt x="1121930" y="819082"/>
                    <a:pt x="1124182" y="822023"/>
                    <a:pt x="1127176" y="824041"/>
                  </a:cubicBezTo>
                  <a:cubicBezTo>
                    <a:pt x="1129659" y="824897"/>
                    <a:pt x="1132356" y="824897"/>
                    <a:pt x="1134839" y="824041"/>
                  </a:cubicBezTo>
                  <a:cubicBezTo>
                    <a:pt x="1137560" y="823691"/>
                    <a:pt x="1140315" y="823691"/>
                    <a:pt x="1143037" y="824041"/>
                  </a:cubicBezTo>
                  <a:cubicBezTo>
                    <a:pt x="1149465" y="825162"/>
                    <a:pt x="1155557" y="827720"/>
                    <a:pt x="1160858" y="831526"/>
                  </a:cubicBezTo>
                  <a:cubicBezTo>
                    <a:pt x="1165328" y="835364"/>
                    <a:pt x="1171005" y="837508"/>
                    <a:pt x="1176897" y="837585"/>
                  </a:cubicBezTo>
                  <a:cubicBezTo>
                    <a:pt x="1188480" y="837585"/>
                    <a:pt x="1197213" y="825110"/>
                    <a:pt x="1205589" y="813883"/>
                  </a:cubicBezTo>
                  <a:cubicBezTo>
                    <a:pt x="1209603" y="807973"/>
                    <a:pt x="1214201" y="802481"/>
                    <a:pt x="1219311" y="797488"/>
                  </a:cubicBezTo>
                  <a:cubicBezTo>
                    <a:pt x="1227461" y="789066"/>
                    <a:pt x="1239502" y="785664"/>
                    <a:pt x="1250854" y="788577"/>
                  </a:cubicBezTo>
                  <a:cubicBezTo>
                    <a:pt x="1259536" y="791362"/>
                    <a:pt x="1267055" y="796938"/>
                    <a:pt x="1272239" y="804438"/>
                  </a:cubicBezTo>
                  <a:cubicBezTo>
                    <a:pt x="1275470" y="809342"/>
                    <a:pt x="1279964" y="813282"/>
                    <a:pt x="1285248" y="815844"/>
                  </a:cubicBezTo>
                  <a:cubicBezTo>
                    <a:pt x="1288451" y="816760"/>
                    <a:pt x="1291847" y="816760"/>
                    <a:pt x="1295050" y="815844"/>
                  </a:cubicBezTo>
                  <a:cubicBezTo>
                    <a:pt x="1298419" y="815035"/>
                    <a:pt x="1301702" y="813901"/>
                    <a:pt x="1304852" y="812457"/>
                  </a:cubicBezTo>
                  <a:cubicBezTo>
                    <a:pt x="1310454" y="809593"/>
                    <a:pt x="1315870" y="806379"/>
                    <a:pt x="1321069" y="802834"/>
                  </a:cubicBezTo>
                  <a:lnTo>
                    <a:pt x="1324098" y="800874"/>
                  </a:lnTo>
                  <a:cubicBezTo>
                    <a:pt x="1326771" y="799092"/>
                    <a:pt x="1329622" y="796953"/>
                    <a:pt x="1332296" y="794815"/>
                  </a:cubicBezTo>
                  <a:cubicBezTo>
                    <a:pt x="1337723" y="790410"/>
                    <a:pt x="1343716" y="786753"/>
                    <a:pt x="1350117" y="783944"/>
                  </a:cubicBezTo>
                  <a:cubicBezTo>
                    <a:pt x="1353812" y="782472"/>
                    <a:pt x="1357727" y="781629"/>
                    <a:pt x="1361700" y="781449"/>
                  </a:cubicBezTo>
                  <a:cubicBezTo>
                    <a:pt x="1364361" y="781283"/>
                    <a:pt x="1366993" y="780804"/>
                    <a:pt x="1369542" y="780023"/>
                  </a:cubicBezTo>
                  <a:cubicBezTo>
                    <a:pt x="1373640" y="778420"/>
                    <a:pt x="1374175" y="777350"/>
                    <a:pt x="1375957" y="773608"/>
                  </a:cubicBezTo>
                  <a:cubicBezTo>
                    <a:pt x="1376540" y="771863"/>
                    <a:pt x="1377317" y="770190"/>
                    <a:pt x="1378274" y="768618"/>
                  </a:cubicBezTo>
                  <a:cubicBezTo>
                    <a:pt x="1380358" y="764654"/>
                    <a:pt x="1383277" y="761189"/>
                    <a:pt x="1386828" y="758460"/>
                  </a:cubicBezTo>
                  <a:lnTo>
                    <a:pt x="1390927" y="754361"/>
                  </a:lnTo>
                  <a:cubicBezTo>
                    <a:pt x="1392342" y="753060"/>
                    <a:pt x="1393230" y="751284"/>
                    <a:pt x="1393422" y="749371"/>
                  </a:cubicBezTo>
                  <a:cubicBezTo>
                    <a:pt x="1393422" y="746163"/>
                    <a:pt x="1386115" y="742421"/>
                    <a:pt x="1381125" y="739570"/>
                  </a:cubicBezTo>
                  <a:lnTo>
                    <a:pt x="1378274" y="737788"/>
                  </a:lnTo>
                  <a:cubicBezTo>
                    <a:pt x="1373997" y="735293"/>
                    <a:pt x="1368650" y="732798"/>
                    <a:pt x="1363126" y="730303"/>
                  </a:cubicBezTo>
                  <a:cubicBezTo>
                    <a:pt x="1349398" y="725435"/>
                    <a:pt x="1337133" y="717156"/>
                    <a:pt x="1327484" y="706244"/>
                  </a:cubicBezTo>
                  <a:cubicBezTo>
                    <a:pt x="1320631" y="692778"/>
                    <a:pt x="1318558" y="677383"/>
                    <a:pt x="1321603" y="662583"/>
                  </a:cubicBezTo>
                  <a:cubicBezTo>
                    <a:pt x="1321524" y="661753"/>
                    <a:pt x="1321524" y="660918"/>
                    <a:pt x="1321603" y="660088"/>
                  </a:cubicBezTo>
                  <a:cubicBezTo>
                    <a:pt x="1319248" y="658655"/>
                    <a:pt x="1317142" y="656850"/>
                    <a:pt x="1315366" y="654742"/>
                  </a:cubicBezTo>
                  <a:cubicBezTo>
                    <a:pt x="1312809" y="651526"/>
                    <a:pt x="1310486" y="648132"/>
                    <a:pt x="1308415" y="644584"/>
                  </a:cubicBezTo>
                  <a:cubicBezTo>
                    <a:pt x="1304495" y="637634"/>
                    <a:pt x="1301287" y="632288"/>
                    <a:pt x="1293089" y="630149"/>
                  </a:cubicBezTo>
                  <a:cubicBezTo>
                    <a:pt x="1289342" y="629353"/>
                    <a:pt x="1285514" y="628994"/>
                    <a:pt x="1281684" y="629080"/>
                  </a:cubicBezTo>
                  <a:cubicBezTo>
                    <a:pt x="1275621" y="629201"/>
                    <a:pt x="1269585" y="628235"/>
                    <a:pt x="1263863" y="626228"/>
                  </a:cubicBezTo>
                  <a:cubicBezTo>
                    <a:pt x="1254856" y="622093"/>
                    <a:pt x="1246882" y="616005"/>
                    <a:pt x="1240518" y="608407"/>
                  </a:cubicBezTo>
                  <a:cubicBezTo>
                    <a:pt x="1238379" y="606269"/>
                    <a:pt x="1236062" y="603952"/>
                    <a:pt x="1233567" y="601814"/>
                  </a:cubicBezTo>
                  <a:cubicBezTo>
                    <a:pt x="1224340" y="591841"/>
                    <a:pt x="1209765" y="588898"/>
                    <a:pt x="1197391" y="594507"/>
                  </a:cubicBezTo>
                  <a:cubicBezTo>
                    <a:pt x="1182409" y="595725"/>
                    <a:pt x="1168014" y="588424"/>
                    <a:pt x="1160145" y="575617"/>
                  </a:cubicBezTo>
                  <a:cubicBezTo>
                    <a:pt x="1157498" y="571771"/>
                    <a:pt x="1155059" y="567785"/>
                    <a:pt x="1152839" y="563677"/>
                  </a:cubicBezTo>
                  <a:cubicBezTo>
                    <a:pt x="1147314" y="554410"/>
                    <a:pt x="1140007" y="541757"/>
                    <a:pt x="1133057" y="541222"/>
                  </a:cubicBezTo>
                  <a:cubicBezTo>
                    <a:pt x="1129671" y="541222"/>
                    <a:pt x="1125929" y="543717"/>
                    <a:pt x="1121652" y="549064"/>
                  </a:cubicBezTo>
                  <a:cubicBezTo>
                    <a:pt x="1116205" y="555908"/>
                    <a:pt x="1109780" y="561912"/>
                    <a:pt x="1102583" y="566885"/>
                  </a:cubicBezTo>
                  <a:lnTo>
                    <a:pt x="1095990" y="571696"/>
                  </a:lnTo>
                  <a:lnTo>
                    <a:pt x="1091713" y="575260"/>
                  </a:lnTo>
                  <a:cubicBezTo>
                    <a:pt x="1081802" y="584766"/>
                    <a:pt x="1068877" y="590503"/>
                    <a:pt x="1055180" y="591478"/>
                  </a:cubicBezTo>
                  <a:cubicBezTo>
                    <a:pt x="1044665" y="591478"/>
                    <a:pt x="1033973" y="592547"/>
                    <a:pt x="1023458" y="592903"/>
                  </a:cubicBezTo>
                  <a:lnTo>
                    <a:pt x="1008132" y="592903"/>
                  </a:lnTo>
                  <a:cubicBezTo>
                    <a:pt x="992882" y="595551"/>
                    <a:pt x="977301" y="590558"/>
                    <a:pt x="966431" y="579538"/>
                  </a:cubicBezTo>
                  <a:cubicBezTo>
                    <a:pt x="954036" y="568642"/>
                    <a:pt x="943396" y="555899"/>
                    <a:pt x="934888" y="541757"/>
                  </a:cubicBezTo>
                  <a:cubicBezTo>
                    <a:pt x="929414" y="531025"/>
                    <a:pt x="918889" y="523785"/>
                    <a:pt x="906909" y="522511"/>
                  </a:cubicBezTo>
                  <a:cubicBezTo>
                    <a:pt x="899034" y="520204"/>
                    <a:pt x="891824" y="516049"/>
                    <a:pt x="885880" y="510392"/>
                  </a:cubicBezTo>
                  <a:cubicBezTo>
                    <a:pt x="882755" y="507457"/>
                    <a:pt x="879353" y="504831"/>
                    <a:pt x="875722" y="502551"/>
                  </a:cubicBezTo>
                  <a:cubicBezTo>
                    <a:pt x="867464" y="498600"/>
                    <a:pt x="858278" y="496997"/>
                    <a:pt x="849169" y="497918"/>
                  </a:cubicBezTo>
                  <a:cubicBezTo>
                    <a:pt x="843210" y="498030"/>
                    <a:pt x="837251" y="497672"/>
                    <a:pt x="831348" y="496849"/>
                  </a:cubicBezTo>
                  <a:cubicBezTo>
                    <a:pt x="819176" y="493980"/>
                    <a:pt x="807676" y="488775"/>
                    <a:pt x="797488" y="481523"/>
                  </a:cubicBezTo>
                  <a:cubicBezTo>
                    <a:pt x="790481" y="477031"/>
                    <a:pt x="782937" y="473439"/>
                    <a:pt x="775034" y="470830"/>
                  </a:cubicBezTo>
                  <a:lnTo>
                    <a:pt x="762916" y="465840"/>
                  </a:lnTo>
                  <a:cubicBezTo>
                    <a:pt x="755285" y="462334"/>
                    <a:pt x="749379" y="455914"/>
                    <a:pt x="746520" y="448019"/>
                  </a:cubicBezTo>
                  <a:cubicBezTo>
                    <a:pt x="744828" y="443948"/>
                    <a:pt x="742344" y="440253"/>
                    <a:pt x="739214" y="437148"/>
                  </a:cubicBezTo>
                  <a:cubicBezTo>
                    <a:pt x="733155" y="431445"/>
                    <a:pt x="729056" y="433049"/>
                    <a:pt x="720324" y="437148"/>
                  </a:cubicBezTo>
                  <a:lnTo>
                    <a:pt x="714443" y="439821"/>
                  </a:lnTo>
                  <a:cubicBezTo>
                    <a:pt x="701665" y="444826"/>
                    <a:pt x="687336" y="443979"/>
                    <a:pt x="675236" y="437504"/>
                  </a:cubicBezTo>
                  <a:cubicBezTo>
                    <a:pt x="664748" y="430431"/>
                    <a:pt x="660001" y="417413"/>
                    <a:pt x="663475" y="405249"/>
                  </a:cubicBezTo>
                  <a:lnTo>
                    <a:pt x="663475" y="397407"/>
                  </a:lnTo>
                  <a:cubicBezTo>
                    <a:pt x="663840" y="386780"/>
                    <a:pt x="658187" y="376854"/>
                    <a:pt x="648861" y="371745"/>
                  </a:cubicBezTo>
                  <a:cubicBezTo>
                    <a:pt x="634857" y="364453"/>
                    <a:pt x="628626" y="347759"/>
                    <a:pt x="634426" y="333074"/>
                  </a:cubicBezTo>
                  <a:cubicBezTo>
                    <a:pt x="635728" y="328696"/>
                    <a:pt x="637459" y="324458"/>
                    <a:pt x="639594" y="320421"/>
                  </a:cubicBezTo>
                  <a:cubicBezTo>
                    <a:pt x="643337" y="313470"/>
                    <a:pt x="645119" y="309372"/>
                    <a:pt x="642089" y="303491"/>
                  </a:cubicBezTo>
                  <a:cubicBezTo>
                    <a:pt x="635989" y="294675"/>
                    <a:pt x="627527" y="287757"/>
                    <a:pt x="617675" y="283531"/>
                  </a:cubicBezTo>
                  <a:lnTo>
                    <a:pt x="612863" y="280858"/>
                  </a:lnTo>
                  <a:cubicBezTo>
                    <a:pt x="608868" y="278513"/>
                    <a:pt x="605001" y="275955"/>
                    <a:pt x="601280" y="273195"/>
                  </a:cubicBezTo>
                  <a:cubicBezTo>
                    <a:pt x="593977" y="267702"/>
                    <a:pt x="585938" y="263263"/>
                    <a:pt x="577400" y="260008"/>
                  </a:cubicBezTo>
                  <a:cubicBezTo>
                    <a:pt x="569736" y="257869"/>
                    <a:pt x="567598" y="260008"/>
                    <a:pt x="563499" y="264997"/>
                  </a:cubicBezTo>
                  <a:cubicBezTo>
                    <a:pt x="560156" y="269208"/>
                    <a:pt x="555716" y="272414"/>
                    <a:pt x="550668" y="274264"/>
                  </a:cubicBezTo>
                  <a:cubicBezTo>
                    <a:pt x="546684" y="275297"/>
                    <a:pt x="542465" y="274920"/>
                    <a:pt x="538728" y="273195"/>
                  </a:cubicBezTo>
                  <a:cubicBezTo>
                    <a:pt x="537376" y="272558"/>
                    <a:pt x="535933" y="272137"/>
                    <a:pt x="534451" y="271948"/>
                  </a:cubicBezTo>
                  <a:cubicBezTo>
                    <a:pt x="530516" y="271973"/>
                    <a:pt x="526631" y="272823"/>
                    <a:pt x="523045" y="274442"/>
                  </a:cubicBezTo>
                  <a:lnTo>
                    <a:pt x="519125" y="275868"/>
                  </a:lnTo>
                  <a:lnTo>
                    <a:pt x="517343" y="275868"/>
                  </a:lnTo>
                  <a:cubicBezTo>
                    <a:pt x="504030" y="283280"/>
                    <a:pt x="487628" y="282307"/>
                    <a:pt x="475285" y="273373"/>
                  </a:cubicBezTo>
                  <a:cubicBezTo>
                    <a:pt x="475285" y="273373"/>
                    <a:pt x="456395" y="256800"/>
                    <a:pt x="454969" y="244325"/>
                  </a:cubicBezTo>
                  <a:cubicBezTo>
                    <a:pt x="454476" y="238288"/>
                    <a:pt x="455266" y="232215"/>
                    <a:pt x="457286" y="226504"/>
                  </a:cubicBezTo>
                  <a:cubicBezTo>
                    <a:pt x="459781" y="218128"/>
                    <a:pt x="460850" y="214386"/>
                    <a:pt x="451940" y="208683"/>
                  </a:cubicBezTo>
                  <a:lnTo>
                    <a:pt x="442495" y="202446"/>
                  </a:lnTo>
                  <a:cubicBezTo>
                    <a:pt x="431584" y="193556"/>
                    <a:pt x="418682" y="187442"/>
                    <a:pt x="404892" y="184625"/>
                  </a:cubicBezTo>
                  <a:cubicBezTo>
                    <a:pt x="396106" y="184301"/>
                    <a:pt x="387313" y="185019"/>
                    <a:pt x="378696" y="186763"/>
                  </a:cubicBezTo>
                  <a:cubicBezTo>
                    <a:pt x="372332" y="187956"/>
                    <a:pt x="365906" y="188789"/>
                    <a:pt x="359449" y="189258"/>
                  </a:cubicBezTo>
                  <a:lnTo>
                    <a:pt x="352499" y="189258"/>
                  </a:lnTo>
                  <a:cubicBezTo>
                    <a:pt x="334678" y="190684"/>
                    <a:pt x="310976" y="192466"/>
                    <a:pt x="300105" y="180526"/>
                  </a:cubicBezTo>
                  <a:cubicBezTo>
                    <a:pt x="295849" y="175522"/>
                    <a:pt x="293346" y="169264"/>
                    <a:pt x="292977" y="162705"/>
                  </a:cubicBezTo>
                  <a:cubicBezTo>
                    <a:pt x="292977" y="156290"/>
                    <a:pt x="291729" y="152369"/>
                    <a:pt x="283888" y="149161"/>
                  </a:cubicBezTo>
                  <a:lnTo>
                    <a:pt x="280324" y="148092"/>
                  </a:lnTo>
                  <a:cubicBezTo>
                    <a:pt x="274768" y="147138"/>
                    <a:pt x="270706" y="142323"/>
                    <a:pt x="270701" y="136687"/>
                  </a:cubicBezTo>
                  <a:cubicBezTo>
                    <a:pt x="269785" y="129185"/>
                    <a:pt x="273073" y="121787"/>
                    <a:pt x="279255" y="117440"/>
                  </a:cubicBezTo>
                  <a:cubicBezTo>
                    <a:pt x="286332" y="111293"/>
                    <a:pt x="290422" y="102399"/>
                    <a:pt x="290482" y="93025"/>
                  </a:cubicBezTo>
                  <a:cubicBezTo>
                    <a:pt x="291553" y="86915"/>
                    <a:pt x="293286" y="80940"/>
                    <a:pt x="295650" y="75204"/>
                  </a:cubicBezTo>
                  <a:cubicBezTo>
                    <a:pt x="296963" y="72611"/>
                    <a:pt x="298451" y="70110"/>
                    <a:pt x="300105" y="67719"/>
                  </a:cubicBezTo>
                  <a:cubicBezTo>
                    <a:pt x="302649" y="64705"/>
                    <a:pt x="304369" y="61082"/>
                    <a:pt x="305095" y="57205"/>
                  </a:cubicBezTo>
                  <a:cubicBezTo>
                    <a:pt x="305008" y="52549"/>
                    <a:pt x="303850" y="47975"/>
                    <a:pt x="301709" y="43839"/>
                  </a:cubicBezTo>
                  <a:cubicBezTo>
                    <a:pt x="300009" y="40139"/>
                    <a:pt x="298753" y="36251"/>
                    <a:pt x="297966" y="32256"/>
                  </a:cubicBezTo>
                  <a:cubicBezTo>
                    <a:pt x="296236" y="21590"/>
                    <a:pt x="295342" y="10805"/>
                    <a:pt x="295293" y="0"/>
                  </a:cubicBezTo>
                  <a:cubicBezTo>
                    <a:pt x="285293" y="1891"/>
                    <a:pt x="275814" y="5902"/>
                    <a:pt x="267493" y="11762"/>
                  </a:cubicBezTo>
                  <a:cubicBezTo>
                    <a:pt x="262681" y="15326"/>
                    <a:pt x="258048" y="19603"/>
                    <a:pt x="252880" y="24236"/>
                  </a:cubicBezTo>
                  <a:cubicBezTo>
                    <a:pt x="241142" y="36839"/>
                    <a:pt x="226158" y="45965"/>
                    <a:pt x="209575" y="50611"/>
                  </a:cubicBezTo>
                  <a:cubicBezTo>
                    <a:pt x="199480" y="52185"/>
                    <a:pt x="189292" y="48407"/>
                    <a:pt x="182665" y="40632"/>
                  </a:cubicBezTo>
                  <a:cubicBezTo>
                    <a:pt x="176249" y="34751"/>
                    <a:pt x="172685" y="31543"/>
                    <a:pt x="163775" y="36889"/>
                  </a:cubicBezTo>
                  <a:cubicBezTo>
                    <a:pt x="153191" y="42430"/>
                    <a:pt x="143708" y="49859"/>
                    <a:pt x="135796" y="58809"/>
                  </a:cubicBezTo>
                  <a:cubicBezTo>
                    <a:pt x="132960" y="63446"/>
                    <a:pt x="131307" y="68709"/>
                    <a:pt x="130984" y="74135"/>
                  </a:cubicBezTo>
                  <a:cubicBezTo>
                    <a:pt x="130459" y="77793"/>
                    <a:pt x="129746" y="81422"/>
                    <a:pt x="128846" y="85006"/>
                  </a:cubicBezTo>
                  <a:cubicBezTo>
                    <a:pt x="125849" y="94913"/>
                    <a:pt x="123350" y="104965"/>
                    <a:pt x="121361" y="115123"/>
                  </a:cubicBezTo>
                  <a:cubicBezTo>
                    <a:pt x="118822" y="125693"/>
                    <a:pt x="112477" y="134956"/>
                    <a:pt x="103540" y="141142"/>
                  </a:cubicBezTo>
                  <a:lnTo>
                    <a:pt x="99798" y="144528"/>
                  </a:lnTo>
                  <a:cubicBezTo>
                    <a:pt x="80937" y="161663"/>
                    <a:pt x="64775" y="181550"/>
                    <a:pt x="51859" y="203515"/>
                  </a:cubicBezTo>
                  <a:cubicBezTo>
                    <a:pt x="45669" y="212042"/>
                    <a:pt x="43282" y="222750"/>
                    <a:pt x="45265" y="233098"/>
                  </a:cubicBezTo>
                  <a:cubicBezTo>
                    <a:pt x="46584" y="241136"/>
                    <a:pt x="44591" y="249365"/>
                    <a:pt x="39741" y="255909"/>
                  </a:cubicBezTo>
                  <a:cubicBezTo>
                    <a:pt x="38084" y="258201"/>
                    <a:pt x="36652" y="260648"/>
                    <a:pt x="35464" y="263215"/>
                  </a:cubicBezTo>
                  <a:cubicBezTo>
                    <a:pt x="33490" y="267957"/>
                    <a:pt x="32113" y="272926"/>
                    <a:pt x="31365" y="278007"/>
                  </a:cubicBezTo>
                  <a:cubicBezTo>
                    <a:pt x="30581" y="285054"/>
                    <a:pt x="28464" y="291888"/>
                    <a:pt x="25128" y="298145"/>
                  </a:cubicBezTo>
                  <a:cubicBezTo>
                    <a:pt x="21385" y="304560"/>
                    <a:pt x="17108" y="310619"/>
                    <a:pt x="13009" y="315965"/>
                  </a:cubicBezTo>
                  <a:cubicBezTo>
                    <a:pt x="8910" y="321312"/>
                    <a:pt x="4812" y="327727"/>
                    <a:pt x="1248" y="333786"/>
                  </a:cubicBezTo>
                  <a:lnTo>
                    <a:pt x="0" y="335925"/>
                  </a:lnTo>
                  <a:cubicBezTo>
                    <a:pt x="6481" y="341192"/>
                    <a:pt x="11358" y="348168"/>
                    <a:pt x="14078" y="356063"/>
                  </a:cubicBezTo>
                  <a:lnTo>
                    <a:pt x="14079" y="358736"/>
                  </a:lnTo>
                  <a:cubicBezTo>
                    <a:pt x="16152" y="368561"/>
                    <a:pt x="21806" y="377263"/>
                    <a:pt x="29939" y="383150"/>
                  </a:cubicBezTo>
                  <a:lnTo>
                    <a:pt x="40097" y="389566"/>
                  </a:lnTo>
                  <a:cubicBezTo>
                    <a:pt x="48280" y="394218"/>
                    <a:pt x="55828" y="399909"/>
                    <a:pt x="62552" y="406496"/>
                  </a:cubicBezTo>
                  <a:cubicBezTo>
                    <a:pt x="75364" y="421274"/>
                    <a:pt x="86872" y="437135"/>
                    <a:pt x="96946" y="453900"/>
                  </a:cubicBezTo>
                  <a:lnTo>
                    <a:pt x="106035" y="467622"/>
                  </a:lnTo>
                  <a:cubicBezTo>
                    <a:pt x="113506" y="477780"/>
                    <a:pt x="118454" y="489569"/>
                    <a:pt x="120470" y="502016"/>
                  </a:cubicBezTo>
                  <a:cubicBezTo>
                    <a:pt x="121056" y="512583"/>
                    <a:pt x="119164" y="523141"/>
                    <a:pt x="114945" y="532847"/>
                  </a:cubicBezTo>
                  <a:cubicBezTo>
                    <a:pt x="113876" y="536054"/>
                    <a:pt x="112629" y="539440"/>
                    <a:pt x="111738" y="542826"/>
                  </a:cubicBezTo>
                  <a:cubicBezTo>
                    <a:pt x="105396" y="568367"/>
                    <a:pt x="107845" y="595300"/>
                    <a:pt x="118688" y="619278"/>
                  </a:cubicBezTo>
                  <a:cubicBezTo>
                    <a:pt x="127595" y="640046"/>
                    <a:pt x="127595" y="663557"/>
                    <a:pt x="118688" y="684325"/>
                  </a:cubicBezTo>
                  <a:cubicBezTo>
                    <a:pt x="111025" y="708561"/>
                    <a:pt x="123499" y="715511"/>
                    <a:pt x="140607" y="725313"/>
                  </a:cubicBezTo>
                  <a:cubicBezTo>
                    <a:pt x="155160" y="731418"/>
                    <a:pt x="166914" y="742728"/>
                    <a:pt x="173576" y="757034"/>
                  </a:cubicBezTo>
                  <a:cubicBezTo>
                    <a:pt x="177359" y="768909"/>
                    <a:pt x="179342" y="781283"/>
                    <a:pt x="179457" y="793745"/>
                  </a:cubicBezTo>
                  <a:cubicBezTo>
                    <a:pt x="179758" y="803703"/>
                    <a:pt x="181011" y="813609"/>
                    <a:pt x="183200" y="82332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61" name="Полилиния: фигура 687">
              <a:extLst>
                <a:ext uri="{FF2B5EF4-FFF2-40B4-BE49-F238E27FC236}">
                  <a16:creationId xmlns:a16="http://schemas.microsoft.com/office/drawing/2014/main" id="{8DEA4E1E-8643-4166-96CC-3DFA3F563D2E}"/>
                </a:ext>
              </a:extLst>
            </p:cNvPr>
            <p:cNvSpPr/>
            <p:nvPr/>
          </p:nvSpPr>
          <p:spPr>
            <a:xfrm>
              <a:off x="3993582" y="4642043"/>
              <a:ext cx="575148" cy="406731"/>
            </a:xfrm>
            <a:custGeom>
              <a:avLst/>
              <a:gdLst>
                <a:gd name="connsiteX0" fmla="*/ 420575 w 617140"/>
                <a:gd name="connsiteY0" fmla="*/ 428031 h 436228"/>
                <a:gd name="connsiteX1" fmla="*/ 424496 w 617140"/>
                <a:gd name="connsiteY1" fmla="*/ 415734 h 436228"/>
                <a:gd name="connsiteX2" fmla="*/ 418615 w 617140"/>
                <a:gd name="connsiteY2" fmla="*/ 406468 h 436228"/>
                <a:gd name="connsiteX3" fmla="*/ 409526 w 617140"/>
                <a:gd name="connsiteY3" fmla="*/ 403795 h 436228"/>
                <a:gd name="connsiteX4" fmla="*/ 391705 w 617140"/>
                <a:gd name="connsiteY4" fmla="*/ 394528 h 436228"/>
                <a:gd name="connsiteX5" fmla="*/ 389210 w 617140"/>
                <a:gd name="connsiteY5" fmla="*/ 379202 h 436228"/>
                <a:gd name="connsiteX6" fmla="*/ 409704 w 617140"/>
                <a:gd name="connsiteY6" fmla="*/ 362629 h 436228"/>
                <a:gd name="connsiteX7" fmla="*/ 422001 w 617140"/>
                <a:gd name="connsiteY7" fmla="*/ 360669 h 436228"/>
                <a:gd name="connsiteX8" fmla="*/ 437149 w 617140"/>
                <a:gd name="connsiteY8" fmla="*/ 355857 h 436228"/>
                <a:gd name="connsiteX9" fmla="*/ 466018 w 617140"/>
                <a:gd name="connsiteY9" fmla="*/ 344095 h 436228"/>
                <a:gd name="connsiteX10" fmla="*/ 494532 w 617140"/>
                <a:gd name="connsiteY10" fmla="*/ 331443 h 436228"/>
                <a:gd name="connsiteX11" fmla="*/ 504868 w 617140"/>
                <a:gd name="connsiteY11" fmla="*/ 323245 h 436228"/>
                <a:gd name="connsiteX12" fmla="*/ 518412 w 617140"/>
                <a:gd name="connsiteY12" fmla="*/ 311840 h 436228"/>
                <a:gd name="connsiteX13" fmla="*/ 523759 w 617140"/>
                <a:gd name="connsiteY13" fmla="*/ 300969 h 436228"/>
                <a:gd name="connsiteX14" fmla="*/ 532313 w 617140"/>
                <a:gd name="connsiteY14" fmla="*/ 285286 h 436228"/>
                <a:gd name="connsiteX15" fmla="*/ 555123 w 617140"/>
                <a:gd name="connsiteY15" fmla="*/ 283325 h 436228"/>
                <a:gd name="connsiteX16" fmla="*/ 561717 w 617140"/>
                <a:gd name="connsiteY16" fmla="*/ 287602 h 436228"/>
                <a:gd name="connsiteX17" fmla="*/ 572410 w 617140"/>
                <a:gd name="connsiteY17" fmla="*/ 282612 h 436228"/>
                <a:gd name="connsiteX18" fmla="*/ 582389 w 617140"/>
                <a:gd name="connsiteY18" fmla="*/ 277622 h 436228"/>
                <a:gd name="connsiteX19" fmla="*/ 587023 w 617140"/>
                <a:gd name="connsiteY19" fmla="*/ 276018 h 436228"/>
                <a:gd name="connsiteX20" fmla="*/ 592547 w 617140"/>
                <a:gd name="connsiteY20" fmla="*/ 267999 h 436228"/>
                <a:gd name="connsiteX21" fmla="*/ 589161 w 617140"/>
                <a:gd name="connsiteY21" fmla="*/ 257306 h 436228"/>
                <a:gd name="connsiteX22" fmla="*/ 585597 w 617140"/>
                <a:gd name="connsiteY22" fmla="*/ 237525 h 436228"/>
                <a:gd name="connsiteX23" fmla="*/ 614467 w 617140"/>
                <a:gd name="connsiteY23" fmla="*/ 217743 h 436228"/>
                <a:gd name="connsiteX24" fmla="*/ 617140 w 617140"/>
                <a:gd name="connsiteY24" fmla="*/ 217743 h 436228"/>
                <a:gd name="connsiteX25" fmla="*/ 617140 w 617140"/>
                <a:gd name="connsiteY25" fmla="*/ 217743 h 436228"/>
                <a:gd name="connsiteX26" fmla="*/ 611794 w 617140"/>
                <a:gd name="connsiteY26" fmla="*/ 189052 h 436228"/>
                <a:gd name="connsiteX27" fmla="*/ 607695 w 617140"/>
                <a:gd name="connsiteY27" fmla="*/ 171231 h 436228"/>
                <a:gd name="connsiteX28" fmla="*/ 603775 w 617140"/>
                <a:gd name="connsiteY28" fmla="*/ 167310 h 436228"/>
                <a:gd name="connsiteX29" fmla="*/ 598072 w 617140"/>
                <a:gd name="connsiteY29" fmla="*/ 147885 h 436228"/>
                <a:gd name="connsiteX30" fmla="*/ 605022 w 617140"/>
                <a:gd name="connsiteY30" fmla="*/ 139509 h 436228"/>
                <a:gd name="connsiteX31" fmla="*/ 610903 w 617140"/>
                <a:gd name="connsiteY31" fmla="*/ 131490 h 436228"/>
                <a:gd name="connsiteX32" fmla="*/ 608230 w 617140"/>
                <a:gd name="connsiteY32" fmla="*/ 131490 h 436228"/>
                <a:gd name="connsiteX33" fmla="*/ 601458 w 617140"/>
                <a:gd name="connsiteY33" fmla="*/ 131490 h 436228"/>
                <a:gd name="connsiteX34" fmla="*/ 588092 w 617140"/>
                <a:gd name="connsiteY34" fmla="*/ 122045 h 436228"/>
                <a:gd name="connsiteX35" fmla="*/ 575796 w 617140"/>
                <a:gd name="connsiteY35" fmla="*/ 97986 h 436228"/>
                <a:gd name="connsiteX36" fmla="*/ 560470 w 617140"/>
                <a:gd name="connsiteY36" fmla="*/ 71433 h 436228"/>
                <a:gd name="connsiteX37" fmla="*/ 552450 w 617140"/>
                <a:gd name="connsiteY37" fmla="*/ 63948 h 436228"/>
                <a:gd name="connsiteX38" fmla="*/ 539441 w 617140"/>
                <a:gd name="connsiteY38" fmla="*/ 51296 h 436228"/>
                <a:gd name="connsiteX39" fmla="*/ 526966 w 617140"/>
                <a:gd name="connsiteY39" fmla="*/ 42563 h 436228"/>
                <a:gd name="connsiteX40" fmla="*/ 514848 w 617140"/>
                <a:gd name="connsiteY40" fmla="*/ 34900 h 436228"/>
                <a:gd name="connsiteX41" fmla="*/ 504155 w 617140"/>
                <a:gd name="connsiteY41" fmla="*/ 21000 h 436228"/>
                <a:gd name="connsiteX42" fmla="*/ 496314 w 617140"/>
                <a:gd name="connsiteY42" fmla="*/ 9951 h 436228"/>
                <a:gd name="connsiteX43" fmla="*/ 494710 w 617140"/>
                <a:gd name="connsiteY43" fmla="*/ 8704 h 436228"/>
                <a:gd name="connsiteX44" fmla="*/ 486512 w 617140"/>
                <a:gd name="connsiteY44" fmla="*/ 16723 h 436228"/>
                <a:gd name="connsiteX45" fmla="*/ 463702 w 617140"/>
                <a:gd name="connsiteY45" fmla="*/ 34544 h 436228"/>
                <a:gd name="connsiteX46" fmla="*/ 454257 w 617140"/>
                <a:gd name="connsiteY46" fmla="*/ 39534 h 436228"/>
                <a:gd name="connsiteX47" fmla="*/ 443208 w 617140"/>
                <a:gd name="connsiteY47" fmla="*/ 38465 h 436228"/>
                <a:gd name="connsiteX48" fmla="*/ 437861 w 617140"/>
                <a:gd name="connsiteY48" fmla="*/ 37395 h 436228"/>
                <a:gd name="connsiteX49" fmla="*/ 428238 w 617140"/>
                <a:gd name="connsiteY49" fmla="*/ 41316 h 436228"/>
                <a:gd name="connsiteX50" fmla="*/ 415585 w 617140"/>
                <a:gd name="connsiteY50" fmla="*/ 46484 h 436228"/>
                <a:gd name="connsiteX51" fmla="*/ 403467 w 617140"/>
                <a:gd name="connsiteY51" fmla="*/ 45058 h 436228"/>
                <a:gd name="connsiteX52" fmla="*/ 400794 w 617140"/>
                <a:gd name="connsiteY52" fmla="*/ 45058 h 436228"/>
                <a:gd name="connsiteX53" fmla="*/ 392061 w 617140"/>
                <a:gd name="connsiteY53" fmla="*/ 45058 h 436228"/>
                <a:gd name="connsiteX54" fmla="*/ 389210 w 617140"/>
                <a:gd name="connsiteY54" fmla="*/ 48801 h 436228"/>
                <a:gd name="connsiteX55" fmla="*/ 387071 w 617140"/>
                <a:gd name="connsiteY55" fmla="*/ 51830 h 436228"/>
                <a:gd name="connsiteX56" fmla="*/ 372815 w 617140"/>
                <a:gd name="connsiteY56" fmla="*/ 56820 h 436228"/>
                <a:gd name="connsiteX57" fmla="*/ 367468 w 617140"/>
                <a:gd name="connsiteY57" fmla="*/ 52187 h 436228"/>
                <a:gd name="connsiteX58" fmla="*/ 366221 w 617140"/>
                <a:gd name="connsiteY58" fmla="*/ 50583 h 436228"/>
                <a:gd name="connsiteX59" fmla="*/ 362122 w 617140"/>
                <a:gd name="connsiteY59" fmla="*/ 50583 h 436228"/>
                <a:gd name="connsiteX60" fmla="*/ 355528 w 617140"/>
                <a:gd name="connsiteY60" fmla="*/ 54147 h 436228"/>
                <a:gd name="connsiteX61" fmla="*/ 333252 w 617140"/>
                <a:gd name="connsiteY61" fmla="*/ 74641 h 436228"/>
                <a:gd name="connsiteX62" fmla="*/ 329331 w 617140"/>
                <a:gd name="connsiteY62" fmla="*/ 83195 h 436228"/>
                <a:gd name="connsiteX63" fmla="*/ 325768 w 617140"/>
                <a:gd name="connsiteY63" fmla="*/ 90680 h 436228"/>
                <a:gd name="connsiteX64" fmla="*/ 309372 w 617140"/>
                <a:gd name="connsiteY64" fmla="*/ 104759 h 436228"/>
                <a:gd name="connsiteX65" fmla="*/ 309372 w 617140"/>
                <a:gd name="connsiteY65" fmla="*/ 104759 h 436228"/>
                <a:gd name="connsiteX66" fmla="*/ 291551 w 617140"/>
                <a:gd name="connsiteY66" fmla="*/ 95670 h 436228"/>
                <a:gd name="connsiteX67" fmla="*/ 287630 w 617140"/>
                <a:gd name="connsiteY67" fmla="*/ 89076 h 436228"/>
                <a:gd name="connsiteX68" fmla="*/ 284066 w 617140"/>
                <a:gd name="connsiteY68" fmla="*/ 83195 h 436228"/>
                <a:gd name="connsiteX69" fmla="*/ 277651 w 617140"/>
                <a:gd name="connsiteY69" fmla="*/ 79809 h 436228"/>
                <a:gd name="connsiteX70" fmla="*/ 275156 w 617140"/>
                <a:gd name="connsiteY70" fmla="*/ 78918 h 436228"/>
                <a:gd name="connsiteX71" fmla="*/ 264107 w 617140"/>
                <a:gd name="connsiteY71" fmla="*/ 68225 h 436228"/>
                <a:gd name="connsiteX72" fmla="*/ 264107 w 617140"/>
                <a:gd name="connsiteY72" fmla="*/ 60563 h 436228"/>
                <a:gd name="connsiteX73" fmla="*/ 264107 w 617140"/>
                <a:gd name="connsiteY73" fmla="*/ 58067 h 436228"/>
                <a:gd name="connsiteX74" fmla="*/ 261434 w 617140"/>
                <a:gd name="connsiteY74" fmla="*/ 49157 h 436228"/>
                <a:gd name="connsiteX75" fmla="*/ 243613 w 617140"/>
                <a:gd name="connsiteY75" fmla="*/ 32940 h 436228"/>
                <a:gd name="connsiteX76" fmla="*/ 222940 w 617140"/>
                <a:gd name="connsiteY76" fmla="*/ 15119 h 436228"/>
                <a:gd name="connsiteX77" fmla="*/ 220267 w 617140"/>
                <a:gd name="connsiteY77" fmla="*/ 9238 h 436228"/>
                <a:gd name="connsiteX78" fmla="*/ 214921 w 617140"/>
                <a:gd name="connsiteY78" fmla="*/ 862 h 436228"/>
                <a:gd name="connsiteX79" fmla="*/ 202268 w 617140"/>
                <a:gd name="connsiteY79" fmla="*/ 2823 h 436228"/>
                <a:gd name="connsiteX80" fmla="*/ 196030 w 617140"/>
                <a:gd name="connsiteY80" fmla="*/ 7812 h 436228"/>
                <a:gd name="connsiteX81" fmla="*/ 186942 w 617140"/>
                <a:gd name="connsiteY81" fmla="*/ 14584 h 436228"/>
                <a:gd name="connsiteX82" fmla="*/ 169121 w 617140"/>
                <a:gd name="connsiteY82" fmla="*/ 20644 h 436228"/>
                <a:gd name="connsiteX83" fmla="*/ 153260 w 617140"/>
                <a:gd name="connsiteY83" fmla="*/ 26168 h 436228"/>
                <a:gd name="connsiteX84" fmla="*/ 145954 w 617140"/>
                <a:gd name="connsiteY84" fmla="*/ 32049 h 436228"/>
                <a:gd name="connsiteX85" fmla="*/ 144172 w 617140"/>
                <a:gd name="connsiteY85" fmla="*/ 33653 h 436228"/>
                <a:gd name="connsiteX86" fmla="*/ 64512 w 617140"/>
                <a:gd name="connsiteY86" fmla="*/ 56642 h 436228"/>
                <a:gd name="connsiteX87" fmla="*/ 63264 w 617140"/>
                <a:gd name="connsiteY87" fmla="*/ 56642 h 436228"/>
                <a:gd name="connsiteX88" fmla="*/ 58097 w 617140"/>
                <a:gd name="connsiteY88" fmla="*/ 55572 h 436228"/>
                <a:gd name="connsiteX89" fmla="*/ 46157 w 617140"/>
                <a:gd name="connsiteY89" fmla="*/ 62345 h 436228"/>
                <a:gd name="connsiteX90" fmla="*/ 44196 w 617140"/>
                <a:gd name="connsiteY90" fmla="*/ 64127 h 436228"/>
                <a:gd name="connsiteX91" fmla="*/ 19603 w 617140"/>
                <a:gd name="connsiteY91" fmla="*/ 68404 h 436228"/>
                <a:gd name="connsiteX92" fmla="*/ 14435 w 617140"/>
                <a:gd name="connsiteY92" fmla="*/ 59315 h 436228"/>
                <a:gd name="connsiteX93" fmla="*/ 14435 w 617140"/>
                <a:gd name="connsiteY93" fmla="*/ 56286 h 436228"/>
                <a:gd name="connsiteX94" fmla="*/ 12118 w 617140"/>
                <a:gd name="connsiteY94" fmla="*/ 54860 h 436228"/>
                <a:gd name="connsiteX95" fmla="*/ 9802 w 617140"/>
                <a:gd name="connsiteY95" fmla="*/ 54860 h 436228"/>
                <a:gd name="connsiteX96" fmla="*/ 0 w 617140"/>
                <a:gd name="connsiteY96" fmla="*/ 77314 h 436228"/>
                <a:gd name="connsiteX97" fmla="*/ 0 w 617140"/>
                <a:gd name="connsiteY97" fmla="*/ 77314 h 436228"/>
                <a:gd name="connsiteX98" fmla="*/ 17821 w 617140"/>
                <a:gd name="connsiteY98" fmla="*/ 120084 h 436228"/>
                <a:gd name="connsiteX99" fmla="*/ 19247 w 617140"/>
                <a:gd name="connsiteY99" fmla="*/ 123649 h 436228"/>
                <a:gd name="connsiteX100" fmla="*/ 50077 w 617140"/>
                <a:gd name="connsiteY100" fmla="*/ 212754 h 436228"/>
                <a:gd name="connsiteX101" fmla="*/ 62017 w 617140"/>
                <a:gd name="connsiteY101" fmla="*/ 251247 h 436228"/>
                <a:gd name="connsiteX102" fmla="*/ 77343 w 617140"/>
                <a:gd name="connsiteY102" fmla="*/ 301680 h 436228"/>
                <a:gd name="connsiteX103" fmla="*/ 88036 w 617140"/>
                <a:gd name="connsiteY103" fmla="*/ 344094 h 436228"/>
                <a:gd name="connsiteX104" fmla="*/ 89283 w 617140"/>
                <a:gd name="connsiteY104" fmla="*/ 350331 h 436228"/>
                <a:gd name="connsiteX105" fmla="*/ 98016 w 617140"/>
                <a:gd name="connsiteY105" fmla="*/ 373142 h 436228"/>
                <a:gd name="connsiteX106" fmla="*/ 109421 w 617140"/>
                <a:gd name="connsiteY106" fmla="*/ 376706 h 436228"/>
                <a:gd name="connsiteX107" fmla="*/ 131162 w 617140"/>
                <a:gd name="connsiteY107" fmla="*/ 348549 h 436228"/>
                <a:gd name="connsiteX108" fmla="*/ 151300 w 617140"/>
                <a:gd name="connsiteY108" fmla="*/ 327699 h 436228"/>
                <a:gd name="connsiteX109" fmla="*/ 178744 w 617140"/>
                <a:gd name="connsiteY109" fmla="*/ 334114 h 436228"/>
                <a:gd name="connsiteX110" fmla="*/ 186942 w 617140"/>
                <a:gd name="connsiteY110" fmla="*/ 358172 h 436228"/>
                <a:gd name="connsiteX111" fmla="*/ 186051 w 617140"/>
                <a:gd name="connsiteY111" fmla="*/ 364588 h 436228"/>
                <a:gd name="connsiteX112" fmla="*/ 199773 w 617140"/>
                <a:gd name="connsiteY112" fmla="*/ 386864 h 436228"/>
                <a:gd name="connsiteX113" fmla="*/ 272661 w 617140"/>
                <a:gd name="connsiteY113" fmla="*/ 409141 h 436228"/>
                <a:gd name="connsiteX114" fmla="*/ 303135 w 617140"/>
                <a:gd name="connsiteY114" fmla="*/ 398092 h 436228"/>
                <a:gd name="connsiteX115" fmla="*/ 344301 w 617140"/>
                <a:gd name="connsiteY115" fmla="*/ 386330 h 436228"/>
                <a:gd name="connsiteX116" fmla="*/ 395447 w 617140"/>
                <a:gd name="connsiteY116" fmla="*/ 436228 h 436228"/>
                <a:gd name="connsiteX117" fmla="*/ 405427 w 617140"/>
                <a:gd name="connsiteY117" fmla="*/ 436228 h 436228"/>
                <a:gd name="connsiteX118" fmla="*/ 420575 w 617140"/>
                <a:gd name="connsiteY118" fmla="*/ 428031 h 43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617140" h="436228">
                  <a:moveTo>
                    <a:pt x="420575" y="428031"/>
                  </a:moveTo>
                  <a:cubicBezTo>
                    <a:pt x="423607" y="424696"/>
                    <a:pt x="425038" y="420208"/>
                    <a:pt x="424496" y="415734"/>
                  </a:cubicBezTo>
                  <a:cubicBezTo>
                    <a:pt x="423953" y="411946"/>
                    <a:pt x="421811" y="408572"/>
                    <a:pt x="418615" y="406468"/>
                  </a:cubicBezTo>
                  <a:cubicBezTo>
                    <a:pt x="415722" y="405164"/>
                    <a:pt x="412664" y="404264"/>
                    <a:pt x="409526" y="403795"/>
                  </a:cubicBezTo>
                  <a:cubicBezTo>
                    <a:pt x="402590" y="403196"/>
                    <a:pt x="396178" y="399862"/>
                    <a:pt x="391705" y="394528"/>
                  </a:cubicBezTo>
                  <a:cubicBezTo>
                    <a:pt x="388191" y="390234"/>
                    <a:pt x="387239" y="384389"/>
                    <a:pt x="389210" y="379202"/>
                  </a:cubicBezTo>
                  <a:cubicBezTo>
                    <a:pt x="393133" y="370823"/>
                    <a:pt x="400690" y="364712"/>
                    <a:pt x="409704" y="362629"/>
                  </a:cubicBezTo>
                  <a:cubicBezTo>
                    <a:pt x="413705" y="361463"/>
                    <a:pt x="417836" y="360804"/>
                    <a:pt x="422001" y="360669"/>
                  </a:cubicBezTo>
                  <a:cubicBezTo>
                    <a:pt x="427426" y="360672"/>
                    <a:pt x="432719" y="358991"/>
                    <a:pt x="437149" y="355857"/>
                  </a:cubicBezTo>
                  <a:cubicBezTo>
                    <a:pt x="446006" y="350271"/>
                    <a:pt x="455779" y="346289"/>
                    <a:pt x="466018" y="344095"/>
                  </a:cubicBezTo>
                  <a:cubicBezTo>
                    <a:pt x="476388" y="342186"/>
                    <a:pt x="486159" y="337850"/>
                    <a:pt x="494532" y="331443"/>
                  </a:cubicBezTo>
                  <a:cubicBezTo>
                    <a:pt x="497802" y="328495"/>
                    <a:pt x="501254" y="325758"/>
                    <a:pt x="504868" y="323245"/>
                  </a:cubicBezTo>
                  <a:cubicBezTo>
                    <a:pt x="509813" y="319986"/>
                    <a:pt x="514359" y="316158"/>
                    <a:pt x="518412" y="311840"/>
                  </a:cubicBezTo>
                  <a:cubicBezTo>
                    <a:pt x="520802" y="308548"/>
                    <a:pt x="522610" y="304871"/>
                    <a:pt x="523759" y="300969"/>
                  </a:cubicBezTo>
                  <a:cubicBezTo>
                    <a:pt x="525578" y="295241"/>
                    <a:pt x="528482" y="289917"/>
                    <a:pt x="532313" y="285286"/>
                  </a:cubicBezTo>
                  <a:cubicBezTo>
                    <a:pt x="543005" y="273879"/>
                    <a:pt x="550133" y="278335"/>
                    <a:pt x="555123" y="283325"/>
                  </a:cubicBezTo>
                  <a:cubicBezTo>
                    <a:pt x="556843" y="285379"/>
                    <a:pt x="559140" y="286869"/>
                    <a:pt x="561717" y="287602"/>
                  </a:cubicBezTo>
                  <a:cubicBezTo>
                    <a:pt x="564925" y="287602"/>
                    <a:pt x="568489" y="285463"/>
                    <a:pt x="572410" y="282612"/>
                  </a:cubicBezTo>
                  <a:cubicBezTo>
                    <a:pt x="575474" y="280468"/>
                    <a:pt x="578836" y="278787"/>
                    <a:pt x="582389" y="277622"/>
                  </a:cubicBezTo>
                  <a:lnTo>
                    <a:pt x="587023" y="276018"/>
                  </a:lnTo>
                  <a:cubicBezTo>
                    <a:pt x="592369" y="274414"/>
                    <a:pt x="592547" y="274236"/>
                    <a:pt x="592547" y="267999"/>
                  </a:cubicBezTo>
                  <a:cubicBezTo>
                    <a:pt x="592221" y="264228"/>
                    <a:pt x="591065" y="260577"/>
                    <a:pt x="589161" y="257306"/>
                  </a:cubicBezTo>
                  <a:cubicBezTo>
                    <a:pt x="585253" y="251504"/>
                    <a:pt x="583959" y="244327"/>
                    <a:pt x="585597" y="237525"/>
                  </a:cubicBezTo>
                  <a:cubicBezTo>
                    <a:pt x="590052" y="223981"/>
                    <a:pt x="603418" y="219704"/>
                    <a:pt x="614467" y="217743"/>
                  </a:cubicBezTo>
                  <a:lnTo>
                    <a:pt x="617140" y="217743"/>
                  </a:lnTo>
                  <a:lnTo>
                    <a:pt x="617140" y="217743"/>
                  </a:lnTo>
                  <a:cubicBezTo>
                    <a:pt x="612983" y="208778"/>
                    <a:pt x="611145" y="198912"/>
                    <a:pt x="611794" y="189052"/>
                  </a:cubicBezTo>
                  <a:cubicBezTo>
                    <a:pt x="611794" y="179785"/>
                    <a:pt x="611794" y="176933"/>
                    <a:pt x="607695" y="171231"/>
                  </a:cubicBezTo>
                  <a:lnTo>
                    <a:pt x="603775" y="167310"/>
                  </a:lnTo>
                  <a:cubicBezTo>
                    <a:pt x="597191" y="163243"/>
                    <a:pt x="594732" y="154866"/>
                    <a:pt x="598072" y="147885"/>
                  </a:cubicBezTo>
                  <a:cubicBezTo>
                    <a:pt x="599802" y="144654"/>
                    <a:pt x="602166" y="141806"/>
                    <a:pt x="605022" y="139509"/>
                  </a:cubicBezTo>
                  <a:cubicBezTo>
                    <a:pt x="608764" y="136123"/>
                    <a:pt x="611794" y="133094"/>
                    <a:pt x="610903" y="131490"/>
                  </a:cubicBezTo>
                  <a:cubicBezTo>
                    <a:pt x="610037" y="131191"/>
                    <a:pt x="609096" y="131191"/>
                    <a:pt x="608230" y="131490"/>
                  </a:cubicBezTo>
                  <a:cubicBezTo>
                    <a:pt x="606012" y="132088"/>
                    <a:pt x="603676" y="132088"/>
                    <a:pt x="601458" y="131490"/>
                  </a:cubicBezTo>
                  <a:cubicBezTo>
                    <a:pt x="595876" y="130355"/>
                    <a:pt x="591026" y="126928"/>
                    <a:pt x="588092" y="122045"/>
                  </a:cubicBezTo>
                  <a:cubicBezTo>
                    <a:pt x="582983" y="114584"/>
                    <a:pt x="578850" y="106498"/>
                    <a:pt x="575796" y="97986"/>
                  </a:cubicBezTo>
                  <a:cubicBezTo>
                    <a:pt x="572519" y="88197"/>
                    <a:pt x="567307" y="79167"/>
                    <a:pt x="560470" y="71433"/>
                  </a:cubicBezTo>
                  <a:lnTo>
                    <a:pt x="552450" y="63948"/>
                  </a:lnTo>
                  <a:cubicBezTo>
                    <a:pt x="547995" y="59850"/>
                    <a:pt x="543540" y="55751"/>
                    <a:pt x="539441" y="51296"/>
                  </a:cubicBezTo>
                  <a:cubicBezTo>
                    <a:pt x="535808" y="47699"/>
                    <a:pt x="531589" y="44746"/>
                    <a:pt x="526966" y="42563"/>
                  </a:cubicBezTo>
                  <a:cubicBezTo>
                    <a:pt x="522621" y="40529"/>
                    <a:pt x="518549" y="37954"/>
                    <a:pt x="514848" y="34900"/>
                  </a:cubicBezTo>
                  <a:cubicBezTo>
                    <a:pt x="510521" y="30907"/>
                    <a:pt x="506905" y="26207"/>
                    <a:pt x="504155" y="21000"/>
                  </a:cubicBezTo>
                  <a:cubicBezTo>
                    <a:pt x="502193" y="16895"/>
                    <a:pt x="499541" y="13158"/>
                    <a:pt x="496314" y="9951"/>
                  </a:cubicBezTo>
                  <a:lnTo>
                    <a:pt x="494710" y="8704"/>
                  </a:lnTo>
                  <a:cubicBezTo>
                    <a:pt x="492344" y="11727"/>
                    <a:pt x="489587" y="14424"/>
                    <a:pt x="486512" y="16723"/>
                  </a:cubicBezTo>
                  <a:lnTo>
                    <a:pt x="463702" y="34544"/>
                  </a:lnTo>
                  <a:cubicBezTo>
                    <a:pt x="460997" y="36937"/>
                    <a:pt x="457758" y="38648"/>
                    <a:pt x="454257" y="39534"/>
                  </a:cubicBezTo>
                  <a:cubicBezTo>
                    <a:pt x="450542" y="40108"/>
                    <a:pt x="446743" y="39740"/>
                    <a:pt x="443208" y="38465"/>
                  </a:cubicBezTo>
                  <a:cubicBezTo>
                    <a:pt x="441460" y="37954"/>
                    <a:pt x="439671" y="37597"/>
                    <a:pt x="437861" y="37395"/>
                  </a:cubicBezTo>
                  <a:cubicBezTo>
                    <a:pt x="434368" y="37846"/>
                    <a:pt x="431052" y="39197"/>
                    <a:pt x="428238" y="41316"/>
                  </a:cubicBezTo>
                  <a:cubicBezTo>
                    <a:pt x="424416" y="43881"/>
                    <a:pt x="420110" y="45639"/>
                    <a:pt x="415585" y="46484"/>
                  </a:cubicBezTo>
                  <a:cubicBezTo>
                    <a:pt x="411492" y="46771"/>
                    <a:pt x="407381" y="46288"/>
                    <a:pt x="403467" y="45058"/>
                  </a:cubicBezTo>
                  <a:lnTo>
                    <a:pt x="400794" y="45058"/>
                  </a:lnTo>
                  <a:cubicBezTo>
                    <a:pt x="398002" y="43880"/>
                    <a:pt x="394853" y="43880"/>
                    <a:pt x="392061" y="45058"/>
                  </a:cubicBezTo>
                  <a:cubicBezTo>
                    <a:pt x="390930" y="46157"/>
                    <a:pt x="389969" y="47418"/>
                    <a:pt x="389210" y="48801"/>
                  </a:cubicBezTo>
                  <a:cubicBezTo>
                    <a:pt x="388604" y="49882"/>
                    <a:pt x="387888" y="50898"/>
                    <a:pt x="387071" y="51830"/>
                  </a:cubicBezTo>
                  <a:cubicBezTo>
                    <a:pt x="384064" y="56614"/>
                    <a:pt x="378149" y="58684"/>
                    <a:pt x="372815" y="56820"/>
                  </a:cubicBezTo>
                  <a:cubicBezTo>
                    <a:pt x="370634" y="55807"/>
                    <a:pt x="368781" y="54202"/>
                    <a:pt x="367468" y="52187"/>
                  </a:cubicBezTo>
                  <a:cubicBezTo>
                    <a:pt x="367143" y="51587"/>
                    <a:pt x="366722" y="51046"/>
                    <a:pt x="366221" y="50583"/>
                  </a:cubicBezTo>
                  <a:cubicBezTo>
                    <a:pt x="364936" y="49917"/>
                    <a:pt x="363407" y="49917"/>
                    <a:pt x="362122" y="50583"/>
                  </a:cubicBezTo>
                  <a:cubicBezTo>
                    <a:pt x="359751" y="51419"/>
                    <a:pt x="357526" y="52622"/>
                    <a:pt x="355528" y="54147"/>
                  </a:cubicBezTo>
                  <a:cubicBezTo>
                    <a:pt x="346814" y="59429"/>
                    <a:pt x="339241" y="66397"/>
                    <a:pt x="333252" y="74641"/>
                  </a:cubicBezTo>
                  <a:cubicBezTo>
                    <a:pt x="331726" y="77387"/>
                    <a:pt x="330415" y="80247"/>
                    <a:pt x="329331" y="83195"/>
                  </a:cubicBezTo>
                  <a:lnTo>
                    <a:pt x="325768" y="90680"/>
                  </a:lnTo>
                  <a:cubicBezTo>
                    <a:pt x="320956" y="99947"/>
                    <a:pt x="315431" y="104580"/>
                    <a:pt x="309372" y="104759"/>
                  </a:cubicBezTo>
                  <a:lnTo>
                    <a:pt x="309372" y="104759"/>
                  </a:lnTo>
                  <a:cubicBezTo>
                    <a:pt x="302463" y="104206"/>
                    <a:pt x="296055" y="100937"/>
                    <a:pt x="291551" y="95670"/>
                  </a:cubicBezTo>
                  <a:cubicBezTo>
                    <a:pt x="290088" y="93569"/>
                    <a:pt x="288778" y="91365"/>
                    <a:pt x="287630" y="89076"/>
                  </a:cubicBezTo>
                  <a:cubicBezTo>
                    <a:pt x="286779" y="86931"/>
                    <a:pt x="285574" y="84943"/>
                    <a:pt x="284066" y="83195"/>
                  </a:cubicBezTo>
                  <a:cubicBezTo>
                    <a:pt x="282111" y="81749"/>
                    <a:pt x="279948" y="80607"/>
                    <a:pt x="277651" y="79809"/>
                  </a:cubicBezTo>
                  <a:lnTo>
                    <a:pt x="275156" y="78918"/>
                  </a:lnTo>
                  <a:cubicBezTo>
                    <a:pt x="270045" y="77208"/>
                    <a:pt x="265984" y="73277"/>
                    <a:pt x="264107" y="68225"/>
                  </a:cubicBezTo>
                  <a:cubicBezTo>
                    <a:pt x="263593" y="65697"/>
                    <a:pt x="263593" y="63091"/>
                    <a:pt x="264107" y="60563"/>
                  </a:cubicBezTo>
                  <a:cubicBezTo>
                    <a:pt x="264107" y="60563"/>
                    <a:pt x="264107" y="58780"/>
                    <a:pt x="264107" y="58067"/>
                  </a:cubicBezTo>
                  <a:cubicBezTo>
                    <a:pt x="263762" y="54960"/>
                    <a:pt x="262857" y="51941"/>
                    <a:pt x="261434" y="49157"/>
                  </a:cubicBezTo>
                  <a:cubicBezTo>
                    <a:pt x="257186" y="42142"/>
                    <a:pt x="250996" y="36509"/>
                    <a:pt x="243613" y="32940"/>
                  </a:cubicBezTo>
                  <a:cubicBezTo>
                    <a:pt x="235296" y="28888"/>
                    <a:pt x="228173" y="22748"/>
                    <a:pt x="222940" y="15119"/>
                  </a:cubicBezTo>
                  <a:lnTo>
                    <a:pt x="220267" y="9238"/>
                  </a:lnTo>
                  <a:cubicBezTo>
                    <a:pt x="219265" y="6019"/>
                    <a:pt x="217418" y="3127"/>
                    <a:pt x="214921" y="862"/>
                  </a:cubicBezTo>
                  <a:cubicBezTo>
                    <a:pt x="210655" y="-786"/>
                    <a:pt x="205835" y="-39"/>
                    <a:pt x="202268" y="2823"/>
                  </a:cubicBezTo>
                  <a:cubicBezTo>
                    <a:pt x="200070" y="4332"/>
                    <a:pt x="197985" y="5999"/>
                    <a:pt x="196030" y="7812"/>
                  </a:cubicBezTo>
                  <a:cubicBezTo>
                    <a:pt x="193185" y="10307"/>
                    <a:pt x="190146" y="12572"/>
                    <a:pt x="186942" y="14584"/>
                  </a:cubicBezTo>
                  <a:cubicBezTo>
                    <a:pt x="181332" y="17469"/>
                    <a:pt x="175327" y="19511"/>
                    <a:pt x="169121" y="20644"/>
                  </a:cubicBezTo>
                  <a:cubicBezTo>
                    <a:pt x="163570" y="21614"/>
                    <a:pt x="158213" y="23480"/>
                    <a:pt x="153260" y="26168"/>
                  </a:cubicBezTo>
                  <a:cubicBezTo>
                    <a:pt x="150576" y="27798"/>
                    <a:pt x="148119" y="29775"/>
                    <a:pt x="145954" y="32049"/>
                  </a:cubicBezTo>
                  <a:lnTo>
                    <a:pt x="144172" y="33653"/>
                  </a:lnTo>
                  <a:cubicBezTo>
                    <a:pt x="123181" y="54237"/>
                    <a:pt x="93242" y="62877"/>
                    <a:pt x="64512" y="56642"/>
                  </a:cubicBezTo>
                  <a:lnTo>
                    <a:pt x="63264" y="56642"/>
                  </a:lnTo>
                  <a:lnTo>
                    <a:pt x="58097" y="55572"/>
                  </a:lnTo>
                  <a:cubicBezTo>
                    <a:pt x="53503" y="56517"/>
                    <a:pt x="49324" y="58886"/>
                    <a:pt x="46157" y="62345"/>
                  </a:cubicBezTo>
                  <a:lnTo>
                    <a:pt x="44196" y="64127"/>
                  </a:lnTo>
                  <a:cubicBezTo>
                    <a:pt x="37977" y="71074"/>
                    <a:pt x="27803" y="72844"/>
                    <a:pt x="19603" y="68404"/>
                  </a:cubicBezTo>
                  <a:cubicBezTo>
                    <a:pt x="16633" y="66277"/>
                    <a:pt x="14744" y="62955"/>
                    <a:pt x="14435" y="59315"/>
                  </a:cubicBezTo>
                  <a:cubicBezTo>
                    <a:pt x="14577" y="58310"/>
                    <a:pt x="14577" y="57291"/>
                    <a:pt x="14435" y="56286"/>
                  </a:cubicBezTo>
                  <a:cubicBezTo>
                    <a:pt x="13858" y="55549"/>
                    <a:pt x="13036" y="55044"/>
                    <a:pt x="12118" y="54860"/>
                  </a:cubicBezTo>
                  <a:cubicBezTo>
                    <a:pt x="11049" y="54860"/>
                    <a:pt x="10158" y="54860"/>
                    <a:pt x="9802" y="54860"/>
                  </a:cubicBezTo>
                  <a:cubicBezTo>
                    <a:pt x="4806" y="61465"/>
                    <a:pt x="1447" y="69160"/>
                    <a:pt x="0" y="77314"/>
                  </a:cubicBezTo>
                  <a:lnTo>
                    <a:pt x="0" y="77314"/>
                  </a:lnTo>
                  <a:cubicBezTo>
                    <a:pt x="6691" y="91247"/>
                    <a:pt x="12640" y="105523"/>
                    <a:pt x="17821" y="120084"/>
                  </a:cubicBezTo>
                  <a:lnTo>
                    <a:pt x="19247" y="123649"/>
                  </a:lnTo>
                  <a:cubicBezTo>
                    <a:pt x="29939" y="152697"/>
                    <a:pt x="41167" y="182814"/>
                    <a:pt x="50077" y="212754"/>
                  </a:cubicBezTo>
                  <a:cubicBezTo>
                    <a:pt x="53998" y="225585"/>
                    <a:pt x="57918" y="238416"/>
                    <a:pt x="62017" y="251247"/>
                  </a:cubicBezTo>
                  <a:cubicBezTo>
                    <a:pt x="67364" y="267999"/>
                    <a:pt x="72531" y="284750"/>
                    <a:pt x="77343" y="301680"/>
                  </a:cubicBezTo>
                  <a:cubicBezTo>
                    <a:pt x="81264" y="315224"/>
                    <a:pt x="84828" y="329481"/>
                    <a:pt x="88036" y="344094"/>
                  </a:cubicBezTo>
                  <a:cubicBezTo>
                    <a:pt x="88036" y="345876"/>
                    <a:pt x="88927" y="348015"/>
                    <a:pt x="89283" y="350331"/>
                  </a:cubicBezTo>
                  <a:cubicBezTo>
                    <a:pt x="89703" y="358668"/>
                    <a:pt x="92761" y="366656"/>
                    <a:pt x="98016" y="373142"/>
                  </a:cubicBezTo>
                  <a:cubicBezTo>
                    <a:pt x="100964" y="376192"/>
                    <a:pt x="105261" y="377535"/>
                    <a:pt x="109421" y="376706"/>
                  </a:cubicBezTo>
                  <a:cubicBezTo>
                    <a:pt x="118510" y="374212"/>
                    <a:pt x="127242" y="360133"/>
                    <a:pt x="131162" y="348549"/>
                  </a:cubicBezTo>
                  <a:cubicBezTo>
                    <a:pt x="134247" y="338834"/>
                    <a:pt x="141698" y="331120"/>
                    <a:pt x="151300" y="327699"/>
                  </a:cubicBezTo>
                  <a:cubicBezTo>
                    <a:pt x="160947" y="325255"/>
                    <a:pt x="171180" y="327648"/>
                    <a:pt x="178744" y="334114"/>
                  </a:cubicBezTo>
                  <a:cubicBezTo>
                    <a:pt x="186720" y="339266"/>
                    <a:pt x="190113" y="349222"/>
                    <a:pt x="186942" y="358172"/>
                  </a:cubicBezTo>
                  <a:cubicBezTo>
                    <a:pt x="186534" y="360294"/>
                    <a:pt x="186236" y="362435"/>
                    <a:pt x="186051" y="364588"/>
                  </a:cubicBezTo>
                  <a:cubicBezTo>
                    <a:pt x="186051" y="374033"/>
                    <a:pt x="190150" y="378667"/>
                    <a:pt x="199773" y="386864"/>
                  </a:cubicBezTo>
                  <a:cubicBezTo>
                    <a:pt x="220651" y="402714"/>
                    <a:pt x="246490" y="410611"/>
                    <a:pt x="272661" y="409141"/>
                  </a:cubicBezTo>
                  <a:cubicBezTo>
                    <a:pt x="283554" y="407938"/>
                    <a:pt x="294002" y="404150"/>
                    <a:pt x="303135" y="398092"/>
                  </a:cubicBezTo>
                  <a:cubicBezTo>
                    <a:pt x="315328" y="390045"/>
                    <a:pt x="329698" y="385940"/>
                    <a:pt x="344301" y="386330"/>
                  </a:cubicBezTo>
                  <a:cubicBezTo>
                    <a:pt x="372637" y="389537"/>
                    <a:pt x="386893" y="417160"/>
                    <a:pt x="395447" y="436228"/>
                  </a:cubicBezTo>
                  <a:cubicBezTo>
                    <a:pt x="398769" y="435963"/>
                    <a:pt x="402106" y="435963"/>
                    <a:pt x="405427" y="436228"/>
                  </a:cubicBezTo>
                  <a:cubicBezTo>
                    <a:pt x="410595" y="431951"/>
                    <a:pt x="417011" y="431951"/>
                    <a:pt x="420575" y="42803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62" name="Полилиния: фигура 688">
              <a:extLst>
                <a:ext uri="{FF2B5EF4-FFF2-40B4-BE49-F238E27FC236}">
                  <a16:creationId xmlns:a16="http://schemas.microsoft.com/office/drawing/2014/main" id="{C7508D02-2846-4E7E-A65D-DF676CE43C61}"/>
                </a:ext>
              </a:extLst>
            </p:cNvPr>
            <p:cNvSpPr/>
            <p:nvPr/>
          </p:nvSpPr>
          <p:spPr>
            <a:xfrm>
              <a:off x="3516124" y="2505485"/>
              <a:ext cx="1053700" cy="1284798"/>
            </a:xfrm>
            <a:custGeom>
              <a:avLst/>
              <a:gdLst>
                <a:gd name="connsiteX0" fmla="*/ 705676 w 1130633"/>
                <a:gd name="connsiteY0" fmla="*/ 198939 h 1377974"/>
                <a:gd name="connsiteX1" fmla="*/ 687855 w 1130633"/>
                <a:gd name="connsiteY1" fmla="*/ 223354 h 1377974"/>
                <a:gd name="connsiteX2" fmla="*/ 700329 w 1130633"/>
                <a:gd name="connsiteY2" fmla="*/ 245452 h 1377974"/>
                <a:gd name="connsiteX3" fmla="*/ 701933 w 1130633"/>
                <a:gd name="connsiteY3" fmla="*/ 285193 h 1377974"/>
                <a:gd name="connsiteX4" fmla="*/ 713517 w 1130633"/>
                <a:gd name="connsiteY4" fmla="*/ 318518 h 1377974"/>
                <a:gd name="connsiteX5" fmla="*/ 700151 w 1130633"/>
                <a:gd name="connsiteY5" fmla="*/ 345962 h 1377974"/>
                <a:gd name="connsiteX6" fmla="*/ 682330 w 1130633"/>
                <a:gd name="connsiteY6" fmla="*/ 373763 h 1377974"/>
                <a:gd name="connsiteX7" fmla="*/ 669677 w 1130633"/>
                <a:gd name="connsiteY7" fmla="*/ 400138 h 1377974"/>
                <a:gd name="connsiteX8" fmla="*/ 656133 w 1130633"/>
                <a:gd name="connsiteY8" fmla="*/ 425978 h 1377974"/>
                <a:gd name="connsiteX9" fmla="*/ 660589 w 1130633"/>
                <a:gd name="connsiteY9" fmla="*/ 458591 h 1377974"/>
                <a:gd name="connsiteX10" fmla="*/ 666469 w 1130633"/>
                <a:gd name="connsiteY10" fmla="*/ 503678 h 1377974"/>
                <a:gd name="connsiteX11" fmla="*/ 690171 w 1130633"/>
                <a:gd name="connsiteY11" fmla="*/ 512945 h 1377974"/>
                <a:gd name="connsiteX12" fmla="*/ 719576 w 1130633"/>
                <a:gd name="connsiteY12" fmla="*/ 502608 h 1377974"/>
                <a:gd name="connsiteX13" fmla="*/ 747555 w 1130633"/>
                <a:gd name="connsiteY13" fmla="*/ 507955 h 1377974"/>
                <a:gd name="connsiteX14" fmla="*/ 781771 w 1130633"/>
                <a:gd name="connsiteY14" fmla="*/ 533973 h 1377974"/>
                <a:gd name="connsiteX15" fmla="*/ 800661 w 1130633"/>
                <a:gd name="connsiteY15" fmla="*/ 550191 h 1377974"/>
                <a:gd name="connsiteX16" fmla="*/ 808681 w 1130633"/>
                <a:gd name="connsiteY16" fmla="*/ 579239 h 1377974"/>
                <a:gd name="connsiteX17" fmla="*/ 810106 w 1130633"/>
                <a:gd name="connsiteY17" fmla="*/ 613455 h 1377974"/>
                <a:gd name="connsiteX18" fmla="*/ 804582 w 1130633"/>
                <a:gd name="connsiteY18" fmla="*/ 636444 h 1377974"/>
                <a:gd name="connsiteX19" fmla="*/ 776247 w 1130633"/>
                <a:gd name="connsiteY19" fmla="*/ 678323 h 1377974"/>
                <a:gd name="connsiteX20" fmla="*/ 817057 w 1130633"/>
                <a:gd name="connsiteY20" fmla="*/ 710401 h 1377974"/>
                <a:gd name="connsiteX21" fmla="*/ 838264 w 1130633"/>
                <a:gd name="connsiteY21" fmla="*/ 718420 h 1377974"/>
                <a:gd name="connsiteX22" fmla="*/ 815809 w 1130633"/>
                <a:gd name="connsiteY22" fmla="*/ 723054 h 1377974"/>
                <a:gd name="connsiteX23" fmla="*/ 762346 w 1130633"/>
                <a:gd name="connsiteY23" fmla="*/ 687412 h 1377974"/>
                <a:gd name="connsiteX24" fmla="*/ 773217 w 1130633"/>
                <a:gd name="connsiteY24" fmla="*/ 655869 h 1377974"/>
                <a:gd name="connsiteX25" fmla="*/ 781415 w 1130633"/>
                <a:gd name="connsiteY25" fmla="*/ 618623 h 1377974"/>
                <a:gd name="connsiteX26" fmla="*/ 779098 w 1130633"/>
                <a:gd name="connsiteY26" fmla="*/ 588327 h 1377974"/>
                <a:gd name="connsiteX27" fmla="*/ 763415 w 1130633"/>
                <a:gd name="connsiteY27" fmla="*/ 555537 h 1377974"/>
                <a:gd name="connsiteX28" fmla="*/ 750584 w 1130633"/>
                <a:gd name="connsiteY28" fmla="*/ 535934 h 1377974"/>
                <a:gd name="connsiteX29" fmla="*/ 714943 w 1130633"/>
                <a:gd name="connsiteY29" fmla="*/ 537003 h 1377974"/>
                <a:gd name="connsiteX30" fmla="*/ 700151 w 1130633"/>
                <a:gd name="connsiteY30" fmla="*/ 544310 h 1377974"/>
                <a:gd name="connsiteX31" fmla="*/ 682330 w 1130633"/>
                <a:gd name="connsiteY31" fmla="*/ 545735 h 1377974"/>
                <a:gd name="connsiteX32" fmla="*/ 661658 w 1130633"/>
                <a:gd name="connsiteY32" fmla="*/ 570506 h 1377974"/>
                <a:gd name="connsiteX33" fmla="*/ 654529 w 1130633"/>
                <a:gd name="connsiteY33" fmla="*/ 600089 h 1377974"/>
                <a:gd name="connsiteX34" fmla="*/ 661836 w 1130633"/>
                <a:gd name="connsiteY34" fmla="*/ 635731 h 1377974"/>
                <a:gd name="connsiteX35" fmla="*/ 651322 w 1130633"/>
                <a:gd name="connsiteY35" fmla="*/ 672442 h 1377974"/>
                <a:gd name="connsiteX36" fmla="*/ 623878 w 1130633"/>
                <a:gd name="connsiteY36" fmla="*/ 696144 h 1377974"/>
                <a:gd name="connsiteX37" fmla="*/ 610334 w 1130633"/>
                <a:gd name="connsiteY37" fmla="*/ 703629 h 1377974"/>
                <a:gd name="connsiteX38" fmla="*/ 607126 w 1130633"/>
                <a:gd name="connsiteY38" fmla="*/ 720381 h 1377974"/>
                <a:gd name="connsiteX39" fmla="*/ 587879 w 1130633"/>
                <a:gd name="connsiteY39" fmla="*/ 748360 h 1377974"/>
                <a:gd name="connsiteX40" fmla="*/ 527110 w 1130633"/>
                <a:gd name="connsiteY40" fmla="*/ 780616 h 1377974"/>
                <a:gd name="connsiteX41" fmla="*/ 506972 w 1130633"/>
                <a:gd name="connsiteY41" fmla="*/ 796476 h 1377974"/>
                <a:gd name="connsiteX42" fmla="*/ 490755 w 1130633"/>
                <a:gd name="connsiteY42" fmla="*/ 816079 h 1377974"/>
                <a:gd name="connsiteX43" fmla="*/ 467766 w 1130633"/>
                <a:gd name="connsiteY43" fmla="*/ 799506 h 1377974"/>
                <a:gd name="connsiteX44" fmla="*/ 430698 w 1130633"/>
                <a:gd name="connsiteY44" fmla="*/ 784002 h 1377974"/>
                <a:gd name="connsiteX45" fmla="*/ 404323 w 1130633"/>
                <a:gd name="connsiteY45" fmla="*/ 771705 h 1377974"/>
                <a:gd name="connsiteX46" fmla="*/ 404323 w 1130633"/>
                <a:gd name="connsiteY46" fmla="*/ 753884 h 1377974"/>
                <a:gd name="connsiteX47" fmla="*/ 382760 w 1130633"/>
                <a:gd name="connsiteY47" fmla="*/ 745508 h 1377974"/>
                <a:gd name="connsiteX48" fmla="*/ 351038 w 1130633"/>
                <a:gd name="connsiteY48" fmla="*/ 732499 h 1377974"/>
                <a:gd name="connsiteX49" fmla="*/ 338207 w 1130633"/>
                <a:gd name="connsiteY49" fmla="*/ 714678 h 1377974"/>
                <a:gd name="connsiteX50" fmla="*/ 384185 w 1130633"/>
                <a:gd name="connsiteY50" fmla="*/ 714678 h 1377974"/>
                <a:gd name="connsiteX51" fmla="*/ 400402 w 1130633"/>
                <a:gd name="connsiteY51" fmla="*/ 724836 h 1377974"/>
                <a:gd name="connsiteX52" fmla="*/ 410917 w 1130633"/>
                <a:gd name="connsiteY52" fmla="*/ 726440 h 1377974"/>
                <a:gd name="connsiteX53" fmla="*/ 421431 w 1130633"/>
                <a:gd name="connsiteY53" fmla="*/ 738558 h 1377974"/>
                <a:gd name="connsiteX54" fmla="*/ 449410 w 1130633"/>
                <a:gd name="connsiteY54" fmla="*/ 737132 h 1377974"/>
                <a:gd name="connsiteX55" fmla="*/ 486478 w 1130633"/>
                <a:gd name="connsiteY55" fmla="*/ 729826 h 1377974"/>
                <a:gd name="connsiteX56" fmla="*/ 539941 w 1130633"/>
                <a:gd name="connsiteY56" fmla="*/ 683848 h 1377974"/>
                <a:gd name="connsiteX57" fmla="*/ 564712 w 1130633"/>
                <a:gd name="connsiteY57" fmla="*/ 658720 h 1377974"/>
                <a:gd name="connsiteX58" fmla="*/ 577721 w 1130633"/>
                <a:gd name="connsiteY58" fmla="*/ 654265 h 1377974"/>
                <a:gd name="connsiteX59" fmla="*/ 583246 w 1130633"/>
                <a:gd name="connsiteY59" fmla="*/ 639830 h 1377974"/>
                <a:gd name="connsiteX60" fmla="*/ 591087 w 1130633"/>
                <a:gd name="connsiteY60" fmla="*/ 607574 h 1377974"/>
                <a:gd name="connsiteX61" fmla="*/ 615502 w 1130633"/>
                <a:gd name="connsiteY61" fmla="*/ 575496 h 1377974"/>
                <a:gd name="connsiteX62" fmla="*/ 601245 w 1130633"/>
                <a:gd name="connsiteY62" fmla="*/ 523459 h 1377974"/>
                <a:gd name="connsiteX63" fmla="*/ 590908 w 1130633"/>
                <a:gd name="connsiteY63" fmla="*/ 489599 h 1377974"/>
                <a:gd name="connsiteX64" fmla="*/ 606948 w 1130633"/>
                <a:gd name="connsiteY64" fmla="*/ 461442 h 1377974"/>
                <a:gd name="connsiteX65" fmla="*/ 616571 w 1130633"/>
                <a:gd name="connsiteY65" fmla="*/ 426691 h 1377974"/>
                <a:gd name="connsiteX66" fmla="*/ 626372 w 1130633"/>
                <a:gd name="connsiteY66" fmla="*/ 383030 h 1377974"/>
                <a:gd name="connsiteX67" fmla="*/ 629758 w 1130633"/>
                <a:gd name="connsiteY67" fmla="*/ 348992 h 1377974"/>
                <a:gd name="connsiteX68" fmla="*/ 647579 w 1130633"/>
                <a:gd name="connsiteY68" fmla="*/ 324042 h 1377974"/>
                <a:gd name="connsiteX69" fmla="*/ 660232 w 1130633"/>
                <a:gd name="connsiteY69" fmla="*/ 252759 h 1377974"/>
                <a:gd name="connsiteX70" fmla="*/ 646154 w 1130633"/>
                <a:gd name="connsiteY70" fmla="*/ 199296 h 1377974"/>
                <a:gd name="connsiteX71" fmla="*/ 663975 w 1130633"/>
                <a:gd name="connsiteY71" fmla="*/ 181475 h 1377974"/>
                <a:gd name="connsiteX72" fmla="*/ 678231 w 1130633"/>
                <a:gd name="connsiteY72" fmla="*/ 157416 h 1377974"/>
                <a:gd name="connsiteX73" fmla="*/ 708527 w 1130633"/>
                <a:gd name="connsiteY73" fmla="*/ 87202 h 1377974"/>
                <a:gd name="connsiteX74" fmla="*/ 708527 w 1130633"/>
                <a:gd name="connsiteY74" fmla="*/ 53698 h 1377974"/>
                <a:gd name="connsiteX75" fmla="*/ 682330 w 1130633"/>
                <a:gd name="connsiteY75" fmla="*/ 40867 h 1377974"/>
                <a:gd name="connsiteX76" fmla="*/ 667004 w 1130633"/>
                <a:gd name="connsiteY76" fmla="*/ 25185 h 1377974"/>
                <a:gd name="connsiteX77" fmla="*/ 624055 w 1130633"/>
                <a:gd name="connsiteY77" fmla="*/ 15918 h 1377974"/>
                <a:gd name="connsiteX78" fmla="*/ 602670 w 1130633"/>
                <a:gd name="connsiteY78" fmla="*/ 57 h 1377974"/>
                <a:gd name="connsiteX79" fmla="*/ 586988 w 1130633"/>
                <a:gd name="connsiteY79" fmla="*/ 19838 h 1377974"/>
                <a:gd name="connsiteX80" fmla="*/ 570949 w 1130633"/>
                <a:gd name="connsiteY80" fmla="*/ 40511 h 1377974"/>
                <a:gd name="connsiteX81" fmla="*/ 554019 w 1130633"/>
                <a:gd name="connsiteY81" fmla="*/ 76153 h 1377974"/>
                <a:gd name="connsiteX82" fmla="*/ 515170 w 1130633"/>
                <a:gd name="connsiteY82" fmla="*/ 139952 h 1377974"/>
                <a:gd name="connsiteX83" fmla="*/ 480775 w 1130633"/>
                <a:gd name="connsiteY83" fmla="*/ 161159 h 1377974"/>
                <a:gd name="connsiteX84" fmla="*/ 447985 w 1130633"/>
                <a:gd name="connsiteY84" fmla="*/ 172742 h 1377974"/>
                <a:gd name="connsiteX85" fmla="*/ 435867 w 1130633"/>
                <a:gd name="connsiteY85" fmla="*/ 183970 h 1377974"/>
                <a:gd name="connsiteX86" fmla="*/ 433728 w 1130633"/>
                <a:gd name="connsiteY86" fmla="*/ 196266 h 1377974"/>
                <a:gd name="connsiteX87" fmla="*/ 421075 w 1130633"/>
                <a:gd name="connsiteY87" fmla="*/ 218364 h 1377974"/>
                <a:gd name="connsiteX88" fmla="*/ 438896 w 1130633"/>
                <a:gd name="connsiteY88" fmla="*/ 225492 h 1377974"/>
                <a:gd name="connsiteX89" fmla="*/ 443707 w 1130633"/>
                <a:gd name="connsiteY89" fmla="*/ 235650 h 1377974"/>
                <a:gd name="connsiteX90" fmla="*/ 442638 w 1130633"/>
                <a:gd name="connsiteY90" fmla="*/ 243848 h 1377974"/>
                <a:gd name="connsiteX91" fmla="*/ 433549 w 1130633"/>
                <a:gd name="connsiteY91" fmla="*/ 257570 h 1377974"/>
                <a:gd name="connsiteX92" fmla="*/ 429451 w 1130633"/>
                <a:gd name="connsiteY92" fmla="*/ 275391 h 1377974"/>
                <a:gd name="connsiteX93" fmla="*/ 420362 w 1130633"/>
                <a:gd name="connsiteY93" fmla="*/ 285905 h 1377974"/>
                <a:gd name="connsiteX94" fmla="*/ 417332 w 1130633"/>
                <a:gd name="connsiteY94" fmla="*/ 305687 h 1377974"/>
                <a:gd name="connsiteX95" fmla="*/ 396125 w 1130633"/>
                <a:gd name="connsiteY95" fmla="*/ 321726 h 1377974"/>
                <a:gd name="connsiteX96" fmla="*/ 379730 w 1130633"/>
                <a:gd name="connsiteY96" fmla="*/ 345428 h 1377974"/>
                <a:gd name="connsiteX97" fmla="*/ 378304 w 1130633"/>
                <a:gd name="connsiteY97" fmla="*/ 365031 h 1377974"/>
                <a:gd name="connsiteX98" fmla="*/ 399868 w 1130633"/>
                <a:gd name="connsiteY98" fmla="*/ 363783 h 1377974"/>
                <a:gd name="connsiteX99" fmla="*/ 416441 w 1130633"/>
                <a:gd name="connsiteY99" fmla="*/ 381604 h 1377974"/>
                <a:gd name="connsiteX100" fmla="*/ 428203 w 1130633"/>
                <a:gd name="connsiteY100" fmla="*/ 400494 h 1377974"/>
                <a:gd name="connsiteX101" fmla="*/ 420005 w 1130633"/>
                <a:gd name="connsiteY101" fmla="*/ 411187 h 1377974"/>
                <a:gd name="connsiteX102" fmla="*/ 420005 w 1130633"/>
                <a:gd name="connsiteY102" fmla="*/ 429008 h 1377974"/>
                <a:gd name="connsiteX103" fmla="*/ 426599 w 1130633"/>
                <a:gd name="connsiteY103" fmla="*/ 459660 h 1377974"/>
                <a:gd name="connsiteX104" fmla="*/ 442638 w 1130633"/>
                <a:gd name="connsiteY104" fmla="*/ 475521 h 1377974"/>
                <a:gd name="connsiteX105" fmla="*/ 423391 w 1130633"/>
                <a:gd name="connsiteY105" fmla="*/ 507598 h 1377974"/>
                <a:gd name="connsiteX106" fmla="*/ 403432 w 1130633"/>
                <a:gd name="connsiteY106" fmla="*/ 534330 h 1377974"/>
                <a:gd name="connsiteX107" fmla="*/ 391108 w 1130633"/>
                <a:gd name="connsiteY107" fmla="*/ 533538 h 1377974"/>
                <a:gd name="connsiteX108" fmla="*/ 390601 w 1130633"/>
                <a:gd name="connsiteY108" fmla="*/ 532904 h 1377974"/>
                <a:gd name="connsiteX109" fmla="*/ 389353 w 1130633"/>
                <a:gd name="connsiteY109" fmla="*/ 517578 h 1377974"/>
                <a:gd name="connsiteX110" fmla="*/ 374206 w 1130633"/>
                <a:gd name="connsiteY110" fmla="*/ 495302 h 1377974"/>
                <a:gd name="connsiteX111" fmla="*/ 361196 w 1130633"/>
                <a:gd name="connsiteY111" fmla="*/ 455917 h 1377974"/>
                <a:gd name="connsiteX112" fmla="*/ 339276 w 1130633"/>
                <a:gd name="connsiteY112" fmla="*/ 430434 h 1377974"/>
                <a:gd name="connsiteX113" fmla="*/ 323416 w 1130633"/>
                <a:gd name="connsiteY113" fmla="*/ 405484 h 1377974"/>
                <a:gd name="connsiteX114" fmla="*/ 308090 w 1130633"/>
                <a:gd name="connsiteY114" fmla="*/ 387663 h 1377974"/>
                <a:gd name="connsiteX115" fmla="*/ 301318 w 1130633"/>
                <a:gd name="connsiteY115" fmla="*/ 382317 h 1377974"/>
                <a:gd name="connsiteX116" fmla="*/ 294011 w 1130633"/>
                <a:gd name="connsiteY116" fmla="*/ 388020 h 1377974"/>
                <a:gd name="connsiteX117" fmla="*/ 287596 w 1130633"/>
                <a:gd name="connsiteY117" fmla="*/ 392653 h 1377974"/>
                <a:gd name="connsiteX118" fmla="*/ 273339 w 1130633"/>
                <a:gd name="connsiteY118" fmla="*/ 406197 h 1377974"/>
                <a:gd name="connsiteX119" fmla="*/ 280646 w 1130633"/>
                <a:gd name="connsiteY119" fmla="*/ 416711 h 1377974"/>
                <a:gd name="connsiteX120" fmla="*/ 282784 w 1130633"/>
                <a:gd name="connsiteY120" fmla="*/ 418137 h 1377974"/>
                <a:gd name="connsiteX121" fmla="*/ 298467 w 1130633"/>
                <a:gd name="connsiteY121" fmla="*/ 443265 h 1377974"/>
                <a:gd name="connsiteX122" fmla="*/ 293299 w 1130633"/>
                <a:gd name="connsiteY122" fmla="*/ 475699 h 1377974"/>
                <a:gd name="connsiteX123" fmla="*/ 287774 w 1130633"/>
                <a:gd name="connsiteY123" fmla="*/ 484966 h 1377974"/>
                <a:gd name="connsiteX124" fmla="*/ 281358 w 1130633"/>
                <a:gd name="connsiteY124" fmla="*/ 493876 h 1377974"/>
                <a:gd name="connsiteX125" fmla="*/ 272804 w 1130633"/>
                <a:gd name="connsiteY125" fmla="*/ 505994 h 1377974"/>
                <a:gd name="connsiteX126" fmla="*/ 272804 w 1130633"/>
                <a:gd name="connsiteY126" fmla="*/ 507242 h 1377974"/>
                <a:gd name="connsiteX127" fmla="*/ 266567 w 1130633"/>
                <a:gd name="connsiteY127" fmla="*/ 528449 h 1377974"/>
                <a:gd name="connsiteX128" fmla="*/ 273339 w 1130633"/>
                <a:gd name="connsiteY128" fmla="*/ 532013 h 1377974"/>
                <a:gd name="connsiteX129" fmla="*/ 283319 w 1130633"/>
                <a:gd name="connsiteY129" fmla="*/ 536646 h 1377974"/>
                <a:gd name="connsiteX130" fmla="*/ 287061 w 1130633"/>
                <a:gd name="connsiteY130" fmla="*/ 570328 h 1377974"/>
                <a:gd name="connsiteX131" fmla="*/ 282249 w 1130633"/>
                <a:gd name="connsiteY131" fmla="*/ 577100 h 1377974"/>
                <a:gd name="connsiteX132" fmla="*/ 279933 w 1130633"/>
                <a:gd name="connsiteY132" fmla="*/ 579595 h 1377974"/>
                <a:gd name="connsiteX133" fmla="*/ 277972 w 1130633"/>
                <a:gd name="connsiteY133" fmla="*/ 584585 h 1377974"/>
                <a:gd name="connsiteX134" fmla="*/ 277972 w 1130633"/>
                <a:gd name="connsiteY134" fmla="*/ 591000 h 1377974"/>
                <a:gd name="connsiteX135" fmla="*/ 242330 w 1130633"/>
                <a:gd name="connsiteY135" fmla="*/ 617732 h 1377974"/>
                <a:gd name="connsiteX136" fmla="*/ 222371 w 1130633"/>
                <a:gd name="connsiteY136" fmla="*/ 627177 h 1377974"/>
                <a:gd name="connsiteX137" fmla="*/ 213995 w 1130633"/>
                <a:gd name="connsiteY137" fmla="*/ 636266 h 1377974"/>
                <a:gd name="connsiteX138" fmla="*/ 202590 w 1130633"/>
                <a:gd name="connsiteY138" fmla="*/ 648027 h 1377974"/>
                <a:gd name="connsiteX139" fmla="*/ 169977 w 1130633"/>
                <a:gd name="connsiteY139" fmla="*/ 657829 h 1377974"/>
                <a:gd name="connsiteX140" fmla="*/ 163740 w 1130633"/>
                <a:gd name="connsiteY140" fmla="*/ 657829 h 1377974"/>
                <a:gd name="connsiteX141" fmla="*/ 96733 w 1130633"/>
                <a:gd name="connsiteY141" fmla="*/ 680105 h 1377974"/>
                <a:gd name="connsiteX142" fmla="*/ 80516 w 1130633"/>
                <a:gd name="connsiteY142" fmla="*/ 696857 h 1377974"/>
                <a:gd name="connsiteX143" fmla="*/ 55388 w 1130633"/>
                <a:gd name="connsiteY143" fmla="*/ 718242 h 1377974"/>
                <a:gd name="connsiteX144" fmla="*/ 29013 w 1130633"/>
                <a:gd name="connsiteY144" fmla="*/ 724123 h 1377974"/>
                <a:gd name="connsiteX145" fmla="*/ 24915 w 1130633"/>
                <a:gd name="connsiteY145" fmla="*/ 724123 h 1377974"/>
                <a:gd name="connsiteX146" fmla="*/ 27410 w 1130633"/>
                <a:gd name="connsiteY146" fmla="*/ 756735 h 1377974"/>
                <a:gd name="connsiteX147" fmla="*/ 30439 w 1130633"/>
                <a:gd name="connsiteY147" fmla="*/ 766002 h 1377974"/>
                <a:gd name="connsiteX148" fmla="*/ 34538 w 1130633"/>
                <a:gd name="connsiteY148" fmla="*/ 783823 h 1377974"/>
                <a:gd name="connsiteX149" fmla="*/ 27944 w 1130633"/>
                <a:gd name="connsiteY149" fmla="*/ 798971 h 1377974"/>
                <a:gd name="connsiteX150" fmla="*/ 24380 w 1130633"/>
                <a:gd name="connsiteY150" fmla="*/ 805030 h 1377974"/>
                <a:gd name="connsiteX151" fmla="*/ 19925 w 1130633"/>
                <a:gd name="connsiteY151" fmla="*/ 820891 h 1377974"/>
                <a:gd name="connsiteX152" fmla="*/ 10836 w 1130633"/>
                <a:gd name="connsiteY152" fmla="*/ 845484 h 1377974"/>
                <a:gd name="connsiteX153" fmla="*/ 5668 w 1130633"/>
                <a:gd name="connsiteY153" fmla="*/ 850830 h 1377974"/>
                <a:gd name="connsiteX154" fmla="*/ 143 w 1130633"/>
                <a:gd name="connsiteY154" fmla="*/ 861344 h 1377974"/>
                <a:gd name="connsiteX155" fmla="*/ 143 w 1130633"/>
                <a:gd name="connsiteY155" fmla="*/ 863839 h 1377974"/>
                <a:gd name="connsiteX156" fmla="*/ 1747 w 1130633"/>
                <a:gd name="connsiteY156" fmla="*/ 863839 h 1377974"/>
                <a:gd name="connsiteX157" fmla="*/ 6559 w 1130633"/>
                <a:gd name="connsiteY157" fmla="*/ 865265 h 1377974"/>
                <a:gd name="connsiteX158" fmla="*/ 21707 w 1130633"/>
                <a:gd name="connsiteY158" fmla="*/ 887007 h 1377974"/>
                <a:gd name="connsiteX159" fmla="*/ 26340 w 1130633"/>
                <a:gd name="connsiteY159" fmla="*/ 899303 h 1377974"/>
                <a:gd name="connsiteX160" fmla="*/ 70536 w 1130633"/>
                <a:gd name="connsiteY160" fmla="*/ 904828 h 1377974"/>
                <a:gd name="connsiteX161" fmla="*/ 77665 w 1130633"/>
                <a:gd name="connsiteY161" fmla="*/ 904828 h 1377974"/>
                <a:gd name="connsiteX162" fmla="*/ 95485 w 1130633"/>
                <a:gd name="connsiteY162" fmla="*/ 902511 h 1377974"/>
                <a:gd name="connsiteX163" fmla="*/ 123999 w 1130633"/>
                <a:gd name="connsiteY163" fmla="*/ 900194 h 1377974"/>
                <a:gd name="connsiteX164" fmla="*/ 166591 w 1130633"/>
                <a:gd name="connsiteY164" fmla="*/ 919975 h 1377974"/>
                <a:gd name="connsiteX165" fmla="*/ 175680 w 1130633"/>
                <a:gd name="connsiteY165" fmla="*/ 926035 h 1377974"/>
                <a:gd name="connsiteX166" fmla="*/ 185694 w 1130633"/>
                <a:gd name="connsiteY166" fmla="*/ 954304 h 1377974"/>
                <a:gd name="connsiteX167" fmla="*/ 185303 w 1130633"/>
                <a:gd name="connsiteY167" fmla="*/ 955083 h 1377974"/>
                <a:gd name="connsiteX168" fmla="*/ 183343 w 1130633"/>
                <a:gd name="connsiteY168" fmla="*/ 968983 h 1377974"/>
                <a:gd name="connsiteX169" fmla="*/ 200273 w 1130633"/>
                <a:gd name="connsiteY169" fmla="*/ 991437 h 1377974"/>
                <a:gd name="connsiteX170" fmla="*/ 232529 w 1130633"/>
                <a:gd name="connsiteY170" fmla="*/ 991438 h 1377974"/>
                <a:gd name="connsiteX171" fmla="*/ 237875 w 1130633"/>
                <a:gd name="connsiteY171" fmla="*/ 989655 h 1377974"/>
                <a:gd name="connsiteX172" fmla="*/ 253914 w 1130633"/>
                <a:gd name="connsiteY172" fmla="*/ 986448 h 1377974"/>
                <a:gd name="connsiteX173" fmla="*/ 260686 w 1130633"/>
                <a:gd name="connsiteY173" fmla="*/ 988408 h 1377974"/>
                <a:gd name="connsiteX174" fmla="*/ 266032 w 1130633"/>
                <a:gd name="connsiteY174" fmla="*/ 989299 h 1377974"/>
                <a:gd name="connsiteX175" fmla="*/ 274230 w 1130633"/>
                <a:gd name="connsiteY175" fmla="*/ 982884 h 1377974"/>
                <a:gd name="connsiteX176" fmla="*/ 298467 w 1130633"/>
                <a:gd name="connsiteY176" fmla="*/ 975042 h 1377974"/>
                <a:gd name="connsiteX177" fmla="*/ 325198 w 1130633"/>
                <a:gd name="connsiteY177" fmla="*/ 989477 h 1377974"/>
                <a:gd name="connsiteX178" fmla="*/ 336247 w 1130633"/>
                <a:gd name="connsiteY178" fmla="*/ 996784 h 1377974"/>
                <a:gd name="connsiteX179" fmla="*/ 341059 w 1130633"/>
                <a:gd name="connsiteY179" fmla="*/ 999457 h 1377974"/>
                <a:gd name="connsiteX180" fmla="*/ 369572 w 1130633"/>
                <a:gd name="connsiteY180" fmla="*/ 1023693 h 1377974"/>
                <a:gd name="connsiteX181" fmla="*/ 367077 w 1130633"/>
                <a:gd name="connsiteY181" fmla="*/ 1049890 h 1377974"/>
                <a:gd name="connsiteX182" fmla="*/ 362622 w 1130633"/>
                <a:gd name="connsiteY182" fmla="*/ 1060048 h 1377974"/>
                <a:gd name="connsiteX183" fmla="*/ 372780 w 1130633"/>
                <a:gd name="connsiteY183" fmla="*/ 1088027 h 1377974"/>
                <a:gd name="connsiteX184" fmla="*/ 391849 w 1130633"/>
                <a:gd name="connsiteY184" fmla="*/ 1122244 h 1377974"/>
                <a:gd name="connsiteX185" fmla="*/ 391849 w 1130633"/>
                <a:gd name="connsiteY185" fmla="*/ 1130976 h 1377974"/>
                <a:gd name="connsiteX186" fmla="*/ 398798 w 1130633"/>
                <a:gd name="connsiteY186" fmla="*/ 1153608 h 1377974"/>
                <a:gd name="connsiteX187" fmla="*/ 429094 w 1130633"/>
                <a:gd name="connsiteY187" fmla="*/ 1155034 h 1377974"/>
                <a:gd name="connsiteX188" fmla="*/ 434440 w 1130633"/>
                <a:gd name="connsiteY188" fmla="*/ 1152717 h 1377974"/>
                <a:gd name="connsiteX189" fmla="*/ 464558 w 1130633"/>
                <a:gd name="connsiteY189" fmla="*/ 1154500 h 1377974"/>
                <a:gd name="connsiteX190" fmla="*/ 473825 w 1130633"/>
                <a:gd name="connsiteY190" fmla="*/ 1168400 h 1377974"/>
                <a:gd name="connsiteX191" fmla="*/ 485408 w 1130633"/>
                <a:gd name="connsiteY191" fmla="*/ 1181231 h 1377974"/>
                <a:gd name="connsiteX192" fmla="*/ 497170 w 1130633"/>
                <a:gd name="connsiteY192" fmla="*/ 1186042 h 1377974"/>
                <a:gd name="connsiteX193" fmla="*/ 521407 w 1130633"/>
                <a:gd name="connsiteY193" fmla="*/ 1197804 h 1377974"/>
                <a:gd name="connsiteX194" fmla="*/ 551346 w 1130633"/>
                <a:gd name="connsiteY194" fmla="*/ 1211527 h 1377974"/>
                <a:gd name="connsiteX195" fmla="*/ 567207 w 1130633"/>
                <a:gd name="connsiteY195" fmla="*/ 1212418 h 1377974"/>
                <a:gd name="connsiteX196" fmla="*/ 599106 w 1130633"/>
                <a:gd name="connsiteY196" fmla="*/ 1218655 h 1377974"/>
                <a:gd name="connsiteX197" fmla="*/ 610511 w 1130633"/>
                <a:gd name="connsiteY197" fmla="*/ 1227209 h 1377974"/>
                <a:gd name="connsiteX198" fmla="*/ 627441 w 1130633"/>
                <a:gd name="connsiteY198" fmla="*/ 1237367 h 1377974"/>
                <a:gd name="connsiteX199" fmla="*/ 661479 w 1130633"/>
                <a:gd name="connsiteY199" fmla="*/ 1261247 h 1377974"/>
                <a:gd name="connsiteX200" fmla="*/ 691240 w 1130633"/>
                <a:gd name="connsiteY200" fmla="*/ 1296889 h 1377974"/>
                <a:gd name="connsiteX201" fmla="*/ 725635 w 1130633"/>
                <a:gd name="connsiteY201" fmla="*/ 1307760 h 1377974"/>
                <a:gd name="connsiteX202" fmla="*/ 741139 w 1130633"/>
                <a:gd name="connsiteY202" fmla="*/ 1307760 h 1377974"/>
                <a:gd name="connsiteX203" fmla="*/ 772326 w 1130633"/>
                <a:gd name="connsiteY203" fmla="*/ 1306156 h 1377974"/>
                <a:gd name="connsiteX204" fmla="*/ 803513 w 1130633"/>
                <a:gd name="connsiteY204" fmla="*/ 1292077 h 1377974"/>
                <a:gd name="connsiteX205" fmla="*/ 807968 w 1130633"/>
                <a:gd name="connsiteY205" fmla="*/ 1288513 h 1377974"/>
                <a:gd name="connsiteX206" fmla="*/ 814740 w 1130633"/>
                <a:gd name="connsiteY206" fmla="*/ 1283523 h 1377974"/>
                <a:gd name="connsiteX207" fmla="*/ 831670 w 1130633"/>
                <a:gd name="connsiteY207" fmla="*/ 1268375 h 1377974"/>
                <a:gd name="connsiteX208" fmla="*/ 851807 w 1130633"/>
                <a:gd name="connsiteY208" fmla="*/ 1256792 h 1377974"/>
                <a:gd name="connsiteX209" fmla="*/ 879608 w 1130633"/>
                <a:gd name="connsiteY209" fmla="*/ 1284236 h 1377974"/>
                <a:gd name="connsiteX210" fmla="*/ 886202 w 1130633"/>
                <a:gd name="connsiteY210" fmla="*/ 1294929 h 1377974"/>
                <a:gd name="connsiteX211" fmla="*/ 914359 w 1130633"/>
                <a:gd name="connsiteY211" fmla="*/ 1309898 h 1377974"/>
                <a:gd name="connsiteX212" fmla="*/ 954278 w 1130633"/>
                <a:gd name="connsiteY212" fmla="*/ 1322195 h 1377974"/>
                <a:gd name="connsiteX213" fmla="*/ 961585 w 1130633"/>
                <a:gd name="connsiteY213" fmla="*/ 1329145 h 1377974"/>
                <a:gd name="connsiteX214" fmla="*/ 981544 w 1130633"/>
                <a:gd name="connsiteY214" fmla="*/ 1343936 h 1377974"/>
                <a:gd name="connsiteX215" fmla="*/ 996335 w 1130633"/>
                <a:gd name="connsiteY215" fmla="*/ 1346075 h 1377974"/>
                <a:gd name="connsiteX216" fmla="*/ 1010058 w 1130633"/>
                <a:gd name="connsiteY216" fmla="*/ 1347500 h 1377974"/>
                <a:gd name="connsiteX217" fmla="*/ 1031621 w 1130633"/>
                <a:gd name="connsiteY217" fmla="*/ 1366569 h 1377974"/>
                <a:gd name="connsiteX218" fmla="*/ 1037680 w 1130633"/>
                <a:gd name="connsiteY218" fmla="*/ 1375479 h 1377974"/>
                <a:gd name="connsiteX219" fmla="*/ 1040353 w 1130633"/>
                <a:gd name="connsiteY219" fmla="*/ 1377974 h 1377974"/>
                <a:gd name="connsiteX220" fmla="*/ 1052115 w 1130633"/>
                <a:gd name="connsiteY220" fmla="*/ 1363896 h 1377974"/>
                <a:gd name="connsiteX221" fmla="*/ 1058531 w 1130633"/>
                <a:gd name="connsiteY221" fmla="*/ 1356945 h 1377974"/>
                <a:gd name="connsiteX222" fmla="*/ 1072431 w 1130633"/>
                <a:gd name="connsiteY222" fmla="*/ 1337343 h 1377974"/>
                <a:gd name="connsiteX223" fmla="*/ 1085619 w 1130633"/>
                <a:gd name="connsiteY223" fmla="*/ 1318631 h 1377974"/>
                <a:gd name="connsiteX224" fmla="*/ 1087579 w 1130633"/>
                <a:gd name="connsiteY224" fmla="*/ 1316136 h 1377974"/>
                <a:gd name="connsiteX225" fmla="*/ 1098628 w 1130633"/>
                <a:gd name="connsiteY225" fmla="*/ 1298315 h 1377974"/>
                <a:gd name="connsiteX226" fmla="*/ 1099876 w 1130633"/>
                <a:gd name="connsiteY226" fmla="*/ 1285305 h 1377974"/>
                <a:gd name="connsiteX227" fmla="*/ 1099875 w 1130633"/>
                <a:gd name="connsiteY227" fmla="*/ 1274078 h 1377974"/>
                <a:gd name="connsiteX228" fmla="*/ 1093994 w 1130633"/>
                <a:gd name="connsiteY228" fmla="*/ 1256257 h 1377974"/>
                <a:gd name="connsiteX229" fmla="*/ 1085440 w 1130633"/>
                <a:gd name="connsiteY229" fmla="*/ 1245208 h 1377974"/>
                <a:gd name="connsiteX230" fmla="*/ 1093816 w 1130633"/>
                <a:gd name="connsiteY230" fmla="*/ 1208497 h 1377974"/>
                <a:gd name="connsiteX231" fmla="*/ 1099519 w 1130633"/>
                <a:gd name="connsiteY231" fmla="*/ 1200477 h 1377974"/>
                <a:gd name="connsiteX232" fmla="*/ 1113954 w 1130633"/>
                <a:gd name="connsiteY232" fmla="*/ 1186042 h 1377974"/>
                <a:gd name="connsiteX233" fmla="*/ 1126785 w 1130633"/>
                <a:gd name="connsiteY233" fmla="*/ 1171429 h 1377974"/>
                <a:gd name="connsiteX234" fmla="*/ 1129815 w 1130633"/>
                <a:gd name="connsiteY234" fmla="*/ 1133470 h 1377974"/>
                <a:gd name="connsiteX235" fmla="*/ 1129815 w 1130633"/>
                <a:gd name="connsiteY235" fmla="*/ 1123135 h 1377974"/>
                <a:gd name="connsiteX236" fmla="*/ 1129815 w 1130633"/>
                <a:gd name="connsiteY236" fmla="*/ 1117075 h 1377974"/>
                <a:gd name="connsiteX237" fmla="*/ 1125181 w 1130633"/>
                <a:gd name="connsiteY237" fmla="*/ 1094977 h 1377974"/>
                <a:gd name="connsiteX238" fmla="*/ 1115914 w 1130633"/>
                <a:gd name="connsiteY238" fmla="*/ 1093730 h 1377974"/>
                <a:gd name="connsiteX239" fmla="*/ 1089717 w 1130633"/>
                <a:gd name="connsiteY239" fmla="*/ 1085354 h 1377974"/>
                <a:gd name="connsiteX240" fmla="*/ 1075817 w 1130633"/>
                <a:gd name="connsiteY240" fmla="*/ 1078582 h 1377974"/>
                <a:gd name="connsiteX241" fmla="*/ 1072966 w 1130633"/>
                <a:gd name="connsiteY241" fmla="*/ 1078582 h 1377974"/>
                <a:gd name="connsiteX242" fmla="*/ 1062986 w 1130633"/>
                <a:gd name="connsiteY242" fmla="*/ 1076978 h 1377974"/>
                <a:gd name="connsiteX243" fmla="*/ 1064946 w 1130633"/>
                <a:gd name="connsiteY243" fmla="*/ 1035633 h 1377974"/>
                <a:gd name="connsiteX244" fmla="*/ 1066194 w 1130633"/>
                <a:gd name="connsiteY244" fmla="*/ 1032960 h 1377974"/>
                <a:gd name="connsiteX245" fmla="*/ 1067085 w 1130633"/>
                <a:gd name="connsiteY245" fmla="*/ 995715 h 1377974"/>
                <a:gd name="connsiteX246" fmla="*/ 1046412 w 1130633"/>
                <a:gd name="connsiteY246" fmla="*/ 973973 h 1377974"/>
                <a:gd name="connsiteX247" fmla="*/ 1023423 w 1130633"/>
                <a:gd name="connsiteY247" fmla="*/ 924965 h 1377974"/>
                <a:gd name="connsiteX248" fmla="*/ 1023423 w 1130633"/>
                <a:gd name="connsiteY248" fmla="*/ 923361 h 1377974"/>
                <a:gd name="connsiteX249" fmla="*/ 1023423 w 1130633"/>
                <a:gd name="connsiteY249" fmla="*/ 905540 h 1377974"/>
                <a:gd name="connsiteX250" fmla="*/ 1018968 w 1130633"/>
                <a:gd name="connsiteY250" fmla="*/ 898412 h 1377974"/>
                <a:gd name="connsiteX251" fmla="*/ 1012196 w 1130633"/>
                <a:gd name="connsiteY251" fmla="*/ 884690 h 1377974"/>
                <a:gd name="connsiteX252" fmla="*/ 1015582 w 1130633"/>
                <a:gd name="connsiteY252" fmla="*/ 868829 h 1377974"/>
                <a:gd name="connsiteX253" fmla="*/ 1018434 w 1130633"/>
                <a:gd name="connsiteY253" fmla="*/ 861879 h 1377974"/>
                <a:gd name="connsiteX254" fmla="*/ 1016830 w 1130633"/>
                <a:gd name="connsiteY254" fmla="*/ 844058 h 1377974"/>
                <a:gd name="connsiteX255" fmla="*/ 1000435 w 1130633"/>
                <a:gd name="connsiteY255" fmla="*/ 821247 h 1377974"/>
                <a:gd name="connsiteX256" fmla="*/ 987782 w 1130633"/>
                <a:gd name="connsiteY256" fmla="*/ 806278 h 1377974"/>
                <a:gd name="connsiteX257" fmla="*/ 984395 w 1130633"/>
                <a:gd name="connsiteY257" fmla="*/ 770636 h 1377974"/>
                <a:gd name="connsiteX258" fmla="*/ 985999 w 1130633"/>
                <a:gd name="connsiteY258" fmla="*/ 763686 h 1377974"/>
                <a:gd name="connsiteX259" fmla="*/ 980296 w 1130633"/>
                <a:gd name="connsiteY259" fmla="*/ 740697 h 1377974"/>
                <a:gd name="connsiteX260" fmla="*/ 972634 w 1130633"/>
                <a:gd name="connsiteY260" fmla="*/ 722876 h 1377974"/>
                <a:gd name="connsiteX261" fmla="*/ 988316 w 1130633"/>
                <a:gd name="connsiteY261" fmla="*/ 699352 h 1377974"/>
                <a:gd name="connsiteX262" fmla="*/ 998474 w 1130633"/>
                <a:gd name="connsiteY262" fmla="*/ 693293 h 1377974"/>
                <a:gd name="connsiteX263" fmla="*/ 1003821 w 1130633"/>
                <a:gd name="connsiteY263" fmla="*/ 683135 h 1377974"/>
                <a:gd name="connsiteX264" fmla="*/ 1008632 w 1130633"/>
                <a:gd name="connsiteY264" fmla="*/ 672977 h 1377974"/>
                <a:gd name="connsiteX265" fmla="*/ 1010949 w 1130633"/>
                <a:gd name="connsiteY265" fmla="*/ 669591 h 1377974"/>
                <a:gd name="connsiteX266" fmla="*/ 1014335 w 1130633"/>
                <a:gd name="connsiteY266" fmla="*/ 664245 h 1377974"/>
                <a:gd name="connsiteX267" fmla="*/ 1016473 w 1130633"/>
                <a:gd name="connsiteY267" fmla="*/ 653908 h 1377974"/>
                <a:gd name="connsiteX268" fmla="*/ 1015404 w 1130633"/>
                <a:gd name="connsiteY268" fmla="*/ 649810 h 1377974"/>
                <a:gd name="connsiteX269" fmla="*/ 1014335 w 1130633"/>
                <a:gd name="connsiteY269" fmla="*/ 636087 h 1377974"/>
                <a:gd name="connsiteX270" fmla="*/ 1023423 w 1130633"/>
                <a:gd name="connsiteY270" fmla="*/ 626642 h 1377974"/>
                <a:gd name="connsiteX271" fmla="*/ 1026096 w 1130633"/>
                <a:gd name="connsiteY271" fmla="*/ 623613 h 1377974"/>
                <a:gd name="connsiteX272" fmla="*/ 1023245 w 1130633"/>
                <a:gd name="connsiteY272" fmla="*/ 600980 h 1377974"/>
                <a:gd name="connsiteX273" fmla="*/ 1018612 w 1130633"/>
                <a:gd name="connsiteY273" fmla="*/ 590466 h 1377974"/>
                <a:gd name="connsiteX274" fmla="*/ 1016474 w 1130633"/>
                <a:gd name="connsiteY274" fmla="*/ 579952 h 1377974"/>
                <a:gd name="connsiteX275" fmla="*/ 1014157 w 1130633"/>
                <a:gd name="connsiteY275" fmla="*/ 570150 h 1377974"/>
                <a:gd name="connsiteX276" fmla="*/ 1012018 w 1130633"/>
                <a:gd name="connsiteY276" fmla="*/ 566942 h 1377974"/>
                <a:gd name="connsiteX277" fmla="*/ 1008810 w 1130633"/>
                <a:gd name="connsiteY277" fmla="*/ 564269 h 1377974"/>
                <a:gd name="connsiteX278" fmla="*/ 1005959 w 1130633"/>
                <a:gd name="connsiteY278" fmla="*/ 561596 h 1377974"/>
                <a:gd name="connsiteX279" fmla="*/ 998652 w 1130633"/>
                <a:gd name="connsiteY279" fmla="*/ 551082 h 1377974"/>
                <a:gd name="connsiteX280" fmla="*/ 997405 w 1130633"/>
                <a:gd name="connsiteY280" fmla="*/ 545379 h 1377974"/>
                <a:gd name="connsiteX281" fmla="*/ 995266 w 1130633"/>
                <a:gd name="connsiteY281" fmla="*/ 540745 h 1377974"/>
                <a:gd name="connsiteX282" fmla="*/ 982435 w 1130633"/>
                <a:gd name="connsiteY282" fmla="*/ 545379 h 1377974"/>
                <a:gd name="connsiteX283" fmla="*/ 970139 w 1130633"/>
                <a:gd name="connsiteY283" fmla="*/ 550725 h 1377974"/>
                <a:gd name="connsiteX284" fmla="*/ 946259 w 1130633"/>
                <a:gd name="connsiteY284" fmla="*/ 540032 h 1377974"/>
                <a:gd name="connsiteX285" fmla="*/ 935566 w 1130633"/>
                <a:gd name="connsiteY285" fmla="*/ 531835 h 1377974"/>
                <a:gd name="connsiteX286" fmla="*/ 906161 w 1130633"/>
                <a:gd name="connsiteY286" fmla="*/ 503499 h 1377974"/>
                <a:gd name="connsiteX287" fmla="*/ 897607 w 1130633"/>
                <a:gd name="connsiteY287" fmla="*/ 489599 h 1377974"/>
                <a:gd name="connsiteX288" fmla="*/ 886737 w 1130633"/>
                <a:gd name="connsiteY288" fmla="*/ 470531 h 1377974"/>
                <a:gd name="connsiteX289" fmla="*/ 907765 w 1130633"/>
                <a:gd name="connsiteY289" fmla="*/ 428473 h 1377974"/>
                <a:gd name="connsiteX290" fmla="*/ 949288 w 1130633"/>
                <a:gd name="connsiteY290" fmla="*/ 400138 h 1377974"/>
                <a:gd name="connsiteX291" fmla="*/ 970317 w 1130633"/>
                <a:gd name="connsiteY291" fmla="*/ 375010 h 1377974"/>
                <a:gd name="connsiteX292" fmla="*/ 951605 w 1130633"/>
                <a:gd name="connsiteY292" fmla="*/ 312993 h 1377974"/>
                <a:gd name="connsiteX293" fmla="*/ 947862 w 1130633"/>
                <a:gd name="connsiteY293" fmla="*/ 310677 h 1377974"/>
                <a:gd name="connsiteX294" fmla="*/ 924517 w 1130633"/>
                <a:gd name="connsiteY294" fmla="*/ 280559 h 1377974"/>
                <a:gd name="connsiteX295" fmla="*/ 950357 w 1130633"/>
                <a:gd name="connsiteY295" fmla="*/ 248838 h 1377974"/>
                <a:gd name="connsiteX296" fmla="*/ 952674 w 1130633"/>
                <a:gd name="connsiteY296" fmla="*/ 247234 h 1377974"/>
                <a:gd name="connsiteX297" fmla="*/ 970495 w 1130633"/>
                <a:gd name="connsiteY297" fmla="*/ 220146 h 1377974"/>
                <a:gd name="connsiteX298" fmla="*/ 952674 w 1130633"/>
                <a:gd name="connsiteY298" fmla="*/ 202325 h 1377974"/>
                <a:gd name="connsiteX299" fmla="*/ 944833 w 1130633"/>
                <a:gd name="connsiteY299" fmla="*/ 198405 h 1377974"/>
                <a:gd name="connsiteX300" fmla="*/ 920418 w 1130633"/>
                <a:gd name="connsiteY300" fmla="*/ 165079 h 1377974"/>
                <a:gd name="connsiteX301" fmla="*/ 916320 w 1130633"/>
                <a:gd name="connsiteY301" fmla="*/ 143159 h 1377974"/>
                <a:gd name="connsiteX302" fmla="*/ 873015 w 1130633"/>
                <a:gd name="connsiteY302" fmla="*/ 159555 h 1377974"/>
                <a:gd name="connsiteX303" fmla="*/ 890835 w 1130633"/>
                <a:gd name="connsiteY303" fmla="*/ 181653 h 1377974"/>
                <a:gd name="connsiteX304" fmla="*/ 870341 w 1130633"/>
                <a:gd name="connsiteY304" fmla="*/ 203751 h 1377974"/>
                <a:gd name="connsiteX305" fmla="*/ 825254 w 1130633"/>
                <a:gd name="connsiteY305" fmla="*/ 176485 h 1377974"/>
                <a:gd name="connsiteX306" fmla="*/ 814384 w 1130633"/>
                <a:gd name="connsiteY306" fmla="*/ 225314 h 1377974"/>
                <a:gd name="connsiteX307" fmla="*/ 857867 w 1130633"/>
                <a:gd name="connsiteY307" fmla="*/ 265946 h 1377974"/>
                <a:gd name="connsiteX308" fmla="*/ 882638 w 1130633"/>
                <a:gd name="connsiteY308" fmla="*/ 287688 h 1377974"/>
                <a:gd name="connsiteX309" fmla="*/ 886915 w 1130633"/>
                <a:gd name="connsiteY309" fmla="*/ 302301 h 1377974"/>
                <a:gd name="connsiteX310" fmla="*/ 883173 w 1130633"/>
                <a:gd name="connsiteY310" fmla="*/ 316023 h 1377974"/>
                <a:gd name="connsiteX311" fmla="*/ 896004 w 1130633"/>
                <a:gd name="connsiteY311" fmla="*/ 314419 h 1377974"/>
                <a:gd name="connsiteX312" fmla="*/ 901528 w 1130633"/>
                <a:gd name="connsiteY312" fmla="*/ 326003 h 1377974"/>
                <a:gd name="connsiteX313" fmla="*/ 864817 w 1130633"/>
                <a:gd name="connsiteY313" fmla="*/ 307291 h 1377974"/>
                <a:gd name="connsiteX314" fmla="*/ 850917 w 1130633"/>
                <a:gd name="connsiteY314" fmla="*/ 285371 h 1377974"/>
                <a:gd name="connsiteX315" fmla="*/ 837907 w 1130633"/>
                <a:gd name="connsiteY315" fmla="*/ 285371 h 1377974"/>
                <a:gd name="connsiteX316" fmla="*/ 827749 w 1130633"/>
                <a:gd name="connsiteY316" fmla="*/ 289291 h 1377974"/>
                <a:gd name="connsiteX317" fmla="*/ 816522 w 1130633"/>
                <a:gd name="connsiteY317" fmla="*/ 272718 h 1377974"/>
                <a:gd name="connsiteX318" fmla="*/ 786939 w 1130633"/>
                <a:gd name="connsiteY318" fmla="*/ 261669 h 1377974"/>
                <a:gd name="connsiteX319" fmla="*/ 782484 w 1130633"/>
                <a:gd name="connsiteY319" fmla="*/ 215156 h 1377974"/>
                <a:gd name="connsiteX320" fmla="*/ 785157 w 1130633"/>
                <a:gd name="connsiteY320" fmla="*/ 179514 h 1377974"/>
                <a:gd name="connsiteX321" fmla="*/ 795850 w 1130633"/>
                <a:gd name="connsiteY321" fmla="*/ 166149 h 1377974"/>
                <a:gd name="connsiteX322" fmla="*/ 803156 w 1130633"/>
                <a:gd name="connsiteY322" fmla="*/ 147258 h 1377974"/>
                <a:gd name="connsiteX323" fmla="*/ 812067 w 1130633"/>
                <a:gd name="connsiteY323" fmla="*/ 122487 h 1377974"/>
                <a:gd name="connsiteX324" fmla="*/ 812067 w 1130633"/>
                <a:gd name="connsiteY324" fmla="*/ 94152 h 1377974"/>
                <a:gd name="connsiteX325" fmla="*/ 806186 w 1130633"/>
                <a:gd name="connsiteY325" fmla="*/ 71341 h 1377974"/>
                <a:gd name="connsiteX326" fmla="*/ 790503 w 1130633"/>
                <a:gd name="connsiteY326" fmla="*/ 77400 h 1377974"/>
                <a:gd name="connsiteX327" fmla="*/ 790503 w 1130633"/>
                <a:gd name="connsiteY327" fmla="*/ 96647 h 1377974"/>
                <a:gd name="connsiteX328" fmla="*/ 786583 w 1130633"/>
                <a:gd name="connsiteY328" fmla="*/ 114468 h 1377974"/>
                <a:gd name="connsiteX329" fmla="*/ 782840 w 1130633"/>
                <a:gd name="connsiteY329" fmla="*/ 144763 h 1377974"/>
                <a:gd name="connsiteX330" fmla="*/ 756822 w 1130633"/>
                <a:gd name="connsiteY330" fmla="*/ 164901 h 1377974"/>
                <a:gd name="connsiteX331" fmla="*/ 721180 w 1130633"/>
                <a:gd name="connsiteY331" fmla="*/ 174346 h 1377974"/>
                <a:gd name="connsiteX332" fmla="*/ 705676 w 1130633"/>
                <a:gd name="connsiteY332" fmla="*/ 198939 h 137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1130633" h="1377974">
                  <a:moveTo>
                    <a:pt x="705676" y="198939"/>
                  </a:moveTo>
                  <a:cubicBezTo>
                    <a:pt x="698547" y="206246"/>
                    <a:pt x="682865" y="210701"/>
                    <a:pt x="687855" y="223354"/>
                  </a:cubicBezTo>
                  <a:cubicBezTo>
                    <a:pt x="691063" y="231195"/>
                    <a:pt x="697656" y="236363"/>
                    <a:pt x="700329" y="245452"/>
                  </a:cubicBezTo>
                  <a:cubicBezTo>
                    <a:pt x="702378" y="258594"/>
                    <a:pt x="702917" y="271928"/>
                    <a:pt x="701933" y="285193"/>
                  </a:cubicBezTo>
                  <a:cubicBezTo>
                    <a:pt x="702824" y="298202"/>
                    <a:pt x="711378" y="306578"/>
                    <a:pt x="713517" y="318518"/>
                  </a:cubicBezTo>
                  <a:cubicBezTo>
                    <a:pt x="715655" y="330458"/>
                    <a:pt x="707814" y="336339"/>
                    <a:pt x="700151" y="345962"/>
                  </a:cubicBezTo>
                  <a:cubicBezTo>
                    <a:pt x="692488" y="355585"/>
                    <a:pt x="689993" y="365031"/>
                    <a:pt x="682330" y="373763"/>
                  </a:cubicBezTo>
                  <a:cubicBezTo>
                    <a:pt x="676912" y="381927"/>
                    <a:pt x="672654" y="390803"/>
                    <a:pt x="669677" y="400138"/>
                  </a:cubicBezTo>
                  <a:cubicBezTo>
                    <a:pt x="666113" y="408692"/>
                    <a:pt x="656846" y="416711"/>
                    <a:pt x="656133" y="425978"/>
                  </a:cubicBezTo>
                  <a:cubicBezTo>
                    <a:pt x="655421" y="435245"/>
                    <a:pt x="664509" y="445938"/>
                    <a:pt x="660589" y="458591"/>
                  </a:cubicBezTo>
                  <a:cubicBezTo>
                    <a:pt x="655064" y="476412"/>
                    <a:pt x="631006" y="504747"/>
                    <a:pt x="666469" y="503678"/>
                  </a:cubicBezTo>
                  <a:cubicBezTo>
                    <a:pt x="677875" y="503678"/>
                    <a:pt x="680548" y="509558"/>
                    <a:pt x="690171" y="512945"/>
                  </a:cubicBezTo>
                  <a:cubicBezTo>
                    <a:pt x="699795" y="516331"/>
                    <a:pt x="710844" y="506885"/>
                    <a:pt x="719576" y="502608"/>
                  </a:cubicBezTo>
                  <a:cubicBezTo>
                    <a:pt x="731160" y="496906"/>
                    <a:pt x="733833" y="499401"/>
                    <a:pt x="747555" y="507955"/>
                  </a:cubicBezTo>
                  <a:cubicBezTo>
                    <a:pt x="759742" y="515548"/>
                    <a:pt x="771197" y="524259"/>
                    <a:pt x="781771" y="533973"/>
                  </a:cubicBezTo>
                  <a:cubicBezTo>
                    <a:pt x="787830" y="539676"/>
                    <a:pt x="794246" y="544310"/>
                    <a:pt x="800661" y="550191"/>
                  </a:cubicBezTo>
                  <a:cubicBezTo>
                    <a:pt x="807389" y="558268"/>
                    <a:pt x="810312" y="568853"/>
                    <a:pt x="808681" y="579239"/>
                  </a:cubicBezTo>
                  <a:cubicBezTo>
                    <a:pt x="807991" y="590663"/>
                    <a:pt x="808469" y="602128"/>
                    <a:pt x="810106" y="613455"/>
                  </a:cubicBezTo>
                  <a:cubicBezTo>
                    <a:pt x="812601" y="624860"/>
                    <a:pt x="815631" y="631276"/>
                    <a:pt x="804582" y="636444"/>
                  </a:cubicBezTo>
                  <a:cubicBezTo>
                    <a:pt x="786329" y="641820"/>
                    <a:pt x="774448" y="659380"/>
                    <a:pt x="776247" y="678323"/>
                  </a:cubicBezTo>
                  <a:cubicBezTo>
                    <a:pt x="778385" y="697392"/>
                    <a:pt x="801018" y="705768"/>
                    <a:pt x="817057" y="710401"/>
                  </a:cubicBezTo>
                  <a:cubicBezTo>
                    <a:pt x="822759" y="712005"/>
                    <a:pt x="834878" y="713074"/>
                    <a:pt x="838264" y="718420"/>
                  </a:cubicBezTo>
                  <a:cubicBezTo>
                    <a:pt x="845570" y="728756"/>
                    <a:pt x="821334" y="723945"/>
                    <a:pt x="815809" y="723054"/>
                  </a:cubicBezTo>
                  <a:cubicBezTo>
                    <a:pt x="797988" y="720381"/>
                    <a:pt x="764485" y="707015"/>
                    <a:pt x="762346" y="687412"/>
                  </a:cubicBezTo>
                  <a:cubicBezTo>
                    <a:pt x="760742" y="676898"/>
                    <a:pt x="770187" y="665492"/>
                    <a:pt x="773217" y="655869"/>
                  </a:cubicBezTo>
                  <a:cubicBezTo>
                    <a:pt x="777316" y="642147"/>
                    <a:pt x="773217" y="630741"/>
                    <a:pt x="781415" y="618623"/>
                  </a:cubicBezTo>
                  <a:cubicBezTo>
                    <a:pt x="789612" y="606505"/>
                    <a:pt x="787118" y="599376"/>
                    <a:pt x="779098" y="588327"/>
                  </a:cubicBezTo>
                  <a:cubicBezTo>
                    <a:pt x="771695" y="578577"/>
                    <a:pt x="766358" y="567420"/>
                    <a:pt x="763415" y="555537"/>
                  </a:cubicBezTo>
                  <a:cubicBezTo>
                    <a:pt x="761277" y="546092"/>
                    <a:pt x="760921" y="538785"/>
                    <a:pt x="750584" y="535934"/>
                  </a:cubicBezTo>
                  <a:cubicBezTo>
                    <a:pt x="738846" y="532875"/>
                    <a:pt x="726477" y="533247"/>
                    <a:pt x="714943" y="537003"/>
                  </a:cubicBezTo>
                  <a:cubicBezTo>
                    <a:pt x="710214" y="539827"/>
                    <a:pt x="705268" y="542271"/>
                    <a:pt x="700151" y="544310"/>
                  </a:cubicBezTo>
                  <a:cubicBezTo>
                    <a:pt x="694270" y="545557"/>
                    <a:pt x="688211" y="544310"/>
                    <a:pt x="682330" y="545735"/>
                  </a:cubicBezTo>
                  <a:cubicBezTo>
                    <a:pt x="667717" y="548943"/>
                    <a:pt x="664509" y="557497"/>
                    <a:pt x="661658" y="570506"/>
                  </a:cubicBezTo>
                  <a:cubicBezTo>
                    <a:pt x="658806" y="583516"/>
                    <a:pt x="650074" y="588327"/>
                    <a:pt x="654529" y="600089"/>
                  </a:cubicBezTo>
                  <a:cubicBezTo>
                    <a:pt x="660569" y="610937"/>
                    <a:pt x="663121" y="623382"/>
                    <a:pt x="661836" y="635731"/>
                  </a:cubicBezTo>
                  <a:cubicBezTo>
                    <a:pt x="661130" y="648602"/>
                    <a:pt x="657537" y="661149"/>
                    <a:pt x="651322" y="672442"/>
                  </a:cubicBezTo>
                  <a:cubicBezTo>
                    <a:pt x="643704" y="681958"/>
                    <a:pt x="634401" y="689992"/>
                    <a:pt x="623878" y="696144"/>
                  </a:cubicBezTo>
                  <a:cubicBezTo>
                    <a:pt x="618709" y="698817"/>
                    <a:pt x="613898" y="697926"/>
                    <a:pt x="610334" y="703629"/>
                  </a:cubicBezTo>
                  <a:cubicBezTo>
                    <a:pt x="608532" y="709047"/>
                    <a:pt x="607453" y="714680"/>
                    <a:pt x="607126" y="720381"/>
                  </a:cubicBezTo>
                  <a:cubicBezTo>
                    <a:pt x="603922" y="731551"/>
                    <a:pt x="597165" y="741373"/>
                    <a:pt x="587879" y="748360"/>
                  </a:cubicBezTo>
                  <a:cubicBezTo>
                    <a:pt x="569642" y="762548"/>
                    <a:pt x="549080" y="773462"/>
                    <a:pt x="527110" y="780616"/>
                  </a:cubicBezTo>
                  <a:cubicBezTo>
                    <a:pt x="516060" y="784002"/>
                    <a:pt x="511605" y="785427"/>
                    <a:pt x="506972" y="796476"/>
                  </a:cubicBezTo>
                  <a:cubicBezTo>
                    <a:pt x="503408" y="804852"/>
                    <a:pt x="502160" y="815723"/>
                    <a:pt x="490755" y="816079"/>
                  </a:cubicBezTo>
                  <a:cubicBezTo>
                    <a:pt x="479349" y="816436"/>
                    <a:pt x="474359" y="805387"/>
                    <a:pt x="467766" y="799506"/>
                  </a:cubicBezTo>
                  <a:cubicBezTo>
                    <a:pt x="457330" y="790597"/>
                    <a:pt x="444369" y="785176"/>
                    <a:pt x="430698" y="784002"/>
                  </a:cubicBezTo>
                  <a:cubicBezTo>
                    <a:pt x="420404" y="784571"/>
                    <a:pt x="410506" y="779956"/>
                    <a:pt x="404323" y="771705"/>
                  </a:cubicBezTo>
                  <a:cubicBezTo>
                    <a:pt x="394522" y="760656"/>
                    <a:pt x="406283" y="764755"/>
                    <a:pt x="404323" y="753884"/>
                  </a:cubicBezTo>
                  <a:cubicBezTo>
                    <a:pt x="403254" y="747468"/>
                    <a:pt x="388106" y="747468"/>
                    <a:pt x="382760" y="745508"/>
                  </a:cubicBezTo>
                  <a:cubicBezTo>
                    <a:pt x="372067" y="741588"/>
                    <a:pt x="362265" y="735528"/>
                    <a:pt x="351038" y="732499"/>
                  </a:cubicBezTo>
                  <a:cubicBezTo>
                    <a:pt x="339811" y="729469"/>
                    <a:pt x="316288" y="726083"/>
                    <a:pt x="338207" y="714678"/>
                  </a:cubicBezTo>
                  <a:cubicBezTo>
                    <a:pt x="352550" y="706914"/>
                    <a:pt x="369842" y="706914"/>
                    <a:pt x="384185" y="714678"/>
                  </a:cubicBezTo>
                  <a:cubicBezTo>
                    <a:pt x="391136" y="718420"/>
                    <a:pt x="392918" y="723767"/>
                    <a:pt x="400402" y="724836"/>
                  </a:cubicBezTo>
                  <a:cubicBezTo>
                    <a:pt x="407887" y="725905"/>
                    <a:pt x="405927" y="722519"/>
                    <a:pt x="410917" y="726440"/>
                  </a:cubicBezTo>
                  <a:cubicBezTo>
                    <a:pt x="415907" y="730361"/>
                    <a:pt x="416263" y="735350"/>
                    <a:pt x="421431" y="738558"/>
                  </a:cubicBezTo>
                  <a:cubicBezTo>
                    <a:pt x="433015" y="745508"/>
                    <a:pt x="438005" y="739806"/>
                    <a:pt x="449410" y="737132"/>
                  </a:cubicBezTo>
                  <a:cubicBezTo>
                    <a:pt x="460815" y="734459"/>
                    <a:pt x="474003" y="731964"/>
                    <a:pt x="486478" y="729826"/>
                  </a:cubicBezTo>
                  <a:cubicBezTo>
                    <a:pt x="511962" y="725370"/>
                    <a:pt x="522120" y="698817"/>
                    <a:pt x="539941" y="683848"/>
                  </a:cubicBezTo>
                  <a:cubicBezTo>
                    <a:pt x="548851" y="676719"/>
                    <a:pt x="555088" y="664423"/>
                    <a:pt x="564712" y="658720"/>
                  </a:cubicBezTo>
                  <a:cubicBezTo>
                    <a:pt x="568632" y="656403"/>
                    <a:pt x="574335" y="656760"/>
                    <a:pt x="577721" y="654265"/>
                  </a:cubicBezTo>
                  <a:cubicBezTo>
                    <a:pt x="581107" y="651770"/>
                    <a:pt x="581107" y="645711"/>
                    <a:pt x="583246" y="639830"/>
                  </a:cubicBezTo>
                  <a:cubicBezTo>
                    <a:pt x="587344" y="628781"/>
                    <a:pt x="587879" y="618801"/>
                    <a:pt x="591087" y="607574"/>
                  </a:cubicBezTo>
                  <a:cubicBezTo>
                    <a:pt x="596618" y="595127"/>
                    <a:pt x="604978" y="584143"/>
                    <a:pt x="615502" y="575496"/>
                  </a:cubicBezTo>
                  <a:cubicBezTo>
                    <a:pt x="633322" y="554824"/>
                    <a:pt x="613363" y="540924"/>
                    <a:pt x="601245" y="523459"/>
                  </a:cubicBezTo>
                  <a:cubicBezTo>
                    <a:pt x="594054" y="513674"/>
                    <a:pt x="590409" y="501732"/>
                    <a:pt x="590908" y="489599"/>
                  </a:cubicBezTo>
                  <a:cubicBezTo>
                    <a:pt x="592156" y="477303"/>
                    <a:pt x="601779" y="471778"/>
                    <a:pt x="606948" y="461442"/>
                  </a:cubicBezTo>
                  <a:cubicBezTo>
                    <a:pt x="610929" y="450087"/>
                    <a:pt x="614144" y="438477"/>
                    <a:pt x="616571" y="426691"/>
                  </a:cubicBezTo>
                  <a:cubicBezTo>
                    <a:pt x="621598" y="412589"/>
                    <a:pt x="624889" y="397927"/>
                    <a:pt x="626372" y="383030"/>
                  </a:cubicBezTo>
                  <a:cubicBezTo>
                    <a:pt x="626067" y="371587"/>
                    <a:pt x="627205" y="360151"/>
                    <a:pt x="629758" y="348992"/>
                  </a:cubicBezTo>
                  <a:cubicBezTo>
                    <a:pt x="633144" y="338834"/>
                    <a:pt x="643124" y="333488"/>
                    <a:pt x="647579" y="324042"/>
                  </a:cubicBezTo>
                  <a:cubicBezTo>
                    <a:pt x="656982" y="301499"/>
                    <a:pt x="661302" y="277161"/>
                    <a:pt x="660232" y="252759"/>
                  </a:cubicBezTo>
                  <a:cubicBezTo>
                    <a:pt x="660232" y="231730"/>
                    <a:pt x="631184" y="221037"/>
                    <a:pt x="646154" y="199296"/>
                  </a:cubicBezTo>
                  <a:cubicBezTo>
                    <a:pt x="650965" y="191989"/>
                    <a:pt x="659341" y="187712"/>
                    <a:pt x="663975" y="181475"/>
                  </a:cubicBezTo>
                  <a:cubicBezTo>
                    <a:pt x="668608" y="175237"/>
                    <a:pt x="671637" y="164723"/>
                    <a:pt x="678231" y="157416"/>
                  </a:cubicBezTo>
                  <a:cubicBezTo>
                    <a:pt x="694998" y="137489"/>
                    <a:pt x="705533" y="113071"/>
                    <a:pt x="708527" y="87202"/>
                  </a:cubicBezTo>
                  <a:cubicBezTo>
                    <a:pt x="710131" y="76509"/>
                    <a:pt x="716546" y="63322"/>
                    <a:pt x="708527" y="53698"/>
                  </a:cubicBezTo>
                  <a:cubicBezTo>
                    <a:pt x="700508" y="44075"/>
                    <a:pt x="690706" y="47639"/>
                    <a:pt x="682330" y="40867"/>
                  </a:cubicBezTo>
                  <a:cubicBezTo>
                    <a:pt x="673954" y="34095"/>
                    <a:pt x="675023" y="28393"/>
                    <a:pt x="667004" y="25185"/>
                  </a:cubicBezTo>
                  <a:cubicBezTo>
                    <a:pt x="653460" y="19482"/>
                    <a:pt x="637956" y="22512"/>
                    <a:pt x="624055" y="15918"/>
                  </a:cubicBezTo>
                  <a:cubicBezTo>
                    <a:pt x="618353" y="13245"/>
                    <a:pt x="608729" y="-1012"/>
                    <a:pt x="602670" y="57"/>
                  </a:cubicBezTo>
                  <a:cubicBezTo>
                    <a:pt x="596611" y="1126"/>
                    <a:pt x="592513" y="15561"/>
                    <a:pt x="586988" y="19838"/>
                  </a:cubicBezTo>
                  <a:cubicBezTo>
                    <a:pt x="578990" y="24188"/>
                    <a:pt x="573176" y="31683"/>
                    <a:pt x="570949" y="40511"/>
                  </a:cubicBezTo>
                  <a:cubicBezTo>
                    <a:pt x="566191" y="52792"/>
                    <a:pt x="560533" y="64705"/>
                    <a:pt x="554019" y="76153"/>
                  </a:cubicBezTo>
                  <a:cubicBezTo>
                    <a:pt x="544396" y="99275"/>
                    <a:pt x="531295" y="120789"/>
                    <a:pt x="515170" y="139952"/>
                  </a:cubicBezTo>
                  <a:cubicBezTo>
                    <a:pt x="505038" y="148984"/>
                    <a:pt x="493396" y="156163"/>
                    <a:pt x="480775" y="161159"/>
                  </a:cubicBezTo>
                  <a:cubicBezTo>
                    <a:pt x="469620" y="164349"/>
                    <a:pt x="458669" y="168218"/>
                    <a:pt x="447985" y="172742"/>
                  </a:cubicBezTo>
                  <a:cubicBezTo>
                    <a:pt x="443293" y="175713"/>
                    <a:pt x="439186" y="179518"/>
                    <a:pt x="435867" y="183970"/>
                  </a:cubicBezTo>
                  <a:cubicBezTo>
                    <a:pt x="432124" y="189672"/>
                    <a:pt x="434975" y="191098"/>
                    <a:pt x="433728" y="196266"/>
                  </a:cubicBezTo>
                  <a:cubicBezTo>
                    <a:pt x="432480" y="201434"/>
                    <a:pt x="420718" y="211592"/>
                    <a:pt x="421075" y="218364"/>
                  </a:cubicBezTo>
                  <a:cubicBezTo>
                    <a:pt x="421075" y="229591"/>
                    <a:pt x="432658" y="222106"/>
                    <a:pt x="438896" y="225492"/>
                  </a:cubicBezTo>
                  <a:cubicBezTo>
                    <a:pt x="440138" y="229038"/>
                    <a:pt x="441751" y="232443"/>
                    <a:pt x="443707" y="235650"/>
                  </a:cubicBezTo>
                  <a:cubicBezTo>
                    <a:pt x="445311" y="241888"/>
                    <a:pt x="446024" y="237076"/>
                    <a:pt x="442638" y="243848"/>
                  </a:cubicBezTo>
                  <a:cubicBezTo>
                    <a:pt x="439252" y="250620"/>
                    <a:pt x="435510" y="251689"/>
                    <a:pt x="433549" y="257570"/>
                  </a:cubicBezTo>
                  <a:cubicBezTo>
                    <a:pt x="432579" y="263595"/>
                    <a:pt x="431210" y="269548"/>
                    <a:pt x="429451" y="275391"/>
                  </a:cubicBezTo>
                  <a:cubicBezTo>
                    <a:pt x="427134" y="279668"/>
                    <a:pt x="422857" y="281807"/>
                    <a:pt x="420362" y="285905"/>
                  </a:cubicBezTo>
                  <a:cubicBezTo>
                    <a:pt x="416263" y="292678"/>
                    <a:pt x="418402" y="298380"/>
                    <a:pt x="417332" y="305687"/>
                  </a:cubicBezTo>
                  <a:cubicBezTo>
                    <a:pt x="415016" y="322082"/>
                    <a:pt x="406640" y="316023"/>
                    <a:pt x="396125" y="321726"/>
                  </a:cubicBezTo>
                  <a:cubicBezTo>
                    <a:pt x="388594" y="327976"/>
                    <a:pt x="382923" y="336175"/>
                    <a:pt x="379730" y="345428"/>
                  </a:cubicBezTo>
                  <a:cubicBezTo>
                    <a:pt x="377948" y="349883"/>
                    <a:pt x="373493" y="361110"/>
                    <a:pt x="378304" y="365031"/>
                  </a:cubicBezTo>
                  <a:cubicBezTo>
                    <a:pt x="383116" y="368951"/>
                    <a:pt x="390244" y="355942"/>
                    <a:pt x="399868" y="363783"/>
                  </a:cubicBezTo>
                  <a:cubicBezTo>
                    <a:pt x="405749" y="368416"/>
                    <a:pt x="410382" y="376080"/>
                    <a:pt x="416441" y="381604"/>
                  </a:cubicBezTo>
                  <a:cubicBezTo>
                    <a:pt x="422500" y="387129"/>
                    <a:pt x="430876" y="391940"/>
                    <a:pt x="428203" y="400494"/>
                  </a:cubicBezTo>
                  <a:cubicBezTo>
                    <a:pt x="427134" y="403702"/>
                    <a:pt x="421431" y="406553"/>
                    <a:pt x="420005" y="411187"/>
                  </a:cubicBezTo>
                  <a:cubicBezTo>
                    <a:pt x="419047" y="417089"/>
                    <a:pt x="419047" y="423106"/>
                    <a:pt x="420005" y="429008"/>
                  </a:cubicBezTo>
                  <a:cubicBezTo>
                    <a:pt x="419671" y="439610"/>
                    <a:pt x="421935" y="450133"/>
                    <a:pt x="426599" y="459660"/>
                  </a:cubicBezTo>
                  <a:cubicBezTo>
                    <a:pt x="434440" y="467857"/>
                    <a:pt x="447093" y="459660"/>
                    <a:pt x="442638" y="475521"/>
                  </a:cubicBezTo>
                  <a:cubicBezTo>
                    <a:pt x="438924" y="487618"/>
                    <a:pt x="432318" y="498628"/>
                    <a:pt x="423391" y="507598"/>
                  </a:cubicBezTo>
                  <a:cubicBezTo>
                    <a:pt x="417154" y="514727"/>
                    <a:pt x="411273" y="529340"/>
                    <a:pt x="403432" y="534330"/>
                  </a:cubicBezTo>
                  <a:cubicBezTo>
                    <a:pt x="399810" y="537514"/>
                    <a:pt x="394293" y="537160"/>
                    <a:pt x="391108" y="533538"/>
                  </a:cubicBezTo>
                  <a:cubicBezTo>
                    <a:pt x="390929" y="533335"/>
                    <a:pt x="390760" y="533123"/>
                    <a:pt x="390601" y="532904"/>
                  </a:cubicBezTo>
                  <a:cubicBezTo>
                    <a:pt x="385789" y="527558"/>
                    <a:pt x="390601" y="522924"/>
                    <a:pt x="389353" y="517578"/>
                  </a:cubicBezTo>
                  <a:cubicBezTo>
                    <a:pt x="387928" y="508668"/>
                    <a:pt x="378661" y="503143"/>
                    <a:pt x="374206" y="495302"/>
                  </a:cubicBezTo>
                  <a:cubicBezTo>
                    <a:pt x="368727" y="482579"/>
                    <a:pt x="364374" y="469401"/>
                    <a:pt x="361196" y="455917"/>
                  </a:cubicBezTo>
                  <a:cubicBezTo>
                    <a:pt x="357276" y="444690"/>
                    <a:pt x="347296" y="438097"/>
                    <a:pt x="339276" y="430434"/>
                  </a:cubicBezTo>
                  <a:cubicBezTo>
                    <a:pt x="332938" y="422835"/>
                    <a:pt x="327607" y="414449"/>
                    <a:pt x="323416" y="405484"/>
                  </a:cubicBezTo>
                  <a:cubicBezTo>
                    <a:pt x="319566" y="398568"/>
                    <a:pt x="314353" y="392505"/>
                    <a:pt x="308090" y="387663"/>
                  </a:cubicBezTo>
                  <a:cubicBezTo>
                    <a:pt x="305714" y="386036"/>
                    <a:pt x="303452" y="384250"/>
                    <a:pt x="301318" y="382317"/>
                  </a:cubicBezTo>
                  <a:lnTo>
                    <a:pt x="294011" y="388020"/>
                  </a:lnTo>
                  <a:lnTo>
                    <a:pt x="287596" y="392653"/>
                  </a:lnTo>
                  <a:cubicBezTo>
                    <a:pt x="281893" y="396396"/>
                    <a:pt x="274765" y="401207"/>
                    <a:pt x="273339" y="406197"/>
                  </a:cubicBezTo>
                  <a:cubicBezTo>
                    <a:pt x="271913" y="411187"/>
                    <a:pt x="273339" y="412434"/>
                    <a:pt x="280646" y="416711"/>
                  </a:cubicBezTo>
                  <a:lnTo>
                    <a:pt x="282784" y="418137"/>
                  </a:lnTo>
                  <a:cubicBezTo>
                    <a:pt x="291819" y="423431"/>
                    <a:pt x="297680" y="432823"/>
                    <a:pt x="298467" y="443265"/>
                  </a:cubicBezTo>
                  <a:cubicBezTo>
                    <a:pt x="300496" y="454349"/>
                    <a:pt x="298673" y="465794"/>
                    <a:pt x="293299" y="475699"/>
                  </a:cubicBezTo>
                  <a:cubicBezTo>
                    <a:pt x="291516" y="478907"/>
                    <a:pt x="289734" y="481936"/>
                    <a:pt x="287774" y="484966"/>
                  </a:cubicBezTo>
                  <a:lnTo>
                    <a:pt x="281358" y="493876"/>
                  </a:lnTo>
                  <a:cubicBezTo>
                    <a:pt x="278507" y="497797"/>
                    <a:pt x="275656" y="501717"/>
                    <a:pt x="272804" y="505994"/>
                  </a:cubicBezTo>
                  <a:lnTo>
                    <a:pt x="272804" y="507242"/>
                  </a:lnTo>
                  <a:cubicBezTo>
                    <a:pt x="268527" y="513836"/>
                    <a:pt x="262825" y="522746"/>
                    <a:pt x="266567" y="528449"/>
                  </a:cubicBezTo>
                  <a:cubicBezTo>
                    <a:pt x="267636" y="530409"/>
                    <a:pt x="269775" y="530944"/>
                    <a:pt x="273339" y="532013"/>
                  </a:cubicBezTo>
                  <a:cubicBezTo>
                    <a:pt x="276991" y="532727"/>
                    <a:pt x="280416" y="534317"/>
                    <a:pt x="283319" y="536646"/>
                  </a:cubicBezTo>
                  <a:cubicBezTo>
                    <a:pt x="291561" y="545954"/>
                    <a:pt x="293059" y="559438"/>
                    <a:pt x="287061" y="570328"/>
                  </a:cubicBezTo>
                  <a:cubicBezTo>
                    <a:pt x="285823" y="572824"/>
                    <a:pt x="284199" y="575109"/>
                    <a:pt x="282249" y="577100"/>
                  </a:cubicBezTo>
                  <a:lnTo>
                    <a:pt x="279933" y="579595"/>
                  </a:lnTo>
                  <a:cubicBezTo>
                    <a:pt x="278738" y="580992"/>
                    <a:pt x="278048" y="582749"/>
                    <a:pt x="277972" y="584585"/>
                  </a:cubicBezTo>
                  <a:cubicBezTo>
                    <a:pt x="278245" y="586715"/>
                    <a:pt x="278245" y="588870"/>
                    <a:pt x="277972" y="591000"/>
                  </a:cubicBezTo>
                  <a:cubicBezTo>
                    <a:pt x="274230" y="605614"/>
                    <a:pt x="257478" y="612029"/>
                    <a:pt x="242330" y="617732"/>
                  </a:cubicBezTo>
                  <a:cubicBezTo>
                    <a:pt x="235304" y="620023"/>
                    <a:pt x="228598" y="623197"/>
                    <a:pt x="222371" y="627177"/>
                  </a:cubicBezTo>
                  <a:cubicBezTo>
                    <a:pt x="219181" y="629814"/>
                    <a:pt x="216364" y="632872"/>
                    <a:pt x="213995" y="636266"/>
                  </a:cubicBezTo>
                  <a:cubicBezTo>
                    <a:pt x="210902" y="640816"/>
                    <a:pt x="207043" y="644796"/>
                    <a:pt x="202590" y="648027"/>
                  </a:cubicBezTo>
                  <a:cubicBezTo>
                    <a:pt x="192643" y="653818"/>
                    <a:pt x="181468" y="657176"/>
                    <a:pt x="169977" y="657829"/>
                  </a:cubicBezTo>
                  <a:lnTo>
                    <a:pt x="163740" y="657829"/>
                  </a:lnTo>
                  <a:cubicBezTo>
                    <a:pt x="140209" y="661006"/>
                    <a:pt x="117482" y="668561"/>
                    <a:pt x="96733" y="680105"/>
                  </a:cubicBezTo>
                  <a:cubicBezTo>
                    <a:pt x="90297" y="684590"/>
                    <a:pt x="84790" y="690279"/>
                    <a:pt x="80516" y="696857"/>
                  </a:cubicBezTo>
                  <a:cubicBezTo>
                    <a:pt x="74604" y="706456"/>
                    <a:pt x="65809" y="713941"/>
                    <a:pt x="55388" y="718242"/>
                  </a:cubicBezTo>
                  <a:cubicBezTo>
                    <a:pt x="46774" y="720926"/>
                    <a:pt x="37952" y="722893"/>
                    <a:pt x="29013" y="724123"/>
                  </a:cubicBezTo>
                  <a:lnTo>
                    <a:pt x="24915" y="724123"/>
                  </a:lnTo>
                  <a:cubicBezTo>
                    <a:pt x="24900" y="735042"/>
                    <a:pt x="25734" y="745946"/>
                    <a:pt x="27410" y="756735"/>
                  </a:cubicBezTo>
                  <a:cubicBezTo>
                    <a:pt x="28148" y="759907"/>
                    <a:pt x="29162" y="763007"/>
                    <a:pt x="30439" y="766002"/>
                  </a:cubicBezTo>
                  <a:cubicBezTo>
                    <a:pt x="33272" y="771507"/>
                    <a:pt x="34681" y="777634"/>
                    <a:pt x="34538" y="783823"/>
                  </a:cubicBezTo>
                  <a:cubicBezTo>
                    <a:pt x="33676" y="789355"/>
                    <a:pt x="31406" y="794572"/>
                    <a:pt x="27944" y="798971"/>
                  </a:cubicBezTo>
                  <a:cubicBezTo>
                    <a:pt x="26587" y="800887"/>
                    <a:pt x="25395" y="802914"/>
                    <a:pt x="24380" y="805030"/>
                  </a:cubicBezTo>
                  <a:cubicBezTo>
                    <a:pt x="22206" y="810099"/>
                    <a:pt x="20708" y="815432"/>
                    <a:pt x="19925" y="820891"/>
                  </a:cubicBezTo>
                  <a:cubicBezTo>
                    <a:pt x="18885" y="829693"/>
                    <a:pt x="15771" y="838122"/>
                    <a:pt x="10836" y="845484"/>
                  </a:cubicBezTo>
                  <a:cubicBezTo>
                    <a:pt x="9251" y="847394"/>
                    <a:pt x="7523" y="849181"/>
                    <a:pt x="5668" y="850830"/>
                  </a:cubicBezTo>
                  <a:cubicBezTo>
                    <a:pt x="1391" y="854929"/>
                    <a:pt x="-570" y="856711"/>
                    <a:pt x="143" y="861344"/>
                  </a:cubicBezTo>
                  <a:cubicBezTo>
                    <a:pt x="10" y="862171"/>
                    <a:pt x="10" y="863013"/>
                    <a:pt x="143" y="863839"/>
                  </a:cubicBezTo>
                  <a:lnTo>
                    <a:pt x="1747" y="863839"/>
                  </a:lnTo>
                  <a:cubicBezTo>
                    <a:pt x="3383" y="864201"/>
                    <a:pt x="4991" y="864677"/>
                    <a:pt x="6559" y="865265"/>
                  </a:cubicBezTo>
                  <a:cubicBezTo>
                    <a:pt x="15732" y="868536"/>
                    <a:pt x="21816" y="877269"/>
                    <a:pt x="21707" y="887007"/>
                  </a:cubicBezTo>
                  <a:cubicBezTo>
                    <a:pt x="21898" y="891495"/>
                    <a:pt x="23522" y="895805"/>
                    <a:pt x="26340" y="899303"/>
                  </a:cubicBezTo>
                  <a:cubicBezTo>
                    <a:pt x="33825" y="907501"/>
                    <a:pt x="56814" y="905897"/>
                    <a:pt x="70536" y="904828"/>
                  </a:cubicBezTo>
                  <a:lnTo>
                    <a:pt x="77665" y="904828"/>
                  </a:lnTo>
                  <a:cubicBezTo>
                    <a:pt x="83642" y="904372"/>
                    <a:pt x="89590" y="903599"/>
                    <a:pt x="95485" y="902511"/>
                  </a:cubicBezTo>
                  <a:cubicBezTo>
                    <a:pt x="104872" y="900665"/>
                    <a:pt x="114438" y="899888"/>
                    <a:pt x="123999" y="900194"/>
                  </a:cubicBezTo>
                  <a:cubicBezTo>
                    <a:pt x="139638" y="903089"/>
                    <a:pt x="154290" y="909894"/>
                    <a:pt x="166591" y="919975"/>
                  </a:cubicBezTo>
                  <a:lnTo>
                    <a:pt x="175680" y="926035"/>
                  </a:lnTo>
                  <a:cubicBezTo>
                    <a:pt x="186252" y="931076"/>
                    <a:pt x="190735" y="943733"/>
                    <a:pt x="185694" y="954304"/>
                  </a:cubicBezTo>
                  <a:cubicBezTo>
                    <a:pt x="185569" y="954567"/>
                    <a:pt x="185439" y="954826"/>
                    <a:pt x="185303" y="955083"/>
                  </a:cubicBezTo>
                  <a:cubicBezTo>
                    <a:pt x="183735" y="959540"/>
                    <a:pt x="183068" y="964265"/>
                    <a:pt x="183343" y="968983"/>
                  </a:cubicBezTo>
                  <a:cubicBezTo>
                    <a:pt x="187030" y="977760"/>
                    <a:pt x="192849" y="985478"/>
                    <a:pt x="200273" y="991437"/>
                  </a:cubicBezTo>
                  <a:cubicBezTo>
                    <a:pt x="209718" y="999635"/>
                    <a:pt x="220232" y="996071"/>
                    <a:pt x="232529" y="991438"/>
                  </a:cubicBezTo>
                  <a:lnTo>
                    <a:pt x="237875" y="989655"/>
                  </a:lnTo>
                  <a:cubicBezTo>
                    <a:pt x="242901" y="987357"/>
                    <a:pt x="248391" y="986259"/>
                    <a:pt x="253914" y="986448"/>
                  </a:cubicBezTo>
                  <a:cubicBezTo>
                    <a:pt x="256239" y="986838"/>
                    <a:pt x="258511" y="987496"/>
                    <a:pt x="260686" y="988408"/>
                  </a:cubicBezTo>
                  <a:cubicBezTo>
                    <a:pt x="263181" y="989299"/>
                    <a:pt x="264428" y="989834"/>
                    <a:pt x="266032" y="989299"/>
                  </a:cubicBezTo>
                  <a:cubicBezTo>
                    <a:pt x="269342" y="988024"/>
                    <a:pt x="272197" y="985790"/>
                    <a:pt x="274230" y="982884"/>
                  </a:cubicBezTo>
                  <a:cubicBezTo>
                    <a:pt x="279548" y="975012"/>
                    <a:pt x="289546" y="971777"/>
                    <a:pt x="298467" y="975042"/>
                  </a:cubicBezTo>
                  <a:cubicBezTo>
                    <a:pt x="308074" y="978433"/>
                    <a:pt x="317094" y="983303"/>
                    <a:pt x="325198" y="989477"/>
                  </a:cubicBezTo>
                  <a:lnTo>
                    <a:pt x="336247" y="996784"/>
                  </a:lnTo>
                  <a:lnTo>
                    <a:pt x="341059" y="999457"/>
                  </a:lnTo>
                  <a:cubicBezTo>
                    <a:pt x="352766" y="1004513"/>
                    <a:pt x="362696" y="1012953"/>
                    <a:pt x="369572" y="1023693"/>
                  </a:cubicBezTo>
                  <a:cubicBezTo>
                    <a:pt x="373582" y="1032227"/>
                    <a:pt x="372626" y="1042267"/>
                    <a:pt x="367077" y="1049890"/>
                  </a:cubicBezTo>
                  <a:cubicBezTo>
                    <a:pt x="365191" y="1053086"/>
                    <a:pt x="363695" y="1056496"/>
                    <a:pt x="362622" y="1060048"/>
                  </a:cubicBezTo>
                  <a:cubicBezTo>
                    <a:pt x="357897" y="1070587"/>
                    <a:pt x="362394" y="1082975"/>
                    <a:pt x="372780" y="1088027"/>
                  </a:cubicBezTo>
                  <a:cubicBezTo>
                    <a:pt x="385044" y="1094960"/>
                    <a:pt x="392404" y="1108167"/>
                    <a:pt x="391849" y="1122244"/>
                  </a:cubicBezTo>
                  <a:cubicBezTo>
                    <a:pt x="392027" y="1125152"/>
                    <a:pt x="392027" y="1128068"/>
                    <a:pt x="391849" y="1130976"/>
                  </a:cubicBezTo>
                  <a:cubicBezTo>
                    <a:pt x="391848" y="1142025"/>
                    <a:pt x="390779" y="1148797"/>
                    <a:pt x="398798" y="1153608"/>
                  </a:cubicBezTo>
                  <a:cubicBezTo>
                    <a:pt x="408226" y="1158405"/>
                    <a:pt x="419258" y="1158924"/>
                    <a:pt x="429094" y="1155034"/>
                  </a:cubicBezTo>
                  <a:lnTo>
                    <a:pt x="434440" y="1152717"/>
                  </a:lnTo>
                  <a:cubicBezTo>
                    <a:pt x="443631" y="1146091"/>
                    <a:pt x="456213" y="1146836"/>
                    <a:pt x="464558" y="1154500"/>
                  </a:cubicBezTo>
                  <a:cubicBezTo>
                    <a:pt x="468527" y="1158482"/>
                    <a:pt x="471676" y="1163204"/>
                    <a:pt x="473825" y="1168400"/>
                  </a:cubicBezTo>
                  <a:cubicBezTo>
                    <a:pt x="475784" y="1174072"/>
                    <a:pt x="479965" y="1178704"/>
                    <a:pt x="485408" y="1181231"/>
                  </a:cubicBezTo>
                  <a:lnTo>
                    <a:pt x="497170" y="1186042"/>
                  </a:lnTo>
                  <a:cubicBezTo>
                    <a:pt x="505662" y="1189047"/>
                    <a:pt x="513792" y="1192992"/>
                    <a:pt x="521407" y="1197804"/>
                  </a:cubicBezTo>
                  <a:cubicBezTo>
                    <a:pt x="530410" y="1204263"/>
                    <a:pt x="540576" y="1208922"/>
                    <a:pt x="551346" y="1211527"/>
                  </a:cubicBezTo>
                  <a:cubicBezTo>
                    <a:pt x="556597" y="1212282"/>
                    <a:pt x="561904" y="1212581"/>
                    <a:pt x="567207" y="1212418"/>
                  </a:cubicBezTo>
                  <a:cubicBezTo>
                    <a:pt x="578213" y="1211487"/>
                    <a:pt x="589261" y="1213648"/>
                    <a:pt x="599106" y="1218655"/>
                  </a:cubicBezTo>
                  <a:cubicBezTo>
                    <a:pt x="603137" y="1221188"/>
                    <a:pt x="606952" y="1224049"/>
                    <a:pt x="610511" y="1227209"/>
                  </a:cubicBezTo>
                  <a:cubicBezTo>
                    <a:pt x="615149" y="1232043"/>
                    <a:pt x="620994" y="1235550"/>
                    <a:pt x="627441" y="1237367"/>
                  </a:cubicBezTo>
                  <a:cubicBezTo>
                    <a:pt x="642022" y="1239250"/>
                    <a:pt x="654747" y="1248177"/>
                    <a:pt x="661479" y="1261247"/>
                  </a:cubicBezTo>
                  <a:cubicBezTo>
                    <a:pt x="669527" y="1274574"/>
                    <a:pt x="679564" y="1286593"/>
                    <a:pt x="691240" y="1296889"/>
                  </a:cubicBezTo>
                  <a:cubicBezTo>
                    <a:pt x="700087" y="1306164"/>
                    <a:pt x="713065" y="1310265"/>
                    <a:pt x="725635" y="1307760"/>
                  </a:cubicBezTo>
                  <a:cubicBezTo>
                    <a:pt x="730862" y="1307760"/>
                    <a:pt x="736031" y="1307760"/>
                    <a:pt x="741139" y="1307760"/>
                  </a:cubicBezTo>
                  <a:cubicBezTo>
                    <a:pt x="751654" y="1307760"/>
                    <a:pt x="761990" y="1307760"/>
                    <a:pt x="772326" y="1306156"/>
                  </a:cubicBezTo>
                  <a:cubicBezTo>
                    <a:pt x="784072" y="1305347"/>
                    <a:pt x="795137" y="1300351"/>
                    <a:pt x="803513" y="1292077"/>
                  </a:cubicBezTo>
                  <a:lnTo>
                    <a:pt x="807968" y="1288513"/>
                  </a:lnTo>
                  <a:lnTo>
                    <a:pt x="814740" y="1283523"/>
                  </a:lnTo>
                  <a:cubicBezTo>
                    <a:pt x="821119" y="1279362"/>
                    <a:pt x="826828" y="1274255"/>
                    <a:pt x="831670" y="1268375"/>
                  </a:cubicBezTo>
                  <a:cubicBezTo>
                    <a:pt x="835950" y="1261314"/>
                    <a:pt x="843552" y="1256941"/>
                    <a:pt x="851807" y="1256792"/>
                  </a:cubicBezTo>
                  <a:cubicBezTo>
                    <a:pt x="864104" y="1257683"/>
                    <a:pt x="872302" y="1271761"/>
                    <a:pt x="879608" y="1284236"/>
                  </a:cubicBezTo>
                  <a:cubicBezTo>
                    <a:pt x="881614" y="1287915"/>
                    <a:pt x="883815" y="1291484"/>
                    <a:pt x="886202" y="1294929"/>
                  </a:cubicBezTo>
                  <a:cubicBezTo>
                    <a:pt x="891765" y="1305085"/>
                    <a:pt x="902828" y="1310967"/>
                    <a:pt x="914359" y="1309898"/>
                  </a:cubicBezTo>
                  <a:cubicBezTo>
                    <a:pt x="928911" y="1306441"/>
                    <a:pt x="944194" y="1311148"/>
                    <a:pt x="954278" y="1322195"/>
                  </a:cubicBezTo>
                  <a:cubicBezTo>
                    <a:pt x="956951" y="1324511"/>
                    <a:pt x="959268" y="1326828"/>
                    <a:pt x="961585" y="1329145"/>
                  </a:cubicBezTo>
                  <a:cubicBezTo>
                    <a:pt x="967078" y="1335474"/>
                    <a:pt x="973891" y="1340522"/>
                    <a:pt x="981544" y="1343936"/>
                  </a:cubicBezTo>
                  <a:cubicBezTo>
                    <a:pt x="986289" y="1345604"/>
                    <a:pt x="991313" y="1346331"/>
                    <a:pt x="996335" y="1346075"/>
                  </a:cubicBezTo>
                  <a:cubicBezTo>
                    <a:pt x="1000947" y="1346055"/>
                    <a:pt x="1005548" y="1346533"/>
                    <a:pt x="1010058" y="1347500"/>
                  </a:cubicBezTo>
                  <a:cubicBezTo>
                    <a:pt x="1019724" y="1350333"/>
                    <a:pt x="1027627" y="1357322"/>
                    <a:pt x="1031621" y="1366569"/>
                  </a:cubicBezTo>
                  <a:cubicBezTo>
                    <a:pt x="1033391" y="1369702"/>
                    <a:pt x="1035418" y="1372682"/>
                    <a:pt x="1037680" y="1375479"/>
                  </a:cubicBezTo>
                  <a:cubicBezTo>
                    <a:pt x="1038484" y="1376400"/>
                    <a:pt x="1039379" y="1377237"/>
                    <a:pt x="1040353" y="1377974"/>
                  </a:cubicBezTo>
                  <a:cubicBezTo>
                    <a:pt x="1043837" y="1372933"/>
                    <a:pt x="1047774" y="1368220"/>
                    <a:pt x="1052115" y="1363896"/>
                  </a:cubicBezTo>
                  <a:cubicBezTo>
                    <a:pt x="1054254" y="1361579"/>
                    <a:pt x="1056570" y="1359262"/>
                    <a:pt x="1058531" y="1356945"/>
                  </a:cubicBezTo>
                  <a:cubicBezTo>
                    <a:pt x="1063521" y="1350708"/>
                    <a:pt x="1067976" y="1343936"/>
                    <a:pt x="1072431" y="1337343"/>
                  </a:cubicBezTo>
                  <a:cubicBezTo>
                    <a:pt x="1076886" y="1330749"/>
                    <a:pt x="1080807" y="1324690"/>
                    <a:pt x="1085619" y="1318631"/>
                  </a:cubicBezTo>
                  <a:lnTo>
                    <a:pt x="1087579" y="1316136"/>
                  </a:lnTo>
                  <a:cubicBezTo>
                    <a:pt x="1092561" y="1311106"/>
                    <a:pt x="1096338" y="1305013"/>
                    <a:pt x="1098628" y="1298315"/>
                  </a:cubicBezTo>
                  <a:cubicBezTo>
                    <a:pt x="1099598" y="1294049"/>
                    <a:pt x="1100018" y="1289677"/>
                    <a:pt x="1099876" y="1285305"/>
                  </a:cubicBezTo>
                  <a:cubicBezTo>
                    <a:pt x="1099875" y="1281563"/>
                    <a:pt x="1099875" y="1277642"/>
                    <a:pt x="1099875" y="1274078"/>
                  </a:cubicBezTo>
                  <a:cubicBezTo>
                    <a:pt x="1101455" y="1267503"/>
                    <a:pt x="1099177" y="1260601"/>
                    <a:pt x="1093994" y="1256257"/>
                  </a:cubicBezTo>
                  <a:cubicBezTo>
                    <a:pt x="1090699" y="1252940"/>
                    <a:pt x="1087827" y="1249229"/>
                    <a:pt x="1085440" y="1245208"/>
                  </a:cubicBezTo>
                  <a:cubicBezTo>
                    <a:pt x="1077064" y="1230773"/>
                    <a:pt x="1086331" y="1218477"/>
                    <a:pt x="1093816" y="1208497"/>
                  </a:cubicBezTo>
                  <a:cubicBezTo>
                    <a:pt x="1095777" y="1205824"/>
                    <a:pt x="1097915" y="1203151"/>
                    <a:pt x="1099519" y="1200477"/>
                  </a:cubicBezTo>
                  <a:cubicBezTo>
                    <a:pt x="1103247" y="1194692"/>
                    <a:pt x="1108169" y="1189771"/>
                    <a:pt x="1113954" y="1186042"/>
                  </a:cubicBezTo>
                  <a:cubicBezTo>
                    <a:pt x="1119695" y="1182683"/>
                    <a:pt x="1124197" y="1177557"/>
                    <a:pt x="1126785" y="1171429"/>
                  </a:cubicBezTo>
                  <a:cubicBezTo>
                    <a:pt x="1130518" y="1159142"/>
                    <a:pt x="1131552" y="1146194"/>
                    <a:pt x="1129815" y="1133470"/>
                  </a:cubicBezTo>
                  <a:cubicBezTo>
                    <a:pt x="1129815" y="1130263"/>
                    <a:pt x="1129815" y="1126699"/>
                    <a:pt x="1129815" y="1123135"/>
                  </a:cubicBezTo>
                  <a:lnTo>
                    <a:pt x="1129815" y="1117075"/>
                  </a:lnTo>
                  <a:cubicBezTo>
                    <a:pt x="1129815" y="1109056"/>
                    <a:pt x="1129815" y="1099254"/>
                    <a:pt x="1125181" y="1094977"/>
                  </a:cubicBezTo>
                  <a:cubicBezTo>
                    <a:pt x="1120548" y="1090700"/>
                    <a:pt x="1120548" y="1093195"/>
                    <a:pt x="1115914" y="1093730"/>
                  </a:cubicBezTo>
                  <a:cubicBezTo>
                    <a:pt x="1106302" y="1096072"/>
                    <a:pt x="1096188" y="1092838"/>
                    <a:pt x="1089717" y="1085354"/>
                  </a:cubicBezTo>
                  <a:cubicBezTo>
                    <a:pt x="1086234" y="1081253"/>
                    <a:pt x="1081193" y="1078797"/>
                    <a:pt x="1075817" y="1078582"/>
                  </a:cubicBezTo>
                  <a:lnTo>
                    <a:pt x="1072966" y="1078582"/>
                  </a:lnTo>
                  <a:cubicBezTo>
                    <a:pt x="1069553" y="1079088"/>
                    <a:pt x="1066068" y="1078528"/>
                    <a:pt x="1062986" y="1076978"/>
                  </a:cubicBezTo>
                  <a:cubicBezTo>
                    <a:pt x="1047838" y="1067889"/>
                    <a:pt x="1059422" y="1045970"/>
                    <a:pt x="1064946" y="1035633"/>
                  </a:cubicBezTo>
                  <a:lnTo>
                    <a:pt x="1066194" y="1032960"/>
                  </a:lnTo>
                  <a:cubicBezTo>
                    <a:pt x="1073472" y="1021701"/>
                    <a:pt x="1073817" y="1007309"/>
                    <a:pt x="1067085" y="995715"/>
                  </a:cubicBezTo>
                  <a:cubicBezTo>
                    <a:pt x="1061687" y="987182"/>
                    <a:pt x="1054662" y="979794"/>
                    <a:pt x="1046412" y="973973"/>
                  </a:cubicBezTo>
                  <a:cubicBezTo>
                    <a:pt x="1032334" y="962568"/>
                    <a:pt x="1016295" y="949737"/>
                    <a:pt x="1023423" y="924965"/>
                  </a:cubicBezTo>
                  <a:lnTo>
                    <a:pt x="1023423" y="923361"/>
                  </a:lnTo>
                  <a:cubicBezTo>
                    <a:pt x="1025800" y="917658"/>
                    <a:pt x="1025800" y="911243"/>
                    <a:pt x="1023423" y="905540"/>
                  </a:cubicBezTo>
                  <a:cubicBezTo>
                    <a:pt x="1022225" y="902997"/>
                    <a:pt x="1020729" y="900604"/>
                    <a:pt x="1018968" y="898412"/>
                  </a:cubicBezTo>
                  <a:cubicBezTo>
                    <a:pt x="1015600" y="894476"/>
                    <a:pt x="1013272" y="889758"/>
                    <a:pt x="1012196" y="884690"/>
                  </a:cubicBezTo>
                  <a:cubicBezTo>
                    <a:pt x="1011643" y="879179"/>
                    <a:pt x="1012827" y="873634"/>
                    <a:pt x="1015582" y="868829"/>
                  </a:cubicBezTo>
                  <a:cubicBezTo>
                    <a:pt x="1016833" y="866648"/>
                    <a:pt x="1017792" y="864311"/>
                    <a:pt x="1018434" y="861879"/>
                  </a:cubicBezTo>
                  <a:cubicBezTo>
                    <a:pt x="1019552" y="855905"/>
                    <a:pt x="1018997" y="849737"/>
                    <a:pt x="1016830" y="844058"/>
                  </a:cubicBezTo>
                  <a:cubicBezTo>
                    <a:pt x="1013024" y="835389"/>
                    <a:pt x="1007438" y="827618"/>
                    <a:pt x="1000435" y="821247"/>
                  </a:cubicBezTo>
                  <a:cubicBezTo>
                    <a:pt x="995847" y="816582"/>
                    <a:pt x="991618" y="811578"/>
                    <a:pt x="987782" y="806278"/>
                  </a:cubicBezTo>
                  <a:cubicBezTo>
                    <a:pt x="980830" y="795687"/>
                    <a:pt x="979563" y="782346"/>
                    <a:pt x="984395" y="770636"/>
                  </a:cubicBezTo>
                  <a:lnTo>
                    <a:pt x="985999" y="763686"/>
                  </a:lnTo>
                  <a:cubicBezTo>
                    <a:pt x="987596" y="755556"/>
                    <a:pt x="985507" y="747137"/>
                    <a:pt x="980296" y="740697"/>
                  </a:cubicBezTo>
                  <a:cubicBezTo>
                    <a:pt x="976755" y="735231"/>
                    <a:pt x="974165" y="729206"/>
                    <a:pt x="972634" y="722876"/>
                  </a:cubicBezTo>
                  <a:cubicBezTo>
                    <a:pt x="969604" y="707549"/>
                    <a:pt x="980475" y="702738"/>
                    <a:pt x="988316" y="699352"/>
                  </a:cubicBezTo>
                  <a:cubicBezTo>
                    <a:pt x="992095" y="698079"/>
                    <a:pt x="995559" y="696013"/>
                    <a:pt x="998474" y="693293"/>
                  </a:cubicBezTo>
                  <a:cubicBezTo>
                    <a:pt x="1000752" y="690192"/>
                    <a:pt x="1002554" y="686768"/>
                    <a:pt x="1003821" y="683135"/>
                  </a:cubicBezTo>
                  <a:cubicBezTo>
                    <a:pt x="1005169" y="679634"/>
                    <a:pt x="1006778" y="676238"/>
                    <a:pt x="1008632" y="672977"/>
                  </a:cubicBezTo>
                  <a:lnTo>
                    <a:pt x="1010949" y="669591"/>
                  </a:lnTo>
                  <a:cubicBezTo>
                    <a:pt x="1012226" y="667908"/>
                    <a:pt x="1013359" y="666119"/>
                    <a:pt x="1014335" y="664245"/>
                  </a:cubicBezTo>
                  <a:lnTo>
                    <a:pt x="1016473" y="653908"/>
                  </a:lnTo>
                  <a:lnTo>
                    <a:pt x="1015404" y="649810"/>
                  </a:lnTo>
                  <a:cubicBezTo>
                    <a:pt x="1013688" y="645444"/>
                    <a:pt x="1013315" y="640666"/>
                    <a:pt x="1014335" y="636087"/>
                  </a:cubicBezTo>
                  <a:cubicBezTo>
                    <a:pt x="1016179" y="631981"/>
                    <a:pt x="1019391" y="628643"/>
                    <a:pt x="1023423" y="626642"/>
                  </a:cubicBezTo>
                  <a:cubicBezTo>
                    <a:pt x="1024402" y="625713"/>
                    <a:pt x="1025296" y="624699"/>
                    <a:pt x="1026096" y="623613"/>
                  </a:cubicBezTo>
                  <a:cubicBezTo>
                    <a:pt x="1030908" y="617019"/>
                    <a:pt x="1028235" y="610782"/>
                    <a:pt x="1023245" y="600980"/>
                  </a:cubicBezTo>
                  <a:cubicBezTo>
                    <a:pt x="1021520" y="597558"/>
                    <a:pt x="1019973" y="594048"/>
                    <a:pt x="1018612" y="590466"/>
                  </a:cubicBezTo>
                  <a:cubicBezTo>
                    <a:pt x="1017525" y="587048"/>
                    <a:pt x="1016808" y="583523"/>
                    <a:pt x="1016474" y="579952"/>
                  </a:cubicBezTo>
                  <a:cubicBezTo>
                    <a:pt x="1016208" y="576585"/>
                    <a:pt x="1015426" y="573279"/>
                    <a:pt x="1014157" y="570150"/>
                  </a:cubicBezTo>
                  <a:cubicBezTo>
                    <a:pt x="1013087" y="567833"/>
                    <a:pt x="1012909" y="567655"/>
                    <a:pt x="1012018" y="566942"/>
                  </a:cubicBezTo>
                  <a:cubicBezTo>
                    <a:pt x="1010840" y="566190"/>
                    <a:pt x="1009763" y="565292"/>
                    <a:pt x="1008810" y="564269"/>
                  </a:cubicBezTo>
                  <a:lnTo>
                    <a:pt x="1005959" y="561596"/>
                  </a:lnTo>
                  <a:cubicBezTo>
                    <a:pt x="1002444" y="558979"/>
                    <a:pt x="999879" y="555288"/>
                    <a:pt x="998652" y="551082"/>
                  </a:cubicBezTo>
                  <a:cubicBezTo>
                    <a:pt x="998037" y="549230"/>
                    <a:pt x="997619" y="547318"/>
                    <a:pt x="997405" y="545379"/>
                  </a:cubicBezTo>
                  <a:cubicBezTo>
                    <a:pt x="997405" y="541636"/>
                    <a:pt x="997405" y="541280"/>
                    <a:pt x="995266" y="540745"/>
                  </a:cubicBezTo>
                  <a:cubicBezTo>
                    <a:pt x="993128" y="540211"/>
                    <a:pt x="987069" y="542527"/>
                    <a:pt x="982435" y="545379"/>
                  </a:cubicBezTo>
                  <a:cubicBezTo>
                    <a:pt x="978711" y="547923"/>
                    <a:pt x="974539" y="549737"/>
                    <a:pt x="970139" y="550725"/>
                  </a:cubicBezTo>
                  <a:cubicBezTo>
                    <a:pt x="960894" y="551364"/>
                    <a:pt x="951939" y="547354"/>
                    <a:pt x="946259" y="540032"/>
                  </a:cubicBezTo>
                  <a:cubicBezTo>
                    <a:pt x="943185" y="536714"/>
                    <a:pt x="939569" y="533942"/>
                    <a:pt x="935566" y="531835"/>
                  </a:cubicBezTo>
                  <a:cubicBezTo>
                    <a:pt x="921329" y="528462"/>
                    <a:pt x="910059" y="517602"/>
                    <a:pt x="906161" y="503499"/>
                  </a:cubicBezTo>
                  <a:cubicBezTo>
                    <a:pt x="903931" y="498511"/>
                    <a:pt x="901055" y="493838"/>
                    <a:pt x="897607" y="489599"/>
                  </a:cubicBezTo>
                  <a:cubicBezTo>
                    <a:pt x="892745" y="484034"/>
                    <a:pt x="889048" y="477550"/>
                    <a:pt x="886737" y="470531"/>
                  </a:cubicBezTo>
                  <a:cubicBezTo>
                    <a:pt x="882638" y="452710"/>
                    <a:pt x="899033" y="437027"/>
                    <a:pt x="907765" y="428473"/>
                  </a:cubicBezTo>
                  <a:cubicBezTo>
                    <a:pt x="920124" y="417021"/>
                    <a:pt x="934118" y="407471"/>
                    <a:pt x="949288" y="400138"/>
                  </a:cubicBezTo>
                  <a:cubicBezTo>
                    <a:pt x="959675" y="395292"/>
                    <a:pt x="967378" y="386089"/>
                    <a:pt x="970317" y="375010"/>
                  </a:cubicBezTo>
                  <a:cubicBezTo>
                    <a:pt x="979346" y="352506"/>
                    <a:pt x="971574" y="326749"/>
                    <a:pt x="951605" y="312993"/>
                  </a:cubicBezTo>
                  <a:lnTo>
                    <a:pt x="947862" y="310677"/>
                  </a:lnTo>
                  <a:cubicBezTo>
                    <a:pt x="937526" y="304796"/>
                    <a:pt x="923448" y="296776"/>
                    <a:pt x="924517" y="280559"/>
                  </a:cubicBezTo>
                  <a:cubicBezTo>
                    <a:pt x="925586" y="264342"/>
                    <a:pt x="939308" y="255788"/>
                    <a:pt x="950357" y="248838"/>
                  </a:cubicBezTo>
                  <a:lnTo>
                    <a:pt x="952674" y="247234"/>
                  </a:lnTo>
                  <a:cubicBezTo>
                    <a:pt x="965862" y="239036"/>
                    <a:pt x="971564" y="230482"/>
                    <a:pt x="970495" y="220146"/>
                  </a:cubicBezTo>
                  <a:cubicBezTo>
                    <a:pt x="969426" y="209810"/>
                    <a:pt x="963188" y="207850"/>
                    <a:pt x="952674" y="202325"/>
                  </a:cubicBezTo>
                  <a:lnTo>
                    <a:pt x="944833" y="198405"/>
                  </a:lnTo>
                  <a:cubicBezTo>
                    <a:pt x="932887" y="190663"/>
                    <a:pt x="924199" y="178804"/>
                    <a:pt x="920418" y="165079"/>
                  </a:cubicBezTo>
                  <a:cubicBezTo>
                    <a:pt x="917526" y="158142"/>
                    <a:pt x="916130" y="150673"/>
                    <a:pt x="916320" y="143159"/>
                  </a:cubicBezTo>
                  <a:cubicBezTo>
                    <a:pt x="900016" y="140723"/>
                    <a:pt x="883617" y="146932"/>
                    <a:pt x="873015" y="159555"/>
                  </a:cubicBezTo>
                  <a:cubicBezTo>
                    <a:pt x="857688" y="177376"/>
                    <a:pt x="881925" y="175594"/>
                    <a:pt x="890835" y="181653"/>
                  </a:cubicBezTo>
                  <a:cubicBezTo>
                    <a:pt x="904201" y="190385"/>
                    <a:pt x="883173" y="211770"/>
                    <a:pt x="870341" y="203751"/>
                  </a:cubicBezTo>
                  <a:cubicBezTo>
                    <a:pt x="854124" y="193771"/>
                    <a:pt x="850382" y="168109"/>
                    <a:pt x="825254" y="176485"/>
                  </a:cubicBezTo>
                  <a:cubicBezTo>
                    <a:pt x="805295" y="183079"/>
                    <a:pt x="809215" y="209632"/>
                    <a:pt x="814384" y="225314"/>
                  </a:cubicBezTo>
                  <a:cubicBezTo>
                    <a:pt x="822709" y="244236"/>
                    <a:pt x="838424" y="258921"/>
                    <a:pt x="857867" y="265946"/>
                  </a:cubicBezTo>
                  <a:cubicBezTo>
                    <a:pt x="872836" y="270936"/>
                    <a:pt x="876935" y="272540"/>
                    <a:pt x="882638" y="287688"/>
                  </a:cubicBezTo>
                  <a:cubicBezTo>
                    <a:pt x="884866" y="292287"/>
                    <a:pt x="886311" y="297226"/>
                    <a:pt x="886915" y="302301"/>
                  </a:cubicBezTo>
                  <a:cubicBezTo>
                    <a:pt x="886915" y="306043"/>
                    <a:pt x="882281" y="312637"/>
                    <a:pt x="883173" y="316023"/>
                  </a:cubicBezTo>
                  <a:cubicBezTo>
                    <a:pt x="885846" y="325824"/>
                    <a:pt x="891014" y="316023"/>
                    <a:pt x="896004" y="314419"/>
                  </a:cubicBezTo>
                  <a:cubicBezTo>
                    <a:pt x="904914" y="311568"/>
                    <a:pt x="907944" y="319944"/>
                    <a:pt x="901528" y="326003"/>
                  </a:cubicBezTo>
                  <a:cubicBezTo>
                    <a:pt x="884776" y="341507"/>
                    <a:pt x="869807" y="321191"/>
                    <a:pt x="864817" y="307291"/>
                  </a:cubicBezTo>
                  <a:cubicBezTo>
                    <a:pt x="861966" y="299628"/>
                    <a:pt x="859292" y="289470"/>
                    <a:pt x="850917" y="285371"/>
                  </a:cubicBezTo>
                  <a:cubicBezTo>
                    <a:pt x="846735" y="283732"/>
                    <a:pt x="842089" y="283732"/>
                    <a:pt x="837907" y="285371"/>
                  </a:cubicBezTo>
                  <a:cubicBezTo>
                    <a:pt x="834648" y="286985"/>
                    <a:pt x="831248" y="288298"/>
                    <a:pt x="827749" y="289291"/>
                  </a:cubicBezTo>
                  <a:cubicBezTo>
                    <a:pt x="822046" y="287509"/>
                    <a:pt x="822938" y="276282"/>
                    <a:pt x="816522" y="272718"/>
                  </a:cubicBezTo>
                  <a:cubicBezTo>
                    <a:pt x="810106" y="269154"/>
                    <a:pt x="796384" y="267194"/>
                    <a:pt x="786939" y="261669"/>
                  </a:cubicBezTo>
                  <a:cubicBezTo>
                    <a:pt x="759495" y="245452"/>
                    <a:pt x="781237" y="237611"/>
                    <a:pt x="782484" y="215156"/>
                  </a:cubicBezTo>
                  <a:cubicBezTo>
                    <a:pt x="782484" y="201256"/>
                    <a:pt x="775712" y="191276"/>
                    <a:pt x="785157" y="179514"/>
                  </a:cubicBezTo>
                  <a:cubicBezTo>
                    <a:pt x="789011" y="175299"/>
                    <a:pt x="792583" y="170834"/>
                    <a:pt x="795850" y="166149"/>
                  </a:cubicBezTo>
                  <a:cubicBezTo>
                    <a:pt x="799236" y="160268"/>
                    <a:pt x="800127" y="153318"/>
                    <a:pt x="803156" y="147258"/>
                  </a:cubicBezTo>
                  <a:cubicBezTo>
                    <a:pt x="808524" y="140072"/>
                    <a:pt x="811627" y="131447"/>
                    <a:pt x="812067" y="122487"/>
                  </a:cubicBezTo>
                  <a:cubicBezTo>
                    <a:pt x="812067" y="113042"/>
                    <a:pt x="812067" y="103597"/>
                    <a:pt x="812067" y="94152"/>
                  </a:cubicBezTo>
                  <a:cubicBezTo>
                    <a:pt x="812626" y="86112"/>
                    <a:pt x="810562" y="78108"/>
                    <a:pt x="806186" y="71341"/>
                  </a:cubicBezTo>
                  <a:cubicBezTo>
                    <a:pt x="797810" y="62252"/>
                    <a:pt x="791751" y="67421"/>
                    <a:pt x="790503" y="77400"/>
                  </a:cubicBezTo>
                  <a:cubicBezTo>
                    <a:pt x="790503" y="83638"/>
                    <a:pt x="791929" y="90231"/>
                    <a:pt x="790503" y="96647"/>
                  </a:cubicBezTo>
                  <a:cubicBezTo>
                    <a:pt x="789593" y="102668"/>
                    <a:pt x="788284" y="108621"/>
                    <a:pt x="786583" y="114468"/>
                  </a:cubicBezTo>
                  <a:cubicBezTo>
                    <a:pt x="784801" y="124982"/>
                    <a:pt x="789078" y="135140"/>
                    <a:pt x="782840" y="144763"/>
                  </a:cubicBezTo>
                  <a:cubicBezTo>
                    <a:pt x="776239" y="153794"/>
                    <a:pt x="767219" y="160775"/>
                    <a:pt x="756822" y="164901"/>
                  </a:cubicBezTo>
                  <a:cubicBezTo>
                    <a:pt x="744882" y="169356"/>
                    <a:pt x="730447" y="164901"/>
                    <a:pt x="721180" y="174346"/>
                  </a:cubicBezTo>
                  <a:cubicBezTo>
                    <a:pt x="714408" y="181118"/>
                    <a:pt x="712804" y="191098"/>
                    <a:pt x="705676" y="19893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63" name="Полилиния: фигура 689">
              <a:extLst>
                <a:ext uri="{FF2B5EF4-FFF2-40B4-BE49-F238E27FC236}">
                  <a16:creationId xmlns:a16="http://schemas.microsoft.com/office/drawing/2014/main" id="{2115274E-3004-4071-B550-3B8E112E1690}"/>
                </a:ext>
              </a:extLst>
            </p:cNvPr>
            <p:cNvSpPr/>
            <p:nvPr/>
          </p:nvSpPr>
          <p:spPr>
            <a:xfrm>
              <a:off x="4438687" y="4404907"/>
              <a:ext cx="283409" cy="489339"/>
            </a:xfrm>
            <a:custGeom>
              <a:avLst/>
              <a:gdLst>
                <a:gd name="connsiteX0" fmla="*/ 148449 w 304101"/>
                <a:gd name="connsiteY0" fmla="*/ 467444 h 524827"/>
                <a:gd name="connsiteX1" fmla="*/ 153973 w 304101"/>
                <a:gd name="connsiteY1" fmla="*/ 475998 h 524827"/>
                <a:gd name="connsiteX2" fmla="*/ 171794 w 304101"/>
                <a:gd name="connsiteY2" fmla="*/ 490611 h 524827"/>
                <a:gd name="connsiteX3" fmla="*/ 187298 w 304101"/>
                <a:gd name="connsiteY3" fmla="*/ 490611 h 524827"/>
                <a:gd name="connsiteX4" fmla="*/ 199951 w 304101"/>
                <a:gd name="connsiteY4" fmla="*/ 489720 h 524827"/>
                <a:gd name="connsiteX5" fmla="*/ 225970 w 304101"/>
                <a:gd name="connsiteY5" fmla="*/ 498274 h 524827"/>
                <a:gd name="connsiteX6" fmla="*/ 238445 w 304101"/>
                <a:gd name="connsiteY6" fmla="*/ 524828 h 524827"/>
                <a:gd name="connsiteX7" fmla="*/ 242543 w 304101"/>
                <a:gd name="connsiteY7" fmla="*/ 521620 h 524827"/>
                <a:gd name="connsiteX8" fmla="*/ 251097 w 304101"/>
                <a:gd name="connsiteY8" fmla="*/ 511997 h 524827"/>
                <a:gd name="connsiteX9" fmla="*/ 260364 w 304101"/>
                <a:gd name="connsiteY9" fmla="*/ 501304 h 524827"/>
                <a:gd name="connsiteX10" fmla="*/ 278185 w 304101"/>
                <a:gd name="connsiteY10" fmla="*/ 479028 h 524827"/>
                <a:gd name="connsiteX11" fmla="*/ 282819 w 304101"/>
                <a:gd name="connsiteY11" fmla="*/ 455148 h 524827"/>
                <a:gd name="connsiteX12" fmla="*/ 278007 w 304101"/>
                <a:gd name="connsiteY12" fmla="*/ 446594 h 524827"/>
                <a:gd name="connsiteX13" fmla="*/ 270879 w 304101"/>
                <a:gd name="connsiteY13" fmla="*/ 430733 h 524827"/>
                <a:gd name="connsiteX14" fmla="*/ 270879 w 304101"/>
                <a:gd name="connsiteY14" fmla="*/ 418259 h 524827"/>
                <a:gd name="connsiteX15" fmla="*/ 269631 w 304101"/>
                <a:gd name="connsiteY15" fmla="*/ 403467 h 524827"/>
                <a:gd name="connsiteX16" fmla="*/ 266245 w 304101"/>
                <a:gd name="connsiteY16" fmla="*/ 372281 h 524827"/>
                <a:gd name="connsiteX17" fmla="*/ 275690 w 304101"/>
                <a:gd name="connsiteY17" fmla="*/ 357489 h 524827"/>
                <a:gd name="connsiteX18" fmla="*/ 281571 w 304101"/>
                <a:gd name="connsiteY18" fmla="*/ 349826 h 524827"/>
                <a:gd name="connsiteX19" fmla="*/ 281571 w 304101"/>
                <a:gd name="connsiteY19" fmla="*/ 332005 h 524827"/>
                <a:gd name="connsiteX20" fmla="*/ 280146 w 304101"/>
                <a:gd name="connsiteY20" fmla="*/ 328084 h 524827"/>
                <a:gd name="connsiteX21" fmla="*/ 283532 w 304101"/>
                <a:gd name="connsiteY21" fmla="*/ 304560 h 524827"/>
                <a:gd name="connsiteX22" fmla="*/ 280146 w 304101"/>
                <a:gd name="connsiteY22" fmla="*/ 286740 h 524827"/>
                <a:gd name="connsiteX23" fmla="*/ 260721 w 304101"/>
                <a:gd name="connsiteY23" fmla="*/ 287809 h 524827"/>
                <a:gd name="connsiteX24" fmla="*/ 258404 w 304101"/>
                <a:gd name="connsiteY24" fmla="*/ 287809 h 524827"/>
                <a:gd name="connsiteX25" fmla="*/ 243613 w 304101"/>
                <a:gd name="connsiteY25" fmla="*/ 288878 h 524827"/>
                <a:gd name="connsiteX26" fmla="*/ 237910 w 304101"/>
                <a:gd name="connsiteY26" fmla="*/ 280324 h 524827"/>
                <a:gd name="connsiteX27" fmla="*/ 243613 w 304101"/>
                <a:gd name="connsiteY27" fmla="*/ 260899 h 524827"/>
                <a:gd name="connsiteX28" fmla="*/ 247533 w 304101"/>
                <a:gd name="connsiteY28" fmla="*/ 252701 h 524827"/>
                <a:gd name="connsiteX29" fmla="*/ 250919 w 304101"/>
                <a:gd name="connsiteY29" fmla="*/ 242722 h 524827"/>
                <a:gd name="connsiteX30" fmla="*/ 255553 w 304101"/>
                <a:gd name="connsiteY30" fmla="*/ 222406 h 524827"/>
                <a:gd name="connsiteX31" fmla="*/ 249494 w 304101"/>
                <a:gd name="connsiteY31" fmla="*/ 206723 h 524827"/>
                <a:gd name="connsiteX32" fmla="*/ 247355 w 304101"/>
                <a:gd name="connsiteY32" fmla="*/ 193358 h 524827"/>
                <a:gd name="connsiteX33" fmla="*/ 248781 w 304101"/>
                <a:gd name="connsiteY33" fmla="*/ 159141 h 524827"/>
                <a:gd name="connsiteX34" fmla="*/ 256622 w 304101"/>
                <a:gd name="connsiteY34" fmla="*/ 148092 h 524827"/>
                <a:gd name="connsiteX35" fmla="*/ 263572 w 304101"/>
                <a:gd name="connsiteY35" fmla="*/ 140608 h 524827"/>
                <a:gd name="connsiteX36" fmla="*/ 293690 w 304101"/>
                <a:gd name="connsiteY36" fmla="*/ 118688 h 524827"/>
                <a:gd name="connsiteX37" fmla="*/ 303848 w 304101"/>
                <a:gd name="connsiteY37" fmla="*/ 104253 h 524827"/>
                <a:gd name="connsiteX38" fmla="*/ 296363 w 304101"/>
                <a:gd name="connsiteY38" fmla="*/ 78947 h 524827"/>
                <a:gd name="connsiteX39" fmla="*/ 293155 w 304101"/>
                <a:gd name="connsiteY39" fmla="*/ 75740 h 524827"/>
                <a:gd name="connsiteX40" fmla="*/ 287453 w 304101"/>
                <a:gd name="connsiteY40" fmla="*/ 69324 h 524827"/>
                <a:gd name="connsiteX41" fmla="*/ 284779 w 304101"/>
                <a:gd name="connsiteY41" fmla="*/ 63799 h 524827"/>
                <a:gd name="connsiteX42" fmla="*/ 282106 w 304101"/>
                <a:gd name="connsiteY42" fmla="*/ 58631 h 524827"/>
                <a:gd name="connsiteX43" fmla="*/ 273374 w 304101"/>
                <a:gd name="connsiteY43" fmla="*/ 52928 h 524827"/>
                <a:gd name="connsiteX44" fmla="*/ 259652 w 304101"/>
                <a:gd name="connsiteY44" fmla="*/ 42057 h 524827"/>
                <a:gd name="connsiteX45" fmla="*/ 257691 w 304101"/>
                <a:gd name="connsiteY45" fmla="*/ 18177 h 524827"/>
                <a:gd name="connsiteX46" fmla="*/ 259295 w 304101"/>
                <a:gd name="connsiteY46" fmla="*/ 10336 h 524827"/>
                <a:gd name="connsiteX47" fmla="*/ 259295 w 304101"/>
                <a:gd name="connsiteY47" fmla="*/ 0 h 524827"/>
                <a:gd name="connsiteX48" fmla="*/ 237554 w 304101"/>
                <a:gd name="connsiteY48" fmla="*/ 9802 h 524827"/>
                <a:gd name="connsiteX49" fmla="*/ 231851 w 304101"/>
                <a:gd name="connsiteY49" fmla="*/ 14613 h 524827"/>
                <a:gd name="connsiteX50" fmla="*/ 218485 w 304101"/>
                <a:gd name="connsiteY50" fmla="*/ 23880 h 524827"/>
                <a:gd name="connsiteX51" fmla="*/ 198169 w 304101"/>
                <a:gd name="connsiteY51" fmla="*/ 21207 h 524827"/>
                <a:gd name="connsiteX52" fmla="*/ 188546 w 304101"/>
                <a:gd name="connsiteY52" fmla="*/ 18000 h 524827"/>
                <a:gd name="connsiteX53" fmla="*/ 174824 w 304101"/>
                <a:gd name="connsiteY53" fmla="*/ 21386 h 524827"/>
                <a:gd name="connsiteX54" fmla="*/ 149696 w 304101"/>
                <a:gd name="connsiteY54" fmla="*/ 23168 h 524827"/>
                <a:gd name="connsiteX55" fmla="*/ 144528 w 304101"/>
                <a:gd name="connsiteY55" fmla="*/ 20851 h 524827"/>
                <a:gd name="connsiteX56" fmla="*/ 135439 w 304101"/>
                <a:gd name="connsiteY56" fmla="*/ 19425 h 524827"/>
                <a:gd name="connsiteX57" fmla="*/ 132945 w 304101"/>
                <a:gd name="connsiteY57" fmla="*/ 20851 h 524827"/>
                <a:gd name="connsiteX58" fmla="*/ 123499 w 304101"/>
                <a:gd name="connsiteY58" fmla="*/ 24237 h 524827"/>
                <a:gd name="connsiteX59" fmla="*/ 116193 w 304101"/>
                <a:gd name="connsiteY59" fmla="*/ 22276 h 524827"/>
                <a:gd name="connsiteX60" fmla="*/ 112272 w 304101"/>
                <a:gd name="connsiteY60" fmla="*/ 21029 h 524827"/>
                <a:gd name="connsiteX61" fmla="*/ 95342 w 304101"/>
                <a:gd name="connsiteY61" fmla="*/ 35998 h 524827"/>
                <a:gd name="connsiteX62" fmla="*/ 85363 w 304101"/>
                <a:gd name="connsiteY62" fmla="*/ 47404 h 524827"/>
                <a:gd name="connsiteX63" fmla="*/ 58988 w 304101"/>
                <a:gd name="connsiteY63" fmla="*/ 63264 h 524827"/>
                <a:gd name="connsiteX64" fmla="*/ 39563 w 304101"/>
                <a:gd name="connsiteY64" fmla="*/ 64512 h 524827"/>
                <a:gd name="connsiteX65" fmla="*/ 24059 w 304101"/>
                <a:gd name="connsiteY65" fmla="*/ 64512 h 524827"/>
                <a:gd name="connsiteX66" fmla="*/ 9445 w 304101"/>
                <a:gd name="connsiteY66" fmla="*/ 69680 h 524827"/>
                <a:gd name="connsiteX67" fmla="*/ 0 w 304101"/>
                <a:gd name="connsiteY67" fmla="*/ 73423 h 524827"/>
                <a:gd name="connsiteX68" fmla="*/ 0 w 304101"/>
                <a:gd name="connsiteY68" fmla="*/ 73423 h 524827"/>
                <a:gd name="connsiteX69" fmla="*/ 0 w 304101"/>
                <a:gd name="connsiteY69" fmla="*/ 77521 h 524827"/>
                <a:gd name="connsiteX70" fmla="*/ 10336 w 304101"/>
                <a:gd name="connsiteY70" fmla="*/ 111738 h 524827"/>
                <a:gd name="connsiteX71" fmla="*/ 13900 w 304101"/>
                <a:gd name="connsiteY71" fmla="*/ 126172 h 524827"/>
                <a:gd name="connsiteX72" fmla="*/ 12118 w 304101"/>
                <a:gd name="connsiteY72" fmla="*/ 130806 h 524827"/>
                <a:gd name="connsiteX73" fmla="*/ 12118 w 304101"/>
                <a:gd name="connsiteY73" fmla="*/ 132410 h 524827"/>
                <a:gd name="connsiteX74" fmla="*/ 12118 w 304101"/>
                <a:gd name="connsiteY74" fmla="*/ 141142 h 524827"/>
                <a:gd name="connsiteX75" fmla="*/ 13188 w 304101"/>
                <a:gd name="connsiteY75" fmla="*/ 142924 h 524827"/>
                <a:gd name="connsiteX76" fmla="*/ 16217 w 304101"/>
                <a:gd name="connsiteY76" fmla="*/ 150231 h 524827"/>
                <a:gd name="connsiteX77" fmla="*/ 15148 w 304101"/>
                <a:gd name="connsiteY77" fmla="*/ 158251 h 524827"/>
                <a:gd name="connsiteX78" fmla="*/ 15148 w 304101"/>
                <a:gd name="connsiteY78" fmla="*/ 160211 h 524827"/>
                <a:gd name="connsiteX79" fmla="*/ 16752 w 304101"/>
                <a:gd name="connsiteY79" fmla="*/ 168587 h 524827"/>
                <a:gd name="connsiteX80" fmla="*/ 20316 w 304101"/>
                <a:gd name="connsiteY80" fmla="*/ 174290 h 524827"/>
                <a:gd name="connsiteX81" fmla="*/ 19247 w 304101"/>
                <a:gd name="connsiteY81" fmla="*/ 183378 h 524827"/>
                <a:gd name="connsiteX82" fmla="*/ 19247 w 304101"/>
                <a:gd name="connsiteY82" fmla="*/ 186051 h 524827"/>
                <a:gd name="connsiteX83" fmla="*/ 21920 w 304101"/>
                <a:gd name="connsiteY83" fmla="*/ 193179 h 524827"/>
                <a:gd name="connsiteX84" fmla="*/ 25127 w 304101"/>
                <a:gd name="connsiteY84" fmla="*/ 200308 h 524827"/>
                <a:gd name="connsiteX85" fmla="*/ 25127 w 304101"/>
                <a:gd name="connsiteY85" fmla="*/ 218129 h 524827"/>
                <a:gd name="connsiteX86" fmla="*/ 24237 w 304101"/>
                <a:gd name="connsiteY86" fmla="*/ 222227 h 524827"/>
                <a:gd name="connsiteX87" fmla="*/ 24237 w 304101"/>
                <a:gd name="connsiteY87" fmla="*/ 234702 h 524827"/>
                <a:gd name="connsiteX88" fmla="*/ 24237 w 304101"/>
                <a:gd name="connsiteY88" fmla="*/ 249850 h 524827"/>
                <a:gd name="connsiteX89" fmla="*/ 28335 w 304101"/>
                <a:gd name="connsiteY89" fmla="*/ 253236 h 524827"/>
                <a:gd name="connsiteX90" fmla="*/ 38137 w 304101"/>
                <a:gd name="connsiteY90" fmla="*/ 266602 h 524827"/>
                <a:gd name="connsiteX91" fmla="*/ 46513 w 304101"/>
                <a:gd name="connsiteY91" fmla="*/ 278007 h 524827"/>
                <a:gd name="connsiteX92" fmla="*/ 56849 w 304101"/>
                <a:gd name="connsiteY92" fmla="*/ 284423 h 524827"/>
                <a:gd name="connsiteX93" fmla="*/ 72175 w 304101"/>
                <a:gd name="connsiteY93" fmla="*/ 295115 h 524827"/>
                <a:gd name="connsiteX94" fmla="*/ 84471 w 304101"/>
                <a:gd name="connsiteY94" fmla="*/ 307234 h 524827"/>
                <a:gd name="connsiteX95" fmla="*/ 92847 w 304101"/>
                <a:gd name="connsiteY95" fmla="*/ 315075 h 524827"/>
                <a:gd name="connsiteX96" fmla="*/ 110668 w 304101"/>
                <a:gd name="connsiteY96" fmla="*/ 344836 h 524827"/>
                <a:gd name="connsiteX97" fmla="*/ 121717 w 304101"/>
                <a:gd name="connsiteY97" fmla="*/ 366756 h 524827"/>
                <a:gd name="connsiteX98" fmla="*/ 130271 w 304101"/>
                <a:gd name="connsiteY98" fmla="*/ 372815 h 524827"/>
                <a:gd name="connsiteX99" fmla="*/ 132945 w 304101"/>
                <a:gd name="connsiteY99" fmla="*/ 372815 h 524827"/>
                <a:gd name="connsiteX100" fmla="*/ 145241 w 304101"/>
                <a:gd name="connsiteY100" fmla="*/ 378339 h 524827"/>
                <a:gd name="connsiteX101" fmla="*/ 137578 w 304101"/>
                <a:gd name="connsiteY101" fmla="*/ 399011 h 524827"/>
                <a:gd name="connsiteX102" fmla="*/ 132945 w 304101"/>
                <a:gd name="connsiteY102" fmla="*/ 404001 h 524827"/>
                <a:gd name="connsiteX103" fmla="*/ 136152 w 304101"/>
                <a:gd name="connsiteY103" fmla="*/ 411843 h 524827"/>
                <a:gd name="connsiteX104" fmla="*/ 140964 w 304101"/>
                <a:gd name="connsiteY104" fmla="*/ 416832 h 524827"/>
                <a:gd name="connsiteX105" fmla="*/ 147558 w 304101"/>
                <a:gd name="connsiteY105" fmla="*/ 442138 h 524827"/>
                <a:gd name="connsiteX106" fmla="*/ 148449 w 304101"/>
                <a:gd name="connsiteY106" fmla="*/ 467444 h 52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04101" h="524827">
                  <a:moveTo>
                    <a:pt x="148449" y="467444"/>
                  </a:moveTo>
                  <a:cubicBezTo>
                    <a:pt x="150014" y="470465"/>
                    <a:pt x="151864" y="473329"/>
                    <a:pt x="153973" y="475998"/>
                  </a:cubicBezTo>
                  <a:cubicBezTo>
                    <a:pt x="158444" y="482427"/>
                    <a:pt x="164614" y="487486"/>
                    <a:pt x="171794" y="490611"/>
                  </a:cubicBezTo>
                  <a:cubicBezTo>
                    <a:pt x="176876" y="491948"/>
                    <a:pt x="182217" y="491948"/>
                    <a:pt x="187298" y="490611"/>
                  </a:cubicBezTo>
                  <a:cubicBezTo>
                    <a:pt x="191468" y="489833"/>
                    <a:pt x="195713" y="489534"/>
                    <a:pt x="199951" y="489720"/>
                  </a:cubicBezTo>
                  <a:cubicBezTo>
                    <a:pt x="209115" y="490775"/>
                    <a:pt x="217968" y="493685"/>
                    <a:pt x="225970" y="498274"/>
                  </a:cubicBezTo>
                  <a:cubicBezTo>
                    <a:pt x="234146" y="504613"/>
                    <a:pt x="238785" y="514488"/>
                    <a:pt x="238445" y="524828"/>
                  </a:cubicBezTo>
                  <a:cubicBezTo>
                    <a:pt x="239887" y="523860"/>
                    <a:pt x="241257" y="522788"/>
                    <a:pt x="242543" y="521620"/>
                  </a:cubicBezTo>
                  <a:cubicBezTo>
                    <a:pt x="245666" y="518664"/>
                    <a:pt x="248528" y="515444"/>
                    <a:pt x="251097" y="511997"/>
                  </a:cubicBezTo>
                  <a:cubicBezTo>
                    <a:pt x="253791" y="508108"/>
                    <a:pt x="256898" y="504523"/>
                    <a:pt x="260364" y="501304"/>
                  </a:cubicBezTo>
                  <a:cubicBezTo>
                    <a:pt x="267629" y="495042"/>
                    <a:pt x="273671" y="487489"/>
                    <a:pt x="278185" y="479028"/>
                  </a:cubicBezTo>
                  <a:cubicBezTo>
                    <a:pt x="282700" y="471943"/>
                    <a:pt x="284356" y="463407"/>
                    <a:pt x="282819" y="455148"/>
                  </a:cubicBezTo>
                  <a:cubicBezTo>
                    <a:pt x="281668" y="452064"/>
                    <a:pt x="280045" y="449178"/>
                    <a:pt x="278007" y="446594"/>
                  </a:cubicBezTo>
                  <a:cubicBezTo>
                    <a:pt x="274105" y="442135"/>
                    <a:pt x="271623" y="436612"/>
                    <a:pt x="270879" y="430733"/>
                  </a:cubicBezTo>
                  <a:cubicBezTo>
                    <a:pt x="270392" y="426589"/>
                    <a:pt x="270392" y="422403"/>
                    <a:pt x="270879" y="418259"/>
                  </a:cubicBezTo>
                  <a:cubicBezTo>
                    <a:pt x="272032" y="413320"/>
                    <a:pt x="271596" y="408143"/>
                    <a:pt x="269631" y="403467"/>
                  </a:cubicBezTo>
                  <a:cubicBezTo>
                    <a:pt x="264294" y="393969"/>
                    <a:pt x="263071" y="382703"/>
                    <a:pt x="266245" y="372281"/>
                  </a:cubicBezTo>
                  <a:cubicBezTo>
                    <a:pt x="268557" y="366863"/>
                    <a:pt x="271749" y="361866"/>
                    <a:pt x="275690" y="357489"/>
                  </a:cubicBezTo>
                  <a:cubicBezTo>
                    <a:pt x="277804" y="355056"/>
                    <a:pt x="279768" y="352497"/>
                    <a:pt x="281571" y="349826"/>
                  </a:cubicBezTo>
                  <a:cubicBezTo>
                    <a:pt x="286205" y="341984"/>
                    <a:pt x="285314" y="339489"/>
                    <a:pt x="281571" y="332005"/>
                  </a:cubicBezTo>
                  <a:lnTo>
                    <a:pt x="280146" y="328084"/>
                  </a:lnTo>
                  <a:cubicBezTo>
                    <a:pt x="277868" y="320119"/>
                    <a:pt x="279100" y="311560"/>
                    <a:pt x="283532" y="304560"/>
                  </a:cubicBezTo>
                  <a:cubicBezTo>
                    <a:pt x="287987" y="294224"/>
                    <a:pt x="289056" y="290482"/>
                    <a:pt x="280146" y="286740"/>
                  </a:cubicBezTo>
                  <a:cubicBezTo>
                    <a:pt x="273820" y="284276"/>
                    <a:pt x="266738" y="284666"/>
                    <a:pt x="260721" y="287809"/>
                  </a:cubicBezTo>
                  <a:lnTo>
                    <a:pt x="258404" y="287809"/>
                  </a:lnTo>
                  <a:cubicBezTo>
                    <a:pt x="253863" y="290297"/>
                    <a:pt x="248464" y="290687"/>
                    <a:pt x="243613" y="288878"/>
                  </a:cubicBezTo>
                  <a:cubicBezTo>
                    <a:pt x="240537" y="287014"/>
                    <a:pt x="238447" y="283880"/>
                    <a:pt x="237910" y="280324"/>
                  </a:cubicBezTo>
                  <a:cubicBezTo>
                    <a:pt x="237482" y="273382"/>
                    <a:pt x="239500" y="266509"/>
                    <a:pt x="243613" y="260899"/>
                  </a:cubicBezTo>
                  <a:cubicBezTo>
                    <a:pt x="245252" y="258339"/>
                    <a:pt x="246569" y="255585"/>
                    <a:pt x="247533" y="252701"/>
                  </a:cubicBezTo>
                  <a:cubicBezTo>
                    <a:pt x="248424" y="249672"/>
                    <a:pt x="249672" y="246286"/>
                    <a:pt x="250919" y="242722"/>
                  </a:cubicBezTo>
                  <a:cubicBezTo>
                    <a:pt x="253957" y="236379"/>
                    <a:pt x="255540" y="229438"/>
                    <a:pt x="255553" y="222406"/>
                  </a:cubicBezTo>
                  <a:cubicBezTo>
                    <a:pt x="254149" y="216961"/>
                    <a:pt x="252116" y="211698"/>
                    <a:pt x="249494" y="206723"/>
                  </a:cubicBezTo>
                  <a:cubicBezTo>
                    <a:pt x="248443" y="202329"/>
                    <a:pt x="247728" y="197861"/>
                    <a:pt x="247355" y="193358"/>
                  </a:cubicBezTo>
                  <a:cubicBezTo>
                    <a:pt x="242218" y="182403"/>
                    <a:pt x="242750" y="169630"/>
                    <a:pt x="248781" y="159141"/>
                  </a:cubicBezTo>
                  <a:cubicBezTo>
                    <a:pt x="251207" y="155329"/>
                    <a:pt x="253825" y="151641"/>
                    <a:pt x="256622" y="148092"/>
                  </a:cubicBezTo>
                  <a:cubicBezTo>
                    <a:pt x="258582" y="145289"/>
                    <a:pt x="260921" y="142770"/>
                    <a:pt x="263572" y="140608"/>
                  </a:cubicBezTo>
                  <a:cubicBezTo>
                    <a:pt x="272711" y="132138"/>
                    <a:pt x="282821" y="124780"/>
                    <a:pt x="293690" y="118688"/>
                  </a:cubicBezTo>
                  <a:cubicBezTo>
                    <a:pt x="298980" y="115546"/>
                    <a:pt x="302676" y="110294"/>
                    <a:pt x="303848" y="104253"/>
                  </a:cubicBezTo>
                  <a:cubicBezTo>
                    <a:pt x="304985" y="95143"/>
                    <a:pt x="302272" y="85973"/>
                    <a:pt x="296363" y="78947"/>
                  </a:cubicBezTo>
                  <a:cubicBezTo>
                    <a:pt x="295385" y="77791"/>
                    <a:pt x="294312" y="76718"/>
                    <a:pt x="293155" y="75740"/>
                  </a:cubicBezTo>
                  <a:cubicBezTo>
                    <a:pt x="291038" y="73804"/>
                    <a:pt x="289127" y="71654"/>
                    <a:pt x="287453" y="69324"/>
                  </a:cubicBezTo>
                  <a:cubicBezTo>
                    <a:pt x="286383" y="67542"/>
                    <a:pt x="285670" y="65581"/>
                    <a:pt x="284779" y="63799"/>
                  </a:cubicBezTo>
                  <a:cubicBezTo>
                    <a:pt x="284253" y="61911"/>
                    <a:pt x="283343" y="60152"/>
                    <a:pt x="282106" y="58631"/>
                  </a:cubicBezTo>
                  <a:cubicBezTo>
                    <a:pt x="279587" y="56190"/>
                    <a:pt x="276623" y="54254"/>
                    <a:pt x="273374" y="52928"/>
                  </a:cubicBezTo>
                  <a:cubicBezTo>
                    <a:pt x="267926" y="50570"/>
                    <a:pt x="263194" y="46821"/>
                    <a:pt x="259652" y="42057"/>
                  </a:cubicBezTo>
                  <a:cubicBezTo>
                    <a:pt x="255124" y="34900"/>
                    <a:pt x="254392" y="25978"/>
                    <a:pt x="257691" y="18177"/>
                  </a:cubicBezTo>
                  <a:cubicBezTo>
                    <a:pt x="257691" y="15683"/>
                    <a:pt x="258939" y="13010"/>
                    <a:pt x="259295" y="10336"/>
                  </a:cubicBezTo>
                  <a:cubicBezTo>
                    <a:pt x="259836" y="6912"/>
                    <a:pt x="259836" y="3424"/>
                    <a:pt x="259295" y="0"/>
                  </a:cubicBezTo>
                  <a:cubicBezTo>
                    <a:pt x="251466" y="1781"/>
                    <a:pt x="244073" y="5114"/>
                    <a:pt x="237554" y="9802"/>
                  </a:cubicBezTo>
                  <a:cubicBezTo>
                    <a:pt x="235524" y="11246"/>
                    <a:pt x="233617" y="12856"/>
                    <a:pt x="231851" y="14613"/>
                  </a:cubicBezTo>
                  <a:cubicBezTo>
                    <a:pt x="228129" y="18645"/>
                    <a:pt x="223566" y="21808"/>
                    <a:pt x="218485" y="23880"/>
                  </a:cubicBezTo>
                  <a:cubicBezTo>
                    <a:pt x="211627" y="25723"/>
                    <a:pt x="204317" y="24761"/>
                    <a:pt x="198169" y="21207"/>
                  </a:cubicBezTo>
                  <a:cubicBezTo>
                    <a:pt x="195196" y="19534"/>
                    <a:pt x="191929" y="18445"/>
                    <a:pt x="188546" y="18000"/>
                  </a:cubicBezTo>
                  <a:cubicBezTo>
                    <a:pt x="183771" y="18044"/>
                    <a:pt x="179072" y="19203"/>
                    <a:pt x="174824" y="21386"/>
                  </a:cubicBezTo>
                  <a:cubicBezTo>
                    <a:pt x="167118" y="25646"/>
                    <a:pt x="157926" y="26298"/>
                    <a:pt x="149696" y="23168"/>
                  </a:cubicBezTo>
                  <a:lnTo>
                    <a:pt x="144528" y="20851"/>
                  </a:lnTo>
                  <a:cubicBezTo>
                    <a:pt x="141878" y="19005"/>
                    <a:pt x="138527" y="18479"/>
                    <a:pt x="135439" y="19425"/>
                  </a:cubicBezTo>
                  <a:cubicBezTo>
                    <a:pt x="134490" y="19655"/>
                    <a:pt x="133625" y="20149"/>
                    <a:pt x="132945" y="20851"/>
                  </a:cubicBezTo>
                  <a:cubicBezTo>
                    <a:pt x="130279" y="23032"/>
                    <a:pt x="126944" y="24228"/>
                    <a:pt x="123499" y="24237"/>
                  </a:cubicBezTo>
                  <a:cubicBezTo>
                    <a:pt x="120952" y="24114"/>
                    <a:pt x="118460" y="23445"/>
                    <a:pt x="116193" y="22276"/>
                  </a:cubicBezTo>
                  <a:cubicBezTo>
                    <a:pt x="115042" y="21475"/>
                    <a:pt x="113675" y="21040"/>
                    <a:pt x="112272" y="21029"/>
                  </a:cubicBezTo>
                  <a:cubicBezTo>
                    <a:pt x="106035" y="21029"/>
                    <a:pt x="100689" y="29048"/>
                    <a:pt x="95342" y="35998"/>
                  </a:cubicBezTo>
                  <a:cubicBezTo>
                    <a:pt x="92494" y="40194"/>
                    <a:pt x="89143" y="44024"/>
                    <a:pt x="85363" y="47404"/>
                  </a:cubicBezTo>
                  <a:cubicBezTo>
                    <a:pt x="77917" y="54660"/>
                    <a:pt x="68888" y="60090"/>
                    <a:pt x="58988" y="63264"/>
                  </a:cubicBezTo>
                  <a:cubicBezTo>
                    <a:pt x="52612" y="64650"/>
                    <a:pt x="46064" y="65070"/>
                    <a:pt x="39563" y="64512"/>
                  </a:cubicBezTo>
                  <a:cubicBezTo>
                    <a:pt x="34414" y="63882"/>
                    <a:pt x="29207" y="63882"/>
                    <a:pt x="24059" y="64512"/>
                  </a:cubicBezTo>
                  <a:cubicBezTo>
                    <a:pt x="19031" y="65756"/>
                    <a:pt x="14137" y="67486"/>
                    <a:pt x="9445" y="69680"/>
                  </a:cubicBezTo>
                  <a:cubicBezTo>
                    <a:pt x="6237" y="71106"/>
                    <a:pt x="3208" y="72353"/>
                    <a:pt x="0" y="73423"/>
                  </a:cubicBezTo>
                  <a:lnTo>
                    <a:pt x="0" y="73423"/>
                  </a:lnTo>
                  <a:cubicBezTo>
                    <a:pt x="0" y="74848"/>
                    <a:pt x="0" y="76274"/>
                    <a:pt x="0" y="77521"/>
                  </a:cubicBezTo>
                  <a:cubicBezTo>
                    <a:pt x="1142" y="89499"/>
                    <a:pt x="4655" y="101131"/>
                    <a:pt x="10336" y="111738"/>
                  </a:cubicBezTo>
                  <a:cubicBezTo>
                    <a:pt x="13142" y="115999"/>
                    <a:pt x="14401" y="121095"/>
                    <a:pt x="13900" y="126172"/>
                  </a:cubicBezTo>
                  <a:cubicBezTo>
                    <a:pt x="13556" y="127802"/>
                    <a:pt x="12955" y="129366"/>
                    <a:pt x="12118" y="130806"/>
                  </a:cubicBezTo>
                  <a:lnTo>
                    <a:pt x="12118" y="132410"/>
                  </a:lnTo>
                  <a:cubicBezTo>
                    <a:pt x="10777" y="135166"/>
                    <a:pt x="10777" y="138386"/>
                    <a:pt x="12118" y="141142"/>
                  </a:cubicBezTo>
                  <a:cubicBezTo>
                    <a:pt x="12408" y="141774"/>
                    <a:pt x="12767" y="142371"/>
                    <a:pt x="13188" y="142924"/>
                  </a:cubicBezTo>
                  <a:cubicBezTo>
                    <a:pt x="14732" y="145102"/>
                    <a:pt x="15767" y="147599"/>
                    <a:pt x="16217" y="150231"/>
                  </a:cubicBezTo>
                  <a:cubicBezTo>
                    <a:pt x="16552" y="152952"/>
                    <a:pt x="16184" y="155713"/>
                    <a:pt x="15148" y="158251"/>
                  </a:cubicBezTo>
                  <a:cubicBezTo>
                    <a:pt x="15074" y="158902"/>
                    <a:pt x="15074" y="159560"/>
                    <a:pt x="15148" y="160211"/>
                  </a:cubicBezTo>
                  <a:cubicBezTo>
                    <a:pt x="14498" y="163104"/>
                    <a:pt x="15079" y="166138"/>
                    <a:pt x="16752" y="168587"/>
                  </a:cubicBezTo>
                  <a:cubicBezTo>
                    <a:pt x="18254" y="170272"/>
                    <a:pt x="19459" y="172201"/>
                    <a:pt x="20316" y="174290"/>
                  </a:cubicBezTo>
                  <a:cubicBezTo>
                    <a:pt x="20929" y="177356"/>
                    <a:pt x="20555" y="180538"/>
                    <a:pt x="19247" y="183378"/>
                  </a:cubicBezTo>
                  <a:cubicBezTo>
                    <a:pt x="19290" y="184269"/>
                    <a:pt x="19290" y="185161"/>
                    <a:pt x="19247" y="186051"/>
                  </a:cubicBezTo>
                  <a:cubicBezTo>
                    <a:pt x="19475" y="188626"/>
                    <a:pt x="20399" y="191090"/>
                    <a:pt x="21920" y="193179"/>
                  </a:cubicBezTo>
                  <a:cubicBezTo>
                    <a:pt x="23235" y="195437"/>
                    <a:pt x="24310" y="197826"/>
                    <a:pt x="25127" y="200308"/>
                  </a:cubicBezTo>
                  <a:cubicBezTo>
                    <a:pt x="26773" y="206134"/>
                    <a:pt x="26773" y="212302"/>
                    <a:pt x="25127" y="218129"/>
                  </a:cubicBezTo>
                  <a:cubicBezTo>
                    <a:pt x="25128" y="219554"/>
                    <a:pt x="25128" y="220802"/>
                    <a:pt x="24237" y="222227"/>
                  </a:cubicBezTo>
                  <a:cubicBezTo>
                    <a:pt x="23707" y="226369"/>
                    <a:pt x="23707" y="230561"/>
                    <a:pt x="24237" y="234702"/>
                  </a:cubicBezTo>
                  <a:cubicBezTo>
                    <a:pt x="25039" y="239719"/>
                    <a:pt x="25039" y="244832"/>
                    <a:pt x="24237" y="249850"/>
                  </a:cubicBezTo>
                  <a:cubicBezTo>
                    <a:pt x="25681" y="250881"/>
                    <a:pt x="27051" y="252012"/>
                    <a:pt x="28335" y="253236"/>
                  </a:cubicBezTo>
                  <a:cubicBezTo>
                    <a:pt x="32277" y="257155"/>
                    <a:pt x="35584" y="261664"/>
                    <a:pt x="38137" y="266602"/>
                  </a:cubicBezTo>
                  <a:cubicBezTo>
                    <a:pt x="40385" y="270774"/>
                    <a:pt x="43204" y="274613"/>
                    <a:pt x="46513" y="278007"/>
                  </a:cubicBezTo>
                  <a:cubicBezTo>
                    <a:pt x="49741" y="280477"/>
                    <a:pt x="53203" y="282626"/>
                    <a:pt x="56849" y="284423"/>
                  </a:cubicBezTo>
                  <a:cubicBezTo>
                    <a:pt x="62573" y="287012"/>
                    <a:pt x="67769" y="290637"/>
                    <a:pt x="72175" y="295115"/>
                  </a:cubicBezTo>
                  <a:cubicBezTo>
                    <a:pt x="76096" y="299571"/>
                    <a:pt x="80373" y="303313"/>
                    <a:pt x="84471" y="307234"/>
                  </a:cubicBezTo>
                  <a:lnTo>
                    <a:pt x="92847" y="315075"/>
                  </a:lnTo>
                  <a:cubicBezTo>
                    <a:pt x="100746" y="323683"/>
                    <a:pt x="106809" y="333809"/>
                    <a:pt x="110668" y="344836"/>
                  </a:cubicBezTo>
                  <a:cubicBezTo>
                    <a:pt x="113409" y="352580"/>
                    <a:pt x="117122" y="359946"/>
                    <a:pt x="121717" y="366756"/>
                  </a:cubicBezTo>
                  <a:cubicBezTo>
                    <a:pt x="123576" y="369901"/>
                    <a:pt x="126687" y="372105"/>
                    <a:pt x="130271" y="372815"/>
                  </a:cubicBezTo>
                  <a:lnTo>
                    <a:pt x="132945" y="372815"/>
                  </a:lnTo>
                  <a:cubicBezTo>
                    <a:pt x="137803" y="371836"/>
                    <a:pt x="142746" y="374057"/>
                    <a:pt x="145241" y="378339"/>
                  </a:cubicBezTo>
                  <a:cubicBezTo>
                    <a:pt x="150409" y="387071"/>
                    <a:pt x="142568" y="394200"/>
                    <a:pt x="137578" y="399011"/>
                  </a:cubicBezTo>
                  <a:cubicBezTo>
                    <a:pt x="135701" y="400332"/>
                    <a:pt x="134123" y="402032"/>
                    <a:pt x="132945" y="404001"/>
                  </a:cubicBezTo>
                  <a:cubicBezTo>
                    <a:pt x="131341" y="407387"/>
                    <a:pt x="131875" y="407922"/>
                    <a:pt x="136152" y="411843"/>
                  </a:cubicBezTo>
                  <a:cubicBezTo>
                    <a:pt x="137887" y="413374"/>
                    <a:pt x="139496" y="415043"/>
                    <a:pt x="140964" y="416832"/>
                  </a:cubicBezTo>
                  <a:cubicBezTo>
                    <a:pt x="147240" y="423643"/>
                    <a:pt x="149712" y="433131"/>
                    <a:pt x="147558" y="442138"/>
                  </a:cubicBezTo>
                  <a:cubicBezTo>
                    <a:pt x="145581" y="450501"/>
                    <a:pt x="145889" y="459241"/>
                    <a:pt x="148449" y="46744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64" name="Полилиния: фигура 690">
              <a:extLst>
                <a:ext uri="{FF2B5EF4-FFF2-40B4-BE49-F238E27FC236}">
                  <a16:creationId xmlns:a16="http://schemas.microsoft.com/office/drawing/2014/main" id="{C67AC90E-4B98-4245-BB02-16734DAA5688}"/>
                </a:ext>
              </a:extLst>
            </p:cNvPr>
            <p:cNvSpPr/>
            <p:nvPr/>
          </p:nvSpPr>
          <p:spPr>
            <a:xfrm>
              <a:off x="3926683" y="3907588"/>
              <a:ext cx="801573" cy="590719"/>
            </a:xfrm>
            <a:custGeom>
              <a:avLst/>
              <a:gdLst>
                <a:gd name="connsiteX0" fmla="*/ 470260 w 860097"/>
                <a:gd name="connsiteY0" fmla="*/ 631756 h 633559"/>
                <a:gd name="connsiteX1" fmla="*/ 476319 w 860097"/>
                <a:gd name="connsiteY1" fmla="*/ 633538 h 633559"/>
                <a:gd name="connsiteX2" fmla="*/ 494140 w 860097"/>
                <a:gd name="connsiteY2" fmla="*/ 620173 h 633559"/>
                <a:gd name="connsiteX3" fmla="*/ 518377 w 860097"/>
                <a:gd name="connsiteY3" fmla="*/ 602352 h 633559"/>
                <a:gd name="connsiteX4" fmla="*/ 529426 w 860097"/>
                <a:gd name="connsiteY4" fmla="*/ 601995 h 633559"/>
                <a:gd name="connsiteX5" fmla="*/ 537623 w 860097"/>
                <a:gd name="connsiteY5" fmla="*/ 601995 h 633559"/>
                <a:gd name="connsiteX6" fmla="*/ 545465 w 860097"/>
                <a:gd name="connsiteY6" fmla="*/ 600035 h 633559"/>
                <a:gd name="connsiteX7" fmla="*/ 547425 w 860097"/>
                <a:gd name="connsiteY7" fmla="*/ 600035 h 633559"/>
                <a:gd name="connsiteX8" fmla="*/ 554197 w 860097"/>
                <a:gd name="connsiteY8" fmla="*/ 597184 h 633559"/>
                <a:gd name="connsiteX9" fmla="*/ 570770 w 860097"/>
                <a:gd name="connsiteY9" fmla="*/ 591303 h 633559"/>
                <a:gd name="connsiteX10" fmla="*/ 588591 w 860097"/>
                <a:gd name="connsiteY10" fmla="*/ 591303 h 633559"/>
                <a:gd name="connsiteX11" fmla="*/ 604986 w 860097"/>
                <a:gd name="connsiteY11" fmla="*/ 590411 h 633559"/>
                <a:gd name="connsiteX12" fmla="*/ 627441 w 860097"/>
                <a:gd name="connsiteY12" fmla="*/ 576689 h 633559"/>
                <a:gd name="connsiteX13" fmla="*/ 635817 w 860097"/>
                <a:gd name="connsiteY13" fmla="*/ 566888 h 633559"/>
                <a:gd name="connsiteX14" fmla="*/ 659519 w 860097"/>
                <a:gd name="connsiteY14" fmla="*/ 547997 h 633559"/>
                <a:gd name="connsiteX15" fmla="*/ 668964 w 860097"/>
                <a:gd name="connsiteY15" fmla="*/ 549958 h 633559"/>
                <a:gd name="connsiteX16" fmla="*/ 671815 w 860097"/>
                <a:gd name="connsiteY16" fmla="*/ 551027 h 633559"/>
                <a:gd name="connsiteX17" fmla="*/ 675379 w 860097"/>
                <a:gd name="connsiteY17" fmla="*/ 549602 h 633559"/>
                <a:gd name="connsiteX18" fmla="*/ 682152 w 860097"/>
                <a:gd name="connsiteY18" fmla="*/ 546572 h 633559"/>
                <a:gd name="connsiteX19" fmla="*/ 697478 w 860097"/>
                <a:gd name="connsiteY19" fmla="*/ 548710 h 633559"/>
                <a:gd name="connsiteX20" fmla="*/ 701933 w 860097"/>
                <a:gd name="connsiteY20" fmla="*/ 550849 h 633559"/>
                <a:gd name="connsiteX21" fmla="*/ 719754 w 860097"/>
                <a:gd name="connsiteY21" fmla="*/ 548889 h 633559"/>
                <a:gd name="connsiteX22" fmla="*/ 737574 w 860097"/>
                <a:gd name="connsiteY22" fmla="*/ 544790 h 633559"/>
                <a:gd name="connsiteX23" fmla="*/ 750940 w 860097"/>
                <a:gd name="connsiteY23" fmla="*/ 548889 h 633559"/>
                <a:gd name="connsiteX24" fmla="*/ 763771 w 860097"/>
                <a:gd name="connsiteY24" fmla="*/ 551384 h 633559"/>
                <a:gd name="connsiteX25" fmla="*/ 773573 w 860097"/>
                <a:gd name="connsiteY25" fmla="*/ 544077 h 633559"/>
                <a:gd name="connsiteX26" fmla="*/ 780345 w 860097"/>
                <a:gd name="connsiteY26" fmla="*/ 538374 h 633559"/>
                <a:gd name="connsiteX27" fmla="*/ 807433 w 860097"/>
                <a:gd name="connsiteY27" fmla="*/ 526612 h 633559"/>
                <a:gd name="connsiteX28" fmla="*/ 809393 w 860097"/>
                <a:gd name="connsiteY28" fmla="*/ 518415 h 633559"/>
                <a:gd name="connsiteX29" fmla="*/ 811532 w 860097"/>
                <a:gd name="connsiteY29" fmla="*/ 514137 h 633559"/>
                <a:gd name="connsiteX30" fmla="*/ 811532 w 860097"/>
                <a:gd name="connsiteY30" fmla="*/ 510752 h 633559"/>
                <a:gd name="connsiteX31" fmla="*/ 809928 w 860097"/>
                <a:gd name="connsiteY31" fmla="*/ 508257 h 633559"/>
                <a:gd name="connsiteX32" fmla="*/ 805829 w 860097"/>
                <a:gd name="connsiteY32" fmla="*/ 499347 h 633559"/>
                <a:gd name="connsiteX33" fmla="*/ 819195 w 860097"/>
                <a:gd name="connsiteY33" fmla="*/ 473506 h 633559"/>
                <a:gd name="connsiteX34" fmla="*/ 824006 w 860097"/>
                <a:gd name="connsiteY34" fmla="*/ 467625 h 633559"/>
                <a:gd name="connsiteX35" fmla="*/ 836303 w 860097"/>
                <a:gd name="connsiteY35" fmla="*/ 451943 h 633559"/>
                <a:gd name="connsiteX36" fmla="*/ 857153 w 860097"/>
                <a:gd name="connsiteY36" fmla="*/ 422004 h 633559"/>
                <a:gd name="connsiteX37" fmla="*/ 858936 w 860097"/>
                <a:gd name="connsiteY37" fmla="*/ 407747 h 633559"/>
                <a:gd name="connsiteX38" fmla="*/ 844500 w 860097"/>
                <a:gd name="connsiteY38" fmla="*/ 404182 h 633559"/>
                <a:gd name="connsiteX39" fmla="*/ 835055 w 860097"/>
                <a:gd name="connsiteY39" fmla="*/ 404182 h 633559"/>
                <a:gd name="connsiteX40" fmla="*/ 811710 w 860097"/>
                <a:gd name="connsiteY40" fmla="*/ 396698 h 633559"/>
                <a:gd name="connsiteX41" fmla="*/ 801730 w 860097"/>
                <a:gd name="connsiteY41" fmla="*/ 392777 h 633559"/>
                <a:gd name="connsiteX42" fmla="*/ 777672 w 860097"/>
                <a:gd name="connsiteY42" fmla="*/ 371748 h 633559"/>
                <a:gd name="connsiteX43" fmla="*/ 777672 w 860097"/>
                <a:gd name="connsiteY43" fmla="*/ 315256 h 633559"/>
                <a:gd name="connsiteX44" fmla="*/ 798700 w 860097"/>
                <a:gd name="connsiteY44" fmla="*/ 287812 h 633559"/>
                <a:gd name="connsiteX45" fmla="*/ 807967 w 860097"/>
                <a:gd name="connsiteY45" fmla="*/ 281396 h 633559"/>
                <a:gd name="connsiteX46" fmla="*/ 817947 w 860097"/>
                <a:gd name="connsiteY46" fmla="*/ 272308 h 633559"/>
                <a:gd name="connsiteX47" fmla="*/ 814204 w 860097"/>
                <a:gd name="connsiteY47" fmla="*/ 252883 h 633559"/>
                <a:gd name="connsiteX48" fmla="*/ 795315 w 860097"/>
                <a:gd name="connsiteY48" fmla="*/ 248962 h 633559"/>
                <a:gd name="connsiteX49" fmla="*/ 790859 w 860097"/>
                <a:gd name="connsiteY49" fmla="*/ 248962 h 633559"/>
                <a:gd name="connsiteX50" fmla="*/ 762346 w 860097"/>
                <a:gd name="connsiteY50" fmla="*/ 223834 h 633559"/>
                <a:gd name="connsiteX51" fmla="*/ 758247 w 860097"/>
                <a:gd name="connsiteY51" fmla="*/ 209043 h 633559"/>
                <a:gd name="connsiteX52" fmla="*/ 748624 w 860097"/>
                <a:gd name="connsiteY52" fmla="*/ 201915 h 633559"/>
                <a:gd name="connsiteX53" fmla="*/ 740426 w 860097"/>
                <a:gd name="connsiteY53" fmla="*/ 198350 h 633559"/>
                <a:gd name="connsiteX54" fmla="*/ 729912 w 860097"/>
                <a:gd name="connsiteY54" fmla="*/ 186054 h 633559"/>
                <a:gd name="connsiteX55" fmla="*/ 724922 w 860097"/>
                <a:gd name="connsiteY55" fmla="*/ 178747 h 633559"/>
                <a:gd name="connsiteX56" fmla="*/ 661657 w 860097"/>
                <a:gd name="connsiteY56" fmla="*/ 166629 h 633559"/>
                <a:gd name="connsiteX57" fmla="*/ 646866 w 860097"/>
                <a:gd name="connsiteY57" fmla="*/ 168411 h 633559"/>
                <a:gd name="connsiteX58" fmla="*/ 586809 w 860097"/>
                <a:gd name="connsiteY58" fmla="*/ 160570 h 633559"/>
                <a:gd name="connsiteX59" fmla="*/ 588057 w 860097"/>
                <a:gd name="connsiteY59" fmla="*/ 121720 h 633559"/>
                <a:gd name="connsiteX60" fmla="*/ 594829 w 860097"/>
                <a:gd name="connsiteY60" fmla="*/ 102117 h 633559"/>
                <a:gd name="connsiteX61" fmla="*/ 575760 w 860097"/>
                <a:gd name="connsiteY61" fmla="*/ 49545 h 633559"/>
                <a:gd name="connsiteX62" fmla="*/ 557939 w 860097"/>
                <a:gd name="connsiteY62" fmla="*/ 49545 h 633559"/>
                <a:gd name="connsiteX63" fmla="*/ 540118 w 860097"/>
                <a:gd name="connsiteY63" fmla="*/ 35288 h 633559"/>
                <a:gd name="connsiteX64" fmla="*/ 524079 w 860097"/>
                <a:gd name="connsiteY64" fmla="*/ 22457 h 633559"/>
                <a:gd name="connsiteX65" fmla="*/ 501625 w 860097"/>
                <a:gd name="connsiteY65" fmla="*/ 29408 h 633559"/>
                <a:gd name="connsiteX66" fmla="*/ 489329 w 860097"/>
                <a:gd name="connsiteY66" fmla="*/ 44199 h 633559"/>
                <a:gd name="connsiteX67" fmla="*/ 453687 w 860097"/>
                <a:gd name="connsiteY67" fmla="*/ 72000 h 633559"/>
                <a:gd name="connsiteX68" fmla="*/ 431767 w 860097"/>
                <a:gd name="connsiteY68" fmla="*/ 64337 h 633559"/>
                <a:gd name="connsiteX69" fmla="*/ 418401 w 860097"/>
                <a:gd name="connsiteY69" fmla="*/ 58278 h 633559"/>
                <a:gd name="connsiteX70" fmla="*/ 412520 w 860097"/>
                <a:gd name="connsiteY70" fmla="*/ 58278 h 633559"/>
                <a:gd name="connsiteX71" fmla="*/ 399333 w 860097"/>
                <a:gd name="connsiteY71" fmla="*/ 56317 h 633559"/>
                <a:gd name="connsiteX72" fmla="*/ 388462 w 860097"/>
                <a:gd name="connsiteY72" fmla="*/ 43664 h 633559"/>
                <a:gd name="connsiteX73" fmla="*/ 384185 w 860097"/>
                <a:gd name="connsiteY73" fmla="*/ 36892 h 633559"/>
                <a:gd name="connsiteX74" fmla="*/ 358344 w 860097"/>
                <a:gd name="connsiteY74" fmla="*/ 36892 h 633559"/>
                <a:gd name="connsiteX75" fmla="*/ 349256 w 860097"/>
                <a:gd name="connsiteY75" fmla="*/ 40278 h 633559"/>
                <a:gd name="connsiteX76" fmla="*/ 295793 w 860097"/>
                <a:gd name="connsiteY76" fmla="*/ 32081 h 633559"/>
                <a:gd name="connsiteX77" fmla="*/ 292585 w 860097"/>
                <a:gd name="connsiteY77" fmla="*/ 29942 h 633559"/>
                <a:gd name="connsiteX78" fmla="*/ 258369 w 860097"/>
                <a:gd name="connsiteY78" fmla="*/ 16755 h 633559"/>
                <a:gd name="connsiteX79" fmla="*/ 199025 w 860097"/>
                <a:gd name="connsiteY79" fmla="*/ 4993 h 633559"/>
                <a:gd name="connsiteX80" fmla="*/ 169264 w 860097"/>
                <a:gd name="connsiteY80" fmla="*/ 7131 h 633559"/>
                <a:gd name="connsiteX81" fmla="*/ 166056 w 860097"/>
                <a:gd name="connsiteY81" fmla="*/ 13903 h 633559"/>
                <a:gd name="connsiteX82" fmla="*/ 161779 w 860097"/>
                <a:gd name="connsiteY82" fmla="*/ 22457 h 633559"/>
                <a:gd name="connsiteX83" fmla="*/ 154116 w 860097"/>
                <a:gd name="connsiteY83" fmla="*/ 30655 h 633559"/>
                <a:gd name="connsiteX84" fmla="*/ 146988 w 860097"/>
                <a:gd name="connsiteY84" fmla="*/ 38853 h 633559"/>
                <a:gd name="connsiteX85" fmla="*/ 146988 w 860097"/>
                <a:gd name="connsiteY85" fmla="*/ 47051 h 633559"/>
                <a:gd name="connsiteX86" fmla="*/ 146988 w 860097"/>
                <a:gd name="connsiteY86" fmla="*/ 58813 h 633559"/>
                <a:gd name="connsiteX87" fmla="*/ 140750 w 860097"/>
                <a:gd name="connsiteY87" fmla="*/ 71644 h 633559"/>
                <a:gd name="connsiteX88" fmla="*/ 135761 w 860097"/>
                <a:gd name="connsiteY88" fmla="*/ 81267 h 633559"/>
                <a:gd name="connsiteX89" fmla="*/ 133444 w 860097"/>
                <a:gd name="connsiteY89" fmla="*/ 94810 h 633559"/>
                <a:gd name="connsiteX90" fmla="*/ 123999 w 860097"/>
                <a:gd name="connsiteY90" fmla="*/ 124393 h 633559"/>
                <a:gd name="connsiteX91" fmla="*/ 100119 w 860097"/>
                <a:gd name="connsiteY91" fmla="*/ 135799 h 633559"/>
                <a:gd name="connsiteX92" fmla="*/ 92277 w 860097"/>
                <a:gd name="connsiteY92" fmla="*/ 134373 h 633559"/>
                <a:gd name="connsiteX93" fmla="*/ 56635 w 860097"/>
                <a:gd name="connsiteY93" fmla="*/ 162887 h 633559"/>
                <a:gd name="connsiteX94" fmla="*/ 53606 w 860097"/>
                <a:gd name="connsiteY94" fmla="*/ 175005 h 633559"/>
                <a:gd name="connsiteX95" fmla="*/ 50576 w 860097"/>
                <a:gd name="connsiteY95" fmla="*/ 188371 h 633559"/>
                <a:gd name="connsiteX96" fmla="*/ 37745 w 860097"/>
                <a:gd name="connsiteY96" fmla="*/ 201736 h 633559"/>
                <a:gd name="connsiteX97" fmla="*/ 35963 w 860097"/>
                <a:gd name="connsiteY97" fmla="*/ 203162 h 633559"/>
                <a:gd name="connsiteX98" fmla="*/ 27766 w 860097"/>
                <a:gd name="connsiteY98" fmla="*/ 208686 h 633559"/>
                <a:gd name="connsiteX99" fmla="*/ 14756 w 860097"/>
                <a:gd name="connsiteY99" fmla="*/ 218310 h 633559"/>
                <a:gd name="connsiteX100" fmla="*/ 10301 w 860097"/>
                <a:gd name="connsiteY100" fmla="*/ 223122 h 633559"/>
                <a:gd name="connsiteX101" fmla="*/ 4063 w 860097"/>
                <a:gd name="connsiteY101" fmla="*/ 256269 h 633559"/>
                <a:gd name="connsiteX102" fmla="*/ 4064 w 860097"/>
                <a:gd name="connsiteY102" fmla="*/ 257516 h 633559"/>
                <a:gd name="connsiteX103" fmla="*/ 321 w 860097"/>
                <a:gd name="connsiteY103" fmla="*/ 280327 h 633559"/>
                <a:gd name="connsiteX104" fmla="*/ 7806 w 860097"/>
                <a:gd name="connsiteY104" fmla="*/ 288168 h 633559"/>
                <a:gd name="connsiteX105" fmla="*/ 18142 w 860097"/>
                <a:gd name="connsiteY105" fmla="*/ 299573 h 633559"/>
                <a:gd name="connsiteX106" fmla="*/ 18142 w 860097"/>
                <a:gd name="connsiteY106" fmla="*/ 324701 h 633559"/>
                <a:gd name="connsiteX107" fmla="*/ 16716 w 860097"/>
                <a:gd name="connsiteY107" fmla="*/ 339492 h 633559"/>
                <a:gd name="connsiteX108" fmla="*/ 24914 w 860097"/>
                <a:gd name="connsiteY108" fmla="*/ 364086 h 633559"/>
                <a:gd name="connsiteX109" fmla="*/ 29726 w 860097"/>
                <a:gd name="connsiteY109" fmla="*/ 375669 h 633559"/>
                <a:gd name="connsiteX110" fmla="*/ 33646 w 860097"/>
                <a:gd name="connsiteY110" fmla="*/ 387609 h 633559"/>
                <a:gd name="connsiteX111" fmla="*/ 45764 w 860097"/>
                <a:gd name="connsiteY111" fmla="*/ 389569 h 633559"/>
                <a:gd name="connsiteX112" fmla="*/ 90317 w 860097"/>
                <a:gd name="connsiteY112" fmla="*/ 402222 h 633559"/>
                <a:gd name="connsiteX113" fmla="*/ 117227 w 860097"/>
                <a:gd name="connsiteY113" fmla="*/ 410420 h 633559"/>
                <a:gd name="connsiteX114" fmla="*/ 131483 w 860097"/>
                <a:gd name="connsiteY114" fmla="*/ 414340 h 633559"/>
                <a:gd name="connsiteX115" fmla="*/ 238409 w 860097"/>
                <a:gd name="connsiteY115" fmla="*/ 461210 h 633559"/>
                <a:gd name="connsiteX116" fmla="*/ 257478 w 860097"/>
                <a:gd name="connsiteY116" fmla="*/ 490436 h 633559"/>
                <a:gd name="connsiteX117" fmla="*/ 268349 w 860097"/>
                <a:gd name="connsiteY117" fmla="*/ 510574 h 633559"/>
                <a:gd name="connsiteX118" fmla="*/ 303991 w 860097"/>
                <a:gd name="connsiteY118" fmla="*/ 523048 h 633559"/>
                <a:gd name="connsiteX119" fmla="*/ 312188 w 860097"/>
                <a:gd name="connsiteY119" fmla="*/ 523048 h 633559"/>
                <a:gd name="connsiteX120" fmla="*/ 342840 w 860097"/>
                <a:gd name="connsiteY120" fmla="*/ 537483 h 633559"/>
                <a:gd name="connsiteX121" fmla="*/ 359057 w 860097"/>
                <a:gd name="connsiteY121" fmla="*/ 547285 h 633559"/>
                <a:gd name="connsiteX122" fmla="*/ 391135 w 860097"/>
                <a:gd name="connsiteY122" fmla="*/ 547285 h 633559"/>
                <a:gd name="connsiteX123" fmla="*/ 404679 w 860097"/>
                <a:gd name="connsiteY123" fmla="*/ 548532 h 633559"/>
                <a:gd name="connsiteX124" fmla="*/ 429272 w 860097"/>
                <a:gd name="connsiteY124" fmla="*/ 544255 h 633559"/>
                <a:gd name="connsiteX125" fmla="*/ 434975 w 860097"/>
                <a:gd name="connsiteY125" fmla="*/ 540513 h 633559"/>
                <a:gd name="connsiteX126" fmla="*/ 452796 w 860097"/>
                <a:gd name="connsiteY126" fmla="*/ 533384 h 633559"/>
                <a:gd name="connsiteX127" fmla="*/ 463132 w 860097"/>
                <a:gd name="connsiteY127" fmla="*/ 539443 h 633559"/>
                <a:gd name="connsiteX128" fmla="*/ 465449 w 860097"/>
                <a:gd name="connsiteY128" fmla="*/ 569204 h 633559"/>
                <a:gd name="connsiteX129" fmla="*/ 463845 w 860097"/>
                <a:gd name="connsiteY129" fmla="*/ 576690 h 633559"/>
                <a:gd name="connsiteX130" fmla="*/ 462062 w 860097"/>
                <a:gd name="connsiteY130" fmla="*/ 588451 h 633559"/>
                <a:gd name="connsiteX131" fmla="*/ 465627 w 860097"/>
                <a:gd name="connsiteY131" fmla="*/ 595402 h 633559"/>
                <a:gd name="connsiteX132" fmla="*/ 470616 w 860097"/>
                <a:gd name="connsiteY132" fmla="*/ 606985 h 633559"/>
                <a:gd name="connsiteX133" fmla="*/ 469369 w 860097"/>
                <a:gd name="connsiteY133" fmla="*/ 619638 h 633559"/>
                <a:gd name="connsiteX134" fmla="*/ 470260 w 860097"/>
                <a:gd name="connsiteY134" fmla="*/ 631756 h 63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860097" h="633559">
                  <a:moveTo>
                    <a:pt x="470260" y="631756"/>
                  </a:moveTo>
                  <a:cubicBezTo>
                    <a:pt x="472002" y="633055"/>
                    <a:pt x="474151" y="633688"/>
                    <a:pt x="476319" y="633538"/>
                  </a:cubicBezTo>
                  <a:cubicBezTo>
                    <a:pt x="483804" y="633538"/>
                    <a:pt x="489150" y="627479"/>
                    <a:pt x="494140" y="620173"/>
                  </a:cubicBezTo>
                  <a:cubicBezTo>
                    <a:pt x="499733" y="611436"/>
                    <a:pt x="508370" y="605085"/>
                    <a:pt x="518377" y="602352"/>
                  </a:cubicBezTo>
                  <a:lnTo>
                    <a:pt x="529426" y="601995"/>
                  </a:lnTo>
                  <a:lnTo>
                    <a:pt x="537623" y="601995"/>
                  </a:lnTo>
                  <a:cubicBezTo>
                    <a:pt x="540276" y="601510"/>
                    <a:pt x="542896" y="600855"/>
                    <a:pt x="545465" y="600035"/>
                  </a:cubicBezTo>
                  <a:lnTo>
                    <a:pt x="547425" y="600035"/>
                  </a:lnTo>
                  <a:lnTo>
                    <a:pt x="554197" y="597184"/>
                  </a:lnTo>
                  <a:cubicBezTo>
                    <a:pt x="559509" y="594669"/>
                    <a:pt x="565062" y="592699"/>
                    <a:pt x="570770" y="591303"/>
                  </a:cubicBezTo>
                  <a:cubicBezTo>
                    <a:pt x="576691" y="590628"/>
                    <a:pt x="582670" y="590628"/>
                    <a:pt x="588591" y="591303"/>
                  </a:cubicBezTo>
                  <a:cubicBezTo>
                    <a:pt x="594070" y="591821"/>
                    <a:pt x="599596" y="591521"/>
                    <a:pt x="604986" y="590411"/>
                  </a:cubicBezTo>
                  <a:cubicBezTo>
                    <a:pt x="613364" y="587491"/>
                    <a:pt x="621021" y="582812"/>
                    <a:pt x="627441" y="576689"/>
                  </a:cubicBezTo>
                  <a:cubicBezTo>
                    <a:pt x="630529" y="573687"/>
                    <a:pt x="633333" y="570406"/>
                    <a:pt x="635817" y="566888"/>
                  </a:cubicBezTo>
                  <a:cubicBezTo>
                    <a:pt x="640927" y="557720"/>
                    <a:pt x="649442" y="550933"/>
                    <a:pt x="659519" y="547997"/>
                  </a:cubicBezTo>
                  <a:cubicBezTo>
                    <a:pt x="662792" y="547700"/>
                    <a:pt x="666079" y="548382"/>
                    <a:pt x="668964" y="549958"/>
                  </a:cubicBezTo>
                  <a:cubicBezTo>
                    <a:pt x="670033" y="549958"/>
                    <a:pt x="671281" y="551384"/>
                    <a:pt x="671815" y="551027"/>
                  </a:cubicBezTo>
                  <a:cubicBezTo>
                    <a:pt x="673162" y="551142"/>
                    <a:pt x="674483" y="550613"/>
                    <a:pt x="675379" y="549602"/>
                  </a:cubicBezTo>
                  <a:cubicBezTo>
                    <a:pt x="677325" y="548005"/>
                    <a:pt x="679664" y="546958"/>
                    <a:pt x="682152" y="546572"/>
                  </a:cubicBezTo>
                  <a:cubicBezTo>
                    <a:pt x="687340" y="545195"/>
                    <a:pt x="692864" y="545966"/>
                    <a:pt x="697478" y="548710"/>
                  </a:cubicBezTo>
                  <a:lnTo>
                    <a:pt x="701933" y="550849"/>
                  </a:lnTo>
                  <a:cubicBezTo>
                    <a:pt x="707852" y="553022"/>
                    <a:pt x="714448" y="552296"/>
                    <a:pt x="719754" y="548889"/>
                  </a:cubicBezTo>
                  <a:cubicBezTo>
                    <a:pt x="725363" y="546352"/>
                    <a:pt x="731421" y="544959"/>
                    <a:pt x="737574" y="544790"/>
                  </a:cubicBezTo>
                  <a:cubicBezTo>
                    <a:pt x="742239" y="545345"/>
                    <a:pt x="746766" y="546733"/>
                    <a:pt x="750940" y="548889"/>
                  </a:cubicBezTo>
                  <a:cubicBezTo>
                    <a:pt x="754747" y="551316"/>
                    <a:pt x="759333" y="552207"/>
                    <a:pt x="763771" y="551384"/>
                  </a:cubicBezTo>
                  <a:cubicBezTo>
                    <a:pt x="767453" y="549560"/>
                    <a:pt x="770773" y="547084"/>
                    <a:pt x="773573" y="544077"/>
                  </a:cubicBezTo>
                  <a:cubicBezTo>
                    <a:pt x="775703" y="542030"/>
                    <a:pt x="777965" y="540125"/>
                    <a:pt x="780345" y="538374"/>
                  </a:cubicBezTo>
                  <a:cubicBezTo>
                    <a:pt x="788477" y="532646"/>
                    <a:pt x="797696" y="528644"/>
                    <a:pt x="807433" y="526612"/>
                  </a:cubicBezTo>
                  <a:cubicBezTo>
                    <a:pt x="807701" y="523802"/>
                    <a:pt x="808361" y="521042"/>
                    <a:pt x="809393" y="518415"/>
                  </a:cubicBezTo>
                  <a:cubicBezTo>
                    <a:pt x="809960" y="516920"/>
                    <a:pt x="810676" y="515488"/>
                    <a:pt x="811532" y="514137"/>
                  </a:cubicBezTo>
                  <a:cubicBezTo>
                    <a:pt x="812601" y="512534"/>
                    <a:pt x="812601" y="512534"/>
                    <a:pt x="811532" y="510752"/>
                  </a:cubicBezTo>
                  <a:cubicBezTo>
                    <a:pt x="811178" y="509817"/>
                    <a:pt x="810631" y="508967"/>
                    <a:pt x="809928" y="508257"/>
                  </a:cubicBezTo>
                  <a:cubicBezTo>
                    <a:pt x="807563" y="505856"/>
                    <a:pt x="806114" y="502704"/>
                    <a:pt x="805829" y="499347"/>
                  </a:cubicBezTo>
                  <a:cubicBezTo>
                    <a:pt x="806959" y="489384"/>
                    <a:pt x="811717" y="480185"/>
                    <a:pt x="819195" y="473506"/>
                  </a:cubicBezTo>
                  <a:cubicBezTo>
                    <a:pt x="820977" y="471368"/>
                    <a:pt x="822759" y="469407"/>
                    <a:pt x="824006" y="467625"/>
                  </a:cubicBezTo>
                  <a:cubicBezTo>
                    <a:pt x="827749" y="462279"/>
                    <a:pt x="832026" y="457111"/>
                    <a:pt x="836303" y="451943"/>
                  </a:cubicBezTo>
                  <a:cubicBezTo>
                    <a:pt x="844649" y="443012"/>
                    <a:pt x="851671" y="432929"/>
                    <a:pt x="857153" y="422004"/>
                  </a:cubicBezTo>
                  <a:cubicBezTo>
                    <a:pt x="859470" y="417014"/>
                    <a:pt x="861430" y="411311"/>
                    <a:pt x="858936" y="407747"/>
                  </a:cubicBezTo>
                  <a:cubicBezTo>
                    <a:pt x="856441" y="404182"/>
                    <a:pt x="851807" y="403826"/>
                    <a:pt x="844500" y="404182"/>
                  </a:cubicBezTo>
                  <a:cubicBezTo>
                    <a:pt x="841354" y="404359"/>
                    <a:pt x="838201" y="404359"/>
                    <a:pt x="835055" y="404182"/>
                  </a:cubicBezTo>
                  <a:cubicBezTo>
                    <a:pt x="826978" y="402724"/>
                    <a:pt x="819129" y="400208"/>
                    <a:pt x="811710" y="396698"/>
                  </a:cubicBezTo>
                  <a:cubicBezTo>
                    <a:pt x="808324" y="395272"/>
                    <a:pt x="804938" y="393846"/>
                    <a:pt x="801730" y="392777"/>
                  </a:cubicBezTo>
                  <a:cubicBezTo>
                    <a:pt x="791186" y="389329"/>
                    <a:pt x="782500" y="381737"/>
                    <a:pt x="777672" y="371748"/>
                  </a:cubicBezTo>
                  <a:cubicBezTo>
                    <a:pt x="768199" y="354109"/>
                    <a:pt x="768199" y="332895"/>
                    <a:pt x="777672" y="315256"/>
                  </a:cubicBezTo>
                  <a:cubicBezTo>
                    <a:pt x="783424" y="305209"/>
                    <a:pt x="790496" y="295979"/>
                    <a:pt x="798700" y="287812"/>
                  </a:cubicBezTo>
                  <a:cubicBezTo>
                    <a:pt x="801587" y="285395"/>
                    <a:pt x="804689" y="283247"/>
                    <a:pt x="807967" y="281396"/>
                  </a:cubicBezTo>
                  <a:cubicBezTo>
                    <a:pt x="812210" y="279557"/>
                    <a:pt x="815720" y="276360"/>
                    <a:pt x="817947" y="272308"/>
                  </a:cubicBezTo>
                  <a:cubicBezTo>
                    <a:pt x="820461" y="265645"/>
                    <a:pt x="819014" y="258135"/>
                    <a:pt x="814204" y="252883"/>
                  </a:cubicBezTo>
                  <a:cubicBezTo>
                    <a:pt x="809215" y="248071"/>
                    <a:pt x="804047" y="248249"/>
                    <a:pt x="795315" y="248962"/>
                  </a:cubicBezTo>
                  <a:lnTo>
                    <a:pt x="790859" y="248962"/>
                  </a:lnTo>
                  <a:cubicBezTo>
                    <a:pt x="767870" y="250566"/>
                    <a:pt x="764662" y="235774"/>
                    <a:pt x="762346" y="223834"/>
                  </a:cubicBezTo>
                  <a:cubicBezTo>
                    <a:pt x="761610" y="218750"/>
                    <a:pt x="760233" y="213780"/>
                    <a:pt x="758247" y="209043"/>
                  </a:cubicBezTo>
                  <a:cubicBezTo>
                    <a:pt x="755930" y="204410"/>
                    <a:pt x="753435" y="203518"/>
                    <a:pt x="748624" y="201915"/>
                  </a:cubicBezTo>
                  <a:cubicBezTo>
                    <a:pt x="743812" y="200311"/>
                    <a:pt x="743455" y="199954"/>
                    <a:pt x="740426" y="198350"/>
                  </a:cubicBezTo>
                  <a:cubicBezTo>
                    <a:pt x="735735" y="195436"/>
                    <a:pt x="732062" y="191141"/>
                    <a:pt x="729912" y="186054"/>
                  </a:cubicBezTo>
                  <a:cubicBezTo>
                    <a:pt x="728626" y="183381"/>
                    <a:pt x="726944" y="180917"/>
                    <a:pt x="724922" y="178747"/>
                  </a:cubicBezTo>
                  <a:cubicBezTo>
                    <a:pt x="709774" y="164669"/>
                    <a:pt x="672706" y="165916"/>
                    <a:pt x="661657" y="166629"/>
                  </a:cubicBezTo>
                  <a:cubicBezTo>
                    <a:pt x="657380" y="166629"/>
                    <a:pt x="652212" y="167698"/>
                    <a:pt x="646866" y="168411"/>
                  </a:cubicBezTo>
                  <a:cubicBezTo>
                    <a:pt x="626372" y="171441"/>
                    <a:pt x="600888" y="175005"/>
                    <a:pt x="586809" y="160570"/>
                  </a:cubicBezTo>
                  <a:cubicBezTo>
                    <a:pt x="572731" y="146135"/>
                    <a:pt x="581998" y="133304"/>
                    <a:pt x="588057" y="121720"/>
                  </a:cubicBezTo>
                  <a:cubicBezTo>
                    <a:pt x="591929" y="115861"/>
                    <a:pt x="594258" y="109118"/>
                    <a:pt x="594829" y="102117"/>
                  </a:cubicBezTo>
                  <a:cubicBezTo>
                    <a:pt x="592381" y="83413"/>
                    <a:pt x="585873" y="65470"/>
                    <a:pt x="575760" y="49545"/>
                  </a:cubicBezTo>
                  <a:cubicBezTo>
                    <a:pt x="569965" y="51401"/>
                    <a:pt x="563735" y="51401"/>
                    <a:pt x="557939" y="49545"/>
                  </a:cubicBezTo>
                  <a:cubicBezTo>
                    <a:pt x="550844" y="46450"/>
                    <a:pt x="544696" y="41531"/>
                    <a:pt x="540118" y="35288"/>
                  </a:cubicBezTo>
                  <a:cubicBezTo>
                    <a:pt x="536274" y="29413"/>
                    <a:pt x="530655" y="24917"/>
                    <a:pt x="524079" y="22457"/>
                  </a:cubicBezTo>
                  <a:cubicBezTo>
                    <a:pt x="515889" y="20562"/>
                    <a:pt x="507312" y="23217"/>
                    <a:pt x="501625" y="29408"/>
                  </a:cubicBezTo>
                  <a:cubicBezTo>
                    <a:pt x="497060" y="33931"/>
                    <a:pt x="492942" y="38885"/>
                    <a:pt x="489329" y="44199"/>
                  </a:cubicBezTo>
                  <a:cubicBezTo>
                    <a:pt x="480062" y="56674"/>
                    <a:pt x="469547" y="70930"/>
                    <a:pt x="453687" y="72000"/>
                  </a:cubicBezTo>
                  <a:cubicBezTo>
                    <a:pt x="445729" y="71964"/>
                    <a:pt x="438013" y="69266"/>
                    <a:pt x="431767" y="64337"/>
                  </a:cubicBezTo>
                  <a:cubicBezTo>
                    <a:pt x="427820" y="61344"/>
                    <a:pt x="423253" y="59273"/>
                    <a:pt x="418401" y="58278"/>
                  </a:cubicBezTo>
                  <a:cubicBezTo>
                    <a:pt x="416450" y="58011"/>
                    <a:pt x="414472" y="58011"/>
                    <a:pt x="412520" y="58278"/>
                  </a:cubicBezTo>
                  <a:cubicBezTo>
                    <a:pt x="408028" y="59072"/>
                    <a:pt x="403400" y="58384"/>
                    <a:pt x="399333" y="56317"/>
                  </a:cubicBezTo>
                  <a:cubicBezTo>
                    <a:pt x="394383" y="53450"/>
                    <a:pt x="390551" y="48989"/>
                    <a:pt x="388462" y="43664"/>
                  </a:cubicBezTo>
                  <a:cubicBezTo>
                    <a:pt x="387331" y="41234"/>
                    <a:pt x="385894" y="38958"/>
                    <a:pt x="384185" y="36892"/>
                  </a:cubicBezTo>
                  <a:cubicBezTo>
                    <a:pt x="377056" y="29942"/>
                    <a:pt x="369750" y="32437"/>
                    <a:pt x="358344" y="36892"/>
                  </a:cubicBezTo>
                  <a:cubicBezTo>
                    <a:pt x="355375" y="38177"/>
                    <a:pt x="352342" y="39307"/>
                    <a:pt x="349256" y="40278"/>
                  </a:cubicBezTo>
                  <a:cubicBezTo>
                    <a:pt x="331044" y="44541"/>
                    <a:pt x="311890" y="41604"/>
                    <a:pt x="295793" y="32081"/>
                  </a:cubicBezTo>
                  <a:lnTo>
                    <a:pt x="292585" y="29942"/>
                  </a:lnTo>
                  <a:cubicBezTo>
                    <a:pt x="282985" y="21828"/>
                    <a:pt x="270932" y="17183"/>
                    <a:pt x="258369" y="16755"/>
                  </a:cubicBezTo>
                  <a:cubicBezTo>
                    <a:pt x="237987" y="16980"/>
                    <a:pt x="217780" y="12975"/>
                    <a:pt x="199025" y="4993"/>
                  </a:cubicBezTo>
                  <a:cubicBezTo>
                    <a:pt x="183343" y="-2314"/>
                    <a:pt x="175145" y="-1601"/>
                    <a:pt x="169264" y="7131"/>
                  </a:cubicBezTo>
                  <a:cubicBezTo>
                    <a:pt x="167878" y="9225"/>
                    <a:pt x="166797" y="11505"/>
                    <a:pt x="166056" y="13903"/>
                  </a:cubicBezTo>
                  <a:cubicBezTo>
                    <a:pt x="164956" y="16906"/>
                    <a:pt x="163522" y="19776"/>
                    <a:pt x="161779" y="22457"/>
                  </a:cubicBezTo>
                  <a:cubicBezTo>
                    <a:pt x="159604" y="25521"/>
                    <a:pt x="157027" y="28278"/>
                    <a:pt x="154116" y="30655"/>
                  </a:cubicBezTo>
                  <a:cubicBezTo>
                    <a:pt x="151115" y="32774"/>
                    <a:pt x="148669" y="35586"/>
                    <a:pt x="146988" y="38853"/>
                  </a:cubicBezTo>
                  <a:cubicBezTo>
                    <a:pt x="146302" y="41542"/>
                    <a:pt x="146302" y="44361"/>
                    <a:pt x="146988" y="47051"/>
                  </a:cubicBezTo>
                  <a:cubicBezTo>
                    <a:pt x="147810" y="50928"/>
                    <a:pt x="147810" y="54935"/>
                    <a:pt x="146988" y="58813"/>
                  </a:cubicBezTo>
                  <a:cubicBezTo>
                    <a:pt x="145795" y="63466"/>
                    <a:pt x="143673" y="67831"/>
                    <a:pt x="140750" y="71644"/>
                  </a:cubicBezTo>
                  <a:cubicBezTo>
                    <a:pt x="138570" y="74556"/>
                    <a:pt x="136884" y="77807"/>
                    <a:pt x="135761" y="81267"/>
                  </a:cubicBezTo>
                  <a:cubicBezTo>
                    <a:pt x="134691" y="86078"/>
                    <a:pt x="134157" y="90534"/>
                    <a:pt x="133444" y="94810"/>
                  </a:cubicBezTo>
                  <a:cubicBezTo>
                    <a:pt x="132758" y="105295"/>
                    <a:pt x="129516" y="115452"/>
                    <a:pt x="123999" y="124393"/>
                  </a:cubicBezTo>
                  <a:cubicBezTo>
                    <a:pt x="115266" y="138116"/>
                    <a:pt x="109207" y="137581"/>
                    <a:pt x="100119" y="135799"/>
                  </a:cubicBezTo>
                  <a:cubicBezTo>
                    <a:pt x="97534" y="135174"/>
                    <a:pt x="94916" y="134698"/>
                    <a:pt x="92277" y="134373"/>
                  </a:cubicBezTo>
                  <a:cubicBezTo>
                    <a:pt x="74456" y="132591"/>
                    <a:pt x="60913" y="155758"/>
                    <a:pt x="56635" y="162887"/>
                  </a:cubicBezTo>
                  <a:cubicBezTo>
                    <a:pt x="54819" y="166680"/>
                    <a:pt x="53788" y="170802"/>
                    <a:pt x="53606" y="175005"/>
                  </a:cubicBezTo>
                  <a:cubicBezTo>
                    <a:pt x="53357" y="179599"/>
                    <a:pt x="52332" y="184118"/>
                    <a:pt x="50576" y="188371"/>
                  </a:cubicBezTo>
                  <a:cubicBezTo>
                    <a:pt x="47552" y="193879"/>
                    <a:pt x="43126" y="198490"/>
                    <a:pt x="37745" y="201736"/>
                  </a:cubicBezTo>
                  <a:lnTo>
                    <a:pt x="35963" y="203162"/>
                  </a:lnTo>
                  <a:lnTo>
                    <a:pt x="27766" y="208686"/>
                  </a:lnTo>
                  <a:cubicBezTo>
                    <a:pt x="23122" y="211457"/>
                    <a:pt x="18765" y="214681"/>
                    <a:pt x="14756" y="218310"/>
                  </a:cubicBezTo>
                  <a:lnTo>
                    <a:pt x="10301" y="223122"/>
                  </a:lnTo>
                  <a:cubicBezTo>
                    <a:pt x="11189" y="234528"/>
                    <a:pt x="9037" y="245966"/>
                    <a:pt x="4063" y="256269"/>
                  </a:cubicBezTo>
                  <a:lnTo>
                    <a:pt x="4064" y="257516"/>
                  </a:lnTo>
                  <a:cubicBezTo>
                    <a:pt x="634" y="264597"/>
                    <a:pt x="-666" y="272521"/>
                    <a:pt x="321" y="280327"/>
                  </a:cubicBezTo>
                  <a:cubicBezTo>
                    <a:pt x="2126" y="283521"/>
                    <a:pt x="4699" y="286216"/>
                    <a:pt x="7806" y="288168"/>
                  </a:cubicBezTo>
                  <a:cubicBezTo>
                    <a:pt x="12121" y="291080"/>
                    <a:pt x="15668" y="294993"/>
                    <a:pt x="18142" y="299573"/>
                  </a:cubicBezTo>
                  <a:cubicBezTo>
                    <a:pt x="20726" y="307750"/>
                    <a:pt x="20726" y="316524"/>
                    <a:pt x="18142" y="324701"/>
                  </a:cubicBezTo>
                  <a:cubicBezTo>
                    <a:pt x="16915" y="329530"/>
                    <a:pt x="16434" y="334518"/>
                    <a:pt x="16716" y="339492"/>
                  </a:cubicBezTo>
                  <a:cubicBezTo>
                    <a:pt x="18176" y="348061"/>
                    <a:pt x="20940" y="356355"/>
                    <a:pt x="24914" y="364086"/>
                  </a:cubicBezTo>
                  <a:cubicBezTo>
                    <a:pt x="26518" y="368006"/>
                    <a:pt x="28300" y="371748"/>
                    <a:pt x="29726" y="375669"/>
                  </a:cubicBezTo>
                  <a:cubicBezTo>
                    <a:pt x="31151" y="379590"/>
                    <a:pt x="32221" y="382797"/>
                    <a:pt x="33646" y="387609"/>
                  </a:cubicBezTo>
                  <a:cubicBezTo>
                    <a:pt x="37725" y="387987"/>
                    <a:pt x="41774" y="388642"/>
                    <a:pt x="45764" y="389569"/>
                  </a:cubicBezTo>
                  <a:cubicBezTo>
                    <a:pt x="60734" y="392955"/>
                    <a:pt x="75704" y="397589"/>
                    <a:pt x="90317" y="402222"/>
                  </a:cubicBezTo>
                  <a:cubicBezTo>
                    <a:pt x="99406" y="405074"/>
                    <a:pt x="108138" y="407925"/>
                    <a:pt x="117227" y="410420"/>
                  </a:cubicBezTo>
                  <a:lnTo>
                    <a:pt x="131483" y="414340"/>
                  </a:lnTo>
                  <a:cubicBezTo>
                    <a:pt x="170210" y="421680"/>
                    <a:pt x="206768" y="437705"/>
                    <a:pt x="238409" y="461210"/>
                  </a:cubicBezTo>
                  <a:cubicBezTo>
                    <a:pt x="246866" y="469407"/>
                    <a:pt x="253381" y="479393"/>
                    <a:pt x="257478" y="490436"/>
                  </a:cubicBezTo>
                  <a:cubicBezTo>
                    <a:pt x="260314" y="497545"/>
                    <a:pt x="263962" y="504302"/>
                    <a:pt x="268349" y="510574"/>
                  </a:cubicBezTo>
                  <a:cubicBezTo>
                    <a:pt x="277666" y="520012"/>
                    <a:pt x="290821" y="524616"/>
                    <a:pt x="303991" y="523048"/>
                  </a:cubicBezTo>
                  <a:lnTo>
                    <a:pt x="312188" y="523048"/>
                  </a:lnTo>
                  <a:cubicBezTo>
                    <a:pt x="324031" y="523119"/>
                    <a:pt x="335242" y="528399"/>
                    <a:pt x="342840" y="537483"/>
                  </a:cubicBezTo>
                  <a:cubicBezTo>
                    <a:pt x="347091" y="542363"/>
                    <a:pt x="352761" y="545790"/>
                    <a:pt x="359057" y="547285"/>
                  </a:cubicBezTo>
                  <a:cubicBezTo>
                    <a:pt x="369696" y="548803"/>
                    <a:pt x="380496" y="548803"/>
                    <a:pt x="391135" y="547285"/>
                  </a:cubicBezTo>
                  <a:lnTo>
                    <a:pt x="404679" y="548532"/>
                  </a:lnTo>
                  <a:cubicBezTo>
                    <a:pt x="413084" y="548829"/>
                    <a:pt x="421460" y="547373"/>
                    <a:pt x="429272" y="544255"/>
                  </a:cubicBezTo>
                  <a:cubicBezTo>
                    <a:pt x="431266" y="543156"/>
                    <a:pt x="433172" y="541905"/>
                    <a:pt x="434975" y="540513"/>
                  </a:cubicBezTo>
                  <a:cubicBezTo>
                    <a:pt x="439863" y="536069"/>
                    <a:pt x="446191" y="533538"/>
                    <a:pt x="452796" y="533384"/>
                  </a:cubicBezTo>
                  <a:cubicBezTo>
                    <a:pt x="456914" y="533938"/>
                    <a:pt x="460638" y="536121"/>
                    <a:pt x="463132" y="539443"/>
                  </a:cubicBezTo>
                  <a:cubicBezTo>
                    <a:pt x="467422" y="548772"/>
                    <a:pt x="468244" y="559325"/>
                    <a:pt x="465449" y="569204"/>
                  </a:cubicBezTo>
                  <a:cubicBezTo>
                    <a:pt x="465448" y="572234"/>
                    <a:pt x="464379" y="574373"/>
                    <a:pt x="463845" y="576690"/>
                  </a:cubicBezTo>
                  <a:cubicBezTo>
                    <a:pt x="462535" y="580468"/>
                    <a:pt x="461931" y="584455"/>
                    <a:pt x="462062" y="588451"/>
                  </a:cubicBezTo>
                  <a:cubicBezTo>
                    <a:pt x="462722" y="591003"/>
                    <a:pt x="463939" y="593377"/>
                    <a:pt x="465627" y="595402"/>
                  </a:cubicBezTo>
                  <a:cubicBezTo>
                    <a:pt x="468134" y="598842"/>
                    <a:pt x="469839" y="602800"/>
                    <a:pt x="470616" y="606985"/>
                  </a:cubicBezTo>
                  <a:cubicBezTo>
                    <a:pt x="470885" y="611242"/>
                    <a:pt x="470464" y="615515"/>
                    <a:pt x="469369" y="619638"/>
                  </a:cubicBezTo>
                  <a:cubicBezTo>
                    <a:pt x="469904" y="623559"/>
                    <a:pt x="468656" y="629439"/>
                    <a:pt x="470260" y="63175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65" name="Полилиния: фигура 691">
              <a:extLst>
                <a:ext uri="{FF2B5EF4-FFF2-40B4-BE49-F238E27FC236}">
                  <a16:creationId xmlns:a16="http://schemas.microsoft.com/office/drawing/2014/main" id="{2DE7C8B1-BA54-4896-A2C6-249AD490D84F}"/>
                </a:ext>
              </a:extLst>
            </p:cNvPr>
            <p:cNvSpPr/>
            <p:nvPr/>
          </p:nvSpPr>
          <p:spPr>
            <a:xfrm>
              <a:off x="4366439" y="4851543"/>
              <a:ext cx="379093" cy="371485"/>
            </a:xfrm>
            <a:custGeom>
              <a:avLst/>
              <a:gdLst>
                <a:gd name="connsiteX0" fmla="*/ 392418 w 406772"/>
                <a:gd name="connsiteY0" fmla="*/ 305808 h 398426"/>
                <a:gd name="connsiteX1" fmla="*/ 390992 w 406772"/>
                <a:gd name="connsiteY1" fmla="*/ 295828 h 398426"/>
                <a:gd name="connsiteX2" fmla="*/ 386002 w 406772"/>
                <a:gd name="connsiteY2" fmla="*/ 291908 h 398426"/>
                <a:gd name="connsiteX3" fmla="*/ 377270 w 406772"/>
                <a:gd name="connsiteY3" fmla="*/ 283710 h 398426"/>
                <a:gd name="connsiteX4" fmla="*/ 375487 w 406772"/>
                <a:gd name="connsiteY4" fmla="*/ 269453 h 398426"/>
                <a:gd name="connsiteX5" fmla="*/ 393309 w 406772"/>
                <a:gd name="connsiteY5" fmla="*/ 257869 h 398426"/>
                <a:gd name="connsiteX6" fmla="*/ 406318 w 406772"/>
                <a:gd name="connsiteY6" fmla="*/ 251632 h 398426"/>
                <a:gd name="connsiteX7" fmla="*/ 406318 w 406772"/>
                <a:gd name="connsiteY7" fmla="*/ 246820 h 398426"/>
                <a:gd name="connsiteX8" fmla="*/ 389745 w 406772"/>
                <a:gd name="connsiteY8" fmla="*/ 227752 h 398426"/>
                <a:gd name="connsiteX9" fmla="*/ 385646 w 406772"/>
                <a:gd name="connsiteY9" fmla="*/ 224188 h 398426"/>
                <a:gd name="connsiteX10" fmla="*/ 355885 w 406772"/>
                <a:gd name="connsiteY10" fmla="*/ 190506 h 398426"/>
                <a:gd name="connsiteX11" fmla="*/ 347509 w 406772"/>
                <a:gd name="connsiteY11" fmla="*/ 164665 h 398426"/>
                <a:gd name="connsiteX12" fmla="*/ 341984 w 406772"/>
                <a:gd name="connsiteY12" fmla="*/ 145419 h 398426"/>
                <a:gd name="connsiteX13" fmla="*/ 335747 w 406772"/>
                <a:gd name="connsiteY13" fmla="*/ 135083 h 398426"/>
                <a:gd name="connsiteX14" fmla="*/ 329866 w 406772"/>
                <a:gd name="connsiteY14" fmla="*/ 142568 h 398426"/>
                <a:gd name="connsiteX15" fmla="*/ 322738 w 406772"/>
                <a:gd name="connsiteY15" fmla="*/ 151478 h 398426"/>
                <a:gd name="connsiteX16" fmla="*/ 307768 w 406772"/>
                <a:gd name="connsiteY16" fmla="*/ 158072 h 398426"/>
                <a:gd name="connsiteX17" fmla="*/ 307055 w 406772"/>
                <a:gd name="connsiteY17" fmla="*/ 158072 h 398426"/>
                <a:gd name="connsiteX18" fmla="*/ 276047 w 406772"/>
                <a:gd name="connsiteY18" fmla="*/ 135617 h 398426"/>
                <a:gd name="connsiteX19" fmla="*/ 273195 w 406772"/>
                <a:gd name="connsiteY19" fmla="*/ 114410 h 398426"/>
                <a:gd name="connsiteX20" fmla="*/ 274086 w 406772"/>
                <a:gd name="connsiteY20" fmla="*/ 111025 h 398426"/>
                <a:gd name="connsiteX21" fmla="*/ 274086 w 406772"/>
                <a:gd name="connsiteY21" fmla="*/ 100154 h 398426"/>
                <a:gd name="connsiteX22" fmla="*/ 274086 w 406772"/>
                <a:gd name="connsiteY22" fmla="*/ 85185 h 398426"/>
                <a:gd name="connsiteX23" fmla="*/ 305273 w 406772"/>
                <a:gd name="connsiteY23" fmla="*/ 54354 h 398426"/>
                <a:gd name="connsiteX24" fmla="*/ 308481 w 406772"/>
                <a:gd name="connsiteY24" fmla="*/ 52572 h 398426"/>
                <a:gd name="connsiteX25" fmla="*/ 300283 w 406772"/>
                <a:gd name="connsiteY25" fmla="*/ 28692 h 398426"/>
                <a:gd name="connsiteX26" fmla="*/ 279076 w 406772"/>
                <a:gd name="connsiteY26" fmla="*/ 21742 h 398426"/>
                <a:gd name="connsiteX27" fmla="*/ 268383 w 406772"/>
                <a:gd name="connsiteY27" fmla="*/ 21742 h 398426"/>
                <a:gd name="connsiteX28" fmla="*/ 247889 w 406772"/>
                <a:gd name="connsiteY28" fmla="*/ 20494 h 398426"/>
                <a:gd name="connsiteX29" fmla="*/ 222940 w 406772"/>
                <a:gd name="connsiteY29" fmla="*/ 0 h 398426"/>
                <a:gd name="connsiteX30" fmla="*/ 220267 w 406772"/>
                <a:gd name="connsiteY30" fmla="*/ 891 h 398426"/>
                <a:gd name="connsiteX31" fmla="*/ 217594 w 406772"/>
                <a:gd name="connsiteY31" fmla="*/ 891 h 398426"/>
                <a:gd name="connsiteX32" fmla="*/ 196031 w 406772"/>
                <a:gd name="connsiteY32" fmla="*/ 13900 h 398426"/>
                <a:gd name="connsiteX33" fmla="*/ 198704 w 406772"/>
                <a:gd name="connsiteY33" fmla="*/ 26197 h 398426"/>
                <a:gd name="connsiteX34" fmla="*/ 203337 w 406772"/>
                <a:gd name="connsiteY34" fmla="*/ 41345 h 398426"/>
                <a:gd name="connsiteX35" fmla="*/ 190684 w 406772"/>
                <a:gd name="connsiteY35" fmla="*/ 59166 h 398426"/>
                <a:gd name="connsiteX36" fmla="*/ 186586 w 406772"/>
                <a:gd name="connsiteY36" fmla="*/ 60591 h 398426"/>
                <a:gd name="connsiteX37" fmla="*/ 179814 w 406772"/>
                <a:gd name="connsiteY37" fmla="*/ 64868 h 398426"/>
                <a:gd name="connsiteX38" fmla="*/ 161993 w 406772"/>
                <a:gd name="connsiteY38" fmla="*/ 71818 h 398426"/>
                <a:gd name="connsiteX39" fmla="*/ 150231 w 406772"/>
                <a:gd name="connsiteY39" fmla="*/ 64868 h 398426"/>
                <a:gd name="connsiteX40" fmla="*/ 141855 w 406772"/>
                <a:gd name="connsiteY40" fmla="*/ 66294 h 398426"/>
                <a:gd name="connsiteX41" fmla="*/ 135439 w 406772"/>
                <a:gd name="connsiteY41" fmla="*/ 78769 h 398426"/>
                <a:gd name="connsiteX42" fmla="*/ 128311 w 406772"/>
                <a:gd name="connsiteY42" fmla="*/ 92491 h 398426"/>
                <a:gd name="connsiteX43" fmla="*/ 112985 w 406772"/>
                <a:gd name="connsiteY43" fmla="*/ 105678 h 398426"/>
                <a:gd name="connsiteX44" fmla="*/ 103362 w 406772"/>
                <a:gd name="connsiteY44" fmla="*/ 113163 h 398426"/>
                <a:gd name="connsiteX45" fmla="*/ 70749 w 406772"/>
                <a:gd name="connsiteY45" fmla="*/ 128133 h 398426"/>
                <a:gd name="connsiteX46" fmla="*/ 45087 w 406772"/>
                <a:gd name="connsiteY46" fmla="*/ 138291 h 398426"/>
                <a:gd name="connsiteX47" fmla="*/ 24949 w 406772"/>
                <a:gd name="connsiteY47" fmla="*/ 144885 h 398426"/>
                <a:gd name="connsiteX48" fmla="*/ 14435 w 406772"/>
                <a:gd name="connsiteY48" fmla="*/ 146488 h 398426"/>
                <a:gd name="connsiteX49" fmla="*/ 713 w 406772"/>
                <a:gd name="connsiteY49" fmla="*/ 156824 h 398426"/>
                <a:gd name="connsiteX50" fmla="*/ 1960 w 406772"/>
                <a:gd name="connsiteY50" fmla="*/ 163062 h 398426"/>
                <a:gd name="connsiteX51" fmla="*/ 13900 w 406772"/>
                <a:gd name="connsiteY51" fmla="*/ 168052 h 398426"/>
                <a:gd name="connsiteX52" fmla="*/ 26018 w 406772"/>
                <a:gd name="connsiteY52" fmla="*/ 172151 h 398426"/>
                <a:gd name="connsiteX53" fmla="*/ 36711 w 406772"/>
                <a:gd name="connsiteY53" fmla="*/ 188546 h 398426"/>
                <a:gd name="connsiteX54" fmla="*/ 30296 w 406772"/>
                <a:gd name="connsiteY54" fmla="*/ 209219 h 398426"/>
                <a:gd name="connsiteX55" fmla="*/ 6059 w 406772"/>
                <a:gd name="connsiteY55" fmla="*/ 216525 h 398426"/>
                <a:gd name="connsiteX56" fmla="*/ 0 w 406772"/>
                <a:gd name="connsiteY56" fmla="*/ 216525 h 398426"/>
                <a:gd name="connsiteX57" fmla="*/ 2317 w 406772"/>
                <a:gd name="connsiteY57" fmla="*/ 222406 h 398426"/>
                <a:gd name="connsiteX58" fmla="*/ 12653 w 406772"/>
                <a:gd name="connsiteY58" fmla="*/ 244860 h 398426"/>
                <a:gd name="connsiteX59" fmla="*/ 35464 w 406772"/>
                <a:gd name="connsiteY59" fmla="*/ 266780 h 398426"/>
                <a:gd name="connsiteX60" fmla="*/ 39741 w 406772"/>
                <a:gd name="connsiteY60" fmla="*/ 269810 h 398426"/>
                <a:gd name="connsiteX61" fmla="*/ 62908 w 406772"/>
                <a:gd name="connsiteY61" fmla="*/ 302422 h 398426"/>
                <a:gd name="connsiteX62" fmla="*/ 64334 w 406772"/>
                <a:gd name="connsiteY62" fmla="*/ 305808 h 398426"/>
                <a:gd name="connsiteX63" fmla="*/ 81085 w 406772"/>
                <a:gd name="connsiteY63" fmla="*/ 326836 h 398426"/>
                <a:gd name="connsiteX64" fmla="*/ 93738 w 406772"/>
                <a:gd name="connsiteY64" fmla="*/ 330222 h 398426"/>
                <a:gd name="connsiteX65" fmla="*/ 110490 w 406772"/>
                <a:gd name="connsiteY65" fmla="*/ 335034 h 398426"/>
                <a:gd name="connsiteX66" fmla="*/ 116549 w 406772"/>
                <a:gd name="connsiteY66" fmla="*/ 337885 h 398426"/>
                <a:gd name="connsiteX67" fmla="*/ 139716 w 406772"/>
                <a:gd name="connsiteY67" fmla="*/ 343410 h 398426"/>
                <a:gd name="connsiteX68" fmla="*/ 153260 w 406772"/>
                <a:gd name="connsiteY68" fmla="*/ 335034 h 398426"/>
                <a:gd name="connsiteX69" fmla="*/ 175180 w 406772"/>
                <a:gd name="connsiteY69" fmla="*/ 325767 h 398426"/>
                <a:gd name="connsiteX70" fmla="*/ 189437 w 406772"/>
                <a:gd name="connsiteY70" fmla="*/ 337173 h 398426"/>
                <a:gd name="connsiteX71" fmla="*/ 199416 w 406772"/>
                <a:gd name="connsiteY71" fmla="*/ 361409 h 398426"/>
                <a:gd name="connsiteX72" fmla="*/ 213139 w 406772"/>
                <a:gd name="connsiteY72" fmla="*/ 389388 h 398426"/>
                <a:gd name="connsiteX73" fmla="*/ 213139 w 406772"/>
                <a:gd name="connsiteY73" fmla="*/ 389388 h 398426"/>
                <a:gd name="connsiteX74" fmla="*/ 220980 w 406772"/>
                <a:gd name="connsiteY74" fmla="*/ 395091 h 398426"/>
                <a:gd name="connsiteX75" fmla="*/ 260542 w 406772"/>
                <a:gd name="connsiteY75" fmla="*/ 392240 h 398426"/>
                <a:gd name="connsiteX76" fmla="*/ 269275 w 406772"/>
                <a:gd name="connsiteY76" fmla="*/ 387071 h 398426"/>
                <a:gd name="connsiteX77" fmla="*/ 270344 w 406772"/>
                <a:gd name="connsiteY77" fmla="*/ 387071 h 398426"/>
                <a:gd name="connsiteX78" fmla="*/ 280502 w 406772"/>
                <a:gd name="connsiteY78" fmla="*/ 378874 h 398426"/>
                <a:gd name="connsiteX79" fmla="*/ 299392 w 406772"/>
                <a:gd name="connsiteY79" fmla="*/ 365152 h 398426"/>
                <a:gd name="connsiteX80" fmla="*/ 331113 w 406772"/>
                <a:gd name="connsiteY80" fmla="*/ 355528 h 398426"/>
                <a:gd name="connsiteX81" fmla="*/ 342163 w 406772"/>
                <a:gd name="connsiteY81" fmla="*/ 353033 h 398426"/>
                <a:gd name="connsiteX82" fmla="*/ 361053 w 406772"/>
                <a:gd name="connsiteY82" fmla="*/ 349291 h 398426"/>
                <a:gd name="connsiteX83" fmla="*/ 384577 w 406772"/>
                <a:gd name="connsiteY83" fmla="*/ 344301 h 398426"/>
                <a:gd name="connsiteX84" fmla="*/ 399011 w 406772"/>
                <a:gd name="connsiteY84" fmla="*/ 331292 h 398426"/>
                <a:gd name="connsiteX85" fmla="*/ 399011 w 406772"/>
                <a:gd name="connsiteY85" fmla="*/ 331292 h 398426"/>
                <a:gd name="connsiteX86" fmla="*/ 392418 w 406772"/>
                <a:gd name="connsiteY86" fmla="*/ 313471 h 398426"/>
                <a:gd name="connsiteX87" fmla="*/ 392418 w 406772"/>
                <a:gd name="connsiteY87" fmla="*/ 305808 h 39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06772" h="398426">
                  <a:moveTo>
                    <a:pt x="392418" y="305808"/>
                  </a:moveTo>
                  <a:cubicBezTo>
                    <a:pt x="392913" y="302413"/>
                    <a:pt x="392418" y="298948"/>
                    <a:pt x="390992" y="295828"/>
                  </a:cubicBezTo>
                  <a:cubicBezTo>
                    <a:pt x="389594" y="294215"/>
                    <a:pt x="387900" y="292885"/>
                    <a:pt x="386002" y="291908"/>
                  </a:cubicBezTo>
                  <a:cubicBezTo>
                    <a:pt x="382397" y="290024"/>
                    <a:pt x="379378" y="287189"/>
                    <a:pt x="377270" y="283710"/>
                  </a:cubicBezTo>
                  <a:cubicBezTo>
                    <a:pt x="374488" y="279495"/>
                    <a:pt x="373829" y="274224"/>
                    <a:pt x="375487" y="269453"/>
                  </a:cubicBezTo>
                  <a:cubicBezTo>
                    <a:pt x="378339" y="262681"/>
                    <a:pt x="386180" y="260186"/>
                    <a:pt x="393309" y="257869"/>
                  </a:cubicBezTo>
                  <a:cubicBezTo>
                    <a:pt x="400437" y="255553"/>
                    <a:pt x="404714" y="254483"/>
                    <a:pt x="406318" y="251632"/>
                  </a:cubicBezTo>
                  <a:cubicBezTo>
                    <a:pt x="406924" y="250085"/>
                    <a:pt x="406924" y="248367"/>
                    <a:pt x="406318" y="246820"/>
                  </a:cubicBezTo>
                  <a:cubicBezTo>
                    <a:pt x="402501" y="239161"/>
                    <a:pt x="396797" y="232599"/>
                    <a:pt x="389745" y="227752"/>
                  </a:cubicBezTo>
                  <a:lnTo>
                    <a:pt x="385646" y="224188"/>
                  </a:lnTo>
                  <a:cubicBezTo>
                    <a:pt x="373813" y="214807"/>
                    <a:pt x="363737" y="203404"/>
                    <a:pt x="355885" y="190506"/>
                  </a:cubicBezTo>
                  <a:cubicBezTo>
                    <a:pt x="351714" y="182402"/>
                    <a:pt x="348885" y="173675"/>
                    <a:pt x="347509" y="164665"/>
                  </a:cubicBezTo>
                  <a:cubicBezTo>
                    <a:pt x="346343" y="158075"/>
                    <a:pt x="344491" y="151624"/>
                    <a:pt x="341984" y="145419"/>
                  </a:cubicBezTo>
                  <a:cubicBezTo>
                    <a:pt x="340210" y="141798"/>
                    <a:pt x="338123" y="138340"/>
                    <a:pt x="335747" y="135083"/>
                  </a:cubicBezTo>
                  <a:cubicBezTo>
                    <a:pt x="333499" y="137337"/>
                    <a:pt x="331525" y="139850"/>
                    <a:pt x="329866" y="142568"/>
                  </a:cubicBezTo>
                  <a:cubicBezTo>
                    <a:pt x="327801" y="145774"/>
                    <a:pt x="325412" y="148759"/>
                    <a:pt x="322738" y="151478"/>
                  </a:cubicBezTo>
                  <a:cubicBezTo>
                    <a:pt x="318786" y="155526"/>
                    <a:pt x="313422" y="157888"/>
                    <a:pt x="307768" y="158072"/>
                  </a:cubicBezTo>
                  <a:lnTo>
                    <a:pt x="307055" y="158072"/>
                  </a:lnTo>
                  <a:cubicBezTo>
                    <a:pt x="294076" y="155159"/>
                    <a:pt x="282864" y="147040"/>
                    <a:pt x="276047" y="135617"/>
                  </a:cubicBezTo>
                  <a:cubicBezTo>
                    <a:pt x="271227" y="129628"/>
                    <a:pt x="270129" y="121460"/>
                    <a:pt x="273195" y="114410"/>
                  </a:cubicBezTo>
                  <a:lnTo>
                    <a:pt x="274086" y="111025"/>
                  </a:lnTo>
                  <a:cubicBezTo>
                    <a:pt x="274880" y="107445"/>
                    <a:pt x="274880" y="103734"/>
                    <a:pt x="274086" y="100154"/>
                  </a:cubicBezTo>
                  <a:cubicBezTo>
                    <a:pt x="273088" y="95214"/>
                    <a:pt x="273088" y="90125"/>
                    <a:pt x="274086" y="85185"/>
                  </a:cubicBezTo>
                  <a:cubicBezTo>
                    <a:pt x="277829" y="68789"/>
                    <a:pt x="291907" y="61126"/>
                    <a:pt x="305273" y="54354"/>
                  </a:cubicBezTo>
                  <a:lnTo>
                    <a:pt x="308481" y="52572"/>
                  </a:lnTo>
                  <a:cubicBezTo>
                    <a:pt x="308481" y="42236"/>
                    <a:pt x="306521" y="32612"/>
                    <a:pt x="300283" y="28692"/>
                  </a:cubicBezTo>
                  <a:cubicBezTo>
                    <a:pt x="293751" y="24979"/>
                    <a:pt x="286539" y="22616"/>
                    <a:pt x="279076" y="21742"/>
                  </a:cubicBezTo>
                  <a:cubicBezTo>
                    <a:pt x="275526" y="21300"/>
                    <a:pt x="271934" y="21300"/>
                    <a:pt x="268383" y="21742"/>
                  </a:cubicBezTo>
                  <a:cubicBezTo>
                    <a:pt x="261562" y="23145"/>
                    <a:pt x="254490" y="22715"/>
                    <a:pt x="247889" y="20494"/>
                  </a:cubicBezTo>
                  <a:cubicBezTo>
                    <a:pt x="237706" y="16319"/>
                    <a:pt x="229014" y="9178"/>
                    <a:pt x="222940" y="0"/>
                  </a:cubicBezTo>
                  <a:lnTo>
                    <a:pt x="220267" y="891"/>
                  </a:lnTo>
                  <a:lnTo>
                    <a:pt x="217594" y="891"/>
                  </a:lnTo>
                  <a:cubicBezTo>
                    <a:pt x="206367" y="3743"/>
                    <a:pt x="198347" y="6237"/>
                    <a:pt x="196031" y="13900"/>
                  </a:cubicBezTo>
                  <a:cubicBezTo>
                    <a:pt x="195188" y="18192"/>
                    <a:pt x="196155" y="22642"/>
                    <a:pt x="198704" y="26197"/>
                  </a:cubicBezTo>
                  <a:cubicBezTo>
                    <a:pt x="201431" y="30806"/>
                    <a:pt x="203019" y="35999"/>
                    <a:pt x="203337" y="41345"/>
                  </a:cubicBezTo>
                  <a:cubicBezTo>
                    <a:pt x="203337" y="54176"/>
                    <a:pt x="198169" y="56671"/>
                    <a:pt x="190684" y="59166"/>
                  </a:cubicBezTo>
                  <a:lnTo>
                    <a:pt x="186586" y="60591"/>
                  </a:lnTo>
                  <a:cubicBezTo>
                    <a:pt x="184147" y="61707"/>
                    <a:pt x="181869" y="63146"/>
                    <a:pt x="179814" y="64868"/>
                  </a:cubicBezTo>
                  <a:cubicBezTo>
                    <a:pt x="175101" y="69567"/>
                    <a:pt x="168642" y="72086"/>
                    <a:pt x="161993" y="71818"/>
                  </a:cubicBezTo>
                  <a:cubicBezTo>
                    <a:pt x="157471" y="70716"/>
                    <a:pt x="153377" y="68298"/>
                    <a:pt x="150231" y="64868"/>
                  </a:cubicBezTo>
                  <a:cubicBezTo>
                    <a:pt x="146488" y="61482"/>
                    <a:pt x="146488" y="61482"/>
                    <a:pt x="141855" y="66294"/>
                  </a:cubicBezTo>
                  <a:cubicBezTo>
                    <a:pt x="138851" y="69947"/>
                    <a:pt x="136663" y="74200"/>
                    <a:pt x="135439" y="78769"/>
                  </a:cubicBezTo>
                  <a:cubicBezTo>
                    <a:pt x="133740" y="83664"/>
                    <a:pt x="131339" y="88286"/>
                    <a:pt x="128311" y="92491"/>
                  </a:cubicBezTo>
                  <a:cubicBezTo>
                    <a:pt x="123738" y="97474"/>
                    <a:pt x="118594" y="101900"/>
                    <a:pt x="112985" y="105678"/>
                  </a:cubicBezTo>
                  <a:cubicBezTo>
                    <a:pt x="109612" y="107954"/>
                    <a:pt x="106397" y="110455"/>
                    <a:pt x="103362" y="113163"/>
                  </a:cubicBezTo>
                  <a:cubicBezTo>
                    <a:pt x="93896" y="120774"/>
                    <a:pt x="82691" y="125917"/>
                    <a:pt x="70749" y="128133"/>
                  </a:cubicBezTo>
                  <a:cubicBezTo>
                    <a:pt x="61665" y="129986"/>
                    <a:pt x="52978" y="133424"/>
                    <a:pt x="45087" y="138291"/>
                  </a:cubicBezTo>
                  <a:cubicBezTo>
                    <a:pt x="39198" y="142480"/>
                    <a:pt x="32175" y="144779"/>
                    <a:pt x="24949" y="144885"/>
                  </a:cubicBezTo>
                  <a:cubicBezTo>
                    <a:pt x="21406" y="145122"/>
                    <a:pt x="17888" y="145659"/>
                    <a:pt x="14435" y="146488"/>
                  </a:cubicBezTo>
                  <a:cubicBezTo>
                    <a:pt x="8654" y="147942"/>
                    <a:pt x="3706" y="151670"/>
                    <a:pt x="713" y="156824"/>
                  </a:cubicBezTo>
                  <a:cubicBezTo>
                    <a:pt x="-4" y="158978"/>
                    <a:pt x="470" y="161350"/>
                    <a:pt x="1960" y="163062"/>
                  </a:cubicBezTo>
                  <a:cubicBezTo>
                    <a:pt x="4099" y="166092"/>
                    <a:pt x="8732" y="166982"/>
                    <a:pt x="13900" y="168052"/>
                  </a:cubicBezTo>
                  <a:cubicBezTo>
                    <a:pt x="18144" y="168716"/>
                    <a:pt x="22243" y="170102"/>
                    <a:pt x="26018" y="172151"/>
                  </a:cubicBezTo>
                  <a:cubicBezTo>
                    <a:pt x="31847" y="175750"/>
                    <a:pt x="35768" y="181760"/>
                    <a:pt x="36711" y="188546"/>
                  </a:cubicBezTo>
                  <a:cubicBezTo>
                    <a:pt x="37725" y="196046"/>
                    <a:pt x="35378" y="203611"/>
                    <a:pt x="30296" y="209219"/>
                  </a:cubicBezTo>
                  <a:cubicBezTo>
                    <a:pt x="23560" y="214873"/>
                    <a:pt x="14798" y="217515"/>
                    <a:pt x="6059" y="216525"/>
                  </a:cubicBezTo>
                  <a:lnTo>
                    <a:pt x="0" y="216525"/>
                  </a:lnTo>
                  <a:cubicBezTo>
                    <a:pt x="0" y="218485"/>
                    <a:pt x="1426" y="220445"/>
                    <a:pt x="2317" y="222406"/>
                  </a:cubicBezTo>
                  <a:cubicBezTo>
                    <a:pt x="5071" y="230189"/>
                    <a:pt x="8531" y="237706"/>
                    <a:pt x="12653" y="244860"/>
                  </a:cubicBezTo>
                  <a:cubicBezTo>
                    <a:pt x="18792" y="253552"/>
                    <a:pt x="26534" y="260992"/>
                    <a:pt x="35464" y="266780"/>
                  </a:cubicBezTo>
                  <a:lnTo>
                    <a:pt x="39741" y="269810"/>
                  </a:lnTo>
                  <a:cubicBezTo>
                    <a:pt x="50340" y="278320"/>
                    <a:pt x="58361" y="289612"/>
                    <a:pt x="62908" y="302422"/>
                  </a:cubicBezTo>
                  <a:lnTo>
                    <a:pt x="64334" y="305808"/>
                  </a:lnTo>
                  <a:cubicBezTo>
                    <a:pt x="68432" y="315966"/>
                    <a:pt x="71462" y="323629"/>
                    <a:pt x="81085" y="326836"/>
                  </a:cubicBezTo>
                  <a:cubicBezTo>
                    <a:pt x="85238" y="328198"/>
                    <a:pt x="89462" y="329328"/>
                    <a:pt x="93738" y="330222"/>
                  </a:cubicBezTo>
                  <a:cubicBezTo>
                    <a:pt x="99453" y="331329"/>
                    <a:pt x="105059" y="332940"/>
                    <a:pt x="110490" y="335034"/>
                  </a:cubicBezTo>
                  <a:lnTo>
                    <a:pt x="116549" y="337885"/>
                  </a:lnTo>
                  <a:cubicBezTo>
                    <a:pt x="123409" y="342329"/>
                    <a:pt x="131589" y="344279"/>
                    <a:pt x="139716" y="343410"/>
                  </a:cubicBezTo>
                  <a:cubicBezTo>
                    <a:pt x="144712" y="341483"/>
                    <a:pt x="149305" y="338642"/>
                    <a:pt x="153260" y="335034"/>
                  </a:cubicBezTo>
                  <a:cubicBezTo>
                    <a:pt x="158960" y="329031"/>
                    <a:pt x="166902" y="325673"/>
                    <a:pt x="175180" y="325767"/>
                  </a:cubicBezTo>
                  <a:cubicBezTo>
                    <a:pt x="181365" y="327315"/>
                    <a:pt x="186569" y="331478"/>
                    <a:pt x="189437" y="337173"/>
                  </a:cubicBezTo>
                  <a:cubicBezTo>
                    <a:pt x="193863" y="344754"/>
                    <a:pt x="197221" y="352910"/>
                    <a:pt x="199416" y="361409"/>
                  </a:cubicBezTo>
                  <a:cubicBezTo>
                    <a:pt x="201669" y="371705"/>
                    <a:pt x="206377" y="381304"/>
                    <a:pt x="213139" y="389388"/>
                  </a:cubicBezTo>
                  <a:lnTo>
                    <a:pt x="213139" y="389388"/>
                  </a:lnTo>
                  <a:cubicBezTo>
                    <a:pt x="215465" y="391656"/>
                    <a:pt x="218106" y="393576"/>
                    <a:pt x="220980" y="395091"/>
                  </a:cubicBezTo>
                  <a:cubicBezTo>
                    <a:pt x="233887" y="400387"/>
                    <a:pt x="248529" y="399332"/>
                    <a:pt x="260542" y="392240"/>
                  </a:cubicBezTo>
                  <a:cubicBezTo>
                    <a:pt x="263611" y="390798"/>
                    <a:pt x="266534" y="389067"/>
                    <a:pt x="269275" y="387071"/>
                  </a:cubicBezTo>
                  <a:lnTo>
                    <a:pt x="270344" y="387071"/>
                  </a:lnTo>
                  <a:cubicBezTo>
                    <a:pt x="273908" y="384576"/>
                    <a:pt x="277294" y="381547"/>
                    <a:pt x="280502" y="378874"/>
                  </a:cubicBezTo>
                  <a:cubicBezTo>
                    <a:pt x="286300" y="373650"/>
                    <a:pt x="292631" y="369050"/>
                    <a:pt x="299392" y="365152"/>
                  </a:cubicBezTo>
                  <a:cubicBezTo>
                    <a:pt x="309432" y="360395"/>
                    <a:pt x="320122" y="357152"/>
                    <a:pt x="331113" y="355528"/>
                  </a:cubicBezTo>
                  <a:lnTo>
                    <a:pt x="342163" y="353033"/>
                  </a:lnTo>
                  <a:cubicBezTo>
                    <a:pt x="348222" y="351608"/>
                    <a:pt x="354637" y="350360"/>
                    <a:pt x="361053" y="349291"/>
                  </a:cubicBezTo>
                  <a:cubicBezTo>
                    <a:pt x="368976" y="348042"/>
                    <a:pt x="376828" y="346377"/>
                    <a:pt x="384577" y="344301"/>
                  </a:cubicBezTo>
                  <a:cubicBezTo>
                    <a:pt x="391350" y="342822"/>
                    <a:pt x="396839" y="337876"/>
                    <a:pt x="399011" y="331292"/>
                  </a:cubicBezTo>
                  <a:lnTo>
                    <a:pt x="399011" y="331292"/>
                  </a:lnTo>
                  <a:cubicBezTo>
                    <a:pt x="395944" y="325711"/>
                    <a:pt x="393721" y="319705"/>
                    <a:pt x="392418" y="313471"/>
                  </a:cubicBezTo>
                  <a:cubicBezTo>
                    <a:pt x="392244" y="310920"/>
                    <a:pt x="392244" y="308359"/>
                    <a:pt x="392418" y="30580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66" name="Полилиния: фигура 692">
              <a:extLst>
                <a:ext uri="{FF2B5EF4-FFF2-40B4-BE49-F238E27FC236}">
                  <a16:creationId xmlns:a16="http://schemas.microsoft.com/office/drawing/2014/main" id="{7D33A855-8DA7-483E-A221-1E60AC7E58B7}"/>
                </a:ext>
              </a:extLst>
            </p:cNvPr>
            <p:cNvSpPr/>
            <p:nvPr/>
          </p:nvSpPr>
          <p:spPr>
            <a:xfrm>
              <a:off x="4628493" y="4550794"/>
              <a:ext cx="256505" cy="438669"/>
            </a:xfrm>
            <a:custGeom>
              <a:avLst/>
              <a:gdLst>
                <a:gd name="connsiteX0" fmla="*/ 1275 w 275233"/>
                <a:gd name="connsiteY0" fmla="*/ 439465 h 470482"/>
                <a:gd name="connsiteX1" fmla="*/ 2345 w 275233"/>
                <a:gd name="connsiteY1" fmla="*/ 451762 h 470482"/>
                <a:gd name="connsiteX2" fmla="*/ 26046 w 275233"/>
                <a:gd name="connsiteY2" fmla="*/ 470473 h 470482"/>
                <a:gd name="connsiteX3" fmla="*/ 34957 w 275233"/>
                <a:gd name="connsiteY3" fmla="*/ 466731 h 470482"/>
                <a:gd name="connsiteX4" fmla="*/ 40660 w 275233"/>
                <a:gd name="connsiteY4" fmla="*/ 459424 h 470482"/>
                <a:gd name="connsiteX5" fmla="*/ 48679 w 275233"/>
                <a:gd name="connsiteY5" fmla="*/ 449623 h 470482"/>
                <a:gd name="connsiteX6" fmla="*/ 52065 w 275233"/>
                <a:gd name="connsiteY6" fmla="*/ 447128 h 470482"/>
                <a:gd name="connsiteX7" fmla="*/ 57590 w 275233"/>
                <a:gd name="connsiteY7" fmla="*/ 444455 h 470482"/>
                <a:gd name="connsiteX8" fmla="*/ 83965 w 275233"/>
                <a:gd name="connsiteY8" fmla="*/ 441069 h 470482"/>
                <a:gd name="connsiteX9" fmla="*/ 91806 w 275233"/>
                <a:gd name="connsiteY9" fmla="*/ 441069 h 470482"/>
                <a:gd name="connsiteX10" fmla="*/ 135646 w 275233"/>
                <a:gd name="connsiteY10" fmla="*/ 427169 h 470482"/>
                <a:gd name="connsiteX11" fmla="*/ 141348 w 275233"/>
                <a:gd name="connsiteY11" fmla="*/ 409348 h 470482"/>
                <a:gd name="connsiteX12" fmla="*/ 155071 w 275233"/>
                <a:gd name="connsiteY12" fmla="*/ 381547 h 470482"/>
                <a:gd name="connsiteX13" fmla="*/ 164338 w 275233"/>
                <a:gd name="connsiteY13" fmla="*/ 376914 h 470482"/>
                <a:gd name="connsiteX14" fmla="*/ 168436 w 275233"/>
                <a:gd name="connsiteY14" fmla="*/ 374953 h 470482"/>
                <a:gd name="connsiteX15" fmla="*/ 168436 w 275233"/>
                <a:gd name="connsiteY15" fmla="*/ 374953 h 470482"/>
                <a:gd name="connsiteX16" fmla="*/ 176812 w 275233"/>
                <a:gd name="connsiteY16" fmla="*/ 369072 h 470482"/>
                <a:gd name="connsiteX17" fmla="*/ 178950 w 275233"/>
                <a:gd name="connsiteY17" fmla="*/ 366934 h 470482"/>
                <a:gd name="connsiteX18" fmla="*/ 188752 w 275233"/>
                <a:gd name="connsiteY18" fmla="*/ 351251 h 470482"/>
                <a:gd name="connsiteX19" fmla="*/ 194455 w 275233"/>
                <a:gd name="connsiteY19" fmla="*/ 340737 h 470482"/>
                <a:gd name="connsiteX20" fmla="*/ 214058 w 275233"/>
                <a:gd name="connsiteY20" fmla="*/ 326302 h 470482"/>
                <a:gd name="connsiteX21" fmla="*/ 221899 w 275233"/>
                <a:gd name="connsiteY21" fmla="*/ 322025 h 470482"/>
                <a:gd name="connsiteX22" fmla="*/ 237938 w 275233"/>
                <a:gd name="connsiteY22" fmla="*/ 300818 h 470482"/>
                <a:gd name="connsiteX23" fmla="*/ 240968 w 275233"/>
                <a:gd name="connsiteY23" fmla="*/ 289769 h 470482"/>
                <a:gd name="connsiteX24" fmla="*/ 251303 w 275233"/>
                <a:gd name="connsiteY24" fmla="*/ 266067 h 470482"/>
                <a:gd name="connsiteX25" fmla="*/ 259858 w 275233"/>
                <a:gd name="connsiteY25" fmla="*/ 259295 h 470482"/>
                <a:gd name="connsiteX26" fmla="*/ 269837 w 275233"/>
                <a:gd name="connsiteY26" fmla="*/ 249672 h 470482"/>
                <a:gd name="connsiteX27" fmla="*/ 269837 w 275233"/>
                <a:gd name="connsiteY27" fmla="*/ 193179 h 470482"/>
                <a:gd name="connsiteX28" fmla="*/ 250769 w 275233"/>
                <a:gd name="connsiteY28" fmla="*/ 156646 h 470482"/>
                <a:gd name="connsiteX29" fmla="*/ 235443 w 275233"/>
                <a:gd name="connsiteY29" fmla="*/ 129737 h 470482"/>
                <a:gd name="connsiteX30" fmla="*/ 233661 w 275233"/>
                <a:gd name="connsiteY30" fmla="*/ 125994 h 470482"/>
                <a:gd name="connsiteX31" fmla="*/ 218513 w 275233"/>
                <a:gd name="connsiteY31" fmla="*/ 102114 h 470482"/>
                <a:gd name="connsiteX32" fmla="*/ 206038 w 275233"/>
                <a:gd name="connsiteY32" fmla="*/ 79125 h 470482"/>
                <a:gd name="connsiteX33" fmla="*/ 207286 w 275233"/>
                <a:gd name="connsiteY33" fmla="*/ 66294 h 470482"/>
                <a:gd name="connsiteX34" fmla="*/ 202652 w 275233"/>
                <a:gd name="connsiteY34" fmla="*/ 41879 h 470482"/>
                <a:gd name="connsiteX35" fmla="*/ 187861 w 275233"/>
                <a:gd name="connsiteY35" fmla="*/ 43305 h 470482"/>
                <a:gd name="connsiteX36" fmla="*/ 175386 w 275233"/>
                <a:gd name="connsiteY36" fmla="*/ 46157 h 470482"/>
                <a:gd name="connsiteX37" fmla="*/ 161486 w 275233"/>
                <a:gd name="connsiteY37" fmla="*/ 44909 h 470482"/>
                <a:gd name="connsiteX38" fmla="*/ 144913 w 275233"/>
                <a:gd name="connsiteY38" fmla="*/ 44909 h 470482"/>
                <a:gd name="connsiteX39" fmla="*/ 134754 w 275233"/>
                <a:gd name="connsiteY39" fmla="*/ 47938 h 470482"/>
                <a:gd name="connsiteX40" fmla="*/ 89133 w 275233"/>
                <a:gd name="connsiteY40" fmla="*/ 39384 h 470482"/>
                <a:gd name="connsiteX41" fmla="*/ 79866 w 275233"/>
                <a:gd name="connsiteY41" fmla="*/ 27266 h 470482"/>
                <a:gd name="connsiteX42" fmla="*/ 59193 w 275233"/>
                <a:gd name="connsiteY42" fmla="*/ 0 h 470482"/>
                <a:gd name="connsiteX43" fmla="*/ 53491 w 275233"/>
                <a:gd name="connsiteY43" fmla="*/ 8198 h 470482"/>
                <a:gd name="connsiteX44" fmla="*/ 53491 w 275233"/>
                <a:gd name="connsiteY44" fmla="*/ 34395 h 470482"/>
                <a:gd name="connsiteX45" fmla="*/ 58659 w 275233"/>
                <a:gd name="connsiteY45" fmla="*/ 46335 h 470482"/>
                <a:gd name="connsiteX46" fmla="*/ 65431 w 275233"/>
                <a:gd name="connsiteY46" fmla="*/ 64156 h 470482"/>
                <a:gd name="connsiteX47" fmla="*/ 60441 w 275233"/>
                <a:gd name="connsiteY47" fmla="*/ 89639 h 470482"/>
                <a:gd name="connsiteX48" fmla="*/ 57412 w 275233"/>
                <a:gd name="connsiteY48" fmla="*/ 98728 h 470482"/>
                <a:gd name="connsiteX49" fmla="*/ 52600 w 275233"/>
                <a:gd name="connsiteY49" fmla="*/ 109243 h 470482"/>
                <a:gd name="connsiteX50" fmla="*/ 47788 w 275233"/>
                <a:gd name="connsiteY50" fmla="*/ 121539 h 470482"/>
                <a:gd name="connsiteX51" fmla="*/ 47788 w 275233"/>
                <a:gd name="connsiteY51" fmla="*/ 123499 h 470482"/>
                <a:gd name="connsiteX52" fmla="*/ 54382 w 275233"/>
                <a:gd name="connsiteY52" fmla="*/ 121896 h 470482"/>
                <a:gd name="connsiteX53" fmla="*/ 57055 w 275233"/>
                <a:gd name="connsiteY53" fmla="*/ 121005 h 470482"/>
                <a:gd name="connsiteX54" fmla="*/ 72381 w 275233"/>
                <a:gd name="connsiteY54" fmla="*/ 117797 h 470482"/>
                <a:gd name="connsiteX55" fmla="*/ 84143 w 275233"/>
                <a:gd name="connsiteY55" fmla="*/ 120648 h 470482"/>
                <a:gd name="connsiteX56" fmla="*/ 91984 w 275233"/>
                <a:gd name="connsiteY56" fmla="*/ 152191 h 470482"/>
                <a:gd name="connsiteX57" fmla="*/ 88777 w 275233"/>
                <a:gd name="connsiteY57" fmla="*/ 168052 h 470482"/>
                <a:gd name="connsiteX58" fmla="*/ 90380 w 275233"/>
                <a:gd name="connsiteY58" fmla="*/ 171794 h 470482"/>
                <a:gd name="connsiteX59" fmla="*/ 89133 w 275233"/>
                <a:gd name="connsiteY59" fmla="*/ 199060 h 470482"/>
                <a:gd name="connsiteX60" fmla="*/ 82539 w 275233"/>
                <a:gd name="connsiteY60" fmla="*/ 207971 h 470482"/>
                <a:gd name="connsiteX61" fmla="*/ 74876 w 275233"/>
                <a:gd name="connsiteY61" fmla="*/ 219733 h 470482"/>
                <a:gd name="connsiteX62" fmla="*/ 77906 w 275233"/>
                <a:gd name="connsiteY62" fmla="*/ 243435 h 470482"/>
                <a:gd name="connsiteX63" fmla="*/ 79866 w 275233"/>
                <a:gd name="connsiteY63" fmla="*/ 263929 h 470482"/>
                <a:gd name="connsiteX64" fmla="*/ 79866 w 275233"/>
                <a:gd name="connsiteY64" fmla="*/ 274087 h 470482"/>
                <a:gd name="connsiteX65" fmla="*/ 84856 w 275233"/>
                <a:gd name="connsiteY65" fmla="*/ 284780 h 470482"/>
                <a:gd name="connsiteX66" fmla="*/ 91449 w 275233"/>
                <a:gd name="connsiteY66" fmla="*/ 296541 h 470482"/>
                <a:gd name="connsiteX67" fmla="*/ 86103 w 275233"/>
                <a:gd name="connsiteY67" fmla="*/ 327728 h 470482"/>
                <a:gd name="connsiteX68" fmla="*/ 65253 w 275233"/>
                <a:gd name="connsiteY68" fmla="*/ 352677 h 470482"/>
                <a:gd name="connsiteX69" fmla="*/ 57233 w 275233"/>
                <a:gd name="connsiteY69" fmla="*/ 362122 h 470482"/>
                <a:gd name="connsiteX70" fmla="*/ 47432 w 275233"/>
                <a:gd name="connsiteY70" fmla="*/ 373171 h 470482"/>
                <a:gd name="connsiteX71" fmla="*/ 37095 w 275233"/>
                <a:gd name="connsiteY71" fmla="*/ 380656 h 470482"/>
                <a:gd name="connsiteX72" fmla="*/ 28185 w 275233"/>
                <a:gd name="connsiteY72" fmla="*/ 385468 h 470482"/>
                <a:gd name="connsiteX73" fmla="*/ 26938 w 275233"/>
                <a:gd name="connsiteY73" fmla="*/ 385468 h 470482"/>
                <a:gd name="connsiteX74" fmla="*/ 2345 w 275233"/>
                <a:gd name="connsiteY74" fmla="*/ 408813 h 470482"/>
                <a:gd name="connsiteX75" fmla="*/ 2345 w 275233"/>
                <a:gd name="connsiteY75" fmla="*/ 419684 h 470482"/>
                <a:gd name="connsiteX76" fmla="*/ 2345 w 275233"/>
                <a:gd name="connsiteY76" fmla="*/ 435009 h 47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5233" h="470482">
                  <a:moveTo>
                    <a:pt x="1275" y="439465"/>
                  </a:moveTo>
                  <a:cubicBezTo>
                    <a:pt x="-329" y="445524"/>
                    <a:pt x="-863" y="447485"/>
                    <a:pt x="2345" y="451762"/>
                  </a:cubicBezTo>
                  <a:cubicBezTo>
                    <a:pt x="11612" y="463702"/>
                    <a:pt x="20166" y="469583"/>
                    <a:pt x="26046" y="470473"/>
                  </a:cubicBezTo>
                  <a:cubicBezTo>
                    <a:pt x="29425" y="470608"/>
                    <a:pt x="32688" y="469237"/>
                    <a:pt x="34957" y="466731"/>
                  </a:cubicBezTo>
                  <a:cubicBezTo>
                    <a:pt x="37135" y="464525"/>
                    <a:pt x="39049" y="462073"/>
                    <a:pt x="40660" y="459424"/>
                  </a:cubicBezTo>
                  <a:cubicBezTo>
                    <a:pt x="42904" y="455829"/>
                    <a:pt x="45599" y="452535"/>
                    <a:pt x="48679" y="449623"/>
                  </a:cubicBezTo>
                  <a:cubicBezTo>
                    <a:pt x="49732" y="448693"/>
                    <a:pt x="50865" y="447858"/>
                    <a:pt x="52065" y="447128"/>
                  </a:cubicBezTo>
                  <a:cubicBezTo>
                    <a:pt x="53815" y="446059"/>
                    <a:pt x="55666" y="445164"/>
                    <a:pt x="57590" y="444455"/>
                  </a:cubicBezTo>
                  <a:cubicBezTo>
                    <a:pt x="66147" y="441941"/>
                    <a:pt x="75049" y="440798"/>
                    <a:pt x="83965" y="441069"/>
                  </a:cubicBezTo>
                  <a:lnTo>
                    <a:pt x="91806" y="441069"/>
                  </a:lnTo>
                  <a:cubicBezTo>
                    <a:pt x="107767" y="443279"/>
                    <a:pt x="123874" y="438172"/>
                    <a:pt x="135646" y="427169"/>
                  </a:cubicBezTo>
                  <a:cubicBezTo>
                    <a:pt x="139148" y="421865"/>
                    <a:pt x="141122" y="415699"/>
                    <a:pt x="141348" y="409348"/>
                  </a:cubicBezTo>
                  <a:cubicBezTo>
                    <a:pt x="140877" y="398346"/>
                    <a:pt x="146051" y="387864"/>
                    <a:pt x="155071" y="381547"/>
                  </a:cubicBezTo>
                  <a:cubicBezTo>
                    <a:pt x="158067" y="379824"/>
                    <a:pt x="161161" y="378277"/>
                    <a:pt x="164338" y="376914"/>
                  </a:cubicBezTo>
                  <a:lnTo>
                    <a:pt x="168436" y="374953"/>
                  </a:lnTo>
                  <a:lnTo>
                    <a:pt x="168436" y="374953"/>
                  </a:lnTo>
                  <a:cubicBezTo>
                    <a:pt x="171457" y="373341"/>
                    <a:pt x="174270" y="371366"/>
                    <a:pt x="176812" y="369072"/>
                  </a:cubicBezTo>
                  <a:lnTo>
                    <a:pt x="178950" y="366934"/>
                  </a:lnTo>
                  <a:cubicBezTo>
                    <a:pt x="182830" y="362115"/>
                    <a:pt x="186121" y="356851"/>
                    <a:pt x="188752" y="351251"/>
                  </a:cubicBezTo>
                  <a:cubicBezTo>
                    <a:pt x="190534" y="347687"/>
                    <a:pt x="192316" y="344123"/>
                    <a:pt x="194455" y="340737"/>
                  </a:cubicBezTo>
                  <a:cubicBezTo>
                    <a:pt x="198935" y="333625"/>
                    <a:pt x="205937" y="328469"/>
                    <a:pt x="214058" y="326302"/>
                  </a:cubicBezTo>
                  <a:cubicBezTo>
                    <a:pt x="216782" y="325088"/>
                    <a:pt x="219404" y="323657"/>
                    <a:pt x="221899" y="322025"/>
                  </a:cubicBezTo>
                  <a:cubicBezTo>
                    <a:pt x="229781" y="317289"/>
                    <a:pt x="235527" y="309691"/>
                    <a:pt x="237938" y="300818"/>
                  </a:cubicBezTo>
                  <a:cubicBezTo>
                    <a:pt x="239285" y="297236"/>
                    <a:pt x="240300" y="293537"/>
                    <a:pt x="240968" y="289769"/>
                  </a:cubicBezTo>
                  <a:cubicBezTo>
                    <a:pt x="242055" y="281037"/>
                    <a:pt x="245645" y="272806"/>
                    <a:pt x="251303" y="266067"/>
                  </a:cubicBezTo>
                  <a:cubicBezTo>
                    <a:pt x="253921" y="263530"/>
                    <a:pt x="256787" y="261261"/>
                    <a:pt x="259858" y="259295"/>
                  </a:cubicBezTo>
                  <a:cubicBezTo>
                    <a:pt x="263921" y="256951"/>
                    <a:pt x="267348" y="253647"/>
                    <a:pt x="269837" y="249672"/>
                  </a:cubicBezTo>
                  <a:cubicBezTo>
                    <a:pt x="277032" y="231528"/>
                    <a:pt x="277032" y="211323"/>
                    <a:pt x="269837" y="193179"/>
                  </a:cubicBezTo>
                  <a:cubicBezTo>
                    <a:pt x="264875" y="180323"/>
                    <a:pt x="258479" y="168068"/>
                    <a:pt x="250769" y="156646"/>
                  </a:cubicBezTo>
                  <a:cubicBezTo>
                    <a:pt x="245137" y="147985"/>
                    <a:pt x="240019" y="139000"/>
                    <a:pt x="235443" y="129737"/>
                  </a:cubicBezTo>
                  <a:lnTo>
                    <a:pt x="233661" y="125994"/>
                  </a:lnTo>
                  <a:cubicBezTo>
                    <a:pt x="230398" y="117032"/>
                    <a:pt x="225230" y="108885"/>
                    <a:pt x="218513" y="102114"/>
                  </a:cubicBezTo>
                  <a:cubicBezTo>
                    <a:pt x="210832" y="96965"/>
                    <a:pt x="206169" y="88372"/>
                    <a:pt x="206038" y="79125"/>
                  </a:cubicBezTo>
                  <a:cubicBezTo>
                    <a:pt x="206045" y="74818"/>
                    <a:pt x="206463" y="70522"/>
                    <a:pt x="207286" y="66294"/>
                  </a:cubicBezTo>
                  <a:cubicBezTo>
                    <a:pt x="209246" y="53641"/>
                    <a:pt x="210137" y="45087"/>
                    <a:pt x="202652" y="41879"/>
                  </a:cubicBezTo>
                  <a:cubicBezTo>
                    <a:pt x="197713" y="40539"/>
                    <a:pt x="192453" y="41046"/>
                    <a:pt x="187861" y="43305"/>
                  </a:cubicBezTo>
                  <a:cubicBezTo>
                    <a:pt x="183846" y="44799"/>
                    <a:pt x="179651" y="45757"/>
                    <a:pt x="175386" y="46157"/>
                  </a:cubicBezTo>
                  <a:cubicBezTo>
                    <a:pt x="170722" y="46216"/>
                    <a:pt x="166065" y="45798"/>
                    <a:pt x="161486" y="44909"/>
                  </a:cubicBezTo>
                  <a:cubicBezTo>
                    <a:pt x="156022" y="43755"/>
                    <a:pt x="150377" y="43755"/>
                    <a:pt x="144913" y="44909"/>
                  </a:cubicBezTo>
                  <a:lnTo>
                    <a:pt x="134754" y="47938"/>
                  </a:lnTo>
                  <a:cubicBezTo>
                    <a:pt x="119963" y="52572"/>
                    <a:pt x="103211" y="57918"/>
                    <a:pt x="89133" y="39384"/>
                  </a:cubicBezTo>
                  <a:lnTo>
                    <a:pt x="79866" y="27266"/>
                  </a:lnTo>
                  <a:cubicBezTo>
                    <a:pt x="72916" y="17999"/>
                    <a:pt x="66144" y="9445"/>
                    <a:pt x="59193" y="0"/>
                  </a:cubicBezTo>
                  <a:cubicBezTo>
                    <a:pt x="57132" y="2618"/>
                    <a:pt x="55228" y="5355"/>
                    <a:pt x="53491" y="8198"/>
                  </a:cubicBezTo>
                  <a:cubicBezTo>
                    <a:pt x="48145" y="17108"/>
                    <a:pt x="49570" y="22989"/>
                    <a:pt x="53491" y="34395"/>
                  </a:cubicBezTo>
                  <a:cubicBezTo>
                    <a:pt x="55009" y="38460"/>
                    <a:pt x="56734" y="42445"/>
                    <a:pt x="58659" y="46335"/>
                  </a:cubicBezTo>
                  <a:cubicBezTo>
                    <a:pt x="61689" y="51952"/>
                    <a:pt x="63966" y="57944"/>
                    <a:pt x="65431" y="64156"/>
                  </a:cubicBezTo>
                  <a:cubicBezTo>
                    <a:pt x="66029" y="72941"/>
                    <a:pt x="64308" y="81729"/>
                    <a:pt x="60441" y="89639"/>
                  </a:cubicBezTo>
                  <a:cubicBezTo>
                    <a:pt x="59372" y="92847"/>
                    <a:pt x="58124" y="96055"/>
                    <a:pt x="57412" y="98728"/>
                  </a:cubicBezTo>
                  <a:cubicBezTo>
                    <a:pt x="56297" y="102437"/>
                    <a:pt x="54678" y="105975"/>
                    <a:pt x="52600" y="109243"/>
                  </a:cubicBezTo>
                  <a:cubicBezTo>
                    <a:pt x="50006" y="112882"/>
                    <a:pt x="48353" y="117106"/>
                    <a:pt x="47788" y="121539"/>
                  </a:cubicBezTo>
                  <a:cubicBezTo>
                    <a:pt x="47648" y="122185"/>
                    <a:pt x="47648" y="122853"/>
                    <a:pt x="47788" y="123499"/>
                  </a:cubicBezTo>
                  <a:cubicBezTo>
                    <a:pt x="50068" y="123392"/>
                    <a:pt x="52307" y="122848"/>
                    <a:pt x="54382" y="121896"/>
                  </a:cubicBezTo>
                  <a:lnTo>
                    <a:pt x="57055" y="121005"/>
                  </a:lnTo>
                  <a:cubicBezTo>
                    <a:pt x="61948" y="119083"/>
                    <a:pt x="67129" y="117999"/>
                    <a:pt x="72381" y="117797"/>
                  </a:cubicBezTo>
                  <a:cubicBezTo>
                    <a:pt x="76477" y="117760"/>
                    <a:pt x="80518" y="118740"/>
                    <a:pt x="84143" y="120648"/>
                  </a:cubicBezTo>
                  <a:cubicBezTo>
                    <a:pt x="101964" y="129558"/>
                    <a:pt x="96083" y="143103"/>
                    <a:pt x="91984" y="152191"/>
                  </a:cubicBezTo>
                  <a:cubicBezTo>
                    <a:pt x="88981" y="156896"/>
                    <a:pt x="87837" y="162550"/>
                    <a:pt x="88777" y="168052"/>
                  </a:cubicBezTo>
                  <a:lnTo>
                    <a:pt x="90380" y="171794"/>
                  </a:lnTo>
                  <a:cubicBezTo>
                    <a:pt x="95414" y="180325"/>
                    <a:pt x="94924" y="191025"/>
                    <a:pt x="89133" y="199060"/>
                  </a:cubicBezTo>
                  <a:cubicBezTo>
                    <a:pt x="87196" y="202216"/>
                    <a:pt x="84990" y="205197"/>
                    <a:pt x="82539" y="207971"/>
                  </a:cubicBezTo>
                  <a:cubicBezTo>
                    <a:pt x="79298" y="211399"/>
                    <a:pt x="76702" y="215383"/>
                    <a:pt x="74876" y="219733"/>
                  </a:cubicBezTo>
                  <a:cubicBezTo>
                    <a:pt x="72617" y="227716"/>
                    <a:pt x="73711" y="236276"/>
                    <a:pt x="77906" y="243435"/>
                  </a:cubicBezTo>
                  <a:cubicBezTo>
                    <a:pt x="80718" y="249885"/>
                    <a:pt x="81404" y="257063"/>
                    <a:pt x="79866" y="263929"/>
                  </a:cubicBezTo>
                  <a:cubicBezTo>
                    <a:pt x="79397" y="267298"/>
                    <a:pt x="79397" y="270717"/>
                    <a:pt x="79866" y="274087"/>
                  </a:cubicBezTo>
                  <a:cubicBezTo>
                    <a:pt x="80512" y="278043"/>
                    <a:pt x="82239" y="281743"/>
                    <a:pt x="84856" y="284780"/>
                  </a:cubicBezTo>
                  <a:cubicBezTo>
                    <a:pt x="87782" y="288245"/>
                    <a:pt x="90020" y="292237"/>
                    <a:pt x="91449" y="296541"/>
                  </a:cubicBezTo>
                  <a:cubicBezTo>
                    <a:pt x="93683" y="307239"/>
                    <a:pt x="91772" y="318385"/>
                    <a:pt x="86103" y="327728"/>
                  </a:cubicBezTo>
                  <a:cubicBezTo>
                    <a:pt x="80812" y="337301"/>
                    <a:pt x="73734" y="345771"/>
                    <a:pt x="65253" y="352677"/>
                  </a:cubicBezTo>
                  <a:cubicBezTo>
                    <a:pt x="62399" y="355668"/>
                    <a:pt x="59722" y="358822"/>
                    <a:pt x="57233" y="362122"/>
                  </a:cubicBezTo>
                  <a:cubicBezTo>
                    <a:pt x="54310" y="366097"/>
                    <a:pt x="51029" y="369796"/>
                    <a:pt x="47432" y="373171"/>
                  </a:cubicBezTo>
                  <a:cubicBezTo>
                    <a:pt x="44244" y="376005"/>
                    <a:pt x="40782" y="378512"/>
                    <a:pt x="37095" y="380656"/>
                  </a:cubicBezTo>
                  <a:lnTo>
                    <a:pt x="28185" y="385468"/>
                  </a:lnTo>
                  <a:lnTo>
                    <a:pt x="26938" y="385468"/>
                  </a:lnTo>
                  <a:cubicBezTo>
                    <a:pt x="15532" y="391349"/>
                    <a:pt x="4840" y="397408"/>
                    <a:pt x="2345" y="408813"/>
                  </a:cubicBezTo>
                  <a:cubicBezTo>
                    <a:pt x="1551" y="412393"/>
                    <a:pt x="1551" y="416103"/>
                    <a:pt x="2345" y="419684"/>
                  </a:cubicBezTo>
                  <a:cubicBezTo>
                    <a:pt x="3522" y="424724"/>
                    <a:pt x="3522" y="429969"/>
                    <a:pt x="2345" y="43500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67" name="Полилиния: фигура 693">
              <a:extLst>
                <a:ext uri="{FF2B5EF4-FFF2-40B4-BE49-F238E27FC236}">
                  <a16:creationId xmlns:a16="http://schemas.microsoft.com/office/drawing/2014/main" id="{63D30291-817A-4D21-BD8C-BB4408913C2F}"/>
                </a:ext>
              </a:extLst>
            </p:cNvPr>
            <p:cNvSpPr/>
            <p:nvPr/>
          </p:nvSpPr>
          <p:spPr>
            <a:xfrm>
              <a:off x="4690469" y="4726429"/>
              <a:ext cx="669150" cy="419713"/>
            </a:xfrm>
            <a:custGeom>
              <a:avLst/>
              <a:gdLst>
                <a:gd name="connsiteX0" fmla="*/ 693414 w 718006"/>
                <a:gd name="connsiteY0" fmla="*/ 143988 h 450151"/>
                <a:gd name="connsiteX1" fmla="*/ 691276 w 718006"/>
                <a:gd name="connsiteY1" fmla="*/ 108346 h 450151"/>
                <a:gd name="connsiteX2" fmla="*/ 693949 w 718006"/>
                <a:gd name="connsiteY2" fmla="*/ 103178 h 450151"/>
                <a:gd name="connsiteX3" fmla="*/ 697869 w 718006"/>
                <a:gd name="connsiteY3" fmla="*/ 93376 h 450151"/>
                <a:gd name="connsiteX4" fmla="*/ 697869 w 718006"/>
                <a:gd name="connsiteY4" fmla="*/ 86961 h 450151"/>
                <a:gd name="connsiteX5" fmla="*/ 697869 w 718006"/>
                <a:gd name="connsiteY5" fmla="*/ 78585 h 450151"/>
                <a:gd name="connsiteX6" fmla="*/ 710344 w 718006"/>
                <a:gd name="connsiteY6" fmla="*/ 59695 h 450151"/>
                <a:gd name="connsiteX7" fmla="*/ 709274 w 718006"/>
                <a:gd name="connsiteY7" fmla="*/ 56843 h 450151"/>
                <a:gd name="connsiteX8" fmla="*/ 687533 w 718006"/>
                <a:gd name="connsiteY8" fmla="*/ 49359 h 450151"/>
                <a:gd name="connsiteX9" fmla="*/ 643693 w 718006"/>
                <a:gd name="connsiteY9" fmla="*/ 41517 h 450151"/>
                <a:gd name="connsiteX10" fmla="*/ 622130 w 718006"/>
                <a:gd name="connsiteY10" fmla="*/ 30825 h 450151"/>
                <a:gd name="connsiteX11" fmla="*/ 601814 w 718006"/>
                <a:gd name="connsiteY11" fmla="*/ 20667 h 450151"/>
                <a:gd name="connsiteX12" fmla="*/ 592013 w 718006"/>
                <a:gd name="connsiteY12" fmla="*/ 14608 h 450151"/>
                <a:gd name="connsiteX13" fmla="*/ 551202 w 718006"/>
                <a:gd name="connsiteY13" fmla="*/ 1420 h 450151"/>
                <a:gd name="connsiteX14" fmla="*/ 551202 w 718006"/>
                <a:gd name="connsiteY14" fmla="*/ 1420 h 450151"/>
                <a:gd name="connsiteX15" fmla="*/ 543361 w 718006"/>
                <a:gd name="connsiteY15" fmla="*/ 6410 h 450151"/>
                <a:gd name="connsiteX16" fmla="*/ 543361 w 718006"/>
                <a:gd name="connsiteY16" fmla="*/ 6410 h 450151"/>
                <a:gd name="connsiteX17" fmla="*/ 540154 w 718006"/>
                <a:gd name="connsiteY17" fmla="*/ 9440 h 450151"/>
                <a:gd name="connsiteX18" fmla="*/ 530530 w 718006"/>
                <a:gd name="connsiteY18" fmla="*/ 17459 h 450151"/>
                <a:gd name="connsiteX19" fmla="*/ 519303 w 718006"/>
                <a:gd name="connsiteY19" fmla="*/ 20132 h 450151"/>
                <a:gd name="connsiteX20" fmla="*/ 513244 w 718006"/>
                <a:gd name="connsiteY20" fmla="*/ 21201 h 450151"/>
                <a:gd name="connsiteX21" fmla="*/ 497027 w 718006"/>
                <a:gd name="connsiteY21" fmla="*/ 24587 h 450151"/>
                <a:gd name="connsiteX22" fmla="*/ 474216 w 718006"/>
                <a:gd name="connsiteY22" fmla="*/ 30468 h 450151"/>
                <a:gd name="connsiteX23" fmla="*/ 443920 w 718006"/>
                <a:gd name="connsiteY23" fmla="*/ 41339 h 450151"/>
                <a:gd name="connsiteX24" fmla="*/ 437505 w 718006"/>
                <a:gd name="connsiteY24" fmla="*/ 41339 h 450151"/>
                <a:gd name="connsiteX25" fmla="*/ 417367 w 718006"/>
                <a:gd name="connsiteY25" fmla="*/ 46329 h 450151"/>
                <a:gd name="connsiteX26" fmla="*/ 406139 w 718006"/>
                <a:gd name="connsiteY26" fmla="*/ 70031 h 450151"/>
                <a:gd name="connsiteX27" fmla="*/ 406140 w 718006"/>
                <a:gd name="connsiteY27" fmla="*/ 74130 h 450151"/>
                <a:gd name="connsiteX28" fmla="*/ 401329 w 718006"/>
                <a:gd name="connsiteY28" fmla="*/ 89990 h 450151"/>
                <a:gd name="connsiteX29" fmla="*/ 387963 w 718006"/>
                <a:gd name="connsiteY29" fmla="*/ 101218 h 450151"/>
                <a:gd name="connsiteX30" fmla="*/ 382617 w 718006"/>
                <a:gd name="connsiteY30" fmla="*/ 104069 h 450151"/>
                <a:gd name="connsiteX31" fmla="*/ 372102 w 718006"/>
                <a:gd name="connsiteY31" fmla="*/ 121890 h 450151"/>
                <a:gd name="connsiteX32" fmla="*/ 364617 w 718006"/>
                <a:gd name="connsiteY32" fmla="*/ 138642 h 450151"/>
                <a:gd name="connsiteX33" fmla="*/ 358024 w 718006"/>
                <a:gd name="connsiteY33" fmla="*/ 145770 h 450151"/>
                <a:gd name="connsiteX34" fmla="*/ 352143 w 718006"/>
                <a:gd name="connsiteY34" fmla="*/ 152720 h 450151"/>
                <a:gd name="connsiteX35" fmla="*/ 348579 w 718006"/>
                <a:gd name="connsiteY35" fmla="*/ 162700 h 450151"/>
                <a:gd name="connsiteX36" fmla="*/ 345014 w 718006"/>
                <a:gd name="connsiteY36" fmla="*/ 173036 h 450151"/>
                <a:gd name="connsiteX37" fmla="*/ 322025 w 718006"/>
                <a:gd name="connsiteY37" fmla="*/ 195312 h 450151"/>
                <a:gd name="connsiteX38" fmla="*/ 310798 w 718006"/>
                <a:gd name="connsiteY38" fmla="*/ 203688 h 450151"/>
                <a:gd name="connsiteX39" fmla="*/ 301531 w 718006"/>
                <a:gd name="connsiteY39" fmla="*/ 212599 h 450151"/>
                <a:gd name="connsiteX40" fmla="*/ 275690 w 718006"/>
                <a:gd name="connsiteY40" fmla="*/ 232024 h 450151"/>
                <a:gd name="connsiteX41" fmla="*/ 250919 w 718006"/>
                <a:gd name="connsiteY41" fmla="*/ 236657 h 450151"/>
                <a:gd name="connsiteX42" fmla="*/ 209396 w 718006"/>
                <a:gd name="connsiteY42" fmla="*/ 227925 h 450151"/>
                <a:gd name="connsiteX43" fmla="*/ 175180 w 718006"/>
                <a:gd name="connsiteY43" fmla="*/ 219550 h 450151"/>
                <a:gd name="connsiteX44" fmla="*/ 164666 w 718006"/>
                <a:gd name="connsiteY44" fmla="*/ 219549 h 450151"/>
                <a:gd name="connsiteX45" fmla="*/ 129024 w 718006"/>
                <a:gd name="connsiteY45" fmla="*/ 206718 h 450151"/>
                <a:gd name="connsiteX46" fmla="*/ 112450 w 718006"/>
                <a:gd name="connsiteY46" fmla="*/ 191035 h 450151"/>
                <a:gd name="connsiteX47" fmla="*/ 104787 w 718006"/>
                <a:gd name="connsiteY47" fmla="*/ 194956 h 450151"/>
                <a:gd name="connsiteX48" fmla="*/ 96590 w 718006"/>
                <a:gd name="connsiteY48" fmla="*/ 199233 h 450151"/>
                <a:gd name="connsiteX49" fmla="*/ 87501 w 718006"/>
                <a:gd name="connsiteY49" fmla="*/ 219371 h 450151"/>
                <a:gd name="connsiteX50" fmla="*/ 79482 w 718006"/>
                <a:gd name="connsiteY50" fmla="*/ 243429 h 450151"/>
                <a:gd name="connsiteX51" fmla="*/ 28336 w 718006"/>
                <a:gd name="connsiteY51" fmla="*/ 261250 h 450151"/>
                <a:gd name="connsiteX52" fmla="*/ 20316 w 718006"/>
                <a:gd name="connsiteY52" fmla="*/ 261250 h 450151"/>
                <a:gd name="connsiteX53" fmla="*/ 0 w 718006"/>
                <a:gd name="connsiteY53" fmla="*/ 263210 h 450151"/>
                <a:gd name="connsiteX54" fmla="*/ 6594 w 718006"/>
                <a:gd name="connsiteY54" fmla="*/ 274081 h 450151"/>
                <a:gd name="connsiteX55" fmla="*/ 12653 w 718006"/>
                <a:gd name="connsiteY55" fmla="*/ 295288 h 450151"/>
                <a:gd name="connsiteX56" fmla="*/ 20138 w 718006"/>
                <a:gd name="connsiteY56" fmla="*/ 318277 h 450151"/>
                <a:gd name="connsiteX57" fmla="*/ 47582 w 718006"/>
                <a:gd name="connsiteY57" fmla="*/ 349463 h 450151"/>
                <a:gd name="connsiteX58" fmla="*/ 51503 w 718006"/>
                <a:gd name="connsiteY58" fmla="*/ 352672 h 450151"/>
                <a:gd name="connsiteX59" fmla="*/ 71284 w 718006"/>
                <a:gd name="connsiteY59" fmla="*/ 376373 h 450151"/>
                <a:gd name="connsiteX60" fmla="*/ 71284 w 718006"/>
                <a:gd name="connsiteY60" fmla="*/ 389026 h 450151"/>
                <a:gd name="connsiteX61" fmla="*/ 52215 w 718006"/>
                <a:gd name="connsiteY61" fmla="*/ 400432 h 450151"/>
                <a:gd name="connsiteX62" fmla="*/ 40097 w 718006"/>
                <a:gd name="connsiteY62" fmla="*/ 406135 h 450151"/>
                <a:gd name="connsiteX63" fmla="*/ 41523 w 718006"/>
                <a:gd name="connsiteY63" fmla="*/ 411659 h 450151"/>
                <a:gd name="connsiteX64" fmla="*/ 46691 w 718006"/>
                <a:gd name="connsiteY64" fmla="*/ 416114 h 450151"/>
                <a:gd name="connsiteX65" fmla="*/ 54710 w 718006"/>
                <a:gd name="connsiteY65" fmla="*/ 423065 h 450151"/>
                <a:gd name="connsiteX66" fmla="*/ 57918 w 718006"/>
                <a:gd name="connsiteY66" fmla="*/ 438747 h 450151"/>
                <a:gd name="connsiteX67" fmla="*/ 57918 w 718006"/>
                <a:gd name="connsiteY67" fmla="*/ 444806 h 450151"/>
                <a:gd name="connsiteX68" fmla="*/ 59522 w 718006"/>
                <a:gd name="connsiteY68" fmla="*/ 450152 h 450151"/>
                <a:gd name="connsiteX69" fmla="*/ 96768 w 718006"/>
                <a:gd name="connsiteY69" fmla="*/ 417540 h 450151"/>
                <a:gd name="connsiteX70" fmla="*/ 111559 w 718006"/>
                <a:gd name="connsiteY70" fmla="*/ 409521 h 450151"/>
                <a:gd name="connsiteX71" fmla="*/ 116371 w 718006"/>
                <a:gd name="connsiteY71" fmla="*/ 406669 h 450151"/>
                <a:gd name="connsiteX72" fmla="*/ 148092 w 718006"/>
                <a:gd name="connsiteY72" fmla="*/ 388848 h 450151"/>
                <a:gd name="connsiteX73" fmla="*/ 165913 w 718006"/>
                <a:gd name="connsiteY73" fmla="*/ 382967 h 450151"/>
                <a:gd name="connsiteX74" fmla="*/ 185160 w 718006"/>
                <a:gd name="connsiteY74" fmla="*/ 376374 h 450151"/>
                <a:gd name="connsiteX75" fmla="*/ 197456 w 718006"/>
                <a:gd name="connsiteY75" fmla="*/ 365146 h 450151"/>
                <a:gd name="connsiteX76" fmla="*/ 205297 w 718006"/>
                <a:gd name="connsiteY76" fmla="*/ 356771 h 450151"/>
                <a:gd name="connsiteX77" fmla="*/ 230247 w 718006"/>
                <a:gd name="connsiteY77" fmla="*/ 350533 h 450151"/>
                <a:gd name="connsiteX78" fmla="*/ 241474 w 718006"/>
                <a:gd name="connsiteY78" fmla="*/ 350533 h 450151"/>
                <a:gd name="connsiteX79" fmla="*/ 254840 w 718006"/>
                <a:gd name="connsiteY79" fmla="*/ 345365 h 450151"/>
                <a:gd name="connsiteX80" fmla="*/ 275334 w 718006"/>
                <a:gd name="connsiteY80" fmla="*/ 338593 h 450151"/>
                <a:gd name="connsiteX81" fmla="*/ 302065 w 718006"/>
                <a:gd name="connsiteY81" fmla="*/ 346790 h 450151"/>
                <a:gd name="connsiteX82" fmla="*/ 303491 w 718006"/>
                <a:gd name="connsiteY82" fmla="*/ 346790 h 450151"/>
                <a:gd name="connsiteX83" fmla="*/ 330401 w 718006"/>
                <a:gd name="connsiteY83" fmla="*/ 356414 h 450151"/>
                <a:gd name="connsiteX84" fmla="*/ 351430 w 718006"/>
                <a:gd name="connsiteY84" fmla="*/ 355166 h 450151"/>
                <a:gd name="connsiteX85" fmla="*/ 371924 w 718006"/>
                <a:gd name="connsiteY85" fmla="*/ 353741 h 450151"/>
                <a:gd name="connsiteX86" fmla="*/ 413090 w 718006"/>
                <a:gd name="connsiteY86" fmla="*/ 392769 h 450151"/>
                <a:gd name="connsiteX87" fmla="*/ 414872 w 718006"/>
                <a:gd name="connsiteY87" fmla="*/ 398649 h 450151"/>
                <a:gd name="connsiteX88" fmla="*/ 452652 w 718006"/>
                <a:gd name="connsiteY88" fmla="*/ 418787 h 450151"/>
                <a:gd name="connsiteX89" fmla="*/ 468691 w 718006"/>
                <a:gd name="connsiteY89" fmla="*/ 420391 h 450151"/>
                <a:gd name="connsiteX90" fmla="*/ 512709 w 718006"/>
                <a:gd name="connsiteY90" fmla="*/ 418787 h 450151"/>
                <a:gd name="connsiteX91" fmla="*/ 551381 w 718006"/>
                <a:gd name="connsiteY91" fmla="*/ 415936 h 450151"/>
                <a:gd name="connsiteX92" fmla="*/ 593795 w 718006"/>
                <a:gd name="connsiteY92" fmla="*/ 426272 h 450151"/>
                <a:gd name="connsiteX93" fmla="*/ 629437 w 718006"/>
                <a:gd name="connsiteY93" fmla="*/ 435538 h 450151"/>
                <a:gd name="connsiteX94" fmla="*/ 687711 w 718006"/>
                <a:gd name="connsiteY94" fmla="*/ 399897 h 450151"/>
                <a:gd name="connsiteX95" fmla="*/ 682365 w 718006"/>
                <a:gd name="connsiteY95" fmla="*/ 328613 h 450151"/>
                <a:gd name="connsiteX96" fmla="*/ 662406 w 718006"/>
                <a:gd name="connsiteY96" fmla="*/ 276220 h 450151"/>
                <a:gd name="connsiteX97" fmla="*/ 672029 w 718006"/>
                <a:gd name="connsiteY97" fmla="*/ 246458 h 450151"/>
                <a:gd name="connsiteX98" fmla="*/ 675415 w 718006"/>
                <a:gd name="connsiteY98" fmla="*/ 240221 h 450151"/>
                <a:gd name="connsiteX99" fmla="*/ 681117 w 718006"/>
                <a:gd name="connsiteY99" fmla="*/ 225430 h 450151"/>
                <a:gd name="connsiteX100" fmla="*/ 692523 w 718006"/>
                <a:gd name="connsiteY100" fmla="*/ 200837 h 450151"/>
                <a:gd name="connsiteX101" fmla="*/ 702147 w 718006"/>
                <a:gd name="connsiteY101" fmla="*/ 189788 h 450151"/>
                <a:gd name="connsiteX102" fmla="*/ 713908 w 718006"/>
                <a:gd name="connsiteY102" fmla="*/ 174818 h 450151"/>
                <a:gd name="connsiteX103" fmla="*/ 716225 w 718006"/>
                <a:gd name="connsiteY103" fmla="*/ 169115 h 450151"/>
                <a:gd name="connsiteX104" fmla="*/ 718007 w 718006"/>
                <a:gd name="connsiteY104" fmla="*/ 164482 h 450151"/>
                <a:gd name="connsiteX105" fmla="*/ 693414 w 718006"/>
                <a:gd name="connsiteY105" fmla="*/ 143988 h 45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18006" h="450151">
                  <a:moveTo>
                    <a:pt x="693414" y="143988"/>
                  </a:moveTo>
                  <a:cubicBezTo>
                    <a:pt x="685591" y="133621"/>
                    <a:pt x="684748" y="119574"/>
                    <a:pt x="691276" y="108346"/>
                  </a:cubicBezTo>
                  <a:lnTo>
                    <a:pt x="693949" y="103178"/>
                  </a:lnTo>
                  <a:cubicBezTo>
                    <a:pt x="695829" y="100170"/>
                    <a:pt x="697157" y="96851"/>
                    <a:pt x="697869" y="93376"/>
                  </a:cubicBezTo>
                  <a:cubicBezTo>
                    <a:pt x="698297" y="91259"/>
                    <a:pt x="698297" y="89078"/>
                    <a:pt x="697869" y="86961"/>
                  </a:cubicBezTo>
                  <a:cubicBezTo>
                    <a:pt x="697582" y="84176"/>
                    <a:pt x="697582" y="81369"/>
                    <a:pt x="697869" y="78585"/>
                  </a:cubicBezTo>
                  <a:cubicBezTo>
                    <a:pt x="698557" y="70581"/>
                    <a:pt x="703253" y="63470"/>
                    <a:pt x="710344" y="59695"/>
                  </a:cubicBezTo>
                  <a:lnTo>
                    <a:pt x="709274" y="56843"/>
                  </a:lnTo>
                  <a:cubicBezTo>
                    <a:pt x="704463" y="44547"/>
                    <a:pt x="701434" y="44369"/>
                    <a:pt x="687533" y="49359"/>
                  </a:cubicBezTo>
                  <a:cubicBezTo>
                    <a:pt x="672562" y="54685"/>
                    <a:pt x="655890" y="51703"/>
                    <a:pt x="643693" y="41517"/>
                  </a:cubicBezTo>
                  <a:cubicBezTo>
                    <a:pt x="636743" y="37493"/>
                    <a:pt x="629540" y="33922"/>
                    <a:pt x="622130" y="30825"/>
                  </a:cubicBezTo>
                  <a:cubicBezTo>
                    <a:pt x="615185" y="27798"/>
                    <a:pt x="608403" y="24407"/>
                    <a:pt x="601814" y="20667"/>
                  </a:cubicBezTo>
                  <a:cubicBezTo>
                    <a:pt x="598606" y="18885"/>
                    <a:pt x="595399" y="16746"/>
                    <a:pt x="592013" y="14608"/>
                  </a:cubicBezTo>
                  <a:cubicBezTo>
                    <a:pt x="575439" y="4093"/>
                    <a:pt x="562964" y="-3213"/>
                    <a:pt x="551202" y="1420"/>
                  </a:cubicBezTo>
                  <a:lnTo>
                    <a:pt x="551202" y="1420"/>
                  </a:lnTo>
                  <a:cubicBezTo>
                    <a:pt x="548324" y="2626"/>
                    <a:pt x="545672" y="4313"/>
                    <a:pt x="543361" y="6410"/>
                  </a:cubicBezTo>
                  <a:lnTo>
                    <a:pt x="543361" y="6410"/>
                  </a:lnTo>
                  <a:cubicBezTo>
                    <a:pt x="542171" y="7283"/>
                    <a:pt x="541093" y="8301"/>
                    <a:pt x="540154" y="9440"/>
                  </a:cubicBezTo>
                  <a:cubicBezTo>
                    <a:pt x="537488" y="12703"/>
                    <a:pt x="534221" y="15426"/>
                    <a:pt x="530530" y="17459"/>
                  </a:cubicBezTo>
                  <a:cubicBezTo>
                    <a:pt x="526966" y="18979"/>
                    <a:pt x="523170" y="19883"/>
                    <a:pt x="519303" y="20132"/>
                  </a:cubicBezTo>
                  <a:cubicBezTo>
                    <a:pt x="517267" y="20387"/>
                    <a:pt x="515244" y="20743"/>
                    <a:pt x="513244" y="21201"/>
                  </a:cubicBezTo>
                  <a:cubicBezTo>
                    <a:pt x="507923" y="22706"/>
                    <a:pt x="502504" y="23837"/>
                    <a:pt x="497027" y="24587"/>
                  </a:cubicBezTo>
                  <a:cubicBezTo>
                    <a:pt x="489176" y="25422"/>
                    <a:pt x="481491" y="27403"/>
                    <a:pt x="474216" y="30468"/>
                  </a:cubicBezTo>
                  <a:cubicBezTo>
                    <a:pt x="464911" y="36008"/>
                    <a:pt x="454624" y="39699"/>
                    <a:pt x="443920" y="41339"/>
                  </a:cubicBezTo>
                  <a:lnTo>
                    <a:pt x="437505" y="41339"/>
                  </a:lnTo>
                  <a:cubicBezTo>
                    <a:pt x="430500" y="41447"/>
                    <a:pt x="423612" y="43153"/>
                    <a:pt x="417367" y="46329"/>
                  </a:cubicBezTo>
                  <a:cubicBezTo>
                    <a:pt x="410361" y="52226"/>
                    <a:pt x="406265" y="60875"/>
                    <a:pt x="406139" y="70031"/>
                  </a:cubicBezTo>
                  <a:lnTo>
                    <a:pt x="406140" y="74130"/>
                  </a:lnTo>
                  <a:cubicBezTo>
                    <a:pt x="405555" y="79674"/>
                    <a:pt x="403922" y="85056"/>
                    <a:pt x="401329" y="89990"/>
                  </a:cubicBezTo>
                  <a:cubicBezTo>
                    <a:pt x="398266" y="95132"/>
                    <a:pt x="393556" y="99088"/>
                    <a:pt x="387963" y="101218"/>
                  </a:cubicBezTo>
                  <a:cubicBezTo>
                    <a:pt x="386112" y="102032"/>
                    <a:pt x="384324" y="102985"/>
                    <a:pt x="382617" y="104069"/>
                  </a:cubicBezTo>
                  <a:cubicBezTo>
                    <a:pt x="377017" y="108495"/>
                    <a:pt x="373268" y="114849"/>
                    <a:pt x="372102" y="121890"/>
                  </a:cubicBezTo>
                  <a:cubicBezTo>
                    <a:pt x="370464" y="127819"/>
                    <a:pt x="367941" y="133466"/>
                    <a:pt x="364617" y="138642"/>
                  </a:cubicBezTo>
                  <a:cubicBezTo>
                    <a:pt x="362701" y="141264"/>
                    <a:pt x="360488" y="143656"/>
                    <a:pt x="358024" y="145770"/>
                  </a:cubicBezTo>
                  <a:cubicBezTo>
                    <a:pt x="355774" y="147826"/>
                    <a:pt x="353798" y="150162"/>
                    <a:pt x="352143" y="152720"/>
                  </a:cubicBezTo>
                  <a:cubicBezTo>
                    <a:pt x="350424" y="155833"/>
                    <a:pt x="349221" y="159203"/>
                    <a:pt x="348579" y="162700"/>
                  </a:cubicBezTo>
                  <a:cubicBezTo>
                    <a:pt x="347793" y="166271"/>
                    <a:pt x="346597" y="169740"/>
                    <a:pt x="345014" y="173036"/>
                  </a:cubicBezTo>
                  <a:cubicBezTo>
                    <a:pt x="339612" y="182486"/>
                    <a:pt x="331640" y="190210"/>
                    <a:pt x="322025" y="195312"/>
                  </a:cubicBezTo>
                  <a:cubicBezTo>
                    <a:pt x="318116" y="197873"/>
                    <a:pt x="314366" y="200671"/>
                    <a:pt x="310798" y="203688"/>
                  </a:cubicBezTo>
                  <a:cubicBezTo>
                    <a:pt x="307535" y="206473"/>
                    <a:pt x="304441" y="209448"/>
                    <a:pt x="301531" y="212599"/>
                  </a:cubicBezTo>
                  <a:cubicBezTo>
                    <a:pt x="294484" y="220931"/>
                    <a:pt x="285653" y="227570"/>
                    <a:pt x="275690" y="232024"/>
                  </a:cubicBezTo>
                  <a:cubicBezTo>
                    <a:pt x="267803" y="235129"/>
                    <a:pt x="259396" y="236702"/>
                    <a:pt x="250919" y="236657"/>
                  </a:cubicBezTo>
                  <a:cubicBezTo>
                    <a:pt x="236706" y="235937"/>
                    <a:pt x="222695" y="232991"/>
                    <a:pt x="209396" y="227925"/>
                  </a:cubicBezTo>
                  <a:cubicBezTo>
                    <a:pt x="198346" y="223843"/>
                    <a:pt x="186867" y="221033"/>
                    <a:pt x="175180" y="219550"/>
                  </a:cubicBezTo>
                  <a:lnTo>
                    <a:pt x="164666" y="219549"/>
                  </a:lnTo>
                  <a:cubicBezTo>
                    <a:pt x="151487" y="220640"/>
                    <a:pt x="138483" y="215958"/>
                    <a:pt x="129024" y="206718"/>
                  </a:cubicBezTo>
                  <a:cubicBezTo>
                    <a:pt x="123499" y="201193"/>
                    <a:pt x="117975" y="196025"/>
                    <a:pt x="112450" y="191035"/>
                  </a:cubicBezTo>
                  <a:lnTo>
                    <a:pt x="104787" y="194956"/>
                  </a:lnTo>
                  <a:cubicBezTo>
                    <a:pt x="101967" y="196206"/>
                    <a:pt x="99229" y="197635"/>
                    <a:pt x="96590" y="199233"/>
                  </a:cubicBezTo>
                  <a:cubicBezTo>
                    <a:pt x="89639" y="203332"/>
                    <a:pt x="88570" y="209569"/>
                    <a:pt x="87501" y="219371"/>
                  </a:cubicBezTo>
                  <a:cubicBezTo>
                    <a:pt x="87355" y="228022"/>
                    <a:pt x="84556" y="236420"/>
                    <a:pt x="79482" y="243429"/>
                  </a:cubicBezTo>
                  <a:cubicBezTo>
                    <a:pt x="66109" y="256963"/>
                    <a:pt x="47223" y="263543"/>
                    <a:pt x="28336" y="261250"/>
                  </a:cubicBezTo>
                  <a:lnTo>
                    <a:pt x="20316" y="261250"/>
                  </a:lnTo>
                  <a:cubicBezTo>
                    <a:pt x="13494" y="261187"/>
                    <a:pt x="6684" y="261844"/>
                    <a:pt x="0" y="263210"/>
                  </a:cubicBezTo>
                  <a:cubicBezTo>
                    <a:pt x="2571" y="266594"/>
                    <a:pt x="4781" y="270237"/>
                    <a:pt x="6594" y="274081"/>
                  </a:cubicBezTo>
                  <a:cubicBezTo>
                    <a:pt x="9326" y="280926"/>
                    <a:pt x="11356" y="288031"/>
                    <a:pt x="12653" y="295288"/>
                  </a:cubicBezTo>
                  <a:cubicBezTo>
                    <a:pt x="13927" y="303296"/>
                    <a:pt x="16453" y="311053"/>
                    <a:pt x="20138" y="318277"/>
                  </a:cubicBezTo>
                  <a:cubicBezTo>
                    <a:pt x="27396" y="330194"/>
                    <a:pt x="36684" y="340749"/>
                    <a:pt x="47582" y="349463"/>
                  </a:cubicBezTo>
                  <a:lnTo>
                    <a:pt x="51503" y="352672"/>
                  </a:lnTo>
                  <a:cubicBezTo>
                    <a:pt x="60038" y="358726"/>
                    <a:pt x="66854" y="366893"/>
                    <a:pt x="71284" y="376373"/>
                  </a:cubicBezTo>
                  <a:cubicBezTo>
                    <a:pt x="73083" y="380399"/>
                    <a:pt x="73083" y="385000"/>
                    <a:pt x="71284" y="389026"/>
                  </a:cubicBezTo>
                  <a:cubicBezTo>
                    <a:pt x="66690" y="395205"/>
                    <a:pt x="59832" y="399307"/>
                    <a:pt x="52215" y="400432"/>
                  </a:cubicBezTo>
                  <a:cubicBezTo>
                    <a:pt x="47225" y="401857"/>
                    <a:pt x="41166" y="403639"/>
                    <a:pt x="40097" y="406135"/>
                  </a:cubicBezTo>
                  <a:cubicBezTo>
                    <a:pt x="39028" y="408629"/>
                    <a:pt x="40097" y="409164"/>
                    <a:pt x="41523" y="411659"/>
                  </a:cubicBezTo>
                  <a:cubicBezTo>
                    <a:pt x="42819" y="413578"/>
                    <a:pt x="44602" y="415115"/>
                    <a:pt x="46691" y="416114"/>
                  </a:cubicBezTo>
                  <a:cubicBezTo>
                    <a:pt x="49881" y="417757"/>
                    <a:pt x="52631" y="420140"/>
                    <a:pt x="54710" y="423065"/>
                  </a:cubicBezTo>
                  <a:cubicBezTo>
                    <a:pt x="57448" y="427808"/>
                    <a:pt x="58574" y="433310"/>
                    <a:pt x="57918" y="438747"/>
                  </a:cubicBezTo>
                  <a:cubicBezTo>
                    <a:pt x="57918" y="440707"/>
                    <a:pt x="57918" y="442846"/>
                    <a:pt x="57918" y="444806"/>
                  </a:cubicBezTo>
                  <a:cubicBezTo>
                    <a:pt x="58288" y="446633"/>
                    <a:pt x="58825" y="448423"/>
                    <a:pt x="59522" y="450152"/>
                  </a:cubicBezTo>
                  <a:cubicBezTo>
                    <a:pt x="67566" y="435120"/>
                    <a:pt x="80805" y="423528"/>
                    <a:pt x="96768" y="417540"/>
                  </a:cubicBezTo>
                  <a:cubicBezTo>
                    <a:pt x="101758" y="415045"/>
                    <a:pt x="106748" y="412550"/>
                    <a:pt x="111559" y="409521"/>
                  </a:cubicBezTo>
                  <a:lnTo>
                    <a:pt x="116371" y="406669"/>
                  </a:lnTo>
                  <a:cubicBezTo>
                    <a:pt x="126475" y="399929"/>
                    <a:pt x="137080" y="393971"/>
                    <a:pt x="148092" y="388848"/>
                  </a:cubicBezTo>
                  <a:cubicBezTo>
                    <a:pt x="153922" y="386568"/>
                    <a:pt x="159871" y="384605"/>
                    <a:pt x="165913" y="382967"/>
                  </a:cubicBezTo>
                  <a:cubicBezTo>
                    <a:pt x="172524" y="381386"/>
                    <a:pt x="178968" y="379178"/>
                    <a:pt x="185160" y="376374"/>
                  </a:cubicBezTo>
                  <a:cubicBezTo>
                    <a:pt x="190022" y="373564"/>
                    <a:pt x="194217" y="369734"/>
                    <a:pt x="197456" y="365146"/>
                  </a:cubicBezTo>
                  <a:cubicBezTo>
                    <a:pt x="199831" y="362140"/>
                    <a:pt x="202454" y="359338"/>
                    <a:pt x="205297" y="356771"/>
                  </a:cubicBezTo>
                  <a:cubicBezTo>
                    <a:pt x="212094" y="350739"/>
                    <a:pt x="221411" y="348409"/>
                    <a:pt x="230247" y="350533"/>
                  </a:cubicBezTo>
                  <a:cubicBezTo>
                    <a:pt x="233963" y="351158"/>
                    <a:pt x="237758" y="351158"/>
                    <a:pt x="241474" y="350533"/>
                  </a:cubicBezTo>
                  <a:cubicBezTo>
                    <a:pt x="246180" y="349549"/>
                    <a:pt x="250695" y="347804"/>
                    <a:pt x="254840" y="345365"/>
                  </a:cubicBezTo>
                  <a:cubicBezTo>
                    <a:pt x="260983" y="341400"/>
                    <a:pt x="268037" y="339069"/>
                    <a:pt x="275334" y="338593"/>
                  </a:cubicBezTo>
                  <a:cubicBezTo>
                    <a:pt x="284814" y="338906"/>
                    <a:pt x="294039" y="341735"/>
                    <a:pt x="302065" y="346790"/>
                  </a:cubicBezTo>
                  <a:lnTo>
                    <a:pt x="303491" y="346790"/>
                  </a:lnTo>
                  <a:cubicBezTo>
                    <a:pt x="311707" y="351809"/>
                    <a:pt x="320866" y="355085"/>
                    <a:pt x="330401" y="356414"/>
                  </a:cubicBezTo>
                  <a:cubicBezTo>
                    <a:pt x="337435" y="356691"/>
                    <a:pt x="344478" y="356274"/>
                    <a:pt x="351430" y="355166"/>
                  </a:cubicBezTo>
                  <a:cubicBezTo>
                    <a:pt x="358203" y="354065"/>
                    <a:pt x="365063" y="353587"/>
                    <a:pt x="371924" y="353741"/>
                  </a:cubicBezTo>
                  <a:cubicBezTo>
                    <a:pt x="401150" y="354810"/>
                    <a:pt x="407565" y="373344"/>
                    <a:pt x="413090" y="392769"/>
                  </a:cubicBezTo>
                  <a:lnTo>
                    <a:pt x="414872" y="398649"/>
                  </a:lnTo>
                  <a:cubicBezTo>
                    <a:pt x="420397" y="415223"/>
                    <a:pt x="432693" y="416470"/>
                    <a:pt x="452652" y="418787"/>
                  </a:cubicBezTo>
                  <a:cubicBezTo>
                    <a:pt x="457821" y="418787"/>
                    <a:pt x="463345" y="418787"/>
                    <a:pt x="468691" y="420391"/>
                  </a:cubicBezTo>
                  <a:cubicBezTo>
                    <a:pt x="483353" y="422259"/>
                    <a:pt x="498222" y="421717"/>
                    <a:pt x="512709" y="418787"/>
                  </a:cubicBezTo>
                  <a:cubicBezTo>
                    <a:pt x="525452" y="416389"/>
                    <a:pt x="538424" y="415433"/>
                    <a:pt x="551381" y="415936"/>
                  </a:cubicBezTo>
                  <a:cubicBezTo>
                    <a:pt x="565931" y="417394"/>
                    <a:pt x="580206" y="420873"/>
                    <a:pt x="593795" y="426272"/>
                  </a:cubicBezTo>
                  <a:cubicBezTo>
                    <a:pt x="605291" y="430687"/>
                    <a:pt x="617246" y="433795"/>
                    <a:pt x="629437" y="435538"/>
                  </a:cubicBezTo>
                  <a:cubicBezTo>
                    <a:pt x="651535" y="438034"/>
                    <a:pt x="674167" y="414688"/>
                    <a:pt x="687711" y="399897"/>
                  </a:cubicBezTo>
                  <a:cubicBezTo>
                    <a:pt x="710700" y="376195"/>
                    <a:pt x="697513" y="353741"/>
                    <a:pt x="682365" y="328613"/>
                  </a:cubicBezTo>
                  <a:cubicBezTo>
                    <a:pt x="671245" y="313194"/>
                    <a:pt x="664363" y="295129"/>
                    <a:pt x="662406" y="276220"/>
                  </a:cubicBezTo>
                  <a:cubicBezTo>
                    <a:pt x="663152" y="265666"/>
                    <a:pt x="666455" y="255451"/>
                    <a:pt x="672029" y="246458"/>
                  </a:cubicBezTo>
                  <a:cubicBezTo>
                    <a:pt x="673263" y="244438"/>
                    <a:pt x="674393" y="242357"/>
                    <a:pt x="675415" y="240221"/>
                  </a:cubicBezTo>
                  <a:cubicBezTo>
                    <a:pt x="677553" y="235588"/>
                    <a:pt x="679335" y="230598"/>
                    <a:pt x="681117" y="225430"/>
                  </a:cubicBezTo>
                  <a:cubicBezTo>
                    <a:pt x="683738" y="216734"/>
                    <a:pt x="687577" y="208454"/>
                    <a:pt x="692523" y="200837"/>
                  </a:cubicBezTo>
                  <a:cubicBezTo>
                    <a:pt x="695501" y="196959"/>
                    <a:pt x="698714" y="193269"/>
                    <a:pt x="702147" y="189788"/>
                  </a:cubicBezTo>
                  <a:cubicBezTo>
                    <a:pt x="706893" y="185506"/>
                    <a:pt x="710872" y="180443"/>
                    <a:pt x="713908" y="174818"/>
                  </a:cubicBezTo>
                  <a:cubicBezTo>
                    <a:pt x="714788" y="172963"/>
                    <a:pt x="715561" y="171059"/>
                    <a:pt x="716225" y="169115"/>
                  </a:cubicBezTo>
                  <a:cubicBezTo>
                    <a:pt x="716225" y="167690"/>
                    <a:pt x="717294" y="166086"/>
                    <a:pt x="718007" y="164482"/>
                  </a:cubicBezTo>
                  <a:cubicBezTo>
                    <a:pt x="708827" y="158924"/>
                    <a:pt x="700537" y="152015"/>
                    <a:pt x="693414" y="14398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68" name="Полилиния: фигура 699">
              <a:extLst>
                <a:ext uri="{FF2B5EF4-FFF2-40B4-BE49-F238E27FC236}">
                  <a16:creationId xmlns:a16="http://schemas.microsoft.com/office/drawing/2014/main" id="{51657FE0-FAD6-4236-BDC8-46CB3FD6A446}"/>
                </a:ext>
              </a:extLst>
            </p:cNvPr>
            <p:cNvSpPr/>
            <p:nvPr/>
          </p:nvSpPr>
          <p:spPr>
            <a:xfrm>
              <a:off x="5338523" y="4080517"/>
              <a:ext cx="1062958" cy="942181"/>
            </a:xfrm>
            <a:custGeom>
              <a:avLst/>
              <a:gdLst>
                <a:gd name="connsiteX0" fmla="*/ 720684 w 1140566"/>
                <a:gd name="connsiteY0" fmla="*/ 915513 h 1010510"/>
                <a:gd name="connsiteX1" fmla="*/ 735653 w 1140566"/>
                <a:gd name="connsiteY1" fmla="*/ 902147 h 1010510"/>
                <a:gd name="connsiteX2" fmla="*/ 735653 w 1140566"/>
                <a:gd name="connsiteY2" fmla="*/ 897870 h 1010510"/>
                <a:gd name="connsiteX3" fmla="*/ 720684 w 1140566"/>
                <a:gd name="connsiteY3" fmla="*/ 894662 h 1010510"/>
                <a:gd name="connsiteX4" fmla="*/ 715872 w 1140566"/>
                <a:gd name="connsiteY4" fmla="*/ 894662 h 1010510"/>
                <a:gd name="connsiteX5" fmla="*/ 694585 w 1140566"/>
                <a:gd name="connsiteY5" fmla="*/ 881171 h 1010510"/>
                <a:gd name="connsiteX6" fmla="*/ 698051 w 1140566"/>
                <a:gd name="connsiteY6" fmla="*/ 866149 h 1010510"/>
                <a:gd name="connsiteX7" fmla="*/ 699834 w 1140566"/>
                <a:gd name="connsiteY7" fmla="*/ 859199 h 1010510"/>
                <a:gd name="connsiteX8" fmla="*/ 706606 w 1140566"/>
                <a:gd name="connsiteY8" fmla="*/ 842625 h 1010510"/>
                <a:gd name="connsiteX9" fmla="*/ 711952 w 1140566"/>
                <a:gd name="connsiteY9" fmla="*/ 837813 h 1010510"/>
                <a:gd name="connsiteX10" fmla="*/ 716229 w 1140566"/>
                <a:gd name="connsiteY10" fmla="*/ 833715 h 1010510"/>
                <a:gd name="connsiteX11" fmla="*/ 710348 w 1140566"/>
                <a:gd name="connsiteY11" fmla="*/ 820527 h 1010510"/>
                <a:gd name="connsiteX12" fmla="*/ 703398 w 1140566"/>
                <a:gd name="connsiteY12" fmla="*/ 808587 h 1010510"/>
                <a:gd name="connsiteX13" fmla="*/ 703398 w 1140566"/>
                <a:gd name="connsiteY13" fmla="*/ 793439 h 1010510"/>
                <a:gd name="connsiteX14" fmla="*/ 720328 w 1140566"/>
                <a:gd name="connsiteY14" fmla="*/ 785063 h 1010510"/>
                <a:gd name="connsiteX15" fmla="*/ 730129 w 1140566"/>
                <a:gd name="connsiteY15" fmla="*/ 782212 h 1010510"/>
                <a:gd name="connsiteX16" fmla="*/ 734050 w 1140566"/>
                <a:gd name="connsiteY16" fmla="*/ 779539 h 1010510"/>
                <a:gd name="connsiteX17" fmla="*/ 748841 w 1140566"/>
                <a:gd name="connsiteY17" fmla="*/ 774549 h 1010510"/>
                <a:gd name="connsiteX18" fmla="*/ 757573 w 1140566"/>
                <a:gd name="connsiteY18" fmla="*/ 778113 h 1010510"/>
                <a:gd name="connsiteX19" fmla="*/ 763632 w 1140566"/>
                <a:gd name="connsiteY19" fmla="*/ 780608 h 1010510"/>
                <a:gd name="connsiteX20" fmla="*/ 788225 w 1140566"/>
                <a:gd name="connsiteY20" fmla="*/ 766886 h 1010510"/>
                <a:gd name="connsiteX21" fmla="*/ 795176 w 1140566"/>
                <a:gd name="connsiteY21" fmla="*/ 758867 h 1010510"/>
                <a:gd name="connsiteX22" fmla="*/ 817096 w 1140566"/>
                <a:gd name="connsiteY22" fmla="*/ 741046 h 1010510"/>
                <a:gd name="connsiteX23" fmla="*/ 836521 w 1140566"/>
                <a:gd name="connsiteY23" fmla="*/ 743541 h 1010510"/>
                <a:gd name="connsiteX24" fmla="*/ 847391 w 1140566"/>
                <a:gd name="connsiteY24" fmla="*/ 746036 h 1010510"/>
                <a:gd name="connsiteX25" fmla="*/ 861292 w 1140566"/>
                <a:gd name="connsiteY25" fmla="*/ 727324 h 1010510"/>
                <a:gd name="connsiteX26" fmla="*/ 862895 w 1140566"/>
                <a:gd name="connsiteY26" fmla="*/ 723581 h 1010510"/>
                <a:gd name="connsiteX27" fmla="*/ 887132 w 1140566"/>
                <a:gd name="connsiteY27" fmla="*/ 690256 h 1010510"/>
                <a:gd name="connsiteX28" fmla="*/ 909408 w 1140566"/>
                <a:gd name="connsiteY28" fmla="*/ 662277 h 1010510"/>
                <a:gd name="connsiteX29" fmla="*/ 911547 w 1140566"/>
                <a:gd name="connsiteY29" fmla="*/ 655327 h 1010510"/>
                <a:gd name="connsiteX30" fmla="*/ 925091 w 1140566"/>
                <a:gd name="connsiteY30" fmla="*/ 629308 h 1010510"/>
                <a:gd name="connsiteX31" fmla="*/ 938991 w 1140566"/>
                <a:gd name="connsiteY31" fmla="*/ 624140 h 1010510"/>
                <a:gd name="connsiteX32" fmla="*/ 943446 w 1140566"/>
                <a:gd name="connsiteY32" fmla="*/ 624140 h 1010510"/>
                <a:gd name="connsiteX33" fmla="*/ 952891 w 1140566"/>
                <a:gd name="connsiteY33" fmla="*/ 618972 h 1010510"/>
                <a:gd name="connsiteX34" fmla="*/ 957346 w 1140566"/>
                <a:gd name="connsiteY34" fmla="*/ 615051 h 1010510"/>
                <a:gd name="connsiteX35" fmla="*/ 968574 w 1140566"/>
                <a:gd name="connsiteY35" fmla="*/ 607567 h 1010510"/>
                <a:gd name="connsiteX36" fmla="*/ 983009 w 1140566"/>
                <a:gd name="connsiteY36" fmla="*/ 596696 h 1010510"/>
                <a:gd name="connsiteX37" fmla="*/ 1002433 w 1140566"/>
                <a:gd name="connsiteY37" fmla="*/ 583687 h 1010510"/>
                <a:gd name="connsiteX38" fmla="*/ 1015086 w 1140566"/>
                <a:gd name="connsiteY38" fmla="*/ 576380 h 1010510"/>
                <a:gd name="connsiteX39" fmla="*/ 1030056 w 1140566"/>
                <a:gd name="connsiteY39" fmla="*/ 555886 h 1010510"/>
                <a:gd name="connsiteX40" fmla="*/ 1035224 w 1140566"/>
                <a:gd name="connsiteY40" fmla="*/ 547332 h 1010510"/>
                <a:gd name="connsiteX41" fmla="*/ 1035224 w 1140566"/>
                <a:gd name="connsiteY41" fmla="*/ 492621 h 1010510"/>
                <a:gd name="connsiteX42" fmla="*/ 1022750 w 1140566"/>
                <a:gd name="connsiteY42" fmla="*/ 486384 h 1010510"/>
                <a:gd name="connsiteX43" fmla="*/ 1004929 w 1140566"/>
                <a:gd name="connsiteY43" fmla="*/ 475157 h 1010510"/>
                <a:gd name="connsiteX44" fmla="*/ 999048 w 1140566"/>
                <a:gd name="connsiteY44" fmla="*/ 433456 h 1010510"/>
                <a:gd name="connsiteX45" fmla="*/ 1014909 w 1140566"/>
                <a:gd name="connsiteY45" fmla="*/ 416526 h 1010510"/>
                <a:gd name="connsiteX46" fmla="*/ 1024888 w 1140566"/>
                <a:gd name="connsiteY46" fmla="*/ 407615 h 1010510"/>
                <a:gd name="connsiteX47" fmla="*/ 1033798 w 1140566"/>
                <a:gd name="connsiteY47" fmla="*/ 397814 h 1010510"/>
                <a:gd name="connsiteX48" fmla="*/ 1048768 w 1140566"/>
                <a:gd name="connsiteY48" fmla="*/ 379993 h 1010510"/>
                <a:gd name="connsiteX49" fmla="*/ 1055183 w 1140566"/>
                <a:gd name="connsiteY49" fmla="*/ 364845 h 1010510"/>
                <a:gd name="connsiteX50" fmla="*/ 1065519 w 1140566"/>
                <a:gd name="connsiteY50" fmla="*/ 343638 h 1010510"/>
                <a:gd name="connsiteX51" fmla="*/ 1074964 w 1140566"/>
                <a:gd name="connsiteY51" fmla="*/ 327421 h 1010510"/>
                <a:gd name="connsiteX52" fmla="*/ 1083162 w 1140566"/>
                <a:gd name="connsiteY52" fmla="*/ 312629 h 1010510"/>
                <a:gd name="connsiteX53" fmla="*/ 1112210 w 1140566"/>
                <a:gd name="connsiteY53" fmla="*/ 292670 h 1010510"/>
                <a:gd name="connsiteX54" fmla="*/ 1137517 w 1140566"/>
                <a:gd name="connsiteY54" fmla="*/ 272711 h 1010510"/>
                <a:gd name="connsiteX55" fmla="*/ 1119696 w 1140566"/>
                <a:gd name="connsiteY55" fmla="*/ 220673 h 1010510"/>
                <a:gd name="connsiteX56" fmla="*/ 1114171 w 1140566"/>
                <a:gd name="connsiteY56" fmla="*/ 218713 h 1010510"/>
                <a:gd name="connsiteX57" fmla="*/ 1102766 w 1140566"/>
                <a:gd name="connsiteY57" fmla="*/ 213545 h 1010510"/>
                <a:gd name="connsiteX58" fmla="*/ 1097776 w 1140566"/>
                <a:gd name="connsiteY58" fmla="*/ 209268 h 1010510"/>
                <a:gd name="connsiteX59" fmla="*/ 1091004 w 1140566"/>
                <a:gd name="connsiteY59" fmla="*/ 205525 h 1010510"/>
                <a:gd name="connsiteX60" fmla="*/ 1079063 w 1140566"/>
                <a:gd name="connsiteY60" fmla="*/ 205525 h 1010510"/>
                <a:gd name="connsiteX61" fmla="*/ 1054292 w 1140566"/>
                <a:gd name="connsiteY61" fmla="*/ 201070 h 1010510"/>
                <a:gd name="connsiteX62" fmla="*/ 1038966 w 1140566"/>
                <a:gd name="connsiteY62" fmla="*/ 175586 h 1010510"/>
                <a:gd name="connsiteX63" fmla="*/ 1035224 w 1140566"/>
                <a:gd name="connsiteY63" fmla="*/ 166320 h 1010510"/>
                <a:gd name="connsiteX64" fmla="*/ 1017403 w 1140566"/>
                <a:gd name="connsiteY64" fmla="*/ 138162 h 1010510"/>
                <a:gd name="connsiteX65" fmla="*/ 1011344 w 1140566"/>
                <a:gd name="connsiteY65" fmla="*/ 129074 h 1010510"/>
                <a:gd name="connsiteX66" fmla="*/ 1004037 w 1140566"/>
                <a:gd name="connsiteY66" fmla="*/ 111253 h 1010510"/>
                <a:gd name="connsiteX67" fmla="*/ 996909 w 1140566"/>
                <a:gd name="connsiteY67" fmla="*/ 95214 h 1010510"/>
                <a:gd name="connsiteX68" fmla="*/ 989781 w 1140566"/>
                <a:gd name="connsiteY68" fmla="*/ 90759 h 1010510"/>
                <a:gd name="connsiteX69" fmla="*/ 977128 w 1140566"/>
                <a:gd name="connsiteY69" fmla="*/ 77036 h 1010510"/>
                <a:gd name="connsiteX70" fmla="*/ 975702 w 1140566"/>
                <a:gd name="connsiteY70" fmla="*/ 67948 h 1010510"/>
                <a:gd name="connsiteX71" fmla="*/ 974633 w 1140566"/>
                <a:gd name="connsiteY71" fmla="*/ 60463 h 1010510"/>
                <a:gd name="connsiteX72" fmla="*/ 974633 w 1140566"/>
                <a:gd name="connsiteY72" fmla="*/ 58146 h 1010510"/>
                <a:gd name="connsiteX73" fmla="*/ 974633 w 1140566"/>
                <a:gd name="connsiteY73" fmla="*/ 44959 h 1010510"/>
                <a:gd name="connsiteX74" fmla="*/ 982296 w 1140566"/>
                <a:gd name="connsiteY74" fmla="*/ 36761 h 1010510"/>
                <a:gd name="connsiteX75" fmla="*/ 992810 w 1140566"/>
                <a:gd name="connsiteY75" fmla="*/ 17871 h 1010510"/>
                <a:gd name="connsiteX76" fmla="*/ 1001186 w 1140566"/>
                <a:gd name="connsiteY76" fmla="*/ 5040 h 1010510"/>
                <a:gd name="connsiteX77" fmla="*/ 998691 w 1140566"/>
                <a:gd name="connsiteY77" fmla="*/ 50 h 1010510"/>
                <a:gd name="connsiteX78" fmla="*/ 971960 w 1140566"/>
                <a:gd name="connsiteY78" fmla="*/ 23574 h 1010510"/>
                <a:gd name="connsiteX79" fmla="*/ 956099 w 1140566"/>
                <a:gd name="connsiteY79" fmla="*/ 35870 h 1010510"/>
                <a:gd name="connsiteX80" fmla="*/ 947544 w 1140566"/>
                <a:gd name="connsiteY80" fmla="*/ 41038 h 1010510"/>
                <a:gd name="connsiteX81" fmla="*/ 940417 w 1140566"/>
                <a:gd name="connsiteY81" fmla="*/ 61710 h 1010510"/>
                <a:gd name="connsiteX82" fmla="*/ 940417 w 1140566"/>
                <a:gd name="connsiteY82" fmla="*/ 67235 h 1010510"/>
                <a:gd name="connsiteX83" fmla="*/ 929368 w 1140566"/>
                <a:gd name="connsiteY83" fmla="*/ 95392 h 1010510"/>
                <a:gd name="connsiteX84" fmla="*/ 915289 w 1140566"/>
                <a:gd name="connsiteY84" fmla="*/ 103411 h 1010510"/>
                <a:gd name="connsiteX85" fmla="*/ 903883 w 1140566"/>
                <a:gd name="connsiteY85" fmla="*/ 109827 h 1010510"/>
                <a:gd name="connsiteX86" fmla="*/ 899607 w 1140566"/>
                <a:gd name="connsiteY86" fmla="*/ 116064 h 1010510"/>
                <a:gd name="connsiteX87" fmla="*/ 880716 w 1140566"/>
                <a:gd name="connsiteY87" fmla="*/ 127470 h 1010510"/>
                <a:gd name="connsiteX88" fmla="*/ 870202 w 1140566"/>
                <a:gd name="connsiteY88" fmla="*/ 124975 h 1010510"/>
                <a:gd name="connsiteX89" fmla="*/ 856302 w 1140566"/>
                <a:gd name="connsiteY89" fmla="*/ 126222 h 1010510"/>
                <a:gd name="connsiteX90" fmla="*/ 806937 w 1140566"/>
                <a:gd name="connsiteY90" fmla="*/ 124084 h 1010510"/>
                <a:gd name="connsiteX91" fmla="*/ 804977 w 1140566"/>
                <a:gd name="connsiteY91" fmla="*/ 122836 h 1010510"/>
                <a:gd name="connsiteX92" fmla="*/ 776286 w 1140566"/>
                <a:gd name="connsiteY92" fmla="*/ 121767 h 1010510"/>
                <a:gd name="connsiteX93" fmla="*/ 747594 w 1140566"/>
                <a:gd name="connsiteY93" fmla="*/ 123549 h 1010510"/>
                <a:gd name="connsiteX94" fmla="*/ 742960 w 1140566"/>
                <a:gd name="connsiteY94" fmla="*/ 122302 h 1010510"/>
                <a:gd name="connsiteX95" fmla="*/ 721218 w 1140566"/>
                <a:gd name="connsiteY95" fmla="*/ 124440 h 1010510"/>
                <a:gd name="connsiteX96" fmla="*/ 717476 w 1140566"/>
                <a:gd name="connsiteY96" fmla="*/ 135668 h 1010510"/>
                <a:gd name="connsiteX97" fmla="*/ 711952 w 1140566"/>
                <a:gd name="connsiteY97" fmla="*/ 151706 h 1010510"/>
                <a:gd name="connsiteX98" fmla="*/ 667043 w 1140566"/>
                <a:gd name="connsiteY98" fmla="*/ 158122 h 1010510"/>
                <a:gd name="connsiteX99" fmla="*/ 650826 w 1140566"/>
                <a:gd name="connsiteY99" fmla="*/ 155627 h 1010510"/>
                <a:gd name="connsiteX100" fmla="*/ 636747 w 1140566"/>
                <a:gd name="connsiteY100" fmla="*/ 168280 h 1010510"/>
                <a:gd name="connsiteX101" fmla="*/ 628193 w 1140566"/>
                <a:gd name="connsiteY101" fmla="*/ 190200 h 1010510"/>
                <a:gd name="connsiteX102" fmla="*/ 611441 w 1140566"/>
                <a:gd name="connsiteY102" fmla="*/ 198754 h 1010510"/>
                <a:gd name="connsiteX103" fmla="*/ 603244 w 1140566"/>
                <a:gd name="connsiteY103" fmla="*/ 201783 h 1010510"/>
                <a:gd name="connsiteX104" fmla="*/ 579898 w 1140566"/>
                <a:gd name="connsiteY104" fmla="*/ 221208 h 1010510"/>
                <a:gd name="connsiteX105" fmla="*/ 577225 w 1140566"/>
                <a:gd name="connsiteY105" fmla="*/ 242593 h 1010510"/>
                <a:gd name="connsiteX106" fmla="*/ 586670 w 1140566"/>
                <a:gd name="connsiteY106" fmla="*/ 248652 h 1010510"/>
                <a:gd name="connsiteX107" fmla="*/ 597898 w 1140566"/>
                <a:gd name="connsiteY107" fmla="*/ 255246 h 1010510"/>
                <a:gd name="connsiteX108" fmla="*/ 601640 w 1140566"/>
                <a:gd name="connsiteY108" fmla="*/ 260058 h 1010510"/>
                <a:gd name="connsiteX109" fmla="*/ 603778 w 1140566"/>
                <a:gd name="connsiteY109" fmla="*/ 262909 h 1010510"/>
                <a:gd name="connsiteX110" fmla="*/ 607343 w 1140566"/>
                <a:gd name="connsiteY110" fmla="*/ 264157 h 1010510"/>
                <a:gd name="connsiteX111" fmla="*/ 621599 w 1140566"/>
                <a:gd name="connsiteY111" fmla="*/ 274493 h 1010510"/>
                <a:gd name="connsiteX112" fmla="*/ 611976 w 1140566"/>
                <a:gd name="connsiteY112" fmla="*/ 292314 h 1010510"/>
                <a:gd name="connsiteX113" fmla="*/ 606630 w 1140566"/>
                <a:gd name="connsiteY113" fmla="*/ 297482 h 1010510"/>
                <a:gd name="connsiteX114" fmla="*/ 605205 w 1140566"/>
                <a:gd name="connsiteY114" fmla="*/ 318332 h 1010510"/>
                <a:gd name="connsiteX115" fmla="*/ 605205 w 1140566"/>
                <a:gd name="connsiteY115" fmla="*/ 330985 h 1010510"/>
                <a:gd name="connsiteX116" fmla="*/ 613759 w 1140566"/>
                <a:gd name="connsiteY116" fmla="*/ 358251 h 1010510"/>
                <a:gd name="connsiteX117" fmla="*/ 615006 w 1140566"/>
                <a:gd name="connsiteY117" fmla="*/ 360390 h 1010510"/>
                <a:gd name="connsiteX118" fmla="*/ 623560 w 1140566"/>
                <a:gd name="connsiteY118" fmla="*/ 398349 h 1010510"/>
                <a:gd name="connsiteX119" fmla="*/ 625342 w 1140566"/>
                <a:gd name="connsiteY119" fmla="*/ 417595 h 1010510"/>
                <a:gd name="connsiteX120" fmla="*/ 633362 w 1140566"/>
                <a:gd name="connsiteY120" fmla="*/ 436486 h 1010510"/>
                <a:gd name="connsiteX121" fmla="*/ 641916 w 1140566"/>
                <a:gd name="connsiteY121" fmla="*/ 440050 h 1010510"/>
                <a:gd name="connsiteX122" fmla="*/ 658312 w 1140566"/>
                <a:gd name="connsiteY122" fmla="*/ 452346 h 1010510"/>
                <a:gd name="connsiteX123" fmla="*/ 654569 w 1140566"/>
                <a:gd name="connsiteY123" fmla="*/ 478008 h 1010510"/>
                <a:gd name="connsiteX124" fmla="*/ 652431 w 1140566"/>
                <a:gd name="connsiteY124" fmla="*/ 483533 h 1010510"/>
                <a:gd name="connsiteX125" fmla="*/ 644946 w 1140566"/>
                <a:gd name="connsiteY125" fmla="*/ 515789 h 1010510"/>
                <a:gd name="connsiteX126" fmla="*/ 643698 w 1140566"/>
                <a:gd name="connsiteY126" fmla="*/ 522382 h 1010510"/>
                <a:gd name="connsiteX127" fmla="*/ 636569 w 1140566"/>
                <a:gd name="connsiteY127" fmla="*/ 564440 h 1010510"/>
                <a:gd name="connsiteX128" fmla="*/ 635322 w 1140566"/>
                <a:gd name="connsiteY128" fmla="*/ 578697 h 1010510"/>
                <a:gd name="connsiteX129" fmla="*/ 630688 w 1140566"/>
                <a:gd name="connsiteY129" fmla="*/ 608458 h 1010510"/>
                <a:gd name="connsiteX130" fmla="*/ 608947 w 1140566"/>
                <a:gd name="connsiteY130" fmla="*/ 637150 h 1010510"/>
                <a:gd name="connsiteX131" fmla="*/ 607164 w 1140566"/>
                <a:gd name="connsiteY131" fmla="*/ 638753 h 1010510"/>
                <a:gd name="connsiteX132" fmla="*/ 579720 w 1140566"/>
                <a:gd name="connsiteY132" fmla="*/ 668871 h 1010510"/>
                <a:gd name="connsiteX133" fmla="*/ 571344 w 1140566"/>
                <a:gd name="connsiteY133" fmla="*/ 679207 h 1010510"/>
                <a:gd name="connsiteX134" fmla="*/ 554415 w 1140566"/>
                <a:gd name="connsiteY134" fmla="*/ 699879 h 1010510"/>
                <a:gd name="connsiteX135" fmla="*/ 541405 w 1140566"/>
                <a:gd name="connsiteY135" fmla="*/ 712354 h 1010510"/>
                <a:gd name="connsiteX136" fmla="*/ 527148 w 1140566"/>
                <a:gd name="connsiteY136" fmla="*/ 726967 h 1010510"/>
                <a:gd name="connsiteX137" fmla="*/ 510218 w 1140566"/>
                <a:gd name="connsiteY137" fmla="*/ 762609 h 1010510"/>
                <a:gd name="connsiteX138" fmla="*/ 493645 w 1140566"/>
                <a:gd name="connsiteY138" fmla="*/ 799320 h 1010510"/>
                <a:gd name="connsiteX139" fmla="*/ 469765 w 1140566"/>
                <a:gd name="connsiteY139" fmla="*/ 825339 h 1010510"/>
                <a:gd name="connsiteX140" fmla="*/ 458538 w 1140566"/>
                <a:gd name="connsiteY140" fmla="*/ 832467 h 1010510"/>
                <a:gd name="connsiteX141" fmla="*/ 443924 w 1140566"/>
                <a:gd name="connsiteY141" fmla="*/ 843338 h 1010510"/>
                <a:gd name="connsiteX142" fmla="*/ 442320 w 1140566"/>
                <a:gd name="connsiteY142" fmla="*/ 857060 h 1010510"/>
                <a:gd name="connsiteX143" fmla="*/ 442320 w 1140566"/>
                <a:gd name="connsiteY143" fmla="*/ 873099 h 1010510"/>
                <a:gd name="connsiteX144" fmla="*/ 425569 w 1140566"/>
                <a:gd name="connsiteY144" fmla="*/ 887712 h 1010510"/>
                <a:gd name="connsiteX145" fmla="*/ 418084 w 1140566"/>
                <a:gd name="connsiteY145" fmla="*/ 891098 h 1010510"/>
                <a:gd name="connsiteX146" fmla="*/ 411133 w 1140566"/>
                <a:gd name="connsiteY146" fmla="*/ 896623 h 1010510"/>
                <a:gd name="connsiteX147" fmla="*/ 392243 w 1140566"/>
                <a:gd name="connsiteY147" fmla="*/ 906781 h 1010510"/>
                <a:gd name="connsiteX148" fmla="*/ 389036 w 1140566"/>
                <a:gd name="connsiteY148" fmla="*/ 906781 h 1010510"/>
                <a:gd name="connsiteX149" fmla="*/ 377274 w 1140566"/>
                <a:gd name="connsiteY149" fmla="*/ 893415 h 1010510"/>
                <a:gd name="connsiteX150" fmla="*/ 353929 w 1140566"/>
                <a:gd name="connsiteY150" fmla="*/ 880762 h 1010510"/>
                <a:gd name="connsiteX151" fmla="*/ 336108 w 1140566"/>
                <a:gd name="connsiteY151" fmla="*/ 878267 h 1010510"/>
                <a:gd name="connsiteX152" fmla="*/ 327197 w 1140566"/>
                <a:gd name="connsiteY152" fmla="*/ 861694 h 1010510"/>
                <a:gd name="connsiteX153" fmla="*/ 311871 w 1140566"/>
                <a:gd name="connsiteY153" fmla="*/ 839596 h 1010510"/>
                <a:gd name="connsiteX154" fmla="*/ 286209 w 1140566"/>
                <a:gd name="connsiteY154" fmla="*/ 823379 h 1010510"/>
                <a:gd name="connsiteX155" fmla="*/ 280684 w 1140566"/>
                <a:gd name="connsiteY155" fmla="*/ 818032 h 1010510"/>
                <a:gd name="connsiteX156" fmla="*/ 259477 w 1140566"/>
                <a:gd name="connsiteY156" fmla="*/ 805558 h 1010510"/>
                <a:gd name="connsiteX157" fmla="*/ 249141 w 1140566"/>
                <a:gd name="connsiteY157" fmla="*/ 806805 h 1010510"/>
                <a:gd name="connsiteX158" fmla="*/ 225083 w 1140566"/>
                <a:gd name="connsiteY158" fmla="*/ 805558 h 1010510"/>
                <a:gd name="connsiteX159" fmla="*/ 202094 w 1140566"/>
                <a:gd name="connsiteY159" fmla="*/ 788984 h 1010510"/>
                <a:gd name="connsiteX160" fmla="*/ 194074 w 1140566"/>
                <a:gd name="connsiteY160" fmla="*/ 781856 h 1010510"/>
                <a:gd name="connsiteX161" fmla="*/ 158433 w 1140566"/>
                <a:gd name="connsiteY161" fmla="*/ 764035 h 1010510"/>
                <a:gd name="connsiteX162" fmla="*/ 126355 w 1140566"/>
                <a:gd name="connsiteY162" fmla="*/ 748887 h 1010510"/>
                <a:gd name="connsiteX163" fmla="*/ 125107 w 1140566"/>
                <a:gd name="connsiteY163" fmla="*/ 747996 h 1010510"/>
                <a:gd name="connsiteX164" fmla="*/ 102475 w 1140566"/>
                <a:gd name="connsiteY164" fmla="*/ 726789 h 1010510"/>
                <a:gd name="connsiteX165" fmla="*/ 99445 w 1140566"/>
                <a:gd name="connsiteY165" fmla="*/ 719304 h 1010510"/>
                <a:gd name="connsiteX166" fmla="*/ 91069 w 1140566"/>
                <a:gd name="connsiteY166" fmla="*/ 707008 h 1010510"/>
                <a:gd name="connsiteX167" fmla="*/ 65229 w 1140566"/>
                <a:gd name="connsiteY167" fmla="*/ 724829 h 1010510"/>
                <a:gd name="connsiteX168" fmla="*/ 58813 w 1140566"/>
                <a:gd name="connsiteY168" fmla="*/ 731779 h 1010510"/>
                <a:gd name="connsiteX169" fmla="*/ 28518 w 1140566"/>
                <a:gd name="connsiteY169" fmla="*/ 757798 h 1010510"/>
                <a:gd name="connsiteX170" fmla="*/ 25132 w 1140566"/>
                <a:gd name="connsiteY170" fmla="*/ 760114 h 1010510"/>
                <a:gd name="connsiteX171" fmla="*/ 25132 w 1140566"/>
                <a:gd name="connsiteY171" fmla="*/ 760114 h 1010510"/>
                <a:gd name="connsiteX172" fmla="*/ 22280 w 1140566"/>
                <a:gd name="connsiteY172" fmla="*/ 761718 h 1010510"/>
                <a:gd name="connsiteX173" fmla="*/ 16399 w 1140566"/>
                <a:gd name="connsiteY173" fmla="*/ 765460 h 1010510"/>
                <a:gd name="connsiteX174" fmla="*/ 10697 w 1140566"/>
                <a:gd name="connsiteY174" fmla="*/ 775084 h 1010510"/>
                <a:gd name="connsiteX175" fmla="*/ 10697 w 1140566"/>
                <a:gd name="connsiteY175" fmla="*/ 780965 h 1010510"/>
                <a:gd name="connsiteX176" fmla="*/ 10697 w 1140566"/>
                <a:gd name="connsiteY176" fmla="*/ 790410 h 1010510"/>
                <a:gd name="connsiteX177" fmla="*/ 5528 w 1140566"/>
                <a:gd name="connsiteY177" fmla="*/ 803775 h 1010510"/>
                <a:gd name="connsiteX178" fmla="*/ 3212 w 1140566"/>
                <a:gd name="connsiteY178" fmla="*/ 808231 h 1010510"/>
                <a:gd name="connsiteX179" fmla="*/ 4637 w 1140566"/>
                <a:gd name="connsiteY179" fmla="*/ 833358 h 1010510"/>
                <a:gd name="connsiteX180" fmla="*/ 22458 w 1140566"/>
                <a:gd name="connsiteY180" fmla="*/ 853140 h 1010510"/>
                <a:gd name="connsiteX181" fmla="*/ 29765 w 1140566"/>
                <a:gd name="connsiteY181" fmla="*/ 848328 h 1010510"/>
                <a:gd name="connsiteX182" fmla="*/ 57565 w 1140566"/>
                <a:gd name="connsiteY182" fmla="*/ 854565 h 1010510"/>
                <a:gd name="connsiteX183" fmla="*/ 61308 w 1140566"/>
                <a:gd name="connsiteY183" fmla="*/ 856526 h 1010510"/>
                <a:gd name="connsiteX184" fmla="*/ 96950 w 1140566"/>
                <a:gd name="connsiteY184" fmla="*/ 870782 h 1010510"/>
                <a:gd name="connsiteX185" fmla="*/ 131344 w 1140566"/>
                <a:gd name="connsiteY185" fmla="*/ 875238 h 1010510"/>
                <a:gd name="connsiteX186" fmla="*/ 178214 w 1140566"/>
                <a:gd name="connsiteY186" fmla="*/ 884326 h 1010510"/>
                <a:gd name="connsiteX187" fmla="*/ 209044 w 1140566"/>
                <a:gd name="connsiteY187" fmla="*/ 893415 h 1010510"/>
                <a:gd name="connsiteX188" fmla="*/ 223835 w 1140566"/>
                <a:gd name="connsiteY188" fmla="*/ 893415 h 1010510"/>
                <a:gd name="connsiteX189" fmla="*/ 251280 w 1140566"/>
                <a:gd name="connsiteY189" fmla="*/ 893415 h 1010510"/>
                <a:gd name="connsiteX190" fmla="*/ 288704 w 1140566"/>
                <a:gd name="connsiteY190" fmla="*/ 946878 h 1010510"/>
                <a:gd name="connsiteX191" fmla="*/ 314544 w 1140566"/>
                <a:gd name="connsiteY191" fmla="*/ 993390 h 1010510"/>
                <a:gd name="connsiteX192" fmla="*/ 370680 w 1140566"/>
                <a:gd name="connsiteY192" fmla="*/ 1006756 h 1010510"/>
                <a:gd name="connsiteX193" fmla="*/ 392778 w 1140566"/>
                <a:gd name="connsiteY193" fmla="*/ 1009608 h 1010510"/>
                <a:gd name="connsiteX194" fmla="*/ 455686 w 1140566"/>
                <a:gd name="connsiteY194" fmla="*/ 985728 h 1010510"/>
                <a:gd name="connsiteX195" fmla="*/ 524475 w 1140566"/>
                <a:gd name="connsiteY195" fmla="*/ 954362 h 1010510"/>
                <a:gd name="connsiteX196" fmla="*/ 549602 w 1140566"/>
                <a:gd name="connsiteY196" fmla="*/ 953472 h 1010510"/>
                <a:gd name="connsiteX197" fmla="*/ 564929 w 1140566"/>
                <a:gd name="connsiteY197" fmla="*/ 953472 h 1010510"/>
                <a:gd name="connsiteX198" fmla="*/ 589165 w 1140566"/>
                <a:gd name="connsiteY198" fmla="*/ 949373 h 1010510"/>
                <a:gd name="connsiteX199" fmla="*/ 602353 w 1140566"/>
                <a:gd name="connsiteY199" fmla="*/ 946343 h 1010510"/>
                <a:gd name="connsiteX200" fmla="*/ 637104 w 1140566"/>
                <a:gd name="connsiteY200" fmla="*/ 949373 h 1010510"/>
                <a:gd name="connsiteX201" fmla="*/ 649935 w 1140566"/>
                <a:gd name="connsiteY201" fmla="*/ 960066 h 1010510"/>
                <a:gd name="connsiteX202" fmla="*/ 684330 w 1140566"/>
                <a:gd name="connsiteY202" fmla="*/ 970402 h 1010510"/>
                <a:gd name="connsiteX203" fmla="*/ 691636 w 1140566"/>
                <a:gd name="connsiteY203" fmla="*/ 969332 h 1010510"/>
                <a:gd name="connsiteX204" fmla="*/ 713733 w 1140566"/>
                <a:gd name="connsiteY204" fmla="*/ 921750 h 1010510"/>
                <a:gd name="connsiteX205" fmla="*/ 720684 w 1140566"/>
                <a:gd name="connsiteY205" fmla="*/ 915512 h 10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140566" h="1010510">
                  <a:moveTo>
                    <a:pt x="720684" y="915513"/>
                  </a:moveTo>
                  <a:cubicBezTo>
                    <a:pt x="726743" y="911770"/>
                    <a:pt x="734406" y="907137"/>
                    <a:pt x="735653" y="902147"/>
                  </a:cubicBezTo>
                  <a:cubicBezTo>
                    <a:pt x="736208" y="900776"/>
                    <a:pt x="736208" y="899242"/>
                    <a:pt x="735653" y="897870"/>
                  </a:cubicBezTo>
                  <a:cubicBezTo>
                    <a:pt x="733693" y="895197"/>
                    <a:pt x="725674" y="894841"/>
                    <a:pt x="720684" y="894662"/>
                  </a:cubicBezTo>
                  <a:lnTo>
                    <a:pt x="715872" y="894662"/>
                  </a:lnTo>
                  <a:cubicBezTo>
                    <a:pt x="706269" y="896816"/>
                    <a:pt x="696738" y="890775"/>
                    <a:pt x="694585" y="881171"/>
                  </a:cubicBezTo>
                  <a:cubicBezTo>
                    <a:pt x="693403" y="875897"/>
                    <a:pt x="694678" y="870371"/>
                    <a:pt x="698051" y="866149"/>
                  </a:cubicBezTo>
                  <a:cubicBezTo>
                    <a:pt x="698051" y="863832"/>
                    <a:pt x="699299" y="861515"/>
                    <a:pt x="699834" y="859199"/>
                  </a:cubicBezTo>
                  <a:cubicBezTo>
                    <a:pt x="700807" y="853233"/>
                    <a:pt x="703122" y="847566"/>
                    <a:pt x="706606" y="842625"/>
                  </a:cubicBezTo>
                  <a:cubicBezTo>
                    <a:pt x="708172" y="840797"/>
                    <a:pt x="709969" y="839179"/>
                    <a:pt x="711952" y="837813"/>
                  </a:cubicBezTo>
                  <a:cubicBezTo>
                    <a:pt x="713622" y="836728"/>
                    <a:pt x="715073" y="835337"/>
                    <a:pt x="716229" y="833715"/>
                  </a:cubicBezTo>
                  <a:cubicBezTo>
                    <a:pt x="717476" y="830329"/>
                    <a:pt x="714625" y="826408"/>
                    <a:pt x="710348" y="820527"/>
                  </a:cubicBezTo>
                  <a:cubicBezTo>
                    <a:pt x="707333" y="816996"/>
                    <a:pt x="704979" y="812952"/>
                    <a:pt x="703398" y="808587"/>
                  </a:cubicBezTo>
                  <a:cubicBezTo>
                    <a:pt x="701145" y="803789"/>
                    <a:pt x="701145" y="798237"/>
                    <a:pt x="703398" y="793439"/>
                  </a:cubicBezTo>
                  <a:cubicBezTo>
                    <a:pt x="707650" y="788439"/>
                    <a:pt x="713773" y="785410"/>
                    <a:pt x="720328" y="785063"/>
                  </a:cubicBezTo>
                  <a:cubicBezTo>
                    <a:pt x="723715" y="784588"/>
                    <a:pt x="727016" y="783628"/>
                    <a:pt x="730129" y="782212"/>
                  </a:cubicBezTo>
                  <a:cubicBezTo>
                    <a:pt x="731504" y="781425"/>
                    <a:pt x="732815" y="780531"/>
                    <a:pt x="734050" y="779539"/>
                  </a:cubicBezTo>
                  <a:cubicBezTo>
                    <a:pt x="737951" y="775690"/>
                    <a:pt x="743406" y="773850"/>
                    <a:pt x="748841" y="774549"/>
                  </a:cubicBezTo>
                  <a:cubicBezTo>
                    <a:pt x="751976" y="775089"/>
                    <a:pt x="754955" y="776306"/>
                    <a:pt x="757573" y="778113"/>
                  </a:cubicBezTo>
                  <a:cubicBezTo>
                    <a:pt x="759330" y="779477"/>
                    <a:pt x="761424" y="780340"/>
                    <a:pt x="763632" y="780608"/>
                  </a:cubicBezTo>
                  <a:cubicBezTo>
                    <a:pt x="773224" y="779174"/>
                    <a:pt x="781966" y="774296"/>
                    <a:pt x="788225" y="766886"/>
                  </a:cubicBezTo>
                  <a:cubicBezTo>
                    <a:pt x="790542" y="764569"/>
                    <a:pt x="792859" y="761718"/>
                    <a:pt x="795176" y="758867"/>
                  </a:cubicBezTo>
                  <a:cubicBezTo>
                    <a:pt x="800476" y="750813"/>
                    <a:pt x="808130" y="744590"/>
                    <a:pt x="817096" y="741046"/>
                  </a:cubicBezTo>
                  <a:cubicBezTo>
                    <a:pt x="823665" y="739619"/>
                    <a:pt x="830525" y="740500"/>
                    <a:pt x="836521" y="743541"/>
                  </a:cubicBezTo>
                  <a:cubicBezTo>
                    <a:pt x="839896" y="745219"/>
                    <a:pt x="843622" y="746074"/>
                    <a:pt x="847391" y="746036"/>
                  </a:cubicBezTo>
                  <a:cubicBezTo>
                    <a:pt x="854341" y="744966"/>
                    <a:pt x="858262" y="735165"/>
                    <a:pt x="861292" y="727324"/>
                  </a:cubicBezTo>
                  <a:lnTo>
                    <a:pt x="862895" y="723581"/>
                  </a:lnTo>
                  <a:cubicBezTo>
                    <a:pt x="867820" y="710490"/>
                    <a:pt x="876195" y="698974"/>
                    <a:pt x="887132" y="690256"/>
                  </a:cubicBezTo>
                  <a:cubicBezTo>
                    <a:pt x="897282" y="683468"/>
                    <a:pt x="905067" y="673690"/>
                    <a:pt x="909408" y="662277"/>
                  </a:cubicBezTo>
                  <a:lnTo>
                    <a:pt x="911547" y="655327"/>
                  </a:lnTo>
                  <a:cubicBezTo>
                    <a:pt x="913162" y="645428"/>
                    <a:pt x="917909" y="636308"/>
                    <a:pt x="925091" y="629308"/>
                  </a:cubicBezTo>
                  <a:cubicBezTo>
                    <a:pt x="928991" y="626036"/>
                    <a:pt x="933901" y="624210"/>
                    <a:pt x="938991" y="624140"/>
                  </a:cubicBezTo>
                  <a:lnTo>
                    <a:pt x="943446" y="624140"/>
                  </a:lnTo>
                  <a:cubicBezTo>
                    <a:pt x="947096" y="623557"/>
                    <a:pt x="950432" y="621732"/>
                    <a:pt x="952891" y="618972"/>
                  </a:cubicBezTo>
                  <a:lnTo>
                    <a:pt x="957346" y="615051"/>
                  </a:lnTo>
                  <a:cubicBezTo>
                    <a:pt x="961089" y="612200"/>
                    <a:pt x="964831" y="609883"/>
                    <a:pt x="968574" y="607567"/>
                  </a:cubicBezTo>
                  <a:cubicBezTo>
                    <a:pt x="973827" y="604570"/>
                    <a:pt x="978677" y="600917"/>
                    <a:pt x="983009" y="596696"/>
                  </a:cubicBezTo>
                  <a:cubicBezTo>
                    <a:pt x="988692" y="591280"/>
                    <a:pt x="995262" y="586880"/>
                    <a:pt x="1002433" y="583687"/>
                  </a:cubicBezTo>
                  <a:cubicBezTo>
                    <a:pt x="1006879" y="581669"/>
                    <a:pt x="1011117" y="579221"/>
                    <a:pt x="1015086" y="576380"/>
                  </a:cubicBezTo>
                  <a:cubicBezTo>
                    <a:pt x="1021402" y="570623"/>
                    <a:pt x="1026493" y="563653"/>
                    <a:pt x="1030056" y="555886"/>
                  </a:cubicBezTo>
                  <a:cubicBezTo>
                    <a:pt x="1031838" y="552856"/>
                    <a:pt x="1033442" y="550005"/>
                    <a:pt x="1035224" y="547332"/>
                  </a:cubicBezTo>
                  <a:cubicBezTo>
                    <a:pt x="1044135" y="533253"/>
                    <a:pt x="1051441" y="507235"/>
                    <a:pt x="1035224" y="492621"/>
                  </a:cubicBezTo>
                  <a:cubicBezTo>
                    <a:pt x="1031432" y="489879"/>
                    <a:pt x="1027219" y="487773"/>
                    <a:pt x="1022750" y="486384"/>
                  </a:cubicBezTo>
                  <a:cubicBezTo>
                    <a:pt x="1015929" y="484265"/>
                    <a:pt x="1009784" y="480394"/>
                    <a:pt x="1004929" y="475157"/>
                  </a:cubicBezTo>
                  <a:cubicBezTo>
                    <a:pt x="995886" y="463210"/>
                    <a:pt x="993662" y="447437"/>
                    <a:pt x="999048" y="433456"/>
                  </a:cubicBezTo>
                  <a:cubicBezTo>
                    <a:pt x="1002881" y="426608"/>
                    <a:pt x="1008324" y="420797"/>
                    <a:pt x="1014909" y="416526"/>
                  </a:cubicBezTo>
                  <a:cubicBezTo>
                    <a:pt x="1018507" y="413875"/>
                    <a:pt x="1021849" y="410892"/>
                    <a:pt x="1024888" y="407615"/>
                  </a:cubicBezTo>
                  <a:cubicBezTo>
                    <a:pt x="1027561" y="404408"/>
                    <a:pt x="1030591" y="401022"/>
                    <a:pt x="1033798" y="397814"/>
                  </a:cubicBezTo>
                  <a:cubicBezTo>
                    <a:pt x="1039294" y="392318"/>
                    <a:pt x="1044303" y="386355"/>
                    <a:pt x="1048768" y="379993"/>
                  </a:cubicBezTo>
                  <a:cubicBezTo>
                    <a:pt x="1051524" y="375228"/>
                    <a:pt x="1053679" y="370140"/>
                    <a:pt x="1055183" y="364845"/>
                  </a:cubicBezTo>
                  <a:cubicBezTo>
                    <a:pt x="1057151" y="357147"/>
                    <a:pt x="1060669" y="349931"/>
                    <a:pt x="1065519" y="343638"/>
                  </a:cubicBezTo>
                  <a:cubicBezTo>
                    <a:pt x="1069289" y="338619"/>
                    <a:pt x="1072459" y="333176"/>
                    <a:pt x="1074964" y="327421"/>
                  </a:cubicBezTo>
                  <a:cubicBezTo>
                    <a:pt x="1077283" y="322272"/>
                    <a:pt x="1080025" y="317325"/>
                    <a:pt x="1083162" y="312629"/>
                  </a:cubicBezTo>
                  <a:cubicBezTo>
                    <a:pt x="1090660" y="303253"/>
                    <a:pt x="1100768" y="296307"/>
                    <a:pt x="1112210" y="292670"/>
                  </a:cubicBezTo>
                  <a:cubicBezTo>
                    <a:pt x="1123438" y="287680"/>
                    <a:pt x="1133061" y="283581"/>
                    <a:pt x="1137517" y="272711"/>
                  </a:cubicBezTo>
                  <a:cubicBezTo>
                    <a:pt x="1145314" y="253346"/>
                    <a:pt x="1137727" y="231192"/>
                    <a:pt x="1119696" y="220673"/>
                  </a:cubicBezTo>
                  <a:cubicBezTo>
                    <a:pt x="1117903" y="219890"/>
                    <a:pt x="1116057" y="219235"/>
                    <a:pt x="1114171" y="218713"/>
                  </a:cubicBezTo>
                  <a:cubicBezTo>
                    <a:pt x="1110109" y="217637"/>
                    <a:pt x="1106254" y="215890"/>
                    <a:pt x="1102766" y="213545"/>
                  </a:cubicBezTo>
                  <a:cubicBezTo>
                    <a:pt x="1100956" y="212300"/>
                    <a:pt x="1099283" y="210866"/>
                    <a:pt x="1097776" y="209268"/>
                  </a:cubicBezTo>
                  <a:cubicBezTo>
                    <a:pt x="1096065" y="207219"/>
                    <a:pt x="1093649" y="205884"/>
                    <a:pt x="1091004" y="205525"/>
                  </a:cubicBezTo>
                  <a:cubicBezTo>
                    <a:pt x="1087055" y="204814"/>
                    <a:pt x="1083012" y="204814"/>
                    <a:pt x="1079063" y="205525"/>
                  </a:cubicBezTo>
                  <a:cubicBezTo>
                    <a:pt x="1070553" y="207752"/>
                    <a:pt x="1061494" y="206122"/>
                    <a:pt x="1054292" y="201070"/>
                  </a:cubicBezTo>
                  <a:cubicBezTo>
                    <a:pt x="1047103" y="194014"/>
                    <a:pt x="1041829" y="185244"/>
                    <a:pt x="1038966" y="175586"/>
                  </a:cubicBezTo>
                  <a:cubicBezTo>
                    <a:pt x="1037719" y="172200"/>
                    <a:pt x="1036471" y="168993"/>
                    <a:pt x="1035224" y="166320"/>
                  </a:cubicBezTo>
                  <a:cubicBezTo>
                    <a:pt x="1030041" y="156475"/>
                    <a:pt x="1024082" y="147060"/>
                    <a:pt x="1017403" y="138162"/>
                  </a:cubicBezTo>
                  <a:cubicBezTo>
                    <a:pt x="1015443" y="135133"/>
                    <a:pt x="1013483" y="132103"/>
                    <a:pt x="1011344" y="129074"/>
                  </a:cubicBezTo>
                  <a:cubicBezTo>
                    <a:pt x="1008170" y="123463"/>
                    <a:pt x="1005715" y="117476"/>
                    <a:pt x="1004037" y="111253"/>
                  </a:cubicBezTo>
                  <a:cubicBezTo>
                    <a:pt x="1002743" y="105488"/>
                    <a:pt x="1000321" y="100037"/>
                    <a:pt x="996909" y="95214"/>
                  </a:cubicBezTo>
                  <a:cubicBezTo>
                    <a:pt x="994983" y="93108"/>
                    <a:pt x="992518" y="91567"/>
                    <a:pt x="989781" y="90759"/>
                  </a:cubicBezTo>
                  <a:cubicBezTo>
                    <a:pt x="983313" y="88936"/>
                    <a:pt x="978421" y="83630"/>
                    <a:pt x="977128" y="77036"/>
                  </a:cubicBezTo>
                  <a:cubicBezTo>
                    <a:pt x="976452" y="74042"/>
                    <a:pt x="975975" y="71006"/>
                    <a:pt x="975702" y="67948"/>
                  </a:cubicBezTo>
                  <a:cubicBezTo>
                    <a:pt x="975702" y="65453"/>
                    <a:pt x="975702" y="62780"/>
                    <a:pt x="974633" y="60463"/>
                  </a:cubicBezTo>
                  <a:lnTo>
                    <a:pt x="974633" y="58146"/>
                  </a:lnTo>
                  <a:cubicBezTo>
                    <a:pt x="972946" y="53912"/>
                    <a:pt x="972946" y="49193"/>
                    <a:pt x="974633" y="44959"/>
                  </a:cubicBezTo>
                  <a:cubicBezTo>
                    <a:pt x="976298" y="41513"/>
                    <a:pt x="978970" y="38654"/>
                    <a:pt x="982296" y="36761"/>
                  </a:cubicBezTo>
                  <a:cubicBezTo>
                    <a:pt x="983342" y="29380"/>
                    <a:pt x="987088" y="22649"/>
                    <a:pt x="992810" y="17871"/>
                  </a:cubicBezTo>
                  <a:cubicBezTo>
                    <a:pt x="996374" y="13772"/>
                    <a:pt x="1001721" y="7891"/>
                    <a:pt x="1001186" y="5040"/>
                  </a:cubicBezTo>
                  <a:cubicBezTo>
                    <a:pt x="1000652" y="2188"/>
                    <a:pt x="999404" y="228"/>
                    <a:pt x="998691" y="50"/>
                  </a:cubicBezTo>
                  <a:cubicBezTo>
                    <a:pt x="997978" y="-128"/>
                    <a:pt x="991563" y="-1019"/>
                    <a:pt x="971960" y="23574"/>
                  </a:cubicBezTo>
                  <a:cubicBezTo>
                    <a:pt x="967713" y="28862"/>
                    <a:pt x="962279" y="33075"/>
                    <a:pt x="956099" y="35870"/>
                  </a:cubicBezTo>
                  <a:cubicBezTo>
                    <a:pt x="953133" y="37395"/>
                    <a:pt x="950275" y="39122"/>
                    <a:pt x="947544" y="41038"/>
                  </a:cubicBezTo>
                  <a:cubicBezTo>
                    <a:pt x="941486" y="45672"/>
                    <a:pt x="940773" y="51909"/>
                    <a:pt x="940417" y="61710"/>
                  </a:cubicBezTo>
                  <a:cubicBezTo>
                    <a:pt x="940417" y="63493"/>
                    <a:pt x="940417" y="65275"/>
                    <a:pt x="940417" y="67235"/>
                  </a:cubicBezTo>
                  <a:cubicBezTo>
                    <a:pt x="940689" y="77728"/>
                    <a:pt x="936703" y="87884"/>
                    <a:pt x="929368" y="95392"/>
                  </a:cubicBezTo>
                  <a:cubicBezTo>
                    <a:pt x="925207" y="98906"/>
                    <a:pt x="920434" y="101625"/>
                    <a:pt x="915289" y="103411"/>
                  </a:cubicBezTo>
                  <a:cubicBezTo>
                    <a:pt x="911072" y="104709"/>
                    <a:pt x="907182" y="106897"/>
                    <a:pt x="903883" y="109827"/>
                  </a:cubicBezTo>
                  <a:cubicBezTo>
                    <a:pt x="902159" y="111685"/>
                    <a:pt x="900718" y="113787"/>
                    <a:pt x="899607" y="116064"/>
                  </a:cubicBezTo>
                  <a:cubicBezTo>
                    <a:pt x="896704" y="123776"/>
                    <a:pt x="888893" y="128492"/>
                    <a:pt x="880716" y="127470"/>
                  </a:cubicBezTo>
                  <a:cubicBezTo>
                    <a:pt x="877141" y="126972"/>
                    <a:pt x="873620" y="126137"/>
                    <a:pt x="870202" y="124975"/>
                  </a:cubicBezTo>
                  <a:cubicBezTo>
                    <a:pt x="865719" y="122660"/>
                    <a:pt x="860301" y="123146"/>
                    <a:pt x="856302" y="126222"/>
                  </a:cubicBezTo>
                  <a:cubicBezTo>
                    <a:pt x="834382" y="139944"/>
                    <a:pt x="825115" y="134598"/>
                    <a:pt x="806937" y="124084"/>
                  </a:cubicBezTo>
                  <a:lnTo>
                    <a:pt x="804977" y="122836"/>
                  </a:lnTo>
                  <a:cubicBezTo>
                    <a:pt x="795905" y="118811"/>
                    <a:pt x="785632" y="118428"/>
                    <a:pt x="776286" y="121767"/>
                  </a:cubicBezTo>
                  <a:cubicBezTo>
                    <a:pt x="766964" y="124436"/>
                    <a:pt x="757174" y="125044"/>
                    <a:pt x="747594" y="123549"/>
                  </a:cubicBezTo>
                  <a:lnTo>
                    <a:pt x="742960" y="122302"/>
                  </a:lnTo>
                  <a:cubicBezTo>
                    <a:pt x="732624" y="119807"/>
                    <a:pt x="725139" y="118559"/>
                    <a:pt x="721218" y="124440"/>
                  </a:cubicBezTo>
                  <a:cubicBezTo>
                    <a:pt x="718973" y="127773"/>
                    <a:pt x="717680" y="131654"/>
                    <a:pt x="717476" y="135668"/>
                  </a:cubicBezTo>
                  <a:cubicBezTo>
                    <a:pt x="717134" y="141418"/>
                    <a:pt x="715223" y="146965"/>
                    <a:pt x="711952" y="151706"/>
                  </a:cubicBezTo>
                  <a:cubicBezTo>
                    <a:pt x="700903" y="165429"/>
                    <a:pt x="682191" y="161329"/>
                    <a:pt x="667043" y="158122"/>
                  </a:cubicBezTo>
                  <a:cubicBezTo>
                    <a:pt x="661724" y="156800"/>
                    <a:pt x="656296" y="155965"/>
                    <a:pt x="650826" y="155627"/>
                  </a:cubicBezTo>
                  <a:cubicBezTo>
                    <a:pt x="637816" y="155627"/>
                    <a:pt x="637460" y="159013"/>
                    <a:pt x="636747" y="168280"/>
                  </a:cubicBezTo>
                  <a:cubicBezTo>
                    <a:pt x="636794" y="176410"/>
                    <a:pt x="633734" y="184250"/>
                    <a:pt x="628193" y="190200"/>
                  </a:cubicBezTo>
                  <a:cubicBezTo>
                    <a:pt x="623378" y="194356"/>
                    <a:pt x="617632" y="197290"/>
                    <a:pt x="611441" y="198754"/>
                  </a:cubicBezTo>
                  <a:cubicBezTo>
                    <a:pt x="608633" y="199547"/>
                    <a:pt x="605892" y="200560"/>
                    <a:pt x="603244" y="201783"/>
                  </a:cubicBezTo>
                  <a:cubicBezTo>
                    <a:pt x="593926" y="206151"/>
                    <a:pt x="585887" y="212840"/>
                    <a:pt x="579898" y="221208"/>
                  </a:cubicBezTo>
                  <a:cubicBezTo>
                    <a:pt x="575029" y="227255"/>
                    <a:pt x="573994" y="235534"/>
                    <a:pt x="577225" y="242593"/>
                  </a:cubicBezTo>
                  <a:cubicBezTo>
                    <a:pt x="579834" y="245351"/>
                    <a:pt x="583076" y="247430"/>
                    <a:pt x="586670" y="248652"/>
                  </a:cubicBezTo>
                  <a:cubicBezTo>
                    <a:pt x="590786" y="250142"/>
                    <a:pt x="594592" y="252377"/>
                    <a:pt x="597898" y="255246"/>
                  </a:cubicBezTo>
                  <a:cubicBezTo>
                    <a:pt x="599361" y="256669"/>
                    <a:pt x="600621" y="258288"/>
                    <a:pt x="601640" y="260058"/>
                  </a:cubicBezTo>
                  <a:lnTo>
                    <a:pt x="603778" y="262909"/>
                  </a:lnTo>
                  <a:lnTo>
                    <a:pt x="607343" y="264157"/>
                  </a:lnTo>
                  <a:cubicBezTo>
                    <a:pt x="612154" y="265582"/>
                    <a:pt x="619461" y="267899"/>
                    <a:pt x="621599" y="274493"/>
                  </a:cubicBezTo>
                  <a:cubicBezTo>
                    <a:pt x="623738" y="281086"/>
                    <a:pt x="617144" y="288393"/>
                    <a:pt x="611976" y="292314"/>
                  </a:cubicBezTo>
                  <a:cubicBezTo>
                    <a:pt x="609945" y="293758"/>
                    <a:pt x="608142" y="295500"/>
                    <a:pt x="606630" y="297482"/>
                  </a:cubicBezTo>
                  <a:cubicBezTo>
                    <a:pt x="605315" y="304349"/>
                    <a:pt x="604837" y="311350"/>
                    <a:pt x="605205" y="318332"/>
                  </a:cubicBezTo>
                  <a:cubicBezTo>
                    <a:pt x="605475" y="322545"/>
                    <a:pt x="605475" y="326772"/>
                    <a:pt x="605205" y="330985"/>
                  </a:cubicBezTo>
                  <a:cubicBezTo>
                    <a:pt x="604677" y="340808"/>
                    <a:pt x="607715" y="350490"/>
                    <a:pt x="613759" y="358251"/>
                  </a:cubicBezTo>
                  <a:lnTo>
                    <a:pt x="615006" y="360390"/>
                  </a:lnTo>
                  <a:cubicBezTo>
                    <a:pt x="620986" y="372128"/>
                    <a:pt x="623928" y="385180"/>
                    <a:pt x="623560" y="398349"/>
                  </a:cubicBezTo>
                  <a:cubicBezTo>
                    <a:pt x="623615" y="404803"/>
                    <a:pt x="624211" y="411241"/>
                    <a:pt x="625342" y="417595"/>
                  </a:cubicBezTo>
                  <a:cubicBezTo>
                    <a:pt x="625938" y="424585"/>
                    <a:pt x="628747" y="431202"/>
                    <a:pt x="633362" y="436486"/>
                  </a:cubicBezTo>
                  <a:cubicBezTo>
                    <a:pt x="635929" y="438265"/>
                    <a:pt x="638844" y="439480"/>
                    <a:pt x="641916" y="440050"/>
                  </a:cubicBezTo>
                  <a:cubicBezTo>
                    <a:pt x="649185" y="440926"/>
                    <a:pt x="655435" y="445613"/>
                    <a:pt x="658312" y="452346"/>
                  </a:cubicBezTo>
                  <a:cubicBezTo>
                    <a:pt x="660131" y="461074"/>
                    <a:pt x="658805" y="470164"/>
                    <a:pt x="654569" y="478008"/>
                  </a:cubicBezTo>
                  <a:cubicBezTo>
                    <a:pt x="653762" y="479812"/>
                    <a:pt x="653048" y="481656"/>
                    <a:pt x="652431" y="483533"/>
                  </a:cubicBezTo>
                  <a:cubicBezTo>
                    <a:pt x="649224" y="494107"/>
                    <a:pt x="646724" y="504883"/>
                    <a:pt x="644946" y="515789"/>
                  </a:cubicBezTo>
                  <a:lnTo>
                    <a:pt x="643698" y="522382"/>
                  </a:lnTo>
                  <a:cubicBezTo>
                    <a:pt x="640668" y="537708"/>
                    <a:pt x="638351" y="551431"/>
                    <a:pt x="636569" y="564440"/>
                  </a:cubicBezTo>
                  <a:cubicBezTo>
                    <a:pt x="636569" y="569073"/>
                    <a:pt x="635678" y="573885"/>
                    <a:pt x="635322" y="578697"/>
                  </a:cubicBezTo>
                  <a:cubicBezTo>
                    <a:pt x="634853" y="588755"/>
                    <a:pt x="633299" y="598733"/>
                    <a:pt x="630688" y="608458"/>
                  </a:cubicBezTo>
                  <a:cubicBezTo>
                    <a:pt x="626210" y="619835"/>
                    <a:pt x="618688" y="629761"/>
                    <a:pt x="608947" y="637150"/>
                  </a:cubicBezTo>
                  <a:lnTo>
                    <a:pt x="607164" y="638753"/>
                  </a:lnTo>
                  <a:cubicBezTo>
                    <a:pt x="597241" y="648058"/>
                    <a:pt x="588065" y="658128"/>
                    <a:pt x="579720" y="668871"/>
                  </a:cubicBezTo>
                  <a:cubicBezTo>
                    <a:pt x="576869" y="672257"/>
                    <a:pt x="574018" y="675643"/>
                    <a:pt x="571344" y="679207"/>
                  </a:cubicBezTo>
                  <a:cubicBezTo>
                    <a:pt x="565820" y="686157"/>
                    <a:pt x="560295" y="693107"/>
                    <a:pt x="554415" y="699879"/>
                  </a:cubicBezTo>
                  <a:cubicBezTo>
                    <a:pt x="550390" y="704351"/>
                    <a:pt x="546042" y="708520"/>
                    <a:pt x="541405" y="712354"/>
                  </a:cubicBezTo>
                  <a:cubicBezTo>
                    <a:pt x="536165" y="716724"/>
                    <a:pt x="531387" y="721620"/>
                    <a:pt x="527148" y="726967"/>
                  </a:cubicBezTo>
                  <a:cubicBezTo>
                    <a:pt x="519800" y="737960"/>
                    <a:pt x="514097" y="749967"/>
                    <a:pt x="510218" y="762609"/>
                  </a:cubicBezTo>
                  <a:cubicBezTo>
                    <a:pt x="506207" y="775474"/>
                    <a:pt x="500641" y="787802"/>
                    <a:pt x="493645" y="799320"/>
                  </a:cubicBezTo>
                  <a:cubicBezTo>
                    <a:pt x="487025" y="809134"/>
                    <a:pt x="478976" y="817903"/>
                    <a:pt x="469765" y="825339"/>
                  </a:cubicBezTo>
                  <a:cubicBezTo>
                    <a:pt x="466199" y="827983"/>
                    <a:pt x="462447" y="830365"/>
                    <a:pt x="458538" y="832467"/>
                  </a:cubicBezTo>
                  <a:cubicBezTo>
                    <a:pt x="452983" y="835068"/>
                    <a:pt x="448012" y="838765"/>
                    <a:pt x="443924" y="843338"/>
                  </a:cubicBezTo>
                  <a:cubicBezTo>
                    <a:pt x="441073" y="847080"/>
                    <a:pt x="441607" y="851001"/>
                    <a:pt x="442320" y="857060"/>
                  </a:cubicBezTo>
                  <a:cubicBezTo>
                    <a:pt x="443641" y="862325"/>
                    <a:pt x="443641" y="867834"/>
                    <a:pt x="442320" y="873099"/>
                  </a:cubicBezTo>
                  <a:cubicBezTo>
                    <a:pt x="439290" y="880293"/>
                    <a:pt x="433108" y="885686"/>
                    <a:pt x="425569" y="887712"/>
                  </a:cubicBezTo>
                  <a:cubicBezTo>
                    <a:pt x="422925" y="888478"/>
                    <a:pt x="420405" y="889618"/>
                    <a:pt x="418084" y="891098"/>
                  </a:cubicBezTo>
                  <a:cubicBezTo>
                    <a:pt x="415640" y="892773"/>
                    <a:pt x="413317" y="894619"/>
                    <a:pt x="411133" y="896623"/>
                  </a:cubicBezTo>
                  <a:cubicBezTo>
                    <a:pt x="406136" y="902008"/>
                    <a:pt x="399491" y="905582"/>
                    <a:pt x="392243" y="906781"/>
                  </a:cubicBezTo>
                  <a:lnTo>
                    <a:pt x="389036" y="906781"/>
                  </a:lnTo>
                  <a:cubicBezTo>
                    <a:pt x="383167" y="904515"/>
                    <a:pt x="378775" y="899525"/>
                    <a:pt x="377274" y="893415"/>
                  </a:cubicBezTo>
                  <a:cubicBezTo>
                    <a:pt x="371393" y="877911"/>
                    <a:pt x="371393" y="877554"/>
                    <a:pt x="353929" y="880762"/>
                  </a:cubicBezTo>
                  <a:cubicBezTo>
                    <a:pt x="347910" y="882592"/>
                    <a:pt x="341392" y="881679"/>
                    <a:pt x="336108" y="878267"/>
                  </a:cubicBezTo>
                  <a:cubicBezTo>
                    <a:pt x="330961" y="874223"/>
                    <a:pt x="327732" y="868217"/>
                    <a:pt x="327197" y="861694"/>
                  </a:cubicBezTo>
                  <a:cubicBezTo>
                    <a:pt x="325059" y="848862"/>
                    <a:pt x="323990" y="845298"/>
                    <a:pt x="311871" y="839596"/>
                  </a:cubicBezTo>
                  <a:cubicBezTo>
                    <a:pt x="302452" y="835698"/>
                    <a:pt x="293772" y="830212"/>
                    <a:pt x="286209" y="823379"/>
                  </a:cubicBezTo>
                  <a:lnTo>
                    <a:pt x="280684" y="818032"/>
                  </a:lnTo>
                  <a:cubicBezTo>
                    <a:pt x="275778" y="810974"/>
                    <a:pt x="268030" y="806416"/>
                    <a:pt x="259477" y="805558"/>
                  </a:cubicBezTo>
                  <a:cubicBezTo>
                    <a:pt x="256003" y="805688"/>
                    <a:pt x="252546" y="806105"/>
                    <a:pt x="249141" y="806805"/>
                  </a:cubicBezTo>
                  <a:cubicBezTo>
                    <a:pt x="241174" y="808765"/>
                    <a:pt x="232805" y="808331"/>
                    <a:pt x="225083" y="805558"/>
                  </a:cubicBezTo>
                  <a:cubicBezTo>
                    <a:pt x="216546" y="801358"/>
                    <a:pt x="208775" y="795756"/>
                    <a:pt x="202094" y="788984"/>
                  </a:cubicBezTo>
                  <a:cubicBezTo>
                    <a:pt x="199421" y="786489"/>
                    <a:pt x="196748" y="783994"/>
                    <a:pt x="194074" y="781856"/>
                  </a:cubicBezTo>
                  <a:cubicBezTo>
                    <a:pt x="183178" y="774123"/>
                    <a:pt x="171157" y="768112"/>
                    <a:pt x="158433" y="764035"/>
                  </a:cubicBezTo>
                  <a:cubicBezTo>
                    <a:pt x="147285" y="760013"/>
                    <a:pt x="136544" y="754941"/>
                    <a:pt x="126355" y="748887"/>
                  </a:cubicBezTo>
                  <a:lnTo>
                    <a:pt x="125107" y="747996"/>
                  </a:lnTo>
                  <a:cubicBezTo>
                    <a:pt x="115865" y="742990"/>
                    <a:pt x="108070" y="735686"/>
                    <a:pt x="102475" y="726789"/>
                  </a:cubicBezTo>
                  <a:cubicBezTo>
                    <a:pt x="101296" y="724366"/>
                    <a:pt x="100284" y="721865"/>
                    <a:pt x="99445" y="719304"/>
                  </a:cubicBezTo>
                  <a:cubicBezTo>
                    <a:pt x="96950" y="712710"/>
                    <a:pt x="94990" y="708255"/>
                    <a:pt x="91069" y="707008"/>
                  </a:cubicBezTo>
                  <a:cubicBezTo>
                    <a:pt x="82872" y="704869"/>
                    <a:pt x="73248" y="716275"/>
                    <a:pt x="65229" y="724829"/>
                  </a:cubicBezTo>
                  <a:cubicBezTo>
                    <a:pt x="63218" y="727260"/>
                    <a:pt x="61076" y="729581"/>
                    <a:pt x="58813" y="731779"/>
                  </a:cubicBezTo>
                  <a:cubicBezTo>
                    <a:pt x="49421" y="741241"/>
                    <a:pt x="39290" y="749941"/>
                    <a:pt x="28518" y="757798"/>
                  </a:cubicBezTo>
                  <a:lnTo>
                    <a:pt x="25132" y="760114"/>
                  </a:lnTo>
                  <a:lnTo>
                    <a:pt x="25132" y="760114"/>
                  </a:lnTo>
                  <a:cubicBezTo>
                    <a:pt x="24092" y="760472"/>
                    <a:pt x="23126" y="761015"/>
                    <a:pt x="22280" y="761718"/>
                  </a:cubicBezTo>
                  <a:cubicBezTo>
                    <a:pt x="20258" y="762866"/>
                    <a:pt x="18295" y="764115"/>
                    <a:pt x="16399" y="765460"/>
                  </a:cubicBezTo>
                  <a:cubicBezTo>
                    <a:pt x="12997" y="767501"/>
                    <a:pt x="10853" y="771119"/>
                    <a:pt x="10697" y="775084"/>
                  </a:cubicBezTo>
                  <a:cubicBezTo>
                    <a:pt x="10449" y="777036"/>
                    <a:pt x="10449" y="779012"/>
                    <a:pt x="10697" y="780965"/>
                  </a:cubicBezTo>
                  <a:cubicBezTo>
                    <a:pt x="11160" y="784096"/>
                    <a:pt x="11160" y="787278"/>
                    <a:pt x="10697" y="790410"/>
                  </a:cubicBezTo>
                  <a:cubicBezTo>
                    <a:pt x="9822" y="795148"/>
                    <a:pt x="8069" y="799681"/>
                    <a:pt x="5528" y="803775"/>
                  </a:cubicBezTo>
                  <a:cubicBezTo>
                    <a:pt x="4652" y="805204"/>
                    <a:pt x="3878" y="806693"/>
                    <a:pt x="3212" y="808231"/>
                  </a:cubicBezTo>
                  <a:cubicBezTo>
                    <a:pt x="-1543" y="816098"/>
                    <a:pt x="-977" y="826079"/>
                    <a:pt x="4637" y="833358"/>
                  </a:cubicBezTo>
                  <a:cubicBezTo>
                    <a:pt x="9580" y="840786"/>
                    <a:pt x="15584" y="847451"/>
                    <a:pt x="22458" y="853140"/>
                  </a:cubicBezTo>
                  <a:cubicBezTo>
                    <a:pt x="24456" y="850954"/>
                    <a:pt x="26967" y="849300"/>
                    <a:pt x="29765" y="848328"/>
                  </a:cubicBezTo>
                  <a:cubicBezTo>
                    <a:pt x="39496" y="846451"/>
                    <a:pt x="49568" y="848711"/>
                    <a:pt x="57565" y="854565"/>
                  </a:cubicBezTo>
                  <a:lnTo>
                    <a:pt x="61308" y="856526"/>
                  </a:lnTo>
                  <a:cubicBezTo>
                    <a:pt x="72755" y="862299"/>
                    <a:pt x="84680" y="867069"/>
                    <a:pt x="96950" y="870782"/>
                  </a:cubicBezTo>
                  <a:cubicBezTo>
                    <a:pt x="108182" y="873709"/>
                    <a:pt x="119738" y="875206"/>
                    <a:pt x="131344" y="875238"/>
                  </a:cubicBezTo>
                  <a:cubicBezTo>
                    <a:pt x="147421" y="875076"/>
                    <a:pt x="163363" y="878168"/>
                    <a:pt x="178214" y="884326"/>
                  </a:cubicBezTo>
                  <a:cubicBezTo>
                    <a:pt x="187601" y="889812"/>
                    <a:pt x="198182" y="892932"/>
                    <a:pt x="209044" y="893415"/>
                  </a:cubicBezTo>
                  <a:cubicBezTo>
                    <a:pt x="213499" y="893415"/>
                    <a:pt x="218668" y="893415"/>
                    <a:pt x="223835" y="893415"/>
                  </a:cubicBezTo>
                  <a:cubicBezTo>
                    <a:pt x="232921" y="891903"/>
                    <a:pt x="242194" y="891903"/>
                    <a:pt x="251280" y="893415"/>
                  </a:cubicBezTo>
                  <a:cubicBezTo>
                    <a:pt x="280328" y="900365"/>
                    <a:pt x="285318" y="929057"/>
                    <a:pt x="288704" y="946878"/>
                  </a:cubicBezTo>
                  <a:cubicBezTo>
                    <a:pt x="289711" y="965529"/>
                    <a:pt x="299240" y="982681"/>
                    <a:pt x="314544" y="993390"/>
                  </a:cubicBezTo>
                  <a:cubicBezTo>
                    <a:pt x="332224" y="1001410"/>
                    <a:pt x="351284" y="1005948"/>
                    <a:pt x="370680" y="1006756"/>
                  </a:cubicBezTo>
                  <a:cubicBezTo>
                    <a:pt x="378343" y="1007648"/>
                    <a:pt x="385828" y="1008360"/>
                    <a:pt x="392778" y="1009608"/>
                  </a:cubicBezTo>
                  <a:cubicBezTo>
                    <a:pt x="418262" y="1013884"/>
                    <a:pt x="435014" y="1002479"/>
                    <a:pt x="455686" y="985728"/>
                  </a:cubicBezTo>
                  <a:cubicBezTo>
                    <a:pt x="474993" y="968676"/>
                    <a:pt x="498940" y="957757"/>
                    <a:pt x="524475" y="954362"/>
                  </a:cubicBezTo>
                  <a:cubicBezTo>
                    <a:pt x="532830" y="953627"/>
                    <a:pt x="541217" y="953330"/>
                    <a:pt x="549602" y="953472"/>
                  </a:cubicBezTo>
                  <a:lnTo>
                    <a:pt x="564929" y="953472"/>
                  </a:lnTo>
                  <a:cubicBezTo>
                    <a:pt x="573131" y="952976"/>
                    <a:pt x="581256" y="951601"/>
                    <a:pt x="589165" y="949373"/>
                  </a:cubicBezTo>
                  <a:lnTo>
                    <a:pt x="602353" y="946343"/>
                  </a:lnTo>
                  <a:cubicBezTo>
                    <a:pt x="613919" y="943091"/>
                    <a:pt x="626275" y="944167"/>
                    <a:pt x="637104" y="949373"/>
                  </a:cubicBezTo>
                  <a:cubicBezTo>
                    <a:pt x="641915" y="952243"/>
                    <a:pt x="646245" y="955852"/>
                    <a:pt x="649935" y="960066"/>
                  </a:cubicBezTo>
                  <a:cubicBezTo>
                    <a:pt x="657831" y="970768"/>
                    <a:pt x="671842" y="974979"/>
                    <a:pt x="684330" y="970402"/>
                  </a:cubicBezTo>
                  <a:lnTo>
                    <a:pt x="691636" y="969332"/>
                  </a:lnTo>
                  <a:cubicBezTo>
                    <a:pt x="691721" y="951010"/>
                    <a:pt x="699790" y="933636"/>
                    <a:pt x="713733" y="921750"/>
                  </a:cubicBezTo>
                  <a:cubicBezTo>
                    <a:pt x="715930" y="919541"/>
                    <a:pt x="718251" y="917458"/>
                    <a:pt x="720684" y="91551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69" name="Полилиния: фигура 702">
              <a:extLst>
                <a:ext uri="{FF2B5EF4-FFF2-40B4-BE49-F238E27FC236}">
                  <a16:creationId xmlns:a16="http://schemas.microsoft.com/office/drawing/2014/main" id="{F2D05BF6-C899-47E1-A263-68BBDF200867}"/>
                </a:ext>
              </a:extLst>
            </p:cNvPr>
            <p:cNvSpPr/>
            <p:nvPr/>
          </p:nvSpPr>
          <p:spPr>
            <a:xfrm>
              <a:off x="5406289" y="1651479"/>
              <a:ext cx="1967427" cy="2371758"/>
            </a:xfrm>
            <a:custGeom>
              <a:avLst/>
              <a:gdLst>
                <a:gd name="connsiteX0" fmla="*/ 71463 w 2111072"/>
                <a:gd name="connsiteY0" fmla="*/ 811923 h 2543764"/>
                <a:gd name="connsiteX1" fmla="*/ 56315 w 2111072"/>
                <a:gd name="connsiteY1" fmla="*/ 809250 h 2543764"/>
                <a:gd name="connsiteX2" fmla="*/ 48474 w 2111072"/>
                <a:gd name="connsiteY2" fmla="*/ 824932 h 2543764"/>
                <a:gd name="connsiteX3" fmla="*/ 50790 w 2111072"/>
                <a:gd name="connsiteY3" fmla="*/ 831348 h 2543764"/>
                <a:gd name="connsiteX4" fmla="*/ 54355 w 2111072"/>
                <a:gd name="connsiteY4" fmla="*/ 840437 h 2543764"/>
                <a:gd name="connsiteX5" fmla="*/ 50078 w 2111072"/>
                <a:gd name="connsiteY5" fmla="*/ 856476 h 2543764"/>
                <a:gd name="connsiteX6" fmla="*/ 47582 w 2111072"/>
                <a:gd name="connsiteY6" fmla="*/ 861644 h 2543764"/>
                <a:gd name="connsiteX7" fmla="*/ 58097 w 2111072"/>
                <a:gd name="connsiteY7" fmla="*/ 893365 h 2543764"/>
                <a:gd name="connsiteX8" fmla="*/ 68611 w 2111072"/>
                <a:gd name="connsiteY8" fmla="*/ 921700 h 2543764"/>
                <a:gd name="connsiteX9" fmla="*/ 68611 w 2111072"/>
                <a:gd name="connsiteY9" fmla="*/ 932927 h 2543764"/>
                <a:gd name="connsiteX10" fmla="*/ 84294 w 2111072"/>
                <a:gd name="connsiteY10" fmla="*/ 957877 h 2543764"/>
                <a:gd name="connsiteX11" fmla="*/ 86967 w 2111072"/>
                <a:gd name="connsiteY11" fmla="*/ 960194 h 2543764"/>
                <a:gd name="connsiteX12" fmla="*/ 98194 w 2111072"/>
                <a:gd name="connsiteY12" fmla="*/ 976054 h 2543764"/>
                <a:gd name="connsiteX13" fmla="*/ 110669 w 2111072"/>
                <a:gd name="connsiteY13" fmla="*/ 991380 h 2543764"/>
                <a:gd name="connsiteX14" fmla="*/ 120470 w 2111072"/>
                <a:gd name="connsiteY14" fmla="*/ 997083 h 2543764"/>
                <a:gd name="connsiteX15" fmla="*/ 149162 w 2111072"/>
                <a:gd name="connsiteY15" fmla="*/ 1024527 h 2543764"/>
                <a:gd name="connsiteX16" fmla="*/ 154865 w 2111072"/>
                <a:gd name="connsiteY16" fmla="*/ 1050011 h 2543764"/>
                <a:gd name="connsiteX17" fmla="*/ 160389 w 2111072"/>
                <a:gd name="connsiteY17" fmla="*/ 1073891 h 2543764"/>
                <a:gd name="connsiteX18" fmla="*/ 180349 w 2111072"/>
                <a:gd name="connsiteY18" fmla="*/ 1091712 h 2543764"/>
                <a:gd name="connsiteX19" fmla="*/ 201556 w 2111072"/>
                <a:gd name="connsiteY19" fmla="*/ 1113989 h 2543764"/>
                <a:gd name="connsiteX20" fmla="*/ 191041 w 2111072"/>
                <a:gd name="connsiteY20" fmla="*/ 1135374 h 2543764"/>
                <a:gd name="connsiteX21" fmla="*/ 182665 w 2111072"/>
                <a:gd name="connsiteY21" fmla="*/ 1143750 h 2543764"/>
                <a:gd name="connsiteX22" fmla="*/ 149875 w 2111072"/>
                <a:gd name="connsiteY22" fmla="*/ 1175114 h 2543764"/>
                <a:gd name="connsiteX23" fmla="*/ 146489 w 2111072"/>
                <a:gd name="connsiteY23" fmla="*/ 1178322 h 2543764"/>
                <a:gd name="connsiteX24" fmla="*/ 127064 w 2111072"/>
                <a:gd name="connsiteY24" fmla="*/ 1203984 h 2543764"/>
                <a:gd name="connsiteX25" fmla="*/ 129559 w 2111072"/>
                <a:gd name="connsiteY25" fmla="*/ 1212004 h 2543764"/>
                <a:gd name="connsiteX26" fmla="*/ 132767 w 2111072"/>
                <a:gd name="connsiteY26" fmla="*/ 1223766 h 2543764"/>
                <a:gd name="connsiteX27" fmla="*/ 124391 w 2111072"/>
                <a:gd name="connsiteY27" fmla="*/ 1239626 h 2543764"/>
                <a:gd name="connsiteX28" fmla="*/ 122431 w 2111072"/>
                <a:gd name="connsiteY28" fmla="*/ 1241587 h 2543764"/>
                <a:gd name="connsiteX29" fmla="*/ 112807 w 2111072"/>
                <a:gd name="connsiteY29" fmla="*/ 1268853 h 2543764"/>
                <a:gd name="connsiteX30" fmla="*/ 117084 w 2111072"/>
                <a:gd name="connsiteY30" fmla="*/ 1275625 h 2543764"/>
                <a:gd name="connsiteX31" fmla="*/ 120292 w 2111072"/>
                <a:gd name="connsiteY31" fmla="*/ 1312158 h 2543764"/>
                <a:gd name="connsiteX32" fmla="*/ 93204 w 2111072"/>
                <a:gd name="connsiteY32" fmla="*/ 1319821 h 2543764"/>
                <a:gd name="connsiteX33" fmla="*/ 79304 w 2111072"/>
                <a:gd name="connsiteY33" fmla="*/ 1319821 h 2543764"/>
                <a:gd name="connsiteX34" fmla="*/ 72532 w 2111072"/>
                <a:gd name="connsiteY34" fmla="*/ 1328197 h 2543764"/>
                <a:gd name="connsiteX35" fmla="*/ 69502 w 2111072"/>
                <a:gd name="connsiteY35" fmla="*/ 1336216 h 2543764"/>
                <a:gd name="connsiteX36" fmla="*/ 56671 w 2111072"/>
                <a:gd name="connsiteY36" fmla="*/ 1348156 h 2543764"/>
                <a:gd name="connsiteX37" fmla="*/ 52750 w 2111072"/>
                <a:gd name="connsiteY37" fmla="*/ 1350651 h 2543764"/>
                <a:gd name="connsiteX38" fmla="*/ 40454 w 2111072"/>
                <a:gd name="connsiteY38" fmla="*/ 1360453 h 2543764"/>
                <a:gd name="connsiteX39" fmla="*/ 14613 w 2111072"/>
                <a:gd name="connsiteY39" fmla="*/ 1377026 h 2543764"/>
                <a:gd name="connsiteX40" fmla="*/ 0 w 2111072"/>
                <a:gd name="connsiteY40" fmla="*/ 1386293 h 2543764"/>
                <a:gd name="connsiteX41" fmla="*/ 7842 w 2111072"/>
                <a:gd name="connsiteY41" fmla="*/ 1393243 h 2543764"/>
                <a:gd name="connsiteX42" fmla="*/ 33682 w 2111072"/>
                <a:gd name="connsiteY42" fmla="*/ 1419796 h 2543764"/>
                <a:gd name="connsiteX43" fmla="*/ 69324 w 2111072"/>
                <a:gd name="connsiteY43" fmla="*/ 1512109 h 2543764"/>
                <a:gd name="connsiteX44" fmla="*/ 70750 w 2111072"/>
                <a:gd name="connsiteY44" fmla="*/ 1518168 h 2543764"/>
                <a:gd name="connsiteX45" fmla="*/ 77878 w 2111072"/>
                <a:gd name="connsiteY45" fmla="*/ 1575730 h 2543764"/>
                <a:gd name="connsiteX46" fmla="*/ 77878 w 2111072"/>
                <a:gd name="connsiteY46" fmla="*/ 1576977 h 2543764"/>
                <a:gd name="connsiteX47" fmla="*/ 81977 w 2111072"/>
                <a:gd name="connsiteY47" fmla="*/ 1594798 h 2543764"/>
                <a:gd name="connsiteX48" fmla="*/ 86076 w 2111072"/>
                <a:gd name="connsiteY48" fmla="*/ 1626698 h 2543764"/>
                <a:gd name="connsiteX49" fmla="*/ 69503 w 2111072"/>
                <a:gd name="connsiteY49" fmla="*/ 1648261 h 2543764"/>
                <a:gd name="connsiteX50" fmla="*/ 51681 w 2111072"/>
                <a:gd name="connsiteY50" fmla="*/ 1674636 h 2543764"/>
                <a:gd name="connsiteX51" fmla="*/ 57384 w 2111072"/>
                <a:gd name="connsiteY51" fmla="*/ 1682299 h 2543764"/>
                <a:gd name="connsiteX52" fmla="*/ 67364 w 2111072"/>
                <a:gd name="connsiteY52" fmla="*/ 1687645 h 2543764"/>
                <a:gd name="connsiteX53" fmla="*/ 88215 w 2111072"/>
                <a:gd name="connsiteY53" fmla="*/ 1707605 h 2543764"/>
                <a:gd name="connsiteX54" fmla="*/ 88215 w 2111072"/>
                <a:gd name="connsiteY54" fmla="*/ 1733624 h 2543764"/>
                <a:gd name="connsiteX55" fmla="*/ 88215 w 2111072"/>
                <a:gd name="connsiteY55" fmla="*/ 1752336 h 2543764"/>
                <a:gd name="connsiteX56" fmla="*/ 98907 w 2111072"/>
                <a:gd name="connsiteY56" fmla="*/ 1767305 h 2543764"/>
                <a:gd name="connsiteX57" fmla="*/ 110491 w 2111072"/>
                <a:gd name="connsiteY57" fmla="*/ 1781562 h 2543764"/>
                <a:gd name="connsiteX58" fmla="*/ 114233 w 2111072"/>
                <a:gd name="connsiteY58" fmla="*/ 1799383 h 2543764"/>
                <a:gd name="connsiteX59" fmla="*/ 117975 w 2111072"/>
                <a:gd name="connsiteY59" fmla="*/ 1815778 h 2543764"/>
                <a:gd name="connsiteX60" fmla="*/ 126707 w 2111072"/>
                <a:gd name="connsiteY60" fmla="*/ 1824511 h 2543764"/>
                <a:gd name="connsiteX61" fmla="*/ 138826 w 2111072"/>
                <a:gd name="connsiteY61" fmla="*/ 1854628 h 2543764"/>
                <a:gd name="connsiteX62" fmla="*/ 132767 w 2111072"/>
                <a:gd name="connsiteY62" fmla="*/ 1864073 h 2543764"/>
                <a:gd name="connsiteX63" fmla="*/ 128846 w 2111072"/>
                <a:gd name="connsiteY63" fmla="*/ 1869419 h 2543764"/>
                <a:gd name="connsiteX64" fmla="*/ 125104 w 2111072"/>
                <a:gd name="connsiteY64" fmla="*/ 1878330 h 2543764"/>
                <a:gd name="connsiteX65" fmla="*/ 120649 w 2111072"/>
                <a:gd name="connsiteY65" fmla="*/ 1888488 h 2543764"/>
                <a:gd name="connsiteX66" fmla="*/ 120648 w 2111072"/>
                <a:gd name="connsiteY66" fmla="*/ 1889557 h 2543764"/>
                <a:gd name="connsiteX67" fmla="*/ 117797 w 2111072"/>
                <a:gd name="connsiteY67" fmla="*/ 1905418 h 2543764"/>
                <a:gd name="connsiteX68" fmla="*/ 118866 w 2111072"/>
                <a:gd name="connsiteY68" fmla="*/ 1908982 h 2543764"/>
                <a:gd name="connsiteX69" fmla="*/ 120826 w 2111072"/>
                <a:gd name="connsiteY69" fmla="*/ 1926803 h 2543764"/>
                <a:gd name="connsiteX70" fmla="*/ 119401 w 2111072"/>
                <a:gd name="connsiteY70" fmla="*/ 1933931 h 2543764"/>
                <a:gd name="connsiteX71" fmla="*/ 124034 w 2111072"/>
                <a:gd name="connsiteY71" fmla="*/ 1957098 h 2543764"/>
                <a:gd name="connsiteX72" fmla="*/ 146667 w 2111072"/>
                <a:gd name="connsiteY72" fmla="*/ 1955316 h 2543764"/>
                <a:gd name="connsiteX73" fmla="*/ 164488 w 2111072"/>
                <a:gd name="connsiteY73" fmla="*/ 1950861 h 2543764"/>
                <a:gd name="connsiteX74" fmla="*/ 189259 w 2111072"/>
                <a:gd name="connsiteY74" fmla="*/ 1957633 h 2543764"/>
                <a:gd name="connsiteX75" fmla="*/ 206011 w 2111072"/>
                <a:gd name="connsiteY75" fmla="*/ 1963336 h 2543764"/>
                <a:gd name="connsiteX76" fmla="*/ 230960 w 2111072"/>
                <a:gd name="connsiteY76" fmla="*/ 1961554 h 2543764"/>
                <a:gd name="connsiteX77" fmla="*/ 236306 w 2111072"/>
                <a:gd name="connsiteY77" fmla="*/ 1959059 h 2543764"/>
                <a:gd name="connsiteX78" fmla="*/ 248068 w 2111072"/>
                <a:gd name="connsiteY78" fmla="*/ 1954247 h 2543764"/>
                <a:gd name="connsiteX79" fmla="*/ 252880 w 2111072"/>
                <a:gd name="connsiteY79" fmla="*/ 1954247 h 2543764"/>
                <a:gd name="connsiteX80" fmla="*/ 257869 w 2111072"/>
                <a:gd name="connsiteY80" fmla="*/ 1956385 h 2543764"/>
                <a:gd name="connsiteX81" fmla="*/ 270344 w 2111072"/>
                <a:gd name="connsiteY81" fmla="*/ 1974206 h 2543764"/>
                <a:gd name="connsiteX82" fmla="*/ 273017 w 2111072"/>
                <a:gd name="connsiteY82" fmla="*/ 1979196 h 2543764"/>
                <a:gd name="connsiteX83" fmla="*/ 270708 w 2111072"/>
                <a:gd name="connsiteY83" fmla="*/ 2010362 h 2543764"/>
                <a:gd name="connsiteX84" fmla="*/ 269810 w 2111072"/>
                <a:gd name="connsiteY84" fmla="*/ 2011096 h 2543764"/>
                <a:gd name="connsiteX85" fmla="*/ 263929 w 2111072"/>
                <a:gd name="connsiteY85" fmla="*/ 2018046 h 2543764"/>
                <a:gd name="connsiteX86" fmla="*/ 260899 w 2111072"/>
                <a:gd name="connsiteY86" fmla="*/ 2029630 h 2543764"/>
                <a:gd name="connsiteX87" fmla="*/ 269454 w 2111072"/>
                <a:gd name="connsiteY87" fmla="*/ 2033194 h 2543764"/>
                <a:gd name="connsiteX88" fmla="*/ 269454 w 2111072"/>
                <a:gd name="connsiteY88" fmla="*/ 2033194 h 2543764"/>
                <a:gd name="connsiteX89" fmla="*/ 282463 w 2111072"/>
                <a:gd name="connsiteY89" fmla="*/ 2031234 h 2543764"/>
                <a:gd name="connsiteX90" fmla="*/ 307769 w 2111072"/>
                <a:gd name="connsiteY90" fmla="*/ 2031234 h 2543764"/>
                <a:gd name="connsiteX91" fmla="*/ 333253 w 2111072"/>
                <a:gd name="connsiteY91" fmla="*/ 2056718 h 2543764"/>
                <a:gd name="connsiteX92" fmla="*/ 341094 w 2111072"/>
                <a:gd name="connsiteY92" fmla="*/ 2073469 h 2543764"/>
                <a:gd name="connsiteX93" fmla="*/ 349113 w 2111072"/>
                <a:gd name="connsiteY93" fmla="*/ 2090043 h 2543764"/>
                <a:gd name="connsiteX94" fmla="*/ 352143 w 2111072"/>
                <a:gd name="connsiteY94" fmla="*/ 2094320 h 2543764"/>
                <a:gd name="connsiteX95" fmla="*/ 358915 w 2111072"/>
                <a:gd name="connsiteY95" fmla="*/ 2108042 h 2543764"/>
                <a:gd name="connsiteX96" fmla="*/ 354281 w 2111072"/>
                <a:gd name="connsiteY96" fmla="*/ 2122477 h 2543764"/>
                <a:gd name="connsiteX97" fmla="*/ 351608 w 2111072"/>
                <a:gd name="connsiteY97" fmla="*/ 2126041 h 2543764"/>
                <a:gd name="connsiteX98" fmla="*/ 348400 w 2111072"/>
                <a:gd name="connsiteY98" fmla="*/ 2137981 h 2543764"/>
                <a:gd name="connsiteX99" fmla="*/ 364796 w 2111072"/>
                <a:gd name="connsiteY99" fmla="*/ 2143149 h 2543764"/>
                <a:gd name="connsiteX100" fmla="*/ 387072 w 2111072"/>
                <a:gd name="connsiteY100" fmla="*/ 2149565 h 2543764"/>
                <a:gd name="connsiteX101" fmla="*/ 394022 w 2111072"/>
                <a:gd name="connsiteY101" fmla="*/ 2192157 h 2543764"/>
                <a:gd name="connsiteX102" fmla="*/ 394022 w 2111072"/>
                <a:gd name="connsiteY102" fmla="*/ 2220671 h 2543764"/>
                <a:gd name="connsiteX103" fmla="*/ 402042 w 2111072"/>
                <a:gd name="connsiteY103" fmla="*/ 2229047 h 2543764"/>
                <a:gd name="connsiteX104" fmla="*/ 418259 w 2111072"/>
                <a:gd name="connsiteY104" fmla="*/ 2253640 h 2543764"/>
                <a:gd name="connsiteX105" fmla="*/ 436080 w 2111072"/>
                <a:gd name="connsiteY105" fmla="*/ 2271461 h 2543764"/>
                <a:gd name="connsiteX106" fmla="*/ 444099 w 2111072"/>
                <a:gd name="connsiteY106" fmla="*/ 2272530 h 2543764"/>
                <a:gd name="connsiteX107" fmla="*/ 466376 w 2111072"/>
                <a:gd name="connsiteY107" fmla="*/ 2282153 h 2543764"/>
                <a:gd name="connsiteX108" fmla="*/ 466376 w 2111072"/>
                <a:gd name="connsiteY108" fmla="*/ 2317795 h 2543764"/>
                <a:gd name="connsiteX109" fmla="*/ 464237 w 2111072"/>
                <a:gd name="connsiteY109" fmla="*/ 2329378 h 2543764"/>
                <a:gd name="connsiteX110" fmla="*/ 459425 w 2111072"/>
                <a:gd name="connsiteY110" fmla="*/ 2355575 h 2543764"/>
                <a:gd name="connsiteX111" fmla="*/ 454435 w 2111072"/>
                <a:gd name="connsiteY111" fmla="*/ 2384802 h 2543764"/>
                <a:gd name="connsiteX112" fmla="*/ 456574 w 2111072"/>
                <a:gd name="connsiteY112" fmla="*/ 2404226 h 2543764"/>
                <a:gd name="connsiteX113" fmla="*/ 457999 w 2111072"/>
                <a:gd name="connsiteY113" fmla="*/ 2433631 h 2543764"/>
                <a:gd name="connsiteX114" fmla="*/ 456217 w 2111072"/>
                <a:gd name="connsiteY114" fmla="*/ 2463392 h 2543764"/>
                <a:gd name="connsiteX115" fmla="*/ 456217 w 2111072"/>
                <a:gd name="connsiteY115" fmla="*/ 2481213 h 2543764"/>
                <a:gd name="connsiteX116" fmla="*/ 467801 w 2111072"/>
                <a:gd name="connsiteY116" fmla="*/ 2503133 h 2543764"/>
                <a:gd name="connsiteX117" fmla="*/ 479207 w 2111072"/>
                <a:gd name="connsiteY117" fmla="*/ 2514538 h 2543764"/>
                <a:gd name="connsiteX118" fmla="*/ 492572 w 2111072"/>
                <a:gd name="connsiteY118" fmla="*/ 2525766 h 2543764"/>
                <a:gd name="connsiteX119" fmla="*/ 522334 w 2111072"/>
                <a:gd name="connsiteY119" fmla="*/ 2512578 h 2543764"/>
                <a:gd name="connsiteX120" fmla="*/ 524294 w 2111072"/>
                <a:gd name="connsiteY120" fmla="*/ 2504559 h 2543764"/>
                <a:gd name="connsiteX121" fmla="*/ 528393 w 2111072"/>
                <a:gd name="connsiteY121" fmla="*/ 2491727 h 2543764"/>
                <a:gd name="connsiteX122" fmla="*/ 544966 w 2111072"/>
                <a:gd name="connsiteY122" fmla="*/ 2483886 h 2543764"/>
                <a:gd name="connsiteX123" fmla="*/ 549243 w 2111072"/>
                <a:gd name="connsiteY123" fmla="*/ 2483886 h 2543764"/>
                <a:gd name="connsiteX124" fmla="*/ 591657 w 2111072"/>
                <a:gd name="connsiteY124" fmla="*/ 2466065 h 2543764"/>
                <a:gd name="connsiteX125" fmla="*/ 598072 w 2111072"/>
                <a:gd name="connsiteY125" fmla="*/ 2455195 h 2543764"/>
                <a:gd name="connsiteX126" fmla="*/ 619458 w 2111072"/>
                <a:gd name="connsiteY126" fmla="*/ 2434166 h 2543764"/>
                <a:gd name="connsiteX127" fmla="*/ 641734 w 2111072"/>
                <a:gd name="connsiteY127" fmla="*/ 2465174 h 2543764"/>
                <a:gd name="connsiteX128" fmla="*/ 641734 w 2111072"/>
                <a:gd name="connsiteY128" fmla="*/ 2466956 h 2543764"/>
                <a:gd name="connsiteX129" fmla="*/ 645298 w 2111072"/>
                <a:gd name="connsiteY129" fmla="*/ 2475511 h 2543764"/>
                <a:gd name="connsiteX130" fmla="*/ 649397 w 2111072"/>
                <a:gd name="connsiteY130" fmla="*/ 2472124 h 2543764"/>
                <a:gd name="connsiteX131" fmla="*/ 651001 w 2111072"/>
                <a:gd name="connsiteY131" fmla="*/ 2469630 h 2543764"/>
                <a:gd name="connsiteX132" fmla="*/ 667396 w 2111072"/>
                <a:gd name="connsiteY132" fmla="*/ 2454304 h 2543764"/>
                <a:gd name="connsiteX133" fmla="*/ 682009 w 2111072"/>
                <a:gd name="connsiteY133" fmla="*/ 2426859 h 2543764"/>
                <a:gd name="connsiteX134" fmla="*/ 695731 w 2111072"/>
                <a:gd name="connsiteY134" fmla="*/ 2381416 h 2543764"/>
                <a:gd name="connsiteX135" fmla="*/ 713552 w 2111072"/>
                <a:gd name="connsiteY135" fmla="*/ 2340784 h 2543764"/>
                <a:gd name="connsiteX136" fmla="*/ 726739 w 2111072"/>
                <a:gd name="connsiteY136" fmla="*/ 2296766 h 2543764"/>
                <a:gd name="connsiteX137" fmla="*/ 783944 w 2111072"/>
                <a:gd name="connsiteY137" fmla="*/ 2250431 h 2543764"/>
                <a:gd name="connsiteX138" fmla="*/ 870198 w 2111072"/>
                <a:gd name="connsiteY138" fmla="*/ 2279836 h 2543764"/>
                <a:gd name="connsiteX139" fmla="*/ 876970 w 2111072"/>
                <a:gd name="connsiteY139" fmla="*/ 2297657 h 2543764"/>
                <a:gd name="connsiteX140" fmla="*/ 886950 w 2111072"/>
                <a:gd name="connsiteY140" fmla="*/ 2318864 h 2543764"/>
                <a:gd name="connsiteX141" fmla="*/ 919027 w 2111072"/>
                <a:gd name="connsiteY141" fmla="*/ 2316726 h 2543764"/>
                <a:gd name="connsiteX142" fmla="*/ 930611 w 2111072"/>
                <a:gd name="connsiteY142" fmla="*/ 2308350 h 2543764"/>
                <a:gd name="connsiteX143" fmla="*/ 961798 w 2111072"/>
                <a:gd name="connsiteY143" fmla="*/ 2298727 h 2543764"/>
                <a:gd name="connsiteX144" fmla="*/ 990489 w 2111072"/>
                <a:gd name="connsiteY144" fmla="*/ 2325102 h 2543764"/>
                <a:gd name="connsiteX145" fmla="*/ 990490 w 2111072"/>
                <a:gd name="connsiteY145" fmla="*/ 2327240 h 2543764"/>
                <a:gd name="connsiteX146" fmla="*/ 997796 w 2111072"/>
                <a:gd name="connsiteY146" fmla="*/ 2342210 h 2543764"/>
                <a:gd name="connsiteX147" fmla="*/ 1000826 w 2111072"/>
                <a:gd name="connsiteY147" fmla="*/ 2345239 h 2543764"/>
                <a:gd name="connsiteX148" fmla="*/ 1011162 w 2111072"/>
                <a:gd name="connsiteY148" fmla="*/ 2358961 h 2543764"/>
                <a:gd name="connsiteX149" fmla="*/ 1014727 w 2111072"/>
                <a:gd name="connsiteY149" fmla="*/ 2366090 h 2543764"/>
                <a:gd name="connsiteX150" fmla="*/ 1032547 w 2111072"/>
                <a:gd name="connsiteY150" fmla="*/ 2391752 h 2543764"/>
                <a:gd name="connsiteX151" fmla="*/ 1053042 w 2111072"/>
                <a:gd name="connsiteY151" fmla="*/ 2416345 h 2543764"/>
                <a:gd name="connsiteX152" fmla="*/ 1057497 w 2111072"/>
                <a:gd name="connsiteY152" fmla="*/ 2425612 h 2543764"/>
                <a:gd name="connsiteX153" fmla="*/ 1066942 w 2111072"/>
                <a:gd name="connsiteY153" fmla="*/ 2451096 h 2543764"/>
                <a:gd name="connsiteX154" fmla="*/ 1072466 w 2111072"/>
                <a:gd name="connsiteY154" fmla="*/ 2466065 h 2543764"/>
                <a:gd name="connsiteX155" fmla="*/ 1099198 w 2111072"/>
                <a:gd name="connsiteY155" fmla="*/ 2486916 h 2543764"/>
                <a:gd name="connsiteX156" fmla="*/ 1128781 w 2111072"/>
                <a:gd name="connsiteY156" fmla="*/ 2511509 h 2543764"/>
                <a:gd name="connsiteX157" fmla="*/ 1140543 w 2111072"/>
                <a:gd name="connsiteY157" fmla="*/ 2524875 h 2543764"/>
                <a:gd name="connsiteX158" fmla="*/ 1155868 w 2111072"/>
                <a:gd name="connsiteY158" fmla="*/ 2542696 h 2543764"/>
                <a:gd name="connsiteX159" fmla="*/ 1155868 w 2111072"/>
                <a:gd name="connsiteY159" fmla="*/ 2543765 h 2543764"/>
                <a:gd name="connsiteX160" fmla="*/ 1166204 w 2111072"/>
                <a:gd name="connsiteY160" fmla="*/ 2533606 h 2543764"/>
                <a:gd name="connsiteX161" fmla="*/ 1226261 w 2111072"/>
                <a:gd name="connsiteY161" fmla="*/ 2494222 h 2543764"/>
                <a:gd name="connsiteX162" fmla="*/ 1258160 w 2111072"/>
                <a:gd name="connsiteY162" fmla="*/ 2499747 h 2543764"/>
                <a:gd name="connsiteX163" fmla="*/ 1286317 w 2111072"/>
                <a:gd name="connsiteY163" fmla="*/ 2501529 h 2543764"/>
                <a:gd name="connsiteX164" fmla="*/ 1318217 w 2111072"/>
                <a:gd name="connsiteY164" fmla="*/ 2502954 h 2543764"/>
                <a:gd name="connsiteX165" fmla="*/ 1347265 w 2111072"/>
                <a:gd name="connsiteY165" fmla="*/ 2502954 h 2543764"/>
                <a:gd name="connsiteX166" fmla="*/ 1378987 w 2111072"/>
                <a:gd name="connsiteY166" fmla="*/ 2493331 h 2543764"/>
                <a:gd name="connsiteX167" fmla="*/ 1396808 w 2111072"/>
                <a:gd name="connsiteY167" fmla="*/ 2489411 h 2543764"/>
                <a:gd name="connsiteX168" fmla="*/ 1410708 w 2111072"/>
                <a:gd name="connsiteY168" fmla="*/ 2485668 h 2543764"/>
                <a:gd name="connsiteX169" fmla="*/ 1450627 w 2111072"/>
                <a:gd name="connsiteY169" fmla="*/ 2500103 h 2543764"/>
                <a:gd name="connsiteX170" fmla="*/ 1472547 w 2111072"/>
                <a:gd name="connsiteY170" fmla="*/ 2512221 h 2543764"/>
                <a:gd name="connsiteX171" fmla="*/ 1501238 w 2111072"/>
                <a:gd name="connsiteY171" fmla="*/ 2506518 h 2543764"/>
                <a:gd name="connsiteX172" fmla="*/ 1508189 w 2111072"/>
                <a:gd name="connsiteY172" fmla="*/ 2500994 h 2543764"/>
                <a:gd name="connsiteX173" fmla="*/ 1521554 w 2111072"/>
                <a:gd name="connsiteY173" fmla="*/ 2492440 h 2543764"/>
                <a:gd name="connsiteX174" fmla="*/ 1532425 w 2111072"/>
                <a:gd name="connsiteY174" fmla="*/ 2494578 h 2543764"/>
                <a:gd name="connsiteX175" fmla="*/ 1537771 w 2111072"/>
                <a:gd name="connsiteY175" fmla="*/ 2496004 h 2543764"/>
                <a:gd name="connsiteX176" fmla="*/ 1545791 w 2111072"/>
                <a:gd name="connsiteY176" fmla="*/ 2493331 h 2543764"/>
                <a:gd name="connsiteX177" fmla="*/ 1550959 w 2111072"/>
                <a:gd name="connsiteY177" fmla="*/ 2490124 h 2543764"/>
                <a:gd name="connsiteX178" fmla="*/ 1571810 w 2111072"/>
                <a:gd name="connsiteY178" fmla="*/ 2484599 h 2543764"/>
                <a:gd name="connsiteX179" fmla="*/ 1580899 w 2111072"/>
                <a:gd name="connsiteY179" fmla="*/ 2490480 h 2543764"/>
                <a:gd name="connsiteX180" fmla="*/ 1587136 w 2111072"/>
                <a:gd name="connsiteY180" fmla="*/ 2494222 h 2543764"/>
                <a:gd name="connsiteX181" fmla="*/ 1602284 w 2111072"/>
                <a:gd name="connsiteY181" fmla="*/ 2485312 h 2543764"/>
                <a:gd name="connsiteX182" fmla="*/ 1606205 w 2111072"/>
                <a:gd name="connsiteY182" fmla="*/ 2481391 h 2543764"/>
                <a:gd name="connsiteX183" fmla="*/ 1619214 w 2111072"/>
                <a:gd name="connsiteY183" fmla="*/ 2472124 h 2543764"/>
                <a:gd name="connsiteX184" fmla="*/ 1631511 w 2111072"/>
                <a:gd name="connsiteY184" fmla="*/ 2463392 h 2543764"/>
                <a:gd name="connsiteX185" fmla="*/ 1634183 w 2111072"/>
                <a:gd name="connsiteY185" fmla="*/ 2460363 h 2543764"/>
                <a:gd name="connsiteX186" fmla="*/ 1643272 w 2111072"/>
                <a:gd name="connsiteY186" fmla="*/ 2452878 h 2543764"/>
                <a:gd name="connsiteX187" fmla="*/ 1650579 w 2111072"/>
                <a:gd name="connsiteY187" fmla="*/ 2451452 h 2543764"/>
                <a:gd name="connsiteX188" fmla="*/ 1655568 w 2111072"/>
                <a:gd name="connsiteY188" fmla="*/ 2451452 h 2543764"/>
                <a:gd name="connsiteX189" fmla="*/ 1661271 w 2111072"/>
                <a:gd name="connsiteY189" fmla="*/ 2446462 h 2543764"/>
                <a:gd name="connsiteX190" fmla="*/ 1666439 w 2111072"/>
                <a:gd name="connsiteY190" fmla="*/ 2440938 h 2543764"/>
                <a:gd name="connsiteX191" fmla="*/ 1676775 w 2111072"/>
                <a:gd name="connsiteY191" fmla="*/ 2436126 h 2543764"/>
                <a:gd name="connsiteX192" fmla="*/ 1681409 w 2111072"/>
                <a:gd name="connsiteY192" fmla="*/ 2434700 h 2543764"/>
                <a:gd name="connsiteX193" fmla="*/ 1689607 w 2111072"/>
                <a:gd name="connsiteY193" fmla="*/ 2429889 h 2543764"/>
                <a:gd name="connsiteX194" fmla="*/ 1706537 w 2111072"/>
                <a:gd name="connsiteY194" fmla="*/ 2422226 h 2543764"/>
                <a:gd name="connsiteX195" fmla="*/ 1718655 w 2111072"/>
                <a:gd name="connsiteY195" fmla="*/ 2422226 h 2543764"/>
                <a:gd name="connsiteX196" fmla="*/ 1748594 w 2111072"/>
                <a:gd name="connsiteY196" fmla="*/ 2402444 h 2543764"/>
                <a:gd name="connsiteX197" fmla="*/ 1782276 w 2111072"/>
                <a:gd name="connsiteY197" fmla="*/ 2362882 h 2543764"/>
                <a:gd name="connsiteX198" fmla="*/ 1814353 w 2111072"/>
                <a:gd name="connsiteY198" fmla="*/ 2343992 h 2543764"/>
                <a:gd name="connsiteX199" fmla="*/ 1835026 w 2111072"/>
                <a:gd name="connsiteY199" fmla="*/ 2330091 h 2543764"/>
                <a:gd name="connsiteX200" fmla="*/ 1839303 w 2111072"/>
                <a:gd name="connsiteY200" fmla="*/ 2327953 h 2543764"/>
                <a:gd name="connsiteX201" fmla="*/ 1833956 w 2111072"/>
                <a:gd name="connsiteY201" fmla="*/ 2318151 h 2543764"/>
                <a:gd name="connsiteX202" fmla="*/ 1820412 w 2111072"/>
                <a:gd name="connsiteY202" fmla="*/ 2289460 h 2543764"/>
                <a:gd name="connsiteX203" fmla="*/ 1817205 w 2111072"/>
                <a:gd name="connsiteY203" fmla="*/ 2280905 h 2543764"/>
                <a:gd name="connsiteX204" fmla="*/ 1811859 w 2111072"/>
                <a:gd name="connsiteY204" fmla="*/ 2239026 h 2543764"/>
                <a:gd name="connsiteX205" fmla="*/ 1821660 w 2111072"/>
                <a:gd name="connsiteY205" fmla="*/ 2226551 h 2543764"/>
                <a:gd name="connsiteX206" fmla="*/ 1825937 w 2111072"/>
                <a:gd name="connsiteY206" fmla="*/ 2208731 h 2543764"/>
                <a:gd name="connsiteX207" fmla="*/ 1796710 w 2111072"/>
                <a:gd name="connsiteY207" fmla="*/ 2187524 h 2543764"/>
                <a:gd name="connsiteX208" fmla="*/ 1793859 w 2111072"/>
                <a:gd name="connsiteY208" fmla="*/ 2187524 h 2543764"/>
                <a:gd name="connsiteX209" fmla="*/ 1761960 w 2111072"/>
                <a:gd name="connsiteY209" fmla="*/ 2165960 h 2543764"/>
                <a:gd name="connsiteX210" fmla="*/ 1769801 w 2111072"/>
                <a:gd name="connsiteY210" fmla="*/ 2153307 h 2543764"/>
                <a:gd name="connsiteX211" fmla="*/ 1773365 w 2111072"/>
                <a:gd name="connsiteY211" fmla="*/ 2149387 h 2543764"/>
                <a:gd name="connsiteX212" fmla="*/ 1770692 w 2111072"/>
                <a:gd name="connsiteY212" fmla="*/ 2141011 h 2543764"/>
                <a:gd name="connsiteX213" fmla="*/ 1767127 w 2111072"/>
                <a:gd name="connsiteY213" fmla="*/ 2132100 h 2543764"/>
                <a:gd name="connsiteX214" fmla="*/ 1771048 w 2111072"/>
                <a:gd name="connsiteY214" fmla="*/ 2114279 h 2543764"/>
                <a:gd name="connsiteX215" fmla="*/ 1773900 w 2111072"/>
                <a:gd name="connsiteY215" fmla="*/ 2102874 h 2543764"/>
                <a:gd name="connsiteX216" fmla="*/ 1770870 w 2111072"/>
                <a:gd name="connsiteY216" fmla="*/ 2100557 h 2543764"/>
                <a:gd name="connsiteX217" fmla="*/ 1749307 w 2111072"/>
                <a:gd name="connsiteY217" fmla="*/ 2095924 h 2543764"/>
                <a:gd name="connsiteX218" fmla="*/ 1742892 w 2111072"/>
                <a:gd name="connsiteY218" fmla="*/ 2090043 h 2543764"/>
                <a:gd name="connsiteX219" fmla="*/ 1735763 w 2111072"/>
                <a:gd name="connsiteY219" fmla="*/ 2084340 h 2543764"/>
                <a:gd name="connsiteX220" fmla="*/ 1732199 w 2111072"/>
                <a:gd name="connsiteY220" fmla="*/ 2083092 h 2543764"/>
                <a:gd name="connsiteX221" fmla="*/ 1718120 w 2111072"/>
                <a:gd name="connsiteY221" fmla="*/ 2071687 h 2543764"/>
                <a:gd name="connsiteX222" fmla="*/ 1719546 w 2111072"/>
                <a:gd name="connsiteY222" fmla="*/ 2062599 h 2543764"/>
                <a:gd name="connsiteX223" fmla="*/ 1727387 w 2111072"/>
                <a:gd name="connsiteY223" fmla="*/ 2059213 h 2543764"/>
                <a:gd name="connsiteX224" fmla="*/ 1729882 w 2111072"/>
                <a:gd name="connsiteY224" fmla="*/ 2059213 h 2543764"/>
                <a:gd name="connsiteX225" fmla="*/ 1734159 w 2111072"/>
                <a:gd name="connsiteY225" fmla="*/ 2029095 h 2543764"/>
                <a:gd name="connsiteX226" fmla="*/ 1734159 w 2111072"/>
                <a:gd name="connsiteY226" fmla="*/ 2003789 h 2543764"/>
                <a:gd name="connsiteX227" fmla="*/ 1735584 w 2111072"/>
                <a:gd name="connsiteY227" fmla="*/ 1987572 h 2543764"/>
                <a:gd name="connsiteX228" fmla="*/ 1732020 w 2111072"/>
                <a:gd name="connsiteY228" fmla="*/ 1980979 h 2543764"/>
                <a:gd name="connsiteX229" fmla="*/ 1726674 w 2111072"/>
                <a:gd name="connsiteY229" fmla="*/ 1966544 h 2543764"/>
                <a:gd name="connsiteX230" fmla="*/ 1730951 w 2111072"/>
                <a:gd name="connsiteY230" fmla="*/ 1956564 h 2543764"/>
                <a:gd name="connsiteX231" fmla="*/ 1733624 w 2111072"/>
                <a:gd name="connsiteY231" fmla="*/ 1949436 h 2543764"/>
                <a:gd name="connsiteX232" fmla="*/ 1730059 w 2111072"/>
                <a:gd name="connsiteY232" fmla="*/ 1937318 h 2543764"/>
                <a:gd name="connsiteX233" fmla="*/ 1730059 w 2111072"/>
                <a:gd name="connsiteY233" fmla="*/ 1912547 h 2543764"/>
                <a:gd name="connsiteX234" fmla="*/ 1731486 w 2111072"/>
                <a:gd name="connsiteY234" fmla="*/ 1909338 h 2543764"/>
                <a:gd name="connsiteX235" fmla="*/ 1743782 w 2111072"/>
                <a:gd name="connsiteY235" fmla="*/ 1892587 h 2543764"/>
                <a:gd name="connsiteX236" fmla="*/ 1752693 w 2111072"/>
                <a:gd name="connsiteY236" fmla="*/ 1889557 h 2543764"/>
                <a:gd name="connsiteX237" fmla="*/ 1758930 w 2111072"/>
                <a:gd name="connsiteY237" fmla="*/ 1887240 h 2543764"/>
                <a:gd name="connsiteX238" fmla="*/ 1763207 w 2111072"/>
                <a:gd name="connsiteY238" fmla="*/ 1882607 h 2543764"/>
                <a:gd name="connsiteX239" fmla="*/ 1774613 w 2111072"/>
                <a:gd name="connsiteY239" fmla="*/ 1873696 h 2543764"/>
                <a:gd name="connsiteX240" fmla="*/ 1784949 w 2111072"/>
                <a:gd name="connsiteY240" fmla="*/ 1872805 h 2543764"/>
                <a:gd name="connsiteX241" fmla="*/ 1792612 w 2111072"/>
                <a:gd name="connsiteY241" fmla="*/ 1872805 h 2543764"/>
                <a:gd name="connsiteX242" fmla="*/ 1797780 w 2111072"/>
                <a:gd name="connsiteY242" fmla="*/ 1867281 h 2543764"/>
                <a:gd name="connsiteX243" fmla="*/ 1810076 w 2111072"/>
                <a:gd name="connsiteY243" fmla="*/ 1857123 h 2543764"/>
                <a:gd name="connsiteX244" fmla="*/ 1817918 w 2111072"/>
                <a:gd name="connsiteY244" fmla="*/ 1855697 h 2543764"/>
                <a:gd name="connsiteX245" fmla="*/ 1827541 w 2111072"/>
                <a:gd name="connsiteY245" fmla="*/ 1851955 h 2543764"/>
                <a:gd name="connsiteX246" fmla="*/ 1830392 w 2111072"/>
                <a:gd name="connsiteY246" fmla="*/ 1832174 h 2543764"/>
                <a:gd name="connsiteX247" fmla="*/ 1828075 w 2111072"/>
                <a:gd name="connsiteY247" fmla="*/ 1818451 h 2543764"/>
                <a:gd name="connsiteX248" fmla="*/ 1858727 w 2111072"/>
                <a:gd name="connsiteY248" fmla="*/ 1785126 h 2543764"/>
                <a:gd name="connsiteX249" fmla="*/ 1891339 w 2111072"/>
                <a:gd name="connsiteY249" fmla="*/ 1767305 h 2543764"/>
                <a:gd name="connsiteX250" fmla="*/ 1905418 w 2111072"/>
                <a:gd name="connsiteY250" fmla="*/ 1726673 h 2543764"/>
                <a:gd name="connsiteX251" fmla="*/ 1905418 w 2111072"/>
                <a:gd name="connsiteY251" fmla="*/ 1721327 h 2543764"/>
                <a:gd name="connsiteX252" fmla="*/ 1909517 w 2111072"/>
                <a:gd name="connsiteY252" fmla="*/ 1699051 h 2543764"/>
                <a:gd name="connsiteX253" fmla="*/ 1919141 w 2111072"/>
                <a:gd name="connsiteY253" fmla="*/ 1691388 h 2543764"/>
                <a:gd name="connsiteX254" fmla="*/ 1923596 w 2111072"/>
                <a:gd name="connsiteY254" fmla="*/ 1688893 h 2543764"/>
                <a:gd name="connsiteX255" fmla="*/ 1927338 w 2111072"/>
                <a:gd name="connsiteY255" fmla="*/ 1682478 h 2543764"/>
                <a:gd name="connsiteX256" fmla="*/ 1912369 w 2111072"/>
                <a:gd name="connsiteY256" fmla="*/ 1661627 h 2543764"/>
                <a:gd name="connsiteX257" fmla="*/ 1897043 w 2111072"/>
                <a:gd name="connsiteY257" fmla="*/ 1637568 h 2543764"/>
                <a:gd name="connsiteX258" fmla="*/ 1892053 w 2111072"/>
                <a:gd name="connsiteY258" fmla="*/ 1626163 h 2543764"/>
                <a:gd name="connsiteX259" fmla="*/ 1888489 w 2111072"/>
                <a:gd name="connsiteY259" fmla="*/ 1619570 h 2543764"/>
                <a:gd name="connsiteX260" fmla="*/ 1881538 w 2111072"/>
                <a:gd name="connsiteY260" fmla="*/ 1605313 h 2543764"/>
                <a:gd name="connsiteX261" fmla="*/ 1874231 w 2111072"/>
                <a:gd name="connsiteY261" fmla="*/ 1596046 h 2543764"/>
                <a:gd name="connsiteX262" fmla="*/ 1863539 w 2111072"/>
                <a:gd name="connsiteY262" fmla="*/ 1591769 h 2543764"/>
                <a:gd name="connsiteX263" fmla="*/ 1842153 w 2111072"/>
                <a:gd name="connsiteY263" fmla="*/ 1577868 h 2543764"/>
                <a:gd name="connsiteX264" fmla="*/ 1840728 w 2111072"/>
                <a:gd name="connsiteY264" fmla="*/ 1550602 h 2543764"/>
                <a:gd name="connsiteX265" fmla="*/ 1840729 w 2111072"/>
                <a:gd name="connsiteY265" fmla="*/ 1548642 h 2543764"/>
                <a:gd name="connsiteX266" fmla="*/ 1840729 w 2111072"/>
                <a:gd name="connsiteY266" fmla="*/ 1537236 h 2543764"/>
                <a:gd name="connsiteX267" fmla="*/ 1840729 w 2111072"/>
                <a:gd name="connsiteY267" fmla="*/ 1535455 h 2543764"/>
                <a:gd name="connsiteX268" fmla="*/ 1847857 w 2111072"/>
                <a:gd name="connsiteY268" fmla="*/ 1499813 h 2543764"/>
                <a:gd name="connsiteX269" fmla="*/ 1853203 w 2111072"/>
                <a:gd name="connsiteY269" fmla="*/ 1487160 h 2543764"/>
                <a:gd name="connsiteX270" fmla="*/ 1855341 w 2111072"/>
                <a:gd name="connsiteY270" fmla="*/ 1481279 h 2543764"/>
                <a:gd name="connsiteX271" fmla="*/ 1858906 w 2111072"/>
                <a:gd name="connsiteY271" fmla="*/ 1465953 h 2543764"/>
                <a:gd name="connsiteX272" fmla="*/ 1856589 w 2111072"/>
                <a:gd name="connsiteY272" fmla="*/ 1459359 h 2543764"/>
                <a:gd name="connsiteX273" fmla="*/ 1853381 w 2111072"/>
                <a:gd name="connsiteY273" fmla="*/ 1450270 h 2543764"/>
                <a:gd name="connsiteX274" fmla="*/ 1853381 w 2111072"/>
                <a:gd name="connsiteY274" fmla="*/ 1442073 h 2543764"/>
                <a:gd name="connsiteX275" fmla="*/ 1851777 w 2111072"/>
                <a:gd name="connsiteY275" fmla="*/ 1432449 h 2543764"/>
                <a:gd name="connsiteX276" fmla="*/ 1848926 w 2111072"/>
                <a:gd name="connsiteY276" fmla="*/ 1428885 h 2543764"/>
                <a:gd name="connsiteX277" fmla="*/ 1843045 w 2111072"/>
                <a:gd name="connsiteY277" fmla="*/ 1416945 h 2543764"/>
                <a:gd name="connsiteX278" fmla="*/ 1843045 w 2111072"/>
                <a:gd name="connsiteY278" fmla="*/ 1406074 h 2543764"/>
                <a:gd name="connsiteX279" fmla="*/ 1843045 w 2111072"/>
                <a:gd name="connsiteY279" fmla="*/ 1395382 h 2543764"/>
                <a:gd name="connsiteX280" fmla="*/ 1836273 w 2111072"/>
                <a:gd name="connsiteY280" fmla="*/ 1386115 h 2543764"/>
                <a:gd name="connsiteX281" fmla="*/ 1829145 w 2111072"/>
                <a:gd name="connsiteY281" fmla="*/ 1376670 h 2543764"/>
                <a:gd name="connsiteX282" fmla="*/ 1826294 w 2111072"/>
                <a:gd name="connsiteY282" fmla="*/ 1351186 h 2543764"/>
                <a:gd name="connsiteX283" fmla="*/ 1847501 w 2111072"/>
                <a:gd name="connsiteY283" fmla="*/ 1334969 h 2543764"/>
                <a:gd name="connsiteX284" fmla="*/ 1884568 w 2111072"/>
                <a:gd name="connsiteY284" fmla="*/ 1334969 h 2543764"/>
                <a:gd name="connsiteX285" fmla="*/ 1899716 w 2111072"/>
                <a:gd name="connsiteY285" fmla="*/ 1337285 h 2543764"/>
                <a:gd name="connsiteX286" fmla="*/ 1906844 w 2111072"/>
                <a:gd name="connsiteY286" fmla="*/ 1338354 h 2543764"/>
                <a:gd name="connsiteX287" fmla="*/ 1919141 w 2111072"/>
                <a:gd name="connsiteY287" fmla="*/ 1338354 h 2543764"/>
                <a:gd name="connsiteX288" fmla="*/ 1923952 w 2111072"/>
                <a:gd name="connsiteY288" fmla="*/ 1334256 h 2543764"/>
                <a:gd name="connsiteX289" fmla="*/ 1930546 w 2111072"/>
                <a:gd name="connsiteY289" fmla="*/ 1328553 h 2543764"/>
                <a:gd name="connsiteX290" fmla="*/ 1946050 w 2111072"/>
                <a:gd name="connsiteY290" fmla="*/ 1323741 h 2543764"/>
                <a:gd name="connsiteX291" fmla="*/ 1963871 w 2111072"/>
                <a:gd name="connsiteY291" fmla="*/ 1314653 h 2543764"/>
                <a:gd name="connsiteX292" fmla="*/ 1969395 w 2111072"/>
                <a:gd name="connsiteY292" fmla="*/ 1300752 h 2543764"/>
                <a:gd name="connsiteX293" fmla="*/ 1971356 w 2111072"/>
                <a:gd name="connsiteY293" fmla="*/ 1293624 h 2543764"/>
                <a:gd name="connsiteX294" fmla="*/ 1985435 w 2111072"/>
                <a:gd name="connsiteY294" fmla="*/ 1281506 h 2543764"/>
                <a:gd name="connsiteX295" fmla="*/ 1990602 w 2111072"/>
                <a:gd name="connsiteY295" fmla="*/ 1281506 h 2543764"/>
                <a:gd name="connsiteX296" fmla="*/ 1998978 w 2111072"/>
                <a:gd name="connsiteY296" fmla="*/ 1277942 h 2543764"/>
                <a:gd name="connsiteX297" fmla="*/ 2012522 w 2111072"/>
                <a:gd name="connsiteY297" fmla="*/ 1273308 h 2543764"/>
                <a:gd name="connsiteX298" fmla="*/ 2012522 w 2111072"/>
                <a:gd name="connsiteY298" fmla="*/ 1273308 h 2543764"/>
                <a:gd name="connsiteX299" fmla="*/ 2023215 w 2111072"/>
                <a:gd name="connsiteY299" fmla="*/ 1278654 h 2543764"/>
                <a:gd name="connsiteX300" fmla="*/ 2027314 w 2111072"/>
                <a:gd name="connsiteY300" fmla="*/ 1281149 h 2543764"/>
                <a:gd name="connsiteX301" fmla="*/ 2032304 w 2111072"/>
                <a:gd name="connsiteY301" fmla="*/ 1279011 h 2543764"/>
                <a:gd name="connsiteX302" fmla="*/ 2035155 w 2111072"/>
                <a:gd name="connsiteY302" fmla="*/ 1263150 h 2543764"/>
                <a:gd name="connsiteX303" fmla="*/ 2032126 w 2111072"/>
                <a:gd name="connsiteY303" fmla="*/ 1229468 h 2543764"/>
                <a:gd name="connsiteX304" fmla="*/ 2032126 w 2111072"/>
                <a:gd name="connsiteY304" fmla="*/ 1219311 h 2543764"/>
                <a:gd name="connsiteX305" fmla="*/ 2032126 w 2111072"/>
                <a:gd name="connsiteY305" fmla="*/ 1213964 h 2543764"/>
                <a:gd name="connsiteX306" fmla="*/ 2027314 w 2111072"/>
                <a:gd name="connsiteY306" fmla="*/ 1199886 h 2543764"/>
                <a:gd name="connsiteX307" fmla="*/ 2023393 w 2111072"/>
                <a:gd name="connsiteY307" fmla="*/ 1197212 h 2543764"/>
                <a:gd name="connsiteX308" fmla="*/ 2014839 w 2111072"/>
                <a:gd name="connsiteY308" fmla="*/ 1187411 h 2543764"/>
                <a:gd name="connsiteX309" fmla="*/ 2013770 w 2111072"/>
                <a:gd name="connsiteY309" fmla="*/ 1175471 h 2543764"/>
                <a:gd name="connsiteX310" fmla="*/ 2012522 w 2111072"/>
                <a:gd name="connsiteY310" fmla="*/ 1166204 h 2543764"/>
                <a:gd name="connsiteX311" fmla="*/ 2004503 w 2111072"/>
                <a:gd name="connsiteY311" fmla="*/ 1159967 h 2543764"/>
                <a:gd name="connsiteX312" fmla="*/ 1999870 w 2111072"/>
                <a:gd name="connsiteY312" fmla="*/ 1156937 h 2543764"/>
                <a:gd name="connsiteX313" fmla="*/ 1985256 w 2111072"/>
                <a:gd name="connsiteY313" fmla="*/ 1144641 h 2543764"/>
                <a:gd name="connsiteX314" fmla="*/ 1963693 w 2111072"/>
                <a:gd name="connsiteY314" fmla="*/ 1128245 h 2543764"/>
                <a:gd name="connsiteX315" fmla="*/ 1951040 w 2111072"/>
                <a:gd name="connsiteY315" fmla="*/ 1114345 h 2543764"/>
                <a:gd name="connsiteX316" fmla="*/ 1948724 w 2111072"/>
                <a:gd name="connsiteY316" fmla="*/ 1109533 h 2543764"/>
                <a:gd name="connsiteX317" fmla="*/ 1944447 w 2111072"/>
                <a:gd name="connsiteY317" fmla="*/ 1104900 h 2543764"/>
                <a:gd name="connsiteX318" fmla="*/ 1939635 w 2111072"/>
                <a:gd name="connsiteY318" fmla="*/ 1100266 h 2543764"/>
                <a:gd name="connsiteX319" fmla="*/ 1931259 w 2111072"/>
                <a:gd name="connsiteY319" fmla="*/ 1076208 h 2543764"/>
                <a:gd name="connsiteX320" fmla="*/ 1923774 w 2111072"/>
                <a:gd name="connsiteY320" fmla="*/ 1058387 h 2543764"/>
                <a:gd name="connsiteX321" fmla="*/ 1922348 w 2111072"/>
                <a:gd name="connsiteY321" fmla="*/ 1056962 h 2543764"/>
                <a:gd name="connsiteX322" fmla="*/ 1918606 w 2111072"/>
                <a:gd name="connsiteY322" fmla="*/ 1039141 h 2543764"/>
                <a:gd name="connsiteX323" fmla="*/ 1920210 w 2111072"/>
                <a:gd name="connsiteY323" fmla="*/ 1032190 h 2543764"/>
                <a:gd name="connsiteX324" fmla="*/ 1922170 w 2111072"/>
                <a:gd name="connsiteY324" fmla="*/ 1014369 h 2543764"/>
                <a:gd name="connsiteX325" fmla="*/ 1920566 w 2111072"/>
                <a:gd name="connsiteY325" fmla="*/ 1008132 h 2543764"/>
                <a:gd name="connsiteX326" fmla="*/ 1920566 w 2111072"/>
                <a:gd name="connsiteY326" fmla="*/ 987103 h 2543764"/>
                <a:gd name="connsiteX327" fmla="*/ 1935357 w 2111072"/>
                <a:gd name="connsiteY327" fmla="*/ 979619 h 2543764"/>
                <a:gd name="connsiteX328" fmla="*/ 1941416 w 2111072"/>
                <a:gd name="connsiteY328" fmla="*/ 978015 h 2543764"/>
                <a:gd name="connsiteX329" fmla="*/ 1946228 w 2111072"/>
                <a:gd name="connsiteY329" fmla="*/ 971599 h 2543764"/>
                <a:gd name="connsiteX330" fmla="*/ 1950505 w 2111072"/>
                <a:gd name="connsiteY330" fmla="*/ 962689 h 2543764"/>
                <a:gd name="connsiteX331" fmla="*/ 1970286 w 2111072"/>
                <a:gd name="connsiteY331" fmla="*/ 954313 h 2543764"/>
                <a:gd name="connsiteX332" fmla="*/ 1986860 w 2111072"/>
                <a:gd name="connsiteY332" fmla="*/ 950036 h 2543764"/>
                <a:gd name="connsiteX333" fmla="*/ 1986860 w 2111072"/>
                <a:gd name="connsiteY333" fmla="*/ 940769 h 2543764"/>
                <a:gd name="connsiteX334" fmla="*/ 1971178 w 2111072"/>
                <a:gd name="connsiteY334" fmla="*/ 929185 h 2543764"/>
                <a:gd name="connsiteX335" fmla="*/ 1950327 w 2111072"/>
                <a:gd name="connsiteY335" fmla="*/ 914394 h 2543764"/>
                <a:gd name="connsiteX336" fmla="*/ 1970643 w 2111072"/>
                <a:gd name="connsiteY336" fmla="*/ 885880 h 2543764"/>
                <a:gd name="connsiteX337" fmla="*/ 1980979 w 2111072"/>
                <a:gd name="connsiteY337" fmla="*/ 879999 h 2543764"/>
                <a:gd name="connsiteX338" fmla="*/ 1995592 w 2111072"/>
                <a:gd name="connsiteY338" fmla="*/ 859683 h 2543764"/>
                <a:gd name="connsiteX339" fmla="*/ 1997197 w 2111072"/>
                <a:gd name="connsiteY339" fmla="*/ 852555 h 2543764"/>
                <a:gd name="connsiteX340" fmla="*/ 2003434 w 2111072"/>
                <a:gd name="connsiteY340" fmla="*/ 836338 h 2543764"/>
                <a:gd name="connsiteX341" fmla="*/ 2015731 w 2111072"/>
                <a:gd name="connsiteY341" fmla="*/ 829209 h 2543764"/>
                <a:gd name="connsiteX342" fmla="*/ 2015730 w 2111072"/>
                <a:gd name="connsiteY342" fmla="*/ 829210 h 2543764"/>
                <a:gd name="connsiteX343" fmla="*/ 2029096 w 2111072"/>
                <a:gd name="connsiteY343" fmla="*/ 837585 h 2543764"/>
                <a:gd name="connsiteX344" fmla="*/ 2035333 w 2111072"/>
                <a:gd name="connsiteY344" fmla="*/ 843288 h 2543764"/>
                <a:gd name="connsiteX345" fmla="*/ 2055827 w 2111072"/>
                <a:gd name="connsiteY345" fmla="*/ 841150 h 2543764"/>
                <a:gd name="connsiteX346" fmla="*/ 2057253 w 2111072"/>
                <a:gd name="connsiteY346" fmla="*/ 831526 h 2543764"/>
                <a:gd name="connsiteX347" fmla="*/ 2057253 w 2111072"/>
                <a:gd name="connsiteY347" fmla="*/ 827784 h 2543764"/>
                <a:gd name="connsiteX348" fmla="*/ 2062421 w 2111072"/>
                <a:gd name="connsiteY348" fmla="*/ 803013 h 2543764"/>
                <a:gd name="connsiteX349" fmla="*/ 2067590 w 2111072"/>
                <a:gd name="connsiteY349" fmla="*/ 790538 h 2543764"/>
                <a:gd name="connsiteX350" fmla="*/ 2068659 w 2111072"/>
                <a:gd name="connsiteY350" fmla="*/ 784301 h 2543764"/>
                <a:gd name="connsiteX351" fmla="*/ 2074005 w 2111072"/>
                <a:gd name="connsiteY351" fmla="*/ 767549 h 2543764"/>
                <a:gd name="connsiteX352" fmla="*/ 2082737 w 2111072"/>
                <a:gd name="connsiteY352" fmla="*/ 759530 h 2543764"/>
                <a:gd name="connsiteX353" fmla="*/ 2088796 w 2111072"/>
                <a:gd name="connsiteY353" fmla="*/ 754362 h 2543764"/>
                <a:gd name="connsiteX354" fmla="*/ 2088796 w 2111072"/>
                <a:gd name="connsiteY354" fmla="*/ 723175 h 2543764"/>
                <a:gd name="connsiteX355" fmla="*/ 2078816 w 2111072"/>
                <a:gd name="connsiteY355" fmla="*/ 718363 h 2543764"/>
                <a:gd name="connsiteX356" fmla="*/ 2071153 w 2111072"/>
                <a:gd name="connsiteY356" fmla="*/ 716225 h 2543764"/>
                <a:gd name="connsiteX357" fmla="*/ 2056540 w 2111072"/>
                <a:gd name="connsiteY357" fmla="*/ 704641 h 2543764"/>
                <a:gd name="connsiteX358" fmla="*/ 2054580 w 2111072"/>
                <a:gd name="connsiteY358" fmla="*/ 702324 h 2543764"/>
                <a:gd name="connsiteX359" fmla="*/ 2036759 w 2111072"/>
                <a:gd name="connsiteY359" fmla="*/ 659019 h 2543764"/>
                <a:gd name="connsiteX360" fmla="*/ 2025710 w 2111072"/>
                <a:gd name="connsiteY360" fmla="*/ 625159 h 2543764"/>
                <a:gd name="connsiteX361" fmla="*/ 2010028 w 2111072"/>
                <a:gd name="connsiteY361" fmla="*/ 583280 h 2543764"/>
                <a:gd name="connsiteX362" fmla="*/ 2015552 w 2111072"/>
                <a:gd name="connsiteY362" fmla="*/ 574013 h 2543764"/>
                <a:gd name="connsiteX363" fmla="*/ 2019117 w 2111072"/>
                <a:gd name="connsiteY363" fmla="*/ 567063 h 2543764"/>
                <a:gd name="connsiteX364" fmla="*/ 2012166 w 2111072"/>
                <a:gd name="connsiteY364" fmla="*/ 562251 h 2543764"/>
                <a:gd name="connsiteX365" fmla="*/ 1998444 w 2111072"/>
                <a:gd name="connsiteY365" fmla="*/ 548529 h 2543764"/>
                <a:gd name="connsiteX366" fmla="*/ 2007889 w 2111072"/>
                <a:gd name="connsiteY366" fmla="*/ 524471 h 2543764"/>
                <a:gd name="connsiteX367" fmla="*/ 2046026 w 2111072"/>
                <a:gd name="connsiteY367" fmla="*/ 488829 h 2543764"/>
                <a:gd name="connsiteX368" fmla="*/ 2051016 w 2111072"/>
                <a:gd name="connsiteY368" fmla="*/ 485621 h 2543764"/>
                <a:gd name="connsiteX369" fmla="*/ 2059570 w 2111072"/>
                <a:gd name="connsiteY369" fmla="*/ 478671 h 2543764"/>
                <a:gd name="connsiteX370" fmla="*/ 2059570 w 2111072"/>
                <a:gd name="connsiteY370" fmla="*/ 471721 h 2543764"/>
                <a:gd name="connsiteX371" fmla="*/ 2060995 w 2111072"/>
                <a:gd name="connsiteY371" fmla="*/ 460316 h 2543764"/>
                <a:gd name="connsiteX372" fmla="*/ 2087905 w 2111072"/>
                <a:gd name="connsiteY372" fmla="*/ 451227 h 2543764"/>
                <a:gd name="connsiteX373" fmla="*/ 2100736 w 2111072"/>
                <a:gd name="connsiteY373" fmla="*/ 450158 h 2543764"/>
                <a:gd name="connsiteX374" fmla="*/ 2099845 w 2111072"/>
                <a:gd name="connsiteY374" fmla="*/ 438930 h 2543764"/>
                <a:gd name="connsiteX375" fmla="*/ 2097885 w 2111072"/>
                <a:gd name="connsiteY375" fmla="*/ 429307 h 2543764"/>
                <a:gd name="connsiteX376" fmla="*/ 2101449 w 2111072"/>
                <a:gd name="connsiteY376" fmla="*/ 413268 h 2543764"/>
                <a:gd name="connsiteX377" fmla="*/ 2103409 w 2111072"/>
                <a:gd name="connsiteY377" fmla="*/ 408100 h 2543764"/>
                <a:gd name="connsiteX378" fmla="*/ 2106261 w 2111072"/>
                <a:gd name="connsiteY378" fmla="*/ 400972 h 2543764"/>
                <a:gd name="connsiteX379" fmla="*/ 2111072 w 2111072"/>
                <a:gd name="connsiteY379" fmla="*/ 388319 h 2543764"/>
                <a:gd name="connsiteX380" fmla="*/ 2105370 w 2111072"/>
                <a:gd name="connsiteY380" fmla="*/ 383151 h 2543764"/>
                <a:gd name="connsiteX381" fmla="*/ 2101627 w 2111072"/>
                <a:gd name="connsiteY381" fmla="*/ 379943 h 2543764"/>
                <a:gd name="connsiteX382" fmla="*/ 2099310 w 2111072"/>
                <a:gd name="connsiteY382" fmla="*/ 377804 h 2543764"/>
                <a:gd name="connsiteX383" fmla="*/ 2091291 w 2111072"/>
                <a:gd name="connsiteY383" fmla="*/ 371389 h 2543764"/>
                <a:gd name="connsiteX384" fmla="*/ 2090044 w 2111072"/>
                <a:gd name="connsiteY384" fmla="*/ 371389 h 2543764"/>
                <a:gd name="connsiteX385" fmla="*/ 2071153 w 2111072"/>
                <a:gd name="connsiteY385" fmla="*/ 353568 h 2543764"/>
                <a:gd name="connsiteX386" fmla="*/ 2065807 w 2111072"/>
                <a:gd name="connsiteY386" fmla="*/ 343232 h 2543764"/>
                <a:gd name="connsiteX387" fmla="*/ 2061174 w 2111072"/>
                <a:gd name="connsiteY387" fmla="*/ 334321 h 2543764"/>
                <a:gd name="connsiteX388" fmla="*/ 2049947 w 2111072"/>
                <a:gd name="connsiteY388" fmla="*/ 327549 h 2543764"/>
                <a:gd name="connsiteX389" fmla="*/ 2045670 w 2111072"/>
                <a:gd name="connsiteY389" fmla="*/ 326302 h 2543764"/>
                <a:gd name="connsiteX390" fmla="*/ 2011453 w 2111072"/>
                <a:gd name="connsiteY390" fmla="*/ 330935 h 2543764"/>
                <a:gd name="connsiteX391" fmla="*/ 1959772 w 2111072"/>
                <a:gd name="connsiteY391" fmla="*/ 324876 h 2543764"/>
                <a:gd name="connsiteX392" fmla="*/ 1945872 w 2111072"/>
                <a:gd name="connsiteY392" fmla="*/ 302600 h 2543764"/>
                <a:gd name="connsiteX393" fmla="*/ 1948902 w 2111072"/>
                <a:gd name="connsiteY393" fmla="*/ 293333 h 2543764"/>
                <a:gd name="connsiteX394" fmla="*/ 1954248 w 2111072"/>
                <a:gd name="connsiteY394" fmla="*/ 294224 h 2543764"/>
                <a:gd name="connsiteX395" fmla="*/ 1949614 w 2111072"/>
                <a:gd name="connsiteY395" fmla="*/ 291907 h 2543764"/>
                <a:gd name="connsiteX396" fmla="*/ 1950505 w 2111072"/>
                <a:gd name="connsiteY396" fmla="*/ 288700 h 2543764"/>
                <a:gd name="connsiteX397" fmla="*/ 1949436 w 2111072"/>
                <a:gd name="connsiteY397" fmla="*/ 288700 h 2543764"/>
                <a:gd name="connsiteX398" fmla="*/ 1931615 w 2111072"/>
                <a:gd name="connsiteY398" fmla="*/ 282284 h 2543764"/>
                <a:gd name="connsiteX399" fmla="*/ 1917893 w 2111072"/>
                <a:gd name="connsiteY399" fmla="*/ 260542 h 2543764"/>
                <a:gd name="connsiteX400" fmla="*/ 1922527 w 2111072"/>
                <a:gd name="connsiteY400" fmla="*/ 243791 h 2543764"/>
                <a:gd name="connsiteX401" fmla="*/ 1925200 w 2111072"/>
                <a:gd name="connsiteY401" fmla="*/ 236841 h 2543764"/>
                <a:gd name="connsiteX402" fmla="*/ 1927517 w 2111072"/>
                <a:gd name="connsiteY402" fmla="*/ 227930 h 2543764"/>
                <a:gd name="connsiteX403" fmla="*/ 1931081 w 2111072"/>
                <a:gd name="connsiteY403" fmla="*/ 214743 h 2543764"/>
                <a:gd name="connsiteX404" fmla="*/ 1943912 w 2111072"/>
                <a:gd name="connsiteY404" fmla="*/ 191575 h 2543764"/>
                <a:gd name="connsiteX405" fmla="*/ 1954426 w 2111072"/>
                <a:gd name="connsiteY405" fmla="*/ 173754 h 2543764"/>
                <a:gd name="connsiteX406" fmla="*/ 1957278 w 2111072"/>
                <a:gd name="connsiteY406" fmla="*/ 152369 h 2543764"/>
                <a:gd name="connsiteX407" fmla="*/ 1963515 w 2111072"/>
                <a:gd name="connsiteY407" fmla="*/ 122787 h 2543764"/>
                <a:gd name="connsiteX408" fmla="*/ 1977772 w 2111072"/>
                <a:gd name="connsiteY408" fmla="*/ 109955 h 2543764"/>
                <a:gd name="connsiteX409" fmla="*/ 1989890 w 2111072"/>
                <a:gd name="connsiteY409" fmla="*/ 93204 h 2543764"/>
                <a:gd name="connsiteX410" fmla="*/ 1969218 w 2111072"/>
                <a:gd name="connsiteY410" fmla="*/ 69502 h 2543764"/>
                <a:gd name="connsiteX411" fmla="*/ 1954426 w 2111072"/>
                <a:gd name="connsiteY411" fmla="*/ 59700 h 2543764"/>
                <a:gd name="connsiteX412" fmla="*/ 1951397 w 2111072"/>
                <a:gd name="connsiteY412" fmla="*/ 56136 h 2543764"/>
                <a:gd name="connsiteX413" fmla="*/ 1941773 w 2111072"/>
                <a:gd name="connsiteY413" fmla="*/ 50790 h 2543764"/>
                <a:gd name="connsiteX414" fmla="*/ 1936070 w 2111072"/>
                <a:gd name="connsiteY414" fmla="*/ 50790 h 2543764"/>
                <a:gd name="connsiteX415" fmla="*/ 1920209 w 2111072"/>
                <a:gd name="connsiteY415" fmla="*/ 47938 h 2543764"/>
                <a:gd name="connsiteX416" fmla="*/ 1912903 w 2111072"/>
                <a:gd name="connsiteY416" fmla="*/ 39206 h 2543764"/>
                <a:gd name="connsiteX417" fmla="*/ 1908091 w 2111072"/>
                <a:gd name="connsiteY417" fmla="*/ 33325 h 2543764"/>
                <a:gd name="connsiteX418" fmla="*/ 1890270 w 2111072"/>
                <a:gd name="connsiteY418" fmla="*/ 29761 h 2543764"/>
                <a:gd name="connsiteX419" fmla="*/ 1862470 w 2111072"/>
                <a:gd name="connsiteY419" fmla="*/ 20850 h 2543764"/>
                <a:gd name="connsiteX420" fmla="*/ 1850886 w 2111072"/>
                <a:gd name="connsiteY420" fmla="*/ 0 h 2543764"/>
                <a:gd name="connsiteX421" fmla="*/ 1846609 w 2111072"/>
                <a:gd name="connsiteY421" fmla="*/ 26910 h 2543764"/>
                <a:gd name="connsiteX422" fmla="*/ 1879043 w 2111072"/>
                <a:gd name="connsiteY422" fmla="*/ 62552 h 2543764"/>
                <a:gd name="connsiteX423" fmla="*/ 1889379 w 2111072"/>
                <a:gd name="connsiteY423" fmla="*/ 75561 h 2543764"/>
                <a:gd name="connsiteX424" fmla="*/ 1868885 w 2111072"/>
                <a:gd name="connsiteY424" fmla="*/ 75561 h 2543764"/>
                <a:gd name="connsiteX425" fmla="*/ 1806868 w 2111072"/>
                <a:gd name="connsiteY425" fmla="*/ 63621 h 2543764"/>
                <a:gd name="connsiteX426" fmla="*/ 1780137 w 2111072"/>
                <a:gd name="connsiteY426" fmla="*/ 81442 h 2543764"/>
                <a:gd name="connsiteX427" fmla="*/ 1759464 w 2111072"/>
                <a:gd name="connsiteY427" fmla="*/ 65403 h 2543764"/>
                <a:gd name="connsiteX428" fmla="*/ 1699942 w 2111072"/>
                <a:gd name="connsiteY428" fmla="*/ 25662 h 2543764"/>
                <a:gd name="connsiteX429" fmla="*/ 1624560 w 2111072"/>
                <a:gd name="connsiteY429" fmla="*/ 51681 h 2543764"/>
                <a:gd name="connsiteX430" fmla="*/ 1567533 w 2111072"/>
                <a:gd name="connsiteY430" fmla="*/ 108530 h 2543764"/>
                <a:gd name="connsiteX431" fmla="*/ 1551138 w 2111072"/>
                <a:gd name="connsiteY431" fmla="*/ 145419 h 2543764"/>
                <a:gd name="connsiteX432" fmla="*/ 1534742 w 2111072"/>
                <a:gd name="connsiteY432" fmla="*/ 179635 h 2543764"/>
                <a:gd name="connsiteX433" fmla="*/ 1522802 w 2111072"/>
                <a:gd name="connsiteY433" fmla="*/ 216346 h 2543764"/>
                <a:gd name="connsiteX434" fmla="*/ 1499635 w 2111072"/>
                <a:gd name="connsiteY434" fmla="*/ 241652 h 2543764"/>
                <a:gd name="connsiteX435" fmla="*/ 1472903 w 2111072"/>
                <a:gd name="connsiteY435" fmla="*/ 247533 h 2543764"/>
                <a:gd name="connsiteX436" fmla="*/ 1461498 w 2111072"/>
                <a:gd name="connsiteY436" fmla="*/ 238979 h 2543764"/>
                <a:gd name="connsiteX437" fmla="*/ 1443677 w 2111072"/>
                <a:gd name="connsiteY437" fmla="*/ 235059 h 2543764"/>
                <a:gd name="connsiteX438" fmla="*/ 1406075 w 2111072"/>
                <a:gd name="connsiteY438" fmla="*/ 270700 h 2543764"/>
                <a:gd name="connsiteX439" fmla="*/ 1375601 w 2111072"/>
                <a:gd name="connsiteY439" fmla="*/ 268740 h 2543764"/>
                <a:gd name="connsiteX440" fmla="*/ 1349404 w 2111072"/>
                <a:gd name="connsiteY440" fmla="*/ 268740 h 2543764"/>
                <a:gd name="connsiteX441" fmla="*/ 1326593 w 2111072"/>
                <a:gd name="connsiteY441" fmla="*/ 278007 h 2543764"/>
                <a:gd name="connsiteX442" fmla="*/ 1345662 w 2111072"/>
                <a:gd name="connsiteY442" fmla="*/ 246999 h 2543764"/>
                <a:gd name="connsiteX443" fmla="*/ 1331583 w 2111072"/>
                <a:gd name="connsiteY443" fmla="*/ 226148 h 2543764"/>
                <a:gd name="connsiteX444" fmla="*/ 1295941 w 2111072"/>
                <a:gd name="connsiteY444" fmla="*/ 227752 h 2543764"/>
                <a:gd name="connsiteX445" fmla="*/ 1234816 w 2111072"/>
                <a:gd name="connsiteY445" fmla="*/ 268027 h 2543764"/>
                <a:gd name="connsiteX446" fmla="*/ 1240696 w 2111072"/>
                <a:gd name="connsiteY446" fmla="*/ 337529 h 2543764"/>
                <a:gd name="connsiteX447" fmla="*/ 1243013 w 2111072"/>
                <a:gd name="connsiteY447" fmla="*/ 370141 h 2543764"/>
                <a:gd name="connsiteX448" fmla="*/ 1223766 w 2111072"/>
                <a:gd name="connsiteY448" fmla="*/ 390636 h 2543764"/>
                <a:gd name="connsiteX449" fmla="*/ 1218955 w 2111072"/>
                <a:gd name="connsiteY449" fmla="*/ 366043 h 2543764"/>
                <a:gd name="connsiteX450" fmla="*/ 1231430 w 2111072"/>
                <a:gd name="connsiteY450" fmla="*/ 342519 h 2543764"/>
                <a:gd name="connsiteX451" fmla="*/ 1222341 w 2111072"/>
                <a:gd name="connsiteY451" fmla="*/ 343767 h 2543764"/>
                <a:gd name="connsiteX452" fmla="*/ 1207906 w 2111072"/>
                <a:gd name="connsiteY452" fmla="*/ 332539 h 2543764"/>
                <a:gd name="connsiteX453" fmla="*/ 1209510 w 2111072"/>
                <a:gd name="connsiteY453" fmla="*/ 322916 h 2543764"/>
                <a:gd name="connsiteX454" fmla="*/ 1182422 w 2111072"/>
                <a:gd name="connsiteY454" fmla="*/ 336103 h 2543764"/>
                <a:gd name="connsiteX455" fmla="*/ 1161393 w 2111072"/>
                <a:gd name="connsiteY455" fmla="*/ 355528 h 2543764"/>
                <a:gd name="connsiteX456" fmla="*/ 1161393 w 2111072"/>
                <a:gd name="connsiteY456" fmla="*/ 332005 h 2543764"/>
                <a:gd name="connsiteX457" fmla="*/ 1190441 w 2111072"/>
                <a:gd name="connsiteY457" fmla="*/ 317748 h 2543764"/>
                <a:gd name="connsiteX458" fmla="*/ 1206302 w 2111072"/>
                <a:gd name="connsiteY458" fmla="*/ 294402 h 2543764"/>
                <a:gd name="connsiteX459" fmla="*/ 1178501 w 2111072"/>
                <a:gd name="connsiteY459" fmla="*/ 299036 h 2543764"/>
                <a:gd name="connsiteX460" fmla="*/ 1101871 w 2111072"/>
                <a:gd name="connsiteY460" fmla="*/ 343588 h 2543764"/>
                <a:gd name="connsiteX461" fmla="*/ 1069793 w 2111072"/>
                <a:gd name="connsiteY461" fmla="*/ 370320 h 2543764"/>
                <a:gd name="connsiteX462" fmla="*/ 1029340 w 2111072"/>
                <a:gd name="connsiteY462" fmla="*/ 384755 h 2543764"/>
                <a:gd name="connsiteX463" fmla="*/ 1012410 w 2111072"/>
                <a:gd name="connsiteY463" fmla="*/ 399011 h 2543764"/>
                <a:gd name="connsiteX464" fmla="*/ 1038963 w 2111072"/>
                <a:gd name="connsiteY464" fmla="*/ 414516 h 2543764"/>
                <a:gd name="connsiteX465" fmla="*/ 1015974 w 2111072"/>
                <a:gd name="connsiteY465" fmla="*/ 454613 h 2543764"/>
                <a:gd name="connsiteX466" fmla="*/ 1006885 w 2111072"/>
                <a:gd name="connsiteY466" fmla="*/ 476533 h 2543764"/>
                <a:gd name="connsiteX467" fmla="*/ 1025954 w 2111072"/>
                <a:gd name="connsiteY467" fmla="*/ 497918 h 2543764"/>
                <a:gd name="connsiteX468" fmla="*/ 1047517 w 2111072"/>
                <a:gd name="connsiteY468" fmla="*/ 486512 h 2543764"/>
                <a:gd name="connsiteX469" fmla="*/ 1091713 w 2111072"/>
                <a:gd name="connsiteY469" fmla="*/ 538193 h 2543764"/>
                <a:gd name="connsiteX470" fmla="*/ 1094030 w 2111072"/>
                <a:gd name="connsiteY470" fmla="*/ 554767 h 2543764"/>
                <a:gd name="connsiteX471" fmla="*/ 1082624 w 2111072"/>
                <a:gd name="connsiteY471" fmla="*/ 563499 h 2543764"/>
                <a:gd name="connsiteX472" fmla="*/ 1064803 w 2111072"/>
                <a:gd name="connsiteY472" fmla="*/ 561717 h 2543764"/>
                <a:gd name="connsiteX473" fmla="*/ 1040745 w 2111072"/>
                <a:gd name="connsiteY473" fmla="*/ 597359 h 2543764"/>
                <a:gd name="connsiteX474" fmla="*/ 1063377 w 2111072"/>
                <a:gd name="connsiteY474" fmla="*/ 612863 h 2543764"/>
                <a:gd name="connsiteX475" fmla="*/ 1045556 w 2111072"/>
                <a:gd name="connsiteY475" fmla="*/ 623199 h 2543764"/>
                <a:gd name="connsiteX476" fmla="*/ 978728 w 2111072"/>
                <a:gd name="connsiteY476" fmla="*/ 623199 h 2543764"/>
                <a:gd name="connsiteX477" fmla="*/ 944512 w 2111072"/>
                <a:gd name="connsiteY477" fmla="*/ 677910 h 2543764"/>
                <a:gd name="connsiteX478" fmla="*/ 937561 w 2111072"/>
                <a:gd name="connsiteY478" fmla="*/ 692345 h 2543764"/>
                <a:gd name="connsiteX479" fmla="*/ 903167 w 2111072"/>
                <a:gd name="connsiteY479" fmla="*/ 699651 h 2543764"/>
                <a:gd name="connsiteX480" fmla="*/ 872337 w 2111072"/>
                <a:gd name="connsiteY480" fmla="*/ 689315 h 2543764"/>
                <a:gd name="connsiteX481" fmla="*/ 848635 w 2111072"/>
                <a:gd name="connsiteY481" fmla="*/ 677553 h 2543764"/>
                <a:gd name="connsiteX482" fmla="*/ 858793 w 2111072"/>
                <a:gd name="connsiteY482" fmla="*/ 734758 h 2543764"/>
                <a:gd name="connsiteX483" fmla="*/ 875723 w 2111072"/>
                <a:gd name="connsiteY483" fmla="*/ 797666 h 2543764"/>
                <a:gd name="connsiteX484" fmla="*/ 874297 w 2111072"/>
                <a:gd name="connsiteY484" fmla="*/ 824041 h 2543764"/>
                <a:gd name="connsiteX485" fmla="*/ 852021 w 2111072"/>
                <a:gd name="connsiteY485" fmla="*/ 818339 h 2543764"/>
                <a:gd name="connsiteX486" fmla="*/ 841507 w 2111072"/>
                <a:gd name="connsiteY486" fmla="*/ 822259 h 2543764"/>
                <a:gd name="connsiteX487" fmla="*/ 826181 w 2111072"/>
                <a:gd name="connsiteY487" fmla="*/ 819408 h 2543764"/>
                <a:gd name="connsiteX488" fmla="*/ 806222 w 2111072"/>
                <a:gd name="connsiteY488" fmla="*/ 816913 h 2543764"/>
                <a:gd name="connsiteX489" fmla="*/ 790717 w 2111072"/>
                <a:gd name="connsiteY489" fmla="*/ 807646 h 2543764"/>
                <a:gd name="connsiteX490" fmla="*/ 774678 w 2111072"/>
                <a:gd name="connsiteY490" fmla="*/ 798736 h 2543764"/>
                <a:gd name="connsiteX491" fmla="*/ 762916 w 2111072"/>
                <a:gd name="connsiteY491" fmla="*/ 789469 h 2543764"/>
                <a:gd name="connsiteX492" fmla="*/ 746877 w 2111072"/>
                <a:gd name="connsiteY492" fmla="*/ 786439 h 2543764"/>
                <a:gd name="connsiteX493" fmla="*/ 736006 w 2111072"/>
                <a:gd name="connsiteY493" fmla="*/ 773252 h 2543764"/>
                <a:gd name="connsiteX494" fmla="*/ 693414 w 2111072"/>
                <a:gd name="connsiteY494" fmla="*/ 746520 h 2543764"/>
                <a:gd name="connsiteX495" fmla="*/ 693414 w 2111072"/>
                <a:gd name="connsiteY495" fmla="*/ 742956 h 2543764"/>
                <a:gd name="connsiteX496" fmla="*/ 698404 w 2111072"/>
                <a:gd name="connsiteY496" fmla="*/ 737610 h 2543764"/>
                <a:gd name="connsiteX497" fmla="*/ 714265 w 2111072"/>
                <a:gd name="connsiteY497" fmla="*/ 732085 h 2543764"/>
                <a:gd name="connsiteX498" fmla="*/ 718371 w 2111072"/>
                <a:gd name="connsiteY498" fmla="*/ 703140 h 2543764"/>
                <a:gd name="connsiteX499" fmla="*/ 716938 w 2111072"/>
                <a:gd name="connsiteY499" fmla="*/ 701433 h 2543764"/>
                <a:gd name="connsiteX500" fmla="*/ 690920 w 2111072"/>
                <a:gd name="connsiteY500" fmla="*/ 691632 h 2543764"/>
                <a:gd name="connsiteX501" fmla="*/ 685039 w 2111072"/>
                <a:gd name="connsiteY501" fmla="*/ 693948 h 2543764"/>
                <a:gd name="connsiteX502" fmla="*/ 685039 w 2111072"/>
                <a:gd name="connsiteY502" fmla="*/ 693948 h 2543764"/>
                <a:gd name="connsiteX503" fmla="*/ 679693 w 2111072"/>
                <a:gd name="connsiteY503" fmla="*/ 692523 h 2543764"/>
                <a:gd name="connsiteX504" fmla="*/ 677020 w 2111072"/>
                <a:gd name="connsiteY504" fmla="*/ 687533 h 2543764"/>
                <a:gd name="connsiteX505" fmla="*/ 678980 w 2111072"/>
                <a:gd name="connsiteY505" fmla="*/ 676840 h 2543764"/>
                <a:gd name="connsiteX506" fmla="*/ 678980 w 2111072"/>
                <a:gd name="connsiteY506" fmla="*/ 659019 h 2543764"/>
                <a:gd name="connsiteX507" fmla="*/ 670960 w 2111072"/>
                <a:gd name="connsiteY507" fmla="*/ 655990 h 2543764"/>
                <a:gd name="connsiteX508" fmla="*/ 659376 w 2111072"/>
                <a:gd name="connsiteY508" fmla="*/ 648683 h 2543764"/>
                <a:gd name="connsiteX509" fmla="*/ 659376 w 2111072"/>
                <a:gd name="connsiteY509" fmla="*/ 648683 h 2543764"/>
                <a:gd name="connsiteX510" fmla="*/ 653496 w 2111072"/>
                <a:gd name="connsiteY510" fmla="*/ 640485 h 2543764"/>
                <a:gd name="connsiteX511" fmla="*/ 646724 w 2111072"/>
                <a:gd name="connsiteY511" fmla="*/ 625159 h 2543764"/>
                <a:gd name="connsiteX512" fmla="*/ 621952 w 2111072"/>
                <a:gd name="connsiteY512" fmla="*/ 618031 h 2543764"/>
                <a:gd name="connsiteX513" fmla="*/ 561183 w 2111072"/>
                <a:gd name="connsiteY513" fmla="*/ 619635 h 2543764"/>
                <a:gd name="connsiteX514" fmla="*/ 558153 w 2111072"/>
                <a:gd name="connsiteY514" fmla="*/ 636030 h 2543764"/>
                <a:gd name="connsiteX515" fmla="*/ 553698 w 2111072"/>
                <a:gd name="connsiteY515" fmla="*/ 640129 h 2543764"/>
                <a:gd name="connsiteX516" fmla="*/ 548530 w 2111072"/>
                <a:gd name="connsiteY516" fmla="*/ 640129 h 2543764"/>
                <a:gd name="connsiteX517" fmla="*/ 533560 w 2111072"/>
                <a:gd name="connsiteY517" fmla="*/ 638347 h 2543764"/>
                <a:gd name="connsiteX518" fmla="*/ 515739 w 2111072"/>
                <a:gd name="connsiteY518" fmla="*/ 642089 h 2543764"/>
                <a:gd name="connsiteX519" fmla="*/ 503443 w 2111072"/>
                <a:gd name="connsiteY519" fmla="*/ 639951 h 2543764"/>
                <a:gd name="connsiteX520" fmla="*/ 497562 w 2111072"/>
                <a:gd name="connsiteY520" fmla="*/ 637812 h 2543764"/>
                <a:gd name="connsiteX521" fmla="*/ 491859 w 2111072"/>
                <a:gd name="connsiteY521" fmla="*/ 635317 h 2543764"/>
                <a:gd name="connsiteX522" fmla="*/ 485087 w 2111072"/>
                <a:gd name="connsiteY522" fmla="*/ 639416 h 2543764"/>
                <a:gd name="connsiteX523" fmla="*/ 480276 w 2111072"/>
                <a:gd name="connsiteY523" fmla="*/ 639416 h 2543764"/>
                <a:gd name="connsiteX524" fmla="*/ 473148 w 2111072"/>
                <a:gd name="connsiteY524" fmla="*/ 629437 h 2543764"/>
                <a:gd name="connsiteX525" fmla="*/ 468514 w 2111072"/>
                <a:gd name="connsiteY525" fmla="*/ 621595 h 2543764"/>
                <a:gd name="connsiteX526" fmla="*/ 466019 w 2111072"/>
                <a:gd name="connsiteY526" fmla="*/ 619457 h 2543764"/>
                <a:gd name="connsiteX527" fmla="*/ 463346 w 2111072"/>
                <a:gd name="connsiteY527" fmla="*/ 619457 h 2543764"/>
                <a:gd name="connsiteX528" fmla="*/ 466553 w 2111072"/>
                <a:gd name="connsiteY528" fmla="*/ 635674 h 2543764"/>
                <a:gd name="connsiteX529" fmla="*/ 460316 w 2111072"/>
                <a:gd name="connsiteY529" fmla="*/ 647436 h 2543764"/>
                <a:gd name="connsiteX530" fmla="*/ 456217 w 2111072"/>
                <a:gd name="connsiteY530" fmla="*/ 658841 h 2543764"/>
                <a:gd name="connsiteX531" fmla="*/ 447307 w 2111072"/>
                <a:gd name="connsiteY531" fmla="*/ 664366 h 2543764"/>
                <a:gd name="connsiteX532" fmla="*/ 479028 w 2111072"/>
                <a:gd name="connsiteY532" fmla="*/ 724244 h 2543764"/>
                <a:gd name="connsiteX533" fmla="*/ 479028 w 2111072"/>
                <a:gd name="connsiteY533" fmla="*/ 724244 h 2543764"/>
                <a:gd name="connsiteX534" fmla="*/ 479028 w 2111072"/>
                <a:gd name="connsiteY534" fmla="*/ 734937 h 2543764"/>
                <a:gd name="connsiteX535" fmla="*/ 473325 w 2111072"/>
                <a:gd name="connsiteY535" fmla="*/ 747411 h 2543764"/>
                <a:gd name="connsiteX536" fmla="*/ 464593 w 2111072"/>
                <a:gd name="connsiteY536" fmla="*/ 753292 h 2543764"/>
                <a:gd name="connsiteX537" fmla="*/ 463167 w 2111072"/>
                <a:gd name="connsiteY537" fmla="*/ 753292 h 2543764"/>
                <a:gd name="connsiteX538" fmla="*/ 454970 w 2111072"/>
                <a:gd name="connsiteY538" fmla="*/ 759351 h 2543764"/>
                <a:gd name="connsiteX539" fmla="*/ 447663 w 2111072"/>
                <a:gd name="connsiteY539" fmla="*/ 763628 h 2543764"/>
                <a:gd name="connsiteX540" fmla="*/ 432694 w 2111072"/>
                <a:gd name="connsiteY540" fmla="*/ 763628 h 2543764"/>
                <a:gd name="connsiteX541" fmla="*/ 423962 w 2111072"/>
                <a:gd name="connsiteY541" fmla="*/ 769509 h 2543764"/>
                <a:gd name="connsiteX542" fmla="*/ 392240 w 2111072"/>
                <a:gd name="connsiteY542" fmla="*/ 785370 h 2543764"/>
                <a:gd name="connsiteX543" fmla="*/ 380122 w 2111072"/>
                <a:gd name="connsiteY543" fmla="*/ 783410 h 2543764"/>
                <a:gd name="connsiteX544" fmla="*/ 370142 w 2111072"/>
                <a:gd name="connsiteY544" fmla="*/ 773252 h 2543764"/>
                <a:gd name="connsiteX545" fmla="*/ 351430 w 2111072"/>
                <a:gd name="connsiteY545" fmla="*/ 791073 h 2543764"/>
                <a:gd name="connsiteX546" fmla="*/ 322382 w 2111072"/>
                <a:gd name="connsiteY546" fmla="*/ 792498 h 2543764"/>
                <a:gd name="connsiteX547" fmla="*/ 301531 w 2111072"/>
                <a:gd name="connsiteY547" fmla="*/ 774677 h 2543764"/>
                <a:gd name="connsiteX548" fmla="*/ 300640 w 2111072"/>
                <a:gd name="connsiteY548" fmla="*/ 762381 h 2543764"/>
                <a:gd name="connsiteX549" fmla="*/ 309372 w 2111072"/>
                <a:gd name="connsiteY549" fmla="*/ 750263 h 2543764"/>
                <a:gd name="connsiteX550" fmla="*/ 279968 w 2111072"/>
                <a:gd name="connsiteY550" fmla="*/ 747590 h 2543764"/>
                <a:gd name="connsiteX551" fmla="*/ 247890 w 2111072"/>
                <a:gd name="connsiteY551" fmla="*/ 761668 h 2543764"/>
                <a:gd name="connsiteX552" fmla="*/ 230069 w 2111072"/>
                <a:gd name="connsiteY552" fmla="*/ 762916 h 2543764"/>
                <a:gd name="connsiteX553" fmla="*/ 202982 w 2111072"/>
                <a:gd name="connsiteY553" fmla="*/ 766836 h 2543764"/>
                <a:gd name="connsiteX554" fmla="*/ 175003 w 2111072"/>
                <a:gd name="connsiteY554" fmla="*/ 779311 h 2543764"/>
                <a:gd name="connsiteX555" fmla="*/ 142390 w 2111072"/>
                <a:gd name="connsiteY555" fmla="*/ 804260 h 2543764"/>
                <a:gd name="connsiteX556" fmla="*/ 133658 w 2111072"/>
                <a:gd name="connsiteY556" fmla="*/ 825289 h 2543764"/>
                <a:gd name="connsiteX557" fmla="*/ 142390 w 2111072"/>
                <a:gd name="connsiteY557" fmla="*/ 836516 h 2543764"/>
                <a:gd name="connsiteX558" fmla="*/ 131876 w 2111072"/>
                <a:gd name="connsiteY558" fmla="*/ 834199 h 2543764"/>
                <a:gd name="connsiteX559" fmla="*/ 121540 w 2111072"/>
                <a:gd name="connsiteY559" fmla="*/ 806577 h 2543764"/>
                <a:gd name="connsiteX560" fmla="*/ 103719 w 2111072"/>
                <a:gd name="connsiteY560" fmla="*/ 777172 h 2543764"/>
                <a:gd name="connsiteX561" fmla="*/ 94095 w 2111072"/>
                <a:gd name="connsiteY561" fmla="*/ 790003 h 2543764"/>
                <a:gd name="connsiteX562" fmla="*/ 71463 w 2111072"/>
                <a:gd name="connsiteY562" fmla="*/ 811923 h 254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Lst>
              <a:rect l="l" t="t" r="r" b="b"/>
              <a:pathLst>
                <a:path w="2111072" h="2543764">
                  <a:moveTo>
                    <a:pt x="71463" y="811923"/>
                  </a:moveTo>
                  <a:cubicBezTo>
                    <a:pt x="66328" y="811610"/>
                    <a:pt x="61247" y="810714"/>
                    <a:pt x="56315" y="809250"/>
                  </a:cubicBezTo>
                  <a:cubicBezTo>
                    <a:pt x="52247" y="813614"/>
                    <a:pt x="49524" y="819060"/>
                    <a:pt x="48474" y="824932"/>
                  </a:cubicBezTo>
                  <a:cubicBezTo>
                    <a:pt x="48483" y="827274"/>
                    <a:pt x="49302" y="829540"/>
                    <a:pt x="50790" y="831348"/>
                  </a:cubicBezTo>
                  <a:cubicBezTo>
                    <a:pt x="52631" y="834080"/>
                    <a:pt x="53847" y="837182"/>
                    <a:pt x="54355" y="840437"/>
                  </a:cubicBezTo>
                  <a:cubicBezTo>
                    <a:pt x="54831" y="846117"/>
                    <a:pt x="53319" y="851787"/>
                    <a:pt x="50078" y="856476"/>
                  </a:cubicBezTo>
                  <a:cubicBezTo>
                    <a:pt x="49187" y="858258"/>
                    <a:pt x="48295" y="859862"/>
                    <a:pt x="47582" y="861644"/>
                  </a:cubicBezTo>
                  <a:cubicBezTo>
                    <a:pt x="41880" y="876435"/>
                    <a:pt x="46157" y="883385"/>
                    <a:pt x="58097" y="893365"/>
                  </a:cubicBezTo>
                  <a:cubicBezTo>
                    <a:pt x="66005" y="900536"/>
                    <a:pt x="69928" y="911107"/>
                    <a:pt x="68611" y="921700"/>
                  </a:cubicBezTo>
                  <a:cubicBezTo>
                    <a:pt x="68268" y="925435"/>
                    <a:pt x="68268" y="929193"/>
                    <a:pt x="68611" y="932927"/>
                  </a:cubicBezTo>
                  <a:cubicBezTo>
                    <a:pt x="69995" y="943117"/>
                    <a:pt x="75712" y="952212"/>
                    <a:pt x="84294" y="957877"/>
                  </a:cubicBezTo>
                  <a:lnTo>
                    <a:pt x="86967" y="960194"/>
                  </a:lnTo>
                  <a:cubicBezTo>
                    <a:pt x="91647" y="964750"/>
                    <a:pt x="95452" y="970126"/>
                    <a:pt x="98194" y="976054"/>
                  </a:cubicBezTo>
                  <a:cubicBezTo>
                    <a:pt x="100919" y="982179"/>
                    <a:pt x="105225" y="987469"/>
                    <a:pt x="110669" y="991380"/>
                  </a:cubicBezTo>
                  <a:cubicBezTo>
                    <a:pt x="113876" y="993519"/>
                    <a:pt x="117262" y="995301"/>
                    <a:pt x="120470" y="997083"/>
                  </a:cubicBezTo>
                  <a:cubicBezTo>
                    <a:pt x="133203" y="1002209"/>
                    <a:pt x="143475" y="1012035"/>
                    <a:pt x="149162" y="1024527"/>
                  </a:cubicBezTo>
                  <a:cubicBezTo>
                    <a:pt x="152159" y="1032739"/>
                    <a:pt x="154076" y="1041305"/>
                    <a:pt x="154865" y="1050011"/>
                  </a:cubicBezTo>
                  <a:cubicBezTo>
                    <a:pt x="155716" y="1058168"/>
                    <a:pt x="157572" y="1066189"/>
                    <a:pt x="160389" y="1073891"/>
                  </a:cubicBezTo>
                  <a:cubicBezTo>
                    <a:pt x="165253" y="1081574"/>
                    <a:pt x="172166" y="1087746"/>
                    <a:pt x="180349" y="1091712"/>
                  </a:cubicBezTo>
                  <a:cubicBezTo>
                    <a:pt x="190685" y="1098128"/>
                    <a:pt x="200486" y="1104009"/>
                    <a:pt x="201556" y="1113989"/>
                  </a:cubicBezTo>
                  <a:cubicBezTo>
                    <a:pt x="201570" y="1122365"/>
                    <a:pt x="197683" y="1130270"/>
                    <a:pt x="191041" y="1135374"/>
                  </a:cubicBezTo>
                  <a:lnTo>
                    <a:pt x="182665" y="1143750"/>
                  </a:lnTo>
                  <a:cubicBezTo>
                    <a:pt x="172151" y="1154086"/>
                    <a:pt x="161280" y="1164778"/>
                    <a:pt x="149875" y="1175114"/>
                  </a:cubicBezTo>
                  <a:lnTo>
                    <a:pt x="146489" y="1178322"/>
                  </a:lnTo>
                  <a:cubicBezTo>
                    <a:pt x="138469" y="1185272"/>
                    <a:pt x="127599" y="1194896"/>
                    <a:pt x="127064" y="1203984"/>
                  </a:cubicBezTo>
                  <a:cubicBezTo>
                    <a:pt x="127245" y="1206818"/>
                    <a:pt x="128100" y="1209568"/>
                    <a:pt x="129559" y="1212004"/>
                  </a:cubicBezTo>
                  <a:cubicBezTo>
                    <a:pt x="131578" y="1215602"/>
                    <a:pt x="132679" y="1219641"/>
                    <a:pt x="132767" y="1223766"/>
                  </a:cubicBezTo>
                  <a:cubicBezTo>
                    <a:pt x="132508" y="1230045"/>
                    <a:pt x="129430" y="1235872"/>
                    <a:pt x="124391" y="1239626"/>
                  </a:cubicBezTo>
                  <a:lnTo>
                    <a:pt x="122431" y="1241587"/>
                  </a:lnTo>
                  <a:cubicBezTo>
                    <a:pt x="111916" y="1252279"/>
                    <a:pt x="107461" y="1259408"/>
                    <a:pt x="112807" y="1268853"/>
                  </a:cubicBezTo>
                  <a:cubicBezTo>
                    <a:pt x="114055" y="1270991"/>
                    <a:pt x="115480" y="1273308"/>
                    <a:pt x="117084" y="1275625"/>
                  </a:cubicBezTo>
                  <a:cubicBezTo>
                    <a:pt x="123321" y="1285605"/>
                    <a:pt x="132054" y="1299148"/>
                    <a:pt x="120292" y="1312158"/>
                  </a:cubicBezTo>
                  <a:cubicBezTo>
                    <a:pt x="113102" y="1319063"/>
                    <a:pt x="102946" y="1321936"/>
                    <a:pt x="93204" y="1319821"/>
                  </a:cubicBezTo>
                  <a:cubicBezTo>
                    <a:pt x="88625" y="1318822"/>
                    <a:pt x="83884" y="1318822"/>
                    <a:pt x="79304" y="1319821"/>
                  </a:cubicBezTo>
                  <a:cubicBezTo>
                    <a:pt x="74492" y="1321603"/>
                    <a:pt x="73957" y="1323563"/>
                    <a:pt x="72532" y="1328197"/>
                  </a:cubicBezTo>
                  <a:cubicBezTo>
                    <a:pt x="71699" y="1330933"/>
                    <a:pt x="70687" y="1333612"/>
                    <a:pt x="69502" y="1336216"/>
                  </a:cubicBezTo>
                  <a:cubicBezTo>
                    <a:pt x="66447" y="1341334"/>
                    <a:pt x="61996" y="1345476"/>
                    <a:pt x="56671" y="1348156"/>
                  </a:cubicBezTo>
                  <a:lnTo>
                    <a:pt x="52750" y="1350651"/>
                  </a:lnTo>
                  <a:cubicBezTo>
                    <a:pt x="48481" y="1353698"/>
                    <a:pt x="44377" y="1356970"/>
                    <a:pt x="40454" y="1360453"/>
                  </a:cubicBezTo>
                  <a:cubicBezTo>
                    <a:pt x="33146" y="1367788"/>
                    <a:pt x="24329" y="1373444"/>
                    <a:pt x="14613" y="1377026"/>
                  </a:cubicBezTo>
                  <a:cubicBezTo>
                    <a:pt x="9204" y="1379170"/>
                    <a:pt x="4246" y="1382314"/>
                    <a:pt x="0" y="1386293"/>
                  </a:cubicBezTo>
                  <a:lnTo>
                    <a:pt x="7842" y="1393243"/>
                  </a:lnTo>
                  <a:cubicBezTo>
                    <a:pt x="17546" y="1400963"/>
                    <a:pt x="26229" y="1409886"/>
                    <a:pt x="33682" y="1419796"/>
                  </a:cubicBezTo>
                  <a:cubicBezTo>
                    <a:pt x="51204" y="1448081"/>
                    <a:pt x="63293" y="1479388"/>
                    <a:pt x="69324" y="1512109"/>
                  </a:cubicBezTo>
                  <a:lnTo>
                    <a:pt x="70750" y="1518168"/>
                  </a:lnTo>
                  <a:cubicBezTo>
                    <a:pt x="74800" y="1537111"/>
                    <a:pt x="77185" y="1556371"/>
                    <a:pt x="77878" y="1575730"/>
                  </a:cubicBezTo>
                  <a:lnTo>
                    <a:pt x="77878" y="1576977"/>
                  </a:lnTo>
                  <a:cubicBezTo>
                    <a:pt x="78642" y="1583040"/>
                    <a:pt x="80015" y="1589011"/>
                    <a:pt x="81977" y="1594798"/>
                  </a:cubicBezTo>
                  <a:cubicBezTo>
                    <a:pt x="86227" y="1604859"/>
                    <a:pt x="87644" y="1615890"/>
                    <a:pt x="86076" y="1626698"/>
                  </a:cubicBezTo>
                  <a:cubicBezTo>
                    <a:pt x="82359" y="1635110"/>
                    <a:pt x="76675" y="1642505"/>
                    <a:pt x="69503" y="1648261"/>
                  </a:cubicBezTo>
                  <a:cubicBezTo>
                    <a:pt x="61126" y="1656637"/>
                    <a:pt x="51681" y="1667151"/>
                    <a:pt x="51681" y="1674636"/>
                  </a:cubicBezTo>
                  <a:cubicBezTo>
                    <a:pt x="52392" y="1677892"/>
                    <a:pt x="54470" y="1680684"/>
                    <a:pt x="57384" y="1682299"/>
                  </a:cubicBezTo>
                  <a:cubicBezTo>
                    <a:pt x="60472" y="1684495"/>
                    <a:pt x="63825" y="1686292"/>
                    <a:pt x="67364" y="1687645"/>
                  </a:cubicBezTo>
                  <a:cubicBezTo>
                    <a:pt x="77040" y="1690693"/>
                    <a:pt x="84747" y="1698071"/>
                    <a:pt x="88215" y="1707605"/>
                  </a:cubicBezTo>
                  <a:cubicBezTo>
                    <a:pt x="90259" y="1716157"/>
                    <a:pt x="90259" y="1725071"/>
                    <a:pt x="88215" y="1733624"/>
                  </a:cubicBezTo>
                  <a:cubicBezTo>
                    <a:pt x="87072" y="1739809"/>
                    <a:pt x="87072" y="1746151"/>
                    <a:pt x="88215" y="1752336"/>
                  </a:cubicBezTo>
                  <a:cubicBezTo>
                    <a:pt x="89951" y="1758407"/>
                    <a:pt x="93727" y="1763694"/>
                    <a:pt x="98907" y="1767305"/>
                  </a:cubicBezTo>
                  <a:cubicBezTo>
                    <a:pt x="103717" y="1771201"/>
                    <a:pt x="107662" y="1776057"/>
                    <a:pt x="110491" y="1781562"/>
                  </a:cubicBezTo>
                  <a:cubicBezTo>
                    <a:pt x="112883" y="1787203"/>
                    <a:pt x="114154" y="1793256"/>
                    <a:pt x="114233" y="1799383"/>
                  </a:cubicBezTo>
                  <a:cubicBezTo>
                    <a:pt x="114034" y="1805080"/>
                    <a:pt x="115324" y="1810732"/>
                    <a:pt x="117975" y="1815778"/>
                  </a:cubicBezTo>
                  <a:cubicBezTo>
                    <a:pt x="120517" y="1819036"/>
                    <a:pt x="123450" y="1821968"/>
                    <a:pt x="126707" y="1824511"/>
                  </a:cubicBezTo>
                  <a:cubicBezTo>
                    <a:pt x="134371" y="1830926"/>
                    <a:pt x="144528" y="1839836"/>
                    <a:pt x="138826" y="1854628"/>
                  </a:cubicBezTo>
                  <a:cubicBezTo>
                    <a:pt x="137318" y="1858076"/>
                    <a:pt x="135273" y="1861264"/>
                    <a:pt x="132767" y="1864073"/>
                  </a:cubicBezTo>
                  <a:cubicBezTo>
                    <a:pt x="131345" y="1865768"/>
                    <a:pt x="130036" y="1867554"/>
                    <a:pt x="128846" y="1869419"/>
                  </a:cubicBezTo>
                  <a:cubicBezTo>
                    <a:pt x="127342" y="1872275"/>
                    <a:pt x="126090" y="1875256"/>
                    <a:pt x="125104" y="1878330"/>
                  </a:cubicBezTo>
                  <a:cubicBezTo>
                    <a:pt x="123802" y="1881793"/>
                    <a:pt x="122315" y="1885184"/>
                    <a:pt x="120649" y="1888488"/>
                  </a:cubicBezTo>
                  <a:lnTo>
                    <a:pt x="120648" y="1889557"/>
                  </a:lnTo>
                  <a:cubicBezTo>
                    <a:pt x="116906" y="1896329"/>
                    <a:pt x="115658" y="1898468"/>
                    <a:pt x="117797" y="1905418"/>
                  </a:cubicBezTo>
                  <a:lnTo>
                    <a:pt x="118866" y="1908982"/>
                  </a:lnTo>
                  <a:cubicBezTo>
                    <a:pt x="121027" y="1914658"/>
                    <a:pt x="121702" y="1920792"/>
                    <a:pt x="120826" y="1926803"/>
                  </a:cubicBezTo>
                  <a:cubicBezTo>
                    <a:pt x="120827" y="1929120"/>
                    <a:pt x="120827" y="1931436"/>
                    <a:pt x="119401" y="1933931"/>
                  </a:cubicBezTo>
                  <a:cubicBezTo>
                    <a:pt x="116906" y="1945337"/>
                    <a:pt x="115837" y="1952643"/>
                    <a:pt x="124034" y="1957098"/>
                  </a:cubicBezTo>
                  <a:cubicBezTo>
                    <a:pt x="131475" y="1959847"/>
                    <a:pt x="139748" y="1959196"/>
                    <a:pt x="146667" y="1955316"/>
                  </a:cubicBezTo>
                  <a:cubicBezTo>
                    <a:pt x="152326" y="1952875"/>
                    <a:pt x="158345" y="1951370"/>
                    <a:pt x="164488" y="1950861"/>
                  </a:cubicBezTo>
                  <a:cubicBezTo>
                    <a:pt x="173124" y="1951381"/>
                    <a:pt x="181559" y="1953687"/>
                    <a:pt x="189259" y="1957633"/>
                  </a:cubicBezTo>
                  <a:cubicBezTo>
                    <a:pt x="194554" y="1960297"/>
                    <a:pt x="200191" y="1962215"/>
                    <a:pt x="206011" y="1963336"/>
                  </a:cubicBezTo>
                  <a:cubicBezTo>
                    <a:pt x="214353" y="1964683"/>
                    <a:pt x="222894" y="1964073"/>
                    <a:pt x="230960" y="1961554"/>
                  </a:cubicBezTo>
                  <a:cubicBezTo>
                    <a:pt x="232810" y="1960876"/>
                    <a:pt x="234599" y="1960041"/>
                    <a:pt x="236306" y="1959059"/>
                  </a:cubicBezTo>
                  <a:cubicBezTo>
                    <a:pt x="239845" y="1956646"/>
                    <a:pt x="243853" y="1955006"/>
                    <a:pt x="248068" y="1954247"/>
                  </a:cubicBezTo>
                  <a:cubicBezTo>
                    <a:pt x="249652" y="1953893"/>
                    <a:pt x="251295" y="1953893"/>
                    <a:pt x="252880" y="1954247"/>
                  </a:cubicBezTo>
                  <a:cubicBezTo>
                    <a:pt x="254680" y="1954585"/>
                    <a:pt x="256383" y="1955315"/>
                    <a:pt x="257869" y="1956385"/>
                  </a:cubicBezTo>
                  <a:cubicBezTo>
                    <a:pt x="263544" y="1961106"/>
                    <a:pt x="267851" y="1967259"/>
                    <a:pt x="270344" y="1974206"/>
                  </a:cubicBezTo>
                  <a:cubicBezTo>
                    <a:pt x="271084" y="1975946"/>
                    <a:pt x="271979" y="1977616"/>
                    <a:pt x="273017" y="1979196"/>
                  </a:cubicBezTo>
                  <a:cubicBezTo>
                    <a:pt x="280986" y="1988440"/>
                    <a:pt x="279951" y="2002394"/>
                    <a:pt x="270708" y="2010362"/>
                  </a:cubicBezTo>
                  <a:cubicBezTo>
                    <a:pt x="270415" y="2010614"/>
                    <a:pt x="270115" y="2010859"/>
                    <a:pt x="269810" y="2011096"/>
                  </a:cubicBezTo>
                  <a:lnTo>
                    <a:pt x="263929" y="2018046"/>
                  </a:lnTo>
                  <a:cubicBezTo>
                    <a:pt x="261011" y="2021139"/>
                    <a:pt x="259869" y="2025504"/>
                    <a:pt x="260899" y="2029630"/>
                  </a:cubicBezTo>
                  <a:cubicBezTo>
                    <a:pt x="262503" y="2032659"/>
                    <a:pt x="266958" y="2033194"/>
                    <a:pt x="269454" y="2033194"/>
                  </a:cubicBezTo>
                  <a:lnTo>
                    <a:pt x="269454" y="2033194"/>
                  </a:lnTo>
                  <a:cubicBezTo>
                    <a:pt x="273851" y="2033040"/>
                    <a:pt x="278216" y="2032382"/>
                    <a:pt x="282463" y="2031234"/>
                  </a:cubicBezTo>
                  <a:cubicBezTo>
                    <a:pt x="290698" y="2028636"/>
                    <a:pt x="299533" y="2028636"/>
                    <a:pt x="307769" y="2031234"/>
                  </a:cubicBezTo>
                  <a:cubicBezTo>
                    <a:pt x="319065" y="2036368"/>
                    <a:pt x="328118" y="2045422"/>
                    <a:pt x="333253" y="2056718"/>
                  </a:cubicBezTo>
                  <a:cubicBezTo>
                    <a:pt x="336227" y="2062126"/>
                    <a:pt x="338846" y="2067722"/>
                    <a:pt x="341094" y="2073469"/>
                  </a:cubicBezTo>
                  <a:cubicBezTo>
                    <a:pt x="343767" y="2079172"/>
                    <a:pt x="346083" y="2084697"/>
                    <a:pt x="349113" y="2090043"/>
                  </a:cubicBezTo>
                  <a:cubicBezTo>
                    <a:pt x="349985" y="2091562"/>
                    <a:pt x="350999" y="2092994"/>
                    <a:pt x="352143" y="2094320"/>
                  </a:cubicBezTo>
                  <a:cubicBezTo>
                    <a:pt x="355511" y="2098256"/>
                    <a:pt x="357839" y="2102974"/>
                    <a:pt x="358915" y="2108042"/>
                  </a:cubicBezTo>
                  <a:cubicBezTo>
                    <a:pt x="359597" y="2113304"/>
                    <a:pt x="357898" y="2118595"/>
                    <a:pt x="354281" y="2122477"/>
                  </a:cubicBezTo>
                  <a:cubicBezTo>
                    <a:pt x="353306" y="2123599"/>
                    <a:pt x="352412" y="2124791"/>
                    <a:pt x="351608" y="2126041"/>
                  </a:cubicBezTo>
                  <a:cubicBezTo>
                    <a:pt x="347153" y="2133882"/>
                    <a:pt x="347866" y="2136912"/>
                    <a:pt x="348400" y="2137981"/>
                  </a:cubicBezTo>
                  <a:cubicBezTo>
                    <a:pt x="348935" y="2139051"/>
                    <a:pt x="357845" y="2142080"/>
                    <a:pt x="364796" y="2143149"/>
                  </a:cubicBezTo>
                  <a:cubicBezTo>
                    <a:pt x="372607" y="2143598"/>
                    <a:pt x="380219" y="2145790"/>
                    <a:pt x="387072" y="2149565"/>
                  </a:cubicBezTo>
                  <a:cubicBezTo>
                    <a:pt x="404893" y="2161861"/>
                    <a:pt x="399012" y="2178613"/>
                    <a:pt x="394022" y="2192157"/>
                  </a:cubicBezTo>
                  <a:cubicBezTo>
                    <a:pt x="389032" y="2205701"/>
                    <a:pt x="387072" y="2213542"/>
                    <a:pt x="394022" y="2220671"/>
                  </a:cubicBezTo>
                  <a:cubicBezTo>
                    <a:pt x="396695" y="2223878"/>
                    <a:pt x="399546" y="2226552"/>
                    <a:pt x="402042" y="2229047"/>
                  </a:cubicBezTo>
                  <a:cubicBezTo>
                    <a:pt x="409824" y="2235403"/>
                    <a:pt x="415482" y="2243982"/>
                    <a:pt x="418259" y="2253640"/>
                  </a:cubicBezTo>
                  <a:cubicBezTo>
                    <a:pt x="419531" y="2262904"/>
                    <a:pt x="426815" y="2270189"/>
                    <a:pt x="436080" y="2271461"/>
                  </a:cubicBezTo>
                  <a:cubicBezTo>
                    <a:pt x="438729" y="2271976"/>
                    <a:pt x="441407" y="2272333"/>
                    <a:pt x="444099" y="2272530"/>
                  </a:cubicBezTo>
                  <a:cubicBezTo>
                    <a:pt x="452695" y="2271632"/>
                    <a:pt x="461137" y="2275279"/>
                    <a:pt x="466376" y="2282153"/>
                  </a:cubicBezTo>
                  <a:cubicBezTo>
                    <a:pt x="470196" y="2293726"/>
                    <a:pt x="470196" y="2306221"/>
                    <a:pt x="466376" y="2317795"/>
                  </a:cubicBezTo>
                  <a:cubicBezTo>
                    <a:pt x="466375" y="2322250"/>
                    <a:pt x="464593" y="2326171"/>
                    <a:pt x="464237" y="2329378"/>
                  </a:cubicBezTo>
                  <a:cubicBezTo>
                    <a:pt x="463289" y="2338218"/>
                    <a:pt x="461680" y="2346975"/>
                    <a:pt x="459425" y="2355575"/>
                  </a:cubicBezTo>
                  <a:cubicBezTo>
                    <a:pt x="456700" y="2365106"/>
                    <a:pt x="455027" y="2374906"/>
                    <a:pt x="454435" y="2384802"/>
                  </a:cubicBezTo>
                  <a:cubicBezTo>
                    <a:pt x="454450" y="2391334"/>
                    <a:pt x="455168" y="2397847"/>
                    <a:pt x="456574" y="2404226"/>
                  </a:cubicBezTo>
                  <a:cubicBezTo>
                    <a:pt x="459029" y="2413831"/>
                    <a:pt x="459514" y="2423834"/>
                    <a:pt x="457999" y="2433631"/>
                  </a:cubicBezTo>
                  <a:cubicBezTo>
                    <a:pt x="456341" y="2443459"/>
                    <a:pt x="455744" y="2453436"/>
                    <a:pt x="456217" y="2463392"/>
                  </a:cubicBezTo>
                  <a:cubicBezTo>
                    <a:pt x="456217" y="2468917"/>
                    <a:pt x="456217" y="2474798"/>
                    <a:pt x="456217" y="2481213"/>
                  </a:cubicBezTo>
                  <a:cubicBezTo>
                    <a:pt x="456217" y="2495292"/>
                    <a:pt x="456217" y="2495292"/>
                    <a:pt x="467801" y="2503133"/>
                  </a:cubicBezTo>
                  <a:cubicBezTo>
                    <a:pt x="472119" y="2506380"/>
                    <a:pt x="475959" y="2510220"/>
                    <a:pt x="479207" y="2514538"/>
                  </a:cubicBezTo>
                  <a:cubicBezTo>
                    <a:pt x="482397" y="2519570"/>
                    <a:pt x="487065" y="2523492"/>
                    <a:pt x="492572" y="2525766"/>
                  </a:cubicBezTo>
                  <a:cubicBezTo>
                    <a:pt x="504094" y="2526739"/>
                    <a:pt x="515315" y="2521767"/>
                    <a:pt x="522334" y="2512578"/>
                  </a:cubicBezTo>
                  <a:cubicBezTo>
                    <a:pt x="523529" y="2510067"/>
                    <a:pt x="524196" y="2507338"/>
                    <a:pt x="524294" y="2504559"/>
                  </a:cubicBezTo>
                  <a:cubicBezTo>
                    <a:pt x="524501" y="2499994"/>
                    <a:pt x="525916" y="2495567"/>
                    <a:pt x="528393" y="2491727"/>
                  </a:cubicBezTo>
                  <a:cubicBezTo>
                    <a:pt x="532642" y="2486996"/>
                    <a:pt x="538613" y="2484171"/>
                    <a:pt x="544966" y="2483886"/>
                  </a:cubicBezTo>
                  <a:lnTo>
                    <a:pt x="549243" y="2483886"/>
                  </a:lnTo>
                  <a:cubicBezTo>
                    <a:pt x="564581" y="2481350"/>
                    <a:pt x="579110" y="2475245"/>
                    <a:pt x="591657" y="2466065"/>
                  </a:cubicBezTo>
                  <a:cubicBezTo>
                    <a:pt x="594235" y="2462720"/>
                    <a:pt x="596390" y="2459068"/>
                    <a:pt x="598072" y="2455195"/>
                  </a:cubicBezTo>
                  <a:cubicBezTo>
                    <a:pt x="603062" y="2445037"/>
                    <a:pt x="608943" y="2433453"/>
                    <a:pt x="619458" y="2434166"/>
                  </a:cubicBezTo>
                  <a:cubicBezTo>
                    <a:pt x="629972" y="2434879"/>
                    <a:pt x="637279" y="2445215"/>
                    <a:pt x="641734" y="2465174"/>
                  </a:cubicBezTo>
                  <a:lnTo>
                    <a:pt x="641734" y="2466956"/>
                  </a:lnTo>
                  <a:cubicBezTo>
                    <a:pt x="642981" y="2473728"/>
                    <a:pt x="644407" y="2475689"/>
                    <a:pt x="645298" y="2475511"/>
                  </a:cubicBezTo>
                  <a:cubicBezTo>
                    <a:pt x="646189" y="2475332"/>
                    <a:pt x="647793" y="2475511"/>
                    <a:pt x="649397" y="2472124"/>
                  </a:cubicBezTo>
                  <a:lnTo>
                    <a:pt x="651001" y="2469630"/>
                  </a:lnTo>
                  <a:cubicBezTo>
                    <a:pt x="655514" y="2463590"/>
                    <a:pt x="661066" y="2458400"/>
                    <a:pt x="667396" y="2454304"/>
                  </a:cubicBezTo>
                  <a:cubicBezTo>
                    <a:pt x="681296" y="2444502"/>
                    <a:pt x="685216" y="2441472"/>
                    <a:pt x="682009" y="2426859"/>
                  </a:cubicBezTo>
                  <a:cubicBezTo>
                    <a:pt x="679663" y="2410429"/>
                    <a:pt x="684684" y="2393801"/>
                    <a:pt x="695731" y="2381416"/>
                  </a:cubicBezTo>
                  <a:cubicBezTo>
                    <a:pt x="704557" y="2369330"/>
                    <a:pt x="710639" y="2355463"/>
                    <a:pt x="713552" y="2340784"/>
                  </a:cubicBezTo>
                  <a:cubicBezTo>
                    <a:pt x="716191" y="2325641"/>
                    <a:pt x="720617" y="2310865"/>
                    <a:pt x="726739" y="2296766"/>
                  </a:cubicBezTo>
                  <a:cubicBezTo>
                    <a:pt x="733837" y="2270612"/>
                    <a:pt x="756886" y="2251942"/>
                    <a:pt x="783944" y="2250431"/>
                  </a:cubicBezTo>
                  <a:cubicBezTo>
                    <a:pt x="812815" y="2245976"/>
                    <a:pt x="852734" y="2250432"/>
                    <a:pt x="870198" y="2279836"/>
                  </a:cubicBezTo>
                  <a:cubicBezTo>
                    <a:pt x="873170" y="2285480"/>
                    <a:pt x="875444" y="2291464"/>
                    <a:pt x="876970" y="2297657"/>
                  </a:cubicBezTo>
                  <a:cubicBezTo>
                    <a:pt x="878181" y="2305541"/>
                    <a:pt x="881647" y="2312906"/>
                    <a:pt x="886950" y="2318864"/>
                  </a:cubicBezTo>
                  <a:cubicBezTo>
                    <a:pt x="897296" y="2323731"/>
                    <a:pt x="909420" y="2322923"/>
                    <a:pt x="919027" y="2316726"/>
                  </a:cubicBezTo>
                  <a:cubicBezTo>
                    <a:pt x="923216" y="2314417"/>
                    <a:pt x="927106" y="2311604"/>
                    <a:pt x="930611" y="2308350"/>
                  </a:cubicBezTo>
                  <a:cubicBezTo>
                    <a:pt x="938364" y="2299524"/>
                    <a:pt x="950419" y="2295804"/>
                    <a:pt x="961798" y="2298727"/>
                  </a:cubicBezTo>
                  <a:cubicBezTo>
                    <a:pt x="975970" y="2300581"/>
                    <a:pt x="987451" y="2311135"/>
                    <a:pt x="990489" y="2325102"/>
                  </a:cubicBezTo>
                  <a:lnTo>
                    <a:pt x="990490" y="2327240"/>
                  </a:lnTo>
                  <a:cubicBezTo>
                    <a:pt x="990740" y="2333028"/>
                    <a:pt x="993387" y="2338451"/>
                    <a:pt x="997796" y="2342210"/>
                  </a:cubicBezTo>
                  <a:lnTo>
                    <a:pt x="1000826" y="2345239"/>
                  </a:lnTo>
                  <a:cubicBezTo>
                    <a:pt x="1005091" y="2349134"/>
                    <a:pt x="1008595" y="2353787"/>
                    <a:pt x="1011162" y="2358961"/>
                  </a:cubicBezTo>
                  <a:lnTo>
                    <a:pt x="1014727" y="2366090"/>
                  </a:lnTo>
                  <a:cubicBezTo>
                    <a:pt x="1018212" y="2376111"/>
                    <a:pt x="1024376" y="2384986"/>
                    <a:pt x="1032547" y="2391752"/>
                  </a:cubicBezTo>
                  <a:cubicBezTo>
                    <a:pt x="1041251" y="2398189"/>
                    <a:pt x="1048280" y="2406623"/>
                    <a:pt x="1053042" y="2416345"/>
                  </a:cubicBezTo>
                  <a:lnTo>
                    <a:pt x="1057497" y="2425612"/>
                  </a:lnTo>
                  <a:cubicBezTo>
                    <a:pt x="1061239" y="2433988"/>
                    <a:pt x="1064090" y="2443433"/>
                    <a:pt x="1066942" y="2451096"/>
                  </a:cubicBezTo>
                  <a:cubicBezTo>
                    <a:pt x="1068902" y="2456264"/>
                    <a:pt x="1070506" y="2461254"/>
                    <a:pt x="1072466" y="2466065"/>
                  </a:cubicBezTo>
                  <a:cubicBezTo>
                    <a:pt x="1077635" y="2479609"/>
                    <a:pt x="1084407" y="2482282"/>
                    <a:pt x="1099198" y="2486916"/>
                  </a:cubicBezTo>
                  <a:cubicBezTo>
                    <a:pt x="1111648" y="2491373"/>
                    <a:pt x="1122124" y="2500083"/>
                    <a:pt x="1128781" y="2511509"/>
                  </a:cubicBezTo>
                  <a:cubicBezTo>
                    <a:pt x="1132297" y="2516304"/>
                    <a:pt x="1136234" y="2520777"/>
                    <a:pt x="1140543" y="2524875"/>
                  </a:cubicBezTo>
                  <a:cubicBezTo>
                    <a:pt x="1146328" y="2530197"/>
                    <a:pt x="1151472" y="2536178"/>
                    <a:pt x="1155868" y="2542696"/>
                  </a:cubicBezTo>
                  <a:cubicBezTo>
                    <a:pt x="1155868" y="2542695"/>
                    <a:pt x="1155868" y="2542695"/>
                    <a:pt x="1155868" y="2543765"/>
                  </a:cubicBezTo>
                  <a:cubicBezTo>
                    <a:pt x="1159572" y="2540653"/>
                    <a:pt x="1163029" y="2537256"/>
                    <a:pt x="1166204" y="2533606"/>
                  </a:cubicBezTo>
                  <a:cubicBezTo>
                    <a:pt x="1180771" y="2513616"/>
                    <a:pt x="1202121" y="2499615"/>
                    <a:pt x="1226261" y="2494222"/>
                  </a:cubicBezTo>
                  <a:cubicBezTo>
                    <a:pt x="1237210" y="2491963"/>
                    <a:pt x="1248609" y="2493937"/>
                    <a:pt x="1258160" y="2499747"/>
                  </a:cubicBezTo>
                  <a:cubicBezTo>
                    <a:pt x="1266550" y="2505339"/>
                    <a:pt x="1277290" y="2506019"/>
                    <a:pt x="1286317" y="2501529"/>
                  </a:cubicBezTo>
                  <a:cubicBezTo>
                    <a:pt x="1296875" y="2499015"/>
                    <a:pt x="1307926" y="2499509"/>
                    <a:pt x="1318217" y="2502954"/>
                  </a:cubicBezTo>
                  <a:cubicBezTo>
                    <a:pt x="1327553" y="2506620"/>
                    <a:pt x="1337930" y="2506620"/>
                    <a:pt x="1347265" y="2502954"/>
                  </a:cubicBezTo>
                  <a:cubicBezTo>
                    <a:pt x="1356702" y="2496780"/>
                    <a:pt x="1367710" y="2493441"/>
                    <a:pt x="1378987" y="2493331"/>
                  </a:cubicBezTo>
                  <a:cubicBezTo>
                    <a:pt x="1385097" y="2492977"/>
                    <a:pt x="1391112" y="2491654"/>
                    <a:pt x="1396808" y="2489411"/>
                  </a:cubicBezTo>
                  <a:cubicBezTo>
                    <a:pt x="1401337" y="2487803"/>
                    <a:pt x="1405984" y="2486552"/>
                    <a:pt x="1410708" y="2485668"/>
                  </a:cubicBezTo>
                  <a:cubicBezTo>
                    <a:pt x="1425464" y="2484564"/>
                    <a:pt x="1439990" y="2489817"/>
                    <a:pt x="1450627" y="2500103"/>
                  </a:cubicBezTo>
                  <a:cubicBezTo>
                    <a:pt x="1457161" y="2505404"/>
                    <a:pt x="1464582" y="2509507"/>
                    <a:pt x="1472547" y="2512221"/>
                  </a:cubicBezTo>
                  <a:cubicBezTo>
                    <a:pt x="1482485" y="2513815"/>
                    <a:pt x="1492665" y="2511791"/>
                    <a:pt x="1501238" y="2506518"/>
                  </a:cubicBezTo>
                  <a:cubicBezTo>
                    <a:pt x="1503791" y="2504995"/>
                    <a:pt x="1506129" y="2503137"/>
                    <a:pt x="1508189" y="2500994"/>
                  </a:cubicBezTo>
                  <a:cubicBezTo>
                    <a:pt x="1511782" y="2496979"/>
                    <a:pt x="1516403" y="2494021"/>
                    <a:pt x="1521554" y="2492440"/>
                  </a:cubicBezTo>
                  <a:cubicBezTo>
                    <a:pt x="1525308" y="2492093"/>
                    <a:pt x="1529082" y="2492835"/>
                    <a:pt x="1532425" y="2494578"/>
                  </a:cubicBezTo>
                  <a:cubicBezTo>
                    <a:pt x="1534063" y="2495485"/>
                    <a:pt x="1535899" y="2495975"/>
                    <a:pt x="1537771" y="2496004"/>
                  </a:cubicBezTo>
                  <a:cubicBezTo>
                    <a:pt x="1540620" y="2495769"/>
                    <a:pt x="1543370" y="2494852"/>
                    <a:pt x="1545791" y="2493331"/>
                  </a:cubicBezTo>
                  <a:lnTo>
                    <a:pt x="1550959" y="2490124"/>
                  </a:lnTo>
                  <a:cubicBezTo>
                    <a:pt x="1556606" y="2485016"/>
                    <a:pt x="1564375" y="2482958"/>
                    <a:pt x="1571810" y="2484599"/>
                  </a:cubicBezTo>
                  <a:cubicBezTo>
                    <a:pt x="1575221" y="2485896"/>
                    <a:pt x="1578318" y="2487900"/>
                    <a:pt x="1580899" y="2490480"/>
                  </a:cubicBezTo>
                  <a:cubicBezTo>
                    <a:pt x="1583394" y="2492618"/>
                    <a:pt x="1584998" y="2494044"/>
                    <a:pt x="1587136" y="2494222"/>
                  </a:cubicBezTo>
                  <a:cubicBezTo>
                    <a:pt x="1592482" y="2494222"/>
                    <a:pt x="1597472" y="2489945"/>
                    <a:pt x="1602284" y="2485312"/>
                  </a:cubicBezTo>
                  <a:cubicBezTo>
                    <a:pt x="1603500" y="2483917"/>
                    <a:pt x="1604810" y="2482607"/>
                    <a:pt x="1606205" y="2481391"/>
                  </a:cubicBezTo>
                  <a:cubicBezTo>
                    <a:pt x="1610217" y="2477871"/>
                    <a:pt x="1614576" y="2474767"/>
                    <a:pt x="1619214" y="2472124"/>
                  </a:cubicBezTo>
                  <a:cubicBezTo>
                    <a:pt x="1623618" y="2469669"/>
                    <a:pt x="1627742" y="2466741"/>
                    <a:pt x="1631511" y="2463392"/>
                  </a:cubicBezTo>
                  <a:lnTo>
                    <a:pt x="1634183" y="2460363"/>
                  </a:lnTo>
                  <a:cubicBezTo>
                    <a:pt x="1636511" y="2457121"/>
                    <a:pt x="1639644" y="2454541"/>
                    <a:pt x="1643272" y="2452878"/>
                  </a:cubicBezTo>
                  <a:cubicBezTo>
                    <a:pt x="1645629" y="2452064"/>
                    <a:pt x="1648088" y="2451584"/>
                    <a:pt x="1650579" y="2451452"/>
                  </a:cubicBezTo>
                  <a:cubicBezTo>
                    <a:pt x="1652236" y="2451650"/>
                    <a:pt x="1653911" y="2451650"/>
                    <a:pt x="1655568" y="2451452"/>
                  </a:cubicBezTo>
                  <a:cubicBezTo>
                    <a:pt x="1657928" y="2450401"/>
                    <a:pt x="1659916" y="2448662"/>
                    <a:pt x="1661271" y="2446462"/>
                  </a:cubicBezTo>
                  <a:cubicBezTo>
                    <a:pt x="1662749" y="2444406"/>
                    <a:pt x="1664486" y="2442549"/>
                    <a:pt x="1666439" y="2440938"/>
                  </a:cubicBezTo>
                  <a:cubicBezTo>
                    <a:pt x="1669481" y="2438579"/>
                    <a:pt x="1673013" y="2436935"/>
                    <a:pt x="1676775" y="2436126"/>
                  </a:cubicBezTo>
                  <a:lnTo>
                    <a:pt x="1681409" y="2434700"/>
                  </a:lnTo>
                  <a:cubicBezTo>
                    <a:pt x="1684254" y="2433297"/>
                    <a:pt x="1686994" y="2431689"/>
                    <a:pt x="1689607" y="2429889"/>
                  </a:cubicBezTo>
                  <a:cubicBezTo>
                    <a:pt x="1694528" y="2425971"/>
                    <a:pt x="1700345" y="2423338"/>
                    <a:pt x="1706537" y="2422226"/>
                  </a:cubicBezTo>
                  <a:cubicBezTo>
                    <a:pt x="1710457" y="2422226"/>
                    <a:pt x="1714556" y="2422226"/>
                    <a:pt x="1718655" y="2422226"/>
                  </a:cubicBezTo>
                  <a:cubicBezTo>
                    <a:pt x="1736476" y="2421335"/>
                    <a:pt x="1747525" y="2419909"/>
                    <a:pt x="1748594" y="2402444"/>
                  </a:cubicBezTo>
                  <a:cubicBezTo>
                    <a:pt x="1750376" y="2378921"/>
                    <a:pt x="1760890" y="2370901"/>
                    <a:pt x="1782276" y="2362882"/>
                  </a:cubicBezTo>
                  <a:cubicBezTo>
                    <a:pt x="1793813" y="2358144"/>
                    <a:pt x="1804615" y="2351783"/>
                    <a:pt x="1814353" y="2343992"/>
                  </a:cubicBezTo>
                  <a:cubicBezTo>
                    <a:pt x="1820947" y="2338931"/>
                    <a:pt x="1827851" y="2334289"/>
                    <a:pt x="1835026" y="2330091"/>
                  </a:cubicBezTo>
                  <a:lnTo>
                    <a:pt x="1839303" y="2327953"/>
                  </a:lnTo>
                  <a:lnTo>
                    <a:pt x="1833956" y="2318151"/>
                  </a:lnTo>
                  <a:cubicBezTo>
                    <a:pt x="1828388" y="2309121"/>
                    <a:pt x="1823846" y="2299498"/>
                    <a:pt x="1820412" y="2289460"/>
                  </a:cubicBezTo>
                  <a:lnTo>
                    <a:pt x="1817205" y="2280905"/>
                  </a:lnTo>
                  <a:cubicBezTo>
                    <a:pt x="1810130" y="2268144"/>
                    <a:pt x="1808217" y="2253156"/>
                    <a:pt x="1811859" y="2239026"/>
                  </a:cubicBezTo>
                  <a:cubicBezTo>
                    <a:pt x="1814309" y="2234286"/>
                    <a:pt x="1817634" y="2230053"/>
                    <a:pt x="1821660" y="2226551"/>
                  </a:cubicBezTo>
                  <a:cubicBezTo>
                    <a:pt x="1827719" y="2220492"/>
                    <a:pt x="1830392" y="2217819"/>
                    <a:pt x="1825937" y="2208731"/>
                  </a:cubicBezTo>
                  <a:cubicBezTo>
                    <a:pt x="1821200" y="2196539"/>
                    <a:pt x="1809770" y="2188245"/>
                    <a:pt x="1796710" y="2187524"/>
                  </a:cubicBezTo>
                  <a:lnTo>
                    <a:pt x="1793859" y="2187524"/>
                  </a:lnTo>
                  <a:cubicBezTo>
                    <a:pt x="1783345" y="2186098"/>
                    <a:pt x="1761603" y="2183425"/>
                    <a:pt x="1761960" y="2165960"/>
                  </a:cubicBezTo>
                  <a:cubicBezTo>
                    <a:pt x="1762068" y="2160628"/>
                    <a:pt x="1765074" y="2155778"/>
                    <a:pt x="1769801" y="2153307"/>
                  </a:cubicBezTo>
                  <a:cubicBezTo>
                    <a:pt x="1771939" y="2151882"/>
                    <a:pt x="1773009" y="2151169"/>
                    <a:pt x="1773365" y="2149387"/>
                  </a:cubicBezTo>
                  <a:cubicBezTo>
                    <a:pt x="1773722" y="2147605"/>
                    <a:pt x="1773365" y="2144575"/>
                    <a:pt x="1770692" y="2141011"/>
                  </a:cubicBezTo>
                  <a:cubicBezTo>
                    <a:pt x="1769006" y="2138265"/>
                    <a:pt x="1767800" y="2135252"/>
                    <a:pt x="1767127" y="2132100"/>
                  </a:cubicBezTo>
                  <a:cubicBezTo>
                    <a:pt x="1766617" y="2125901"/>
                    <a:pt x="1767983" y="2119692"/>
                    <a:pt x="1771048" y="2114279"/>
                  </a:cubicBezTo>
                  <a:cubicBezTo>
                    <a:pt x="1772830" y="2110002"/>
                    <a:pt x="1774791" y="2105191"/>
                    <a:pt x="1773900" y="2102874"/>
                  </a:cubicBezTo>
                  <a:cubicBezTo>
                    <a:pt x="1773009" y="2100557"/>
                    <a:pt x="1772474" y="2101270"/>
                    <a:pt x="1770870" y="2100557"/>
                  </a:cubicBezTo>
                  <a:cubicBezTo>
                    <a:pt x="1764989" y="2098240"/>
                    <a:pt x="1758217" y="2102161"/>
                    <a:pt x="1749307" y="2095924"/>
                  </a:cubicBezTo>
                  <a:cubicBezTo>
                    <a:pt x="1746964" y="2094199"/>
                    <a:pt x="1744813" y="2092227"/>
                    <a:pt x="1742892" y="2090043"/>
                  </a:cubicBezTo>
                  <a:cubicBezTo>
                    <a:pt x="1740931" y="2087674"/>
                    <a:pt x="1738505" y="2085733"/>
                    <a:pt x="1735763" y="2084340"/>
                  </a:cubicBezTo>
                  <a:cubicBezTo>
                    <a:pt x="1734639" y="2083762"/>
                    <a:pt x="1733439" y="2083342"/>
                    <a:pt x="1732199" y="2083092"/>
                  </a:cubicBezTo>
                  <a:cubicBezTo>
                    <a:pt x="1727208" y="2081489"/>
                    <a:pt x="1719546" y="2079172"/>
                    <a:pt x="1718120" y="2071687"/>
                  </a:cubicBezTo>
                  <a:cubicBezTo>
                    <a:pt x="1717298" y="2068592"/>
                    <a:pt x="1717816" y="2065294"/>
                    <a:pt x="1719546" y="2062599"/>
                  </a:cubicBezTo>
                  <a:cubicBezTo>
                    <a:pt x="1721488" y="2060309"/>
                    <a:pt x="1724388" y="2059056"/>
                    <a:pt x="1727387" y="2059213"/>
                  </a:cubicBezTo>
                  <a:lnTo>
                    <a:pt x="1729882" y="2059213"/>
                  </a:lnTo>
                  <a:cubicBezTo>
                    <a:pt x="1741466" y="2053510"/>
                    <a:pt x="1740040" y="2046025"/>
                    <a:pt x="1734159" y="2029095"/>
                  </a:cubicBezTo>
                  <a:cubicBezTo>
                    <a:pt x="1731650" y="2020847"/>
                    <a:pt x="1731650" y="2012038"/>
                    <a:pt x="1734159" y="2003789"/>
                  </a:cubicBezTo>
                  <a:cubicBezTo>
                    <a:pt x="1735764" y="1998543"/>
                    <a:pt x="1736250" y="1993018"/>
                    <a:pt x="1735584" y="1987572"/>
                  </a:cubicBezTo>
                  <a:cubicBezTo>
                    <a:pt x="1734781" y="1985188"/>
                    <a:pt x="1733575" y="1982957"/>
                    <a:pt x="1732020" y="1980979"/>
                  </a:cubicBezTo>
                  <a:cubicBezTo>
                    <a:pt x="1728632" y="1976924"/>
                    <a:pt x="1726744" y="1971827"/>
                    <a:pt x="1726674" y="1966544"/>
                  </a:cubicBezTo>
                  <a:cubicBezTo>
                    <a:pt x="1727027" y="1962853"/>
                    <a:pt x="1728522" y="1959365"/>
                    <a:pt x="1730951" y="1956564"/>
                  </a:cubicBezTo>
                  <a:cubicBezTo>
                    <a:pt x="1732749" y="1954634"/>
                    <a:pt x="1733710" y="1952072"/>
                    <a:pt x="1733624" y="1949436"/>
                  </a:cubicBezTo>
                  <a:cubicBezTo>
                    <a:pt x="1733215" y="1945207"/>
                    <a:pt x="1732005" y="1941094"/>
                    <a:pt x="1730059" y="1937318"/>
                  </a:cubicBezTo>
                  <a:cubicBezTo>
                    <a:pt x="1725742" y="1929625"/>
                    <a:pt x="1725742" y="1920239"/>
                    <a:pt x="1730059" y="1912547"/>
                  </a:cubicBezTo>
                  <a:lnTo>
                    <a:pt x="1731486" y="1909338"/>
                  </a:lnTo>
                  <a:cubicBezTo>
                    <a:pt x="1733770" y="1902626"/>
                    <a:pt x="1738063" y="1896778"/>
                    <a:pt x="1743782" y="1892587"/>
                  </a:cubicBezTo>
                  <a:cubicBezTo>
                    <a:pt x="1746547" y="1891051"/>
                    <a:pt x="1749565" y="1890024"/>
                    <a:pt x="1752693" y="1889557"/>
                  </a:cubicBezTo>
                  <a:cubicBezTo>
                    <a:pt x="1754918" y="1889257"/>
                    <a:pt x="1757049" y="1888465"/>
                    <a:pt x="1758930" y="1887240"/>
                  </a:cubicBezTo>
                  <a:cubicBezTo>
                    <a:pt x="1760577" y="1885916"/>
                    <a:pt x="1762018" y="1884354"/>
                    <a:pt x="1763207" y="1882607"/>
                  </a:cubicBezTo>
                  <a:cubicBezTo>
                    <a:pt x="1766013" y="1878544"/>
                    <a:pt x="1769992" y="1875436"/>
                    <a:pt x="1774613" y="1873696"/>
                  </a:cubicBezTo>
                  <a:cubicBezTo>
                    <a:pt x="1777993" y="1872878"/>
                    <a:pt x="1781478" y="1872578"/>
                    <a:pt x="1784949" y="1872805"/>
                  </a:cubicBezTo>
                  <a:cubicBezTo>
                    <a:pt x="1787466" y="1873417"/>
                    <a:pt x="1790094" y="1873417"/>
                    <a:pt x="1792612" y="1872805"/>
                  </a:cubicBezTo>
                  <a:cubicBezTo>
                    <a:pt x="1794680" y="1871320"/>
                    <a:pt x="1796436" y="1869443"/>
                    <a:pt x="1797780" y="1867281"/>
                  </a:cubicBezTo>
                  <a:cubicBezTo>
                    <a:pt x="1800458" y="1862471"/>
                    <a:pt x="1804847" y="1858845"/>
                    <a:pt x="1810076" y="1857123"/>
                  </a:cubicBezTo>
                  <a:cubicBezTo>
                    <a:pt x="1812640" y="1856405"/>
                    <a:pt x="1815265" y="1855928"/>
                    <a:pt x="1817918" y="1855697"/>
                  </a:cubicBezTo>
                  <a:cubicBezTo>
                    <a:pt x="1821462" y="1855600"/>
                    <a:pt x="1824863" y="1854278"/>
                    <a:pt x="1827541" y="1851955"/>
                  </a:cubicBezTo>
                  <a:cubicBezTo>
                    <a:pt x="1833600" y="1846608"/>
                    <a:pt x="1832709" y="1841619"/>
                    <a:pt x="1830392" y="1832174"/>
                  </a:cubicBezTo>
                  <a:cubicBezTo>
                    <a:pt x="1829130" y="1827696"/>
                    <a:pt x="1828353" y="1823095"/>
                    <a:pt x="1828075" y="1818451"/>
                  </a:cubicBezTo>
                  <a:cubicBezTo>
                    <a:pt x="1828075" y="1793324"/>
                    <a:pt x="1842689" y="1787621"/>
                    <a:pt x="1858727" y="1785126"/>
                  </a:cubicBezTo>
                  <a:cubicBezTo>
                    <a:pt x="1871047" y="1782343"/>
                    <a:pt x="1882344" y="1776171"/>
                    <a:pt x="1891339" y="1767305"/>
                  </a:cubicBezTo>
                  <a:cubicBezTo>
                    <a:pt x="1902209" y="1756759"/>
                    <a:pt x="1907433" y="1741683"/>
                    <a:pt x="1905418" y="1726673"/>
                  </a:cubicBezTo>
                  <a:lnTo>
                    <a:pt x="1905418" y="1721327"/>
                  </a:lnTo>
                  <a:cubicBezTo>
                    <a:pt x="1904712" y="1713666"/>
                    <a:pt x="1906131" y="1705959"/>
                    <a:pt x="1909517" y="1699051"/>
                  </a:cubicBezTo>
                  <a:cubicBezTo>
                    <a:pt x="1911864" y="1695571"/>
                    <a:pt x="1915224" y="1692896"/>
                    <a:pt x="1919141" y="1691388"/>
                  </a:cubicBezTo>
                  <a:cubicBezTo>
                    <a:pt x="1920738" y="1690775"/>
                    <a:pt x="1922238" y="1689934"/>
                    <a:pt x="1923596" y="1688893"/>
                  </a:cubicBezTo>
                  <a:cubicBezTo>
                    <a:pt x="1925796" y="1687475"/>
                    <a:pt x="1927187" y="1685091"/>
                    <a:pt x="1927338" y="1682478"/>
                  </a:cubicBezTo>
                  <a:cubicBezTo>
                    <a:pt x="1927338" y="1675705"/>
                    <a:pt x="1918071" y="1666973"/>
                    <a:pt x="1912369" y="1661627"/>
                  </a:cubicBezTo>
                  <a:cubicBezTo>
                    <a:pt x="1905175" y="1655143"/>
                    <a:pt x="1899878" y="1646828"/>
                    <a:pt x="1897043" y="1637568"/>
                  </a:cubicBezTo>
                  <a:cubicBezTo>
                    <a:pt x="1895582" y="1633681"/>
                    <a:pt x="1893916" y="1629874"/>
                    <a:pt x="1892053" y="1626163"/>
                  </a:cubicBezTo>
                  <a:lnTo>
                    <a:pt x="1888489" y="1619570"/>
                  </a:lnTo>
                  <a:cubicBezTo>
                    <a:pt x="1885649" y="1615091"/>
                    <a:pt x="1883318" y="1610309"/>
                    <a:pt x="1881538" y="1605313"/>
                  </a:cubicBezTo>
                  <a:cubicBezTo>
                    <a:pt x="1880555" y="1601313"/>
                    <a:pt x="1877891" y="1597935"/>
                    <a:pt x="1874231" y="1596046"/>
                  </a:cubicBezTo>
                  <a:cubicBezTo>
                    <a:pt x="1870818" y="1594269"/>
                    <a:pt x="1867236" y="1592837"/>
                    <a:pt x="1863539" y="1591769"/>
                  </a:cubicBezTo>
                  <a:cubicBezTo>
                    <a:pt x="1854857" y="1590136"/>
                    <a:pt x="1847170" y="1585140"/>
                    <a:pt x="1842153" y="1577868"/>
                  </a:cubicBezTo>
                  <a:cubicBezTo>
                    <a:pt x="1838078" y="1569329"/>
                    <a:pt x="1837565" y="1559520"/>
                    <a:pt x="1840728" y="1550602"/>
                  </a:cubicBezTo>
                  <a:lnTo>
                    <a:pt x="1840729" y="1548642"/>
                  </a:lnTo>
                  <a:cubicBezTo>
                    <a:pt x="1842337" y="1545010"/>
                    <a:pt x="1842337" y="1540868"/>
                    <a:pt x="1840729" y="1537236"/>
                  </a:cubicBezTo>
                  <a:lnTo>
                    <a:pt x="1840729" y="1535455"/>
                  </a:lnTo>
                  <a:cubicBezTo>
                    <a:pt x="1838677" y="1523102"/>
                    <a:pt x="1841213" y="1510426"/>
                    <a:pt x="1847857" y="1499813"/>
                  </a:cubicBezTo>
                  <a:cubicBezTo>
                    <a:pt x="1849896" y="1495708"/>
                    <a:pt x="1851681" y="1491483"/>
                    <a:pt x="1853203" y="1487160"/>
                  </a:cubicBezTo>
                  <a:cubicBezTo>
                    <a:pt x="1853203" y="1485199"/>
                    <a:pt x="1854629" y="1483239"/>
                    <a:pt x="1855341" y="1481279"/>
                  </a:cubicBezTo>
                  <a:cubicBezTo>
                    <a:pt x="1857805" y="1476553"/>
                    <a:pt x="1859031" y="1471280"/>
                    <a:pt x="1858906" y="1465953"/>
                  </a:cubicBezTo>
                  <a:cubicBezTo>
                    <a:pt x="1858427" y="1463662"/>
                    <a:pt x="1857648" y="1461445"/>
                    <a:pt x="1856589" y="1459359"/>
                  </a:cubicBezTo>
                  <a:cubicBezTo>
                    <a:pt x="1855068" y="1456508"/>
                    <a:pt x="1853987" y="1453444"/>
                    <a:pt x="1853381" y="1450270"/>
                  </a:cubicBezTo>
                  <a:cubicBezTo>
                    <a:pt x="1853121" y="1447544"/>
                    <a:pt x="1853121" y="1444799"/>
                    <a:pt x="1853381" y="1442073"/>
                  </a:cubicBezTo>
                  <a:cubicBezTo>
                    <a:pt x="1853752" y="1438778"/>
                    <a:pt x="1853197" y="1435445"/>
                    <a:pt x="1851777" y="1432449"/>
                  </a:cubicBezTo>
                  <a:cubicBezTo>
                    <a:pt x="1850926" y="1431185"/>
                    <a:pt x="1849972" y="1429993"/>
                    <a:pt x="1848926" y="1428885"/>
                  </a:cubicBezTo>
                  <a:cubicBezTo>
                    <a:pt x="1845633" y="1425713"/>
                    <a:pt x="1843553" y="1421489"/>
                    <a:pt x="1843045" y="1416945"/>
                  </a:cubicBezTo>
                  <a:cubicBezTo>
                    <a:pt x="1842596" y="1413336"/>
                    <a:pt x="1842596" y="1409684"/>
                    <a:pt x="1843045" y="1406074"/>
                  </a:cubicBezTo>
                  <a:cubicBezTo>
                    <a:pt x="1843943" y="1402567"/>
                    <a:pt x="1843943" y="1398890"/>
                    <a:pt x="1843045" y="1395382"/>
                  </a:cubicBezTo>
                  <a:cubicBezTo>
                    <a:pt x="1841501" y="1391830"/>
                    <a:pt x="1839188" y="1388665"/>
                    <a:pt x="1836273" y="1386115"/>
                  </a:cubicBezTo>
                  <a:cubicBezTo>
                    <a:pt x="1833604" y="1383199"/>
                    <a:pt x="1831217" y="1380036"/>
                    <a:pt x="1829145" y="1376670"/>
                  </a:cubicBezTo>
                  <a:cubicBezTo>
                    <a:pt x="1824100" y="1369147"/>
                    <a:pt x="1823036" y="1359638"/>
                    <a:pt x="1826294" y="1351186"/>
                  </a:cubicBezTo>
                  <a:cubicBezTo>
                    <a:pt x="1830406" y="1342735"/>
                    <a:pt x="1838268" y="1336723"/>
                    <a:pt x="1847501" y="1334969"/>
                  </a:cubicBezTo>
                  <a:cubicBezTo>
                    <a:pt x="1859690" y="1332100"/>
                    <a:pt x="1872379" y="1332100"/>
                    <a:pt x="1884568" y="1334969"/>
                  </a:cubicBezTo>
                  <a:cubicBezTo>
                    <a:pt x="1889379" y="1335860"/>
                    <a:pt x="1894548" y="1336751"/>
                    <a:pt x="1899716" y="1337285"/>
                  </a:cubicBezTo>
                  <a:lnTo>
                    <a:pt x="1906844" y="1338354"/>
                  </a:lnTo>
                  <a:cubicBezTo>
                    <a:pt x="1910898" y="1339210"/>
                    <a:pt x="1915086" y="1339210"/>
                    <a:pt x="1919141" y="1338354"/>
                  </a:cubicBezTo>
                  <a:cubicBezTo>
                    <a:pt x="1921074" y="1337431"/>
                    <a:pt x="1922733" y="1336018"/>
                    <a:pt x="1923952" y="1334256"/>
                  </a:cubicBezTo>
                  <a:cubicBezTo>
                    <a:pt x="1925769" y="1331955"/>
                    <a:pt x="1928007" y="1330020"/>
                    <a:pt x="1930546" y="1328553"/>
                  </a:cubicBezTo>
                  <a:cubicBezTo>
                    <a:pt x="1935371" y="1326002"/>
                    <a:pt x="1940628" y="1324370"/>
                    <a:pt x="1946050" y="1323741"/>
                  </a:cubicBezTo>
                  <a:cubicBezTo>
                    <a:pt x="1953010" y="1323373"/>
                    <a:pt x="1959487" y="1320070"/>
                    <a:pt x="1963871" y="1314653"/>
                  </a:cubicBezTo>
                  <a:cubicBezTo>
                    <a:pt x="1966675" y="1310462"/>
                    <a:pt x="1968558" y="1305724"/>
                    <a:pt x="1969395" y="1300752"/>
                  </a:cubicBezTo>
                  <a:cubicBezTo>
                    <a:pt x="1969396" y="1298436"/>
                    <a:pt x="1970643" y="1295941"/>
                    <a:pt x="1971356" y="1293624"/>
                  </a:cubicBezTo>
                  <a:cubicBezTo>
                    <a:pt x="1974564" y="1283822"/>
                    <a:pt x="1977593" y="1282219"/>
                    <a:pt x="1985435" y="1281506"/>
                  </a:cubicBezTo>
                  <a:lnTo>
                    <a:pt x="1990602" y="1281506"/>
                  </a:lnTo>
                  <a:cubicBezTo>
                    <a:pt x="1993573" y="1280792"/>
                    <a:pt x="1996404" y="1279588"/>
                    <a:pt x="1998978" y="1277942"/>
                  </a:cubicBezTo>
                  <a:cubicBezTo>
                    <a:pt x="2003042" y="1275305"/>
                    <a:pt x="2007695" y="1273713"/>
                    <a:pt x="2012522" y="1273308"/>
                  </a:cubicBezTo>
                  <a:lnTo>
                    <a:pt x="2012522" y="1273308"/>
                  </a:lnTo>
                  <a:cubicBezTo>
                    <a:pt x="2016627" y="1273698"/>
                    <a:pt x="2020440" y="1275604"/>
                    <a:pt x="2023215" y="1278654"/>
                  </a:cubicBezTo>
                  <a:cubicBezTo>
                    <a:pt x="2024407" y="1279743"/>
                    <a:pt x="2025799" y="1280591"/>
                    <a:pt x="2027314" y="1281149"/>
                  </a:cubicBezTo>
                  <a:cubicBezTo>
                    <a:pt x="2029216" y="1281236"/>
                    <a:pt x="2031054" y="1280448"/>
                    <a:pt x="2032304" y="1279011"/>
                  </a:cubicBezTo>
                  <a:cubicBezTo>
                    <a:pt x="2035092" y="1274225"/>
                    <a:pt x="2036102" y="1268608"/>
                    <a:pt x="2035155" y="1263150"/>
                  </a:cubicBezTo>
                  <a:cubicBezTo>
                    <a:pt x="2033729" y="1251745"/>
                    <a:pt x="2032839" y="1240874"/>
                    <a:pt x="2032126" y="1229468"/>
                  </a:cubicBezTo>
                  <a:cubicBezTo>
                    <a:pt x="2031948" y="1226085"/>
                    <a:pt x="2031948" y="1222694"/>
                    <a:pt x="2032126" y="1219311"/>
                  </a:cubicBezTo>
                  <a:cubicBezTo>
                    <a:pt x="2032126" y="1217528"/>
                    <a:pt x="2032126" y="1215746"/>
                    <a:pt x="2032126" y="1213964"/>
                  </a:cubicBezTo>
                  <a:cubicBezTo>
                    <a:pt x="2032126" y="1205410"/>
                    <a:pt x="2032126" y="1203806"/>
                    <a:pt x="2027314" y="1199886"/>
                  </a:cubicBezTo>
                  <a:cubicBezTo>
                    <a:pt x="2026108" y="1198855"/>
                    <a:pt x="2024793" y="1197959"/>
                    <a:pt x="2023393" y="1197212"/>
                  </a:cubicBezTo>
                  <a:cubicBezTo>
                    <a:pt x="2019197" y="1195420"/>
                    <a:pt x="2016048" y="1191811"/>
                    <a:pt x="2014839" y="1187411"/>
                  </a:cubicBezTo>
                  <a:cubicBezTo>
                    <a:pt x="2013641" y="1183552"/>
                    <a:pt x="2013276" y="1179482"/>
                    <a:pt x="2013770" y="1175471"/>
                  </a:cubicBezTo>
                  <a:cubicBezTo>
                    <a:pt x="2014553" y="1172336"/>
                    <a:pt x="2014106" y="1169020"/>
                    <a:pt x="2012522" y="1166204"/>
                  </a:cubicBezTo>
                  <a:cubicBezTo>
                    <a:pt x="2010313" y="1163589"/>
                    <a:pt x="2007581" y="1161465"/>
                    <a:pt x="2004503" y="1159967"/>
                  </a:cubicBezTo>
                  <a:lnTo>
                    <a:pt x="1999870" y="1156937"/>
                  </a:lnTo>
                  <a:cubicBezTo>
                    <a:pt x="1994774" y="1153113"/>
                    <a:pt x="1989895" y="1149008"/>
                    <a:pt x="1985256" y="1144641"/>
                  </a:cubicBezTo>
                  <a:cubicBezTo>
                    <a:pt x="1978870" y="1138195"/>
                    <a:pt x="1971611" y="1132676"/>
                    <a:pt x="1963693" y="1128245"/>
                  </a:cubicBezTo>
                  <a:cubicBezTo>
                    <a:pt x="1957753" y="1125536"/>
                    <a:pt x="1953180" y="1120513"/>
                    <a:pt x="1951040" y="1114345"/>
                  </a:cubicBezTo>
                  <a:cubicBezTo>
                    <a:pt x="1950418" y="1112673"/>
                    <a:pt x="1949643" y="1111062"/>
                    <a:pt x="1948724" y="1109533"/>
                  </a:cubicBezTo>
                  <a:cubicBezTo>
                    <a:pt x="1947639" y="1107706"/>
                    <a:pt x="1946182" y="1106127"/>
                    <a:pt x="1944447" y="1104900"/>
                  </a:cubicBezTo>
                  <a:cubicBezTo>
                    <a:pt x="1942670" y="1103546"/>
                    <a:pt x="1941055" y="1101991"/>
                    <a:pt x="1939635" y="1100266"/>
                  </a:cubicBezTo>
                  <a:cubicBezTo>
                    <a:pt x="1934580" y="1093224"/>
                    <a:pt x="1931670" y="1084868"/>
                    <a:pt x="1931259" y="1076208"/>
                  </a:cubicBezTo>
                  <a:cubicBezTo>
                    <a:pt x="1931388" y="1069479"/>
                    <a:pt x="1928670" y="1063007"/>
                    <a:pt x="1923774" y="1058387"/>
                  </a:cubicBezTo>
                  <a:lnTo>
                    <a:pt x="1922348" y="1056962"/>
                  </a:lnTo>
                  <a:cubicBezTo>
                    <a:pt x="1916824" y="1050724"/>
                    <a:pt x="1916645" y="1048942"/>
                    <a:pt x="1918606" y="1039141"/>
                  </a:cubicBezTo>
                  <a:cubicBezTo>
                    <a:pt x="1918606" y="1036467"/>
                    <a:pt x="1919675" y="1034329"/>
                    <a:pt x="1920210" y="1032190"/>
                  </a:cubicBezTo>
                  <a:cubicBezTo>
                    <a:pt x="1922131" y="1026459"/>
                    <a:pt x="1922800" y="1020382"/>
                    <a:pt x="1922170" y="1014369"/>
                  </a:cubicBezTo>
                  <a:cubicBezTo>
                    <a:pt x="1921782" y="1012255"/>
                    <a:pt x="1921246" y="1010171"/>
                    <a:pt x="1920566" y="1008132"/>
                  </a:cubicBezTo>
                  <a:cubicBezTo>
                    <a:pt x="1917017" y="1001572"/>
                    <a:pt x="1917017" y="993664"/>
                    <a:pt x="1920566" y="987103"/>
                  </a:cubicBezTo>
                  <a:cubicBezTo>
                    <a:pt x="1924290" y="982721"/>
                    <a:pt x="1929621" y="980023"/>
                    <a:pt x="1935357" y="979619"/>
                  </a:cubicBezTo>
                  <a:cubicBezTo>
                    <a:pt x="1937419" y="979258"/>
                    <a:pt x="1939446" y="978721"/>
                    <a:pt x="1941416" y="978015"/>
                  </a:cubicBezTo>
                  <a:cubicBezTo>
                    <a:pt x="1944625" y="976411"/>
                    <a:pt x="1945159" y="974807"/>
                    <a:pt x="1946228" y="971599"/>
                  </a:cubicBezTo>
                  <a:cubicBezTo>
                    <a:pt x="1947050" y="968375"/>
                    <a:pt x="1948504" y="965346"/>
                    <a:pt x="1950505" y="962689"/>
                  </a:cubicBezTo>
                  <a:cubicBezTo>
                    <a:pt x="1955528" y="957098"/>
                    <a:pt x="1962776" y="954029"/>
                    <a:pt x="1970286" y="954313"/>
                  </a:cubicBezTo>
                  <a:cubicBezTo>
                    <a:pt x="1977059" y="954313"/>
                    <a:pt x="1984543" y="953243"/>
                    <a:pt x="1986860" y="950036"/>
                  </a:cubicBezTo>
                  <a:cubicBezTo>
                    <a:pt x="1988108" y="947073"/>
                    <a:pt x="1988108" y="943732"/>
                    <a:pt x="1986860" y="940769"/>
                  </a:cubicBezTo>
                  <a:cubicBezTo>
                    <a:pt x="1985078" y="933640"/>
                    <a:pt x="1979732" y="931680"/>
                    <a:pt x="1971178" y="929185"/>
                  </a:cubicBezTo>
                  <a:cubicBezTo>
                    <a:pt x="1962203" y="928020"/>
                    <a:pt x="1954392" y="922479"/>
                    <a:pt x="1950327" y="914394"/>
                  </a:cubicBezTo>
                  <a:cubicBezTo>
                    <a:pt x="1944268" y="898889"/>
                    <a:pt x="1960129" y="891048"/>
                    <a:pt x="1970643" y="885880"/>
                  </a:cubicBezTo>
                  <a:cubicBezTo>
                    <a:pt x="1974297" y="884310"/>
                    <a:pt x="1977763" y="882338"/>
                    <a:pt x="1980979" y="879999"/>
                  </a:cubicBezTo>
                  <a:cubicBezTo>
                    <a:pt x="1987480" y="874563"/>
                    <a:pt x="1992505" y="867576"/>
                    <a:pt x="1995592" y="859683"/>
                  </a:cubicBezTo>
                  <a:cubicBezTo>
                    <a:pt x="1995592" y="857367"/>
                    <a:pt x="1996662" y="854872"/>
                    <a:pt x="1997197" y="852555"/>
                  </a:cubicBezTo>
                  <a:cubicBezTo>
                    <a:pt x="1997697" y="846668"/>
                    <a:pt x="1999860" y="841044"/>
                    <a:pt x="2003434" y="836338"/>
                  </a:cubicBezTo>
                  <a:cubicBezTo>
                    <a:pt x="2006237" y="832216"/>
                    <a:pt x="2010761" y="829593"/>
                    <a:pt x="2015731" y="829209"/>
                  </a:cubicBezTo>
                  <a:lnTo>
                    <a:pt x="2015730" y="829210"/>
                  </a:lnTo>
                  <a:cubicBezTo>
                    <a:pt x="2021185" y="829942"/>
                    <a:pt x="2026058" y="832995"/>
                    <a:pt x="2029096" y="837585"/>
                  </a:cubicBezTo>
                  <a:cubicBezTo>
                    <a:pt x="2030843" y="839820"/>
                    <a:pt x="2032951" y="841748"/>
                    <a:pt x="2035333" y="843288"/>
                  </a:cubicBezTo>
                  <a:cubicBezTo>
                    <a:pt x="2042236" y="844271"/>
                    <a:pt x="2049275" y="843536"/>
                    <a:pt x="2055827" y="841150"/>
                  </a:cubicBezTo>
                  <a:cubicBezTo>
                    <a:pt x="2058857" y="839011"/>
                    <a:pt x="2058857" y="837764"/>
                    <a:pt x="2057253" y="831526"/>
                  </a:cubicBezTo>
                  <a:cubicBezTo>
                    <a:pt x="2057253" y="830279"/>
                    <a:pt x="2057253" y="829031"/>
                    <a:pt x="2057253" y="827784"/>
                  </a:cubicBezTo>
                  <a:cubicBezTo>
                    <a:pt x="2055691" y="819169"/>
                    <a:pt x="2057545" y="810284"/>
                    <a:pt x="2062421" y="803013"/>
                  </a:cubicBezTo>
                  <a:cubicBezTo>
                    <a:pt x="2064749" y="799132"/>
                    <a:pt x="2066490" y="794928"/>
                    <a:pt x="2067590" y="790538"/>
                  </a:cubicBezTo>
                  <a:cubicBezTo>
                    <a:pt x="2068118" y="788492"/>
                    <a:pt x="2068476" y="786406"/>
                    <a:pt x="2068659" y="784301"/>
                  </a:cubicBezTo>
                  <a:cubicBezTo>
                    <a:pt x="2069092" y="778373"/>
                    <a:pt x="2070924" y="772632"/>
                    <a:pt x="2074005" y="767549"/>
                  </a:cubicBezTo>
                  <a:cubicBezTo>
                    <a:pt x="2076413" y="764375"/>
                    <a:pt x="2079371" y="761659"/>
                    <a:pt x="2082737" y="759530"/>
                  </a:cubicBezTo>
                  <a:cubicBezTo>
                    <a:pt x="2084986" y="758095"/>
                    <a:pt x="2087025" y="756356"/>
                    <a:pt x="2088796" y="754362"/>
                  </a:cubicBezTo>
                  <a:cubicBezTo>
                    <a:pt x="2093431" y="744483"/>
                    <a:pt x="2093431" y="733054"/>
                    <a:pt x="2088796" y="723175"/>
                  </a:cubicBezTo>
                  <a:cubicBezTo>
                    <a:pt x="2086218" y="720339"/>
                    <a:pt x="2082641" y="718614"/>
                    <a:pt x="2078816" y="718363"/>
                  </a:cubicBezTo>
                  <a:cubicBezTo>
                    <a:pt x="2076199" y="717901"/>
                    <a:pt x="2073632" y="717184"/>
                    <a:pt x="2071153" y="716225"/>
                  </a:cubicBezTo>
                  <a:cubicBezTo>
                    <a:pt x="2065444" y="713560"/>
                    <a:pt x="2060438" y="709592"/>
                    <a:pt x="2056540" y="704641"/>
                  </a:cubicBezTo>
                  <a:lnTo>
                    <a:pt x="2054580" y="702324"/>
                  </a:lnTo>
                  <a:cubicBezTo>
                    <a:pt x="2041368" y="692081"/>
                    <a:pt x="2034583" y="675595"/>
                    <a:pt x="2036759" y="659019"/>
                  </a:cubicBezTo>
                  <a:cubicBezTo>
                    <a:pt x="2039788" y="639773"/>
                    <a:pt x="2039967" y="635317"/>
                    <a:pt x="2025710" y="625159"/>
                  </a:cubicBezTo>
                  <a:cubicBezTo>
                    <a:pt x="2003612" y="609121"/>
                    <a:pt x="2005038" y="593616"/>
                    <a:pt x="2010028" y="583280"/>
                  </a:cubicBezTo>
                  <a:cubicBezTo>
                    <a:pt x="2011671" y="580077"/>
                    <a:pt x="2013516" y="576982"/>
                    <a:pt x="2015552" y="574013"/>
                  </a:cubicBezTo>
                  <a:cubicBezTo>
                    <a:pt x="2017164" y="571940"/>
                    <a:pt x="2018373" y="569582"/>
                    <a:pt x="2019117" y="567063"/>
                  </a:cubicBezTo>
                  <a:cubicBezTo>
                    <a:pt x="2019116" y="567063"/>
                    <a:pt x="2019116" y="565281"/>
                    <a:pt x="2012166" y="562251"/>
                  </a:cubicBezTo>
                  <a:cubicBezTo>
                    <a:pt x="2005721" y="560038"/>
                    <a:pt x="2000658" y="554975"/>
                    <a:pt x="1998444" y="548529"/>
                  </a:cubicBezTo>
                  <a:cubicBezTo>
                    <a:pt x="1997917" y="539514"/>
                    <a:pt x="2001369" y="530720"/>
                    <a:pt x="2007889" y="524471"/>
                  </a:cubicBezTo>
                  <a:cubicBezTo>
                    <a:pt x="2018909" y="510900"/>
                    <a:pt x="2031742" y="498907"/>
                    <a:pt x="2046026" y="488829"/>
                  </a:cubicBezTo>
                  <a:lnTo>
                    <a:pt x="2051016" y="485621"/>
                  </a:lnTo>
                  <a:cubicBezTo>
                    <a:pt x="2054356" y="483982"/>
                    <a:pt x="2057281" y="481605"/>
                    <a:pt x="2059570" y="478671"/>
                  </a:cubicBezTo>
                  <a:cubicBezTo>
                    <a:pt x="2060270" y="476407"/>
                    <a:pt x="2060270" y="473985"/>
                    <a:pt x="2059570" y="471721"/>
                  </a:cubicBezTo>
                  <a:cubicBezTo>
                    <a:pt x="2059095" y="467860"/>
                    <a:pt x="2059585" y="463941"/>
                    <a:pt x="2060995" y="460316"/>
                  </a:cubicBezTo>
                  <a:cubicBezTo>
                    <a:pt x="2067054" y="447663"/>
                    <a:pt x="2078816" y="449801"/>
                    <a:pt x="2087905" y="451227"/>
                  </a:cubicBezTo>
                  <a:cubicBezTo>
                    <a:pt x="2096994" y="452652"/>
                    <a:pt x="2098954" y="452831"/>
                    <a:pt x="2100736" y="450158"/>
                  </a:cubicBezTo>
                  <a:cubicBezTo>
                    <a:pt x="2102518" y="447485"/>
                    <a:pt x="2100736" y="443207"/>
                    <a:pt x="2099845" y="438930"/>
                  </a:cubicBezTo>
                  <a:cubicBezTo>
                    <a:pt x="2098768" y="435824"/>
                    <a:pt x="2098109" y="432588"/>
                    <a:pt x="2097885" y="429307"/>
                  </a:cubicBezTo>
                  <a:cubicBezTo>
                    <a:pt x="2097974" y="423774"/>
                    <a:pt x="2099186" y="418318"/>
                    <a:pt x="2101449" y="413268"/>
                  </a:cubicBezTo>
                  <a:cubicBezTo>
                    <a:pt x="2102210" y="411588"/>
                    <a:pt x="2102865" y="409862"/>
                    <a:pt x="2103409" y="408100"/>
                  </a:cubicBezTo>
                  <a:cubicBezTo>
                    <a:pt x="2103409" y="406675"/>
                    <a:pt x="2105013" y="404001"/>
                    <a:pt x="2106261" y="400972"/>
                  </a:cubicBezTo>
                  <a:cubicBezTo>
                    <a:pt x="2108223" y="396899"/>
                    <a:pt x="2109832" y="392666"/>
                    <a:pt x="2111072" y="388319"/>
                  </a:cubicBezTo>
                  <a:cubicBezTo>
                    <a:pt x="2109420" y="386340"/>
                    <a:pt x="2107501" y="384601"/>
                    <a:pt x="2105370" y="383151"/>
                  </a:cubicBezTo>
                  <a:lnTo>
                    <a:pt x="2101627" y="379943"/>
                  </a:lnTo>
                  <a:lnTo>
                    <a:pt x="2099310" y="377804"/>
                  </a:lnTo>
                  <a:cubicBezTo>
                    <a:pt x="2096752" y="375526"/>
                    <a:pt x="2094075" y="373385"/>
                    <a:pt x="2091291" y="371389"/>
                  </a:cubicBezTo>
                  <a:lnTo>
                    <a:pt x="2090044" y="371389"/>
                  </a:lnTo>
                  <a:cubicBezTo>
                    <a:pt x="2082743" y="366612"/>
                    <a:pt x="2076347" y="360578"/>
                    <a:pt x="2071153" y="353568"/>
                  </a:cubicBezTo>
                  <a:cubicBezTo>
                    <a:pt x="2069025" y="350313"/>
                    <a:pt x="2067233" y="346850"/>
                    <a:pt x="2065807" y="343232"/>
                  </a:cubicBezTo>
                  <a:cubicBezTo>
                    <a:pt x="2064515" y="340137"/>
                    <a:pt x="2062965" y="337156"/>
                    <a:pt x="2061174" y="334321"/>
                  </a:cubicBezTo>
                  <a:cubicBezTo>
                    <a:pt x="2058635" y="330496"/>
                    <a:pt x="2054514" y="328011"/>
                    <a:pt x="2049947" y="327549"/>
                  </a:cubicBezTo>
                  <a:lnTo>
                    <a:pt x="2045670" y="326302"/>
                  </a:lnTo>
                  <a:cubicBezTo>
                    <a:pt x="2034151" y="322579"/>
                    <a:pt x="2021567" y="324283"/>
                    <a:pt x="2011453" y="330935"/>
                  </a:cubicBezTo>
                  <a:cubicBezTo>
                    <a:pt x="1994460" y="338811"/>
                    <a:pt x="1974483" y="336469"/>
                    <a:pt x="1959772" y="324876"/>
                  </a:cubicBezTo>
                  <a:cubicBezTo>
                    <a:pt x="1951995" y="319949"/>
                    <a:pt x="1946880" y="311752"/>
                    <a:pt x="1945872" y="302600"/>
                  </a:cubicBezTo>
                  <a:cubicBezTo>
                    <a:pt x="1946142" y="299316"/>
                    <a:pt x="1947180" y="296142"/>
                    <a:pt x="1948902" y="293333"/>
                  </a:cubicBezTo>
                  <a:lnTo>
                    <a:pt x="1954248" y="294224"/>
                  </a:lnTo>
                  <a:lnTo>
                    <a:pt x="1949614" y="291907"/>
                  </a:lnTo>
                  <a:cubicBezTo>
                    <a:pt x="1950055" y="290884"/>
                    <a:pt x="1950355" y="289804"/>
                    <a:pt x="1950505" y="288700"/>
                  </a:cubicBezTo>
                  <a:cubicBezTo>
                    <a:pt x="1950505" y="288700"/>
                    <a:pt x="1950505" y="288700"/>
                    <a:pt x="1949436" y="288700"/>
                  </a:cubicBezTo>
                  <a:cubicBezTo>
                    <a:pt x="1943161" y="287639"/>
                    <a:pt x="1937126" y="285466"/>
                    <a:pt x="1931615" y="282284"/>
                  </a:cubicBezTo>
                  <a:cubicBezTo>
                    <a:pt x="1923719" y="277760"/>
                    <a:pt x="1918579" y="269617"/>
                    <a:pt x="1917893" y="260542"/>
                  </a:cubicBezTo>
                  <a:cubicBezTo>
                    <a:pt x="1918194" y="254687"/>
                    <a:pt x="1919776" y="248969"/>
                    <a:pt x="1922527" y="243791"/>
                  </a:cubicBezTo>
                  <a:cubicBezTo>
                    <a:pt x="1923418" y="241296"/>
                    <a:pt x="1924487" y="238979"/>
                    <a:pt x="1925200" y="236841"/>
                  </a:cubicBezTo>
                  <a:cubicBezTo>
                    <a:pt x="1925913" y="234702"/>
                    <a:pt x="1926804" y="230782"/>
                    <a:pt x="1927517" y="227930"/>
                  </a:cubicBezTo>
                  <a:cubicBezTo>
                    <a:pt x="1928348" y="223446"/>
                    <a:pt x="1929540" y="219036"/>
                    <a:pt x="1931081" y="214743"/>
                  </a:cubicBezTo>
                  <a:cubicBezTo>
                    <a:pt x="1934317" y="206488"/>
                    <a:pt x="1938632" y="198698"/>
                    <a:pt x="1943912" y="191575"/>
                  </a:cubicBezTo>
                  <a:cubicBezTo>
                    <a:pt x="1948014" y="186008"/>
                    <a:pt x="1951537" y="180037"/>
                    <a:pt x="1954426" y="173754"/>
                  </a:cubicBezTo>
                  <a:cubicBezTo>
                    <a:pt x="1956692" y="166864"/>
                    <a:pt x="1957658" y="159613"/>
                    <a:pt x="1957278" y="152369"/>
                  </a:cubicBezTo>
                  <a:cubicBezTo>
                    <a:pt x="1956467" y="142114"/>
                    <a:pt x="1958633" y="131842"/>
                    <a:pt x="1963515" y="122787"/>
                  </a:cubicBezTo>
                  <a:cubicBezTo>
                    <a:pt x="1967280" y="117525"/>
                    <a:pt x="1972145" y="113147"/>
                    <a:pt x="1977772" y="109955"/>
                  </a:cubicBezTo>
                  <a:cubicBezTo>
                    <a:pt x="1986147" y="104074"/>
                    <a:pt x="1990781" y="100510"/>
                    <a:pt x="1989890" y="93204"/>
                  </a:cubicBezTo>
                  <a:cubicBezTo>
                    <a:pt x="1988158" y="81972"/>
                    <a:pt x="1980110" y="72744"/>
                    <a:pt x="1969218" y="69502"/>
                  </a:cubicBezTo>
                  <a:cubicBezTo>
                    <a:pt x="1963253" y="68157"/>
                    <a:pt x="1957989" y="64670"/>
                    <a:pt x="1954426" y="59700"/>
                  </a:cubicBezTo>
                  <a:cubicBezTo>
                    <a:pt x="1953477" y="58462"/>
                    <a:pt x="1952466" y="57273"/>
                    <a:pt x="1951397" y="56136"/>
                  </a:cubicBezTo>
                  <a:cubicBezTo>
                    <a:pt x="1947654" y="51859"/>
                    <a:pt x="1947120" y="51324"/>
                    <a:pt x="1941773" y="50790"/>
                  </a:cubicBezTo>
                  <a:lnTo>
                    <a:pt x="1936070" y="50790"/>
                  </a:lnTo>
                  <a:cubicBezTo>
                    <a:pt x="1930613" y="51768"/>
                    <a:pt x="1924985" y="50756"/>
                    <a:pt x="1920209" y="47938"/>
                  </a:cubicBezTo>
                  <a:cubicBezTo>
                    <a:pt x="1917110" y="45654"/>
                    <a:pt x="1914604" y="42660"/>
                    <a:pt x="1912903" y="39206"/>
                  </a:cubicBezTo>
                  <a:cubicBezTo>
                    <a:pt x="1911740" y="36923"/>
                    <a:pt x="1910099" y="34917"/>
                    <a:pt x="1908091" y="33325"/>
                  </a:cubicBezTo>
                  <a:cubicBezTo>
                    <a:pt x="1902543" y="30662"/>
                    <a:pt x="1896415" y="29437"/>
                    <a:pt x="1890270" y="29761"/>
                  </a:cubicBezTo>
                  <a:cubicBezTo>
                    <a:pt x="1880215" y="30372"/>
                    <a:pt x="1870296" y="27193"/>
                    <a:pt x="1862470" y="20850"/>
                  </a:cubicBezTo>
                  <a:cubicBezTo>
                    <a:pt x="1857088" y="14861"/>
                    <a:pt x="1853128" y="7734"/>
                    <a:pt x="1850886" y="0"/>
                  </a:cubicBezTo>
                  <a:cubicBezTo>
                    <a:pt x="1848482" y="8787"/>
                    <a:pt x="1847048" y="17810"/>
                    <a:pt x="1846609" y="26910"/>
                  </a:cubicBezTo>
                  <a:cubicBezTo>
                    <a:pt x="1846609" y="47226"/>
                    <a:pt x="1865499" y="52928"/>
                    <a:pt x="1879043" y="62552"/>
                  </a:cubicBezTo>
                  <a:cubicBezTo>
                    <a:pt x="1882430" y="65047"/>
                    <a:pt x="1890627" y="70215"/>
                    <a:pt x="1889379" y="75561"/>
                  </a:cubicBezTo>
                  <a:cubicBezTo>
                    <a:pt x="1887063" y="85006"/>
                    <a:pt x="1873341" y="78947"/>
                    <a:pt x="1868885" y="75561"/>
                  </a:cubicBezTo>
                  <a:cubicBezTo>
                    <a:pt x="1847678" y="63264"/>
                    <a:pt x="1831461" y="45622"/>
                    <a:pt x="1806868" y="63621"/>
                  </a:cubicBezTo>
                  <a:cubicBezTo>
                    <a:pt x="1799286" y="71346"/>
                    <a:pt x="1790184" y="77415"/>
                    <a:pt x="1780137" y="81442"/>
                  </a:cubicBezTo>
                  <a:cubicBezTo>
                    <a:pt x="1767662" y="84293"/>
                    <a:pt x="1766059" y="73422"/>
                    <a:pt x="1759464" y="65403"/>
                  </a:cubicBezTo>
                  <a:cubicBezTo>
                    <a:pt x="1745305" y="45165"/>
                    <a:pt x="1724062" y="30982"/>
                    <a:pt x="1699942" y="25662"/>
                  </a:cubicBezTo>
                  <a:cubicBezTo>
                    <a:pt x="1673746" y="21029"/>
                    <a:pt x="1645232" y="37424"/>
                    <a:pt x="1624560" y="51681"/>
                  </a:cubicBezTo>
                  <a:cubicBezTo>
                    <a:pt x="1602201" y="66943"/>
                    <a:pt x="1582865" y="86219"/>
                    <a:pt x="1567533" y="108530"/>
                  </a:cubicBezTo>
                  <a:cubicBezTo>
                    <a:pt x="1559692" y="120113"/>
                    <a:pt x="1558266" y="133479"/>
                    <a:pt x="1551138" y="145419"/>
                  </a:cubicBezTo>
                  <a:cubicBezTo>
                    <a:pt x="1544119" y="156013"/>
                    <a:pt x="1538601" y="167528"/>
                    <a:pt x="1534742" y="179635"/>
                  </a:cubicBezTo>
                  <a:cubicBezTo>
                    <a:pt x="1532661" y="192410"/>
                    <a:pt x="1528634" y="204791"/>
                    <a:pt x="1522802" y="216346"/>
                  </a:cubicBezTo>
                  <a:cubicBezTo>
                    <a:pt x="1516242" y="225777"/>
                    <a:pt x="1508451" y="234287"/>
                    <a:pt x="1499635" y="241652"/>
                  </a:cubicBezTo>
                  <a:cubicBezTo>
                    <a:pt x="1491615" y="249137"/>
                    <a:pt x="1482705" y="256800"/>
                    <a:pt x="1472903" y="247533"/>
                  </a:cubicBezTo>
                  <a:cubicBezTo>
                    <a:pt x="1468092" y="242900"/>
                    <a:pt x="1469161" y="240761"/>
                    <a:pt x="1461498" y="238979"/>
                  </a:cubicBezTo>
                  <a:cubicBezTo>
                    <a:pt x="1453835" y="237197"/>
                    <a:pt x="1449380" y="236841"/>
                    <a:pt x="1443677" y="235059"/>
                  </a:cubicBezTo>
                  <a:cubicBezTo>
                    <a:pt x="1421936" y="228999"/>
                    <a:pt x="1409639" y="252879"/>
                    <a:pt x="1406075" y="270700"/>
                  </a:cubicBezTo>
                  <a:cubicBezTo>
                    <a:pt x="1400907" y="296184"/>
                    <a:pt x="1389145" y="280324"/>
                    <a:pt x="1375601" y="268740"/>
                  </a:cubicBezTo>
                  <a:cubicBezTo>
                    <a:pt x="1362057" y="257157"/>
                    <a:pt x="1359919" y="260008"/>
                    <a:pt x="1349404" y="268740"/>
                  </a:cubicBezTo>
                  <a:cubicBezTo>
                    <a:pt x="1342098" y="275334"/>
                    <a:pt x="1335682" y="283353"/>
                    <a:pt x="1326593" y="278007"/>
                  </a:cubicBezTo>
                  <a:cubicBezTo>
                    <a:pt x="1308773" y="267493"/>
                    <a:pt x="1341385" y="256444"/>
                    <a:pt x="1345662" y="246999"/>
                  </a:cubicBezTo>
                  <a:cubicBezTo>
                    <a:pt x="1349939" y="237553"/>
                    <a:pt x="1339425" y="229178"/>
                    <a:pt x="1331583" y="226148"/>
                  </a:cubicBezTo>
                  <a:cubicBezTo>
                    <a:pt x="1319889" y="222435"/>
                    <a:pt x="1307255" y="223003"/>
                    <a:pt x="1295941" y="227752"/>
                  </a:cubicBezTo>
                  <a:cubicBezTo>
                    <a:pt x="1272382" y="235575"/>
                    <a:pt x="1251300" y="249467"/>
                    <a:pt x="1234816" y="268027"/>
                  </a:cubicBezTo>
                  <a:cubicBezTo>
                    <a:pt x="1216995" y="289413"/>
                    <a:pt x="1233924" y="314718"/>
                    <a:pt x="1240696" y="337529"/>
                  </a:cubicBezTo>
                  <a:cubicBezTo>
                    <a:pt x="1244855" y="347891"/>
                    <a:pt x="1245665" y="359295"/>
                    <a:pt x="1243013" y="370141"/>
                  </a:cubicBezTo>
                  <a:cubicBezTo>
                    <a:pt x="1240518" y="377448"/>
                    <a:pt x="1232499" y="394913"/>
                    <a:pt x="1223766" y="390636"/>
                  </a:cubicBezTo>
                  <a:cubicBezTo>
                    <a:pt x="1215034" y="386359"/>
                    <a:pt x="1215390" y="372815"/>
                    <a:pt x="1218955" y="366043"/>
                  </a:cubicBezTo>
                  <a:cubicBezTo>
                    <a:pt x="1222519" y="359271"/>
                    <a:pt x="1234103" y="346974"/>
                    <a:pt x="1231430" y="342519"/>
                  </a:cubicBezTo>
                  <a:cubicBezTo>
                    <a:pt x="1228756" y="338064"/>
                    <a:pt x="1227509" y="342519"/>
                    <a:pt x="1222341" y="343767"/>
                  </a:cubicBezTo>
                  <a:cubicBezTo>
                    <a:pt x="1217172" y="345014"/>
                    <a:pt x="1201134" y="340024"/>
                    <a:pt x="1207906" y="332539"/>
                  </a:cubicBezTo>
                  <a:cubicBezTo>
                    <a:pt x="1212361" y="327728"/>
                    <a:pt x="1211648" y="323272"/>
                    <a:pt x="1209510" y="322916"/>
                  </a:cubicBezTo>
                  <a:cubicBezTo>
                    <a:pt x="1198751" y="322040"/>
                    <a:pt x="1188369" y="327095"/>
                    <a:pt x="1182422" y="336103"/>
                  </a:cubicBezTo>
                  <a:cubicBezTo>
                    <a:pt x="1177967" y="342341"/>
                    <a:pt x="1163175" y="382081"/>
                    <a:pt x="1161393" y="355528"/>
                  </a:cubicBezTo>
                  <a:cubicBezTo>
                    <a:pt x="1161393" y="347509"/>
                    <a:pt x="1156581" y="337707"/>
                    <a:pt x="1161393" y="332005"/>
                  </a:cubicBezTo>
                  <a:cubicBezTo>
                    <a:pt x="1166205" y="326302"/>
                    <a:pt x="1182244" y="322738"/>
                    <a:pt x="1190441" y="317748"/>
                  </a:cubicBezTo>
                  <a:cubicBezTo>
                    <a:pt x="1194896" y="314897"/>
                    <a:pt x="1211470" y="301709"/>
                    <a:pt x="1206302" y="294402"/>
                  </a:cubicBezTo>
                  <a:cubicBezTo>
                    <a:pt x="1201134" y="287096"/>
                    <a:pt x="1184026" y="296541"/>
                    <a:pt x="1178501" y="299036"/>
                  </a:cubicBezTo>
                  <a:cubicBezTo>
                    <a:pt x="1151172" y="310577"/>
                    <a:pt x="1125422" y="325548"/>
                    <a:pt x="1101871" y="343588"/>
                  </a:cubicBezTo>
                  <a:cubicBezTo>
                    <a:pt x="1091000" y="352321"/>
                    <a:pt x="1080664" y="361409"/>
                    <a:pt x="1069793" y="370320"/>
                  </a:cubicBezTo>
                  <a:cubicBezTo>
                    <a:pt x="1058039" y="379037"/>
                    <a:pt x="1043958" y="384062"/>
                    <a:pt x="1029340" y="384755"/>
                  </a:cubicBezTo>
                  <a:cubicBezTo>
                    <a:pt x="1021855" y="385824"/>
                    <a:pt x="1008133" y="388497"/>
                    <a:pt x="1012410" y="399011"/>
                  </a:cubicBezTo>
                  <a:cubicBezTo>
                    <a:pt x="1016687" y="409526"/>
                    <a:pt x="1033260" y="405249"/>
                    <a:pt x="1038963" y="414516"/>
                  </a:cubicBezTo>
                  <a:cubicBezTo>
                    <a:pt x="1048586" y="430376"/>
                    <a:pt x="1024885" y="444990"/>
                    <a:pt x="1015974" y="454613"/>
                  </a:cubicBezTo>
                  <a:cubicBezTo>
                    <a:pt x="1009595" y="460032"/>
                    <a:pt x="1006213" y="468189"/>
                    <a:pt x="1006885" y="476533"/>
                  </a:cubicBezTo>
                  <a:cubicBezTo>
                    <a:pt x="1007776" y="484017"/>
                    <a:pt x="1015974" y="500769"/>
                    <a:pt x="1025954" y="497918"/>
                  </a:cubicBezTo>
                  <a:cubicBezTo>
                    <a:pt x="1031834" y="496314"/>
                    <a:pt x="1050368" y="449267"/>
                    <a:pt x="1047517" y="486512"/>
                  </a:cubicBezTo>
                  <a:cubicBezTo>
                    <a:pt x="1045556" y="512175"/>
                    <a:pt x="1073001" y="525006"/>
                    <a:pt x="1091713" y="538193"/>
                  </a:cubicBezTo>
                  <a:cubicBezTo>
                    <a:pt x="1102762" y="545856"/>
                    <a:pt x="1103653" y="547995"/>
                    <a:pt x="1094030" y="554767"/>
                  </a:cubicBezTo>
                  <a:cubicBezTo>
                    <a:pt x="1090393" y="557887"/>
                    <a:pt x="1086585" y="560802"/>
                    <a:pt x="1082624" y="563499"/>
                  </a:cubicBezTo>
                  <a:cubicBezTo>
                    <a:pt x="1074249" y="567420"/>
                    <a:pt x="1072466" y="563499"/>
                    <a:pt x="1064803" y="561717"/>
                  </a:cubicBezTo>
                  <a:cubicBezTo>
                    <a:pt x="1049299" y="559400"/>
                    <a:pt x="1025775" y="583815"/>
                    <a:pt x="1040745" y="597359"/>
                  </a:cubicBezTo>
                  <a:cubicBezTo>
                    <a:pt x="1046626" y="602527"/>
                    <a:pt x="1060527" y="604844"/>
                    <a:pt x="1063377" y="612863"/>
                  </a:cubicBezTo>
                  <a:cubicBezTo>
                    <a:pt x="1068546" y="628367"/>
                    <a:pt x="1054111" y="626585"/>
                    <a:pt x="1045556" y="623199"/>
                  </a:cubicBezTo>
                  <a:cubicBezTo>
                    <a:pt x="1023769" y="616602"/>
                    <a:pt x="1000516" y="616602"/>
                    <a:pt x="978728" y="623199"/>
                  </a:cubicBezTo>
                  <a:cubicBezTo>
                    <a:pt x="960907" y="629258"/>
                    <a:pt x="936492" y="658841"/>
                    <a:pt x="944512" y="677910"/>
                  </a:cubicBezTo>
                  <a:cubicBezTo>
                    <a:pt x="948967" y="688424"/>
                    <a:pt x="949680" y="687533"/>
                    <a:pt x="937561" y="692345"/>
                  </a:cubicBezTo>
                  <a:cubicBezTo>
                    <a:pt x="926910" y="697680"/>
                    <a:pt x="915068" y="700196"/>
                    <a:pt x="903167" y="699651"/>
                  </a:cubicBezTo>
                  <a:cubicBezTo>
                    <a:pt x="892169" y="698935"/>
                    <a:pt x="881545" y="695373"/>
                    <a:pt x="872337" y="689315"/>
                  </a:cubicBezTo>
                  <a:cubicBezTo>
                    <a:pt x="867347" y="685929"/>
                    <a:pt x="855585" y="675949"/>
                    <a:pt x="848635" y="677553"/>
                  </a:cubicBezTo>
                  <a:cubicBezTo>
                    <a:pt x="830814" y="681652"/>
                    <a:pt x="854872" y="725670"/>
                    <a:pt x="858793" y="734758"/>
                  </a:cubicBezTo>
                  <a:cubicBezTo>
                    <a:pt x="866430" y="755140"/>
                    <a:pt x="872099" y="776205"/>
                    <a:pt x="875723" y="797666"/>
                  </a:cubicBezTo>
                  <a:cubicBezTo>
                    <a:pt x="877149" y="804795"/>
                    <a:pt x="880356" y="817982"/>
                    <a:pt x="874297" y="824041"/>
                  </a:cubicBezTo>
                  <a:cubicBezTo>
                    <a:pt x="864496" y="833843"/>
                    <a:pt x="859506" y="820121"/>
                    <a:pt x="852021" y="818339"/>
                  </a:cubicBezTo>
                  <a:cubicBezTo>
                    <a:pt x="847744" y="817270"/>
                    <a:pt x="845427" y="821547"/>
                    <a:pt x="841507" y="822259"/>
                  </a:cubicBezTo>
                  <a:cubicBezTo>
                    <a:pt x="836242" y="822576"/>
                    <a:pt x="830979" y="821597"/>
                    <a:pt x="826181" y="819408"/>
                  </a:cubicBezTo>
                  <a:cubicBezTo>
                    <a:pt x="819575" y="818237"/>
                    <a:pt x="812913" y="817404"/>
                    <a:pt x="806222" y="816913"/>
                  </a:cubicBezTo>
                  <a:cubicBezTo>
                    <a:pt x="799271" y="815666"/>
                    <a:pt x="796241" y="811567"/>
                    <a:pt x="790717" y="807646"/>
                  </a:cubicBezTo>
                  <a:cubicBezTo>
                    <a:pt x="785218" y="804958"/>
                    <a:pt x="779865" y="801984"/>
                    <a:pt x="774678" y="798736"/>
                  </a:cubicBezTo>
                  <a:cubicBezTo>
                    <a:pt x="770401" y="795350"/>
                    <a:pt x="768262" y="791429"/>
                    <a:pt x="762916" y="789469"/>
                  </a:cubicBezTo>
                  <a:cubicBezTo>
                    <a:pt x="757570" y="787508"/>
                    <a:pt x="751867" y="789469"/>
                    <a:pt x="746877" y="786439"/>
                  </a:cubicBezTo>
                  <a:cubicBezTo>
                    <a:pt x="741888" y="783410"/>
                    <a:pt x="739927" y="778776"/>
                    <a:pt x="736006" y="773252"/>
                  </a:cubicBezTo>
                  <a:cubicBezTo>
                    <a:pt x="729769" y="764698"/>
                    <a:pt x="697513" y="758995"/>
                    <a:pt x="693414" y="746520"/>
                  </a:cubicBezTo>
                  <a:cubicBezTo>
                    <a:pt x="693141" y="745348"/>
                    <a:pt x="693141" y="744128"/>
                    <a:pt x="693414" y="742956"/>
                  </a:cubicBezTo>
                  <a:cubicBezTo>
                    <a:pt x="693930" y="740372"/>
                    <a:pt x="695862" y="738302"/>
                    <a:pt x="698404" y="737610"/>
                  </a:cubicBezTo>
                  <a:cubicBezTo>
                    <a:pt x="703874" y="736343"/>
                    <a:pt x="709192" y="734491"/>
                    <a:pt x="714265" y="732085"/>
                  </a:cubicBezTo>
                  <a:cubicBezTo>
                    <a:pt x="723392" y="725226"/>
                    <a:pt x="725230" y="712267"/>
                    <a:pt x="718371" y="703140"/>
                  </a:cubicBezTo>
                  <a:cubicBezTo>
                    <a:pt x="717925" y="702546"/>
                    <a:pt x="717446" y="701976"/>
                    <a:pt x="716938" y="701433"/>
                  </a:cubicBezTo>
                  <a:cubicBezTo>
                    <a:pt x="710857" y="693454"/>
                    <a:pt x="700754" y="689647"/>
                    <a:pt x="690920" y="691632"/>
                  </a:cubicBezTo>
                  <a:cubicBezTo>
                    <a:pt x="688875" y="692170"/>
                    <a:pt x="686901" y="692948"/>
                    <a:pt x="685039" y="693948"/>
                  </a:cubicBezTo>
                  <a:lnTo>
                    <a:pt x="685039" y="693948"/>
                  </a:lnTo>
                  <a:cubicBezTo>
                    <a:pt x="683131" y="694547"/>
                    <a:pt x="681048" y="693992"/>
                    <a:pt x="679693" y="692523"/>
                  </a:cubicBezTo>
                  <a:cubicBezTo>
                    <a:pt x="678116" y="691329"/>
                    <a:pt x="677139" y="689507"/>
                    <a:pt x="677020" y="687533"/>
                  </a:cubicBezTo>
                  <a:cubicBezTo>
                    <a:pt x="676944" y="683873"/>
                    <a:pt x="677611" y="680235"/>
                    <a:pt x="678980" y="676840"/>
                  </a:cubicBezTo>
                  <a:cubicBezTo>
                    <a:pt x="681474" y="668286"/>
                    <a:pt x="685751" y="665079"/>
                    <a:pt x="678980" y="659019"/>
                  </a:cubicBezTo>
                  <a:cubicBezTo>
                    <a:pt x="678980" y="659019"/>
                    <a:pt x="672029" y="656524"/>
                    <a:pt x="670960" y="655990"/>
                  </a:cubicBezTo>
                  <a:cubicBezTo>
                    <a:pt x="666867" y="653943"/>
                    <a:pt x="662987" y="651495"/>
                    <a:pt x="659376" y="648683"/>
                  </a:cubicBezTo>
                  <a:lnTo>
                    <a:pt x="659376" y="648683"/>
                  </a:lnTo>
                  <a:cubicBezTo>
                    <a:pt x="656806" y="646445"/>
                    <a:pt x="654792" y="643638"/>
                    <a:pt x="653496" y="640485"/>
                  </a:cubicBezTo>
                  <a:cubicBezTo>
                    <a:pt x="651800" y="635147"/>
                    <a:pt x="649529" y="630008"/>
                    <a:pt x="646724" y="625159"/>
                  </a:cubicBezTo>
                  <a:cubicBezTo>
                    <a:pt x="639773" y="615358"/>
                    <a:pt x="632288" y="616962"/>
                    <a:pt x="621952" y="618031"/>
                  </a:cubicBezTo>
                  <a:cubicBezTo>
                    <a:pt x="605022" y="619813"/>
                    <a:pt x="573479" y="594508"/>
                    <a:pt x="561183" y="619635"/>
                  </a:cubicBezTo>
                  <a:cubicBezTo>
                    <a:pt x="559400" y="623556"/>
                    <a:pt x="561183" y="631219"/>
                    <a:pt x="558153" y="636030"/>
                  </a:cubicBezTo>
                  <a:cubicBezTo>
                    <a:pt x="557539" y="638115"/>
                    <a:pt x="555826" y="639691"/>
                    <a:pt x="553698" y="640129"/>
                  </a:cubicBezTo>
                  <a:cubicBezTo>
                    <a:pt x="552023" y="640699"/>
                    <a:pt x="550206" y="640699"/>
                    <a:pt x="548530" y="640129"/>
                  </a:cubicBezTo>
                  <a:cubicBezTo>
                    <a:pt x="544075" y="638525"/>
                    <a:pt x="541580" y="633714"/>
                    <a:pt x="533560" y="638347"/>
                  </a:cubicBezTo>
                  <a:cubicBezTo>
                    <a:pt x="525541" y="642980"/>
                    <a:pt x="527145" y="644584"/>
                    <a:pt x="515739" y="642089"/>
                  </a:cubicBezTo>
                  <a:cubicBezTo>
                    <a:pt x="511640" y="642089"/>
                    <a:pt x="507541" y="641020"/>
                    <a:pt x="503443" y="639951"/>
                  </a:cubicBezTo>
                  <a:cubicBezTo>
                    <a:pt x="501395" y="639505"/>
                    <a:pt x="499417" y="638786"/>
                    <a:pt x="497562" y="637812"/>
                  </a:cubicBezTo>
                  <a:cubicBezTo>
                    <a:pt x="495838" y="636624"/>
                    <a:pt x="493902" y="635777"/>
                    <a:pt x="491859" y="635317"/>
                  </a:cubicBezTo>
                  <a:cubicBezTo>
                    <a:pt x="489364" y="635317"/>
                    <a:pt x="487404" y="638703"/>
                    <a:pt x="485087" y="639416"/>
                  </a:cubicBezTo>
                  <a:cubicBezTo>
                    <a:pt x="483590" y="640241"/>
                    <a:pt x="481774" y="640241"/>
                    <a:pt x="480276" y="639416"/>
                  </a:cubicBezTo>
                  <a:cubicBezTo>
                    <a:pt x="476928" y="636903"/>
                    <a:pt x="474439" y="633418"/>
                    <a:pt x="473148" y="629437"/>
                  </a:cubicBezTo>
                  <a:cubicBezTo>
                    <a:pt x="471883" y="626667"/>
                    <a:pt x="470330" y="624039"/>
                    <a:pt x="468514" y="621595"/>
                  </a:cubicBezTo>
                  <a:cubicBezTo>
                    <a:pt x="467948" y="620621"/>
                    <a:pt x="467068" y="619867"/>
                    <a:pt x="466019" y="619457"/>
                  </a:cubicBezTo>
                  <a:cubicBezTo>
                    <a:pt x="466019" y="619457"/>
                    <a:pt x="463346" y="619457"/>
                    <a:pt x="463346" y="619457"/>
                  </a:cubicBezTo>
                  <a:cubicBezTo>
                    <a:pt x="463346" y="625159"/>
                    <a:pt x="467623" y="629615"/>
                    <a:pt x="466553" y="635674"/>
                  </a:cubicBezTo>
                  <a:cubicBezTo>
                    <a:pt x="465083" y="639888"/>
                    <a:pt x="462980" y="643854"/>
                    <a:pt x="460316" y="647436"/>
                  </a:cubicBezTo>
                  <a:cubicBezTo>
                    <a:pt x="458890" y="650109"/>
                    <a:pt x="457287" y="657059"/>
                    <a:pt x="456217" y="658841"/>
                  </a:cubicBezTo>
                  <a:cubicBezTo>
                    <a:pt x="453009" y="663653"/>
                    <a:pt x="450693" y="661336"/>
                    <a:pt x="447307" y="664366"/>
                  </a:cubicBezTo>
                  <a:cubicBezTo>
                    <a:pt x="432872" y="676840"/>
                    <a:pt x="475108" y="709809"/>
                    <a:pt x="479028" y="724244"/>
                  </a:cubicBezTo>
                  <a:lnTo>
                    <a:pt x="479028" y="724244"/>
                  </a:lnTo>
                  <a:cubicBezTo>
                    <a:pt x="479830" y="727763"/>
                    <a:pt x="479830" y="731418"/>
                    <a:pt x="479028" y="734937"/>
                  </a:cubicBezTo>
                  <a:cubicBezTo>
                    <a:pt x="478131" y="739484"/>
                    <a:pt x="476177" y="743757"/>
                    <a:pt x="473325" y="747411"/>
                  </a:cubicBezTo>
                  <a:cubicBezTo>
                    <a:pt x="470941" y="750057"/>
                    <a:pt x="467942" y="752077"/>
                    <a:pt x="464593" y="753292"/>
                  </a:cubicBezTo>
                  <a:lnTo>
                    <a:pt x="463167" y="753292"/>
                  </a:lnTo>
                  <a:cubicBezTo>
                    <a:pt x="460210" y="754989"/>
                    <a:pt x="457460" y="757022"/>
                    <a:pt x="454970" y="759351"/>
                  </a:cubicBezTo>
                  <a:cubicBezTo>
                    <a:pt x="452835" y="761238"/>
                    <a:pt x="450354" y="762691"/>
                    <a:pt x="447663" y="763628"/>
                  </a:cubicBezTo>
                  <a:cubicBezTo>
                    <a:pt x="442673" y="765232"/>
                    <a:pt x="437683" y="762203"/>
                    <a:pt x="432694" y="763628"/>
                  </a:cubicBezTo>
                  <a:cubicBezTo>
                    <a:pt x="429534" y="765191"/>
                    <a:pt x="426597" y="767169"/>
                    <a:pt x="423962" y="769509"/>
                  </a:cubicBezTo>
                  <a:cubicBezTo>
                    <a:pt x="414781" y="777215"/>
                    <a:pt x="403913" y="782649"/>
                    <a:pt x="392240" y="785370"/>
                  </a:cubicBezTo>
                  <a:cubicBezTo>
                    <a:pt x="388096" y="785904"/>
                    <a:pt x="383886" y="785223"/>
                    <a:pt x="380122" y="783410"/>
                  </a:cubicBezTo>
                  <a:cubicBezTo>
                    <a:pt x="376736" y="781628"/>
                    <a:pt x="373350" y="774143"/>
                    <a:pt x="370142" y="773252"/>
                  </a:cubicBezTo>
                  <a:cubicBezTo>
                    <a:pt x="361231" y="770222"/>
                    <a:pt x="359984" y="787330"/>
                    <a:pt x="351430" y="791073"/>
                  </a:cubicBezTo>
                  <a:cubicBezTo>
                    <a:pt x="341918" y="793335"/>
                    <a:pt x="332069" y="793818"/>
                    <a:pt x="322382" y="792498"/>
                  </a:cubicBezTo>
                  <a:cubicBezTo>
                    <a:pt x="313013" y="790173"/>
                    <a:pt x="305287" y="783569"/>
                    <a:pt x="301531" y="774677"/>
                  </a:cubicBezTo>
                  <a:cubicBezTo>
                    <a:pt x="299188" y="770989"/>
                    <a:pt x="298853" y="766369"/>
                    <a:pt x="300640" y="762381"/>
                  </a:cubicBezTo>
                  <a:cubicBezTo>
                    <a:pt x="301888" y="758995"/>
                    <a:pt x="309194" y="753649"/>
                    <a:pt x="309372" y="750263"/>
                  </a:cubicBezTo>
                  <a:cubicBezTo>
                    <a:pt x="309372" y="732442"/>
                    <a:pt x="287274" y="743847"/>
                    <a:pt x="279968" y="747590"/>
                  </a:cubicBezTo>
                  <a:cubicBezTo>
                    <a:pt x="269674" y="753144"/>
                    <a:pt x="258946" y="757852"/>
                    <a:pt x="247890" y="761668"/>
                  </a:cubicBezTo>
                  <a:cubicBezTo>
                    <a:pt x="242172" y="763689"/>
                    <a:pt x="236013" y="764120"/>
                    <a:pt x="230069" y="762916"/>
                  </a:cubicBezTo>
                  <a:cubicBezTo>
                    <a:pt x="220852" y="761764"/>
                    <a:pt x="211495" y="763119"/>
                    <a:pt x="202982" y="766836"/>
                  </a:cubicBezTo>
                  <a:cubicBezTo>
                    <a:pt x="192821" y="768791"/>
                    <a:pt x="183247" y="773059"/>
                    <a:pt x="175003" y="779311"/>
                  </a:cubicBezTo>
                  <a:cubicBezTo>
                    <a:pt x="164561" y="788174"/>
                    <a:pt x="153676" y="796501"/>
                    <a:pt x="142390" y="804260"/>
                  </a:cubicBezTo>
                  <a:cubicBezTo>
                    <a:pt x="132410" y="811032"/>
                    <a:pt x="126173" y="814775"/>
                    <a:pt x="133658" y="825289"/>
                  </a:cubicBezTo>
                  <a:cubicBezTo>
                    <a:pt x="135440" y="827784"/>
                    <a:pt x="142747" y="832596"/>
                    <a:pt x="142390" y="836516"/>
                  </a:cubicBezTo>
                  <a:cubicBezTo>
                    <a:pt x="142034" y="840437"/>
                    <a:pt x="134549" y="836516"/>
                    <a:pt x="131876" y="834199"/>
                  </a:cubicBezTo>
                  <a:cubicBezTo>
                    <a:pt x="125856" y="826172"/>
                    <a:pt x="122269" y="816584"/>
                    <a:pt x="121540" y="806577"/>
                  </a:cubicBezTo>
                  <a:cubicBezTo>
                    <a:pt x="118563" y="795260"/>
                    <a:pt x="112374" y="785047"/>
                    <a:pt x="103719" y="777172"/>
                  </a:cubicBezTo>
                  <a:cubicBezTo>
                    <a:pt x="93026" y="767727"/>
                    <a:pt x="95164" y="780380"/>
                    <a:pt x="94095" y="790003"/>
                  </a:cubicBezTo>
                  <a:cubicBezTo>
                    <a:pt x="92491" y="807646"/>
                    <a:pt x="86432" y="811923"/>
                    <a:pt x="71463" y="81192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dirty="0"/>
            </a:p>
          </p:txBody>
        </p:sp>
        <p:sp>
          <p:nvSpPr>
            <p:cNvPr id="570" name="Полилиния: фигура 703">
              <a:extLst>
                <a:ext uri="{FF2B5EF4-FFF2-40B4-BE49-F238E27FC236}">
                  <a16:creationId xmlns:a16="http://schemas.microsoft.com/office/drawing/2014/main" id="{1FE65A38-2B70-4090-A9E7-8DE706FB1881}"/>
                </a:ext>
              </a:extLst>
            </p:cNvPr>
            <p:cNvSpPr/>
            <p:nvPr/>
          </p:nvSpPr>
          <p:spPr>
            <a:xfrm>
              <a:off x="6487660" y="3773094"/>
              <a:ext cx="1045316" cy="697193"/>
            </a:xfrm>
            <a:custGeom>
              <a:avLst/>
              <a:gdLst>
                <a:gd name="connsiteX0" fmla="*/ 1118266 w 1121636"/>
                <a:gd name="connsiteY0" fmla="*/ 667475 h 747755"/>
                <a:gd name="connsiteX1" fmla="*/ 1120939 w 1121636"/>
                <a:gd name="connsiteY1" fmla="*/ 655357 h 747755"/>
                <a:gd name="connsiteX2" fmla="*/ 1120939 w 1121636"/>
                <a:gd name="connsiteY2" fmla="*/ 652506 h 747755"/>
                <a:gd name="connsiteX3" fmla="*/ 1109890 w 1121636"/>
                <a:gd name="connsiteY3" fmla="*/ 626843 h 747755"/>
                <a:gd name="connsiteX4" fmla="*/ 1092069 w 1121636"/>
                <a:gd name="connsiteY4" fmla="*/ 605458 h 747755"/>
                <a:gd name="connsiteX5" fmla="*/ 1080486 w 1121636"/>
                <a:gd name="connsiteY5" fmla="*/ 592093 h 747755"/>
                <a:gd name="connsiteX6" fmla="*/ 1071575 w 1121636"/>
                <a:gd name="connsiteY6" fmla="*/ 583004 h 747755"/>
                <a:gd name="connsiteX7" fmla="*/ 1066942 w 1121636"/>
                <a:gd name="connsiteY7" fmla="*/ 576767 h 747755"/>
                <a:gd name="connsiteX8" fmla="*/ 1054645 w 1121636"/>
                <a:gd name="connsiteY8" fmla="*/ 565896 h 747755"/>
                <a:gd name="connsiteX9" fmla="*/ 1039854 w 1121636"/>
                <a:gd name="connsiteY9" fmla="*/ 565896 h 747755"/>
                <a:gd name="connsiteX10" fmla="*/ 1023459 w 1121636"/>
                <a:gd name="connsiteY10" fmla="*/ 565896 h 747755"/>
                <a:gd name="connsiteX11" fmla="*/ 1012944 w 1121636"/>
                <a:gd name="connsiteY11" fmla="*/ 563935 h 747755"/>
                <a:gd name="connsiteX12" fmla="*/ 995123 w 1121636"/>
                <a:gd name="connsiteY12" fmla="*/ 560906 h 747755"/>
                <a:gd name="connsiteX13" fmla="*/ 981222 w 1121636"/>
                <a:gd name="connsiteY13" fmla="*/ 555560 h 747755"/>
                <a:gd name="connsiteX14" fmla="*/ 978727 w 1121636"/>
                <a:gd name="connsiteY14" fmla="*/ 541303 h 747755"/>
                <a:gd name="connsiteX15" fmla="*/ 978727 w 1121636"/>
                <a:gd name="connsiteY15" fmla="*/ 518848 h 747755"/>
                <a:gd name="connsiteX16" fmla="*/ 977659 w 1121636"/>
                <a:gd name="connsiteY16" fmla="*/ 508868 h 747755"/>
                <a:gd name="connsiteX17" fmla="*/ 977659 w 1121636"/>
                <a:gd name="connsiteY17" fmla="*/ 473227 h 747755"/>
                <a:gd name="connsiteX18" fmla="*/ 982827 w 1121636"/>
                <a:gd name="connsiteY18" fmla="*/ 460930 h 747755"/>
                <a:gd name="connsiteX19" fmla="*/ 986747 w 1121636"/>
                <a:gd name="connsiteY19" fmla="*/ 445782 h 747755"/>
                <a:gd name="connsiteX20" fmla="*/ 983718 w 1121636"/>
                <a:gd name="connsiteY20" fmla="*/ 436694 h 747755"/>
                <a:gd name="connsiteX21" fmla="*/ 982827 w 1121636"/>
                <a:gd name="connsiteY21" fmla="*/ 414595 h 747755"/>
                <a:gd name="connsiteX22" fmla="*/ 999400 w 1121636"/>
                <a:gd name="connsiteY22" fmla="*/ 390715 h 747755"/>
                <a:gd name="connsiteX23" fmla="*/ 1017221 w 1121636"/>
                <a:gd name="connsiteY23" fmla="*/ 360598 h 747755"/>
                <a:gd name="connsiteX24" fmla="*/ 1017221 w 1121636"/>
                <a:gd name="connsiteY24" fmla="*/ 349371 h 747755"/>
                <a:gd name="connsiteX25" fmla="*/ 1020786 w 1121636"/>
                <a:gd name="connsiteY25" fmla="*/ 324421 h 747755"/>
                <a:gd name="connsiteX26" fmla="*/ 1033260 w 1121636"/>
                <a:gd name="connsiteY26" fmla="*/ 308917 h 747755"/>
                <a:gd name="connsiteX27" fmla="*/ 1038250 w 1121636"/>
                <a:gd name="connsiteY27" fmla="*/ 303749 h 747755"/>
                <a:gd name="connsiteX28" fmla="*/ 1046626 w 1121636"/>
                <a:gd name="connsiteY28" fmla="*/ 285928 h 747755"/>
                <a:gd name="connsiteX29" fmla="*/ 1036647 w 1121636"/>
                <a:gd name="connsiteY29" fmla="*/ 274345 h 747755"/>
                <a:gd name="connsiteX30" fmla="*/ 1034685 w 1121636"/>
                <a:gd name="connsiteY30" fmla="*/ 273097 h 747755"/>
                <a:gd name="connsiteX31" fmla="*/ 1020429 w 1121636"/>
                <a:gd name="connsiteY31" fmla="*/ 249752 h 747755"/>
                <a:gd name="connsiteX32" fmla="*/ 1042349 w 1121636"/>
                <a:gd name="connsiteY32" fmla="*/ 239237 h 747755"/>
                <a:gd name="connsiteX33" fmla="*/ 1048586 w 1121636"/>
                <a:gd name="connsiteY33" fmla="*/ 239237 h 747755"/>
                <a:gd name="connsiteX34" fmla="*/ 1064447 w 1121636"/>
                <a:gd name="connsiteY34" fmla="*/ 233891 h 747755"/>
                <a:gd name="connsiteX35" fmla="*/ 1078169 w 1121636"/>
                <a:gd name="connsiteY35" fmla="*/ 228901 h 747755"/>
                <a:gd name="connsiteX36" fmla="*/ 1082624 w 1121636"/>
                <a:gd name="connsiteY36" fmla="*/ 227654 h 747755"/>
                <a:gd name="connsiteX37" fmla="*/ 1103831 w 1121636"/>
                <a:gd name="connsiteY37" fmla="*/ 214466 h 747755"/>
                <a:gd name="connsiteX38" fmla="*/ 1096168 w 1121636"/>
                <a:gd name="connsiteY38" fmla="*/ 193794 h 747755"/>
                <a:gd name="connsiteX39" fmla="*/ 1078347 w 1121636"/>
                <a:gd name="connsiteY39" fmla="*/ 165815 h 747755"/>
                <a:gd name="connsiteX40" fmla="*/ 1045556 w 1121636"/>
                <a:gd name="connsiteY40" fmla="*/ 116629 h 747755"/>
                <a:gd name="connsiteX41" fmla="*/ 1022567 w 1121636"/>
                <a:gd name="connsiteY41" fmla="*/ 135698 h 747755"/>
                <a:gd name="connsiteX42" fmla="*/ 1009023 w 1121636"/>
                <a:gd name="connsiteY42" fmla="*/ 155479 h 747755"/>
                <a:gd name="connsiteX43" fmla="*/ 990311 w 1121636"/>
                <a:gd name="connsiteY43" fmla="*/ 162073 h 747755"/>
                <a:gd name="connsiteX44" fmla="*/ 979797 w 1121636"/>
                <a:gd name="connsiteY44" fmla="*/ 164568 h 747755"/>
                <a:gd name="connsiteX45" fmla="*/ 972490 w 1121636"/>
                <a:gd name="connsiteY45" fmla="*/ 185775 h 747755"/>
                <a:gd name="connsiteX46" fmla="*/ 972490 w 1121636"/>
                <a:gd name="connsiteY46" fmla="*/ 190230 h 747755"/>
                <a:gd name="connsiteX47" fmla="*/ 945403 w 1121636"/>
                <a:gd name="connsiteY47" fmla="*/ 229079 h 747755"/>
                <a:gd name="connsiteX48" fmla="*/ 927582 w 1121636"/>
                <a:gd name="connsiteY48" fmla="*/ 242623 h 747755"/>
                <a:gd name="connsiteX49" fmla="*/ 922770 w 1121636"/>
                <a:gd name="connsiteY49" fmla="*/ 248861 h 747755"/>
                <a:gd name="connsiteX50" fmla="*/ 909048 w 1121636"/>
                <a:gd name="connsiteY50" fmla="*/ 262405 h 747755"/>
                <a:gd name="connsiteX51" fmla="*/ 871803 w 1121636"/>
                <a:gd name="connsiteY51" fmla="*/ 267394 h 747755"/>
                <a:gd name="connsiteX52" fmla="*/ 853982 w 1121636"/>
                <a:gd name="connsiteY52" fmla="*/ 246366 h 747755"/>
                <a:gd name="connsiteX53" fmla="*/ 836160 w 1121636"/>
                <a:gd name="connsiteY53" fmla="*/ 228545 h 747755"/>
                <a:gd name="connsiteX54" fmla="*/ 822794 w 1121636"/>
                <a:gd name="connsiteY54" fmla="*/ 234248 h 747755"/>
                <a:gd name="connsiteX55" fmla="*/ 817092 w 1121636"/>
                <a:gd name="connsiteY55" fmla="*/ 238346 h 747755"/>
                <a:gd name="connsiteX56" fmla="*/ 787152 w 1121636"/>
                <a:gd name="connsiteY56" fmla="*/ 244049 h 747755"/>
                <a:gd name="connsiteX57" fmla="*/ 763451 w 1121636"/>
                <a:gd name="connsiteY57" fmla="*/ 229614 h 747755"/>
                <a:gd name="connsiteX58" fmla="*/ 762025 w 1121636"/>
                <a:gd name="connsiteY58" fmla="*/ 198784 h 747755"/>
                <a:gd name="connsiteX59" fmla="*/ 770223 w 1121636"/>
                <a:gd name="connsiteY59" fmla="*/ 186488 h 747755"/>
                <a:gd name="connsiteX60" fmla="*/ 777529 w 1121636"/>
                <a:gd name="connsiteY60" fmla="*/ 174369 h 747755"/>
                <a:gd name="connsiteX61" fmla="*/ 775391 w 1121636"/>
                <a:gd name="connsiteY61" fmla="*/ 158152 h 747755"/>
                <a:gd name="connsiteX62" fmla="*/ 771114 w 1121636"/>
                <a:gd name="connsiteY62" fmla="*/ 146034 h 747755"/>
                <a:gd name="connsiteX63" fmla="*/ 781807 w 1121636"/>
                <a:gd name="connsiteY63" fmla="*/ 112709 h 747755"/>
                <a:gd name="connsiteX64" fmla="*/ 791608 w 1121636"/>
                <a:gd name="connsiteY64" fmla="*/ 90076 h 747755"/>
                <a:gd name="connsiteX65" fmla="*/ 790717 w 1121636"/>
                <a:gd name="connsiteY65" fmla="*/ 85799 h 747755"/>
                <a:gd name="connsiteX66" fmla="*/ 789648 w 1121636"/>
                <a:gd name="connsiteY66" fmla="*/ 75463 h 747755"/>
                <a:gd name="connsiteX67" fmla="*/ 795529 w 1121636"/>
                <a:gd name="connsiteY67" fmla="*/ 66196 h 747755"/>
                <a:gd name="connsiteX68" fmla="*/ 798736 w 1121636"/>
                <a:gd name="connsiteY68" fmla="*/ 62275 h 747755"/>
                <a:gd name="connsiteX69" fmla="*/ 799627 w 1121636"/>
                <a:gd name="connsiteY69" fmla="*/ 52474 h 747755"/>
                <a:gd name="connsiteX70" fmla="*/ 799627 w 1121636"/>
                <a:gd name="connsiteY70" fmla="*/ 40356 h 747755"/>
                <a:gd name="connsiteX71" fmla="*/ 801231 w 1121636"/>
                <a:gd name="connsiteY71" fmla="*/ 34474 h 747755"/>
                <a:gd name="connsiteX72" fmla="*/ 801231 w 1121636"/>
                <a:gd name="connsiteY72" fmla="*/ 14693 h 747755"/>
                <a:gd name="connsiteX73" fmla="*/ 774500 w 1121636"/>
                <a:gd name="connsiteY73" fmla="*/ 80 h 747755"/>
                <a:gd name="connsiteX74" fmla="*/ 758995 w 1121636"/>
                <a:gd name="connsiteY74" fmla="*/ 14159 h 747755"/>
                <a:gd name="connsiteX75" fmla="*/ 757570 w 1121636"/>
                <a:gd name="connsiteY75" fmla="*/ 15584 h 747755"/>
                <a:gd name="connsiteX76" fmla="*/ 738501 w 1121636"/>
                <a:gd name="connsiteY76" fmla="*/ 31980 h 747755"/>
                <a:gd name="connsiteX77" fmla="*/ 731016 w 1121636"/>
                <a:gd name="connsiteY77" fmla="*/ 36078 h 747755"/>
                <a:gd name="connsiteX78" fmla="*/ 723531 w 1121636"/>
                <a:gd name="connsiteY78" fmla="*/ 42316 h 747755"/>
                <a:gd name="connsiteX79" fmla="*/ 709809 w 1121636"/>
                <a:gd name="connsiteY79" fmla="*/ 52295 h 747755"/>
                <a:gd name="connsiteX80" fmla="*/ 696799 w 1121636"/>
                <a:gd name="connsiteY80" fmla="*/ 56216 h 747755"/>
                <a:gd name="connsiteX81" fmla="*/ 692701 w 1121636"/>
                <a:gd name="connsiteY81" fmla="*/ 57285 h 747755"/>
                <a:gd name="connsiteX82" fmla="*/ 683077 w 1121636"/>
                <a:gd name="connsiteY82" fmla="*/ 60493 h 747755"/>
                <a:gd name="connsiteX83" fmla="*/ 679514 w 1121636"/>
                <a:gd name="connsiteY83" fmla="*/ 62275 h 747755"/>
                <a:gd name="connsiteX84" fmla="*/ 659554 w 1121636"/>
                <a:gd name="connsiteY84" fmla="*/ 75641 h 747755"/>
                <a:gd name="connsiteX85" fmla="*/ 625160 w 1121636"/>
                <a:gd name="connsiteY85" fmla="*/ 95779 h 747755"/>
                <a:gd name="connsiteX86" fmla="*/ 598072 w 1121636"/>
                <a:gd name="connsiteY86" fmla="*/ 126609 h 747755"/>
                <a:gd name="connsiteX87" fmla="*/ 558509 w 1121636"/>
                <a:gd name="connsiteY87" fmla="*/ 155835 h 747755"/>
                <a:gd name="connsiteX88" fmla="*/ 547282 w 1121636"/>
                <a:gd name="connsiteY88" fmla="*/ 155835 h 747755"/>
                <a:gd name="connsiteX89" fmla="*/ 534451 w 1121636"/>
                <a:gd name="connsiteY89" fmla="*/ 161716 h 747755"/>
                <a:gd name="connsiteX90" fmla="*/ 524650 w 1121636"/>
                <a:gd name="connsiteY90" fmla="*/ 167419 h 747755"/>
                <a:gd name="connsiteX91" fmla="*/ 518769 w 1121636"/>
                <a:gd name="connsiteY91" fmla="*/ 169201 h 747755"/>
                <a:gd name="connsiteX92" fmla="*/ 512175 w 1121636"/>
                <a:gd name="connsiteY92" fmla="*/ 172230 h 747755"/>
                <a:gd name="connsiteX93" fmla="*/ 508611 w 1121636"/>
                <a:gd name="connsiteY93" fmla="*/ 176151 h 747755"/>
                <a:gd name="connsiteX94" fmla="*/ 498275 w 1121636"/>
                <a:gd name="connsiteY94" fmla="*/ 184349 h 747755"/>
                <a:gd name="connsiteX95" fmla="*/ 490790 w 1121636"/>
                <a:gd name="connsiteY95" fmla="*/ 185775 h 747755"/>
                <a:gd name="connsiteX96" fmla="*/ 479919 w 1121636"/>
                <a:gd name="connsiteY96" fmla="*/ 191477 h 747755"/>
                <a:gd name="connsiteX97" fmla="*/ 476711 w 1121636"/>
                <a:gd name="connsiteY97" fmla="*/ 195220 h 747755"/>
                <a:gd name="connsiteX98" fmla="*/ 462455 w 1121636"/>
                <a:gd name="connsiteY98" fmla="*/ 205556 h 747755"/>
                <a:gd name="connsiteX99" fmla="*/ 451049 w 1121636"/>
                <a:gd name="connsiteY99" fmla="*/ 213576 h 747755"/>
                <a:gd name="connsiteX100" fmla="*/ 447485 w 1121636"/>
                <a:gd name="connsiteY100" fmla="*/ 217139 h 747755"/>
                <a:gd name="connsiteX101" fmla="*/ 423961 w 1121636"/>
                <a:gd name="connsiteY101" fmla="*/ 228901 h 747755"/>
                <a:gd name="connsiteX102" fmla="*/ 412199 w 1121636"/>
                <a:gd name="connsiteY102" fmla="*/ 222664 h 747755"/>
                <a:gd name="connsiteX103" fmla="*/ 407031 w 1121636"/>
                <a:gd name="connsiteY103" fmla="*/ 219100 h 747755"/>
                <a:gd name="connsiteX104" fmla="*/ 394557 w 1121636"/>
                <a:gd name="connsiteY104" fmla="*/ 223198 h 747755"/>
                <a:gd name="connsiteX105" fmla="*/ 388497 w 1121636"/>
                <a:gd name="connsiteY105" fmla="*/ 226941 h 747755"/>
                <a:gd name="connsiteX106" fmla="*/ 376023 w 1121636"/>
                <a:gd name="connsiteY106" fmla="*/ 230862 h 747755"/>
                <a:gd name="connsiteX107" fmla="*/ 366577 w 1121636"/>
                <a:gd name="connsiteY107" fmla="*/ 228545 h 747755"/>
                <a:gd name="connsiteX108" fmla="*/ 361409 w 1121636"/>
                <a:gd name="connsiteY108" fmla="*/ 227119 h 747755"/>
                <a:gd name="connsiteX109" fmla="*/ 353033 w 1121636"/>
                <a:gd name="connsiteY109" fmla="*/ 233178 h 747755"/>
                <a:gd name="connsiteX110" fmla="*/ 343767 w 1121636"/>
                <a:gd name="connsiteY110" fmla="*/ 240306 h 747755"/>
                <a:gd name="connsiteX111" fmla="*/ 308125 w 1121636"/>
                <a:gd name="connsiteY111" fmla="*/ 246722 h 747755"/>
                <a:gd name="connsiteX112" fmla="*/ 282819 w 1121636"/>
                <a:gd name="connsiteY112" fmla="*/ 233000 h 747755"/>
                <a:gd name="connsiteX113" fmla="*/ 250563 w 1121636"/>
                <a:gd name="connsiteY113" fmla="*/ 220347 h 747755"/>
                <a:gd name="connsiteX114" fmla="*/ 238088 w 1121636"/>
                <a:gd name="connsiteY114" fmla="*/ 223733 h 747755"/>
                <a:gd name="connsiteX115" fmla="*/ 217059 w 1121636"/>
                <a:gd name="connsiteY115" fmla="*/ 228188 h 747755"/>
                <a:gd name="connsiteX116" fmla="*/ 189972 w 1121636"/>
                <a:gd name="connsiteY116" fmla="*/ 236564 h 747755"/>
                <a:gd name="connsiteX117" fmla="*/ 154330 w 1121636"/>
                <a:gd name="connsiteY117" fmla="*/ 237455 h 747755"/>
                <a:gd name="connsiteX118" fmla="*/ 127598 w 1121636"/>
                <a:gd name="connsiteY118" fmla="*/ 235851 h 747755"/>
                <a:gd name="connsiteX119" fmla="*/ 91956 w 1121636"/>
                <a:gd name="connsiteY119" fmla="*/ 233356 h 747755"/>
                <a:gd name="connsiteX120" fmla="*/ 66829 w 1121636"/>
                <a:gd name="connsiteY120" fmla="*/ 228901 h 747755"/>
                <a:gd name="connsiteX121" fmla="*/ 13366 w 1121636"/>
                <a:gd name="connsiteY121" fmla="*/ 264543 h 747755"/>
                <a:gd name="connsiteX122" fmla="*/ 0 w 1121636"/>
                <a:gd name="connsiteY122" fmla="*/ 277374 h 747755"/>
                <a:gd name="connsiteX123" fmla="*/ 0 w 1121636"/>
                <a:gd name="connsiteY123" fmla="*/ 278444 h 747755"/>
                <a:gd name="connsiteX124" fmla="*/ 12118 w 1121636"/>
                <a:gd name="connsiteY124" fmla="*/ 296265 h 747755"/>
                <a:gd name="connsiteX125" fmla="*/ 36177 w 1121636"/>
                <a:gd name="connsiteY125" fmla="*/ 303037 h 747755"/>
                <a:gd name="connsiteX126" fmla="*/ 66472 w 1121636"/>
                <a:gd name="connsiteY126" fmla="*/ 313016 h 747755"/>
                <a:gd name="connsiteX127" fmla="*/ 71641 w 1121636"/>
                <a:gd name="connsiteY127" fmla="*/ 324600 h 747755"/>
                <a:gd name="connsiteX128" fmla="*/ 61304 w 1121636"/>
                <a:gd name="connsiteY128" fmla="*/ 336718 h 747755"/>
                <a:gd name="connsiteX129" fmla="*/ 57562 w 1121636"/>
                <a:gd name="connsiteY129" fmla="*/ 339391 h 747755"/>
                <a:gd name="connsiteX130" fmla="*/ 55067 w 1121636"/>
                <a:gd name="connsiteY130" fmla="*/ 353113 h 747755"/>
                <a:gd name="connsiteX131" fmla="*/ 63799 w 1121636"/>
                <a:gd name="connsiteY131" fmla="*/ 360776 h 747755"/>
                <a:gd name="connsiteX132" fmla="*/ 63799 w 1121636"/>
                <a:gd name="connsiteY132" fmla="*/ 360776 h 747755"/>
                <a:gd name="connsiteX133" fmla="*/ 83580 w 1121636"/>
                <a:gd name="connsiteY133" fmla="*/ 342955 h 747755"/>
                <a:gd name="connsiteX134" fmla="*/ 127064 w 1121636"/>
                <a:gd name="connsiteY134" fmla="*/ 325134 h 747755"/>
                <a:gd name="connsiteX135" fmla="*/ 141320 w 1121636"/>
                <a:gd name="connsiteY135" fmla="*/ 347945 h 747755"/>
                <a:gd name="connsiteX136" fmla="*/ 146845 w 1121636"/>
                <a:gd name="connsiteY136" fmla="*/ 360954 h 747755"/>
                <a:gd name="connsiteX137" fmla="*/ 161993 w 1121636"/>
                <a:gd name="connsiteY137" fmla="*/ 362202 h 747755"/>
                <a:gd name="connsiteX138" fmla="*/ 168052 w 1121636"/>
                <a:gd name="connsiteY138" fmla="*/ 359351 h 747755"/>
                <a:gd name="connsiteX139" fmla="*/ 200486 w 1121636"/>
                <a:gd name="connsiteY139" fmla="*/ 379666 h 747755"/>
                <a:gd name="connsiteX140" fmla="*/ 202803 w 1121636"/>
                <a:gd name="connsiteY140" fmla="*/ 384835 h 747755"/>
                <a:gd name="connsiteX141" fmla="*/ 208683 w 1121636"/>
                <a:gd name="connsiteY141" fmla="*/ 392854 h 747755"/>
                <a:gd name="connsiteX142" fmla="*/ 214921 w 1121636"/>
                <a:gd name="connsiteY142" fmla="*/ 401052 h 747755"/>
                <a:gd name="connsiteX143" fmla="*/ 215990 w 1121636"/>
                <a:gd name="connsiteY143" fmla="*/ 417269 h 747755"/>
                <a:gd name="connsiteX144" fmla="*/ 214742 w 1121636"/>
                <a:gd name="connsiteY144" fmla="*/ 422972 h 747755"/>
                <a:gd name="connsiteX145" fmla="*/ 232564 w 1121636"/>
                <a:gd name="connsiteY145" fmla="*/ 442218 h 747755"/>
                <a:gd name="connsiteX146" fmla="*/ 250385 w 1121636"/>
                <a:gd name="connsiteY146" fmla="*/ 461643 h 747755"/>
                <a:gd name="connsiteX147" fmla="*/ 244860 w 1121636"/>
                <a:gd name="connsiteY147" fmla="*/ 474652 h 747755"/>
                <a:gd name="connsiteX148" fmla="*/ 239692 w 1121636"/>
                <a:gd name="connsiteY148" fmla="*/ 478929 h 747755"/>
                <a:gd name="connsiteX149" fmla="*/ 235593 w 1121636"/>
                <a:gd name="connsiteY149" fmla="*/ 484276 h 747755"/>
                <a:gd name="connsiteX150" fmla="*/ 238445 w 1121636"/>
                <a:gd name="connsiteY150" fmla="*/ 488196 h 747755"/>
                <a:gd name="connsiteX151" fmla="*/ 244325 w 1121636"/>
                <a:gd name="connsiteY151" fmla="*/ 504235 h 747755"/>
                <a:gd name="connsiteX152" fmla="*/ 244325 w 1121636"/>
                <a:gd name="connsiteY152" fmla="*/ 509938 h 747755"/>
                <a:gd name="connsiteX153" fmla="*/ 252523 w 1121636"/>
                <a:gd name="connsiteY153" fmla="*/ 516175 h 747755"/>
                <a:gd name="connsiteX154" fmla="*/ 256444 w 1121636"/>
                <a:gd name="connsiteY154" fmla="*/ 517957 h 747755"/>
                <a:gd name="connsiteX155" fmla="*/ 285135 w 1121636"/>
                <a:gd name="connsiteY155" fmla="*/ 548966 h 747755"/>
                <a:gd name="connsiteX156" fmla="*/ 287631 w 1121636"/>
                <a:gd name="connsiteY156" fmla="*/ 553243 h 747755"/>
                <a:gd name="connsiteX157" fmla="*/ 293511 w 1121636"/>
                <a:gd name="connsiteY157" fmla="*/ 562153 h 747755"/>
                <a:gd name="connsiteX158" fmla="*/ 374953 w 1121636"/>
                <a:gd name="connsiteY158" fmla="*/ 513858 h 747755"/>
                <a:gd name="connsiteX159" fmla="*/ 439287 w 1121636"/>
                <a:gd name="connsiteY159" fmla="*/ 504770 h 747755"/>
                <a:gd name="connsiteX160" fmla="*/ 457108 w 1121636"/>
                <a:gd name="connsiteY160" fmla="*/ 504770 h 747755"/>
                <a:gd name="connsiteX161" fmla="*/ 490790 w 1121636"/>
                <a:gd name="connsiteY161" fmla="*/ 496394 h 747755"/>
                <a:gd name="connsiteX162" fmla="*/ 532847 w 1121636"/>
                <a:gd name="connsiteY162" fmla="*/ 487840 h 747755"/>
                <a:gd name="connsiteX163" fmla="*/ 664722 w 1121636"/>
                <a:gd name="connsiteY163" fmla="*/ 564827 h 747755"/>
                <a:gd name="connsiteX164" fmla="*/ 700364 w 1121636"/>
                <a:gd name="connsiteY164" fmla="*/ 600469 h 747755"/>
                <a:gd name="connsiteX165" fmla="*/ 724601 w 1121636"/>
                <a:gd name="connsiteY165" fmla="*/ 624883 h 747755"/>
                <a:gd name="connsiteX166" fmla="*/ 754540 w 1121636"/>
                <a:gd name="connsiteY166" fmla="*/ 648585 h 747755"/>
                <a:gd name="connsiteX167" fmla="*/ 767549 w 1121636"/>
                <a:gd name="connsiteY167" fmla="*/ 654110 h 747755"/>
                <a:gd name="connsiteX168" fmla="*/ 784479 w 1121636"/>
                <a:gd name="connsiteY168" fmla="*/ 661594 h 747755"/>
                <a:gd name="connsiteX169" fmla="*/ 804260 w 1121636"/>
                <a:gd name="connsiteY169" fmla="*/ 680663 h 747755"/>
                <a:gd name="connsiteX170" fmla="*/ 809963 w 1121636"/>
                <a:gd name="connsiteY170" fmla="*/ 687791 h 747755"/>
                <a:gd name="connsiteX171" fmla="*/ 822081 w 1121636"/>
                <a:gd name="connsiteY171" fmla="*/ 699197 h 747755"/>
                <a:gd name="connsiteX172" fmla="*/ 838120 w 1121636"/>
                <a:gd name="connsiteY172" fmla="*/ 715414 h 747755"/>
                <a:gd name="connsiteX173" fmla="*/ 889088 w 1121636"/>
                <a:gd name="connsiteY173" fmla="*/ 747135 h 747755"/>
                <a:gd name="connsiteX174" fmla="*/ 913325 w 1121636"/>
                <a:gd name="connsiteY174" fmla="*/ 738403 h 747755"/>
                <a:gd name="connsiteX175" fmla="*/ 920810 w 1121636"/>
                <a:gd name="connsiteY175" fmla="*/ 734838 h 747755"/>
                <a:gd name="connsiteX176" fmla="*/ 956452 w 1121636"/>
                <a:gd name="connsiteY176" fmla="*/ 726819 h 747755"/>
                <a:gd name="connsiteX177" fmla="*/ 963758 w 1121636"/>
                <a:gd name="connsiteY177" fmla="*/ 726819 h 747755"/>
                <a:gd name="connsiteX178" fmla="*/ 984965 w 1121636"/>
                <a:gd name="connsiteY178" fmla="*/ 720404 h 747755"/>
                <a:gd name="connsiteX179" fmla="*/ 998687 w 1121636"/>
                <a:gd name="connsiteY179" fmla="*/ 715235 h 747755"/>
                <a:gd name="connsiteX180" fmla="*/ 1040388 w 1121636"/>
                <a:gd name="connsiteY180" fmla="*/ 720582 h 747755"/>
                <a:gd name="connsiteX181" fmla="*/ 1043418 w 1121636"/>
                <a:gd name="connsiteY181" fmla="*/ 721829 h 747755"/>
                <a:gd name="connsiteX182" fmla="*/ 1074249 w 1121636"/>
                <a:gd name="connsiteY182" fmla="*/ 728245 h 747755"/>
                <a:gd name="connsiteX183" fmla="*/ 1085119 w 1121636"/>
                <a:gd name="connsiteY183" fmla="*/ 720047 h 747755"/>
                <a:gd name="connsiteX184" fmla="*/ 1098306 w 1121636"/>
                <a:gd name="connsiteY184" fmla="*/ 710067 h 747755"/>
                <a:gd name="connsiteX185" fmla="*/ 1109355 w 1121636"/>
                <a:gd name="connsiteY185" fmla="*/ 710067 h 747755"/>
                <a:gd name="connsiteX186" fmla="*/ 1111138 w 1121636"/>
                <a:gd name="connsiteY186" fmla="*/ 704186 h 747755"/>
                <a:gd name="connsiteX187" fmla="*/ 1114702 w 1121636"/>
                <a:gd name="connsiteY187" fmla="*/ 690464 h 747755"/>
                <a:gd name="connsiteX188" fmla="*/ 1118623 w 1121636"/>
                <a:gd name="connsiteY188" fmla="*/ 668366 h 747755"/>
                <a:gd name="connsiteX189" fmla="*/ 1118266 w 1121636"/>
                <a:gd name="connsiteY189" fmla="*/ 667475 h 74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1121636" h="747755">
                  <a:moveTo>
                    <a:pt x="1118266" y="667475"/>
                  </a:moveTo>
                  <a:lnTo>
                    <a:pt x="1120939" y="655357"/>
                  </a:lnTo>
                  <a:lnTo>
                    <a:pt x="1120939" y="652506"/>
                  </a:lnTo>
                  <a:cubicBezTo>
                    <a:pt x="1123473" y="642438"/>
                    <a:pt x="1118945" y="631921"/>
                    <a:pt x="1109890" y="626843"/>
                  </a:cubicBezTo>
                  <a:cubicBezTo>
                    <a:pt x="1102124" y="621459"/>
                    <a:pt x="1095965" y="614068"/>
                    <a:pt x="1092069" y="605458"/>
                  </a:cubicBezTo>
                  <a:cubicBezTo>
                    <a:pt x="1089051" y="600337"/>
                    <a:pt x="1085126" y="595809"/>
                    <a:pt x="1080486" y="592093"/>
                  </a:cubicBezTo>
                  <a:cubicBezTo>
                    <a:pt x="1077296" y="589287"/>
                    <a:pt x="1074318" y="586249"/>
                    <a:pt x="1071575" y="583004"/>
                  </a:cubicBezTo>
                  <a:cubicBezTo>
                    <a:pt x="1069875" y="581045"/>
                    <a:pt x="1068327" y="578960"/>
                    <a:pt x="1066942" y="576767"/>
                  </a:cubicBezTo>
                  <a:cubicBezTo>
                    <a:pt x="1063199" y="571420"/>
                    <a:pt x="1060348" y="567322"/>
                    <a:pt x="1054645" y="565896"/>
                  </a:cubicBezTo>
                  <a:cubicBezTo>
                    <a:pt x="1049748" y="565091"/>
                    <a:pt x="1044752" y="565091"/>
                    <a:pt x="1039854" y="565896"/>
                  </a:cubicBezTo>
                  <a:cubicBezTo>
                    <a:pt x="1034412" y="566609"/>
                    <a:pt x="1028901" y="566609"/>
                    <a:pt x="1023459" y="565896"/>
                  </a:cubicBezTo>
                  <a:lnTo>
                    <a:pt x="1012944" y="563935"/>
                  </a:lnTo>
                  <a:cubicBezTo>
                    <a:pt x="1007067" y="562579"/>
                    <a:pt x="1001117" y="561568"/>
                    <a:pt x="995123" y="560906"/>
                  </a:cubicBezTo>
                  <a:cubicBezTo>
                    <a:pt x="989931" y="561238"/>
                    <a:pt x="984853" y="559285"/>
                    <a:pt x="981222" y="555560"/>
                  </a:cubicBezTo>
                  <a:cubicBezTo>
                    <a:pt x="978531" y="551327"/>
                    <a:pt x="977634" y="546198"/>
                    <a:pt x="978727" y="541303"/>
                  </a:cubicBezTo>
                  <a:cubicBezTo>
                    <a:pt x="979530" y="533839"/>
                    <a:pt x="979530" y="526312"/>
                    <a:pt x="978727" y="518848"/>
                  </a:cubicBezTo>
                  <a:lnTo>
                    <a:pt x="977659" y="508868"/>
                  </a:lnTo>
                  <a:cubicBezTo>
                    <a:pt x="975991" y="497046"/>
                    <a:pt x="975991" y="485049"/>
                    <a:pt x="977659" y="473227"/>
                  </a:cubicBezTo>
                  <a:cubicBezTo>
                    <a:pt x="978802" y="468908"/>
                    <a:pt x="980542" y="464769"/>
                    <a:pt x="982827" y="460930"/>
                  </a:cubicBezTo>
                  <a:cubicBezTo>
                    <a:pt x="985968" y="456542"/>
                    <a:pt x="987366" y="451143"/>
                    <a:pt x="986747" y="445782"/>
                  </a:cubicBezTo>
                  <a:cubicBezTo>
                    <a:pt x="986034" y="442661"/>
                    <a:pt x="985020" y="439618"/>
                    <a:pt x="983718" y="436694"/>
                  </a:cubicBezTo>
                  <a:cubicBezTo>
                    <a:pt x="979761" y="429935"/>
                    <a:pt x="979427" y="421651"/>
                    <a:pt x="982827" y="414595"/>
                  </a:cubicBezTo>
                  <a:cubicBezTo>
                    <a:pt x="987165" y="405874"/>
                    <a:pt x="992748" y="397830"/>
                    <a:pt x="999400" y="390715"/>
                  </a:cubicBezTo>
                  <a:cubicBezTo>
                    <a:pt x="1008216" y="382682"/>
                    <a:pt x="1014423" y="372192"/>
                    <a:pt x="1017221" y="360598"/>
                  </a:cubicBezTo>
                  <a:cubicBezTo>
                    <a:pt x="1017491" y="356860"/>
                    <a:pt x="1017491" y="353108"/>
                    <a:pt x="1017221" y="349371"/>
                  </a:cubicBezTo>
                  <a:cubicBezTo>
                    <a:pt x="1016206" y="340885"/>
                    <a:pt x="1017434" y="332283"/>
                    <a:pt x="1020786" y="324421"/>
                  </a:cubicBezTo>
                  <a:cubicBezTo>
                    <a:pt x="1024036" y="318584"/>
                    <a:pt x="1028254" y="313341"/>
                    <a:pt x="1033260" y="308917"/>
                  </a:cubicBezTo>
                  <a:cubicBezTo>
                    <a:pt x="1035013" y="307283"/>
                    <a:pt x="1036679" y="305558"/>
                    <a:pt x="1038250" y="303749"/>
                  </a:cubicBezTo>
                  <a:cubicBezTo>
                    <a:pt x="1043476" y="299290"/>
                    <a:pt x="1046527" y="292797"/>
                    <a:pt x="1046626" y="285928"/>
                  </a:cubicBezTo>
                  <a:cubicBezTo>
                    <a:pt x="1045209" y="280764"/>
                    <a:pt x="1041544" y="276510"/>
                    <a:pt x="1036647" y="274345"/>
                  </a:cubicBezTo>
                  <a:lnTo>
                    <a:pt x="1034685" y="273097"/>
                  </a:lnTo>
                  <a:cubicBezTo>
                    <a:pt x="1028448" y="269711"/>
                    <a:pt x="1015439" y="262226"/>
                    <a:pt x="1020429" y="249752"/>
                  </a:cubicBezTo>
                  <a:cubicBezTo>
                    <a:pt x="1023815" y="240841"/>
                    <a:pt x="1034508" y="239950"/>
                    <a:pt x="1042349" y="239237"/>
                  </a:cubicBezTo>
                  <a:lnTo>
                    <a:pt x="1048586" y="239237"/>
                  </a:lnTo>
                  <a:cubicBezTo>
                    <a:pt x="1053968" y="237750"/>
                    <a:pt x="1059263" y="235965"/>
                    <a:pt x="1064447" y="233891"/>
                  </a:cubicBezTo>
                  <a:cubicBezTo>
                    <a:pt x="1068902" y="232109"/>
                    <a:pt x="1073536" y="230327"/>
                    <a:pt x="1078169" y="228901"/>
                  </a:cubicBezTo>
                  <a:lnTo>
                    <a:pt x="1082624" y="227654"/>
                  </a:lnTo>
                  <a:cubicBezTo>
                    <a:pt x="1092069" y="225159"/>
                    <a:pt x="1100445" y="222664"/>
                    <a:pt x="1103831" y="214466"/>
                  </a:cubicBezTo>
                  <a:cubicBezTo>
                    <a:pt x="1105760" y="206656"/>
                    <a:pt x="1102722" y="198459"/>
                    <a:pt x="1096168" y="193794"/>
                  </a:cubicBezTo>
                  <a:cubicBezTo>
                    <a:pt x="1086213" y="187734"/>
                    <a:pt x="1079630" y="177399"/>
                    <a:pt x="1078347" y="165815"/>
                  </a:cubicBezTo>
                  <a:cubicBezTo>
                    <a:pt x="1073536" y="136767"/>
                    <a:pt x="1062843" y="120728"/>
                    <a:pt x="1045556" y="116629"/>
                  </a:cubicBezTo>
                  <a:cubicBezTo>
                    <a:pt x="1034685" y="114134"/>
                    <a:pt x="1029696" y="122154"/>
                    <a:pt x="1022567" y="135698"/>
                  </a:cubicBezTo>
                  <a:cubicBezTo>
                    <a:pt x="1019362" y="143099"/>
                    <a:pt x="1014764" y="149814"/>
                    <a:pt x="1009023" y="155479"/>
                  </a:cubicBezTo>
                  <a:cubicBezTo>
                    <a:pt x="1003703" y="159715"/>
                    <a:pt x="997112" y="162037"/>
                    <a:pt x="990311" y="162073"/>
                  </a:cubicBezTo>
                  <a:cubicBezTo>
                    <a:pt x="986700" y="162365"/>
                    <a:pt x="983155" y="163206"/>
                    <a:pt x="979797" y="164568"/>
                  </a:cubicBezTo>
                  <a:cubicBezTo>
                    <a:pt x="973025" y="167954"/>
                    <a:pt x="972490" y="175082"/>
                    <a:pt x="972490" y="185775"/>
                  </a:cubicBezTo>
                  <a:lnTo>
                    <a:pt x="972490" y="190230"/>
                  </a:lnTo>
                  <a:cubicBezTo>
                    <a:pt x="971416" y="207219"/>
                    <a:pt x="960973" y="222198"/>
                    <a:pt x="945403" y="229079"/>
                  </a:cubicBezTo>
                  <a:cubicBezTo>
                    <a:pt x="938925" y="232840"/>
                    <a:pt x="932939" y="237389"/>
                    <a:pt x="927582" y="242623"/>
                  </a:cubicBezTo>
                  <a:cubicBezTo>
                    <a:pt x="925784" y="244545"/>
                    <a:pt x="924173" y="246634"/>
                    <a:pt x="922770" y="248861"/>
                  </a:cubicBezTo>
                  <a:cubicBezTo>
                    <a:pt x="919419" y="254466"/>
                    <a:pt x="914697" y="259127"/>
                    <a:pt x="909048" y="262405"/>
                  </a:cubicBezTo>
                  <a:cubicBezTo>
                    <a:pt x="897209" y="267014"/>
                    <a:pt x="884438" y="268725"/>
                    <a:pt x="871803" y="267394"/>
                  </a:cubicBezTo>
                  <a:cubicBezTo>
                    <a:pt x="863283" y="263058"/>
                    <a:pt x="856861" y="255482"/>
                    <a:pt x="853982" y="246366"/>
                  </a:cubicBezTo>
                  <a:cubicBezTo>
                    <a:pt x="849347" y="236030"/>
                    <a:pt x="846140" y="229614"/>
                    <a:pt x="836160" y="228545"/>
                  </a:cubicBezTo>
                  <a:cubicBezTo>
                    <a:pt x="831097" y="228460"/>
                    <a:pt x="826237" y="230534"/>
                    <a:pt x="822794" y="234248"/>
                  </a:cubicBezTo>
                  <a:lnTo>
                    <a:pt x="817092" y="238346"/>
                  </a:lnTo>
                  <a:cubicBezTo>
                    <a:pt x="808157" y="243875"/>
                    <a:pt x="797494" y="245906"/>
                    <a:pt x="787152" y="244049"/>
                  </a:cubicBezTo>
                  <a:cubicBezTo>
                    <a:pt x="777373" y="243381"/>
                    <a:pt x="768531" y="237996"/>
                    <a:pt x="763451" y="229614"/>
                  </a:cubicBezTo>
                  <a:cubicBezTo>
                    <a:pt x="758076" y="220156"/>
                    <a:pt x="757546" y="208698"/>
                    <a:pt x="762025" y="198784"/>
                  </a:cubicBezTo>
                  <a:cubicBezTo>
                    <a:pt x="764176" y="194326"/>
                    <a:pt x="766934" y="190187"/>
                    <a:pt x="770223" y="186488"/>
                  </a:cubicBezTo>
                  <a:cubicBezTo>
                    <a:pt x="773591" y="183090"/>
                    <a:pt x="776097" y="178935"/>
                    <a:pt x="777529" y="174369"/>
                  </a:cubicBezTo>
                  <a:cubicBezTo>
                    <a:pt x="778554" y="168874"/>
                    <a:pt x="777805" y="163195"/>
                    <a:pt x="775391" y="158152"/>
                  </a:cubicBezTo>
                  <a:cubicBezTo>
                    <a:pt x="773463" y="154308"/>
                    <a:pt x="772026" y="150237"/>
                    <a:pt x="771114" y="146034"/>
                  </a:cubicBezTo>
                  <a:cubicBezTo>
                    <a:pt x="770126" y="133948"/>
                    <a:pt x="773972" y="121964"/>
                    <a:pt x="781807" y="112709"/>
                  </a:cubicBezTo>
                  <a:cubicBezTo>
                    <a:pt x="786978" y="106140"/>
                    <a:pt x="790355" y="98342"/>
                    <a:pt x="791608" y="90076"/>
                  </a:cubicBezTo>
                  <a:cubicBezTo>
                    <a:pt x="791609" y="88604"/>
                    <a:pt x="791305" y="87149"/>
                    <a:pt x="790717" y="85799"/>
                  </a:cubicBezTo>
                  <a:cubicBezTo>
                    <a:pt x="789429" y="82515"/>
                    <a:pt x="789059" y="78941"/>
                    <a:pt x="789648" y="75463"/>
                  </a:cubicBezTo>
                  <a:cubicBezTo>
                    <a:pt x="790721" y="71893"/>
                    <a:pt x="792756" y="68687"/>
                    <a:pt x="795529" y="66196"/>
                  </a:cubicBezTo>
                  <a:cubicBezTo>
                    <a:pt x="796816" y="65083"/>
                    <a:pt x="797901" y="63757"/>
                    <a:pt x="798736" y="62275"/>
                  </a:cubicBezTo>
                  <a:cubicBezTo>
                    <a:pt x="799779" y="59119"/>
                    <a:pt x="800084" y="55766"/>
                    <a:pt x="799627" y="52474"/>
                  </a:cubicBezTo>
                  <a:cubicBezTo>
                    <a:pt x="798840" y="48473"/>
                    <a:pt x="798840" y="44357"/>
                    <a:pt x="799627" y="40356"/>
                  </a:cubicBezTo>
                  <a:cubicBezTo>
                    <a:pt x="799627" y="38217"/>
                    <a:pt x="800162" y="36257"/>
                    <a:pt x="801231" y="34474"/>
                  </a:cubicBezTo>
                  <a:cubicBezTo>
                    <a:pt x="804526" y="28292"/>
                    <a:pt x="804526" y="20875"/>
                    <a:pt x="801231" y="14693"/>
                  </a:cubicBezTo>
                  <a:cubicBezTo>
                    <a:pt x="795986" y="4973"/>
                    <a:pt x="785513" y="-752"/>
                    <a:pt x="774500" y="80"/>
                  </a:cubicBezTo>
                  <a:cubicBezTo>
                    <a:pt x="767015" y="1327"/>
                    <a:pt x="763985" y="5783"/>
                    <a:pt x="758995" y="14159"/>
                  </a:cubicBezTo>
                  <a:lnTo>
                    <a:pt x="757570" y="15584"/>
                  </a:lnTo>
                  <a:cubicBezTo>
                    <a:pt x="753176" y="22986"/>
                    <a:pt x="746478" y="28745"/>
                    <a:pt x="738501" y="31980"/>
                  </a:cubicBezTo>
                  <a:cubicBezTo>
                    <a:pt x="735901" y="33144"/>
                    <a:pt x="733398" y="34515"/>
                    <a:pt x="731016" y="36078"/>
                  </a:cubicBezTo>
                  <a:cubicBezTo>
                    <a:pt x="728316" y="37898"/>
                    <a:pt x="725808" y="39988"/>
                    <a:pt x="723531" y="42316"/>
                  </a:cubicBezTo>
                  <a:cubicBezTo>
                    <a:pt x="719744" y="46608"/>
                    <a:pt x="715059" y="50015"/>
                    <a:pt x="709809" y="52295"/>
                  </a:cubicBezTo>
                  <a:cubicBezTo>
                    <a:pt x="705569" y="53903"/>
                    <a:pt x="701222" y="55213"/>
                    <a:pt x="696799" y="56216"/>
                  </a:cubicBezTo>
                  <a:lnTo>
                    <a:pt x="692701" y="57285"/>
                  </a:lnTo>
                  <a:cubicBezTo>
                    <a:pt x="689380" y="57977"/>
                    <a:pt x="686150" y="59054"/>
                    <a:pt x="683077" y="60493"/>
                  </a:cubicBezTo>
                  <a:lnTo>
                    <a:pt x="679514" y="62275"/>
                  </a:lnTo>
                  <a:cubicBezTo>
                    <a:pt x="672631" y="66378"/>
                    <a:pt x="665969" y="70839"/>
                    <a:pt x="659554" y="75641"/>
                  </a:cubicBezTo>
                  <a:cubicBezTo>
                    <a:pt x="649127" y="83987"/>
                    <a:pt x="637541" y="90771"/>
                    <a:pt x="625160" y="95779"/>
                  </a:cubicBezTo>
                  <a:cubicBezTo>
                    <a:pt x="605913" y="103085"/>
                    <a:pt x="599319" y="108432"/>
                    <a:pt x="598072" y="126609"/>
                  </a:cubicBezTo>
                  <a:cubicBezTo>
                    <a:pt x="596112" y="153875"/>
                    <a:pt x="575261" y="154944"/>
                    <a:pt x="558509" y="155835"/>
                  </a:cubicBezTo>
                  <a:cubicBezTo>
                    <a:pt x="554767" y="155835"/>
                    <a:pt x="550846" y="155835"/>
                    <a:pt x="547282" y="155835"/>
                  </a:cubicBezTo>
                  <a:cubicBezTo>
                    <a:pt x="542585" y="156704"/>
                    <a:pt x="538176" y="158724"/>
                    <a:pt x="534451" y="161716"/>
                  </a:cubicBezTo>
                  <a:cubicBezTo>
                    <a:pt x="531358" y="163902"/>
                    <a:pt x="528078" y="165810"/>
                    <a:pt x="524650" y="167419"/>
                  </a:cubicBezTo>
                  <a:lnTo>
                    <a:pt x="518769" y="169201"/>
                  </a:lnTo>
                  <a:cubicBezTo>
                    <a:pt x="516386" y="169748"/>
                    <a:pt x="514142" y="170779"/>
                    <a:pt x="512175" y="172230"/>
                  </a:cubicBezTo>
                  <a:cubicBezTo>
                    <a:pt x="510798" y="173352"/>
                    <a:pt x="509597" y="174674"/>
                    <a:pt x="508611" y="176151"/>
                  </a:cubicBezTo>
                  <a:cubicBezTo>
                    <a:pt x="506089" y="179880"/>
                    <a:pt x="502480" y="182742"/>
                    <a:pt x="498275" y="184349"/>
                  </a:cubicBezTo>
                  <a:cubicBezTo>
                    <a:pt x="495853" y="185151"/>
                    <a:pt x="493336" y="185630"/>
                    <a:pt x="490790" y="185775"/>
                  </a:cubicBezTo>
                  <a:cubicBezTo>
                    <a:pt x="486433" y="185706"/>
                    <a:pt x="482339" y="187854"/>
                    <a:pt x="479919" y="191477"/>
                  </a:cubicBezTo>
                  <a:cubicBezTo>
                    <a:pt x="478954" y="192811"/>
                    <a:pt x="477882" y="194063"/>
                    <a:pt x="476711" y="195220"/>
                  </a:cubicBezTo>
                  <a:cubicBezTo>
                    <a:pt x="472330" y="199150"/>
                    <a:pt x="467552" y="202614"/>
                    <a:pt x="462455" y="205556"/>
                  </a:cubicBezTo>
                  <a:cubicBezTo>
                    <a:pt x="458378" y="207815"/>
                    <a:pt x="454555" y="210504"/>
                    <a:pt x="451049" y="213576"/>
                  </a:cubicBezTo>
                  <a:lnTo>
                    <a:pt x="447485" y="217139"/>
                  </a:lnTo>
                  <a:cubicBezTo>
                    <a:pt x="442008" y="224634"/>
                    <a:pt x="433243" y="229017"/>
                    <a:pt x="423961" y="228901"/>
                  </a:cubicBezTo>
                  <a:cubicBezTo>
                    <a:pt x="419476" y="228127"/>
                    <a:pt x="415356" y="225942"/>
                    <a:pt x="412199" y="222664"/>
                  </a:cubicBezTo>
                  <a:cubicBezTo>
                    <a:pt x="410748" y="221124"/>
                    <a:pt x="408986" y="219909"/>
                    <a:pt x="407031" y="219100"/>
                  </a:cubicBezTo>
                  <a:cubicBezTo>
                    <a:pt x="402932" y="217852"/>
                    <a:pt x="399725" y="219100"/>
                    <a:pt x="394557" y="223198"/>
                  </a:cubicBezTo>
                  <a:cubicBezTo>
                    <a:pt x="392602" y="224549"/>
                    <a:pt x="390580" y="225799"/>
                    <a:pt x="388497" y="226941"/>
                  </a:cubicBezTo>
                  <a:cubicBezTo>
                    <a:pt x="384674" y="229140"/>
                    <a:pt x="380417" y="230478"/>
                    <a:pt x="376023" y="230862"/>
                  </a:cubicBezTo>
                  <a:cubicBezTo>
                    <a:pt x="372754" y="230707"/>
                    <a:pt x="369546" y="229920"/>
                    <a:pt x="366577" y="228545"/>
                  </a:cubicBezTo>
                  <a:cubicBezTo>
                    <a:pt x="364993" y="227666"/>
                    <a:pt x="363221" y="227177"/>
                    <a:pt x="361409" y="227119"/>
                  </a:cubicBezTo>
                  <a:cubicBezTo>
                    <a:pt x="358252" y="228578"/>
                    <a:pt x="355407" y="230636"/>
                    <a:pt x="353033" y="233178"/>
                  </a:cubicBezTo>
                  <a:cubicBezTo>
                    <a:pt x="350331" y="236019"/>
                    <a:pt x="347205" y="238423"/>
                    <a:pt x="343767" y="240306"/>
                  </a:cubicBezTo>
                  <a:cubicBezTo>
                    <a:pt x="332994" y="246526"/>
                    <a:pt x="320390" y="248795"/>
                    <a:pt x="308125" y="246722"/>
                  </a:cubicBezTo>
                  <a:cubicBezTo>
                    <a:pt x="298909" y="243764"/>
                    <a:pt x="290326" y="239110"/>
                    <a:pt x="282819" y="233000"/>
                  </a:cubicBezTo>
                  <a:cubicBezTo>
                    <a:pt x="274320" y="224440"/>
                    <a:pt x="262615" y="219848"/>
                    <a:pt x="250563" y="220347"/>
                  </a:cubicBezTo>
                  <a:cubicBezTo>
                    <a:pt x="246330" y="221180"/>
                    <a:pt x="242161" y="222311"/>
                    <a:pt x="238088" y="223733"/>
                  </a:cubicBezTo>
                  <a:cubicBezTo>
                    <a:pt x="231372" y="226367"/>
                    <a:pt x="224266" y="227873"/>
                    <a:pt x="217059" y="228188"/>
                  </a:cubicBezTo>
                  <a:cubicBezTo>
                    <a:pt x="207410" y="228302"/>
                    <a:pt x="198001" y="231211"/>
                    <a:pt x="189972" y="236564"/>
                  </a:cubicBezTo>
                  <a:cubicBezTo>
                    <a:pt x="178643" y="241414"/>
                    <a:pt x="165886" y="241733"/>
                    <a:pt x="154330" y="237455"/>
                  </a:cubicBezTo>
                  <a:cubicBezTo>
                    <a:pt x="145723" y="234539"/>
                    <a:pt x="136492" y="233985"/>
                    <a:pt x="127598" y="235851"/>
                  </a:cubicBezTo>
                  <a:cubicBezTo>
                    <a:pt x="116050" y="241045"/>
                    <a:pt x="102668" y="240108"/>
                    <a:pt x="91956" y="233356"/>
                  </a:cubicBezTo>
                  <a:cubicBezTo>
                    <a:pt x="84526" y="228539"/>
                    <a:pt x="75462" y="226932"/>
                    <a:pt x="66829" y="228901"/>
                  </a:cubicBezTo>
                  <a:cubicBezTo>
                    <a:pt x="45269" y="233891"/>
                    <a:pt x="26264" y="246561"/>
                    <a:pt x="13366" y="264543"/>
                  </a:cubicBezTo>
                  <a:cubicBezTo>
                    <a:pt x="9269" y="269178"/>
                    <a:pt x="4798" y="273469"/>
                    <a:pt x="0" y="277374"/>
                  </a:cubicBezTo>
                  <a:lnTo>
                    <a:pt x="0" y="278444"/>
                  </a:lnTo>
                  <a:cubicBezTo>
                    <a:pt x="2634" y="285226"/>
                    <a:pt x="6779" y="291321"/>
                    <a:pt x="12118" y="296265"/>
                  </a:cubicBezTo>
                  <a:cubicBezTo>
                    <a:pt x="19118" y="301226"/>
                    <a:pt x="27616" y="303617"/>
                    <a:pt x="36177" y="303037"/>
                  </a:cubicBezTo>
                  <a:cubicBezTo>
                    <a:pt x="47165" y="302476"/>
                    <a:pt x="57968" y="306035"/>
                    <a:pt x="66472" y="313016"/>
                  </a:cubicBezTo>
                  <a:cubicBezTo>
                    <a:pt x="69807" y="315936"/>
                    <a:pt x="71695" y="320168"/>
                    <a:pt x="71641" y="324600"/>
                  </a:cubicBezTo>
                  <a:cubicBezTo>
                    <a:pt x="71641" y="330481"/>
                    <a:pt x="65759" y="333867"/>
                    <a:pt x="61304" y="336718"/>
                  </a:cubicBezTo>
                  <a:lnTo>
                    <a:pt x="57562" y="339391"/>
                  </a:lnTo>
                  <a:cubicBezTo>
                    <a:pt x="54100" y="343074"/>
                    <a:pt x="53123" y="348447"/>
                    <a:pt x="55067" y="353113"/>
                  </a:cubicBezTo>
                  <a:cubicBezTo>
                    <a:pt x="55987" y="357304"/>
                    <a:pt x="59525" y="360408"/>
                    <a:pt x="63799" y="360776"/>
                  </a:cubicBezTo>
                  <a:lnTo>
                    <a:pt x="63799" y="360776"/>
                  </a:lnTo>
                  <a:cubicBezTo>
                    <a:pt x="70749" y="360776"/>
                    <a:pt x="76987" y="352579"/>
                    <a:pt x="83580" y="342955"/>
                  </a:cubicBezTo>
                  <a:cubicBezTo>
                    <a:pt x="93204" y="330124"/>
                    <a:pt x="106391" y="312482"/>
                    <a:pt x="127064" y="325134"/>
                  </a:cubicBezTo>
                  <a:cubicBezTo>
                    <a:pt x="134544" y="330648"/>
                    <a:pt x="139642" y="338805"/>
                    <a:pt x="141320" y="347945"/>
                  </a:cubicBezTo>
                  <a:cubicBezTo>
                    <a:pt x="142551" y="352516"/>
                    <a:pt x="144410" y="356895"/>
                    <a:pt x="146845" y="360954"/>
                  </a:cubicBezTo>
                  <a:cubicBezTo>
                    <a:pt x="151478" y="367192"/>
                    <a:pt x="153617" y="366479"/>
                    <a:pt x="161993" y="362202"/>
                  </a:cubicBezTo>
                  <a:lnTo>
                    <a:pt x="168052" y="359351"/>
                  </a:lnTo>
                  <a:cubicBezTo>
                    <a:pt x="188012" y="350975"/>
                    <a:pt x="195496" y="368261"/>
                    <a:pt x="200486" y="379666"/>
                  </a:cubicBezTo>
                  <a:cubicBezTo>
                    <a:pt x="200486" y="381449"/>
                    <a:pt x="202090" y="383231"/>
                    <a:pt x="202803" y="384835"/>
                  </a:cubicBezTo>
                  <a:cubicBezTo>
                    <a:pt x="204334" y="387797"/>
                    <a:pt x="206318" y="390503"/>
                    <a:pt x="208683" y="392854"/>
                  </a:cubicBezTo>
                  <a:cubicBezTo>
                    <a:pt x="210988" y="395408"/>
                    <a:pt x="213074" y="398150"/>
                    <a:pt x="214921" y="401052"/>
                  </a:cubicBezTo>
                  <a:cubicBezTo>
                    <a:pt x="217607" y="406048"/>
                    <a:pt x="217997" y="411963"/>
                    <a:pt x="215990" y="417269"/>
                  </a:cubicBezTo>
                  <a:cubicBezTo>
                    <a:pt x="215404" y="419129"/>
                    <a:pt x="214987" y="421037"/>
                    <a:pt x="214742" y="422972"/>
                  </a:cubicBezTo>
                  <a:cubicBezTo>
                    <a:pt x="214743" y="430456"/>
                    <a:pt x="223475" y="436515"/>
                    <a:pt x="232564" y="442218"/>
                  </a:cubicBezTo>
                  <a:cubicBezTo>
                    <a:pt x="241652" y="447921"/>
                    <a:pt x="249316" y="453446"/>
                    <a:pt x="250385" y="461643"/>
                  </a:cubicBezTo>
                  <a:cubicBezTo>
                    <a:pt x="250577" y="466587"/>
                    <a:pt x="248552" y="471358"/>
                    <a:pt x="244860" y="474652"/>
                  </a:cubicBezTo>
                  <a:cubicBezTo>
                    <a:pt x="243311" y="476275"/>
                    <a:pt x="241576" y="477711"/>
                    <a:pt x="239692" y="478929"/>
                  </a:cubicBezTo>
                  <a:cubicBezTo>
                    <a:pt x="236306" y="481424"/>
                    <a:pt x="235415" y="482137"/>
                    <a:pt x="235593" y="484276"/>
                  </a:cubicBezTo>
                  <a:cubicBezTo>
                    <a:pt x="235772" y="486414"/>
                    <a:pt x="237554" y="487127"/>
                    <a:pt x="238445" y="488196"/>
                  </a:cubicBezTo>
                  <a:cubicBezTo>
                    <a:pt x="243006" y="492193"/>
                    <a:pt x="245223" y="498236"/>
                    <a:pt x="244325" y="504235"/>
                  </a:cubicBezTo>
                  <a:cubicBezTo>
                    <a:pt x="244019" y="506124"/>
                    <a:pt x="244019" y="508049"/>
                    <a:pt x="244325" y="509938"/>
                  </a:cubicBezTo>
                  <a:cubicBezTo>
                    <a:pt x="245751" y="513146"/>
                    <a:pt x="248247" y="514215"/>
                    <a:pt x="252523" y="516175"/>
                  </a:cubicBezTo>
                  <a:lnTo>
                    <a:pt x="256444" y="517957"/>
                  </a:lnTo>
                  <a:cubicBezTo>
                    <a:pt x="268922" y="525157"/>
                    <a:pt x="278925" y="535968"/>
                    <a:pt x="285135" y="548966"/>
                  </a:cubicBezTo>
                  <a:lnTo>
                    <a:pt x="287631" y="553243"/>
                  </a:lnTo>
                  <a:cubicBezTo>
                    <a:pt x="289413" y="556272"/>
                    <a:pt x="291373" y="559124"/>
                    <a:pt x="293511" y="562153"/>
                  </a:cubicBezTo>
                  <a:cubicBezTo>
                    <a:pt x="318541" y="542725"/>
                    <a:pt x="345900" y="526501"/>
                    <a:pt x="374953" y="513858"/>
                  </a:cubicBezTo>
                  <a:cubicBezTo>
                    <a:pt x="395537" y="506407"/>
                    <a:pt x="417445" y="503312"/>
                    <a:pt x="439287" y="504770"/>
                  </a:cubicBezTo>
                  <a:lnTo>
                    <a:pt x="457108" y="504770"/>
                  </a:lnTo>
                  <a:cubicBezTo>
                    <a:pt x="468708" y="503779"/>
                    <a:pt x="480077" y="500951"/>
                    <a:pt x="490790" y="496394"/>
                  </a:cubicBezTo>
                  <a:cubicBezTo>
                    <a:pt x="504007" y="490476"/>
                    <a:pt x="518369" y="487555"/>
                    <a:pt x="532847" y="487840"/>
                  </a:cubicBezTo>
                  <a:cubicBezTo>
                    <a:pt x="586310" y="491761"/>
                    <a:pt x="631575" y="533996"/>
                    <a:pt x="664722" y="564827"/>
                  </a:cubicBezTo>
                  <a:cubicBezTo>
                    <a:pt x="676841" y="576232"/>
                    <a:pt x="688602" y="588172"/>
                    <a:pt x="700364" y="600469"/>
                  </a:cubicBezTo>
                  <a:cubicBezTo>
                    <a:pt x="708383" y="608666"/>
                    <a:pt x="716403" y="616864"/>
                    <a:pt x="724601" y="624883"/>
                  </a:cubicBezTo>
                  <a:cubicBezTo>
                    <a:pt x="733293" y="634286"/>
                    <a:pt x="743393" y="642282"/>
                    <a:pt x="754540" y="648585"/>
                  </a:cubicBezTo>
                  <a:cubicBezTo>
                    <a:pt x="758748" y="650715"/>
                    <a:pt x="763094" y="652561"/>
                    <a:pt x="767549" y="654110"/>
                  </a:cubicBezTo>
                  <a:cubicBezTo>
                    <a:pt x="773334" y="656271"/>
                    <a:pt x="778987" y="658770"/>
                    <a:pt x="784479" y="661594"/>
                  </a:cubicBezTo>
                  <a:cubicBezTo>
                    <a:pt x="792346" y="666482"/>
                    <a:pt x="799087" y="672981"/>
                    <a:pt x="804260" y="680663"/>
                  </a:cubicBezTo>
                  <a:cubicBezTo>
                    <a:pt x="806043" y="682979"/>
                    <a:pt x="807825" y="685474"/>
                    <a:pt x="809963" y="687791"/>
                  </a:cubicBezTo>
                  <a:cubicBezTo>
                    <a:pt x="813652" y="691949"/>
                    <a:pt x="817708" y="695767"/>
                    <a:pt x="822081" y="699197"/>
                  </a:cubicBezTo>
                  <a:cubicBezTo>
                    <a:pt x="828036" y="703965"/>
                    <a:pt x="833419" y="709407"/>
                    <a:pt x="838120" y="715414"/>
                  </a:cubicBezTo>
                  <a:cubicBezTo>
                    <a:pt x="852733" y="735908"/>
                    <a:pt x="863248" y="751056"/>
                    <a:pt x="889088" y="747135"/>
                  </a:cubicBezTo>
                  <a:cubicBezTo>
                    <a:pt x="897588" y="745562"/>
                    <a:pt x="905775" y="742612"/>
                    <a:pt x="913325" y="738403"/>
                  </a:cubicBezTo>
                  <a:lnTo>
                    <a:pt x="920810" y="734838"/>
                  </a:lnTo>
                  <a:cubicBezTo>
                    <a:pt x="932207" y="730347"/>
                    <a:pt x="944229" y="727642"/>
                    <a:pt x="956452" y="726819"/>
                  </a:cubicBezTo>
                  <a:lnTo>
                    <a:pt x="963758" y="726819"/>
                  </a:lnTo>
                  <a:cubicBezTo>
                    <a:pt x="971082" y="725637"/>
                    <a:pt x="978214" y="723480"/>
                    <a:pt x="984965" y="720404"/>
                  </a:cubicBezTo>
                  <a:cubicBezTo>
                    <a:pt x="989421" y="718621"/>
                    <a:pt x="993876" y="716661"/>
                    <a:pt x="998687" y="715235"/>
                  </a:cubicBezTo>
                  <a:cubicBezTo>
                    <a:pt x="1012780" y="711983"/>
                    <a:pt x="1027572" y="713879"/>
                    <a:pt x="1040388" y="720582"/>
                  </a:cubicBezTo>
                  <a:lnTo>
                    <a:pt x="1043418" y="721829"/>
                  </a:lnTo>
                  <a:cubicBezTo>
                    <a:pt x="1052773" y="727134"/>
                    <a:pt x="1063554" y="729378"/>
                    <a:pt x="1074249" y="728245"/>
                  </a:cubicBezTo>
                  <a:cubicBezTo>
                    <a:pt x="1078540" y="726533"/>
                    <a:pt x="1082294" y="723702"/>
                    <a:pt x="1085119" y="720047"/>
                  </a:cubicBezTo>
                  <a:cubicBezTo>
                    <a:pt x="1088601" y="715660"/>
                    <a:pt x="1093138" y="712226"/>
                    <a:pt x="1098306" y="710067"/>
                  </a:cubicBezTo>
                  <a:cubicBezTo>
                    <a:pt x="1101854" y="708659"/>
                    <a:pt x="1105807" y="708659"/>
                    <a:pt x="1109355" y="710067"/>
                  </a:cubicBezTo>
                  <a:cubicBezTo>
                    <a:pt x="1109355" y="708107"/>
                    <a:pt x="1110603" y="706147"/>
                    <a:pt x="1111138" y="704186"/>
                  </a:cubicBezTo>
                  <a:cubicBezTo>
                    <a:pt x="1112823" y="699756"/>
                    <a:pt x="1114018" y="695155"/>
                    <a:pt x="1114702" y="690464"/>
                  </a:cubicBezTo>
                  <a:cubicBezTo>
                    <a:pt x="1115499" y="683017"/>
                    <a:pt x="1116809" y="675633"/>
                    <a:pt x="1118623" y="668366"/>
                  </a:cubicBezTo>
                  <a:cubicBezTo>
                    <a:pt x="1118623" y="668366"/>
                    <a:pt x="1118088" y="667832"/>
                    <a:pt x="1118266" y="6674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71" name="Полилиния: фигура 704">
              <a:extLst>
                <a:ext uri="{FF2B5EF4-FFF2-40B4-BE49-F238E27FC236}">
                  <a16:creationId xmlns:a16="http://schemas.microsoft.com/office/drawing/2014/main" id="{6B40D3EC-4112-4202-B019-AD0F9FCD3283}"/>
                </a:ext>
              </a:extLst>
            </p:cNvPr>
            <p:cNvSpPr/>
            <p:nvPr/>
          </p:nvSpPr>
          <p:spPr>
            <a:xfrm>
              <a:off x="7528839" y="4304274"/>
              <a:ext cx="269223" cy="217925"/>
            </a:xfrm>
            <a:custGeom>
              <a:avLst/>
              <a:gdLst>
                <a:gd name="connsiteX0" fmla="*/ 288878 w 288878"/>
                <a:gd name="connsiteY0" fmla="*/ 28626 h 233729"/>
                <a:gd name="connsiteX1" fmla="*/ 285314 w 288878"/>
                <a:gd name="connsiteY1" fmla="*/ 9736 h 233729"/>
                <a:gd name="connsiteX2" fmla="*/ 278186 w 288878"/>
                <a:gd name="connsiteY2" fmla="*/ 469 h 233729"/>
                <a:gd name="connsiteX3" fmla="*/ 273730 w 288878"/>
                <a:gd name="connsiteY3" fmla="*/ 469 h 233729"/>
                <a:gd name="connsiteX4" fmla="*/ 268741 w 288878"/>
                <a:gd name="connsiteY4" fmla="*/ 6350 h 233729"/>
                <a:gd name="connsiteX5" fmla="*/ 259830 w 288878"/>
                <a:gd name="connsiteY5" fmla="*/ 15795 h 233729"/>
                <a:gd name="connsiteX6" fmla="*/ 243791 w 288878"/>
                <a:gd name="connsiteY6" fmla="*/ 17399 h 233729"/>
                <a:gd name="connsiteX7" fmla="*/ 233633 w 288878"/>
                <a:gd name="connsiteY7" fmla="*/ 17399 h 233729"/>
                <a:gd name="connsiteX8" fmla="*/ 224544 w 288878"/>
                <a:gd name="connsiteY8" fmla="*/ 27557 h 233729"/>
                <a:gd name="connsiteX9" fmla="*/ 214208 w 288878"/>
                <a:gd name="connsiteY9" fmla="*/ 39854 h 233729"/>
                <a:gd name="connsiteX10" fmla="*/ 152726 w 288878"/>
                <a:gd name="connsiteY10" fmla="*/ 45734 h 233729"/>
                <a:gd name="connsiteX11" fmla="*/ 141499 w 288878"/>
                <a:gd name="connsiteY11" fmla="*/ 35755 h 233729"/>
                <a:gd name="connsiteX12" fmla="*/ 121895 w 288878"/>
                <a:gd name="connsiteY12" fmla="*/ 27914 h 233729"/>
                <a:gd name="connsiteX13" fmla="*/ 105322 w 288878"/>
                <a:gd name="connsiteY13" fmla="*/ 34864 h 233729"/>
                <a:gd name="connsiteX14" fmla="*/ 91422 w 288878"/>
                <a:gd name="connsiteY14" fmla="*/ 41101 h 233729"/>
                <a:gd name="connsiteX15" fmla="*/ 70749 w 288878"/>
                <a:gd name="connsiteY15" fmla="*/ 43240 h 233729"/>
                <a:gd name="connsiteX16" fmla="*/ 56136 w 288878"/>
                <a:gd name="connsiteY16" fmla="*/ 43240 h 233729"/>
                <a:gd name="connsiteX17" fmla="*/ 45265 w 288878"/>
                <a:gd name="connsiteY17" fmla="*/ 53754 h 233729"/>
                <a:gd name="connsiteX18" fmla="*/ 42949 w 288878"/>
                <a:gd name="connsiteY18" fmla="*/ 59278 h 233729"/>
                <a:gd name="connsiteX19" fmla="*/ 22276 w 288878"/>
                <a:gd name="connsiteY19" fmla="*/ 83871 h 233729"/>
                <a:gd name="connsiteX20" fmla="*/ 12831 w 288878"/>
                <a:gd name="connsiteY20" fmla="*/ 90465 h 233729"/>
                <a:gd name="connsiteX21" fmla="*/ 10871 w 288878"/>
                <a:gd name="connsiteY21" fmla="*/ 98484 h 233729"/>
                <a:gd name="connsiteX22" fmla="*/ 6772 w 288878"/>
                <a:gd name="connsiteY22" fmla="*/ 120761 h 233729"/>
                <a:gd name="connsiteX23" fmla="*/ 2851 w 288878"/>
                <a:gd name="connsiteY23" fmla="*/ 136621 h 233729"/>
                <a:gd name="connsiteX24" fmla="*/ 0 w 288878"/>
                <a:gd name="connsiteY24" fmla="*/ 146779 h 233729"/>
                <a:gd name="connsiteX25" fmla="*/ 3030 w 288878"/>
                <a:gd name="connsiteY25" fmla="*/ 153908 h 233729"/>
                <a:gd name="connsiteX26" fmla="*/ 18356 w 288878"/>
                <a:gd name="connsiteY26" fmla="*/ 174402 h 233729"/>
                <a:gd name="connsiteX27" fmla="*/ 21564 w 288878"/>
                <a:gd name="connsiteY27" fmla="*/ 176362 h 233729"/>
                <a:gd name="connsiteX28" fmla="*/ 43127 w 288878"/>
                <a:gd name="connsiteY28" fmla="*/ 196322 h 233729"/>
                <a:gd name="connsiteX29" fmla="*/ 48117 w 288878"/>
                <a:gd name="connsiteY29" fmla="*/ 208083 h 233729"/>
                <a:gd name="connsiteX30" fmla="*/ 59166 w 288878"/>
                <a:gd name="connsiteY30" fmla="*/ 226796 h 233729"/>
                <a:gd name="connsiteX31" fmla="*/ 121895 w 288878"/>
                <a:gd name="connsiteY31" fmla="*/ 218241 h 233729"/>
                <a:gd name="connsiteX32" fmla="*/ 137043 w 288878"/>
                <a:gd name="connsiteY32" fmla="*/ 210044 h 233729"/>
                <a:gd name="connsiteX33" fmla="*/ 180170 w 288878"/>
                <a:gd name="connsiteY33" fmla="*/ 176184 h 233729"/>
                <a:gd name="connsiteX34" fmla="*/ 184091 w 288878"/>
                <a:gd name="connsiteY34" fmla="*/ 155512 h 233729"/>
                <a:gd name="connsiteX35" fmla="*/ 185160 w 288878"/>
                <a:gd name="connsiteY35" fmla="*/ 144284 h 233729"/>
                <a:gd name="connsiteX36" fmla="*/ 204407 w 288878"/>
                <a:gd name="connsiteY36" fmla="*/ 110781 h 233729"/>
                <a:gd name="connsiteX37" fmla="*/ 228643 w 288878"/>
                <a:gd name="connsiteY37" fmla="*/ 75139 h 233729"/>
                <a:gd name="connsiteX38" fmla="*/ 244325 w 288878"/>
                <a:gd name="connsiteY38" fmla="*/ 48229 h 233729"/>
                <a:gd name="connsiteX39" fmla="*/ 279967 w 288878"/>
                <a:gd name="connsiteY39" fmla="*/ 24884 h 233729"/>
                <a:gd name="connsiteX40" fmla="*/ 288878 w 288878"/>
                <a:gd name="connsiteY40" fmla="*/ 28627 h 23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8878" h="233729">
                  <a:moveTo>
                    <a:pt x="288878" y="28626"/>
                  </a:moveTo>
                  <a:cubicBezTo>
                    <a:pt x="288841" y="22166"/>
                    <a:pt x="287634" y="15766"/>
                    <a:pt x="285314" y="9736"/>
                  </a:cubicBezTo>
                  <a:cubicBezTo>
                    <a:pt x="284221" y="5844"/>
                    <a:pt x="281667" y="2524"/>
                    <a:pt x="278186" y="469"/>
                  </a:cubicBezTo>
                  <a:cubicBezTo>
                    <a:pt x="276766" y="-156"/>
                    <a:pt x="275150" y="-156"/>
                    <a:pt x="273730" y="469"/>
                  </a:cubicBezTo>
                  <a:cubicBezTo>
                    <a:pt x="271770" y="1360"/>
                    <a:pt x="270522" y="3320"/>
                    <a:pt x="268741" y="6350"/>
                  </a:cubicBezTo>
                  <a:cubicBezTo>
                    <a:pt x="266765" y="10307"/>
                    <a:pt x="263666" y="13593"/>
                    <a:pt x="259830" y="15795"/>
                  </a:cubicBezTo>
                  <a:cubicBezTo>
                    <a:pt x="254776" y="17967"/>
                    <a:pt x="249175" y="18527"/>
                    <a:pt x="243791" y="17399"/>
                  </a:cubicBezTo>
                  <a:cubicBezTo>
                    <a:pt x="240469" y="16471"/>
                    <a:pt x="236956" y="16471"/>
                    <a:pt x="233633" y="17399"/>
                  </a:cubicBezTo>
                  <a:cubicBezTo>
                    <a:pt x="229660" y="19805"/>
                    <a:pt x="226496" y="23342"/>
                    <a:pt x="224544" y="27557"/>
                  </a:cubicBezTo>
                  <a:cubicBezTo>
                    <a:pt x="221972" y="32317"/>
                    <a:pt x="218455" y="36501"/>
                    <a:pt x="214208" y="39854"/>
                  </a:cubicBezTo>
                  <a:cubicBezTo>
                    <a:pt x="196231" y="52641"/>
                    <a:pt x="172802" y="54882"/>
                    <a:pt x="152726" y="45734"/>
                  </a:cubicBezTo>
                  <a:cubicBezTo>
                    <a:pt x="148520" y="42968"/>
                    <a:pt x="144739" y="39607"/>
                    <a:pt x="141499" y="35755"/>
                  </a:cubicBezTo>
                  <a:cubicBezTo>
                    <a:pt x="135439" y="29517"/>
                    <a:pt x="131697" y="25597"/>
                    <a:pt x="121895" y="27914"/>
                  </a:cubicBezTo>
                  <a:cubicBezTo>
                    <a:pt x="116079" y="29461"/>
                    <a:pt x="110502" y="31799"/>
                    <a:pt x="105322" y="34864"/>
                  </a:cubicBezTo>
                  <a:cubicBezTo>
                    <a:pt x="100875" y="37336"/>
                    <a:pt x="96224" y="39423"/>
                    <a:pt x="91422" y="41101"/>
                  </a:cubicBezTo>
                  <a:cubicBezTo>
                    <a:pt x="84724" y="43094"/>
                    <a:pt x="77713" y="43820"/>
                    <a:pt x="70749" y="43240"/>
                  </a:cubicBezTo>
                  <a:cubicBezTo>
                    <a:pt x="65905" y="42515"/>
                    <a:pt x="60980" y="42515"/>
                    <a:pt x="56136" y="43240"/>
                  </a:cubicBezTo>
                  <a:cubicBezTo>
                    <a:pt x="49186" y="45021"/>
                    <a:pt x="48117" y="47338"/>
                    <a:pt x="45265" y="53754"/>
                  </a:cubicBezTo>
                  <a:lnTo>
                    <a:pt x="42949" y="59278"/>
                  </a:lnTo>
                  <a:cubicBezTo>
                    <a:pt x="38084" y="68985"/>
                    <a:pt x="31002" y="77410"/>
                    <a:pt x="22276" y="83871"/>
                  </a:cubicBezTo>
                  <a:cubicBezTo>
                    <a:pt x="19243" y="86229"/>
                    <a:pt x="16090" y="88430"/>
                    <a:pt x="12831" y="90465"/>
                  </a:cubicBezTo>
                  <a:cubicBezTo>
                    <a:pt x="12831" y="93138"/>
                    <a:pt x="11584" y="95811"/>
                    <a:pt x="10871" y="98484"/>
                  </a:cubicBezTo>
                  <a:cubicBezTo>
                    <a:pt x="9044" y="105817"/>
                    <a:pt x="7674" y="113257"/>
                    <a:pt x="6772" y="120761"/>
                  </a:cubicBezTo>
                  <a:cubicBezTo>
                    <a:pt x="6056" y="126176"/>
                    <a:pt x="4741" y="131496"/>
                    <a:pt x="2851" y="136621"/>
                  </a:cubicBezTo>
                  <a:cubicBezTo>
                    <a:pt x="1782" y="140007"/>
                    <a:pt x="713" y="143393"/>
                    <a:pt x="0" y="146779"/>
                  </a:cubicBezTo>
                  <a:cubicBezTo>
                    <a:pt x="1266" y="149038"/>
                    <a:pt x="2281" y="151428"/>
                    <a:pt x="3030" y="153908"/>
                  </a:cubicBezTo>
                  <a:cubicBezTo>
                    <a:pt x="4928" y="162637"/>
                    <a:pt x="10519" y="170113"/>
                    <a:pt x="18356" y="174402"/>
                  </a:cubicBezTo>
                  <a:lnTo>
                    <a:pt x="21564" y="176362"/>
                  </a:lnTo>
                  <a:cubicBezTo>
                    <a:pt x="30617" y="180663"/>
                    <a:pt x="38141" y="187627"/>
                    <a:pt x="43127" y="196322"/>
                  </a:cubicBezTo>
                  <a:cubicBezTo>
                    <a:pt x="45090" y="200108"/>
                    <a:pt x="46758" y="204040"/>
                    <a:pt x="48117" y="208083"/>
                  </a:cubicBezTo>
                  <a:cubicBezTo>
                    <a:pt x="49878" y="215272"/>
                    <a:pt x="53722" y="221782"/>
                    <a:pt x="59166" y="226796"/>
                  </a:cubicBezTo>
                  <a:cubicBezTo>
                    <a:pt x="76987" y="241230"/>
                    <a:pt x="101045" y="230538"/>
                    <a:pt x="121895" y="218241"/>
                  </a:cubicBezTo>
                  <a:lnTo>
                    <a:pt x="137043" y="210044"/>
                  </a:lnTo>
                  <a:cubicBezTo>
                    <a:pt x="154528" y="203405"/>
                    <a:pt x="169572" y="191594"/>
                    <a:pt x="180170" y="176184"/>
                  </a:cubicBezTo>
                  <a:cubicBezTo>
                    <a:pt x="182785" y="169607"/>
                    <a:pt x="184116" y="162590"/>
                    <a:pt x="184091" y="155512"/>
                  </a:cubicBezTo>
                  <a:cubicBezTo>
                    <a:pt x="184091" y="151710"/>
                    <a:pt x="184447" y="147967"/>
                    <a:pt x="185160" y="144284"/>
                  </a:cubicBezTo>
                  <a:cubicBezTo>
                    <a:pt x="187272" y="131142"/>
                    <a:pt x="194117" y="119226"/>
                    <a:pt x="204407" y="110781"/>
                  </a:cubicBezTo>
                  <a:cubicBezTo>
                    <a:pt x="214416" y="100335"/>
                    <a:pt x="222608" y="88288"/>
                    <a:pt x="228643" y="75139"/>
                  </a:cubicBezTo>
                  <a:cubicBezTo>
                    <a:pt x="233198" y="65794"/>
                    <a:pt x="238440" y="56799"/>
                    <a:pt x="244325" y="48229"/>
                  </a:cubicBezTo>
                  <a:cubicBezTo>
                    <a:pt x="252101" y="35493"/>
                    <a:pt x="265185" y="26923"/>
                    <a:pt x="279967" y="24884"/>
                  </a:cubicBezTo>
                  <a:cubicBezTo>
                    <a:pt x="283225" y="25287"/>
                    <a:pt x="286309" y="26582"/>
                    <a:pt x="288878" y="2862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72" name="Полилиния: фигура 705">
              <a:extLst>
                <a:ext uri="{FF2B5EF4-FFF2-40B4-BE49-F238E27FC236}">
                  <a16:creationId xmlns:a16="http://schemas.microsoft.com/office/drawing/2014/main" id="{02CC819F-3772-49DC-B2BA-FF471A0373CB}"/>
                </a:ext>
              </a:extLst>
            </p:cNvPr>
            <p:cNvSpPr/>
            <p:nvPr/>
          </p:nvSpPr>
          <p:spPr>
            <a:xfrm>
              <a:off x="7200160" y="1922152"/>
              <a:ext cx="726808" cy="984328"/>
            </a:xfrm>
            <a:custGeom>
              <a:avLst/>
              <a:gdLst>
                <a:gd name="connsiteX0" fmla="*/ 778776 w 779873"/>
                <a:gd name="connsiteY0" fmla="*/ 314718 h 1055713"/>
                <a:gd name="connsiteX1" fmla="*/ 772004 w 779873"/>
                <a:gd name="connsiteY1" fmla="*/ 296897 h 1055713"/>
                <a:gd name="connsiteX2" fmla="*/ 760420 w 779873"/>
                <a:gd name="connsiteY2" fmla="*/ 247355 h 1055713"/>
                <a:gd name="connsiteX3" fmla="*/ 755609 w 779873"/>
                <a:gd name="connsiteY3" fmla="*/ 223831 h 1055713"/>
                <a:gd name="connsiteX4" fmla="*/ 745807 w 779873"/>
                <a:gd name="connsiteY4" fmla="*/ 206010 h 1055713"/>
                <a:gd name="connsiteX5" fmla="*/ 744025 w 779873"/>
                <a:gd name="connsiteY5" fmla="*/ 200486 h 1055713"/>
                <a:gd name="connsiteX6" fmla="*/ 720323 w 779873"/>
                <a:gd name="connsiteY6" fmla="*/ 188368 h 1055713"/>
                <a:gd name="connsiteX7" fmla="*/ 709274 w 779873"/>
                <a:gd name="connsiteY7" fmla="*/ 186229 h 1055713"/>
                <a:gd name="connsiteX8" fmla="*/ 706779 w 779873"/>
                <a:gd name="connsiteY8" fmla="*/ 187655 h 1055713"/>
                <a:gd name="connsiteX9" fmla="*/ 693770 w 779873"/>
                <a:gd name="connsiteY9" fmla="*/ 189793 h 1055713"/>
                <a:gd name="connsiteX10" fmla="*/ 687177 w 779873"/>
                <a:gd name="connsiteY10" fmla="*/ 164487 h 1055713"/>
                <a:gd name="connsiteX11" fmla="*/ 688246 w 779873"/>
                <a:gd name="connsiteY11" fmla="*/ 155399 h 1055713"/>
                <a:gd name="connsiteX12" fmla="*/ 659732 w 779873"/>
                <a:gd name="connsiteY12" fmla="*/ 136152 h 1055713"/>
                <a:gd name="connsiteX13" fmla="*/ 634248 w 779873"/>
                <a:gd name="connsiteY13" fmla="*/ 138112 h 1055713"/>
                <a:gd name="connsiteX14" fmla="*/ 628545 w 779873"/>
                <a:gd name="connsiteY14" fmla="*/ 139716 h 1055713"/>
                <a:gd name="connsiteX15" fmla="*/ 603163 w 779873"/>
                <a:gd name="connsiteY15" fmla="*/ 127368 h 1055713"/>
                <a:gd name="connsiteX16" fmla="*/ 602527 w 779873"/>
                <a:gd name="connsiteY16" fmla="*/ 125103 h 1055713"/>
                <a:gd name="connsiteX17" fmla="*/ 598962 w 779873"/>
                <a:gd name="connsiteY17" fmla="*/ 111737 h 1055713"/>
                <a:gd name="connsiteX18" fmla="*/ 592012 w 779873"/>
                <a:gd name="connsiteY18" fmla="*/ 97837 h 1055713"/>
                <a:gd name="connsiteX19" fmla="*/ 588983 w 779873"/>
                <a:gd name="connsiteY19" fmla="*/ 96055 h 1055713"/>
                <a:gd name="connsiteX20" fmla="*/ 579003 w 779873"/>
                <a:gd name="connsiteY20" fmla="*/ 86253 h 1055713"/>
                <a:gd name="connsiteX21" fmla="*/ 576330 w 779873"/>
                <a:gd name="connsiteY21" fmla="*/ 79125 h 1055713"/>
                <a:gd name="connsiteX22" fmla="*/ 572231 w 779873"/>
                <a:gd name="connsiteY22" fmla="*/ 72888 h 1055713"/>
                <a:gd name="connsiteX23" fmla="*/ 562073 w 779873"/>
                <a:gd name="connsiteY23" fmla="*/ 71818 h 1055713"/>
                <a:gd name="connsiteX24" fmla="*/ 551202 w 779873"/>
                <a:gd name="connsiteY24" fmla="*/ 71818 h 1055713"/>
                <a:gd name="connsiteX25" fmla="*/ 539084 w 779873"/>
                <a:gd name="connsiteY25" fmla="*/ 63799 h 1055713"/>
                <a:gd name="connsiteX26" fmla="*/ 536767 w 779873"/>
                <a:gd name="connsiteY26" fmla="*/ 61482 h 1055713"/>
                <a:gd name="connsiteX27" fmla="*/ 525719 w 779873"/>
                <a:gd name="connsiteY27" fmla="*/ 55067 h 1055713"/>
                <a:gd name="connsiteX28" fmla="*/ 507898 w 779873"/>
                <a:gd name="connsiteY28" fmla="*/ 42236 h 1055713"/>
                <a:gd name="connsiteX29" fmla="*/ 507898 w 779873"/>
                <a:gd name="connsiteY29" fmla="*/ 28335 h 1055713"/>
                <a:gd name="connsiteX30" fmla="*/ 509145 w 779873"/>
                <a:gd name="connsiteY30" fmla="*/ 22454 h 1055713"/>
                <a:gd name="connsiteX31" fmla="*/ 507185 w 779873"/>
                <a:gd name="connsiteY31" fmla="*/ 19959 h 1055713"/>
                <a:gd name="connsiteX32" fmla="*/ 503977 w 779873"/>
                <a:gd name="connsiteY32" fmla="*/ 16395 h 1055713"/>
                <a:gd name="connsiteX33" fmla="*/ 500591 w 779873"/>
                <a:gd name="connsiteY33" fmla="*/ 11227 h 1055713"/>
                <a:gd name="connsiteX34" fmla="*/ 486691 w 779873"/>
                <a:gd name="connsiteY34" fmla="*/ 1069 h 1055713"/>
                <a:gd name="connsiteX35" fmla="*/ 484017 w 779873"/>
                <a:gd name="connsiteY35" fmla="*/ 1069 h 1055713"/>
                <a:gd name="connsiteX36" fmla="*/ 466196 w 779873"/>
                <a:gd name="connsiteY36" fmla="*/ 0 h 1055713"/>
                <a:gd name="connsiteX37" fmla="*/ 434653 w 779873"/>
                <a:gd name="connsiteY37" fmla="*/ 35642 h 1055713"/>
                <a:gd name="connsiteX38" fmla="*/ 421287 w 779873"/>
                <a:gd name="connsiteY38" fmla="*/ 41879 h 1055713"/>
                <a:gd name="connsiteX39" fmla="*/ 403466 w 779873"/>
                <a:gd name="connsiteY39" fmla="*/ 44018 h 1055713"/>
                <a:gd name="connsiteX40" fmla="*/ 396517 w 779873"/>
                <a:gd name="connsiteY40" fmla="*/ 44018 h 1055713"/>
                <a:gd name="connsiteX41" fmla="*/ 360875 w 779873"/>
                <a:gd name="connsiteY41" fmla="*/ 60948 h 1055713"/>
                <a:gd name="connsiteX42" fmla="*/ 358379 w 779873"/>
                <a:gd name="connsiteY42" fmla="*/ 64690 h 1055713"/>
                <a:gd name="connsiteX43" fmla="*/ 349647 w 779873"/>
                <a:gd name="connsiteY43" fmla="*/ 75026 h 1055713"/>
                <a:gd name="connsiteX44" fmla="*/ 324698 w 779873"/>
                <a:gd name="connsiteY44" fmla="*/ 78590 h 1055713"/>
                <a:gd name="connsiteX45" fmla="*/ 296719 w 779873"/>
                <a:gd name="connsiteY45" fmla="*/ 78590 h 1055713"/>
                <a:gd name="connsiteX46" fmla="*/ 278898 w 779873"/>
                <a:gd name="connsiteY46" fmla="*/ 89105 h 1055713"/>
                <a:gd name="connsiteX47" fmla="*/ 268027 w 779873"/>
                <a:gd name="connsiteY47" fmla="*/ 96055 h 1055713"/>
                <a:gd name="connsiteX48" fmla="*/ 229355 w 779873"/>
                <a:gd name="connsiteY48" fmla="*/ 96055 h 1055713"/>
                <a:gd name="connsiteX49" fmla="*/ 221514 w 779873"/>
                <a:gd name="connsiteY49" fmla="*/ 85897 h 1055713"/>
                <a:gd name="connsiteX50" fmla="*/ 217059 w 779873"/>
                <a:gd name="connsiteY50" fmla="*/ 79481 h 1055713"/>
                <a:gd name="connsiteX51" fmla="*/ 187832 w 779873"/>
                <a:gd name="connsiteY51" fmla="*/ 75026 h 1055713"/>
                <a:gd name="connsiteX52" fmla="*/ 181238 w 779873"/>
                <a:gd name="connsiteY52" fmla="*/ 78412 h 1055713"/>
                <a:gd name="connsiteX53" fmla="*/ 182308 w 779873"/>
                <a:gd name="connsiteY53" fmla="*/ 78412 h 1055713"/>
                <a:gd name="connsiteX54" fmla="*/ 185160 w 779873"/>
                <a:gd name="connsiteY54" fmla="*/ 80729 h 1055713"/>
                <a:gd name="connsiteX55" fmla="*/ 194605 w 779873"/>
                <a:gd name="connsiteY55" fmla="*/ 93382 h 1055713"/>
                <a:gd name="connsiteX56" fmla="*/ 189080 w 779873"/>
                <a:gd name="connsiteY56" fmla="*/ 111203 h 1055713"/>
                <a:gd name="connsiteX57" fmla="*/ 186585 w 779873"/>
                <a:gd name="connsiteY57" fmla="*/ 117440 h 1055713"/>
                <a:gd name="connsiteX58" fmla="*/ 184447 w 779873"/>
                <a:gd name="connsiteY58" fmla="*/ 123321 h 1055713"/>
                <a:gd name="connsiteX59" fmla="*/ 181595 w 779873"/>
                <a:gd name="connsiteY59" fmla="*/ 135439 h 1055713"/>
                <a:gd name="connsiteX60" fmla="*/ 183021 w 779873"/>
                <a:gd name="connsiteY60" fmla="*/ 142389 h 1055713"/>
                <a:gd name="connsiteX61" fmla="*/ 183021 w 779873"/>
                <a:gd name="connsiteY61" fmla="*/ 162171 h 1055713"/>
                <a:gd name="connsiteX62" fmla="*/ 160032 w 779873"/>
                <a:gd name="connsiteY62" fmla="*/ 167517 h 1055713"/>
                <a:gd name="connsiteX63" fmla="*/ 143993 w 779873"/>
                <a:gd name="connsiteY63" fmla="*/ 171081 h 1055713"/>
                <a:gd name="connsiteX64" fmla="*/ 143993 w 779873"/>
                <a:gd name="connsiteY64" fmla="*/ 177319 h 1055713"/>
                <a:gd name="connsiteX65" fmla="*/ 142033 w 779873"/>
                <a:gd name="connsiteY65" fmla="*/ 189971 h 1055713"/>
                <a:gd name="connsiteX66" fmla="*/ 129737 w 779873"/>
                <a:gd name="connsiteY66" fmla="*/ 200664 h 1055713"/>
                <a:gd name="connsiteX67" fmla="*/ 125460 w 779873"/>
                <a:gd name="connsiteY67" fmla="*/ 203337 h 1055713"/>
                <a:gd name="connsiteX68" fmla="*/ 89818 w 779873"/>
                <a:gd name="connsiteY68" fmla="*/ 237553 h 1055713"/>
                <a:gd name="connsiteX69" fmla="*/ 82333 w 779873"/>
                <a:gd name="connsiteY69" fmla="*/ 253058 h 1055713"/>
                <a:gd name="connsiteX70" fmla="*/ 90530 w 779873"/>
                <a:gd name="connsiteY70" fmla="*/ 260008 h 1055713"/>
                <a:gd name="connsiteX71" fmla="*/ 102827 w 779873"/>
                <a:gd name="connsiteY71" fmla="*/ 271057 h 1055713"/>
                <a:gd name="connsiteX72" fmla="*/ 98193 w 779873"/>
                <a:gd name="connsiteY72" fmla="*/ 286383 h 1055713"/>
                <a:gd name="connsiteX73" fmla="*/ 93203 w 779873"/>
                <a:gd name="connsiteY73" fmla="*/ 294581 h 1055713"/>
                <a:gd name="connsiteX74" fmla="*/ 105678 w 779873"/>
                <a:gd name="connsiteY74" fmla="*/ 323807 h 1055713"/>
                <a:gd name="connsiteX75" fmla="*/ 120826 w 779873"/>
                <a:gd name="connsiteY75" fmla="*/ 367290 h 1055713"/>
                <a:gd name="connsiteX76" fmla="*/ 135974 w 779873"/>
                <a:gd name="connsiteY76" fmla="*/ 402932 h 1055713"/>
                <a:gd name="connsiteX77" fmla="*/ 137934 w 779873"/>
                <a:gd name="connsiteY77" fmla="*/ 405249 h 1055713"/>
                <a:gd name="connsiteX78" fmla="*/ 148805 w 779873"/>
                <a:gd name="connsiteY78" fmla="*/ 414159 h 1055713"/>
                <a:gd name="connsiteX79" fmla="*/ 154864 w 779873"/>
                <a:gd name="connsiteY79" fmla="*/ 415941 h 1055713"/>
                <a:gd name="connsiteX80" fmla="*/ 170725 w 779873"/>
                <a:gd name="connsiteY80" fmla="*/ 424674 h 1055713"/>
                <a:gd name="connsiteX81" fmla="*/ 170725 w 779873"/>
                <a:gd name="connsiteY81" fmla="*/ 467622 h 1055713"/>
                <a:gd name="connsiteX82" fmla="*/ 162527 w 779873"/>
                <a:gd name="connsiteY82" fmla="*/ 475107 h 1055713"/>
                <a:gd name="connsiteX83" fmla="*/ 156290 w 779873"/>
                <a:gd name="connsiteY83" fmla="*/ 480631 h 1055713"/>
                <a:gd name="connsiteX84" fmla="*/ 152547 w 779873"/>
                <a:gd name="connsiteY84" fmla="*/ 493106 h 1055713"/>
                <a:gd name="connsiteX85" fmla="*/ 151478 w 779873"/>
                <a:gd name="connsiteY85" fmla="*/ 500235 h 1055713"/>
                <a:gd name="connsiteX86" fmla="*/ 145241 w 779873"/>
                <a:gd name="connsiteY86" fmla="*/ 515204 h 1055713"/>
                <a:gd name="connsiteX87" fmla="*/ 141142 w 779873"/>
                <a:gd name="connsiteY87" fmla="*/ 533025 h 1055713"/>
                <a:gd name="connsiteX88" fmla="*/ 141142 w 779873"/>
                <a:gd name="connsiteY88" fmla="*/ 536233 h 1055713"/>
                <a:gd name="connsiteX89" fmla="*/ 135439 w 779873"/>
                <a:gd name="connsiteY89" fmla="*/ 556549 h 1055713"/>
                <a:gd name="connsiteX90" fmla="*/ 105321 w 779873"/>
                <a:gd name="connsiteY90" fmla="*/ 559578 h 1055713"/>
                <a:gd name="connsiteX91" fmla="*/ 95342 w 779873"/>
                <a:gd name="connsiteY91" fmla="*/ 551381 h 1055713"/>
                <a:gd name="connsiteX92" fmla="*/ 89639 w 779873"/>
                <a:gd name="connsiteY92" fmla="*/ 546213 h 1055713"/>
                <a:gd name="connsiteX93" fmla="*/ 89639 w 779873"/>
                <a:gd name="connsiteY93" fmla="*/ 546213 h 1055713"/>
                <a:gd name="connsiteX94" fmla="*/ 85006 w 779873"/>
                <a:gd name="connsiteY94" fmla="*/ 549955 h 1055713"/>
                <a:gd name="connsiteX95" fmla="*/ 81085 w 779873"/>
                <a:gd name="connsiteY95" fmla="*/ 561360 h 1055713"/>
                <a:gd name="connsiteX96" fmla="*/ 61482 w 779873"/>
                <a:gd name="connsiteY96" fmla="*/ 594686 h 1055713"/>
                <a:gd name="connsiteX97" fmla="*/ 49007 w 779873"/>
                <a:gd name="connsiteY97" fmla="*/ 601992 h 1055713"/>
                <a:gd name="connsiteX98" fmla="*/ 33681 w 779873"/>
                <a:gd name="connsiteY98" fmla="*/ 617675 h 1055713"/>
                <a:gd name="connsiteX99" fmla="*/ 47938 w 779873"/>
                <a:gd name="connsiteY99" fmla="*/ 626585 h 1055713"/>
                <a:gd name="connsiteX100" fmla="*/ 70570 w 779873"/>
                <a:gd name="connsiteY100" fmla="*/ 644406 h 1055713"/>
                <a:gd name="connsiteX101" fmla="*/ 68788 w 779873"/>
                <a:gd name="connsiteY101" fmla="*/ 662227 h 1055713"/>
                <a:gd name="connsiteX102" fmla="*/ 44730 w 779873"/>
                <a:gd name="connsiteY102" fmla="*/ 670603 h 1055713"/>
                <a:gd name="connsiteX103" fmla="*/ 32078 w 779873"/>
                <a:gd name="connsiteY103" fmla="*/ 675415 h 1055713"/>
                <a:gd name="connsiteX104" fmla="*/ 29582 w 779873"/>
                <a:gd name="connsiteY104" fmla="*/ 680939 h 1055713"/>
                <a:gd name="connsiteX105" fmla="*/ 19603 w 779873"/>
                <a:gd name="connsiteY105" fmla="*/ 693235 h 1055713"/>
                <a:gd name="connsiteX106" fmla="*/ 11048 w 779873"/>
                <a:gd name="connsiteY106" fmla="*/ 695909 h 1055713"/>
                <a:gd name="connsiteX107" fmla="*/ 2494 w 779873"/>
                <a:gd name="connsiteY107" fmla="*/ 699295 h 1055713"/>
                <a:gd name="connsiteX108" fmla="*/ 2495 w 779873"/>
                <a:gd name="connsiteY108" fmla="*/ 711413 h 1055713"/>
                <a:gd name="connsiteX109" fmla="*/ 4455 w 779873"/>
                <a:gd name="connsiteY109" fmla="*/ 719432 h 1055713"/>
                <a:gd name="connsiteX110" fmla="*/ 2316 w 779873"/>
                <a:gd name="connsiteY110" fmla="*/ 740817 h 1055713"/>
                <a:gd name="connsiteX111" fmla="*/ 891 w 779873"/>
                <a:gd name="connsiteY111" fmla="*/ 747055 h 1055713"/>
                <a:gd name="connsiteX112" fmla="*/ 0 w 779873"/>
                <a:gd name="connsiteY112" fmla="*/ 752758 h 1055713"/>
                <a:gd name="connsiteX113" fmla="*/ 2317 w 779873"/>
                <a:gd name="connsiteY113" fmla="*/ 755787 h 1055713"/>
                <a:gd name="connsiteX114" fmla="*/ 3564 w 779873"/>
                <a:gd name="connsiteY114" fmla="*/ 757213 h 1055713"/>
                <a:gd name="connsiteX115" fmla="*/ 13544 w 779873"/>
                <a:gd name="connsiteY115" fmla="*/ 780380 h 1055713"/>
                <a:gd name="connsiteX116" fmla="*/ 19603 w 779873"/>
                <a:gd name="connsiteY116" fmla="*/ 799627 h 1055713"/>
                <a:gd name="connsiteX117" fmla="*/ 22989 w 779873"/>
                <a:gd name="connsiteY117" fmla="*/ 802835 h 1055713"/>
                <a:gd name="connsiteX118" fmla="*/ 29939 w 779873"/>
                <a:gd name="connsiteY118" fmla="*/ 810498 h 1055713"/>
                <a:gd name="connsiteX119" fmla="*/ 32612 w 779873"/>
                <a:gd name="connsiteY119" fmla="*/ 816022 h 1055713"/>
                <a:gd name="connsiteX120" fmla="*/ 40632 w 779873"/>
                <a:gd name="connsiteY120" fmla="*/ 825111 h 1055713"/>
                <a:gd name="connsiteX121" fmla="*/ 64333 w 779873"/>
                <a:gd name="connsiteY121" fmla="*/ 842932 h 1055713"/>
                <a:gd name="connsiteX122" fmla="*/ 78234 w 779873"/>
                <a:gd name="connsiteY122" fmla="*/ 854515 h 1055713"/>
                <a:gd name="connsiteX123" fmla="*/ 82154 w 779873"/>
                <a:gd name="connsiteY123" fmla="*/ 857188 h 1055713"/>
                <a:gd name="connsiteX124" fmla="*/ 93203 w 779873"/>
                <a:gd name="connsiteY124" fmla="*/ 866277 h 1055713"/>
                <a:gd name="connsiteX125" fmla="*/ 96233 w 779873"/>
                <a:gd name="connsiteY125" fmla="*/ 881960 h 1055713"/>
                <a:gd name="connsiteX126" fmla="*/ 96233 w 779873"/>
                <a:gd name="connsiteY126" fmla="*/ 889801 h 1055713"/>
                <a:gd name="connsiteX127" fmla="*/ 100154 w 779873"/>
                <a:gd name="connsiteY127" fmla="*/ 894256 h 1055713"/>
                <a:gd name="connsiteX128" fmla="*/ 105857 w 779873"/>
                <a:gd name="connsiteY128" fmla="*/ 897998 h 1055713"/>
                <a:gd name="connsiteX129" fmla="*/ 114232 w 779873"/>
                <a:gd name="connsiteY129" fmla="*/ 918136 h 1055713"/>
                <a:gd name="connsiteX130" fmla="*/ 114232 w 779873"/>
                <a:gd name="connsiteY130" fmla="*/ 924552 h 1055713"/>
                <a:gd name="connsiteX131" fmla="*/ 129380 w 779873"/>
                <a:gd name="connsiteY131" fmla="*/ 920631 h 1055713"/>
                <a:gd name="connsiteX132" fmla="*/ 138825 w 779873"/>
                <a:gd name="connsiteY132" fmla="*/ 913146 h 1055713"/>
                <a:gd name="connsiteX133" fmla="*/ 142211 w 779873"/>
                <a:gd name="connsiteY133" fmla="*/ 908513 h 1055713"/>
                <a:gd name="connsiteX134" fmla="*/ 150587 w 779873"/>
                <a:gd name="connsiteY134" fmla="*/ 898889 h 1055713"/>
                <a:gd name="connsiteX135" fmla="*/ 179635 w 779873"/>
                <a:gd name="connsiteY135" fmla="*/ 892652 h 1055713"/>
                <a:gd name="connsiteX136" fmla="*/ 212069 w 779873"/>
                <a:gd name="connsiteY136" fmla="*/ 897464 h 1055713"/>
                <a:gd name="connsiteX137" fmla="*/ 232742 w 779873"/>
                <a:gd name="connsiteY137" fmla="*/ 907978 h 1055713"/>
                <a:gd name="connsiteX138" fmla="*/ 272304 w 779873"/>
                <a:gd name="connsiteY138" fmla="*/ 936848 h 1055713"/>
                <a:gd name="connsiteX139" fmla="*/ 280680 w 779873"/>
                <a:gd name="connsiteY139" fmla="*/ 952709 h 1055713"/>
                <a:gd name="connsiteX140" fmla="*/ 279611 w 779873"/>
                <a:gd name="connsiteY140" fmla="*/ 956986 h 1055713"/>
                <a:gd name="connsiteX141" fmla="*/ 279611 w 779873"/>
                <a:gd name="connsiteY141" fmla="*/ 959303 h 1055713"/>
                <a:gd name="connsiteX142" fmla="*/ 284244 w 779873"/>
                <a:gd name="connsiteY142" fmla="*/ 966609 h 1055713"/>
                <a:gd name="connsiteX143" fmla="*/ 287613 w 779873"/>
                <a:gd name="connsiteY143" fmla="*/ 994127 h 1055713"/>
                <a:gd name="connsiteX144" fmla="*/ 283353 w 779873"/>
                <a:gd name="connsiteY144" fmla="*/ 998152 h 1055713"/>
                <a:gd name="connsiteX145" fmla="*/ 281927 w 779873"/>
                <a:gd name="connsiteY145" fmla="*/ 999756 h 1055713"/>
                <a:gd name="connsiteX146" fmla="*/ 274264 w 779873"/>
                <a:gd name="connsiteY146" fmla="*/ 1033081 h 1055713"/>
                <a:gd name="connsiteX147" fmla="*/ 287274 w 779873"/>
                <a:gd name="connsiteY147" fmla="*/ 1045556 h 1055713"/>
                <a:gd name="connsiteX148" fmla="*/ 300640 w 779873"/>
                <a:gd name="connsiteY148" fmla="*/ 1045556 h 1055713"/>
                <a:gd name="connsiteX149" fmla="*/ 310263 w 779873"/>
                <a:gd name="connsiteY149" fmla="*/ 1036111 h 1055713"/>
                <a:gd name="connsiteX150" fmla="*/ 321847 w 779873"/>
                <a:gd name="connsiteY150" fmla="*/ 1024884 h 1055713"/>
                <a:gd name="connsiteX151" fmla="*/ 345905 w 779873"/>
                <a:gd name="connsiteY151" fmla="*/ 1023101 h 1055713"/>
                <a:gd name="connsiteX152" fmla="*/ 351430 w 779873"/>
                <a:gd name="connsiteY152" fmla="*/ 1025774 h 1055713"/>
                <a:gd name="connsiteX153" fmla="*/ 364496 w 779873"/>
                <a:gd name="connsiteY153" fmla="*/ 1026787 h 1055713"/>
                <a:gd name="connsiteX154" fmla="*/ 365508 w 779873"/>
                <a:gd name="connsiteY154" fmla="*/ 1025774 h 1055713"/>
                <a:gd name="connsiteX155" fmla="*/ 370676 w 779873"/>
                <a:gd name="connsiteY155" fmla="*/ 1022210 h 1055713"/>
                <a:gd name="connsiteX156" fmla="*/ 395447 w 779873"/>
                <a:gd name="connsiteY156" fmla="*/ 1023993 h 1055713"/>
                <a:gd name="connsiteX157" fmla="*/ 411486 w 779873"/>
                <a:gd name="connsiteY157" fmla="*/ 1039853 h 1055713"/>
                <a:gd name="connsiteX158" fmla="*/ 422178 w 779873"/>
                <a:gd name="connsiteY158" fmla="*/ 1055714 h 1055713"/>
                <a:gd name="connsiteX159" fmla="*/ 425386 w 779873"/>
                <a:gd name="connsiteY159" fmla="*/ 1053576 h 1055713"/>
                <a:gd name="connsiteX160" fmla="*/ 447128 w 779873"/>
                <a:gd name="connsiteY160" fmla="*/ 1040566 h 1055713"/>
                <a:gd name="connsiteX161" fmla="*/ 452652 w 779873"/>
                <a:gd name="connsiteY161" fmla="*/ 1021319 h 1055713"/>
                <a:gd name="connsiteX162" fmla="*/ 502729 w 779873"/>
                <a:gd name="connsiteY162" fmla="*/ 983717 h 1055713"/>
                <a:gd name="connsiteX163" fmla="*/ 495066 w 779873"/>
                <a:gd name="connsiteY163" fmla="*/ 977658 h 1055713"/>
                <a:gd name="connsiteX164" fmla="*/ 482235 w 779873"/>
                <a:gd name="connsiteY164" fmla="*/ 974629 h 1055713"/>
                <a:gd name="connsiteX165" fmla="*/ 482235 w 779873"/>
                <a:gd name="connsiteY165" fmla="*/ 960015 h 1055713"/>
                <a:gd name="connsiteX166" fmla="*/ 482235 w 779873"/>
                <a:gd name="connsiteY166" fmla="*/ 939343 h 1055713"/>
                <a:gd name="connsiteX167" fmla="*/ 549420 w 779873"/>
                <a:gd name="connsiteY167" fmla="*/ 877683 h 1055713"/>
                <a:gd name="connsiteX168" fmla="*/ 569201 w 779873"/>
                <a:gd name="connsiteY168" fmla="*/ 847921 h 1055713"/>
                <a:gd name="connsiteX169" fmla="*/ 606625 w 779873"/>
                <a:gd name="connsiteY169" fmla="*/ 851307 h 1055713"/>
                <a:gd name="connsiteX170" fmla="*/ 635495 w 779873"/>
                <a:gd name="connsiteY170" fmla="*/ 838476 h 1055713"/>
                <a:gd name="connsiteX171" fmla="*/ 611972 w 779873"/>
                <a:gd name="connsiteY171" fmla="*/ 868416 h 1055713"/>
                <a:gd name="connsiteX172" fmla="*/ 608229 w 779873"/>
                <a:gd name="connsiteY172" fmla="*/ 899068 h 1055713"/>
                <a:gd name="connsiteX173" fmla="*/ 643871 w 779873"/>
                <a:gd name="connsiteY173" fmla="*/ 887662 h 1055713"/>
                <a:gd name="connsiteX174" fmla="*/ 658128 w 779873"/>
                <a:gd name="connsiteY174" fmla="*/ 869841 h 1055713"/>
                <a:gd name="connsiteX175" fmla="*/ 658128 w 779873"/>
                <a:gd name="connsiteY175" fmla="*/ 850060 h 1055713"/>
                <a:gd name="connsiteX176" fmla="*/ 682543 w 779873"/>
                <a:gd name="connsiteY176" fmla="*/ 828140 h 1055713"/>
                <a:gd name="connsiteX177" fmla="*/ 682543 w 779873"/>
                <a:gd name="connsiteY177" fmla="*/ 812636 h 1055713"/>
                <a:gd name="connsiteX178" fmla="*/ 680582 w 779873"/>
                <a:gd name="connsiteY178" fmla="*/ 806577 h 1055713"/>
                <a:gd name="connsiteX179" fmla="*/ 684503 w 779873"/>
                <a:gd name="connsiteY179" fmla="*/ 795350 h 1055713"/>
                <a:gd name="connsiteX180" fmla="*/ 695196 w 779873"/>
                <a:gd name="connsiteY180" fmla="*/ 764341 h 1055713"/>
                <a:gd name="connsiteX181" fmla="*/ 721214 w 779873"/>
                <a:gd name="connsiteY181" fmla="*/ 751510 h 1055713"/>
                <a:gd name="connsiteX182" fmla="*/ 718541 w 779873"/>
                <a:gd name="connsiteY182" fmla="*/ 736362 h 1055713"/>
                <a:gd name="connsiteX183" fmla="*/ 731729 w 779873"/>
                <a:gd name="connsiteY183" fmla="*/ 719967 h 1055713"/>
                <a:gd name="connsiteX184" fmla="*/ 702324 w 779873"/>
                <a:gd name="connsiteY184" fmla="*/ 693057 h 1055713"/>
                <a:gd name="connsiteX185" fmla="*/ 692701 w 779873"/>
                <a:gd name="connsiteY185" fmla="*/ 703572 h 1055713"/>
                <a:gd name="connsiteX186" fmla="*/ 695909 w 779873"/>
                <a:gd name="connsiteY186" fmla="*/ 717472 h 1055713"/>
                <a:gd name="connsiteX187" fmla="*/ 679335 w 779873"/>
                <a:gd name="connsiteY187" fmla="*/ 727630 h 1055713"/>
                <a:gd name="connsiteX188" fmla="*/ 669533 w 779873"/>
                <a:gd name="connsiteY188" fmla="*/ 714442 h 1055713"/>
                <a:gd name="connsiteX189" fmla="*/ 655455 w 779873"/>
                <a:gd name="connsiteY189" fmla="*/ 698047 h 1055713"/>
                <a:gd name="connsiteX190" fmla="*/ 653316 w 779873"/>
                <a:gd name="connsiteY190" fmla="*/ 688602 h 1055713"/>
                <a:gd name="connsiteX191" fmla="*/ 649039 w 779873"/>
                <a:gd name="connsiteY191" fmla="*/ 668821 h 1055713"/>
                <a:gd name="connsiteX192" fmla="*/ 632288 w 779873"/>
                <a:gd name="connsiteY192" fmla="*/ 619457 h 1055713"/>
                <a:gd name="connsiteX193" fmla="*/ 628723 w 779873"/>
                <a:gd name="connsiteY193" fmla="*/ 562964 h 1055713"/>
                <a:gd name="connsiteX194" fmla="*/ 605022 w 779873"/>
                <a:gd name="connsiteY194" fmla="*/ 520550 h 1055713"/>
                <a:gd name="connsiteX195" fmla="*/ 592190 w 779873"/>
                <a:gd name="connsiteY195" fmla="*/ 479028 h 1055713"/>
                <a:gd name="connsiteX196" fmla="*/ 583993 w 779873"/>
                <a:gd name="connsiteY196" fmla="*/ 455682 h 1055713"/>
                <a:gd name="connsiteX197" fmla="*/ 577043 w 779873"/>
                <a:gd name="connsiteY197" fmla="*/ 437861 h 1055713"/>
                <a:gd name="connsiteX198" fmla="*/ 579716 w 779873"/>
                <a:gd name="connsiteY198" fmla="*/ 418614 h 1055713"/>
                <a:gd name="connsiteX199" fmla="*/ 588091 w 779873"/>
                <a:gd name="connsiteY199" fmla="*/ 397586 h 1055713"/>
                <a:gd name="connsiteX200" fmla="*/ 601101 w 779873"/>
                <a:gd name="connsiteY200" fmla="*/ 383507 h 1055713"/>
                <a:gd name="connsiteX201" fmla="*/ 608764 w 779873"/>
                <a:gd name="connsiteY201" fmla="*/ 364439 h 1055713"/>
                <a:gd name="connsiteX202" fmla="*/ 616427 w 779873"/>
                <a:gd name="connsiteY202" fmla="*/ 346618 h 1055713"/>
                <a:gd name="connsiteX203" fmla="*/ 621773 w 779873"/>
                <a:gd name="connsiteY203" fmla="*/ 324520 h 1055713"/>
                <a:gd name="connsiteX204" fmla="*/ 650465 w 779873"/>
                <a:gd name="connsiteY204" fmla="*/ 321847 h 1055713"/>
                <a:gd name="connsiteX205" fmla="*/ 660267 w 779873"/>
                <a:gd name="connsiteY205" fmla="*/ 309015 h 1055713"/>
                <a:gd name="connsiteX206" fmla="*/ 651356 w 779873"/>
                <a:gd name="connsiteY206" fmla="*/ 291195 h 1055713"/>
                <a:gd name="connsiteX207" fmla="*/ 669177 w 779873"/>
                <a:gd name="connsiteY207" fmla="*/ 281749 h 1055713"/>
                <a:gd name="connsiteX208" fmla="*/ 676840 w 779873"/>
                <a:gd name="connsiteY208" fmla="*/ 294581 h 1055713"/>
                <a:gd name="connsiteX209" fmla="*/ 688958 w 779873"/>
                <a:gd name="connsiteY209" fmla="*/ 310619 h 1055713"/>
                <a:gd name="connsiteX210" fmla="*/ 716046 w 779873"/>
                <a:gd name="connsiteY210" fmla="*/ 342697 h 1055713"/>
                <a:gd name="connsiteX211" fmla="*/ 730660 w 779873"/>
                <a:gd name="connsiteY211" fmla="*/ 349469 h 1055713"/>
                <a:gd name="connsiteX212" fmla="*/ 737788 w 779873"/>
                <a:gd name="connsiteY212" fmla="*/ 336816 h 1055713"/>
                <a:gd name="connsiteX213" fmla="*/ 766123 w 779873"/>
                <a:gd name="connsiteY213" fmla="*/ 352320 h 1055713"/>
                <a:gd name="connsiteX214" fmla="*/ 774855 w 779873"/>
                <a:gd name="connsiteY214" fmla="*/ 338776 h 1055713"/>
                <a:gd name="connsiteX215" fmla="*/ 778776 w 779873"/>
                <a:gd name="connsiteY215" fmla="*/ 314718 h 105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779873" h="1055713">
                  <a:moveTo>
                    <a:pt x="778776" y="314718"/>
                  </a:moveTo>
                  <a:cubicBezTo>
                    <a:pt x="775731" y="309108"/>
                    <a:pt x="773453" y="303114"/>
                    <a:pt x="772004" y="296897"/>
                  </a:cubicBezTo>
                  <a:cubicBezTo>
                    <a:pt x="770412" y="279934"/>
                    <a:pt x="766515" y="263266"/>
                    <a:pt x="760420" y="247355"/>
                  </a:cubicBezTo>
                  <a:cubicBezTo>
                    <a:pt x="757527" y="239834"/>
                    <a:pt x="755901" y="231885"/>
                    <a:pt x="755609" y="223831"/>
                  </a:cubicBezTo>
                  <a:cubicBezTo>
                    <a:pt x="754540" y="215812"/>
                    <a:pt x="749193" y="212069"/>
                    <a:pt x="745807" y="206010"/>
                  </a:cubicBezTo>
                  <a:cubicBezTo>
                    <a:pt x="744945" y="204266"/>
                    <a:pt x="744344" y="202405"/>
                    <a:pt x="744025" y="200486"/>
                  </a:cubicBezTo>
                  <a:cubicBezTo>
                    <a:pt x="735332" y="198231"/>
                    <a:pt x="727241" y="194094"/>
                    <a:pt x="720323" y="188368"/>
                  </a:cubicBezTo>
                  <a:cubicBezTo>
                    <a:pt x="715155" y="184803"/>
                    <a:pt x="714264" y="184625"/>
                    <a:pt x="709274" y="186229"/>
                  </a:cubicBezTo>
                  <a:cubicBezTo>
                    <a:pt x="708391" y="186607"/>
                    <a:pt x="707554" y="187085"/>
                    <a:pt x="706779" y="187655"/>
                  </a:cubicBezTo>
                  <a:cubicBezTo>
                    <a:pt x="703265" y="190914"/>
                    <a:pt x="698142" y="191756"/>
                    <a:pt x="693770" y="189793"/>
                  </a:cubicBezTo>
                  <a:cubicBezTo>
                    <a:pt x="683077" y="184803"/>
                    <a:pt x="685572" y="171972"/>
                    <a:pt x="687177" y="164487"/>
                  </a:cubicBezTo>
                  <a:cubicBezTo>
                    <a:pt x="687973" y="161526"/>
                    <a:pt x="688333" y="158464"/>
                    <a:pt x="688246" y="155399"/>
                  </a:cubicBezTo>
                  <a:cubicBezTo>
                    <a:pt x="686464" y="148270"/>
                    <a:pt x="670425" y="138825"/>
                    <a:pt x="659732" y="136152"/>
                  </a:cubicBezTo>
                  <a:cubicBezTo>
                    <a:pt x="651251" y="134008"/>
                    <a:pt x="642302" y="134697"/>
                    <a:pt x="634248" y="138112"/>
                  </a:cubicBezTo>
                  <a:lnTo>
                    <a:pt x="628545" y="139716"/>
                  </a:lnTo>
                  <a:cubicBezTo>
                    <a:pt x="618126" y="143316"/>
                    <a:pt x="606762" y="137787"/>
                    <a:pt x="603163" y="127368"/>
                  </a:cubicBezTo>
                  <a:cubicBezTo>
                    <a:pt x="602907" y="126626"/>
                    <a:pt x="602694" y="125870"/>
                    <a:pt x="602527" y="125103"/>
                  </a:cubicBezTo>
                  <a:cubicBezTo>
                    <a:pt x="600745" y="120828"/>
                    <a:pt x="599547" y="116332"/>
                    <a:pt x="598962" y="111737"/>
                  </a:cubicBezTo>
                  <a:cubicBezTo>
                    <a:pt x="598072" y="105322"/>
                    <a:pt x="597537" y="101401"/>
                    <a:pt x="592012" y="97837"/>
                  </a:cubicBezTo>
                  <a:lnTo>
                    <a:pt x="588983" y="96055"/>
                  </a:lnTo>
                  <a:cubicBezTo>
                    <a:pt x="584705" y="93924"/>
                    <a:pt x="581211" y="90492"/>
                    <a:pt x="579003" y="86253"/>
                  </a:cubicBezTo>
                  <a:cubicBezTo>
                    <a:pt x="577840" y="83989"/>
                    <a:pt x="576943" y="81596"/>
                    <a:pt x="576330" y="79125"/>
                  </a:cubicBezTo>
                  <a:cubicBezTo>
                    <a:pt x="576330" y="75917"/>
                    <a:pt x="575082" y="74492"/>
                    <a:pt x="572231" y="72888"/>
                  </a:cubicBezTo>
                  <a:cubicBezTo>
                    <a:pt x="568993" y="71664"/>
                    <a:pt x="565495" y="71296"/>
                    <a:pt x="562073" y="71818"/>
                  </a:cubicBezTo>
                  <a:cubicBezTo>
                    <a:pt x="558463" y="72260"/>
                    <a:pt x="554813" y="72260"/>
                    <a:pt x="551202" y="71818"/>
                  </a:cubicBezTo>
                  <a:cubicBezTo>
                    <a:pt x="546428" y="70469"/>
                    <a:pt x="542192" y="67666"/>
                    <a:pt x="539084" y="63799"/>
                  </a:cubicBezTo>
                  <a:cubicBezTo>
                    <a:pt x="538357" y="62983"/>
                    <a:pt x="537584" y="62209"/>
                    <a:pt x="536767" y="61482"/>
                  </a:cubicBezTo>
                  <a:cubicBezTo>
                    <a:pt x="533442" y="58779"/>
                    <a:pt x="529714" y="56615"/>
                    <a:pt x="525719" y="55067"/>
                  </a:cubicBezTo>
                  <a:cubicBezTo>
                    <a:pt x="518447" y="53034"/>
                    <a:pt x="512132" y="48487"/>
                    <a:pt x="507898" y="42236"/>
                  </a:cubicBezTo>
                  <a:cubicBezTo>
                    <a:pt x="506016" y="37793"/>
                    <a:pt x="506016" y="32778"/>
                    <a:pt x="507898" y="28335"/>
                  </a:cubicBezTo>
                  <a:cubicBezTo>
                    <a:pt x="508824" y="26519"/>
                    <a:pt x="509254" y="24490"/>
                    <a:pt x="509145" y="22454"/>
                  </a:cubicBezTo>
                  <a:cubicBezTo>
                    <a:pt x="509145" y="21385"/>
                    <a:pt x="509145" y="21029"/>
                    <a:pt x="507185" y="19959"/>
                  </a:cubicBezTo>
                  <a:cubicBezTo>
                    <a:pt x="505989" y="18891"/>
                    <a:pt x="504913" y="17696"/>
                    <a:pt x="503977" y="16395"/>
                  </a:cubicBezTo>
                  <a:lnTo>
                    <a:pt x="500591" y="11227"/>
                  </a:lnTo>
                  <a:cubicBezTo>
                    <a:pt x="495957" y="4099"/>
                    <a:pt x="493819" y="1069"/>
                    <a:pt x="486691" y="1069"/>
                  </a:cubicBezTo>
                  <a:lnTo>
                    <a:pt x="484017" y="1069"/>
                  </a:lnTo>
                  <a:cubicBezTo>
                    <a:pt x="478056" y="1600"/>
                    <a:pt x="472050" y="1240"/>
                    <a:pt x="466196" y="0"/>
                  </a:cubicBezTo>
                  <a:cubicBezTo>
                    <a:pt x="459249" y="14615"/>
                    <a:pt x="448315" y="26970"/>
                    <a:pt x="434653" y="35642"/>
                  </a:cubicBezTo>
                  <a:cubicBezTo>
                    <a:pt x="430574" y="38446"/>
                    <a:pt x="426057" y="40554"/>
                    <a:pt x="421287" y="41879"/>
                  </a:cubicBezTo>
                  <a:cubicBezTo>
                    <a:pt x="415463" y="43353"/>
                    <a:pt x="409474" y="44072"/>
                    <a:pt x="403466" y="44018"/>
                  </a:cubicBezTo>
                  <a:lnTo>
                    <a:pt x="396517" y="44018"/>
                  </a:lnTo>
                  <a:cubicBezTo>
                    <a:pt x="382701" y="44042"/>
                    <a:pt x="369622" y="50254"/>
                    <a:pt x="360875" y="60948"/>
                  </a:cubicBezTo>
                  <a:cubicBezTo>
                    <a:pt x="359983" y="62195"/>
                    <a:pt x="359092" y="63443"/>
                    <a:pt x="358379" y="64690"/>
                  </a:cubicBezTo>
                  <a:cubicBezTo>
                    <a:pt x="356194" y="68688"/>
                    <a:pt x="353224" y="72203"/>
                    <a:pt x="349647" y="75026"/>
                  </a:cubicBezTo>
                  <a:cubicBezTo>
                    <a:pt x="342043" y="79213"/>
                    <a:pt x="333171" y="80480"/>
                    <a:pt x="324698" y="78590"/>
                  </a:cubicBezTo>
                  <a:cubicBezTo>
                    <a:pt x="315468" y="76699"/>
                    <a:pt x="305949" y="76699"/>
                    <a:pt x="296719" y="78590"/>
                  </a:cubicBezTo>
                  <a:cubicBezTo>
                    <a:pt x="290314" y="81241"/>
                    <a:pt x="284315" y="84780"/>
                    <a:pt x="278898" y="89105"/>
                  </a:cubicBezTo>
                  <a:cubicBezTo>
                    <a:pt x="275334" y="91600"/>
                    <a:pt x="271770" y="93916"/>
                    <a:pt x="268027" y="96055"/>
                  </a:cubicBezTo>
                  <a:cubicBezTo>
                    <a:pt x="256357" y="103988"/>
                    <a:pt x="241025" y="103988"/>
                    <a:pt x="229355" y="96055"/>
                  </a:cubicBezTo>
                  <a:cubicBezTo>
                    <a:pt x="226237" y="93090"/>
                    <a:pt x="223593" y="89664"/>
                    <a:pt x="221514" y="85897"/>
                  </a:cubicBezTo>
                  <a:cubicBezTo>
                    <a:pt x="220235" y="83622"/>
                    <a:pt x="218744" y="81474"/>
                    <a:pt x="217059" y="79481"/>
                  </a:cubicBezTo>
                  <a:cubicBezTo>
                    <a:pt x="209057" y="72342"/>
                    <a:pt x="197597" y="70595"/>
                    <a:pt x="187832" y="75026"/>
                  </a:cubicBezTo>
                  <a:cubicBezTo>
                    <a:pt x="185514" y="75903"/>
                    <a:pt x="183302" y="77039"/>
                    <a:pt x="181238" y="78412"/>
                  </a:cubicBezTo>
                  <a:lnTo>
                    <a:pt x="182308" y="78412"/>
                  </a:lnTo>
                  <a:lnTo>
                    <a:pt x="185160" y="80729"/>
                  </a:lnTo>
                  <a:cubicBezTo>
                    <a:pt x="189259" y="83937"/>
                    <a:pt x="194248" y="87857"/>
                    <a:pt x="194605" y="93382"/>
                  </a:cubicBezTo>
                  <a:cubicBezTo>
                    <a:pt x="194063" y="99650"/>
                    <a:pt x="192179" y="105728"/>
                    <a:pt x="189080" y="111203"/>
                  </a:cubicBezTo>
                  <a:cubicBezTo>
                    <a:pt x="188011" y="113876"/>
                    <a:pt x="186942" y="116193"/>
                    <a:pt x="186585" y="117440"/>
                  </a:cubicBezTo>
                  <a:lnTo>
                    <a:pt x="184447" y="123321"/>
                  </a:lnTo>
                  <a:cubicBezTo>
                    <a:pt x="182642" y="127111"/>
                    <a:pt x="181670" y="131243"/>
                    <a:pt x="181595" y="135439"/>
                  </a:cubicBezTo>
                  <a:cubicBezTo>
                    <a:pt x="181812" y="137802"/>
                    <a:pt x="182290" y="140133"/>
                    <a:pt x="183021" y="142389"/>
                  </a:cubicBezTo>
                  <a:cubicBezTo>
                    <a:pt x="186055" y="148634"/>
                    <a:pt x="186055" y="155926"/>
                    <a:pt x="183021" y="162171"/>
                  </a:cubicBezTo>
                  <a:cubicBezTo>
                    <a:pt x="177497" y="170368"/>
                    <a:pt x="167873" y="168764"/>
                    <a:pt x="160032" y="167517"/>
                  </a:cubicBezTo>
                  <a:cubicBezTo>
                    <a:pt x="152191" y="166270"/>
                    <a:pt x="146488" y="165735"/>
                    <a:pt x="143993" y="171081"/>
                  </a:cubicBezTo>
                  <a:cubicBezTo>
                    <a:pt x="143521" y="173133"/>
                    <a:pt x="143521" y="175266"/>
                    <a:pt x="143993" y="177319"/>
                  </a:cubicBezTo>
                  <a:cubicBezTo>
                    <a:pt x="144522" y="181636"/>
                    <a:pt x="143844" y="186016"/>
                    <a:pt x="142033" y="189971"/>
                  </a:cubicBezTo>
                  <a:cubicBezTo>
                    <a:pt x="138923" y="194535"/>
                    <a:pt x="134687" y="198218"/>
                    <a:pt x="129737" y="200664"/>
                  </a:cubicBezTo>
                  <a:cubicBezTo>
                    <a:pt x="128248" y="201450"/>
                    <a:pt x="126818" y="202343"/>
                    <a:pt x="125460" y="203337"/>
                  </a:cubicBezTo>
                  <a:cubicBezTo>
                    <a:pt x="112107" y="213102"/>
                    <a:pt x="100120" y="224610"/>
                    <a:pt x="89818" y="237553"/>
                  </a:cubicBezTo>
                  <a:cubicBezTo>
                    <a:pt x="86253" y="242365"/>
                    <a:pt x="81441" y="249137"/>
                    <a:pt x="82333" y="253058"/>
                  </a:cubicBezTo>
                  <a:cubicBezTo>
                    <a:pt x="83224" y="256978"/>
                    <a:pt x="85719" y="257691"/>
                    <a:pt x="90530" y="260008"/>
                  </a:cubicBezTo>
                  <a:cubicBezTo>
                    <a:pt x="98015" y="263572"/>
                    <a:pt x="101579" y="266780"/>
                    <a:pt x="102827" y="271057"/>
                  </a:cubicBezTo>
                  <a:cubicBezTo>
                    <a:pt x="103606" y="276598"/>
                    <a:pt x="101911" y="282202"/>
                    <a:pt x="98193" y="286383"/>
                  </a:cubicBezTo>
                  <a:cubicBezTo>
                    <a:pt x="96334" y="288991"/>
                    <a:pt x="94666" y="291731"/>
                    <a:pt x="93203" y="294581"/>
                  </a:cubicBezTo>
                  <a:cubicBezTo>
                    <a:pt x="90174" y="300996"/>
                    <a:pt x="88035" y="310976"/>
                    <a:pt x="105678" y="323807"/>
                  </a:cubicBezTo>
                  <a:cubicBezTo>
                    <a:pt x="123321" y="336638"/>
                    <a:pt x="123499" y="346974"/>
                    <a:pt x="120826" y="367290"/>
                  </a:cubicBezTo>
                  <a:cubicBezTo>
                    <a:pt x="118509" y="382616"/>
                    <a:pt x="124390" y="389744"/>
                    <a:pt x="135974" y="402932"/>
                  </a:cubicBezTo>
                  <a:lnTo>
                    <a:pt x="137934" y="405249"/>
                  </a:lnTo>
                  <a:cubicBezTo>
                    <a:pt x="140804" y="409035"/>
                    <a:pt x="144529" y="412088"/>
                    <a:pt x="148805" y="414159"/>
                  </a:cubicBezTo>
                  <a:cubicBezTo>
                    <a:pt x="150773" y="414916"/>
                    <a:pt x="152799" y="415512"/>
                    <a:pt x="154864" y="415941"/>
                  </a:cubicBezTo>
                  <a:cubicBezTo>
                    <a:pt x="161135" y="416518"/>
                    <a:pt x="166883" y="419683"/>
                    <a:pt x="170725" y="424674"/>
                  </a:cubicBezTo>
                  <a:cubicBezTo>
                    <a:pt x="178217" y="438009"/>
                    <a:pt x="178217" y="454286"/>
                    <a:pt x="170725" y="467622"/>
                  </a:cubicBezTo>
                  <a:cubicBezTo>
                    <a:pt x="168451" y="470577"/>
                    <a:pt x="165676" y="473110"/>
                    <a:pt x="162527" y="475107"/>
                  </a:cubicBezTo>
                  <a:cubicBezTo>
                    <a:pt x="160140" y="476569"/>
                    <a:pt x="158029" y="478439"/>
                    <a:pt x="156290" y="480631"/>
                  </a:cubicBezTo>
                  <a:cubicBezTo>
                    <a:pt x="154072" y="484435"/>
                    <a:pt x="152789" y="488710"/>
                    <a:pt x="152547" y="493106"/>
                  </a:cubicBezTo>
                  <a:cubicBezTo>
                    <a:pt x="152547" y="495423"/>
                    <a:pt x="152547" y="497740"/>
                    <a:pt x="151478" y="500235"/>
                  </a:cubicBezTo>
                  <a:cubicBezTo>
                    <a:pt x="150096" y="505487"/>
                    <a:pt x="147997" y="510524"/>
                    <a:pt x="145241" y="515204"/>
                  </a:cubicBezTo>
                  <a:cubicBezTo>
                    <a:pt x="141527" y="520348"/>
                    <a:pt x="140049" y="526775"/>
                    <a:pt x="141142" y="533025"/>
                  </a:cubicBezTo>
                  <a:cubicBezTo>
                    <a:pt x="141059" y="534093"/>
                    <a:pt x="141059" y="535165"/>
                    <a:pt x="141142" y="536233"/>
                  </a:cubicBezTo>
                  <a:cubicBezTo>
                    <a:pt x="144281" y="543502"/>
                    <a:pt x="141902" y="551975"/>
                    <a:pt x="135439" y="556549"/>
                  </a:cubicBezTo>
                  <a:cubicBezTo>
                    <a:pt x="125991" y="560785"/>
                    <a:pt x="115425" y="561848"/>
                    <a:pt x="105321" y="559578"/>
                  </a:cubicBezTo>
                  <a:cubicBezTo>
                    <a:pt x="101474" y="557550"/>
                    <a:pt x="98078" y="554761"/>
                    <a:pt x="95342" y="551381"/>
                  </a:cubicBezTo>
                  <a:cubicBezTo>
                    <a:pt x="93560" y="549242"/>
                    <a:pt x="90887" y="546213"/>
                    <a:pt x="89639" y="546213"/>
                  </a:cubicBezTo>
                  <a:lnTo>
                    <a:pt x="89639" y="546213"/>
                  </a:lnTo>
                  <a:cubicBezTo>
                    <a:pt x="89639" y="546213"/>
                    <a:pt x="87857" y="546213"/>
                    <a:pt x="85006" y="549955"/>
                  </a:cubicBezTo>
                  <a:cubicBezTo>
                    <a:pt x="82752" y="553362"/>
                    <a:pt x="81402" y="557287"/>
                    <a:pt x="81085" y="561360"/>
                  </a:cubicBezTo>
                  <a:cubicBezTo>
                    <a:pt x="78937" y="574525"/>
                    <a:pt x="71945" y="586412"/>
                    <a:pt x="61482" y="594686"/>
                  </a:cubicBezTo>
                  <a:cubicBezTo>
                    <a:pt x="57596" y="597559"/>
                    <a:pt x="53415" y="600009"/>
                    <a:pt x="49007" y="601992"/>
                  </a:cubicBezTo>
                  <a:cubicBezTo>
                    <a:pt x="36177" y="608230"/>
                    <a:pt x="31187" y="611794"/>
                    <a:pt x="33681" y="617675"/>
                  </a:cubicBezTo>
                  <a:cubicBezTo>
                    <a:pt x="36177" y="623556"/>
                    <a:pt x="40275" y="624268"/>
                    <a:pt x="47938" y="626585"/>
                  </a:cubicBezTo>
                  <a:cubicBezTo>
                    <a:pt x="58277" y="627689"/>
                    <a:pt x="67072" y="634614"/>
                    <a:pt x="70570" y="644406"/>
                  </a:cubicBezTo>
                  <a:cubicBezTo>
                    <a:pt x="72796" y="650298"/>
                    <a:pt x="72137" y="656892"/>
                    <a:pt x="68788" y="662227"/>
                  </a:cubicBezTo>
                  <a:cubicBezTo>
                    <a:pt x="63799" y="669177"/>
                    <a:pt x="53641" y="669890"/>
                    <a:pt x="44730" y="670603"/>
                  </a:cubicBezTo>
                  <a:cubicBezTo>
                    <a:pt x="40044" y="670480"/>
                    <a:pt x="35498" y="672209"/>
                    <a:pt x="32078" y="675415"/>
                  </a:cubicBezTo>
                  <a:cubicBezTo>
                    <a:pt x="30791" y="677015"/>
                    <a:pt x="29933" y="678916"/>
                    <a:pt x="29582" y="680939"/>
                  </a:cubicBezTo>
                  <a:cubicBezTo>
                    <a:pt x="28360" y="686372"/>
                    <a:pt x="24668" y="690921"/>
                    <a:pt x="19603" y="693235"/>
                  </a:cubicBezTo>
                  <a:cubicBezTo>
                    <a:pt x="16893" y="694529"/>
                    <a:pt x="14012" y="695429"/>
                    <a:pt x="11048" y="695909"/>
                  </a:cubicBezTo>
                  <a:cubicBezTo>
                    <a:pt x="7883" y="695974"/>
                    <a:pt x="4847" y="697176"/>
                    <a:pt x="2494" y="699295"/>
                  </a:cubicBezTo>
                  <a:cubicBezTo>
                    <a:pt x="535" y="702146"/>
                    <a:pt x="1425" y="705710"/>
                    <a:pt x="2495" y="711413"/>
                  </a:cubicBezTo>
                  <a:cubicBezTo>
                    <a:pt x="3378" y="714025"/>
                    <a:pt x="4034" y="716708"/>
                    <a:pt x="4455" y="719432"/>
                  </a:cubicBezTo>
                  <a:cubicBezTo>
                    <a:pt x="5243" y="726632"/>
                    <a:pt x="4515" y="733917"/>
                    <a:pt x="2316" y="740817"/>
                  </a:cubicBezTo>
                  <a:cubicBezTo>
                    <a:pt x="2316" y="742778"/>
                    <a:pt x="1425" y="744738"/>
                    <a:pt x="891" y="747055"/>
                  </a:cubicBezTo>
                  <a:cubicBezTo>
                    <a:pt x="393" y="748919"/>
                    <a:pt x="94" y="750831"/>
                    <a:pt x="0" y="752758"/>
                  </a:cubicBezTo>
                  <a:cubicBezTo>
                    <a:pt x="637" y="753864"/>
                    <a:pt x="1416" y="754883"/>
                    <a:pt x="2317" y="755787"/>
                  </a:cubicBezTo>
                  <a:lnTo>
                    <a:pt x="3564" y="757213"/>
                  </a:lnTo>
                  <a:cubicBezTo>
                    <a:pt x="9846" y="763296"/>
                    <a:pt x="13439" y="771636"/>
                    <a:pt x="13544" y="780380"/>
                  </a:cubicBezTo>
                  <a:cubicBezTo>
                    <a:pt x="13841" y="787216"/>
                    <a:pt x="15931" y="793853"/>
                    <a:pt x="19603" y="799627"/>
                  </a:cubicBezTo>
                  <a:cubicBezTo>
                    <a:pt x="20643" y="800786"/>
                    <a:pt x="21775" y="801858"/>
                    <a:pt x="22989" y="802835"/>
                  </a:cubicBezTo>
                  <a:cubicBezTo>
                    <a:pt x="25866" y="804818"/>
                    <a:pt x="28245" y="807441"/>
                    <a:pt x="29939" y="810498"/>
                  </a:cubicBezTo>
                  <a:cubicBezTo>
                    <a:pt x="31008" y="812636"/>
                    <a:pt x="31899" y="814240"/>
                    <a:pt x="32612" y="816022"/>
                  </a:cubicBezTo>
                  <a:cubicBezTo>
                    <a:pt x="33822" y="820081"/>
                    <a:pt x="36754" y="823404"/>
                    <a:pt x="40632" y="825111"/>
                  </a:cubicBezTo>
                  <a:cubicBezTo>
                    <a:pt x="49330" y="829909"/>
                    <a:pt x="57308" y="835909"/>
                    <a:pt x="64333" y="842932"/>
                  </a:cubicBezTo>
                  <a:cubicBezTo>
                    <a:pt x="68729" y="847070"/>
                    <a:pt x="73371" y="850938"/>
                    <a:pt x="78234" y="854515"/>
                  </a:cubicBezTo>
                  <a:lnTo>
                    <a:pt x="82154" y="857188"/>
                  </a:lnTo>
                  <a:cubicBezTo>
                    <a:pt x="86449" y="859387"/>
                    <a:pt x="90218" y="862487"/>
                    <a:pt x="93203" y="866277"/>
                  </a:cubicBezTo>
                  <a:cubicBezTo>
                    <a:pt x="96070" y="870969"/>
                    <a:pt x="97146" y="876538"/>
                    <a:pt x="96233" y="881960"/>
                  </a:cubicBezTo>
                  <a:cubicBezTo>
                    <a:pt x="95599" y="884535"/>
                    <a:pt x="95599" y="887226"/>
                    <a:pt x="96233" y="889801"/>
                  </a:cubicBezTo>
                  <a:cubicBezTo>
                    <a:pt x="96830" y="891785"/>
                    <a:pt x="98261" y="893411"/>
                    <a:pt x="100154" y="894256"/>
                  </a:cubicBezTo>
                  <a:cubicBezTo>
                    <a:pt x="102213" y="895244"/>
                    <a:pt x="104130" y="896503"/>
                    <a:pt x="105857" y="897998"/>
                  </a:cubicBezTo>
                  <a:cubicBezTo>
                    <a:pt x="111885" y="902855"/>
                    <a:pt x="115038" y="910437"/>
                    <a:pt x="114232" y="918136"/>
                  </a:cubicBezTo>
                  <a:cubicBezTo>
                    <a:pt x="114232" y="920275"/>
                    <a:pt x="114232" y="922413"/>
                    <a:pt x="114232" y="924552"/>
                  </a:cubicBezTo>
                  <a:cubicBezTo>
                    <a:pt x="119491" y="924262"/>
                    <a:pt x="124640" y="922929"/>
                    <a:pt x="129380" y="920631"/>
                  </a:cubicBezTo>
                  <a:cubicBezTo>
                    <a:pt x="132930" y="918690"/>
                    <a:pt x="136124" y="916159"/>
                    <a:pt x="138825" y="913146"/>
                  </a:cubicBezTo>
                  <a:lnTo>
                    <a:pt x="142211" y="908513"/>
                  </a:lnTo>
                  <a:cubicBezTo>
                    <a:pt x="144500" y="904899"/>
                    <a:pt x="147324" y="901655"/>
                    <a:pt x="150587" y="898889"/>
                  </a:cubicBezTo>
                  <a:cubicBezTo>
                    <a:pt x="159207" y="893391"/>
                    <a:pt x="169517" y="891177"/>
                    <a:pt x="179635" y="892652"/>
                  </a:cubicBezTo>
                  <a:cubicBezTo>
                    <a:pt x="190624" y="892655"/>
                    <a:pt x="201553" y="894276"/>
                    <a:pt x="212069" y="897464"/>
                  </a:cubicBezTo>
                  <a:cubicBezTo>
                    <a:pt x="219289" y="900281"/>
                    <a:pt x="226213" y="903803"/>
                    <a:pt x="232742" y="907978"/>
                  </a:cubicBezTo>
                  <a:cubicBezTo>
                    <a:pt x="246733" y="916449"/>
                    <a:pt x="259969" y="926108"/>
                    <a:pt x="272304" y="936848"/>
                  </a:cubicBezTo>
                  <a:cubicBezTo>
                    <a:pt x="277344" y="940603"/>
                    <a:pt x="280421" y="946430"/>
                    <a:pt x="280680" y="952709"/>
                  </a:cubicBezTo>
                  <a:cubicBezTo>
                    <a:pt x="280537" y="954179"/>
                    <a:pt x="280177" y="955621"/>
                    <a:pt x="279611" y="956986"/>
                  </a:cubicBezTo>
                  <a:cubicBezTo>
                    <a:pt x="279650" y="957758"/>
                    <a:pt x="279650" y="958531"/>
                    <a:pt x="279611" y="959303"/>
                  </a:cubicBezTo>
                  <a:cubicBezTo>
                    <a:pt x="279610" y="961441"/>
                    <a:pt x="281215" y="963401"/>
                    <a:pt x="284244" y="966609"/>
                  </a:cubicBezTo>
                  <a:cubicBezTo>
                    <a:pt x="292773" y="973278"/>
                    <a:pt x="294281" y="985598"/>
                    <a:pt x="287613" y="994127"/>
                  </a:cubicBezTo>
                  <a:cubicBezTo>
                    <a:pt x="286403" y="995675"/>
                    <a:pt x="284967" y="997031"/>
                    <a:pt x="283353" y="998152"/>
                  </a:cubicBezTo>
                  <a:lnTo>
                    <a:pt x="281927" y="999756"/>
                  </a:lnTo>
                  <a:cubicBezTo>
                    <a:pt x="273641" y="1008718"/>
                    <a:pt x="270724" y="1021400"/>
                    <a:pt x="274264" y="1033081"/>
                  </a:cubicBezTo>
                  <a:cubicBezTo>
                    <a:pt x="276668" y="1038874"/>
                    <a:pt x="281386" y="1043397"/>
                    <a:pt x="287274" y="1045556"/>
                  </a:cubicBezTo>
                  <a:cubicBezTo>
                    <a:pt x="291506" y="1047549"/>
                    <a:pt x="296407" y="1047549"/>
                    <a:pt x="300640" y="1045556"/>
                  </a:cubicBezTo>
                  <a:cubicBezTo>
                    <a:pt x="304357" y="1042973"/>
                    <a:pt x="307611" y="1039780"/>
                    <a:pt x="310263" y="1036111"/>
                  </a:cubicBezTo>
                  <a:cubicBezTo>
                    <a:pt x="313534" y="1031804"/>
                    <a:pt x="317440" y="1028019"/>
                    <a:pt x="321847" y="1024884"/>
                  </a:cubicBezTo>
                  <a:cubicBezTo>
                    <a:pt x="329153" y="1020581"/>
                    <a:pt x="338045" y="1019922"/>
                    <a:pt x="345905" y="1023101"/>
                  </a:cubicBezTo>
                  <a:cubicBezTo>
                    <a:pt x="347796" y="1023886"/>
                    <a:pt x="349641" y="1024778"/>
                    <a:pt x="351430" y="1025774"/>
                  </a:cubicBezTo>
                  <a:cubicBezTo>
                    <a:pt x="354758" y="1029662"/>
                    <a:pt x="360608" y="1030115"/>
                    <a:pt x="364496" y="1026787"/>
                  </a:cubicBezTo>
                  <a:cubicBezTo>
                    <a:pt x="364859" y="1026476"/>
                    <a:pt x="365197" y="1026137"/>
                    <a:pt x="365508" y="1025774"/>
                  </a:cubicBezTo>
                  <a:lnTo>
                    <a:pt x="370676" y="1022210"/>
                  </a:lnTo>
                  <a:cubicBezTo>
                    <a:pt x="378696" y="1018538"/>
                    <a:pt x="388035" y="1019209"/>
                    <a:pt x="395447" y="1023993"/>
                  </a:cubicBezTo>
                  <a:cubicBezTo>
                    <a:pt x="401764" y="1028199"/>
                    <a:pt x="407210" y="1033584"/>
                    <a:pt x="411486" y="1039853"/>
                  </a:cubicBezTo>
                  <a:cubicBezTo>
                    <a:pt x="415228" y="1045021"/>
                    <a:pt x="418793" y="1050190"/>
                    <a:pt x="422178" y="1055714"/>
                  </a:cubicBezTo>
                  <a:lnTo>
                    <a:pt x="425386" y="1053576"/>
                  </a:lnTo>
                  <a:cubicBezTo>
                    <a:pt x="432871" y="1049649"/>
                    <a:pt x="440130" y="1045306"/>
                    <a:pt x="447128" y="1040566"/>
                  </a:cubicBezTo>
                  <a:cubicBezTo>
                    <a:pt x="457286" y="1032903"/>
                    <a:pt x="454078" y="1031656"/>
                    <a:pt x="452652" y="1021319"/>
                  </a:cubicBezTo>
                  <a:cubicBezTo>
                    <a:pt x="448375" y="985677"/>
                    <a:pt x="495957" y="1010449"/>
                    <a:pt x="502729" y="983717"/>
                  </a:cubicBezTo>
                  <a:cubicBezTo>
                    <a:pt x="504868" y="975163"/>
                    <a:pt x="500234" y="977836"/>
                    <a:pt x="495066" y="977658"/>
                  </a:cubicBezTo>
                  <a:cubicBezTo>
                    <a:pt x="489898" y="977480"/>
                    <a:pt x="487938" y="983004"/>
                    <a:pt x="482235" y="974629"/>
                  </a:cubicBezTo>
                  <a:cubicBezTo>
                    <a:pt x="476533" y="966253"/>
                    <a:pt x="480631" y="965896"/>
                    <a:pt x="482235" y="960015"/>
                  </a:cubicBezTo>
                  <a:cubicBezTo>
                    <a:pt x="486156" y="949501"/>
                    <a:pt x="484552" y="950570"/>
                    <a:pt x="482235" y="939343"/>
                  </a:cubicBezTo>
                  <a:cubicBezTo>
                    <a:pt x="471721" y="899246"/>
                    <a:pt x="530886" y="897820"/>
                    <a:pt x="549420" y="877683"/>
                  </a:cubicBezTo>
                  <a:cubicBezTo>
                    <a:pt x="557440" y="868772"/>
                    <a:pt x="558865" y="854694"/>
                    <a:pt x="569201" y="847921"/>
                  </a:cubicBezTo>
                  <a:cubicBezTo>
                    <a:pt x="583458" y="838476"/>
                    <a:pt x="592725" y="854159"/>
                    <a:pt x="606625" y="851307"/>
                  </a:cubicBezTo>
                  <a:cubicBezTo>
                    <a:pt x="614110" y="849704"/>
                    <a:pt x="627654" y="827249"/>
                    <a:pt x="635495" y="838476"/>
                  </a:cubicBezTo>
                  <a:cubicBezTo>
                    <a:pt x="643337" y="849704"/>
                    <a:pt x="617674" y="862357"/>
                    <a:pt x="611972" y="868416"/>
                  </a:cubicBezTo>
                  <a:cubicBezTo>
                    <a:pt x="606269" y="874475"/>
                    <a:pt x="598072" y="890514"/>
                    <a:pt x="608229" y="899068"/>
                  </a:cubicBezTo>
                  <a:cubicBezTo>
                    <a:pt x="621239" y="909938"/>
                    <a:pt x="636208" y="897464"/>
                    <a:pt x="643871" y="887662"/>
                  </a:cubicBezTo>
                  <a:cubicBezTo>
                    <a:pt x="649318" y="882313"/>
                    <a:pt x="654105" y="876330"/>
                    <a:pt x="658128" y="869841"/>
                  </a:cubicBezTo>
                  <a:cubicBezTo>
                    <a:pt x="661514" y="862357"/>
                    <a:pt x="657059" y="857545"/>
                    <a:pt x="658128" y="850060"/>
                  </a:cubicBezTo>
                  <a:cubicBezTo>
                    <a:pt x="660445" y="835625"/>
                    <a:pt x="675949" y="838476"/>
                    <a:pt x="682543" y="828140"/>
                  </a:cubicBezTo>
                  <a:cubicBezTo>
                    <a:pt x="685929" y="822437"/>
                    <a:pt x="682543" y="818339"/>
                    <a:pt x="682543" y="812636"/>
                  </a:cubicBezTo>
                  <a:cubicBezTo>
                    <a:pt x="682543" y="810676"/>
                    <a:pt x="680582" y="808894"/>
                    <a:pt x="680582" y="806577"/>
                  </a:cubicBezTo>
                  <a:cubicBezTo>
                    <a:pt x="680582" y="804260"/>
                    <a:pt x="684325" y="799627"/>
                    <a:pt x="684503" y="795350"/>
                  </a:cubicBezTo>
                  <a:cubicBezTo>
                    <a:pt x="684503" y="781627"/>
                    <a:pt x="674523" y="767371"/>
                    <a:pt x="695196" y="764341"/>
                  </a:cubicBezTo>
                  <a:cubicBezTo>
                    <a:pt x="706067" y="762737"/>
                    <a:pt x="718898" y="766480"/>
                    <a:pt x="721214" y="751510"/>
                  </a:cubicBezTo>
                  <a:cubicBezTo>
                    <a:pt x="721214" y="746164"/>
                    <a:pt x="717829" y="741174"/>
                    <a:pt x="718541" y="736362"/>
                  </a:cubicBezTo>
                  <a:cubicBezTo>
                    <a:pt x="719254" y="731551"/>
                    <a:pt x="727452" y="724779"/>
                    <a:pt x="731729" y="719967"/>
                  </a:cubicBezTo>
                  <a:cubicBezTo>
                    <a:pt x="756144" y="693592"/>
                    <a:pt x="726739" y="671494"/>
                    <a:pt x="702324" y="693057"/>
                  </a:cubicBezTo>
                  <a:cubicBezTo>
                    <a:pt x="699651" y="695374"/>
                    <a:pt x="693413" y="699651"/>
                    <a:pt x="692701" y="703572"/>
                  </a:cubicBezTo>
                  <a:cubicBezTo>
                    <a:pt x="691988" y="707492"/>
                    <a:pt x="697512" y="712304"/>
                    <a:pt x="695909" y="717472"/>
                  </a:cubicBezTo>
                  <a:cubicBezTo>
                    <a:pt x="693349" y="724243"/>
                    <a:pt x="686530" y="728423"/>
                    <a:pt x="679335" y="727630"/>
                  </a:cubicBezTo>
                  <a:cubicBezTo>
                    <a:pt x="675236" y="725848"/>
                    <a:pt x="672029" y="718185"/>
                    <a:pt x="669533" y="714442"/>
                  </a:cubicBezTo>
                  <a:cubicBezTo>
                    <a:pt x="667039" y="710700"/>
                    <a:pt x="659197" y="703750"/>
                    <a:pt x="655455" y="698047"/>
                  </a:cubicBezTo>
                  <a:cubicBezTo>
                    <a:pt x="651712" y="692344"/>
                    <a:pt x="653495" y="693948"/>
                    <a:pt x="653316" y="688602"/>
                  </a:cubicBezTo>
                  <a:cubicBezTo>
                    <a:pt x="653707" y="681743"/>
                    <a:pt x="652229" y="674906"/>
                    <a:pt x="649039" y="668821"/>
                  </a:cubicBezTo>
                  <a:cubicBezTo>
                    <a:pt x="640469" y="653536"/>
                    <a:pt x="634790" y="636801"/>
                    <a:pt x="632288" y="619457"/>
                  </a:cubicBezTo>
                  <a:cubicBezTo>
                    <a:pt x="632277" y="600570"/>
                    <a:pt x="631087" y="581703"/>
                    <a:pt x="628723" y="562964"/>
                  </a:cubicBezTo>
                  <a:cubicBezTo>
                    <a:pt x="623912" y="545143"/>
                    <a:pt x="606982" y="540332"/>
                    <a:pt x="605022" y="520550"/>
                  </a:cubicBezTo>
                  <a:cubicBezTo>
                    <a:pt x="603062" y="500769"/>
                    <a:pt x="606269" y="492215"/>
                    <a:pt x="592190" y="479028"/>
                  </a:cubicBezTo>
                  <a:cubicBezTo>
                    <a:pt x="583458" y="471008"/>
                    <a:pt x="585241" y="466196"/>
                    <a:pt x="583993" y="455682"/>
                  </a:cubicBezTo>
                  <a:cubicBezTo>
                    <a:pt x="583993" y="448197"/>
                    <a:pt x="578290" y="443920"/>
                    <a:pt x="577043" y="437861"/>
                  </a:cubicBezTo>
                  <a:cubicBezTo>
                    <a:pt x="576967" y="431348"/>
                    <a:pt x="577869" y="424861"/>
                    <a:pt x="579716" y="418614"/>
                  </a:cubicBezTo>
                  <a:cubicBezTo>
                    <a:pt x="579421" y="410738"/>
                    <a:pt x="582462" y="403103"/>
                    <a:pt x="588091" y="397586"/>
                  </a:cubicBezTo>
                  <a:cubicBezTo>
                    <a:pt x="593260" y="392418"/>
                    <a:pt x="597715" y="390457"/>
                    <a:pt x="601101" y="383507"/>
                  </a:cubicBezTo>
                  <a:cubicBezTo>
                    <a:pt x="603315" y="377020"/>
                    <a:pt x="605874" y="370655"/>
                    <a:pt x="608764" y="364439"/>
                  </a:cubicBezTo>
                  <a:cubicBezTo>
                    <a:pt x="612917" y="359321"/>
                    <a:pt x="615569" y="353152"/>
                    <a:pt x="616427" y="346618"/>
                  </a:cubicBezTo>
                  <a:cubicBezTo>
                    <a:pt x="616427" y="338776"/>
                    <a:pt x="615001" y="330579"/>
                    <a:pt x="621773" y="324520"/>
                  </a:cubicBezTo>
                  <a:cubicBezTo>
                    <a:pt x="632822" y="314718"/>
                    <a:pt x="639594" y="330401"/>
                    <a:pt x="650465" y="321847"/>
                  </a:cubicBezTo>
                  <a:cubicBezTo>
                    <a:pt x="653851" y="319352"/>
                    <a:pt x="659910" y="313827"/>
                    <a:pt x="660267" y="309015"/>
                  </a:cubicBezTo>
                  <a:cubicBezTo>
                    <a:pt x="660623" y="304204"/>
                    <a:pt x="652782" y="298145"/>
                    <a:pt x="651356" y="291195"/>
                  </a:cubicBezTo>
                  <a:cubicBezTo>
                    <a:pt x="648861" y="278720"/>
                    <a:pt x="659732" y="275512"/>
                    <a:pt x="669177" y="281749"/>
                  </a:cubicBezTo>
                  <a:cubicBezTo>
                    <a:pt x="675236" y="286026"/>
                    <a:pt x="673276" y="289412"/>
                    <a:pt x="676840" y="294581"/>
                  </a:cubicBezTo>
                  <a:cubicBezTo>
                    <a:pt x="681356" y="299550"/>
                    <a:pt x="685411" y="304918"/>
                    <a:pt x="688958" y="310619"/>
                  </a:cubicBezTo>
                  <a:cubicBezTo>
                    <a:pt x="694495" y="323831"/>
                    <a:pt x="703949" y="335026"/>
                    <a:pt x="716046" y="342697"/>
                  </a:cubicBezTo>
                  <a:cubicBezTo>
                    <a:pt x="718541" y="344123"/>
                    <a:pt x="727274" y="350360"/>
                    <a:pt x="730660" y="349469"/>
                  </a:cubicBezTo>
                  <a:cubicBezTo>
                    <a:pt x="734045" y="348578"/>
                    <a:pt x="734937" y="340024"/>
                    <a:pt x="737788" y="336816"/>
                  </a:cubicBezTo>
                  <a:cubicBezTo>
                    <a:pt x="748302" y="323807"/>
                    <a:pt x="758460" y="345370"/>
                    <a:pt x="766123" y="352320"/>
                  </a:cubicBezTo>
                  <a:cubicBezTo>
                    <a:pt x="781806" y="366399"/>
                    <a:pt x="774855" y="349826"/>
                    <a:pt x="774855" y="338776"/>
                  </a:cubicBezTo>
                  <a:cubicBezTo>
                    <a:pt x="774855" y="327728"/>
                    <a:pt x="782697" y="325589"/>
                    <a:pt x="778776" y="31471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73" name="Полилиния: фигура 706">
              <a:extLst>
                <a:ext uri="{FF2B5EF4-FFF2-40B4-BE49-F238E27FC236}">
                  <a16:creationId xmlns:a16="http://schemas.microsoft.com/office/drawing/2014/main" id="{6429D382-58D3-444B-AA66-29191A03A269}"/>
                </a:ext>
              </a:extLst>
            </p:cNvPr>
            <p:cNvSpPr/>
            <p:nvPr/>
          </p:nvSpPr>
          <p:spPr>
            <a:xfrm>
              <a:off x="7015142" y="2763684"/>
              <a:ext cx="1086472" cy="1741748"/>
            </a:xfrm>
            <a:custGeom>
              <a:avLst/>
              <a:gdLst>
                <a:gd name="connsiteX0" fmla="*/ 863604 w 1165797"/>
                <a:gd name="connsiteY0" fmla="*/ 926582 h 1868063"/>
                <a:gd name="connsiteX1" fmla="*/ 850060 w 1165797"/>
                <a:gd name="connsiteY1" fmla="*/ 908761 h 1868063"/>
                <a:gd name="connsiteX2" fmla="*/ 838476 w 1165797"/>
                <a:gd name="connsiteY2" fmla="*/ 916424 h 1868063"/>
                <a:gd name="connsiteX3" fmla="*/ 816022 w 1165797"/>
                <a:gd name="connsiteY3" fmla="*/ 916424 h 1868063"/>
                <a:gd name="connsiteX4" fmla="*/ 769153 w 1165797"/>
                <a:gd name="connsiteY4" fmla="*/ 918028 h 1868063"/>
                <a:gd name="connsiteX5" fmla="*/ 733511 w 1165797"/>
                <a:gd name="connsiteY5" fmla="*/ 900207 h 1868063"/>
                <a:gd name="connsiteX6" fmla="*/ 686820 w 1165797"/>
                <a:gd name="connsiteY6" fmla="*/ 908939 h 1868063"/>
                <a:gd name="connsiteX7" fmla="*/ 673632 w 1165797"/>
                <a:gd name="connsiteY7" fmla="*/ 923553 h 1868063"/>
                <a:gd name="connsiteX8" fmla="*/ 653495 w 1165797"/>
                <a:gd name="connsiteY8" fmla="*/ 935493 h 1868063"/>
                <a:gd name="connsiteX9" fmla="*/ 652069 w 1165797"/>
                <a:gd name="connsiteY9" fmla="*/ 961333 h 1868063"/>
                <a:gd name="connsiteX10" fmla="*/ 673632 w 1165797"/>
                <a:gd name="connsiteY10" fmla="*/ 1001608 h 1868063"/>
                <a:gd name="connsiteX11" fmla="*/ 670425 w 1165797"/>
                <a:gd name="connsiteY11" fmla="*/ 1027805 h 1868063"/>
                <a:gd name="connsiteX12" fmla="*/ 661336 w 1165797"/>
                <a:gd name="connsiteY12" fmla="*/ 1008737 h 1868063"/>
                <a:gd name="connsiteX13" fmla="*/ 650465 w 1165797"/>
                <a:gd name="connsiteY13" fmla="*/ 1021924 h 1868063"/>
                <a:gd name="connsiteX14" fmla="*/ 610547 w 1165797"/>
                <a:gd name="connsiteY14" fmla="*/ 1073070 h 1868063"/>
                <a:gd name="connsiteX15" fmla="*/ 610547 w 1165797"/>
                <a:gd name="connsiteY15" fmla="*/ 1016221 h 1868063"/>
                <a:gd name="connsiteX16" fmla="*/ 584171 w 1165797"/>
                <a:gd name="connsiteY16" fmla="*/ 1028696 h 1868063"/>
                <a:gd name="connsiteX17" fmla="*/ 583281 w 1165797"/>
                <a:gd name="connsiteY17" fmla="*/ 1049903 h 1868063"/>
                <a:gd name="connsiteX18" fmla="*/ 565460 w 1165797"/>
                <a:gd name="connsiteY18" fmla="*/ 1070754 h 1868063"/>
                <a:gd name="connsiteX19" fmla="*/ 549599 w 1165797"/>
                <a:gd name="connsiteY19" fmla="*/ 1046695 h 1868063"/>
                <a:gd name="connsiteX20" fmla="*/ 540688 w 1165797"/>
                <a:gd name="connsiteY20" fmla="*/ 1033152 h 1868063"/>
                <a:gd name="connsiteX21" fmla="*/ 522867 w 1165797"/>
                <a:gd name="connsiteY21" fmla="*/ 1005351 h 1868063"/>
                <a:gd name="connsiteX22" fmla="*/ 494353 w 1165797"/>
                <a:gd name="connsiteY22" fmla="*/ 1006776 h 1868063"/>
                <a:gd name="connsiteX23" fmla="*/ 459959 w 1165797"/>
                <a:gd name="connsiteY23" fmla="*/ 1040280 h 1868063"/>
                <a:gd name="connsiteX24" fmla="*/ 437683 w 1165797"/>
                <a:gd name="connsiteY24" fmla="*/ 1044201 h 1868063"/>
                <a:gd name="connsiteX25" fmla="*/ 418258 w 1165797"/>
                <a:gd name="connsiteY25" fmla="*/ 1048299 h 1868063"/>
                <a:gd name="connsiteX26" fmla="*/ 403645 w 1165797"/>
                <a:gd name="connsiteY26" fmla="*/ 1018716 h 1868063"/>
                <a:gd name="connsiteX27" fmla="*/ 408100 w 1165797"/>
                <a:gd name="connsiteY27" fmla="*/ 996084 h 1868063"/>
                <a:gd name="connsiteX28" fmla="*/ 414516 w 1165797"/>
                <a:gd name="connsiteY28" fmla="*/ 988243 h 1868063"/>
                <a:gd name="connsiteX29" fmla="*/ 415941 w 1165797"/>
                <a:gd name="connsiteY29" fmla="*/ 977550 h 1868063"/>
                <a:gd name="connsiteX30" fmla="*/ 424852 w 1165797"/>
                <a:gd name="connsiteY30" fmla="*/ 958838 h 1868063"/>
                <a:gd name="connsiteX31" fmla="*/ 422713 w 1165797"/>
                <a:gd name="connsiteY31" fmla="*/ 929433 h 1868063"/>
                <a:gd name="connsiteX32" fmla="*/ 429307 w 1165797"/>
                <a:gd name="connsiteY32" fmla="*/ 905375 h 1868063"/>
                <a:gd name="connsiteX33" fmla="*/ 435545 w 1165797"/>
                <a:gd name="connsiteY33" fmla="*/ 880426 h 1868063"/>
                <a:gd name="connsiteX34" fmla="*/ 445168 w 1165797"/>
                <a:gd name="connsiteY34" fmla="*/ 822864 h 1868063"/>
                <a:gd name="connsiteX35" fmla="*/ 434832 w 1165797"/>
                <a:gd name="connsiteY35" fmla="*/ 712909 h 1868063"/>
                <a:gd name="connsiteX36" fmla="*/ 439821 w 1165797"/>
                <a:gd name="connsiteY36" fmla="*/ 659446 h 1868063"/>
                <a:gd name="connsiteX37" fmla="*/ 446059 w 1165797"/>
                <a:gd name="connsiteY37" fmla="*/ 641625 h 1868063"/>
                <a:gd name="connsiteX38" fmla="*/ 443920 w 1165797"/>
                <a:gd name="connsiteY38" fmla="*/ 618636 h 1868063"/>
                <a:gd name="connsiteX39" fmla="*/ 447306 w 1165797"/>
                <a:gd name="connsiteY39" fmla="*/ 594399 h 1868063"/>
                <a:gd name="connsiteX40" fmla="*/ 450158 w 1165797"/>
                <a:gd name="connsiteY40" fmla="*/ 578539 h 1868063"/>
                <a:gd name="connsiteX41" fmla="*/ 456395 w 1165797"/>
                <a:gd name="connsiteY41" fmla="*/ 557866 h 1868063"/>
                <a:gd name="connsiteX42" fmla="*/ 443564 w 1165797"/>
                <a:gd name="connsiteY42" fmla="*/ 533452 h 1868063"/>
                <a:gd name="connsiteX43" fmla="*/ 441782 w 1165797"/>
                <a:gd name="connsiteY43" fmla="*/ 522046 h 1868063"/>
                <a:gd name="connsiteX44" fmla="*/ 437327 w 1165797"/>
                <a:gd name="connsiteY44" fmla="*/ 515987 h 1868063"/>
                <a:gd name="connsiteX45" fmla="*/ 433406 w 1165797"/>
                <a:gd name="connsiteY45" fmla="*/ 494246 h 1868063"/>
                <a:gd name="connsiteX46" fmla="*/ 446059 w 1165797"/>
                <a:gd name="connsiteY46" fmla="*/ 449515 h 1868063"/>
                <a:gd name="connsiteX47" fmla="*/ 434653 w 1165797"/>
                <a:gd name="connsiteY47" fmla="*/ 396052 h 1868063"/>
                <a:gd name="connsiteX48" fmla="*/ 444633 w 1165797"/>
                <a:gd name="connsiteY48" fmla="*/ 346331 h 1868063"/>
                <a:gd name="connsiteX49" fmla="*/ 450692 w 1165797"/>
                <a:gd name="connsiteY49" fmla="*/ 325481 h 1868063"/>
                <a:gd name="connsiteX50" fmla="*/ 468513 w 1165797"/>
                <a:gd name="connsiteY50" fmla="*/ 307660 h 1868063"/>
                <a:gd name="connsiteX51" fmla="*/ 479384 w 1165797"/>
                <a:gd name="connsiteY51" fmla="*/ 289839 h 1868063"/>
                <a:gd name="connsiteX52" fmla="*/ 502551 w 1165797"/>
                <a:gd name="connsiteY52" fmla="*/ 266672 h 1868063"/>
                <a:gd name="connsiteX53" fmla="*/ 541936 w 1165797"/>
                <a:gd name="connsiteY53" fmla="*/ 226575 h 1868063"/>
                <a:gd name="connsiteX54" fmla="*/ 568489 w 1165797"/>
                <a:gd name="connsiteY54" fmla="*/ 205724 h 1868063"/>
                <a:gd name="connsiteX55" fmla="*/ 584171 w 1165797"/>
                <a:gd name="connsiteY55" fmla="*/ 212318 h 1868063"/>
                <a:gd name="connsiteX56" fmla="*/ 599854 w 1165797"/>
                <a:gd name="connsiteY56" fmla="*/ 200378 h 1868063"/>
                <a:gd name="connsiteX57" fmla="*/ 589161 w 1165797"/>
                <a:gd name="connsiteY57" fmla="*/ 168656 h 1868063"/>
                <a:gd name="connsiteX58" fmla="*/ 604844 w 1165797"/>
                <a:gd name="connsiteY58" fmla="*/ 163667 h 1868063"/>
                <a:gd name="connsiteX59" fmla="*/ 613754 w 1165797"/>
                <a:gd name="connsiteY59" fmla="*/ 158499 h 1868063"/>
                <a:gd name="connsiteX60" fmla="*/ 602883 w 1165797"/>
                <a:gd name="connsiteY60" fmla="*/ 142460 h 1868063"/>
                <a:gd name="connsiteX61" fmla="*/ 589874 w 1165797"/>
                <a:gd name="connsiteY61" fmla="*/ 129094 h 1868063"/>
                <a:gd name="connsiteX62" fmla="*/ 575082 w 1165797"/>
                <a:gd name="connsiteY62" fmla="*/ 127668 h 1868063"/>
                <a:gd name="connsiteX63" fmla="*/ 571162 w 1165797"/>
                <a:gd name="connsiteY63" fmla="*/ 130341 h 1868063"/>
                <a:gd name="connsiteX64" fmla="*/ 561182 w 1165797"/>
                <a:gd name="connsiteY64" fmla="*/ 135509 h 1868063"/>
                <a:gd name="connsiteX65" fmla="*/ 546213 w 1165797"/>
                <a:gd name="connsiteY65" fmla="*/ 131410 h 1868063"/>
                <a:gd name="connsiteX66" fmla="*/ 541757 w 1165797"/>
                <a:gd name="connsiteY66" fmla="*/ 129094 h 1868063"/>
                <a:gd name="connsiteX67" fmla="*/ 526788 w 1165797"/>
                <a:gd name="connsiteY67" fmla="*/ 130341 h 1868063"/>
                <a:gd name="connsiteX68" fmla="*/ 517699 w 1165797"/>
                <a:gd name="connsiteY68" fmla="*/ 139252 h 1868063"/>
                <a:gd name="connsiteX69" fmla="*/ 505046 w 1165797"/>
                <a:gd name="connsiteY69" fmla="*/ 151014 h 1868063"/>
                <a:gd name="connsiteX70" fmla="*/ 483483 w 1165797"/>
                <a:gd name="connsiteY70" fmla="*/ 152261 h 1868063"/>
                <a:gd name="connsiteX71" fmla="*/ 464414 w 1165797"/>
                <a:gd name="connsiteY71" fmla="*/ 134440 h 1868063"/>
                <a:gd name="connsiteX72" fmla="*/ 473859 w 1165797"/>
                <a:gd name="connsiteY72" fmla="*/ 90779 h 1868063"/>
                <a:gd name="connsiteX73" fmla="*/ 475107 w 1165797"/>
                <a:gd name="connsiteY73" fmla="*/ 89175 h 1868063"/>
                <a:gd name="connsiteX74" fmla="*/ 481166 w 1165797"/>
                <a:gd name="connsiteY74" fmla="*/ 78126 h 1868063"/>
                <a:gd name="connsiteX75" fmla="*/ 476355 w 1165797"/>
                <a:gd name="connsiteY75" fmla="*/ 70998 h 1868063"/>
                <a:gd name="connsiteX76" fmla="*/ 469226 w 1165797"/>
                <a:gd name="connsiteY76" fmla="*/ 56206 h 1868063"/>
                <a:gd name="connsiteX77" fmla="*/ 470117 w 1165797"/>
                <a:gd name="connsiteY77" fmla="*/ 51751 h 1868063"/>
                <a:gd name="connsiteX78" fmla="*/ 470117 w 1165797"/>
                <a:gd name="connsiteY78" fmla="*/ 49434 h 1868063"/>
                <a:gd name="connsiteX79" fmla="*/ 465127 w 1165797"/>
                <a:gd name="connsiteY79" fmla="*/ 41949 h 1868063"/>
                <a:gd name="connsiteX80" fmla="*/ 426990 w 1165797"/>
                <a:gd name="connsiteY80" fmla="*/ 14149 h 1868063"/>
                <a:gd name="connsiteX81" fmla="*/ 409169 w 1165797"/>
                <a:gd name="connsiteY81" fmla="*/ 4704 h 1868063"/>
                <a:gd name="connsiteX82" fmla="*/ 379586 w 1165797"/>
                <a:gd name="connsiteY82" fmla="*/ 427 h 1868063"/>
                <a:gd name="connsiteX83" fmla="*/ 357132 w 1165797"/>
                <a:gd name="connsiteY83" fmla="*/ 4526 h 1868063"/>
                <a:gd name="connsiteX84" fmla="*/ 350717 w 1165797"/>
                <a:gd name="connsiteY84" fmla="*/ 12010 h 1868063"/>
                <a:gd name="connsiteX85" fmla="*/ 346796 w 1165797"/>
                <a:gd name="connsiteY85" fmla="*/ 17178 h 1868063"/>
                <a:gd name="connsiteX86" fmla="*/ 334321 w 1165797"/>
                <a:gd name="connsiteY86" fmla="*/ 27158 h 1868063"/>
                <a:gd name="connsiteX87" fmla="*/ 315075 w 1165797"/>
                <a:gd name="connsiteY87" fmla="*/ 32505 h 1868063"/>
                <a:gd name="connsiteX88" fmla="*/ 318104 w 1165797"/>
                <a:gd name="connsiteY88" fmla="*/ 65295 h 1868063"/>
                <a:gd name="connsiteX89" fmla="*/ 312936 w 1165797"/>
                <a:gd name="connsiteY89" fmla="*/ 88997 h 1868063"/>
                <a:gd name="connsiteX90" fmla="*/ 300640 w 1165797"/>
                <a:gd name="connsiteY90" fmla="*/ 94700 h 1868063"/>
                <a:gd name="connsiteX91" fmla="*/ 289412 w 1165797"/>
                <a:gd name="connsiteY91" fmla="*/ 89532 h 1868063"/>
                <a:gd name="connsiteX92" fmla="*/ 285135 w 1165797"/>
                <a:gd name="connsiteY92" fmla="*/ 86858 h 1868063"/>
                <a:gd name="connsiteX93" fmla="*/ 285135 w 1165797"/>
                <a:gd name="connsiteY93" fmla="*/ 86858 h 1868063"/>
                <a:gd name="connsiteX94" fmla="*/ 276403 w 1165797"/>
                <a:gd name="connsiteY94" fmla="*/ 90244 h 1868063"/>
                <a:gd name="connsiteX95" fmla="*/ 264641 w 1165797"/>
                <a:gd name="connsiteY95" fmla="*/ 94878 h 1868063"/>
                <a:gd name="connsiteX96" fmla="*/ 258939 w 1165797"/>
                <a:gd name="connsiteY96" fmla="*/ 94878 h 1868063"/>
                <a:gd name="connsiteX97" fmla="*/ 255731 w 1165797"/>
                <a:gd name="connsiteY97" fmla="*/ 94878 h 1868063"/>
                <a:gd name="connsiteX98" fmla="*/ 253593 w 1165797"/>
                <a:gd name="connsiteY98" fmla="*/ 99689 h 1868063"/>
                <a:gd name="connsiteX99" fmla="*/ 251810 w 1165797"/>
                <a:gd name="connsiteY99" fmla="*/ 106105 h 1868063"/>
                <a:gd name="connsiteX100" fmla="*/ 244504 w 1165797"/>
                <a:gd name="connsiteY100" fmla="*/ 123926 h 1868063"/>
                <a:gd name="connsiteX101" fmla="*/ 220802 w 1165797"/>
                <a:gd name="connsiteY101" fmla="*/ 136757 h 1868063"/>
                <a:gd name="connsiteX102" fmla="*/ 208149 w 1165797"/>
                <a:gd name="connsiteY102" fmla="*/ 140500 h 1868063"/>
                <a:gd name="connsiteX103" fmla="*/ 204229 w 1165797"/>
                <a:gd name="connsiteY103" fmla="*/ 144242 h 1868063"/>
                <a:gd name="connsiteX104" fmla="*/ 194962 w 1165797"/>
                <a:gd name="connsiteY104" fmla="*/ 151192 h 1868063"/>
                <a:gd name="connsiteX105" fmla="*/ 177141 w 1165797"/>
                <a:gd name="connsiteY105" fmla="*/ 151192 h 1868063"/>
                <a:gd name="connsiteX106" fmla="*/ 171082 w 1165797"/>
                <a:gd name="connsiteY106" fmla="*/ 150123 h 1868063"/>
                <a:gd name="connsiteX107" fmla="*/ 155043 w 1165797"/>
                <a:gd name="connsiteY107" fmla="*/ 147806 h 1868063"/>
                <a:gd name="connsiteX108" fmla="*/ 122252 w 1165797"/>
                <a:gd name="connsiteY108" fmla="*/ 147806 h 1868063"/>
                <a:gd name="connsiteX109" fmla="*/ 106554 w 1165797"/>
                <a:gd name="connsiteY109" fmla="*/ 165211 h 1868063"/>
                <a:gd name="connsiteX110" fmla="*/ 110312 w 1165797"/>
                <a:gd name="connsiteY110" fmla="*/ 174894 h 1868063"/>
                <a:gd name="connsiteX111" fmla="*/ 116015 w 1165797"/>
                <a:gd name="connsiteY111" fmla="*/ 182201 h 1868063"/>
                <a:gd name="connsiteX112" fmla="*/ 124926 w 1165797"/>
                <a:gd name="connsiteY112" fmla="*/ 194854 h 1868063"/>
                <a:gd name="connsiteX113" fmla="*/ 124926 w 1165797"/>
                <a:gd name="connsiteY113" fmla="*/ 210536 h 1868063"/>
                <a:gd name="connsiteX114" fmla="*/ 124926 w 1165797"/>
                <a:gd name="connsiteY114" fmla="*/ 218734 h 1868063"/>
                <a:gd name="connsiteX115" fmla="*/ 128312 w 1165797"/>
                <a:gd name="connsiteY115" fmla="*/ 225149 h 1868063"/>
                <a:gd name="connsiteX116" fmla="*/ 132411 w 1165797"/>
                <a:gd name="connsiteY116" fmla="*/ 230674 h 1868063"/>
                <a:gd name="connsiteX117" fmla="*/ 135441 w 1165797"/>
                <a:gd name="connsiteY117" fmla="*/ 245287 h 1868063"/>
                <a:gd name="connsiteX118" fmla="*/ 135441 w 1165797"/>
                <a:gd name="connsiteY118" fmla="*/ 251703 h 1868063"/>
                <a:gd name="connsiteX119" fmla="*/ 137757 w 1165797"/>
                <a:gd name="connsiteY119" fmla="*/ 258118 h 1868063"/>
                <a:gd name="connsiteX120" fmla="*/ 140965 w 1165797"/>
                <a:gd name="connsiteY120" fmla="*/ 267385 h 1868063"/>
                <a:gd name="connsiteX121" fmla="*/ 136866 w 1165797"/>
                <a:gd name="connsiteY121" fmla="*/ 288236 h 1868063"/>
                <a:gd name="connsiteX122" fmla="*/ 134726 w 1165797"/>
                <a:gd name="connsiteY122" fmla="*/ 293403 h 1868063"/>
                <a:gd name="connsiteX123" fmla="*/ 129024 w 1165797"/>
                <a:gd name="connsiteY123" fmla="*/ 307125 h 1868063"/>
                <a:gd name="connsiteX124" fmla="*/ 122608 w 1165797"/>
                <a:gd name="connsiteY124" fmla="*/ 336352 h 1868063"/>
                <a:gd name="connsiteX125" fmla="*/ 122608 w 1165797"/>
                <a:gd name="connsiteY125" fmla="*/ 338312 h 1868063"/>
                <a:gd name="connsiteX126" fmla="*/ 122608 w 1165797"/>
                <a:gd name="connsiteY126" fmla="*/ 354885 h 1868063"/>
                <a:gd name="connsiteX127" fmla="*/ 122608 w 1165797"/>
                <a:gd name="connsiteY127" fmla="*/ 356846 h 1868063"/>
                <a:gd name="connsiteX128" fmla="*/ 122608 w 1165797"/>
                <a:gd name="connsiteY128" fmla="*/ 376449 h 1868063"/>
                <a:gd name="connsiteX129" fmla="*/ 138291 w 1165797"/>
                <a:gd name="connsiteY129" fmla="*/ 385894 h 1868063"/>
                <a:gd name="connsiteX130" fmla="*/ 151122 w 1165797"/>
                <a:gd name="connsiteY130" fmla="*/ 391240 h 1868063"/>
                <a:gd name="connsiteX131" fmla="*/ 162706 w 1165797"/>
                <a:gd name="connsiteY131" fmla="*/ 405675 h 1868063"/>
                <a:gd name="connsiteX132" fmla="*/ 168943 w 1165797"/>
                <a:gd name="connsiteY132" fmla="*/ 418150 h 1868063"/>
                <a:gd name="connsiteX133" fmla="*/ 172864 w 1165797"/>
                <a:gd name="connsiteY133" fmla="*/ 425278 h 1868063"/>
                <a:gd name="connsiteX134" fmla="*/ 178210 w 1165797"/>
                <a:gd name="connsiteY134" fmla="*/ 437753 h 1868063"/>
                <a:gd name="connsiteX135" fmla="*/ 189972 w 1165797"/>
                <a:gd name="connsiteY135" fmla="*/ 457178 h 1868063"/>
                <a:gd name="connsiteX136" fmla="*/ 209218 w 1165797"/>
                <a:gd name="connsiteY136" fmla="*/ 486582 h 1868063"/>
                <a:gd name="connsiteX137" fmla="*/ 201733 w 1165797"/>
                <a:gd name="connsiteY137" fmla="*/ 500483 h 1868063"/>
                <a:gd name="connsiteX138" fmla="*/ 194961 w 1165797"/>
                <a:gd name="connsiteY138" fmla="*/ 504403 h 1868063"/>
                <a:gd name="connsiteX139" fmla="*/ 189615 w 1165797"/>
                <a:gd name="connsiteY139" fmla="*/ 508146 h 1868063"/>
                <a:gd name="connsiteX140" fmla="*/ 187298 w 1165797"/>
                <a:gd name="connsiteY140" fmla="*/ 525076 h 1868063"/>
                <a:gd name="connsiteX141" fmla="*/ 187298 w 1165797"/>
                <a:gd name="connsiteY141" fmla="*/ 530600 h 1868063"/>
                <a:gd name="connsiteX142" fmla="*/ 169477 w 1165797"/>
                <a:gd name="connsiteY142" fmla="*/ 578539 h 1868063"/>
                <a:gd name="connsiteX143" fmla="*/ 131875 w 1165797"/>
                <a:gd name="connsiteY143" fmla="*/ 598498 h 1868063"/>
                <a:gd name="connsiteX144" fmla="*/ 109777 w 1165797"/>
                <a:gd name="connsiteY144" fmla="*/ 621844 h 1868063"/>
                <a:gd name="connsiteX145" fmla="*/ 111737 w 1165797"/>
                <a:gd name="connsiteY145" fmla="*/ 633249 h 1868063"/>
                <a:gd name="connsiteX146" fmla="*/ 105857 w 1165797"/>
                <a:gd name="connsiteY146" fmla="*/ 662832 h 1868063"/>
                <a:gd name="connsiteX147" fmla="*/ 90709 w 1165797"/>
                <a:gd name="connsiteY147" fmla="*/ 669069 h 1868063"/>
                <a:gd name="connsiteX148" fmla="*/ 84650 w 1165797"/>
                <a:gd name="connsiteY148" fmla="*/ 670138 h 1868063"/>
                <a:gd name="connsiteX149" fmla="*/ 77521 w 1165797"/>
                <a:gd name="connsiteY149" fmla="*/ 676376 h 1868063"/>
                <a:gd name="connsiteX150" fmla="*/ 69324 w 1165797"/>
                <a:gd name="connsiteY150" fmla="*/ 684930 h 1868063"/>
                <a:gd name="connsiteX151" fmla="*/ 56136 w 1165797"/>
                <a:gd name="connsiteY151" fmla="*/ 687247 h 1868063"/>
                <a:gd name="connsiteX152" fmla="*/ 49364 w 1165797"/>
                <a:gd name="connsiteY152" fmla="*/ 687247 h 1868063"/>
                <a:gd name="connsiteX153" fmla="*/ 42771 w 1165797"/>
                <a:gd name="connsiteY153" fmla="*/ 692949 h 1868063"/>
                <a:gd name="connsiteX154" fmla="*/ 36533 w 1165797"/>
                <a:gd name="connsiteY154" fmla="*/ 699187 h 1868063"/>
                <a:gd name="connsiteX155" fmla="*/ 26375 w 1165797"/>
                <a:gd name="connsiteY155" fmla="*/ 703286 h 1868063"/>
                <a:gd name="connsiteX156" fmla="*/ 20672 w 1165797"/>
                <a:gd name="connsiteY156" fmla="*/ 705068 h 1868063"/>
                <a:gd name="connsiteX157" fmla="*/ 12297 w 1165797"/>
                <a:gd name="connsiteY157" fmla="*/ 717364 h 1868063"/>
                <a:gd name="connsiteX158" fmla="*/ 10693 w 1165797"/>
                <a:gd name="connsiteY158" fmla="*/ 720750 h 1868063"/>
                <a:gd name="connsiteX159" fmla="*/ 10693 w 1165797"/>
                <a:gd name="connsiteY159" fmla="*/ 737145 h 1868063"/>
                <a:gd name="connsiteX160" fmla="*/ 14970 w 1165797"/>
                <a:gd name="connsiteY160" fmla="*/ 752650 h 1868063"/>
                <a:gd name="connsiteX161" fmla="*/ 10514 w 1165797"/>
                <a:gd name="connsiteY161" fmla="*/ 766372 h 1868063"/>
                <a:gd name="connsiteX162" fmla="*/ 8019 w 1165797"/>
                <a:gd name="connsiteY162" fmla="*/ 771362 h 1868063"/>
                <a:gd name="connsiteX163" fmla="*/ 11761 w 1165797"/>
                <a:gd name="connsiteY163" fmla="*/ 779203 h 1868063"/>
                <a:gd name="connsiteX164" fmla="*/ 16930 w 1165797"/>
                <a:gd name="connsiteY164" fmla="*/ 789539 h 1868063"/>
                <a:gd name="connsiteX165" fmla="*/ 15504 w 1165797"/>
                <a:gd name="connsiteY165" fmla="*/ 809855 h 1868063"/>
                <a:gd name="connsiteX166" fmla="*/ 15504 w 1165797"/>
                <a:gd name="connsiteY166" fmla="*/ 829636 h 1868063"/>
                <a:gd name="connsiteX167" fmla="*/ 6237 w 1165797"/>
                <a:gd name="connsiteY167" fmla="*/ 872228 h 1868063"/>
                <a:gd name="connsiteX168" fmla="*/ 0 w 1165797"/>
                <a:gd name="connsiteY168" fmla="*/ 873476 h 1868063"/>
                <a:gd name="connsiteX169" fmla="*/ 0 w 1165797"/>
                <a:gd name="connsiteY169" fmla="*/ 873476 h 1868063"/>
                <a:gd name="connsiteX170" fmla="*/ 7128 w 1165797"/>
                <a:gd name="connsiteY170" fmla="*/ 877040 h 1868063"/>
                <a:gd name="connsiteX171" fmla="*/ 12297 w 1165797"/>
                <a:gd name="connsiteY171" fmla="*/ 878822 h 1868063"/>
                <a:gd name="connsiteX172" fmla="*/ 22098 w 1165797"/>
                <a:gd name="connsiteY172" fmla="*/ 886663 h 1868063"/>
                <a:gd name="connsiteX173" fmla="*/ 27088 w 1165797"/>
                <a:gd name="connsiteY173" fmla="*/ 891119 h 1868063"/>
                <a:gd name="connsiteX174" fmla="*/ 46512 w 1165797"/>
                <a:gd name="connsiteY174" fmla="*/ 894861 h 1868063"/>
                <a:gd name="connsiteX175" fmla="*/ 55067 w 1165797"/>
                <a:gd name="connsiteY175" fmla="*/ 902524 h 1868063"/>
                <a:gd name="connsiteX176" fmla="*/ 52215 w 1165797"/>
                <a:gd name="connsiteY176" fmla="*/ 921770 h 1868063"/>
                <a:gd name="connsiteX177" fmla="*/ 49008 w 1165797"/>
                <a:gd name="connsiteY177" fmla="*/ 933710 h 1868063"/>
                <a:gd name="connsiteX178" fmla="*/ 51503 w 1165797"/>
                <a:gd name="connsiteY178" fmla="*/ 939591 h 1868063"/>
                <a:gd name="connsiteX179" fmla="*/ 55067 w 1165797"/>
                <a:gd name="connsiteY179" fmla="*/ 955095 h 1868063"/>
                <a:gd name="connsiteX180" fmla="*/ 47226 w 1165797"/>
                <a:gd name="connsiteY180" fmla="*/ 965254 h 1868063"/>
                <a:gd name="connsiteX181" fmla="*/ 44018 w 1165797"/>
                <a:gd name="connsiteY181" fmla="*/ 969709 h 1868063"/>
                <a:gd name="connsiteX182" fmla="*/ 67007 w 1165797"/>
                <a:gd name="connsiteY182" fmla="*/ 980936 h 1868063"/>
                <a:gd name="connsiteX183" fmla="*/ 70036 w 1165797"/>
                <a:gd name="connsiteY183" fmla="*/ 980936 h 1868063"/>
                <a:gd name="connsiteX184" fmla="*/ 106926 w 1165797"/>
                <a:gd name="connsiteY184" fmla="*/ 1007846 h 1868063"/>
                <a:gd name="connsiteX185" fmla="*/ 100688 w 1165797"/>
                <a:gd name="connsiteY185" fmla="*/ 1037607 h 1868063"/>
                <a:gd name="connsiteX186" fmla="*/ 92669 w 1165797"/>
                <a:gd name="connsiteY186" fmla="*/ 1047586 h 1868063"/>
                <a:gd name="connsiteX187" fmla="*/ 98550 w 1165797"/>
                <a:gd name="connsiteY187" fmla="*/ 1081268 h 1868063"/>
                <a:gd name="connsiteX188" fmla="*/ 101936 w 1165797"/>
                <a:gd name="connsiteY188" fmla="*/ 1090357 h 1868063"/>
                <a:gd name="connsiteX189" fmla="*/ 114589 w 1165797"/>
                <a:gd name="connsiteY189" fmla="*/ 1117088 h 1868063"/>
                <a:gd name="connsiteX190" fmla="*/ 120826 w 1165797"/>
                <a:gd name="connsiteY190" fmla="*/ 1128494 h 1868063"/>
                <a:gd name="connsiteX191" fmla="*/ 126885 w 1165797"/>
                <a:gd name="connsiteY191" fmla="*/ 1126890 h 1868063"/>
                <a:gd name="connsiteX192" fmla="*/ 138647 w 1165797"/>
                <a:gd name="connsiteY192" fmla="*/ 1123326 h 1868063"/>
                <a:gd name="connsiteX193" fmla="*/ 148983 w 1165797"/>
                <a:gd name="connsiteY193" fmla="*/ 1115663 h 1868063"/>
                <a:gd name="connsiteX194" fmla="*/ 158428 w 1165797"/>
                <a:gd name="connsiteY194" fmla="*/ 1107822 h 1868063"/>
                <a:gd name="connsiteX195" fmla="*/ 166626 w 1165797"/>
                <a:gd name="connsiteY195" fmla="*/ 1103366 h 1868063"/>
                <a:gd name="connsiteX196" fmla="*/ 181417 w 1165797"/>
                <a:gd name="connsiteY196" fmla="*/ 1090891 h 1868063"/>
                <a:gd name="connsiteX197" fmla="*/ 182309 w 1165797"/>
                <a:gd name="connsiteY197" fmla="*/ 1089466 h 1868063"/>
                <a:gd name="connsiteX198" fmla="*/ 204941 w 1165797"/>
                <a:gd name="connsiteY198" fmla="*/ 1070576 h 1868063"/>
                <a:gd name="connsiteX199" fmla="*/ 242009 w 1165797"/>
                <a:gd name="connsiteY199" fmla="*/ 1090000 h 1868063"/>
                <a:gd name="connsiteX200" fmla="*/ 243612 w 1165797"/>
                <a:gd name="connsiteY200" fmla="*/ 1117801 h 1868063"/>
                <a:gd name="connsiteX201" fmla="*/ 242187 w 1165797"/>
                <a:gd name="connsiteY201" fmla="*/ 1123325 h 1868063"/>
                <a:gd name="connsiteX202" fmla="*/ 242187 w 1165797"/>
                <a:gd name="connsiteY202" fmla="*/ 1132236 h 1868063"/>
                <a:gd name="connsiteX203" fmla="*/ 240583 w 1165797"/>
                <a:gd name="connsiteY203" fmla="*/ 1147027 h 1868063"/>
                <a:gd name="connsiteX204" fmla="*/ 235415 w 1165797"/>
                <a:gd name="connsiteY204" fmla="*/ 1153799 h 1868063"/>
                <a:gd name="connsiteX205" fmla="*/ 232029 w 1165797"/>
                <a:gd name="connsiteY205" fmla="*/ 1158255 h 1868063"/>
                <a:gd name="connsiteX206" fmla="*/ 232029 w 1165797"/>
                <a:gd name="connsiteY206" fmla="*/ 1163066 h 1868063"/>
                <a:gd name="connsiteX207" fmla="*/ 233454 w 1165797"/>
                <a:gd name="connsiteY207" fmla="*/ 1171086 h 1868063"/>
                <a:gd name="connsiteX208" fmla="*/ 222049 w 1165797"/>
                <a:gd name="connsiteY208" fmla="*/ 1198530 h 1868063"/>
                <a:gd name="connsiteX209" fmla="*/ 212782 w 1165797"/>
                <a:gd name="connsiteY209" fmla="*/ 1224549 h 1868063"/>
                <a:gd name="connsiteX210" fmla="*/ 216346 w 1165797"/>
                <a:gd name="connsiteY210" fmla="*/ 1234707 h 1868063"/>
                <a:gd name="connsiteX211" fmla="*/ 220445 w 1165797"/>
                <a:gd name="connsiteY211" fmla="*/ 1257161 h 1868063"/>
                <a:gd name="connsiteX212" fmla="*/ 211000 w 1165797"/>
                <a:gd name="connsiteY212" fmla="*/ 1273378 h 1868063"/>
                <a:gd name="connsiteX213" fmla="*/ 204407 w 1165797"/>
                <a:gd name="connsiteY213" fmla="*/ 1283180 h 1868063"/>
                <a:gd name="connsiteX214" fmla="*/ 204407 w 1165797"/>
                <a:gd name="connsiteY214" fmla="*/ 1304921 h 1868063"/>
                <a:gd name="connsiteX215" fmla="*/ 220267 w 1165797"/>
                <a:gd name="connsiteY215" fmla="*/ 1314545 h 1868063"/>
                <a:gd name="connsiteX216" fmla="*/ 243791 w 1165797"/>
                <a:gd name="connsiteY216" fmla="*/ 1310446 h 1868063"/>
                <a:gd name="connsiteX217" fmla="*/ 248603 w 1165797"/>
                <a:gd name="connsiteY217" fmla="*/ 1306882 h 1868063"/>
                <a:gd name="connsiteX218" fmla="*/ 269275 w 1165797"/>
                <a:gd name="connsiteY218" fmla="*/ 1299040 h 1868063"/>
                <a:gd name="connsiteX219" fmla="*/ 294937 w 1165797"/>
                <a:gd name="connsiteY219" fmla="*/ 1322564 h 1868063"/>
                <a:gd name="connsiteX220" fmla="*/ 306877 w 1165797"/>
                <a:gd name="connsiteY220" fmla="*/ 1338425 h 1868063"/>
                <a:gd name="connsiteX221" fmla="*/ 335925 w 1165797"/>
                <a:gd name="connsiteY221" fmla="*/ 1333613 h 1868063"/>
                <a:gd name="connsiteX222" fmla="*/ 345727 w 1165797"/>
                <a:gd name="connsiteY222" fmla="*/ 1323277 h 1868063"/>
                <a:gd name="connsiteX223" fmla="*/ 351607 w 1165797"/>
                <a:gd name="connsiteY223" fmla="*/ 1315970 h 1868063"/>
                <a:gd name="connsiteX224" fmla="*/ 370676 w 1165797"/>
                <a:gd name="connsiteY224" fmla="*/ 1301000 h 1868063"/>
                <a:gd name="connsiteX225" fmla="*/ 393131 w 1165797"/>
                <a:gd name="connsiteY225" fmla="*/ 1270349 h 1868063"/>
                <a:gd name="connsiteX226" fmla="*/ 393131 w 1165797"/>
                <a:gd name="connsiteY226" fmla="*/ 1265893 h 1868063"/>
                <a:gd name="connsiteX227" fmla="*/ 406140 w 1165797"/>
                <a:gd name="connsiteY227" fmla="*/ 1235776 h 1868063"/>
                <a:gd name="connsiteX228" fmla="*/ 420219 w 1165797"/>
                <a:gd name="connsiteY228" fmla="*/ 1232390 h 1868063"/>
                <a:gd name="connsiteX229" fmla="*/ 433228 w 1165797"/>
                <a:gd name="connsiteY229" fmla="*/ 1228113 h 1868063"/>
                <a:gd name="connsiteX230" fmla="*/ 444456 w 1165797"/>
                <a:gd name="connsiteY230" fmla="*/ 1211361 h 1868063"/>
                <a:gd name="connsiteX231" fmla="*/ 478671 w 1165797"/>
                <a:gd name="connsiteY231" fmla="*/ 1187125 h 1868063"/>
                <a:gd name="connsiteX232" fmla="*/ 519125 w 1165797"/>
                <a:gd name="connsiteY232" fmla="*/ 1244330 h 1868063"/>
                <a:gd name="connsiteX233" fmla="*/ 532847 w 1165797"/>
                <a:gd name="connsiteY233" fmla="*/ 1266250 h 1868063"/>
                <a:gd name="connsiteX234" fmla="*/ 543361 w 1165797"/>
                <a:gd name="connsiteY234" fmla="*/ 1298684 h 1868063"/>
                <a:gd name="connsiteX235" fmla="*/ 515204 w 1165797"/>
                <a:gd name="connsiteY235" fmla="*/ 1318287 h 1868063"/>
                <a:gd name="connsiteX236" fmla="*/ 511105 w 1165797"/>
                <a:gd name="connsiteY236" fmla="*/ 1319356 h 1868063"/>
                <a:gd name="connsiteX237" fmla="*/ 498274 w 1165797"/>
                <a:gd name="connsiteY237" fmla="*/ 1323990 h 1868063"/>
                <a:gd name="connsiteX238" fmla="*/ 480453 w 1165797"/>
                <a:gd name="connsiteY238" fmla="*/ 1329871 h 1868063"/>
                <a:gd name="connsiteX239" fmla="*/ 472612 w 1165797"/>
                <a:gd name="connsiteY239" fmla="*/ 1330940 h 1868063"/>
                <a:gd name="connsiteX240" fmla="*/ 459425 w 1165797"/>
                <a:gd name="connsiteY240" fmla="*/ 1334860 h 1868063"/>
                <a:gd name="connsiteX241" fmla="*/ 469226 w 1165797"/>
                <a:gd name="connsiteY241" fmla="*/ 1345909 h 1868063"/>
                <a:gd name="connsiteX242" fmla="*/ 471365 w 1165797"/>
                <a:gd name="connsiteY242" fmla="*/ 1347157 h 1868063"/>
                <a:gd name="connsiteX243" fmla="*/ 486156 w 1165797"/>
                <a:gd name="connsiteY243" fmla="*/ 1364978 h 1868063"/>
                <a:gd name="connsiteX244" fmla="*/ 475285 w 1165797"/>
                <a:gd name="connsiteY244" fmla="*/ 1390818 h 1868063"/>
                <a:gd name="connsiteX245" fmla="*/ 469939 w 1165797"/>
                <a:gd name="connsiteY245" fmla="*/ 1396343 h 1868063"/>
                <a:gd name="connsiteX246" fmla="*/ 459425 w 1165797"/>
                <a:gd name="connsiteY246" fmla="*/ 1409174 h 1868063"/>
                <a:gd name="connsiteX247" fmla="*/ 456929 w 1165797"/>
                <a:gd name="connsiteY247" fmla="*/ 1429490 h 1868063"/>
                <a:gd name="connsiteX248" fmla="*/ 456930 w 1165797"/>
                <a:gd name="connsiteY248" fmla="*/ 1441964 h 1868063"/>
                <a:gd name="connsiteX249" fmla="*/ 437327 w 1165797"/>
                <a:gd name="connsiteY249" fmla="*/ 1477606 h 1868063"/>
                <a:gd name="connsiteX250" fmla="*/ 422179 w 1165797"/>
                <a:gd name="connsiteY250" fmla="*/ 1499170 h 1868063"/>
                <a:gd name="connsiteX251" fmla="*/ 423070 w 1165797"/>
                <a:gd name="connsiteY251" fmla="*/ 1513070 h 1868063"/>
                <a:gd name="connsiteX252" fmla="*/ 426812 w 1165797"/>
                <a:gd name="connsiteY252" fmla="*/ 1524297 h 1868063"/>
                <a:gd name="connsiteX253" fmla="*/ 421822 w 1165797"/>
                <a:gd name="connsiteY253" fmla="*/ 1546039 h 1868063"/>
                <a:gd name="connsiteX254" fmla="*/ 417545 w 1165797"/>
                <a:gd name="connsiteY254" fmla="*/ 1556019 h 1868063"/>
                <a:gd name="connsiteX255" fmla="*/ 417545 w 1165797"/>
                <a:gd name="connsiteY255" fmla="*/ 1587740 h 1868063"/>
                <a:gd name="connsiteX256" fmla="*/ 418437 w 1165797"/>
                <a:gd name="connsiteY256" fmla="*/ 1597720 h 1868063"/>
                <a:gd name="connsiteX257" fmla="*/ 418437 w 1165797"/>
                <a:gd name="connsiteY257" fmla="*/ 1622313 h 1868063"/>
                <a:gd name="connsiteX258" fmla="*/ 418437 w 1165797"/>
                <a:gd name="connsiteY258" fmla="*/ 1628906 h 1868063"/>
                <a:gd name="connsiteX259" fmla="*/ 425386 w 1165797"/>
                <a:gd name="connsiteY259" fmla="*/ 1630689 h 1868063"/>
                <a:gd name="connsiteX260" fmla="*/ 444811 w 1165797"/>
                <a:gd name="connsiteY260" fmla="*/ 1633718 h 1868063"/>
                <a:gd name="connsiteX261" fmla="*/ 454969 w 1165797"/>
                <a:gd name="connsiteY261" fmla="*/ 1635678 h 1868063"/>
                <a:gd name="connsiteX262" fmla="*/ 468691 w 1165797"/>
                <a:gd name="connsiteY262" fmla="*/ 1635678 h 1868063"/>
                <a:gd name="connsiteX263" fmla="*/ 486512 w 1165797"/>
                <a:gd name="connsiteY263" fmla="*/ 1635678 h 1868063"/>
                <a:gd name="connsiteX264" fmla="*/ 504333 w 1165797"/>
                <a:gd name="connsiteY264" fmla="*/ 1650470 h 1868063"/>
                <a:gd name="connsiteX265" fmla="*/ 508610 w 1165797"/>
                <a:gd name="connsiteY265" fmla="*/ 1656173 h 1868063"/>
                <a:gd name="connsiteX266" fmla="*/ 516630 w 1165797"/>
                <a:gd name="connsiteY266" fmla="*/ 1664192 h 1868063"/>
                <a:gd name="connsiteX267" fmla="*/ 530174 w 1165797"/>
                <a:gd name="connsiteY267" fmla="*/ 1680231 h 1868063"/>
                <a:gd name="connsiteX268" fmla="*/ 545143 w 1165797"/>
                <a:gd name="connsiteY268" fmla="*/ 1698052 h 1868063"/>
                <a:gd name="connsiteX269" fmla="*/ 561004 w 1165797"/>
                <a:gd name="connsiteY269" fmla="*/ 1727278 h 1868063"/>
                <a:gd name="connsiteX270" fmla="*/ 562074 w 1165797"/>
                <a:gd name="connsiteY270" fmla="*/ 1727278 h 1868063"/>
                <a:gd name="connsiteX271" fmla="*/ 579894 w 1165797"/>
                <a:gd name="connsiteY271" fmla="*/ 1706250 h 1868063"/>
                <a:gd name="connsiteX272" fmla="*/ 582033 w 1165797"/>
                <a:gd name="connsiteY272" fmla="*/ 1701260 h 1868063"/>
                <a:gd name="connsiteX273" fmla="*/ 599854 w 1165797"/>
                <a:gd name="connsiteY273" fmla="*/ 1684864 h 1868063"/>
                <a:gd name="connsiteX274" fmla="*/ 617675 w 1165797"/>
                <a:gd name="connsiteY274" fmla="*/ 1683617 h 1868063"/>
                <a:gd name="connsiteX275" fmla="*/ 634605 w 1165797"/>
                <a:gd name="connsiteY275" fmla="*/ 1682191 h 1868063"/>
                <a:gd name="connsiteX276" fmla="*/ 647258 w 1165797"/>
                <a:gd name="connsiteY276" fmla="*/ 1676310 h 1868063"/>
                <a:gd name="connsiteX277" fmla="*/ 666326 w 1165797"/>
                <a:gd name="connsiteY277" fmla="*/ 1668469 h 1868063"/>
                <a:gd name="connsiteX278" fmla="*/ 695375 w 1165797"/>
                <a:gd name="connsiteY278" fmla="*/ 1679518 h 1868063"/>
                <a:gd name="connsiteX279" fmla="*/ 704820 w 1165797"/>
                <a:gd name="connsiteY279" fmla="*/ 1687894 h 1868063"/>
                <a:gd name="connsiteX280" fmla="*/ 755075 w 1165797"/>
                <a:gd name="connsiteY280" fmla="*/ 1682191 h 1868063"/>
                <a:gd name="connsiteX281" fmla="*/ 762560 w 1165797"/>
                <a:gd name="connsiteY281" fmla="*/ 1672568 h 1868063"/>
                <a:gd name="connsiteX282" fmla="*/ 775926 w 1165797"/>
                <a:gd name="connsiteY282" fmla="*/ 1658667 h 1868063"/>
                <a:gd name="connsiteX283" fmla="*/ 791608 w 1165797"/>
                <a:gd name="connsiteY283" fmla="*/ 1657420 h 1868063"/>
                <a:gd name="connsiteX284" fmla="*/ 801944 w 1165797"/>
                <a:gd name="connsiteY284" fmla="*/ 1657420 h 1868063"/>
                <a:gd name="connsiteX285" fmla="*/ 806578 w 1165797"/>
                <a:gd name="connsiteY285" fmla="*/ 1651895 h 1868063"/>
                <a:gd name="connsiteX286" fmla="*/ 816201 w 1165797"/>
                <a:gd name="connsiteY286" fmla="*/ 1642094 h 1868063"/>
                <a:gd name="connsiteX287" fmla="*/ 828498 w 1165797"/>
                <a:gd name="connsiteY287" fmla="*/ 1642094 h 1868063"/>
                <a:gd name="connsiteX288" fmla="*/ 841329 w 1165797"/>
                <a:gd name="connsiteY288" fmla="*/ 1656885 h 1868063"/>
                <a:gd name="connsiteX289" fmla="*/ 844893 w 1165797"/>
                <a:gd name="connsiteY289" fmla="*/ 1692527 h 1868063"/>
                <a:gd name="connsiteX290" fmla="*/ 844892 w 1165797"/>
                <a:gd name="connsiteY290" fmla="*/ 1692527 h 1868063"/>
                <a:gd name="connsiteX291" fmla="*/ 847921 w 1165797"/>
                <a:gd name="connsiteY291" fmla="*/ 1700547 h 1868063"/>
                <a:gd name="connsiteX292" fmla="*/ 853624 w 1165797"/>
                <a:gd name="connsiteY292" fmla="*/ 1712665 h 1868063"/>
                <a:gd name="connsiteX293" fmla="*/ 863960 w 1165797"/>
                <a:gd name="connsiteY293" fmla="*/ 1720684 h 1868063"/>
                <a:gd name="connsiteX294" fmla="*/ 881781 w 1165797"/>
                <a:gd name="connsiteY294" fmla="*/ 1738505 h 1868063"/>
                <a:gd name="connsiteX295" fmla="*/ 880177 w 1165797"/>
                <a:gd name="connsiteY295" fmla="*/ 1769335 h 1868063"/>
                <a:gd name="connsiteX296" fmla="*/ 878930 w 1165797"/>
                <a:gd name="connsiteY296" fmla="*/ 1773256 h 1868063"/>
                <a:gd name="connsiteX297" fmla="*/ 881425 w 1165797"/>
                <a:gd name="connsiteY297" fmla="*/ 1806938 h 1868063"/>
                <a:gd name="connsiteX298" fmla="*/ 906909 w 1165797"/>
                <a:gd name="connsiteY298" fmla="*/ 1868064 h 1868063"/>
                <a:gd name="connsiteX299" fmla="*/ 911543 w 1165797"/>
                <a:gd name="connsiteY299" fmla="*/ 1863965 h 1868063"/>
                <a:gd name="connsiteX300" fmla="*/ 912612 w 1165797"/>
                <a:gd name="connsiteY300" fmla="*/ 1840085 h 1868063"/>
                <a:gd name="connsiteX301" fmla="*/ 909226 w 1165797"/>
                <a:gd name="connsiteY301" fmla="*/ 1832244 h 1868063"/>
                <a:gd name="connsiteX302" fmla="*/ 922235 w 1165797"/>
                <a:gd name="connsiteY302" fmla="*/ 1783771 h 1868063"/>
                <a:gd name="connsiteX303" fmla="*/ 942907 w 1165797"/>
                <a:gd name="connsiteY303" fmla="*/ 1767553 h 1868063"/>
                <a:gd name="connsiteX304" fmla="*/ 961798 w 1165797"/>
                <a:gd name="connsiteY304" fmla="*/ 1767553 h 1868063"/>
                <a:gd name="connsiteX305" fmla="*/ 970174 w 1165797"/>
                <a:gd name="connsiteY305" fmla="*/ 1769336 h 1868063"/>
                <a:gd name="connsiteX306" fmla="*/ 979619 w 1165797"/>
                <a:gd name="connsiteY306" fmla="*/ 1766663 h 1868063"/>
                <a:gd name="connsiteX307" fmla="*/ 988885 w 1165797"/>
                <a:gd name="connsiteY307" fmla="*/ 1762742 h 1868063"/>
                <a:gd name="connsiteX308" fmla="*/ 1002073 w 1165797"/>
                <a:gd name="connsiteY308" fmla="*/ 1762742 h 1868063"/>
                <a:gd name="connsiteX309" fmla="*/ 1012052 w 1165797"/>
                <a:gd name="connsiteY309" fmla="*/ 1762742 h 1868063"/>
                <a:gd name="connsiteX310" fmla="*/ 1050367 w 1165797"/>
                <a:gd name="connsiteY310" fmla="*/ 1740109 h 1868063"/>
                <a:gd name="connsiteX311" fmla="*/ 1057318 w 1165797"/>
                <a:gd name="connsiteY311" fmla="*/ 1709457 h 1868063"/>
                <a:gd name="connsiteX312" fmla="*/ 1057318 w 1165797"/>
                <a:gd name="connsiteY312" fmla="*/ 1702329 h 1868063"/>
                <a:gd name="connsiteX313" fmla="*/ 1054466 w 1165797"/>
                <a:gd name="connsiteY313" fmla="*/ 1686825 h 1868063"/>
                <a:gd name="connsiteX314" fmla="*/ 1051616 w 1165797"/>
                <a:gd name="connsiteY314" fmla="*/ 1682547 h 1868063"/>
                <a:gd name="connsiteX315" fmla="*/ 1046804 w 1165797"/>
                <a:gd name="connsiteY315" fmla="*/ 1667399 h 1868063"/>
                <a:gd name="connsiteX316" fmla="*/ 1066228 w 1165797"/>
                <a:gd name="connsiteY316" fmla="*/ 1653856 h 1868063"/>
                <a:gd name="connsiteX317" fmla="*/ 1075495 w 1165797"/>
                <a:gd name="connsiteY317" fmla="*/ 1651004 h 1868063"/>
                <a:gd name="connsiteX318" fmla="*/ 1092068 w 1165797"/>
                <a:gd name="connsiteY318" fmla="*/ 1618035 h 1868063"/>
                <a:gd name="connsiteX319" fmla="*/ 1089395 w 1165797"/>
                <a:gd name="connsiteY319" fmla="*/ 1589344 h 1868063"/>
                <a:gd name="connsiteX320" fmla="*/ 1074248 w 1165797"/>
                <a:gd name="connsiteY320" fmla="*/ 1591482 h 1868063"/>
                <a:gd name="connsiteX321" fmla="*/ 1067654 w 1165797"/>
                <a:gd name="connsiteY321" fmla="*/ 1596294 h 1868063"/>
                <a:gd name="connsiteX322" fmla="*/ 1042170 w 1165797"/>
                <a:gd name="connsiteY322" fmla="*/ 1593621 h 1868063"/>
                <a:gd name="connsiteX323" fmla="*/ 1034864 w 1165797"/>
                <a:gd name="connsiteY323" fmla="*/ 1587205 h 1868063"/>
                <a:gd name="connsiteX324" fmla="*/ 1025775 w 1165797"/>
                <a:gd name="connsiteY324" fmla="*/ 1585245 h 1868063"/>
                <a:gd name="connsiteX325" fmla="*/ 1006350 w 1165797"/>
                <a:gd name="connsiteY325" fmla="*/ 1576156 h 1868063"/>
                <a:gd name="connsiteX326" fmla="*/ 1020250 w 1165797"/>
                <a:gd name="connsiteY326" fmla="*/ 1545148 h 1868063"/>
                <a:gd name="connsiteX327" fmla="*/ 1028983 w 1165797"/>
                <a:gd name="connsiteY327" fmla="*/ 1536059 h 1868063"/>
                <a:gd name="connsiteX328" fmla="*/ 1034151 w 1165797"/>
                <a:gd name="connsiteY328" fmla="*/ 1523228 h 1868063"/>
                <a:gd name="connsiteX329" fmla="*/ 1043417 w 1165797"/>
                <a:gd name="connsiteY329" fmla="*/ 1503447 h 1868063"/>
                <a:gd name="connsiteX330" fmla="*/ 1058209 w 1165797"/>
                <a:gd name="connsiteY330" fmla="*/ 1493824 h 1868063"/>
                <a:gd name="connsiteX331" fmla="*/ 1087435 w 1165797"/>
                <a:gd name="connsiteY331" fmla="*/ 1505942 h 1868063"/>
                <a:gd name="connsiteX332" fmla="*/ 1090821 w 1165797"/>
                <a:gd name="connsiteY332" fmla="*/ 1508793 h 1868063"/>
                <a:gd name="connsiteX333" fmla="*/ 1099732 w 1165797"/>
                <a:gd name="connsiteY333" fmla="*/ 1515209 h 1868063"/>
                <a:gd name="connsiteX334" fmla="*/ 1106326 w 1165797"/>
                <a:gd name="connsiteY334" fmla="*/ 1516991 h 1868063"/>
                <a:gd name="connsiteX335" fmla="*/ 1117374 w 1165797"/>
                <a:gd name="connsiteY335" fmla="*/ 1520911 h 1868063"/>
                <a:gd name="connsiteX336" fmla="*/ 1126998 w 1165797"/>
                <a:gd name="connsiteY336" fmla="*/ 1543722 h 1868063"/>
                <a:gd name="connsiteX337" fmla="*/ 1133235 w 1165797"/>
                <a:gd name="connsiteY337" fmla="*/ 1561543 h 1868063"/>
                <a:gd name="connsiteX338" fmla="*/ 1165670 w 1165797"/>
                <a:gd name="connsiteY338" fmla="*/ 1563860 h 1868063"/>
                <a:gd name="connsiteX339" fmla="*/ 1165670 w 1165797"/>
                <a:gd name="connsiteY339" fmla="*/ 1563860 h 1868063"/>
                <a:gd name="connsiteX340" fmla="*/ 1165670 w 1165797"/>
                <a:gd name="connsiteY340" fmla="*/ 1556910 h 1868063"/>
                <a:gd name="connsiteX341" fmla="*/ 1158898 w 1165797"/>
                <a:gd name="connsiteY341" fmla="*/ 1525723 h 1868063"/>
                <a:gd name="connsiteX342" fmla="*/ 1158898 w 1165797"/>
                <a:gd name="connsiteY342" fmla="*/ 1421827 h 1868063"/>
                <a:gd name="connsiteX343" fmla="*/ 1149274 w 1165797"/>
                <a:gd name="connsiteY343" fmla="*/ 1382977 h 1868063"/>
                <a:gd name="connsiteX344" fmla="*/ 1123612 w 1165797"/>
                <a:gd name="connsiteY344" fmla="*/ 1342702 h 1868063"/>
                <a:gd name="connsiteX345" fmla="*/ 1100088 w 1165797"/>
                <a:gd name="connsiteY345" fmla="*/ 1305634 h 1868063"/>
                <a:gd name="connsiteX346" fmla="*/ 1074961 w 1165797"/>
                <a:gd name="connsiteY346" fmla="*/ 1255557 h 1868063"/>
                <a:gd name="connsiteX347" fmla="*/ 1005103 w 1165797"/>
                <a:gd name="connsiteY347" fmla="*/ 1193006 h 1868063"/>
                <a:gd name="connsiteX348" fmla="*/ 986391 w 1165797"/>
                <a:gd name="connsiteY348" fmla="*/ 1151661 h 1868063"/>
                <a:gd name="connsiteX349" fmla="*/ 965005 w 1165797"/>
                <a:gd name="connsiteY349" fmla="*/ 1104614 h 1868063"/>
                <a:gd name="connsiteX350" fmla="*/ 955739 w 1165797"/>
                <a:gd name="connsiteY350" fmla="*/ 1057210 h 1868063"/>
                <a:gd name="connsiteX351" fmla="*/ 950214 w 1165797"/>
                <a:gd name="connsiteY351" fmla="*/ 1032795 h 1868063"/>
                <a:gd name="connsiteX352" fmla="*/ 943977 w 1165797"/>
                <a:gd name="connsiteY352" fmla="*/ 1021924 h 1868063"/>
                <a:gd name="connsiteX353" fmla="*/ 942016 w 1165797"/>
                <a:gd name="connsiteY353" fmla="*/ 1007846 h 1868063"/>
                <a:gd name="connsiteX354" fmla="*/ 910117 w 1165797"/>
                <a:gd name="connsiteY354" fmla="*/ 997153 h 1868063"/>
                <a:gd name="connsiteX355" fmla="*/ 887662 w 1165797"/>
                <a:gd name="connsiteY355" fmla="*/ 965075 h 1868063"/>
                <a:gd name="connsiteX356" fmla="*/ 859506 w 1165797"/>
                <a:gd name="connsiteY356" fmla="*/ 944581 h 1868063"/>
                <a:gd name="connsiteX357" fmla="*/ 863604 w 1165797"/>
                <a:gd name="connsiteY357" fmla="*/ 926582 h 186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Lst>
              <a:rect l="l" t="t" r="r" b="b"/>
              <a:pathLst>
                <a:path w="1165797" h="1868063">
                  <a:moveTo>
                    <a:pt x="863604" y="926582"/>
                  </a:moveTo>
                  <a:cubicBezTo>
                    <a:pt x="862535" y="920523"/>
                    <a:pt x="857723" y="908761"/>
                    <a:pt x="850060" y="908761"/>
                  </a:cubicBezTo>
                  <a:cubicBezTo>
                    <a:pt x="842397" y="908761"/>
                    <a:pt x="842932" y="914642"/>
                    <a:pt x="838476" y="916424"/>
                  </a:cubicBezTo>
                  <a:cubicBezTo>
                    <a:pt x="831131" y="918468"/>
                    <a:pt x="823367" y="918468"/>
                    <a:pt x="816022" y="916424"/>
                  </a:cubicBezTo>
                  <a:cubicBezTo>
                    <a:pt x="800340" y="914642"/>
                    <a:pt x="784836" y="919276"/>
                    <a:pt x="769153" y="918028"/>
                  </a:cubicBezTo>
                  <a:cubicBezTo>
                    <a:pt x="753471" y="916781"/>
                    <a:pt x="749906" y="901455"/>
                    <a:pt x="733511" y="900207"/>
                  </a:cubicBezTo>
                  <a:cubicBezTo>
                    <a:pt x="717407" y="897694"/>
                    <a:pt x="700928" y="900776"/>
                    <a:pt x="686820" y="908939"/>
                  </a:cubicBezTo>
                  <a:cubicBezTo>
                    <a:pt x="681474" y="913038"/>
                    <a:pt x="678444" y="919097"/>
                    <a:pt x="673632" y="923553"/>
                  </a:cubicBezTo>
                  <a:cubicBezTo>
                    <a:pt x="667505" y="928446"/>
                    <a:pt x="660728" y="932464"/>
                    <a:pt x="653495" y="935493"/>
                  </a:cubicBezTo>
                  <a:cubicBezTo>
                    <a:pt x="634070" y="944760"/>
                    <a:pt x="642624" y="947789"/>
                    <a:pt x="652069" y="961333"/>
                  </a:cubicBezTo>
                  <a:cubicBezTo>
                    <a:pt x="661514" y="974877"/>
                    <a:pt x="664366" y="988955"/>
                    <a:pt x="673632" y="1001608"/>
                  </a:cubicBezTo>
                  <a:cubicBezTo>
                    <a:pt x="676841" y="1006064"/>
                    <a:pt x="684147" y="1029587"/>
                    <a:pt x="670425" y="1027805"/>
                  </a:cubicBezTo>
                  <a:cubicBezTo>
                    <a:pt x="664900" y="1027805"/>
                    <a:pt x="664544" y="1012301"/>
                    <a:pt x="661336" y="1008737"/>
                  </a:cubicBezTo>
                  <a:cubicBezTo>
                    <a:pt x="650109" y="996262"/>
                    <a:pt x="650822" y="1013727"/>
                    <a:pt x="650465" y="1021924"/>
                  </a:cubicBezTo>
                  <a:cubicBezTo>
                    <a:pt x="650109" y="1030122"/>
                    <a:pt x="622308" y="1086793"/>
                    <a:pt x="610547" y="1073070"/>
                  </a:cubicBezTo>
                  <a:cubicBezTo>
                    <a:pt x="601636" y="1062734"/>
                    <a:pt x="626229" y="1023172"/>
                    <a:pt x="610547" y="1016221"/>
                  </a:cubicBezTo>
                  <a:cubicBezTo>
                    <a:pt x="606448" y="1014261"/>
                    <a:pt x="586844" y="1024597"/>
                    <a:pt x="584171" y="1028696"/>
                  </a:cubicBezTo>
                  <a:cubicBezTo>
                    <a:pt x="581498" y="1032795"/>
                    <a:pt x="584171" y="1043131"/>
                    <a:pt x="583281" y="1049903"/>
                  </a:cubicBezTo>
                  <a:cubicBezTo>
                    <a:pt x="579480" y="1058430"/>
                    <a:pt x="573290" y="1065672"/>
                    <a:pt x="565460" y="1070754"/>
                  </a:cubicBezTo>
                  <a:cubicBezTo>
                    <a:pt x="549242" y="1083407"/>
                    <a:pt x="552272" y="1055784"/>
                    <a:pt x="549599" y="1046695"/>
                  </a:cubicBezTo>
                  <a:cubicBezTo>
                    <a:pt x="547591" y="1041616"/>
                    <a:pt x="544558" y="1037006"/>
                    <a:pt x="540688" y="1033152"/>
                  </a:cubicBezTo>
                  <a:cubicBezTo>
                    <a:pt x="533381" y="1024419"/>
                    <a:pt x="529461" y="1015331"/>
                    <a:pt x="522867" y="1005351"/>
                  </a:cubicBezTo>
                  <a:cubicBezTo>
                    <a:pt x="512174" y="990916"/>
                    <a:pt x="505046" y="995371"/>
                    <a:pt x="494353" y="1006776"/>
                  </a:cubicBezTo>
                  <a:cubicBezTo>
                    <a:pt x="484578" y="1019556"/>
                    <a:pt x="472991" y="1030843"/>
                    <a:pt x="459959" y="1040280"/>
                  </a:cubicBezTo>
                  <a:cubicBezTo>
                    <a:pt x="453010" y="1043529"/>
                    <a:pt x="445324" y="1044881"/>
                    <a:pt x="437683" y="1044201"/>
                  </a:cubicBezTo>
                  <a:cubicBezTo>
                    <a:pt x="431802" y="1044201"/>
                    <a:pt x="423961" y="1049190"/>
                    <a:pt x="418258" y="1048299"/>
                  </a:cubicBezTo>
                  <a:cubicBezTo>
                    <a:pt x="406318" y="1046695"/>
                    <a:pt x="404002" y="1028162"/>
                    <a:pt x="403645" y="1018716"/>
                  </a:cubicBezTo>
                  <a:cubicBezTo>
                    <a:pt x="402881" y="1010899"/>
                    <a:pt x="404430" y="1003029"/>
                    <a:pt x="408100" y="996084"/>
                  </a:cubicBezTo>
                  <a:cubicBezTo>
                    <a:pt x="409882" y="992876"/>
                    <a:pt x="412912" y="991807"/>
                    <a:pt x="414516" y="988243"/>
                  </a:cubicBezTo>
                  <a:cubicBezTo>
                    <a:pt x="416120" y="984679"/>
                    <a:pt x="414516" y="981114"/>
                    <a:pt x="415941" y="977550"/>
                  </a:cubicBezTo>
                  <a:cubicBezTo>
                    <a:pt x="418258" y="970778"/>
                    <a:pt x="423426" y="965967"/>
                    <a:pt x="424852" y="958838"/>
                  </a:cubicBezTo>
                  <a:cubicBezTo>
                    <a:pt x="425835" y="948986"/>
                    <a:pt x="425112" y="939039"/>
                    <a:pt x="422713" y="929433"/>
                  </a:cubicBezTo>
                  <a:cubicBezTo>
                    <a:pt x="421110" y="918028"/>
                    <a:pt x="425208" y="914642"/>
                    <a:pt x="429307" y="905375"/>
                  </a:cubicBezTo>
                  <a:cubicBezTo>
                    <a:pt x="431930" y="897204"/>
                    <a:pt x="434014" y="888870"/>
                    <a:pt x="435545" y="880426"/>
                  </a:cubicBezTo>
                  <a:cubicBezTo>
                    <a:pt x="440794" y="861636"/>
                    <a:pt x="444020" y="842340"/>
                    <a:pt x="445168" y="822864"/>
                  </a:cubicBezTo>
                  <a:cubicBezTo>
                    <a:pt x="448376" y="785440"/>
                    <a:pt x="432337" y="750333"/>
                    <a:pt x="434832" y="712909"/>
                  </a:cubicBezTo>
                  <a:cubicBezTo>
                    <a:pt x="434726" y="694967"/>
                    <a:pt x="436397" y="677059"/>
                    <a:pt x="439821" y="659446"/>
                  </a:cubicBezTo>
                  <a:cubicBezTo>
                    <a:pt x="442393" y="653690"/>
                    <a:pt x="444479" y="647728"/>
                    <a:pt x="446059" y="641625"/>
                  </a:cubicBezTo>
                  <a:cubicBezTo>
                    <a:pt x="446950" y="633605"/>
                    <a:pt x="443207" y="626655"/>
                    <a:pt x="443920" y="618636"/>
                  </a:cubicBezTo>
                  <a:cubicBezTo>
                    <a:pt x="444633" y="610616"/>
                    <a:pt x="447306" y="602954"/>
                    <a:pt x="447306" y="594399"/>
                  </a:cubicBezTo>
                  <a:cubicBezTo>
                    <a:pt x="447164" y="588973"/>
                    <a:pt x="448134" y="583575"/>
                    <a:pt x="450158" y="578539"/>
                  </a:cubicBezTo>
                  <a:cubicBezTo>
                    <a:pt x="453956" y="572288"/>
                    <a:pt x="456103" y="565175"/>
                    <a:pt x="456395" y="557866"/>
                  </a:cubicBezTo>
                  <a:cubicBezTo>
                    <a:pt x="455326" y="548421"/>
                    <a:pt x="446237" y="542184"/>
                    <a:pt x="443564" y="533452"/>
                  </a:cubicBezTo>
                  <a:cubicBezTo>
                    <a:pt x="442317" y="529709"/>
                    <a:pt x="443564" y="526145"/>
                    <a:pt x="441782" y="522046"/>
                  </a:cubicBezTo>
                  <a:cubicBezTo>
                    <a:pt x="440000" y="517947"/>
                    <a:pt x="438218" y="517947"/>
                    <a:pt x="437327" y="515987"/>
                  </a:cubicBezTo>
                  <a:cubicBezTo>
                    <a:pt x="434435" y="509117"/>
                    <a:pt x="433096" y="501693"/>
                    <a:pt x="433406" y="494246"/>
                  </a:cubicBezTo>
                  <a:cubicBezTo>
                    <a:pt x="433406" y="477672"/>
                    <a:pt x="444277" y="465554"/>
                    <a:pt x="446059" y="449515"/>
                  </a:cubicBezTo>
                  <a:cubicBezTo>
                    <a:pt x="445587" y="431143"/>
                    <a:pt x="441720" y="413017"/>
                    <a:pt x="434653" y="396052"/>
                  </a:cubicBezTo>
                  <a:cubicBezTo>
                    <a:pt x="430376" y="378231"/>
                    <a:pt x="439821" y="362727"/>
                    <a:pt x="444633" y="346331"/>
                  </a:cubicBezTo>
                  <a:cubicBezTo>
                    <a:pt x="445811" y="339164"/>
                    <a:pt x="447845" y="332164"/>
                    <a:pt x="450692" y="325481"/>
                  </a:cubicBezTo>
                  <a:cubicBezTo>
                    <a:pt x="455148" y="318174"/>
                    <a:pt x="463167" y="314788"/>
                    <a:pt x="468513" y="307660"/>
                  </a:cubicBezTo>
                  <a:cubicBezTo>
                    <a:pt x="473859" y="300532"/>
                    <a:pt x="475285" y="295898"/>
                    <a:pt x="479384" y="289839"/>
                  </a:cubicBezTo>
                  <a:cubicBezTo>
                    <a:pt x="486608" y="281634"/>
                    <a:pt x="494346" y="273896"/>
                    <a:pt x="502551" y="266672"/>
                  </a:cubicBezTo>
                  <a:cubicBezTo>
                    <a:pt x="515560" y="253128"/>
                    <a:pt x="529639" y="240653"/>
                    <a:pt x="541936" y="226575"/>
                  </a:cubicBezTo>
                  <a:cubicBezTo>
                    <a:pt x="549064" y="218377"/>
                    <a:pt x="556727" y="200200"/>
                    <a:pt x="568489" y="205724"/>
                  </a:cubicBezTo>
                  <a:cubicBezTo>
                    <a:pt x="574548" y="208575"/>
                    <a:pt x="576330" y="213209"/>
                    <a:pt x="584171" y="212318"/>
                  </a:cubicBezTo>
                  <a:cubicBezTo>
                    <a:pt x="591226" y="211597"/>
                    <a:pt x="597281" y="206986"/>
                    <a:pt x="599854" y="200378"/>
                  </a:cubicBezTo>
                  <a:cubicBezTo>
                    <a:pt x="604309" y="186656"/>
                    <a:pt x="582033" y="179706"/>
                    <a:pt x="589161" y="168656"/>
                  </a:cubicBezTo>
                  <a:cubicBezTo>
                    <a:pt x="592903" y="162954"/>
                    <a:pt x="599319" y="165627"/>
                    <a:pt x="604844" y="163667"/>
                  </a:cubicBezTo>
                  <a:cubicBezTo>
                    <a:pt x="608071" y="162432"/>
                    <a:pt x="611080" y="160687"/>
                    <a:pt x="613754" y="158499"/>
                  </a:cubicBezTo>
                  <a:cubicBezTo>
                    <a:pt x="610368" y="152974"/>
                    <a:pt x="606804" y="147628"/>
                    <a:pt x="602883" y="142460"/>
                  </a:cubicBezTo>
                  <a:cubicBezTo>
                    <a:pt x="599439" y="137215"/>
                    <a:pt x="595023" y="132679"/>
                    <a:pt x="589874" y="129094"/>
                  </a:cubicBezTo>
                  <a:cubicBezTo>
                    <a:pt x="585474" y="126226"/>
                    <a:pt x="579949" y="125693"/>
                    <a:pt x="575082" y="127668"/>
                  </a:cubicBezTo>
                  <a:cubicBezTo>
                    <a:pt x="573708" y="128455"/>
                    <a:pt x="572397" y="129349"/>
                    <a:pt x="571162" y="130341"/>
                  </a:cubicBezTo>
                  <a:cubicBezTo>
                    <a:pt x="568356" y="132923"/>
                    <a:pt x="564910" y="134707"/>
                    <a:pt x="561182" y="135509"/>
                  </a:cubicBezTo>
                  <a:cubicBezTo>
                    <a:pt x="555864" y="135966"/>
                    <a:pt x="550556" y="134513"/>
                    <a:pt x="546213" y="131410"/>
                  </a:cubicBezTo>
                  <a:lnTo>
                    <a:pt x="541757" y="129094"/>
                  </a:lnTo>
                  <a:cubicBezTo>
                    <a:pt x="536827" y="127284"/>
                    <a:pt x="531350" y="127740"/>
                    <a:pt x="526788" y="130341"/>
                  </a:cubicBezTo>
                  <a:cubicBezTo>
                    <a:pt x="523248" y="132742"/>
                    <a:pt x="520170" y="135760"/>
                    <a:pt x="517699" y="139252"/>
                  </a:cubicBezTo>
                  <a:cubicBezTo>
                    <a:pt x="514341" y="144006"/>
                    <a:pt x="510032" y="148011"/>
                    <a:pt x="505046" y="151014"/>
                  </a:cubicBezTo>
                  <a:cubicBezTo>
                    <a:pt x="498413" y="154655"/>
                    <a:pt x="490492" y="155114"/>
                    <a:pt x="483483" y="152261"/>
                  </a:cubicBezTo>
                  <a:cubicBezTo>
                    <a:pt x="474923" y="149234"/>
                    <a:pt x="468013" y="142776"/>
                    <a:pt x="464414" y="134440"/>
                  </a:cubicBezTo>
                  <a:cubicBezTo>
                    <a:pt x="459550" y="119244"/>
                    <a:pt x="463149" y="102607"/>
                    <a:pt x="473859" y="90779"/>
                  </a:cubicBezTo>
                  <a:lnTo>
                    <a:pt x="475107" y="89175"/>
                  </a:lnTo>
                  <a:cubicBezTo>
                    <a:pt x="478315" y="85433"/>
                    <a:pt x="481701" y="81512"/>
                    <a:pt x="481166" y="78126"/>
                  </a:cubicBezTo>
                  <a:cubicBezTo>
                    <a:pt x="480233" y="75360"/>
                    <a:pt x="478571" y="72897"/>
                    <a:pt x="476355" y="70998"/>
                  </a:cubicBezTo>
                  <a:cubicBezTo>
                    <a:pt x="471948" y="67333"/>
                    <a:pt x="469347" y="61936"/>
                    <a:pt x="469226" y="56206"/>
                  </a:cubicBezTo>
                  <a:cubicBezTo>
                    <a:pt x="469384" y="54697"/>
                    <a:pt x="469683" y="53205"/>
                    <a:pt x="470117" y="51751"/>
                  </a:cubicBezTo>
                  <a:cubicBezTo>
                    <a:pt x="470262" y="50985"/>
                    <a:pt x="470262" y="50200"/>
                    <a:pt x="470117" y="49434"/>
                  </a:cubicBezTo>
                  <a:cubicBezTo>
                    <a:pt x="470117" y="46939"/>
                    <a:pt x="467444" y="44088"/>
                    <a:pt x="465127" y="41949"/>
                  </a:cubicBezTo>
                  <a:cubicBezTo>
                    <a:pt x="453222" y="31623"/>
                    <a:pt x="440465" y="22323"/>
                    <a:pt x="426990" y="14149"/>
                  </a:cubicBezTo>
                  <a:cubicBezTo>
                    <a:pt x="421361" y="10446"/>
                    <a:pt x="415394" y="7283"/>
                    <a:pt x="409169" y="4704"/>
                  </a:cubicBezTo>
                  <a:cubicBezTo>
                    <a:pt x="399593" y="1740"/>
                    <a:pt x="389610" y="297"/>
                    <a:pt x="379586" y="427"/>
                  </a:cubicBezTo>
                  <a:cubicBezTo>
                    <a:pt x="371853" y="-803"/>
                    <a:pt x="363932" y="643"/>
                    <a:pt x="357132" y="4526"/>
                  </a:cubicBezTo>
                  <a:cubicBezTo>
                    <a:pt x="354686" y="6739"/>
                    <a:pt x="352530" y="9254"/>
                    <a:pt x="350717" y="12010"/>
                  </a:cubicBezTo>
                  <a:cubicBezTo>
                    <a:pt x="349510" y="13807"/>
                    <a:pt x="348201" y="15533"/>
                    <a:pt x="346796" y="17178"/>
                  </a:cubicBezTo>
                  <a:cubicBezTo>
                    <a:pt x="343349" y="21308"/>
                    <a:pt x="339107" y="24702"/>
                    <a:pt x="334321" y="27158"/>
                  </a:cubicBezTo>
                  <a:cubicBezTo>
                    <a:pt x="328298" y="30134"/>
                    <a:pt x="321769" y="31947"/>
                    <a:pt x="315075" y="32505"/>
                  </a:cubicBezTo>
                  <a:cubicBezTo>
                    <a:pt x="315075" y="43910"/>
                    <a:pt x="316857" y="54424"/>
                    <a:pt x="318104" y="65295"/>
                  </a:cubicBezTo>
                  <a:cubicBezTo>
                    <a:pt x="319351" y="73562"/>
                    <a:pt x="317512" y="81999"/>
                    <a:pt x="312936" y="88997"/>
                  </a:cubicBezTo>
                  <a:cubicBezTo>
                    <a:pt x="309852" y="92582"/>
                    <a:pt x="305369" y="94661"/>
                    <a:pt x="300640" y="94700"/>
                  </a:cubicBezTo>
                  <a:cubicBezTo>
                    <a:pt x="296338" y="94629"/>
                    <a:pt x="292264" y="92754"/>
                    <a:pt x="289412" y="89532"/>
                  </a:cubicBezTo>
                  <a:cubicBezTo>
                    <a:pt x="287631" y="87927"/>
                    <a:pt x="286383" y="86858"/>
                    <a:pt x="285135" y="86858"/>
                  </a:cubicBezTo>
                  <a:lnTo>
                    <a:pt x="285135" y="86858"/>
                  </a:lnTo>
                  <a:cubicBezTo>
                    <a:pt x="282036" y="87421"/>
                    <a:pt x="279072" y="88571"/>
                    <a:pt x="276403" y="90244"/>
                  </a:cubicBezTo>
                  <a:cubicBezTo>
                    <a:pt x="272790" y="92477"/>
                    <a:pt x="268807" y="94046"/>
                    <a:pt x="264641" y="94878"/>
                  </a:cubicBezTo>
                  <a:lnTo>
                    <a:pt x="258939" y="94878"/>
                  </a:lnTo>
                  <a:lnTo>
                    <a:pt x="255731" y="94878"/>
                  </a:lnTo>
                  <a:cubicBezTo>
                    <a:pt x="254674" y="96306"/>
                    <a:pt x="253944" y="97948"/>
                    <a:pt x="253593" y="99689"/>
                  </a:cubicBezTo>
                  <a:cubicBezTo>
                    <a:pt x="253593" y="101828"/>
                    <a:pt x="252345" y="103966"/>
                    <a:pt x="251810" y="106105"/>
                  </a:cubicBezTo>
                  <a:cubicBezTo>
                    <a:pt x="250698" y="112505"/>
                    <a:pt x="248205" y="118587"/>
                    <a:pt x="244504" y="123926"/>
                  </a:cubicBezTo>
                  <a:cubicBezTo>
                    <a:pt x="238762" y="131349"/>
                    <a:pt x="230157" y="136008"/>
                    <a:pt x="220802" y="136757"/>
                  </a:cubicBezTo>
                  <a:cubicBezTo>
                    <a:pt x="216423" y="137375"/>
                    <a:pt x="212160" y="138636"/>
                    <a:pt x="208149" y="140500"/>
                  </a:cubicBezTo>
                  <a:cubicBezTo>
                    <a:pt x="206659" y="141540"/>
                    <a:pt x="205337" y="142802"/>
                    <a:pt x="204229" y="144242"/>
                  </a:cubicBezTo>
                  <a:cubicBezTo>
                    <a:pt x="201844" y="147374"/>
                    <a:pt x="198636" y="149780"/>
                    <a:pt x="194962" y="151192"/>
                  </a:cubicBezTo>
                  <a:cubicBezTo>
                    <a:pt x="189118" y="152701"/>
                    <a:pt x="182985" y="152701"/>
                    <a:pt x="177141" y="151192"/>
                  </a:cubicBezTo>
                  <a:cubicBezTo>
                    <a:pt x="175156" y="150662"/>
                    <a:pt x="173128" y="150304"/>
                    <a:pt x="171082" y="150123"/>
                  </a:cubicBezTo>
                  <a:cubicBezTo>
                    <a:pt x="165557" y="150123"/>
                    <a:pt x="160210" y="148697"/>
                    <a:pt x="155043" y="147806"/>
                  </a:cubicBezTo>
                  <a:cubicBezTo>
                    <a:pt x="144255" y="145309"/>
                    <a:pt x="133039" y="145309"/>
                    <a:pt x="122252" y="147806"/>
                  </a:cubicBezTo>
                  <a:cubicBezTo>
                    <a:pt x="113111" y="148277"/>
                    <a:pt x="106083" y="156069"/>
                    <a:pt x="106554" y="165211"/>
                  </a:cubicBezTo>
                  <a:cubicBezTo>
                    <a:pt x="106737" y="168758"/>
                    <a:pt x="108054" y="172152"/>
                    <a:pt x="110312" y="174894"/>
                  </a:cubicBezTo>
                  <a:cubicBezTo>
                    <a:pt x="111871" y="177578"/>
                    <a:pt x="113790" y="180036"/>
                    <a:pt x="116015" y="182201"/>
                  </a:cubicBezTo>
                  <a:cubicBezTo>
                    <a:pt x="119786" y="185793"/>
                    <a:pt x="122813" y="190093"/>
                    <a:pt x="124926" y="194854"/>
                  </a:cubicBezTo>
                  <a:cubicBezTo>
                    <a:pt x="126246" y="199998"/>
                    <a:pt x="126246" y="205392"/>
                    <a:pt x="124926" y="210536"/>
                  </a:cubicBezTo>
                  <a:cubicBezTo>
                    <a:pt x="124677" y="213263"/>
                    <a:pt x="124677" y="216007"/>
                    <a:pt x="124926" y="218734"/>
                  </a:cubicBezTo>
                  <a:cubicBezTo>
                    <a:pt x="125242" y="221211"/>
                    <a:pt x="126445" y="223490"/>
                    <a:pt x="128312" y="225149"/>
                  </a:cubicBezTo>
                  <a:cubicBezTo>
                    <a:pt x="129861" y="226848"/>
                    <a:pt x="131234" y="228699"/>
                    <a:pt x="132411" y="230674"/>
                  </a:cubicBezTo>
                  <a:cubicBezTo>
                    <a:pt x="134760" y="235168"/>
                    <a:pt x="135809" y="240229"/>
                    <a:pt x="135441" y="245287"/>
                  </a:cubicBezTo>
                  <a:cubicBezTo>
                    <a:pt x="135183" y="247418"/>
                    <a:pt x="135183" y="249572"/>
                    <a:pt x="135441" y="251703"/>
                  </a:cubicBezTo>
                  <a:cubicBezTo>
                    <a:pt x="135892" y="253944"/>
                    <a:pt x="136673" y="256106"/>
                    <a:pt x="137757" y="258118"/>
                  </a:cubicBezTo>
                  <a:cubicBezTo>
                    <a:pt x="139278" y="261032"/>
                    <a:pt x="140359" y="264155"/>
                    <a:pt x="140965" y="267385"/>
                  </a:cubicBezTo>
                  <a:cubicBezTo>
                    <a:pt x="141472" y="274576"/>
                    <a:pt x="140058" y="281772"/>
                    <a:pt x="136866" y="288236"/>
                  </a:cubicBezTo>
                  <a:lnTo>
                    <a:pt x="134726" y="293403"/>
                  </a:lnTo>
                  <a:cubicBezTo>
                    <a:pt x="133132" y="298099"/>
                    <a:pt x="131227" y="302683"/>
                    <a:pt x="129024" y="307125"/>
                  </a:cubicBezTo>
                  <a:cubicBezTo>
                    <a:pt x="123552" y="315825"/>
                    <a:pt x="121284" y="326160"/>
                    <a:pt x="122608" y="336352"/>
                  </a:cubicBezTo>
                  <a:lnTo>
                    <a:pt x="122608" y="338312"/>
                  </a:lnTo>
                  <a:cubicBezTo>
                    <a:pt x="124740" y="343631"/>
                    <a:pt x="124740" y="349567"/>
                    <a:pt x="122608" y="354885"/>
                  </a:cubicBezTo>
                  <a:lnTo>
                    <a:pt x="122608" y="356846"/>
                  </a:lnTo>
                  <a:cubicBezTo>
                    <a:pt x="120108" y="363141"/>
                    <a:pt x="120108" y="370154"/>
                    <a:pt x="122608" y="376449"/>
                  </a:cubicBezTo>
                  <a:cubicBezTo>
                    <a:pt x="126373" y="381556"/>
                    <a:pt x="132016" y="384954"/>
                    <a:pt x="138291" y="385894"/>
                  </a:cubicBezTo>
                  <a:cubicBezTo>
                    <a:pt x="142758" y="387182"/>
                    <a:pt x="147062" y="388976"/>
                    <a:pt x="151122" y="391240"/>
                  </a:cubicBezTo>
                  <a:cubicBezTo>
                    <a:pt x="156793" y="394267"/>
                    <a:pt x="160979" y="399483"/>
                    <a:pt x="162706" y="405675"/>
                  </a:cubicBezTo>
                  <a:cubicBezTo>
                    <a:pt x="164351" y="410037"/>
                    <a:pt x="166441" y="414217"/>
                    <a:pt x="168943" y="418150"/>
                  </a:cubicBezTo>
                  <a:lnTo>
                    <a:pt x="172864" y="425278"/>
                  </a:lnTo>
                  <a:cubicBezTo>
                    <a:pt x="175180" y="429912"/>
                    <a:pt x="176606" y="434011"/>
                    <a:pt x="178210" y="437753"/>
                  </a:cubicBezTo>
                  <a:cubicBezTo>
                    <a:pt x="180292" y="445177"/>
                    <a:pt x="184358" y="451892"/>
                    <a:pt x="189972" y="457178"/>
                  </a:cubicBezTo>
                  <a:cubicBezTo>
                    <a:pt x="198704" y="465197"/>
                    <a:pt x="209396" y="474999"/>
                    <a:pt x="209218" y="486582"/>
                  </a:cubicBezTo>
                  <a:cubicBezTo>
                    <a:pt x="208872" y="492086"/>
                    <a:pt x="206138" y="497164"/>
                    <a:pt x="201733" y="500483"/>
                  </a:cubicBezTo>
                  <a:cubicBezTo>
                    <a:pt x="199701" y="502145"/>
                    <a:pt x="197414" y="503469"/>
                    <a:pt x="194961" y="504403"/>
                  </a:cubicBezTo>
                  <a:cubicBezTo>
                    <a:pt x="192852" y="505104"/>
                    <a:pt x="190994" y="506404"/>
                    <a:pt x="189615" y="508146"/>
                  </a:cubicBezTo>
                  <a:cubicBezTo>
                    <a:pt x="187481" y="513518"/>
                    <a:pt x="186686" y="519328"/>
                    <a:pt x="187298" y="525076"/>
                  </a:cubicBezTo>
                  <a:cubicBezTo>
                    <a:pt x="187393" y="526916"/>
                    <a:pt x="187393" y="528760"/>
                    <a:pt x="187298" y="530600"/>
                  </a:cubicBezTo>
                  <a:cubicBezTo>
                    <a:pt x="189201" y="548490"/>
                    <a:pt x="182603" y="566236"/>
                    <a:pt x="169477" y="578539"/>
                  </a:cubicBezTo>
                  <a:cubicBezTo>
                    <a:pt x="159139" y="588691"/>
                    <a:pt x="146077" y="595625"/>
                    <a:pt x="131875" y="598498"/>
                  </a:cubicBezTo>
                  <a:cubicBezTo>
                    <a:pt x="114054" y="601171"/>
                    <a:pt x="109599" y="606518"/>
                    <a:pt x="109777" y="621844"/>
                  </a:cubicBezTo>
                  <a:cubicBezTo>
                    <a:pt x="109924" y="625715"/>
                    <a:pt x="110583" y="629551"/>
                    <a:pt x="111737" y="633249"/>
                  </a:cubicBezTo>
                  <a:cubicBezTo>
                    <a:pt x="116220" y="643363"/>
                    <a:pt x="113866" y="655202"/>
                    <a:pt x="105857" y="662832"/>
                  </a:cubicBezTo>
                  <a:cubicBezTo>
                    <a:pt x="101631" y="666521"/>
                    <a:pt x="96307" y="668714"/>
                    <a:pt x="90709" y="669069"/>
                  </a:cubicBezTo>
                  <a:lnTo>
                    <a:pt x="84650" y="670138"/>
                  </a:lnTo>
                  <a:cubicBezTo>
                    <a:pt x="81632" y="671344"/>
                    <a:pt x="79117" y="673545"/>
                    <a:pt x="77521" y="676376"/>
                  </a:cubicBezTo>
                  <a:cubicBezTo>
                    <a:pt x="75473" y="679812"/>
                    <a:pt x="72670" y="682737"/>
                    <a:pt x="69324" y="684930"/>
                  </a:cubicBezTo>
                  <a:cubicBezTo>
                    <a:pt x="65218" y="686881"/>
                    <a:pt x="60661" y="687681"/>
                    <a:pt x="56136" y="687247"/>
                  </a:cubicBezTo>
                  <a:cubicBezTo>
                    <a:pt x="53895" y="686871"/>
                    <a:pt x="51606" y="686871"/>
                    <a:pt x="49364" y="687247"/>
                  </a:cubicBezTo>
                  <a:cubicBezTo>
                    <a:pt x="46632" y="688422"/>
                    <a:pt x="44328" y="690414"/>
                    <a:pt x="42771" y="692949"/>
                  </a:cubicBezTo>
                  <a:cubicBezTo>
                    <a:pt x="40970" y="695289"/>
                    <a:pt x="38873" y="697385"/>
                    <a:pt x="36533" y="699187"/>
                  </a:cubicBezTo>
                  <a:cubicBezTo>
                    <a:pt x="33524" y="701345"/>
                    <a:pt x="30040" y="702751"/>
                    <a:pt x="26375" y="703286"/>
                  </a:cubicBezTo>
                  <a:cubicBezTo>
                    <a:pt x="24395" y="703585"/>
                    <a:pt x="22471" y="704186"/>
                    <a:pt x="20672" y="705068"/>
                  </a:cubicBezTo>
                  <a:cubicBezTo>
                    <a:pt x="16751" y="708271"/>
                    <a:pt x="13842" y="712542"/>
                    <a:pt x="12297" y="717364"/>
                  </a:cubicBezTo>
                  <a:lnTo>
                    <a:pt x="10693" y="720750"/>
                  </a:lnTo>
                  <a:cubicBezTo>
                    <a:pt x="7649" y="725791"/>
                    <a:pt x="7649" y="732104"/>
                    <a:pt x="10693" y="737145"/>
                  </a:cubicBezTo>
                  <a:cubicBezTo>
                    <a:pt x="13146" y="741973"/>
                    <a:pt x="14601" y="747247"/>
                    <a:pt x="14970" y="752650"/>
                  </a:cubicBezTo>
                  <a:cubicBezTo>
                    <a:pt x="15379" y="757635"/>
                    <a:pt x="13774" y="762577"/>
                    <a:pt x="10514" y="766372"/>
                  </a:cubicBezTo>
                  <a:cubicBezTo>
                    <a:pt x="9233" y="767770"/>
                    <a:pt x="8369" y="769498"/>
                    <a:pt x="8019" y="771362"/>
                  </a:cubicBezTo>
                  <a:cubicBezTo>
                    <a:pt x="8600" y="774244"/>
                    <a:pt x="9886" y="776938"/>
                    <a:pt x="11761" y="779203"/>
                  </a:cubicBezTo>
                  <a:cubicBezTo>
                    <a:pt x="14076" y="782319"/>
                    <a:pt x="15825" y="785817"/>
                    <a:pt x="16930" y="789539"/>
                  </a:cubicBezTo>
                  <a:cubicBezTo>
                    <a:pt x="17910" y="796335"/>
                    <a:pt x="17423" y="803262"/>
                    <a:pt x="15504" y="809855"/>
                  </a:cubicBezTo>
                  <a:cubicBezTo>
                    <a:pt x="13546" y="816303"/>
                    <a:pt x="13546" y="823188"/>
                    <a:pt x="15504" y="829636"/>
                  </a:cubicBezTo>
                  <a:cubicBezTo>
                    <a:pt x="20672" y="844071"/>
                    <a:pt x="27088" y="861892"/>
                    <a:pt x="6237" y="872228"/>
                  </a:cubicBezTo>
                  <a:cubicBezTo>
                    <a:pt x="4274" y="873092"/>
                    <a:pt x="2145" y="873517"/>
                    <a:pt x="0" y="873476"/>
                  </a:cubicBezTo>
                  <a:lnTo>
                    <a:pt x="0" y="873476"/>
                  </a:lnTo>
                  <a:cubicBezTo>
                    <a:pt x="0" y="874901"/>
                    <a:pt x="4455" y="876149"/>
                    <a:pt x="7128" y="877040"/>
                  </a:cubicBezTo>
                  <a:cubicBezTo>
                    <a:pt x="8903" y="877470"/>
                    <a:pt x="10633" y="878067"/>
                    <a:pt x="12297" y="878822"/>
                  </a:cubicBezTo>
                  <a:cubicBezTo>
                    <a:pt x="15971" y="880882"/>
                    <a:pt x="19282" y="883531"/>
                    <a:pt x="22098" y="886663"/>
                  </a:cubicBezTo>
                  <a:cubicBezTo>
                    <a:pt x="23546" y="888373"/>
                    <a:pt x="25225" y="889873"/>
                    <a:pt x="27088" y="891119"/>
                  </a:cubicBezTo>
                  <a:cubicBezTo>
                    <a:pt x="32434" y="894861"/>
                    <a:pt x="38137" y="891119"/>
                    <a:pt x="46512" y="894861"/>
                  </a:cubicBezTo>
                  <a:cubicBezTo>
                    <a:pt x="50312" y="896103"/>
                    <a:pt x="53416" y="898883"/>
                    <a:pt x="55067" y="902524"/>
                  </a:cubicBezTo>
                  <a:cubicBezTo>
                    <a:pt x="56760" y="909061"/>
                    <a:pt x="55731" y="916005"/>
                    <a:pt x="52215" y="921770"/>
                  </a:cubicBezTo>
                  <a:cubicBezTo>
                    <a:pt x="50101" y="925393"/>
                    <a:pt x="48993" y="929516"/>
                    <a:pt x="49008" y="933710"/>
                  </a:cubicBezTo>
                  <a:cubicBezTo>
                    <a:pt x="49478" y="935805"/>
                    <a:pt x="50324" y="937797"/>
                    <a:pt x="51503" y="939591"/>
                  </a:cubicBezTo>
                  <a:cubicBezTo>
                    <a:pt x="54658" y="944101"/>
                    <a:pt x="55936" y="949661"/>
                    <a:pt x="55067" y="955095"/>
                  </a:cubicBezTo>
                  <a:cubicBezTo>
                    <a:pt x="54088" y="959476"/>
                    <a:pt x="51216" y="963196"/>
                    <a:pt x="47226" y="965254"/>
                  </a:cubicBezTo>
                  <a:cubicBezTo>
                    <a:pt x="44552" y="967036"/>
                    <a:pt x="44018" y="967570"/>
                    <a:pt x="44018" y="969709"/>
                  </a:cubicBezTo>
                  <a:cubicBezTo>
                    <a:pt x="44018" y="977372"/>
                    <a:pt x="55780" y="979689"/>
                    <a:pt x="67007" y="980936"/>
                  </a:cubicBezTo>
                  <a:lnTo>
                    <a:pt x="70036" y="980936"/>
                  </a:lnTo>
                  <a:cubicBezTo>
                    <a:pt x="86493" y="982043"/>
                    <a:pt x="100847" y="992513"/>
                    <a:pt x="106926" y="1007846"/>
                  </a:cubicBezTo>
                  <a:cubicBezTo>
                    <a:pt x="112994" y="1017863"/>
                    <a:pt x="110268" y="1030869"/>
                    <a:pt x="100688" y="1037607"/>
                  </a:cubicBezTo>
                  <a:cubicBezTo>
                    <a:pt x="97509" y="1040493"/>
                    <a:pt x="94803" y="1043860"/>
                    <a:pt x="92669" y="1047586"/>
                  </a:cubicBezTo>
                  <a:cubicBezTo>
                    <a:pt x="88749" y="1055249"/>
                    <a:pt x="94451" y="1070219"/>
                    <a:pt x="98550" y="1081268"/>
                  </a:cubicBezTo>
                  <a:cubicBezTo>
                    <a:pt x="99975" y="1084654"/>
                    <a:pt x="101045" y="1087684"/>
                    <a:pt x="101936" y="1090357"/>
                  </a:cubicBezTo>
                  <a:cubicBezTo>
                    <a:pt x="105132" y="1099716"/>
                    <a:pt x="109377" y="1108683"/>
                    <a:pt x="114589" y="1117088"/>
                  </a:cubicBezTo>
                  <a:cubicBezTo>
                    <a:pt x="116727" y="1120831"/>
                    <a:pt x="118866" y="1124573"/>
                    <a:pt x="120826" y="1128494"/>
                  </a:cubicBezTo>
                  <a:lnTo>
                    <a:pt x="126885" y="1126890"/>
                  </a:lnTo>
                  <a:cubicBezTo>
                    <a:pt x="130876" y="1125948"/>
                    <a:pt x="134804" y="1124757"/>
                    <a:pt x="138647" y="1123326"/>
                  </a:cubicBezTo>
                  <a:cubicBezTo>
                    <a:pt x="142658" y="1121639"/>
                    <a:pt x="146203" y="1119010"/>
                    <a:pt x="148983" y="1115663"/>
                  </a:cubicBezTo>
                  <a:cubicBezTo>
                    <a:pt x="151853" y="1112731"/>
                    <a:pt x="155019" y="1110104"/>
                    <a:pt x="158428" y="1107822"/>
                  </a:cubicBezTo>
                  <a:lnTo>
                    <a:pt x="166626" y="1103366"/>
                  </a:lnTo>
                  <a:cubicBezTo>
                    <a:pt x="172860" y="1101059"/>
                    <a:pt x="178092" y="1096646"/>
                    <a:pt x="181417" y="1090891"/>
                  </a:cubicBezTo>
                  <a:lnTo>
                    <a:pt x="182309" y="1089466"/>
                  </a:lnTo>
                  <a:cubicBezTo>
                    <a:pt x="186213" y="1079776"/>
                    <a:pt x="194710" y="1072684"/>
                    <a:pt x="204941" y="1070576"/>
                  </a:cubicBezTo>
                  <a:cubicBezTo>
                    <a:pt x="220073" y="1069040"/>
                    <a:pt x="234661" y="1076684"/>
                    <a:pt x="242009" y="1090000"/>
                  </a:cubicBezTo>
                  <a:cubicBezTo>
                    <a:pt x="246908" y="1098493"/>
                    <a:pt x="247503" y="1108802"/>
                    <a:pt x="243612" y="1117801"/>
                  </a:cubicBezTo>
                  <a:cubicBezTo>
                    <a:pt x="243011" y="1119608"/>
                    <a:pt x="242534" y="1121453"/>
                    <a:pt x="242187" y="1123325"/>
                  </a:cubicBezTo>
                  <a:cubicBezTo>
                    <a:pt x="241732" y="1126278"/>
                    <a:pt x="241732" y="1129283"/>
                    <a:pt x="242187" y="1132236"/>
                  </a:cubicBezTo>
                  <a:cubicBezTo>
                    <a:pt x="242946" y="1137222"/>
                    <a:pt x="242392" y="1142320"/>
                    <a:pt x="240583" y="1147027"/>
                  </a:cubicBezTo>
                  <a:cubicBezTo>
                    <a:pt x="239198" y="1149524"/>
                    <a:pt x="237457" y="1151805"/>
                    <a:pt x="235415" y="1153799"/>
                  </a:cubicBezTo>
                  <a:cubicBezTo>
                    <a:pt x="233944" y="1154990"/>
                    <a:pt x="232783" y="1156519"/>
                    <a:pt x="232029" y="1158255"/>
                  </a:cubicBezTo>
                  <a:cubicBezTo>
                    <a:pt x="231650" y="1159836"/>
                    <a:pt x="231650" y="1161485"/>
                    <a:pt x="232029" y="1163066"/>
                  </a:cubicBezTo>
                  <a:cubicBezTo>
                    <a:pt x="232978" y="1165633"/>
                    <a:pt x="233460" y="1168349"/>
                    <a:pt x="233454" y="1171086"/>
                  </a:cubicBezTo>
                  <a:cubicBezTo>
                    <a:pt x="232120" y="1181074"/>
                    <a:pt x="228188" y="1190538"/>
                    <a:pt x="222049" y="1198530"/>
                  </a:cubicBezTo>
                  <a:cubicBezTo>
                    <a:pt x="215755" y="1205704"/>
                    <a:pt x="212440" y="1215011"/>
                    <a:pt x="212782" y="1224549"/>
                  </a:cubicBezTo>
                  <a:cubicBezTo>
                    <a:pt x="213516" y="1228077"/>
                    <a:pt x="214715" y="1231493"/>
                    <a:pt x="216346" y="1234707"/>
                  </a:cubicBezTo>
                  <a:cubicBezTo>
                    <a:pt x="220215" y="1241512"/>
                    <a:pt x="221660" y="1249428"/>
                    <a:pt x="220445" y="1257161"/>
                  </a:cubicBezTo>
                  <a:cubicBezTo>
                    <a:pt x="218637" y="1263243"/>
                    <a:pt x="215398" y="1268804"/>
                    <a:pt x="211000" y="1273378"/>
                  </a:cubicBezTo>
                  <a:cubicBezTo>
                    <a:pt x="208382" y="1276342"/>
                    <a:pt x="206165" y="1279637"/>
                    <a:pt x="204407" y="1283180"/>
                  </a:cubicBezTo>
                  <a:cubicBezTo>
                    <a:pt x="200916" y="1290007"/>
                    <a:pt x="200916" y="1298094"/>
                    <a:pt x="204407" y="1304921"/>
                  </a:cubicBezTo>
                  <a:cubicBezTo>
                    <a:pt x="207813" y="1310518"/>
                    <a:pt x="213730" y="1314108"/>
                    <a:pt x="220267" y="1314545"/>
                  </a:cubicBezTo>
                  <a:cubicBezTo>
                    <a:pt x="228345" y="1316166"/>
                    <a:pt x="236737" y="1314703"/>
                    <a:pt x="243791" y="1310446"/>
                  </a:cubicBezTo>
                  <a:cubicBezTo>
                    <a:pt x="245457" y="1309344"/>
                    <a:pt x="247064" y="1308154"/>
                    <a:pt x="248603" y="1306882"/>
                  </a:cubicBezTo>
                  <a:cubicBezTo>
                    <a:pt x="254052" y="1301427"/>
                    <a:pt x="261579" y="1298572"/>
                    <a:pt x="269275" y="1299040"/>
                  </a:cubicBezTo>
                  <a:cubicBezTo>
                    <a:pt x="285135" y="1300288"/>
                    <a:pt x="290660" y="1312584"/>
                    <a:pt x="294937" y="1322564"/>
                  </a:cubicBezTo>
                  <a:cubicBezTo>
                    <a:pt x="298145" y="1329693"/>
                    <a:pt x="300996" y="1335930"/>
                    <a:pt x="306877" y="1338425"/>
                  </a:cubicBezTo>
                  <a:cubicBezTo>
                    <a:pt x="316775" y="1338648"/>
                    <a:pt x="326628" y="1337016"/>
                    <a:pt x="335925" y="1333613"/>
                  </a:cubicBezTo>
                  <a:cubicBezTo>
                    <a:pt x="339963" y="1330990"/>
                    <a:pt x="343322" y="1327448"/>
                    <a:pt x="345727" y="1323277"/>
                  </a:cubicBezTo>
                  <a:cubicBezTo>
                    <a:pt x="347544" y="1320730"/>
                    <a:pt x="349508" y="1318290"/>
                    <a:pt x="351607" y="1315970"/>
                  </a:cubicBezTo>
                  <a:cubicBezTo>
                    <a:pt x="357327" y="1310219"/>
                    <a:pt x="363731" y="1305191"/>
                    <a:pt x="370676" y="1301000"/>
                  </a:cubicBezTo>
                  <a:cubicBezTo>
                    <a:pt x="382972" y="1292981"/>
                    <a:pt x="392596" y="1286566"/>
                    <a:pt x="393131" y="1270349"/>
                  </a:cubicBezTo>
                  <a:lnTo>
                    <a:pt x="393131" y="1265893"/>
                  </a:lnTo>
                  <a:cubicBezTo>
                    <a:pt x="393131" y="1255914"/>
                    <a:pt x="393131" y="1242192"/>
                    <a:pt x="406140" y="1235776"/>
                  </a:cubicBezTo>
                  <a:cubicBezTo>
                    <a:pt x="410562" y="1233724"/>
                    <a:pt x="415347" y="1232573"/>
                    <a:pt x="420219" y="1232390"/>
                  </a:cubicBezTo>
                  <a:cubicBezTo>
                    <a:pt x="424911" y="1232456"/>
                    <a:pt x="429490" y="1230950"/>
                    <a:pt x="433228" y="1228113"/>
                  </a:cubicBezTo>
                  <a:cubicBezTo>
                    <a:pt x="437933" y="1223238"/>
                    <a:pt x="441735" y="1217566"/>
                    <a:pt x="444456" y="1211361"/>
                  </a:cubicBezTo>
                  <a:cubicBezTo>
                    <a:pt x="451227" y="1198530"/>
                    <a:pt x="459603" y="1182670"/>
                    <a:pt x="478671" y="1187125"/>
                  </a:cubicBezTo>
                  <a:cubicBezTo>
                    <a:pt x="497740" y="1191580"/>
                    <a:pt x="514313" y="1211361"/>
                    <a:pt x="519125" y="1244330"/>
                  </a:cubicBezTo>
                  <a:cubicBezTo>
                    <a:pt x="519690" y="1253489"/>
                    <a:pt x="524855" y="1261739"/>
                    <a:pt x="532847" y="1266250"/>
                  </a:cubicBezTo>
                  <a:cubicBezTo>
                    <a:pt x="543044" y="1273616"/>
                    <a:pt x="547296" y="1286736"/>
                    <a:pt x="543361" y="1298684"/>
                  </a:cubicBezTo>
                  <a:cubicBezTo>
                    <a:pt x="537945" y="1309603"/>
                    <a:pt x="527324" y="1316997"/>
                    <a:pt x="515204" y="1318287"/>
                  </a:cubicBezTo>
                  <a:lnTo>
                    <a:pt x="511105" y="1319356"/>
                  </a:lnTo>
                  <a:cubicBezTo>
                    <a:pt x="506650" y="1320782"/>
                    <a:pt x="502373" y="1322386"/>
                    <a:pt x="498274" y="1323990"/>
                  </a:cubicBezTo>
                  <a:cubicBezTo>
                    <a:pt x="492482" y="1326372"/>
                    <a:pt x="486526" y="1328338"/>
                    <a:pt x="480453" y="1329871"/>
                  </a:cubicBezTo>
                  <a:cubicBezTo>
                    <a:pt x="477862" y="1330375"/>
                    <a:pt x="475244" y="1330732"/>
                    <a:pt x="472612" y="1330940"/>
                  </a:cubicBezTo>
                  <a:cubicBezTo>
                    <a:pt x="467622" y="1330940"/>
                    <a:pt x="460494" y="1330940"/>
                    <a:pt x="459425" y="1334860"/>
                  </a:cubicBezTo>
                  <a:cubicBezTo>
                    <a:pt x="458355" y="1338781"/>
                    <a:pt x="461563" y="1341633"/>
                    <a:pt x="469226" y="1345909"/>
                  </a:cubicBezTo>
                  <a:lnTo>
                    <a:pt x="471365" y="1347157"/>
                  </a:lnTo>
                  <a:cubicBezTo>
                    <a:pt x="478746" y="1350542"/>
                    <a:pt x="484188" y="1357099"/>
                    <a:pt x="486156" y="1364978"/>
                  </a:cubicBezTo>
                  <a:cubicBezTo>
                    <a:pt x="486742" y="1374812"/>
                    <a:pt x="482725" y="1384360"/>
                    <a:pt x="475285" y="1390818"/>
                  </a:cubicBezTo>
                  <a:cubicBezTo>
                    <a:pt x="473681" y="1392779"/>
                    <a:pt x="471721" y="1394561"/>
                    <a:pt x="469939" y="1396343"/>
                  </a:cubicBezTo>
                  <a:cubicBezTo>
                    <a:pt x="465788" y="1400047"/>
                    <a:pt x="462240" y="1404376"/>
                    <a:pt x="459425" y="1409174"/>
                  </a:cubicBezTo>
                  <a:cubicBezTo>
                    <a:pt x="456849" y="1415616"/>
                    <a:pt x="455990" y="1422616"/>
                    <a:pt x="456929" y="1429490"/>
                  </a:cubicBezTo>
                  <a:cubicBezTo>
                    <a:pt x="456930" y="1433589"/>
                    <a:pt x="456930" y="1437866"/>
                    <a:pt x="456930" y="1441964"/>
                  </a:cubicBezTo>
                  <a:cubicBezTo>
                    <a:pt x="454202" y="1455573"/>
                    <a:pt x="447359" y="1468015"/>
                    <a:pt x="437327" y="1477606"/>
                  </a:cubicBezTo>
                  <a:cubicBezTo>
                    <a:pt x="431361" y="1484105"/>
                    <a:pt x="426269" y="1491354"/>
                    <a:pt x="422179" y="1499170"/>
                  </a:cubicBezTo>
                  <a:cubicBezTo>
                    <a:pt x="419927" y="1503621"/>
                    <a:pt x="420268" y="1508943"/>
                    <a:pt x="423070" y="1513070"/>
                  </a:cubicBezTo>
                  <a:cubicBezTo>
                    <a:pt x="424690" y="1516678"/>
                    <a:pt x="425944" y="1520439"/>
                    <a:pt x="426812" y="1524297"/>
                  </a:cubicBezTo>
                  <a:cubicBezTo>
                    <a:pt x="427852" y="1531911"/>
                    <a:pt x="426078" y="1539641"/>
                    <a:pt x="421822" y="1546039"/>
                  </a:cubicBezTo>
                  <a:cubicBezTo>
                    <a:pt x="419993" y="1549178"/>
                    <a:pt x="418557" y="1552530"/>
                    <a:pt x="417545" y="1556019"/>
                  </a:cubicBezTo>
                  <a:cubicBezTo>
                    <a:pt x="416134" y="1566546"/>
                    <a:pt x="416134" y="1577213"/>
                    <a:pt x="417545" y="1587740"/>
                  </a:cubicBezTo>
                  <a:lnTo>
                    <a:pt x="418437" y="1597720"/>
                  </a:lnTo>
                  <a:cubicBezTo>
                    <a:pt x="419336" y="1605893"/>
                    <a:pt x="419336" y="1614140"/>
                    <a:pt x="418437" y="1622313"/>
                  </a:cubicBezTo>
                  <a:cubicBezTo>
                    <a:pt x="418437" y="1627303"/>
                    <a:pt x="418437" y="1628550"/>
                    <a:pt x="418437" y="1628906"/>
                  </a:cubicBezTo>
                  <a:cubicBezTo>
                    <a:pt x="418437" y="1629263"/>
                    <a:pt x="420397" y="1630154"/>
                    <a:pt x="425386" y="1630689"/>
                  </a:cubicBezTo>
                  <a:cubicBezTo>
                    <a:pt x="431916" y="1631309"/>
                    <a:pt x="438403" y="1632321"/>
                    <a:pt x="444811" y="1633718"/>
                  </a:cubicBezTo>
                  <a:lnTo>
                    <a:pt x="454969" y="1635678"/>
                  </a:lnTo>
                  <a:cubicBezTo>
                    <a:pt x="459522" y="1636299"/>
                    <a:pt x="464139" y="1636299"/>
                    <a:pt x="468691" y="1635678"/>
                  </a:cubicBezTo>
                  <a:cubicBezTo>
                    <a:pt x="474593" y="1634720"/>
                    <a:pt x="480610" y="1634720"/>
                    <a:pt x="486512" y="1635678"/>
                  </a:cubicBezTo>
                  <a:cubicBezTo>
                    <a:pt x="494177" y="1638054"/>
                    <a:pt x="500586" y="1643374"/>
                    <a:pt x="504333" y="1650470"/>
                  </a:cubicBezTo>
                  <a:cubicBezTo>
                    <a:pt x="505658" y="1652444"/>
                    <a:pt x="507086" y="1654348"/>
                    <a:pt x="508610" y="1656173"/>
                  </a:cubicBezTo>
                  <a:cubicBezTo>
                    <a:pt x="511102" y="1659021"/>
                    <a:pt x="513781" y="1661700"/>
                    <a:pt x="516630" y="1664192"/>
                  </a:cubicBezTo>
                  <a:cubicBezTo>
                    <a:pt x="522038" y="1668715"/>
                    <a:pt x="526621" y="1674142"/>
                    <a:pt x="530174" y="1680231"/>
                  </a:cubicBezTo>
                  <a:cubicBezTo>
                    <a:pt x="533396" y="1687456"/>
                    <a:pt x="538583" y="1693631"/>
                    <a:pt x="545143" y="1698052"/>
                  </a:cubicBezTo>
                  <a:cubicBezTo>
                    <a:pt x="555260" y="1704272"/>
                    <a:pt x="561302" y="1715406"/>
                    <a:pt x="561004" y="1727278"/>
                  </a:cubicBezTo>
                  <a:lnTo>
                    <a:pt x="562074" y="1727278"/>
                  </a:lnTo>
                  <a:cubicBezTo>
                    <a:pt x="569605" y="1721790"/>
                    <a:pt x="575716" y="1714580"/>
                    <a:pt x="579894" y="1706250"/>
                  </a:cubicBezTo>
                  <a:cubicBezTo>
                    <a:pt x="580725" y="1704639"/>
                    <a:pt x="581440" y="1702972"/>
                    <a:pt x="582033" y="1701260"/>
                  </a:cubicBezTo>
                  <a:cubicBezTo>
                    <a:pt x="584380" y="1692855"/>
                    <a:pt x="591283" y="1686504"/>
                    <a:pt x="599854" y="1684864"/>
                  </a:cubicBezTo>
                  <a:cubicBezTo>
                    <a:pt x="605696" y="1683546"/>
                    <a:pt x="611706" y="1683126"/>
                    <a:pt x="617675" y="1683617"/>
                  </a:cubicBezTo>
                  <a:cubicBezTo>
                    <a:pt x="623358" y="1684232"/>
                    <a:pt x="629105" y="1683748"/>
                    <a:pt x="634605" y="1682191"/>
                  </a:cubicBezTo>
                  <a:cubicBezTo>
                    <a:pt x="638985" y="1680602"/>
                    <a:pt x="643219" y="1678634"/>
                    <a:pt x="647258" y="1676310"/>
                  </a:cubicBezTo>
                  <a:cubicBezTo>
                    <a:pt x="653261" y="1672910"/>
                    <a:pt x="659667" y="1670275"/>
                    <a:pt x="666326" y="1668469"/>
                  </a:cubicBezTo>
                  <a:cubicBezTo>
                    <a:pt x="677363" y="1665786"/>
                    <a:pt x="688911" y="1670179"/>
                    <a:pt x="695375" y="1679518"/>
                  </a:cubicBezTo>
                  <a:cubicBezTo>
                    <a:pt x="698188" y="1682666"/>
                    <a:pt x="701357" y="1685477"/>
                    <a:pt x="704820" y="1687894"/>
                  </a:cubicBezTo>
                  <a:cubicBezTo>
                    <a:pt x="721468" y="1694538"/>
                    <a:pt x="740338" y="1692397"/>
                    <a:pt x="755075" y="1682191"/>
                  </a:cubicBezTo>
                  <a:cubicBezTo>
                    <a:pt x="758149" y="1679479"/>
                    <a:pt x="760688" y="1676215"/>
                    <a:pt x="762560" y="1672568"/>
                  </a:cubicBezTo>
                  <a:cubicBezTo>
                    <a:pt x="765598" y="1666754"/>
                    <a:pt x="770236" y="1661932"/>
                    <a:pt x="775926" y="1658667"/>
                  </a:cubicBezTo>
                  <a:cubicBezTo>
                    <a:pt x="780931" y="1656780"/>
                    <a:pt x="786368" y="1656347"/>
                    <a:pt x="791608" y="1657420"/>
                  </a:cubicBezTo>
                  <a:cubicBezTo>
                    <a:pt x="794978" y="1658441"/>
                    <a:pt x="798574" y="1658441"/>
                    <a:pt x="801944" y="1657420"/>
                  </a:cubicBezTo>
                  <a:cubicBezTo>
                    <a:pt x="804013" y="1656091"/>
                    <a:pt x="805629" y="1654164"/>
                    <a:pt x="806578" y="1651895"/>
                  </a:cubicBezTo>
                  <a:cubicBezTo>
                    <a:pt x="808663" y="1647689"/>
                    <a:pt x="812034" y="1644256"/>
                    <a:pt x="816201" y="1642094"/>
                  </a:cubicBezTo>
                  <a:cubicBezTo>
                    <a:pt x="820111" y="1640332"/>
                    <a:pt x="824588" y="1640332"/>
                    <a:pt x="828498" y="1642094"/>
                  </a:cubicBezTo>
                  <a:cubicBezTo>
                    <a:pt x="834470" y="1645252"/>
                    <a:pt x="839046" y="1650527"/>
                    <a:pt x="841329" y="1656885"/>
                  </a:cubicBezTo>
                  <a:cubicBezTo>
                    <a:pt x="845531" y="1668269"/>
                    <a:pt x="846758" y="1680537"/>
                    <a:pt x="844893" y="1692527"/>
                  </a:cubicBezTo>
                  <a:lnTo>
                    <a:pt x="844892" y="1692527"/>
                  </a:lnTo>
                  <a:cubicBezTo>
                    <a:pt x="846140" y="1695379"/>
                    <a:pt x="847031" y="1698052"/>
                    <a:pt x="847921" y="1700547"/>
                  </a:cubicBezTo>
                  <a:cubicBezTo>
                    <a:pt x="848900" y="1704959"/>
                    <a:pt x="850848" y="1709099"/>
                    <a:pt x="853624" y="1712665"/>
                  </a:cubicBezTo>
                  <a:cubicBezTo>
                    <a:pt x="856716" y="1715765"/>
                    <a:pt x="860189" y="1718460"/>
                    <a:pt x="863960" y="1720684"/>
                  </a:cubicBezTo>
                  <a:cubicBezTo>
                    <a:pt x="871677" y="1724534"/>
                    <a:pt x="877932" y="1730789"/>
                    <a:pt x="881781" y="1738505"/>
                  </a:cubicBezTo>
                  <a:cubicBezTo>
                    <a:pt x="885052" y="1748630"/>
                    <a:pt x="884481" y="1759605"/>
                    <a:pt x="880177" y="1769335"/>
                  </a:cubicBezTo>
                  <a:lnTo>
                    <a:pt x="878930" y="1773256"/>
                  </a:lnTo>
                  <a:cubicBezTo>
                    <a:pt x="874662" y="1784288"/>
                    <a:pt x="875577" y="1796655"/>
                    <a:pt x="881425" y="1806938"/>
                  </a:cubicBezTo>
                  <a:cubicBezTo>
                    <a:pt x="891090" y="1826806"/>
                    <a:pt x="899599" y="1847215"/>
                    <a:pt x="906909" y="1868064"/>
                  </a:cubicBezTo>
                  <a:cubicBezTo>
                    <a:pt x="908620" y="1866898"/>
                    <a:pt x="910177" y="1865521"/>
                    <a:pt x="911543" y="1863965"/>
                  </a:cubicBezTo>
                  <a:cubicBezTo>
                    <a:pt x="919740" y="1855054"/>
                    <a:pt x="917601" y="1850421"/>
                    <a:pt x="912612" y="1840085"/>
                  </a:cubicBezTo>
                  <a:cubicBezTo>
                    <a:pt x="911542" y="1837590"/>
                    <a:pt x="910295" y="1835095"/>
                    <a:pt x="909226" y="1832244"/>
                  </a:cubicBezTo>
                  <a:cubicBezTo>
                    <a:pt x="903183" y="1814948"/>
                    <a:pt x="908345" y="1795717"/>
                    <a:pt x="922235" y="1783771"/>
                  </a:cubicBezTo>
                  <a:cubicBezTo>
                    <a:pt x="927528" y="1776590"/>
                    <a:pt x="934674" y="1770985"/>
                    <a:pt x="942907" y="1767553"/>
                  </a:cubicBezTo>
                  <a:cubicBezTo>
                    <a:pt x="949029" y="1765449"/>
                    <a:pt x="955677" y="1765449"/>
                    <a:pt x="961798" y="1767553"/>
                  </a:cubicBezTo>
                  <a:cubicBezTo>
                    <a:pt x="964512" y="1768469"/>
                    <a:pt x="967322" y="1769067"/>
                    <a:pt x="970174" y="1769336"/>
                  </a:cubicBezTo>
                  <a:cubicBezTo>
                    <a:pt x="973536" y="1769560"/>
                    <a:pt x="976873" y="1768616"/>
                    <a:pt x="979619" y="1766663"/>
                  </a:cubicBezTo>
                  <a:cubicBezTo>
                    <a:pt x="982500" y="1764911"/>
                    <a:pt x="985622" y="1763590"/>
                    <a:pt x="988885" y="1762742"/>
                  </a:cubicBezTo>
                  <a:cubicBezTo>
                    <a:pt x="993235" y="1761839"/>
                    <a:pt x="997724" y="1761839"/>
                    <a:pt x="1002073" y="1762742"/>
                  </a:cubicBezTo>
                  <a:cubicBezTo>
                    <a:pt x="1005371" y="1763360"/>
                    <a:pt x="1008754" y="1763360"/>
                    <a:pt x="1012052" y="1762742"/>
                  </a:cubicBezTo>
                  <a:cubicBezTo>
                    <a:pt x="1026117" y="1757639"/>
                    <a:pt x="1039110" y="1749964"/>
                    <a:pt x="1050367" y="1740109"/>
                  </a:cubicBezTo>
                  <a:cubicBezTo>
                    <a:pt x="1059457" y="1732625"/>
                    <a:pt x="1058565" y="1722288"/>
                    <a:pt x="1057318" y="1709457"/>
                  </a:cubicBezTo>
                  <a:lnTo>
                    <a:pt x="1057318" y="1702329"/>
                  </a:lnTo>
                  <a:cubicBezTo>
                    <a:pt x="1057139" y="1697048"/>
                    <a:pt x="1056178" y="1691823"/>
                    <a:pt x="1054466" y="1686825"/>
                  </a:cubicBezTo>
                  <a:lnTo>
                    <a:pt x="1051616" y="1682547"/>
                  </a:lnTo>
                  <a:cubicBezTo>
                    <a:pt x="1047724" y="1678532"/>
                    <a:pt x="1045943" y="1672924"/>
                    <a:pt x="1046804" y="1667399"/>
                  </a:cubicBezTo>
                  <a:cubicBezTo>
                    <a:pt x="1049120" y="1656885"/>
                    <a:pt x="1059100" y="1655103"/>
                    <a:pt x="1066228" y="1653856"/>
                  </a:cubicBezTo>
                  <a:cubicBezTo>
                    <a:pt x="1069457" y="1653441"/>
                    <a:pt x="1072592" y="1652477"/>
                    <a:pt x="1075495" y="1651004"/>
                  </a:cubicBezTo>
                  <a:cubicBezTo>
                    <a:pt x="1083068" y="1641170"/>
                    <a:pt x="1088693" y="1629980"/>
                    <a:pt x="1092068" y="1618035"/>
                  </a:cubicBezTo>
                  <a:cubicBezTo>
                    <a:pt x="1095146" y="1608509"/>
                    <a:pt x="1094180" y="1598137"/>
                    <a:pt x="1089395" y="1589344"/>
                  </a:cubicBezTo>
                  <a:cubicBezTo>
                    <a:pt x="1084941" y="1584176"/>
                    <a:pt x="1082624" y="1585067"/>
                    <a:pt x="1074248" y="1591482"/>
                  </a:cubicBezTo>
                  <a:cubicBezTo>
                    <a:pt x="1072137" y="1593201"/>
                    <a:pt x="1069935" y="1594807"/>
                    <a:pt x="1067654" y="1596294"/>
                  </a:cubicBezTo>
                  <a:cubicBezTo>
                    <a:pt x="1053754" y="1604492"/>
                    <a:pt x="1048051" y="1600037"/>
                    <a:pt x="1042170" y="1593621"/>
                  </a:cubicBezTo>
                  <a:cubicBezTo>
                    <a:pt x="1040163" y="1591039"/>
                    <a:pt x="1037684" y="1588862"/>
                    <a:pt x="1034864" y="1587205"/>
                  </a:cubicBezTo>
                  <a:cubicBezTo>
                    <a:pt x="1031973" y="1586023"/>
                    <a:pt x="1028897" y="1585359"/>
                    <a:pt x="1025775" y="1585245"/>
                  </a:cubicBezTo>
                  <a:cubicBezTo>
                    <a:pt x="1018197" y="1585606"/>
                    <a:pt x="1010929" y="1582205"/>
                    <a:pt x="1006350" y="1576156"/>
                  </a:cubicBezTo>
                  <a:cubicBezTo>
                    <a:pt x="999756" y="1564038"/>
                    <a:pt x="1011696" y="1553167"/>
                    <a:pt x="1020250" y="1545148"/>
                  </a:cubicBezTo>
                  <a:cubicBezTo>
                    <a:pt x="1023580" y="1542551"/>
                    <a:pt x="1026521" y="1539490"/>
                    <a:pt x="1028983" y="1536059"/>
                  </a:cubicBezTo>
                  <a:cubicBezTo>
                    <a:pt x="1030980" y="1531898"/>
                    <a:pt x="1032707" y="1527612"/>
                    <a:pt x="1034151" y="1523228"/>
                  </a:cubicBezTo>
                  <a:cubicBezTo>
                    <a:pt x="1036359" y="1516257"/>
                    <a:pt x="1039475" y="1509606"/>
                    <a:pt x="1043417" y="1503447"/>
                  </a:cubicBezTo>
                  <a:cubicBezTo>
                    <a:pt x="1046716" y="1498243"/>
                    <a:pt x="1052115" y="1494730"/>
                    <a:pt x="1058209" y="1493824"/>
                  </a:cubicBezTo>
                  <a:cubicBezTo>
                    <a:pt x="1069225" y="1493556"/>
                    <a:pt x="1079840" y="1497958"/>
                    <a:pt x="1087435" y="1505942"/>
                  </a:cubicBezTo>
                  <a:lnTo>
                    <a:pt x="1090821" y="1508793"/>
                  </a:lnTo>
                  <a:cubicBezTo>
                    <a:pt x="1093494" y="1511316"/>
                    <a:pt x="1096491" y="1513474"/>
                    <a:pt x="1099732" y="1515209"/>
                  </a:cubicBezTo>
                  <a:cubicBezTo>
                    <a:pt x="1101893" y="1515930"/>
                    <a:pt x="1104095" y="1516525"/>
                    <a:pt x="1106326" y="1516991"/>
                  </a:cubicBezTo>
                  <a:cubicBezTo>
                    <a:pt x="1110228" y="1517570"/>
                    <a:pt x="1113980" y="1518902"/>
                    <a:pt x="1117374" y="1520911"/>
                  </a:cubicBezTo>
                  <a:cubicBezTo>
                    <a:pt x="1124581" y="1526129"/>
                    <a:pt x="1128290" y="1534920"/>
                    <a:pt x="1126998" y="1543722"/>
                  </a:cubicBezTo>
                  <a:cubicBezTo>
                    <a:pt x="1126998" y="1551742"/>
                    <a:pt x="1126998" y="1556910"/>
                    <a:pt x="1133235" y="1561543"/>
                  </a:cubicBezTo>
                  <a:cubicBezTo>
                    <a:pt x="1143137" y="1567192"/>
                    <a:pt x="1155066" y="1568044"/>
                    <a:pt x="1165670" y="1563860"/>
                  </a:cubicBezTo>
                  <a:lnTo>
                    <a:pt x="1165670" y="1563860"/>
                  </a:lnTo>
                  <a:cubicBezTo>
                    <a:pt x="1165840" y="1561546"/>
                    <a:pt x="1165840" y="1559223"/>
                    <a:pt x="1165670" y="1556910"/>
                  </a:cubicBezTo>
                  <a:cubicBezTo>
                    <a:pt x="1164946" y="1546239"/>
                    <a:pt x="1162664" y="1535733"/>
                    <a:pt x="1158898" y="1525723"/>
                  </a:cubicBezTo>
                  <a:cubicBezTo>
                    <a:pt x="1146335" y="1492231"/>
                    <a:pt x="1146335" y="1455320"/>
                    <a:pt x="1158898" y="1421827"/>
                  </a:cubicBezTo>
                  <a:cubicBezTo>
                    <a:pt x="1165295" y="1408232"/>
                    <a:pt x="1161278" y="1392014"/>
                    <a:pt x="1149274" y="1382977"/>
                  </a:cubicBezTo>
                  <a:cubicBezTo>
                    <a:pt x="1138137" y="1371384"/>
                    <a:pt x="1129414" y="1357694"/>
                    <a:pt x="1123612" y="1342702"/>
                  </a:cubicBezTo>
                  <a:cubicBezTo>
                    <a:pt x="1116422" y="1329945"/>
                    <a:pt x="1108570" y="1317572"/>
                    <a:pt x="1100088" y="1305634"/>
                  </a:cubicBezTo>
                  <a:cubicBezTo>
                    <a:pt x="1091891" y="1289061"/>
                    <a:pt x="1084049" y="1271596"/>
                    <a:pt x="1074961" y="1255557"/>
                  </a:cubicBezTo>
                  <a:cubicBezTo>
                    <a:pt x="1059457" y="1228291"/>
                    <a:pt x="1026309" y="1215460"/>
                    <a:pt x="1005103" y="1193006"/>
                  </a:cubicBezTo>
                  <a:cubicBezTo>
                    <a:pt x="994786" y="1181461"/>
                    <a:pt x="988255" y="1167031"/>
                    <a:pt x="986391" y="1151661"/>
                  </a:cubicBezTo>
                  <a:cubicBezTo>
                    <a:pt x="983183" y="1133840"/>
                    <a:pt x="968570" y="1123147"/>
                    <a:pt x="965005" y="1104614"/>
                  </a:cubicBezTo>
                  <a:cubicBezTo>
                    <a:pt x="960601" y="1089098"/>
                    <a:pt x="957501" y="1073242"/>
                    <a:pt x="955739" y="1057210"/>
                  </a:cubicBezTo>
                  <a:cubicBezTo>
                    <a:pt x="956075" y="1048727"/>
                    <a:pt x="954170" y="1040306"/>
                    <a:pt x="950214" y="1032795"/>
                  </a:cubicBezTo>
                  <a:cubicBezTo>
                    <a:pt x="948432" y="1029053"/>
                    <a:pt x="945402" y="1025845"/>
                    <a:pt x="943977" y="1021924"/>
                  </a:cubicBezTo>
                  <a:cubicBezTo>
                    <a:pt x="942551" y="1018004"/>
                    <a:pt x="943977" y="1011945"/>
                    <a:pt x="942016" y="1007846"/>
                  </a:cubicBezTo>
                  <a:cubicBezTo>
                    <a:pt x="936135" y="995371"/>
                    <a:pt x="919740" y="1005707"/>
                    <a:pt x="910117" y="997153"/>
                  </a:cubicBezTo>
                  <a:cubicBezTo>
                    <a:pt x="900494" y="988599"/>
                    <a:pt x="901741" y="973451"/>
                    <a:pt x="887662" y="965075"/>
                  </a:cubicBezTo>
                  <a:cubicBezTo>
                    <a:pt x="876435" y="958303"/>
                    <a:pt x="855406" y="963472"/>
                    <a:pt x="859506" y="944581"/>
                  </a:cubicBezTo>
                  <a:cubicBezTo>
                    <a:pt x="861109" y="937809"/>
                    <a:pt x="864852" y="934245"/>
                    <a:pt x="863604" y="92658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74" name="Полилиния: фигура 707">
              <a:extLst>
                <a:ext uri="{FF2B5EF4-FFF2-40B4-BE49-F238E27FC236}">
                  <a16:creationId xmlns:a16="http://schemas.microsoft.com/office/drawing/2014/main" id="{7C155B43-CDFE-4832-BFF9-B32A263CD273}"/>
                </a:ext>
              </a:extLst>
            </p:cNvPr>
            <p:cNvSpPr/>
            <p:nvPr/>
          </p:nvSpPr>
          <p:spPr>
            <a:xfrm>
              <a:off x="7788714" y="4166800"/>
              <a:ext cx="348032" cy="882472"/>
            </a:xfrm>
            <a:custGeom>
              <a:avLst/>
              <a:gdLst>
                <a:gd name="connsiteX0" fmla="*/ 363241 w 373443"/>
                <a:gd name="connsiteY0" fmla="*/ 514491 h 946471"/>
                <a:gd name="connsiteX1" fmla="*/ 363241 w 373443"/>
                <a:gd name="connsiteY1" fmla="*/ 488294 h 946471"/>
                <a:gd name="connsiteX2" fmla="*/ 359855 w 373443"/>
                <a:gd name="connsiteY2" fmla="*/ 473325 h 946471"/>
                <a:gd name="connsiteX3" fmla="*/ 370013 w 373443"/>
                <a:gd name="connsiteY3" fmla="*/ 457286 h 946471"/>
                <a:gd name="connsiteX4" fmla="*/ 366271 w 373443"/>
                <a:gd name="connsiteY4" fmla="*/ 437148 h 946471"/>
                <a:gd name="connsiteX5" fmla="*/ 366271 w 373443"/>
                <a:gd name="connsiteY5" fmla="*/ 414694 h 946471"/>
                <a:gd name="connsiteX6" fmla="*/ 363954 w 373443"/>
                <a:gd name="connsiteY6" fmla="*/ 365330 h 946471"/>
                <a:gd name="connsiteX7" fmla="*/ 371973 w 373443"/>
                <a:gd name="connsiteY7" fmla="*/ 311867 h 946471"/>
                <a:gd name="connsiteX8" fmla="*/ 371973 w 373443"/>
                <a:gd name="connsiteY8" fmla="*/ 256444 h 946471"/>
                <a:gd name="connsiteX9" fmla="*/ 371973 w 373443"/>
                <a:gd name="connsiteY9" fmla="*/ 197991 h 946471"/>
                <a:gd name="connsiteX10" fmla="*/ 363776 w 373443"/>
                <a:gd name="connsiteY10" fmla="*/ 178744 h 946471"/>
                <a:gd name="connsiteX11" fmla="*/ 361459 w 373443"/>
                <a:gd name="connsiteY11" fmla="*/ 158072 h 946471"/>
                <a:gd name="connsiteX12" fmla="*/ 342747 w 373443"/>
                <a:gd name="connsiteY12" fmla="*/ 112806 h 946471"/>
                <a:gd name="connsiteX13" fmla="*/ 348093 w 373443"/>
                <a:gd name="connsiteY13" fmla="*/ 97124 h 946471"/>
                <a:gd name="connsiteX14" fmla="*/ 338826 w 373443"/>
                <a:gd name="connsiteY14" fmla="*/ 79303 h 946471"/>
                <a:gd name="connsiteX15" fmla="*/ 338826 w 373443"/>
                <a:gd name="connsiteY15" fmla="*/ 70571 h 946471"/>
                <a:gd name="connsiteX16" fmla="*/ 302115 w 373443"/>
                <a:gd name="connsiteY16" fmla="*/ 65581 h 946471"/>
                <a:gd name="connsiteX17" fmla="*/ 291601 w 373443"/>
                <a:gd name="connsiteY17" fmla="*/ 39919 h 946471"/>
                <a:gd name="connsiteX18" fmla="*/ 286789 w 373443"/>
                <a:gd name="connsiteY18" fmla="*/ 25662 h 946471"/>
                <a:gd name="connsiteX19" fmla="*/ 278948 w 373443"/>
                <a:gd name="connsiteY19" fmla="*/ 23167 h 946471"/>
                <a:gd name="connsiteX20" fmla="*/ 270394 w 373443"/>
                <a:gd name="connsiteY20" fmla="*/ 20494 h 946471"/>
                <a:gd name="connsiteX21" fmla="*/ 258988 w 373443"/>
                <a:gd name="connsiteY21" fmla="*/ 12653 h 946471"/>
                <a:gd name="connsiteX22" fmla="*/ 255959 w 373443"/>
                <a:gd name="connsiteY22" fmla="*/ 9980 h 946471"/>
                <a:gd name="connsiteX23" fmla="*/ 234395 w 373443"/>
                <a:gd name="connsiteY23" fmla="*/ 0 h 946471"/>
                <a:gd name="connsiteX24" fmla="*/ 226376 w 373443"/>
                <a:gd name="connsiteY24" fmla="*/ 5524 h 946471"/>
                <a:gd name="connsiteX25" fmla="*/ 218535 w 373443"/>
                <a:gd name="connsiteY25" fmla="*/ 23345 h 946471"/>
                <a:gd name="connsiteX26" fmla="*/ 212654 w 373443"/>
                <a:gd name="connsiteY26" fmla="*/ 37424 h 946471"/>
                <a:gd name="connsiteX27" fmla="*/ 201783 w 373443"/>
                <a:gd name="connsiteY27" fmla="*/ 49364 h 946471"/>
                <a:gd name="connsiteX28" fmla="*/ 190021 w 373443"/>
                <a:gd name="connsiteY28" fmla="*/ 68076 h 946471"/>
                <a:gd name="connsiteX29" fmla="*/ 201783 w 373443"/>
                <a:gd name="connsiteY29" fmla="*/ 71997 h 946471"/>
                <a:gd name="connsiteX30" fmla="*/ 214792 w 373443"/>
                <a:gd name="connsiteY30" fmla="*/ 75204 h 946471"/>
                <a:gd name="connsiteX31" fmla="*/ 224416 w 373443"/>
                <a:gd name="connsiteY31" fmla="*/ 83580 h 946471"/>
                <a:gd name="connsiteX32" fmla="*/ 237247 w 373443"/>
                <a:gd name="connsiteY32" fmla="*/ 83580 h 946471"/>
                <a:gd name="connsiteX33" fmla="*/ 242949 w 373443"/>
                <a:gd name="connsiteY33" fmla="*/ 79481 h 946471"/>
                <a:gd name="connsiteX34" fmla="*/ 271819 w 373443"/>
                <a:gd name="connsiteY34" fmla="*/ 79481 h 946471"/>
                <a:gd name="connsiteX35" fmla="*/ 276453 w 373443"/>
                <a:gd name="connsiteY35" fmla="*/ 117440 h 946471"/>
                <a:gd name="connsiteX36" fmla="*/ 256137 w 373443"/>
                <a:gd name="connsiteY36" fmla="*/ 155755 h 946471"/>
                <a:gd name="connsiteX37" fmla="*/ 242771 w 373443"/>
                <a:gd name="connsiteY37" fmla="*/ 160388 h 946471"/>
                <a:gd name="connsiteX38" fmla="*/ 231366 w 373443"/>
                <a:gd name="connsiteY38" fmla="*/ 166269 h 946471"/>
                <a:gd name="connsiteX39" fmla="*/ 234573 w 373443"/>
                <a:gd name="connsiteY39" fmla="*/ 173041 h 946471"/>
                <a:gd name="connsiteX40" fmla="*/ 238316 w 373443"/>
                <a:gd name="connsiteY40" fmla="*/ 179279 h 946471"/>
                <a:gd name="connsiteX41" fmla="*/ 242058 w 373443"/>
                <a:gd name="connsiteY41" fmla="*/ 198169 h 946471"/>
                <a:gd name="connsiteX42" fmla="*/ 242058 w 373443"/>
                <a:gd name="connsiteY42" fmla="*/ 205119 h 946471"/>
                <a:gd name="connsiteX43" fmla="*/ 231366 w 373443"/>
                <a:gd name="connsiteY43" fmla="*/ 244504 h 946471"/>
                <a:gd name="connsiteX44" fmla="*/ 189130 w 373443"/>
                <a:gd name="connsiteY44" fmla="*/ 269097 h 946471"/>
                <a:gd name="connsiteX45" fmla="*/ 175230 w 373443"/>
                <a:gd name="connsiteY45" fmla="*/ 269097 h 946471"/>
                <a:gd name="connsiteX46" fmla="*/ 165785 w 373443"/>
                <a:gd name="connsiteY46" fmla="*/ 269097 h 946471"/>
                <a:gd name="connsiteX47" fmla="*/ 159013 w 373443"/>
                <a:gd name="connsiteY47" fmla="*/ 271948 h 946471"/>
                <a:gd name="connsiteX48" fmla="*/ 144221 w 373443"/>
                <a:gd name="connsiteY48" fmla="*/ 275869 h 946471"/>
                <a:gd name="connsiteX49" fmla="*/ 133529 w 373443"/>
                <a:gd name="connsiteY49" fmla="*/ 273730 h 946471"/>
                <a:gd name="connsiteX50" fmla="*/ 120698 w 373443"/>
                <a:gd name="connsiteY50" fmla="*/ 272661 h 946471"/>
                <a:gd name="connsiteX51" fmla="*/ 105015 w 373443"/>
                <a:gd name="connsiteY51" fmla="*/ 285314 h 946471"/>
                <a:gd name="connsiteX52" fmla="*/ 93075 w 373443"/>
                <a:gd name="connsiteY52" fmla="*/ 323985 h 946471"/>
                <a:gd name="connsiteX53" fmla="*/ 96461 w 373443"/>
                <a:gd name="connsiteY53" fmla="*/ 331292 h 946471"/>
                <a:gd name="connsiteX54" fmla="*/ 93431 w 373443"/>
                <a:gd name="connsiteY54" fmla="*/ 366934 h 946471"/>
                <a:gd name="connsiteX55" fmla="*/ 85234 w 373443"/>
                <a:gd name="connsiteY55" fmla="*/ 374240 h 946471"/>
                <a:gd name="connsiteX56" fmla="*/ 85234 w 373443"/>
                <a:gd name="connsiteY56" fmla="*/ 375844 h 946471"/>
                <a:gd name="connsiteX57" fmla="*/ 91115 w 373443"/>
                <a:gd name="connsiteY57" fmla="*/ 390636 h 946471"/>
                <a:gd name="connsiteX58" fmla="*/ 104837 w 373443"/>
                <a:gd name="connsiteY58" fmla="*/ 446950 h 946471"/>
                <a:gd name="connsiteX59" fmla="*/ 109292 w 373443"/>
                <a:gd name="connsiteY59" fmla="*/ 474929 h 946471"/>
                <a:gd name="connsiteX60" fmla="*/ 111787 w 373443"/>
                <a:gd name="connsiteY60" fmla="*/ 502908 h 946471"/>
                <a:gd name="connsiteX61" fmla="*/ 110718 w 373443"/>
                <a:gd name="connsiteY61" fmla="*/ 516452 h 946471"/>
                <a:gd name="connsiteX62" fmla="*/ 116421 w 373443"/>
                <a:gd name="connsiteY62" fmla="*/ 534273 h 946471"/>
                <a:gd name="connsiteX63" fmla="*/ 114639 w 373443"/>
                <a:gd name="connsiteY63" fmla="*/ 573122 h 946471"/>
                <a:gd name="connsiteX64" fmla="*/ 69908 w 373443"/>
                <a:gd name="connsiteY64" fmla="*/ 590943 h 946471"/>
                <a:gd name="connsiteX65" fmla="*/ 67235 w 373443"/>
                <a:gd name="connsiteY65" fmla="*/ 590943 h 946471"/>
                <a:gd name="connsiteX66" fmla="*/ 57077 w 373443"/>
                <a:gd name="connsiteY66" fmla="*/ 592369 h 946471"/>
                <a:gd name="connsiteX67" fmla="*/ 22504 w 373443"/>
                <a:gd name="connsiteY67" fmla="*/ 607873 h 946471"/>
                <a:gd name="connsiteX68" fmla="*/ 22504 w 373443"/>
                <a:gd name="connsiteY68" fmla="*/ 621951 h 946471"/>
                <a:gd name="connsiteX69" fmla="*/ 22504 w 373443"/>
                <a:gd name="connsiteY69" fmla="*/ 643515 h 946471"/>
                <a:gd name="connsiteX70" fmla="*/ 10564 w 373443"/>
                <a:gd name="connsiteY70" fmla="*/ 657237 h 946471"/>
                <a:gd name="connsiteX71" fmla="*/ 1832 w 373443"/>
                <a:gd name="connsiteY71" fmla="*/ 666148 h 946471"/>
                <a:gd name="connsiteX72" fmla="*/ 9673 w 373443"/>
                <a:gd name="connsiteY72" fmla="*/ 685929 h 946471"/>
                <a:gd name="connsiteX73" fmla="*/ 17870 w 373443"/>
                <a:gd name="connsiteY73" fmla="*/ 693948 h 946471"/>
                <a:gd name="connsiteX74" fmla="*/ 43533 w 373443"/>
                <a:gd name="connsiteY74" fmla="*/ 718185 h 946471"/>
                <a:gd name="connsiteX75" fmla="*/ 75254 w 373443"/>
                <a:gd name="connsiteY75" fmla="*/ 761846 h 946471"/>
                <a:gd name="connsiteX76" fmla="*/ 87194 w 373443"/>
                <a:gd name="connsiteY76" fmla="*/ 782697 h 946471"/>
                <a:gd name="connsiteX77" fmla="*/ 98421 w 373443"/>
                <a:gd name="connsiteY77" fmla="*/ 798736 h 946471"/>
                <a:gd name="connsiteX78" fmla="*/ 126578 w 373443"/>
                <a:gd name="connsiteY78" fmla="*/ 852199 h 946471"/>
                <a:gd name="connsiteX79" fmla="*/ 112678 w 373443"/>
                <a:gd name="connsiteY79" fmla="*/ 889979 h 946471"/>
                <a:gd name="connsiteX80" fmla="*/ 103054 w 373443"/>
                <a:gd name="connsiteY80" fmla="*/ 904236 h 946471"/>
                <a:gd name="connsiteX81" fmla="*/ 94857 w 373443"/>
                <a:gd name="connsiteY81" fmla="*/ 931145 h 946471"/>
                <a:gd name="connsiteX82" fmla="*/ 105906 w 373443"/>
                <a:gd name="connsiteY82" fmla="*/ 935244 h 946471"/>
                <a:gd name="connsiteX83" fmla="*/ 123727 w 373443"/>
                <a:gd name="connsiteY83" fmla="*/ 945580 h 946471"/>
                <a:gd name="connsiteX84" fmla="*/ 125331 w 373443"/>
                <a:gd name="connsiteY84" fmla="*/ 946471 h 946471"/>
                <a:gd name="connsiteX85" fmla="*/ 129430 w 373443"/>
                <a:gd name="connsiteY85" fmla="*/ 932571 h 946471"/>
                <a:gd name="connsiteX86" fmla="*/ 118381 w 373443"/>
                <a:gd name="connsiteY86" fmla="*/ 916176 h 946471"/>
                <a:gd name="connsiteX87" fmla="*/ 123905 w 373443"/>
                <a:gd name="connsiteY87" fmla="*/ 896395 h 946471"/>
                <a:gd name="connsiteX88" fmla="*/ 147785 w 373443"/>
                <a:gd name="connsiteY88" fmla="*/ 874297 h 946471"/>
                <a:gd name="connsiteX89" fmla="*/ 145468 w 373443"/>
                <a:gd name="connsiteY89" fmla="*/ 856476 h 946471"/>
                <a:gd name="connsiteX90" fmla="*/ 150280 w 373443"/>
                <a:gd name="connsiteY90" fmla="*/ 831883 h 946471"/>
                <a:gd name="connsiteX91" fmla="*/ 151884 w 373443"/>
                <a:gd name="connsiteY91" fmla="*/ 791785 h 946471"/>
                <a:gd name="connsiteX92" fmla="*/ 172022 w 373443"/>
                <a:gd name="connsiteY92" fmla="*/ 782697 h 946471"/>
                <a:gd name="connsiteX93" fmla="*/ 184319 w 373443"/>
                <a:gd name="connsiteY93" fmla="*/ 773786 h 946471"/>
                <a:gd name="connsiteX94" fmla="*/ 218713 w 373443"/>
                <a:gd name="connsiteY94" fmla="*/ 796775 h 946471"/>
                <a:gd name="connsiteX95" fmla="*/ 245444 w 373443"/>
                <a:gd name="connsiteY95" fmla="*/ 782518 h 946471"/>
                <a:gd name="connsiteX96" fmla="*/ 260236 w 373443"/>
                <a:gd name="connsiteY96" fmla="*/ 784122 h 946471"/>
                <a:gd name="connsiteX97" fmla="*/ 272176 w 373443"/>
                <a:gd name="connsiteY97" fmla="*/ 775212 h 946471"/>
                <a:gd name="connsiteX98" fmla="*/ 287858 w 373443"/>
                <a:gd name="connsiteY98" fmla="*/ 775212 h 946471"/>
                <a:gd name="connsiteX99" fmla="*/ 320293 w 373443"/>
                <a:gd name="connsiteY99" fmla="*/ 729947 h 946471"/>
                <a:gd name="connsiteX100" fmla="*/ 331876 w 373443"/>
                <a:gd name="connsiteY100" fmla="*/ 717472 h 946471"/>
                <a:gd name="connsiteX101" fmla="*/ 333123 w 373443"/>
                <a:gd name="connsiteY101" fmla="*/ 698760 h 946471"/>
                <a:gd name="connsiteX102" fmla="*/ 339717 w 373443"/>
                <a:gd name="connsiteY102" fmla="*/ 680939 h 946471"/>
                <a:gd name="connsiteX103" fmla="*/ 346133 w 373443"/>
                <a:gd name="connsiteY103" fmla="*/ 655811 h 946471"/>
                <a:gd name="connsiteX104" fmla="*/ 355578 w 373443"/>
                <a:gd name="connsiteY104" fmla="*/ 640129 h 946471"/>
                <a:gd name="connsiteX105" fmla="*/ 357360 w 373443"/>
                <a:gd name="connsiteY105" fmla="*/ 622308 h 946471"/>
                <a:gd name="connsiteX106" fmla="*/ 365379 w 373443"/>
                <a:gd name="connsiteY106" fmla="*/ 605734 h 946471"/>
                <a:gd name="connsiteX107" fmla="*/ 364488 w 373443"/>
                <a:gd name="connsiteY107" fmla="*/ 576865 h 946471"/>
                <a:gd name="connsiteX108" fmla="*/ 371973 w 373443"/>
                <a:gd name="connsiteY108" fmla="*/ 557974 h 946471"/>
                <a:gd name="connsiteX109" fmla="*/ 368053 w 373443"/>
                <a:gd name="connsiteY109" fmla="*/ 536767 h 946471"/>
                <a:gd name="connsiteX110" fmla="*/ 363241 w 373443"/>
                <a:gd name="connsiteY110" fmla="*/ 514491 h 94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73443" h="946471">
                  <a:moveTo>
                    <a:pt x="363241" y="514491"/>
                  </a:moveTo>
                  <a:cubicBezTo>
                    <a:pt x="362088" y="505797"/>
                    <a:pt x="362088" y="496989"/>
                    <a:pt x="363241" y="488294"/>
                  </a:cubicBezTo>
                  <a:cubicBezTo>
                    <a:pt x="363241" y="483126"/>
                    <a:pt x="359320" y="478671"/>
                    <a:pt x="359855" y="473325"/>
                  </a:cubicBezTo>
                  <a:cubicBezTo>
                    <a:pt x="360389" y="467978"/>
                    <a:pt x="367874" y="463523"/>
                    <a:pt x="370013" y="457286"/>
                  </a:cubicBezTo>
                  <a:cubicBezTo>
                    <a:pt x="372151" y="451049"/>
                    <a:pt x="368765" y="444277"/>
                    <a:pt x="366271" y="437148"/>
                  </a:cubicBezTo>
                  <a:cubicBezTo>
                    <a:pt x="363431" y="429933"/>
                    <a:pt x="363431" y="421909"/>
                    <a:pt x="366271" y="414694"/>
                  </a:cubicBezTo>
                  <a:cubicBezTo>
                    <a:pt x="367530" y="398207"/>
                    <a:pt x="366752" y="381627"/>
                    <a:pt x="363954" y="365330"/>
                  </a:cubicBezTo>
                  <a:cubicBezTo>
                    <a:pt x="363954" y="347509"/>
                    <a:pt x="372330" y="329688"/>
                    <a:pt x="371973" y="311867"/>
                  </a:cubicBezTo>
                  <a:cubicBezTo>
                    <a:pt x="371617" y="294046"/>
                    <a:pt x="370369" y="276225"/>
                    <a:pt x="371973" y="256444"/>
                  </a:cubicBezTo>
                  <a:cubicBezTo>
                    <a:pt x="373934" y="237009"/>
                    <a:pt x="373934" y="217426"/>
                    <a:pt x="371973" y="197991"/>
                  </a:cubicBezTo>
                  <a:cubicBezTo>
                    <a:pt x="370025" y="191269"/>
                    <a:pt x="367273" y="184807"/>
                    <a:pt x="363776" y="178744"/>
                  </a:cubicBezTo>
                  <a:cubicBezTo>
                    <a:pt x="361336" y="172144"/>
                    <a:pt x="360541" y="165049"/>
                    <a:pt x="361459" y="158072"/>
                  </a:cubicBezTo>
                  <a:cubicBezTo>
                    <a:pt x="361459" y="140251"/>
                    <a:pt x="340608" y="128846"/>
                    <a:pt x="342747" y="112806"/>
                  </a:cubicBezTo>
                  <a:cubicBezTo>
                    <a:pt x="343638" y="107282"/>
                    <a:pt x="349163" y="103183"/>
                    <a:pt x="348093" y="97124"/>
                  </a:cubicBezTo>
                  <a:cubicBezTo>
                    <a:pt x="347024" y="91065"/>
                    <a:pt x="339895" y="87145"/>
                    <a:pt x="338826" y="79303"/>
                  </a:cubicBezTo>
                  <a:cubicBezTo>
                    <a:pt x="338468" y="76403"/>
                    <a:pt x="338468" y="73471"/>
                    <a:pt x="338826" y="70571"/>
                  </a:cubicBezTo>
                  <a:cubicBezTo>
                    <a:pt x="326443" y="74292"/>
                    <a:pt x="313056" y="72472"/>
                    <a:pt x="302115" y="65581"/>
                  </a:cubicBezTo>
                  <a:cubicBezTo>
                    <a:pt x="294289" y="59511"/>
                    <a:pt x="290284" y="49735"/>
                    <a:pt x="291601" y="39919"/>
                  </a:cubicBezTo>
                  <a:cubicBezTo>
                    <a:pt x="291601" y="32434"/>
                    <a:pt x="291601" y="28513"/>
                    <a:pt x="286789" y="25662"/>
                  </a:cubicBezTo>
                  <a:cubicBezTo>
                    <a:pt x="284373" y="24304"/>
                    <a:pt x="281705" y="23455"/>
                    <a:pt x="278948" y="23167"/>
                  </a:cubicBezTo>
                  <a:cubicBezTo>
                    <a:pt x="276004" y="22604"/>
                    <a:pt x="273134" y="21708"/>
                    <a:pt x="270394" y="20494"/>
                  </a:cubicBezTo>
                  <a:cubicBezTo>
                    <a:pt x="266244" y="18427"/>
                    <a:pt x="262404" y="15787"/>
                    <a:pt x="258988" y="12653"/>
                  </a:cubicBezTo>
                  <a:lnTo>
                    <a:pt x="255959" y="9980"/>
                  </a:lnTo>
                  <a:cubicBezTo>
                    <a:pt x="250212" y="4157"/>
                    <a:pt x="242553" y="613"/>
                    <a:pt x="234395" y="0"/>
                  </a:cubicBezTo>
                  <a:cubicBezTo>
                    <a:pt x="231059" y="618"/>
                    <a:pt x="228143" y="2627"/>
                    <a:pt x="226376" y="5524"/>
                  </a:cubicBezTo>
                  <a:cubicBezTo>
                    <a:pt x="222868" y="11030"/>
                    <a:pt x="220224" y="17040"/>
                    <a:pt x="218535" y="23345"/>
                  </a:cubicBezTo>
                  <a:cubicBezTo>
                    <a:pt x="216752" y="27979"/>
                    <a:pt x="214971" y="32791"/>
                    <a:pt x="212654" y="37424"/>
                  </a:cubicBezTo>
                  <a:cubicBezTo>
                    <a:pt x="209743" y="41998"/>
                    <a:pt x="206065" y="46037"/>
                    <a:pt x="201783" y="49364"/>
                  </a:cubicBezTo>
                  <a:cubicBezTo>
                    <a:pt x="193585" y="57027"/>
                    <a:pt x="187348" y="63264"/>
                    <a:pt x="190021" y="68076"/>
                  </a:cubicBezTo>
                  <a:cubicBezTo>
                    <a:pt x="192694" y="72888"/>
                    <a:pt x="196793" y="71462"/>
                    <a:pt x="201783" y="71997"/>
                  </a:cubicBezTo>
                  <a:cubicBezTo>
                    <a:pt x="206289" y="72193"/>
                    <a:pt x="210711" y="73284"/>
                    <a:pt x="214792" y="75204"/>
                  </a:cubicBezTo>
                  <a:cubicBezTo>
                    <a:pt x="218402" y="77497"/>
                    <a:pt x="221646" y="80321"/>
                    <a:pt x="224416" y="83580"/>
                  </a:cubicBezTo>
                  <a:cubicBezTo>
                    <a:pt x="228514" y="88035"/>
                    <a:pt x="229406" y="88926"/>
                    <a:pt x="237247" y="83580"/>
                  </a:cubicBezTo>
                  <a:lnTo>
                    <a:pt x="242949" y="79481"/>
                  </a:lnTo>
                  <a:cubicBezTo>
                    <a:pt x="249721" y="74313"/>
                    <a:pt x="260770" y="65581"/>
                    <a:pt x="271819" y="79481"/>
                  </a:cubicBezTo>
                  <a:cubicBezTo>
                    <a:pt x="278848" y="90845"/>
                    <a:pt x="280541" y="104719"/>
                    <a:pt x="276453" y="117440"/>
                  </a:cubicBezTo>
                  <a:cubicBezTo>
                    <a:pt x="272412" y="131483"/>
                    <a:pt x="265494" y="144531"/>
                    <a:pt x="256137" y="155755"/>
                  </a:cubicBezTo>
                  <a:cubicBezTo>
                    <a:pt x="252090" y="158292"/>
                    <a:pt x="247519" y="159876"/>
                    <a:pt x="242771" y="160388"/>
                  </a:cubicBezTo>
                  <a:cubicBezTo>
                    <a:pt x="235465" y="161636"/>
                    <a:pt x="232257" y="162527"/>
                    <a:pt x="231366" y="166269"/>
                  </a:cubicBezTo>
                  <a:cubicBezTo>
                    <a:pt x="230475" y="170012"/>
                    <a:pt x="231366" y="169834"/>
                    <a:pt x="234573" y="173041"/>
                  </a:cubicBezTo>
                  <a:cubicBezTo>
                    <a:pt x="236030" y="174988"/>
                    <a:pt x="237284" y="177077"/>
                    <a:pt x="238316" y="179279"/>
                  </a:cubicBezTo>
                  <a:cubicBezTo>
                    <a:pt x="240752" y="185281"/>
                    <a:pt x="242022" y="191692"/>
                    <a:pt x="242058" y="198169"/>
                  </a:cubicBezTo>
                  <a:lnTo>
                    <a:pt x="242058" y="205119"/>
                  </a:lnTo>
                  <a:cubicBezTo>
                    <a:pt x="245863" y="219215"/>
                    <a:pt x="241776" y="234267"/>
                    <a:pt x="231366" y="244504"/>
                  </a:cubicBezTo>
                  <a:cubicBezTo>
                    <a:pt x="218907" y="255211"/>
                    <a:pt x="204592" y="263546"/>
                    <a:pt x="189130" y="269097"/>
                  </a:cubicBezTo>
                  <a:cubicBezTo>
                    <a:pt x="184542" y="270009"/>
                    <a:pt x="179818" y="270009"/>
                    <a:pt x="175230" y="269097"/>
                  </a:cubicBezTo>
                  <a:cubicBezTo>
                    <a:pt x="172111" y="268486"/>
                    <a:pt x="168904" y="268486"/>
                    <a:pt x="165785" y="269097"/>
                  </a:cubicBezTo>
                  <a:cubicBezTo>
                    <a:pt x="163399" y="269708"/>
                    <a:pt x="161117" y="270669"/>
                    <a:pt x="159013" y="271948"/>
                  </a:cubicBezTo>
                  <a:cubicBezTo>
                    <a:pt x="154610" y="274761"/>
                    <a:pt x="149439" y="276131"/>
                    <a:pt x="144221" y="275869"/>
                  </a:cubicBezTo>
                  <a:cubicBezTo>
                    <a:pt x="140587" y="275570"/>
                    <a:pt x="136999" y="274852"/>
                    <a:pt x="133529" y="273730"/>
                  </a:cubicBezTo>
                  <a:cubicBezTo>
                    <a:pt x="129509" y="271882"/>
                    <a:pt x="124968" y="271504"/>
                    <a:pt x="120698" y="272661"/>
                  </a:cubicBezTo>
                  <a:cubicBezTo>
                    <a:pt x="114444" y="275419"/>
                    <a:pt x="109033" y="279784"/>
                    <a:pt x="105015" y="285314"/>
                  </a:cubicBezTo>
                  <a:cubicBezTo>
                    <a:pt x="91471" y="300283"/>
                    <a:pt x="88085" y="311689"/>
                    <a:pt x="93075" y="323985"/>
                  </a:cubicBezTo>
                  <a:cubicBezTo>
                    <a:pt x="94144" y="326658"/>
                    <a:pt x="95392" y="328975"/>
                    <a:pt x="96461" y="331292"/>
                  </a:cubicBezTo>
                  <a:cubicBezTo>
                    <a:pt x="104720" y="342197"/>
                    <a:pt x="103412" y="357578"/>
                    <a:pt x="93431" y="366934"/>
                  </a:cubicBezTo>
                  <a:cubicBezTo>
                    <a:pt x="90915" y="369602"/>
                    <a:pt x="88172" y="372047"/>
                    <a:pt x="85234" y="374240"/>
                  </a:cubicBezTo>
                  <a:lnTo>
                    <a:pt x="85234" y="375844"/>
                  </a:lnTo>
                  <a:lnTo>
                    <a:pt x="91115" y="390636"/>
                  </a:lnTo>
                  <a:cubicBezTo>
                    <a:pt x="99704" y="408195"/>
                    <a:pt x="104386" y="427407"/>
                    <a:pt x="104837" y="446950"/>
                  </a:cubicBezTo>
                  <a:cubicBezTo>
                    <a:pt x="103677" y="456509"/>
                    <a:pt x="105221" y="466202"/>
                    <a:pt x="109292" y="474929"/>
                  </a:cubicBezTo>
                  <a:cubicBezTo>
                    <a:pt x="113094" y="483749"/>
                    <a:pt x="113969" y="493555"/>
                    <a:pt x="111787" y="502908"/>
                  </a:cubicBezTo>
                  <a:cubicBezTo>
                    <a:pt x="111049" y="507384"/>
                    <a:pt x="110691" y="511915"/>
                    <a:pt x="110718" y="516452"/>
                  </a:cubicBezTo>
                  <a:cubicBezTo>
                    <a:pt x="111470" y="522700"/>
                    <a:pt x="113405" y="528749"/>
                    <a:pt x="116421" y="534273"/>
                  </a:cubicBezTo>
                  <a:cubicBezTo>
                    <a:pt x="121945" y="545856"/>
                    <a:pt x="128539" y="560113"/>
                    <a:pt x="114639" y="573122"/>
                  </a:cubicBezTo>
                  <a:cubicBezTo>
                    <a:pt x="101619" y="583007"/>
                    <a:pt x="86158" y="589167"/>
                    <a:pt x="69908" y="590943"/>
                  </a:cubicBezTo>
                  <a:lnTo>
                    <a:pt x="67235" y="590943"/>
                  </a:lnTo>
                  <a:lnTo>
                    <a:pt x="57077" y="592369"/>
                  </a:lnTo>
                  <a:cubicBezTo>
                    <a:pt x="42820" y="594151"/>
                    <a:pt x="26603" y="596111"/>
                    <a:pt x="22504" y="607873"/>
                  </a:cubicBezTo>
                  <a:cubicBezTo>
                    <a:pt x="21280" y="612486"/>
                    <a:pt x="21280" y="617338"/>
                    <a:pt x="22504" y="621951"/>
                  </a:cubicBezTo>
                  <a:cubicBezTo>
                    <a:pt x="25083" y="628908"/>
                    <a:pt x="25083" y="636558"/>
                    <a:pt x="22504" y="643515"/>
                  </a:cubicBezTo>
                  <a:cubicBezTo>
                    <a:pt x="19655" y="648962"/>
                    <a:pt x="15564" y="653662"/>
                    <a:pt x="10564" y="657237"/>
                  </a:cubicBezTo>
                  <a:cubicBezTo>
                    <a:pt x="7092" y="659600"/>
                    <a:pt x="4123" y="662629"/>
                    <a:pt x="1832" y="666148"/>
                  </a:cubicBezTo>
                  <a:cubicBezTo>
                    <a:pt x="-2267" y="673454"/>
                    <a:pt x="584" y="677375"/>
                    <a:pt x="9673" y="685929"/>
                  </a:cubicBezTo>
                  <a:lnTo>
                    <a:pt x="17870" y="693948"/>
                  </a:lnTo>
                  <a:cubicBezTo>
                    <a:pt x="26425" y="702502"/>
                    <a:pt x="34622" y="710522"/>
                    <a:pt x="43533" y="718185"/>
                  </a:cubicBezTo>
                  <a:cubicBezTo>
                    <a:pt x="56874" y="730511"/>
                    <a:pt x="67654" y="745348"/>
                    <a:pt x="75254" y="761846"/>
                  </a:cubicBezTo>
                  <a:cubicBezTo>
                    <a:pt x="78997" y="768618"/>
                    <a:pt x="82739" y="775747"/>
                    <a:pt x="87194" y="782697"/>
                  </a:cubicBezTo>
                  <a:cubicBezTo>
                    <a:pt x="91649" y="789647"/>
                    <a:pt x="94501" y="793389"/>
                    <a:pt x="98421" y="798736"/>
                  </a:cubicBezTo>
                  <a:cubicBezTo>
                    <a:pt x="111703" y="814216"/>
                    <a:pt x="121327" y="832489"/>
                    <a:pt x="126578" y="852199"/>
                  </a:cubicBezTo>
                  <a:cubicBezTo>
                    <a:pt x="127689" y="866219"/>
                    <a:pt x="122610" y="880022"/>
                    <a:pt x="112678" y="889979"/>
                  </a:cubicBezTo>
                  <a:cubicBezTo>
                    <a:pt x="109008" y="894402"/>
                    <a:pt x="105785" y="899178"/>
                    <a:pt x="103054" y="904236"/>
                  </a:cubicBezTo>
                  <a:cubicBezTo>
                    <a:pt x="99045" y="912765"/>
                    <a:pt x="96284" y="921829"/>
                    <a:pt x="94857" y="931145"/>
                  </a:cubicBezTo>
                  <a:cubicBezTo>
                    <a:pt x="98606" y="932325"/>
                    <a:pt x="102294" y="933693"/>
                    <a:pt x="105906" y="935244"/>
                  </a:cubicBezTo>
                  <a:cubicBezTo>
                    <a:pt x="112076" y="938278"/>
                    <a:pt x="118031" y="941731"/>
                    <a:pt x="123727" y="945580"/>
                  </a:cubicBezTo>
                  <a:lnTo>
                    <a:pt x="125331" y="946471"/>
                  </a:lnTo>
                  <a:cubicBezTo>
                    <a:pt x="128375" y="942507"/>
                    <a:pt x="129835" y="937553"/>
                    <a:pt x="129430" y="932571"/>
                  </a:cubicBezTo>
                  <a:cubicBezTo>
                    <a:pt x="129430" y="924373"/>
                    <a:pt x="121232" y="922591"/>
                    <a:pt x="118381" y="916176"/>
                  </a:cubicBezTo>
                  <a:cubicBezTo>
                    <a:pt x="115856" y="909078"/>
                    <a:pt x="118068" y="901157"/>
                    <a:pt x="123905" y="896395"/>
                  </a:cubicBezTo>
                  <a:cubicBezTo>
                    <a:pt x="131034" y="888553"/>
                    <a:pt x="144578" y="885524"/>
                    <a:pt x="147785" y="874297"/>
                  </a:cubicBezTo>
                  <a:cubicBezTo>
                    <a:pt x="148284" y="868259"/>
                    <a:pt x="147494" y="862185"/>
                    <a:pt x="145468" y="856476"/>
                  </a:cubicBezTo>
                  <a:cubicBezTo>
                    <a:pt x="144745" y="847989"/>
                    <a:pt x="146412" y="839470"/>
                    <a:pt x="150280" y="831883"/>
                  </a:cubicBezTo>
                  <a:cubicBezTo>
                    <a:pt x="154379" y="818873"/>
                    <a:pt x="144043" y="801943"/>
                    <a:pt x="151884" y="791785"/>
                  </a:cubicBezTo>
                  <a:cubicBezTo>
                    <a:pt x="156696" y="785548"/>
                    <a:pt x="165428" y="785192"/>
                    <a:pt x="172022" y="782697"/>
                  </a:cubicBezTo>
                  <a:cubicBezTo>
                    <a:pt x="176916" y="781015"/>
                    <a:pt x="181197" y="777913"/>
                    <a:pt x="184319" y="773786"/>
                  </a:cubicBezTo>
                  <a:cubicBezTo>
                    <a:pt x="206060" y="752579"/>
                    <a:pt x="195545" y="803725"/>
                    <a:pt x="218713" y="796775"/>
                  </a:cubicBezTo>
                  <a:cubicBezTo>
                    <a:pt x="230296" y="793389"/>
                    <a:pt x="233682" y="781806"/>
                    <a:pt x="245444" y="782518"/>
                  </a:cubicBezTo>
                  <a:cubicBezTo>
                    <a:pt x="252038" y="782518"/>
                    <a:pt x="253107" y="787152"/>
                    <a:pt x="260236" y="784122"/>
                  </a:cubicBezTo>
                  <a:cubicBezTo>
                    <a:pt x="264513" y="782340"/>
                    <a:pt x="267186" y="775568"/>
                    <a:pt x="272176" y="775212"/>
                  </a:cubicBezTo>
                  <a:cubicBezTo>
                    <a:pt x="282869" y="775212"/>
                    <a:pt x="279126" y="788756"/>
                    <a:pt x="287858" y="775212"/>
                  </a:cubicBezTo>
                  <a:cubicBezTo>
                    <a:pt x="297240" y="759149"/>
                    <a:pt x="308098" y="743995"/>
                    <a:pt x="320293" y="729947"/>
                  </a:cubicBezTo>
                  <a:cubicBezTo>
                    <a:pt x="324865" y="726510"/>
                    <a:pt x="328787" y="722286"/>
                    <a:pt x="331876" y="717472"/>
                  </a:cubicBezTo>
                  <a:cubicBezTo>
                    <a:pt x="334371" y="711948"/>
                    <a:pt x="331876" y="704819"/>
                    <a:pt x="333123" y="698760"/>
                  </a:cubicBezTo>
                  <a:cubicBezTo>
                    <a:pt x="334579" y="692571"/>
                    <a:pt x="336793" y="686585"/>
                    <a:pt x="339717" y="680939"/>
                  </a:cubicBezTo>
                  <a:cubicBezTo>
                    <a:pt x="343281" y="672741"/>
                    <a:pt x="343103" y="663118"/>
                    <a:pt x="346133" y="655811"/>
                  </a:cubicBezTo>
                  <a:cubicBezTo>
                    <a:pt x="349163" y="648505"/>
                    <a:pt x="353796" y="646188"/>
                    <a:pt x="355578" y="640129"/>
                  </a:cubicBezTo>
                  <a:cubicBezTo>
                    <a:pt x="357360" y="634070"/>
                    <a:pt x="355578" y="627654"/>
                    <a:pt x="357360" y="622308"/>
                  </a:cubicBezTo>
                  <a:cubicBezTo>
                    <a:pt x="359142" y="616962"/>
                    <a:pt x="364132" y="612328"/>
                    <a:pt x="365379" y="605734"/>
                  </a:cubicBezTo>
                  <a:cubicBezTo>
                    <a:pt x="367340" y="596111"/>
                    <a:pt x="362706" y="586488"/>
                    <a:pt x="364488" y="576865"/>
                  </a:cubicBezTo>
                  <a:cubicBezTo>
                    <a:pt x="365558" y="569914"/>
                    <a:pt x="370547" y="564746"/>
                    <a:pt x="371973" y="557974"/>
                  </a:cubicBezTo>
                  <a:cubicBezTo>
                    <a:pt x="372646" y="550679"/>
                    <a:pt x="371289" y="543340"/>
                    <a:pt x="368053" y="536767"/>
                  </a:cubicBezTo>
                  <a:cubicBezTo>
                    <a:pt x="366805" y="529104"/>
                    <a:pt x="365201" y="521798"/>
                    <a:pt x="363241" y="51449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75" name="Полилиния: фигура 708">
              <a:extLst>
                <a:ext uri="{FF2B5EF4-FFF2-40B4-BE49-F238E27FC236}">
                  <a16:creationId xmlns:a16="http://schemas.microsoft.com/office/drawing/2014/main" id="{35FF4600-1075-4209-8120-F5C5DE203A6E}"/>
                </a:ext>
              </a:extLst>
            </p:cNvPr>
            <p:cNvSpPr/>
            <p:nvPr/>
          </p:nvSpPr>
          <p:spPr>
            <a:xfrm>
              <a:off x="7137712" y="679828"/>
              <a:ext cx="1038360" cy="1328462"/>
            </a:xfrm>
            <a:custGeom>
              <a:avLst/>
              <a:gdLst>
                <a:gd name="connsiteX0" fmla="*/ 33860 w 1114172"/>
                <a:gd name="connsiteY0" fmla="*/ 1058512 h 1424805"/>
                <a:gd name="connsiteX1" fmla="*/ 56492 w 1114172"/>
                <a:gd name="connsiteY1" fmla="*/ 1063680 h 1424805"/>
                <a:gd name="connsiteX2" fmla="*/ 64512 w 1114172"/>
                <a:gd name="connsiteY2" fmla="*/ 1072947 h 1424805"/>
                <a:gd name="connsiteX3" fmla="*/ 68967 w 1114172"/>
                <a:gd name="connsiteY3" fmla="*/ 1078293 h 1424805"/>
                <a:gd name="connsiteX4" fmla="*/ 78412 w 1114172"/>
                <a:gd name="connsiteY4" fmla="*/ 1079719 h 1424805"/>
                <a:gd name="connsiteX5" fmla="*/ 86075 w 1114172"/>
                <a:gd name="connsiteY5" fmla="*/ 1079719 h 1424805"/>
                <a:gd name="connsiteX6" fmla="*/ 101936 w 1114172"/>
                <a:gd name="connsiteY6" fmla="*/ 1088273 h 1424805"/>
                <a:gd name="connsiteX7" fmla="*/ 105322 w 1114172"/>
                <a:gd name="connsiteY7" fmla="*/ 1092193 h 1424805"/>
                <a:gd name="connsiteX8" fmla="*/ 115123 w 1114172"/>
                <a:gd name="connsiteY8" fmla="*/ 1098609 h 1424805"/>
                <a:gd name="connsiteX9" fmla="*/ 142924 w 1114172"/>
                <a:gd name="connsiteY9" fmla="*/ 1130865 h 1424805"/>
                <a:gd name="connsiteX10" fmla="*/ 126529 w 1114172"/>
                <a:gd name="connsiteY10" fmla="*/ 1157062 h 1424805"/>
                <a:gd name="connsiteX11" fmla="*/ 115123 w 1114172"/>
                <a:gd name="connsiteY11" fmla="*/ 1167041 h 1424805"/>
                <a:gd name="connsiteX12" fmla="*/ 110490 w 1114172"/>
                <a:gd name="connsiteY12" fmla="*/ 1191456 h 1424805"/>
                <a:gd name="connsiteX13" fmla="*/ 106747 w 1114172"/>
                <a:gd name="connsiteY13" fmla="*/ 1216584 h 1424805"/>
                <a:gd name="connsiteX14" fmla="*/ 95342 w 1114172"/>
                <a:gd name="connsiteY14" fmla="*/ 1236187 h 1424805"/>
                <a:gd name="connsiteX15" fmla="*/ 83580 w 1114172"/>
                <a:gd name="connsiteY15" fmla="*/ 1257037 h 1424805"/>
                <a:gd name="connsiteX16" fmla="*/ 80373 w 1114172"/>
                <a:gd name="connsiteY16" fmla="*/ 1269156 h 1424805"/>
                <a:gd name="connsiteX17" fmla="*/ 77878 w 1114172"/>
                <a:gd name="connsiteY17" fmla="*/ 1278601 h 1424805"/>
                <a:gd name="connsiteX18" fmla="*/ 74848 w 1114172"/>
                <a:gd name="connsiteY18" fmla="*/ 1286620 h 1424805"/>
                <a:gd name="connsiteX19" fmla="*/ 70927 w 1114172"/>
                <a:gd name="connsiteY19" fmla="*/ 1299095 h 1424805"/>
                <a:gd name="connsiteX20" fmla="*/ 79838 w 1114172"/>
                <a:gd name="connsiteY20" fmla="*/ 1312639 h 1424805"/>
                <a:gd name="connsiteX21" fmla="*/ 94094 w 1114172"/>
                <a:gd name="connsiteY21" fmla="*/ 1317629 h 1424805"/>
                <a:gd name="connsiteX22" fmla="*/ 102292 w 1114172"/>
                <a:gd name="connsiteY22" fmla="*/ 1322797 h 1424805"/>
                <a:gd name="connsiteX23" fmla="*/ 102292 w 1114172"/>
                <a:gd name="connsiteY23" fmla="*/ 1333311 h 1424805"/>
                <a:gd name="connsiteX24" fmla="*/ 101401 w 1114172"/>
                <a:gd name="connsiteY24" fmla="*/ 1335450 h 1424805"/>
                <a:gd name="connsiteX25" fmla="*/ 101401 w 1114172"/>
                <a:gd name="connsiteY25" fmla="*/ 1336697 h 1424805"/>
                <a:gd name="connsiteX26" fmla="*/ 99441 w 1114172"/>
                <a:gd name="connsiteY26" fmla="*/ 1341509 h 1424805"/>
                <a:gd name="connsiteX27" fmla="*/ 109065 w 1114172"/>
                <a:gd name="connsiteY27" fmla="*/ 1355409 h 1424805"/>
                <a:gd name="connsiteX28" fmla="*/ 150766 w 1114172"/>
                <a:gd name="connsiteY28" fmla="*/ 1360399 h 1424805"/>
                <a:gd name="connsiteX29" fmla="*/ 191932 w 1114172"/>
                <a:gd name="connsiteY29" fmla="*/ 1355409 h 1424805"/>
                <a:gd name="connsiteX30" fmla="*/ 196031 w 1114172"/>
                <a:gd name="connsiteY30" fmla="*/ 1356478 h 1424805"/>
                <a:gd name="connsiteX31" fmla="*/ 212961 w 1114172"/>
                <a:gd name="connsiteY31" fmla="*/ 1367349 h 1424805"/>
                <a:gd name="connsiteX32" fmla="*/ 218485 w 1114172"/>
                <a:gd name="connsiteY32" fmla="*/ 1377863 h 1424805"/>
                <a:gd name="connsiteX33" fmla="*/ 222940 w 1114172"/>
                <a:gd name="connsiteY33" fmla="*/ 1386596 h 1424805"/>
                <a:gd name="connsiteX34" fmla="*/ 239514 w 1114172"/>
                <a:gd name="connsiteY34" fmla="*/ 1401922 h 1424805"/>
                <a:gd name="connsiteX35" fmla="*/ 243078 w 1114172"/>
                <a:gd name="connsiteY35" fmla="*/ 1404773 h 1424805"/>
                <a:gd name="connsiteX36" fmla="*/ 254127 w 1114172"/>
                <a:gd name="connsiteY36" fmla="*/ 1398892 h 1424805"/>
                <a:gd name="connsiteX37" fmla="*/ 294402 w 1114172"/>
                <a:gd name="connsiteY37" fmla="*/ 1405842 h 1424805"/>
                <a:gd name="connsiteX38" fmla="*/ 299927 w 1114172"/>
                <a:gd name="connsiteY38" fmla="*/ 1413862 h 1424805"/>
                <a:gd name="connsiteX39" fmla="*/ 305807 w 1114172"/>
                <a:gd name="connsiteY39" fmla="*/ 1421525 h 1424805"/>
                <a:gd name="connsiteX40" fmla="*/ 332895 w 1114172"/>
                <a:gd name="connsiteY40" fmla="*/ 1419921 h 1424805"/>
                <a:gd name="connsiteX41" fmla="*/ 342875 w 1114172"/>
                <a:gd name="connsiteY41" fmla="*/ 1413327 h 1424805"/>
                <a:gd name="connsiteX42" fmla="*/ 364082 w 1114172"/>
                <a:gd name="connsiteY42" fmla="*/ 1401565 h 1424805"/>
                <a:gd name="connsiteX43" fmla="*/ 396338 w 1114172"/>
                <a:gd name="connsiteY43" fmla="*/ 1401565 h 1424805"/>
                <a:gd name="connsiteX44" fmla="*/ 414159 w 1114172"/>
                <a:gd name="connsiteY44" fmla="*/ 1399783 h 1424805"/>
                <a:gd name="connsiteX45" fmla="*/ 420218 w 1114172"/>
                <a:gd name="connsiteY45" fmla="*/ 1392298 h 1424805"/>
                <a:gd name="connsiteX46" fmla="*/ 422891 w 1114172"/>
                <a:gd name="connsiteY46" fmla="*/ 1388021 h 1424805"/>
                <a:gd name="connsiteX47" fmla="*/ 465661 w 1114172"/>
                <a:gd name="connsiteY47" fmla="*/ 1366993 h 1424805"/>
                <a:gd name="connsiteX48" fmla="*/ 472969 w 1114172"/>
                <a:gd name="connsiteY48" fmla="*/ 1366993 h 1424805"/>
                <a:gd name="connsiteX49" fmla="*/ 488473 w 1114172"/>
                <a:gd name="connsiteY49" fmla="*/ 1365389 h 1424805"/>
                <a:gd name="connsiteX50" fmla="*/ 499343 w 1114172"/>
                <a:gd name="connsiteY50" fmla="*/ 1360221 h 1424805"/>
                <a:gd name="connsiteX51" fmla="*/ 527322 w 1114172"/>
                <a:gd name="connsiteY51" fmla="*/ 1327430 h 1424805"/>
                <a:gd name="connsiteX52" fmla="*/ 519125 w 1114172"/>
                <a:gd name="connsiteY52" fmla="*/ 1315847 h 1424805"/>
                <a:gd name="connsiteX53" fmla="*/ 525897 w 1114172"/>
                <a:gd name="connsiteY53" fmla="*/ 1283056 h 1424805"/>
                <a:gd name="connsiteX54" fmla="*/ 530174 w 1114172"/>
                <a:gd name="connsiteY54" fmla="*/ 1277353 h 1424805"/>
                <a:gd name="connsiteX55" fmla="*/ 533560 w 1114172"/>
                <a:gd name="connsiteY55" fmla="*/ 1271651 h 1424805"/>
                <a:gd name="connsiteX56" fmla="*/ 541936 w 1114172"/>
                <a:gd name="connsiteY56" fmla="*/ 1259711 h 1424805"/>
                <a:gd name="connsiteX57" fmla="*/ 553341 w 1114172"/>
                <a:gd name="connsiteY57" fmla="*/ 1253295 h 1424805"/>
                <a:gd name="connsiteX58" fmla="*/ 559579 w 1114172"/>
                <a:gd name="connsiteY58" fmla="*/ 1250444 h 1424805"/>
                <a:gd name="connsiteX59" fmla="*/ 562074 w 1114172"/>
                <a:gd name="connsiteY59" fmla="*/ 1242424 h 1424805"/>
                <a:gd name="connsiteX60" fmla="*/ 560648 w 1114172"/>
                <a:gd name="connsiteY60" fmla="*/ 1231732 h 1424805"/>
                <a:gd name="connsiteX61" fmla="*/ 590409 w 1114172"/>
                <a:gd name="connsiteY61" fmla="*/ 1208564 h 1424805"/>
                <a:gd name="connsiteX62" fmla="*/ 611437 w 1114172"/>
                <a:gd name="connsiteY62" fmla="*/ 1199119 h 1424805"/>
                <a:gd name="connsiteX63" fmla="*/ 613397 w 1114172"/>
                <a:gd name="connsiteY63" fmla="*/ 1193416 h 1424805"/>
                <a:gd name="connsiteX64" fmla="*/ 616783 w 1114172"/>
                <a:gd name="connsiteY64" fmla="*/ 1183615 h 1424805"/>
                <a:gd name="connsiteX65" fmla="*/ 623556 w 1114172"/>
                <a:gd name="connsiteY65" fmla="*/ 1177378 h 1424805"/>
                <a:gd name="connsiteX66" fmla="*/ 627476 w 1114172"/>
                <a:gd name="connsiteY66" fmla="*/ 1173992 h 1424805"/>
                <a:gd name="connsiteX67" fmla="*/ 633714 w 1114172"/>
                <a:gd name="connsiteY67" fmla="*/ 1160091 h 1424805"/>
                <a:gd name="connsiteX68" fmla="*/ 637100 w 1114172"/>
                <a:gd name="connsiteY68" fmla="*/ 1149755 h 1424805"/>
                <a:gd name="connsiteX69" fmla="*/ 659197 w 1114172"/>
                <a:gd name="connsiteY69" fmla="*/ 1137993 h 1424805"/>
                <a:gd name="connsiteX70" fmla="*/ 670425 w 1114172"/>
                <a:gd name="connsiteY70" fmla="*/ 1135676 h 1424805"/>
                <a:gd name="connsiteX71" fmla="*/ 681295 w 1114172"/>
                <a:gd name="connsiteY71" fmla="*/ 1122133 h 1424805"/>
                <a:gd name="connsiteX72" fmla="*/ 689315 w 1114172"/>
                <a:gd name="connsiteY72" fmla="*/ 1109123 h 1424805"/>
                <a:gd name="connsiteX73" fmla="*/ 719611 w 1114172"/>
                <a:gd name="connsiteY73" fmla="*/ 1098965 h 1424805"/>
                <a:gd name="connsiteX74" fmla="*/ 727987 w 1114172"/>
                <a:gd name="connsiteY74" fmla="*/ 1098965 h 1424805"/>
                <a:gd name="connsiteX75" fmla="*/ 743312 w 1114172"/>
                <a:gd name="connsiteY75" fmla="*/ 1091124 h 1424805"/>
                <a:gd name="connsiteX76" fmla="*/ 752045 w 1114172"/>
                <a:gd name="connsiteY76" fmla="*/ 1083996 h 1424805"/>
                <a:gd name="connsiteX77" fmla="*/ 791963 w 1114172"/>
                <a:gd name="connsiteY77" fmla="*/ 1081679 h 1424805"/>
                <a:gd name="connsiteX78" fmla="*/ 804794 w 1114172"/>
                <a:gd name="connsiteY78" fmla="*/ 1103242 h 1424805"/>
                <a:gd name="connsiteX79" fmla="*/ 808003 w 1114172"/>
                <a:gd name="connsiteY79" fmla="*/ 1112509 h 1424805"/>
                <a:gd name="connsiteX80" fmla="*/ 816200 w 1114172"/>
                <a:gd name="connsiteY80" fmla="*/ 1126944 h 1424805"/>
                <a:gd name="connsiteX81" fmla="*/ 825824 w 1114172"/>
                <a:gd name="connsiteY81" fmla="*/ 1144765 h 1424805"/>
                <a:gd name="connsiteX82" fmla="*/ 828140 w 1114172"/>
                <a:gd name="connsiteY82" fmla="*/ 1150646 h 1424805"/>
                <a:gd name="connsiteX83" fmla="*/ 838833 w 1114172"/>
                <a:gd name="connsiteY83" fmla="*/ 1161873 h 1424805"/>
                <a:gd name="connsiteX84" fmla="*/ 853090 w 1114172"/>
                <a:gd name="connsiteY84" fmla="*/ 1149933 h 1424805"/>
                <a:gd name="connsiteX85" fmla="*/ 864852 w 1114172"/>
                <a:gd name="connsiteY85" fmla="*/ 1137815 h 1424805"/>
                <a:gd name="connsiteX86" fmla="*/ 882673 w 1114172"/>
                <a:gd name="connsiteY86" fmla="*/ 1130330 h 1424805"/>
                <a:gd name="connsiteX87" fmla="*/ 897642 w 1114172"/>
                <a:gd name="connsiteY87" fmla="*/ 1123380 h 1424805"/>
                <a:gd name="connsiteX88" fmla="*/ 928116 w 1114172"/>
                <a:gd name="connsiteY88" fmla="*/ 1119638 h 1424805"/>
                <a:gd name="connsiteX89" fmla="*/ 936848 w 1114172"/>
                <a:gd name="connsiteY89" fmla="*/ 1121420 h 1424805"/>
                <a:gd name="connsiteX90" fmla="*/ 954669 w 1114172"/>
                <a:gd name="connsiteY90" fmla="*/ 1108410 h 1424805"/>
                <a:gd name="connsiteX91" fmla="*/ 972490 w 1114172"/>
                <a:gd name="connsiteY91" fmla="*/ 1035345 h 1424805"/>
                <a:gd name="connsiteX92" fmla="*/ 983539 w 1114172"/>
                <a:gd name="connsiteY92" fmla="*/ 1006653 h 1424805"/>
                <a:gd name="connsiteX93" fmla="*/ 988885 w 1114172"/>
                <a:gd name="connsiteY93" fmla="*/ 998633 h 1424805"/>
                <a:gd name="connsiteX94" fmla="*/ 994766 w 1114172"/>
                <a:gd name="connsiteY94" fmla="*/ 972615 h 1424805"/>
                <a:gd name="connsiteX95" fmla="*/ 994767 w 1114172"/>
                <a:gd name="connsiteY95" fmla="*/ 964773 h 1424805"/>
                <a:gd name="connsiteX96" fmla="*/ 1008845 w 1114172"/>
                <a:gd name="connsiteY96" fmla="*/ 927884 h 1424805"/>
                <a:gd name="connsiteX97" fmla="*/ 1040210 w 1114172"/>
                <a:gd name="connsiteY97" fmla="*/ 927349 h 1424805"/>
                <a:gd name="connsiteX98" fmla="*/ 1044665 w 1114172"/>
                <a:gd name="connsiteY98" fmla="*/ 928953 h 1424805"/>
                <a:gd name="connsiteX99" fmla="*/ 1059813 w 1114172"/>
                <a:gd name="connsiteY99" fmla="*/ 930023 h 1424805"/>
                <a:gd name="connsiteX100" fmla="*/ 1064268 w 1114172"/>
                <a:gd name="connsiteY100" fmla="*/ 926458 h 1424805"/>
                <a:gd name="connsiteX101" fmla="*/ 1076209 w 1114172"/>
                <a:gd name="connsiteY101" fmla="*/ 920043 h 1424805"/>
                <a:gd name="connsiteX102" fmla="*/ 1086367 w 1114172"/>
                <a:gd name="connsiteY102" fmla="*/ 921469 h 1424805"/>
                <a:gd name="connsiteX103" fmla="*/ 1087436 w 1114172"/>
                <a:gd name="connsiteY103" fmla="*/ 916300 h 1424805"/>
                <a:gd name="connsiteX104" fmla="*/ 1079238 w 1114172"/>
                <a:gd name="connsiteY104" fmla="*/ 895628 h 1424805"/>
                <a:gd name="connsiteX105" fmla="*/ 1078347 w 1114172"/>
                <a:gd name="connsiteY105" fmla="*/ 876025 h 1424805"/>
                <a:gd name="connsiteX106" fmla="*/ 1072822 w 1114172"/>
                <a:gd name="connsiteY106" fmla="*/ 847868 h 1424805"/>
                <a:gd name="connsiteX107" fmla="*/ 1063733 w 1114172"/>
                <a:gd name="connsiteY107" fmla="*/ 789237 h 1424805"/>
                <a:gd name="connsiteX108" fmla="*/ 1047338 w 1114172"/>
                <a:gd name="connsiteY108" fmla="*/ 753595 h 1424805"/>
                <a:gd name="connsiteX109" fmla="*/ 1029517 w 1114172"/>
                <a:gd name="connsiteY109" fmla="*/ 740764 h 1424805"/>
                <a:gd name="connsiteX110" fmla="*/ 1034863 w 1114172"/>
                <a:gd name="connsiteY110" fmla="*/ 731497 h 1424805"/>
                <a:gd name="connsiteX111" fmla="*/ 1043417 w 1114172"/>
                <a:gd name="connsiteY111" fmla="*/ 733636 h 1424805"/>
                <a:gd name="connsiteX112" fmla="*/ 1067832 w 1114172"/>
                <a:gd name="connsiteY112" fmla="*/ 712963 h 1424805"/>
                <a:gd name="connsiteX113" fmla="*/ 1101514 w 1114172"/>
                <a:gd name="connsiteY113" fmla="*/ 673401 h 1424805"/>
                <a:gd name="connsiteX114" fmla="*/ 1113811 w 1114172"/>
                <a:gd name="connsiteY114" fmla="*/ 661461 h 1424805"/>
                <a:gd name="connsiteX115" fmla="*/ 1100979 w 1114172"/>
                <a:gd name="connsiteY115" fmla="*/ 644887 h 1424805"/>
                <a:gd name="connsiteX116" fmla="*/ 1092782 w 1114172"/>
                <a:gd name="connsiteY116" fmla="*/ 630452 h 1424805"/>
                <a:gd name="connsiteX117" fmla="*/ 1079772 w 1114172"/>
                <a:gd name="connsiteY117" fmla="*/ 617086 h 1424805"/>
                <a:gd name="connsiteX118" fmla="*/ 1050011 w 1114172"/>
                <a:gd name="connsiteY118" fmla="*/ 624393 h 1424805"/>
                <a:gd name="connsiteX119" fmla="*/ 1038428 w 1114172"/>
                <a:gd name="connsiteY119" fmla="*/ 616908 h 1424805"/>
                <a:gd name="connsiteX120" fmla="*/ 1016330 w 1114172"/>
                <a:gd name="connsiteY120" fmla="*/ 616908 h 1424805"/>
                <a:gd name="connsiteX121" fmla="*/ 981579 w 1114172"/>
                <a:gd name="connsiteY121" fmla="*/ 637046 h 1424805"/>
                <a:gd name="connsiteX122" fmla="*/ 969104 w 1114172"/>
                <a:gd name="connsiteY122" fmla="*/ 631521 h 1424805"/>
                <a:gd name="connsiteX123" fmla="*/ 964114 w 1114172"/>
                <a:gd name="connsiteY123" fmla="*/ 644531 h 1424805"/>
                <a:gd name="connsiteX124" fmla="*/ 944690 w 1114172"/>
                <a:gd name="connsiteY124" fmla="*/ 623324 h 1424805"/>
                <a:gd name="connsiteX125" fmla="*/ 909048 w 1114172"/>
                <a:gd name="connsiteY125" fmla="*/ 625284 h 1424805"/>
                <a:gd name="connsiteX126" fmla="*/ 877861 w 1114172"/>
                <a:gd name="connsiteY126" fmla="*/ 631165 h 1424805"/>
                <a:gd name="connsiteX127" fmla="*/ 880000 w 1114172"/>
                <a:gd name="connsiteY127" fmla="*/ 645065 h 1424805"/>
                <a:gd name="connsiteX128" fmla="*/ 865743 w 1114172"/>
                <a:gd name="connsiteY128" fmla="*/ 656649 h 1424805"/>
                <a:gd name="connsiteX129" fmla="*/ 830100 w 1114172"/>
                <a:gd name="connsiteY129" fmla="*/ 667163 h 1424805"/>
                <a:gd name="connsiteX130" fmla="*/ 806042 w 1114172"/>
                <a:gd name="connsiteY130" fmla="*/ 701736 h 1424805"/>
                <a:gd name="connsiteX131" fmla="*/ 797666 w 1114172"/>
                <a:gd name="connsiteY131" fmla="*/ 706726 h 1424805"/>
                <a:gd name="connsiteX132" fmla="*/ 790182 w 1114172"/>
                <a:gd name="connsiteY132" fmla="*/ 705300 h 1424805"/>
                <a:gd name="connsiteX133" fmla="*/ 779133 w 1114172"/>
                <a:gd name="connsiteY133" fmla="*/ 709934 h 1424805"/>
                <a:gd name="connsiteX134" fmla="*/ 782340 w 1114172"/>
                <a:gd name="connsiteY134" fmla="*/ 698706 h 1424805"/>
                <a:gd name="connsiteX135" fmla="*/ 793924 w 1114172"/>
                <a:gd name="connsiteY135" fmla="*/ 681955 h 1424805"/>
                <a:gd name="connsiteX136" fmla="*/ 803547 w 1114172"/>
                <a:gd name="connsiteY136" fmla="*/ 664134 h 1424805"/>
                <a:gd name="connsiteX137" fmla="*/ 763985 w 1114172"/>
                <a:gd name="connsiteY137" fmla="*/ 687836 h 1424805"/>
                <a:gd name="connsiteX138" fmla="*/ 763985 w 1114172"/>
                <a:gd name="connsiteY138" fmla="*/ 681064 h 1424805"/>
                <a:gd name="connsiteX139" fmla="*/ 770044 w 1114172"/>
                <a:gd name="connsiteY139" fmla="*/ 673401 h 1424805"/>
                <a:gd name="connsiteX140" fmla="*/ 772539 w 1114172"/>
                <a:gd name="connsiteY140" fmla="*/ 664490 h 1424805"/>
                <a:gd name="connsiteX141" fmla="*/ 808181 w 1114172"/>
                <a:gd name="connsiteY141" fmla="*/ 643640 h 1424805"/>
                <a:gd name="connsiteX142" fmla="*/ 832774 w 1114172"/>
                <a:gd name="connsiteY142" fmla="*/ 617443 h 1424805"/>
                <a:gd name="connsiteX143" fmla="*/ 849347 w 1114172"/>
                <a:gd name="connsiteY143" fmla="*/ 589464 h 1424805"/>
                <a:gd name="connsiteX144" fmla="*/ 839724 w 1114172"/>
                <a:gd name="connsiteY144" fmla="*/ 567366 h 1424805"/>
                <a:gd name="connsiteX145" fmla="*/ 839724 w 1114172"/>
                <a:gd name="connsiteY145" fmla="*/ 546159 h 1424805"/>
                <a:gd name="connsiteX146" fmla="*/ 827249 w 1114172"/>
                <a:gd name="connsiteY146" fmla="*/ 533863 h 1424805"/>
                <a:gd name="connsiteX147" fmla="*/ 819408 w 1114172"/>
                <a:gd name="connsiteY147" fmla="*/ 510517 h 1424805"/>
                <a:gd name="connsiteX148" fmla="*/ 795528 w 1114172"/>
                <a:gd name="connsiteY148" fmla="*/ 486102 h 1424805"/>
                <a:gd name="connsiteX149" fmla="*/ 789291 w 1114172"/>
                <a:gd name="connsiteY149" fmla="*/ 490736 h 1424805"/>
                <a:gd name="connsiteX150" fmla="*/ 781627 w 1114172"/>
                <a:gd name="connsiteY150" fmla="*/ 500003 h 1424805"/>
                <a:gd name="connsiteX151" fmla="*/ 780558 w 1114172"/>
                <a:gd name="connsiteY151" fmla="*/ 477726 h 1424805"/>
                <a:gd name="connsiteX152" fmla="*/ 766479 w 1114172"/>
                <a:gd name="connsiteY152" fmla="*/ 465430 h 1424805"/>
                <a:gd name="connsiteX153" fmla="*/ 723531 w 1114172"/>
                <a:gd name="connsiteY153" fmla="*/ 483251 h 1424805"/>
                <a:gd name="connsiteX154" fmla="*/ 703037 w 1114172"/>
                <a:gd name="connsiteY154" fmla="*/ 461331 h 1424805"/>
                <a:gd name="connsiteX155" fmla="*/ 699473 w 1114172"/>
                <a:gd name="connsiteY155" fmla="*/ 447253 h 1424805"/>
                <a:gd name="connsiteX156" fmla="*/ 698404 w 1114172"/>
                <a:gd name="connsiteY156" fmla="*/ 434778 h 1424805"/>
                <a:gd name="connsiteX157" fmla="*/ 702324 w 1114172"/>
                <a:gd name="connsiteY157" fmla="*/ 416957 h 1424805"/>
                <a:gd name="connsiteX158" fmla="*/ 696800 w 1114172"/>
                <a:gd name="connsiteY158" fmla="*/ 403057 h 1424805"/>
                <a:gd name="connsiteX159" fmla="*/ 712304 w 1114172"/>
                <a:gd name="connsiteY159" fmla="*/ 413393 h 1424805"/>
                <a:gd name="connsiteX160" fmla="*/ 730125 w 1114172"/>
                <a:gd name="connsiteY160" fmla="*/ 431214 h 1424805"/>
                <a:gd name="connsiteX161" fmla="*/ 757391 w 1114172"/>
                <a:gd name="connsiteY161" fmla="*/ 426937 h 1424805"/>
                <a:gd name="connsiteX162" fmla="*/ 769688 w 1114172"/>
                <a:gd name="connsiteY162" fmla="*/ 423729 h 1424805"/>
                <a:gd name="connsiteX163" fmla="*/ 781984 w 1114172"/>
                <a:gd name="connsiteY163" fmla="*/ 436738 h 1424805"/>
                <a:gd name="connsiteX164" fmla="*/ 803904 w 1114172"/>
                <a:gd name="connsiteY164" fmla="*/ 396641 h 1424805"/>
                <a:gd name="connsiteX165" fmla="*/ 803904 w 1114172"/>
                <a:gd name="connsiteY165" fmla="*/ 347812 h 1424805"/>
                <a:gd name="connsiteX166" fmla="*/ 834021 w 1114172"/>
                <a:gd name="connsiteY166" fmla="*/ 314308 h 1424805"/>
                <a:gd name="connsiteX167" fmla="*/ 887484 w 1114172"/>
                <a:gd name="connsiteY167" fmla="*/ 314308 h 1424805"/>
                <a:gd name="connsiteX168" fmla="*/ 909404 w 1114172"/>
                <a:gd name="connsiteY168" fmla="*/ 299160 h 1424805"/>
                <a:gd name="connsiteX169" fmla="*/ 914038 w 1114172"/>
                <a:gd name="connsiteY169" fmla="*/ 277953 h 1424805"/>
                <a:gd name="connsiteX170" fmla="*/ 928473 w 1114172"/>
                <a:gd name="connsiteY170" fmla="*/ 266548 h 1424805"/>
                <a:gd name="connsiteX171" fmla="*/ 951996 w 1114172"/>
                <a:gd name="connsiteY171" fmla="*/ 244985 h 1424805"/>
                <a:gd name="connsiteX172" fmla="*/ 971777 w 1114172"/>
                <a:gd name="connsiteY172" fmla="*/ 236252 h 1424805"/>
                <a:gd name="connsiteX173" fmla="*/ 979440 w 1114172"/>
                <a:gd name="connsiteY173" fmla="*/ 215758 h 1424805"/>
                <a:gd name="connsiteX174" fmla="*/ 997261 w 1114172"/>
                <a:gd name="connsiteY174" fmla="*/ 200432 h 1424805"/>
                <a:gd name="connsiteX175" fmla="*/ 984608 w 1114172"/>
                <a:gd name="connsiteY175" fmla="*/ 189027 h 1424805"/>
                <a:gd name="connsiteX176" fmla="*/ 977123 w 1114172"/>
                <a:gd name="connsiteY176" fmla="*/ 158553 h 1424805"/>
                <a:gd name="connsiteX177" fmla="*/ 947541 w 1114172"/>
                <a:gd name="connsiteY177" fmla="*/ 181364 h 1424805"/>
                <a:gd name="connsiteX178" fmla="*/ 921878 w 1114172"/>
                <a:gd name="connsiteY178" fmla="*/ 149286 h 1424805"/>
                <a:gd name="connsiteX179" fmla="*/ 899246 w 1114172"/>
                <a:gd name="connsiteY179" fmla="*/ 136990 h 1424805"/>
                <a:gd name="connsiteX180" fmla="*/ 888197 w 1114172"/>
                <a:gd name="connsiteY180" fmla="*/ 151603 h 1424805"/>
                <a:gd name="connsiteX181" fmla="*/ 880000 w 1114172"/>
                <a:gd name="connsiteY181" fmla="*/ 136455 h 1424805"/>
                <a:gd name="connsiteX182" fmla="*/ 858258 w 1114172"/>
                <a:gd name="connsiteY182" fmla="*/ 138059 h 1424805"/>
                <a:gd name="connsiteX183" fmla="*/ 840437 w 1114172"/>
                <a:gd name="connsiteY183" fmla="*/ 136455 h 1424805"/>
                <a:gd name="connsiteX184" fmla="*/ 864495 w 1114172"/>
                <a:gd name="connsiteY184" fmla="*/ 90655 h 1424805"/>
                <a:gd name="connsiteX185" fmla="*/ 836160 w 1114172"/>
                <a:gd name="connsiteY185" fmla="*/ 89229 h 1424805"/>
                <a:gd name="connsiteX186" fmla="*/ 852733 w 1114172"/>
                <a:gd name="connsiteY186" fmla="*/ 69983 h 1424805"/>
                <a:gd name="connsiteX187" fmla="*/ 836694 w 1114172"/>
                <a:gd name="connsiteY187" fmla="*/ 38796 h 1424805"/>
                <a:gd name="connsiteX188" fmla="*/ 818873 w 1114172"/>
                <a:gd name="connsiteY188" fmla="*/ 18124 h 1424805"/>
                <a:gd name="connsiteX189" fmla="*/ 807824 w 1114172"/>
                <a:gd name="connsiteY189" fmla="*/ 303 h 1424805"/>
                <a:gd name="connsiteX190" fmla="*/ 798736 w 1114172"/>
                <a:gd name="connsiteY190" fmla="*/ 11708 h 1424805"/>
                <a:gd name="connsiteX191" fmla="*/ 790004 w 1114172"/>
                <a:gd name="connsiteY191" fmla="*/ 20797 h 1424805"/>
                <a:gd name="connsiteX192" fmla="*/ 784479 w 1114172"/>
                <a:gd name="connsiteY192" fmla="*/ 38618 h 1424805"/>
                <a:gd name="connsiteX193" fmla="*/ 774678 w 1114172"/>
                <a:gd name="connsiteY193" fmla="*/ 32915 h 1424805"/>
                <a:gd name="connsiteX194" fmla="*/ 761668 w 1114172"/>
                <a:gd name="connsiteY194" fmla="*/ 38261 h 1424805"/>
                <a:gd name="connsiteX195" fmla="*/ 732264 w 1114172"/>
                <a:gd name="connsiteY195" fmla="*/ 64815 h 1424805"/>
                <a:gd name="connsiteX196" fmla="*/ 698938 w 1114172"/>
                <a:gd name="connsiteY196" fmla="*/ 79071 h 1424805"/>
                <a:gd name="connsiteX197" fmla="*/ 688424 w 1114172"/>
                <a:gd name="connsiteY197" fmla="*/ 96892 h 1424805"/>
                <a:gd name="connsiteX198" fmla="*/ 678444 w 1114172"/>
                <a:gd name="connsiteY198" fmla="*/ 121842 h 1424805"/>
                <a:gd name="connsiteX199" fmla="*/ 679870 w 1114172"/>
                <a:gd name="connsiteY199" fmla="*/ 145187 h 1424805"/>
                <a:gd name="connsiteX200" fmla="*/ 655455 w 1114172"/>
                <a:gd name="connsiteY200" fmla="*/ 183324 h 1424805"/>
                <a:gd name="connsiteX201" fmla="*/ 670781 w 1114172"/>
                <a:gd name="connsiteY201" fmla="*/ 183324 h 1424805"/>
                <a:gd name="connsiteX202" fmla="*/ 701611 w 1114172"/>
                <a:gd name="connsiteY202" fmla="*/ 189740 h 1424805"/>
                <a:gd name="connsiteX203" fmla="*/ 728878 w 1114172"/>
                <a:gd name="connsiteY203" fmla="*/ 189740 h 1424805"/>
                <a:gd name="connsiteX204" fmla="*/ 750263 w 1114172"/>
                <a:gd name="connsiteY204" fmla="*/ 199007 h 1424805"/>
                <a:gd name="connsiteX205" fmla="*/ 736897 w 1114172"/>
                <a:gd name="connsiteY205" fmla="*/ 206848 h 1424805"/>
                <a:gd name="connsiteX206" fmla="*/ 738144 w 1114172"/>
                <a:gd name="connsiteY206" fmla="*/ 215936 h 1424805"/>
                <a:gd name="connsiteX207" fmla="*/ 725313 w 1114172"/>
                <a:gd name="connsiteY207" fmla="*/ 215936 h 1424805"/>
                <a:gd name="connsiteX208" fmla="*/ 700008 w 1114172"/>
                <a:gd name="connsiteY208" fmla="*/ 226807 h 1424805"/>
                <a:gd name="connsiteX209" fmla="*/ 682187 w 1114172"/>
                <a:gd name="connsiteY209" fmla="*/ 214689 h 1424805"/>
                <a:gd name="connsiteX210" fmla="*/ 646545 w 1114172"/>
                <a:gd name="connsiteY210" fmla="*/ 219144 h 1424805"/>
                <a:gd name="connsiteX211" fmla="*/ 616249 w 1114172"/>
                <a:gd name="connsiteY211" fmla="*/ 208452 h 1424805"/>
                <a:gd name="connsiteX212" fmla="*/ 611616 w 1114172"/>
                <a:gd name="connsiteY212" fmla="*/ 224312 h 1424805"/>
                <a:gd name="connsiteX213" fmla="*/ 586131 w 1114172"/>
                <a:gd name="connsiteY213" fmla="*/ 224312 h 1424805"/>
                <a:gd name="connsiteX214" fmla="*/ 552449 w 1114172"/>
                <a:gd name="connsiteY214" fmla="*/ 243915 h 1424805"/>
                <a:gd name="connsiteX215" fmla="*/ 516808 w 1114172"/>
                <a:gd name="connsiteY215" fmla="*/ 274389 h 1424805"/>
                <a:gd name="connsiteX216" fmla="*/ 487225 w 1114172"/>
                <a:gd name="connsiteY216" fmla="*/ 302368 h 1424805"/>
                <a:gd name="connsiteX217" fmla="*/ 467266 w 1114172"/>
                <a:gd name="connsiteY217" fmla="*/ 313061 h 1424805"/>
                <a:gd name="connsiteX218" fmla="*/ 449445 w 1114172"/>
                <a:gd name="connsiteY218" fmla="*/ 330882 h 1424805"/>
                <a:gd name="connsiteX219" fmla="*/ 427703 w 1114172"/>
                <a:gd name="connsiteY219" fmla="*/ 338010 h 1424805"/>
                <a:gd name="connsiteX220" fmla="*/ 375310 w 1114172"/>
                <a:gd name="connsiteY220" fmla="*/ 381137 h 1424805"/>
                <a:gd name="connsiteX221" fmla="*/ 347153 w 1114172"/>
                <a:gd name="connsiteY221" fmla="*/ 395037 h 1424805"/>
                <a:gd name="connsiteX222" fmla="*/ 318817 w 1114172"/>
                <a:gd name="connsiteY222" fmla="*/ 412858 h 1424805"/>
                <a:gd name="connsiteX223" fmla="*/ 308481 w 1114172"/>
                <a:gd name="connsiteY223" fmla="*/ 424976 h 1424805"/>
                <a:gd name="connsiteX224" fmla="*/ 297610 w 1114172"/>
                <a:gd name="connsiteY224" fmla="*/ 432996 h 1424805"/>
                <a:gd name="connsiteX225" fmla="*/ 292620 w 1114172"/>
                <a:gd name="connsiteY225" fmla="*/ 445471 h 1424805"/>
                <a:gd name="connsiteX226" fmla="*/ 278007 w 1114172"/>
                <a:gd name="connsiteY226" fmla="*/ 459371 h 1424805"/>
                <a:gd name="connsiteX227" fmla="*/ 230425 w 1114172"/>
                <a:gd name="connsiteY227" fmla="*/ 501250 h 1424805"/>
                <a:gd name="connsiteX228" fmla="*/ 208683 w 1114172"/>
                <a:gd name="connsiteY228" fmla="*/ 519071 h 1424805"/>
                <a:gd name="connsiteX229" fmla="*/ 202981 w 1114172"/>
                <a:gd name="connsiteY229" fmla="*/ 552218 h 1424805"/>
                <a:gd name="connsiteX230" fmla="*/ 188011 w 1114172"/>
                <a:gd name="connsiteY230" fmla="*/ 583048 h 1424805"/>
                <a:gd name="connsiteX231" fmla="*/ 179101 w 1114172"/>
                <a:gd name="connsiteY231" fmla="*/ 600869 h 1424805"/>
                <a:gd name="connsiteX232" fmla="*/ 175358 w 1114172"/>
                <a:gd name="connsiteY232" fmla="*/ 606572 h 1424805"/>
                <a:gd name="connsiteX233" fmla="*/ 177318 w 1114172"/>
                <a:gd name="connsiteY233" fmla="*/ 614057 h 1424805"/>
                <a:gd name="connsiteX234" fmla="*/ 177318 w 1114172"/>
                <a:gd name="connsiteY234" fmla="*/ 621720 h 1424805"/>
                <a:gd name="connsiteX235" fmla="*/ 165200 w 1114172"/>
                <a:gd name="connsiteY235" fmla="*/ 625997 h 1424805"/>
                <a:gd name="connsiteX236" fmla="*/ 149340 w 1114172"/>
                <a:gd name="connsiteY236" fmla="*/ 643818 h 1424805"/>
                <a:gd name="connsiteX237" fmla="*/ 129737 w 1114172"/>
                <a:gd name="connsiteY237" fmla="*/ 670906 h 1424805"/>
                <a:gd name="connsiteX238" fmla="*/ 108886 w 1114172"/>
                <a:gd name="connsiteY238" fmla="*/ 701201 h 1424805"/>
                <a:gd name="connsiteX239" fmla="*/ 129202 w 1114172"/>
                <a:gd name="connsiteY239" fmla="*/ 722943 h 1424805"/>
                <a:gd name="connsiteX240" fmla="*/ 143281 w 1114172"/>
                <a:gd name="connsiteY240" fmla="*/ 743081 h 1424805"/>
                <a:gd name="connsiteX241" fmla="*/ 169478 w 1114172"/>
                <a:gd name="connsiteY241" fmla="*/ 734883 h 1424805"/>
                <a:gd name="connsiteX242" fmla="*/ 190150 w 1114172"/>
                <a:gd name="connsiteY242" fmla="*/ 736843 h 1424805"/>
                <a:gd name="connsiteX243" fmla="*/ 213139 w 1114172"/>
                <a:gd name="connsiteY243" fmla="*/ 738269 h 1424805"/>
                <a:gd name="connsiteX244" fmla="*/ 237019 w 1114172"/>
                <a:gd name="connsiteY244" fmla="*/ 760902 h 1424805"/>
                <a:gd name="connsiteX245" fmla="*/ 245038 w 1114172"/>
                <a:gd name="connsiteY245" fmla="*/ 778723 h 1424805"/>
                <a:gd name="connsiteX246" fmla="*/ 235415 w 1114172"/>
                <a:gd name="connsiteY246" fmla="*/ 807593 h 1424805"/>
                <a:gd name="connsiteX247" fmla="*/ 205832 w 1114172"/>
                <a:gd name="connsiteY247" fmla="*/ 805098 h 1424805"/>
                <a:gd name="connsiteX248" fmla="*/ 152369 w 1114172"/>
                <a:gd name="connsiteY248" fmla="*/ 835750 h 1424805"/>
                <a:gd name="connsiteX249" fmla="*/ 128667 w 1114172"/>
                <a:gd name="connsiteY249" fmla="*/ 823097 h 1424805"/>
                <a:gd name="connsiteX250" fmla="*/ 100511 w 1114172"/>
                <a:gd name="connsiteY250" fmla="*/ 823097 h 1424805"/>
                <a:gd name="connsiteX251" fmla="*/ 98372 w 1114172"/>
                <a:gd name="connsiteY251" fmla="*/ 883510 h 1424805"/>
                <a:gd name="connsiteX252" fmla="*/ 73244 w 1114172"/>
                <a:gd name="connsiteY252" fmla="*/ 913806 h 1424805"/>
                <a:gd name="connsiteX253" fmla="*/ 50077 w 1114172"/>
                <a:gd name="connsiteY253" fmla="*/ 953012 h 1424805"/>
                <a:gd name="connsiteX254" fmla="*/ 39384 w 1114172"/>
                <a:gd name="connsiteY254" fmla="*/ 963704 h 1424805"/>
                <a:gd name="connsiteX255" fmla="*/ 22632 w 1114172"/>
                <a:gd name="connsiteY255" fmla="*/ 967447 h 1424805"/>
                <a:gd name="connsiteX256" fmla="*/ 14079 w 1114172"/>
                <a:gd name="connsiteY256" fmla="*/ 990436 h 1424805"/>
                <a:gd name="connsiteX257" fmla="*/ 0 w 1114172"/>
                <a:gd name="connsiteY257" fmla="*/ 1016098 h 1424805"/>
                <a:gd name="connsiteX258" fmla="*/ 13187 w 1114172"/>
                <a:gd name="connsiteY258" fmla="*/ 1048354 h 1424805"/>
                <a:gd name="connsiteX259" fmla="*/ 33860 w 1114172"/>
                <a:gd name="connsiteY259" fmla="*/ 1058512 h 142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1114172" h="1424805">
                  <a:moveTo>
                    <a:pt x="33860" y="1058512"/>
                  </a:moveTo>
                  <a:cubicBezTo>
                    <a:pt x="41730" y="1058178"/>
                    <a:pt x="49547" y="1059963"/>
                    <a:pt x="56492" y="1063680"/>
                  </a:cubicBezTo>
                  <a:cubicBezTo>
                    <a:pt x="59865" y="1066086"/>
                    <a:pt x="62614" y="1069263"/>
                    <a:pt x="64512" y="1072947"/>
                  </a:cubicBezTo>
                  <a:cubicBezTo>
                    <a:pt x="65562" y="1075050"/>
                    <a:pt x="67087" y="1076881"/>
                    <a:pt x="68967" y="1078293"/>
                  </a:cubicBezTo>
                  <a:cubicBezTo>
                    <a:pt x="71821" y="1079949"/>
                    <a:pt x="75197" y="1080458"/>
                    <a:pt x="78412" y="1079719"/>
                  </a:cubicBezTo>
                  <a:cubicBezTo>
                    <a:pt x="80960" y="1079451"/>
                    <a:pt x="83528" y="1079451"/>
                    <a:pt x="86075" y="1079719"/>
                  </a:cubicBezTo>
                  <a:cubicBezTo>
                    <a:pt x="92407" y="1079941"/>
                    <a:pt x="98272" y="1083104"/>
                    <a:pt x="101936" y="1088273"/>
                  </a:cubicBezTo>
                  <a:cubicBezTo>
                    <a:pt x="103172" y="1089483"/>
                    <a:pt x="104304" y="1090794"/>
                    <a:pt x="105322" y="1092193"/>
                  </a:cubicBezTo>
                  <a:cubicBezTo>
                    <a:pt x="107535" y="1095621"/>
                    <a:pt x="111097" y="1097952"/>
                    <a:pt x="115123" y="1098609"/>
                  </a:cubicBezTo>
                  <a:cubicBezTo>
                    <a:pt x="129956" y="1102913"/>
                    <a:pt x="140856" y="1115559"/>
                    <a:pt x="142924" y="1130865"/>
                  </a:cubicBezTo>
                  <a:cubicBezTo>
                    <a:pt x="144528" y="1144587"/>
                    <a:pt x="134548" y="1151537"/>
                    <a:pt x="126529" y="1157062"/>
                  </a:cubicBezTo>
                  <a:cubicBezTo>
                    <a:pt x="122159" y="1159677"/>
                    <a:pt x="118296" y="1163057"/>
                    <a:pt x="115123" y="1167041"/>
                  </a:cubicBezTo>
                  <a:cubicBezTo>
                    <a:pt x="111332" y="1174588"/>
                    <a:pt x="109727" y="1183045"/>
                    <a:pt x="110490" y="1191456"/>
                  </a:cubicBezTo>
                  <a:cubicBezTo>
                    <a:pt x="110834" y="1199993"/>
                    <a:pt x="109565" y="1208518"/>
                    <a:pt x="106747" y="1216584"/>
                  </a:cubicBezTo>
                  <a:cubicBezTo>
                    <a:pt x="103586" y="1223470"/>
                    <a:pt x="99767" y="1230035"/>
                    <a:pt x="95342" y="1236187"/>
                  </a:cubicBezTo>
                  <a:cubicBezTo>
                    <a:pt x="90541" y="1242603"/>
                    <a:pt x="86588" y="1249610"/>
                    <a:pt x="83580" y="1257037"/>
                  </a:cubicBezTo>
                  <a:cubicBezTo>
                    <a:pt x="82333" y="1260958"/>
                    <a:pt x="81264" y="1265057"/>
                    <a:pt x="80373" y="1269156"/>
                  </a:cubicBezTo>
                  <a:cubicBezTo>
                    <a:pt x="79481" y="1273254"/>
                    <a:pt x="78768" y="1275393"/>
                    <a:pt x="77878" y="1278601"/>
                  </a:cubicBezTo>
                  <a:cubicBezTo>
                    <a:pt x="76987" y="1281808"/>
                    <a:pt x="75918" y="1283769"/>
                    <a:pt x="74848" y="1286620"/>
                  </a:cubicBezTo>
                  <a:cubicBezTo>
                    <a:pt x="72805" y="1290510"/>
                    <a:pt x="71477" y="1294736"/>
                    <a:pt x="70927" y="1299095"/>
                  </a:cubicBezTo>
                  <a:cubicBezTo>
                    <a:pt x="71553" y="1304777"/>
                    <a:pt x="74867" y="1309815"/>
                    <a:pt x="79838" y="1312639"/>
                  </a:cubicBezTo>
                  <a:cubicBezTo>
                    <a:pt x="84261" y="1315124"/>
                    <a:pt x="89086" y="1316813"/>
                    <a:pt x="94094" y="1317629"/>
                  </a:cubicBezTo>
                  <a:cubicBezTo>
                    <a:pt x="97495" y="1317943"/>
                    <a:pt x="100542" y="1319864"/>
                    <a:pt x="102292" y="1322797"/>
                  </a:cubicBezTo>
                  <a:cubicBezTo>
                    <a:pt x="103918" y="1326113"/>
                    <a:pt x="103918" y="1329995"/>
                    <a:pt x="102292" y="1333311"/>
                  </a:cubicBezTo>
                  <a:cubicBezTo>
                    <a:pt x="102093" y="1334061"/>
                    <a:pt x="101793" y="1334780"/>
                    <a:pt x="101401" y="1335450"/>
                  </a:cubicBezTo>
                  <a:lnTo>
                    <a:pt x="101401" y="1336697"/>
                  </a:lnTo>
                  <a:cubicBezTo>
                    <a:pt x="100431" y="1338153"/>
                    <a:pt x="99764" y="1339789"/>
                    <a:pt x="99441" y="1341509"/>
                  </a:cubicBezTo>
                  <a:cubicBezTo>
                    <a:pt x="100432" y="1347339"/>
                    <a:pt x="103956" y="1352430"/>
                    <a:pt x="109065" y="1355409"/>
                  </a:cubicBezTo>
                  <a:cubicBezTo>
                    <a:pt x="120879" y="1364881"/>
                    <a:pt x="137050" y="1366816"/>
                    <a:pt x="150766" y="1360399"/>
                  </a:cubicBezTo>
                  <a:cubicBezTo>
                    <a:pt x="163056" y="1352678"/>
                    <a:pt x="178153" y="1350848"/>
                    <a:pt x="191932" y="1355409"/>
                  </a:cubicBezTo>
                  <a:lnTo>
                    <a:pt x="196031" y="1356478"/>
                  </a:lnTo>
                  <a:cubicBezTo>
                    <a:pt x="202882" y="1357741"/>
                    <a:pt x="208962" y="1361645"/>
                    <a:pt x="212961" y="1367349"/>
                  </a:cubicBezTo>
                  <a:cubicBezTo>
                    <a:pt x="215115" y="1370681"/>
                    <a:pt x="216964" y="1374200"/>
                    <a:pt x="218485" y="1377863"/>
                  </a:cubicBezTo>
                  <a:cubicBezTo>
                    <a:pt x="219682" y="1380912"/>
                    <a:pt x="221175" y="1383837"/>
                    <a:pt x="222940" y="1386596"/>
                  </a:cubicBezTo>
                  <a:cubicBezTo>
                    <a:pt x="227475" y="1392681"/>
                    <a:pt x="233094" y="1397876"/>
                    <a:pt x="239514" y="1401922"/>
                  </a:cubicBezTo>
                  <a:lnTo>
                    <a:pt x="243078" y="1404773"/>
                  </a:lnTo>
                  <a:cubicBezTo>
                    <a:pt x="246544" y="1402430"/>
                    <a:pt x="250247" y="1400459"/>
                    <a:pt x="254127" y="1398892"/>
                  </a:cubicBezTo>
                  <a:cubicBezTo>
                    <a:pt x="267678" y="1392517"/>
                    <a:pt x="283770" y="1395294"/>
                    <a:pt x="294402" y="1405842"/>
                  </a:cubicBezTo>
                  <a:cubicBezTo>
                    <a:pt x="296522" y="1408312"/>
                    <a:pt x="298375" y="1411001"/>
                    <a:pt x="299927" y="1413862"/>
                  </a:cubicBezTo>
                  <a:cubicBezTo>
                    <a:pt x="301551" y="1416657"/>
                    <a:pt x="303528" y="1419233"/>
                    <a:pt x="305807" y="1421525"/>
                  </a:cubicBezTo>
                  <a:cubicBezTo>
                    <a:pt x="314352" y="1426423"/>
                    <a:pt x="324988" y="1425793"/>
                    <a:pt x="332895" y="1419921"/>
                  </a:cubicBezTo>
                  <a:cubicBezTo>
                    <a:pt x="336282" y="1417961"/>
                    <a:pt x="339668" y="1415644"/>
                    <a:pt x="342875" y="1413327"/>
                  </a:cubicBezTo>
                  <a:cubicBezTo>
                    <a:pt x="349298" y="1408340"/>
                    <a:pt x="356451" y="1404373"/>
                    <a:pt x="364082" y="1401565"/>
                  </a:cubicBezTo>
                  <a:cubicBezTo>
                    <a:pt x="374709" y="1399244"/>
                    <a:pt x="385712" y="1399244"/>
                    <a:pt x="396338" y="1401565"/>
                  </a:cubicBezTo>
                  <a:cubicBezTo>
                    <a:pt x="402302" y="1403099"/>
                    <a:pt x="408617" y="1402467"/>
                    <a:pt x="414159" y="1399783"/>
                  </a:cubicBezTo>
                  <a:cubicBezTo>
                    <a:pt x="416621" y="1397681"/>
                    <a:pt x="418675" y="1395144"/>
                    <a:pt x="420218" y="1392298"/>
                  </a:cubicBezTo>
                  <a:lnTo>
                    <a:pt x="422891" y="1388021"/>
                  </a:lnTo>
                  <a:cubicBezTo>
                    <a:pt x="433348" y="1375047"/>
                    <a:pt x="449001" y="1367351"/>
                    <a:pt x="465661" y="1366993"/>
                  </a:cubicBezTo>
                  <a:lnTo>
                    <a:pt x="472969" y="1366993"/>
                  </a:lnTo>
                  <a:cubicBezTo>
                    <a:pt x="478184" y="1367114"/>
                    <a:pt x="483393" y="1366575"/>
                    <a:pt x="488473" y="1365389"/>
                  </a:cubicBezTo>
                  <a:cubicBezTo>
                    <a:pt x="492339" y="1364231"/>
                    <a:pt x="496005" y="1362488"/>
                    <a:pt x="499343" y="1360221"/>
                  </a:cubicBezTo>
                  <a:cubicBezTo>
                    <a:pt x="511608" y="1352185"/>
                    <a:pt x="521317" y="1340807"/>
                    <a:pt x="527322" y="1327430"/>
                  </a:cubicBezTo>
                  <a:cubicBezTo>
                    <a:pt x="523841" y="1324158"/>
                    <a:pt x="521053" y="1320218"/>
                    <a:pt x="519125" y="1315847"/>
                  </a:cubicBezTo>
                  <a:cubicBezTo>
                    <a:pt x="514051" y="1304602"/>
                    <a:pt x="516784" y="1291370"/>
                    <a:pt x="525897" y="1283056"/>
                  </a:cubicBezTo>
                  <a:lnTo>
                    <a:pt x="530174" y="1277353"/>
                  </a:lnTo>
                  <a:cubicBezTo>
                    <a:pt x="531407" y="1275516"/>
                    <a:pt x="532537" y="1273612"/>
                    <a:pt x="533560" y="1271651"/>
                  </a:cubicBezTo>
                  <a:cubicBezTo>
                    <a:pt x="535793" y="1267307"/>
                    <a:pt x="538612" y="1263289"/>
                    <a:pt x="541936" y="1259711"/>
                  </a:cubicBezTo>
                  <a:cubicBezTo>
                    <a:pt x="545259" y="1256815"/>
                    <a:pt x="549141" y="1254632"/>
                    <a:pt x="553341" y="1253295"/>
                  </a:cubicBezTo>
                  <a:cubicBezTo>
                    <a:pt x="555499" y="1252528"/>
                    <a:pt x="557587" y="1251574"/>
                    <a:pt x="559579" y="1250444"/>
                  </a:cubicBezTo>
                  <a:cubicBezTo>
                    <a:pt x="563677" y="1247770"/>
                    <a:pt x="563321" y="1247058"/>
                    <a:pt x="562074" y="1242424"/>
                  </a:cubicBezTo>
                  <a:cubicBezTo>
                    <a:pt x="560977" y="1238971"/>
                    <a:pt x="560495" y="1235352"/>
                    <a:pt x="560648" y="1231732"/>
                  </a:cubicBezTo>
                  <a:cubicBezTo>
                    <a:pt x="561717" y="1215158"/>
                    <a:pt x="577578" y="1211594"/>
                    <a:pt x="590409" y="1208564"/>
                  </a:cubicBezTo>
                  <a:cubicBezTo>
                    <a:pt x="598962" y="1206426"/>
                    <a:pt x="608230" y="1204466"/>
                    <a:pt x="611437" y="1199119"/>
                  </a:cubicBezTo>
                  <a:cubicBezTo>
                    <a:pt x="612490" y="1197380"/>
                    <a:pt x="613158" y="1195435"/>
                    <a:pt x="613397" y="1193416"/>
                  </a:cubicBezTo>
                  <a:cubicBezTo>
                    <a:pt x="613822" y="1189947"/>
                    <a:pt x="614976" y="1186607"/>
                    <a:pt x="616783" y="1183615"/>
                  </a:cubicBezTo>
                  <a:cubicBezTo>
                    <a:pt x="618676" y="1181172"/>
                    <a:pt x="620965" y="1179063"/>
                    <a:pt x="623556" y="1177378"/>
                  </a:cubicBezTo>
                  <a:cubicBezTo>
                    <a:pt x="624979" y="1176391"/>
                    <a:pt x="626293" y="1175256"/>
                    <a:pt x="627476" y="1173992"/>
                  </a:cubicBezTo>
                  <a:cubicBezTo>
                    <a:pt x="630473" y="1169827"/>
                    <a:pt x="632595" y="1165099"/>
                    <a:pt x="633714" y="1160091"/>
                  </a:cubicBezTo>
                  <a:cubicBezTo>
                    <a:pt x="634544" y="1156555"/>
                    <a:pt x="635677" y="1153097"/>
                    <a:pt x="637100" y="1149755"/>
                  </a:cubicBezTo>
                  <a:cubicBezTo>
                    <a:pt x="641626" y="1141947"/>
                    <a:pt x="650193" y="1137387"/>
                    <a:pt x="659197" y="1137993"/>
                  </a:cubicBezTo>
                  <a:cubicBezTo>
                    <a:pt x="663052" y="1137934"/>
                    <a:pt x="666861" y="1137148"/>
                    <a:pt x="670425" y="1135676"/>
                  </a:cubicBezTo>
                  <a:cubicBezTo>
                    <a:pt x="675597" y="1132660"/>
                    <a:pt x="679470" y="1127835"/>
                    <a:pt x="681295" y="1122133"/>
                  </a:cubicBezTo>
                  <a:cubicBezTo>
                    <a:pt x="683415" y="1117479"/>
                    <a:pt x="686109" y="1113108"/>
                    <a:pt x="689315" y="1109123"/>
                  </a:cubicBezTo>
                  <a:cubicBezTo>
                    <a:pt x="697081" y="1100886"/>
                    <a:pt x="708449" y="1097074"/>
                    <a:pt x="719611" y="1098965"/>
                  </a:cubicBezTo>
                  <a:lnTo>
                    <a:pt x="727987" y="1098965"/>
                  </a:lnTo>
                  <a:cubicBezTo>
                    <a:pt x="733929" y="1098473"/>
                    <a:pt x="739436" y="1095655"/>
                    <a:pt x="743312" y="1091124"/>
                  </a:cubicBezTo>
                  <a:cubicBezTo>
                    <a:pt x="746011" y="1088499"/>
                    <a:pt x="748933" y="1086114"/>
                    <a:pt x="752045" y="1083996"/>
                  </a:cubicBezTo>
                  <a:cubicBezTo>
                    <a:pt x="763874" y="1075831"/>
                    <a:pt x="779268" y="1074937"/>
                    <a:pt x="791963" y="1081679"/>
                  </a:cubicBezTo>
                  <a:cubicBezTo>
                    <a:pt x="798858" y="1086946"/>
                    <a:pt x="803454" y="1094670"/>
                    <a:pt x="804794" y="1103242"/>
                  </a:cubicBezTo>
                  <a:cubicBezTo>
                    <a:pt x="805864" y="1106450"/>
                    <a:pt x="806755" y="1109658"/>
                    <a:pt x="808003" y="1112509"/>
                  </a:cubicBezTo>
                  <a:cubicBezTo>
                    <a:pt x="809250" y="1115361"/>
                    <a:pt x="813171" y="1121954"/>
                    <a:pt x="816200" y="1126944"/>
                  </a:cubicBezTo>
                  <a:cubicBezTo>
                    <a:pt x="819866" y="1132626"/>
                    <a:pt x="823083" y="1138584"/>
                    <a:pt x="825824" y="1144765"/>
                  </a:cubicBezTo>
                  <a:cubicBezTo>
                    <a:pt x="826733" y="1146669"/>
                    <a:pt x="827507" y="1148634"/>
                    <a:pt x="828140" y="1150646"/>
                  </a:cubicBezTo>
                  <a:cubicBezTo>
                    <a:pt x="831526" y="1160269"/>
                    <a:pt x="833130" y="1162943"/>
                    <a:pt x="838833" y="1161873"/>
                  </a:cubicBezTo>
                  <a:cubicBezTo>
                    <a:pt x="844535" y="1160804"/>
                    <a:pt x="848634" y="1155458"/>
                    <a:pt x="853090" y="1149933"/>
                  </a:cubicBezTo>
                  <a:cubicBezTo>
                    <a:pt x="856307" y="1145266"/>
                    <a:pt x="860282" y="1141170"/>
                    <a:pt x="864852" y="1137815"/>
                  </a:cubicBezTo>
                  <a:cubicBezTo>
                    <a:pt x="870432" y="1134536"/>
                    <a:pt x="876425" y="1132019"/>
                    <a:pt x="882673" y="1130330"/>
                  </a:cubicBezTo>
                  <a:cubicBezTo>
                    <a:pt x="887958" y="1128713"/>
                    <a:pt x="892996" y="1126375"/>
                    <a:pt x="897642" y="1123380"/>
                  </a:cubicBezTo>
                  <a:cubicBezTo>
                    <a:pt x="906553" y="1117160"/>
                    <a:pt x="917965" y="1115759"/>
                    <a:pt x="928116" y="1119638"/>
                  </a:cubicBezTo>
                  <a:lnTo>
                    <a:pt x="936848" y="1121420"/>
                  </a:lnTo>
                  <a:cubicBezTo>
                    <a:pt x="947184" y="1123380"/>
                    <a:pt x="950570" y="1119816"/>
                    <a:pt x="954669" y="1108410"/>
                  </a:cubicBezTo>
                  <a:cubicBezTo>
                    <a:pt x="965117" y="1085381"/>
                    <a:pt x="971162" y="1060599"/>
                    <a:pt x="972490" y="1035345"/>
                  </a:cubicBezTo>
                  <a:cubicBezTo>
                    <a:pt x="972786" y="1024799"/>
                    <a:pt x="976686" y="1014673"/>
                    <a:pt x="983539" y="1006653"/>
                  </a:cubicBezTo>
                  <a:lnTo>
                    <a:pt x="988885" y="998633"/>
                  </a:lnTo>
                  <a:cubicBezTo>
                    <a:pt x="993436" y="990756"/>
                    <a:pt x="995487" y="981683"/>
                    <a:pt x="994766" y="972615"/>
                  </a:cubicBezTo>
                  <a:cubicBezTo>
                    <a:pt x="994767" y="970120"/>
                    <a:pt x="994767" y="967447"/>
                    <a:pt x="994767" y="964773"/>
                  </a:cubicBezTo>
                  <a:cubicBezTo>
                    <a:pt x="993485" y="950959"/>
                    <a:pt x="998686" y="937332"/>
                    <a:pt x="1008845" y="927884"/>
                  </a:cubicBezTo>
                  <a:cubicBezTo>
                    <a:pt x="1018350" y="921763"/>
                    <a:pt x="1030502" y="921556"/>
                    <a:pt x="1040210" y="927349"/>
                  </a:cubicBezTo>
                  <a:lnTo>
                    <a:pt x="1044665" y="928953"/>
                  </a:lnTo>
                  <a:cubicBezTo>
                    <a:pt x="1049303" y="931551"/>
                    <a:pt x="1054857" y="931943"/>
                    <a:pt x="1059813" y="930023"/>
                  </a:cubicBezTo>
                  <a:cubicBezTo>
                    <a:pt x="1061534" y="929164"/>
                    <a:pt x="1063053" y="927949"/>
                    <a:pt x="1064268" y="926458"/>
                  </a:cubicBezTo>
                  <a:cubicBezTo>
                    <a:pt x="1067447" y="923082"/>
                    <a:pt x="1071638" y="920830"/>
                    <a:pt x="1076209" y="920043"/>
                  </a:cubicBezTo>
                  <a:cubicBezTo>
                    <a:pt x="1079658" y="919765"/>
                    <a:pt x="1083126" y="920252"/>
                    <a:pt x="1086367" y="921469"/>
                  </a:cubicBezTo>
                  <a:cubicBezTo>
                    <a:pt x="1086844" y="919773"/>
                    <a:pt x="1087201" y="918046"/>
                    <a:pt x="1087436" y="916300"/>
                  </a:cubicBezTo>
                  <a:cubicBezTo>
                    <a:pt x="1088505" y="906855"/>
                    <a:pt x="1082089" y="903469"/>
                    <a:pt x="1079238" y="895628"/>
                  </a:cubicBezTo>
                  <a:cubicBezTo>
                    <a:pt x="1078220" y="889147"/>
                    <a:pt x="1077921" y="882572"/>
                    <a:pt x="1078347" y="876025"/>
                  </a:cubicBezTo>
                  <a:cubicBezTo>
                    <a:pt x="1077099" y="866580"/>
                    <a:pt x="1073892" y="858204"/>
                    <a:pt x="1072822" y="847868"/>
                  </a:cubicBezTo>
                  <a:cubicBezTo>
                    <a:pt x="1072222" y="828024"/>
                    <a:pt x="1069168" y="808331"/>
                    <a:pt x="1063733" y="789237"/>
                  </a:cubicBezTo>
                  <a:cubicBezTo>
                    <a:pt x="1059635" y="778366"/>
                    <a:pt x="1058744" y="758407"/>
                    <a:pt x="1047338" y="753595"/>
                  </a:cubicBezTo>
                  <a:cubicBezTo>
                    <a:pt x="1038962" y="750031"/>
                    <a:pt x="1026844" y="753595"/>
                    <a:pt x="1029517" y="740764"/>
                  </a:cubicBezTo>
                  <a:cubicBezTo>
                    <a:pt x="1030661" y="737348"/>
                    <a:pt x="1032479" y="734197"/>
                    <a:pt x="1034863" y="731497"/>
                  </a:cubicBezTo>
                  <a:cubicBezTo>
                    <a:pt x="1039497" y="728289"/>
                    <a:pt x="1037180" y="732566"/>
                    <a:pt x="1043417" y="733636"/>
                  </a:cubicBezTo>
                  <a:cubicBezTo>
                    <a:pt x="1058209" y="736131"/>
                    <a:pt x="1061238" y="723478"/>
                    <a:pt x="1067832" y="712963"/>
                  </a:cubicBezTo>
                  <a:cubicBezTo>
                    <a:pt x="1077275" y="698355"/>
                    <a:pt x="1088599" y="685053"/>
                    <a:pt x="1101514" y="673401"/>
                  </a:cubicBezTo>
                  <a:cubicBezTo>
                    <a:pt x="1105078" y="670193"/>
                    <a:pt x="1112741" y="666451"/>
                    <a:pt x="1113811" y="661461"/>
                  </a:cubicBezTo>
                  <a:cubicBezTo>
                    <a:pt x="1116305" y="650590"/>
                    <a:pt x="1105256" y="651837"/>
                    <a:pt x="1100979" y="644887"/>
                  </a:cubicBezTo>
                  <a:cubicBezTo>
                    <a:pt x="1096703" y="637937"/>
                    <a:pt x="1097772" y="635442"/>
                    <a:pt x="1092782" y="630452"/>
                  </a:cubicBezTo>
                  <a:cubicBezTo>
                    <a:pt x="1087792" y="625462"/>
                    <a:pt x="1083871" y="620651"/>
                    <a:pt x="1079772" y="617086"/>
                  </a:cubicBezTo>
                  <a:cubicBezTo>
                    <a:pt x="1064803" y="604434"/>
                    <a:pt x="1061951" y="623502"/>
                    <a:pt x="1050011" y="624393"/>
                  </a:cubicBezTo>
                  <a:cubicBezTo>
                    <a:pt x="1044487" y="624393"/>
                    <a:pt x="1042527" y="619403"/>
                    <a:pt x="1038428" y="616908"/>
                  </a:cubicBezTo>
                  <a:cubicBezTo>
                    <a:pt x="1031733" y="612459"/>
                    <a:pt x="1023024" y="612459"/>
                    <a:pt x="1016330" y="616908"/>
                  </a:cubicBezTo>
                  <a:cubicBezTo>
                    <a:pt x="1007063" y="622433"/>
                    <a:pt x="992984" y="638828"/>
                    <a:pt x="981579" y="637046"/>
                  </a:cubicBezTo>
                  <a:cubicBezTo>
                    <a:pt x="977302" y="637046"/>
                    <a:pt x="974450" y="629205"/>
                    <a:pt x="969104" y="631521"/>
                  </a:cubicBezTo>
                  <a:cubicBezTo>
                    <a:pt x="963758" y="633838"/>
                    <a:pt x="967857" y="640076"/>
                    <a:pt x="964114" y="644531"/>
                  </a:cubicBezTo>
                  <a:cubicBezTo>
                    <a:pt x="960372" y="648986"/>
                    <a:pt x="951996" y="626710"/>
                    <a:pt x="944690" y="623324"/>
                  </a:cubicBezTo>
                  <a:cubicBezTo>
                    <a:pt x="932571" y="617265"/>
                    <a:pt x="922057" y="628848"/>
                    <a:pt x="909048" y="625284"/>
                  </a:cubicBezTo>
                  <a:cubicBezTo>
                    <a:pt x="899246" y="622433"/>
                    <a:pt x="880534" y="616195"/>
                    <a:pt x="877861" y="631165"/>
                  </a:cubicBezTo>
                  <a:cubicBezTo>
                    <a:pt x="877861" y="635442"/>
                    <a:pt x="882138" y="639541"/>
                    <a:pt x="880000" y="645065"/>
                  </a:cubicBezTo>
                  <a:cubicBezTo>
                    <a:pt x="876839" y="650553"/>
                    <a:pt x="871761" y="654679"/>
                    <a:pt x="865743" y="656649"/>
                  </a:cubicBezTo>
                  <a:cubicBezTo>
                    <a:pt x="854159" y="661995"/>
                    <a:pt x="840972" y="659857"/>
                    <a:pt x="830100" y="667163"/>
                  </a:cubicBezTo>
                  <a:cubicBezTo>
                    <a:pt x="819230" y="674470"/>
                    <a:pt x="814953" y="689974"/>
                    <a:pt x="806042" y="701736"/>
                  </a:cubicBezTo>
                  <a:cubicBezTo>
                    <a:pt x="804525" y="704948"/>
                    <a:pt x="801213" y="706921"/>
                    <a:pt x="797666" y="706726"/>
                  </a:cubicBezTo>
                  <a:cubicBezTo>
                    <a:pt x="795528" y="706726"/>
                    <a:pt x="792676" y="705122"/>
                    <a:pt x="790182" y="705300"/>
                  </a:cubicBezTo>
                  <a:cubicBezTo>
                    <a:pt x="787686" y="705478"/>
                    <a:pt x="783053" y="709221"/>
                    <a:pt x="779133" y="709934"/>
                  </a:cubicBezTo>
                  <a:cubicBezTo>
                    <a:pt x="762381" y="712785"/>
                    <a:pt x="777885" y="702983"/>
                    <a:pt x="782340" y="698706"/>
                  </a:cubicBezTo>
                  <a:cubicBezTo>
                    <a:pt x="786681" y="693470"/>
                    <a:pt x="790557" y="687865"/>
                    <a:pt x="793924" y="681955"/>
                  </a:cubicBezTo>
                  <a:cubicBezTo>
                    <a:pt x="798379" y="675717"/>
                    <a:pt x="806399" y="672510"/>
                    <a:pt x="803547" y="664134"/>
                  </a:cubicBezTo>
                  <a:cubicBezTo>
                    <a:pt x="794459" y="637224"/>
                    <a:pt x="769866" y="687123"/>
                    <a:pt x="763985" y="687836"/>
                  </a:cubicBezTo>
                  <a:cubicBezTo>
                    <a:pt x="758104" y="688548"/>
                    <a:pt x="763985" y="682668"/>
                    <a:pt x="763985" y="681064"/>
                  </a:cubicBezTo>
                  <a:cubicBezTo>
                    <a:pt x="763985" y="679460"/>
                    <a:pt x="768440" y="676608"/>
                    <a:pt x="770044" y="673401"/>
                  </a:cubicBezTo>
                  <a:cubicBezTo>
                    <a:pt x="771648" y="670193"/>
                    <a:pt x="771113" y="667163"/>
                    <a:pt x="772539" y="664490"/>
                  </a:cubicBezTo>
                  <a:cubicBezTo>
                    <a:pt x="778954" y="650412"/>
                    <a:pt x="795350" y="649699"/>
                    <a:pt x="808181" y="643640"/>
                  </a:cubicBezTo>
                  <a:cubicBezTo>
                    <a:pt x="821012" y="637581"/>
                    <a:pt x="824398" y="627957"/>
                    <a:pt x="832774" y="617443"/>
                  </a:cubicBezTo>
                  <a:cubicBezTo>
                    <a:pt x="841149" y="606929"/>
                    <a:pt x="850594" y="602473"/>
                    <a:pt x="849347" y="589464"/>
                  </a:cubicBezTo>
                  <a:cubicBezTo>
                    <a:pt x="847921" y="581266"/>
                    <a:pt x="840615" y="575742"/>
                    <a:pt x="839724" y="567366"/>
                  </a:cubicBezTo>
                  <a:cubicBezTo>
                    <a:pt x="838833" y="558990"/>
                    <a:pt x="843823" y="553109"/>
                    <a:pt x="839724" y="546159"/>
                  </a:cubicBezTo>
                  <a:cubicBezTo>
                    <a:pt x="835625" y="539209"/>
                    <a:pt x="830635" y="539565"/>
                    <a:pt x="827249" y="533863"/>
                  </a:cubicBezTo>
                  <a:cubicBezTo>
                    <a:pt x="823863" y="528160"/>
                    <a:pt x="823507" y="517824"/>
                    <a:pt x="819408" y="510517"/>
                  </a:cubicBezTo>
                  <a:cubicBezTo>
                    <a:pt x="815309" y="503210"/>
                    <a:pt x="808537" y="484320"/>
                    <a:pt x="795528" y="486102"/>
                  </a:cubicBezTo>
                  <a:cubicBezTo>
                    <a:pt x="789291" y="486993"/>
                    <a:pt x="792855" y="486993"/>
                    <a:pt x="789291" y="490736"/>
                  </a:cubicBezTo>
                  <a:cubicBezTo>
                    <a:pt x="788399" y="491805"/>
                    <a:pt x="784836" y="502676"/>
                    <a:pt x="781627" y="500003"/>
                  </a:cubicBezTo>
                  <a:cubicBezTo>
                    <a:pt x="778420" y="497330"/>
                    <a:pt x="781627" y="482182"/>
                    <a:pt x="780558" y="477726"/>
                  </a:cubicBezTo>
                  <a:cubicBezTo>
                    <a:pt x="779315" y="470841"/>
                    <a:pt x="773470" y="465735"/>
                    <a:pt x="766479" y="465430"/>
                  </a:cubicBezTo>
                  <a:cubicBezTo>
                    <a:pt x="748659" y="465430"/>
                    <a:pt x="742243" y="488241"/>
                    <a:pt x="723531" y="483251"/>
                  </a:cubicBezTo>
                  <a:cubicBezTo>
                    <a:pt x="711057" y="479865"/>
                    <a:pt x="702502" y="473271"/>
                    <a:pt x="703037" y="461331"/>
                  </a:cubicBezTo>
                  <a:cubicBezTo>
                    <a:pt x="703037" y="453490"/>
                    <a:pt x="703037" y="453134"/>
                    <a:pt x="699473" y="447253"/>
                  </a:cubicBezTo>
                  <a:cubicBezTo>
                    <a:pt x="695909" y="441372"/>
                    <a:pt x="694483" y="442441"/>
                    <a:pt x="698404" y="434778"/>
                  </a:cubicBezTo>
                  <a:cubicBezTo>
                    <a:pt x="702324" y="427115"/>
                    <a:pt x="706245" y="425867"/>
                    <a:pt x="702324" y="416957"/>
                  </a:cubicBezTo>
                  <a:cubicBezTo>
                    <a:pt x="701255" y="414462"/>
                    <a:pt x="692166" y="405552"/>
                    <a:pt x="696800" y="403057"/>
                  </a:cubicBezTo>
                  <a:cubicBezTo>
                    <a:pt x="701433" y="400562"/>
                    <a:pt x="710522" y="412324"/>
                    <a:pt x="712304" y="413393"/>
                  </a:cubicBezTo>
                  <a:cubicBezTo>
                    <a:pt x="719848" y="417478"/>
                    <a:pt x="726040" y="423670"/>
                    <a:pt x="730125" y="431214"/>
                  </a:cubicBezTo>
                  <a:cubicBezTo>
                    <a:pt x="739749" y="445827"/>
                    <a:pt x="747946" y="433531"/>
                    <a:pt x="757391" y="426937"/>
                  </a:cubicBezTo>
                  <a:cubicBezTo>
                    <a:pt x="761312" y="424264"/>
                    <a:pt x="764698" y="421769"/>
                    <a:pt x="769688" y="423729"/>
                  </a:cubicBezTo>
                  <a:cubicBezTo>
                    <a:pt x="774678" y="425689"/>
                    <a:pt x="775925" y="435669"/>
                    <a:pt x="781984" y="436738"/>
                  </a:cubicBezTo>
                  <a:cubicBezTo>
                    <a:pt x="790716" y="438164"/>
                    <a:pt x="802122" y="402522"/>
                    <a:pt x="803904" y="396641"/>
                  </a:cubicBezTo>
                  <a:cubicBezTo>
                    <a:pt x="809250" y="378820"/>
                    <a:pt x="793924" y="364385"/>
                    <a:pt x="803904" y="347812"/>
                  </a:cubicBezTo>
                  <a:cubicBezTo>
                    <a:pt x="810907" y="334248"/>
                    <a:pt x="821278" y="322712"/>
                    <a:pt x="834021" y="314308"/>
                  </a:cubicBezTo>
                  <a:cubicBezTo>
                    <a:pt x="851842" y="306289"/>
                    <a:pt x="870554" y="317872"/>
                    <a:pt x="887484" y="314308"/>
                  </a:cubicBezTo>
                  <a:cubicBezTo>
                    <a:pt x="896928" y="313416"/>
                    <a:pt x="905230" y="307679"/>
                    <a:pt x="909404" y="299160"/>
                  </a:cubicBezTo>
                  <a:cubicBezTo>
                    <a:pt x="912255" y="292210"/>
                    <a:pt x="909404" y="284547"/>
                    <a:pt x="914038" y="277953"/>
                  </a:cubicBezTo>
                  <a:cubicBezTo>
                    <a:pt x="918671" y="271360"/>
                    <a:pt x="923839" y="270647"/>
                    <a:pt x="928473" y="266548"/>
                  </a:cubicBezTo>
                  <a:cubicBezTo>
                    <a:pt x="936848" y="258885"/>
                    <a:pt x="940234" y="248727"/>
                    <a:pt x="951996" y="244985"/>
                  </a:cubicBezTo>
                  <a:cubicBezTo>
                    <a:pt x="959302" y="242846"/>
                    <a:pt x="967322" y="244094"/>
                    <a:pt x="971777" y="236252"/>
                  </a:cubicBezTo>
                  <a:cubicBezTo>
                    <a:pt x="976233" y="228411"/>
                    <a:pt x="971777" y="221639"/>
                    <a:pt x="979440" y="215758"/>
                  </a:cubicBezTo>
                  <a:cubicBezTo>
                    <a:pt x="987103" y="209877"/>
                    <a:pt x="997261" y="210234"/>
                    <a:pt x="997261" y="200432"/>
                  </a:cubicBezTo>
                  <a:cubicBezTo>
                    <a:pt x="997261" y="193839"/>
                    <a:pt x="988351" y="193126"/>
                    <a:pt x="984608" y="189027"/>
                  </a:cubicBezTo>
                  <a:cubicBezTo>
                    <a:pt x="976411" y="179938"/>
                    <a:pt x="991737" y="157127"/>
                    <a:pt x="977123" y="158553"/>
                  </a:cubicBezTo>
                  <a:cubicBezTo>
                    <a:pt x="965540" y="159622"/>
                    <a:pt x="959302" y="179582"/>
                    <a:pt x="947541" y="181364"/>
                  </a:cubicBezTo>
                  <a:cubicBezTo>
                    <a:pt x="925621" y="184750"/>
                    <a:pt x="927760" y="161226"/>
                    <a:pt x="921878" y="149286"/>
                  </a:cubicBezTo>
                  <a:cubicBezTo>
                    <a:pt x="917958" y="141445"/>
                    <a:pt x="908513" y="131465"/>
                    <a:pt x="899246" y="136990"/>
                  </a:cubicBezTo>
                  <a:cubicBezTo>
                    <a:pt x="896751" y="138237"/>
                    <a:pt x="890157" y="152494"/>
                    <a:pt x="888197" y="151603"/>
                  </a:cubicBezTo>
                  <a:cubicBezTo>
                    <a:pt x="886236" y="150712"/>
                    <a:pt x="883563" y="139485"/>
                    <a:pt x="880000" y="136455"/>
                  </a:cubicBezTo>
                  <a:cubicBezTo>
                    <a:pt x="872871" y="130396"/>
                    <a:pt x="866277" y="136455"/>
                    <a:pt x="858258" y="138059"/>
                  </a:cubicBezTo>
                  <a:cubicBezTo>
                    <a:pt x="850238" y="139663"/>
                    <a:pt x="825645" y="152137"/>
                    <a:pt x="840437" y="136455"/>
                  </a:cubicBezTo>
                  <a:cubicBezTo>
                    <a:pt x="852199" y="123802"/>
                    <a:pt x="866634" y="110436"/>
                    <a:pt x="864495" y="90655"/>
                  </a:cubicBezTo>
                  <a:cubicBezTo>
                    <a:pt x="861644" y="62676"/>
                    <a:pt x="846674" y="90655"/>
                    <a:pt x="836160" y="89229"/>
                  </a:cubicBezTo>
                  <a:cubicBezTo>
                    <a:pt x="825645" y="87804"/>
                    <a:pt x="850773" y="73369"/>
                    <a:pt x="852733" y="69983"/>
                  </a:cubicBezTo>
                  <a:cubicBezTo>
                    <a:pt x="863604" y="52162"/>
                    <a:pt x="852733" y="45033"/>
                    <a:pt x="836694" y="38796"/>
                  </a:cubicBezTo>
                  <a:cubicBezTo>
                    <a:pt x="827151" y="36094"/>
                    <a:pt x="820139" y="27961"/>
                    <a:pt x="818873" y="18124"/>
                  </a:cubicBezTo>
                  <a:cubicBezTo>
                    <a:pt x="817626" y="11352"/>
                    <a:pt x="818873" y="-2192"/>
                    <a:pt x="807824" y="303"/>
                  </a:cubicBezTo>
                  <a:cubicBezTo>
                    <a:pt x="801944" y="1550"/>
                    <a:pt x="801409" y="7966"/>
                    <a:pt x="798736" y="11708"/>
                  </a:cubicBezTo>
                  <a:cubicBezTo>
                    <a:pt x="796104" y="14993"/>
                    <a:pt x="793181" y="18035"/>
                    <a:pt x="790004" y="20797"/>
                  </a:cubicBezTo>
                  <a:cubicBezTo>
                    <a:pt x="780915" y="29886"/>
                    <a:pt x="786796" y="28282"/>
                    <a:pt x="784479" y="38618"/>
                  </a:cubicBezTo>
                  <a:cubicBezTo>
                    <a:pt x="782340" y="40044"/>
                    <a:pt x="777529" y="33450"/>
                    <a:pt x="774678" y="32915"/>
                  </a:cubicBezTo>
                  <a:cubicBezTo>
                    <a:pt x="771826" y="32381"/>
                    <a:pt x="765410" y="35588"/>
                    <a:pt x="761668" y="38261"/>
                  </a:cubicBezTo>
                  <a:cubicBezTo>
                    <a:pt x="750975" y="46281"/>
                    <a:pt x="743847" y="57865"/>
                    <a:pt x="732264" y="64815"/>
                  </a:cubicBezTo>
                  <a:cubicBezTo>
                    <a:pt x="720680" y="71765"/>
                    <a:pt x="709096" y="72478"/>
                    <a:pt x="698938" y="79071"/>
                  </a:cubicBezTo>
                  <a:cubicBezTo>
                    <a:pt x="688780" y="85665"/>
                    <a:pt x="690741" y="88517"/>
                    <a:pt x="688424" y="96892"/>
                  </a:cubicBezTo>
                  <a:cubicBezTo>
                    <a:pt x="686107" y="105268"/>
                    <a:pt x="677731" y="114713"/>
                    <a:pt x="678444" y="121842"/>
                  </a:cubicBezTo>
                  <a:cubicBezTo>
                    <a:pt x="679514" y="132713"/>
                    <a:pt x="691097" y="133604"/>
                    <a:pt x="679870" y="145187"/>
                  </a:cubicBezTo>
                  <a:cubicBezTo>
                    <a:pt x="668643" y="156771"/>
                    <a:pt x="651000" y="163008"/>
                    <a:pt x="655455" y="183324"/>
                  </a:cubicBezTo>
                  <a:cubicBezTo>
                    <a:pt x="658128" y="195442"/>
                    <a:pt x="662405" y="186354"/>
                    <a:pt x="670781" y="183324"/>
                  </a:cubicBezTo>
                  <a:cubicBezTo>
                    <a:pt x="681485" y="181972"/>
                    <a:pt x="692335" y="184230"/>
                    <a:pt x="701611" y="189740"/>
                  </a:cubicBezTo>
                  <a:cubicBezTo>
                    <a:pt x="712660" y="194551"/>
                    <a:pt x="717472" y="190809"/>
                    <a:pt x="728878" y="189740"/>
                  </a:cubicBezTo>
                  <a:cubicBezTo>
                    <a:pt x="731729" y="189740"/>
                    <a:pt x="753292" y="190809"/>
                    <a:pt x="750263" y="199007"/>
                  </a:cubicBezTo>
                  <a:cubicBezTo>
                    <a:pt x="747233" y="207204"/>
                    <a:pt x="738857" y="196690"/>
                    <a:pt x="736897" y="206848"/>
                  </a:cubicBezTo>
                  <a:cubicBezTo>
                    <a:pt x="736897" y="209877"/>
                    <a:pt x="740461" y="212729"/>
                    <a:pt x="738144" y="215936"/>
                  </a:cubicBezTo>
                  <a:cubicBezTo>
                    <a:pt x="735828" y="219144"/>
                    <a:pt x="729234" y="215936"/>
                    <a:pt x="725313" y="215936"/>
                  </a:cubicBezTo>
                  <a:cubicBezTo>
                    <a:pt x="715333" y="215936"/>
                    <a:pt x="709987" y="228233"/>
                    <a:pt x="700008" y="226807"/>
                  </a:cubicBezTo>
                  <a:cubicBezTo>
                    <a:pt x="690028" y="225382"/>
                    <a:pt x="689137" y="216471"/>
                    <a:pt x="682187" y="214689"/>
                  </a:cubicBezTo>
                  <a:cubicBezTo>
                    <a:pt x="670425" y="212016"/>
                    <a:pt x="658484" y="220926"/>
                    <a:pt x="646545" y="219144"/>
                  </a:cubicBezTo>
                  <a:cubicBezTo>
                    <a:pt x="634604" y="217362"/>
                    <a:pt x="626585" y="206491"/>
                    <a:pt x="616249" y="208452"/>
                  </a:cubicBezTo>
                  <a:cubicBezTo>
                    <a:pt x="602883" y="210947"/>
                    <a:pt x="613220" y="217540"/>
                    <a:pt x="611616" y="224312"/>
                  </a:cubicBezTo>
                  <a:cubicBezTo>
                    <a:pt x="610011" y="231084"/>
                    <a:pt x="591656" y="224312"/>
                    <a:pt x="586131" y="224312"/>
                  </a:cubicBezTo>
                  <a:cubicBezTo>
                    <a:pt x="573094" y="227070"/>
                    <a:pt x="561287" y="233942"/>
                    <a:pt x="552449" y="243915"/>
                  </a:cubicBezTo>
                  <a:cubicBezTo>
                    <a:pt x="540510" y="254073"/>
                    <a:pt x="528392" y="264053"/>
                    <a:pt x="516808" y="274389"/>
                  </a:cubicBezTo>
                  <a:cubicBezTo>
                    <a:pt x="505225" y="284725"/>
                    <a:pt x="497383" y="293636"/>
                    <a:pt x="487225" y="302368"/>
                  </a:cubicBezTo>
                  <a:cubicBezTo>
                    <a:pt x="480988" y="307536"/>
                    <a:pt x="473503" y="308249"/>
                    <a:pt x="467266" y="313061"/>
                  </a:cubicBezTo>
                  <a:cubicBezTo>
                    <a:pt x="460984" y="318650"/>
                    <a:pt x="455034" y="324600"/>
                    <a:pt x="449445" y="330882"/>
                  </a:cubicBezTo>
                  <a:cubicBezTo>
                    <a:pt x="440000" y="340327"/>
                    <a:pt x="439465" y="337475"/>
                    <a:pt x="427703" y="338010"/>
                  </a:cubicBezTo>
                  <a:cubicBezTo>
                    <a:pt x="407031" y="338010"/>
                    <a:pt x="387784" y="366880"/>
                    <a:pt x="375310" y="381137"/>
                  </a:cubicBezTo>
                  <a:cubicBezTo>
                    <a:pt x="367621" y="388618"/>
                    <a:pt x="357767" y="393483"/>
                    <a:pt x="347153" y="395037"/>
                  </a:cubicBezTo>
                  <a:cubicBezTo>
                    <a:pt x="336628" y="399058"/>
                    <a:pt x="327000" y="405113"/>
                    <a:pt x="318817" y="412858"/>
                  </a:cubicBezTo>
                  <a:cubicBezTo>
                    <a:pt x="314540" y="416422"/>
                    <a:pt x="312402" y="421234"/>
                    <a:pt x="308481" y="424976"/>
                  </a:cubicBezTo>
                  <a:cubicBezTo>
                    <a:pt x="304560" y="428719"/>
                    <a:pt x="300461" y="429610"/>
                    <a:pt x="297610" y="432996"/>
                  </a:cubicBezTo>
                  <a:cubicBezTo>
                    <a:pt x="295506" y="436964"/>
                    <a:pt x="293833" y="441146"/>
                    <a:pt x="292620" y="445471"/>
                  </a:cubicBezTo>
                  <a:cubicBezTo>
                    <a:pt x="288852" y="451140"/>
                    <a:pt x="283857" y="455890"/>
                    <a:pt x="278007" y="459371"/>
                  </a:cubicBezTo>
                  <a:cubicBezTo>
                    <a:pt x="261077" y="472024"/>
                    <a:pt x="248781" y="489845"/>
                    <a:pt x="230425" y="501250"/>
                  </a:cubicBezTo>
                  <a:cubicBezTo>
                    <a:pt x="220445" y="507666"/>
                    <a:pt x="213673" y="507131"/>
                    <a:pt x="208683" y="519071"/>
                  </a:cubicBezTo>
                  <a:cubicBezTo>
                    <a:pt x="206062" y="529984"/>
                    <a:pt x="204157" y="541057"/>
                    <a:pt x="202981" y="552218"/>
                  </a:cubicBezTo>
                  <a:cubicBezTo>
                    <a:pt x="198752" y="562847"/>
                    <a:pt x="193748" y="573152"/>
                    <a:pt x="188011" y="583048"/>
                  </a:cubicBezTo>
                  <a:cubicBezTo>
                    <a:pt x="185354" y="589140"/>
                    <a:pt x="182380" y="595089"/>
                    <a:pt x="179101" y="600869"/>
                  </a:cubicBezTo>
                  <a:cubicBezTo>
                    <a:pt x="178210" y="602473"/>
                    <a:pt x="175714" y="604612"/>
                    <a:pt x="175358" y="606572"/>
                  </a:cubicBezTo>
                  <a:cubicBezTo>
                    <a:pt x="174111" y="614948"/>
                    <a:pt x="176962" y="609958"/>
                    <a:pt x="177318" y="614057"/>
                  </a:cubicBezTo>
                  <a:cubicBezTo>
                    <a:pt x="177675" y="618156"/>
                    <a:pt x="181239" y="617265"/>
                    <a:pt x="177318" y="621720"/>
                  </a:cubicBezTo>
                  <a:cubicBezTo>
                    <a:pt x="173398" y="626175"/>
                    <a:pt x="167873" y="625284"/>
                    <a:pt x="165200" y="625997"/>
                  </a:cubicBezTo>
                  <a:cubicBezTo>
                    <a:pt x="152547" y="630096"/>
                    <a:pt x="154330" y="633482"/>
                    <a:pt x="149340" y="643818"/>
                  </a:cubicBezTo>
                  <a:cubicBezTo>
                    <a:pt x="143719" y="653474"/>
                    <a:pt x="137153" y="662548"/>
                    <a:pt x="129737" y="670906"/>
                  </a:cubicBezTo>
                  <a:cubicBezTo>
                    <a:pt x="123499" y="678925"/>
                    <a:pt x="107817" y="689796"/>
                    <a:pt x="108886" y="701201"/>
                  </a:cubicBezTo>
                  <a:cubicBezTo>
                    <a:pt x="109955" y="712607"/>
                    <a:pt x="123321" y="715815"/>
                    <a:pt x="129202" y="722943"/>
                  </a:cubicBezTo>
                  <a:cubicBezTo>
                    <a:pt x="135083" y="730071"/>
                    <a:pt x="135796" y="740764"/>
                    <a:pt x="143281" y="743081"/>
                  </a:cubicBezTo>
                  <a:cubicBezTo>
                    <a:pt x="150765" y="745397"/>
                    <a:pt x="161102" y="735418"/>
                    <a:pt x="169478" y="734883"/>
                  </a:cubicBezTo>
                  <a:cubicBezTo>
                    <a:pt x="176396" y="735191"/>
                    <a:pt x="183296" y="735846"/>
                    <a:pt x="190150" y="736843"/>
                  </a:cubicBezTo>
                  <a:cubicBezTo>
                    <a:pt x="197842" y="736512"/>
                    <a:pt x="205547" y="736990"/>
                    <a:pt x="213139" y="738269"/>
                  </a:cubicBezTo>
                  <a:cubicBezTo>
                    <a:pt x="227217" y="742011"/>
                    <a:pt x="228465" y="751278"/>
                    <a:pt x="237019" y="760902"/>
                  </a:cubicBezTo>
                  <a:cubicBezTo>
                    <a:pt x="245573" y="770525"/>
                    <a:pt x="246998" y="768030"/>
                    <a:pt x="245038" y="778723"/>
                  </a:cubicBezTo>
                  <a:cubicBezTo>
                    <a:pt x="244062" y="788951"/>
                    <a:pt x="240771" y="798824"/>
                    <a:pt x="235415" y="807593"/>
                  </a:cubicBezTo>
                  <a:cubicBezTo>
                    <a:pt x="224544" y="819889"/>
                    <a:pt x="217594" y="807593"/>
                    <a:pt x="205832" y="805098"/>
                  </a:cubicBezTo>
                  <a:cubicBezTo>
                    <a:pt x="184447" y="802425"/>
                    <a:pt x="173398" y="836284"/>
                    <a:pt x="152369" y="835750"/>
                  </a:cubicBezTo>
                  <a:cubicBezTo>
                    <a:pt x="142746" y="835750"/>
                    <a:pt x="137043" y="826483"/>
                    <a:pt x="128667" y="823097"/>
                  </a:cubicBezTo>
                  <a:cubicBezTo>
                    <a:pt x="119571" y="819802"/>
                    <a:pt x="109607" y="819802"/>
                    <a:pt x="100511" y="823097"/>
                  </a:cubicBezTo>
                  <a:cubicBezTo>
                    <a:pt x="79481" y="832007"/>
                    <a:pt x="106034" y="865511"/>
                    <a:pt x="98372" y="883510"/>
                  </a:cubicBezTo>
                  <a:cubicBezTo>
                    <a:pt x="93203" y="895806"/>
                    <a:pt x="80551" y="903469"/>
                    <a:pt x="73244" y="913806"/>
                  </a:cubicBezTo>
                  <a:cubicBezTo>
                    <a:pt x="65937" y="924142"/>
                    <a:pt x="58809" y="940359"/>
                    <a:pt x="50077" y="953012"/>
                  </a:cubicBezTo>
                  <a:cubicBezTo>
                    <a:pt x="47513" y="957452"/>
                    <a:pt x="43825" y="961140"/>
                    <a:pt x="39384" y="963704"/>
                  </a:cubicBezTo>
                  <a:cubicBezTo>
                    <a:pt x="34216" y="966199"/>
                    <a:pt x="27622" y="963704"/>
                    <a:pt x="22632" y="967447"/>
                  </a:cubicBezTo>
                  <a:cubicBezTo>
                    <a:pt x="14435" y="972436"/>
                    <a:pt x="17999" y="982416"/>
                    <a:pt x="14079" y="990436"/>
                  </a:cubicBezTo>
                  <a:cubicBezTo>
                    <a:pt x="8763" y="998633"/>
                    <a:pt x="4057" y="1007210"/>
                    <a:pt x="0" y="1016098"/>
                  </a:cubicBezTo>
                  <a:cubicBezTo>
                    <a:pt x="1695" y="1027766"/>
                    <a:pt x="6223" y="1038840"/>
                    <a:pt x="13187" y="1048354"/>
                  </a:cubicBezTo>
                  <a:cubicBezTo>
                    <a:pt x="18410" y="1054410"/>
                    <a:pt x="25874" y="1058078"/>
                    <a:pt x="33860" y="105851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76" name="Полилиния: фигура 709">
              <a:extLst>
                <a:ext uri="{FF2B5EF4-FFF2-40B4-BE49-F238E27FC236}">
                  <a16:creationId xmlns:a16="http://schemas.microsoft.com/office/drawing/2014/main" id="{67A621D1-7314-46C1-9B47-071B9CEE0C0B}"/>
                </a:ext>
              </a:extLst>
            </p:cNvPr>
            <p:cNvSpPr/>
            <p:nvPr/>
          </p:nvSpPr>
          <p:spPr>
            <a:xfrm>
              <a:off x="1039619" y="2607394"/>
              <a:ext cx="149640" cy="160841"/>
            </a:xfrm>
            <a:custGeom>
              <a:avLst/>
              <a:gdLst>
                <a:gd name="connsiteX0" fmla="*/ 50790 w 160566"/>
                <a:gd name="connsiteY0" fmla="*/ 94629 h 172506"/>
                <a:gd name="connsiteX1" fmla="*/ 65225 w 160566"/>
                <a:gd name="connsiteY1" fmla="*/ 112450 h 172506"/>
                <a:gd name="connsiteX2" fmla="*/ 79303 w 160566"/>
                <a:gd name="connsiteY2" fmla="*/ 133123 h 172506"/>
                <a:gd name="connsiteX3" fmla="*/ 97124 w 160566"/>
                <a:gd name="connsiteY3" fmla="*/ 157181 h 172506"/>
                <a:gd name="connsiteX4" fmla="*/ 104609 w 160566"/>
                <a:gd name="connsiteY4" fmla="*/ 165379 h 172506"/>
                <a:gd name="connsiteX5" fmla="*/ 111381 w 160566"/>
                <a:gd name="connsiteY5" fmla="*/ 172507 h 172506"/>
                <a:gd name="connsiteX6" fmla="*/ 122074 w 160566"/>
                <a:gd name="connsiteY6" fmla="*/ 168943 h 172506"/>
                <a:gd name="connsiteX7" fmla="*/ 160567 w 160566"/>
                <a:gd name="connsiteY7" fmla="*/ 130984 h 172506"/>
                <a:gd name="connsiteX8" fmla="*/ 135974 w 160566"/>
                <a:gd name="connsiteY8" fmla="*/ 61126 h 172506"/>
                <a:gd name="connsiteX9" fmla="*/ 122430 w 160566"/>
                <a:gd name="connsiteY9" fmla="*/ 37424 h 172506"/>
                <a:gd name="connsiteX10" fmla="*/ 95699 w 160566"/>
                <a:gd name="connsiteY10" fmla="*/ 49721 h 172506"/>
                <a:gd name="connsiteX11" fmla="*/ 78769 w 160566"/>
                <a:gd name="connsiteY11" fmla="*/ 31900 h 172506"/>
                <a:gd name="connsiteX12" fmla="*/ 78769 w 160566"/>
                <a:gd name="connsiteY12" fmla="*/ 14079 h 172506"/>
                <a:gd name="connsiteX13" fmla="*/ 33682 w 160566"/>
                <a:gd name="connsiteY13" fmla="*/ 17821 h 172506"/>
                <a:gd name="connsiteX14" fmla="*/ 26197 w 160566"/>
                <a:gd name="connsiteY14" fmla="*/ 5881 h 172506"/>
                <a:gd name="connsiteX15" fmla="*/ 15861 w 160566"/>
                <a:gd name="connsiteY15" fmla="*/ 15504 h 172506"/>
                <a:gd name="connsiteX16" fmla="*/ 7841 w 160566"/>
                <a:gd name="connsiteY16" fmla="*/ 6237 h 172506"/>
                <a:gd name="connsiteX17" fmla="*/ 0 w 160566"/>
                <a:gd name="connsiteY17" fmla="*/ 0 h 172506"/>
                <a:gd name="connsiteX18" fmla="*/ 31900 w 160566"/>
                <a:gd name="connsiteY18" fmla="*/ 73066 h 172506"/>
                <a:gd name="connsiteX19" fmla="*/ 50790 w 160566"/>
                <a:gd name="connsiteY19" fmla="*/ 94629 h 17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566" h="172506">
                  <a:moveTo>
                    <a:pt x="50790" y="94629"/>
                  </a:moveTo>
                  <a:cubicBezTo>
                    <a:pt x="55780" y="100154"/>
                    <a:pt x="60591" y="105678"/>
                    <a:pt x="65225" y="112450"/>
                  </a:cubicBezTo>
                  <a:cubicBezTo>
                    <a:pt x="69858" y="119222"/>
                    <a:pt x="74848" y="126172"/>
                    <a:pt x="79303" y="133123"/>
                  </a:cubicBezTo>
                  <a:cubicBezTo>
                    <a:pt x="84768" y="141484"/>
                    <a:pt x="90718" y="149517"/>
                    <a:pt x="97124" y="157181"/>
                  </a:cubicBezTo>
                  <a:cubicBezTo>
                    <a:pt x="99441" y="160032"/>
                    <a:pt x="102114" y="162705"/>
                    <a:pt x="104609" y="165379"/>
                  </a:cubicBezTo>
                  <a:cubicBezTo>
                    <a:pt x="107104" y="168052"/>
                    <a:pt x="109243" y="170012"/>
                    <a:pt x="111381" y="172507"/>
                  </a:cubicBezTo>
                  <a:lnTo>
                    <a:pt x="122074" y="168943"/>
                  </a:lnTo>
                  <a:cubicBezTo>
                    <a:pt x="145063" y="161458"/>
                    <a:pt x="158785" y="152904"/>
                    <a:pt x="160567" y="130984"/>
                  </a:cubicBezTo>
                  <a:cubicBezTo>
                    <a:pt x="160144" y="105650"/>
                    <a:pt x="151514" y="81138"/>
                    <a:pt x="135974" y="61126"/>
                  </a:cubicBezTo>
                  <a:cubicBezTo>
                    <a:pt x="131341" y="53463"/>
                    <a:pt x="126529" y="45622"/>
                    <a:pt x="122430" y="37424"/>
                  </a:cubicBezTo>
                  <a:cubicBezTo>
                    <a:pt x="115658" y="48473"/>
                    <a:pt x="108886" y="58987"/>
                    <a:pt x="95699" y="49721"/>
                  </a:cubicBezTo>
                  <a:cubicBezTo>
                    <a:pt x="88570" y="44731"/>
                    <a:pt x="79482" y="40988"/>
                    <a:pt x="78769" y="31900"/>
                  </a:cubicBezTo>
                  <a:cubicBezTo>
                    <a:pt x="78769" y="25840"/>
                    <a:pt x="84828" y="18534"/>
                    <a:pt x="78769" y="14079"/>
                  </a:cubicBezTo>
                  <a:cubicBezTo>
                    <a:pt x="66472" y="2851"/>
                    <a:pt x="46335" y="42770"/>
                    <a:pt x="33682" y="17821"/>
                  </a:cubicBezTo>
                  <a:cubicBezTo>
                    <a:pt x="31009" y="12653"/>
                    <a:pt x="33682" y="1960"/>
                    <a:pt x="26197" y="5881"/>
                  </a:cubicBezTo>
                  <a:cubicBezTo>
                    <a:pt x="21385" y="8376"/>
                    <a:pt x="25128" y="17286"/>
                    <a:pt x="15861" y="15504"/>
                  </a:cubicBezTo>
                  <a:cubicBezTo>
                    <a:pt x="10158" y="14435"/>
                    <a:pt x="11049" y="9089"/>
                    <a:pt x="7841" y="6237"/>
                  </a:cubicBezTo>
                  <a:cubicBezTo>
                    <a:pt x="5546" y="3787"/>
                    <a:pt x="2904" y="1685"/>
                    <a:pt x="0" y="0"/>
                  </a:cubicBezTo>
                  <a:cubicBezTo>
                    <a:pt x="5676" y="26232"/>
                    <a:pt x="16520" y="51070"/>
                    <a:pt x="31900" y="73066"/>
                  </a:cubicBezTo>
                  <a:cubicBezTo>
                    <a:pt x="37849" y="80551"/>
                    <a:pt x="44153" y="87747"/>
                    <a:pt x="50790" y="9462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77" name="Полилиния: фигура 710">
              <a:extLst>
                <a:ext uri="{FF2B5EF4-FFF2-40B4-BE49-F238E27FC236}">
                  <a16:creationId xmlns:a16="http://schemas.microsoft.com/office/drawing/2014/main" id="{5387C07D-A24B-4B1E-BA05-5BE9E55DE1C4}"/>
                </a:ext>
              </a:extLst>
            </p:cNvPr>
            <p:cNvSpPr/>
            <p:nvPr/>
          </p:nvSpPr>
          <p:spPr>
            <a:xfrm>
              <a:off x="7200325" y="879427"/>
              <a:ext cx="82702" cy="146331"/>
            </a:xfrm>
            <a:custGeom>
              <a:avLst/>
              <a:gdLst>
                <a:gd name="connsiteX0" fmla="*/ 8197 w 88741"/>
                <a:gd name="connsiteY0" fmla="*/ 97562 h 156943"/>
                <a:gd name="connsiteX1" fmla="*/ 12297 w 88741"/>
                <a:gd name="connsiteY1" fmla="*/ 110749 h 156943"/>
                <a:gd name="connsiteX2" fmla="*/ 18177 w 88741"/>
                <a:gd name="connsiteY2" fmla="*/ 115383 h 156943"/>
                <a:gd name="connsiteX3" fmla="*/ 26018 w 88741"/>
                <a:gd name="connsiteY3" fmla="*/ 129818 h 156943"/>
                <a:gd name="connsiteX4" fmla="*/ 36354 w 88741"/>
                <a:gd name="connsiteY4" fmla="*/ 142114 h 156943"/>
                <a:gd name="connsiteX5" fmla="*/ 41344 w 88741"/>
                <a:gd name="connsiteY5" fmla="*/ 143718 h 156943"/>
                <a:gd name="connsiteX6" fmla="*/ 46869 w 88741"/>
                <a:gd name="connsiteY6" fmla="*/ 150668 h 156943"/>
                <a:gd name="connsiteX7" fmla="*/ 54354 w 88741"/>
                <a:gd name="connsiteY7" fmla="*/ 155480 h 156943"/>
                <a:gd name="connsiteX8" fmla="*/ 67898 w 88741"/>
                <a:gd name="connsiteY8" fmla="*/ 155480 h 156943"/>
                <a:gd name="connsiteX9" fmla="*/ 75205 w 88741"/>
                <a:gd name="connsiteY9" fmla="*/ 142827 h 156943"/>
                <a:gd name="connsiteX10" fmla="*/ 78413 w 88741"/>
                <a:gd name="connsiteY10" fmla="*/ 126966 h 156943"/>
                <a:gd name="connsiteX11" fmla="*/ 73779 w 88741"/>
                <a:gd name="connsiteY11" fmla="*/ 110749 h 156943"/>
                <a:gd name="connsiteX12" fmla="*/ 73779 w 88741"/>
                <a:gd name="connsiteY12" fmla="*/ 92928 h 156943"/>
                <a:gd name="connsiteX13" fmla="*/ 82155 w 88741"/>
                <a:gd name="connsiteY13" fmla="*/ 81879 h 156943"/>
                <a:gd name="connsiteX14" fmla="*/ 85363 w 88741"/>
                <a:gd name="connsiteY14" fmla="*/ 68692 h 156943"/>
                <a:gd name="connsiteX15" fmla="*/ 85363 w 88741"/>
                <a:gd name="connsiteY15" fmla="*/ 57643 h 156943"/>
                <a:gd name="connsiteX16" fmla="*/ 88392 w 88741"/>
                <a:gd name="connsiteY16" fmla="*/ 47841 h 156943"/>
                <a:gd name="connsiteX17" fmla="*/ 82867 w 88741"/>
                <a:gd name="connsiteY17" fmla="*/ 26634 h 156943"/>
                <a:gd name="connsiteX18" fmla="*/ 81264 w 88741"/>
                <a:gd name="connsiteY18" fmla="*/ 12912 h 156943"/>
                <a:gd name="connsiteX19" fmla="*/ 74848 w 88741"/>
                <a:gd name="connsiteY19" fmla="*/ 1150 h 156943"/>
                <a:gd name="connsiteX20" fmla="*/ 57027 w 88741"/>
                <a:gd name="connsiteY20" fmla="*/ 3289 h 156943"/>
                <a:gd name="connsiteX21" fmla="*/ 45087 w 88741"/>
                <a:gd name="connsiteY21" fmla="*/ 8813 h 156943"/>
                <a:gd name="connsiteX22" fmla="*/ 31008 w 88741"/>
                <a:gd name="connsiteY22" fmla="*/ 16476 h 156943"/>
                <a:gd name="connsiteX23" fmla="*/ 22989 w 88741"/>
                <a:gd name="connsiteY23" fmla="*/ 23427 h 156943"/>
                <a:gd name="connsiteX24" fmla="*/ 14613 w 88741"/>
                <a:gd name="connsiteY24" fmla="*/ 31268 h 156943"/>
                <a:gd name="connsiteX25" fmla="*/ 9445 w 88741"/>
                <a:gd name="connsiteY25" fmla="*/ 37505 h 156943"/>
                <a:gd name="connsiteX26" fmla="*/ 6772 w 88741"/>
                <a:gd name="connsiteY26" fmla="*/ 57821 h 156943"/>
                <a:gd name="connsiteX27" fmla="*/ 1604 w 88741"/>
                <a:gd name="connsiteY27" fmla="*/ 66197 h 156943"/>
                <a:gd name="connsiteX28" fmla="*/ 1604 w 88741"/>
                <a:gd name="connsiteY28" fmla="*/ 82236 h 156943"/>
                <a:gd name="connsiteX29" fmla="*/ 8197 w 88741"/>
                <a:gd name="connsiteY29" fmla="*/ 97562 h 15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741" h="156943">
                  <a:moveTo>
                    <a:pt x="8197" y="97562"/>
                  </a:moveTo>
                  <a:cubicBezTo>
                    <a:pt x="8524" y="102216"/>
                    <a:pt x="9927" y="106730"/>
                    <a:pt x="12297" y="110749"/>
                  </a:cubicBezTo>
                  <a:cubicBezTo>
                    <a:pt x="14097" y="112486"/>
                    <a:pt x="16067" y="114039"/>
                    <a:pt x="18177" y="115383"/>
                  </a:cubicBezTo>
                  <a:cubicBezTo>
                    <a:pt x="21813" y="119564"/>
                    <a:pt x="24490" y="124491"/>
                    <a:pt x="26018" y="129818"/>
                  </a:cubicBezTo>
                  <a:cubicBezTo>
                    <a:pt x="27528" y="135216"/>
                    <a:pt x="31297" y="139699"/>
                    <a:pt x="36354" y="142114"/>
                  </a:cubicBezTo>
                  <a:cubicBezTo>
                    <a:pt x="38072" y="142460"/>
                    <a:pt x="39746" y="142998"/>
                    <a:pt x="41344" y="143718"/>
                  </a:cubicBezTo>
                  <a:cubicBezTo>
                    <a:pt x="44018" y="145144"/>
                    <a:pt x="44909" y="148351"/>
                    <a:pt x="46869" y="150668"/>
                  </a:cubicBezTo>
                  <a:cubicBezTo>
                    <a:pt x="48879" y="152924"/>
                    <a:pt x="51467" y="154588"/>
                    <a:pt x="54354" y="155480"/>
                  </a:cubicBezTo>
                  <a:cubicBezTo>
                    <a:pt x="58658" y="157432"/>
                    <a:pt x="63594" y="157432"/>
                    <a:pt x="67898" y="155480"/>
                  </a:cubicBezTo>
                  <a:cubicBezTo>
                    <a:pt x="71732" y="152241"/>
                    <a:pt x="74316" y="147766"/>
                    <a:pt x="75205" y="142827"/>
                  </a:cubicBezTo>
                  <a:cubicBezTo>
                    <a:pt x="77073" y="137734"/>
                    <a:pt x="78154" y="132385"/>
                    <a:pt x="78413" y="126966"/>
                  </a:cubicBezTo>
                  <a:cubicBezTo>
                    <a:pt x="78585" y="121211"/>
                    <a:pt x="76966" y="115545"/>
                    <a:pt x="73779" y="110749"/>
                  </a:cubicBezTo>
                  <a:cubicBezTo>
                    <a:pt x="69321" y="105646"/>
                    <a:pt x="69321" y="98032"/>
                    <a:pt x="73779" y="92928"/>
                  </a:cubicBezTo>
                  <a:cubicBezTo>
                    <a:pt x="76274" y="89008"/>
                    <a:pt x="79660" y="85800"/>
                    <a:pt x="82155" y="81879"/>
                  </a:cubicBezTo>
                  <a:cubicBezTo>
                    <a:pt x="84380" y="77848"/>
                    <a:pt x="85488" y="73295"/>
                    <a:pt x="85363" y="68692"/>
                  </a:cubicBezTo>
                  <a:cubicBezTo>
                    <a:pt x="85363" y="65128"/>
                    <a:pt x="85363" y="61385"/>
                    <a:pt x="85363" y="57643"/>
                  </a:cubicBezTo>
                  <a:cubicBezTo>
                    <a:pt x="86102" y="54298"/>
                    <a:pt x="87115" y="51020"/>
                    <a:pt x="88392" y="47841"/>
                  </a:cubicBezTo>
                  <a:cubicBezTo>
                    <a:pt x="90174" y="40535"/>
                    <a:pt x="84650" y="33763"/>
                    <a:pt x="82867" y="26634"/>
                  </a:cubicBezTo>
                  <a:cubicBezTo>
                    <a:pt x="82059" y="22096"/>
                    <a:pt x="81524" y="17514"/>
                    <a:pt x="81264" y="12912"/>
                  </a:cubicBezTo>
                  <a:cubicBezTo>
                    <a:pt x="81017" y="8222"/>
                    <a:pt x="78657" y="3897"/>
                    <a:pt x="74848" y="1150"/>
                  </a:cubicBezTo>
                  <a:cubicBezTo>
                    <a:pt x="68898" y="-942"/>
                    <a:pt x="62314" y="-152"/>
                    <a:pt x="57027" y="3289"/>
                  </a:cubicBezTo>
                  <a:lnTo>
                    <a:pt x="45087" y="8813"/>
                  </a:lnTo>
                  <a:cubicBezTo>
                    <a:pt x="40175" y="10944"/>
                    <a:pt x="35464" y="13508"/>
                    <a:pt x="31008" y="16476"/>
                  </a:cubicBezTo>
                  <a:cubicBezTo>
                    <a:pt x="28211" y="18645"/>
                    <a:pt x="25533" y="20966"/>
                    <a:pt x="22989" y="23427"/>
                  </a:cubicBezTo>
                  <a:lnTo>
                    <a:pt x="14613" y="31268"/>
                  </a:lnTo>
                  <a:cubicBezTo>
                    <a:pt x="12472" y="32961"/>
                    <a:pt x="10711" y="35086"/>
                    <a:pt x="9445" y="37505"/>
                  </a:cubicBezTo>
                  <a:cubicBezTo>
                    <a:pt x="6416" y="43742"/>
                    <a:pt x="9445" y="51405"/>
                    <a:pt x="6772" y="57821"/>
                  </a:cubicBezTo>
                  <a:cubicBezTo>
                    <a:pt x="5524" y="60851"/>
                    <a:pt x="3030" y="63345"/>
                    <a:pt x="1604" y="66197"/>
                  </a:cubicBezTo>
                  <a:cubicBezTo>
                    <a:pt x="-535" y="71329"/>
                    <a:pt x="-535" y="77103"/>
                    <a:pt x="1604" y="82236"/>
                  </a:cubicBezTo>
                  <a:cubicBezTo>
                    <a:pt x="4066" y="87227"/>
                    <a:pt x="6267" y="92342"/>
                    <a:pt x="8197" y="9756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78" name="Полилиния: фигура 711">
              <a:extLst>
                <a:ext uri="{FF2B5EF4-FFF2-40B4-BE49-F238E27FC236}">
                  <a16:creationId xmlns:a16="http://schemas.microsoft.com/office/drawing/2014/main" id="{CD7AB209-F0C6-4B98-848A-53258AFEADE4}"/>
                </a:ext>
              </a:extLst>
            </p:cNvPr>
            <p:cNvSpPr/>
            <p:nvPr/>
          </p:nvSpPr>
          <p:spPr>
            <a:xfrm>
              <a:off x="7202982" y="1394575"/>
              <a:ext cx="61041" cy="57507"/>
            </a:xfrm>
            <a:custGeom>
              <a:avLst/>
              <a:gdLst>
                <a:gd name="connsiteX0" fmla="*/ 24237 w 65498"/>
                <a:gd name="connsiteY0" fmla="*/ 11783 h 61677"/>
                <a:gd name="connsiteX1" fmla="*/ 19069 w 65498"/>
                <a:gd name="connsiteY1" fmla="*/ 16595 h 61677"/>
                <a:gd name="connsiteX2" fmla="*/ 11762 w 65498"/>
                <a:gd name="connsiteY2" fmla="*/ 21228 h 61677"/>
                <a:gd name="connsiteX3" fmla="*/ 1604 w 65498"/>
                <a:gd name="connsiteY3" fmla="*/ 35129 h 61677"/>
                <a:gd name="connsiteX4" fmla="*/ 0 w 65498"/>
                <a:gd name="connsiteY4" fmla="*/ 43148 h 61677"/>
                <a:gd name="connsiteX5" fmla="*/ 7841 w 65498"/>
                <a:gd name="connsiteY5" fmla="*/ 57583 h 61677"/>
                <a:gd name="connsiteX6" fmla="*/ 11584 w 65498"/>
                <a:gd name="connsiteY6" fmla="*/ 60969 h 61677"/>
                <a:gd name="connsiteX7" fmla="*/ 22989 w 65498"/>
                <a:gd name="connsiteY7" fmla="*/ 59900 h 61677"/>
                <a:gd name="connsiteX8" fmla="*/ 58631 w 65498"/>
                <a:gd name="connsiteY8" fmla="*/ 39940 h 61677"/>
                <a:gd name="connsiteX9" fmla="*/ 64690 w 65498"/>
                <a:gd name="connsiteY9" fmla="*/ 23189 h 61677"/>
                <a:gd name="connsiteX10" fmla="*/ 64690 w 65498"/>
                <a:gd name="connsiteY10" fmla="*/ 16595 h 61677"/>
                <a:gd name="connsiteX11" fmla="*/ 59700 w 65498"/>
                <a:gd name="connsiteY11" fmla="*/ 14278 h 61677"/>
                <a:gd name="connsiteX12" fmla="*/ 54354 w 65498"/>
                <a:gd name="connsiteY12" fmla="*/ 8754 h 61677"/>
                <a:gd name="connsiteX13" fmla="*/ 46691 w 65498"/>
                <a:gd name="connsiteY13" fmla="*/ 912 h 61677"/>
                <a:gd name="connsiteX14" fmla="*/ 31365 w 65498"/>
                <a:gd name="connsiteY14" fmla="*/ 5724 h 61677"/>
                <a:gd name="connsiteX15" fmla="*/ 26553 w 65498"/>
                <a:gd name="connsiteY15" fmla="*/ 10001 h 6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98" h="61677">
                  <a:moveTo>
                    <a:pt x="24237" y="11783"/>
                  </a:moveTo>
                  <a:cubicBezTo>
                    <a:pt x="22098" y="14456"/>
                    <a:pt x="22276" y="15347"/>
                    <a:pt x="19069" y="16595"/>
                  </a:cubicBezTo>
                  <a:cubicBezTo>
                    <a:pt x="16446" y="17822"/>
                    <a:pt x="13991" y="19379"/>
                    <a:pt x="11762" y="21228"/>
                  </a:cubicBezTo>
                  <a:cubicBezTo>
                    <a:pt x="7341" y="25009"/>
                    <a:pt x="3864" y="29769"/>
                    <a:pt x="1604" y="35129"/>
                  </a:cubicBezTo>
                  <a:cubicBezTo>
                    <a:pt x="545" y="37670"/>
                    <a:pt x="0" y="40395"/>
                    <a:pt x="0" y="43148"/>
                  </a:cubicBezTo>
                  <a:cubicBezTo>
                    <a:pt x="896" y="48712"/>
                    <a:pt x="3662" y="53803"/>
                    <a:pt x="7841" y="57583"/>
                  </a:cubicBezTo>
                  <a:cubicBezTo>
                    <a:pt x="8865" y="58936"/>
                    <a:pt x="10135" y="60085"/>
                    <a:pt x="11584" y="60969"/>
                  </a:cubicBezTo>
                  <a:cubicBezTo>
                    <a:pt x="15370" y="62201"/>
                    <a:pt x="19497" y="61814"/>
                    <a:pt x="22989" y="59900"/>
                  </a:cubicBezTo>
                  <a:cubicBezTo>
                    <a:pt x="34038" y="55445"/>
                    <a:pt x="52037" y="50633"/>
                    <a:pt x="58631" y="39940"/>
                  </a:cubicBezTo>
                  <a:cubicBezTo>
                    <a:pt x="61573" y="34735"/>
                    <a:pt x="63622" y="29072"/>
                    <a:pt x="64690" y="23189"/>
                  </a:cubicBezTo>
                  <a:cubicBezTo>
                    <a:pt x="65768" y="21123"/>
                    <a:pt x="65768" y="18661"/>
                    <a:pt x="64690" y="16595"/>
                  </a:cubicBezTo>
                  <a:cubicBezTo>
                    <a:pt x="63443" y="15169"/>
                    <a:pt x="61483" y="14991"/>
                    <a:pt x="59700" y="14278"/>
                  </a:cubicBezTo>
                  <a:cubicBezTo>
                    <a:pt x="57492" y="12903"/>
                    <a:pt x="55656" y="11006"/>
                    <a:pt x="54354" y="8754"/>
                  </a:cubicBezTo>
                  <a:cubicBezTo>
                    <a:pt x="52470" y="5560"/>
                    <a:pt x="49841" y="2870"/>
                    <a:pt x="46691" y="912"/>
                  </a:cubicBezTo>
                  <a:cubicBezTo>
                    <a:pt x="40988" y="-1939"/>
                    <a:pt x="35820" y="2516"/>
                    <a:pt x="31365" y="5724"/>
                  </a:cubicBezTo>
                  <a:lnTo>
                    <a:pt x="26553" y="1000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79" name="Полилиния: фигура 712">
              <a:extLst>
                <a:ext uri="{FF2B5EF4-FFF2-40B4-BE49-F238E27FC236}">
                  <a16:creationId xmlns:a16="http://schemas.microsoft.com/office/drawing/2014/main" id="{DAD9C7D6-82BE-4AB8-8BD7-97A4E9CCD989}"/>
                </a:ext>
              </a:extLst>
            </p:cNvPr>
            <p:cNvSpPr/>
            <p:nvPr/>
          </p:nvSpPr>
          <p:spPr>
            <a:xfrm>
              <a:off x="8590597" y="2245824"/>
              <a:ext cx="75583" cy="26345"/>
            </a:xfrm>
            <a:custGeom>
              <a:avLst/>
              <a:gdLst>
                <a:gd name="connsiteX0" fmla="*/ 6610 w 81102"/>
                <a:gd name="connsiteY0" fmla="*/ 27987 h 28256"/>
                <a:gd name="connsiteX1" fmla="*/ 11956 w 81102"/>
                <a:gd name="connsiteY1" fmla="*/ 27987 h 28256"/>
                <a:gd name="connsiteX2" fmla="*/ 47598 w 81102"/>
                <a:gd name="connsiteY2" fmla="*/ 27987 h 28256"/>
                <a:gd name="connsiteX3" fmla="*/ 52944 w 81102"/>
                <a:gd name="connsiteY3" fmla="*/ 27987 h 28256"/>
                <a:gd name="connsiteX4" fmla="*/ 59004 w 81102"/>
                <a:gd name="connsiteY4" fmla="*/ 23353 h 28256"/>
                <a:gd name="connsiteX5" fmla="*/ 71122 w 81102"/>
                <a:gd name="connsiteY5" fmla="*/ 19789 h 28256"/>
                <a:gd name="connsiteX6" fmla="*/ 72904 w 81102"/>
                <a:gd name="connsiteY6" fmla="*/ 17473 h 28256"/>
                <a:gd name="connsiteX7" fmla="*/ 77538 w 81102"/>
                <a:gd name="connsiteY7" fmla="*/ 15334 h 28256"/>
                <a:gd name="connsiteX8" fmla="*/ 81102 w 81102"/>
                <a:gd name="connsiteY8" fmla="*/ 12126 h 28256"/>
                <a:gd name="connsiteX9" fmla="*/ 78250 w 81102"/>
                <a:gd name="connsiteY9" fmla="*/ 7849 h 28256"/>
                <a:gd name="connsiteX10" fmla="*/ 73439 w 81102"/>
                <a:gd name="connsiteY10" fmla="*/ 5176 h 28256"/>
                <a:gd name="connsiteX11" fmla="*/ 71656 w 81102"/>
                <a:gd name="connsiteY11" fmla="*/ 2681 h 28256"/>
                <a:gd name="connsiteX12" fmla="*/ 62211 w 81102"/>
                <a:gd name="connsiteY12" fmla="*/ 2681 h 28256"/>
                <a:gd name="connsiteX13" fmla="*/ 57221 w 81102"/>
                <a:gd name="connsiteY13" fmla="*/ 6958 h 28256"/>
                <a:gd name="connsiteX14" fmla="*/ 54192 w 81102"/>
                <a:gd name="connsiteY14" fmla="*/ 6958 h 28256"/>
                <a:gd name="connsiteX15" fmla="*/ 34589 w 81102"/>
                <a:gd name="connsiteY15" fmla="*/ 8384 h 28256"/>
                <a:gd name="connsiteX16" fmla="*/ 25678 w 81102"/>
                <a:gd name="connsiteY16" fmla="*/ 8384 h 28256"/>
                <a:gd name="connsiteX17" fmla="*/ 18371 w 81102"/>
                <a:gd name="connsiteY17" fmla="*/ 3929 h 28256"/>
                <a:gd name="connsiteX18" fmla="*/ 15164 w 81102"/>
                <a:gd name="connsiteY18" fmla="*/ 186 h 28256"/>
                <a:gd name="connsiteX19" fmla="*/ 10531 w 81102"/>
                <a:gd name="connsiteY19" fmla="*/ 2859 h 28256"/>
                <a:gd name="connsiteX20" fmla="*/ 7858 w 81102"/>
                <a:gd name="connsiteY20" fmla="*/ 8028 h 28256"/>
                <a:gd name="connsiteX21" fmla="*/ 2689 w 81102"/>
                <a:gd name="connsiteY21" fmla="*/ 11592 h 28256"/>
                <a:gd name="connsiteX22" fmla="*/ 16 w 81102"/>
                <a:gd name="connsiteY22" fmla="*/ 17651 h 28256"/>
                <a:gd name="connsiteX23" fmla="*/ 6610 w 81102"/>
                <a:gd name="connsiteY23" fmla="*/ 27987 h 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102" h="28256">
                  <a:moveTo>
                    <a:pt x="6610" y="27987"/>
                  </a:moveTo>
                  <a:cubicBezTo>
                    <a:pt x="8382" y="28256"/>
                    <a:pt x="10184" y="28256"/>
                    <a:pt x="11956" y="27987"/>
                  </a:cubicBezTo>
                  <a:cubicBezTo>
                    <a:pt x="23822" y="27169"/>
                    <a:pt x="35732" y="27169"/>
                    <a:pt x="47598" y="27987"/>
                  </a:cubicBezTo>
                  <a:cubicBezTo>
                    <a:pt x="49362" y="28347"/>
                    <a:pt x="51180" y="28347"/>
                    <a:pt x="52944" y="27987"/>
                  </a:cubicBezTo>
                  <a:cubicBezTo>
                    <a:pt x="55261" y="26918"/>
                    <a:pt x="56687" y="24601"/>
                    <a:pt x="59004" y="23353"/>
                  </a:cubicBezTo>
                  <a:cubicBezTo>
                    <a:pt x="61320" y="22106"/>
                    <a:pt x="68092" y="23353"/>
                    <a:pt x="71122" y="19789"/>
                  </a:cubicBezTo>
                  <a:cubicBezTo>
                    <a:pt x="71659" y="18975"/>
                    <a:pt x="72255" y="18201"/>
                    <a:pt x="72904" y="17473"/>
                  </a:cubicBezTo>
                  <a:cubicBezTo>
                    <a:pt x="74260" y="16408"/>
                    <a:pt x="75847" y="15676"/>
                    <a:pt x="77538" y="15334"/>
                  </a:cubicBezTo>
                  <a:cubicBezTo>
                    <a:pt x="79293" y="15144"/>
                    <a:pt x="80728" y="13851"/>
                    <a:pt x="81102" y="12126"/>
                  </a:cubicBezTo>
                  <a:cubicBezTo>
                    <a:pt x="81102" y="10344"/>
                    <a:pt x="79854" y="8740"/>
                    <a:pt x="78250" y="7849"/>
                  </a:cubicBezTo>
                  <a:cubicBezTo>
                    <a:pt x="76455" y="7358"/>
                    <a:pt x="74804" y="6441"/>
                    <a:pt x="73439" y="5176"/>
                  </a:cubicBezTo>
                  <a:cubicBezTo>
                    <a:pt x="73439" y="5176"/>
                    <a:pt x="72369" y="3394"/>
                    <a:pt x="71656" y="2681"/>
                  </a:cubicBezTo>
                  <a:cubicBezTo>
                    <a:pt x="68960" y="296"/>
                    <a:pt x="64908" y="296"/>
                    <a:pt x="62211" y="2681"/>
                  </a:cubicBezTo>
                  <a:cubicBezTo>
                    <a:pt x="60608" y="4107"/>
                    <a:pt x="59182" y="6245"/>
                    <a:pt x="57221" y="6958"/>
                  </a:cubicBezTo>
                  <a:cubicBezTo>
                    <a:pt x="56226" y="7200"/>
                    <a:pt x="55187" y="7200"/>
                    <a:pt x="54192" y="6958"/>
                  </a:cubicBezTo>
                  <a:lnTo>
                    <a:pt x="34589" y="8384"/>
                  </a:lnTo>
                  <a:cubicBezTo>
                    <a:pt x="31635" y="8831"/>
                    <a:pt x="28631" y="8831"/>
                    <a:pt x="25678" y="8384"/>
                  </a:cubicBezTo>
                  <a:cubicBezTo>
                    <a:pt x="22736" y="7960"/>
                    <a:pt x="20095" y="6350"/>
                    <a:pt x="18371" y="3929"/>
                  </a:cubicBezTo>
                  <a:cubicBezTo>
                    <a:pt x="17481" y="2503"/>
                    <a:pt x="16768" y="721"/>
                    <a:pt x="15164" y="186"/>
                  </a:cubicBezTo>
                  <a:cubicBezTo>
                    <a:pt x="13560" y="-348"/>
                    <a:pt x="11421" y="186"/>
                    <a:pt x="10531" y="2859"/>
                  </a:cubicBezTo>
                  <a:cubicBezTo>
                    <a:pt x="9857" y="4686"/>
                    <a:pt x="8959" y="6422"/>
                    <a:pt x="7858" y="8028"/>
                  </a:cubicBezTo>
                  <a:cubicBezTo>
                    <a:pt x="6432" y="9631"/>
                    <a:pt x="4293" y="10166"/>
                    <a:pt x="2689" y="11592"/>
                  </a:cubicBezTo>
                  <a:cubicBezTo>
                    <a:pt x="857" y="13050"/>
                    <a:pt x="-142" y="15315"/>
                    <a:pt x="16" y="17651"/>
                  </a:cubicBezTo>
                  <a:cubicBezTo>
                    <a:pt x="181" y="22036"/>
                    <a:pt x="2703" y="25990"/>
                    <a:pt x="6610" y="2798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80" name="Полилиния: фигура 713">
              <a:extLst>
                <a:ext uri="{FF2B5EF4-FFF2-40B4-BE49-F238E27FC236}">
                  <a16:creationId xmlns:a16="http://schemas.microsoft.com/office/drawing/2014/main" id="{46A3F240-70E3-4A5A-9291-8BD2229FB75B}"/>
                </a:ext>
              </a:extLst>
            </p:cNvPr>
            <p:cNvSpPr/>
            <p:nvPr/>
          </p:nvSpPr>
          <p:spPr>
            <a:xfrm>
              <a:off x="8176940" y="2133689"/>
              <a:ext cx="43738" cy="94309"/>
            </a:xfrm>
            <a:custGeom>
              <a:avLst/>
              <a:gdLst>
                <a:gd name="connsiteX0" fmla="*/ 1201 w 46932"/>
                <a:gd name="connsiteY0" fmla="*/ 45248 h 101148"/>
                <a:gd name="connsiteX1" fmla="*/ 1201 w 46932"/>
                <a:gd name="connsiteY1" fmla="*/ 53267 h 101148"/>
                <a:gd name="connsiteX2" fmla="*/ 7260 w 46932"/>
                <a:gd name="connsiteY2" fmla="*/ 59505 h 101148"/>
                <a:gd name="connsiteX3" fmla="*/ 23299 w 46932"/>
                <a:gd name="connsiteY3" fmla="*/ 73762 h 101148"/>
                <a:gd name="connsiteX4" fmla="*/ 29358 w 46932"/>
                <a:gd name="connsiteY4" fmla="*/ 80890 h 101148"/>
                <a:gd name="connsiteX5" fmla="*/ 31318 w 46932"/>
                <a:gd name="connsiteY5" fmla="*/ 89979 h 101148"/>
                <a:gd name="connsiteX6" fmla="*/ 36130 w 46932"/>
                <a:gd name="connsiteY6" fmla="*/ 96038 h 101148"/>
                <a:gd name="connsiteX7" fmla="*/ 36130 w 46932"/>
                <a:gd name="connsiteY7" fmla="*/ 98533 h 101148"/>
                <a:gd name="connsiteX8" fmla="*/ 38447 w 46932"/>
                <a:gd name="connsiteY8" fmla="*/ 100137 h 101148"/>
                <a:gd name="connsiteX9" fmla="*/ 46467 w 46932"/>
                <a:gd name="connsiteY9" fmla="*/ 100137 h 101148"/>
                <a:gd name="connsiteX10" fmla="*/ 45576 w 46932"/>
                <a:gd name="connsiteY10" fmla="*/ 94612 h 101148"/>
                <a:gd name="connsiteX11" fmla="*/ 41655 w 46932"/>
                <a:gd name="connsiteY11" fmla="*/ 90335 h 101148"/>
                <a:gd name="connsiteX12" fmla="*/ 41655 w 46932"/>
                <a:gd name="connsiteY12" fmla="*/ 82850 h 101148"/>
                <a:gd name="connsiteX13" fmla="*/ 40586 w 46932"/>
                <a:gd name="connsiteY13" fmla="*/ 73583 h 101148"/>
                <a:gd name="connsiteX14" fmla="*/ 37735 w 46932"/>
                <a:gd name="connsiteY14" fmla="*/ 66811 h 101148"/>
                <a:gd name="connsiteX15" fmla="*/ 38626 w 46932"/>
                <a:gd name="connsiteY15" fmla="*/ 58257 h 101148"/>
                <a:gd name="connsiteX16" fmla="*/ 37200 w 46932"/>
                <a:gd name="connsiteY16" fmla="*/ 46495 h 101148"/>
                <a:gd name="connsiteX17" fmla="*/ 35775 w 46932"/>
                <a:gd name="connsiteY17" fmla="*/ 35446 h 101148"/>
                <a:gd name="connsiteX18" fmla="*/ 40586 w 46932"/>
                <a:gd name="connsiteY18" fmla="*/ 25823 h 101148"/>
                <a:gd name="connsiteX19" fmla="*/ 42903 w 46932"/>
                <a:gd name="connsiteY19" fmla="*/ 24397 h 101148"/>
                <a:gd name="connsiteX20" fmla="*/ 42138 w 46932"/>
                <a:gd name="connsiteY20" fmla="*/ 14345 h 101148"/>
                <a:gd name="connsiteX21" fmla="*/ 42012 w 46932"/>
                <a:gd name="connsiteY21" fmla="*/ 14239 h 101148"/>
                <a:gd name="connsiteX22" fmla="*/ 32567 w 46932"/>
                <a:gd name="connsiteY22" fmla="*/ 8180 h 101148"/>
                <a:gd name="connsiteX23" fmla="*/ 25795 w 46932"/>
                <a:gd name="connsiteY23" fmla="*/ 3369 h 101148"/>
                <a:gd name="connsiteX24" fmla="*/ 16528 w 46932"/>
                <a:gd name="connsiteY24" fmla="*/ 517 h 101148"/>
                <a:gd name="connsiteX25" fmla="*/ 7618 w 46932"/>
                <a:gd name="connsiteY25" fmla="*/ 1943 h 101148"/>
                <a:gd name="connsiteX26" fmla="*/ 4766 w 46932"/>
                <a:gd name="connsiteY26" fmla="*/ 6220 h 101148"/>
                <a:gd name="connsiteX27" fmla="*/ 132 w 46932"/>
                <a:gd name="connsiteY27" fmla="*/ 11923 h 101148"/>
                <a:gd name="connsiteX28" fmla="*/ 3518 w 46932"/>
                <a:gd name="connsiteY28" fmla="*/ 20477 h 101148"/>
                <a:gd name="connsiteX29" fmla="*/ 5478 w 46932"/>
                <a:gd name="connsiteY29" fmla="*/ 38298 h 101148"/>
                <a:gd name="connsiteX30" fmla="*/ 1201 w 46932"/>
                <a:gd name="connsiteY30" fmla="*/ 45248 h 10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932" h="101148">
                  <a:moveTo>
                    <a:pt x="1201" y="45248"/>
                  </a:moveTo>
                  <a:cubicBezTo>
                    <a:pt x="142" y="47816"/>
                    <a:pt x="142" y="50699"/>
                    <a:pt x="1201" y="53267"/>
                  </a:cubicBezTo>
                  <a:cubicBezTo>
                    <a:pt x="2675" y="55815"/>
                    <a:pt x="4757" y="57958"/>
                    <a:pt x="7260" y="59505"/>
                  </a:cubicBezTo>
                  <a:cubicBezTo>
                    <a:pt x="12939" y="63870"/>
                    <a:pt x="18299" y="68634"/>
                    <a:pt x="23299" y="73762"/>
                  </a:cubicBezTo>
                  <a:cubicBezTo>
                    <a:pt x="25599" y="75885"/>
                    <a:pt x="27633" y="78278"/>
                    <a:pt x="29358" y="80890"/>
                  </a:cubicBezTo>
                  <a:cubicBezTo>
                    <a:pt x="31232" y="83522"/>
                    <a:pt x="31941" y="86808"/>
                    <a:pt x="31318" y="89979"/>
                  </a:cubicBezTo>
                  <a:cubicBezTo>
                    <a:pt x="33948" y="90914"/>
                    <a:pt x="35815" y="93265"/>
                    <a:pt x="36130" y="96038"/>
                  </a:cubicBezTo>
                  <a:cubicBezTo>
                    <a:pt x="35945" y="96859"/>
                    <a:pt x="35945" y="97711"/>
                    <a:pt x="36130" y="98533"/>
                  </a:cubicBezTo>
                  <a:cubicBezTo>
                    <a:pt x="36699" y="99314"/>
                    <a:pt x="37516" y="99879"/>
                    <a:pt x="38447" y="100137"/>
                  </a:cubicBezTo>
                  <a:cubicBezTo>
                    <a:pt x="41121" y="101206"/>
                    <a:pt x="45041" y="101740"/>
                    <a:pt x="46467" y="100137"/>
                  </a:cubicBezTo>
                  <a:cubicBezTo>
                    <a:pt x="47328" y="98286"/>
                    <a:pt x="46975" y="96098"/>
                    <a:pt x="45576" y="94612"/>
                  </a:cubicBezTo>
                  <a:cubicBezTo>
                    <a:pt x="44178" y="93273"/>
                    <a:pt x="42868" y="91845"/>
                    <a:pt x="41655" y="90335"/>
                  </a:cubicBezTo>
                  <a:cubicBezTo>
                    <a:pt x="40506" y="87973"/>
                    <a:pt x="40506" y="85213"/>
                    <a:pt x="41655" y="82850"/>
                  </a:cubicBezTo>
                  <a:cubicBezTo>
                    <a:pt x="43438" y="78751"/>
                    <a:pt x="42725" y="77326"/>
                    <a:pt x="40586" y="73583"/>
                  </a:cubicBezTo>
                  <a:cubicBezTo>
                    <a:pt x="39060" y="71614"/>
                    <a:pt x="38077" y="69279"/>
                    <a:pt x="37735" y="66811"/>
                  </a:cubicBezTo>
                  <a:cubicBezTo>
                    <a:pt x="37855" y="63944"/>
                    <a:pt x="38153" y="61088"/>
                    <a:pt x="38626" y="58257"/>
                  </a:cubicBezTo>
                  <a:cubicBezTo>
                    <a:pt x="38680" y="54290"/>
                    <a:pt x="38201" y="50334"/>
                    <a:pt x="37200" y="46495"/>
                  </a:cubicBezTo>
                  <a:cubicBezTo>
                    <a:pt x="36289" y="42882"/>
                    <a:pt x="35811" y="39173"/>
                    <a:pt x="35775" y="35446"/>
                  </a:cubicBezTo>
                  <a:cubicBezTo>
                    <a:pt x="35789" y="31663"/>
                    <a:pt x="37568" y="28104"/>
                    <a:pt x="40586" y="25823"/>
                  </a:cubicBezTo>
                  <a:cubicBezTo>
                    <a:pt x="41432" y="25480"/>
                    <a:pt x="42216" y="24998"/>
                    <a:pt x="42903" y="24397"/>
                  </a:cubicBezTo>
                  <a:cubicBezTo>
                    <a:pt x="45468" y="21410"/>
                    <a:pt x="45125" y="16910"/>
                    <a:pt x="42138" y="14345"/>
                  </a:cubicBezTo>
                  <a:cubicBezTo>
                    <a:pt x="42096" y="14309"/>
                    <a:pt x="42055" y="14274"/>
                    <a:pt x="42012" y="14239"/>
                  </a:cubicBezTo>
                  <a:cubicBezTo>
                    <a:pt x="39043" y="11953"/>
                    <a:pt x="35883" y="9926"/>
                    <a:pt x="32567" y="8180"/>
                  </a:cubicBezTo>
                  <a:cubicBezTo>
                    <a:pt x="30426" y="6418"/>
                    <a:pt x="28163" y="4810"/>
                    <a:pt x="25795" y="3369"/>
                  </a:cubicBezTo>
                  <a:cubicBezTo>
                    <a:pt x="22864" y="1967"/>
                    <a:pt x="19741" y="1006"/>
                    <a:pt x="16528" y="517"/>
                  </a:cubicBezTo>
                  <a:cubicBezTo>
                    <a:pt x="13506" y="-516"/>
                    <a:pt x="10167" y="18"/>
                    <a:pt x="7618" y="1943"/>
                  </a:cubicBezTo>
                  <a:cubicBezTo>
                    <a:pt x="6526" y="3269"/>
                    <a:pt x="5570" y="4702"/>
                    <a:pt x="4766" y="6220"/>
                  </a:cubicBezTo>
                  <a:cubicBezTo>
                    <a:pt x="3340" y="8180"/>
                    <a:pt x="845" y="9428"/>
                    <a:pt x="132" y="11923"/>
                  </a:cubicBezTo>
                  <a:cubicBezTo>
                    <a:pt x="-580" y="14418"/>
                    <a:pt x="1736" y="17804"/>
                    <a:pt x="3518" y="20477"/>
                  </a:cubicBezTo>
                  <a:cubicBezTo>
                    <a:pt x="6926" y="25783"/>
                    <a:pt x="7651" y="32378"/>
                    <a:pt x="5478" y="38298"/>
                  </a:cubicBezTo>
                  <a:cubicBezTo>
                    <a:pt x="3697" y="40793"/>
                    <a:pt x="2093" y="43109"/>
                    <a:pt x="1201" y="4524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81" name="Полилиния: фигура 714">
              <a:extLst>
                <a:ext uri="{FF2B5EF4-FFF2-40B4-BE49-F238E27FC236}">
                  <a16:creationId xmlns:a16="http://schemas.microsoft.com/office/drawing/2014/main" id="{01863ECF-AC75-473F-82C6-235703D5E5FA}"/>
                </a:ext>
              </a:extLst>
            </p:cNvPr>
            <p:cNvSpPr/>
            <p:nvPr/>
          </p:nvSpPr>
          <p:spPr>
            <a:xfrm>
              <a:off x="8664268" y="3044148"/>
              <a:ext cx="44310" cy="118215"/>
            </a:xfrm>
            <a:custGeom>
              <a:avLst/>
              <a:gdLst>
                <a:gd name="connsiteX0" fmla="*/ 39832 w 47545"/>
                <a:gd name="connsiteY0" fmla="*/ 108258 h 126788"/>
                <a:gd name="connsiteX1" fmla="*/ 39832 w 47545"/>
                <a:gd name="connsiteY1" fmla="*/ 96675 h 126788"/>
                <a:gd name="connsiteX2" fmla="*/ 39832 w 47545"/>
                <a:gd name="connsiteY2" fmla="*/ 64953 h 126788"/>
                <a:gd name="connsiteX3" fmla="*/ 37515 w 47545"/>
                <a:gd name="connsiteY3" fmla="*/ 57290 h 126788"/>
                <a:gd name="connsiteX4" fmla="*/ 31278 w 47545"/>
                <a:gd name="connsiteY4" fmla="*/ 52300 h 126788"/>
                <a:gd name="connsiteX5" fmla="*/ 31278 w 47545"/>
                <a:gd name="connsiteY5" fmla="*/ 45528 h 126788"/>
                <a:gd name="connsiteX6" fmla="*/ 28427 w 47545"/>
                <a:gd name="connsiteY6" fmla="*/ 42142 h 126788"/>
                <a:gd name="connsiteX7" fmla="*/ 21655 w 47545"/>
                <a:gd name="connsiteY7" fmla="*/ 32341 h 126788"/>
                <a:gd name="connsiteX8" fmla="*/ 24506 w 47545"/>
                <a:gd name="connsiteY8" fmla="*/ 21113 h 126788"/>
                <a:gd name="connsiteX9" fmla="*/ 28070 w 47545"/>
                <a:gd name="connsiteY9" fmla="*/ 18618 h 126788"/>
                <a:gd name="connsiteX10" fmla="*/ 30030 w 47545"/>
                <a:gd name="connsiteY10" fmla="*/ 11846 h 126788"/>
                <a:gd name="connsiteX11" fmla="*/ 24862 w 47545"/>
                <a:gd name="connsiteY11" fmla="*/ 7035 h 126788"/>
                <a:gd name="connsiteX12" fmla="*/ 18447 w 47545"/>
                <a:gd name="connsiteY12" fmla="*/ 7035 h 126788"/>
                <a:gd name="connsiteX13" fmla="*/ 6507 w 47545"/>
                <a:gd name="connsiteY13" fmla="*/ 3471 h 126788"/>
                <a:gd name="connsiteX14" fmla="*/ 6507 w 47545"/>
                <a:gd name="connsiteY14" fmla="*/ 14698 h 126788"/>
                <a:gd name="connsiteX15" fmla="*/ 6507 w 47545"/>
                <a:gd name="connsiteY15" fmla="*/ 22896 h 126788"/>
                <a:gd name="connsiteX16" fmla="*/ 6507 w 47545"/>
                <a:gd name="connsiteY16" fmla="*/ 24143 h 126788"/>
                <a:gd name="connsiteX17" fmla="*/ 8111 w 47545"/>
                <a:gd name="connsiteY17" fmla="*/ 24143 h 126788"/>
                <a:gd name="connsiteX18" fmla="*/ 14348 w 47545"/>
                <a:gd name="connsiteY18" fmla="*/ 26460 h 126788"/>
                <a:gd name="connsiteX19" fmla="*/ 17200 w 47545"/>
                <a:gd name="connsiteY19" fmla="*/ 31271 h 126788"/>
                <a:gd name="connsiteX20" fmla="*/ 12388 w 47545"/>
                <a:gd name="connsiteY20" fmla="*/ 33054 h 126788"/>
                <a:gd name="connsiteX21" fmla="*/ 8112 w 47545"/>
                <a:gd name="connsiteY21" fmla="*/ 31093 h 126788"/>
                <a:gd name="connsiteX22" fmla="*/ 8111 w 47545"/>
                <a:gd name="connsiteY22" fmla="*/ 58181 h 126788"/>
                <a:gd name="connsiteX23" fmla="*/ 12745 w 47545"/>
                <a:gd name="connsiteY23" fmla="*/ 62280 h 126788"/>
                <a:gd name="connsiteX24" fmla="*/ 16131 w 47545"/>
                <a:gd name="connsiteY24" fmla="*/ 70834 h 126788"/>
                <a:gd name="connsiteX25" fmla="*/ 18269 w 47545"/>
                <a:gd name="connsiteY25" fmla="*/ 86160 h 126788"/>
                <a:gd name="connsiteX26" fmla="*/ 13101 w 47545"/>
                <a:gd name="connsiteY26" fmla="*/ 92397 h 126788"/>
                <a:gd name="connsiteX27" fmla="*/ 13101 w 47545"/>
                <a:gd name="connsiteY27" fmla="*/ 100060 h 126788"/>
                <a:gd name="connsiteX28" fmla="*/ 9359 w 47545"/>
                <a:gd name="connsiteY28" fmla="*/ 105941 h 126788"/>
                <a:gd name="connsiteX29" fmla="*/ 7933 w 47545"/>
                <a:gd name="connsiteY29" fmla="*/ 112357 h 126788"/>
                <a:gd name="connsiteX30" fmla="*/ 20764 w 47545"/>
                <a:gd name="connsiteY30" fmla="*/ 118238 h 126788"/>
                <a:gd name="connsiteX31" fmla="*/ 26110 w 47545"/>
                <a:gd name="connsiteY31" fmla="*/ 126257 h 126788"/>
                <a:gd name="connsiteX32" fmla="*/ 32169 w 47545"/>
                <a:gd name="connsiteY32" fmla="*/ 126257 h 126788"/>
                <a:gd name="connsiteX33" fmla="*/ 44822 w 47545"/>
                <a:gd name="connsiteY33" fmla="*/ 122337 h 126788"/>
                <a:gd name="connsiteX34" fmla="*/ 47495 w 47545"/>
                <a:gd name="connsiteY34" fmla="*/ 119663 h 126788"/>
                <a:gd name="connsiteX35" fmla="*/ 46604 w 47545"/>
                <a:gd name="connsiteY35" fmla="*/ 118238 h 126788"/>
                <a:gd name="connsiteX36" fmla="*/ 39832 w 47545"/>
                <a:gd name="connsiteY36" fmla="*/ 108258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545" h="126788">
                  <a:moveTo>
                    <a:pt x="39832" y="108258"/>
                  </a:moveTo>
                  <a:cubicBezTo>
                    <a:pt x="39040" y="104438"/>
                    <a:pt x="39040" y="100495"/>
                    <a:pt x="39832" y="96675"/>
                  </a:cubicBezTo>
                  <a:cubicBezTo>
                    <a:pt x="40901" y="86128"/>
                    <a:pt x="40901" y="75500"/>
                    <a:pt x="39832" y="64953"/>
                  </a:cubicBezTo>
                  <a:cubicBezTo>
                    <a:pt x="39995" y="62205"/>
                    <a:pt x="39174" y="59488"/>
                    <a:pt x="37515" y="57290"/>
                  </a:cubicBezTo>
                  <a:cubicBezTo>
                    <a:pt x="35555" y="55330"/>
                    <a:pt x="32347" y="54795"/>
                    <a:pt x="31278" y="52300"/>
                  </a:cubicBezTo>
                  <a:cubicBezTo>
                    <a:pt x="30209" y="49805"/>
                    <a:pt x="31278" y="47667"/>
                    <a:pt x="31278" y="45528"/>
                  </a:cubicBezTo>
                  <a:cubicBezTo>
                    <a:pt x="30634" y="44173"/>
                    <a:pt x="29652" y="43007"/>
                    <a:pt x="28427" y="42142"/>
                  </a:cubicBezTo>
                  <a:cubicBezTo>
                    <a:pt x="25301" y="39569"/>
                    <a:pt x="22955" y="36174"/>
                    <a:pt x="21655" y="32341"/>
                  </a:cubicBezTo>
                  <a:cubicBezTo>
                    <a:pt x="20452" y="28359"/>
                    <a:pt x="21549" y="24039"/>
                    <a:pt x="24506" y="21113"/>
                  </a:cubicBezTo>
                  <a:cubicBezTo>
                    <a:pt x="25763" y="20385"/>
                    <a:pt x="26955" y="19550"/>
                    <a:pt x="28070" y="18618"/>
                  </a:cubicBezTo>
                  <a:cubicBezTo>
                    <a:pt x="29977" y="16929"/>
                    <a:pt x="30740" y="14293"/>
                    <a:pt x="30030" y="11846"/>
                  </a:cubicBezTo>
                  <a:cubicBezTo>
                    <a:pt x="29346" y="9400"/>
                    <a:pt x="27351" y="7543"/>
                    <a:pt x="24862" y="7035"/>
                  </a:cubicBezTo>
                  <a:cubicBezTo>
                    <a:pt x="22732" y="7307"/>
                    <a:pt x="20577" y="7307"/>
                    <a:pt x="18447" y="7035"/>
                  </a:cubicBezTo>
                  <a:cubicBezTo>
                    <a:pt x="14883" y="5431"/>
                    <a:pt x="10071" y="-5440"/>
                    <a:pt x="6507" y="3471"/>
                  </a:cubicBezTo>
                  <a:cubicBezTo>
                    <a:pt x="6064" y="7200"/>
                    <a:pt x="6064" y="10969"/>
                    <a:pt x="6507" y="14698"/>
                  </a:cubicBezTo>
                  <a:cubicBezTo>
                    <a:pt x="5704" y="17372"/>
                    <a:pt x="5704" y="20222"/>
                    <a:pt x="6507" y="22896"/>
                  </a:cubicBezTo>
                  <a:cubicBezTo>
                    <a:pt x="6507" y="22895"/>
                    <a:pt x="6507" y="23965"/>
                    <a:pt x="6507" y="24143"/>
                  </a:cubicBezTo>
                  <a:lnTo>
                    <a:pt x="8111" y="24143"/>
                  </a:lnTo>
                  <a:cubicBezTo>
                    <a:pt x="10417" y="24042"/>
                    <a:pt x="12667" y="24878"/>
                    <a:pt x="14348" y="26460"/>
                  </a:cubicBezTo>
                  <a:cubicBezTo>
                    <a:pt x="15952" y="27707"/>
                    <a:pt x="17734" y="29311"/>
                    <a:pt x="17200" y="31271"/>
                  </a:cubicBezTo>
                  <a:cubicBezTo>
                    <a:pt x="16261" y="32978"/>
                    <a:pt x="14212" y="33737"/>
                    <a:pt x="12388" y="33054"/>
                  </a:cubicBezTo>
                  <a:cubicBezTo>
                    <a:pt x="11039" y="32246"/>
                    <a:pt x="9604" y="31589"/>
                    <a:pt x="8112" y="31093"/>
                  </a:cubicBezTo>
                  <a:cubicBezTo>
                    <a:pt x="-7215" y="30202"/>
                    <a:pt x="2943" y="53548"/>
                    <a:pt x="8111" y="58181"/>
                  </a:cubicBezTo>
                  <a:cubicBezTo>
                    <a:pt x="9775" y="59406"/>
                    <a:pt x="11326" y="60778"/>
                    <a:pt x="12745" y="62280"/>
                  </a:cubicBezTo>
                  <a:cubicBezTo>
                    <a:pt x="14447" y="64870"/>
                    <a:pt x="15599" y="67781"/>
                    <a:pt x="16131" y="70834"/>
                  </a:cubicBezTo>
                  <a:cubicBezTo>
                    <a:pt x="17912" y="76002"/>
                    <a:pt x="21120" y="81705"/>
                    <a:pt x="18269" y="86160"/>
                  </a:cubicBezTo>
                  <a:cubicBezTo>
                    <a:pt x="15418" y="90615"/>
                    <a:pt x="14170" y="89903"/>
                    <a:pt x="13101" y="92397"/>
                  </a:cubicBezTo>
                  <a:cubicBezTo>
                    <a:pt x="12032" y="94892"/>
                    <a:pt x="13101" y="97565"/>
                    <a:pt x="13101" y="100060"/>
                  </a:cubicBezTo>
                  <a:cubicBezTo>
                    <a:pt x="12222" y="102232"/>
                    <a:pt x="10954" y="104225"/>
                    <a:pt x="9359" y="105941"/>
                  </a:cubicBezTo>
                  <a:cubicBezTo>
                    <a:pt x="7775" y="107674"/>
                    <a:pt x="7233" y="110117"/>
                    <a:pt x="7933" y="112357"/>
                  </a:cubicBezTo>
                  <a:cubicBezTo>
                    <a:pt x="9715" y="116990"/>
                    <a:pt x="17200" y="114852"/>
                    <a:pt x="20764" y="118238"/>
                  </a:cubicBezTo>
                  <a:cubicBezTo>
                    <a:pt x="24328" y="121624"/>
                    <a:pt x="23259" y="124831"/>
                    <a:pt x="26110" y="126257"/>
                  </a:cubicBezTo>
                  <a:cubicBezTo>
                    <a:pt x="28068" y="126965"/>
                    <a:pt x="30212" y="126965"/>
                    <a:pt x="32169" y="126257"/>
                  </a:cubicBezTo>
                  <a:lnTo>
                    <a:pt x="44822" y="122337"/>
                  </a:lnTo>
                  <a:cubicBezTo>
                    <a:pt x="46248" y="122337"/>
                    <a:pt x="47852" y="120911"/>
                    <a:pt x="47495" y="119663"/>
                  </a:cubicBezTo>
                  <a:cubicBezTo>
                    <a:pt x="47139" y="118416"/>
                    <a:pt x="47495" y="118594"/>
                    <a:pt x="46604" y="118238"/>
                  </a:cubicBezTo>
                  <a:cubicBezTo>
                    <a:pt x="43505" y="115567"/>
                    <a:pt x="41169" y="112124"/>
                    <a:pt x="39832" y="10825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82" name="Полилиния: фигура 715">
              <a:extLst>
                <a:ext uri="{FF2B5EF4-FFF2-40B4-BE49-F238E27FC236}">
                  <a16:creationId xmlns:a16="http://schemas.microsoft.com/office/drawing/2014/main" id="{9D309E24-C3D7-486C-BDFB-1F4F82EB3B38}"/>
                </a:ext>
              </a:extLst>
            </p:cNvPr>
            <p:cNvSpPr/>
            <p:nvPr/>
          </p:nvSpPr>
          <p:spPr>
            <a:xfrm>
              <a:off x="8628811" y="3083046"/>
              <a:ext cx="15092" cy="17493"/>
            </a:xfrm>
            <a:custGeom>
              <a:avLst/>
              <a:gdLst>
                <a:gd name="connsiteX0" fmla="*/ 8197 w 16194"/>
                <a:gd name="connsiteY0" fmla="*/ 67 h 18762"/>
                <a:gd name="connsiteX1" fmla="*/ 3029 w 16194"/>
                <a:gd name="connsiteY1" fmla="*/ 1850 h 18762"/>
                <a:gd name="connsiteX2" fmla="*/ 2138 w 16194"/>
                <a:gd name="connsiteY2" fmla="*/ 5414 h 18762"/>
                <a:gd name="connsiteX3" fmla="*/ 0 w 16194"/>
                <a:gd name="connsiteY3" fmla="*/ 10225 h 18762"/>
                <a:gd name="connsiteX4" fmla="*/ 9089 w 16194"/>
                <a:gd name="connsiteY4" fmla="*/ 17710 h 18762"/>
                <a:gd name="connsiteX5" fmla="*/ 10693 w 16194"/>
                <a:gd name="connsiteY5" fmla="*/ 10760 h 18762"/>
                <a:gd name="connsiteX6" fmla="*/ 16039 w 16194"/>
                <a:gd name="connsiteY6" fmla="*/ 6126 h 18762"/>
                <a:gd name="connsiteX7" fmla="*/ 16039 w 16194"/>
                <a:gd name="connsiteY7" fmla="*/ 4523 h 18762"/>
                <a:gd name="connsiteX8" fmla="*/ 8197 w 16194"/>
                <a:gd name="connsiteY8" fmla="*/ 67 h 1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4" h="18762">
                  <a:moveTo>
                    <a:pt x="8197" y="67"/>
                  </a:moveTo>
                  <a:cubicBezTo>
                    <a:pt x="6286" y="-224"/>
                    <a:pt x="4355" y="442"/>
                    <a:pt x="3029" y="1850"/>
                  </a:cubicBezTo>
                  <a:cubicBezTo>
                    <a:pt x="2545" y="2983"/>
                    <a:pt x="2244" y="4186"/>
                    <a:pt x="2138" y="5414"/>
                  </a:cubicBezTo>
                  <a:cubicBezTo>
                    <a:pt x="1319" y="6968"/>
                    <a:pt x="605" y="8576"/>
                    <a:pt x="0" y="10225"/>
                  </a:cubicBezTo>
                  <a:cubicBezTo>
                    <a:pt x="0" y="14324"/>
                    <a:pt x="5346" y="21452"/>
                    <a:pt x="9089" y="17710"/>
                  </a:cubicBezTo>
                  <a:cubicBezTo>
                    <a:pt x="12831" y="13968"/>
                    <a:pt x="9980" y="12898"/>
                    <a:pt x="10693" y="10760"/>
                  </a:cubicBezTo>
                  <a:cubicBezTo>
                    <a:pt x="11405" y="8621"/>
                    <a:pt x="14613" y="7552"/>
                    <a:pt x="16039" y="6126"/>
                  </a:cubicBezTo>
                  <a:cubicBezTo>
                    <a:pt x="16247" y="5612"/>
                    <a:pt x="16247" y="5037"/>
                    <a:pt x="16039" y="4523"/>
                  </a:cubicBezTo>
                  <a:cubicBezTo>
                    <a:pt x="16930" y="780"/>
                    <a:pt x="10514" y="67"/>
                    <a:pt x="8197" y="6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83" name="Полилиния: фигура 716">
              <a:extLst>
                <a:ext uri="{FF2B5EF4-FFF2-40B4-BE49-F238E27FC236}">
                  <a16:creationId xmlns:a16="http://schemas.microsoft.com/office/drawing/2014/main" id="{E82ACEBB-A46C-4E60-8979-39C99F001AEC}"/>
                </a:ext>
              </a:extLst>
            </p:cNvPr>
            <p:cNvSpPr/>
            <p:nvPr/>
          </p:nvSpPr>
          <p:spPr>
            <a:xfrm>
              <a:off x="8718140" y="3215996"/>
              <a:ext cx="24181" cy="34743"/>
            </a:xfrm>
            <a:custGeom>
              <a:avLst/>
              <a:gdLst>
                <a:gd name="connsiteX0" fmla="*/ 21588 w 25946"/>
                <a:gd name="connsiteY0" fmla="*/ 17328 h 37263"/>
                <a:gd name="connsiteX1" fmla="*/ 21588 w 25946"/>
                <a:gd name="connsiteY1" fmla="*/ 13942 h 37263"/>
                <a:gd name="connsiteX2" fmla="*/ 19093 w 25946"/>
                <a:gd name="connsiteY2" fmla="*/ 11626 h 37263"/>
                <a:gd name="connsiteX3" fmla="*/ 15528 w 25946"/>
                <a:gd name="connsiteY3" fmla="*/ 11626 h 37263"/>
                <a:gd name="connsiteX4" fmla="*/ 7509 w 25946"/>
                <a:gd name="connsiteY4" fmla="*/ 4675 h 37263"/>
                <a:gd name="connsiteX5" fmla="*/ 6261 w 25946"/>
                <a:gd name="connsiteY5" fmla="*/ 1289 h 37263"/>
                <a:gd name="connsiteX6" fmla="*/ 3053 w 25946"/>
                <a:gd name="connsiteY6" fmla="*/ 220 h 37263"/>
                <a:gd name="connsiteX7" fmla="*/ 1807 w 25946"/>
                <a:gd name="connsiteY7" fmla="*/ 1824 h 37263"/>
                <a:gd name="connsiteX8" fmla="*/ 1807 w 25946"/>
                <a:gd name="connsiteY8" fmla="*/ 18576 h 37263"/>
                <a:gd name="connsiteX9" fmla="*/ 4302 w 25946"/>
                <a:gd name="connsiteY9" fmla="*/ 23209 h 37263"/>
                <a:gd name="connsiteX10" fmla="*/ 5549 w 25946"/>
                <a:gd name="connsiteY10" fmla="*/ 26952 h 37263"/>
                <a:gd name="connsiteX11" fmla="*/ 10183 w 25946"/>
                <a:gd name="connsiteY11" fmla="*/ 32476 h 37263"/>
                <a:gd name="connsiteX12" fmla="*/ 19628 w 25946"/>
                <a:gd name="connsiteY12" fmla="*/ 36219 h 37263"/>
                <a:gd name="connsiteX13" fmla="*/ 25687 w 25946"/>
                <a:gd name="connsiteY13" fmla="*/ 26773 h 37263"/>
                <a:gd name="connsiteX14" fmla="*/ 22479 w 25946"/>
                <a:gd name="connsiteY14" fmla="*/ 18754 h 3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46" h="37263">
                  <a:moveTo>
                    <a:pt x="21588" y="17328"/>
                  </a:moveTo>
                  <a:cubicBezTo>
                    <a:pt x="21588" y="17328"/>
                    <a:pt x="21588" y="15012"/>
                    <a:pt x="21588" y="13942"/>
                  </a:cubicBezTo>
                  <a:cubicBezTo>
                    <a:pt x="21310" y="12732"/>
                    <a:pt x="20321" y="11813"/>
                    <a:pt x="19093" y="11626"/>
                  </a:cubicBezTo>
                  <a:cubicBezTo>
                    <a:pt x="17907" y="11526"/>
                    <a:pt x="16715" y="11526"/>
                    <a:pt x="15528" y="11626"/>
                  </a:cubicBezTo>
                  <a:cubicBezTo>
                    <a:pt x="11779" y="10963"/>
                    <a:pt x="8698" y="8292"/>
                    <a:pt x="7509" y="4675"/>
                  </a:cubicBezTo>
                  <a:cubicBezTo>
                    <a:pt x="7252" y="3494"/>
                    <a:pt x="6832" y="2355"/>
                    <a:pt x="6261" y="1289"/>
                  </a:cubicBezTo>
                  <a:cubicBezTo>
                    <a:pt x="5633" y="152"/>
                    <a:pt x="4238" y="-313"/>
                    <a:pt x="3053" y="220"/>
                  </a:cubicBezTo>
                  <a:cubicBezTo>
                    <a:pt x="3054" y="220"/>
                    <a:pt x="2163" y="220"/>
                    <a:pt x="1807" y="1824"/>
                  </a:cubicBezTo>
                  <a:cubicBezTo>
                    <a:pt x="-602" y="7148"/>
                    <a:pt x="-602" y="13252"/>
                    <a:pt x="1807" y="18576"/>
                  </a:cubicBezTo>
                  <a:cubicBezTo>
                    <a:pt x="1807" y="20180"/>
                    <a:pt x="3589" y="21605"/>
                    <a:pt x="4302" y="23209"/>
                  </a:cubicBezTo>
                  <a:cubicBezTo>
                    <a:pt x="4637" y="24482"/>
                    <a:pt x="5053" y="25732"/>
                    <a:pt x="5549" y="26952"/>
                  </a:cubicBezTo>
                  <a:cubicBezTo>
                    <a:pt x="6701" y="29089"/>
                    <a:pt x="8278" y="30970"/>
                    <a:pt x="10183" y="32476"/>
                  </a:cubicBezTo>
                  <a:cubicBezTo>
                    <a:pt x="13034" y="34971"/>
                    <a:pt x="15885" y="39248"/>
                    <a:pt x="19628" y="36219"/>
                  </a:cubicBezTo>
                  <a:cubicBezTo>
                    <a:pt x="22311" y="33549"/>
                    <a:pt x="24378" y="30325"/>
                    <a:pt x="25687" y="26773"/>
                  </a:cubicBezTo>
                  <a:cubicBezTo>
                    <a:pt x="26543" y="23683"/>
                    <a:pt x="25231" y="20401"/>
                    <a:pt x="22479" y="1875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84" name="Полилиния: фигура 717">
              <a:extLst>
                <a:ext uri="{FF2B5EF4-FFF2-40B4-BE49-F238E27FC236}">
                  <a16:creationId xmlns:a16="http://schemas.microsoft.com/office/drawing/2014/main" id="{46DEB237-56B8-45A9-ADBA-8C24233B49FC}"/>
                </a:ext>
              </a:extLst>
            </p:cNvPr>
            <p:cNvSpPr/>
            <p:nvPr/>
          </p:nvSpPr>
          <p:spPr>
            <a:xfrm>
              <a:off x="8750188" y="3299499"/>
              <a:ext cx="9957" cy="21876"/>
            </a:xfrm>
            <a:custGeom>
              <a:avLst/>
              <a:gdLst>
                <a:gd name="connsiteX0" fmla="*/ 7873 w 10684"/>
                <a:gd name="connsiteY0" fmla="*/ 122 h 23463"/>
                <a:gd name="connsiteX1" fmla="*/ 6447 w 10684"/>
                <a:gd name="connsiteY1" fmla="*/ 122 h 23463"/>
                <a:gd name="connsiteX2" fmla="*/ 1814 w 10684"/>
                <a:gd name="connsiteY2" fmla="*/ 3508 h 23463"/>
                <a:gd name="connsiteX3" fmla="*/ 388 w 10684"/>
                <a:gd name="connsiteY3" fmla="*/ 9033 h 23463"/>
                <a:gd name="connsiteX4" fmla="*/ 5556 w 10684"/>
                <a:gd name="connsiteY4" fmla="*/ 21864 h 23463"/>
                <a:gd name="connsiteX5" fmla="*/ 8407 w 10684"/>
                <a:gd name="connsiteY5" fmla="*/ 1370 h 2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4" h="23463">
                  <a:moveTo>
                    <a:pt x="7873" y="122"/>
                  </a:moveTo>
                  <a:cubicBezTo>
                    <a:pt x="7412" y="-41"/>
                    <a:pt x="6909" y="-41"/>
                    <a:pt x="6447" y="122"/>
                  </a:cubicBezTo>
                  <a:cubicBezTo>
                    <a:pt x="4432" y="402"/>
                    <a:pt x="2692" y="1673"/>
                    <a:pt x="1814" y="3508"/>
                  </a:cubicBezTo>
                  <a:cubicBezTo>
                    <a:pt x="966" y="5233"/>
                    <a:pt x="481" y="7113"/>
                    <a:pt x="388" y="9033"/>
                  </a:cubicBezTo>
                  <a:cubicBezTo>
                    <a:pt x="388" y="12775"/>
                    <a:pt x="-2107" y="28458"/>
                    <a:pt x="5556" y="21864"/>
                  </a:cubicBezTo>
                  <a:cubicBezTo>
                    <a:pt x="11116" y="16506"/>
                    <a:pt x="12294" y="8042"/>
                    <a:pt x="8407" y="137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85" name="Полилиния: фигура 718">
              <a:extLst>
                <a:ext uri="{FF2B5EF4-FFF2-40B4-BE49-F238E27FC236}">
                  <a16:creationId xmlns:a16="http://schemas.microsoft.com/office/drawing/2014/main" id="{12A14162-5DFF-48EA-A93B-5F2A06D35296}"/>
                </a:ext>
              </a:extLst>
            </p:cNvPr>
            <p:cNvSpPr/>
            <p:nvPr/>
          </p:nvSpPr>
          <p:spPr>
            <a:xfrm>
              <a:off x="8770162" y="3401303"/>
              <a:ext cx="15894" cy="12414"/>
            </a:xfrm>
            <a:custGeom>
              <a:avLst/>
              <a:gdLst>
                <a:gd name="connsiteX0" fmla="*/ 15311 w 17055"/>
                <a:gd name="connsiteY0" fmla="*/ 2138 h 13314"/>
                <a:gd name="connsiteX1" fmla="*/ 9074 w 17055"/>
                <a:gd name="connsiteY1" fmla="*/ 0 h 13314"/>
                <a:gd name="connsiteX2" fmla="*/ 1767 w 17055"/>
                <a:gd name="connsiteY2" fmla="*/ 11049 h 13314"/>
                <a:gd name="connsiteX3" fmla="*/ 11212 w 17055"/>
                <a:gd name="connsiteY3" fmla="*/ 13009 h 13314"/>
                <a:gd name="connsiteX4" fmla="*/ 16915 w 17055"/>
                <a:gd name="connsiteY4" fmla="*/ 11049 h 13314"/>
                <a:gd name="connsiteX5" fmla="*/ 16915 w 17055"/>
                <a:gd name="connsiteY5" fmla="*/ 9623 h 13314"/>
                <a:gd name="connsiteX6" fmla="*/ 16915 w 17055"/>
                <a:gd name="connsiteY6" fmla="*/ 6416 h 13314"/>
                <a:gd name="connsiteX7" fmla="*/ 16915 w 17055"/>
                <a:gd name="connsiteY7" fmla="*/ 4277 h 13314"/>
                <a:gd name="connsiteX8" fmla="*/ 15311 w 17055"/>
                <a:gd name="connsiteY8" fmla="*/ 2139 h 1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55" h="13314">
                  <a:moveTo>
                    <a:pt x="15311" y="2138"/>
                  </a:moveTo>
                  <a:cubicBezTo>
                    <a:pt x="13474" y="854"/>
                    <a:pt x="11312" y="113"/>
                    <a:pt x="9074" y="0"/>
                  </a:cubicBezTo>
                  <a:cubicBezTo>
                    <a:pt x="3906" y="0"/>
                    <a:pt x="-3400" y="5524"/>
                    <a:pt x="1767" y="11049"/>
                  </a:cubicBezTo>
                  <a:cubicBezTo>
                    <a:pt x="4471" y="13067"/>
                    <a:pt x="7929" y="13785"/>
                    <a:pt x="11212" y="13009"/>
                  </a:cubicBezTo>
                  <a:cubicBezTo>
                    <a:pt x="13301" y="13163"/>
                    <a:pt x="15362" y="12454"/>
                    <a:pt x="16915" y="11049"/>
                  </a:cubicBezTo>
                  <a:lnTo>
                    <a:pt x="16915" y="9623"/>
                  </a:lnTo>
                  <a:cubicBezTo>
                    <a:pt x="17102" y="8562"/>
                    <a:pt x="17102" y="7477"/>
                    <a:pt x="16915" y="6416"/>
                  </a:cubicBezTo>
                  <a:cubicBezTo>
                    <a:pt x="17089" y="5713"/>
                    <a:pt x="17089" y="4979"/>
                    <a:pt x="16915" y="4277"/>
                  </a:cubicBezTo>
                  <a:cubicBezTo>
                    <a:pt x="16570" y="3440"/>
                    <a:pt x="16018" y="2704"/>
                    <a:pt x="15311" y="213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86" name="Полилиния: фигура 719">
              <a:extLst>
                <a:ext uri="{FF2B5EF4-FFF2-40B4-BE49-F238E27FC236}">
                  <a16:creationId xmlns:a16="http://schemas.microsoft.com/office/drawing/2014/main" id="{8EA0CBC7-4105-4F5B-B351-D587CD5989AF}"/>
                </a:ext>
              </a:extLst>
            </p:cNvPr>
            <p:cNvSpPr/>
            <p:nvPr/>
          </p:nvSpPr>
          <p:spPr>
            <a:xfrm>
              <a:off x="8795245" y="3432987"/>
              <a:ext cx="7458" cy="14708"/>
            </a:xfrm>
            <a:custGeom>
              <a:avLst/>
              <a:gdLst>
                <a:gd name="connsiteX0" fmla="*/ 3901 w 8003"/>
                <a:gd name="connsiteY0" fmla="*/ 15561 h 15775"/>
                <a:gd name="connsiteX1" fmla="*/ 7822 w 8003"/>
                <a:gd name="connsiteY1" fmla="*/ 5937 h 15775"/>
                <a:gd name="connsiteX2" fmla="*/ 7822 w 8003"/>
                <a:gd name="connsiteY2" fmla="*/ 3264 h 15775"/>
                <a:gd name="connsiteX3" fmla="*/ 7822 w 8003"/>
                <a:gd name="connsiteY3" fmla="*/ 2017 h 15775"/>
                <a:gd name="connsiteX4" fmla="*/ 5861 w 8003"/>
                <a:gd name="connsiteY4" fmla="*/ 56 h 15775"/>
                <a:gd name="connsiteX5" fmla="*/ 4971 w 8003"/>
                <a:gd name="connsiteY5" fmla="*/ 56 h 15775"/>
                <a:gd name="connsiteX6" fmla="*/ 4970 w 8003"/>
                <a:gd name="connsiteY6" fmla="*/ 56 h 15775"/>
                <a:gd name="connsiteX7" fmla="*/ 1049 w 8003"/>
                <a:gd name="connsiteY7" fmla="*/ 2373 h 15775"/>
                <a:gd name="connsiteX8" fmla="*/ 159 w 8003"/>
                <a:gd name="connsiteY8" fmla="*/ 2373 h 15775"/>
                <a:gd name="connsiteX9" fmla="*/ 159 w 8003"/>
                <a:gd name="connsiteY9" fmla="*/ 3442 h 15775"/>
                <a:gd name="connsiteX10" fmla="*/ 159 w 8003"/>
                <a:gd name="connsiteY10" fmla="*/ 9323 h 15775"/>
                <a:gd name="connsiteX11" fmla="*/ 3901 w 8003"/>
                <a:gd name="connsiteY11" fmla="*/ 15561 h 1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3" h="15775">
                  <a:moveTo>
                    <a:pt x="3901" y="15561"/>
                  </a:moveTo>
                  <a:cubicBezTo>
                    <a:pt x="7109" y="14313"/>
                    <a:pt x="6218" y="8610"/>
                    <a:pt x="7822" y="5937"/>
                  </a:cubicBezTo>
                  <a:cubicBezTo>
                    <a:pt x="8065" y="5063"/>
                    <a:pt x="8065" y="4139"/>
                    <a:pt x="7822" y="3264"/>
                  </a:cubicBezTo>
                  <a:cubicBezTo>
                    <a:pt x="7788" y="2849"/>
                    <a:pt x="7788" y="2432"/>
                    <a:pt x="7822" y="2017"/>
                  </a:cubicBezTo>
                  <a:lnTo>
                    <a:pt x="5861" y="56"/>
                  </a:lnTo>
                  <a:cubicBezTo>
                    <a:pt x="5569" y="-19"/>
                    <a:pt x="5263" y="-19"/>
                    <a:pt x="4971" y="56"/>
                  </a:cubicBezTo>
                  <a:lnTo>
                    <a:pt x="4970" y="56"/>
                  </a:lnTo>
                  <a:lnTo>
                    <a:pt x="1049" y="2373"/>
                  </a:lnTo>
                  <a:cubicBezTo>
                    <a:pt x="757" y="2298"/>
                    <a:pt x="451" y="2298"/>
                    <a:pt x="159" y="2373"/>
                  </a:cubicBezTo>
                  <a:cubicBezTo>
                    <a:pt x="-32" y="2704"/>
                    <a:pt x="-32" y="3112"/>
                    <a:pt x="159" y="3442"/>
                  </a:cubicBezTo>
                  <a:lnTo>
                    <a:pt x="159" y="9323"/>
                  </a:lnTo>
                  <a:cubicBezTo>
                    <a:pt x="-376" y="12353"/>
                    <a:pt x="337" y="16808"/>
                    <a:pt x="3901" y="1556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87" name="Полилиния: фигура 720">
              <a:extLst>
                <a:ext uri="{FF2B5EF4-FFF2-40B4-BE49-F238E27FC236}">
                  <a16:creationId xmlns:a16="http://schemas.microsoft.com/office/drawing/2014/main" id="{38D3FE51-CEE8-47B1-9D40-A320B6AC4596}"/>
                </a:ext>
              </a:extLst>
            </p:cNvPr>
            <p:cNvSpPr/>
            <p:nvPr/>
          </p:nvSpPr>
          <p:spPr>
            <a:xfrm>
              <a:off x="7788322" y="3464337"/>
              <a:ext cx="649990" cy="710228"/>
            </a:xfrm>
            <a:custGeom>
              <a:avLst/>
              <a:gdLst>
                <a:gd name="connsiteX0" fmla="*/ 683546 w 697446"/>
                <a:gd name="connsiteY0" fmla="*/ 645055 h 761735"/>
                <a:gd name="connsiteX1" fmla="*/ 674992 w 697446"/>
                <a:gd name="connsiteY1" fmla="*/ 642738 h 761735"/>
                <a:gd name="connsiteX2" fmla="*/ 642380 w 697446"/>
                <a:gd name="connsiteY2" fmla="*/ 624918 h 761735"/>
                <a:gd name="connsiteX3" fmla="*/ 630618 w 697446"/>
                <a:gd name="connsiteY3" fmla="*/ 627769 h 761735"/>
                <a:gd name="connsiteX4" fmla="*/ 622064 w 697446"/>
                <a:gd name="connsiteY4" fmla="*/ 623492 h 761735"/>
                <a:gd name="connsiteX5" fmla="*/ 592837 w 697446"/>
                <a:gd name="connsiteY5" fmla="*/ 601750 h 761735"/>
                <a:gd name="connsiteX6" fmla="*/ 579828 w 697446"/>
                <a:gd name="connsiteY6" fmla="*/ 594444 h 761735"/>
                <a:gd name="connsiteX7" fmla="*/ 556839 w 697446"/>
                <a:gd name="connsiteY7" fmla="*/ 594444 h 761735"/>
                <a:gd name="connsiteX8" fmla="*/ 519058 w 697446"/>
                <a:gd name="connsiteY8" fmla="*/ 578048 h 761735"/>
                <a:gd name="connsiteX9" fmla="*/ 490545 w 697446"/>
                <a:gd name="connsiteY9" fmla="*/ 548465 h 761735"/>
                <a:gd name="connsiteX10" fmla="*/ 476467 w 697446"/>
                <a:gd name="connsiteY10" fmla="*/ 503022 h 761735"/>
                <a:gd name="connsiteX11" fmla="*/ 462744 w 697446"/>
                <a:gd name="connsiteY11" fmla="*/ 490726 h 761735"/>
                <a:gd name="connsiteX12" fmla="*/ 454903 w 697446"/>
                <a:gd name="connsiteY12" fmla="*/ 468628 h 761735"/>
                <a:gd name="connsiteX13" fmla="*/ 437082 w 697446"/>
                <a:gd name="connsiteY13" fmla="*/ 447421 h 761735"/>
                <a:gd name="connsiteX14" fmla="*/ 432627 w 697446"/>
                <a:gd name="connsiteY14" fmla="*/ 443500 h 761735"/>
                <a:gd name="connsiteX15" fmla="*/ 431379 w 697446"/>
                <a:gd name="connsiteY15" fmla="*/ 437262 h 761735"/>
                <a:gd name="connsiteX16" fmla="*/ 433874 w 697446"/>
                <a:gd name="connsiteY16" fmla="*/ 424609 h 761735"/>
                <a:gd name="connsiteX17" fmla="*/ 436369 w 697446"/>
                <a:gd name="connsiteY17" fmla="*/ 413561 h 761735"/>
                <a:gd name="connsiteX18" fmla="*/ 441715 w 697446"/>
                <a:gd name="connsiteY18" fmla="*/ 400017 h 761735"/>
                <a:gd name="connsiteX19" fmla="*/ 443498 w 697446"/>
                <a:gd name="connsiteY19" fmla="*/ 395918 h 761735"/>
                <a:gd name="connsiteX20" fmla="*/ 449913 w 697446"/>
                <a:gd name="connsiteY20" fmla="*/ 390215 h 761735"/>
                <a:gd name="connsiteX21" fmla="*/ 472724 w 697446"/>
                <a:gd name="connsiteY21" fmla="*/ 379523 h 761735"/>
                <a:gd name="connsiteX22" fmla="*/ 486980 w 697446"/>
                <a:gd name="connsiteY22" fmla="*/ 376850 h 761735"/>
                <a:gd name="connsiteX23" fmla="*/ 531889 w 697446"/>
                <a:gd name="connsiteY23" fmla="*/ 378988 h 761735"/>
                <a:gd name="connsiteX24" fmla="*/ 549710 w 697446"/>
                <a:gd name="connsiteY24" fmla="*/ 380236 h 761735"/>
                <a:gd name="connsiteX25" fmla="*/ 553987 w 697446"/>
                <a:gd name="connsiteY25" fmla="*/ 384156 h 761735"/>
                <a:gd name="connsiteX26" fmla="*/ 560046 w 697446"/>
                <a:gd name="connsiteY26" fmla="*/ 388255 h 761735"/>
                <a:gd name="connsiteX27" fmla="*/ 563611 w 697446"/>
                <a:gd name="connsiteY27" fmla="*/ 389146 h 761735"/>
                <a:gd name="connsiteX28" fmla="*/ 566462 w 697446"/>
                <a:gd name="connsiteY28" fmla="*/ 387186 h 761735"/>
                <a:gd name="connsiteX29" fmla="*/ 565393 w 697446"/>
                <a:gd name="connsiteY29" fmla="*/ 383443 h 761735"/>
                <a:gd name="connsiteX30" fmla="*/ 560582 w 697446"/>
                <a:gd name="connsiteY30" fmla="*/ 375959 h 761735"/>
                <a:gd name="connsiteX31" fmla="*/ 554344 w 697446"/>
                <a:gd name="connsiteY31" fmla="*/ 369187 h 761735"/>
                <a:gd name="connsiteX32" fmla="*/ 543830 w 697446"/>
                <a:gd name="connsiteY32" fmla="*/ 367048 h 761735"/>
                <a:gd name="connsiteX33" fmla="*/ 531889 w 697446"/>
                <a:gd name="connsiteY33" fmla="*/ 367048 h 761735"/>
                <a:gd name="connsiteX34" fmla="*/ 519415 w 697446"/>
                <a:gd name="connsiteY34" fmla="*/ 367048 h 761735"/>
                <a:gd name="connsiteX35" fmla="*/ 498564 w 697446"/>
                <a:gd name="connsiteY35" fmla="*/ 357247 h 761735"/>
                <a:gd name="connsiteX36" fmla="*/ 482704 w 697446"/>
                <a:gd name="connsiteY36" fmla="*/ 346554 h 761735"/>
                <a:gd name="connsiteX37" fmla="*/ 441181 w 697446"/>
                <a:gd name="connsiteY37" fmla="*/ 322139 h 761735"/>
                <a:gd name="connsiteX38" fmla="*/ 411242 w 697446"/>
                <a:gd name="connsiteY38" fmla="*/ 306457 h 761735"/>
                <a:gd name="connsiteX39" fmla="*/ 393421 w 697446"/>
                <a:gd name="connsiteY39" fmla="*/ 302536 h 761735"/>
                <a:gd name="connsiteX40" fmla="*/ 364907 w 697446"/>
                <a:gd name="connsiteY40" fmla="*/ 281329 h 761735"/>
                <a:gd name="connsiteX41" fmla="*/ 337463 w 697446"/>
                <a:gd name="connsiteY41" fmla="*/ 260122 h 761735"/>
                <a:gd name="connsiteX42" fmla="*/ 318216 w 697446"/>
                <a:gd name="connsiteY42" fmla="*/ 245331 h 761735"/>
                <a:gd name="connsiteX43" fmla="*/ 298257 w 697446"/>
                <a:gd name="connsiteY43" fmla="*/ 234995 h 761735"/>
                <a:gd name="connsiteX44" fmla="*/ 265644 w 697446"/>
                <a:gd name="connsiteY44" fmla="*/ 213966 h 761735"/>
                <a:gd name="connsiteX45" fmla="*/ 247823 w 697446"/>
                <a:gd name="connsiteY45" fmla="*/ 210937 h 761735"/>
                <a:gd name="connsiteX46" fmla="*/ 237487 w 697446"/>
                <a:gd name="connsiteY46" fmla="*/ 196323 h 761735"/>
                <a:gd name="connsiteX47" fmla="*/ 210756 w 697446"/>
                <a:gd name="connsiteY47" fmla="*/ 187413 h 761735"/>
                <a:gd name="connsiteX48" fmla="*/ 192935 w 697446"/>
                <a:gd name="connsiteY48" fmla="*/ 158899 h 761735"/>
                <a:gd name="connsiteX49" fmla="*/ 182955 w 697446"/>
                <a:gd name="connsiteY49" fmla="*/ 152127 h 761735"/>
                <a:gd name="connsiteX50" fmla="*/ 180104 w 697446"/>
                <a:gd name="connsiteY50" fmla="*/ 139296 h 761735"/>
                <a:gd name="connsiteX51" fmla="*/ 150699 w 697446"/>
                <a:gd name="connsiteY51" fmla="*/ 103654 h 761735"/>
                <a:gd name="connsiteX52" fmla="*/ 110424 w 697446"/>
                <a:gd name="connsiteY52" fmla="*/ 77279 h 761735"/>
                <a:gd name="connsiteX53" fmla="*/ 98306 w 697446"/>
                <a:gd name="connsiteY53" fmla="*/ 63557 h 761735"/>
                <a:gd name="connsiteX54" fmla="*/ 87791 w 697446"/>
                <a:gd name="connsiteY54" fmla="*/ 58033 h 761735"/>
                <a:gd name="connsiteX55" fmla="*/ 82979 w 697446"/>
                <a:gd name="connsiteY55" fmla="*/ 58033 h 761735"/>
                <a:gd name="connsiteX56" fmla="*/ 77633 w 697446"/>
                <a:gd name="connsiteY56" fmla="*/ 55360 h 761735"/>
                <a:gd name="connsiteX57" fmla="*/ 75495 w 697446"/>
                <a:gd name="connsiteY57" fmla="*/ 53043 h 761735"/>
                <a:gd name="connsiteX58" fmla="*/ 67119 w 697446"/>
                <a:gd name="connsiteY58" fmla="*/ 46805 h 761735"/>
                <a:gd name="connsiteX59" fmla="*/ 59278 w 697446"/>
                <a:gd name="connsiteY59" fmla="*/ 40568 h 761735"/>
                <a:gd name="connsiteX60" fmla="*/ 58208 w 697446"/>
                <a:gd name="connsiteY60" fmla="*/ 38786 h 761735"/>
                <a:gd name="connsiteX61" fmla="*/ 58208 w 697446"/>
                <a:gd name="connsiteY61" fmla="*/ 38786 h 761735"/>
                <a:gd name="connsiteX62" fmla="*/ 55357 w 697446"/>
                <a:gd name="connsiteY62" fmla="*/ 36648 h 761735"/>
                <a:gd name="connsiteX63" fmla="*/ 48763 w 697446"/>
                <a:gd name="connsiteY63" fmla="*/ 32014 h 761735"/>
                <a:gd name="connsiteX64" fmla="*/ 45199 w 697446"/>
                <a:gd name="connsiteY64" fmla="*/ 24886 h 761735"/>
                <a:gd name="connsiteX65" fmla="*/ 42526 w 697446"/>
                <a:gd name="connsiteY65" fmla="*/ 17223 h 761735"/>
                <a:gd name="connsiteX66" fmla="*/ 37536 w 697446"/>
                <a:gd name="connsiteY66" fmla="*/ 12946 h 761735"/>
                <a:gd name="connsiteX67" fmla="*/ 19715 w 697446"/>
                <a:gd name="connsiteY67" fmla="*/ 2788 h 761735"/>
                <a:gd name="connsiteX68" fmla="*/ 3320 w 697446"/>
                <a:gd name="connsiteY68" fmla="*/ 2788 h 761735"/>
                <a:gd name="connsiteX69" fmla="*/ 646 w 697446"/>
                <a:gd name="connsiteY69" fmla="*/ 10629 h 761735"/>
                <a:gd name="connsiteX70" fmla="*/ 7062 w 697446"/>
                <a:gd name="connsiteY70" fmla="*/ 36291 h 761735"/>
                <a:gd name="connsiteX71" fmla="*/ 15260 w 697446"/>
                <a:gd name="connsiteY71" fmla="*/ 39142 h 761735"/>
                <a:gd name="connsiteX72" fmla="*/ 33081 w 697446"/>
                <a:gd name="connsiteY72" fmla="*/ 44845 h 761735"/>
                <a:gd name="connsiteX73" fmla="*/ 41991 w 697446"/>
                <a:gd name="connsiteY73" fmla="*/ 50013 h 761735"/>
                <a:gd name="connsiteX74" fmla="*/ 47516 w 697446"/>
                <a:gd name="connsiteY74" fmla="*/ 58745 h 761735"/>
                <a:gd name="connsiteX75" fmla="*/ 63733 w 697446"/>
                <a:gd name="connsiteY75" fmla="*/ 92427 h 761735"/>
                <a:gd name="connsiteX76" fmla="*/ 66763 w 697446"/>
                <a:gd name="connsiteY76" fmla="*/ 102050 h 761735"/>
                <a:gd name="connsiteX77" fmla="*/ 61773 w 697446"/>
                <a:gd name="connsiteY77" fmla="*/ 110070 h 761735"/>
                <a:gd name="connsiteX78" fmla="*/ 51436 w 697446"/>
                <a:gd name="connsiteY78" fmla="*/ 109001 h 761735"/>
                <a:gd name="connsiteX79" fmla="*/ 39318 w 697446"/>
                <a:gd name="connsiteY79" fmla="*/ 122544 h 761735"/>
                <a:gd name="connsiteX80" fmla="*/ 41635 w 697446"/>
                <a:gd name="connsiteY80" fmla="*/ 142860 h 761735"/>
                <a:gd name="connsiteX81" fmla="*/ 57495 w 697446"/>
                <a:gd name="connsiteY81" fmla="*/ 155513 h 761735"/>
                <a:gd name="connsiteX82" fmla="*/ 68723 w 697446"/>
                <a:gd name="connsiteY82" fmla="*/ 166028 h 761735"/>
                <a:gd name="connsiteX83" fmla="*/ 79772 w 697446"/>
                <a:gd name="connsiteY83" fmla="*/ 185987 h 761735"/>
                <a:gd name="connsiteX84" fmla="*/ 99018 w 697446"/>
                <a:gd name="connsiteY84" fmla="*/ 208798 h 761735"/>
                <a:gd name="connsiteX85" fmla="*/ 116839 w 697446"/>
                <a:gd name="connsiteY85" fmla="*/ 244440 h 761735"/>
                <a:gd name="connsiteX86" fmla="*/ 136264 w 697446"/>
                <a:gd name="connsiteY86" fmla="*/ 262261 h 761735"/>
                <a:gd name="connsiteX87" fmla="*/ 159788 w 697446"/>
                <a:gd name="connsiteY87" fmla="*/ 273310 h 761735"/>
                <a:gd name="connsiteX88" fmla="*/ 166916 w 697446"/>
                <a:gd name="connsiteY88" fmla="*/ 275805 h 761735"/>
                <a:gd name="connsiteX89" fmla="*/ 169946 w 697446"/>
                <a:gd name="connsiteY89" fmla="*/ 281507 h 761735"/>
                <a:gd name="connsiteX90" fmla="*/ 185450 w 697446"/>
                <a:gd name="connsiteY90" fmla="*/ 285606 h 761735"/>
                <a:gd name="connsiteX91" fmla="*/ 220201 w 697446"/>
                <a:gd name="connsiteY91" fmla="*/ 298972 h 761735"/>
                <a:gd name="connsiteX92" fmla="*/ 240873 w 697446"/>
                <a:gd name="connsiteY92" fmla="*/ 317684 h 761735"/>
                <a:gd name="connsiteX93" fmla="*/ 244081 w 697446"/>
                <a:gd name="connsiteY93" fmla="*/ 325882 h 761735"/>
                <a:gd name="connsiteX94" fmla="*/ 253348 w 697446"/>
                <a:gd name="connsiteY94" fmla="*/ 339604 h 761735"/>
                <a:gd name="connsiteX95" fmla="*/ 257625 w 697446"/>
                <a:gd name="connsiteY95" fmla="*/ 349227 h 761735"/>
                <a:gd name="connsiteX96" fmla="*/ 266357 w 697446"/>
                <a:gd name="connsiteY96" fmla="*/ 356177 h 761735"/>
                <a:gd name="connsiteX97" fmla="*/ 283109 w 697446"/>
                <a:gd name="connsiteY97" fmla="*/ 373998 h 761735"/>
                <a:gd name="connsiteX98" fmla="*/ 292019 w 697446"/>
                <a:gd name="connsiteY98" fmla="*/ 378988 h 761735"/>
                <a:gd name="connsiteX99" fmla="*/ 299682 w 697446"/>
                <a:gd name="connsiteY99" fmla="*/ 386473 h 761735"/>
                <a:gd name="connsiteX100" fmla="*/ 317503 w 697446"/>
                <a:gd name="connsiteY100" fmla="*/ 402512 h 761735"/>
                <a:gd name="connsiteX101" fmla="*/ 331760 w 697446"/>
                <a:gd name="connsiteY101" fmla="*/ 424788 h 761735"/>
                <a:gd name="connsiteX102" fmla="*/ 341918 w 697446"/>
                <a:gd name="connsiteY102" fmla="*/ 431916 h 761735"/>
                <a:gd name="connsiteX103" fmla="*/ 356709 w 697446"/>
                <a:gd name="connsiteY103" fmla="*/ 451341 h 761735"/>
                <a:gd name="connsiteX104" fmla="*/ 359560 w 697446"/>
                <a:gd name="connsiteY104" fmla="*/ 457579 h 761735"/>
                <a:gd name="connsiteX105" fmla="*/ 363837 w 697446"/>
                <a:gd name="connsiteY105" fmla="*/ 463103 h 761735"/>
                <a:gd name="connsiteX106" fmla="*/ 378272 w 697446"/>
                <a:gd name="connsiteY106" fmla="*/ 485023 h 761735"/>
                <a:gd name="connsiteX107" fmla="*/ 380411 w 697446"/>
                <a:gd name="connsiteY107" fmla="*/ 488765 h 761735"/>
                <a:gd name="connsiteX108" fmla="*/ 386291 w 697446"/>
                <a:gd name="connsiteY108" fmla="*/ 492864 h 761735"/>
                <a:gd name="connsiteX109" fmla="*/ 399301 w 697446"/>
                <a:gd name="connsiteY109" fmla="*/ 506586 h 761735"/>
                <a:gd name="connsiteX110" fmla="*/ 404113 w 697446"/>
                <a:gd name="connsiteY110" fmla="*/ 528150 h 761735"/>
                <a:gd name="connsiteX111" fmla="*/ 434409 w 697446"/>
                <a:gd name="connsiteY111" fmla="*/ 547218 h 761735"/>
                <a:gd name="connsiteX112" fmla="*/ 457933 w 697446"/>
                <a:gd name="connsiteY112" fmla="*/ 559515 h 761735"/>
                <a:gd name="connsiteX113" fmla="*/ 472546 w 697446"/>
                <a:gd name="connsiteY113" fmla="*/ 572346 h 761735"/>
                <a:gd name="connsiteX114" fmla="*/ 477714 w 697446"/>
                <a:gd name="connsiteY114" fmla="*/ 585711 h 761735"/>
                <a:gd name="connsiteX115" fmla="*/ 489654 w 697446"/>
                <a:gd name="connsiteY115" fmla="*/ 599968 h 761735"/>
                <a:gd name="connsiteX116" fmla="*/ 489654 w 697446"/>
                <a:gd name="connsiteY116" fmla="*/ 609235 h 761735"/>
                <a:gd name="connsiteX117" fmla="*/ 502485 w 697446"/>
                <a:gd name="connsiteY117" fmla="*/ 631868 h 761735"/>
                <a:gd name="connsiteX118" fmla="*/ 524048 w 697446"/>
                <a:gd name="connsiteY118" fmla="*/ 647194 h 761735"/>
                <a:gd name="connsiteX119" fmla="*/ 551849 w 697446"/>
                <a:gd name="connsiteY119" fmla="*/ 677668 h 761735"/>
                <a:gd name="connsiteX120" fmla="*/ 567888 w 697446"/>
                <a:gd name="connsiteY120" fmla="*/ 715270 h 761735"/>
                <a:gd name="connsiteX121" fmla="*/ 581253 w 697446"/>
                <a:gd name="connsiteY121" fmla="*/ 728992 h 761735"/>
                <a:gd name="connsiteX122" fmla="*/ 607807 w 697446"/>
                <a:gd name="connsiteY122" fmla="*/ 752694 h 761735"/>
                <a:gd name="connsiteX123" fmla="*/ 622598 w 697446"/>
                <a:gd name="connsiteY123" fmla="*/ 761604 h 761735"/>
                <a:gd name="connsiteX124" fmla="*/ 635251 w 697446"/>
                <a:gd name="connsiteY124" fmla="*/ 752872 h 761735"/>
                <a:gd name="connsiteX125" fmla="*/ 633291 w 697446"/>
                <a:gd name="connsiteY125" fmla="*/ 738793 h 761735"/>
                <a:gd name="connsiteX126" fmla="*/ 624737 w 697446"/>
                <a:gd name="connsiteY126" fmla="*/ 722755 h 761735"/>
                <a:gd name="connsiteX127" fmla="*/ 619213 w 697446"/>
                <a:gd name="connsiteY127" fmla="*/ 716339 h 761735"/>
                <a:gd name="connsiteX128" fmla="*/ 616361 w 697446"/>
                <a:gd name="connsiteY128" fmla="*/ 709745 h 761735"/>
                <a:gd name="connsiteX129" fmla="*/ 614044 w 697446"/>
                <a:gd name="connsiteY129" fmla="*/ 698340 h 761735"/>
                <a:gd name="connsiteX130" fmla="*/ 614044 w 697446"/>
                <a:gd name="connsiteY130" fmla="*/ 688895 h 761735"/>
                <a:gd name="connsiteX131" fmla="*/ 609945 w 697446"/>
                <a:gd name="connsiteY131" fmla="*/ 678202 h 761735"/>
                <a:gd name="connsiteX132" fmla="*/ 605669 w 697446"/>
                <a:gd name="connsiteY132" fmla="*/ 667153 h 761735"/>
                <a:gd name="connsiteX133" fmla="*/ 614579 w 697446"/>
                <a:gd name="connsiteY133" fmla="*/ 661450 h 761735"/>
                <a:gd name="connsiteX134" fmla="*/ 621351 w 697446"/>
                <a:gd name="connsiteY134" fmla="*/ 663589 h 761735"/>
                <a:gd name="connsiteX135" fmla="*/ 634895 w 697446"/>
                <a:gd name="connsiteY135" fmla="*/ 659846 h 761735"/>
                <a:gd name="connsiteX136" fmla="*/ 649330 w 697446"/>
                <a:gd name="connsiteY136" fmla="*/ 646303 h 761735"/>
                <a:gd name="connsiteX137" fmla="*/ 675705 w 697446"/>
                <a:gd name="connsiteY137" fmla="*/ 655570 h 761735"/>
                <a:gd name="connsiteX138" fmla="*/ 685150 w 697446"/>
                <a:gd name="connsiteY138" fmla="*/ 664658 h 761735"/>
                <a:gd name="connsiteX139" fmla="*/ 697446 w 697446"/>
                <a:gd name="connsiteY139" fmla="*/ 666797 h 761735"/>
                <a:gd name="connsiteX140" fmla="*/ 689249 w 697446"/>
                <a:gd name="connsiteY140" fmla="*/ 652362 h 761735"/>
                <a:gd name="connsiteX141" fmla="*/ 683546 w 697446"/>
                <a:gd name="connsiteY141" fmla="*/ 645055 h 76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97446" h="761735">
                  <a:moveTo>
                    <a:pt x="683546" y="645055"/>
                  </a:moveTo>
                  <a:cubicBezTo>
                    <a:pt x="680809" y="643910"/>
                    <a:pt x="677933" y="643131"/>
                    <a:pt x="674992" y="642738"/>
                  </a:cubicBezTo>
                  <a:cubicBezTo>
                    <a:pt x="662874" y="639352"/>
                    <a:pt x="655032" y="622957"/>
                    <a:pt x="642380" y="624918"/>
                  </a:cubicBezTo>
                  <a:cubicBezTo>
                    <a:pt x="638554" y="626223"/>
                    <a:pt x="634617" y="627177"/>
                    <a:pt x="630618" y="627769"/>
                  </a:cubicBezTo>
                  <a:cubicBezTo>
                    <a:pt x="627430" y="627149"/>
                    <a:pt x="624472" y="625670"/>
                    <a:pt x="622064" y="623492"/>
                  </a:cubicBezTo>
                  <a:lnTo>
                    <a:pt x="592837" y="601750"/>
                  </a:lnTo>
                  <a:cubicBezTo>
                    <a:pt x="589006" y="598508"/>
                    <a:pt x="584590" y="596028"/>
                    <a:pt x="579828" y="594444"/>
                  </a:cubicBezTo>
                  <a:cubicBezTo>
                    <a:pt x="572196" y="593467"/>
                    <a:pt x="564471" y="593467"/>
                    <a:pt x="556839" y="594444"/>
                  </a:cubicBezTo>
                  <a:cubicBezTo>
                    <a:pt x="542867" y="592965"/>
                    <a:pt x="529682" y="587243"/>
                    <a:pt x="519058" y="578048"/>
                  </a:cubicBezTo>
                  <a:cubicBezTo>
                    <a:pt x="506969" y="571055"/>
                    <a:pt x="497088" y="560804"/>
                    <a:pt x="490545" y="548465"/>
                  </a:cubicBezTo>
                  <a:cubicBezTo>
                    <a:pt x="484308" y="533674"/>
                    <a:pt x="487694" y="514606"/>
                    <a:pt x="476467" y="503022"/>
                  </a:cubicBezTo>
                  <a:cubicBezTo>
                    <a:pt x="472189" y="498567"/>
                    <a:pt x="466130" y="495894"/>
                    <a:pt x="462744" y="490726"/>
                  </a:cubicBezTo>
                  <a:cubicBezTo>
                    <a:pt x="459575" y="483569"/>
                    <a:pt x="456954" y="476181"/>
                    <a:pt x="454903" y="468628"/>
                  </a:cubicBezTo>
                  <a:cubicBezTo>
                    <a:pt x="451091" y="460013"/>
                    <a:pt x="444911" y="452659"/>
                    <a:pt x="437082" y="447421"/>
                  </a:cubicBezTo>
                  <a:cubicBezTo>
                    <a:pt x="435401" y="446354"/>
                    <a:pt x="433898" y="445031"/>
                    <a:pt x="432627" y="443500"/>
                  </a:cubicBezTo>
                  <a:cubicBezTo>
                    <a:pt x="431588" y="441596"/>
                    <a:pt x="431153" y="439420"/>
                    <a:pt x="431379" y="437262"/>
                  </a:cubicBezTo>
                  <a:cubicBezTo>
                    <a:pt x="431762" y="432969"/>
                    <a:pt x="432598" y="428728"/>
                    <a:pt x="433874" y="424609"/>
                  </a:cubicBezTo>
                  <a:cubicBezTo>
                    <a:pt x="434497" y="420882"/>
                    <a:pt x="435330" y="417194"/>
                    <a:pt x="436369" y="413561"/>
                  </a:cubicBezTo>
                  <a:lnTo>
                    <a:pt x="441715" y="400017"/>
                  </a:lnTo>
                  <a:cubicBezTo>
                    <a:pt x="442201" y="398606"/>
                    <a:pt x="442797" y="397236"/>
                    <a:pt x="443498" y="395918"/>
                  </a:cubicBezTo>
                  <a:cubicBezTo>
                    <a:pt x="445140" y="393523"/>
                    <a:pt x="447342" y="391565"/>
                    <a:pt x="449913" y="390215"/>
                  </a:cubicBezTo>
                  <a:cubicBezTo>
                    <a:pt x="457042" y="385938"/>
                    <a:pt x="465418" y="383800"/>
                    <a:pt x="472724" y="379523"/>
                  </a:cubicBezTo>
                  <a:cubicBezTo>
                    <a:pt x="477147" y="377361"/>
                    <a:pt x="482074" y="376437"/>
                    <a:pt x="486980" y="376850"/>
                  </a:cubicBezTo>
                  <a:cubicBezTo>
                    <a:pt x="501950" y="376850"/>
                    <a:pt x="516920" y="379879"/>
                    <a:pt x="531889" y="378988"/>
                  </a:cubicBezTo>
                  <a:cubicBezTo>
                    <a:pt x="537820" y="377603"/>
                    <a:pt x="544030" y="378038"/>
                    <a:pt x="549710" y="380236"/>
                  </a:cubicBezTo>
                  <a:cubicBezTo>
                    <a:pt x="551262" y="381398"/>
                    <a:pt x="552695" y="382712"/>
                    <a:pt x="553987" y="384156"/>
                  </a:cubicBezTo>
                  <a:cubicBezTo>
                    <a:pt x="555788" y="385821"/>
                    <a:pt x="557831" y="387203"/>
                    <a:pt x="560046" y="388255"/>
                  </a:cubicBezTo>
                  <a:cubicBezTo>
                    <a:pt x="561118" y="388903"/>
                    <a:pt x="562360" y="389214"/>
                    <a:pt x="563611" y="389146"/>
                  </a:cubicBezTo>
                  <a:cubicBezTo>
                    <a:pt x="564894" y="389210"/>
                    <a:pt x="566062" y="388407"/>
                    <a:pt x="566462" y="387186"/>
                  </a:cubicBezTo>
                  <a:cubicBezTo>
                    <a:pt x="566649" y="385843"/>
                    <a:pt x="566260" y="384485"/>
                    <a:pt x="565393" y="383443"/>
                  </a:cubicBezTo>
                  <a:lnTo>
                    <a:pt x="560582" y="375959"/>
                  </a:lnTo>
                  <a:cubicBezTo>
                    <a:pt x="558989" y="373298"/>
                    <a:pt x="556865" y="370993"/>
                    <a:pt x="554344" y="369187"/>
                  </a:cubicBezTo>
                  <a:cubicBezTo>
                    <a:pt x="551116" y="367482"/>
                    <a:pt x="547467" y="366740"/>
                    <a:pt x="543830" y="367048"/>
                  </a:cubicBezTo>
                  <a:lnTo>
                    <a:pt x="531889" y="367048"/>
                  </a:lnTo>
                  <a:cubicBezTo>
                    <a:pt x="527748" y="367574"/>
                    <a:pt x="523557" y="367574"/>
                    <a:pt x="519415" y="367048"/>
                  </a:cubicBezTo>
                  <a:cubicBezTo>
                    <a:pt x="512190" y="364401"/>
                    <a:pt x="505212" y="361121"/>
                    <a:pt x="498564" y="357247"/>
                  </a:cubicBezTo>
                  <a:cubicBezTo>
                    <a:pt x="492684" y="354395"/>
                    <a:pt x="488763" y="349762"/>
                    <a:pt x="482704" y="346554"/>
                  </a:cubicBezTo>
                  <a:cubicBezTo>
                    <a:pt x="468447" y="339069"/>
                    <a:pt x="454547" y="330872"/>
                    <a:pt x="441181" y="322139"/>
                  </a:cubicBezTo>
                  <a:cubicBezTo>
                    <a:pt x="432052" y="315426"/>
                    <a:pt x="421958" y="310139"/>
                    <a:pt x="411242" y="306457"/>
                  </a:cubicBezTo>
                  <a:cubicBezTo>
                    <a:pt x="405361" y="304853"/>
                    <a:pt x="399480" y="304140"/>
                    <a:pt x="393421" y="302536"/>
                  </a:cubicBezTo>
                  <a:cubicBezTo>
                    <a:pt x="381651" y="299176"/>
                    <a:pt x="371512" y="291635"/>
                    <a:pt x="364907" y="281329"/>
                  </a:cubicBezTo>
                  <a:cubicBezTo>
                    <a:pt x="359204" y="272062"/>
                    <a:pt x="345661" y="267429"/>
                    <a:pt x="337463" y="260122"/>
                  </a:cubicBezTo>
                  <a:cubicBezTo>
                    <a:pt x="331528" y="254595"/>
                    <a:pt x="325084" y="249643"/>
                    <a:pt x="318216" y="245331"/>
                  </a:cubicBezTo>
                  <a:cubicBezTo>
                    <a:pt x="311623" y="241589"/>
                    <a:pt x="304494" y="239094"/>
                    <a:pt x="298257" y="234995"/>
                  </a:cubicBezTo>
                  <a:cubicBezTo>
                    <a:pt x="287208" y="227866"/>
                    <a:pt x="278654" y="215748"/>
                    <a:pt x="265644" y="213966"/>
                  </a:cubicBezTo>
                  <a:cubicBezTo>
                    <a:pt x="259407" y="213075"/>
                    <a:pt x="252278" y="213966"/>
                    <a:pt x="247823" y="210937"/>
                  </a:cubicBezTo>
                  <a:cubicBezTo>
                    <a:pt x="243368" y="207907"/>
                    <a:pt x="241764" y="200422"/>
                    <a:pt x="237487" y="196323"/>
                  </a:cubicBezTo>
                  <a:cubicBezTo>
                    <a:pt x="233210" y="192224"/>
                    <a:pt x="218597" y="192581"/>
                    <a:pt x="210756" y="187413"/>
                  </a:cubicBezTo>
                  <a:cubicBezTo>
                    <a:pt x="202915" y="182245"/>
                    <a:pt x="201489" y="165671"/>
                    <a:pt x="192935" y="158899"/>
                  </a:cubicBezTo>
                  <a:cubicBezTo>
                    <a:pt x="189549" y="156404"/>
                    <a:pt x="185272" y="155335"/>
                    <a:pt x="182955" y="152127"/>
                  </a:cubicBezTo>
                  <a:cubicBezTo>
                    <a:pt x="180823" y="148201"/>
                    <a:pt x="179835" y="143756"/>
                    <a:pt x="180104" y="139296"/>
                  </a:cubicBezTo>
                  <a:cubicBezTo>
                    <a:pt x="176207" y="123575"/>
                    <a:pt x="165394" y="110467"/>
                    <a:pt x="150699" y="103654"/>
                  </a:cubicBezTo>
                  <a:cubicBezTo>
                    <a:pt x="136036" y="96915"/>
                    <a:pt x="122462" y="88026"/>
                    <a:pt x="110424" y="77279"/>
                  </a:cubicBezTo>
                  <a:cubicBezTo>
                    <a:pt x="106671" y="72460"/>
                    <a:pt x="102624" y="67877"/>
                    <a:pt x="98306" y="63557"/>
                  </a:cubicBezTo>
                  <a:cubicBezTo>
                    <a:pt x="95387" y="60768"/>
                    <a:pt x="91744" y="58854"/>
                    <a:pt x="87791" y="58033"/>
                  </a:cubicBezTo>
                  <a:cubicBezTo>
                    <a:pt x="86187" y="58033"/>
                    <a:pt x="84583" y="58033"/>
                    <a:pt x="82979" y="58033"/>
                  </a:cubicBezTo>
                  <a:cubicBezTo>
                    <a:pt x="80997" y="57617"/>
                    <a:pt x="79155" y="56696"/>
                    <a:pt x="77633" y="55360"/>
                  </a:cubicBezTo>
                  <a:cubicBezTo>
                    <a:pt x="76830" y="54676"/>
                    <a:pt x="76112" y="53898"/>
                    <a:pt x="75495" y="53043"/>
                  </a:cubicBezTo>
                  <a:cubicBezTo>
                    <a:pt x="73014" y="50575"/>
                    <a:pt x="70194" y="48475"/>
                    <a:pt x="67119" y="46805"/>
                  </a:cubicBezTo>
                  <a:cubicBezTo>
                    <a:pt x="63962" y="45519"/>
                    <a:pt x="61241" y="43354"/>
                    <a:pt x="59278" y="40568"/>
                  </a:cubicBezTo>
                  <a:cubicBezTo>
                    <a:pt x="58857" y="40015"/>
                    <a:pt x="58498" y="39417"/>
                    <a:pt x="58208" y="38786"/>
                  </a:cubicBezTo>
                  <a:lnTo>
                    <a:pt x="58208" y="38786"/>
                  </a:lnTo>
                  <a:cubicBezTo>
                    <a:pt x="57382" y="37921"/>
                    <a:pt x="56419" y="37198"/>
                    <a:pt x="55357" y="36648"/>
                  </a:cubicBezTo>
                  <a:cubicBezTo>
                    <a:pt x="52834" y="35627"/>
                    <a:pt x="50579" y="34042"/>
                    <a:pt x="48763" y="32014"/>
                  </a:cubicBezTo>
                  <a:cubicBezTo>
                    <a:pt x="47124" y="29892"/>
                    <a:pt x="45914" y="27471"/>
                    <a:pt x="45199" y="24886"/>
                  </a:cubicBezTo>
                  <a:cubicBezTo>
                    <a:pt x="44797" y="22186"/>
                    <a:pt x="43890" y="19587"/>
                    <a:pt x="42526" y="17223"/>
                  </a:cubicBezTo>
                  <a:cubicBezTo>
                    <a:pt x="41256" y="15394"/>
                    <a:pt x="39538" y="13921"/>
                    <a:pt x="37536" y="12946"/>
                  </a:cubicBezTo>
                  <a:cubicBezTo>
                    <a:pt x="31792" y="9227"/>
                    <a:pt x="25842" y="5836"/>
                    <a:pt x="19715" y="2788"/>
                  </a:cubicBezTo>
                  <a:cubicBezTo>
                    <a:pt x="14547" y="115"/>
                    <a:pt x="7240" y="-1846"/>
                    <a:pt x="3320" y="2788"/>
                  </a:cubicBezTo>
                  <a:cubicBezTo>
                    <a:pt x="1725" y="5106"/>
                    <a:pt x="801" y="7819"/>
                    <a:pt x="646" y="10629"/>
                  </a:cubicBezTo>
                  <a:cubicBezTo>
                    <a:pt x="-601" y="19896"/>
                    <a:pt x="-779" y="31301"/>
                    <a:pt x="7062" y="36291"/>
                  </a:cubicBezTo>
                  <a:cubicBezTo>
                    <a:pt x="9618" y="37688"/>
                    <a:pt x="12389" y="38651"/>
                    <a:pt x="15260" y="39142"/>
                  </a:cubicBezTo>
                  <a:cubicBezTo>
                    <a:pt x="21319" y="40746"/>
                    <a:pt x="27200" y="42707"/>
                    <a:pt x="33081" y="44845"/>
                  </a:cubicBezTo>
                  <a:cubicBezTo>
                    <a:pt x="36314" y="46068"/>
                    <a:pt x="39324" y="47814"/>
                    <a:pt x="41991" y="50013"/>
                  </a:cubicBezTo>
                  <a:cubicBezTo>
                    <a:pt x="44337" y="52573"/>
                    <a:pt x="46208" y="55530"/>
                    <a:pt x="47516" y="58745"/>
                  </a:cubicBezTo>
                  <a:lnTo>
                    <a:pt x="63733" y="92427"/>
                  </a:lnTo>
                  <a:cubicBezTo>
                    <a:pt x="65432" y="95375"/>
                    <a:pt x="66466" y="98660"/>
                    <a:pt x="66763" y="102050"/>
                  </a:cubicBezTo>
                  <a:cubicBezTo>
                    <a:pt x="66961" y="105509"/>
                    <a:pt x="64964" y="108719"/>
                    <a:pt x="61773" y="110070"/>
                  </a:cubicBezTo>
                  <a:cubicBezTo>
                    <a:pt x="58386" y="110070"/>
                    <a:pt x="55001" y="108822"/>
                    <a:pt x="51436" y="109001"/>
                  </a:cubicBezTo>
                  <a:cubicBezTo>
                    <a:pt x="44843" y="109001"/>
                    <a:pt x="40922" y="116129"/>
                    <a:pt x="39318" y="122544"/>
                  </a:cubicBezTo>
                  <a:cubicBezTo>
                    <a:pt x="37714" y="128960"/>
                    <a:pt x="33259" y="136267"/>
                    <a:pt x="41635" y="142860"/>
                  </a:cubicBezTo>
                  <a:lnTo>
                    <a:pt x="57495" y="155513"/>
                  </a:lnTo>
                  <a:cubicBezTo>
                    <a:pt x="61693" y="158498"/>
                    <a:pt x="65469" y="162035"/>
                    <a:pt x="68723" y="166028"/>
                  </a:cubicBezTo>
                  <a:cubicBezTo>
                    <a:pt x="73356" y="172087"/>
                    <a:pt x="75495" y="179571"/>
                    <a:pt x="79772" y="185987"/>
                  </a:cubicBezTo>
                  <a:cubicBezTo>
                    <a:pt x="84048" y="192403"/>
                    <a:pt x="93494" y="200600"/>
                    <a:pt x="99018" y="208798"/>
                  </a:cubicBezTo>
                  <a:cubicBezTo>
                    <a:pt x="106325" y="219847"/>
                    <a:pt x="108285" y="234282"/>
                    <a:pt x="116839" y="244440"/>
                  </a:cubicBezTo>
                  <a:cubicBezTo>
                    <a:pt x="123637" y="250018"/>
                    <a:pt x="130122" y="255967"/>
                    <a:pt x="136264" y="262261"/>
                  </a:cubicBezTo>
                  <a:cubicBezTo>
                    <a:pt x="142274" y="268992"/>
                    <a:pt x="150769" y="272983"/>
                    <a:pt x="159788" y="273310"/>
                  </a:cubicBezTo>
                  <a:cubicBezTo>
                    <a:pt x="162367" y="273373"/>
                    <a:pt x="164861" y="274246"/>
                    <a:pt x="166916" y="275805"/>
                  </a:cubicBezTo>
                  <a:cubicBezTo>
                    <a:pt x="168096" y="277610"/>
                    <a:pt x="169110" y="279519"/>
                    <a:pt x="169946" y="281507"/>
                  </a:cubicBezTo>
                  <a:cubicBezTo>
                    <a:pt x="173153" y="285963"/>
                    <a:pt x="179925" y="285428"/>
                    <a:pt x="185450" y="285606"/>
                  </a:cubicBezTo>
                  <a:cubicBezTo>
                    <a:pt x="197965" y="287101"/>
                    <a:pt x="209910" y="291695"/>
                    <a:pt x="220201" y="298972"/>
                  </a:cubicBezTo>
                  <a:cubicBezTo>
                    <a:pt x="228830" y="302968"/>
                    <a:pt x="236041" y="309494"/>
                    <a:pt x="240873" y="317684"/>
                  </a:cubicBezTo>
                  <a:cubicBezTo>
                    <a:pt x="241757" y="320486"/>
                    <a:pt x="242828" y="323225"/>
                    <a:pt x="244081" y="325882"/>
                  </a:cubicBezTo>
                  <a:cubicBezTo>
                    <a:pt x="246576" y="330872"/>
                    <a:pt x="251209" y="334436"/>
                    <a:pt x="253348" y="339604"/>
                  </a:cubicBezTo>
                  <a:cubicBezTo>
                    <a:pt x="254139" y="343058"/>
                    <a:pt x="255591" y="346326"/>
                    <a:pt x="257625" y="349227"/>
                  </a:cubicBezTo>
                  <a:cubicBezTo>
                    <a:pt x="259942" y="351900"/>
                    <a:pt x="263684" y="353504"/>
                    <a:pt x="266357" y="356177"/>
                  </a:cubicBezTo>
                  <a:cubicBezTo>
                    <a:pt x="271219" y="362758"/>
                    <a:pt x="276842" y="368740"/>
                    <a:pt x="283109" y="373998"/>
                  </a:cubicBezTo>
                  <a:cubicBezTo>
                    <a:pt x="285960" y="375780"/>
                    <a:pt x="289168" y="377028"/>
                    <a:pt x="292019" y="378988"/>
                  </a:cubicBezTo>
                  <a:cubicBezTo>
                    <a:pt x="294704" y="381345"/>
                    <a:pt x="297263" y="383844"/>
                    <a:pt x="299682" y="386473"/>
                  </a:cubicBezTo>
                  <a:cubicBezTo>
                    <a:pt x="305207" y="392176"/>
                    <a:pt x="312335" y="396274"/>
                    <a:pt x="317503" y="402512"/>
                  </a:cubicBezTo>
                  <a:cubicBezTo>
                    <a:pt x="321519" y="410384"/>
                    <a:pt x="326294" y="417845"/>
                    <a:pt x="331760" y="424788"/>
                  </a:cubicBezTo>
                  <a:cubicBezTo>
                    <a:pt x="335000" y="427365"/>
                    <a:pt x="338392" y="429746"/>
                    <a:pt x="341918" y="431916"/>
                  </a:cubicBezTo>
                  <a:cubicBezTo>
                    <a:pt x="348568" y="436881"/>
                    <a:pt x="353692" y="443611"/>
                    <a:pt x="356709" y="451341"/>
                  </a:cubicBezTo>
                  <a:cubicBezTo>
                    <a:pt x="357476" y="453499"/>
                    <a:pt x="358430" y="455586"/>
                    <a:pt x="359560" y="457579"/>
                  </a:cubicBezTo>
                  <a:cubicBezTo>
                    <a:pt x="360771" y="459577"/>
                    <a:pt x="362206" y="461431"/>
                    <a:pt x="363837" y="463103"/>
                  </a:cubicBezTo>
                  <a:cubicBezTo>
                    <a:pt x="369704" y="469657"/>
                    <a:pt x="374569" y="477044"/>
                    <a:pt x="378272" y="485023"/>
                  </a:cubicBezTo>
                  <a:cubicBezTo>
                    <a:pt x="378878" y="486328"/>
                    <a:pt x="379593" y="487580"/>
                    <a:pt x="380411" y="488765"/>
                  </a:cubicBezTo>
                  <a:cubicBezTo>
                    <a:pt x="382073" y="490516"/>
                    <a:pt x="384074" y="491910"/>
                    <a:pt x="386291" y="492864"/>
                  </a:cubicBezTo>
                  <a:cubicBezTo>
                    <a:pt x="392020" y="495881"/>
                    <a:pt x="396593" y="500705"/>
                    <a:pt x="399301" y="506586"/>
                  </a:cubicBezTo>
                  <a:cubicBezTo>
                    <a:pt x="401797" y="513536"/>
                    <a:pt x="401084" y="521378"/>
                    <a:pt x="404113" y="528150"/>
                  </a:cubicBezTo>
                  <a:cubicBezTo>
                    <a:pt x="409460" y="539199"/>
                    <a:pt x="423004" y="542585"/>
                    <a:pt x="434409" y="547218"/>
                  </a:cubicBezTo>
                  <a:cubicBezTo>
                    <a:pt x="442519" y="550781"/>
                    <a:pt x="450378" y="554889"/>
                    <a:pt x="457933" y="559515"/>
                  </a:cubicBezTo>
                  <a:cubicBezTo>
                    <a:pt x="463874" y="562393"/>
                    <a:pt x="468923" y="566827"/>
                    <a:pt x="472546" y="572346"/>
                  </a:cubicBezTo>
                  <a:cubicBezTo>
                    <a:pt x="474684" y="576623"/>
                    <a:pt x="475219" y="581791"/>
                    <a:pt x="477714" y="585711"/>
                  </a:cubicBezTo>
                  <a:cubicBezTo>
                    <a:pt x="480209" y="589632"/>
                    <a:pt x="487515" y="594087"/>
                    <a:pt x="489654" y="599968"/>
                  </a:cubicBezTo>
                  <a:cubicBezTo>
                    <a:pt x="490006" y="603047"/>
                    <a:pt x="490006" y="606156"/>
                    <a:pt x="489654" y="609235"/>
                  </a:cubicBezTo>
                  <a:cubicBezTo>
                    <a:pt x="490926" y="618127"/>
                    <a:pt x="495509" y="626210"/>
                    <a:pt x="502485" y="631868"/>
                  </a:cubicBezTo>
                  <a:cubicBezTo>
                    <a:pt x="509379" y="637378"/>
                    <a:pt x="516578" y="642495"/>
                    <a:pt x="524048" y="647194"/>
                  </a:cubicBezTo>
                  <a:cubicBezTo>
                    <a:pt x="535736" y="654846"/>
                    <a:pt x="545299" y="665329"/>
                    <a:pt x="551849" y="677668"/>
                  </a:cubicBezTo>
                  <a:cubicBezTo>
                    <a:pt x="556208" y="690601"/>
                    <a:pt x="561571" y="703173"/>
                    <a:pt x="567888" y="715270"/>
                  </a:cubicBezTo>
                  <a:cubicBezTo>
                    <a:pt x="571837" y="720311"/>
                    <a:pt x="576318" y="724912"/>
                    <a:pt x="581253" y="728992"/>
                  </a:cubicBezTo>
                  <a:cubicBezTo>
                    <a:pt x="589986" y="737011"/>
                    <a:pt x="599075" y="744853"/>
                    <a:pt x="607807" y="752694"/>
                  </a:cubicBezTo>
                  <a:cubicBezTo>
                    <a:pt x="611775" y="757028"/>
                    <a:pt x="616912" y="760122"/>
                    <a:pt x="622598" y="761604"/>
                  </a:cubicBezTo>
                  <a:cubicBezTo>
                    <a:pt x="628301" y="762495"/>
                    <a:pt x="635251" y="758753"/>
                    <a:pt x="635251" y="752872"/>
                  </a:cubicBezTo>
                  <a:cubicBezTo>
                    <a:pt x="635690" y="748091"/>
                    <a:pt x="635020" y="743273"/>
                    <a:pt x="633291" y="738793"/>
                  </a:cubicBezTo>
                  <a:cubicBezTo>
                    <a:pt x="631305" y="733029"/>
                    <a:pt x="628417" y="727616"/>
                    <a:pt x="624737" y="722755"/>
                  </a:cubicBezTo>
                  <a:cubicBezTo>
                    <a:pt x="622702" y="720791"/>
                    <a:pt x="620853" y="718643"/>
                    <a:pt x="619213" y="716339"/>
                  </a:cubicBezTo>
                  <a:cubicBezTo>
                    <a:pt x="617975" y="714277"/>
                    <a:pt x="617017" y="712060"/>
                    <a:pt x="616361" y="709745"/>
                  </a:cubicBezTo>
                  <a:cubicBezTo>
                    <a:pt x="615062" y="706070"/>
                    <a:pt x="614282" y="702231"/>
                    <a:pt x="614044" y="698340"/>
                  </a:cubicBezTo>
                  <a:cubicBezTo>
                    <a:pt x="614044" y="695132"/>
                    <a:pt x="614935" y="692103"/>
                    <a:pt x="614044" y="688895"/>
                  </a:cubicBezTo>
                  <a:cubicBezTo>
                    <a:pt x="613676" y="685024"/>
                    <a:pt x="612258" y="681328"/>
                    <a:pt x="609945" y="678202"/>
                  </a:cubicBezTo>
                  <a:cubicBezTo>
                    <a:pt x="607985" y="675173"/>
                    <a:pt x="604599" y="671074"/>
                    <a:pt x="605669" y="667153"/>
                  </a:cubicBezTo>
                  <a:cubicBezTo>
                    <a:pt x="606966" y="663423"/>
                    <a:pt x="610649" y="661067"/>
                    <a:pt x="614579" y="661450"/>
                  </a:cubicBezTo>
                  <a:cubicBezTo>
                    <a:pt x="616884" y="662000"/>
                    <a:pt x="619148" y="662715"/>
                    <a:pt x="621351" y="663589"/>
                  </a:cubicBezTo>
                  <a:cubicBezTo>
                    <a:pt x="626210" y="665007"/>
                    <a:pt x="631453" y="663558"/>
                    <a:pt x="634895" y="659846"/>
                  </a:cubicBezTo>
                  <a:cubicBezTo>
                    <a:pt x="640598" y="653787"/>
                    <a:pt x="639885" y="646659"/>
                    <a:pt x="649330" y="646303"/>
                  </a:cubicBezTo>
                  <a:cubicBezTo>
                    <a:pt x="658999" y="645792"/>
                    <a:pt x="668479" y="649123"/>
                    <a:pt x="675705" y="655570"/>
                  </a:cubicBezTo>
                  <a:cubicBezTo>
                    <a:pt x="678676" y="658778"/>
                    <a:pt x="681829" y="661813"/>
                    <a:pt x="685150" y="664658"/>
                  </a:cubicBezTo>
                  <a:cubicBezTo>
                    <a:pt x="688538" y="667589"/>
                    <a:pt x="693267" y="668412"/>
                    <a:pt x="697446" y="666797"/>
                  </a:cubicBezTo>
                  <a:cubicBezTo>
                    <a:pt x="694773" y="661985"/>
                    <a:pt x="692100" y="657173"/>
                    <a:pt x="689249" y="652362"/>
                  </a:cubicBezTo>
                  <a:cubicBezTo>
                    <a:pt x="688026" y="649466"/>
                    <a:pt x="686058" y="646945"/>
                    <a:pt x="683546" y="64505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88" name="Полилиния: фигура 721">
              <a:extLst>
                <a:ext uri="{FF2B5EF4-FFF2-40B4-BE49-F238E27FC236}">
                  <a16:creationId xmlns:a16="http://schemas.microsoft.com/office/drawing/2014/main" id="{7DA467A7-A658-4307-8E52-01C447D2896B}"/>
                </a:ext>
              </a:extLst>
            </p:cNvPr>
            <p:cNvSpPr/>
            <p:nvPr/>
          </p:nvSpPr>
          <p:spPr>
            <a:xfrm>
              <a:off x="7493323" y="3606650"/>
              <a:ext cx="45794" cy="50998"/>
            </a:xfrm>
            <a:custGeom>
              <a:avLst/>
              <a:gdLst>
                <a:gd name="connsiteX0" fmla="*/ 42920 w 49138"/>
                <a:gd name="connsiteY0" fmla="*/ 14284 h 54697"/>
                <a:gd name="connsiteX1" fmla="*/ 34723 w 49138"/>
                <a:gd name="connsiteY1" fmla="*/ 4661 h 54697"/>
                <a:gd name="connsiteX2" fmla="*/ 26169 w 49138"/>
                <a:gd name="connsiteY2" fmla="*/ 1988 h 54697"/>
                <a:gd name="connsiteX3" fmla="*/ 9952 w 49138"/>
                <a:gd name="connsiteY3" fmla="*/ 206 h 54697"/>
                <a:gd name="connsiteX4" fmla="*/ 5675 w 49138"/>
                <a:gd name="connsiteY4" fmla="*/ 206 h 54697"/>
                <a:gd name="connsiteX5" fmla="*/ 2289 w 49138"/>
                <a:gd name="connsiteY5" fmla="*/ 3592 h 54697"/>
                <a:gd name="connsiteX6" fmla="*/ 329 w 49138"/>
                <a:gd name="connsiteY6" fmla="*/ 17848 h 54697"/>
                <a:gd name="connsiteX7" fmla="*/ 2289 w 49138"/>
                <a:gd name="connsiteY7" fmla="*/ 46718 h 54697"/>
                <a:gd name="connsiteX8" fmla="*/ 3179 w 49138"/>
                <a:gd name="connsiteY8" fmla="*/ 49570 h 54697"/>
                <a:gd name="connsiteX9" fmla="*/ 6744 w 49138"/>
                <a:gd name="connsiteY9" fmla="*/ 50461 h 54697"/>
                <a:gd name="connsiteX10" fmla="*/ 17258 w 49138"/>
                <a:gd name="connsiteY10" fmla="*/ 43333 h 54697"/>
                <a:gd name="connsiteX11" fmla="*/ 20287 w 49138"/>
                <a:gd name="connsiteY11" fmla="*/ 41194 h 54697"/>
                <a:gd name="connsiteX12" fmla="*/ 21357 w 49138"/>
                <a:gd name="connsiteY12" fmla="*/ 42263 h 54697"/>
                <a:gd name="connsiteX13" fmla="*/ 28129 w 49138"/>
                <a:gd name="connsiteY13" fmla="*/ 50817 h 54697"/>
                <a:gd name="connsiteX14" fmla="*/ 44225 w 49138"/>
                <a:gd name="connsiteY14" fmla="*/ 51862 h 54697"/>
                <a:gd name="connsiteX15" fmla="*/ 47732 w 49138"/>
                <a:gd name="connsiteY15" fmla="*/ 46184 h 54697"/>
                <a:gd name="connsiteX16" fmla="*/ 42920 w 49138"/>
                <a:gd name="connsiteY16" fmla="*/ 14284 h 5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138" h="54697">
                  <a:moveTo>
                    <a:pt x="42920" y="14284"/>
                  </a:moveTo>
                  <a:cubicBezTo>
                    <a:pt x="40886" y="10542"/>
                    <a:pt x="38094" y="7264"/>
                    <a:pt x="34723" y="4661"/>
                  </a:cubicBezTo>
                  <a:cubicBezTo>
                    <a:pt x="32023" y="3343"/>
                    <a:pt x="29139" y="2442"/>
                    <a:pt x="26169" y="1988"/>
                  </a:cubicBezTo>
                  <a:cubicBezTo>
                    <a:pt x="20822" y="1097"/>
                    <a:pt x="15298" y="562"/>
                    <a:pt x="9952" y="206"/>
                  </a:cubicBezTo>
                  <a:cubicBezTo>
                    <a:pt x="8539" y="-69"/>
                    <a:pt x="7087" y="-69"/>
                    <a:pt x="5675" y="206"/>
                  </a:cubicBezTo>
                  <a:cubicBezTo>
                    <a:pt x="4140" y="839"/>
                    <a:pt x="2922" y="2057"/>
                    <a:pt x="2289" y="3592"/>
                  </a:cubicBezTo>
                  <a:cubicBezTo>
                    <a:pt x="207" y="8036"/>
                    <a:pt x="-477" y="13007"/>
                    <a:pt x="329" y="17848"/>
                  </a:cubicBezTo>
                  <a:cubicBezTo>
                    <a:pt x="328" y="27472"/>
                    <a:pt x="1754" y="37095"/>
                    <a:pt x="2289" y="46718"/>
                  </a:cubicBezTo>
                  <a:cubicBezTo>
                    <a:pt x="2288" y="47737"/>
                    <a:pt x="2599" y="48732"/>
                    <a:pt x="3179" y="49570"/>
                  </a:cubicBezTo>
                  <a:cubicBezTo>
                    <a:pt x="4173" y="50388"/>
                    <a:pt x="5482" y="50715"/>
                    <a:pt x="6744" y="50461"/>
                  </a:cubicBezTo>
                  <a:cubicBezTo>
                    <a:pt x="11193" y="49919"/>
                    <a:pt x="15108" y="47265"/>
                    <a:pt x="17258" y="43333"/>
                  </a:cubicBezTo>
                  <a:cubicBezTo>
                    <a:pt x="17258" y="42263"/>
                    <a:pt x="19040" y="40659"/>
                    <a:pt x="20287" y="41194"/>
                  </a:cubicBezTo>
                  <a:cubicBezTo>
                    <a:pt x="20762" y="41408"/>
                    <a:pt x="21142" y="41788"/>
                    <a:pt x="21357" y="42263"/>
                  </a:cubicBezTo>
                  <a:cubicBezTo>
                    <a:pt x="23316" y="45338"/>
                    <a:pt x="25586" y="48204"/>
                    <a:pt x="28129" y="50817"/>
                  </a:cubicBezTo>
                  <a:cubicBezTo>
                    <a:pt x="32285" y="55550"/>
                    <a:pt x="39491" y="56018"/>
                    <a:pt x="44225" y="51862"/>
                  </a:cubicBezTo>
                  <a:cubicBezTo>
                    <a:pt x="45934" y="50361"/>
                    <a:pt x="47155" y="48384"/>
                    <a:pt x="47732" y="46184"/>
                  </a:cubicBezTo>
                  <a:cubicBezTo>
                    <a:pt x="50687" y="35347"/>
                    <a:pt x="48941" y="23767"/>
                    <a:pt x="42920" y="1428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89" name="Полилиния: фигура 722">
              <a:extLst>
                <a:ext uri="{FF2B5EF4-FFF2-40B4-BE49-F238E27FC236}">
                  <a16:creationId xmlns:a16="http://schemas.microsoft.com/office/drawing/2014/main" id="{C703496B-8F03-420B-8B1F-A44AFBE2AE2E}"/>
                </a:ext>
              </a:extLst>
            </p:cNvPr>
            <p:cNvSpPr/>
            <p:nvPr/>
          </p:nvSpPr>
          <p:spPr>
            <a:xfrm>
              <a:off x="7463236" y="3639151"/>
              <a:ext cx="21922" cy="30332"/>
            </a:xfrm>
            <a:custGeom>
              <a:avLst/>
              <a:gdLst>
                <a:gd name="connsiteX0" fmla="*/ 14792 w 23523"/>
                <a:gd name="connsiteY0" fmla="*/ 99 h 32532"/>
                <a:gd name="connsiteX1" fmla="*/ 13722 w 23523"/>
                <a:gd name="connsiteY1" fmla="*/ 4019 h 32532"/>
                <a:gd name="connsiteX2" fmla="*/ 10693 w 23523"/>
                <a:gd name="connsiteY2" fmla="*/ 11504 h 32532"/>
                <a:gd name="connsiteX3" fmla="*/ 5525 w 23523"/>
                <a:gd name="connsiteY3" fmla="*/ 17385 h 32532"/>
                <a:gd name="connsiteX4" fmla="*/ 5525 w 23523"/>
                <a:gd name="connsiteY4" fmla="*/ 18810 h 32532"/>
                <a:gd name="connsiteX5" fmla="*/ 5525 w 23523"/>
                <a:gd name="connsiteY5" fmla="*/ 19880 h 32532"/>
                <a:gd name="connsiteX6" fmla="*/ 1782 w 23523"/>
                <a:gd name="connsiteY6" fmla="*/ 23622 h 32532"/>
                <a:gd name="connsiteX7" fmla="*/ 0 w 23523"/>
                <a:gd name="connsiteY7" fmla="*/ 27543 h 32532"/>
                <a:gd name="connsiteX8" fmla="*/ 2317 w 23523"/>
                <a:gd name="connsiteY8" fmla="*/ 31285 h 32532"/>
                <a:gd name="connsiteX9" fmla="*/ 4634 w 23523"/>
                <a:gd name="connsiteY9" fmla="*/ 32533 h 32532"/>
                <a:gd name="connsiteX10" fmla="*/ 8020 w 23523"/>
                <a:gd name="connsiteY10" fmla="*/ 32533 h 32532"/>
                <a:gd name="connsiteX11" fmla="*/ 16217 w 23523"/>
                <a:gd name="connsiteY11" fmla="*/ 23800 h 32532"/>
                <a:gd name="connsiteX12" fmla="*/ 20316 w 23523"/>
                <a:gd name="connsiteY12" fmla="*/ 23800 h 32532"/>
                <a:gd name="connsiteX13" fmla="*/ 20316 w 23523"/>
                <a:gd name="connsiteY13" fmla="*/ 22196 h 32532"/>
                <a:gd name="connsiteX14" fmla="*/ 20316 w 23523"/>
                <a:gd name="connsiteY14" fmla="*/ 20058 h 32532"/>
                <a:gd name="connsiteX15" fmla="*/ 23524 w 23523"/>
                <a:gd name="connsiteY15" fmla="*/ 11504 h 32532"/>
                <a:gd name="connsiteX16" fmla="*/ 19069 w 23523"/>
                <a:gd name="connsiteY16" fmla="*/ 2237 h 32532"/>
                <a:gd name="connsiteX17" fmla="*/ 14792 w 23523"/>
                <a:gd name="connsiteY17" fmla="*/ 99 h 3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523" h="32532">
                  <a:moveTo>
                    <a:pt x="14792" y="99"/>
                  </a:moveTo>
                  <a:cubicBezTo>
                    <a:pt x="13722" y="989"/>
                    <a:pt x="13901" y="2593"/>
                    <a:pt x="13722" y="4019"/>
                  </a:cubicBezTo>
                  <a:cubicBezTo>
                    <a:pt x="13676" y="6803"/>
                    <a:pt x="12596" y="9471"/>
                    <a:pt x="10693" y="11504"/>
                  </a:cubicBezTo>
                  <a:cubicBezTo>
                    <a:pt x="9089" y="13286"/>
                    <a:pt x="6060" y="14890"/>
                    <a:pt x="5525" y="17385"/>
                  </a:cubicBezTo>
                  <a:cubicBezTo>
                    <a:pt x="5612" y="17856"/>
                    <a:pt x="5612" y="18339"/>
                    <a:pt x="5525" y="18810"/>
                  </a:cubicBezTo>
                  <a:lnTo>
                    <a:pt x="5525" y="19880"/>
                  </a:lnTo>
                  <a:lnTo>
                    <a:pt x="1782" y="23622"/>
                  </a:lnTo>
                  <a:cubicBezTo>
                    <a:pt x="698" y="24646"/>
                    <a:pt x="59" y="26053"/>
                    <a:pt x="0" y="27543"/>
                  </a:cubicBezTo>
                  <a:cubicBezTo>
                    <a:pt x="1" y="28968"/>
                    <a:pt x="1248" y="30216"/>
                    <a:pt x="2317" y="31285"/>
                  </a:cubicBezTo>
                  <a:cubicBezTo>
                    <a:pt x="3387" y="32354"/>
                    <a:pt x="3743" y="32533"/>
                    <a:pt x="4634" y="32533"/>
                  </a:cubicBezTo>
                  <a:cubicBezTo>
                    <a:pt x="5525" y="32533"/>
                    <a:pt x="6772" y="32533"/>
                    <a:pt x="8020" y="32533"/>
                  </a:cubicBezTo>
                  <a:cubicBezTo>
                    <a:pt x="8177" y="27978"/>
                    <a:pt x="11682" y="24244"/>
                    <a:pt x="16217" y="23800"/>
                  </a:cubicBezTo>
                  <a:cubicBezTo>
                    <a:pt x="17643" y="23800"/>
                    <a:pt x="19425" y="23800"/>
                    <a:pt x="20316" y="23800"/>
                  </a:cubicBezTo>
                  <a:cubicBezTo>
                    <a:pt x="20383" y="23268"/>
                    <a:pt x="20383" y="22729"/>
                    <a:pt x="20316" y="22196"/>
                  </a:cubicBezTo>
                  <a:cubicBezTo>
                    <a:pt x="20186" y="21490"/>
                    <a:pt x="20186" y="20765"/>
                    <a:pt x="20316" y="20058"/>
                  </a:cubicBezTo>
                  <a:cubicBezTo>
                    <a:pt x="22166" y="17563"/>
                    <a:pt x="23277" y="14600"/>
                    <a:pt x="23524" y="11504"/>
                  </a:cubicBezTo>
                  <a:cubicBezTo>
                    <a:pt x="23440" y="7918"/>
                    <a:pt x="21817" y="4542"/>
                    <a:pt x="19069" y="2237"/>
                  </a:cubicBezTo>
                  <a:cubicBezTo>
                    <a:pt x="18344" y="587"/>
                    <a:pt x="16546" y="-311"/>
                    <a:pt x="14792" y="9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90" name="Полилиния: фигура 723">
              <a:extLst>
                <a:ext uri="{FF2B5EF4-FFF2-40B4-BE49-F238E27FC236}">
                  <a16:creationId xmlns:a16="http://schemas.microsoft.com/office/drawing/2014/main" id="{D4E84E38-A935-4612-84CA-8067A63086B9}"/>
                </a:ext>
              </a:extLst>
            </p:cNvPr>
            <p:cNvSpPr/>
            <p:nvPr/>
          </p:nvSpPr>
          <p:spPr>
            <a:xfrm>
              <a:off x="6279890" y="1899221"/>
              <a:ext cx="102620" cy="97531"/>
            </a:xfrm>
            <a:custGeom>
              <a:avLst/>
              <a:gdLst>
                <a:gd name="connsiteX0" fmla="*/ 25840 w 110113"/>
                <a:gd name="connsiteY0" fmla="*/ 79305 h 104604"/>
                <a:gd name="connsiteX1" fmla="*/ 49364 w 110113"/>
                <a:gd name="connsiteY1" fmla="*/ 75206 h 104604"/>
                <a:gd name="connsiteX2" fmla="*/ 72353 w 110113"/>
                <a:gd name="connsiteY2" fmla="*/ 64869 h 104604"/>
                <a:gd name="connsiteX3" fmla="*/ 109420 w 110113"/>
                <a:gd name="connsiteY3" fmla="*/ 39029 h 104604"/>
                <a:gd name="connsiteX4" fmla="*/ 89639 w 110113"/>
                <a:gd name="connsiteY4" fmla="*/ 8377 h 104604"/>
                <a:gd name="connsiteX5" fmla="*/ 89639 w 110113"/>
                <a:gd name="connsiteY5" fmla="*/ 8377 h 104604"/>
                <a:gd name="connsiteX6" fmla="*/ 42592 w 110113"/>
                <a:gd name="connsiteY6" fmla="*/ 1070 h 104604"/>
                <a:gd name="connsiteX7" fmla="*/ 20494 w 110113"/>
                <a:gd name="connsiteY7" fmla="*/ 1070 h 104604"/>
                <a:gd name="connsiteX8" fmla="*/ 11049 w 110113"/>
                <a:gd name="connsiteY8" fmla="*/ 14258 h 104604"/>
                <a:gd name="connsiteX9" fmla="*/ 3386 w 110113"/>
                <a:gd name="connsiteY9" fmla="*/ 52573 h 104604"/>
                <a:gd name="connsiteX10" fmla="*/ 0 w 110113"/>
                <a:gd name="connsiteY10" fmla="*/ 103719 h 104604"/>
                <a:gd name="connsiteX11" fmla="*/ 25840 w 110113"/>
                <a:gd name="connsiteY11" fmla="*/ 79305 h 10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13" h="104604">
                  <a:moveTo>
                    <a:pt x="25840" y="79305"/>
                  </a:moveTo>
                  <a:cubicBezTo>
                    <a:pt x="33325" y="76631"/>
                    <a:pt x="41523" y="78235"/>
                    <a:pt x="49364" y="75206"/>
                  </a:cubicBezTo>
                  <a:cubicBezTo>
                    <a:pt x="57205" y="72176"/>
                    <a:pt x="64690" y="68077"/>
                    <a:pt x="72353" y="64869"/>
                  </a:cubicBezTo>
                  <a:cubicBezTo>
                    <a:pt x="84827" y="59523"/>
                    <a:pt x="105500" y="53999"/>
                    <a:pt x="109420" y="39029"/>
                  </a:cubicBezTo>
                  <a:cubicBezTo>
                    <a:pt x="113341" y="24059"/>
                    <a:pt x="99797" y="15505"/>
                    <a:pt x="89639" y="8377"/>
                  </a:cubicBezTo>
                  <a:cubicBezTo>
                    <a:pt x="86966" y="6595"/>
                    <a:pt x="88392" y="8377"/>
                    <a:pt x="89639" y="8377"/>
                  </a:cubicBezTo>
                  <a:cubicBezTo>
                    <a:pt x="74680" y="2529"/>
                    <a:pt x="58620" y="35"/>
                    <a:pt x="42592" y="1070"/>
                  </a:cubicBezTo>
                  <a:cubicBezTo>
                    <a:pt x="35295" y="-357"/>
                    <a:pt x="27791" y="-357"/>
                    <a:pt x="20494" y="1070"/>
                  </a:cubicBezTo>
                  <a:cubicBezTo>
                    <a:pt x="12653" y="4100"/>
                    <a:pt x="13900" y="7308"/>
                    <a:pt x="11049" y="14258"/>
                  </a:cubicBezTo>
                  <a:cubicBezTo>
                    <a:pt x="4455" y="29584"/>
                    <a:pt x="-3743" y="34039"/>
                    <a:pt x="3386" y="52573"/>
                  </a:cubicBezTo>
                  <a:cubicBezTo>
                    <a:pt x="9855" y="69287"/>
                    <a:pt x="8615" y="88004"/>
                    <a:pt x="0" y="103719"/>
                  </a:cubicBezTo>
                  <a:cubicBezTo>
                    <a:pt x="11584" y="109778"/>
                    <a:pt x="16752" y="82869"/>
                    <a:pt x="25840" y="7930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91" name="Полилиния: фигура 724">
              <a:extLst>
                <a:ext uri="{FF2B5EF4-FFF2-40B4-BE49-F238E27FC236}">
                  <a16:creationId xmlns:a16="http://schemas.microsoft.com/office/drawing/2014/main" id="{AEBB1B0A-D191-4AB6-B747-327791D4B4B3}"/>
                </a:ext>
              </a:extLst>
            </p:cNvPr>
            <p:cNvSpPr/>
            <p:nvPr/>
          </p:nvSpPr>
          <p:spPr>
            <a:xfrm>
              <a:off x="6229218" y="1900202"/>
              <a:ext cx="36904" cy="36921"/>
            </a:xfrm>
            <a:custGeom>
              <a:avLst/>
              <a:gdLst>
                <a:gd name="connsiteX0" fmla="*/ 1266 w 39598"/>
                <a:gd name="connsiteY0" fmla="*/ 26750 h 39599"/>
                <a:gd name="connsiteX1" fmla="*/ 26750 w 39598"/>
                <a:gd name="connsiteY1" fmla="*/ 38333 h 39599"/>
                <a:gd name="connsiteX2" fmla="*/ 38333 w 39598"/>
                <a:gd name="connsiteY2" fmla="*/ 12849 h 39599"/>
                <a:gd name="connsiteX3" fmla="*/ 12849 w 39598"/>
                <a:gd name="connsiteY3" fmla="*/ 1266 h 39599"/>
                <a:gd name="connsiteX4" fmla="*/ 1266 w 39598"/>
                <a:gd name="connsiteY4" fmla="*/ 26750 h 39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8" h="39599">
                  <a:moveTo>
                    <a:pt x="1266" y="26750"/>
                  </a:moveTo>
                  <a:cubicBezTo>
                    <a:pt x="5104" y="36986"/>
                    <a:pt x="16514" y="42172"/>
                    <a:pt x="26750" y="38333"/>
                  </a:cubicBezTo>
                  <a:cubicBezTo>
                    <a:pt x="36985" y="34495"/>
                    <a:pt x="42172" y="23085"/>
                    <a:pt x="38333" y="12849"/>
                  </a:cubicBezTo>
                  <a:cubicBezTo>
                    <a:pt x="34495" y="2613"/>
                    <a:pt x="23085" y="-2573"/>
                    <a:pt x="12849" y="1266"/>
                  </a:cubicBezTo>
                  <a:cubicBezTo>
                    <a:pt x="2613" y="5104"/>
                    <a:pt x="-2573" y="16514"/>
                    <a:pt x="1266" y="2675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92" name="Полилиния: фигура 725">
              <a:extLst>
                <a:ext uri="{FF2B5EF4-FFF2-40B4-BE49-F238E27FC236}">
                  <a16:creationId xmlns:a16="http://schemas.microsoft.com/office/drawing/2014/main" id="{B3C43AE9-061D-4166-9950-67A1DAEC4AFD}"/>
                </a:ext>
              </a:extLst>
            </p:cNvPr>
            <p:cNvSpPr/>
            <p:nvPr/>
          </p:nvSpPr>
          <p:spPr>
            <a:xfrm>
              <a:off x="6112337" y="2007842"/>
              <a:ext cx="35093" cy="24130"/>
            </a:xfrm>
            <a:custGeom>
              <a:avLst/>
              <a:gdLst>
                <a:gd name="connsiteX0" fmla="*/ 21358 w 37655"/>
                <a:gd name="connsiteY0" fmla="*/ 2012 h 25880"/>
                <a:gd name="connsiteX1" fmla="*/ 11022 w 37655"/>
                <a:gd name="connsiteY1" fmla="*/ 51 h 25880"/>
                <a:gd name="connsiteX2" fmla="*/ 3181 w 37655"/>
                <a:gd name="connsiteY2" fmla="*/ 1121 h 25880"/>
                <a:gd name="connsiteX3" fmla="*/ 151 w 37655"/>
                <a:gd name="connsiteY3" fmla="*/ 7536 h 25880"/>
                <a:gd name="connsiteX4" fmla="*/ 8705 w 37655"/>
                <a:gd name="connsiteY4" fmla="*/ 11991 h 25880"/>
                <a:gd name="connsiteX5" fmla="*/ 36150 w 37655"/>
                <a:gd name="connsiteY5" fmla="*/ 24110 h 25880"/>
                <a:gd name="connsiteX6" fmla="*/ 21358 w 37655"/>
                <a:gd name="connsiteY6" fmla="*/ 2012 h 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55" h="25880">
                  <a:moveTo>
                    <a:pt x="21358" y="2012"/>
                  </a:moveTo>
                  <a:cubicBezTo>
                    <a:pt x="18119" y="542"/>
                    <a:pt x="14575" y="-130"/>
                    <a:pt x="11022" y="51"/>
                  </a:cubicBezTo>
                  <a:cubicBezTo>
                    <a:pt x="8362" y="-144"/>
                    <a:pt x="5691" y="220"/>
                    <a:pt x="3181" y="1121"/>
                  </a:cubicBezTo>
                  <a:cubicBezTo>
                    <a:pt x="801" y="2294"/>
                    <a:pt x="-454" y="4953"/>
                    <a:pt x="151" y="7536"/>
                  </a:cubicBezTo>
                  <a:cubicBezTo>
                    <a:pt x="3358" y="8207"/>
                    <a:pt x="6317" y="9748"/>
                    <a:pt x="8705" y="11991"/>
                  </a:cubicBezTo>
                  <a:cubicBezTo>
                    <a:pt x="13517" y="15556"/>
                    <a:pt x="29555" y="31060"/>
                    <a:pt x="36150" y="24110"/>
                  </a:cubicBezTo>
                  <a:cubicBezTo>
                    <a:pt x="42743" y="17160"/>
                    <a:pt x="25813" y="3794"/>
                    <a:pt x="21358" y="201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93" name="Полилиния: фигура 726">
              <a:extLst>
                <a:ext uri="{FF2B5EF4-FFF2-40B4-BE49-F238E27FC236}">
                  <a16:creationId xmlns:a16="http://schemas.microsoft.com/office/drawing/2014/main" id="{E0403F36-E890-4595-B6D7-43D06A16D5BA}"/>
                </a:ext>
              </a:extLst>
            </p:cNvPr>
            <p:cNvSpPr/>
            <p:nvPr/>
          </p:nvSpPr>
          <p:spPr>
            <a:xfrm>
              <a:off x="6002245" y="1852767"/>
              <a:ext cx="36657" cy="51081"/>
            </a:xfrm>
            <a:custGeom>
              <a:avLst/>
              <a:gdLst>
                <a:gd name="connsiteX0" fmla="*/ 39332 w 39332"/>
                <a:gd name="connsiteY0" fmla="*/ 43587 h 54785"/>
                <a:gd name="connsiteX1" fmla="*/ 20442 w 39332"/>
                <a:gd name="connsiteY1" fmla="*/ 5272 h 54785"/>
                <a:gd name="connsiteX2" fmla="*/ 126 w 39332"/>
                <a:gd name="connsiteY2" fmla="*/ 9728 h 54785"/>
                <a:gd name="connsiteX3" fmla="*/ 14917 w 39332"/>
                <a:gd name="connsiteY3" fmla="*/ 37528 h 54785"/>
                <a:gd name="connsiteX4" fmla="*/ 39332 w 39332"/>
                <a:gd name="connsiteY4" fmla="*/ 43587 h 5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2" h="54785">
                  <a:moveTo>
                    <a:pt x="39332" y="43587"/>
                  </a:moveTo>
                  <a:cubicBezTo>
                    <a:pt x="38926" y="28672"/>
                    <a:pt x="32026" y="14677"/>
                    <a:pt x="20442" y="5272"/>
                  </a:cubicBezTo>
                  <a:cubicBezTo>
                    <a:pt x="12601" y="-1143"/>
                    <a:pt x="-1478" y="-3816"/>
                    <a:pt x="126" y="9728"/>
                  </a:cubicBezTo>
                  <a:cubicBezTo>
                    <a:pt x="3144" y="19892"/>
                    <a:pt x="8174" y="29346"/>
                    <a:pt x="14917" y="37528"/>
                  </a:cubicBezTo>
                  <a:cubicBezTo>
                    <a:pt x="22046" y="47864"/>
                    <a:pt x="36303" y="67111"/>
                    <a:pt x="39332" y="4358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94" name="Полилиния: фигура 727">
              <a:extLst>
                <a:ext uri="{FF2B5EF4-FFF2-40B4-BE49-F238E27FC236}">
                  <a16:creationId xmlns:a16="http://schemas.microsoft.com/office/drawing/2014/main" id="{7DB9FD18-0897-4567-8F0B-9ADD26F591D3}"/>
                </a:ext>
              </a:extLst>
            </p:cNvPr>
            <p:cNvSpPr/>
            <p:nvPr/>
          </p:nvSpPr>
          <p:spPr>
            <a:xfrm>
              <a:off x="6036503" y="1695644"/>
              <a:ext cx="223382" cy="210912"/>
            </a:xfrm>
            <a:custGeom>
              <a:avLst/>
              <a:gdLst>
                <a:gd name="connsiteX0" fmla="*/ 10595 w 239691"/>
                <a:gd name="connsiteY0" fmla="*/ 137435 h 226208"/>
                <a:gd name="connsiteX1" fmla="*/ 12020 w 239691"/>
                <a:gd name="connsiteY1" fmla="*/ 149196 h 226208"/>
                <a:gd name="connsiteX2" fmla="*/ 34296 w 239691"/>
                <a:gd name="connsiteY2" fmla="*/ 173076 h 226208"/>
                <a:gd name="connsiteX3" fmla="*/ 34296 w 239691"/>
                <a:gd name="connsiteY3" fmla="*/ 196244 h 226208"/>
                <a:gd name="connsiteX4" fmla="*/ 82235 w 239691"/>
                <a:gd name="connsiteY4" fmla="*/ 216738 h 226208"/>
                <a:gd name="connsiteX5" fmla="*/ 97739 w 239691"/>
                <a:gd name="connsiteY5" fmla="*/ 226005 h 226208"/>
                <a:gd name="connsiteX6" fmla="*/ 115560 w 239691"/>
                <a:gd name="connsiteY6" fmla="*/ 223866 h 226208"/>
                <a:gd name="connsiteX7" fmla="*/ 140866 w 239691"/>
                <a:gd name="connsiteY7" fmla="*/ 215669 h 226208"/>
                <a:gd name="connsiteX8" fmla="*/ 136945 w 239691"/>
                <a:gd name="connsiteY8" fmla="*/ 187868 h 226208"/>
                <a:gd name="connsiteX9" fmla="*/ 151737 w 239691"/>
                <a:gd name="connsiteY9" fmla="*/ 177532 h 226208"/>
                <a:gd name="connsiteX10" fmla="*/ 188448 w 239691"/>
                <a:gd name="connsiteY10" fmla="*/ 130663 h 226208"/>
                <a:gd name="connsiteX11" fmla="*/ 207516 w 239691"/>
                <a:gd name="connsiteY11" fmla="*/ 130663 h 226208"/>
                <a:gd name="connsiteX12" fmla="*/ 218387 w 239691"/>
                <a:gd name="connsiteY12" fmla="*/ 114802 h 226208"/>
                <a:gd name="connsiteX13" fmla="*/ 228189 w 239691"/>
                <a:gd name="connsiteY13" fmla="*/ 104288 h 226208"/>
                <a:gd name="connsiteX14" fmla="*/ 221417 w 239691"/>
                <a:gd name="connsiteY14" fmla="*/ 90209 h 226208"/>
                <a:gd name="connsiteX15" fmla="*/ 184884 w 239691"/>
                <a:gd name="connsiteY15" fmla="*/ 96090 h 226208"/>
                <a:gd name="connsiteX16" fmla="*/ 153163 w 239691"/>
                <a:gd name="connsiteY16" fmla="*/ 78269 h 226208"/>
                <a:gd name="connsiteX17" fmla="*/ 133737 w 239691"/>
                <a:gd name="connsiteY17" fmla="*/ 53676 h 226208"/>
                <a:gd name="connsiteX18" fmla="*/ 153697 w 239691"/>
                <a:gd name="connsiteY18" fmla="*/ 39241 h 226208"/>
                <a:gd name="connsiteX19" fmla="*/ 162608 w 239691"/>
                <a:gd name="connsiteY19" fmla="*/ 66864 h 226208"/>
                <a:gd name="connsiteX20" fmla="*/ 202348 w 239691"/>
                <a:gd name="connsiteY20" fmla="*/ 90744 h 226208"/>
                <a:gd name="connsiteX21" fmla="*/ 233535 w 239691"/>
                <a:gd name="connsiteY21" fmla="*/ 71319 h 226208"/>
                <a:gd name="connsiteX22" fmla="*/ 238525 w 239691"/>
                <a:gd name="connsiteY22" fmla="*/ 50468 h 226208"/>
                <a:gd name="connsiteX23" fmla="*/ 222664 w 239691"/>
                <a:gd name="connsiteY23" fmla="*/ 29261 h 226208"/>
                <a:gd name="connsiteX24" fmla="*/ 214823 w 239691"/>
                <a:gd name="connsiteY24" fmla="*/ 18391 h 226208"/>
                <a:gd name="connsiteX25" fmla="*/ 217674 w 239691"/>
                <a:gd name="connsiteY25" fmla="*/ 7876 h 226208"/>
                <a:gd name="connsiteX26" fmla="*/ 213754 w 239691"/>
                <a:gd name="connsiteY26" fmla="*/ 748 h 226208"/>
                <a:gd name="connsiteX27" fmla="*/ 195933 w 239691"/>
                <a:gd name="connsiteY27" fmla="*/ 748 h 226208"/>
                <a:gd name="connsiteX28" fmla="*/ 160291 w 239691"/>
                <a:gd name="connsiteY28" fmla="*/ 7342 h 226208"/>
                <a:gd name="connsiteX29" fmla="*/ 114491 w 239691"/>
                <a:gd name="connsiteY29" fmla="*/ 30865 h 226208"/>
                <a:gd name="connsiteX30" fmla="*/ 74215 w 239691"/>
                <a:gd name="connsiteY30" fmla="*/ 44944 h 226208"/>
                <a:gd name="connsiteX31" fmla="*/ 88116 w 239691"/>
                <a:gd name="connsiteY31" fmla="*/ 61517 h 226208"/>
                <a:gd name="connsiteX32" fmla="*/ 92036 w 239691"/>
                <a:gd name="connsiteY32" fmla="*/ 68646 h 226208"/>
                <a:gd name="connsiteX33" fmla="*/ 102729 w 239691"/>
                <a:gd name="connsiteY33" fmla="*/ 75061 h 226208"/>
                <a:gd name="connsiteX34" fmla="*/ 95244 w 239691"/>
                <a:gd name="connsiteY34" fmla="*/ 92882 h 226208"/>
                <a:gd name="connsiteX35" fmla="*/ 75819 w 239691"/>
                <a:gd name="connsiteY35" fmla="*/ 81299 h 226208"/>
                <a:gd name="connsiteX36" fmla="*/ 66909 w 239691"/>
                <a:gd name="connsiteY36" fmla="*/ 87358 h 226208"/>
                <a:gd name="connsiteX37" fmla="*/ 55682 w 239691"/>
                <a:gd name="connsiteY37" fmla="*/ 78269 h 226208"/>
                <a:gd name="connsiteX38" fmla="*/ 29663 w 239691"/>
                <a:gd name="connsiteY38" fmla="*/ 78269 h 226208"/>
                <a:gd name="connsiteX39" fmla="*/ 8456 w 239691"/>
                <a:gd name="connsiteY39" fmla="*/ 82546 h 226208"/>
                <a:gd name="connsiteX40" fmla="*/ 9525 w 239691"/>
                <a:gd name="connsiteY40" fmla="*/ 96446 h 226208"/>
                <a:gd name="connsiteX41" fmla="*/ 2931 w 239691"/>
                <a:gd name="connsiteY41" fmla="*/ 108565 h 226208"/>
                <a:gd name="connsiteX42" fmla="*/ 2041 w 239691"/>
                <a:gd name="connsiteY42" fmla="*/ 130663 h 226208"/>
                <a:gd name="connsiteX43" fmla="*/ 10595 w 239691"/>
                <a:gd name="connsiteY43" fmla="*/ 137435 h 22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9691" h="226208">
                  <a:moveTo>
                    <a:pt x="10595" y="137435"/>
                  </a:moveTo>
                  <a:cubicBezTo>
                    <a:pt x="12377" y="140464"/>
                    <a:pt x="10595" y="145989"/>
                    <a:pt x="12020" y="149196"/>
                  </a:cubicBezTo>
                  <a:cubicBezTo>
                    <a:pt x="15228" y="163275"/>
                    <a:pt x="25564" y="164344"/>
                    <a:pt x="34296" y="173076"/>
                  </a:cubicBezTo>
                  <a:cubicBezTo>
                    <a:pt x="43029" y="181809"/>
                    <a:pt x="34296" y="185195"/>
                    <a:pt x="34296" y="196244"/>
                  </a:cubicBezTo>
                  <a:cubicBezTo>
                    <a:pt x="34296" y="216560"/>
                    <a:pt x="70829" y="212283"/>
                    <a:pt x="82235" y="216738"/>
                  </a:cubicBezTo>
                  <a:cubicBezTo>
                    <a:pt x="88294" y="219233"/>
                    <a:pt x="90967" y="224579"/>
                    <a:pt x="97739" y="226005"/>
                  </a:cubicBezTo>
                  <a:cubicBezTo>
                    <a:pt x="103764" y="226605"/>
                    <a:pt x="109848" y="225875"/>
                    <a:pt x="115560" y="223866"/>
                  </a:cubicBezTo>
                  <a:cubicBezTo>
                    <a:pt x="124422" y="222685"/>
                    <a:pt x="132995" y="219908"/>
                    <a:pt x="140866" y="215669"/>
                  </a:cubicBezTo>
                  <a:cubicBezTo>
                    <a:pt x="154232" y="205154"/>
                    <a:pt x="139262" y="197848"/>
                    <a:pt x="136945" y="187868"/>
                  </a:cubicBezTo>
                  <a:cubicBezTo>
                    <a:pt x="134094" y="173789"/>
                    <a:pt x="143718" y="180027"/>
                    <a:pt x="151737" y="177532"/>
                  </a:cubicBezTo>
                  <a:cubicBezTo>
                    <a:pt x="171874" y="171116"/>
                    <a:pt x="174369" y="144207"/>
                    <a:pt x="188448" y="130663"/>
                  </a:cubicBezTo>
                  <a:cubicBezTo>
                    <a:pt x="196824" y="122465"/>
                    <a:pt x="198606" y="134583"/>
                    <a:pt x="207516" y="130663"/>
                  </a:cubicBezTo>
                  <a:cubicBezTo>
                    <a:pt x="213575" y="128524"/>
                    <a:pt x="215179" y="119614"/>
                    <a:pt x="218387" y="114802"/>
                  </a:cubicBezTo>
                  <a:cubicBezTo>
                    <a:pt x="221595" y="109990"/>
                    <a:pt x="225159" y="108030"/>
                    <a:pt x="228189" y="104288"/>
                  </a:cubicBezTo>
                  <a:cubicBezTo>
                    <a:pt x="233713" y="97337"/>
                    <a:pt x="234069" y="89496"/>
                    <a:pt x="221417" y="90209"/>
                  </a:cubicBezTo>
                  <a:cubicBezTo>
                    <a:pt x="208764" y="90922"/>
                    <a:pt x="201457" y="102862"/>
                    <a:pt x="184884" y="96090"/>
                  </a:cubicBezTo>
                  <a:cubicBezTo>
                    <a:pt x="173657" y="91457"/>
                    <a:pt x="163855" y="83081"/>
                    <a:pt x="153163" y="78269"/>
                  </a:cubicBezTo>
                  <a:cubicBezTo>
                    <a:pt x="142470" y="73457"/>
                    <a:pt x="129104" y="67398"/>
                    <a:pt x="133737" y="53676"/>
                  </a:cubicBezTo>
                  <a:cubicBezTo>
                    <a:pt x="135519" y="48152"/>
                    <a:pt x="147103" y="37281"/>
                    <a:pt x="153697" y="39241"/>
                  </a:cubicBezTo>
                  <a:cubicBezTo>
                    <a:pt x="164212" y="42627"/>
                    <a:pt x="161360" y="59201"/>
                    <a:pt x="162608" y="66864"/>
                  </a:cubicBezTo>
                  <a:cubicBezTo>
                    <a:pt x="165102" y="83259"/>
                    <a:pt x="186666" y="91991"/>
                    <a:pt x="202348" y="90744"/>
                  </a:cubicBezTo>
                  <a:cubicBezTo>
                    <a:pt x="214747" y="88246"/>
                    <a:pt x="225825" y="81346"/>
                    <a:pt x="233535" y="71319"/>
                  </a:cubicBezTo>
                  <a:cubicBezTo>
                    <a:pt x="240663" y="64012"/>
                    <a:pt x="240485" y="60983"/>
                    <a:pt x="238525" y="50468"/>
                  </a:cubicBezTo>
                  <a:cubicBezTo>
                    <a:pt x="236565" y="39954"/>
                    <a:pt x="231753" y="36390"/>
                    <a:pt x="222664" y="29261"/>
                  </a:cubicBezTo>
                  <a:cubicBezTo>
                    <a:pt x="218565" y="26054"/>
                    <a:pt x="215536" y="23915"/>
                    <a:pt x="214823" y="18391"/>
                  </a:cubicBezTo>
                  <a:cubicBezTo>
                    <a:pt x="214110" y="12866"/>
                    <a:pt x="217852" y="11084"/>
                    <a:pt x="217674" y="7876"/>
                  </a:cubicBezTo>
                  <a:cubicBezTo>
                    <a:pt x="217674" y="1817"/>
                    <a:pt x="219634" y="3599"/>
                    <a:pt x="213754" y="748"/>
                  </a:cubicBezTo>
                  <a:cubicBezTo>
                    <a:pt x="207855" y="-249"/>
                    <a:pt x="201831" y="-249"/>
                    <a:pt x="195933" y="748"/>
                  </a:cubicBezTo>
                  <a:cubicBezTo>
                    <a:pt x="183803" y="1272"/>
                    <a:pt x="171806" y="3491"/>
                    <a:pt x="160291" y="7342"/>
                  </a:cubicBezTo>
                  <a:cubicBezTo>
                    <a:pt x="142470" y="14292"/>
                    <a:pt x="136411" y="32291"/>
                    <a:pt x="114491" y="30865"/>
                  </a:cubicBezTo>
                  <a:cubicBezTo>
                    <a:pt x="101304" y="29796"/>
                    <a:pt x="70651" y="16608"/>
                    <a:pt x="74215" y="44944"/>
                  </a:cubicBezTo>
                  <a:cubicBezTo>
                    <a:pt x="75463" y="54389"/>
                    <a:pt x="82413" y="55993"/>
                    <a:pt x="88116" y="61517"/>
                  </a:cubicBezTo>
                  <a:cubicBezTo>
                    <a:pt x="90076" y="63299"/>
                    <a:pt x="90255" y="66864"/>
                    <a:pt x="92036" y="68646"/>
                  </a:cubicBezTo>
                  <a:cubicBezTo>
                    <a:pt x="93818" y="70428"/>
                    <a:pt x="100769" y="72388"/>
                    <a:pt x="102729" y="75061"/>
                  </a:cubicBezTo>
                  <a:cubicBezTo>
                    <a:pt x="107006" y="81477"/>
                    <a:pt x="105937" y="95555"/>
                    <a:pt x="95244" y="92882"/>
                  </a:cubicBezTo>
                  <a:cubicBezTo>
                    <a:pt x="84552" y="90209"/>
                    <a:pt x="87581" y="78804"/>
                    <a:pt x="75819" y="81299"/>
                  </a:cubicBezTo>
                  <a:cubicBezTo>
                    <a:pt x="71008" y="82368"/>
                    <a:pt x="73859" y="88071"/>
                    <a:pt x="66909" y="87358"/>
                  </a:cubicBezTo>
                  <a:cubicBezTo>
                    <a:pt x="59959" y="86645"/>
                    <a:pt x="59780" y="80408"/>
                    <a:pt x="55682" y="78269"/>
                  </a:cubicBezTo>
                  <a:cubicBezTo>
                    <a:pt x="47128" y="73814"/>
                    <a:pt x="37861" y="79338"/>
                    <a:pt x="29663" y="78269"/>
                  </a:cubicBezTo>
                  <a:cubicBezTo>
                    <a:pt x="21465" y="77200"/>
                    <a:pt x="8990" y="65973"/>
                    <a:pt x="8456" y="82546"/>
                  </a:cubicBezTo>
                  <a:cubicBezTo>
                    <a:pt x="8456" y="87179"/>
                    <a:pt x="10773" y="91635"/>
                    <a:pt x="9525" y="96446"/>
                  </a:cubicBezTo>
                  <a:cubicBezTo>
                    <a:pt x="8278" y="101258"/>
                    <a:pt x="4535" y="104288"/>
                    <a:pt x="2931" y="108565"/>
                  </a:cubicBezTo>
                  <a:cubicBezTo>
                    <a:pt x="-637" y="115432"/>
                    <a:pt x="-964" y="123531"/>
                    <a:pt x="2041" y="130663"/>
                  </a:cubicBezTo>
                  <a:cubicBezTo>
                    <a:pt x="3823" y="133692"/>
                    <a:pt x="8634" y="133870"/>
                    <a:pt x="10595" y="13743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95" name="Полилиния: фигура 728">
              <a:extLst>
                <a:ext uri="{FF2B5EF4-FFF2-40B4-BE49-F238E27FC236}">
                  <a16:creationId xmlns:a16="http://schemas.microsoft.com/office/drawing/2014/main" id="{313847B0-5224-4B93-8CF7-DCF609B783D1}"/>
                </a:ext>
              </a:extLst>
            </p:cNvPr>
            <p:cNvSpPr/>
            <p:nvPr/>
          </p:nvSpPr>
          <p:spPr>
            <a:xfrm>
              <a:off x="6260939" y="1607669"/>
              <a:ext cx="144515" cy="96061"/>
            </a:xfrm>
            <a:custGeom>
              <a:avLst/>
              <a:gdLst>
                <a:gd name="connsiteX0" fmla="*/ 15523 w 155066"/>
                <a:gd name="connsiteY0" fmla="*/ 97777 h 103028"/>
                <a:gd name="connsiteX1" fmla="*/ 39938 w 155066"/>
                <a:gd name="connsiteY1" fmla="*/ 100450 h 103028"/>
                <a:gd name="connsiteX2" fmla="*/ 69699 w 155066"/>
                <a:gd name="connsiteY2" fmla="*/ 98133 h 103028"/>
                <a:gd name="connsiteX3" fmla="*/ 103737 w 155066"/>
                <a:gd name="connsiteY3" fmla="*/ 94212 h 103028"/>
                <a:gd name="connsiteX4" fmla="*/ 133855 w 155066"/>
                <a:gd name="connsiteY4" fmla="*/ 78530 h 103028"/>
                <a:gd name="connsiteX5" fmla="*/ 140805 w 155066"/>
                <a:gd name="connsiteY5" fmla="*/ 66055 h 103028"/>
                <a:gd name="connsiteX6" fmla="*/ 148825 w 155066"/>
                <a:gd name="connsiteY6" fmla="*/ 56788 h 103028"/>
                <a:gd name="connsiteX7" fmla="*/ 146686 w 155066"/>
                <a:gd name="connsiteY7" fmla="*/ 43957 h 103028"/>
                <a:gd name="connsiteX8" fmla="*/ 153458 w 155066"/>
                <a:gd name="connsiteY8" fmla="*/ 37364 h 103028"/>
                <a:gd name="connsiteX9" fmla="*/ 144369 w 155066"/>
                <a:gd name="connsiteY9" fmla="*/ 8137 h 103028"/>
                <a:gd name="connsiteX10" fmla="*/ 126548 w 155066"/>
                <a:gd name="connsiteY10" fmla="*/ 4217 h 103028"/>
                <a:gd name="connsiteX11" fmla="*/ 118172 w 155066"/>
                <a:gd name="connsiteY11" fmla="*/ 10454 h 103028"/>
                <a:gd name="connsiteX12" fmla="*/ 105163 w 155066"/>
                <a:gd name="connsiteY12" fmla="*/ 9028 h 103028"/>
                <a:gd name="connsiteX13" fmla="*/ 86451 w 155066"/>
                <a:gd name="connsiteY13" fmla="*/ 28097 h 103028"/>
                <a:gd name="connsiteX14" fmla="*/ 66492 w 155066"/>
                <a:gd name="connsiteY14" fmla="*/ 40749 h 103028"/>
                <a:gd name="connsiteX15" fmla="*/ 49918 w 155066"/>
                <a:gd name="connsiteY15" fmla="*/ 39680 h 103028"/>
                <a:gd name="connsiteX16" fmla="*/ 37622 w 155066"/>
                <a:gd name="connsiteY16" fmla="*/ 47878 h 103028"/>
                <a:gd name="connsiteX17" fmla="*/ 35127 w 155066"/>
                <a:gd name="connsiteY17" fmla="*/ 60353 h 103028"/>
                <a:gd name="connsiteX18" fmla="*/ 17306 w 155066"/>
                <a:gd name="connsiteY18" fmla="*/ 70867 h 103028"/>
                <a:gd name="connsiteX19" fmla="*/ 554 w 155066"/>
                <a:gd name="connsiteY19" fmla="*/ 69798 h 103028"/>
                <a:gd name="connsiteX20" fmla="*/ 15523 w 155066"/>
                <a:gd name="connsiteY20" fmla="*/ 97777 h 10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5066" h="103028">
                  <a:moveTo>
                    <a:pt x="15523" y="97777"/>
                  </a:moveTo>
                  <a:cubicBezTo>
                    <a:pt x="23722" y="106687"/>
                    <a:pt x="29958" y="101875"/>
                    <a:pt x="39938" y="100450"/>
                  </a:cubicBezTo>
                  <a:cubicBezTo>
                    <a:pt x="49918" y="99024"/>
                    <a:pt x="59541" y="102945"/>
                    <a:pt x="69699" y="98133"/>
                  </a:cubicBezTo>
                  <a:cubicBezTo>
                    <a:pt x="82530" y="92074"/>
                    <a:pt x="90193" y="96529"/>
                    <a:pt x="103737" y="94212"/>
                  </a:cubicBezTo>
                  <a:cubicBezTo>
                    <a:pt x="115063" y="91953"/>
                    <a:pt x="125510" y="86513"/>
                    <a:pt x="133855" y="78530"/>
                  </a:cubicBezTo>
                  <a:cubicBezTo>
                    <a:pt x="137241" y="74788"/>
                    <a:pt x="137776" y="69976"/>
                    <a:pt x="140805" y="66055"/>
                  </a:cubicBezTo>
                  <a:cubicBezTo>
                    <a:pt x="143835" y="62135"/>
                    <a:pt x="147755" y="62669"/>
                    <a:pt x="148825" y="56788"/>
                  </a:cubicBezTo>
                  <a:cubicBezTo>
                    <a:pt x="149894" y="50907"/>
                    <a:pt x="145617" y="48056"/>
                    <a:pt x="146686" y="43957"/>
                  </a:cubicBezTo>
                  <a:cubicBezTo>
                    <a:pt x="147755" y="39858"/>
                    <a:pt x="151676" y="40749"/>
                    <a:pt x="153458" y="37364"/>
                  </a:cubicBezTo>
                  <a:cubicBezTo>
                    <a:pt x="158804" y="27206"/>
                    <a:pt x="149538" y="16335"/>
                    <a:pt x="144369" y="8137"/>
                  </a:cubicBezTo>
                  <a:cubicBezTo>
                    <a:pt x="139201" y="-61"/>
                    <a:pt x="135993" y="-3268"/>
                    <a:pt x="126548" y="4217"/>
                  </a:cubicBezTo>
                  <a:cubicBezTo>
                    <a:pt x="122984" y="7068"/>
                    <a:pt x="122984" y="9563"/>
                    <a:pt x="118172" y="10454"/>
                  </a:cubicBezTo>
                  <a:cubicBezTo>
                    <a:pt x="113361" y="11345"/>
                    <a:pt x="110331" y="6711"/>
                    <a:pt x="105163" y="9028"/>
                  </a:cubicBezTo>
                  <a:cubicBezTo>
                    <a:pt x="97892" y="14280"/>
                    <a:pt x="91565" y="20728"/>
                    <a:pt x="86451" y="28097"/>
                  </a:cubicBezTo>
                  <a:cubicBezTo>
                    <a:pt x="80748" y="35581"/>
                    <a:pt x="78610" y="51620"/>
                    <a:pt x="66492" y="40749"/>
                  </a:cubicBezTo>
                  <a:cubicBezTo>
                    <a:pt x="57224" y="32552"/>
                    <a:pt x="61324" y="29166"/>
                    <a:pt x="49918" y="39680"/>
                  </a:cubicBezTo>
                  <a:cubicBezTo>
                    <a:pt x="47067" y="42353"/>
                    <a:pt x="39938" y="45027"/>
                    <a:pt x="37622" y="47878"/>
                  </a:cubicBezTo>
                  <a:cubicBezTo>
                    <a:pt x="35305" y="50729"/>
                    <a:pt x="36553" y="55897"/>
                    <a:pt x="35127" y="60353"/>
                  </a:cubicBezTo>
                  <a:cubicBezTo>
                    <a:pt x="32038" y="67300"/>
                    <a:pt x="24881" y="71523"/>
                    <a:pt x="17306" y="70867"/>
                  </a:cubicBezTo>
                  <a:cubicBezTo>
                    <a:pt x="16415" y="70867"/>
                    <a:pt x="-3545" y="58214"/>
                    <a:pt x="554" y="69798"/>
                  </a:cubicBezTo>
                  <a:cubicBezTo>
                    <a:pt x="4124" y="79817"/>
                    <a:pt x="9170" y="89247"/>
                    <a:pt x="15523" y="9777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96" name="Полилиния: фигура 729">
              <a:extLst>
                <a:ext uri="{FF2B5EF4-FFF2-40B4-BE49-F238E27FC236}">
                  <a16:creationId xmlns:a16="http://schemas.microsoft.com/office/drawing/2014/main" id="{41D5EFDA-516D-4DAC-9A0B-91BC66FC76AB}"/>
                </a:ext>
              </a:extLst>
            </p:cNvPr>
            <p:cNvSpPr/>
            <p:nvPr/>
          </p:nvSpPr>
          <p:spPr>
            <a:xfrm>
              <a:off x="6201858" y="1513764"/>
              <a:ext cx="17086" cy="32130"/>
            </a:xfrm>
            <a:custGeom>
              <a:avLst/>
              <a:gdLst>
                <a:gd name="connsiteX0" fmla="*/ 13872 w 18334"/>
                <a:gd name="connsiteY0" fmla="*/ 17430 h 34460"/>
                <a:gd name="connsiteX1" fmla="*/ 16902 w 18334"/>
                <a:gd name="connsiteY1" fmla="*/ 5490 h 34460"/>
                <a:gd name="connsiteX2" fmla="*/ 4605 w 18334"/>
                <a:gd name="connsiteY2" fmla="*/ 14044 h 34460"/>
                <a:gd name="connsiteX3" fmla="*/ 328 w 18334"/>
                <a:gd name="connsiteY3" fmla="*/ 31865 h 34460"/>
                <a:gd name="connsiteX4" fmla="*/ 13872 w 18334"/>
                <a:gd name="connsiteY4" fmla="*/ 17430 h 3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4" h="34460">
                  <a:moveTo>
                    <a:pt x="13872" y="17430"/>
                  </a:moveTo>
                  <a:cubicBezTo>
                    <a:pt x="17793" y="14044"/>
                    <a:pt x="19931" y="11371"/>
                    <a:pt x="16902" y="5490"/>
                  </a:cubicBezTo>
                  <a:cubicBezTo>
                    <a:pt x="9417" y="-8232"/>
                    <a:pt x="5852" y="7272"/>
                    <a:pt x="4605" y="14044"/>
                  </a:cubicBezTo>
                  <a:cubicBezTo>
                    <a:pt x="4605" y="17965"/>
                    <a:pt x="-1454" y="28301"/>
                    <a:pt x="328" y="31865"/>
                  </a:cubicBezTo>
                  <a:cubicBezTo>
                    <a:pt x="7457" y="42023"/>
                    <a:pt x="12803" y="19212"/>
                    <a:pt x="13872" y="1743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97" name="Полилиния: фигура 730">
              <a:extLst>
                <a:ext uri="{FF2B5EF4-FFF2-40B4-BE49-F238E27FC236}">
                  <a16:creationId xmlns:a16="http://schemas.microsoft.com/office/drawing/2014/main" id="{FDB6A3BF-58CE-4837-8E7F-A4EE639DF352}"/>
                </a:ext>
              </a:extLst>
            </p:cNvPr>
            <p:cNvSpPr/>
            <p:nvPr/>
          </p:nvSpPr>
          <p:spPr>
            <a:xfrm>
              <a:off x="4459371" y="1779885"/>
              <a:ext cx="28476" cy="28961"/>
            </a:xfrm>
            <a:custGeom>
              <a:avLst/>
              <a:gdLst>
                <a:gd name="connsiteX0" fmla="*/ 1685 w 30555"/>
                <a:gd name="connsiteY0" fmla="*/ 14828 h 31061"/>
                <a:gd name="connsiteX1" fmla="*/ 5071 w 30555"/>
                <a:gd name="connsiteY1" fmla="*/ 16610 h 31061"/>
                <a:gd name="connsiteX2" fmla="*/ 7388 w 30555"/>
                <a:gd name="connsiteY2" fmla="*/ 19283 h 31061"/>
                <a:gd name="connsiteX3" fmla="*/ 18437 w 30555"/>
                <a:gd name="connsiteY3" fmla="*/ 29620 h 31061"/>
                <a:gd name="connsiteX4" fmla="*/ 29132 w 30555"/>
                <a:gd name="connsiteY4" fmla="*/ 27870 h 31061"/>
                <a:gd name="connsiteX5" fmla="*/ 30555 w 30555"/>
                <a:gd name="connsiteY5" fmla="*/ 23917 h 31061"/>
                <a:gd name="connsiteX6" fmla="*/ 23070 w 30555"/>
                <a:gd name="connsiteY6" fmla="*/ 11264 h 31061"/>
                <a:gd name="connsiteX7" fmla="*/ 23070 w 30555"/>
                <a:gd name="connsiteY7" fmla="*/ 7878 h 31061"/>
                <a:gd name="connsiteX8" fmla="*/ 20219 w 30555"/>
                <a:gd name="connsiteY8" fmla="*/ 5383 h 31061"/>
                <a:gd name="connsiteX9" fmla="*/ 260 w 30555"/>
                <a:gd name="connsiteY9" fmla="*/ 571 h 31061"/>
                <a:gd name="connsiteX10" fmla="*/ 260 w 30555"/>
                <a:gd name="connsiteY10" fmla="*/ 8056 h 31061"/>
                <a:gd name="connsiteX11" fmla="*/ 1685 w 30555"/>
                <a:gd name="connsiteY11" fmla="*/ 14828 h 3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55" h="31061">
                  <a:moveTo>
                    <a:pt x="1685" y="14828"/>
                  </a:moveTo>
                  <a:lnTo>
                    <a:pt x="5071" y="16610"/>
                  </a:lnTo>
                  <a:cubicBezTo>
                    <a:pt x="5936" y="17416"/>
                    <a:pt x="6713" y="18312"/>
                    <a:pt x="7388" y="19283"/>
                  </a:cubicBezTo>
                  <a:cubicBezTo>
                    <a:pt x="10580" y="23219"/>
                    <a:pt x="14297" y="26697"/>
                    <a:pt x="18437" y="29620"/>
                  </a:cubicBezTo>
                  <a:cubicBezTo>
                    <a:pt x="21873" y="32090"/>
                    <a:pt x="26662" y="31307"/>
                    <a:pt x="29132" y="27870"/>
                  </a:cubicBezTo>
                  <a:cubicBezTo>
                    <a:pt x="29965" y="26711"/>
                    <a:pt x="30458" y="25341"/>
                    <a:pt x="30555" y="23917"/>
                  </a:cubicBezTo>
                  <a:cubicBezTo>
                    <a:pt x="30555" y="17501"/>
                    <a:pt x="24140" y="16788"/>
                    <a:pt x="23070" y="11264"/>
                  </a:cubicBezTo>
                  <a:cubicBezTo>
                    <a:pt x="23070" y="10195"/>
                    <a:pt x="23070" y="8947"/>
                    <a:pt x="23070" y="7878"/>
                  </a:cubicBezTo>
                  <a:cubicBezTo>
                    <a:pt x="22338" y="6826"/>
                    <a:pt x="21359" y="5969"/>
                    <a:pt x="20219" y="5383"/>
                  </a:cubicBezTo>
                  <a:cubicBezTo>
                    <a:pt x="14679" y="758"/>
                    <a:pt x="7299" y="-1021"/>
                    <a:pt x="260" y="571"/>
                  </a:cubicBezTo>
                  <a:cubicBezTo>
                    <a:pt x="703" y="3047"/>
                    <a:pt x="703" y="5581"/>
                    <a:pt x="260" y="8056"/>
                  </a:cubicBezTo>
                  <a:cubicBezTo>
                    <a:pt x="-370" y="10412"/>
                    <a:pt x="160" y="12926"/>
                    <a:pt x="1685" y="1482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98" name="Полилиния: фигура 731">
              <a:extLst>
                <a:ext uri="{FF2B5EF4-FFF2-40B4-BE49-F238E27FC236}">
                  <a16:creationId xmlns:a16="http://schemas.microsoft.com/office/drawing/2014/main" id="{B3D402FC-68D6-492E-A35E-5E1BEE2FC05D}"/>
                </a:ext>
              </a:extLst>
            </p:cNvPr>
            <p:cNvSpPr/>
            <p:nvPr/>
          </p:nvSpPr>
          <p:spPr>
            <a:xfrm>
              <a:off x="4542482" y="1624115"/>
              <a:ext cx="31411" cy="27907"/>
            </a:xfrm>
            <a:custGeom>
              <a:avLst/>
              <a:gdLst>
                <a:gd name="connsiteX0" fmla="*/ 5353 w 33704"/>
                <a:gd name="connsiteY0" fmla="*/ 16339 h 29931"/>
                <a:gd name="connsiteX1" fmla="*/ 14442 w 33704"/>
                <a:gd name="connsiteY1" fmla="*/ 28992 h 29931"/>
                <a:gd name="connsiteX2" fmla="*/ 24422 w 33704"/>
                <a:gd name="connsiteY2" fmla="*/ 28992 h 29931"/>
                <a:gd name="connsiteX3" fmla="*/ 29768 w 33704"/>
                <a:gd name="connsiteY3" fmla="*/ 26497 h 29931"/>
                <a:gd name="connsiteX4" fmla="*/ 32263 w 33704"/>
                <a:gd name="connsiteY4" fmla="*/ 13487 h 29931"/>
                <a:gd name="connsiteX5" fmla="*/ 32263 w 33704"/>
                <a:gd name="connsiteY5" fmla="*/ 1547 h 29931"/>
                <a:gd name="connsiteX6" fmla="*/ 25847 w 33704"/>
                <a:gd name="connsiteY6" fmla="*/ 122 h 29931"/>
                <a:gd name="connsiteX7" fmla="*/ 17828 w 33704"/>
                <a:gd name="connsiteY7" fmla="*/ 122 h 29931"/>
                <a:gd name="connsiteX8" fmla="*/ 15512 w 33704"/>
                <a:gd name="connsiteY8" fmla="*/ 1547 h 29931"/>
                <a:gd name="connsiteX9" fmla="*/ 6601 w 33704"/>
                <a:gd name="connsiteY9" fmla="*/ 3686 h 29931"/>
                <a:gd name="connsiteX10" fmla="*/ 7 w 33704"/>
                <a:gd name="connsiteY10" fmla="*/ 8854 h 29931"/>
                <a:gd name="connsiteX11" fmla="*/ 5353 w 33704"/>
                <a:gd name="connsiteY11" fmla="*/ 16339 h 2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04" h="29931">
                  <a:moveTo>
                    <a:pt x="5353" y="16339"/>
                  </a:moveTo>
                  <a:cubicBezTo>
                    <a:pt x="9096" y="20081"/>
                    <a:pt x="9809" y="26675"/>
                    <a:pt x="14442" y="28992"/>
                  </a:cubicBezTo>
                  <a:cubicBezTo>
                    <a:pt x="17651" y="30244"/>
                    <a:pt x="21213" y="30244"/>
                    <a:pt x="24422" y="28992"/>
                  </a:cubicBezTo>
                  <a:cubicBezTo>
                    <a:pt x="26392" y="28643"/>
                    <a:pt x="28236" y="27783"/>
                    <a:pt x="29768" y="26497"/>
                  </a:cubicBezTo>
                  <a:cubicBezTo>
                    <a:pt x="32798" y="23289"/>
                    <a:pt x="31550" y="17943"/>
                    <a:pt x="32263" y="13487"/>
                  </a:cubicBezTo>
                  <a:cubicBezTo>
                    <a:pt x="32976" y="9032"/>
                    <a:pt x="35114" y="4221"/>
                    <a:pt x="32263" y="1547"/>
                  </a:cubicBezTo>
                  <a:cubicBezTo>
                    <a:pt x="30392" y="255"/>
                    <a:pt x="28090" y="-257"/>
                    <a:pt x="25847" y="122"/>
                  </a:cubicBezTo>
                  <a:lnTo>
                    <a:pt x="17828" y="122"/>
                  </a:lnTo>
                  <a:cubicBezTo>
                    <a:pt x="17828" y="122"/>
                    <a:pt x="16402" y="1191"/>
                    <a:pt x="15512" y="1547"/>
                  </a:cubicBezTo>
                  <a:lnTo>
                    <a:pt x="6601" y="3686"/>
                  </a:lnTo>
                  <a:cubicBezTo>
                    <a:pt x="3750" y="3686"/>
                    <a:pt x="185" y="5824"/>
                    <a:pt x="7" y="8854"/>
                  </a:cubicBezTo>
                  <a:cubicBezTo>
                    <a:pt x="-171" y="11884"/>
                    <a:pt x="3037" y="14022"/>
                    <a:pt x="5353" y="1633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99" name="Полилиния: фигура 732">
              <a:extLst>
                <a:ext uri="{FF2B5EF4-FFF2-40B4-BE49-F238E27FC236}">
                  <a16:creationId xmlns:a16="http://schemas.microsoft.com/office/drawing/2014/main" id="{056314ED-FD81-4590-B56A-BD6EC7D9207B}"/>
                </a:ext>
              </a:extLst>
            </p:cNvPr>
            <p:cNvSpPr/>
            <p:nvPr/>
          </p:nvSpPr>
          <p:spPr>
            <a:xfrm>
              <a:off x="4767034" y="1606102"/>
              <a:ext cx="29140" cy="23343"/>
            </a:xfrm>
            <a:custGeom>
              <a:avLst/>
              <a:gdLst>
                <a:gd name="connsiteX0" fmla="*/ 17643 w 31268"/>
                <a:gd name="connsiteY0" fmla="*/ 24786 h 25036"/>
                <a:gd name="connsiteX1" fmla="*/ 21029 w 31268"/>
                <a:gd name="connsiteY1" fmla="*/ 21935 h 25036"/>
                <a:gd name="connsiteX2" fmla="*/ 26731 w 31268"/>
                <a:gd name="connsiteY2" fmla="*/ 20331 h 25036"/>
                <a:gd name="connsiteX3" fmla="*/ 31187 w 31268"/>
                <a:gd name="connsiteY3" fmla="*/ 11599 h 25036"/>
                <a:gd name="connsiteX4" fmla="*/ 26553 w 31268"/>
                <a:gd name="connsiteY4" fmla="*/ 1797 h 25036"/>
                <a:gd name="connsiteX5" fmla="*/ 24771 w 31268"/>
                <a:gd name="connsiteY5" fmla="*/ 193 h 25036"/>
                <a:gd name="connsiteX6" fmla="*/ 22454 w 31268"/>
                <a:gd name="connsiteY6" fmla="*/ 193 h 25036"/>
                <a:gd name="connsiteX7" fmla="*/ 8910 w 31268"/>
                <a:gd name="connsiteY7" fmla="*/ 4292 h 25036"/>
                <a:gd name="connsiteX8" fmla="*/ 6059 w 31268"/>
                <a:gd name="connsiteY8" fmla="*/ 4292 h 25036"/>
                <a:gd name="connsiteX9" fmla="*/ 891 w 31268"/>
                <a:gd name="connsiteY9" fmla="*/ 10530 h 25036"/>
                <a:gd name="connsiteX10" fmla="*/ 0 w 31268"/>
                <a:gd name="connsiteY10" fmla="*/ 14450 h 25036"/>
                <a:gd name="connsiteX11" fmla="*/ 17643 w 31268"/>
                <a:gd name="connsiteY11" fmla="*/ 24786 h 2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68" h="25036">
                  <a:moveTo>
                    <a:pt x="17643" y="24786"/>
                  </a:moveTo>
                  <a:cubicBezTo>
                    <a:pt x="18890" y="24786"/>
                    <a:pt x="19781" y="22648"/>
                    <a:pt x="21029" y="21935"/>
                  </a:cubicBezTo>
                  <a:cubicBezTo>
                    <a:pt x="22276" y="21222"/>
                    <a:pt x="24949" y="21935"/>
                    <a:pt x="26731" y="20331"/>
                  </a:cubicBezTo>
                  <a:cubicBezTo>
                    <a:pt x="29903" y="18645"/>
                    <a:pt x="31682" y="15156"/>
                    <a:pt x="31187" y="11599"/>
                  </a:cubicBezTo>
                  <a:cubicBezTo>
                    <a:pt x="30502" y="7990"/>
                    <a:pt x="28907" y="4617"/>
                    <a:pt x="26553" y="1797"/>
                  </a:cubicBezTo>
                  <a:cubicBezTo>
                    <a:pt x="26047" y="1173"/>
                    <a:pt x="25446" y="631"/>
                    <a:pt x="24771" y="193"/>
                  </a:cubicBezTo>
                  <a:cubicBezTo>
                    <a:pt x="24020" y="-64"/>
                    <a:pt x="23205" y="-64"/>
                    <a:pt x="22454" y="193"/>
                  </a:cubicBezTo>
                  <a:cubicBezTo>
                    <a:pt x="17821" y="194"/>
                    <a:pt x="13722" y="3936"/>
                    <a:pt x="8910" y="4292"/>
                  </a:cubicBezTo>
                  <a:lnTo>
                    <a:pt x="6059" y="4292"/>
                  </a:lnTo>
                  <a:cubicBezTo>
                    <a:pt x="3386" y="4292"/>
                    <a:pt x="1960" y="7857"/>
                    <a:pt x="891" y="10530"/>
                  </a:cubicBezTo>
                  <a:cubicBezTo>
                    <a:pt x="408" y="11787"/>
                    <a:pt x="108" y="13108"/>
                    <a:pt x="0" y="14450"/>
                  </a:cubicBezTo>
                  <a:cubicBezTo>
                    <a:pt x="0" y="19975"/>
                    <a:pt x="13366" y="26390"/>
                    <a:pt x="17643" y="2478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00" name="Полилиния: фигура 733">
              <a:extLst>
                <a:ext uri="{FF2B5EF4-FFF2-40B4-BE49-F238E27FC236}">
                  <a16:creationId xmlns:a16="http://schemas.microsoft.com/office/drawing/2014/main" id="{A8D0605C-9FAD-4712-BB2C-4648C3F2D2EA}"/>
                </a:ext>
              </a:extLst>
            </p:cNvPr>
            <p:cNvSpPr/>
            <p:nvPr/>
          </p:nvSpPr>
          <p:spPr>
            <a:xfrm>
              <a:off x="4796376" y="1592990"/>
              <a:ext cx="204083" cy="310601"/>
            </a:xfrm>
            <a:custGeom>
              <a:avLst/>
              <a:gdLst>
                <a:gd name="connsiteX0" fmla="*/ 32136 w 218983"/>
                <a:gd name="connsiteY0" fmla="*/ 179635 h 333126"/>
                <a:gd name="connsiteX1" fmla="*/ 24295 w 218983"/>
                <a:gd name="connsiteY1" fmla="*/ 179635 h 333126"/>
                <a:gd name="connsiteX2" fmla="*/ 6474 w 218983"/>
                <a:gd name="connsiteY2" fmla="*/ 184447 h 333126"/>
                <a:gd name="connsiteX3" fmla="*/ 58 w 218983"/>
                <a:gd name="connsiteY3" fmla="*/ 198882 h 333126"/>
                <a:gd name="connsiteX4" fmla="*/ 11999 w 218983"/>
                <a:gd name="connsiteY4" fmla="*/ 216703 h 333126"/>
                <a:gd name="connsiteX5" fmla="*/ 32493 w 218983"/>
                <a:gd name="connsiteY5" fmla="*/ 224009 h 333126"/>
                <a:gd name="connsiteX6" fmla="*/ 35879 w 218983"/>
                <a:gd name="connsiteY6" fmla="*/ 225970 h 333126"/>
                <a:gd name="connsiteX7" fmla="*/ 41938 w 218983"/>
                <a:gd name="connsiteY7" fmla="*/ 222940 h 333126"/>
                <a:gd name="connsiteX8" fmla="*/ 54234 w 218983"/>
                <a:gd name="connsiteY8" fmla="*/ 187298 h 333126"/>
                <a:gd name="connsiteX9" fmla="*/ 54234 w 218983"/>
                <a:gd name="connsiteY9" fmla="*/ 182843 h 333126"/>
                <a:gd name="connsiteX10" fmla="*/ 57264 w 218983"/>
                <a:gd name="connsiteY10" fmla="*/ 180348 h 333126"/>
                <a:gd name="connsiteX11" fmla="*/ 58867 w 218983"/>
                <a:gd name="connsiteY11" fmla="*/ 178388 h 333126"/>
                <a:gd name="connsiteX12" fmla="*/ 71699 w 218983"/>
                <a:gd name="connsiteY12" fmla="*/ 170190 h 333126"/>
                <a:gd name="connsiteX13" fmla="*/ 75263 w 218983"/>
                <a:gd name="connsiteY13" fmla="*/ 167874 h 333126"/>
                <a:gd name="connsiteX14" fmla="*/ 79897 w 218983"/>
                <a:gd name="connsiteY14" fmla="*/ 167874 h 333126"/>
                <a:gd name="connsiteX15" fmla="*/ 79897 w 218983"/>
                <a:gd name="connsiteY15" fmla="*/ 172329 h 333126"/>
                <a:gd name="connsiteX16" fmla="*/ 78471 w 218983"/>
                <a:gd name="connsiteY16" fmla="*/ 173933 h 333126"/>
                <a:gd name="connsiteX17" fmla="*/ 77401 w 218983"/>
                <a:gd name="connsiteY17" fmla="*/ 179635 h 333126"/>
                <a:gd name="connsiteX18" fmla="*/ 74728 w 218983"/>
                <a:gd name="connsiteY18" fmla="*/ 186764 h 333126"/>
                <a:gd name="connsiteX19" fmla="*/ 72768 w 218983"/>
                <a:gd name="connsiteY19" fmla="*/ 193179 h 333126"/>
                <a:gd name="connsiteX20" fmla="*/ 72768 w 218983"/>
                <a:gd name="connsiteY20" fmla="*/ 196922 h 333126"/>
                <a:gd name="connsiteX21" fmla="*/ 72768 w 218983"/>
                <a:gd name="connsiteY21" fmla="*/ 207258 h 333126"/>
                <a:gd name="connsiteX22" fmla="*/ 71699 w 218983"/>
                <a:gd name="connsiteY22" fmla="*/ 212248 h 333126"/>
                <a:gd name="connsiteX23" fmla="*/ 68669 w 218983"/>
                <a:gd name="connsiteY23" fmla="*/ 217416 h 333126"/>
                <a:gd name="connsiteX24" fmla="*/ 61719 w 218983"/>
                <a:gd name="connsiteY24" fmla="*/ 226683 h 333126"/>
                <a:gd name="connsiteX25" fmla="*/ 51918 w 218983"/>
                <a:gd name="connsiteY25" fmla="*/ 237553 h 333126"/>
                <a:gd name="connsiteX26" fmla="*/ 53521 w 218983"/>
                <a:gd name="connsiteY26" fmla="*/ 250919 h 333126"/>
                <a:gd name="connsiteX27" fmla="*/ 58511 w 218983"/>
                <a:gd name="connsiteY27" fmla="*/ 250919 h 333126"/>
                <a:gd name="connsiteX28" fmla="*/ 61541 w 218983"/>
                <a:gd name="connsiteY28" fmla="*/ 247890 h 333126"/>
                <a:gd name="connsiteX29" fmla="*/ 63323 w 218983"/>
                <a:gd name="connsiteY29" fmla="*/ 247890 h 333126"/>
                <a:gd name="connsiteX30" fmla="*/ 65283 w 218983"/>
                <a:gd name="connsiteY30" fmla="*/ 247890 h 333126"/>
                <a:gd name="connsiteX31" fmla="*/ 67779 w 218983"/>
                <a:gd name="connsiteY31" fmla="*/ 254662 h 333126"/>
                <a:gd name="connsiteX32" fmla="*/ 97005 w 218983"/>
                <a:gd name="connsiteY32" fmla="*/ 306342 h 333126"/>
                <a:gd name="connsiteX33" fmla="*/ 100747 w 218983"/>
                <a:gd name="connsiteY33" fmla="*/ 308659 h 333126"/>
                <a:gd name="connsiteX34" fmla="*/ 109479 w 218983"/>
                <a:gd name="connsiteY34" fmla="*/ 305451 h 333126"/>
                <a:gd name="connsiteX35" fmla="*/ 125696 w 218983"/>
                <a:gd name="connsiteY35" fmla="*/ 311867 h 333126"/>
                <a:gd name="connsiteX36" fmla="*/ 132468 w 218983"/>
                <a:gd name="connsiteY36" fmla="*/ 311867 h 333126"/>
                <a:gd name="connsiteX37" fmla="*/ 158309 w 218983"/>
                <a:gd name="connsiteY37" fmla="*/ 328440 h 333126"/>
                <a:gd name="connsiteX38" fmla="*/ 198584 w 218983"/>
                <a:gd name="connsiteY38" fmla="*/ 329331 h 333126"/>
                <a:gd name="connsiteX39" fmla="*/ 210168 w 218983"/>
                <a:gd name="connsiteY39" fmla="*/ 324698 h 333126"/>
                <a:gd name="connsiteX40" fmla="*/ 218900 w 218983"/>
                <a:gd name="connsiteY40" fmla="*/ 304738 h 333126"/>
                <a:gd name="connsiteX41" fmla="*/ 210880 w 218983"/>
                <a:gd name="connsiteY41" fmla="*/ 283888 h 333126"/>
                <a:gd name="connsiteX42" fmla="*/ 204465 w 218983"/>
                <a:gd name="connsiteY42" fmla="*/ 266958 h 333126"/>
                <a:gd name="connsiteX43" fmla="*/ 207495 w 218983"/>
                <a:gd name="connsiteY43" fmla="*/ 260721 h 333126"/>
                <a:gd name="connsiteX44" fmla="*/ 211772 w 218983"/>
                <a:gd name="connsiteY44" fmla="*/ 233276 h 333126"/>
                <a:gd name="connsiteX45" fmla="*/ 211772 w 218983"/>
                <a:gd name="connsiteY45" fmla="*/ 197635 h 333126"/>
                <a:gd name="connsiteX46" fmla="*/ 192882 w 218983"/>
                <a:gd name="connsiteY46" fmla="*/ 168052 h 333126"/>
                <a:gd name="connsiteX47" fmla="*/ 175061 w 218983"/>
                <a:gd name="connsiteY47" fmla="*/ 169655 h 333126"/>
                <a:gd name="connsiteX48" fmla="*/ 172388 w 218983"/>
                <a:gd name="connsiteY48" fmla="*/ 179279 h 333126"/>
                <a:gd name="connsiteX49" fmla="*/ 166685 w 218983"/>
                <a:gd name="connsiteY49" fmla="*/ 195318 h 333126"/>
                <a:gd name="connsiteX50" fmla="*/ 162407 w 218983"/>
                <a:gd name="connsiteY50" fmla="*/ 201555 h 333126"/>
                <a:gd name="connsiteX51" fmla="*/ 159021 w 218983"/>
                <a:gd name="connsiteY51" fmla="*/ 207792 h 333126"/>
                <a:gd name="connsiteX52" fmla="*/ 154388 w 218983"/>
                <a:gd name="connsiteY52" fmla="*/ 211891 h 333126"/>
                <a:gd name="connsiteX53" fmla="*/ 148685 w 218983"/>
                <a:gd name="connsiteY53" fmla="*/ 215277 h 333126"/>
                <a:gd name="connsiteX54" fmla="*/ 142447 w 218983"/>
                <a:gd name="connsiteY54" fmla="*/ 215277 h 333126"/>
                <a:gd name="connsiteX55" fmla="*/ 141378 w 218983"/>
                <a:gd name="connsiteY55" fmla="*/ 211891 h 333126"/>
                <a:gd name="connsiteX56" fmla="*/ 143873 w 218983"/>
                <a:gd name="connsiteY56" fmla="*/ 205832 h 333126"/>
                <a:gd name="connsiteX57" fmla="*/ 148507 w 218983"/>
                <a:gd name="connsiteY57" fmla="*/ 202446 h 333126"/>
                <a:gd name="connsiteX58" fmla="*/ 152784 w 218983"/>
                <a:gd name="connsiteY58" fmla="*/ 197991 h 333126"/>
                <a:gd name="connsiteX59" fmla="*/ 158130 w 218983"/>
                <a:gd name="connsiteY59" fmla="*/ 187120 h 333126"/>
                <a:gd name="connsiteX60" fmla="*/ 155991 w 218983"/>
                <a:gd name="connsiteY60" fmla="*/ 163596 h 333126"/>
                <a:gd name="connsiteX61" fmla="*/ 129736 w 218983"/>
                <a:gd name="connsiteY61" fmla="*/ 153232 h 333126"/>
                <a:gd name="connsiteX62" fmla="*/ 128547 w 218983"/>
                <a:gd name="connsiteY62" fmla="*/ 153795 h 333126"/>
                <a:gd name="connsiteX63" fmla="*/ 119815 w 218983"/>
                <a:gd name="connsiteY63" fmla="*/ 162705 h 333126"/>
                <a:gd name="connsiteX64" fmla="*/ 100034 w 218983"/>
                <a:gd name="connsiteY64" fmla="*/ 165022 h 333126"/>
                <a:gd name="connsiteX65" fmla="*/ 105202 w 218983"/>
                <a:gd name="connsiteY65" fmla="*/ 153973 h 333126"/>
                <a:gd name="connsiteX66" fmla="*/ 119102 w 218983"/>
                <a:gd name="connsiteY66" fmla="*/ 151122 h 333126"/>
                <a:gd name="connsiteX67" fmla="*/ 129973 w 218983"/>
                <a:gd name="connsiteY67" fmla="*/ 131341 h 333126"/>
                <a:gd name="connsiteX68" fmla="*/ 131042 w 218983"/>
                <a:gd name="connsiteY68" fmla="*/ 118509 h 333126"/>
                <a:gd name="connsiteX69" fmla="*/ 126231 w 218983"/>
                <a:gd name="connsiteY69" fmla="*/ 90174 h 333126"/>
                <a:gd name="connsiteX70" fmla="*/ 142626 w 218983"/>
                <a:gd name="connsiteY70" fmla="*/ 78234 h 333126"/>
                <a:gd name="connsiteX71" fmla="*/ 135141 w 218983"/>
                <a:gd name="connsiteY71" fmla="*/ 56136 h 333126"/>
                <a:gd name="connsiteX72" fmla="*/ 115003 w 218983"/>
                <a:gd name="connsiteY72" fmla="*/ 40097 h 333126"/>
                <a:gd name="connsiteX73" fmla="*/ 109835 w 218983"/>
                <a:gd name="connsiteY73" fmla="*/ 25306 h 333126"/>
                <a:gd name="connsiteX74" fmla="*/ 101994 w 218983"/>
                <a:gd name="connsiteY74" fmla="*/ 16217 h 333126"/>
                <a:gd name="connsiteX75" fmla="*/ 96113 w 218983"/>
                <a:gd name="connsiteY75" fmla="*/ 6594 h 333126"/>
                <a:gd name="connsiteX76" fmla="*/ 90410 w 218983"/>
                <a:gd name="connsiteY76" fmla="*/ 0 h 333126"/>
                <a:gd name="connsiteX77" fmla="*/ 84173 w 218983"/>
                <a:gd name="connsiteY77" fmla="*/ 3742 h 333126"/>
                <a:gd name="connsiteX78" fmla="*/ 67422 w 218983"/>
                <a:gd name="connsiteY78" fmla="*/ 28870 h 333126"/>
                <a:gd name="connsiteX79" fmla="*/ 58333 w 218983"/>
                <a:gd name="connsiteY79" fmla="*/ 33325 h 333126"/>
                <a:gd name="connsiteX80" fmla="*/ 40512 w 218983"/>
                <a:gd name="connsiteY80" fmla="*/ 44196 h 333126"/>
                <a:gd name="connsiteX81" fmla="*/ 30532 w 218983"/>
                <a:gd name="connsiteY81" fmla="*/ 54354 h 333126"/>
                <a:gd name="connsiteX82" fmla="*/ 29285 w 218983"/>
                <a:gd name="connsiteY82" fmla="*/ 66294 h 333126"/>
                <a:gd name="connsiteX83" fmla="*/ 26612 w 218983"/>
                <a:gd name="connsiteY83" fmla="*/ 75917 h 333126"/>
                <a:gd name="connsiteX84" fmla="*/ 33027 w 218983"/>
                <a:gd name="connsiteY84" fmla="*/ 87323 h 333126"/>
                <a:gd name="connsiteX85" fmla="*/ 26790 w 218983"/>
                <a:gd name="connsiteY85" fmla="*/ 108173 h 333126"/>
                <a:gd name="connsiteX86" fmla="*/ 12890 w 218983"/>
                <a:gd name="connsiteY86" fmla="*/ 125994 h 333126"/>
                <a:gd name="connsiteX87" fmla="*/ 7543 w 218983"/>
                <a:gd name="connsiteY87" fmla="*/ 136509 h 333126"/>
                <a:gd name="connsiteX88" fmla="*/ 12711 w 218983"/>
                <a:gd name="connsiteY88" fmla="*/ 145954 h 333126"/>
                <a:gd name="connsiteX89" fmla="*/ 20731 w 218983"/>
                <a:gd name="connsiteY89" fmla="*/ 143993 h 333126"/>
                <a:gd name="connsiteX90" fmla="*/ 25008 w 218983"/>
                <a:gd name="connsiteY90" fmla="*/ 143993 h 333126"/>
                <a:gd name="connsiteX91" fmla="*/ 26077 w 218983"/>
                <a:gd name="connsiteY91" fmla="*/ 145241 h 333126"/>
                <a:gd name="connsiteX92" fmla="*/ 28572 w 218983"/>
                <a:gd name="connsiteY92" fmla="*/ 157359 h 333126"/>
                <a:gd name="connsiteX93" fmla="*/ 37126 w 218983"/>
                <a:gd name="connsiteY93" fmla="*/ 172507 h 333126"/>
                <a:gd name="connsiteX94" fmla="*/ 32136 w 218983"/>
                <a:gd name="connsiteY94" fmla="*/ 179635 h 33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18983" h="333126">
                  <a:moveTo>
                    <a:pt x="32136" y="179635"/>
                  </a:moveTo>
                  <a:cubicBezTo>
                    <a:pt x="29541" y="180077"/>
                    <a:pt x="26890" y="180077"/>
                    <a:pt x="24295" y="179635"/>
                  </a:cubicBezTo>
                  <a:cubicBezTo>
                    <a:pt x="17962" y="178956"/>
                    <a:pt x="11604" y="180672"/>
                    <a:pt x="6474" y="184447"/>
                  </a:cubicBezTo>
                  <a:cubicBezTo>
                    <a:pt x="2006" y="187843"/>
                    <a:pt x="-415" y="193289"/>
                    <a:pt x="58" y="198882"/>
                  </a:cubicBezTo>
                  <a:cubicBezTo>
                    <a:pt x="1494" y="206180"/>
                    <a:pt x="5795" y="212599"/>
                    <a:pt x="11999" y="216703"/>
                  </a:cubicBezTo>
                  <a:cubicBezTo>
                    <a:pt x="17879" y="221158"/>
                    <a:pt x="26433" y="219732"/>
                    <a:pt x="32493" y="224009"/>
                  </a:cubicBezTo>
                  <a:cubicBezTo>
                    <a:pt x="33514" y="224832"/>
                    <a:pt x="34656" y="225493"/>
                    <a:pt x="35879" y="225970"/>
                  </a:cubicBezTo>
                  <a:cubicBezTo>
                    <a:pt x="38195" y="225970"/>
                    <a:pt x="40334" y="224722"/>
                    <a:pt x="41938" y="222940"/>
                  </a:cubicBezTo>
                  <a:cubicBezTo>
                    <a:pt x="50884" y="213328"/>
                    <a:pt x="55350" y="200382"/>
                    <a:pt x="54234" y="187298"/>
                  </a:cubicBezTo>
                  <a:cubicBezTo>
                    <a:pt x="53782" y="185848"/>
                    <a:pt x="53782" y="184294"/>
                    <a:pt x="54234" y="182843"/>
                  </a:cubicBezTo>
                  <a:cubicBezTo>
                    <a:pt x="54234" y="181596"/>
                    <a:pt x="56373" y="181239"/>
                    <a:pt x="57264" y="180348"/>
                  </a:cubicBezTo>
                  <a:lnTo>
                    <a:pt x="58867" y="178388"/>
                  </a:lnTo>
                  <a:cubicBezTo>
                    <a:pt x="62869" y="175246"/>
                    <a:pt x="67166" y="172501"/>
                    <a:pt x="71699" y="170190"/>
                  </a:cubicBezTo>
                  <a:cubicBezTo>
                    <a:pt x="72802" y="169294"/>
                    <a:pt x="73996" y="168518"/>
                    <a:pt x="75263" y="167874"/>
                  </a:cubicBezTo>
                  <a:cubicBezTo>
                    <a:pt x="76706" y="167081"/>
                    <a:pt x="78454" y="167081"/>
                    <a:pt x="79897" y="167874"/>
                  </a:cubicBezTo>
                  <a:cubicBezTo>
                    <a:pt x="80877" y="169197"/>
                    <a:pt x="80877" y="171005"/>
                    <a:pt x="79897" y="172329"/>
                  </a:cubicBezTo>
                  <a:lnTo>
                    <a:pt x="78471" y="173933"/>
                  </a:lnTo>
                  <a:cubicBezTo>
                    <a:pt x="77717" y="175737"/>
                    <a:pt x="77352" y="177680"/>
                    <a:pt x="77401" y="179635"/>
                  </a:cubicBezTo>
                  <a:lnTo>
                    <a:pt x="74728" y="186764"/>
                  </a:lnTo>
                  <a:cubicBezTo>
                    <a:pt x="73913" y="188849"/>
                    <a:pt x="73257" y="190994"/>
                    <a:pt x="72768" y="193179"/>
                  </a:cubicBezTo>
                  <a:cubicBezTo>
                    <a:pt x="72680" y="194425"/>
                    <a:pt x="72680" y="195676"/>
                    <a:pt x="72768" y="196922"/>
                  </a:cubicBezTo>
                  <a:lnTo>
                    <a:pt x="72768" y="207258"/>
                  </a:lnTo>
                  <a:cubicBezTo>
                    <a:pt x="72885" y="208988"/>
                    <a:pt x="72515" y="210717"/>
                    <a:pt x="71699" y="212248"/>
                  </a:cubicBezTo>
                  <a:cubicBezTo>
                    <a:pt x="70629" y="214030"/>
                    <a:pt x="69739" y="215812"/>
                    <a:pt x="68669" y="217416"/>
                  </a:cubicBezTo>
                  <a:cubicBezTo>
                    <a:pt x="66716" y="220761"/>
                    <a:pt x="64384" y="223871"/>
                    <a:pt x="61719" y="226683"/>
                  </a:cubicBezTo>
                  <a:cubicBezTo>
                    <a:pt x="57993" y="229864"/>
                    <a:pt x="54698" y="233519"/>
                    <a:pt x="51918" y="237553"/>
                  </a:cubicBezTo>
                  <a:cubicBezTo>
                    <a:pt x="49229" y="241828"/>
                    <a:pt x="49898" y="247402"/>
                    <a:pt x="53521" y="250919"/>
                  </a:cubicBezTo>
                  <a:cubicBezTo>
                    <a:pt x="55090" y="251713"/>
                    <a:pt x="56943" y="251713"/>
                    <a:pt x="58511" y="250919"/>
                  </a:cubicBezTo>
                  <a:cubicBezTo>
                    <a:pt x="60115" y="250919"/>
                    <a:pt x="60293" y="248781"/>
                    <a:pt x="61541" y="247890"/>
                  </a:cubicBezTo>
                  <a:cubicBezTo>
                    <a:pt x="62124" y="247731"/>
                    <a:pt x="62739" y="247731"/>
                    <a:pt x="63323" y="247890"/>
                  </a:cubicBezTo>
                  <a:cubicBezTo>
                    <a:pt x="63323" y="247890"/>
                    <a:pt x="64749" y="247890"/>
                    <a:pt x="65283" y="247890"/>
                  </a:cubicBezTo>
                  <a:cubicBezTo>
                    <a:pt x="66764" y="249852"/>
                    <a:pt x="67632" y="252208"/>
                    <a:pt x="67779" y="254662"/>
                  </a:cubicBezTo>
                  <a:cubicBezTo>
                    <a:pt x="72126" y="274427"/>
                    <a:pt x="82307" y="292431"/>
                    <a:pt x="97005" y="306342"/>
                  </a:cubicBezTo>
                  <a:cubicBezTo>
                    <a:pt x="97992" y="307472"/>
                    <a:pt x="99296" y="308279"/>
                    <a:pt x="100747" y="308659"/>
                  </a:cubicBezTo>
                  <a:cubicBezTo>
                    <a:pt x="103777" y="308659"/>
                    <a:pt x="106450" y="305986"/>
                    <a:pt x="109479" y="305451"/>
                  </a:cubicBezTo>
                  <a:cubicBezTo>
                    <a:pt x="115360" y="304204"/>
                    <a:pt x="119637" y="311510"/>
                    <a:pt x="125696" y="311867"/>
                  </a:cubicBezTo>
                  <a:cubicBezTo>
                    <a:pt x="127950" y="312041"/>
                    <a:pt x="130214" y="312041"/>
                    <a:pt x="132468" y="311867"/>
                  </a:cubicBezTo>
                  <a:cubicBezTo>
                    <a:pt x="142982" y="310619"/>
                    <a:pt x="150289" y="322559"/>
                    <a:pt x="158309" y="328440"/>
                  </a:cubicBezTo>
                  <a:cubicBezTo>
                    <a:pt x="171017" y="334362"/>
                    <a:pt x="185627" y="334686"/>
                    <a:pt x="198584" y="329331"/>
                  </a:cubicBezTo>
                  <a:cubicBezTo>
                    <a:pt x="202705" y="328538"/>
                    <a:pt x="206637" y="326966"/>
                    <a:pt x="210168" y="324698"/>
                  </a:cubicBezTo>
                  <a:cubicBezTo>
                    <a:pt x="216273" y="319954"/>
                    <a:pt x="219560" y="312442"/>
                    <a:pt x="218900" y="304738"/>
                  </a:cubicBezTo>
                  <a:cubicBezTo>
                    <a:pt x="218191" y="297184"/>
                    <a:pt x="215416" y="289971"/>
                    <a:pt x="210880" y="283888"/>
                  </a:cubicBezTo>
                  <a:cubicBezTo>
                    <a:pt x="207316" y="278720"/>
                    <a:pt x="202861" y="272839"/>
                    <a:pt x="204465" y="266958"/>
                  </a:cubicBezTo>
                  <a:cubicBezTo>
                    <a:pt x="205220" y="264765"/>
                    <a:pt x="206238" y="262671"/>
                    <a:pt x="207495" y="260721"/>
                  </a:cubicBezTo>
                  <a:cubicBezTo>
                    <a:pt x="210983" y="252015"/>
                    <a:pt x="212446" y="242631"/>
                    <a:pt x="211772" y="233276"/>
                  </a:cubicBezTo>
                  <a:cubicBezTo>
                    <a:pt x="212963" y="221426"/>
                    <a:pt x="212963" y="209485"/>
                    <a:pt x="211772" y="197635"/>
                  </a:cubicBezTo>
                  <a:cubicBezTo>
                    <a:pt x="210254" y="185431"/>
                    <a:pt x="203314" y="174563"/>
                    <a:pt x="192882" y="168052"/>
                  </a:cubicBezTo>
                  <a:cubicBezTo>
                    <a:pt x="187361" y="164107"/>
                    <a:pt x="179788" y="164789"/>
                    <a:pt x="175061" y="169655"/>
                  </a:cubicBezTo>
                  <a:cubicBezTo>
                    <a:pt x="173452" y="172620"/>
                    <a:pt x="172539" y="175910"/>
                    <a:pt x="172388" y="179279"/>
                  </a:cubicBezTo>
                  <a:cubicBezTo>
                    <a:pt x="171514" y="184937"/>
                    <a:pt x="169579" y="190378"/>
                    <a:pt x="166685" y="195318"/>
                  </a:cubicBezTo>
                  <a:cubicBezTo>
                    <a:pt x="165437" y="197635"/>
                    <a:pt x="163655" y="199417"/>
                    <a:pt x="162407" y="201555"/>
                  </a:cubicBezTo>
                  <a:cubicBezTo>
                    <a:pt x="161160" y="203694"/>
                    <a:pt x="160447" y="205832"/>
                    <a:pt x="159021" y="207792"/>
                  </a:cubicBezTo>
                  <a:cubicBezTo>
                    <a:pt x="157562" y="209252"/>
                    <a:pt x="156014" y="210620"/>
                    <a:pt x="154388" y="211891"/>
                  </a:cubicBezTo>
                  <a:cubicBezTo>
                    <a:pt x="152549" y="213121"/>
                    <a:pt x="150645" y="214252"/>
                    <a:pt x="148685" y="215277"/>
                  </a:cubicBezTo>
                  <a:cubicBezTo>
                    <a:pt x="146887" y="216807"/>
                    <a:pt x="144245" y="216807"/>
                    <a:pt x="142447" y="215277"/>
                  </a:cubicBezTo>
                  <a:cubicBezTo>
                    <a:pt x="141655" y="214335"/>
                    <a:pt x="141271" y="213117"/>
                    <a:pt x="141378" y="211891"/>
                  </a:cubicBezTo>
                  <a:cubicBezTo>
                    <a:pt x="141599" y="209671"/>
                    <a:pt x="142466" y="207564"/>
                    <a:pt x="143873" y="205832"/>
                  </a:cubicBezTo>
                  <a:cubicBezTo>
                    <a:pt x="145121" y="204228"/>
                    <a:pt x="147081" y="203694"/>
                    <a:pt x="148507" y="202446"/>
                  </a:cubicBezTo>
                  <a:cubicBezTo>
                    <a:pt x="150109" y="201141"/>
                    <a:pt x="151545" y="199645"/>
                    <a:pt x="152784" y="197991"/>
                  </a:cubicBezTo>
                  <a:cubicBezTo>
                    <a:pt x="155195" y="194712"/>
                    <a:pt x="157005" y="191031"/>
                    <a:pt x="158130" y="187120"/>
                  </a:cubicBezTo>
                  <a:cubicBezTo>
                    <a:pt x="160381" y="179287"/>
                    <a:pt x="159618" y="170895"/>
                    <a:pt x="155991" y="163596"/>
                  </a:cubicBezTo>
                  <a:cubicBezTo>
                    <a:pt x="151604" y="153484"/>
                    <a:pt x="139849" y="148844"/>
                    <a:pt x="129736" y="153232"/>
                  </a:cubicBezTo>
                  <a:cubicBezTo>
                    <a:pt x="129334" y="153406"/>
                    <a:pt x="128937" y="153594"/>
                    <a:pt x="128547" y="153795"/>
                  </a:cubicBezTo>
                  <a:cubicBezTo>
                    <a:pt x="125340" y="156290"/>
                    <a:pt x="123201" y="160389"/>
                    <a:pt x="119815" y="162705"/>
                  </a:cubicBezTo>
                  <a:cubicBezTo>
                    <a:pt x="113761" y="165979"/>
                    <a:pt x="106681" y="166808"/>
                    <a:pt x="100034" y="165022"/>
                  </a:cubicBezTo>
                  <a:cubicBezTo>
                    <a:pt x="96826" y="161458"/>
                    <a:pt x="100034" y="155577"/>
                    <a:pt x="105202" y="153973"/>
                  </a:cubicBezTo>
                  <a:cubicBezTo>
                    <a:pt x="109888" y="153297"/>
                    <a:pt x="114529" y="152345"/>
                    <a:pt x="119102" y="151122"/>
                  </a:cubicBezTo>
                  <a:cubicBezTo>
                    <a:pt x="125629" y="146599"/>
                    <a:pt x="129654" y="139275"/>
                    <a:pt x="129973" y="131341"/>
                  </a:cubicBezTo>
                  <a:cubicBezTo>
                    <a:pt x="131034" y="127152"/>
                    <a:pt x="131395" y="122816"/>
                    <a:pt x="131042" y="118509"/>
                  </a:cubicBezTo>
                  <a:cubicBezTo>
                    <a:pt x="129617" y="108530"/>
                    <a:pt x="120885" y="98372"/>
                    <a:pt x="126231" y="90174"/>
                  </a:cubicBezTo>
                  <a:cubicBezTo>
                    <a:pt x="131577" y="81976"/>
                    <a:pt x="138706" y="83758"/>
                    <a:pt x="142626" y="78234"/>
                  </a:cubicBezTo>
                  <a:cubicBezTo>
                    <a:pt x="146547" y="72710"/>
                    <a:pt x="142626" y="60413"/>
                    <a:pt x="135141" y="56136"/>
                  </a:cubicBezTo>
                  <a:cubicBezTo>
                    <a:pt x="127657" y="51859"/>
                    <a:pt x="119459" y="47582"/>
                    <a:pt x="115003" y="40097"/>
                  </a:cubicBezTo>
                  <a:cubicBezTo>
                    <a:pt x="112910" y="35304"/>
                    <a:pt x="111183" y="30359"/>
                    <a:pt x="109835" y="25306"/>
                  </a:cubicBezTo>
                  <a:cubicBezTo>
                    <a:pt x="108351" y="21460"/>
                    <a:pt x="105580" y="18249"/>
                    <a:pt x="101994" y="16217"/>
                  </a:cubicBezTo>
                  <a:cubicBezTo>
                    <a:pt x="97539" y="13009"/>
                    <a:pt x="97539" y="12831"/>
                    <a:pt x="96113" y="6594"/>
                  </a:cubicBezTo>
                  <a:cubicBezTo>
                    <a:pt x="95821" y="3401"/>
                    <a:pt x="93527" y="750"/>
                    <a:pt x="90410" y="0"/>
                  </a:cubicBezTo>
                  <a:cubicBezTo>
                    <a:pt x="87861" y="206"/>
                    <a:pt x="85554" y="1590"/>
                    <a:pt x="84173" y="3742"/>
                  </a:cubicBezTo>
                  <a:cubicBezTo>
                    <a:pt x="77936" y="11762"/>
                    <a:pt x="75798" y="23167"/>
                    <a:pt x="67422" y="28870"/>
                  </a:cubicBezTo>
                  <a:cubicBezTo>
                    <a:pt x="64559" y="30674"/>
                    <a:pt x="61512" y="32167"/>
                    <a:pt x="58333" y="33325"/>
                  </a:cubicBezTo>
                  <a:cubicBezTo>
                    <a:pt x="52128" y="36495"/>
                    <a:pt x="46170" y="40129"/>
                    <a:pt x="40512" y="44196"/>
                  </a:cubicBezTo>
                  <a:cubicBezTo>
                    <a:pt x="36156" y="46388"/>
                    <a:pt x="32647" y="49960"/>
                    <a:pt x="30532" y="54354"/>
                  </a:cubicBezTo>
                  <a:cubicBezTo>
                    <a:pt x="29285" y="58096"/>
                    <a:pt x="30532" y="62373"/>
                    <a:pt x="29285" y="66294"/>
                  </a:cubicBezTo>
                  <a:cubicBezTo>
                    <a:pt x="27801" y="69307"/>
                    <a:pt x="26894" y="72571"/>
                    <a:pt x="26612" y="75917"/>
                  </a:cubicBezTo>
                  <a:cubicBezTo>
                    <a:pt x="26612" y="80373"/>
                    <a:pt x="31245" y="83224"/>
                    <a:pt x="33027" y="87323"/>
                  </a:cubicBezTo>
                  <a:cubicBezTo>
                    <a:pt x="36057" y="94273"/>
                    <a:pt x="31245" y="102114"/>
                    <a:pt x="26790" y="108173"/>
                  </a:cubicBezTo>
                  <a:lnTo>
                    <a:pt x="12890" y="125994"/>
                  </a:lnTo>
                  <a:cubicBezTo>
                    <a:pt x="10281" y="129013"/>
                    <a:pt x="8446" y="132622"/>
                    <a:pt x="7543" y="136509"/>
                  </a:cubicBezTo>
                  <a:cubicBezTo>
                    <a:pt x="6746" y="140494"/>
                    <a:pt x="8925" y="144476"/>
                    <a:pt x="12711" y="145954"/>
                  </a:cubicBezTo>
                  <a:cubicBezTo>
                    <a:pt x="15539" y="146400"/>
                    <a:pt x="18428" y="145694"/>
                    <a:pt x="20731" y="143993"/>
                  </a:cubicBezTo>
                  <a:cubicBezTo>
                    <a:pt x="22156" y="143993"/>
                    <a:pt x="23760" y="142389"/>
                    <a:pt x="25008" y="143993"/>
                  </a:cubicBezTo>
                  <a:cubicBezTo>
                    <a:pt x="25448" y="144329"/>
                    <a:pt x="25813" y="144754"/>
                    <a:pt x="26077" y="145241"/>
                  </a:cubicBezTo>
                  <a:cubicBezTo>
                    <a:pt x="27724" y="149069"/>
                    <a:pt x="28573" y="153192"/>
                    <a:pt x="28572" y="157359"/>
                  </a:cubicBezTo>
                  <a:cubicBezTo>
                    <a:pt x="28572" y="163953"/>
                    <a:pt x="34275" y="166982"/>
                    <a:pt x="37126" y="172507"/>
                  </a:cubicBezTo>
                  <a:cubicBezTo>
                    <a:pt x="36770" y="175536"/>
                    <a:pt x="34631" y="178388"/>
                    <a:pt x="32136" y="17963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01" name="Полилиния: фигура 734">
              <a:extLst>
                <a:ext uri="{FF2B5EF4-FFF2-40B4-BE49-F238E27FC236}">
                  <a16:creationId xmlns:a16="http://schemas.microsoft.com/office/drawing/2014/main" id="{2F9777E7-1C3D-4EF0-901A-958EBDC97C98}"/>
                </a:ext>
              </a:extLst>
            </p:cNvPr>
            <p:cNvSpPr/>
            <p:nvPr/>
          </p:nvSpPr>
          <p:spPr>
            <a:xfrm>
              <a:off x="5003547" y="1811046"/>
              <a:ext cx="143617" cy="187260"/>
            </a:xfrm>
            <a:custGeom>
              <a:avLst/>
              <a:gdLst>
                <a:gd name="connsiteX0" fmla="*/ 26722 w 154103"/>
                <a:gd name="connsiteY0" fmla="*/ 195259 h 200841"/>
                <a:gd name="connsiteX1" fmla="*/ 39196 w 154103"/>
                <a:gd name="connsiteY1" fmla="*/ 180824 h 200841"/>
                <a:gd name="connsiteX2" fmla="*/ 55592 w 154103"/>
                <a:gd name="connsiteY2" fmla="*/ 163003 h 200841"/>
                <a:gd name="connsiteX3" fmla="*/ 78047 w 154103"/>
                <a:gd name="connsiteY3" fmla="*/ 159617 h 200841"/>
                <a:gd name="connsiteX4" fmla="*/ 82858 w 154103"/>
                <a:gd name="connsiteY4" fmla="*/ 161221 h 200841"/>
                <a:gd name="connsiteX5" fmla="*/ 89273 w 154103"/>
                <a:gd name="connsiteY5" fmla="*/ 159082 h 200841"/>
                <a:gd name="connsiteX6" fmla="*/ 109589 w 154103"/>
                <a:gd name="connsiteY6" fmla="*/ 143221 h 200841"/>
                <a:gd name="connsiteX7" fmla="*/ 124381 w 154103"/>
                <a:gd name="connsiteY7" fmla="*/ 134846 h 200841"/>
                <a:gd name="connsiteX8" fmla="*/ 132756 w 154103"/>
                <a:gd name="connsiteY8" fmla="*/ 125222 h 200841"/>
                <a:gd name="connsiteX9" fmla="*/ 142023 w 154103"/>
                <a:gd name="connsiteY9" fmla="*/ 125222 h 200841"/>
                <a:gd name="connsiteX10" fmla="*/ 145765 w 154103"/>
                <a:gd name="connsiteY10" fmla="*/ 114530 h 200841"/>
                <a:gd name="connsiteX11" fmla="*/ 152716 w 154103"/>
                <a:gd name="connsiteY11" fmla="*/ 105619 h 200841"/>
                <a:gd name="connsiteX12" fmla="*/ 149508 w 154103"/>
                <a:gd name="connsiteY12" fmla="*/ 84056 h 200841"/>
                <a:gd name="connsiteX13" fmla="*/ 131687 w 154103"/>
                <a:gd name="connsiteY13" fmla="*/ 64453 h 200841"/>
                <a:gd name="connsiteX14" fmla="*/ 126162 w 154103"/>
                <a:gd name="connsiteY14" fmla="*/ 62671 h 200841"/>
                <a:gd name="connsiteX15" fmla="*/ 122420 w 154103"/>
                <a:gd name="connsiteY15" fmla="*/ 59107 h 200841"/>
                <a:gd name="connsiteX16" fmla="*/ 108341 w 154103"/>
                <a:gd name="connsiteY16" fmla="*/ 43781 h 200841"/>
                <a:gd name="connsiteX17" fmla="*/ 102461 w 154103"/>
                <a:gd name="connsiteY17" fmla="*/ 40395 h 200841"/>
                <a:gd name="connsiteX18" fmla="*/ 98184 w 154103"/>
                <a:gd name="connsiteY18" fmla="*/ 32553 h 200841"/>
                <a:gd name="connsiteX19" fmla="*/ 87135 w 154103"/>
                <a:gd name="connsiteY19" fmla="*/ 30771 h 200841"/>
                <a:gd name="connsiteX20" fmla="*/ 78046 w 154103"/>
                <a:gd name="connsiteY20" fmla="*/ 38791 h 200841"/>
                <a:gd name="connsiteX21" fmla="*/ 73591 w 154103"/>
                <a:gd name="connsiteY21" fmla="*/ 45206 h 200841"/>
                <a:gd name="connsiteX22" fmla="*/ 69848 w 154103"/>
                <a:gd name="connsiteY22" fmla="*/ 63027 h 200841"/>
                <a:gd name="connsiteX23" fmla="*/ 65571 w 154103"/>
                <a:gd name="connsiteY23" fmla="*/ 64809 h 200841"/>
                <a:gd name="connsiteX24" fmla="*/ 64324 w 154103"/>
                <a:gd name="connsiteY24" fmla="*/ 63205 h 200841"/>
                <a:gd name="connsiteX25" fmla="*/ 64324 w 154103"/>
                <a:gd name="connsiteY25" fmla="*/ 38078 h 200841"/>
                <a:gd name="connsiteX26" fmla="*/ 67531 w 154103"/>
                <a:gd name="connsiteY26" fmla="*/ 12772 h 200841"/>
                <a:gd name="connsiteX27" fmla="*/ 49864 w 154103"/>
                <a:gd name="connsiteY27" fmla="*/ 217 h 200841"/>
                <a:gd name="connsiteX28" fmla="*/ 48641 w 154103"/>
                <a:gd name="connsiteY28" fmla="*/ 476 h 200841"/>
                <a:gd name="connsiteX29" fmla="*/ 37414 w 154103"/>
                <a:gd name="connsiteY29" fmla="*/ 14020 h 200841"/>
                <a:gd name="connsiteX30" fmla="*/ 26722 w 154103"/>
                <a:gd name="connsiteY30" fmla="*/ 26672 h 200841"/>
                <a:gd name="connsiteX31" fmla="*/ 21197 w 154103"/>
                <a:gd name="connsiteY31" fmla="*/ 41820 h 200841"/>
                <a:gd name="connsiteX32" fmla="*/ 24761 w 154103"/>
                <a:gd name="connsiteY32" fmla="*/ 56968 h 200841"/>
                <a:gd name="connsiteX33" fmla="*/ 19593 w 154103"/>
                <a:gd name="connsiteY33" fmla="*/ 69977 h 200841"/>
                <a:gd name="connsiteX34" fmla="*/ 22088 w 154103"/>
                <a:gd name="connsiteY34" fmla="*/ 84947 h 200841"/>
                <a:gd name="connsiteX35" fmla="*/ 11039 w 154103"/>
                <a:gd name="connsiteY35" fmla="*/ 116134 h 200841"/>
                <a:gd name="connsiteX36" fmla="*/ 9791 w 154103"/>
                <a:gd name="connsiteY36" fmla="*/ 153558 h 200841"/>
                <a:gd name="connsiteX37" fmla="*/ 6762 w 154103"/>
                <a:gd name="connsiteY37" fmla="*/ 159082 h 200841"/>
                <a:gd name="connsiteX38" fmla="*/ 5158 w 154103"/>
                <a:gd name="connsiteY38" fmla="*/ 169240 h 200841"/>
                <a:gd name="connsiteX39" fmla="*/ 1059 w 154103"/>
                <a:gd name="connsiteY39" fmla="*/ 181537 h 200841"/>
                <a:gd name="connsiteX40" fmla="*/ 1059 w 154103"/>
                <a:gd name="connsiteY40" fmla="*/ 194190 h 200841"/>
                <a:gd name="connsiteX41" fmla="*/ 26722 w 154103"/>
                <a:gd name="connsiteY41" fmla="*/ 195259 h 20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4103" h="200841">
                  <a:moveTo>
                    <a:pt x="26722" y="195259"/>
                  </a:moveTo>
                  <a:cubicBezTo>
                    <a:pt x="31525" y="191045"/>
                    <a:pt x="35723" y="186187"/>
                    <a:pt x="39196" y="180824"/>
                  </a:cubicBezTo>
                  <a:cubicBezTo>
                    <a:pt x="43487" y="173902"/>
                    <a:pt x="49050" y="167855"/>
                    <a:pt x="55592" y="163003"/>
                  </a:cubicBezTo>
                  <a:cubicBezTo>
                    <a:pt x="62122" y="158391"/>
                    <a:pt x="70447" y="157135"/>
                    <a:pt x="78047" y="159617"/>
                  </a:cubicBezTo>
                  <a:cubicBezTo>
                    <a:pt x="79582" y="160337"/>
                    <a:pt x="81197" y="160876"/>
                    <a:pt x="82858" y="161221"/>
                  </a:cubicBezTo>
                  <a:cubicBezTo>
                    <a:pt x="85167" y="161196"/>
                    <a:pt x="87411" y="160448"/>
                    <a:pt x="89273" y="159082"/>
                  </a:cubicBezTo>
                  <a:cubicBezTo>
                    <a:pt x="95767" y="153449"/>
                    <a:pt x="102549" y="148155"/>
                    <a:pt x="109589" y="143221"/>
                  </a:cubicBezTo>
                  <a:cubicBezTo>
                    <a:pt x="114976" y="141326"/>
                    <a:pt x="119984" y="138490"/>
                    <a:pt x="124381" y="134846"/>
                  </a:cubicBezTo>
                  <a:cubicBezTo>
                    <a:pt x="127054" y="131460"/>
                    <a:pt x="128657" y="126470"/>
                    <a:pt x="132756" y="125222"/>
                  </a:cubicBezTo>
                  <a:cubicBezTo>
                    <a:pt x="136855" y="123975"/>
                    <a:pt x="139350" y="126113"/>
                    <a:pt x="142023" y="125222"/>
                  </a:cubicBezTo>
                  <a:cubicBezTo>
                    <a:pt x="144696" y="124331"/>
                    <a:pt x="144518" y="118094"/>
                    <a:pt x="145765" y="114530"/>
                  </a:cubicBezTo>
                  <a:cubicBezTo>
                    <a:pt x="147013" y="110966"/>
                    <a:pt x="150755" y="108827"/>
                    <a:pt x="152716" y="105619"/>
                  </a:cubicBezTo>
                  <a:cubicBezTo>
                    <a:pt x="155373" y="98353"/>
                    <a:pt x="154165" y="90235"/>
                    <a:pt x="149508" y="84056"/>
                  </a:cubicBezTo>
                  <a:cubicBezTo>
                    <a:pt x="145052" y="75858"/>
                    <a:pt x="139706" y="66235"/>
                    <a:pt x="131687" y="64453"/>
                  </a:cubicBezTo>
                  <a:cubicBezTo>
                    <a:pt x="129760" y="64165"/>
                    <a:pt x="127894" y="63563"/>
                    <a:pt x="126162" y="62671"/>
                  </a:cubicBezTo>
                  <a:cubicBezTo>
                    <a:pt x="124629" y="61825"/>
                    <a:pt x="123339" y="60598"/>
                    <a:pt x="122420" y="59107"/>
                  </a:cubicBezTo>
                  <a:cubicBezTo>
                    <a:pt x="118945" y="53000"/>
                    <a:pt x="114132" y="47760"/>
                    <a:pt x="108341" y="43781"/>
                  </a:cubicBezTo>
                  <a:cubicBezTo>
                    <a:pt x="106197" y="43006"/>
                    <a:pt x="104207" y="41860"/>
                    <a:pt x="102461" y="40395"/>
                  </a:cubicBezTo>
                  <a:cubicBezTo>
                    <a:pt x="100322" y="38256"/>
                    <a:pt x="100144" y="34870"/>
                    <a:pt x="98184" y="32553"/>
                  </a:cubicBezTo>
                  <a:cubicBezTo>
                    <a:pt x="95287" y="29606"/>
                    <a:pt x="90811" y="28884"/>
                    <a:pt x="87135" y="30771"/>
                  </a:cubicBezTo>
                  <a:cubicBezTo>
                    <a:pt x="83556" y="32748"/>
                    <a:pt x="80454" y="35486"/>
                    <a:pt x="78046" y="38791"/>
                  </a:cubicBezTo>
                  <a:cubicBezTo>
                    <a:pt x="76302" y="40738"/>
                    <a:pt x="74806" y="42892"/>
                    <a:pt x="73591" y="45206"/>
                  </a:cubicBezTo>
                  <a:cubicBezTo>
                    <a:pt x="71274" y="50909"/>
                    <a:pt x="73591" y="58037"/>
                    <a:pt x="69848" y="63027"/>
                  </a:cubicBezTo>
                  <a:cubicBezTo>
                    <a:pt x="68779" y="64453"/>
                    <a:pt x="66997" y="65700"/>
                    <a:pt x="65571" y="64809"/>
                  </a:cubicBezTo>
                  <a:cubicBezTo>
                    <a:pt x="65008" y="64407"/>
                    <a:pt x="64575" y="63850"/>
                    <a:pt x="64324" y="63205"/>
                  </a:cubicBezTo>
                  <a:cubicBezTo>
                    <a:pt x="61273" y="55107"/>
                    <a:pt x="61273" y="46176"/>
                    <a:pt x="64324" y="38078"/>
                  </a:cubicBezTo>
                  <a:cubicBezTo>
                    <a:pt x="67490" y="30043"/>
                    <a:pt x="68593" y="21343"/>
                    <a:pt x="67531" y="12772"/>
                  </a:cubicBezTo>
                  <a:cubicBezTo>
                    <a:pt x="66119" y="4426"/>
                    <a:pt x="58209" y="-1195"/>
                    <a:pt x="49864" y="217"/>
                  </a:cubicBezTo>
                  <a:cubicBezTo>
                    <a:pt x="49453" y="287"/>
                    <a:pt x="49045" y="373"/>
                    <a:pt x="48641" y="476"/>
                  </a:cubicBezTo>
                  <a:cubicBezTo>
                    <a:pt x="43295" y="2792"/>
                    <a:pt x="40800" y="9030"/>
                    <a:pt x="37414" y="14020"/>
                  </a:cubicBezTo>
                  <a:cubicBezTo>
                    <a:pt x="34028" y="19009"/>
                    <a:pt x="30108" y="22217"/>
                    <a:pt x="26722" y="26672"/>
                  </a:cubicBezTo>
                  <a:cubicBezTo>
                    <a:pt x="23038" y="30846"/>
                    <a:pt x="21065" y="36255"/>
                    <a:pt x="21197" y="41820"/>
                  </a:cubicBezTo>
                  <a:cubicBezTo>
                    <a:pt x="21197" y="47167"/>
                    <a:pt x="25474" y="51800"/>
                    <a:pt x="24761" y="56968"/>
                  </a:cubicBezTo>
                  <a:cubicBezTo>
                    <a:pt x="24048" y="62136"/>
                    <a:pt x="20484" y="65344"/>
                    <a:pt x="19593" y="69977"/>
                  </a:cubicBezTo>
                  <a:cubicBezTo>
                    <a:pt x="19814" y="75050"/>
                    <a:pt x="20652" y="80077"/>
                    <a:pt x="22088" y="84947"/>
                  </a:cubicBezTo>
                  <a:cubicBezTo>
                    <a:pt x="23157" y="96174"/>
                    <a:pt x="13356" y="105263"/>
                    <a:pt x="11039" y="116134"/>
                  </a:cubicBezTo>
                  <a:cubicBezTo>
                    <a:pt x="8722" y="127004"/>
                    <a:pt x="15673" y="142330"/>
                    <a:pt x="9791" y="153558"/>
                  </a:cubicBezTo>
                  <a:cubicBezTo>
                    <a:pt x="8901" y="155518"/>
                    <a:pt x="7475" y="157122"/>
                    <a:pt x="6762" y="159082"/>
                  </a:cubicBezTo>
                  <a:cubicBezTo>
                    <a:pt x="5867" y="162401"/>
                    <a:pt x="5330" y="165807"/>
                    <a:pt x="5158" y="169240"/>
                  </a:cubicBezTo>
                  <a:cubicBezTo>
                    <a:pt x="4142" y="173447"/>
                    <a:pt x="2771" y="177561"/>
                    <a:pt x="1059" y="181537"/>
                  </a:cubicBezTo>
                  <a:cubicBezTo>
                    <a:pt x="-353" y="185636"/>
                    <a:pt x="-353" y="190090"/>
                    <a:pt x="1059" y="194190"/>
                  </a:cubicBezTo>
                  <a:cubicBezTo>
                    <a:pt x="3198" y="205417"/>
                    <a:pt x="20128" y="200070"/>
                    <a:pt x="26722" y="19525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02" name="Полилиния: фигура 735">
              <a:extLst>
                <a:ext uri="{FF2B5EF4-FFF2-40B4-BE49-F238E27FC236}">
                  <a16:creationId xmlns:a16="http://schemas.microsoft.com/office/drawing/2014/main" id="{3A5667A3-8B1F-426F-8322-494817B1855F}"/>
                </a:ext>
              </a:extLst>
            </p:cNvPr>
            <p:cNvSpPr/>
            <p:nvPr/>
          </p:nvSpPr>
          <p:spPr>
            <a:xfrm>
              <a:off x="5160165" y="1920656"/>
              <a:ext cx="48384" cy="35202"/>
            </a:xfrm>
            <a:custGeom>
              <a:avLst/>
              <a:gdLst>
                <a:gd name="connsiteX0" fmla="*/ 4622 w 51916"/>
                <a:gd name="connsiteY0" fmla="*/ 22098 h 37755"/>
                <a:gd name="connsiteX1" fmla="*/ 9968 w 51916"/>
                <a:gd name="connsiteY1" fmla="*/ 24771 h 37755"/>
                <a:gd name="connsiteX2" fmla="*/ 19235 w 51916"/>
                <a:gd name="connsiteY2" fmla="*/ 31721 h 37755"/>
                <a:gd name="connsiteX3" fmla="*/ 26007 w 51916"/>
                <a:gd name="connsiteY3" fmla="*/ 34216 h 37755"/>
                <a:gd name="connsiteX4" fmla="*/ 34205 w 51916"/>
                <a:gd name="connsiteY4" fmla="*/ 37424 h 37755"/>
                <a:gd name="connsiteX5" fmla="*/ 42224 w 51916"/>
                <a:gd name="connsiteY5" fmla="*/ 34573 h 37755"/>
                <a:gd name="connsiteX6" fmla="*/ 51847 w 51916"/>
                <a:gd name="connsiteY6" fmla="*/ 25128 h 37755"/>
                <a:gd name="connsiteX7" fmla="*/ 45254 w 51916"/>
                <a:gd name="connsiteY7" fmla="*/ 13900 h 37755"/>
                <a:gd name="connsiteX8" fmla="*/ 35809 w 51916"/>
                <a:gd name="connsiteY8" fmla="*/ 12118 h 37755"/>
                <a:gd name="connsiteX9" fmla="*/ 30997 w 51916"/>
                <a:gd name="connsiteY9" fmla="*/ 20672 h 37755"/>
                <a:gd name="connsiteX10" fmla="*/ 28680 w 51916"/>
                <a:gd name="connsiteY10" fmla="*/ 23702 h 37755"/>
                <a:gd name="connsiteX11" fmla="*/ 24046 w 51916"/>
                <a:gd name="connsiteY11" fmla="*/ 23702 h 37755"/>
                <a:gd name="connsiteX12" fmla="*/ 13176 w 51916"/>
                <a:gd name="connsiteY12" fmla="*/ 20672 h 37755"/>
                <a:gd name="connsiteX13" fmla="*/ 17096 w 51916"/>
                <a:gd name="connsiteY13" fmla="*/ 8376 h 37755"/>
                <a:gd name="connsiteX14" fmla="*/ 18522 w 51916"/>
                <a:gd name="connsiteY14" fmla="*/ 6772 h 37755"/>
                <a:gd name="connsiteX15" fmla="*/ 17631 w 51916"/>
                <a:gd name="connsiteY15" fmla="*/ 4455 h 37755"/>
                <a:gd name="connsiteX16" fmla="*/ 10325 w 51916"/>
                <a:gd name="connsiteY16" fmla="*/ 0 h 37755"/>
                <a:gd name="connsiteX17" fmla="*/ 4087 w 51916"/>
                <a:gd name="connsiteY17" fmla="*/ 5346 h 37755"/>
                <a:gd name="connsiteX18" fmla="*/ 523 w 51916"/>
                <a:gd name="connsiteY18" fmla="*/ 15683 h 37755"/>
                <a:gd name="connsiteX19" fmla="*/ 523 w 51916"/>
                <a:gd name="connsiteY19" fmla="*/ 19781 h 37755"/>
                <a:gd name="connsiteX20" fmla="*/ 4622 w 51916"/>
                <a:gd name="connsiteY20" fmla="*/ 22098 h 3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916" h="37755">
                  <a:moveTo>
                    <a:pt x="4622" y="22098"/>
                  </a:moveTo>
                  <a:lnTo>
                    <a:pt x="9968" y="24771"/>
                  </a:lnTo>
                  <a:cubicBezTo>
                    <a:pt x="13314" y="26724"/>
                    <a:pt x="16423" y="29056"/>
                    <a:pt x="19235" y="31721"/>
                  </a:cubicBezTo>
                  <a:cubicBezTo>
                    <a:pt x="21730" y="34038"/>
                    <a:pt x="23155" y="33325"/>
                    <a:pt x="26007" y="34216"/>
                  </a:cubicBezTo>
                  <a:cubicBezTo>
                    <a:pt x="28858" y="35107"/>
                    <a:pt x="31353" y="36533"/>
                    <a:pt x="34205" y="37424"/>
                  </a:cubicBezTo>
                  <a:cubicBezTo>
                    <a:pt x="37056" y="38315"/>
                    <a:pt x="39016" y="37424"/>
                    <a:pt x="42224" y="34573"/>
                  </a:cubicBezTo>
                  <a:cubicBezTo>
                    <a:pt x="45432" y="31721"/>
                    <a:pt x="51134" y="27266"/>
                    <a:pt x="51847" y="25128"/>
                  </a:cubicBezTo>
                  <a:cubicBezTo>
                    <a:pt x="52560" y="22989"/>
                    <a:pt x="47571" y="16395"/>
                    <a:pt x="45254" y="13900"/>
                  </a:cubicBezTo>
                  <a:cubicBezTo>
                    <a:pt x="42590" y="11790"/>
                    <a:pt x="39059" y="11123"/>
                    <a:pt x="35809" y="12118"/>
                  </a:cubicBezTo>
                  <a:lnTo>
                    <a:pt x="30997" y="20672"/>
                  </a:lnTo>
                  <a:cubicBezTo>
                    <a:pt x="30492" y="21861"/>
                    <a:pt x="29695" y="22904"/>
                    <a:pt x="28680" y="23702"/>
                  </a:cubicBezTo>
                  <a:cubicBezTo>
                    <a:pt x="27183" y="24247"/>
                    <a:pt x="25543" y="24247"/>
                    <a:pt x="24046" y="23702"/>
                  </a:cubicBezTo>
                  <a:cubicBezTo>
                    <a:pt x="20167" y="24130"/>
                    <a:pt x="16273" y="23045"/>
                    <a:pt x="13176" y="20672"/>
                  </a:cubicBezTo>
                  <a:cubicBezTo>
                    <a:pt x="11964" y="16159"/>
                    <a:pt x="13496" y="11354"/>
                    <a:pt x="17096" y="8376"/>
                  </a:cubicBezTo>
                  <a:cubicBezTo>
                    <a:pt x="17096" y="8376"/>
                    <a:pt x="18522" y="7485"/>
                    <a:pt x="18522" y="6772"/>
                  </a:cubicBezTo>
                  <a:cubicBezTo>
                    <a:pt x="18570" y="5908"/>
                    <a:pt x="18245" y="5065"/>
                    <a:pt x="17631" y="4455"/>
                  </a:cubicBezTo>
                  <a:cubicBezTo>
                    <a:pt x="15922" y="2018"/>
                    <a:pt x="13275" y="403"/>
                    <a:pt x="10325" y="0"/>
                  </a:cubicBezTo>
                  <a:cubicBezTo>
                    <a:pt x="7470" y="602"/>
                    <a:pt x="5119" y="2617"/>
                    <a:pt x="4087" y="5346"/>
                  </a:cubicBezTo>
                  <a:cubicBezTo>
                    <a:pt x="2556" y="8664"/>
                    <a:pt x="1362" y="12126"/>
                    <a:pt x="523" y="15683"/>
                  </a:cubicBezTo>
                  <a:cubicBezTo>
                    <a:pt x="-174" y="16960"/>
                    <a:pt x="-174" y="18504"/>
                    <a:pt x="523" y="19781"/>
                  </a:cubicBezTo>
                  <a:cubicBezTo>
                    <a:pt x="2127" y="21563"/>
                    <a:pt x="3553" y="21563"/>
                    <a:pt x="4622" y="2209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03" name="Полилиния: фигура 736">
              <a:extLst>
                <a:ext uri="{FF2B5EF4-FFF2-40B4-BE49-F238E27FC236}">
                  <a16:creationId xmlns:a16="http://schemas.microsoft.com/office/drawing/2014/main" id="{3746E729-CC57-4C48-AE57-377C635E2C3F}"/>
                </a:ext>
              </a:extLst>
            </p:cNvPr>
            <p:cNvSpPr/>
            <p:nvPr/>
          </p:nvSpPr>
          <p:spPr>
            <a:xfrm>
              <a:off x="5220645" y="2034385"/>
              <a:ext cx="13290" cy="13547"/>
            </a:xfrm>
            <a:custGeom>
              <a:avLst/>
              <a:gdLst>
                <a:gd name="connsiteX0" fmla="*/ 7445 w 14260"/>
                <a:gd name="connsiteY0" fmla="*/ 14353 h 14529"/>
                <a:gd name="connsiteX1" fmla="*/ 10831 w 14260"/>
                <a:gd name="connsiteY1" fmla="*/ 12928 h 14529"/>
                <a:gd name="connsiteX2" fmla="*/ 12969 w 14260"/>
                <a:gd name="connsiteY2" fmla="*/ 8294 h 14529"/>
                <a:gd name="connsiteX3" fmla="*/ 12969 w 14260"/>
                <a:gd name="connsiteY3" fmla="*/ 275 h 14529"/>
                <a:gd name="connsiteX4" fmla="*/ 9049 w 14260"/>
                <a:gd name="connsiteY4" fmla="*/ 275 h 14529"/>
                <a:gd name="connsiteX5" fmla="*/ 3346 w 14260"/>
                <a:gd name="connsiteY5" fmla="*/ 275 h 14529"/>
                <a:gd name="connsiteX6" fmla="*/ 138 w 14260"/>
                <a:gd name="connsiteY6" fmla="*/ 1166 h 14529"/>
                <a:gd name="connsiteX7" fmla="*/ 138 w 14260"/>
                <a:gd name="connsiteY7" fmla="*/ 3661 h 14529"/>
                <a:gd name="connsiteX8" fmla="*/ 1920 w 14260"/>
                <a:gd name="connsiteY8" fmla="*/ 12215 h 14529"/>
                <a:gd name="connsiteX9" fmla="*/ 7445 w 14260"/>
                <a:gd name="connsiteY9" fmla="*/ 14354 h 1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60" h="14529">
                  <a:moveTo>
                    <a:pt x="7445" y="14353"/>
                  </a:moveTo>
                  <a:cubicBezTo>
                    <a:pt x="8750" y="14541"/>
                    <a:pt x="10053" y="13993"/>
                    <a:pt x="10831" y="12928"/>
                  </a:cubicBezTo>
                  <a:cubicBezTo>
                    <a:pt x="11651" y="11435"/>
                    <a:pt x="12365" y="9886"/>
                    <a:pt x="12969" y="8294"/>
                  </a:cubicBezTo>
                  <a:cubicBezTo>
                    <a:pt x="14217" y="5799"/>
                    <a:pt x="15108" y="2057"/>
                    <a:pt x="12969" y="275"/>
                  </a:cubicBezTo>
                  <a:cubicBezTo>
                    <a:pt x="11688" y="-92"/>
                    <a:pt x="10330" y="-92"/>
                    <a:pt x="9049" y="275"/>
                  </a:cubicBezTo>
                  <a:lnTo>
                    <a:pt x="3346" y="275"/>
                  </a:lnTo>
                  <a:cubicBezTo>
                    <a:pt x="2099" y="275"/>
                    <a:pt x="851" y="275"/>
                    <a:pt x="138" y="1166"/>
                  </a:cubicBezTo>
                  <a:cubicBezTo>
                    <a:pt x="-46" y="1987"/>
                    <a:pt x="-46" y="2839"/>
                    <a:pt x="138" y="3661"/>
                  </a:cubicBezTo>
                  <a:cubicBezTo>
                    <a:pt x="197" y="6598"/>
                    <a:pt x="801" y="9499"/>
                    <a:pt x="1920" y="12215"/>
                  </a:cubicBezTo>
                  <a:cubicBezTo>
                    <a:pt x="3094" y="14062"/>
                    <a:pt x="5334" y="14929"/>
                    <a:pt x="7445" y="1435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04" name="Полилиния: фигура 737">
              <a:extLst>
                <a:ext uri="{FF2B5EF4-FFF2-40B4-BE49-F238E27FC236}">
                  <a16:creationId xmlns:a16="http://schemas.microsoft.com/office/drawing/2014/main" id="{6DDE3317-163E-4DF6-9153-B6E32308E59D}"/>
                </a:ext>
              </a:extLst>
            </p:cNvPr>
            <p:cNvSpPr/>
            <p:nvPr/>
          </p:nvSpPr>
          <p:spPr>
            <a:xfrm>
              <a:off x="5437704" y="2311539"/>
              <a:ext cx="54292" cy="48655"/>
            </a:xfrm>
            <a:custGeom>
              <a:avLst/>
              <a:gdLst>
                <a:gd name="connsiteX0" fmla="*/ 12982 w 58256"/>
                <a:gd name="connsiteY0" fmla="*/ 5444 h 52184"/>
                <a:gd name="connsiteX1" fmla="*/ 6923 w 58256"/>
                <a:gd name="connsiteY1" fmla="*/ 10077 h 52184"/>
                <a:gd name="connsiteX2" fmla="*/ 3537 w 58256"/>
                <a:gd name="connsiteY2" fmla="*/ 13998 h 52184"/>
                <a:gd name="connsiteX3" fmla="*/ 6210 w 58256"/>
                <a:gd name="connsiteY3" fmla="*/ 29324 h 52184"/>
                <a:gd name="connsiteX4" fmla="*/ 508 w 58256"/>
                <a:gd name="connsiteY4" fmla="*/ 35027 h 52184"/>
                <a:gd name="connsiteX5" fmla="*/ 3537 w 58256"/>
                <a:gd name="connsiteY5" fmla="*/ 43403 h 52184"/>
                <a:gd name="connsiteX6" fmla="*/ 12982 w 58256"/>
                <a:gd name="connsiteY6" fmla="*/ 45006 h 52184"/>
                <a:gd name="connsiteX7" fmla="*/ 22606 w 58256"/>
                <a:gd name="connsiteY7" fmla="*/ 46254 h 52184"/>
                <a:gd name="connsiteX8" fmla="*/ 27417 w 58256"/>
                <a:gd name="connsiteY8" fmla="*/ 49462 h 52184"/>
                <a:gd name="connsiteX9" fmla="*/ 43100 w 58256"/>
                <a:gd name="connsiteY9" fmla="*/ 51065 h 52184"/>
                <a:gd name="connsiteX10" fmla="*/ 44704 w 58256"/>
                <a:gd name="connsiteY10" fmla="*/ 49996 h 52184"/>
                <a:gd name="connsiteX11" fmla="*/ 44704 w 58256"/>
                <a:gd name="connsiteY11" fmla="*/ 46967 h 52184"/>
                <a:gd name="connsiteX12" fmla="*/ 56466 w 58256"/>
                <a:gd name="connsiteY12" fmla="*/ 32710 h 52184"/>
                <a:gd name="connsiteX13" fmla="*/ 57713 w 58256"/>
                <a:gd name="connsiteY13" fmla="*/ 22552 h 52184"/>
                <a:gd name="connsiteX14" fmla="*/ 50585 w 58256"/>
                <a:gd name="connsiteY14" fmla="*/ 3484 h 52184"/>
                <a:gd name="connsiteX15" fmla="*/ 48447 w 58256"/>
                <a:gd name="connsiteY15" fmla="*/ 989 h 52184"/>
                <a:gd name="connsiteX16" fmla="*/ 37932 w 58256"/>
                <a:gd name="connsiteY16" fmla="*/ 2236 h 52184"/>
                <a:gd name="connsiteX17" fmla="*/ 27239 w 58256"/>
                <a:gd name="connsiteY17" fmla="*/ 5087 h 52184"/>
                <a:gd name="connsiteX18" fmla="*/ 22606 w 58256"/>
                <a:gd name="connsiteY18" fmla="*/ 2236 h 52184"/>
                <a:gd name="connsiteX19" fmla="*/ 12982 w 58256"/>
                <a:gd name="connsiteY19" fmla="*/ 5444 h 5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256" h="52184">
                  <a:moveTo>
                    <a:pt x="12982" y="5444"/>
                  </a:moveTo>
                  <a:lnTo>
                    <a:pt x="6923" y="10077"/>
                  </a:lnTo>
                  <a:cubicBezTo>
                    <a:pt x="5432" y="11020"/>
                    <a:pt x="4253" y="12385"/>
                    <a:pt x="3537" y="13998"/>
                  </a:cubicBezTo>
                  <a:cubicBezTo>
                    <a:pt x="1577" y="19166"/>
                    <a:pt x="8706" y="24512"/>
                    <a:pt x="6210" y="29324"/>
                  </a:cubicBezTo>
                  <a:cubicBezTo>
                    <a:pt x="3716" y="34136"/>
                    <a:pt x="1755" y="32710"/>
                    <a:pt x="508" y="35027"/>
                  </a:cubicBezTo>
                  <a:cubicBezTo>
                    <a:pt x="-806" y="38182"/>
                    <a:pt x="509" y="41818"/>
                    <a:pt x="3537" y="43403"/>
                  </a:cubicBezTo>
                  <a:cubicBezTo>
                    <a:pt x="6495" y="44740"/>
                    <a:pt x="9749" y="45292"/>
                    <a:pt x="12982" y="45006"/>
                  </a:cubicBezTo>
                  <a:cubicBezTo>
                    <a:pt x="16244" y="44593"/>
                    <a:pt x="19557" y="45023"/>
                    <a:pt x="22606" y="46254"/>
                  </a:cubicBezTo>
                  <a:cubicBezTo>
                    <a:pt x="24277" y="47219"/>
                    <a:pt x="25884" y="48290"/>
                    <a:pt x="27417" y="49462"/>
                  </a:cubicBezTo>
                  <a:cubicBezTo>
                    <a:pt x="32111" y="52405"/>
                    <a:pt x="37907" y="52998"/>
                    <a:pt x="43100" y="51065"/>
                  </a:cubicBezTo>
                  <a:cubicBezTo>
                    <a:pt x="43100" y="51066"/>
                    <a:pt x="44347" y="51066"/>
                    <a:pt x="44704" y="49996"/>
                  </a:cubicBezTo>
                  <a:cubicBezTo>
                    <a:pt x="45058" y="49018"/>
                    <a:pt x="45058" y="47946"/>
                    <a:pt x="44704" y="46967"/>
                  </a:cubicBezTo>
                  <a:cubicBezTo>
                    <a:pt x="44704" y="41977"/>
                    <a:pt x="53614" y="36452"/>
                    <a:pt x="56466" y="32710"/>
                  </a:cubicBezTo>
                  <a:cubicBezTo>
                    <a:pt x="58294" y="29651"/>
                    <a:pt x="58747" y="25963"/>
                    <a:pt x="57713" y="22552"/>
                  </a:cubicBezTo>
                  <a:cubicBezTo>
                    <a:pt x="56519" y="15815"/>
                    <a:pt x="54103" y="9352"/>
                    <a:pt x="50585" y="3484"/>
                  </a:cubicBezTo>
                  <a:cubicBezTo>
                    <a:pt x="50023" y="2533"/>
                    <a:pt x="49300" y="1689"/>
                    <a:pt x="48447" y="989"/>
                  </a:cubicBezTo>
                  <a:cubicBezTo>
                    <a:pt x="45595" y="-1328"/>
                    <a:pt x="41139" y="989"/>
                    <a:pt x="37932" y="2236"/>
                  </a:cubicBezTo>
                  <a:cubicBezTo>
                    <a:pt x="34724" y="3484"/>
                    <a:pt x="30803" y="6513"/>
                    <a:pt x="27239" y="5087"/>
                  </a:cubicBezTo>
                  <a:cubicBezTo>
                    <a:pt x="23675" y="3662"/>
                    <a:pt x="24388" y="2771"/>
                    <a:pt x="22606" y="2236"/>
                  </a:cubicBezTo>
                  <a:cubicBezTo>
                    <a:pt x="20824" y="1702"/>
                    <a:pt x="16368" y="3127"/>
                    <a:pt x="12982" y="544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05" name="Полилиния: фигура 738">
              <a:extLst>
                <a:ext uri="{FF2B5EF4-FFF2-40B4-BE49-F238E27FC236}">
                  <a16:creationId xmlns:a16="http://schemas.microsoft.com/office/drawing/2014/main" id="{8B5FBE67-C30C-47D8-B4D6-3D61FF0CC0B5}"/>
                </a:ext>
              </a:extLst>
            </p:cNvPr>
            <p:cNvSpPr/>
            <p:nvPr/>
          </p:nvSpPr>
          <p:spPr>
            <a:xfrm>
              <a:off x="4927619" y="2205854"/>
              <a:ext cx="37017" cy="21931"/>
            </a:xfrm>
            <a:custGeom>
              <a:avLst/>
              <a:gdLst>
                <a:gd name="connsiteX0" fmla="*/ 5366 w 39721"/>
                <a:gd name="connsiteY0" fmla="*/ 21311 h 23521"/>
                <a:gd name="connsiteX1" fmla="*/ 23187 w 39721"/>
                <a:gd name="connsiteY1" fmla="*/ 21311 h 23521"/>
                <a:gd name="connsiteX2" fmla="*/ 36731 w 39721"/>
                <a:gd name="connsiteY2" fmla="*/ 10797 h 23521"/>
                <a:gd name="connsiteX3" fmla="*/ 38692 w 39721"/>
                <a:gd name="connsiteY3" fmla="*/ 9906 h 23521"/>
                <a:gd name="connsiteX4" fmla="*/ 38692 w 39721"/>
                <a:gd name="connsiteY4" fmla="*/ 995 h 23521"/>
                <a:gd name="connsiteX5" fmla="*/ 29603 w 39721"/>
                <a:gd name="connsiteY5" fmla="*/ 995 h 23521"/>
                <a:gd name="connsiteX6" fmla="*/ 22474 w 39721"/>
                <a:gd name="connsiteY6" fmla="*/ 6876 h 23521"/>
                <a:gd name="connsiteX7" fmla="*/ 13564 w 39721"/>
                <a:gd name="connsiteY7" fmla="*/ 2421 h 23521"/>
                <a:gd name="connsiteX8" fmla="*/ 10891 w 39721"/>
                <a:gd name="connsiteY8" fmla="*/ 1352 h 23521"/>
                <a:gd name="connsiteX9" fmla="*/ 3406 w 39721"/>
                <a:gd name="connsiteY9" fmla="*/ 4738 h 23521"/>
                <a:gd name="connsiteX10" fmla="*/ 198 w 39721"/>
                <a:gd name="connsiteY10" fmla="*/ 12936 h 23521"/>
                <a:gd name="connsiteX11" fmla="*/ 198 w 39721"/>
                <a:gd name="connsiteY11" fmla="*/ 15965 h 23521"/>
                <a:gd name="connsiteX12" fmla="*/ 5366 w 39721"/>
                <a:gd name="connsiteY12" fmla="*/ 21311 h 2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21" h="23521">
                  <a:moveTo>
                    <a:pt x="5366" y="21311"/>
                  </a:moveTo>
                  <a:cubicBezTo>
                    <a:pt x="10941" y="24258"/>
                    <a:pt x="17612" y="24258"/>
                    <a:pt x="23187" y="21311"/>
                  </a:cubicBezTo>
                  <a:cubicBezTo>
                    <a:pt x="27999" y="17391"/>
                    <a:pt x="30494" y="13114"/>
                    <a:pt x="36731" y="10797"/>
                  </a:cubicBezTo>
                  <a:lnTo>
                    <a:pt x="38692" y="9906"/>
                  </a:lnTo>
                  <a:cubicBezTo>
                    <a:pt x="41008" y="7946"/>
                    <a:pt x="38692" y="4025"/>
                    <a:pt x="38692" y="995"/>
                  </a:cubicBezTo>
                  <a:cubicBezTo>
                    <a:pt x="35808" y="-332"/>
                    <a:pt x="32487" y="-332"/>
                    <a:pt x="29603" y="995"/>
                  </a:cubicBezTo>
                  <a:cubicBezTo>
                    <a:pt x="26712" y="2232"/>
                    <a:pt x="24238" y="4273"/>
                    <a:pt x="22474" y="6876"/>
                  </a:cubicBezTo>
                  <a:lnTo>
                    <a:pt x="13564" y="2421"/>
                  </a:lnTo>
                  <a:cubicBezTo>
                    <a:pt x="12734" y="1928"/>
                    <a:pt x="11832" y="1567"/>
                    <a:pt x="10891" y="1352"/>
                  </a:cubicBezTo>
                  <a:cubicBezTo>
                    <a:pt x="7963" y="1020"/>
                    <a:pt x="5090" y="2320"/>
                    <a:pt x="3406" y="4738"/>
                  </a:cubicBezTo>
                  <a:cubicBezTo>
                    <a:pt x="1823" y="7240"/>
                    <a:pt x="733" y="10023"/>
                    <a:pt x="198" y="12936"/>
                  </a:cubicBezTo>
                  <a:cubicBezTo>
                    <a:pt x="-66" y="13928"/>
                    <a:pt x="-66" y="14973"/>
                    <a:pt x="198" y="15965"/>
                  </a:cubicBezTo>
                  <a:cubicBezTo>
                    <a:pt x="1089" y="17391"/>
                    <a:pt x="5544" y="18460"/>
                    <a:pt x="5366" y="2131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06" name="Полилиния: фигура 739">
              <a:extLst>
                <a:ext uri="{FF2B5EF4-FFF2-40B4-BE49-F238E27FC236}">
                  <a16:creationId xmlns:a16="http://schemas.microsoft.com/office/drawing/2014/main" id="{ED2F3DEA-A249-4F48-89B5-CC3B66142BF7}"/>
                </a:ext>
              </a:extLst>
            </p:cNvPr>
            <p:cNvSpPr/>
            <p:nvPr/>
          </p:nvSpPr>
          <p:spPr>
            <a:xfrm>
              <a:off x="4918296" y="2097006"/>
              <a:ext cx="26838" cy="28323"/>
            </a:xfrm>
            <a:custGeom>
              <a:avLst/>
              <a:gdLst>
                <a:gd name="connsiteX0" fmla="*/ 24102 w 28798"/>
                <a:gd name="connsiteY0" fmla="*/ 20256 h 30377"/>
                <a:gd name="connsiteX1" fmla="*/ 28735 w 28798"/>
                <a:gd name="connsiteY1" fmla="*/ 15445 h 30377"/>
                <a:gd name="connsiteX2" fmla="*/ 28735 w 28798"/>
                <a:gd name="connsiteY2" fmla="*/ 12237 h 30377"/>
                <a:gd name="connsiteX3" fmla="*/ 27131 w 28798"/>
                <a:gd name="connsiteY3" fmla="*/ 3505 h 30377"/>
                <a:gd name="connsiteX4" fmla="*/ 27131 w 28798"/>
                <a:gd name="connsiteY4" fmla="*/ 1544 h 30377"/>
                <a:gd name="connsiteX5" fmla="*/ 26240 w 28798"/>
                <a:gd name="connsiteY5" fmla="*/ 1544 h 30377"/>
                <a:gd name="connsiteX6" fmla="*/ 26240 w 28798"/>
                <a:gd name="connsiteY6" fmla="*/ 475 h 30377"/>
                <a:gd name="connsiteX7" fmla="*/ 25349 w 28798"/>
                <a:gd name="connsiteY7" fmla="*/ 475 h 30377"/>
                <a:gd name="connsiteX8" fmla="*/ 21072 w 28798"/>
                <a:gd name="connsiteY8" fmla="*/ 2970 h 30377"/>
                <a:gd name="connsiteX9" fmla="*/ 17330 w 28798"/>
                <a:gd name="connsiteY9" fmla="*/ 6713 h 30377"/>
                <a:gd name="connsiteX10" fmla="*/ 11627 w 28798"/>
                <a:gd name="connsiteY10" fmla="*/ 9386 h 30377"/>
                <a:gd name="connsiteX11" fmla="*/ 8954 w 28798"/>
                <a:gd name="connsiteY11" fmla="*/ 12772 h 30377"/>
                <a:gd name="connsiteX12" fmla="*/ 1291 w 28798"/>
                <a:gd name="connsiteY12" fmla="*/ 28454 h 30377"/>
                <a:gd name="connsiteX13" fmla="*/ 3429 w 28798"/>
                <a:gd name="connsiteY13" fmla="*/ 30236 h 30377"/>
                <a:gd name="connsiteX14" fmla="*/ 5389 w 28798"/>
                <a:gd name="connsiteY14" fmla="*/ 30236 h 30377"/>
                <a:gd name="connsiteX15" fmla="*/ 20002 w 28798"/>
                <a:gd name="connsiteY15" fmla="*/ 27563 h 30377"/>
                <a:gd name="connsiteX16" fmla="*/ 24102 w 28798"/>
                <a:gd name="connsiteY16" fmla="*/ 20256 h 3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98" h="30377">
                  <a:moveTo>
                    <a:pt x="24102" y="20256"/>
                  </a:moveTo>
                  <a:cubicBezTo>
                    <a:pt x="25705" y="18474"/>
                    <a:pt x="27844" y="17762"/>
                    <a:pt x="28735" y="15445"/>
                  </a:cubicBezTo>
                  <a:cubicBezTo>
                    <a:pt x="28820" y="14377"/>
                    <a:pt x="28820" y="13305"/>
                    <a:pt x="28735" y="12237"/>
                  </a:cubicBezTo>
                  <a:cubicBezTo>
                    <a:pt x="28735" y="9029"/>
                    <a:pt x="26775" y="6534"/>
                    <a:pt x="27131" y="3505"/>
                  </a:cubicBezTo>
                  <a:cubicBezTo>
                    <a:pt x="27488" y="475"/>
                    <a:pt x="27131" y="2079"/>
                    <a:pt x="27131" y="1544"/>
                  </a:cubicBezTo>
                  <a:lnTo>
                    <a:pt x="26240" y="1544"/>
                  </a:lnTo>
                  <a:cubicBezTo>
                    <a:pt x="26240" y="1544"/>
                    <a:pt x="26240" y="1544"/>
                    <a:pt x="26240" y="475"/>
                  </a:cubicBezTo>
                  <a:cubicBezTo>
                    <a:pt x="26240" y="-594"/>
                    <a:pt x="26240" y="475"/>
                    <a:pt x="25349" y="475"/>
                  </a:cubicBezTo>
                  <a:cubicBezTo>
                    <a:pt x="23640" y="681"/>
                    <a:pt x="22093" y="1584"/>
                    <a:pt x="21072" y="2970"/>
                  </a:cubicBezTo>
                  <a:cubicBezTo>
                    <a:pt x="20057" y="4430"/>
                    <a:pt x="18790" y="5697"/>
                    <a:pt x="17330" y="6713"/>
                  </a:cubicBezTo>
                  <a:cubicBezTo>
                    <a:pt x="15547" y="7960"/>
                    <a:pt x="13230" y="8138"/>
                    <a:pt x="11627" y="9386"/>
                  </a:cubicBezTo>
                  <a:cubicBezTo>
                    <a:pt x="10495" y="10302"/>
                    <a:pt x="9582" y="11458"/>
                    <a:pt x="8954" y="12772"/>
                  </a:cubicBezTo>
                  <a:cubicBezTo>
                    <a:pt x="5746" y="17405"/>
                    <a:pt x="-3343" y="21504"/>
                    <a:pt x="1291" y="28454"/>
                  </a:cubicBezTo>
                  <a:cubicBezTo>
                    <a:pt x="1827" y="29233"/>
                    <a:pt x="2567" y="29849"/>
                    <a:pt x="3429" y="30236"/>
                  </a:cubicBezTo>
                  <a:lnTo>
                    <a:pt x="5389" y="30236"/>
                  </a:lnTo>
                  <a:cubicBezTo>
                    <a:pt x="10914" y="30236"/>
                    <a:pt x="15904" y="31306"/>
                    <a:pt x="20002" y="27563"/>
                  </a:cubicBezTo>
                  <a:cubicBezTo>
                    <a:pt x="24102" y="23821"/>
                    <a:pt x="22498" y="22217"/>
                    <a:pt x="24102" y="2025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07" name="Полилиния: фигура 740">
              <a:extLst>
                <a:ext uri="{FF2B5EF4-FFF2-40B4-BE49-F238E27FC236}">
                  <a16:creationId xmlns:a16="http://schemas.microsoft.com/office/drawing/2014/main" id="{60081DA0-1796-4064-B9A6-4857FAE7A4D7}"/>
                </a:ext>
              </a:extLst>
            </p:cNvPr>
            <p:cNvSpPr/>
            <p:nvPr/>
          </p:nvSpPr>
          <p:spPr>
            <a:xfrm>
              <a:off x="4903477" y="2162597"/>
              <a:ext cx="12450" cy="10227"/>
            </a:xfrm>
            <a:custGeom>
              <a:avLst/>
              <a:gdLst>
                <a:gd name="connsiteX0" fmla="*/ 2042 w 13358"/>
                <a:gd name="connsiteY0" fmla="*/ 1591 h 10969"/>
                <a:gd name="connsiteX1" fmla="*/ 1426 w 13358"/>
                <a:gd name="connsiteY1" fmla="*/ 9885 h 10969"/>
                <a:gd name="connsiteX2" fmla="*/ 2042 w 13358"/>
                <a:gd name="connsiteY2" fmla="*/ 10501 h 10969"/>
                <a:gd name="connsiteX3" fmla="*/ 6854 w 13358"/>
                <a:gd name="connsiteY3" fmla="*/ 10501 h 10969"/>
                <a:gd name="connsiteX4" fmla="*/ 7923 w 13358"/>
                <a:gd name="connsiteY4" fmla="*/ 10501 h 10969"/>
                <a:gd name="connsiteX5" fmla="*/ 13270 w 13358"/>
                <a:gd name="connsiteY5" fmla="*/ 4264 h 10969"/>
                <a:gd name="connsiteX6" fmla="*/ 11487 w 13358"/>
                <a:gd name="connsiteY6" fmla="*/ 1769 h 10969"/>
                <a:gd name="connsiteX7" fmla="*/ 2042 w 13358"/>
                <a:gd name="connsiteY7" fmla="*/ 1591 h 1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58" h="10969">
                  <a:moveTo>
                    <a:pt x="2042" y="1591"/>
                  </a:moveTo>
                  <a:cubicBezTo>
                    <a:pt x="-418" y="3711"/>
                    <a:pt x="-694" y="7424"/>
                    <a:pt x="1426" y="9885"/>
                  </a:cubicBezTo>
                  <a:cubicBezTo>
                    <a:pt x="1615" y="10105"/>
                    <a:pt x="1821" y="10311"/>
                    <a:pt x="2042" y="10501"/>
                  </a:cubicBezTo>
                  <a:cubicBezTo>
                    <a:pt x="3585" y="11125"/>
                    <a:pt x="5311" y="11125"/>
                    <a:pt x="6854" y="10501"/>
                  </a:cubicBezTo>
                  <a:lnTo>
                    <a:pt x="7923" y="10501"/>
                  </a:lnTo>
                  <a:cubicBezTo>
                    <a:pt x="10240" y="9432"/>
                    <a:pt x="13983" y="7471"/>
                    <a:pt x="13270" y="4264"/>
                  </a:cubicBezTo>
                  <a:cubicBezTo>
                    <a:pt x="13059" y="3216"/>
                    <a:pt x="12410" y="2308"/>
                    <a:pt x="11487" y="1769"/>
                  </a:cubicBezTo>
                  <a:cubicBezTo>
                    <a:pt x="8779" y="-521"/>
                    <a:pt x="4835" y="-595"/>
                    <a:pt x="2042" y="159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08" name="Полилиния: фигура 741">
              <a:extLst>
                <a:ext uri="{FF2B5EF4-FFF2-40B4-BE49-F238E27FC236}">
                  <a16:creationId xmlns:a16="http://schemas.microsoft.com/office/drawing/2014/main" id="{E8224B53-EDB0-4415-87F7-214F8EB95430}"/>
                </a:ext>
              </a:extLst>
            </p:cNvPr>
            <p:cNvSpPr/>
            <p:nvPr/>
          </p:nvSpPr>
          <p:spPr>
            <a:xfrm>
              <a:off x="4742268" y="2091635"/>
              <a:ext cx="19148" cy="24481"/>
            </a:xfrm>
            <a:custGeom>
              <a:avLst/>
              <a:gdLst>
                <a:gd name="connsiteX0" fmla="*/ 7147 w 20545"/>
                <a:gd name="connsiteY0" fmla="*/ 20138 h 26256"/>
                <a:gd name="connsiteX1" fmla="*/ 8395 w 20545"/>
                <a:gd name="connsiteY1" fmla="*/ 15148 h 26256"/>
                <a:gd name="connsiteX2" fmla="*/ 10711 w 20545"/>
                <a:gd name="connsiteY2" fmla="*/ 14079 h 26256"/>
                <a:gd name="connsiteX3" fmla="*/ 16236 w 20545"/>
                <a:gd name="connsiteY3" fmla="*/ 12653 h 26256"/>
                <a:gd name="connsiteX4" fmla="*/ 18909 w 20545"/>
                <a:gd name="connsiteY4" fmla="*/ 11405 h 26256"/>
                <a:gd name="connsiteX5" fmla="*/ 19978 w 20545"/>
                <a:gd name="connsiteY5" fmla="*/ 5524 h 26256"/>
                <a:gd name="connsiteX6" fmla="*/ 15166 w 20545"/>
                <a:gd name="connsiteY6" fmla="*/ 1069 h 26256"/>
                <a:gd name="connsiteX7" fmla="*/ 11068 w 20545"/>
                <a:gd name="connsiteY7" fmla="*/ 0 h 26256"/>
                <a:gd name="connsiteX8" fmla="*/ 4830 w 20545"/>
                <a:gd name="connsiteY8" fmla="*/ 4455 h 26256"/>
                <a:gd name="connsiteX9" fmla="*/ 197 w 20545"/>
                <a:gd name="connsiteY9" fmla="*/ 11762 h 26256"/>
                <a:gd name="connsiteX10" fmla="*/ 197 w 20545"/>
                <a:gd name="connsiteY10" fmla="*/ 15683 h 26256"/>
                <a:gd name="connsiteX11" fmla="*/ 197 w 20545"/>
                <a:gd name="connsiteY11" fmla="*/ 20850 h 26256"/>
                <a:gd name="connsiteX12" fmla="*/ 197 w 20545"/>
                <a:gd name="connsiteY12" fmla="*/ 23524 h 26256"/>
                <a:gd name="connsiteX13" fmla="*/ 7147 w 20545"/>
                <a:gd name="connsiteY13" fmla="*/ 20138 h 2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45" h="26256">
                  <a:moveTo>
                    <a:pt x="7147" y="20138"/>
                  </a:moveTo>
                  <a:cubicBezTo>
                    <a:pt x="7147" y="18356"/>
                    <a:pt x="7147" y="16395"/>
                    <a:pt x="8395" y="15148"/>
                  </a:cubicBezTo>
                  <a:cubicBezTo>
                    <a:pt x="9026" y="14543"/>
                    <a:pt x="9841" y="14167"/>
                    <a:pt x="10711" y="14079"/>
                  </a:cubicBezTo>
                  <a:lnTo>
                    <a:pt x="16236" y="12653"/>
                  </a:lnTo>
                  <a:cubicBezTo>
                    <a:pt x="17189" y="12385"/>
                    <a:pt x="18092" y="11964"/>
                    <a:pt x="18909" y="11405"/>
                  </a:cubicBezTo>
                  <a:cubicBezTo>
                    <a:pt x="20587" y="9931"/>
                    <a:pt x="21030" y="7495"/>
                    <a:pt x="19978" y="5524"/>
                  </a:cubicBezTo>
                  <a:cubicBezTo>
                    <a:pt x="18837" y="3607"/>
                    <a:pt x="17166" y="2060"/>
                    <a:pt x="15166" y="1069"/>
                  </a:cubicBezTo>
                  <a:cubicBezTo>
                    <a:pt x="13885" y="443"/>
                    <a:pt x="12491" y="79"/>
                    <a:pt x="11068" y="0"/>
                  </a:cubicBezTo>
                  <a:cubicBezTo>
                    <a:pt x="8494" y="631"/>
                    <a:pt x="6262" y="2226"/>
                    <a:pt x="4830" y="4455"/>
                  </a:cubicBezTo>
                  <a:cubicBezTo>
                    <a:pt x="2761" y="6515"/>
                    <a:pt x="1178" y="9012"/>
                    <a:pt x="197" y="11762"/>
                  </a:cubicBezTo>
                  <a:cubicBezTo>
                    <a:pt x="14" y="13062"/>
                    <a:pt x="14" y="14382"/>
                    <a:pt x="197" y="15683"/>
                  </a:cubicBezTo>
                  <a:lnTo>
                    <a:pt x="197" y="20850"/>
                  </a:lnTo>
                  <a:cubicBezTo>
                    <a:pt x="-66" y="21722"/>
                    <a:pt x="-66" y="22652"/>
                    <a:pt x="197" y="23524"/>
                  </a:cubicBezTo>
                  <a:cubicBezTo>
                    <a:pt x="553" y="29761"/>
                    <a:pt x="6791" y="23880"/>
                    <a:pt x="7147" y="2013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09" name="Полилиния: фигура 742">
              <a:extLst>
                <a:ext uri="{FF2B5EF4-FFF2-40B4-BE49-F238E27FC236}">
                  <a16:creationId xmlns:a16="http://schemas.microsoft.com/office/drawing/2014/main" id="{82BE2597-5781-45AB-B963-69A57060B2F7}"/>
                </a:ext>
              </a:extLst>
            </p:cNvPr>
            <p:cNvSpPr/>
            <p:nvPr/>
          </p:nvSpPr>
          <p:spPr>
            <a:xfrm>
              <a:off x="4101636" y="2452352"/>
              <a:ext cx="58009" cy="54128"/>
            </a:xfrm>
            <a:custGeom>
              <a:avLst/>
              <a:gdLst>
                <a:gd name="connsiteX0" fmla="*/ 47119 w 62244"/>
                <a:gd name="connsiteY0" fmla="*/ 6432 h 58053"/>
                <a:gd name="connsiteX1" fmla="*/ 20387 w 62244"/>
                <a:gd name="connsiteY1" fmla="*/ 1799 h 58053"/>
                <a:gd name="connsiteX2" fmla="*/ 7913 w 62244"/>
                <a:gd name="connsiteY2" fmla="*/ 24075 h 58053"/>
                <a:gd name="connsiteX3" fmla="*/ 71 w 62244"/>
                <a:gd name="connsiteY3" fmla="*/ 44213 h 58053"/>
                <a:gd name="connsiteX4" fmla="*/ 53534 w 62244"/>
                <a:gd name="connsiteY4" fmla="*/ 54014 h 58053"/>
                <a:gd name="connsiteX5" fmla="*/ 61910 w 62244"/>
                <a:gd name="connsiteY5" fmla="*/ 41005 h 58053"/>
                <a:gd name="connsiteX6" fmla="*/ 55316 w 62244"/>
                <a:gd name="connsiteY6" fmla="*/ 36193 h 58053"/>
                <a:gd name="connsiteX7" fmla="*/ 48188 w 62244"/>
                <a:gd name="connsiteY7" fmla="*/ 24609 h 58053"/>
                <a:gd name="connsiteX8" fmla="*/ 47119 w 62244"/>
                <a:gd name="connsiteY8" fmla="*/ 6432 h 5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4" h="58053">
                  <a:moveTo>
                    <a:pt x="47119" y="6432"/>
                  </a:moveTo>
                  <a:cubicBezTo>
                    <a:pt x="39764" y="35"/>
                    <a:pt x="29466" y="-1751"/>
                    <a:pt x="20387" y="1799"/>
                  </a:cubicBezTo>
                  <a:cubicBezTo>
                    <a:pt x="10229" y="6432"/>
                    <a:pt x="10051" y="14451"/>
                    <a:pt x="7913" y="24075"/>
                  </a:cubicBezTo>
                  <a:cubicBezTo>
                    <a:pt x="6309" y="31025"/>
                    <a:pt x="784" y="37262"/>
                    <a:pt x="71" y="44213"/>
                  </a:cubicBezTo>
                  <a:cubicBezTo>
                    <a:pt x="-2067" y="63103"/>
                    <a:pt x="44446" y="58647"/>
                    <a:pt x="53534" y="54014"/>
                  </a:cubicBezTo>
                  <a:cubicBezTo>
                    <a:pt x="57990" y="51876"/>
                    <a:pt x="63692" y="46707"/>
                    <a:pt x="61910" y="41005"/>
                  </a:cubicBezTo>
                  <a:cubicBezTo>
                    <a:pt x="60128" y="35302"/>
                    <a:pt x="60485" y="39044"/>
                    <a:pt x="55316" y="36193"/>
                  </a:cubicBezTo>
                  <a:cubicBezTo>
                    <a:pt x="50148" y="33342"/>
                    <a:pt x="43376" y="34946"/>
                    <a:pt x="48188" y="24609"/>
                  </a:cubicBezTo>
                  <a:cubicBezTo>
                    <a:pt x="53000" y="14273"/>
                    <a:pt x="56564" y="15164"/>
                    <a:pt x="47119" y="643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10" name="Полилиния: фигура 743">
              <a:extLst>
                <a:ext uri="{FF2B5EF4-FFF2-40B4-BE49-F238E27FC236}">
                  <a16:creationId xmlns:a16="http://schemas.microsoft.com/office/drawing/2014/main" id="{6C3AE4FB-90ED-4A2B-ABDC-52C9F6DB08CF}"/>
                </a:ext>
              </a:extLst>
            </p:cNvPr>
            <p:cNvSpPr/>
            <p:nvPr/>
          </p:nvSpPr>
          <p:spPr>
            <a:xfrm>
              <a:off x="4282927" y="2486805"/>
              <a:ext cx="45049" cy="21497"/>
            </a:xfrm>
            <a:custGeom>
              <a:avLst/>
              <a:gdLst>
                <a:gd name="connsiteX0" fmla="*/ 11555 w 48338"/>
                <a:gd name="connsiteY0" fmla="*/ 21516 h 23056"/>
                <a:gd name="connsiteX1" fmla="*/ 19396 w 48338"/>
                <a:gd name="connsiteY1" fmla="*/ 18130 h 23056"/>
                <a:gd name="connsiteX2" fmla="*/ 20465 w 48338"/>
                <a:gd name="connsiteY2" fmla="*/ 15278 h 23056"/>
                <a:gd name="connsiteX3" fmla="*/ 25812 w 48338"/>
                <a:gd name="connsiteY3" fmla="*/ 14209 h 23056"/>
                <a:gd name="connsiteX4" fmla="*/ 40603 w 48338"/>
                <a:gd name="connsiteY4" fmla="*/ 20625 h 23056"/>
                <a:gd name="connsiteX5" fmla="*/ 42742 w 48338"/>
                <a:gd name="connsiteY5" fmla="*/ 22585 h 23056"/>
                <a:gd name="connsiteX6" fmla="*/ 47831 w 48338"/>
                <a:gd name="connsiteY6" fmla="*/ 21131 h 23056"/>
                <a:gd name="connsiteX7" fmla="*/ 47910 w 48338"/>
                <a:gd name="connsiteY7" fmla="*/ 20981 h 23056"/>
                <a:gd name="connsiteX8" fmla="*/ 45237 w 48338"/>
                <a:gd name="connsiteY8" fmla="*/ 13318 h 23056"/>
                <a:gd name="connsiteX9" fmla="*/ 41316 w 48338"/>
                <a:gd name="connsiteY9" fmla="*/ 11714 h 23056"/>
                <a:gd name="connsiteX10" fmla="*/ 38287 w 48338"/>
                <a:gd name="connsiteY10" fmla="*/ 9219 h 23056"/>
                <a:gd name="connsiteX11" fmla="*/ 30089 w 48338"/>
                <a:gd name="connsiteY11" fmla="*/ 1556 h 23056"/>
                <a:gd name="connsiteX12" fmla="*/ 27772 w 48338"/>
                <a:gd name="connsiteY12" fmla="*/ 131 h 23056"/>
                <a:gd name="connsiteX13" fmla="*/ 25811 w 48338"/>
                <a:gd name="connsiteY13" fmla="*/ 131 h 23056"/>
                <a:gd name="connsiteX14" fmla="*/ 9773 w 48338"/>
                <a:gd name="connsiteY14" fmla="*/ 3873 h 23056"/>
                <a:gd name="connsiteX15" fmla="*/ 1753 w 48338"/>
                <a:gd name="connsiteY15" fmla="*/ 8507 h 23056"/>
                <a:gd name="connsiteX16" fmla="*/ 11555 w 48338"/>
                <a:gd name="connsiteY16" fmla="*/ 21516 h 2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38" h="23056">
                  <a:moveTo>
                    <a:pt x="11555" y="21516"/>
                  </a:moveTo>
                  <a:cubicBezTo>
                    <a:pt x="14584" y="21516"/>
                    <a:pt x="18149" y="21516"/>
                    <a:pt x="19396" y="18130"/>
                  </a:cubicBezTo>
                  <a:cubicBezTo>
                    <a:pt x="19644" y="17142"/>
                    <a:pt x="20003" y="16186"/>
                    <a:pt x="20465" y="15278"/>
                  </a:cubicBezTo>
                  <a:cubicBezTo>
                    <a:pt x="21918" y="13972"/>
                    <a:pt x="23968" y="13562"/>
                    <a:pt x="25812" y="14209"/>
                  </a:cubicBezTo>
                  <a:cubicBezTo>
                    <a:pt x="31337" y="14568"/>
                    <a:pt x="36566" y="16836"/>
                    <a:pt x="40603" y="20625"/>
                  </a:cubicBezTo>
                  <a:cubicBezTo>
                    <a:pt x="40603" y="20625"/>
                    <a:pt x="41850" y="22229"/>
                    <a:pt x="42742" y="22585"/>
                  </a:cubicBezTo>
                  <a:cubicBezTo>
                    <a:pt x="44548" y="23589"/>
                    <a:pt x="46827" y="22938"/>
                    <a:pt x="47831" y="21131"/>
                  </a:cubicBezTo>
                  <a:cubicBezTo>
                    <a:pt x="47858" y="21082"/>
                    <a:pt x="47885" y="21032"/>
                    <a:pt x="47910" y="20981"/>
                  </a:cubicBezTo>
                  <a:cubicBezTo>
                    <a:pt x="49030" y="18117"/>
                    <a:pt x="47895" y="14864"/>
                    <a:pt x="45237" y="13318"/>
                  </a:cubicBezTo>
                  <a:cubicBezTo>
                    <a:pt x="43899" y="12862"/>
                    <a:pt x="42590" y="12326"/>
                    <a:pt x="41316" y="11714"/>
                  </a:cubicBezTo>
                  <a:cubicBezTo>
                    <a:pt x="40195" y="11028"/>
                    <a:pt x="39175" y="10188"/>
                    <a:pt x="38287" y="9219"/>
                  </a:cubicBezTo>
                  <a:lnTo>
                    <a:pt x="30089" y="1556"/>
                  </a:lnTo>
                  <a:cubicBezTo>
                    <a:pt x="29431" y="916"/>
                    <a:pt x="28639" y="430"/>
                    <a:pt x="27772" y="131"/>
                  </a:cubicBezTo>
                  <a:cubicBezTo>
                    <a:pt x="27130" y="-44"/>
                    <a:pt x="26453" y="-44"/>
                    <a:pt x="25811" y="131"/>
                  </a:cubicBezTo>
                  <a:lnTo>
                    <a:pt x="9773" y="3873"/>
                  </a:lnTo>
                  <a:cubicBezTo>
                    <a:pt x="6542" y="4145"/>
                    <a:pt x="3602" y="5844"/>
                    <a:pt x="1753" y="8507"/>
                  </a:cubicBezTo>
                  <a:cubicBezTo>
                    <a:pt x="-2880" y="18664"/>
                    <a:pt x="2110" y="22941"/>
                    <a:pt x="11555" y="2151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11" name="Полилиния: фигура 744">
              <a:extLst>
                <a:ext uri="{FF2B5EF4-FFF2-40B4-BE49-F238E27FC236}">
                  <a16:creationId xmlns:a16="http://schemas.microsoft.com/office/drawing/2014/main" id="{37B5AD15-8124-4957-AF9E-AE46ACCA87E9}"/>
                </a:ext>
              </a:extLst>
            </p:cNvPr>
            <p:cNvSpPr/>
            <p:nvPr/>
          </p:nvSpPr>
          <p:spPr>
            <a:xfrm>
              <a:off x="4382236" y="2566100"/>
              <a:ext cx="30708" cy="45668"/>
            </a:xfrm>
            <a:custGeom>
              <a:avLst/>
              <a:gdLst>
                <a:gd name="connsiteX0" fmla="*/ 8892 w 32950"/>
                <a:gd name="connsiteY0" fmla="*/ 38051 h 48980"/>
                <a:gd name="connsiteX1" fmla="*/ 20476 w 32950"/>
                <a:gd name="connsiteY1" fmla="*/ 48209 h 48980"/>
                <a:gd name="connsiteX2" fmla="*/ 32670 w 32950"/>
                <a:gd name="connsiteY2" fmla="*/ 43409 h 48980"/>
                <a:gd name="connsiteX3" fmla="*/ 32950 w 32950"/>
                <a:gd name="connsiteY3" fmla="*/ 42684 h 48980"/>
                <a:gd name="connsiteX4" fmla="*/ 28673 w 32950"/>
                <a:gd name="connsiteY4" fmla="*/ 21834 h 48980"/>
                <a:gd name="connsiteX5" fmla="*/ 22079 w 32950"/>
                <a:gd name="connsiteY5" fmla="*/ 805 h 48980"/>
                <a:gd name="connsiteX6" fmla="*/ 9783 w 32950"/>
                <a:gd name="connsiteY6" fmla="*/ 4013 h 48980"/>
                <a:gd name="connsiteX7" fmla="*/ 2477 w 32950"/>
                <a:gd name="connsiteY7" fmla="*/ 18983 h 48980"/>
                <a:gd name="connsiteX8" fmla="*/ 338 w 32950"/>
                <a:gd name="connsiteY8" fmla="*/ 20765 h 48980"/>
                <a:gd name="connsiteX9" fmla="*/ 338 w 32950"/>
                <a:gd name="connsiteY9" fmla="*/ 24507 h 48980"/>
                <a:gd name="connsiteX10" fmla="*/ 8892 w 32950"/>
                <a:gd name="connsiteY10" fmla="*/ 3805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50" h="48980">
                  <a:moveTo>
                    <a:pt x="8892" y="38051"/>
                  </a:moveTo>
                  <a:cubicBezTo>
                    <a:pt x="11712" y="42467"/>
                    <a:pt x="15729" y="45990"/>
                    <a:pt x="20476" y="48209"/>
                  </a:cubicBezTo>
                  <a:cubicBezTo>
                    <a:pt x="25169" y="50251"/>
                    <a:pt x="30628" y="48102"/>
                    <a:pt x="32670" y="43409"/>
                  </a:cubicBezTo>
                  <a:cubicBezTo>
                    <a:pt x="32774" y="43172"/>
                    <a:pt x="32867" y="42930"/>
                    <a:pt x="32950" y="42684"/>
                  </a:cubicBezTo>
                  <a:cubicBezTo>
                    <a:pt x="32592" y="35557"/>
                    <a:pt x="31150" y="28526"/>
                    <a:pt x="28673" y="21834"/>
                  </a:cubicBezTo>
                  <a:cubicBezTo>
                    <a:pt x="28366" y="14366"/>
                    <a:pt x="26092" y="7111"/>
                    <a:pt x="22079" y="805"/>
                  </a:cubicBezTo>
                  <a:cubicBezTo>
                    <a:pt x="17725" y="-1004"/>
                    <a:pt x="12699" y="307"/>
                    <a:pt x="9783" y="4013"/>
                  </a:cubicBezTo>
                  <a:cubicBezTo>
                    <a:pt x="6397" y="8468"/>
                    <a:pt x="6932" y="15418"/>
                    <a:pt x="2477" y="18983"/>
                  </a:cubicBezTo>
                  <a:cubicBezTo>
                    <a:pt x="1687" y="19478"/>
                    <a:pt x="967" y="20077"/>
                    <a:pt x="338" y="20765"/>
                  </a:cubicBezTo>
                  <a:cubicBezTo>
                    <a:pt x="-113" y="21971"/>
                    <a:pt x="-113" y="23300"/>
                    <a:pt x="338" y="24507"/>
                  </a:cubicBezTo>
                  <a:cubicBezTo>
                    <a:pt x="2493" y="29426"/>
                    <a:pt x="5377" y="33992"/>
                    <a:pt x="8892" y="3805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12" name="Полилиния: фигура 745">
              <a:extLst>
                <a:ext uri="{FF2B5EF4-FFF2-40B4-BE49-F238E27FC236}">
                  <a16:creationId xmlns:a16="http://schemas.microsoft.com/office/drawing/2014/main" id="{271FA40D-80BD-4ADA-9D73-8D57DA110522}"/>
                </a:ext>
              </a:extLst>
            </p:cNvPr>
            <p:cNvSpPr/>
            <p:nvPr/>
          </p:nvSpPr>
          <p:spPr>
            <a:xfrm>
              <a:off x="4233905" y="2527626"/>
              <a:ext cx="28741" cy="30922"/>
            </a:xfrm>
            <a:custGeom>
              <a:avLst/>
              <a:gdLst>
                <a:gd name="connsiteX0" fmla="*/ 20316 w 30839"/>
                <a:gd name="connsiteY0" fmla="*/ 903 h 33164"/>
                <a:gd name="connsiteX1" fmla="*/ 9980 w 30839"/>
                <a:gd name="connsiteY1" fmla="*/ 2150 h 33164"/>
                <a:gd name="connsiteX2" fmla="*/ 3921 w 30839"/>
                <a:gd name="connsiteY2" fmla="*/ 8388 h 33164"/>
                <a:gd name="connsiteX3" fmla="*/ 0 w 30839"/>
                <a:gd name="connsiteY3" fmla="*/ 12308 h 33164"/>
                <a:gd name="connsiteX4" fmla="*/ 1960 w 30839"/>
                <a:gd name="connsiteY4" fmla="*/ 16585 h 33164"/>
                <a:gd name="connsiteX5" fmla="*/ 9623 w 30839"/>
                <a:gd name="connsiteY5" fmla="*/ 24783 h 33164"/>
                <a:gd name="connsiteX6" fmla="*/ 12118 w 30839"/>
                <a:gd name="connsiteY6" fmla="*/ 28169 h 33164"/>
                <a:gd name="connsiteX7" fmla="*/ 14613 w 30839"/>
                <a:gd name="connsiteY7" fmla="*/ 32624 h 33164"/>
                <a:gd name="connsiteX8" fmla="*/ 18177 w 30839"/>
                <a:gd name="connsiteY8" fmla="*/ 32624 h 33164"/>
                <a:gd name="connsiteX9" fmla="*/ 19960 w 30839"/>
                <a:gd name="connsiteY9" fmla="*/ 29416 h 33164"/>
                <a:gd name="connsiteX10" fmla="*/ 19960 w 30839"/>
                <a:gd name="connsiteY10" fmla="*/ 26921 h 33164"/>
                <a:gd name="connsiteX11" fmla="*/ 29761 w 30839"/>
                <a:gd name="connsiteY11" fmla="*/ 13556 h 33164"/>
                <a:gd name="connsiteX12" fmla="*/ 25128 w 30839"/>
                <a:gd name="connsiteY12" fmla="*/ 6427 h 33164"/>
                <a:gd name="connsiteX13" fmla="*/ 20316 w 30839"/>
                <a:gd name="connsiteY13" fmla="*/ 903 h 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39" h="33164">
                  <a:moveTo>
                    <a:pt x="20316" y="903"/>
                  </a:moveTo>
                  <a:cubicBezTo>
                    <a:pt x="16909" y="-654"/>
                    <a:pt x="12918" y="-172"/>
                    <a:pt x="9980" y="2150"/>
                  </a:cubicBezTo>
                  <a:cubicBezTo>
                    <a:pt x="7485" y="3754"/>
                    <a:pt x="6416" y="6606"/>
                    <a:pt x="3921" y="8388"/>
                  </a:cubicBezTo>
                  <a:cubicBezTo>
                    <a:pt x="1426" y="10170"/>
                    <a:pt x="356" y="10348"/>
                    <a:pt x="0" y="12308"/>
                  </a:cubicBezTo>
                  <a:cubicBezTo>
                    <a:pt x="51" y="13940"/>
                    <a:pt x="757" y="15482"/>
                    <a:pt x="1960" y="16585"/>
                  </a:cubicBezTo>
                  <a:lnTo>
                    <a:pt x="9623" y="24783"/>
                  </a:lnTo>
                  <a:cubicBezTo>
                    <a:pt x="10554" y="25835"/>
                    <a:pt x="11389" y="26969"/>
                    <a:pt x="12118" y="28169"/>
                  </a:cubicBezTo>
                  <a:cubicBezTo>
                    <a:pt x="12118" y="29773"/>
                    <a:pt x="13010" y="31733"/>
                    <a:pt x="14613" y="32624"/>
                  </a:cubicBezTo>
                  <a:cubicBezTo>
                    <a:pt x="15692" y="33345"/>
                    <a:pt x="17099" y="33345"/>
                    <a:pt x="18177" y="32624"/>
                  </a:cubicBezTo>
                  <a:cubicBezTo>
                    <a:pt x="19205" y="31861"/>
                    <a:pt x="19854" y="30692"/>
                    <a:pt x="19960" y="29416"/>
                  </a:cubicBezTo>
                  <a:cubicBezTo>
                    <a:pt x="19871" y="28587"/>
                    <a:pt x="19871" y="27751"/>
                    <a:pt x="19960" y="26921"/>
                  </a:cubicBezTo>
                  <a:cubicBezTo>
                    <a:pt x="20851" y="20328"/>
                    <a:pt x="34751" y="20862"/>
                    <a:pt x="29761" y="13556"/>
                  </a:cubicBezTo>
                  <a:lnTo>
                    <a:pt x="25128" y="6427"/>
                  </a:lnTo>
                  <a:cubicBezTo>
                    <a:pt x="24026" y="4203"/>
                    <a:pt x="22368" y="2300"/>
                    <a:pt x="20316" y="90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13" name="Полилиния: фигура 746">
              <a:extLst>
                <a:ext uri="{FF2B5EF4-FFF2-40B4-BE49-F238E27FC236}">
                  <a16:creationId xmlns:a16="http://schemas.microsoft.com/office/drawing/2014/main" id="{65E427B4-5A00-4252-9BA4-7A58333420EB}"/>
                </a:ext>
              </a:extLst>
            </p:cNvPr>
            <p:cNvSpPr/>
            <p:nvPr/>
          </p:nvSpPr>
          <p:spPr>
            <a:xfrm>
              <a:off x="5373588" y="2074354"/>
              <a:ext cx="15343" cy="20331"/>
            </a:xfrm>
            <a:custGeom>
              <a:avLst/>
              <a:gdLst>
                <a:gd name="connsiteX0" fmla="*/ 14418 w 16463"/>
                <a:gd name="connsiteY0" fmla="*/ 20850 h 21805"/>
                <a:gd name="connsiteX1" fmla="*/ 11567 w 16463"/>
                <a:gd name="connsiteY1" fmla="*/ 4099 h 21805"/>
                <a:gd name="connsiteX2" fmla="*/ 6042 w 16463"/>
                <a:gd name="connsiteY2" fmla="*/ 0 h 21805"/>
                <a:gd name="connsiteX3" fmla="*/ 1587 w 16463"/>
                <a:gd name="connsiteY3" fmla="*/ 3030 h 21805"/>
                <a:gd name="connsiteX4" fmla="*/ 339 w 16463"/>
                <a:gd name="connsiteY4" fmla="*/ 8554 h 21805"/>
                <a:gd name="connsiteX5" fmla="*/ 339 w 16463"/>
                <a:gd name="connsiteY5" fmla="*/ 14078 h 21805"/>
                <a:gd name="connsiteX6" fmla="*/ 14418 w 16463"/>
                <a:gd name="connsiteY6" fmla="*/ 20850 h 2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3" h="21805">
                  <a:moveTo>
                    <a:pt x="14418" y="20850"/>
                  </a:moveTo>
                  <a:cubicBezTo>
                    <a:pt x="19230" y="16752"/>
                    <a:pt x="14418" y="7663"/>
                    <a:pt x="11567" y="4099"/>
                  </a:cubicBezTo>
                  <a:cubicBezTo>
                    <a:pt x="10524" y="1897"/>
                    <a:pt x="8452" y="360"/>
                    <a:pt x="6042" y="0"/>
                  </a:cubicBezTo>
                  <a:cubicBezTo>
                    <a:pt x="4078" y="6"/>
                    <a:pt x="2315" y="1205"/>
                    <a:pt x="1587" y="3030"/>
                  </a:cubicBezTo>
                  <a:cubicBezTo>
                    <a:pt x="835" y="4779"/>
                    <a:pt x="413" y="6652"/>
                    <a:pt x="339" y="8554"/>
                  </a:cubicBezTo>
                  <a:cubicBezTo>
                    <a:pt x="-113" y="10368"/>
                    <a:pt x="-113" y="12265"/>
                    <a:pt x="339" y="14078"/>
                  </a:cubicBezTo>
                  <a:cubicBezTo>
                    <a:pt x="2656" y="17821"/>
                    <a:pt x="10497" y="24237"/>
                    <a:pt x="14418" y="2085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14" name="Полилиния: фигура 747">
              <a:extLst>
                <a:ext uri="{FF2B5EF4-FFF2-40B4-BE49-F238E27FC236}">
                  <a16:creationId xmlns:a16="http://schemas.microsoft.com/office/drawing/2014/main" id="{EE9A1FC1-A344-45C0-AAFC-D09630055FAC}"/>
                </a:ext>
              </a:extLst>
            </p:cNvPr>
            <p:cNvSpPr/>
            <p:nvPr/>
          </p:nvSpPr>
          <p:spPr>
            <a:xfrm>
              <a:off x="4592358" y="2424376"/>
              <a:ext cx="12908" cy="7553"/>
            </a:xfrm>
            <a:custGeom>
              <a:avLst/>
              <a:gdLst>
                <a:gd name="connsiteX0" fmla="*/ 4407 w 13851"/>
                <a:gd name="connsiteY0" fmla="*/ 8102 h 8101"/>
                <a:gd name="connsiteX1" fmla="*/ 4407 w 13851"/>
                <a:gd name="connsiteY1" fmla="*/ 8102 h 8101"/>
                <a:gd name="connsiteX2" fmla="*/ 5298 w 13851"/>
                <a:gd name="connsiteY2" fmla="*/ 8102 h 8101"/>
                <a:gd name="connsiteX3" fmla="*/ 6367 w 13851"/>
                <a:gd name="connsiteY3" fmla="*/ 8102 h 8101"/>
                <a:gd name="connsiteX4" fmla="*/ 7971 w 13851"/>
                <a:gd name="connsiteY4" fmla="*/ 8102 h 8101"/>
                <a:gd name="connsiteX5" fmla="*/ 11714 w 13851"/>
                <a:gd name="connsiteY5" fmla="*/ 5963 h 8101"/>
                <a:gd name="connsiteX6" fmla="*/ 13852 w 13851"/>
                <a:gd name="connsiteY6" fmla="*/ 2399 h 8101"/>
                <a:gd name="connsiteX7" fmla="*/ 13852 w 13851"/>
                <a:gd name="connsiteY7" fmla="*/ 2399 h 8101"/>
                <a:gd name="connsiteX8" fmla="*/ 13852 w 13851"/>
                <a:gd name="connsiteY8" fmla="*/ 2399 h 8101"/>
                <a:gd name="connsiteX9" fmla="*/ 7971 w 13851"/>
                <a:gd name="connsiteY9" fmla="*/ 82 h 8101"/>
                <a:gd name="connsiteX10" fmla="*/ 5298 w 13851"/>
                <a:gd name="connsiteY10" fmla="*/ 82 h 8101"/>
                <a:gd name="connsiteX11" fmla="*/ 3516 w 13851"/>
                <a:gd name="connsiteY11" fmla="*/ 82 h 8101"/>
                <a:gd name="connsiteX12" fmla="*/ 1199 w 13851"/>
                <a:gd name="connsiteY12" fmla="*/ 82 h 8101"/>
                <a:gd name="connsiteX13" fmla="*/ 130 w 13851"/>
                <a:gd name="connsiteY13" fmla="*/ 82 h 8101"/>
                <a:gd name="connsiteX14" fmla="*/ 130 w 13851"/>
                <a:gd name="connsiteY14" fmla="*/ 1686 h 8101"/>
                <a:gd name="connsiteX15" fmla="*/ 130 w 13851"/>
                <a:gd name="connsiteY15" fmla="*/ 4181 h 8101"/>
                <a:gd name="connsiteX16" fmla="*/ 1555 w 13851"/>
                <a:gd name="connsiteY16" fmla="*/ 5607 h 8101"/>
                <a:gd name="connsiteX17" fmla="*/ 4407 w 13851"/>
                <a:gd name="connsiteY17" fmla="*/ 8101 h 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51" h="8101">
                  <a:moveTo>
                    <a:pt x="4407" y="8102"/>
                  </a:moveTo>
                  <a:lnTo>
                    <a:pt x="4407" y="8102"/>
                  </a:lnTo>
                  <a:cubicBezTo>
                    <a:pt x="4407" y="8102"/>
                    <a:pt x="4407" y="8102"/>
                    <a:pt x="5298" y="8102"/>
                  </a:cubicBezTo>
                  <a:lnTo>
                    <a:pt x="6367" y="8102"/>
                  </a:lnTo>
                  <a:lnTo>
                    <a:pt x="7971" y="8102"/>
                  </a:lnTo>
                  <a:cubicBezTo>
                    <a:pt x="9311" y="7564"/>
                    <a:pt x="10570" y="6845"/>
                    <a:pt x="11714" y="5963"/>
                  </a:cubicBezTo>
                  <a:cubicBezTo>
                    <a:pt x="12849" y="5086"/>
                    <a:pt x="13613" y="3814"/>
                    <a:pt x="13852" y="2399"/>
                  </a:cubicBezTo>
                  <a:cubicBezTo>
                    <a:pt x="13852" y="2399"/>
                    <a:pt x="13852" y="2399"/>
                    <a:pt x="13852" y="2399"/>
                  </a:cubicBezTo>
                  <a:cubicBezTo>
                    <a:pt x="13852" y="2399"/>
                    <a:pt x="13852" y="2399"/>
                    <a:pt x="13852" y="2399"/>
                  </a:cubicBezTo>
                  <a:cubicBezTo>
                    <a:pt x="12188" y="1021"/>
                    <a:pt x="10128" y="209"/>
                    <a:pt x="7971" y="82"/>
                  </a:cubicBezTo>
                  <a:lnTo>
                    <a:pt x="5298" y="82"/>
                  </a:lnTo>
                  <a:lnTo>
                    <a:pt x="3516" y="82"/>
                  </a:lnTo>
                  <a:lnTo>
                    <a:pt x="1199" y="82"/>
                  </a:lnTo>
                  <a:cubicBezTo>
                    <a:pt x="851" y="-27"/>
                    <a:pt x="478" y="-27"/>
                    <a:pt x="130" y="82"/>
                  </a:cubicBezTo>
                  <a:cubicBezTo>
                    <a:pt x="-35" y="604"/>
                    <a:pt x="-35" y="1164"/>
                    <a:pt x="130" y="1686"/>
                  </a:cubicBezTo>
                  <a:cubicBezTo>
                    <a:pt x="-43" y="2508"/>
                    <a:pt x="-43" y="3358"/>
                    <a:pt x="130" y="4181"/>
                  </a:cubicBezTo>
                  <a:cubicBezTo>
                    <a:pt x="401" y="4824"/>
                    <a:pt x="912" y="5336"/>
                    <a:pt x="1555" y="5607"/>
                  </a:cubicBezTo>
                  <a:cubicBezTo>
                    <a:pt x="2391" y="6561"/>
                    <a:pt x="3350" y="7400"/>
                    <a:pt x="4407" y="810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15" name="Полилиния: фигура 748">
              <a:extLst>
                <a:ext uri="{FF2B5EF4-FFF2-40B4-BE49-F238E27FC236}">
                  <a16:creationId xmlns:a16="http://schemas.microsoft.com/office/drawing/2014/main" id="{ADA0B962-F322-4DCA-87AC-1E5425603F43}"/>
                </a:ext>
              </a:extLst>
            </p:cNvPr>
            <p:cNvSpPr/>
            <p:nvPr/>
          </p:nvSpPr>
          <p:spPr>
            <a:xfrm>
              <a:off x="4618887" y="2386453"/>
              <a:ext cx="10360" cy="8896"/>
            </a:xfrm>
            <a:custGeom>
              <a:avLst/>
              <a:gdLst>
                <a:gd name="connsiteX0" fmla="*/ 535 w 11116"/>
                <a:gd name="connsiteY0" fmla="*/ 5826 h 9541"/>
                <a:gd name="connsiteX1" fmla="*/ 3030 w 11116"/>
                <a:gd name="connsiteY1" fmla="*/ 8677 h 9541"/>
                <a:gd name="connsiteX2" fmla="*/ 3030 w 11116"/>
                <a:gd name="connsiteY2" fmla="*/ 8677 h 9541"/>
                <a:gd name="connsiteX3" fmla="*/ 9267 w 11116"/>
                <a:gd name="connsiteY3" fmla="*/ 8677 h 9541"/>
                <a:gd name="connsiteX4" fmla="*/ 11049 w 11116"/>
                <a:gd name="connsiteY4" fmla="*/ 5647 h 9541"/>
                <a:gd name="connsiteX5" fmla="*/ 11049 w 11116"/>
                <a:gd name="connsiteY5" fmla="*/ 5647 h 9541"/>
                <a:gd name="connsiteX6" fmla="*/ 11049 w 11116"/>
                <a:gd name="connsiteY6" fmla="*/ 5647 h 9541"/>
                <a:gd name="connsiteX7" fmla="*/ 11049 w 11116"/>
                <a:gd name="connsiteY7" fmla="*/ 3509 h 9541"/>
                <a:gd name="connsiteX8" fmla="*/ 9089 w 11116"/>
                <a:gd name="connsiteY8" fmla="*/ 2440 h 9541"/>
                <a:gd name="connsiteX9" fmla="*/ 9089 w 11116"/>
                <a:gd name="connsiteY9" fmla="*/ 301 h 9541"/>
                <a:gd name="connsiteX10" fmla="*/ 8198 w 11116"/>
                <a:gd name="connsiteY10" fmla="*/ 301 h 9541"/>
                <a:gd name="connsiteX11" fmla="*/ 2495 w 11116"/>
                <a:gd name="connsiteY11" fmla="*/ 1727 h 9541"/>
                <a:gd name="connsiteX12" fmla="*/ 0 w 11116"/>
                <a:gd name="connsiteY12" fmla="*/ 5647 h 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16" h="9541">
                  <a:moveTo>
                    <a:pt x="535" y="5826"/>
                  </a:moveTo>
                  <a:cubicBezTo>
                    <a:pt x="535" y="7429"/>
                    <a:pt x="1426" y="9033"/>
                    <a:pt x="3030" y="8677"/>
                  </a:cubicBezTo>
                  <a:lnTo>
                    <a:pt x="3030" y="8677"/>
                  </a:lnTo>
                  <a:cubicBezTo>
                    <a:pt x="4949" y="9829"/>
                    <a:pt x="7348" y="9829"/>
                    <a:pt x="9267" y="8677"/>
                  </a:cubicBezTo>
                  <a:cubicBezTo>
                    <a:pt x="10093" y="7823"/>
                    <a:pt x="10704" y="6784"/>
                    <a:pt x="11049" y="5647"/>
                  </a:cubicBezTo>
                  <a:cubicBezTo>
                    <a:pt x="11049" y="5647"/>
                    <a:pt x="11049" y="5647"/>
                    <a:pt x="11049" y="5647"/>
                  </a:cubicBezTo>
                  <a:lnTo>
                    <a:pt x="11049" y="5647"/>
                  </a:lnTo>
                  <a:cubicBezTo>
                    <a:pt x="11139" y="4937"/>
                    <a:pt x="11139" y="4219"/>
                    <a:pt x="11049" y="3509"/>
                  </a:cubicBezTo>
                  <a:cubicBezTo>
                    <a:pt x="10458" y="3049"/>
                    <a:pt x="9796" y="2688"/>
                    <a:pt x="9089" y="2440"/>
                  </a:cubicBezTo>
                  <a:cubicBezTo>
                    <a:pt x="9089" y="2440"/>
                    <a:pt x="9089" y="836"/>
                    <a:pt x="9089" y="301"/>
                  </a:cubicBezTo>
                  <a:cubicBezTo>
                    <a:pt x="8813" y="142"/>
                    <a:pt x="8473" y="142"/>
                    <a:pt x="8198" y="301"/>
                  </a:cubicBezTo>
                  <a:cubicBezTo>
                    <a:pt x="6183" y="-405"/>
                    <a:pt x="3941" y="155"/>
                    <a:pt x="2495" y="1727"/>
                  </a:cubicBezTo>
                  <a:cubicBezTo>
                    <a:pt x="1769" y="3098"/>
                    <a:pt x="934" y="4409"/>
                    <a:pt x="0" y="564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16" name="Полилиния: фигура 749">
              <a:extLst>
                <a:ext uri="{FF2B5EF4-FFF2-40B4-BE49-F238E27FC236}">
                  <a16:creationId xmlns:a16="http://schemas.microsoft.com/office/drawing/2014/main" id="{68FA4CBA-3483-4767-A016-D169A8368876}"/>
                </a:ext>
              </a:extLst>
            </p:cNvPr>
            <p:cNvSpPr/>
            <p:nvPr/>
          </p:nvSpPr>
          <p:spPr>
            <a:xfrm>
              <a:off x="4524209" y="2456823"/>
              <a:ext cx="17355" cy="6261"/>
            </a:xfrm>
            <a:custGeom>
              <a:avLst/>
              <a:gdLst>
                <a:gd name="connsiteX0" fmla="*/ 3576 w 18622"/>
                <a:gd name="connsiteY0" fmla="*/ 1636 h 6715"/>
                <a:gd name="connsiteX1" fmla="*/ 1081 w 18622"/>
                <a:gd name="connsiteY1" fmla="*/ 3240 h 6715"/>
                <a:gd name="connsiteX2" fmla="*/ 12 w 18622"/>
                <a:gd name="connsiteY2" fmla="*/ 5913 h 6715"/>
                <a:gd name="connsiteX3" fmla="*/ 8209 w 18622"/>
                <a:gd name="connsiteY3" fmla="*/ 5913 h 6715"/>
                <a:gd name="connsiteX4" fmla="*/ 9991 w 18622"/>
                <a:gd name="connsiteY4" fmla="*/ 5913 h 6715"/>
                <a:gd name="connsiteX5" fmla="*/ 12130 w 18622"/>
                <a:gd name="connsiteY5" fmla="*/ 5913 h 6715"/>
                <a:gd name="connsiteX6" fmla="*/ 16941 w 18622"/>
                <a:gd name="connsiteY6" fmla="*/ 3597 h 6715"/>
                <a:gd name="connsiteX7" fmla="*/ 10704 w 18622"/>
                <a:gd name="connsiteY7" fmla="*/ 32 h 6715"/>
                <a:gd name="connsiteX8" fmla="*/ 3576 w 18622"/>
                <a:gd name="connsiteY8" fmla="*/ 1636 h 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2" h="6715">
                  <a:moveTo>
                    <a:pt x="3576" y="1636"/>
                  </a:moveTo>
                  <a:cubicBezTo>
                    <a:pt x="2681" y="2065"/>
                    <a:pt x="1842" y="2604"/>
                    <a:pt x="1081" y="3240"/>
                  </a:cubicBezTo>
                  <a:cubicBezTo>
                    <a:pt x="322" y="3912"/>
                    <a:pt x="-74" y="4903"/>
                    <a:pt x="12" y="5913"/>
                  </a:cubicBezTo>
                  <a:cubicBezTo>
                    <a:pt x="2639" y="6983"/>
                    <a:pt x="5581" y="6983"/>
                    <a:pt x="8209" y="5913"/>
                  </a:cubicBezTo>
                  <a:lnTo>
                    <a:pt x="9991" y="5913"/>
                  </a:lnTo>
                  <a:cubicBezTo>
                    <a:pt x="10680" y="5653"/>
                    <a:pt x="11441" y="5653"/>
                    <a:pt x="12130" y="5913"/>
                  </a:cubicBezTo>
                  <a:cubicBezTo>
                    <a:pt x="14447" y="5913"/>
                    <a:pt x="21931" y="8052"/>
                    <a:pt x="16941" y="3597"/>
                  </a:cubicBezTo>
                  <a:cubicBezTo>
                    <a:pt x="15263" y="1814"/>
                    <a:pt x="13092" y="573"/>
                    <a:pt x="10704" y="32"/>
                  </a:cubicBezTo>
                  <a:cubicBezTo>
                    <a:pt x="8222" y="-146"/>
                    <a:pt x="5742" y="412"/>
                    <a:pt x="3576" y="163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17" name="Полилиния: фигура 750">
              <a:extLst>
                <a:ext uri="{FF2B5EF4-FFF2-40B4-BE49-F238E27FC236}">
                  <a16:creationId xmlns:a16="http://schemas.microsoft.com/office/drawing/2014/main" id="{52616EA3-260C-4380-9992-480E71454A12}"/>
                </a:ext>
              </a:extLst>
            </p:cNvPr>
            <p:cNvSpPr/>
            <p:nvPr/>
          </p:nvSpPr>
          <p:spPr>
            <a:xfrm>
              <a:off x="4580037" y="2471855"/>
              <a:ext cx="7704" cy="9589"/>
            </a:xfrm>
            <a:custGeom>
              <a:avLst/>
              <a:gdLst>
                <a:gd name="connsiteX0" fmla="*/ 3907 w 8268"/>
                <a:gd name="connsiteY0" fmla="*/ 10284 h 10284"/>
                <a:gd name="connsiteX1" fmla="*/ 7828 w 8268"/>
                <a:gd name="connsiteY1" fmla="*/ 3512 h 10284"/>
                <a:gd name="connsiteX2" fmla="*/ 2660 w 8268"/>
                <a:gd name="connsiteY2" fmla="*/ 126 h 10284"/>
                <a:gd name="connsiteX3" fmla="*/ 1412 w 8268"/>
                <a:gd name="connsiteY3" fmla="*/ 126 h 10284"/>
                <a:gd name="connsiteX4" fmla="*/ 1412 w 8268"/>
                <a:gd name="connsiteY4" fmla="*/ 1017 h 10284"/>
                <a:gd name="connsiteX5" fmla="*/ 3907 w 8268"/>
                <a:gd name="connsiteY5" fmla="*/ 10284 h 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8" h="10284">
                  <a:moveTo>
                    <a:pt x="3907" y="10284"/>
                  </a:moveTo>
                  <a:cubicBezTo>
                    <a:pt x="7649" y="10284"/>
                    <a:pt x="9075" y="6542"/>
                    <a:pt x="7828" y="3512"/>
                  </a:cubicBezTo>
                  <a:cubicBezTo>
                    <a:pt x="6884" y="1497"/>
                    <a:pt x="4884" y="186"/>
                    <a:pt x="2660" y="126"/>
                  </a:cubicBezTo>
                  <a:cubicBezTo>
                    <a:pt x="2261" y="-42"/>
                    <a:pt x="1811" y="-42"/>
                    <a:pt x="1412" y="126"/>
                  </a:cubicBezTo>
                  <a:cubicBezTo>
                    <a:pt x="1337" y="418"/>
                    <a:pt x="1337" y="725"/>
                    <a:pt x="1412" y="1017"/>
                  </a:cubicBezTo>
                  <a:cubicBezTo>
                    <a:pt x="-548" y="5116"/>
                    <a:pt x="-1083" y="9215"/>
                    <a:pt x="3907" y="1028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18" name="Полилиния: фигура 751">
              <a:extLst>
                <a:ext uri="{FF2B5EF4-FFF2-40B4-BE49-F238E27FC236}">
                  <a16:creationId xmlns:a16="http://schemas.microsoft.com/office/drawing/2014/main" id="{C9457769-CE68-4B91-93F0-F7A880FAD24B}"/>
                </a:ext>
              </a:extLst>
            </p:cNvPr>
            <p:cNvSpPr/>
            <p:nvPr/>
          </p:nvSpPr>
          <p:spPr>
            <a:xfrm>
              <a:off x="4672796" y="2344105"/>
              <a:ext cx="21592" cy="25741"/>
            </a:xfrm>
            <a:custGeom>
              <a:avLst/>
              <a:gdLst>
                <a:gd name="connsiteX0" fmla="*/ 4886 w 23169"/>
                <a:gd name="connsiteY0" fmla="*/ 19523 h 27608"/>
                <a:gd name="connsiteX1" fmla="*/ 8093 w 23169"/>
                <a:gd name="connsiteY1" fmla="*/ 21305 h 27608"/>
                <a:gd name="connsiteX2" fmla="*/ 9876 w 23169"/>
                <a:gd name="connsiteY2" fmla="*/ 24334 h 27608"/>
                <a:gd name="connsiteX3" fmla="*/ 9876 w 23169"/>
                <a:gd name="connsiteY3" fmla="*/ 26116 h 27608"/>
                <a:gd name="connsiteX4" fmla="*/ 21816 w 23169"/>
                <a:gd name="connsiteY4" fmla="*/ 16493 h 27608"/>
                <a:gd name="connsiteX5" fmla="*/ 17717 w 23169"/>
                <a:gd name="connsiteY5" fmla="*/ 1524 h 27608"/>
                <a:gd name="connsiteX6" fmla="*/ 10232 w 23169"/>
                <a:gd name="connsiteY6" fmla="*/ 276 h 27608"/>
                <a:gd name="connsiteX7" fmla="*/ 6490 w 23169"/>
                <a:gd name="connsiteY7" fmla="*/ 5088 h 27608"/>
                <a:gd name="connsiteX8" fmla="*/ 4886 w 23169"/>
                <a:gd name="connsiteY8" fmla="*/ 8652 h 27608"/>
                <a:gd name="connsiteX9" fmla="*/ 431 w 23169"/>
                <a:gd name="connsiteY9" fmla="*/ 10969 h 27608"/>
                <a:gd name="connsiteX10" fmla="*/ 2034 w 23169"/>
                <a:gd name="connsiteY10" fmla="*/ 16493 h 27608"/>
                <a:gd name="connsiteX11" fmla="*/ 4886 w 23169"/>
                <a:gd name="connsiteY11" fmla="*/ 19523 h 2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69" h="27608">
                  <a:moveTo>
                    <a:pt x="4886" y="19523"/>
                  </a:moveTo>
                  <a:lnTo>
                    <a:pt x="8093" y="21305"/>
                  </a:lnTo>
                  <a:cubicBezTo>
                    <a:pt x="9112" y="21996"/>
                    <a:pt x="9767" y="23108"/>
                    <a:pt x="9876" y="24334"/>
                  </a:cubicBezTo>
                  <a:cubicBezTo>
                    <a:pt x="9876" y="24334"/>
                    <a:pt x="9876" y="25582"/>
                    <a:pt x="9876" y="26116"/>
                  </a:cubicBezTo>
                  <a:cubicBezTo>
                    <a:pt x="11658" y="32176"/>
                    <a:pt x="20925" y="17919"/>
                    <a:pt x="21816" y="16493"/>
                  </a:cubicBezTo>
                  <a:cubicBezTo>
                    <a:pt x="24674" y="11210"/>
                    <a:pt x="22867" y="4614"/>
                    <a:pt x="17717" y="1524"/>
                  </a:cubicBezTo>
                  <a:cubicBezTo>
                    <a:pt x="15498" y="100"/>
                    <a:pt x="12793" y="-351"/>
                    <a:pt x="10232" y="276"/>
                  </a:cubicBezTo>
                  <a:cubicBezTo>
                    <a:pt x="8343" y="1258"/>
                    <a:pt x="6977" y="3015"/>
                    <a:pt x="6490" y="5088"/>
                  </a:cubicBezTo>
                  <a:cubicBezTo>
                    <a:pt x="6328" y="6411"/>
                    <a:pt x="5768" y="7653"/>
                    <a:pt x="4886" y="8652"/>
                  </a:cubicBezTo>
                  <a:cubicBezTo>
                    <a:pt x="3638" y="9899"/>
                    <a:pt x="1500" y="8652"/>
                    <a:pt x="431" y="10969"/>
                  </a:cubicBezTo>
                  <a:cubicBezTo>
                    <a:pt x="-639" y="13285"/>
                    <a:pt x="431" y="15067"/>
                    <a:pt x="2034" y="16493"/>
                  </a:cubicBezTo>
                  <a:cubicBezTo>
                    <a:pt x="2897" y="17582"/>
                    <a:pt x="3851" y="18596"/>
                    <a:pt x="4886" y="1952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19" name="Полилиния: фигура 752">
              <a:extLst>
                <a:ext uri="{FF2B5EF4-FFF2-40B4-BE49-F238E27FC236}">
                  <a16:creationId xmlns:a16="http://schemas.microsoft.com/office/drawing/2014/main" id="{1098635D-28D0-472D-9F36-3332CADF0C10}"/>
                </a:ext>
              </a:extLst>
            </p:cNvPr>
            <p:cNvSpPr/>
            <p:nvPr/>
          </p:nvSpPr>
          <p:spPr>
            <a:xfrm>
              <a:off x="4635129" y="2391011"/>
              <a:ext cx="26128" cy="25998"/>
            </a:xfrm>
            <a:custGeom>
              <a:avLst/>
              <a:gdLst>
                <a:gd name="connsiteX0" fmla="*/ 3957 w 28036"/>
                <a:gd name="connsiteY0" fmla="*/ 19827 h 27883"/>
                <a:gd name="connsiteX1" fmla="*/ 22847 w 28036"/>
                <a:gd name="connsiteY1" fmla="*/ 27846 h 27883"/>
                <a:gd name="connsiteX2" fmla="*/ 27125 w 28036"/>
                <a:gd name="connsiteY2" fmla="*/ 22857 h 27883"/>
                <a:gd name="connsiteX3" fmla="*/ 27125 w 28036"/>
                <a:gd name="connsiteY3" fmla="*/ 11629 h 27883"/>
                <a:gd name="connsiteX4" fmla="*/ 21600 w 28036"/>
                <a:gd name="connsiteY4" fmla="*/ 1471 h 27883"/>
                <a:gd name="connsiteX5" fmla="*/ 21600 w 28036"/>
                <a:gd name="connsiteY5" fmla="*/ 402 h 27883"/>
                <a:gd name="connsiteX6" fmla="*/ 20353 w 28036"/>
                <a:gd name="connsiteY6" fmla="*/ 402 h 27883"/>
                <a:gd name="connsiteX7" fmla="*/ 14115 w 28036"/>
                <a:gd name="connsiteY7" fmla="*/ 402 h 27883"/>
                <a:gd name="connsiteX8" fmla="*/ 8947 w 28036"/>
                <a:gd name="connsiteY8" fmla="*/ 3610 h 27883"/>
                <a:gd name="connsiteX9" fmla="*/ 6631 w 28036"/>
                <a:gd name="connsiteY9" fmla="*/ 10560 h 27883"/>
                <a:gd name="connsiteX10" fmla="*/ 37 w 28036"/>
                <a:gd name="connsiteY10" fmla="*/ 16084 h 27883"/>
                <a:gd name="connsiteX11" fmla="*/ 3957 w 28036"/>
                <a:gd name="connsiteY11" fmla="*/ 19827 h 2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36" h="27883">
                  <a:moveTo>
                    <a:pt x="3957" y="19827"/>
                  </a:moveTo>
                  <a:cubicBezTo>
                    <a:pt x="9838" y="23035"/>
                    <a:pt x="15719" y="28381"/>
                    <a:pt x="22847" y="27846"/>
                  </a:cubicBezTo>
                  <a:cubicBezTo>
                    <a:pt x="26590" y="27846"/>
                    <a:pt x="26946" y="26242"/>
                    <a:pt x="27125" y="22857"/>
                  </a:cubicBezTo>
                  <a:cubicBezTo>
                    <a:pt x="27303" y="19471"/>
                    <a:pt x="29085" y="15194"/>
                    <a:pt x="27125" y="11629"/>
                  </a:cubicBezTo>
                  <a:cubicBezTo>
                    <a:pt x="25638" y="8062"/>
                    <a:pt x="23786" y="4658"/>
                    <a:pt x="21600" y="1471"/>
                  </a:cubicBezTo>
                  <a:cubicBezTo>
                    <a:pt x="21600" y="1471"/>
                    <a:pt x="21600" y="1471"/>
                    <a:pt x="21600" y="402"/>
                  </a:cubicBezTo>
                  <a:cubicBezTo>
                    <a:pt x="21201" y="234"/>
                    <a:pt x="20751" y="234"/>
                    <a:pt x="20353" y="402"/>
                  </a:cubicBezTo>
                  <a:cubicBezTo>
                    <a:pt x="18308" y="-134"/>
                    <a:pt x="16160" y="-134"/>
                    <a:pt x="14115" y="402"/>
                  </a:cubicBezTo>
                  <a:cubicBezTo>
                    <a:pt x="12024" y="713"/>
                    <a:pt x="10153" y="1873"/>
                    <a:pt x="8947" y="3610"/>
                  </a:cubicBezTo>
                  <a:cubicBezTo>
                    <a:pt x="7878" y="5927"/>
                    <a:pt x="8947" y="8778"/>
                    <a:pt x="6631" y="10560"/>
                  </a:cubicBezTo>
                  <a:cubicBezTo>
                    <a:pt x="4314" y="12342"/>
                    <a:pt x="393" y="13055"/>
                    <a:pt x="37" y="16084"/>
                  </a:cubicBezTo>
                  <a:cubicBezTo>
                    <a:pt x="-320" y="19114"/>
                    <a:pt x="1997" y="18758"/>
                    <a:pt x="3957" y="1982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20" name="Полилиния: фигура 753">
              <a:extLst>
                <a:ext uri="{FF2B5EF4-FFF2-40B4-BE49-F238E27FC236}">
                  <a16:creationId xmlns:a16="http://schemas.microsoft.com/office/drawing/2014/main" id="{8F1A3363-F68D-47FC-9E6F-654281DA983B}"/>
                </a:ext>
              </a:extLst>
            </p:cNvPr>
            <p:cNvSpPr/>
            <p:nvPr/>
          </p:nvSpPr>
          <p:spPr>
            <a:xfrm>
              <a:off x="4511911" y="2295014"/>
              <a:ext cx="25947" cy="35812"/>
            </a:xfrm>
            <a:custGeom>
              <a:avLst/>
              <a:gdLst>
                <a:gd name="connsiteX0" fmla="*/ 2515 w 27841"/>
                <a:gd name="connsiteY0" fmla="*/ 25660 h 38409"/>
                <a:gd name="connsiteX1" fmla="*/ 7326 w 27841"/>
                <a:gd name="connsiteY1" fmla="*/ 30829 h 38409"/>
                <a:gd name="connsiteX2" fmla="*/ 17128 w 27841"/>
                <a:gd name="connsiteY2" fmla="*/ 35106 h 38409"/>
                <a:gd name="connsiteX3" fmla="*/ 27642 w 27841"/>
                <a:gd name="connsiteY3" fmla="*/ 20492 h 38409"/>
                <a:gd name="connsiteX4" fmla="*/ 27642 w 27841"/>
                <a:gd name="connsiteY4" fmla="*/ 15681 h 38409"/>
                <a:gd name="connsiteX5" fmla="*/ 26751 w 27841"/>
                <a:gd name="connsiteY5" fmla="*/ 8018 h 38409"/>
                <a:gd name="connsiteX6" fmla="*/ 25682 w 27841"/>
                <a:gd name="connsiteY6" fmla="*/ 3741 h 38409"/>
                <a:gd name="connsiteX7" fmla="*/ 16307 w 27841"/>
                <a:gd name="connsiteY7" fmla="*/ 788 h 38409"/>
                <a:gd name="connsiteX8" fmla="*/ 12851 w 27841"/>
                <a:gd name="connsiteY8" fmla="*/ 4988 h 38409"/>
                <a:gd name="connsiteX9" fmla="*/ 11425 w 27841"/>
                <a:gd name="connsiteY9" fmla="*/ 9800 h 38409"/>
                <a:gd name="connsiteX10" fmla="*/ 7505 w 27841"/>
                <a:gd name="connsiteY10" fmla="*/ 11047 h 38409"/>
                <a:gd name="connsiteX11" fmla="*/ 554 w 27841"/>
                <a:gd name="connsiteY11" fmla="*/ 20492 h 38409"/>
                <a:gd name="connsiteX12" fmla="*/ 554 w 27841"/>
                <a:gd name="connsiteY12" fmla="*/ 24235 h 38409"/>
                <a:gd name="connsiteX13" fmla="*/ 2515 w 27841"/>
                <a:gd name="connsiteY13" fmla="*/ 25660 h 3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1" h="38409">
                  <a:moveTo>
                    <a:pt x="2515" y="25660"/>
                  </a:moveTo>
                  <a:cubicBezTo>
                    <a:pt x="4750" y="26664"/>
                    <a:pt x="6485" y="28528"/>
                    <a:pt x="7326" y="30829"/>
                  </a:cubicBezTo>
                  <a:cubicBezTo>
                    <a:pt x="9999" y="37779"/>
                    <a:pt x="11247" y="41521"/>
                    <a:pt x="17128" y="35106"/>
                  </a:cubicBezTo>
                  <a:cubicBezTo>
                    <a:pt x="23009" y="28690"/>
                    <a:pt x="26929" y="26373"/>
                    <a:pt x="27642" y="20492"/>
                  </a:cubicBezTo>
                  <a:cubicBezTo>
                    <a:pt x="27908" y="18900"/>
                    <a:pt x="27908" y="17274"/>
                    <a:pt x="27642" y="15681"/>
                  </a:cubicBezTo>
                  <a:lnTo>
                    <a:pt x="26751" y="8018"/>
                  </a:lnTo>
                  <a:cubicBezTo>
                    <a:pt x="26500" y="6568"/>
                    <a:pt x="26143" y="5138"/>
                    <a:pt x="25682" y="3741"/>
                  </a:cubicBezTo>
                  <a:cubicBezTo>
                    <a:pt x="23909" y="336"/>
                    <a:pt x="19711" y="-986"/>
                    <a:pt x="16307" y="788"/>
                  </a:cubicBezTo>
                  <a:cubicBezTo>
                    <a:pt x="14632" y="1660"/>
                    <a:pt x="13384" y="3177"/>
                    <a:pt x="12851" y="4988"/>
                  </a:cubicBezTo>
                  <a:cubicBezTo>
                    <a:pt x="12851" y="6592"/>
                    <a:pt x="12851" y="8552"/>
                    <a:pt x="11425" y="9800"/>
                  </a:cubicBezTo>
                  <a:cubicBezTo>
                    <a:pt x="10217" y="10479"/>
                    <a:pt x="8883" y="10903"/>
                    <a:pt x="7505" y="11047"/>
                  </a:cubicBezTo>
                  <a:cubicBezTo>
                    <a:pt x="3584" y="12295"/>
                    <a:pt x="1802" y="16572"/>
                    <a:pt x="554" y="20492"/>
                  </a:cubicBezTo>
                  <a:cubicBezTo>
                    <a:pt x="-693" y="24413"/>
                    <a:pt x="554" y="23166"/>
                    <a:pt x="554" y="24235"/>
                  </a:cubicBezTo>
                  <a:cubicBezTo>
                    <a:pt x="1085" y="24859"/>
                    <a:pt x="1757" y="25347"/>
                    <a:pt x="2515" y="2566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21" name="Полилиния: фигура 754">
              <a:extLst>
                <a:ext uri="{FF2B5EF4-FFF2-40B4-BE49-F238E27FC236}">
                  <a16:creationId xmlns:a16="http://schemas.microsoft.com/office/drawing/2014/main" id="{358633AB-4BD8-4CB7-87C3-D4C63E5611D2}"/>
                </a:ext>
              </a:extLst>
            </p:cNvPr>
            <p:cNvSpPr/>
            <p:nvPr/>
          </p:nvSpPr>
          <p:spPr>
            <a:xfrm>
              <a:off x="4548552" y="2238743"/>
              <a:ext cx="28375" cy="19248"/>
            </a:xfrm>
            <a:custGeom>
              <a:avLst/>
              <a:gdLst>
                <a:gd name="connsiteX0" fmla="*/ 15948 w 30446"/>
                <a:gd name="connsiteY0" fmla="*/ 3858 h 20644"/>
                <a:gd name="connsiteX1" fmla="*/ 8285 w 30446"/>
                <a:gd name="connsiteY1" fmla="*/ 472 h 20644"/>
                <a:gd name="connsiteX2" fmla="*/ 3117 w 30446"/>
                <a:gd name="connsiteY2" fmla="*/ 472 h 20644"/>
                <a:gd name="connsiteX3" fmla="*/ 1157 w 30446"/>
                <a:gd name="connsiteY3" fmla="*/ 8314 h 20644"/>
                <a:gd name="connsiteX4" fmla="*/ 7038 w 30446"/>
                <a:gd name="connsiteY4" fmla="*/ 10452 h 20644"/>
                <a:gd name="connsiteX5" fmla="*/ 12562 w 30446"/>
                <a:gd name="connsiteY5" fmla="*/ 15977 h 20644"/>
                <a:gd name="connsiteX6" fmla="*/ 30383 w 30446"/>
                <a:gd name="connsiteY6" fmla="*/ 15977 h 20644"/>
                <a:gd name="connsiteX7" fmla="*/ 15948 w 30446"/>
                <a:gd name="connsiteY7" fmla="*/ 3858 h 2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46" h="20644">
                  <a:moveTo>
                    <a:pt x="15948" y="3858"/>
                  </a:moveTo>
                  <a:cubicBezTo>
                    <a:pt x="13477" y="2549"/>
                    <a:pt x="10917" y="1417"/>
                    <a:pt x="8285" y="472"/>
                  </a:cubicBezTo>
                  <a:cubicBezTo>
                    <a:pt x="6620" y="-157"/>
                    <a:pt x="4782" y="-157"/>
                    <a:pt x="3117" y="472"/>
                  </a:cubicBezTo>
                  <a:cubicBezTo>
                    <a:pt x="266" y="2076"/>
                    <a:pt x="-1160" y="6175"/>
                    <a:pt x="1157" y="8314"/>
                  </a:cubicBezTo>
                  <a:cubicBezTo>
                    <a:pt x="3473" y="10452"/>
                    <a:pt x="5077" y="9561"/>
                    <a:pt x="7038" y="10452"/>
                  </a:cubicBezTo>
                  <a:cubicBezTo>
                    <a:pt x="8998" y="11343"/>
                    <a:pt x="10780" y="14016"/>
                    <a:pt x="12562" y="15977"/>
                  </a:cubicBezTo>
                  <a:cubicBezTo>
                    <a:pt x="14344" y="17937"/>
                    <a:pt x="29492" y="25422"/>
                    <a:pt x="30383" y="15977"/>
                  </a:cubicBezTo>
                  <a:cubicBezTo>
                    <a:pt x="31274" y="6531"/>
                    <a:pt x="22542" y="5106"/>
                    <a:pt x="15948" y="385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22" name="Полилиния: фигура 755">
              <a:extLst>
                <a:ext uri="{FF2B5EF4-FFF2-40B4-BE49-F238E27FC236}">
                  <a16:creationId xmlns:a16="http://schemas.microsoft.com/office/drawing/2014/main" id="{51B7CBB0-869C-4489-819C-E26DCC14A1BC}"/>
                </a:ext>
              </a:extLst>
            </p:cNvPr>
            <p:cNvSpPr/>
            <p:nvPr/>
          </p:nvSpPr>
          <p:spPr>
            <a:xfrm>
              <a:off x="4428857" y="2385353"/>
              <a:ext cx="14648" cy="14912"/>
            </a:xfrm>
            <a:custGeom>
              <a:avLst/>
              <a:gdLst>
                <a:gd name="connsiteX0" fmla="*/ 10725 w 15718"/>
                <a:gd name="connsiteY0" fmla="*/ 15203 h 15993"/>
                <a:gd name="connsiteX1" fmla="*/ 15537 w 15718"/>
                <a:gd name="connsiteY1" fmla="*/ 7362 h 15993"/>
                <a:gd name="connsiteX2" fmla="*/ 13398 w 15718"/>
                <a:gd name="connsiteY2" fmla="*/ 2550 h 15993"/>
                <a:gd name="connsiteX3" fmla="*/ 7339 w 15718"/>
                <a:gd name="connsiteY3" fmla="*/ 55 h 15993"/>
                <a:gd name="connsiteX4" fmla="*/ 4132 w 15718"/>
                <a:gd name="connsiteY4" fmla="*/ 2194 h 15993"/>
                <a:gd name="connsiteX5" fmla="*/ 389 w 15718"/>
                <a:gd name="connsiteY5" fmla="*/ 6471 h 15993"/>
                <a:gd name="connsiteX6" fmla="*/ 2498 w 15718"/>
                <a:gd name="connsiteY6" fmla="*/ 12140 h 15993"/>
                <a:gd name="connsiteX7" fmla="*/ 3062 w 15718"/>
                <a:gd name="connsiteY7" fmla="*/ 12352 h 15993"/>
                <a:gd name="connsiteX8" fmla="*/ 10725 w 15718"/>
                <a:gd name="connsiteY8" fmla="*/ 15203 h 1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8" h="15993">
                  <a:moveTo>
                    <a:pt x="10725" y="15203"/>
                  </a:moveTo>
                  <a:cubicBezTo>
                    <a:pt x="12686" y="13599"/>
                    <a:pt x="16606" y="10570"/>
                    <a:pt x="15537" y="7362"/>
                  </a:cubicBezTo>
                  <a:cubicBezTo>
                    <a:pt x="15276" y="5593"/>
                    <a:pt x="14537" y="3929"/>
                    <a:pt x="13398" y="2550"/>
                  </a:cubicBezTo>
                  <a:cubicBezTo>
                    <a:pt x="11964" y="703"/>
                    <a:pt x="9659" y="-247"/>
                    <a:pt x="7339" y="55"/>
                  </a:cubicBezTo>
                  <a:cubicBezTo>
                    <a:pt x="6109" y="490"/>
                    <a:pt x="5006" y="1225"/>
                    <a:pt x="4132" y="2194"/>
                  </a:cubicBezTo>
                  <a:cubicBezTo>
                    <a:pt x="2567" y="3308"/>
                    <a:pt x="1286" y="4772"/>
                    <a:pt x="389" y="6471"/>
                  </a:cubicBezTo>
                  <a:cubicBezTo>
                    <a:pt x="-594" y="8619"/>
                    <a:pt x="350" y="11157"/>
                    <a:pt x="2498" y="12140"/>
                  </a:cubicBezTo>
                  <a:cubicBezTo>
                    <a:pt x="2681" y="12224"/>
                    <a:pt x="2869" y="12295"/>
                    <a:pt x="3062" y="12352"/>
                  </a:cubicBezTo>
                  <a:cubicBezTo>
                    <a:pt x="5736" y="13599"/>
                    <a:pt x="8409" y="17698"/>
                    <a:pt x="10725" y="1520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23" name="Полилиния: фигура 756">
              <a:extLst>
                <a:ext uri="{FF2B5EF4-FFF2-40B4-BE49-F238E27FC236}">
                  <a16:creationId xmlns:a16="http://schemas.microsoft.com/office/drawing/2014/main" id="{0F00D79E-F5B4-4BB2-A926-78599D3325A3}"/>
                </a:ext>
              </a:extLst>
            </p:cNvPr>
            <p:cNvSpPr/>
            <p:nvPr/>
          </p:nvSpPr>
          <p:spPr>
            <a:xfrm>
              <a:off x="3594569" y="2637366"/>
              <a:ext cx="58386" cy="97030"/>
            </a:xfrm>
            <a:custGeom>
              <a:avLst/>
              <a:gdLst>
                <a:gd name="connsiteX0" fmla="*/ 23253 w 62649"/>
                <a:gd name="connsiteY0" fmla="*/ 93134 h 104067"/>
                <a:gd name="connsiteX1" fmla="*/ 32341 w 62649"/>
                <a:gd name="connsiteY1" fmla="*/ 100263 h 104067"/>
                <a:gd name="connsiteX2" fmla="*/ 43212 w 62649"/>
                <a:gd name="connsiteY2" fmla="*/ 104005 h 104067"/>
                <a:gd name="connsiteX3" fmla="*/ 61033 w 62649"/>
                <a:gd name="connsiteY3" fmla="*/ 90818 h 104067"/>
                <a:gd name="connsiteX4" fmla="*/ 61033 w 62649"/>
                <a:gd name="connsiteY4" fmla="*/ 78521 h 104067"/>
                <a:gd name="connsiteX5" fmla="*/ 62637 w 62649"/>
                <a:gd name="connsiteY5" fmla="*/ 72997 h 104067"/>
                <a:gd name="connsiteX6" fmla="*/ 58716 w 62649"/>
                <a:gd name="connsiteY6" fmla="*/ 67829 h 104067"/>
                <a:gd name="connsiteX7" fmla="*/ 54261 w 62649"/>
                <a:gd name="connsiteY7" fmla="*/ 46622 h 104067"/>
                <a:gd name="connsiteX8" fmla="*/ 45173 w 62649"/>
                <a:gd name="connsiteY8" fmla="*/ 37711 h 104067"/>
                <a:gd name="connsiteX9" fmla="*/ 43569 w 62649"/>
                <a:gd name="connsiteY9" fmla="*/ 32187 h 104067"/>
                <a:gd name="connsiteX10" fmla="*/ 40183 w 62649"/>
                <a:gd name="connsiteY10" fmla="*/ 12762 h 104067"/>
                <a:gd name="connsiteX11" fmla="*/ 33233 w 62649"/>
                <a:gd name="connsiteY11" fmla="*/ 287 h 104067"/>
                <a:gd name="connsiteX12" fmla="*/ 20223 w 62649"/>
                <a:gd name="connsiteY12" fmla="*/ 4921 h 104067"/>
                <a:gd name="connsiteX13" fmla="*/ 9174 w 62649"/>
                <a:gd name="connsiteY13" fmla="*/ 14366 h 104067"/>
                <a:gd name="connsiteX14" fmla="*/ 264 w 62649"/>
                <a:gd name="connsiteY14" fmla="*/ 18821 h 104067"/>
                <a:gd name="connsiteX15" fmla="*/ 264 w 62649"/>
                <a:gd name="connsiteY15" fmla="*/ 22563 h 104067"/>
                <a:gd name="connsiteX16" fmla="*/ 264 w 62649"/>
                <a:gd name="connsiteY16" fmla="*/ 41810 h 104067"/>
                <a:gd name="connsiteX17" fmla="*/ 4897 w 62649"/>
                <a:gd name="connsiteY17" fmla="*/ 60878 h 104067"/>
                <a:gd name="connsiteX18" fmla="*/ 20580 w 62649"/>
                <a:gd name="connsiteY18" fmla="*/ 76026 h 104067"/>
                <a:gd name="connsiteX19" fmla="*/ 23253 w 62649"/>
                <a:gd name="connsiteY19" fmla="*/ 93134 h 10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649" h="104067">
                  <a:moveTo>
                    <a:pt x="23253" y="93134"/>
                  </a:moveTo>
                  <a:cubicBezTo>
                    <a:pt x="25407" y="96454"/>
                    <a:pt x="28605" y="98962"/>
                    <a:pt x="32341" y="100263"/>
                  </a:cubicBezTo>
                  <a:cubicBezTo>
                    <a:pt x="35682" y="102218"/>
                    <a:pt x="39377" y="103490"/>
                    <a:pt x="43212" y="104005"/>
                  </a:cubicBezTo>
                  <a:cubicBezTo>
                    <a:pt x="51628" y="104731"/>
                    <a:pt x="59267" y="99078"/>
                    <a:pt x="61033" y="90818"/>
                  </a:cubicBezTo>
                  <a:cubicBezTo>
                    <a:pt x="61033" y="86719"/>
                    <a:pt x="61033" y="82620"/>
                    <a:pt x="61033" y="78521"/>
                  </a:cubicBezTo>
                  <a:cubicBezTo>
                    <a:pt x="61033" y="74422"/>
                    <a:pt x="62815" y="74422"/>
                    <a:pt x="62637" y="72997"/>
                  </a:cubicBezTo>
                  <a:cubicBezTo>
                    <a:pt x="62459" y="71571"/>
                    <a:pt x="59608" y="69254"/>
                    <a:pt x="58716" y="67829"/>
                  </a:cubicBezTo>
                  <a:cubicBezTo>
                    <a:pt x="55152" y="61413"/>
                    <a:pt x="58716" y="52503"/>
                    <a:pt x="54261" y="46622"/>
                  </a:cubicBezTo>
                  <a:cubicBezTo>
                    <a:pt x="49806" y="40741"/>
                    <a:pt x="47133" y="41454"/>
                    <a:pt x="45173" y="37711"/>
                  </a:cubicBezTo>
                  <a:cubicBezTo>
                    <a:pt x="44189" y="36031"/>
                    <a:pt x="43638" y="34132"/>
                    <a:pt x="43569" y="32187"/>
                  </a:cubicBezTo>
                  <a:lnTo>
                    <a:pt x="40183" y="12762"/>
                  </a:lnTo>
                  <a:cubicBezTo>
                    <a:pt x="39292" y="7950"/>
                    <a:pt x="37866" y="2069"/>
                    <a:pt x="33233" y="287"/>
                  </a:cubicBezTo>
                  <a:cubicBezTo>
                    <a:pt x="28369" y="-744"/>
                    <a:pt x="23340" y="1048"/>
                    <a:pt x="20223" y="4921"/>
                  </a:cubicBezTo>
                  <a:cubicBezTo>
                    <a:pt x="17341" y="8900"/>
                    <a:pt x="13554" y="12137"/>
                    <a:pt x="9174" y="14366"/>
                  </a:cubicBezTo>
                  <a:cubicBezTo>
                    <a:pt x="5967" y="15613"/>
                    <a:pt x="1689" y="15791"/>
                    <a:pt x="264" y="18821"/>
                  </a:cubicBezTo>
                  <a:cubicBezTo>
                    <a:pt x="-88" y="20044"/>
                    <a:pt x="-88" y="21341"/>
                    <a:pt x="264" y="22563"/>
                  </a:cubicBezTo>
                  <a:lnTo>
                    <a:pt x="264" y="41810"/>
                  </a:lnTo>
                  <a:cubicBezTo>
                    <a:pt x="-246" y="48496"/>
                    <a:pt x="1376" y="55172"/>
                    <a:pt x="4897" y="60878"/>
                  </a:cubicBezTo>
                  <a:cubicBezTo>
                    <a:pt x="9531" y="66581"/>
                    <a:pt x="18263" y="69076"/>
                    <a:pt x="20580" y="76026"/>
                  </a:cubicBezTo>
                  <a:cubicBezTo>
                    <a:pt x="22896" y="82976"/>
                    <a:pt x="20580" y="87610"/>
                    <a:pt x="23253" y="9313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24" name="Полилиния: фигура 757">
              <a:extLst>
                <a:ext uri="{FF2B5EF4-FFF2-40B4-BE49-F238E27FC236}">
                  <a16:creationId xmlns:a16="http://schemas.microsoft.com/office/drawing/2014/main" id="{B33AB3E2-192B-4658-A811-FDFE97FF7A40}"/>
                </a:ext>
              </a:extLst>
            </p:cNvPr>
            <p:cNvSpPr/>
            <p:nvPr/>
          </p:nvSpPr>
          <p:spPr>
            <a:xfrm>
              <a:off x="3444358" y="2264321"/>
              <a:ext cx="238616" cy="326992"/>
            </a:xfrm>
            <a:custGeom>
              <a:avLst/>
              <a:gdLst>
                <a:gd name="connsiteX0" fmla="*/ 33844 w 256037"/>
                <a:gd name="connsiteY0" fmla="*/ 162832 h 350706"/>
                <a:gd name="connsiteX1" fmla="*/ 46497 w 256037"/>
                <a:gd name="connsiteY1" fmla="*/ 180653 h 350706"/>
                <a:gd name="connsiteX2" fmla="*/ 57190 w 256037"/>
                <a:gd name="connsiteY2" fmla="*/ 182613 h 350706"/>
                <a:gd name="connsiteX3" fmla="*/ 53804 w 256037"/>
                <a:gd name="connsiteY3" fmla="*/ 193128 h 350706"/>
                <a:gd name="connsiteX4" fmla="*/ 58972 w 256037"/>
                <a:gd name="connsiteY4" fmla="*/ 206672 h 350706"/>
                <a:gd name="connsiteX5" fmla="*/ 50952 w 256037"/>
                <a:gd name="connsiteY5" fmla="*/ 215226 h 350706"/>
                <a:gd name="connsiteX6" fmla="*/ 58081 w 256037"/>
                <a:gd name="connsiteY6" fmla="*/ 219859 h 350706"/>
                <a:gd name="connsiteX7" fmla="*/ 53447 w 256037"/>
                <a:gd name="connsiteY7" fmla="*/ 234294 h 350706"/>
                <a:gd name="connsiteX8" fmla="*/ 44715 w 256037"/>
                <a:gd name="connsiteY8" fmla="*/ 237502 h 350706"/>
                <a:gd name="connsiteX9" fmla="*/ 39369 w 256037"/>
                <a:gd name="connsiteY9" fmla="*/ 234116 h 350706"/>
                <a:gd name="connsiteX10" fmla="*/ 36695 w 256037"/>
                <a:gd name="connsiteY10" fmla="*/ 241601 h 350706"/>
                <a:gd name="connsiteX11" fmla="*/ 25112 w 256037"/>
                <a:gd name="connsiteY11" fmla="*/ 255323 h 350706"/>
                <a:gd name="connsiteX12" fmla="*/ 38299 w 256037"/>
                <a:gd name="connsiteY12" fmla="*/ 274748 h 350706"/>
                <a:gd name="connsiteX13" fmla="*/ 56120 w 256037"/>
                <a:gd name="connsiteY13" fmla="*/ 294885 h 350706"/>
                <a:gd name="connsiteX14" fmla="*/ 76258 w 256037"/>
                <a:gd name="connsiteY14" fmla="*/ 311102 h 350706"/>
                <a:gd name="connsiteX15" fmla="*/ 82496 w 256037"/>
                <a:gd name="connsiteY15" fmla="*/ 306469 h 350706"/>
                <a:gd name="connsiteX16" fmla="*/ 89624 w 256037"/>
                <a:gd name="connsiteY16" fmla="*/ 315736 h 350706"/>
                <a:gd name="connsiteX17" fmla="*/ 101564 w 256037"/>
                <a:gd name="connsiteY17" fmla="*/ 325894 h 350706"/>
                <a:gd name="connsiteX18" fmla="*/ 110831 w 256037"/>
                <a:gd name="connsiteY18" fmla="*/ 321795 h 350706"/>
                <a:gd name="connsiteX19" fmla="*/ 112791 w 256037"/>
                <a:gd name="connsiteY19" fmla="*/ 338369 h 350706"/>
                <a:gd name="connsiteX20" fmla="*/ 126870 w 256037"/>
                <a:gd name="connsiteY20" fmla="*/ 341755 h 350706"/>
                <a:gd name="connsiteX21" fmla="*/ 133285 w 256037"/>
                <a:gd name="connsiteY21" fmla="*/ 349418 h 350706"/>
                <a:gd name="connsiteX22" fmla="*/ 154849 w 256037"/>
                <a:gd name="connsiteY22" fmla="*/ 344784 h 350706"/>
                <a:gd name="connsiteX23" fmla="*/ 148077 w 256037"/>
                <a:gd name="connsiteY23" fmla="*/ 325894 h 350706"/>
                <a:gd name="connsiteX24" fmla="*/ 148077 w 256037"/>
                <a:gd name="connsiteY24" fmla="*/ 308073 h 350706"/>
                <a:gd name="connsiteX25" fmla="*/ 144156 w 256037"/>
                <a:gd name="connsiteY25" fmla="*/ 291321 h 350706"/>
                <a:gd name="connsiteX26" fmla="*/ 136671 w 256037"/>
                <a:gd name="connsiteY26" fmla="*/ 254432 h 350706"/>
                <a:gd name="connsiteX27" fmla="*/ 145225 w 256037"/>
                <a:gd name="connsiteY27" fmla="*/ 216473 h 350706"/>
                <a:gd name="connsiteX28" fmla="*/ 149680 w 256037"/>
                <a:gd name="connsiteY28" fmla="*/ 180831 h 350706"/>
                <a:gd name="connsiteX29" fmla="*/ 164294 w 256037"/>
                <a:gd name="connsiteY29" fmla="*/ 155704 h 350706"/>
                <a:gd name="connsiteX30" fmla="*/ 178372 w 256037"/>
                <a:gd name="connsiteY30" fmla="*/ 123448 h 350706"/>
                <a:gd name="connsiteX31" fmla="*/ 202609 w 256037"/>
                <a:gd name="connsiteY31" fmla="*/ 105627 h 350706"/>
                <a:gd name="connsiteX32" fmla="*/ 205995 w 256037"/>
                <a:gd name="connsiteY32" fmla="*/ 86737 h 350706"/>
                <a:gd name="connsiteX33" fmla="*/ 226311 w 256037"/>
                <a:gd name="connsiteY33" fmla="*/ 92083 h 350706"/>
                <a:gd name="connsiteX34" fmla="*/ 232370 w 256037"/>
                <a:gd name="connsiteY34" fmla="*/ 78182 h 350706"/>
                <a:gd name="connsiteX35" fmla="*/ 239676 w 256037"/>
                <a:gd name="connsiteY35" fmla="*/ 67668 h 350706"/>
                <a:gd name="connsiteX36" fmla="*/ 255181 w 256037"/>
                <a:gd name="connsiteY36" fmla="*/ 51095 h 350706"/>
                <a:gd name="connsiteX37" fmla="*/ 230588 w 256037"/>
                <a:gd name="connsiteY37" fmla="*/ 20621 h 350706"/>
                <a:gd name="connsiteX38" fmla="*/ 220252 w 256037"/>
                <a:gd name="connsiteY38" fmla="*/ 8681 h 350706"/>
                <a:gd name="connsiteX39" fmla="*/ 202431 w 256037"/>
                <a:gd name="connsiteY39" fmla="*/ 8681 h 350706"/>
                <a:gd name="connsiteX40" fmla="*/ 164828 w 256037"/>
                <a:gd name="connsiteY40" fmla="*/ 483 h 350706"/>
                <a:gd name="connsiteX41" fmla="*/ 142730 w 256037"/>
                <a:gd name="connsiteY41" fmla="*/ 25254 h 350706"/>
                <a:gd name="connsiteX42" fmla="*/ 117603 w 256037"/>
                <a:gd name="connsiteY42" fmla="*/ 25254 h 350706"/>
                <a:gd name="connsiteX43" fmla="*/ 106732 w 256037"/>
                <a:gd name="connsiteY43" fmla="*/ 37551 h 350706"/>
                <a:gd name="connsiteX44" fmla="*/ 114573 w 256037"/>
                <a:gd name="connsiteY44" fmla="*/ 51808 h 350706"/>
                <a:gd name="connsiteX45" fmla="*/ 86594 w 256037"/>
                <a:gd name="connsiteY45" fmla="*/ 76757 h 350706"/>
                <a:gd name="connsiteX46" fmla="*/ 70377 w 256037"/>
                <a:gd name="connsiteY46" fmla="*/ 84242 h 350706"/>
                <a:gd name="connsiteX47" fmla="*/ 62358 w 256037"/>
                <a:gd name="connsiteY47" fmla="*/ 96360 h 350706"/>
                <a:gd name="connsiteX48" fmla="*/ 43289 w 256037"/>
                <a:gd name="connsiteY48" fmla="*/ 84420 h 350706"/>
                <a:gd name="connsiteX49" fmla="*/ 20300 w 256037"/>
                <a:gd name="connsiteY49" fmla="*/ 99568 h 350706"/>
                <a:gd name="connsiteX50" fmla="*/ 7826 w 256037"/>
                <a:gd name="connsiteY50" fmla="*/ 157129 h 350706"/>
                <a:gd name="connsiteX51" fmla="*/ 33844 w 256037"/>
                <a:gd name="connsiteY51" fmla="*/ 162832 h 35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6037" h="350706">
                  <a:moveTo>
                    <a:pt x="33844" y="162832"/>
                  </a:moveTo>
                  <a:cubicBezTo>
                    <a:pt x="40616" y="169248"/>
                    <a:pt x="35983" y="176732"/>
                    <a:pt x="46497" y="180653"/>
                  </a:cubicBezTo>
                  <a:cubicBezTo>
                    <a:pt x="50061" y="181900"/>
                    <a:pt x="55051" y="176911"/>
                    <a:pt x="57190" y="182613"/>
                  </a:cubicBezTo>
                  <a:cubicBezTo>
                    <a:pt x="59328" y="188316"/>
                    <a:pt x="52378" y="188316"/>
                    <a:pt x="53804" y="193128"/>
                  </a:cubicBezTo>
                  <a:cubicBezTo>
                    <a:pt x="55942" y="200969"/>
                    <a:pt x="67526" y="197583"/>
                    <a:pt x="58972" y="206672"/>
                  </a:cubicBezTo>
                  <a:cubicBezTo>
                    <a:pt x="55764" y="209879"/>
                    <a:pt x="48457" y="208097"/>
                    <a:pt x="50952" y="215226"/>
                  </a:cubicBezTo>
                  <a:cubicBezTo>
                    <a:pt x="52378" y="218790"/>
                    <a:pt x="56120" y="217721"/>
                    <a:pt x="58081" y="219859"/>
                  </a:cubicBezTo>
                  <a:cubicBezTo>
                    <a:pt x="63783" y="226631"/>
                    <a:pt x="60932" y="229482"/>
                    <a:pt x="53447" y="234294"/>
                  </a:cubicBezTo>
                  <a:cubicBezTo>
                    <a:pt x="48814" y="237324"/>
                    <a:pt x="49348" y="237502"/>
                    <a:pt x="44715" y="237502"/>
                  </a:cubicBezTo>
                  <a:cubicBezTo>
                    <a:pt x="40082" y="237502"/>
                    <a:pt x="42576" y="233047"/>
                    <a:pt x="39369" y="234116"/>
                  </a:cubicBezTo>
                  <a:cubicBezTo>
                    <a:pt x="36161" y="235185"/>
                    <a:pt x="37765" y="239819"/>
                    <a:pt x="36695" y="241601"/>
                  </a:cubicBezTo>
                  <a:cubicBezTo>
                    <a:pt x="35626" y="243383"/>
                    <a:pt x="26003" y="251581"/>
                    <a:pt x="25112" y="255323"/>
                  </a:cubicBezTo>
                  <a:cubicBezTo>
                    <a:pt x="23686" y="262095"/>
                    <a:pt x="34735" y="269936"/>
                    <a:pt x="38299" y="274748"/>
                  </a:cubicBezTo>
                  <a:cubicBezTo>
                    <a:pt x="44893" y="283124"/>
                    <a:pt x="52200" y="285619"/>
                    <a:pt x="56120" y="294885"/>
                  </a:cubicBezTo>
                  <a:cubicBezTo>
                    <a:pt x="60041" y="304152"/>
                    <a:pt x="65744" y="316271"/>
                    <a:pt x="76258" y="311102"/>
                  </a:cubicBezTo>
                  <a:cubicBezTo>
                    <a:pt x="78931" y="309677"/>
                    <a:pt x="77506" y="306113"/>
                    <a:pt x="82496" y="306469"/>
                  </a:cubicBezTo>
                  <a:cubicBezTo>
                    <a:pt x="87485" y="306825"/>
                    <a:pt x="88020" y="312706"/>
                    <a:pt x="89624" y="315736"/>
                  </a:cubicBezTo>
                  <a:cubicBezTo>
                    <a:pt x="91228" y="318766"/>
                    <a:pt x="93544" y="326607"/>
                    <a:pt x="101564" y="325894"/>
                  </a:cubicBezTo>
                  <a:cubicBezTo>
                    <a:pt x="104593" y="325894"/>
                    <a:pt x="107623" y="320548"/>
                    <a:pt x="110831" y="321795"/>
                  </a:cubicBezTo>
                  <a:cubicBezTo>
                    <a:pt x="120098" y="325359"/>
                    <a:pt x="106910" y="332488"/>
                    <a:pt x="112791" y="338369"/>
                  </a:cubicBezTo>
                  <a:cubicBezTo>
                    <a:pt x="115999" y="341398"/>
                    <a:pt x="122949" y="338369"/>
                    <a:pt x="126870" y="341755"/>
                  </a:cubicBezTo>
                  <a:cubicBezTo>
                    <a:pt x="130790" y="345141"/>
                    <a:pt x="130256" y="347814"/>
                    <a:pt x="133285" y="349418"/>
                  </a:cubicBezTo>
                  <a:cubicBezTo>
                    <a:pt x="140762" y="352202"/>
                    <a:pt x="149175" y="350394"/>
                    <a:pt x="154849" y="344784"/>
                  </a:cubicBezTo>
                  <a:cubicBezTo>
                    <a:pt x="161086" y="335339"/>
                    <a:pt x="150928" y="333735"/>
                    <a:pt x="148077" y="325894"/>
                  </a:cubicBezTo>
                  <a:cubicBezTo>
                    <a:pt x="147439" y="319971"/>
                    <a:pt x="147439" y="313996"/>
                    <a:pt x="148077" y="308073"/>
                  </a:cubicBezTo>
                  <a:cubicBezTo>
                    <a:pt x="147404" y="302359"/>
                    <a:pt x="146089" y="296740"/>
                    <a:pt x="144156" y="291321"/>
                  </a:cubicBezTo>
                  <a:cubicBezTo>
                    <a:pt x="139119" y="279680"/>
                    <a:pt x="136570" y="267115"/>
                    <a:pt x="136671" y="254432"/>
                  </a:cubicBezTo>
                  <a:cubicBezTo>
                    <a:pt x="137919" y="241423"/>
                    <a:pt x="144156" y="229482"/>
                    <a:pt x="145225" y="216473"/>
                  </a:cubicBezTo>
                  <a:cubicBezTo>
                    <a:pt x="146295" y="203464"/>
                    <a:pt x="149146" y="193662"/>
                    <a:pt x="149680" y="180831"/>
                  </a:cubicBezTo>
                  <a:cubicBezTo>
                    <a:pt x="150215" y="168000"/>
                    <a:pt x="156274" y="165149"/>
                    <a:pt x="164294" y="155704"/>
                  </a:cubicBezTo>
                  <a:cubicBezTo>
                    <a:pt x="172313" y="146259"/>
                    <a:pt x="172670" y="134853"/>
                    <a:pt x="178372" y="123448"/>
                  </a:cubicBezTo>
                  <a:cubicBezTo>
                    <a:pt x="183425" y="114222"/>
                    <a:pt x="192296" y="107700"/>
                    <a:pt x="202609" y="105627"/>
                  </a:cubicBezTo>
                  <a:cubicBezTo>
                    <a:pt x="218648" y="100102"/>
                    <a:pt x="201539" y="96182"/>
                    <a:pt x="205995" y="86737"/>
                  </a:cubicBezTo>
                  <a:cubicBezTo>
                    <a:pt x="210450" y="77292"/>
                    <a:pt x="218291" y="95112"/>
                    <a:pt x="226311" y="92083"/>
                  </a:cubicBezTo>
                  <a:cubicBezTo>
                    <a:pt x="234330" y="89053"/>
                    <a:pt x="230588" y="84242"/>
                    <a:pt x="232370" y="78182"/>
                  </a:cubicBezTo>
                  <a:cubicBezTo>
                    <a:pt x="233418" y="73894"/>
                    <a:pt x="236022" y="70147"/>
                    <a:pt x="239676" y="67668"/>
                  </a:cubicBezTo>
                  <a:cubicBezTo>
                    <a:pt x="245557" y="62500"/>
                    <a:pt x="259636" y="58936"/>
                    <a:pt x="255181" y="51095"/>
                  </a:cubicBezTo>
                  <a:cubicBezTo>
                    <a:pt x="249121" y="39511"/>
                    <a:pt x="237360" y="31670"/>
                    <a:pt x="230588" y="20621"/>
                  </a:cubicBezTo>
                  <a:cubicBezTo>
                    <a:pt x="228405" y="15702"/>
                    <a:pt x="224806" y="11546"/>
                    <a:pt x="220252" y="8681"/>
                  </a:cubicBezTo>
                  <a:cubicBezTo>
                    <a:pt x="214727" y="6542"/>
                    <a:pt x="207955" y="9928"/>
                    <a:pt x="202431" y="8681"/>
                  </a:cubicBezTo>
                  <a:cubicBezTo>
                    <a:pt x="189778" y="5829"/>
                    <a:pt x="178551" y="-2012"/>
                    <a:pt x="164828" y="483"/>
                  </a:cubicBezTo>
                  <a:cubicBezTo>
                    <a:pt x="147007" y="3869"/>
                    <a:pt x="151997" y="14027"/>
                    <a:pt x="142730" y="25254"/>
                  </a:cubicBezTo>
                  <a:cubicBezTo>
                    <a:pt x="133463" y="36481"/>
                    <a:pt x="127761" y="22046"/>
                    <a:pt x="117603" y="25254"/>
                  </a:cubicBezTo>
                  <a:cubicBezTo>
                    <a:pt x="111952" y="26978"/>
                    <a:pt x="107750" y="31731"/>
                    <a:pt x="106732" y="37551"/>
                  </a:cubicBezTo>
                  <a:cubicBezTo>
                    <a:pt x="106732" y="44679"/>
                    <a:pt x="112969" y="45927"/>
                    <a:pt x="114573" y="51808"/>
                  </a:cubicBezTo>
                  <a:cubicBezTo>
                    <a:pt x="117246" y="61965"/>
                    <a:pt x="95148" y="72123"/>
                    <a:pt x="86594" y="76757"/>
                  </a:cubicBezTo>
                  <a:cubicBezTo>
                    <a:pt x="81604" y="79786"/>
                    <a:pt x="74654" y="80499"/>
                    <a:pt x="70377" y="84242"/>
                  </a:cubicBezTo>
                  <a:cubicBezTo>
                    <a:pt x="66100" y="87984"/>
                    <a:pt x="66635" y="93865"/>
                    <a:pt x="62358" y="96360"/>
                  </a:cubicBezTo>
                  <a:cubicBezTo>
                    <a:pt x="49348" y="104023"/>
                    <a:pt x="51487" y="86915"/>
                    <a:pt x="43289" y="84420"/>
                  </a:cubicBezTo>
                  <a:cubicBezTo>
                    <a:pt x="35092" y="81925"/>
                    <a:pt x="25468" y="94934"/>
                    <a:pt x="20300" y="99568"/>
                  </a:cubicBezTo>
                  <a:cubicBezTo>
                    <a:pt x="8717" y="111686"/>
                    <a:pt x="-11065" y="142873"/>
                    <a:pt x="7826" y="157129"/>
                  </a:cubicBezTo>
                  <a:cubicBezTo>
                    <a:pt x="15310" y="161941"/>
                    <a:pt x="26894" y="156238"/>
                    <a:pt x="33844" y="16283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25" name="Полилиния: фигура 758">
              <a:extLst>
                <a:ext uri="{FF2B5EF4-FFF2-40B4-BE49-F238E27FC236}">
                  <a16:creationId xmlns:a16="http://schemas.microsoft.com/office/drawing/2014/main" id="{774ABF9F-1B18-4805-8577-C03AD2A64E37}"/>
                </a:ext>
              </a:extLst>
            </p:cNvPr>
            <p:cNvSpPr/>
            <p:nvPr/>
          </p:nvSpPr>
          <p:spPr>
            <a:xfrm>
              <a:off x="3632018" y="2033600"/>
              <a:ext cx="562569" cy="279132"/>
            </a:xfrm>
            <a:custGeom>
              <a:avLst/>
              <a:gdLst>
                <a:gd name="connsiteX0" fmla="*/ 37780 w 603643"/>
                <a:gd name="connsiteY0" fmla="*/ 221919 h 299375"/>
                <a:gd name="connsiteX1" fmla="*/ 0 w 603643"/>
                <a:gd name="connsiteY1" fmla="*/ 245621 h 299375"/>
                <a:gd name="connsiteX2" fmla="*/ 30117 w 603643"/>
                <a:gd name="connsiteY2" fmla="*/ 255066 h 299375"/>
                <a:gd name="connsiteX3" fmla="*/ 40454 w 603643"/>
                <a:gd name="connsiteY3" fmla="*/ 270214 h 299375"/>
                <a:gd name="connsiteX4" fmla="*/ 53107 w 603643"/>
                <a:gd name="connsiteY4" fmla="*/ 280015 h 299375"/>
                <a:gd name="connsiteX5" fmla="*/ 75739 w 603643"/>
                <a:gd name="connsiteY5" fmla="*/ 297836 h 299375"/>
                <a:gd name="connsiteX6" fmla="*/ 96590 w 603643"/>
                <a:gd name="connsiteY6" fmla="*/ 283401 h 299375"/>
                <a:gd name="connsiteX7" fmla="*/ 97659 w 603643"/>
                <a:gd name="connsiteY7" fmla="*/ 268253 h 299375"/>
                <a:gd name="connsiteX8" fmla="*/ 103718 w 603643"/>
                <a:gd name="connsiteY8" fmla="*/ 268253 h 299375"/>
                <a:gd name="connsiteX9" fmla="*/ 114411 w 603643"/>
                <a:gd name="connsiteY9" fmla="*/ 270214 h 299375"/>
                <a:gd name="connsiteX10" fmla="*/ 121004 w 603643"/>
                <a:gd name="connsiteY10" fmla="*/ 260947 h 299375"/>
                <a:gd name="connsiteX11" fmla="*/ 110490 w 603643"/>
                <a:gd name="connsiteY11" fmla="*/ 232612 h 299375"/>
                <a:gd name="connsiteX12" fmla="*/ 123143 w 603643"/>
                <a:gd name="connsiteY12" fmla="*/ 241344 h 299375"/>
                <a:gd name="connsiteX13" fmla="*/ 137578 w 603643"/>
                <a:gd name="connsiteY13" fmla="*/ 251858 h 299375"/>
                <a:gd name="connsiteX14" fmla="*/ 137578 w 603643"/>
                <a:gd name="connsiteY14" fmla="*/ 223166 h 299375"/>
                <a:gd name="connsiteX15" fmla="*/ 149161 w 603643"/>
                <a:gd name="connsiteY15" fmla="*/ 214791 h 299375"/>
                <a:gd name="connsiteX16" fmla="*/ 151478 w 603643"/>
                <a:gd name="connsiteY16" fmla="*/ 236176 h 299375"/>
                <a:gd name="connsiteX17" fmla="*/ 162171 w 603643"/>
                <a:gd name="connsiteY17" fmla="*/ 227800 h 299375"/>
                <a:gd name="connsiteX18" fmla="*/ 176606 w 603643"/>
                <a:gd name="connsiteY18" fmla="*/ 223523 h 299375"/>
                <a:gd name="connsiteX19" fmla="*/ 190506 w 603643"/>
                <a:gd name="connsiteY19" fmla="*/ 199286 h 299375"/>
                <a:gd name="connsiteX20" fmla="*/ 196922 w 603643"/>
                <a:gd name="connsiteY20" fmla="*/ 178614 h 299375"/>
                <a:gd name="connsiteX21" fmla="*/ 211713 w 603643"/>
                <a:gd name="connsiteY21" fmla="*/ 193049 h 299375"/>
                <a:gd name="connsiteX22" fmla="*/ 232920 w 603643"/>
                <a:gd name="connsiteY22" fmla="*/ 179149 h 299375"/>
                <a:gd name="connsiteX23" fmla="*/ 246464 w 603643"/>
                <a:gd name="connsiteY23" fmla="*/ 189485 h 299375"/>
                <a:gd name="connsiteX24" fmla="*/ 250919 w 603643"/>
                <a:gd name="connsiteY24" fmla="*/ 176832 h 299375"/>
                <a:gd name="connsiteX25" fmla="*/ 262325 w 603643"/>
                <a:gd name="connsiteY25" fmla="*/ 179149 h 299375"/>
                <a:gd name="connsiteX26" fmla="*/ 278185 w 603643"/>
                <a:gd name="connsiteY26" fmla="*/ 161328 h 299375"/>
                <a:gd name="connsiteX27" fmla="*/ 267671 w 603643"/>
                <a:gd name="connsiteY27" fmla="*/ 152239 h 299375"/>
                <a:gd name="connsiteX28" fmla="*/ 276225 w 603643"/>
                <a:gd name="connsiteY28" fmla="*/ 154199 h 299375"/>
                <a:gd name="connsiteX29" fmla="*/ 287987 w 603643"/>
                <a:gd name="connsiteY29" fmla="*/ 150457 h 299375"/>
                <a:gd name="connsiteX30" fmla="*/ 311332 w 603643"/>
                <a:gd name="connsiteY30" fmla="*/ 144398 h 299375"/>
                <a:gd name="connsiteX31" fmla="*/ 336816 w 603643"/>
                <a:gd name="connsiteY31" fmla="*/ 132636 h 299375"/>
                <a:gd name="connsiteX32" fmla="*/ 362835 w 603643"/>
                <a:gd name="connsiteY32" fmla="*/ 131745 h 299375"/>
                <a:gd name="connsiteX33" fmla="*/ 385289 w 603643"/>
                <a:gd name="connsiteY33" fmla="*/ 124438 h 299375"/>
                <a:gd name="connsiteX34" fmla="*/ 413090 w 603643"/>
                <a:gd name="connsiteY34" fmla="*/ 126220 h 299375"/>
                <a:gd name="connsiteX35" fmla="*/ 436435 w 603643"/>
                <a:gd name="connsiteY35" fmla="*/ 122300 h 299375"/>
                <a:gd name="connsiteX36" fmla="*/ 467800 w 603643"/>
                <a:gd name="connsiteY36" fmla="*/ 116419 h 299375"/>
                <a:gd name="connsiteX37" fmla="*/ 496136 w 603643"/>
                <a:gd name="connsiteY37" fmla="*/ 116419 h 299375"/>
                <a:gd name="connsiteX38" fmla="*/ 541936 w 603643"/>
                <a:gd name="connsiteY38" fmla="*/ 101627 h 299375"/>
                <a:gd name="connsiteX39" fmla="*/ 581142 w 603643"/>
                <a:gd name="connsiteY39" fmla="*/ 81312 h 299375"/>
                <a:gd name="connsiteX40" fmla="*/ 597894 w 603643"/>
                <a:gd name="connsiteY40" fmla="*/ 66520 h 299375"/>
                <a:gd name="connsiteX41" fmla="*/ 602883 w 603643"/>
                <a:gd name="connsiteY41" fmla="*/ 41749 h 299375"/>
                <a:gd name="connsiteX42" fmla="*/ 602883 w 603643"/>
                <a:gd name="connsiteY42" fmla="*/ 41749 h 299375"/>
                <a:gd name="connsiteX43" fmla="*/ 576240 w 603643"/>
                <a:gd name="connsiteY43" fmla="*/ 753 h 299375"/>
                <a:gd name="connsiteX44" fmla="*/ 567241 w 603643"/>
                <a:gd name="connsiteY44" fmla="*/ 48 h 299375"/>
                <a:gd name="connsiteX45" fmla="*/ 508076 w 603643"/>
                <a:gd name="connsiteY45" fmla="*/ 34443 h 299375"/>
                <a:gd name="connsiteX46" fmla="*/ 478671 w 603643"/>
                <a:gd name="connsiteY46" fmla="*/ 39432 h 299375"/>
                <a:gd name="connsiteX47" fmla="*/ 455326 w 603643"/>
                <a:gd name="connsiteY47" fmla="*/ 51729 h 299375"/>
                <a:gd name="connsiteX48" fmla="*/ 437505 w 603643"/>
                <a:gd name="connsiteY48" fmla="*/ 41214 h 299375"/>
                <a:gd name="connsiteX49" fmla="*/ 412377 w 603643"/>
                <a:gd name="connsiteY49" fmla="*/ 43531 h 299375"/>
                <a:gd name="connsiteX50" fmla="*/ 388497 w 603643"/>
                <a:gd name="connsiteY50" fmla="*/ 25710 h 299375"/>
                <a:gd name="connsiteX51" fmla="*/ 368359 w 603643"/>
                <a:gd name="connsiteY51" fmla="*/ 17513 h 299375"/>
                <a:gd name="connsiteX52" fmla="*/ 352142 w 603643"/>
                <a:gd name="connsiteY52" fmla="*/ 31769 h 299375"/>
                <a:gd name="connsiteX53" fmla="*/ 328797 w 603643"/>
                <a:gd name="connsiteY53" fmla="*/ 37294 h 299375"/>
                <a:gd name="connsiteX54" fmla="*/ 267671 w 603643"/>
                <a:gd name="connsiteY54" fmla="*/ 44422 h 299375"/>
                <a:gd name="connsiteX55" fmla="*/ 243613 w 603643"/>
                <a:gd name="connsiteY55" fmla="*/ 53511 h 299375"/>
                <a:gd name="connsiteX56" fmla="*/ 231851 w 603643"/>
                <a:gd name="connsiteY56" fmla="*/ 60105 h 299375"/>
                <a:gd name="connsiteX57" fmla="*/ 222406 w 603643"/>
                <a:gd name="connsiteY57" fmla="*/ 62600 h 299375"/>
                <a:gd name="connsiteX58" fmla="*/ 205654 w 603643"/>
                <a:gd name="connsiteY58" fmla="*/ 74540 h 299375"/>
                <a:gd name="connsiteX59" fmla="*/ 191219 w 603643"/>
                <a:gd name="connsiteY59" fmla="*/ 67055 h 299375"/>
                <a:gd name="connsiteX60" fmla="*/ 179457 w 603643"/>
                <a:gd name="connsiteY60" fmla="*/ 84876 h 299375"/>
                <a:gd name="connsiteX61" fmla="*/ 163596 w 603643"/>
                <a:gd name="connsiteY61" fmla="*/ 73470 h 299375"/>
                <a:gd name="connsiteX62" fmla="*/ 146845 w 603643"/>
                <a:gd name="connsiteY62" fmla="*/ 87549 h 299375"/>
                <a:gd name="connsiteX63" fmla="*/ 151835 w 603643"/>
                <a:gd name="connsiteY63" fmla="*/ 105370 h 299375"/>
                <a:gd name="connsiteX64" fmla="*/ 142746 w 603643"/>
                <a:gd name="connsiteY64" fmla="*/ 121231 h 299375"/>
                <a:gd name="connsiteX65" fmla="*/ 152013 w 603643"/>
                <a:gd name="connsiteY65" fmla="*/ 137804 h 299375"/>
                <a:gd name="connsiteX66" fmla="*/ 135796 w 603643"/>
                <a:gd name="connsiteY66" fmla="*/ 130319 h 299375"/>
                <a:gd name="connsiteX67" fmla="*/ 111738 w 603643"/>
                <a:gd name="connsiteY67" fmla="*/ 134774 h 299375"/>
                <a:gd name="connsiteX68" fmla="*/ 111738 w 603643"/>
                <a:gd name="connsiteY68" fmla="*/ 154734 h 299375"/>
                <a:gd name="connsiteX69" fmla="*/ 95520 w 603643"/>
                <a:gd name="connsiteY69" fmla="*/ 158833 h 299375"/>
                <a:gd name="connsiteX70" fmla="*/ 87145 w 603643"/>
                <a:gd name="connsiteY70" fmla="*/ 168278 h 299375"/>
                <a:gd name="connsiteX71" fmla="*/ 75383 w 603643"/>
                <a:gd name="connsiteY71" fmla="*/ 175763 h 299375"/>
                <a:gd name="connsiteX72" fmla="*/ 54889 w 603643"/>
                <a:gd name="connsiteY72" fmla="*/ 176832 h 299375"/>
                <a:gd name="connsiteX73" fmla="*/ 34751 w 603643"/>
                <a:gd name="connsiteY73" fmla="*/ 185921 h 299375"/>
                <a:gd name="connsiteX74" fmla="*/ 11405 w 603643"/>
                <a:gd name="connsiteY74" fmla="*/ 189128 h 299375"/>
                <a:gd name="connsiteX75" fmla="*/ 6237 w 603643"/>
                <a:gd name="connsiteY75" fmla="*/ 206949 h 299375"/>
                <a:gd name="connsiteX76" fmla="*/ 30117 w 603643"/>
                <a:gd name="connsiteY76" fmla="*/ 215682 h 299375"/>
                <a:gd name="connsiteX77" fmla="*/ 51681 w 603643"/>
                <a:gd name="connsiteY77" fmla="*/ 221028 h 299375"/>
                <a:gd name="connsiteX78" fmla="*/ 37780 w 603643"/>
                <a:gd name="connsiteY78" fmla="*/ 221919 h 29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3643" h="299375">
                  <a:moveTo>
                    <a:pt x="37780" y="221919"/>
                  </a:moveTo>
                  <a:cubicBezTo>
                    <a:pt x="25128" y="220672"/>
                    <a:pt x="6594" y="236176"/>
                    <a:pt x="0" y="245621"/>
                  </a:cubicBezTo>
                  <a:cubicBezTo>
                    <a:pt x="11227" y="251145"/>
                    <a:pt x="21207" y="244195"/>
                    <a:pt x="30117" y="255066"/>
                  </a:cubicBezTo>
                  <a:cubicBezTo>
                    <a:pt x="34038" y="260056"/>
                    <a:pt x="35464" y="265937"/>
                    <a:pt x="40454" y="270214"/>
                  </a:cubicBezTo>
                  <a:cubicBezTo>
                    <a:pt x="44896" y="273181"/>
                    <a:pt x="49124" y="276456"/>
                    <a:pt x="53107" y="280015"/>
                  </a:cubicBezTo>
                  <a:cubicBezTo>
                    <a:pt x="61304" y="289995"/>
                    <a:pt x="57918" y="304074"/>
                    <a:pt x="75739" y="297836"/>
                  </a:cubicBezTo>
                  <a:cubicBezTo>
                    <a:pt x="84057" y="295384"/>
                    <a:pt x="91366" y="290323"/>
                    <a:pt x="96590" y="283401"/>
                  </a:cubicBezTo>
                  <a:cubicBezTo>
                    <a:pt x="98550" y="279303"/>
                    <a:pt x="95342" y="271105"/>
                    <a:pt x="97659" y="268253"/>
                  </a:cubicBezTo>
                  <a:cubicBezTo>
                    <a:pt x="99976" y="265402"/>
                    <a:pt x="100688" y="268253"/>
                    <a:pt x="103718" y="268253"/>
                  </a:cubicBezTo>
                  <a:cubicBezTo>
                    <a:pt x="106747" y="268253"/>
                    <a:pt x="108886" y="272709"/>
                    <a:pt x="114411" y="270214"/>
                  </a:cubicBezTo>
                  <a:cubicBezTo>
                    <a:pt x="117799" y="268173"/>
                    <a:pt x="120187" y="264817"/>
                    <a:pt x="121004" y="260947"/>
                  </a:cubicBezTo>
                  <a:cubicBezTo>
                    <a:pt x="123321" y="250967"/>
                    <a:pt x="107995" y="240453"/>
                    <a:pt x="110490" y="232612"/>
                  </a:cubicBezTo>
                  <a:cubicBezTo>
                    <a:pt x="114054" y="221563"/>
                    <a:pt x="121183" y="237423"/>
                    <a:pt x="123143" y="241344"/>
                  </a:cubicBezTo>
                  <a:cubicBezTo>
                    <a:pt x="127063" y="248829"/>
                    <a:pt x="129737" y="257739"/>
                    <a:pt x="137578" y="251858"/>
                  </a:cubicBezTo>
                  <a:cubicBezTo>
                    <a:pt x="145419" y="245977"/>
                    <a:pt x="137578" y="232077"/>
                    <a:pt x="137578" y="223166"/>
                  </a:cubicBezTo>
                  <a:cubicBezTo>
                    <a:pt x="137578" y="214256"/>
                    <a:pt x="143280" y="206593"/>
                    <a:pt x="149161" y="214791"/>
                  </a:cubicBezTo>
                  <a:cubicBezTo>
                    <a:pt x="152726" y="219602"/>
                    <a:pt x="145241" y="233681"/>
                    <a:pt x="151478" y="236176"/>
                  </a:cubicBezTo>
                  <a:cubicBezTo>
                    <a:pt x="157715" y="238671"/>
                    <a:pt x="159141" y="229938"/>
                    <a:pt x="162171" y="227800"/>
                  </a:cubicBezTo>
                  <a:cubicBezTo>
                    <a:pt x="165200" y="225661"/>
                    <a:pt x="171972" y="225840"/>
                    <a:pt x="176606" y="223523"/>
                  </a:cubicBezTo>
                  <a:cubicBezTo>
                    <a:pt x="184345" y="217673"/>
                    <a:pt x="189364" y="208920"/>
                    <a:pt x="190506" y="199286"/>
                  </a:cubicBezTo>
                  <a:cubicBezTo>
                    <a:pt x="191397" y="193049"/>
                    <a:pt x="186407" y="172020"/>
                    <a:pt x="196922" y="178614"/>
                  </a:cubicBezTo>
                  <a:cubicBezTo>
                    <a:pt x="204407" y="183426"/>
                    <a:pt x="199595" y="196435"/>
                    <a:pt x="211713" y="193049"/>
                  </a:cubicBezTo>
                  <a:cubicBezTo>
                    <a:pt x="219198" y="190554"/>
                    <a:pt x="223831" y="173268"/>
                    <a:pt x="232920" y="179149"/>
                  </a:cubicBezTo>
                  <a:cubicBezTo>
                    <a:pt x="237375" y="182178"/>
                    <a:pt x="237910" y="198930"/>
                    <a:pt x="246464" y="189485"/>
                  </a:cubicBezTo>
                  <a:cubicBezTo>
                    <a:pt x="249494" y="185921"/>
                    <a:pt x="246464" y="179327"/>
                    <a:pt x="250919" y="176832"/>
                  </a:cubicBezTo>
                  <a:cubicBezTo>
                    <a:pt x="255375" y="174337"/>
                    <a:pt x="259295" y="179505"/>
                    <a:pt x="262325" y="179149"/>
                  </a:cubicBezTo>
                  <a:cubicBezTo>
                    <a:pt x="272482" y="177901"/>
                    <a:pt x="275869" y="168456"/>
                    <a:pt x="278185" y="161328"/>
                  </a:cubicBezTo>
                  <a:cubicBezTo>
                    <a:pt x="275869" y="161328"/>
                    <a:pt x="257156" y="156694"/>
                    <a:pt x="267671" y="152239"/>
                  </a:cubicBezTo>
                  <a:cubicBezTo>
                    <a:pt x="271057" y="150813"/>
                    <a:pt x="273195" y="154199"/>
                    <a:pt x="276225" y="154199"/>
                  </a:cubicBezTo>
                  <a:cubicBezTo>
                    <a:pt x="280348" y="153712"/>
                    <a:pt x="284340" y="152442"/>
                    <a:pt x="287987" y="150457"/>
                  </a:cubicBezTo>
                  <a:cubicBezTo>
                    <a:pt x="295828" y="147427"/>
                    <a:pt x="303669" y="147249"/>
                    <a:pt x="311332" y="144398"/>
                  </a:cubicBezTo>
                  <a:cubicBezTo>
                    <a:pt x="319551" y="139905"/>
                    <a:pt x="328065" y="135976"/>
                    <a:pt x="336816" y="132636"/>
                  </a:cubicBezTo>
                  <a:cubicBezTo>
                    <a:pt x="345549" y="130676"/>
                    <a:pt x="354637" y="132636"/>
                    <a:pt x="362835" y="131745"/>
                  </a:cubicBezTo>
                  <a:cubicBezTo>
                    <a:pt x="371032" y="130854"/>
                    <a:pt x="377092" y="125329"/>
                    <a:pt x="385289" y="124438"/>
                  </a:cubicBezTo>
                  <a:cubicBezTo>
                    <a:pt x="393487" y="123547"/>
                    <a:pt x="403110" y="126399"/>
                    <a:pt x="413090" y="126220"/>
                  </a:cubicBezTo>
                  <a:cubicBezTo>
                    <a:pt x="423070" y="126042"/>
                    <a:pt x="428594" y="123369"/>
                    <a:pt x="436435" y="122300"/>
                  </a:cubicBezTo>
                  <a:cubicBezTo>
                    <a:pt x="447306" y="120696"/>
                    <a:pt x="457108" y="118736"/>
                    <a:pt x="467800" y="116419"/>
                  </a:cubicBezTo>
                  <a:cubicBezTo>
                    <a:pt x="477235" y="115796"/>
                    <a:pt x="486701" y="115796"/>
                    <a:pt x="496136" y="116419"/>
                  </a:cubicBezTo>
                  <a:cubicBezTo>
                    <a:pt x="511818" y="114815"/>
                    <a:pt x="526253" y="104479"/>
                    <a:pt x="541936" y="101627"/>
                  </a:cubicBezTo>
                  <a:cubicBezTo>
                    <a:pt x="556677" y="98742"/>
                    <a:pt x="570283" y="91691"/>
                    <a:pt x="581142" y="81312"/>
                  </a:cubicBezTo>
                  <a:cubicBezTo>
                    <a:pt x="586132" y="77035"/>
                    <a:pt x="594864" y="72579"/>
                    <a:pt x="597894" y="66520"/>
                  </a:cubicBezTo>
                  <a:cubicBezTo>
                    <a:pt x="600172" y="58399"/>
                    <a:pt x="601840" y="50119"/>
                    <a:pt x="602883" y="41749"/>
                  </a:cubicBezTo>
                  <a:cubicBezTo>
                    <a:pt x="604131" y="37116"/>
                    <a:pt x="602883" y="40145"/>
                    <a:pt x="602883" y="41749"/>
                  </a:cubicBezTo>
                  <a:cubicBezTo>
                    <a:pt x="606847" y="23071"/>
                    <a:pt x="594918" y="4716"/>
                    <a:pt x="576240" y="753"/>
                  </a:cubicBezTo>
                  <a:cubicBezTo>
                    <a:pt x="573284" y="126"/>
                    <a:pt x="570259" y="-111"/>
                    <a:pt x="567241" y="48"/>
                  </a:cubicBezTo>
                  <a:cubicBezTo>
                    <a:pt x="544284" y="4721"/>
                    <a:pt x="523497" y="16805"/>
                    <a:pt x="508076" y="34443"/>
                  </a:cubicBezTo>
                  <a:cubicBezTo>
                    <a:pt x="499344" y="42462"/>
                    <a:pt x="490255" y="37650"/>
                    <a:pt x="478671" y="39432"/>
                  </a:cubicBezTo>
                  <a:cubicBezTo>
                    <a:pt x="467087" y="41214"/>
                    <a:pt x="463523" y="51016"/>
                    <a:pt x="455326" y="51729"/>
                  </a:cubicBezTo>
                  <a:cubicBezTo>
                    <a:pt x="447128" y="52442"/>
                    <a:pt x="444811" y="42996"/>
                    <a:pt x="437505" y="41214"/>
                  </a:cubicBezTo>
                  <a:cubicBezTo>
                    <a:pt x="430198" y="39432"/>
                    <a:pt x="423248" y="47273"/>
                    <a:pt x="412377" y="43531"/>
                  </a:cubicBezTo>
                  <a:cubicBezTo>
                    <a:pt x="402987" y="39797"/>
                    <a:pt x="394749" y="33650"/>
                    <a:pt x="388497" y="25710"/>
                  </a:cubicBezTo>
                  <a:cubicBezTo>
                    <a:pt x="382082" y="18938"/>
                    <a:pt x="378339" y="15552"/>
                    <a:pt x="368359" y="17513"/>
                  </a:cubicBezTo>
                  <a:cubicBezTo>
                    <a:pt x="358380" y="19473"/>
                    <a:pt x="357667" y="24285"/>
                    <a:pt x="352142" y="31769"/>
                  </a:cubicBezTo>
                  <a:cubicBezTo>
                    <a:pt x="346618" y="39254"/>
                    <a:pt x="338598" y="38007"/>
                    <a:pt x="328797" y="37294"/>
                  </a:cubicBezTo>
                  <a:cubicBezTo>
                    <a:pt x="308147" y="34443"/>
                    <a:pt x="287111" y="36896"/>
                    <a:pt x="267671" y="44422"/>
                  </a:cubicBezTo>
                  <a:cubicBezTo>
                    <a:pt x="259847" y="47946"/>
                    <a:pt x="251812" y="50981"/>
                    <a:pt x="243613" y="53511"/>
                  </a:cubicBezTo>
                  <a:cubicBezTo>
                    <a:pt x="239560" y="55465"/>
                    <a:pt x="235632" y="57667"/>
                    <a:pt x="231851" y="60105"/>
                  </a:cubicBezTo>
                  <a:cubicBezTo>
                    <a:pt x="229356" y="61174"/>
                    <a:pt x="225079" y="60105"/>
                    <a:pt x="222406" y="62600"/>
                  </a:cubicBezTo>
                  <a:cubicBezTo>
                    <a:pt x="215099" y="68124"/>
                    <a:pt x="217238" y="80420"/>
                    <a:pt x="205654" y="74540"/>
                  </a:cubicBezTo>
                  <a:cubicBezTo>
                    <a:pt x="199238" y="70797"/>
                    <a:pt x="201199" y="60639"/>
                    <a:pt x="191219" y="67055"/>
                  </a:cubicBezTo>
                  <a:cubicBezTo>
                    <a:pt x="184803" y="71154"/>
                    <a:pt x="186407" y="82024"/>
                    <a:pt x="179457" y="84876"/>
                  </a:cubicBezTo>
                  <a:cubicBezTo>
                    <a:pt x="167873" y="90757"/>
                    <a:pt x="170725" y="77391"/>
                    <a:pt x="163596" y="73470"/>
                  </a:cubicBezTo>
                  <a:cubicBezTo>
                    <a:pt x="156468" y="69550"/>
                    <a:pt x="147558" y="80420"/>
                    <a:pt x="146845" y="87549"/>
                  </a:cubicBezTo>
                  <a:cubicBezTo>
                    <a:pt x="146132" y="94677"/>
                    <a:pt x="153439" y="99489"/>
                    <a:pt x="151835" y="105370"/>
                  </a:cubicBezTo>
                  <a:cubicBezTo>
                    <a:pt x="150231" y="111251"/>
                    <a:pt x="137578" y="108934"/>
                    <a:pt x="142746" y="121231"/>
                  </a:cubicBezTo>
                  <a:cubicBezTo>
                    <a:pt x="144884" y="125864"/>
                    <a:pt x="156468" y="131388"/>
                    <a:pt x="152013" y="137804"/>
                  </a:cubicBezTo>
                  <a:cubicBezTo>
                    <a:pt x="147558" y="144220"/>
                    <a:pt x="141320" y="132458"/>
                    <a:pt x="135796" y="130319"/>
                  </a:cubicBezTo>
                  <a:cubicBezTo>
                    <a:pt x="130271" y="128181"/>
                    <a:pt x="113519" y="130319"/>
                    <a:pt x="111738" y="134774"/>
                  </a:cubicBezTo>
                  <a:cubicBezTo>
                    <a:pt x="108886" y="142616"/>
                    <a:pt x="132766" y="162041"/>
                    <a:pt x="111738" y="154734"/>
                  </a:cubicBezTo>
                  <a:cubicBezTo>
                    <a:pt x="101401" y="151170"/>
                    <a:pt x="99263" y="145824"/>
                    <a:pt x="95520" y="158833"/>
                  </a:cubicBezTo>
                  <a:cubicBezTo>
                    <a:pt x="91778" y="171842"/>
                    <a:pt x="95520" y="162219"/>
                    <a:pt x="87145" y="168278"/>
                  </a:cubicBezTo>
                  <a:cubicBezTo>
                    <a:pt x="78769" y="174337"/>
                    <a:pt x="85362" y="177010"/>
                    <a:pt x="75383" y="175763"/>
                  </a:cubicBezTo>
                  <a:cubicBezTo>
                    <a:pt x="65403" y="174515"/>
                    <a:pt x="63977" y="171486"/>
                    <a:pt x="54889" y="176832"/>
                  </a:cubicBezTo>
                  <a:cubicBezTo>
                    <a:pt x="49139" y="181656"/>
                    <a:pt x="42171" y="184800"/>
                    <a:pt x="34751" y="185921"/>
                  </a:cubicBezTo>
                  <a:cubicBezTo>
                    <a:pt x="26826" y="185178"/>
                    <a:pt x="18836" y="186276"/>
                    <a:pt x="11405" y="189128"/>
                  </a:cubicBezTo>
                  <a:cubicBezTo>
                    <a:pt x="5319" y="192827"/>
                    <a:pt x="3074" y="200568"/>
                    <a:pt x="6237" y="206949"/>
                  </a:cubicBezTo>
                  <a:cubicBezTo>
                    <a:pt x="11405" y="216751"/>
                    <a:pt x="21207" y="215682"/>
                    <a:pt x="30117" y="215682"/>
                  </a:cubicBezTo>
                  <a:cubicBezTo>
                    <a:pt x="34751" y="215682"/>
                    <a:pt x="49720" y="213187"/>
                    <a:pt x="51681" y="221028"/>
                  </a:cubicBezTo>
                  <a:cubicBezTo>
                    <a:pt x="53641" y="228869"/>
                    <a:pt x="39919" y="222097"/>
                    <a:pt x="37780" y="22191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26" name="Полилиния: фигура 759">
              <a:extLst>
                <a:ext uri="{FF2B5EF4-FFF2-40B4-BE49-F238E27FC236}">
                  <a16:creationId xmlns:a16="http://schemas.microsoft.com/office/drawing/2014/main" id="{3E20759B-8B4B-4B44-B7A0-D47A6018B091}"/>
                </a:ext>
              </a:extLst>
            </p:cNvPr>
            <p:cNvSpPr/>
            <p:nvPr/>
          </p:nvSpPr>
          <p:spPr>
            <a:xfrm>
              <a:off x="3452151" y="2428294"/>
              <a:ext cx="25401" cy="51347"/>
            </a:xfrm>
            <a:custGeom>
              <a:avLst/>
              <a:gdLst>
                <a:gd name="connsiteX0" fmla="*/ 22810 w 27256"/>
                <a:gd name="connsiteY0" fmla="*/ 40432 h 55071"/>
                <a:gd name="connsiteX1" fmla="*/ 22810 w 27256"/>
                <a:gd name="connsiteY1" fmla="*/ 7820 h 55071"/>
                <a:gd name="connsiteX2" fmla="*/ 177 w 27256"/>
                <a:gd name="connsiteY2" fmla="*/ 9780 h 55071"/>
                <a:gd name="connsiteX3" fmla="*/ 6949 w 27256"/>
                <a:gd name="connsiteY3" fmla="*/ 24037 h 55071"/>
                <a:gd name="connsiteX4" fmla="*/ 4632 w 27256"/>
                <a:gd name="connsiteY4" fmla="*/ 50769 h 55071"/>
                <a:gd name="connsiteX5" fmla="*/ 13721 w 27256"/>
                <a:gd name="connsiteY5" fmla="*/ 50769 h 55071"/>
                <a:gd name="connsiteX6" fmla="*/ 15147 w 27256"/>
                <a:gd name="connsiteY6" fmla="*/ 43462 h 55071"/>
                <a:gd name="connsiteX7" fmla="*/ 22810 w 27256"/>
                <a:gd name="connsiteY7" fmla="*/ 40432 h 5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56" h="55071">
                  <a:moveTo>
                    <a:pt x="22810" y="40432"/>
                  </a:moveTo>
                  <a:cubicBezTo>
                    <a:pt x="27621" y="36155"/>
                    <a:pt x="29760" y="12632"/>
                    <a:pt x="22810" y="7820"/>
                  </a:cubicBezTo>
                  <a:cubicBezTo>
                    <a:pt x="15859" y="3008"/>
                    <a:pt x="-1962" y="-8041"/>
                    <a:pt x="177" y="9780"/>
                  </a:cubicBezTo>
                  <a:cubicBezTo>
                    <a:pt x="177" y="15661"/>
                    <a:pt x="5701" y="18335"/>
                    <a:pt x="6949" y="24037"/>
                  </a:cubicBezTo>
                  <a:cubicBezTo>
                    <a:pt x="8196" y="29740"/>
                    <a:pt x="1424" y="44175"/>
                    <a:pt x="4632" y="50769"/>
                  </a:cubicBezTo>
                  <a:cubicBezTo>
                    <a:pt x="7840" y="57362"/>
                    <a:pt x="10513" y="55580"/>
                    <a:pt x="13721" y="50769"/>
                  </a:cubicBezTo>
                  <a:cubicBezTo>
                    <a:pt x="16929" y="45957"/>
                    <a:pt x="13721" y="46135"/>
                    <a:pt x="15147" y="43462"/>
                  </a:cubicBezTo>
                  <a:cubicBezTo>
                    <a:pt x="16572" y="40789"/>
                    <a:pt x="20671" y="42215"/>
                    <a:pt x="22810" y="4043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27" name="Полилиния: фигура 760">
              <a:extLst>
                <a:ext uri="{FF2B5EF4-FFF2-40B4-BE49-F238E27FC236}">
                  <a16:creationId xmlns:a16="http://schemas.microsoft.com/office/drawing/2014/main" id="{0F4FCDB8-CCCB-46EF-8956-8A5CE734AC83}"/>
                </a:ext>
              </a:extLst>
            </p:cNvPr>
            <p:cNvSpPr/>
            <p:nvPr/>
          </p:nvSpPr>
          <p:spPr>
            <a:xfrm>
              <a:off x="3170306" y="2535038"/>
              <a:ext cx="92920" cy="78834"/>
            </a:xfrm>
            <a:custGeom>
              <a:avLst/>
              <a:gdLst>
                <a:gd name="connsiteX0" fmla="*/ 32612 w 99704"/>
                <a:gd name="connsiteY0" fmla="*/ 84017 h 84551"/>
                <a:gd name="connsiteX1" fmla="*/ 70393 w 99704"/>
                <a:gd name="connsiteY1" fmla="*/ 76711 h 84551"/>
                <a:gd name="connsiteX2" fmla="*/ 79838 w 99704"/>
                <a:gd name="connsiteY2" fmla="*/ 71721 h 84551"/>
                <a:gd name="connsiteX3" fmla="*/ 88927 w 99704"/>
                <a:gd name="connsiteY3" fmla="*/ 71721 h 84551"/>
                <a:gd name="connsiteX4" fmla="*/ 98372 w 99704"/>
                <a:gd name="connsiteY4" fmla="*/ 66018 h 84551"/>
                <a:gd name="connsiteX5" fmla="*/ 98372 w 99704"/>
                <a:gd name="connsiteY5" fmla="*/ 54969 h 84551"/>
                <a:gd name="connsiteX6" fmla="*/ 94629 w 99704"/>
                <a:gd name="connsiteY6" fmla="*/ 49088 h 84551"/>
                <a:gd name="connsiteX7" fmla="*/ 91065 w 99704"/>
                <a:gd name="connsiteY7" fmla="*/ 33584 h 84551"/>
                <a:gd name="connsiteX8" fmla="*/ 69145 w 99704"/>
                <a:gd name="connsiteY8" fmla="*/ 2932 h 84551"/>
                <a:gd name="connsiteX9" fmla="*/ 61661 w 99704"/>
                <a:gd name="connsiteY9" fmla="*/ 80 h 84551"/>
                <a:gd name="connsiteX10" fmla="*/ 45265 w 99704"/>
                <a:gd name="connsiteY10" fmla="*/ 4357 h 84551"/>
                <a:gd name="connsiteX11" fmla="*/ 1782 w 99704"/>
                <a:gd name="connsiteY11" fmla="*/ 50870 h 84551"/>
                <a:gd name="connsiteX12" fmla="*/ 0 w 99704"/>
                <a:gd name="connsiteY12" fmla="*/ 56573 h 84551"/>
                <a:gd name="connsiteX13" fmla="*/ 5524 w 99704"/>
                <a:gd name="connsiteY13" fmla="*/ 70295 h 84551"/>
                <a:gd name="connsiteX14" fmla="*/ 32612 w 99704"/>
                <a:gd name="connsiteY14" fmla="*/ 84017 h 8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704" h="84551">
                  <a:moveTo>
                    <a:pt x="32612" y="84017"/>
                  </a:moveTo>
                  <a:cubicBezTo>
                    <a:pt x="45666" y="85765"/>
                    <a:pt x="58932" y="83199"/>
                    <a:pt x="70393" y="76711"/>
                  </a:cubicBezTo>
                  <a:cubicBezTo>
                    <a:pt x="73131" y="74366"/>
                    <a:pt x="76357" y="72661"/>
                    <a:pt x="79838" y="71721"/>
                  </a:cubicBezTo>
                  <a:cubicBezTo>
                    <a:pt x="82867" y="71721"/>
                    <a:pt x="85897" y="71721"/>
                    <a:pt x="88927" y="71721"/>
                  </a:cubicBezTo>
                  <a:cubicBezTo>
                    <a:pt x="92827" y="71506"/>
                    <a:pt x="96366" y="69369"/>
                    <a:pt x="98372" y="66018"/>
                  </a:cubicBezTo>
                  <a:cubicBezTo>
                    <a:pt x="100149" y="62549"/>
                    <a:pt x="100149" y="58438"/>
                    <a:pt x="98372" y="54969"/>
                  </a:cubicBezTo>
                  <a:cubicBezTo>
                    <a:pt x="97294" y="52906"/>
                    <a:pt x="96042" y="50939"/>
                    <a:pt x="94629" y="49088"/>
                  </a:cubicBezTo>
                  <a:cubicBezTo>
                    <a:pt x="92611" y="44147"/>
                    <a:pt x="91407" y="38911"/>
                    <a:pt x="91065" y="33584"/>
                  </a:cubicBezTo>
                  <a:cubicBezTo>
                    <a:pt x="88583" y="20657"/>
                    <a:pt x="80576" y="9459"/>
                    <a:pt x="69145" y="2932"/>
                  </a:cubicBezTo>
                  <a:cubicBezTo>
                    <a:pt x="66806" y="1616"/>
                    <a:pt x="64283" y="655"/>
                    <a:pt x="61661" y="80"/>
                  </a:cubicBezTo>
                  <a:cubicBezTo>
                    <a:pt x="55870" y="-377"/>
                    <a:pt x="50095" y="1130"/>
                    <a:pt x="45265" y="4357"/>
                  </a:cubicBezTo>
                  <a:cubicBezTo>
                    <a:pt x="26057" y="14666"/>
                    <a:pt x="10776" y="31012"/>
                    <a:pt x="1782" y="50870"/>
                  </a:cubicBezTo>
                  <a:cubicBezTo>
                    <a:pt x="844" y="52646"/>
                    <a:pt x="240" y="54579"/>
                    <a:pt x="0" y="56573"/>
                  </a:cubicBezTo>
                  <a:cubicBezTo>
                    <a:pt x="86" y="61672"/>
                    <a:pt x="2054" y="66559"/>
                    <a:pt x="5524" y="70295"/>
                  </a:cubicBezTo>
                  <a:cubicBezTo>
                    <a:pt x="11863" y="78910"/>
                    <a:pt x="21916" y="84003"/>
                    <a:pt x="32612" y="840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28" name="Полилиния: фигура 761">
              <a:extLst>
                <a:ext uri="{FF2B5EF4-FFF2-40B4-BE49-F238E27FC236}">
                  <a16:creationId xmlns:a16="http://schemas.microsoft.com/office/drawing/2014/main" id="{7FB2731C-F7AE-4064-BFB3-1ADB4FBB21C3}"/>
                </a:ext>
              </a:extLst>
            </p:cNvPr>
            <p:cNvSpPr/>
            <p:nvPr/>
          </p:nvSpPr>
          <p:spPr>
            <a:xfrm>
              <a:off x="3897584" y="1394034"/>
              <a:ext cx="72484" cy="38343"/>
            </a:xfrm>
            <a:custGeom>
              <a:avLst/>
              <a:gdLst>
                <a:gd name="connsiteX0" fmla="*/ 21922 w 77776"/>
                <a:gd name="connsiteY0" fmla="*/ 36601 h 41124"/>
                <a:gd name="connsiteX1" fmla="*/ 47585 w 77776"/>
                <a:gd name="connsiteY1" fmla="*/ 28938 h 41124"/>
                <a:gd name="connsiteX2" fmla="*/ 69148 w 77776"/>
                <a:gd name="connsiteY2" fmla="*/ 41056 h 41124"/>
                <a:gd name="connsiteX3" fmla="*/ 77702 w 77776"/>
                <a:gd name="connsiteY3" fmla="*/ 27156 h 41124"/>
                <a:gd name="connsiteX4" fmla="*/ 67188 w 77776"/>
                <a:gd name="connsiteY4" fmla="*/ 12543 h 41124"/>
                <a:gd name="connsiteX5" fmla="*/ 37070 w 77776"/>
                <a:gd name="connsiteY5" fmla="*/ 10583 h 41124"/>
                <a:gd name="connsiteX6" fmla="*/ 20318 w 77776"/>
                <a:gd name="connsiteY6" fmla="*/ 10583 h 41124"/>
                <a:gd name="connsiteX7" fmla="*/ 10339 w 77776"/>
                <a:gd name="connsiteY7" fmla="*/ 1316 h 41124"/>
                <a:gd name="connsiteX8" fmla="*/ 537 w 77776"/>
                <a:gd name="connsiteY8" fmla="*/ 5058 h 41124"/>
                <a:gd name="connsiteX9" fmla="*/ 4102 w 77776"/>
                <a:gd name="connsiteY9" fmla="*/ 19493 h 41124"/>
                <a:gd name="connsiteX10" fmla="*/ 21922 w 77776"/>
                <a:gd name="connsiteY10" fmla="*/ 36601 h 4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776" h="41124">
                  <a:moveTo>
                    <a:pt x="21922" y="36601"/>
                  </a:moveTo>
                  <a:cubicBezTo>
                    <a:pt x="30298" y="36601"/>
                    <a:pt x="37249" y="27512"/>
                    <a:pt x="47585" y="28938"/>
                  </a:cubicBezTo>
                  <a:cubicBezTo>
                    <a:pt x="57921" y="30364"/>
                    <a:pt x="62020" y="42126"/>
                    <a:pt x="69148" y="41056"/>
                  </a:cubicBezTo>
                  <a:cubicBezTo>
                    <a:pt x="74826" y="38904"/>
                    <a:pt x="78339" y="33195"/>
                    <a:pt x="77702" y="27156"/>
                  </a:cubicBezTo>
                  <a:cubicBezTo>
                    <a:pt x="77702" y="27156"/>
                    <a:pt x="66653" y="12008"/>
                    <a:pt x="67188" y="12543"/>
                  </a:cubicBezTo>
                  <a:cubicBezTo>
                    <a:pt x="60772" y="6662"/>
                    <a:pt x="44911" y="11117"/>
                    <a:pt x="37070" y="10583"/>
                  </a:cubicBezTo>
                  <a:cubicBezTo>
                    <a:pt x="31500" y="11129"/>
                    <a:pt x="25889" y="11129"/>
                    <a:pt x="20318" y="10583"/>
                  </a:cubicBezTo>
                  <a:cubicBezTo>
                    <a:pt x="14794" y="8444"/>
                    <a:pt x="14794" y="4523"/>
                    <a:pt x="10339" y="1316"/>
                  </a:cubicBezTo>
                  <a:cubicBezTo>
                    <a:pt x="5883" y="-1892"/>
                    <a:pt x="2319" y="1316"/>
                    <a:pt x="537" y="5058"/>
                  </a:cubicBezTo>
                  <a:cubicBezTo>
                    <a:pt x="-1245" y="8800"/>
                    <a:pt x="1785" y="14860"/>
                    <a:pt x="4102" y="19493"/>
                  </a:cubicBezTo>
                  <a:cubicBezTo>
                    <a:pt x="6418" y="24126"/>
                    <a:pt x="12299" y="36601"/>
                    <a:pt x="21922" y="3660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29" name="Полилиния: фигура 762">
              <a:extLst>
                <a:ext uri="{FF2B5EF4-FFF2-40B4-BE49-F238E27FC236}">
                  <a16:creationId xmlns:a16="http://schemas.microsoft.com/office/drawing/2014/main" id="{7E9ED0F3-4590-4BBD-85D7-9CAA318CFCFC}"/>
                </a:ext>
              </a:extLst>
            </p:cNvPr>
            <p:cNvSpPr/>
            <p:nvPr/>
          </p:nvSpPr>
          <p:spPr>
            <a:xfrm>
              <a:off x="3902263" y="1422671"/>
              <a:ext cx="115797" cy="66802"/>
            </a:xfrm>
            <a:custGeom>
              <a:avLst/>
              <a:gdLst>
                <a:gd name="connsiteX0" fmla="*/ 42386 w 124251"/>
                <a:gd name="connsiteY0" fmla="*/ 19788 h 71647"/>
                <a:gd name="connsiteX1" fmla="*/ 27773 w 124251"/>
                <a:gd name="connsiteY1" fmla="*/ 37609 h 71647"/>
                <a:gd name="connsiteX2" fmla="*/ 23852 w 124251"/>
                <a:gd name="connsiteY2" fmla="*/ 41886 h 71647"/>
                <a:gd name="connsiteX3" fmla="*/ 17258 w 124251"/>
                <a:gd name="connsiteY3" fmla="*/ 32441 h 71647"/>
                <a:gd name="connsiteX4" fmla="*/ 3440 w 124251"/>
                <a:gd name="connsiteY4" fmla="*/ 31346 h 71647"/>
                <a:gd name="connsiteX5" fmla="*/ 1398 w 124251"/>
                <a:gd name="connsiteY5" fmla="*/ 43847 h 71647"/>
                <a:gd name="connsiteX6" fmla="*/ 9595 w 124251"/>
                <a:gd name="connsiteY6" fmla="*/ 47232 h 71647"/>
                <a:gd name="connsiteX7" fmla="*/ 9595 w 124251"/>
                <a:gd name="connsiteY7" fmla="*/ 57747 h 71647"/>
                <a:gd name="connsiteX8" fmla="*/ 5853 w 124251"/>
                <a:gd name="connsiteY8" fmla="*/ 62559 h 71647"/>
                <a:gd name="connsiteX9" fmla="*/ 14942 w 124251"/>
                <a:gd name="connsiteY9" fmla="*/ 67014 h 71647"/>
                <a:gd name="connsiteX10" fmla="*/ 41851 w 124251"/>
                <a:gd name="connsiteY10" fmla="*/ 58816 h 71647"/>
                <a:gd name="connsiteX11" fmla="*/ 61276 w 124251"/>
                <a:gd name="connsiteY11" fmla="*/ 55430 h 71647"/>
                <a:gd name="connsiteX12" fmla="*/ 87651 w 124251"/>
                <a:gd name="connsiteY12" fmla="*/ 50975 h 71647"/>
                <a:gd name="connsiteX13" fmla="*/ 109571 w 124251"/>
                <a:gd name="connsiteY13" fmla="*/ 52935 h 71647"/>
                <a:gd name="connsiteX14" fmla="*/ 121511 w 124251"/>
                <a:gd name="connsiteY14" fmla="*/ 33510 h 71647"/>
                <a:gd name="connsiteX15" fmla="*/ 111353 w 124251"/>
                <a:gd name="connsiteY15" fmla="*/ 24422 h 71647"/>
                <a:gd name="connsiteX16" fmla="*/ 123471 w 124251"/>
                <a:gd name="connsiteY16" fmla="*/ 11412 h 71647"/>
                <a:gd name="connsiteX17" fmla="*/ 114561 w 124251"/>
                <a:gd name="connsiteY17" fmla="*/ 9274 h 71647"/>
                <a:gd name="connsiteX18" fmla="*/ 101552 w 124251"/>
                <a:gd name="connsiteY18" fmla="*/ 7 h 71647"/>
                <a:gd name="connsiteX19" fmla="*/ 78384 w 124251"/>
                <a:gd name="connsiteY19" fmla="*/ 11412 h 71647"/>
                <a:gd name="connsiteX20" fmla="*/ 65019 w 124251"/>
                <a:gd name="connsiteY20" fmla="*/ 34401 h 71647"/>
                <a:gd name="connsiteX21" fmla="*/ 42386 w 124251"/>
                <a:gd name="connsiteY21" fmla="*/ 19788 h 7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4251" h="71647">
                  <a:moveTo>
                    <a:pt x="42386" y="19788"/>
                  </a:moveTo>
                  <a:cubicBezTo>
                    <a:pt x="32584" y="19788"/>
                    <a:pt x="35079" y="32085"/>
                    <a:pt x="27773" y="37609"/>
                  </a:cubicBezTo>
                  <a:cubicBezTo>
                    <a:pt x="25456" y="39213"/>
                    <a:pt x="27773" y="42064"/>
                    <a:pt x="23852" y="41886"/>
                  </a:cubicBezTo>
                  <a:cubicBezTo>
                    <a:pt x="19932" y="41708"/>
                    <a:pt x="19753" y="34936"/>
                    <a:pt x="17258" y="32441"/>
                  </a:cubicBezTo>
                  <a:cubicBezTo>
                    <a:pt x="13745" y="28323"/>
                    <a:pt x="7558" y="27833"/>
                    <a:pt x="3440" y="31346"/>
                  </a:cubicBezTo>
                  <a:cubicBezTo>
                    <a:pt x="-203" y="34455"/>
                    <a:pt x="-1066" y="39740"/>
                    <a:pt x="1398" y="43847"/>
                  </a:cubicBezTo>
                  <a:cubicBezTo>
                    <a:pt x="4071" y="48836"/>
                    <a:pt x="6744" y="43847"/>
                    <a:pt x="9595" y="47232"/>
                  </a:cubicBezTo>
                  <a:cubicBezTo>
                    <a:pt x="16011" y="53648"/>
                    <a:pt x="11734" y="51331"/>
                    <a:pt x="9595" y="57747"/>
                  </a:cubicBezTo>
                  <a:cubicBezTo>
                    <a:pt x="9595" y="60064"/>
                    <a:pt x="5318" y="58994"/>
                    <a:pt x="5853" y="62559"/>
                  </a:cubicBezTo>
                  <a:cubicBezTo>
                    <a:pt x="6388" y="66123"/>
                    <a:pt x="13516" y="66123"/>
                    <a:pt x="14942" y="67014"/>
                  </a:cubicBezTo>
                  <a:cubicBezTo>
                    <a:pt x="30802" y="75746"/>
                    <a:pt x="31159" y="71647"/>
                    <a:pt x="41851" y="58816"/>
                  </a:cubicBezTo>
                  <a:cubicBezTo>
                    <a:pt x="49871" y="49015"/>
                    <a:pt x="51118" y="55965"/>
                    <a:pt x="61276" y="55430"/>
                  </a:cubicBezTo>
                  <a:cubicBezTo>
                    <a:pt x="71434" y="54896"/>
                    <a:pt x="75711" y="46876"/>
                    <a:pt x="87651" y="50975"/>
                  </a:cubicBezTo>
                  <a:cubicBezTo>
                    <a:pt x="96027" y="53648"/>
                    <a:pt x="99948" y="57569"/>
                    <a:pt x="109571" y="52935"/>
                  </a:cubicBezTo>
                  <a:cubicBezTo>
                    <a:pt x="115809" y="49906"/>
                    <a:pt x="127392" y="41352"/>
                    <a:pt x="121511" y="33510"/>
                  </a:cubicBezTo>
                  <a:cubicBezTo>
                    <a:pt x="115630" y="25669"/>
                    <a:pt x="106898" y="33510"/>
                    <a:pt x="111353" y="24422"/>
                  </a:cubicBezTo>
                  <a:cubicBezTo>
                    <a:pt x="113135" y="20501"/>
                    <a:pt x="127749" y="17293"/>
                    <a:pt x="123471" y="11412"/>
                  </a:cubicBezTo>
                  <a:cubicBezTo>
                    <a:pt x="121868" y="9096"/>
                    <a:pt x="116878" y="11412"/>
                    <a:pt x="114561" y="9274"/>
                  </a:cubicBezTo>
                  <a:cubicBezTo>
                    <a:pt x="109037" y="5888"/>
                    <a:pt x="109215" y="-171"/>
                    <a:pt x="101552" y="7"/>
                  </a:cubicBezTo>
                  <a:cubicBezTo>
                    <a:pt x="92432" y="-195"/>
                    <a:pt x="83786" y="4061"/>
                    <a:pt x="78384" y="11412"/>
                  </a:cubicBezTo>
                  <a:cubicBezTo>
                    <a:pt x="74642" y="19966"/>
                    <a:pt x="80701" y="34223"/>
                    <a:pt x="65019" y="34401"/>
                  </a:cubicBezTo>
                  <a:cubicBezTo>
                    <a:pt x="54504" y="34401"/>
                    <a:pt x="52900" y="19610"/>
                    <a:pt x="42386" y="1978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30" name="Полилиния: фигура 763">
              <a:extLst>
                <a:ext uri="{FF2B5EF4-FFF2-40B4-BE49-F238E27FC236}">
                  <a16:creationId xmlns:a16="http://schemas.microsoft.com/office/drawing/2014/main" id="{0AFBABB1-A7E3-49BB-9DE1-8EC0969E66A6}"/>
                </a:ext>
              </a:extLst>
            </p:cNvPr>
            <p:cNvSpPr/>
            <p:nvPr/>
          </p:nvSpPr>
          <p:spPr>
            <a:xfrm>
              <a:off x="4021339" y="1392934"/>
              <a:ext cx="23546" cy="26846"/>
            </a:xfrm>
            <a:custGeom>
              <a:avLst/>
              <a:gdLst>
                <a:gd name="connsiteX0" fmla="*/ 156 w 25265"/>
                <a:gd name="connsiteY0" fmla="*/ 22098 h 28793"/>
                <a:gd name="connsiteX1" fmla="*/ 10670 w 25265"/>
                <a:gd name="connsiteY1" fmla="*/ 28157 h 28793"/>
                <a:gd name="connsiteX2" fmla="*/ 14769 w 25265"/>
                <a:gd name="connsiteY2" fmla="*/ 14791 h 28793"/>
                <a:gd name="connsiteX3" fmla="*/ 22432 w 25265"/>
                <a:gd name="connsiteY3" fmla="*/ 0 h 28793"/>
                <a:gd name="connsiteX4" fmla="*/ 14947 w 25265"/>
                <a:gd name="connsiteY4" fmla="*/ 7485 h 28793"/>
                <a:gd name="connsiteX5" fmla="*/ 2829 w 25265"/>
                <a:gd name="connsiteY5" fmla="*/ 6237 h 28793"/>
                <a:gd name="connsiteX6" fmla="*/ 5502 w 25265"/>
                <a:gd name="connsiteY6" fmla="*/ 12475 h 28793"/>
                <a:gd name="connsiteX7" fmla="*/ 156 w 25265"/>
                <a:gd name="connsiteY7" fmla="*/ 22098 h 2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 h="28793">
                  <a:moveTo>
                    <a:pt x="156" y="22098"/>
                  </a:moveTo>
                  <a:cubicBezTo>
                    <a:pt x="-1270" y="26731"/>
                    <a:pt x="7463" y="30296"/>
                    <a:pt x="10670" y="28157"/>
                  </a:cubicBezTo>
                  <a:cubicBezTo>
                    <a:pt x="13878" y="26019"/>
                    <a:pt x="12987" y="17643"/>
                    <a:pt x="14769" y="14791"/>
                  </a:cubicBezTo>
                  <a:cubicBezTo>
                    <a:pt x="16551" y="11940"/>
                    <a:pt x="31343" y="891"/>
                    <a:pt x="22432" y="0"/>
                  </a:cubicBezTo>
                  <a:cubicBezTo>
                    <a:pt x="19225" y="0"/>
                    <a:pt x="17799" y="6594"/>
                    <a:pt x="14947" y="7485"/>
                  </a:cubicBezTo>
                  <a:cubicBezTo>
                    <a:pt x="12096" y="8376"/>
                    <a:pt x="6037" y="3386"/>
                    <a:pt x="2829" y="6237"/>
                  </a:cubicBezTo>
                  <a:cubicBezTo>
                    <a:pt x="-379" y="9089"/>
                    <a:pt x="5502" y="8376"/>
                    <a:pt x="5502" y="12475"/>
                  </a:cubicBezTo>
                  <a:cubicBezTo>
                    <a:pt x="4611" y="19959"/>
                    <a:pt x="1225" y="16039"/>
                    <a:pt x="156" y="2209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31" name="Полилиния: фигура 764">
              <a:extLst>
                <a:ext uri="{FF2B5EF4-FFF2-40B4-BE49-F238E27FC236}">
                  <a16:creationId xmlns:a16="http://schemas.microsoft.com/office/drawing/2014/main" id="{25BC03B4-B15E-4929-BEE8-D9C01B080175}"/>
                </a:ext>
              </a:extLst>
            </p:cNvPr>
            <p:cNvSpPr/>
            <p:nvPr/>
          </p:nvSpPr>
          <p:spPr>
            <a:xfrm>
              <a:off x="3941417" y="1494459"/>
              <a:ext cx="18145" cy="19877"/>
            </a:xfrm>
            <a:custGeom>
              <a:avLst/>
              <a:gdLst>
                <a:gd name="connsiteX0" fmla="*/ 19085 w 19470"/>
                <a:gd name="connsiteY0" fmla="*/ 5880 h 21319"/>
                <a:gd name="connsiteX1" fmla="*/ 8571 w 19470"/>
                <a:gd name="connsiteY1" fmla="*/ 5880 h 21319"/>
                <a:gd name="connsiteX2" fmla="*/ 17 w 19470"/>
                <a:gd name="connsiteY2" fmla="*/ 17642 h 21319"/>
                <a:gd name="connsiteX3" fmla="*/ 8393 w 19470"/>
                <a:gd name="connsiteY3" fmla="*/ 16394 h 21319"/>
                <a:gd name="connsiteX4" fmla="*/ 19085 w 19470"/>
                <a:gd name="connsiteY4" fmla="*/ 5880 h 2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0" h="21319">
                  <a:moveTo>
                    <a:pt x="19085" y="5880"/>
                  </a:moveTo>
                  <a:cubicBezTo>
                    <a:pt x="16412" y="-5347"/>
                    <a:pt x="12135" y="2316"/>
                    <a:pt x="8571" y="5880"/>
                  </a:cubicBezTo>
                  <a:cubicBezTo>
                    <a:pt x="5007" y="9444"/>
                    <a:pt x="-339" y="13008"/>
                    <a:pt x="17" y="17642"/>
                  </a:cubicBezTo>
                  <a:cubicBezTo>
                    <a:pt x="17" y="26018"/>
                    <a:pt x="4116" y="17642"/>
                    <a:pt x="8393" y="16394"/>
                  </a:cubicBezTo>
                  <a:cubicBezTo>
                    <a:pt x="12670" y="15147"/>
                    <a:pt x="21402" y="15147"/>
                    <a:pt x="19085" y="588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32" name="Полилиния: фигура 765">
              <a:extLst>
                <a:ext uri="{FF2B5EF4-FFF2-40B4-BE49-F238E27FC236}">
                  <a16:creationId xmlns:a16="http://schemas.microsoft.com/office/drawing/2014/main" id="{41631E2D-40E9-4375-9F8E-FE78A05295DC}"/>
                </a:ext>
              </a:extLst>
            </p:cNvPr>
            <p:cNvSpPr/>
            <p:nvPr/>
          </p:nvSpPr>
          <p:spPr>
            <a:xfrm>
              <a:off x="3949902" y="1523184"/>
              <a:ext cx="20615" cy="22034"/>
            </a:xfrm>
            <a:custGeom>
              <a:avLst/>
              <a:gdLst>
                <a:gd name="connsiteX0" fmla="*/ 11940 w 22119"/>
                <a:gd name="connsiteY0" fmla="*/ 14454 h 23632"/>
                <a:gd name="connsiteX1" fmla="*/ 0 w 22119"/>
                <a:gd name="connsiteY1" fmla="*/ 6257 h 23632"/>
                <a:gd name="connsiteX2" fmla="*/ 7307 w 22119"/>
                <a:gd name="connsiteY2" fmla="*/ 20870 h 23632"/>
                <a:gd name="connsiteX3" fmla="*/ 11940 w 22119"/>
                <a:gd name="connsiteY3" fmla="*/ 14454 h 23632"/>
              </a:gdLst>
              <a:ahLst/>
              <a:cxnLst>
                <a:cxn ang="0">
                  <a:pos x="connsiteX0" y="connsiteY0"/>
                </a:cxn>
                <a:cxn ang="0">
                  <a:pos x="connsiteX1" y="connsiteY1"/>
                </a:cxn>
                <a:cxn ang="0">
                  <a:pos x="connsiteX2" y="connsiteY2"/>
                </a:cxn>
                <a:cxn ang="0">
                  <a:pos x="connsiteX3" y="connsiteY3"/>
                </a:cxn>
              </a:cxnLst>
              <a:rect l="l" t="t" r="r" b="b"/>
              <a:pathLst>
                <a:path w="22119" h="23632">
                  <a:moveTo>
                    <a:pt x="11940" y="14454"/>
                  </a:moveTo>
                  <a:cubicBezTo>
                    <a:pt x="39028" y="7326"/>
                    <a:pt x="3921" y="-8891"/>
                    <a:pt x="0" y="6257"/>
                  </a:cubicBezTo>
                  <a:cubicBezTo>
                    <a:pt x="2148" y="11267"/>
                    <a:pt x="4587" y="16146"/>
                    <a:pt x="7307" y="20870"/>
                  </a:cubicBezTo>
                  <a:cubicBezTo>
                    <a:pt x="16039" y="29246"/>
                    <a:pt x="5524" y="16058"/>
                    <a:pt x="11940" y="1445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33" name="Полилиния: фигура 766">
              <a:extLst>
                <a:ext uri="{FF2B5EF4-FFF2-40B4-BE49-F238E27FC236}">
                  <a16:creationId xmlns:a16="http://schemas.microsoft.com/office/drawing/2014/main" id="{8F6F13F3-F0D1-4223-AE55-540C5C65A641}"/>
                </a:ext>
              </a:extLst>
            </p:cNvPr>
            <p:cNvSpPr/>
            <p:nvPr/>
          </p:nvSpPr>
          <p:spPr>
            <a:xfrm>
              <a:off x="4001146" y="1508105"/>
              <a:ext cx="30900" cy="30929"/>
            </a:xfrm>
            <a:custGeom>
              <a:avLst/>
              <a:gdLst>
                <a:gd name="connsiteX0" fmla="*/ 2934 w 33156"/>
                <a:gd name="connsiteY0" fmla="*/ 24747 h 33172"/>
                <a:gd name="connsiteX1" fmla="*/ 12735 w 33156"/>
                <a:gd name="connsiteY1" fmla="*/ 32232 h 33172"/>
                <a:gd name="connsiteX2" fmla="*/ 20042 w 33156"/>
                <a:gd name="connsiteY2" fmla="*/ 30450 h 33172"/>
                <a:gd name="connsiteX3" fmla="*/ 30022 w 33156"/>
                <a:gd name="connsiteY3" fmla="*/ 7995 h 33172"/>
                <a:gd name="connsiteX4" fmla="*/ 8280 w 33156"/>
                <a:gd name="connsiteY4" fmla="*/ 6926 h 33172"/>
                <a:gd name="connsiteX5" fmla="*/ 2934 w 33156"/>
                <a:gd name="connsiteY5" fmla="*/ 24747 h 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56" h="33172">
                  <a:moveTo>
                    <a:pt x="2934" y="24747"/>
                  </a:moveTo>
                  <a:cubicBezTo>
                    <a:pt x="5978" y="27520"/>
                    <a:pt x="9258" y="30025"/>
                    <a:pt x="12735" y="32232"/>
                  </a:cubicBezTo>
                  <a:cubicBezTo>
                    <a:pt x="18260" y="33836"/>
                    <a:pt x="15586" y="33479"/>
                    <a:pt x="20042" y="30450"/>
                  </a:cubicBezTo>
                  <a:cubicBezTo>
                    <a:pt x="29665" y="23678"/>
                    <a:pt x="37863" y="23856"/>
                    <a:pt x="30022" y="7995"/>
                  </a:cubicBezTo>
                  <a:cubicBezTo>
                    <a:pt x="24141" y="-4479"/>
                    <a:pt x="15943" y="-380"/>
                    <a:pt x="8280" y="6926"/>
                  </a:cubicBezTo>
                  <a:cubicBezTo>
                    <a:pt x="617" y="14233"/>
                    <a:pt x="-2947" y="16728"/>
                    <a:pt x="2934" y="2474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34" name="Полилиния: фигура 767">
              <a:extLst>
                <a:ext uri="{FF2B5EF4-FFF2-40B4-BE49-F238E27FC236}">
                  <a16:creationId xmlns:a16="http://schemas.microsoft.com/office/drawing/2014/main" id="{124EB5F7-8AB3-40B6-8F50-7B38120785DF}"/>
                </a:ext>
              </a:extLst>
            </p:cNvPr>
            <p:cNvSpPr/>
            <p:nvPr/>
          </p:nvSpPr>
          <p:spPr>
            <a:xfrm>
              <a:off x="4044934" y="1497871"/>
              <a:ext cx="11540" cy="20341"/>
            </a:xfrm>
            <a:custGeom>
              <a:avLst/>
              <a:gdLst>
                <a:gd name="connsiteX0" fmla="*/ 4065 w 12382"/>
                <a:gd name="connsiteY0" fmla="*/ 21467 h 21816"/>
                <a:gd name="connsiteX1" fmla="*/ 10837 w 12382"/>
                <a:gd name="connsiteY1" fmla="*/ 10239 h 21816"/>
                <a:gd name="connsiteX2" fmla="*/ 1926 w 12382"/>
                <a:gd name="connsiteY2" fmla="*/ 10239 h 21816"/>
                <a:gd name="connsiteX3" fmla="*/ 4065 w 12382"/>
                <a:gd name="connsiteY3" fmla="*/ 21467 h 21816"/>
              </a:gdLst>
              <a:ahLst/>
              <a:cxnLst>
                <a:cxn ang="0">
                  <a:pos x="connsiteX0" y="connsiteY0"/>
                </a:cxn>
                <a:cxn ang="0">
                  <a:pos x="connsiteX1" y="connsiteY1"/>
                </a:cxn>
                <a:cxn ang="0">
                  <a:pos x="connsiteX2" y="connsiteY2"/>
                </a:cxn>
                <a:cxn ang="0">
                  <a:pos x="connsiteX3" y="connsiteY3"/>
                </a:cxn>
              </a:cxnLst>
              <a:rect l="l" t="t" r="r" b="b"/>
              <a:pathLst>
                <a:path w="12382" h="21816">
                  <a:moveTo>
                    <a:pt x="4065" y="21467"/>
                  </a:moveTo>
                  <a:cubicBezTo>
                    <a:pt x="10837" y="23783"/>
                    <a:pt x="7629" y="13982"/>
                    <a:pt x="10837" y="10239"/>
                  </a:cubicBezTo>
                  <a:cubicBezTo>
                    <a:pt x="17074" y="3289"/>
                    <a:pt x="2461" y="-8829"/>
                    <a:pt x="1926" y="10239"/>
                  </a:cubicBezTo>
                  <a:cubicBezTo>
                    <a:pt x="1926" y="13269"/>
                    <a:pt x="-3598" y="18793"/>
                    <a:pt x="4065" y="2146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35" name="Полилиния: фигура 768">
              <a:extLst>
                <a:ext uri="{FF2B5EF4-FFF2-40B4-BE49-F238E27FC236}">
                  <a16:creationId xmlns:a16="http://schemas.microsoft.com/office/drawing/2014/main" id="{4B72ED6F-495A-4665-8628-C3661E5AA9EB}"/>
                </a:ext>
              </a:extLst>
            </p:cNvPr>
            <p:cNvSpPr/>
            <p:nvPr/>
          </p:nvSpPr>
          <p:spPr>
            <a:xfrm>
              <a:off x="4064059" y="1471076"/>
              <a:ext cx="52790" cy="48970"/>
            </a:xfrm>
            <a:custGeom>
              <a:avLst/>
              <a:gdLst>
                <a:gd name="connsiteX0" fmla="*/ 11523 w 56645"/>
                <a:gd name="connsiteY0" fmla="*/ 15632 h 52521"/>
                <a:gd name="connsiteX1" fmla="*/ 25066 w 56645"/>
                <a:gd name="connsiteY1" fmla="*/ 31671 h 52521"/>
                <a:gd name="connsiteX2" fmla="*/ 37541 w 56645"/>
                <a:gd name="connsiteY2" fmla="*/ 52521 h 52521"/>
                <a:gd name="connsiteX3" fmla="*/ 55362 w 56645"/>
                <a:gd name="connsiteY3" fmla="*/ 45036 h 52521"/>
                <a:gd name="connsiteX4" fmla="*/ 47877 w 56645"/>
                <a:gd name="connsiteY4" fmla="*/ 28819 h 52521"/>
                <a:gd name="connsiteX5" fmla="*/ 37363 w 56645"/>
                <a:gd name="connsiteY5" fmla="*/ 23295 h 52521"/>
                <a:gd name="connsiteX6" fmla="*/ 36472 w 56645"/>
                <a:gd name="connsiteY6" fmla="*/ 15453 h 52521"/>
                <a:gd name="connsiteX7" fmla="*/ 2968 w 56645"/>
                <a:gd name="connsiteY7" fmla="*/ 306 h 52521"/>
                <a:gd name="connsiteX8" fmla="*/ 11523 w 56645"/>
                <a:gd name="connsiteY8" fmla="*/ 15632 h 5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45" h="52521">
                  <a:moveTo>
                    <a:pt x="11523" y="15632"/>
                  </a:moveTo>
                  <a:cubicBezTo>
                    <a:pt x="17279" y="19792"/>
                    <a:pt x="21929" y="25298"/>
                    <a:pt x="25066" y="31671"/>
                  </a:cubicBezTo>
                  <a:cubicBezTo>
                    <a:pt x="27918" y="37373"/>
                    <a:pt x="30413" y="51095"/>
                    <a:pt x="37541" y="52521"/>
                  </a:cubicBezTo>
                  <a:cubicBezTo>
                    <a:pt x="43895" y="51157"/>
                    <a:pt x="49939" y="48619"/>
                    <a:pt x="55362" y="45036"/>
                  </a:cubicBezTo>
                  <a:cubicBezTo>
                    <a:pt x="59461" y="39155"/>
                    <a:pt x="52867" y="31849"/>
                    <a:pt x="47877" y="28819"/>
                  </a:cubicBezTo>
                  <a:cubicBezTo>
                    <a:pt x="42887" y="25790"/>
                    <a:pt x="40214" y="27215"/>
                    <a:pt x="37363" y="23295"/>
                  </a:cubicBezTo>
                  <a:cubicBezTo>
                    <a:pt x="34511" y="19374"/>
                    <a:pt x="37363" y="17592"/>
                    <a:pt x="36472" y="15453"/>
                  </a:cubicBezTo>
                  <a:cubicBezTo>
                    <a:pt x="35581" y="13315"/>
                    <a:pt x="7958" y="-2367"/>
                    <a:pt x="2968" y="306"/>
                  </a:cubicBezTo>
                  <a:cubicBezTo>
                    <a:pt x="-6298" y="6008"/>
                    <a:pt x="8849" y="13850"/>
                    <a:pt x="11523" y="1563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36" name="Полилиния: фигура 769">
              <a:extLst>
                <a:ext uri="{FF2B5EF4-FFF2-40B4-BE49-F238E27FC236}">
                  <a16:creationId xmlns:a16="http://schemas.microsoft.com/office/drawing/2014/main" id="{96F203F6-3C92-4024-9AF3-669FE017DB14}"/>
                </a:ext>
              </a:extLst>
            </p:cNvPr>
            <p:cNvSpPr/>
            <p:nvPr/>
          </p:nvSpPr>
          <p:spPr>
            <a:xfrm>
              <a:off x="4092592" y="1446023"/>
              <a:ext cx="73533" cy="82994"/>
            </a:xfrm>
            <a:custGeom>
              <a:avLst/>
              <a:gdLst>
                <a:gd name="connsiteX0" fmla="*/ 8173 w 78903"/>
                <a:gd name="connsiteY0" fmla="*/ 13275 h 89013"/>
                <a:gd name="connsiteX1" fmla="*/ 17618 w 78903"/>
                <a:gd name="connsiteY1" fmla="*/ 26640 h 89013"/>
                <a:gd name="connsiteX2" fmla="*/ 31340 w 78903"/>
                <a:gd name="connsiteY2" fmla="*/ 42323 h 89013"/>
                <a:gd name="connsiteX3" fmla="*/ 42389 w 78903"/>
                <a:gd name="connsiteY3" fmla="*/ 67629 h 89013"/>
                <a:gd name="connsiteX4" fmla="*/ 39360 w 78903"/>
                <a:gd name="connsiteY4" fmla="*/ 71906 h 89013"/>
                <a:gd name="connsiteX5" fmla="*/ 39360 w 78903"/>
                <a:gd name="connsiteY5" fmla="*/ 76539 h 89013"/>
                <a:gd name="connsiteX6" fmla="*/ 52726 w 78903"/>
                <a:gd name="connsiteY6" fmla="*/ 80816 h 89013"/>
                <a:gd name="connsiteX7" fmla="*/ 58250 w 78903"/>
                <a:gd name="connsiteY7" fmla="*/ 89014 h 89013"/>
                <a:gd name="connsiteX8" fmla="*/ 74823 w 78903"/>
                <a:gd name="connsiteY8" fmla="*/ 76895 h 89013"/>
                <a:gd name="connsiteX9" fmla="*/ 66270 w 78903"/>
                <a:gd name="connsiteY9" fmla="*/ 69945 h 89013"/>
                <a:gd name="connsiteX10" fmla="*/ 67339 w 78903"/>
                <a:gd name="connsiteY10" fmla="*/ 58718 h 89013"/>
                <a:gd name="connsiteX11" fmla="*/ 72150 w 78903"/>
                <a:gd name="connsiteY11" fmla="*/ 40897 h 89013"/>
                <a:gd name="connsiteX12" fmla="*/ 60389 w 78903"/>
                <a:gd name="connsiteY12" fmla="*/ 43570 h 89013"/>
                <a:gd name="connsiteX13" fmla="*/ 55042 w 78903"/>
                <a:gd name="connsiteY13" fmla="*/ 35551 h 89013"/>
                <a:gd name="connsiteX14" fmla="*/ 46845 w 78903"/>
                <a:gd name="connsiteY14" fmla="*/ 38937 h 89013"/>
                <a:gd name="connsiteX15" fmla="*/ 54151 w 78903"/>
                <a:gd name="connsiteY15" fmla="*/ 56758 h 89013"/>
                <a:gd name="connsiteX16" fmla="*/ 43459 w 78903"/>
                <a:gd name="connsiteY16" fmla="*/ 51768 h 89013"/>
                <a:gd name="connsiteX17" fmla="*/ 41676 w 78903"/>
                <a:gd name="connsiteY17" fmla="*/ 29313 h 89013"/>
                <a:gd name="connsiteX18" fmla="*/ 23856 w 78903"/>
                <a:gd name="connsiteY18" fmla="*/ 20403 h 89013"/>
                <a:gd name="connsiteX19" fmla="*/ 10490 w 78903"/>
                <a:gd name="connsiteY19" fmla="*/ 2582 h 89013"/>
                <a:gd name="connsiteX20" fmla="*/ 1401 w 78903"/>
                <a:gd name="connsiteY20" fmla="*/ 2582 h 89013"/>
                <a:gd name="connsiteX21" fmla="*/ 8173 w 78903"/>
                <a:gd name="connsiteY21" fmla="*/ 13275 h 8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903" h="89013">
                  <a:moveTo>
                    <a:pt x="8173" y="13275"/>
                  </a:moveTo>
                  <a:cubicBezTo>
                    <a:pt x="11737" y="17908"/>
                    <a:pt x="12272" y="23611"/>
                    <a:pt x="17618" y="26640"/>
                  </a:cubicBezTo>
                  <a:cubicBezTo>
                    <a:pt x="29915" y="34125"/>
                    <a:pt x="27063" y="28244"/>
                    <a:pt x="31340" y="42323"/>
                  </a:cubicBezTo>
                  <a:cubicBezTo>
                    <a:pt x="33301" y="49273"/>
                    <a:pt x="43102" y="60144"/>
                    <a:pt x="42389" y="67629"/>
                  </a:cubicBezTo>
                  <a:cubicBezTo>
                    <a:pt x="42389" y="69411"/>
                    <a:pt x="39360" y="72440"/>
                    <a:pt x="39360" y="71906"/>
                  </a:cubicBezTo>
                  <a:cubicBezTo>
                    <a:pt x="39360" y="71371"/>
                    <a:pt x="33122" y="76361"/>
                    <a:pt x="39360" y="76539"/>
                  </a:cubicBezTo>
                  <a:cubicBezTo>
                    <a:pt x="45597" y="76717"/>
                    <a:pt x="46666" y="75470"/>
                    <a:pt x="52726" y="80816"/>
                  </a:cubicBezTo>
                  <a:cubicBezTo>
                    <a:pt x="55577" y="83311"/>
                    <a:pt x="52726" y="88836"/>
                    <a:pt x="58250" y="89014"/>
                  </a:cubicBezTo>
                  <a:cubicBezTo>
                    <a:pt x="64643" y="86320"/>
                    <a:pt x="70318" y="82170"/>
                    <a:pt x="74823" y="76895"/>
                  </a:cubicBezTo>
                  <a:cubicBezTo>
                    <a:pt x="71800" y="74798"/>
                    <a:pt x="68941" y="72475"/>
                    <a:pt x="66270" y="69945"/>
                  </a:cubicBezTo>
                  <a:cubicBezTo>
                    <a:pt x="63837" y="66444"/>
                    <a:pt x="64289" y="61698"/>
                    <a:pt x="67339" y="58718"/>
                  </a:cubicBezTo>
                  <a:cubicBezTo>
                    <a:pt x="69477" y="55689"/>
                    <a:pt x="88902" y="43036"/>
                    <a:pt x="72150" y="40897"/>
                  </a:cubicBezTo>
                  <a:cubicBezTo>
                    <a:pt x="67517" y="40897"/>
                    <a:pt x="65735" y="45887"/>
                    <a:pt x="60389" y="43570"/>
                  </a:cubicBezTo>
                  <a:cubicBezTo>
                    <a:pt x="55042" y="41254"/>
                    <a:pt x="57716" y="38759"/>
                    <a:pt x="55042" y="35551"/>
                  </a:cubicBezTo>
                  <a:cubicBezTo>
                    <a:pt x="52369" y="32343"/>
                    <a:pt x="42746" y="27888"/>
                    <a:pt x="46845" y="38937"/>
                  </a:cubicBezTo>
                  <a:cubicBezTo>
                    <a:pt x="50052" y="46956"/>
                    <a:pt x="62171" y="47134"/>
                    <a:pt x="54151" y="56758"/>
                  </a:cubicBezTo>
                  <a:cubicBezTo>
                    <a:pt x="46132" y="66381"/>
                    <a:pt x="46488" y="58718"/>
                    <a:pt x="43459" y="51768"/>
                  </a:cubicBezTo>
                  <a:cubicBezTo>
                    <a:pt x="40071" y="44771"/>
                    <a:pt x="39435" y="36757"/>
                    <a:pt x="41676" y="29313"/>
                  </a:cubicBezTo>
                  <a:cubicBezTo>
                    <a:pt x="43993" y="15235"/>
                    <a:pt x="35796" y="20938"/>
                    <a:pt x="23856" y="20403"/>
                  </a:cubicBezTo>
                  <a:cubicBezTo>
                    <a:pt x="8529" y="20403"/>
                    <a:pt x="17975" y="10067"/>
                    <a:pt x="10490" y="2582"/>
                  </a:cubicBezTo>
                  <a:cubicBezTo>
                    <a:pt x="8173" y="87"/>
                    <a:pt x="3896" y="-1695"/>
                    <a:pt x="1401" y="2582"/>
                  </a:cubicBezTo>
                  <a:cubicBezTo>
                    <a:pt x="-3411" y="9354"/>
                    <a:pt x="5500" y="9710"/>
                    <a:pt x="8173" y="132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37" name="Полилиния: фигура 770">
              <a:extLst>
                <a:ext uri="{FF2B5EF4-FFF2-40B4-BE49-F238E27FC236}">
                  <a16:creationId xmlns:a16="http://schemas.microsoft.com/office/drawing/2014/main" id="{42D0E572-D979-429C-BE6E-7E0446AD24A4}"/>
                </a:ext>
              </a:extLst>
            </p:cNvPr>
            <p:cNvSpPr/>
            <p:nvPr/>
          </p:nvSpPr>
          <p:spPr>
            <a:xfrm>
              <a:off x="4120261" y="1422601"/>
              <a:ext cx="68636" cy="49813"/>
            </a:xfrm>
            <a:custGeom>
              <a:avLst/>
              <a:gdLst>
                <a:gd name="connsiteX0" fmla="*/ 21254 w 73647"/>
                <a:gd name="connsiteY0" fmla="*/ 43029 h 53426"/>
                <a:gd name="connsiteX1" fmla="*/ 35332 w 73647"/>
                <a:gd name="connsiteY1" fmla="*/ 45345 h 53426"/>
                <a:gd name="connsiteX2" fmla="*/ 26957 w 73647"/>
                <a:gd name="connsiteY2" fmla="*/ 33940 h 53426"/>
                <a:gd name="connsiteX3" fmla="*/ 12522 w 73647"/>
                <a:gd name="connsiteY3" fmla="*/ 27703 h 53426"/>
                <a:gd name="connsiteX4" fmla="*/ 27313 w 73647"/>
                <a:gd name="connsiteY4" fmla="*/ 21822 h 53426"/>
                <a:gd name="connsiteX5" fmla="*/ 37471 w 73647"/>
                <a:gd name="connsiteY5" fmla="*/ 32336 h 53426"/>
                <a:gd name="connsiteX6" fmla="*/ 54044 w 73647"/>
                <a:gd name="connsiteY6" fmla="*/ 30197 h 53426"/>
                <a:gd name="connsiteX7" fmla="*/ 64915 w 73647"/>
                <a:gd name="connsiteY7" fmla="*/ 45702 h 53426"/>
                <a:gd name="connsiteX8" fmla="*/ 73648 w 73647"/>
                <a:gd name="connsiteY8" fmla="*/ 43741 h 53426"/>
                <a:gd name="connsiteX9" fmla="*/ 65628 w 73647"/>
                <a:gd name="connsiteY9" fmla="*/ 20931 h 53426"/>
                <a:gd name="connsiteX10" fmla="*/ 57074 w 73647"/>
                <a:gd name="connsiteY10" fmla="*/ 3110 h 53426"/>
                <a:gd name="connsiteX11" fmla="*/ 43708 w 73647"/>
                <a:gd name="connsiteY11" fmla="*/ 3110 h 53426"/>
                <a:gd name="connsiteX12" fmla="*/ 25887 w 73647"/>
                <a:gd name="connsiteY12" fmla="*/ 15406 h 53426"/>
                <a:gd name="connsiteX13" fmla="*/ 6819 w 73647"/>
                <a:gd name="connsiteY13" fmla="*/ 15406 h 53426"/>
                <a:gd name="connsiteX14" fmla="*/ 21254 w 73647"/>
                <a:gd name="connsiteY14" fmla="*/ 43029 h 5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647" h="53426">
                  <a:moveTo>
                    <a:pt x="21254" y="43029"/>
                  </a:moveTo>
                  <a:cubicBezTo>
                    <a:pt x="26778" y="47484"/>
                    <a:pt x="39075" y="62632"/>
                    <a:pt x="35332" y="45345"/>
                  </a:cubicBezTo>
                  <a:cubicBezTo>
                    <a:pt x="34829" y="40301"/>
                    <a:pt x="31620" y="35930"/>
                    <a:pt x="26957" y="33940"/>
                  </a:cubicBezTo>
                  <a:cubicBezTo>
                    <a:pt x="21076" y="31623"/>
                    <a:pt x="11809" y="38752"/>
                    <a:pt x="12522" y="27703"/>
                  </a:cubicBezTo>
                  <a:cubicBezTo>
                    <a:pt x="12522" y="20931"/>
                    <a:pt x="22323" y="19149"/>
                    <a:pt x="27313" y="21822"/>
                  </a:cubicBezTo>
                  <a:cubicBezTo>
                    <a:pt x="32303" y="24495"/>
                    <a:pt x="31234" y="30910"/>
                    <a:pt x="37471" y="32336"/>
                  </a:cubicBezTo>
                  <a:cubicBezTo>
                    <a:pt x="43708" y="33762"/>
                    <a:pt x="46738" y="23604"/>
                    <a:pt x="54044" y="30197"/>
                  </a:cubicBezTo>
                  <a:cubicBezTo>
                    <a:pt x="61351" y="36791"/>
                    <a:pt x="57431" y="41246"/>
                    <a:pt x="64915" y="45702"/>
                  </a:cubicBezTo>
                  <a:cubicBezTo>
                    <a:pt x="69371" y="48375"/>
                    <a:pt x="73648" y="52652"/>
                    <a:pt x="73648" y="43741"/>
                  </a:cubicBezTo>
                  <a:cubicBezTo>
                    <a:pt x="73648" y="34831"/>
                    <a:pt x="66519" y="28237"/>
                    <a:pt x="65628" y="20931"/>
                  </a:cubicBezTo>
                  <a:cubicBezTo>
                    <a:pt x="64227" y="14397"/>
                    <a:pt x="61295" y="8290"/>
                    <a:pt x="57074" y="3110"/>
                  </a:cubicBezTo>
                  <a:cubicBezTo>
                    <a:pt x="51728" y="-1880"/>
                    <a:pt x="48164" y="-98"/>
                    <a:pt x="43708" y="3110"/>
                  </a:cubicBezTo>
                  <a:cubicBezTo>
                    <a:pt x="39253" y="6317"/>
                    <a:pt x="33550" y="13089"/>
                    <a:pt x="25887" y="15406"/>
                  </a:cubicBezTo>
                  <a:cubicBezTo>
                    <a:pt x="21076" y="16654"/>
                    <a:pt x="11274" y="13268"/>
                    <a:pt x="6819" y="15406"/>
                  </a:cubicBezTo>
                  <a:cubicBezTo>
                    <a:pt x="-12428" y="25029"/>
                    <a:pt x="14482" y="37504"/>
                    <a:pt x="21254" y="4302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38" name="Полилиния: фигура 771">
              <a:extLst>
                <a:ext uri="{FF2B5EF4-FFF2-40B4-BE49-F238E27FC236}">
                  <a16:creationId xmlns:a16="http://schemas.microsoft.com/office/drawing/2014/main" id="{C88421F2-7ABB-4659-9BFC-292A28F10FA2}"/>
                </a:ext>
              </a:extLst>
            </p:cNvPr>
            <p:cNvSpPr/>
            <p:nvPr/>
          </p:nvSpPr>
          <p:spPr>
            <a:xfrm>
              <a:off x="4191274" y="1395182"/>
              <a:ext cx="25690" cy="22643"/>
            </a:xfrm>
            <a:custGeom>
              <a:avLst/>
              <a:gdLst>
                <a:gd name="connsiteX0" fmla="*/ 23824 w 27566"/>
                <a:gd name="connsiteY0" fmla="*/ 19687 h 24285"/>
                <a:gd name="connsiteX1" fmla="*/ 25428 w 27566"/>
                <a:gd name="connsiteY1" fmla="*/ 4717 h 24285"/>
                <a:gd name="connsiteX2" fmla="*/ 8854 w 27566"/>
                <a:gd name="connsiteY2" fmla="*/ 7212 h 24285"/>
                <a:gd name="connsiteX3" fmla="*/ 1191 w 27566"/>
                <a:gd name="connsiteY3" fmla="*/ 19330 h 24285"/>
                <a:gd name="connsiteX4" fmla="*/ 23824 w 27566"/>
                <a:gd name="connsiteY4" fmla="*/ 19687 h 2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66" h="24285">
                  <a:moveTo>
                    <a:pt x="23824" y="19687"/>
                  </a:moveTo>
                  <a:cubicBezTo>
                    <a:pt x="29348" y="18618"/>
                    <a:pt x="27745" y="7925"/>
                    <a:pt x="25428" y="4717"/>
                  </a:cubicBezTo>
                  <a:cubicBezTo>
                    <a:pt x="18299" y="-4906"/>
                    <a:pt x="13844" y="2401"/>
                    <a:pt x="8854" y="7212"/>
                  </a:cubicBezTo>
                  <a:cubicBezTo>
                    <a:pt x="3864" y="12024"/>
                    <a:pt x="-2729" y="12202"/>
                    <a:pt x="1191" y="19330"/>
                  </a:cubicBezTo>
                  <a:cubicBezTo>
                    <a:pt x="6538" y="29488"/>
                    <a:pt x="17230" y="21113"/>
                    <a:pt x="23824" y="1968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39" name="Полилиния: фигура 772">
              <a:extLst>
                <a:ext uri="{FF2B5EF4-FFF2-40B4-BE49-F238E27FC236}">
                  <a16:creationId xmlns:a16="http://schemas.microsoft.com/office/drawing/2014/main" id="{986D5F5C-C641-4EE5-969F-262E45AC8F78}"/>
                </a:ext>
              </a:extLst>
            </p:cNvPr>
            <p:cNvSpPr/>
            <p:nvPr/>
          </p:nvSpPr>
          <p:spPr>
            <a:xfrm>
              <a:off x="4259828" y="1444064"/>
              <a:ext cx="28256" cy="24001"/>
            </a:xfrm>
            <a:custGeom>
              <a:avLst/>
              <a:gdLst>
                <a:gd name="connsiteX0" fmla="*/ 17628 w 30320"/>
                <a:gd name="connsiteY0" fmla="*/ 25711 h 25742"/>
                <a:gd name="connsiteX1" fmla="*/ 29390 w 30320"/>
                <a:gd name="connsiteY1" fmla="*/ 18582 h 25742"/>
                <a:gd name="connsiteX2" fmla="*/ 25825 w 30320"/>
                <a:gd name="connsiteY2" fmla="*/ 10028 h 25742"/>
                <a:gd name="connsiteX3" fmla="*/ 8004 w 30320"/>
                <a:gd name="connsiteY3" fmla="*/ 49 h 25742"/>
                <a:gd name="connsiteX4" fmla="*/ 3906 w 30320"/>
                <a:gd name="connsiteY4" fmla="*/ 14662 h 25742"/>
                <a:gd name="connsiteX5" fmla="*/ 17628 w 30320"/>
                <a:gd name="connsiteY5" fmla="*/ 25711 h 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20" h="25742">
                  <a:moveTo>
                    <a:pt x="17628" y="25711"/>
                  </a:moveTo>
                  <a:cubicBezTo>
                    <a:pt x="22120" y="24441"/>
                    <a:pt x="26185" y="21978"/>
                    <a:pt x="29390" y="18582"/>
                  </a:cubicBezTo>
                  <a:cubicBezTo>
                    <a:pt x="31706" y="12345"/>
                    <a:pt x="29390" y="13414"/>
                    <a:pt x="25825" y="10028"/>
                  </a:cubicBezTo>
                  <a:cubicBezTo>
                    <a:pt x="22261" y="6642"/>
                    <a:pt x="14420" y="-664"/>
                    <a:pt x="8004" y="49"/>
                  </a:cubicBezTo>
                  <a:cubicBezTo>
                    <a:pt x="-1441" y="1474"/>
                    <a:pt x="-2154" y="9494"/>
                    <a:pt x="3906" y="14662"/>
                  </a:cubicBezTo>
                  <a:cubicBezTo>
                    <a:pt x="9965" y="19830"/>
                    <a:pt x="8896" y="26245"/>
                    <a:pt x="17628" y="2571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40" name="Полилиния: фигура 773">
              <a:extLst>
                <a:ext uri="{FF2B5EF4-FFF2-40B4-BE49-F238E27FC236}">
                  <a16:creationId xmlns:a16="http://schemas.microsoft.com/office/drawing/2014/main" id="{573F369D-C72D-4F4A-89EA-D93837531AB8}"/>
                </a:ext>
              </a:extLst>
            </p:cNvPr>
            <p:cNvSpPr/>
            <p:nvPr/>
          </p:nvSpPr>
          <p:spPr>
            <a:xfrm>
              <a:off x="4057834" y="1550677"/>
              <a:ext cx="36257" cy="37606"/>
            </a:xfrm>
            <a:custGeom>
              <a:avLst/>
              <a:gdLst>
                <a:gd name="connsiteX0" fmla="*/ 10538 w 38904"/>
                <a:gd name="connsiteY0" fmla="*/ 38609 h 40333"/>
                <a:gd name="connsiteX1" fmla="*/ 32636 w 38904"/>
                <a:gd name="connsiteY1" fmla="*/ 25421 h 40333"/>
                <a:gd name="connsiteX2" fmla="*/ 25686 w 38904"/>
                <a:gd name="connsiteY2" fmla="*/ 828 h 40333"/>
                <a:gd name="connsiteX3" fmla="*/ 13746 w 38904"/>
                <a:gd name="connsiteY3" fmla="*/ 4749 h 40333"/>
                <a:gd name="connsiteX4" fmla="*/ 6973 w 38904"/>
                <a:gd name="connsiteY4" fmla="*/ 15263 h 40333"/>
                <a:gd name="connsiteX5" fmla="*/ 380 w 38904"/>
                <a:gd name="connsiteY5" fmla="*/ 26134 h 40333"/>
                <a:gd name="connsiteX6" fmla="*/ 10538 w 38904"/>
                <a:gd name="connsiteY6" fmla="*/ 38609 h 4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04" h="40333">
                  <a:moveTo>
                    <a:pt x="10538" y="38609"/>
                  </a:moveTo>
                  <a:cubicBezTo>
                    <a:pt x="21408" y="44668"/>
                    <a:pt x="26576" y="33441"/>
                    <a:pt x="32636" y="25421"/>
                  </a:cubicBezTo>
                  <a:cubicBezTo>
                    <a:pt x="41368" y="13838"/>
                    <a:pt x="42615" y="3145"/>
                    <a:pt x="25686" y="828"/>
                  </a:cubicBezTo>
                  <a:cubicBezTo>
                    <a:pt x="17844" y="-241"/>
                    <a:pt x="19805" y="-1310"/>
                    <a:pt x="13746" y="4749"/>
                  </a:cubicBezTo>
                  <a:cubicBezTo>
                    <a:pt x="10894" y="7600"/>
                    <a:pt x="9290" y="13303"/>
                    <a:pt x="6973" y="15263"/>
                  </a:cubicBezTo>
                  <a:cubicBezTo>
                    <a:pt x="1627" y="19540"/>
                    <a:pt x="-1046" y="17936"/>
                    <a:pt x="380" y="26134"/>
                  </a:cubicBezTo>
                  <a:cubicBezTo>
                    <a:pt x="2677" y="31071"/>
                    <a:pt x="6169" y="35358"/>
                    <a:pt x="10538" y="3860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41" name="Полилиния: фигура 774">
              <a:extLst>
                <a:ext uri="{FF2B5EF4-FFF2-40B4-BE49-F238E27FC236}">
                  <a16:creationId xmlns:a16="http://schemas.microsoft.com/office/drawing/2014/main" id="{0A58B221-45B6-47AC-A6A2-8E1B85318C1B}"/>
                </a:ext>
              </a:extLst>
            </p:cNvPr>
            <p:cNvSpPr/>
            <p:nvPr/>
          </p:nvSpPr>
          <p:spPr>
            <a:xfrm>
              <a:off x="4092881" y="1548763"/>
              <a:ext cx="40515" cy="41864"/>
            </a:xfrm>
            <a:custGeom>
              <a:avLst/>
              <a:gdLst>
                <a:gd name="connsiteX0" fmla="*/ 16239 w 43473"/>
                <a:gd name="connsiteY0" fmla="*/ 1099 h 44900"/>
                <a:gd name="connsiteX1" fmla="*/ 9289 w 43473"/>
                <a:gd name="connsiteY1" fmla="*/ 44582 h 44900"/>
                <a:gd name="connsiteX2" fmla="*/ 22654 w 43473"/>
                <a:gd name="connsiteY2" fmla="*/ 34246 h 44900"/>
                <a:gd name="connsiteX3" fmla="*/ 42079 w 43473"/>
                <a:gd name="connsiteY3" fmla="*/ 24088 h 44900"/>
                <a:gd name="connsiteX4" fmla="*/ 16239 w 43473"/>
                <a:gd name="connsiteY4" fmla="*/ 1099 h 4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3" h="44900">
                  <a:moveTo>
                    <a:pt x="16239" y="1099"/>
                  </a:moveTo>
                  <a:cubicBezTo>
                    <a:pt x="7685" y="5376"/>
                    <a:pt x="-11384" y="49037"/>
                    <a:pt x="9289" y="44582"/>
                  </a:cubicBezTo>
                  <a:cubicBezTo>
                    <a:pt x="15704" y="43156"/>
                    <a:pt x="17664" y="37454"/>
                    <a:pt x="22654" y="34246"/>
                  </a:cubicBezTo>
                  <a:cubicBezTo>
                    <a:pt x="27644" y="31038"/>
                    <a:pt x="38158" y="30503"/>
                    <a:pt x="42079" y="24088"/>
                  </a:cubicBezTo>
                  <a:cubicBezTo>
                    <a:pt x="49029" y="13217"/>
                    <a:pt x="28357" y="-4604"/>
                    <a:pt x="16239" y="109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42" name="Полилиния: фигура 775">
              <a:extLst>
                <a:ext uri="{FF2B5EF4-FFF2-40B4-BE49-F238E27FC236}">
                  <a16:creationId xmlns:a16="http://schemas.microsoft.com/office/drawing/2014/main" id="{49B720F8-44E0-4F25-8377-11A20E814E1B}"/>
                </a:ext>
              </a:extLst>
            </p:cNvPr>
            <p:cNvSpPr/>
            <p:nvPr/>
          </p:nvSpPr>
          <p:spPr>
            <a:xfrm>
              <a:off x="4111921" y="1605749"/>
              <a:ext cx="22457" cy="19467"/>
            </a:xfrm>
            <a:custGeom>
              <a:avLst/>
              <a:gdLst>
                <a:gd name="connsiteX0" fmla="*/ 19332 w 24096"/>
                <a:gd name="connsiteY0" fmla="*/ 18927 h 20879"/>
                <a:gd name="connsiteX1" fmla="*/ 3471 w 24096"/>
                <a:gd name="connsiteY1" fmla="*/ 3601 h 20879"/>
                <a:gd name="connsiteX2" fmla="*/ 19332 w 24096"/>
                <a:gd name="connsiteY2" fmla="*/ 18927 h 20879"/>
              </a:gdLst>
              <a:ahLst/>
              <a:cxnLst>
                <a:cxn ang="0">
                  <a:pos x="connsiteX0" y="connsiteY0"/>
                </a:cxn>
                <a:cxn ang="0">
                  <a:pos x="connsiteX1" y="connsiteY1"/>
                </a:cxn>
                <a:cxn ang="0">
                  <a:pos x="connsiteX2" y="connsiteY2"/>
                </a:cxn>
              </a:cxnLst>
              <a:rect l="l" t="t" r="r" b="b"/>
              <a:pathLst>
                <a:path w="24096" h="20879">
                  <a:moveTo>
                    <a:pt x="19332" y="18927"/>
                  </a:moveTo>
                  <a:cubicBezTo>
                    <a:pt x="32876" y="10195"/>
                    <a:pt x="14342" y="-7626"/>
                    <a:pt x="3471" y="3601"/>
                  </a:cubicBezTo>
                  <a:cubicBezTo>
                    <a:pt x="-7399" y="14829"/>
                    <a:pt x="9887" y="25343"/>
                    <a:pt x="19332" y="1892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43" name="Полилиния: фигура 776">
              <a:extLst>
                <a:ext uri="{FF2B5EF4-FFF2-40B4-BE49-F238E27FC236}">
                  <a16:creationId xmlns:a16="http://schemas.microsoft.com/office/drawing/2014/main" id="{54F2A8BD-ACF7-4C77-83BC-3B983DFB8C49}"/>
                </a:ext>
              </a:extLst>
            </p:cNvPr>
            <p:cNvSpPr/>
            <p:nvPr/>
          </p:nvSpPr>
          <p:spPr>
            <a:xfrm>
              <a:off x="4147943" y="1529762"/>
              <a:ext cx="71353" cy="54986"/>
            </a:xfrm>
            <a:custGeom>
              <a:avLst/>
              <a:gdLst>
                <a:gd name="connsiteX0" fmla="*/ 76199 w 76564"/>
                <a:gd name="connsiteY0" fmla="*/ 17557 h 58974"/>
                <a:gd name="connsiteX1" fmla="*/ 51785 w 76564"/>
                <a:gd name="connsiteY1" fmla="*/ 7399 h 58974"/>
                <a:gd name="connsiteX2" fmla="*/ 23449 w 76564"/>
                <a:gd name="connsiteY2" fmla="*/ 93 h 58974"/>
                <a:gd name="connsiteX3" fmla="*/ 1707 w 76564"/>
                <a:gd name="connsiteY3" fmla="*/ 17913 h 58974"/>
                <a:gd name="connsiteX4" fmla="*/ 7766 w 76564"/>
                <a:gd name="connsiteY4" fmla="*/ 44289 h 58974"/>
                <a:gd name="connsiteX5" fmla="*/ 30399 w 76564"/>
                <a:gd name="connsiteY5" fmla="*/ 58724 h 58974"/>
                <a:gd name="connsiteX6" fmla="*/ 49646 w 76564"/>
                <a:gd name="connsiteY6" fmla="*/ 44110 h 58974"/>
                <a:gd name="connsiteX7" fmla="*/ 61408 w 76564"/>
                <a:gd name="connsiteY7" fmla="*/ 39833 h 58974"/>
                <a:gd name="connsiteX8" fmla="*/ 68714 w 76564"/>
                <a:gd name="connsiteY8" fmla="*/ 30032 h 58974"/>
                <a:gd name="connsiteX9" fmla="*/ 76199 w 76564"/>
                <a:gd name="connsiteY9" fmla="*/ 17557 h 5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64" h="58974">
                  <a:moveTo>
                    <a:pt x="76199" y="17557"/>
                  </a:moveTo>
                  <a:cubicBezTo>
                    <a:pt x="72813" y="4548"/>
                    <a:pt x="61586" y="7221"/>
                    <a:pt x="51785" y="7399"/>
                  </a:cubicBezTo>
                  <a:cubicBezTo>
                    <a:pt x="41983" y="7577"/>
                    <a:pt x="32894" y="-977"/>
                    <a:pt x="23449" y="93"/>
                  </a:cubicBezTo>
                  <a:cubicBezTo>
                    <a:pt x="14350" y="3324"/>
                    <a:pt x="6662" y="9626"/>
                    <a:pt x="1707" y="17913"/>
                  </a:cubicBezTo>
                  <a:cubicBezTo>
                    <a:pt x="-1984" y="27107"/>
                    <a:pt x="433" y="37627"/>
                    <a:pt x="7766" y="44289"/>
                  </a:cubicBezTo>
                  <a:cubicBezTo>
                    <a:pt x="14515" y="50247"/>
                    <a:pt x="22151" y="55117"/>
                    <a:pt x="30399" y="58724"/>
                  </a:cubicBezTo>
                  <a:cubicBezTo>
                    <a:pt x="41092" y="60862"/>
                    <a:pt x="43409" y="48744"/>
                    <a:pt x="49646" y="44110"/>
                  </a:cubicBezTo>
                  <a:cubicBezTo>
                    <a:pt x="52854" y="41615"/>
                    <a:pt x="58022" y="42328"/>
                    <a:pt x="61408" y="39833"/>
                  </a:cubicBezTo>
                  <a:cubicBezTo>
                    <a:pt x="64794" y="37338"/>
                    <a:pt x="65685" y="32883"/>
                    <a:pt x="68714" y="30032"/>
                  </a:cubicBezTo>
                  <a:cubicBezTo>
                    <a:pt x="71744" y="27180"/>
                    <a:pt x="78159" y="26468"/>
                    <a:pt x="76199" y="1755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44" name="Полилиния: фигура 777">
              <a:extLst>
                <a:ext uri="{FF2B5EF4-FFF2-40B4-BE49-F238E27FC236}">
                  <a16:creationId xmlns:a16="http://schemas.microsoft.com/office/drawing/2014/main" id="{DB5934B6-77A2-47CB-BCE7-5AE0FC8D6C25}"/>
                </a:ext>
              </a:extLst>
            </p:cNvPr>
            <p:cNvSpPr/>
            <p:nvPr/>
          </p:nvSpPr>
          <p:spPr>
            <a:xfrm>
              <a:off x="4222823" y="1518999"/>
              <a:ext cx="66106" cy="59952"/>
            </a:xfrm>
            <a:custGeom>
              <a:avLst/>
              <a:gdLst>
                <a:gd name="connsiteX0" fmla="*/ 33456 w 70933"/>
                <a:gd name="connsiteY0" fmla="*/ 64209 h 64300"/>
                <a:gd name="connsiteX1" fmla="*/ 42188 w 70933"/>
                <a:gd name="connsiteY1" fmla="*/ 59575 h 64300"/>
                <a:gd name="connsiteX2" fmla="*/ 55732 w 70933"/>
                <a:gd name="connsiteY2" fmla="*/ 54051 h 64300"/>
                <a:gd name="connsiteX3" fmla="*/ 67494 w 70933"/>
                <a:gd name="connsiteY3" fmla="*/ 33200 h 64300"/>
                <a:gd name="connsiteX4" fmla="*/ 63573 w 70933"/>
                <a:gd name="connsiteY4" fmla="*/ 7182 h 64300"/>
                <a:gd name="connsiteX5" fmla="*/ 55375 w 70933"/>
                <a:gd name="connsiteY5" fmla="*/ 53 h 64300"/>
                <a:gd name="connsiteX6" fmla="*/ 47178 w 70933"/>
                <a:gd name="connsiteY6" fmla="*/ 8429 h 64300"/>
                <a:gd name="connsiteX7" fmla="*/ 30783 w 70933"/>
                <a:gd name="connsiteY7" fmla="*/ 19835 h 64300"/>
                <a:gd name="connsiteX8" fmla="*/ 10467 w 70933"/>
                <a:gd name="connsiteY8" fmla="*/ 25537 h 64300"/>
                <a:gd name="connsiteX9" fmla="*/ 33456 w 70933"/>
                <a:gd name="connsiteY9" fmla="*/ 64209 h 6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33" h="64300">
                  <a:moveTo>
                    <a:pt x="33456" y="64209"/>
                  </a:moveTo>
                  <a:cubicBezTo>
                    <a:pt x="36842" y="64209"/>
                    <a:pt x="39158" y="60645"/>
                    <a:pt x="42188" y="59575"/>
                  </a:cubicBezTo>
                  <a:cubicBezTo>
                    <a:pt x="48425" y="57437"/>
                    <a:pt x="51277" y="59575"/>
                    <a:pt x="55732" y="54051"/>
                  </a:cubicBezTo>
                  <a:cubicBezTo>
                    <a:pt x="61057" y="47993"/>
                    <a:pt x="65063" y="40892"/>
                    <a:pt x="67494" y="33200"/>
                  </a:cubicBezTo>
                  <a:cubicBezTo>
                    <a:pt x="72127" y="19122"/>
                    <a:pt x="73196" y="18409"/>
                    <a:pt x="63573" y="7182"/>
                  </a:cubicBezTo>
                  <a:cubicBezTo>
                    <a:pt x="60187" y="3083"/>
                    <a:pt x="62147" y="-481"/>
                    <a:pt x="55375" y="53"/>
                  </a:cubicBezTo>
                  <a:cubicBezTo>
                    <a:pt x="57514" y="53"/>
                    <a:pt x="46109" y="9855"/>
                    <a:pt x="47178" y="8429"/>
                  </a:cubicBezTo>
                  <a:cubicBezTo>
                    <a:pt x="40584" y="17696"/>
                    <a:pt x="44861" y="19300"/>
                    <a:pt x="30783" y="19835"/>
                  </a:cubicBezTo>
                  <a:cubicBezTo>
                    <a:pt x="23724" y="20503"/>
                    <a:pt x="16842" y="22434"/>
                    <a:pt x="10467" y="25537"/>
                  </a:cubicBezTo>
                  <a:cubicBezTo>
                    <a:pt x="-17334" y="36230"/>
                    <a:pt x="17238" y="66169"/>
                    <a:pt x="33456" y="6420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45" name="Полилиния: фигура 778">
              <a:extLst>
                <a:ext uri="{FF2B5EF4-FFF2-40B4-BE49-F238E27FC236}">
                  <a16:creationId xmlns:a16="http://schemas.microsoft.com/office/drawing/2014/main" id="{65B06507-2775-4A44-AF33-2323C7B0901A}"/>
                </a:ext>
              </a:extLst>
            </p:cNvPr>
            <p:cNvSpPr/>
            <p:nvPr/>
          </p:nvSpPr>
          <p:spPr>
            <a:xfrm>
              <a:off x="4188589" y="1499505"/>
              <a:ext cx="31757" cy="27747"/>
            </a:xfrm>
            <a:custGeom>
              <a:avLst/>
              <a:gdLst>
                <a:gd name="connsiteX0" fmla="*/ 2648 w 34075"/>
                <a:gd name="connsiteY0" fmla="*/ 21674 h 29759"/>
                <a:gd name="connsiteX1" fmla="*/ 20469 w 34075"/>
                <a:gd name="connsiteY1" fmla="*/ 24882 h 29759"/>
                <a:gd name="connsiteX2" fmla="*/ 34013 w 34075"/>
                <a:gd name="connsiteY2" fmla="*/ 7061 h 29759"/>
                <a:gd name="connsiteX3" fmla="*/ 12271 w 34075"/>
                <a:gd name="connsiteY3" fmla="*/ 3140 h 29759"/>
                <a:gd name="connsiteX4" fmla="*/ 2648 w 34075"/>
                <a:gd name="connsiteY4" fmla="*/ 21674 h 2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5" h="29759">
                  <a:moveTo>
                    <a:pt x="2648" y="21674"/>
                  </a:moveTo>
                  <a:cubicBezTo>
                    <a:pt x="8885" y="35218"/>
                    <a:pt x="9955" y="28446"/>
                    <a:pt x="20469" y="24882"/>
                  </a:cubicBezTo>
                  <a:cubicBezTo>
                    <a:pt x="25994" y="23099"/>
                    <a:pt x="34904" y="13833"/>
                    <a:pt x="34013" y="7061"/>
                  </a:cubicBezTo>
                  <a:cubicBezTo>
                    <a:pt x="31875" y="-4523"/>
                    <a:pt x="18509" y="1180"/>
                    <a:pt x="12271" y="3140"/>
                  </a:cubicBezTo>
                  <a:cubicBezTo>
                    <a:pt x="1401" y="7595"/>
                    <a:pt x="-3411" y="8486"/>
                    <a:pt x="2648" y="2167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46" name="Полилиния: фигура 779">
              <a:extLst>
                <a:ext uri="{FF2B5EF4-FFF2-40B4-BE49-F238E27FC236}">
                  <a16:creationId xmlns:a16="http://schemas.microsoft.com/office/drawing/2014/main" id="{233B0C41-1345-4D78-883C-9603589175DF}"/>
                </a:ext>
              </a:extLst>
            </p:cNvPr>
            <p:cNvSpPr/>
            <p:nvPr/>
          </p:nvSpPr>
          <p:spPr>
            <a:xfrm>
              <a:off x="7536388" y="3689846"/>
              <a:ext cx="22900" cy="39239"/>
            </a:xfrm>
            <a:custGeom>
              <a:avLst/>
              <a:gdLst>
                <a:gd name="connsiteX0" fmla="*/ 24333 w 24572"/>
                <a:gd name="connsiteY0" fmla="*/ 6496 h 42085"/>
                <a:gd name="connsiteX1" fmla="*/ 22551 w 24572"/>
                <a:gd name="connsiteY1" fmla="*/ 1862 h 42085"/>
                <a:gd name="connsiteX2" fmla="*/ 16848 w 24572"/>
                <a:gd name="connsiteY2" fmla="*/ 80 h 42085"/>
                <a:gd name="connsiteX3" fmla="*/ 3839 w 24572"/>
                <a:gd name="connsiteY3" fmla="*/ 13624 h 42085"/>
                <a:gd name="connsiteX4" fmla="*/ 2413 w 24572"/>
                <a:gd name="connsiteY4" fmla="*/ 21644 h 42085"/>
                <a:gd name="connsiteX5" fmla="*/ 275 w 24572"/>
                <a:gd name="connsiteY5" fmla="*/ 23782 h 42085"/>
                <a:gd name="connsiteX6" fmla="*/ 275 w 24572"/>
                <a:gd name="connsiteY6" fmla="*/ 26990 h 42085"/>
                <a:gd name="connsiteX7" fmla="*/ 275 w 24572"/>
                <a:gd name="connsiteY7" fmla="*/ 32693 h 42085"/>
                <a:gd name="connsiteX8" fmla="*/ 275 w 24572"/>
                <a:gd name="connsiteY8" fmla="*/ 36613 h 42085"/>
                <a:gd name="connsiteX9" fmla="*/ 3305 w 24572"/>
                <a:gd name="connsiteY9" fmla="*/ 39643 h 42085"/>
                <a:gd name="connsiteX10" fmla="*/ 12394 w 24572"/>
                <a:gd name="connsiteY10" fmla="*/ 41960 h 42085"/>
                <a:gd name="connsiteX11" fmla="*/ 14176 w 24572"/>
                <a:gd name="connsiteY11" fmla="*/ 41960 h 42085"/>
                <a:gd name="connsiteX12" fmla="*/ 15601 w 24572"/>
                <a:gd name="connsiteY12" fmla="*/ 40356 h 42085"/>
                <a:gd name="connsiteX13" fmla="*/ 19166 w 24572"/>
                <a:gd name="connsiteY13" fmla="*/ 32693 h 42085"/>
                <a:gd name="connsiteX14" fmla="*/ 18096 w 24572"/>
                <a:gd name="connsiteY14" fmla="*/ 22891 h 42085"/>
                <a:gd name="connsiteX15" fmla="*/ 23443 w 24572"/>
                <a:gd name="connsiteY15" fmla="*/ 14337 h 42085"/>
                <a:gd name="connsiteX16" fmla="*/ 24333 w 24572"/>
                <a:gd name="connsiteY16" fmla="*/ 6496 h 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72" h="42085">
                  <a:moveTo>
                    <a:pt x="24333" y="6496"/>
                  </a:moveTo>
                  <a:cubicBezTo>
                    <a:pt x="24200" y="4811"/>
                    <a:pt x="23581" y="3202"/>
                    <a:pt x="22551" y="1862"/>
                  </a:cubicBezTo>
                  <a:cubicBezTo>
                    <a:pt x="21029" y="417"/>
                    <a:pt x="18923" y="-242"/>
                    <a:pt x="16848" y="80"/>
                  </a:cubicBezTo>
                  <a:cubicBezTo>
                    <a:pt x="9801" y="842"/>
                    <a:pt x="4317" y="6552"/>
                    <a:pt x="3839" y="13624"/>
                  </a:cubicBezTo>
                  <a:cubicBezTo>
                    <a:pt x="3839" y="16475"/>
                    <a:pt x="3839" y="19683"/>
                    <a:pt x="2413" y="21644"/>
                  </a:cubicBezTo>
                  <a:cubicBezTo>
                    <a:pt x="988" y="23604"/>
                    <a:pt x="988" y="22891"/>
                    <a:pt x="275" y="23782"/>
                  </a:cubicBezTo>
                  <a:cubicBezTo>
                    <a:pt x="-13" y="24832"/>
                    <a:pt x="-13" y="25940"/>
                    <a:pt x="275" y="26990"/>
                  </a:cubicBezTo>
                  <a:cubicBezTo>
                    <a:pt x="275" y="28772"/>
                    <a:pt x="275" y="30732"/>
                    <a:pt x="275" y="32693"/>
                  </a:cubicBezTo>
                  <a:cubicBezTo>
                    <a:pt x="-92" y="33974"/>
                    <a:pt x="-92" y="35332"/>
                    <a:pt x="275" y="36613"/>
                  </a:cubicBezTo>
                  <a:cubicBezTo>
                    <a:pt x="895" y="37949"/>
                    <a:pt x="1968" y="39022"/>
                    <a:pt x="3305" y="39643"/>
                  </a:cubicBezTo>
                  <a:cubicBezTo>
                    <a:pt x="6112" y="41113"/>
                    <a:pt x="9225" y="41907"/>
                    <a:pt x="12394" y="41960"/>
                  </a:cubicBezTo>
                  <a:cubicBezTo>
                    <a:pt x="12976" y="42128"/>
                    <a:pt x="13593" y="42128"/>
                    <a:pt x="14176" y="41960"/>
                  </a:cubicBezTo>
                  <a:cubicBezTo>
                    <a:pt x="14742" y="41514"/>
                    <a:pt x="15225" y="40971"/>
                    <a:pt x="15601" y="40356"/>
                  </a:cubicBezTo>
                  <a:cubicBezTo>
                    <a:pt x="17112" y="37964"/>
                    <a:pt x="18309" y="35389"/>
                    <a:pt x="19166" y="32693"/>
                  </a:cubicBezTo>
                  <a:cubicBezTo>
                    <a:pt x="20056" y="28950"/>
                    <a:pt x="18096" y="26277"/>
                    <a:pt x="18096" y="22891"/>
                  </a:cubicBezTo>
                  <a:cubicBezTo>
                    <a:pt x="18096" y="19505"/>
                    <a:pt x="21482" y="17367"/>
                    <a:pt x="23443" y="14337"/>
                  </a:cubicBezTo>
                  <a:cubicBezTo>
                    <a:pt x="24533" y="11876"/>
                    <a:pt x="24844" y="9139"/>
                    <a:pt x="24333" y="649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47" name="Полилиния: фигура 780">
              <a:extLst>
                <a:ext uri="{FF2B5EF4-FFF2-40B4-BE49-F238E27FC236}">
                  <a16:creationId xmlns:a16="http://schemas.microsoft.com/office/drawing/2014/main" id="{FDC2D504-4F8A-4F4E-859B-DD26E177D900}"/>
                </a:ext>
              </a:extLst>
            </p:cNvPr>
            <p:cNvSpPr/>
            <p:nvPr/>
          </p:nvSpPr>
          <p:spPr>
            <a:xfrm>
              <a:off x="4316503" y="2608009"/>
              <a:ext cx="45328" cy="38978"/>
            </a:xfrm>
            <a:custGeom>
              <a:avLst/>
              <a:gdLst>
                <a:gd name="connsiteX0" fmla="*/ 656 w 48637"/>
                <a:gd name="connsiteY0" fmla="*/ 35515 h 41805"/>
                <a:gd name="connsiteX1" fmla="*/ 15625 w 48637"/>
                <a:gd name="connsiteY1" fmla="*/ 40683 h 41805"/>
                <a:gd name="connsiteX2" fmla="*/ 27565 w 48637"/>
                <a:gd name="connsiteY2" fmla="*/ 29100 h 41805"/>
                <a:gd name="connsiteX3" fmla="*/ 40396 w 48637"/>
                <a:gd name="connsiteY3" fmla="*/ 26070 h 41805"/>
                <a:gd name="connsiteX4" fmla="*/ 48594 w 48637"/>
                <a:gd name="connsiteY4" fmla="*/ 17160 h 41805"/>
                <a:gd name="connsiteX5" fmla="*/ 47346 w 48637"/>
                <a:gd name="connsiteY5" fmla="*/ 13952 h 41805"/>
                <a:gd name="connsiteX6" fmla="*/ 32911 w 48637"/>
                <a:gd name="connsiteY6" fmla="*/ 52 h 41805"/>
                <a:gd name="connsiteX7" fmla="*/ 17942 w 48637"/>
                <a:gd name="connsiteY7" fmla="*/ 5754 h 41805"/>
                <a:gd name="connsiteX8" fmla="*/ 7071 w 48637"/>
                <a:gd name="connsiteY8" fmla="*/ 18229 h 41805"/>
                <a:gd name="connsiteX9" fmla="*/ 656 w 48637"/>
                <a:gd name="connsiteY9" fmla="*/ 35515 h 4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37" h="41805">
                  <a:moveTo>
                    <a:pt x="656" y="35515"/>
                  </a:moveTo>
                  <a:cubicBezTo>
                    <a:pt x="3374" y="41063"/>
                    <a:pt x="10063" y="43373"/>
                    <a:pt x="15625" y="40683"/>
                  </a:cubicBezTo>
                  <a:cubicBezTo>
                    <a:pt x="20615" y="38010"/>
                    <a:pt x="22753" y="31951"/>
                    <a:pt x="27565" y="29100"/>
                  </a:cubicBezTo>
                  <a:cubicBezTo>
                    <a:pt x="31690" y="27529"/>
                    <a:pt x="36004" y="26510"/>
                    <a:pt x="40396" y="26070"/>
                  </a:cubicBezTo>
                  <a:cubicBezTo>
                    <a:pt x="44673" y="25001"/>
                    <a:pt x="49129" y="21437"/>
                    <a:pt x="48594" y="17160"/>
                  </a:cubicBezTo>
                  <a:cubicBezTo>
                    <a:pt x="48400" y="16017"/>
                    <a:pt x="47975" y="14926"/>
                    <a:pt x="47346" y="13952"/>
                  </a:cubicBezTo>
                  <a:cubicBezTo>
                    <a:pt x="44937" y="7340"/>
                    <a:pt x="39610" y="2210"/>
                    <a:pt x="32911" y="52"/>
                  </a:cubicBezTo>
                  <a:cubicBezTo>
                    <a:pt x="27323" y="-362"/>
                    <a:pt x="21839" y="1727"/>
                    <a:pt x="17942" y="5754"/>
                  </a:cubicBezTo>
                  <a:cubicBezTo>
                    <a:pt x="13843" y="9497"/>
                    <a:pt x="10813" y="14130"/>
                    <a:pt x="7071" y="18229"/>
                  </a:cubicBezTo>
                  <a:cubicBezTo>
                    <a:pt x="3329" y="22328"/>
                    <a:pt x="-1839" y="28921"/>
                    <a:pt x="656" y="3551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48" name="Полилиния: фигура 781">
              <a:extLst>
                <a:ext uri="{FF2B5EF4-FFF2-40B4-BE49-F238E27FC236}">
                  <a16:creationId xmlns:a16="http://schemas.microsoft.com/office/drawing/2014/main" id="{8AE1E5FF-3E2C-44F8-93DF-EB54F9E1D979}"/>
                </a:ext>
              </a:extLst>
            </p:cNvPr>
            <p:cNvSpPr/>
            <p:nvPr/>
          </p:nvSpPr>
          <p:spPr>
            <a:xfrm>
              <a:off x="797635" y="3917640"/>
              <a:ext cx="233032" cy="245632"/>
            </a:xfrm>
            <a:custGeom>
              <a:avLst/>
              <a:gdLst>
                <a:gd name="connsiteX0" fmla="*/ 249670 w 250046"/>
                <a:gd name="connsiteY0" fmla="*/ 242279 h 263446"/>
                <a:gd name="connsiteX1" fmla="*/ 240225 w 250046"/>
                <a:gd name="connsiteY1" fmla="*/ 218755 h 263446"/>
                <a:gd name="connsiteX2" fmla="*/ 240225 w 250046"/>
                <a:gd name="connsiteY2" fmla="*/ 218756 h 263446"/>
                <a:gd name="connsiteX3" fmla="*/ 219018 w 250046"/>
                <a:gd name="connsiteY3" fmla="*/ 213053 h 263446"/>
                <a:gd name="connsiteX4" fmla="*/ 214741 w 250046"/>
                <a:gd name="connsiteY4" fmla="*/ 206459 h 263446"/>
                <a:gd name="connsiteX5" fmla="*/ 214741 w 250046"/>
                <a:gd name="connsiteY5" fmla="*/ 206459 h 263446"/>
                <a:gd name="connsiteX6" fmla="*/ 209573 w 250046"/>
                <a:gd name="connsiteY6" fmla="*/ 198618 h 263446"/>
                <a:gd name="connsiteX7" fmla="*/ 188366 w 250046"/>
                <a:gd name="connsiteY7" fmla="*/ 194163 h 263446"/>
                <a:gd name="connsiteX8" fmla="*/ 188366 w 250046"/>
                <a:gd name="connsiteY8" fmla="*/ 194163 h 263446"/>
                <a:gd name="connsiteX9" fmla="*/ 172149 w 250046"/>
                <a:gd name="connsiteY9" fmla="*/ 176342 h 263446"/>
                <a:gd name="connsiteX10" fmla="*/ 170189 w 250046"/>
                <a:gd name="connsiteY10" fmla="*/ 174203 h 263446"/>
                <a:gd name="connsiteX11" fmla="*/ 168228 w 250046"/>
                <a:gd name="connsiteY11" fmla="*/ 144977 h 263446"/>
                <a:gd name="connsiteX12" fmla="*/ 178386 w 250046"/>
                <a:gd name="connsiteY12" fmla="*/ 128225 h 263446"/>
                <a:gd name="connsiteX13" fmla="*/ 178386 w 250046"/>
                <a:gd name="connsiteY13" fmla="*/ 127156 h 263446"/>
                <a:gd name="connsiteX14" fmla="*/ 178386 w 250046"/>
                <a:gd name="connsiteY14" fmla="*/ 117889 h 263446"/>
                <a:gd name="connsiteX15" fmla="*/ 178386 w 250046"/>
                <a:gd name="connsiteY15" fmla="*/ 108978 h 263446"/>
                <a:gd name="connsiteX16" fmla="*/ 173575 w 250046"/>
                <a:gd name="connsiteY16" fmla="*/ 103632 h 263446"/>
                <a:gd name="connsiteX17" fmla="*/ 171614 w 250046"/>
                <a:gd name="connsiteY17" fmla="*/ 98286 h 263446"/>
                <a:gd name="connsiteX18" fmla="*/ 171614 w 250046"/>
                <a:gd name="connsiteY18" fmla="*/ 95969 h 263446"/>
                <a:gd name="connsiteX19" fmla="*/ 167515 w 250046"/>
                <a:gd name="connsiteY19" fmla="*/ 83495 h 263446"/>
                <a:gd name="connsiteX20" fmla="*/ 165555 w 250046"/>
                <a:gd name="connsiteY20" fmla="*/ 73158 h 263446"/>
                <a:gd name="connsiteX21" fmla="*/ 167337 w 250046"/>
                <a:gd name="connsiteY21" fmla="*/ 68168 h 263446"/>
                <a:gd name="connsiteX22" fmla="*/ 165555 w 250046"/>
                <a:gd name="connsiteY22" fmla="*/ 63178 h 263446"/>
                <a:gd name="connsiteX23" fmla="*/ 164664 w 250046"/>
                <a:gd name="connsiteY23" fmla="*/ 62287 h 263446"/>
                <a:gd name="connsiteX24" fmla="*/ 160565 w 250046"/>
                <a:gd name="connsiteY24" fmla="*/ 60505 h 263446"/>
                <a:gd name="connsiteX25" fmla="*/ 157892 w 250046"/>
                <a:gd name="connsiteY25" fmla="*/ 57119 h 263446"/>
                <a:gd name="connsiteX26" fmla="*/ 158783 w 250046"/>
                <a:gd name="connsiteY26" fmla="*/ 54446 h 263446"/>
                <a:gd name="connsiteX27" fmla="*/ 156288 w 250046"/>
                <a:gd name="connsiteY27" fmla="*/ 46605 h 263446"/>
                <a:gd name="connsiteX28" fmla="*/ 150942 w 250046"/>
                <a:gd name="connsiteY28" fmla="*/ 39655 h 263446"/>
                <a:gd name="connsiteX29" fmla="*/ 150942 w 250046"/>
                <a:gd name="connsiteY29" fmla="*/ 39655 h 263446"/>
                <a:gd name="connsiteX30" fmla="*/ 150942 w 250046"/>
                <a:gd name="connsiteY30" fmla="*/ 37516 h 263446"/>
                <a:gd name="connsiteX31" fmla="*/ 150942 w 250046"/>
                <a:gd name="connsiteY31" fmla="*/ 32883 h 263446"/>
                <a:gd name="connsiteX32" fmla="*/ 149160 w 250046"/>
                <a:gd name="connsiteY32" fmla="*/ 27002 h 263446"/>
                <a:gd name="connsiteX33" fmla="*/ 149160 w 250046"/>
                <a:gd name="connsiteY33" fmla="*/ 24863 h 263446"/>
                <a:gd name="connsiteX34" fmla="*/ 135972 w 250046"/>
                <a:gd name="connsiteY34" fmla="*/ 22369 h 263446"/>
                <a:gd name="connsiteX35" fmla="*/ 124567 w 250046"/>
                <a:gd name="connsiteY35" fmla="*/ 28784 h 263446"/>
                <a:gd name="connsiteX36" fmla="*/ 112092 w 250046"/>
                <a:gd name="connsiteY36" fmla="*/ 27358 h 263446"/>
                <a:gd name="connsiteX37" fmla="*/ 94271 w 250046"/>
                <a:gd name="connsiteY37" fmla="*/ 19517 h 263446"/>
                <a:gd name="connsiteX38" fmla="*/ 88034 w 250046"/>
                <a:gd name="connsiteY38" fmla="*/ 16488 h 263446"/>
                <a:gd name="connsiteX39" fmla="*/ 67183 w 250046"/>
                <a:gd name="connsiteY39" fmla="*/ 7934 h 263446"/>
                <a:gd name="connsiteX40" fmla="*/ 39561 w 250046"/>
                <a:gd name="connsiteY40" fmla="*/ 805 h 263446"/>
                <a:gd name="connsiteX41" fmla="*/ 35997 w 250046"/>
                <a:gd name="connsiteY41" fmla="*/ 805 h 263446"/>
                <a:gd name="connsiteX42" fmla="*/ 19780 w 250046"/>
                <a:gd name="connsiteY42" fmla="*/ 2587 h 263446"/>
                <a:gd name="connsiteX43" fmla="*/ 21027 w 250046"/>
                <a:gd name="connsiteY43" fmla="*/ 15775 h 263446"/>
                <a:gd name="connsiteX44" fmla="*/ 21027 w 250046"/>
                <a:gd name="connsiteY44" fmla="*/ 15775 h 263446"/>
                <a:gd name="connsiteX45" fmla="*/ 22275 w 250046"/>
                <a:gd name="connsiteY45" fmla="*/ 16844 h 263446"/>
                <a:gd name="connsiteX46" fmla="*/ 33324 w 250046"/>
                <a:gd name="connsiteY46" fmla="*/ 31992 h 263446"/>
                <a:gd name="connsiteX47" fmla="*/ 36175 w 250046"/>
                <a:gd name="connsiteY47" fmla="*/ 39299 h 263446"/>
                <a:gd name="connsiteX48" fmla="*/ 37779 w 250046"/>
                <a:gd name="connsiteY48" fmla="*/ 59080 h 263446"/>
                <a:gd name="connsiteX49" fmla="*/ 44551 w 250046"/>
                <a:gd name="connsiteY49" fmla="*/ 69594 h 263446"/>
                <a:gd name="connsiteX50" fmla="*/ 53639 w 250046"/>
                <a:gd name="connsiteY50" fmla="*/ 84029 h 263446"/>
                <a:gd name="connsiteX51" fmla="*/ 43125 w 250046"/>
                <a:gd name="connsiteY51" fmla="*/ 106840 h 263446"/>
                <a:gd name="connsiteX52" fmla="*/ 20671 w 250046"/>
                <a:gd name="connsiteY52" fmla="*/ 119493 h 263446"/>
                <a:gd name="connsiteX53" fmla="*/ 4097 w 250046"/>
                <a:gd name="connsiteY53" fmla="*/ 124483 h 263446"/>
                <a:gd name="connsiteX54" fmla="*/ 2671 w 250046"/>
                <a:gd name="connsiteY54" fmla="*/ 140878 h 263446"/>
                <a:gd name="connsiteX55" fmla="*/ 177 w 250046"/>
                <a:gd name="connsiteY55" fmla="*/ 152640 h 263446"/>
                <a:gd name="connsiteX56" fmla="*/ 177 w 250046"/>
                <a:gd name="connsiteY56" fmla="*/ 152640 h 263446"/>
                <a:gd name="connsiteX57" fmla="*/ 1780 w 250046"/>
                <a:gd name="connsiteY57" fmla="*/ 160125 h 263446"/>
                <a:gd name="connsiteX58" fmla="*/ 17285 w 250046"/>
                <a:gd name="connsiteY58" fmla="*/ 174203 h 263446"/>
                <a:gd name="connsiteX59" fmla="*/ 26017 w 250046"/>
                <a:gd name="connsiteY59" fmla="*/ 180262 h 263446"/>
                <a:gd name="connsiteX60" fmla="*/ 44907 w 250046"/>
                <a:gd name="connsiteY60" fmla="*/ 185252 h 263446"/>
                <a:gd name="connsiteX61" fmla="*/ 44907 w 250046"/>
                <a:gd name="connsiteY61" fmla="*/ 185252 h 263446"/>
                <a:gd name="connsiteX62" fmla="*/ 73955 w 250046"/>
                <a:gd name="connsiteY62" fmla="*/ 179193 h 263446"/>
                <a:gd name="connsiteX63" fmla="*/ 86608 w 250046"/>
                <a:gd name="connsiteY63" fmla="*/ 182223 h 263446"/>
                <a:gd name="connsiteX64" fmla="*/ 110310 w 250046"/>
                <a:gd name="connsiteY64" fmla="*/ 197192 h 263446"/>
                <a:gd name="connsiteX65" fmla="*/ 131517 w 250046"/>
                <a:gd name="connsiteY65" fmla="*/ 207528 h 263446"/>
                <a:gd name="connsiteX66" fmla="*/ 138111 w 250046"/>
                <a:gd name="connsiteY66" fmla="*/ 207528 h 263446"/>
                <a:gd name="connsiteX67" fmla="*/ 171614 w 250046"/>
                <a:gd name="connsiteY67" fmla="*/ 212875 h 263446"/>
                <a:gd name="connsiteX68" fmla="*/ 173575 w 250046"/>
                <a:gd name="connsiteY68" fmla="*/ 216261 h 263446"/>
                <a:gd name="connsiteX69" fmla="*/ 178030 w 250046"/>
                <a:gd name="connsiteY69" fmla="*/ 235151 h 263446"/>
                <a:gd name="connsiteX70" fmla="*/ 183020 w 250046"/>
                <a:gd name="connsiteY70" fmla="*/ 240141 h 263446"/>
                <a:gd name="connsiteX71" fmla="*/ 191217 w 250046"/>
                <a:gd name="connsiteY71" fmla="*/ 246378 h 263446"/>
                <a:gd name="connsiteX72" fmla="*/ 205474 w 250046"/>
                <a:gd name="connsiteY72" fmla="*/ 256358 h 263446"/>
                <a:gd name="connsiteX73" fmla="*/ 213137 w 250046"/>
                <a:gd name="connsiteY73" fmla="*/ 260635 h 263446"/>
                <a:gd name="connsiteX74" fmla="*/ 234700 w 250046"/>
                <a:gd name="connsiteY74" fmla="*/ 256893 h 263446"/>
                <a:gd name="connsiteX75" fmla="*/ 249670 w 250046"/>
                <a:gd name="connsiteY75" fmla="*/ 242279 h 26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50046" h="263446">
                  <a:moveTo>
                    <a:pt x="249670" y="242279"/>
                  </a:moveTo>
                  <a:cubicBezTo>
                    <a:pt x="251287" y="233276"/>
                    <a:pt x="247619" y="224141"/>
                    <a:pt x="240225" y="218755"/>
                  </a:cubicBezTo>
                  <a:lnTo>
                    <a:pt x="240225" y="218756"/>
                  </a:lnTo>
                  <a:cubicBezTo>
                    <a:pt x="233453" y="213944"/>
                    <a:pt x="225077" y="217865"/>
                    <a:pt x="219018" y="213053"/>
                  </a:cubicBezTo>
                  <a:cubicBezTo>
                    <a:pt x="217017" y="211287"/>
                    <a:pt x="215538" y="209006"/>
                    <a:pt x="214741" y="206459"/>
                  </a:cubicBezTo>
                  <a:lnTo>
                    <a:pt x="214741" y="206459"/>
                  </a:lnTo>
                  <a:cubicBezTo>
                    <a:pt x="213839" y="203388"/>
                    <a:pt x="212039" y="200658"/>
                    <a:pt x="209573" y="198618"/>
                  </a:cubicBezTo>
                  <a:cubicBezTo>
                    <a:pt x="203514" y="194341"/>
                    <a:pt x="195138" y="197014"/>
                    <a:pt x="188366" y="194163"/>
                  </a:cubicBezTo>
                  <a:lnTo>
                    <a:pt x="188366" y="194163"/>
                  </a:lnTo>
                  <a:cubicBezTo>
                    <a:pt x="180881" y="190599"/>
                    <a:pt x="177495" y="182223"/>
                    <a:pt x="172149" y="176342"/>
                  </a:cubicBezTo>
                  <a:lnTo>
                    <a:pt x="170189" y="174203"/>
                  </a:lnTo>
                  <a:cubicBezTo>
                    <a:pt x="160387" y="163511"/>
                    <a:pt x="156288" y="156382"/>
                    <a:pt x="168228" y="144977"/>
                  </a:cubicBezTo>
                  <a:cubicBezTo>
                    <a:pt x="173522" y="140800"/>
                    <a:pt x="177130" y="134851"/>
                    <a:pt x="178386" y="128225"/>
                  </a:cubicBezTo>
                  <a:cubicBezTo>
                    <a:pt x="178386" y="128225"/>
                    <a:pt x="178386" y="128225"/>
                    <a:pt x="178386" y="127156"/>
                  </a:cubicBezTo>
                  <a:cubicBezTo>
                    <a:pt x="178386" y="126086"/>
                    <a:pt x="178386" y="120918"/>
                    <a:pt x="178386" y="117889"/>
                  </a:cubicBezTo>
                  <a:cubicBezTo>
                    <a:pt x="179467" y="115017"/>
                    <a:pt x="179467" y="111850"/>
                    <a:pt x="178386" y="108978"/>
                  </a:cubicBezTo>
                  <a:cubicBezTo>
                    <a:pt x="177025" y="106992"/>
                    <a:pt x="175408" y="105194"/>
                    <a:pt x="173575" y="103632"/>
                  </a:cubicBezTo>
                  <a:cubicBezTo>
                    <a:pt x="172450" y="102060"/>
                    <a:pt x="171772" y="100212"/>
                    <a:pt x="171614" y="98286"/>
                  </a:cubicBezTo>
                  <a:lnTo>
                    <a:pt x="171614" y="95969"/>
                  </a:lnTo>
                  <a:cubicBezTo>
                    <a:pt x="170517" y="91727"/>
                    <a:pt x="169148" y="87560"/>
                    <a:pt x="167515" y="83495"/>
                  </a:cubicBezTo>
                  <a:cubicBezTo>
                    <a:pt x="165924" y="80295"/>
                    <a:pt x="165245" y="76718"/>
                    <a:pt x="165555" y="73158"/>
                  </a:cubicBezTo>
                  <a:cubicBezTo>
                    <a:pt x="165555" y="71376"/>
                    <a:pt x="166981" y="69951"/>
                    <a:pt x="167337" y="68168"/>
                  </a:cubicBezTo>
                  <a:cubicBezTo>
                    <a:pt x="167490" y="66326"/>
                    <a:pt x="166840" y="64507"/>
                    <a:pt x="165555" y="63178"/>
                  </a:cubicBezTo>
                  <a:cubicBezTo>
                    <a:pt x="165354" y="62799"/>
                    <a:pt x="165044" y="62488"/>
                    <a:pt x="164664" y="62287"/>
                  </a:cubicBezTo>
                  <a:lnTo>
                    <a:pt x="160565" y="60505"/>
                  </a:lnTo>
                  <a:cubicBezTo>
                    <a:pt x="159129" y="59942"/>
                    <a:pt x="158107" y="58648"/>
                    <a:pt x="157892" y="57119"/>
                  </a:cubicBezTo>
                  <a:cubicBezTo>
                    <a:pt x="157892" y="56228"/>
                    <a:pt x="157892" y="55337"/>
                    <a:pt x="158783" y="54446"/>
                  </a:cubicBezTo>
                  <a:cubicBezTo>
                    <a:pt x="159419" y="51574"/>
                    <a:pt x="158466" y="48582"/>
                    <a:pt x="156288" y="46605"/>
                  </a:cubicBezTo>
                  <a:cubicBezTo>
                    <a:pt x="154152" y="44584"/>
                    <a:pt x="152348" y="42238"/>
                    <a:pt x="150942" y="39655"/>
                  </a:cubicBezTo>
                  <a:lnTo>
                    <a:pt x="150942" y="39655"/>
                  </a:lnTo>
                  <a:cubicBezTo>
                    <a:pt x="150856" y="38945"/>
                    <a:pt x="150856" y="38227"/>
                    <a:pt x="150942" y="37516"/>
                  </a:cubicBezTo>
                  <a:cubicBezTo>
                    <a:pt x="150942" y="35912"/>
                    <a:pt x="150942" y="34309"/>
                    <a:pt x="150942" y="32883"/>
                  </a:cubicBezTo>
                  <a:cubicBezTo>
                    <a:pt x="150942" y="31457"/>
                    <a:pt x="149695" y="28962"/>
                    <a:pt x="149160" y="27002"/>
                  </a:cubicBezTo>
                  <a:cubicBezTo>
                    <a:pt x="148625" y="25042"/>
                    <a:pt x="149160" y="24863"/>
                    <a:pt x="149160" y="24863"/>
                  </a:cubicBezTo>
                  <a:lnTo>
                    <a:pt x="135972" y="22369"/>
                  </a:lnTo>
                  <a:cubicBezTo>
                    <a:pt x="133629" y="26431"/>
                    <a:pt x="129255" y="28891"/>
                    <a:pt x="124567" y="28784"/>
                  </a:cubicBezTo>
                  <a:cubicBezTo>
                    <a:pt x="120358" y="29025"/>
                    <a:pt x="116138" y="28543"/>
                    <a:pt x="112092" y="27358"/>
                  </a:cubicBezTo>
                  <a:cubicBezTo>
                    <a:pt x="105935" y="25269"/>
                    <a:pt x="99972" y="22645"/>
                    <a:pt x="94271" y="19517"/>
                  </a:cubicBezTo>
                  <a:lnTo>
                    <a:pt x="88034" y="16488"/>
                  </a:lnTo>
                  <a:cubicBezTo>
                    <a:pt x="81309" y="13116"/>
                    <a:pt x="74339" y="10256"/>
                    <a:pt x="67183" y="7934"/>
                  </a:cubicBezTo>
                  <a:cubicBezTo>
                    <a:pt x="58135" y="4977"/>
                    <a:pt x="48910" y="2596"/>
                    <a:pt x="39561" y="805"/>
                  </a:cubicBezTo>
                  <a:lnTo>
                    <a:pt x="35997" y="805"/>
                  </a:lnTo>
                  <a:cubicBezTo>
                    <a:pt x="30563" y="-710"/>
                    <a:pt x="24755" y="-71"/>
                    <a:pt x="19780" y="2587"/>
                  </a:cubicBezTo>
                  <a:cubicBezTo>
                    <a:pt x="11047" y="9181"/>
                    <a:pt x="16215" y="11498"/>
                    <a:pt x="21027" y="15775"/>
                  </a:cubicBezTo>
                  <a:lnTo>
                    <a:pt x="21027" y="15775"/>
                  </a:lnTo>
                  <a:lnTo>
                    <a:pt x="22275" y="16844"/>
                  </a:lnTo>
                  <a:cubicBezTo>
                    <a:pt x="26519" y="21459"/>
                    <a:pt x="30225" y="26541"/>
                    <a:pt x="33324" y="31992"/>
                  </a:cubicBezTo>
                  <a:cubicBezTo>
                    <a:pt x="34702" y="34238"/>
                    <a:pt x="35668" y="36713"/>
                    <a:pt x="36175" y="39299"/>
                  </a:cubicBezTo>
                  <a:cubicBezTo>
                    <a:pt x="37422" y="45714"/>
                    <a:pt x="36175" y="51773"/>
                    <a:pt x="37779" y="59080"/>
                  </a:cubicBezTo>
                  <a:cubicBezTo>
                    <a:pt x="39148" y="63083"/>
                    <a:pt x="41472" y="66692"/>
                    <a:pt x="44551" y="69594"/>
                  </a:cubicBezTo>
                  <a:cubicBezTo>
                    <a:pt x="48885" y="73449"/>
                    <a:pt x="52037" y="78454"/>
                    <a:pt x="53639" y="84029"/>
                  </a:cubicBezTo>
                  <a:cubicBezTo>
                    <a:pt x="52784" y="92594"/>
                    <a:pt x="49082" y="100626"/>
                    <a:pt x="43125" y="106840"/>
                  </a:cubicBezTo>
                  <a:cubicBezTo>
                    <a:pt x="36594" y="112562"/>
                    <a:pt x="28949" y="116870"/>
                    <a:pt x="20671" y="119493"/>
                  </a:cubicBezTo>
                  <a:cubicBezTo>
                    <a:pt x="16215" y="121810"/>
                    <a:pt x="7483" y="121988"/>
                    <a:pt x="4097" y="124483"/>
                  </a:cubicBezTo>
                  <a:cubicBezTo>
                    <a:pt x="-2497" y="129294"/>
                    <a:pt x="2671" y="134819"/>
                    <a:pt x="2671" y="140878"/>
                  </a:cubicBezTo>
                  <a:cubicBezTo>
                    <a:pt x="2173" y="144862"/>
                    <a:pt x="1338" y="148796"/>
                    <a:pt x="177" y="152640"/>
                  </a:cubicBezTo>
                  <a:lnTo>
                    <a:pt x="177" y="152640"/>
                  </a:lnTo>
                  <a:cubicBezTo>
                    <a:pt x="-325" y="155249"/>
                    <a:pt x="253" y="157950"/>
                    <a:pt x="1780" y="160125"/>
                  </a:cubicBezTo>
                  <a:cubicBezTo>
                    <a:pt x="6238" y="165545"/>
                    <a:pt x="11461" y="170287"/>
                    <a:pt x="17285" y="174203"/>
                  </a:cubicBezTo>
                  <a:cubicBezTo>
                    <a:pt x="20671" y="176698"/>
                    <a:pt x="23700" y="178837"/>
                    <a:pt x="26017" y="180262"/>
                  </a:cubicBezTo>
                  <a:cubicBezTo>
                    <a:pt x="31451" y="184266"/>
                    <a:pt x="38205" y="186050"/>
                    <a:pt x="44907" y="185252"/>
                  </a:cubicBezTo>
                  <a:lnTo>
                    <a:pt x="44907" y="185252"/>
                  </a:lnTo>
                  <a:cubicBezTo>
                    <a:pt x="54399" y="182405"/>
                    <a:pt x="64117" y="180377"/>
                    <a:pt x="73955" y="179193"/>
                  </a:cubicBezTo>
                  <a:cubicBezTo>
                    <a:pt x="78329" y="179376"/>
                    <a:pt x="82626" y="180404"/>
                    <a:pt x="86608" y="182223"/>
                  </a:cubicBezTo>
                  <a:cubicBezTo>
                    <a:pt x="95139" y="186138"/>
                    <a:pt x="103109" y="191172"/>
                    <a:pt x="110310" y="197192"/>
                  </a:cubicBezTo>
                  <a:cubicBezTo>
                    <a:pt x="116731" y="201833"/>
                    <a:pt x="123906" y="205330"/>
                    <a:pt x="131517" y="207528"/>
                  </a:cubicBezTo>
                  <a:cubicBezTo>
                    <a:pt x="133707" y="207801"/>
                    <a:pt x="135921" y="207801"/>
                    <a:pt x="138111" y="207528"/>
                  </a:cubicBezTo>
                  <a:cubicBezTo>
                    <a:pt x="150586" y="207528"/>
                    <a:pt x="163773" y="201647"/>
                    <a:pt x="171614" y="212875"/>
                  </a:cubicBezTo>
                  <a:cubicBezTo>
                    <a:pt x="172344" y="213957"/>
                    <a:pt x="172999" y="215088"/>
                    <a:pt x="173575" y="216261"/>
                  </a:cubicBezTo>
                  <a:cubicBezTo>
                    <a:pt x="176426" y="221963"/>
                    <a:pt x="175000" y="229805"/>
                    <a:pt x="178030" y="235151"/>
                  </a:cubicBezTo>
                  <a:cubicBezTo>
                    <a:pt x="179365" y="237113"/>
                    <a:pt x="181058" y="238806"/>
                    <a:pt x="183020" y="240141"/>
                  </a:cubicBezTo>
                  <a:lnTo>
                    <a:pt x="191217" y="246378"/>
                  </a:lnTo>
                  <a:cubicBezTo>
                    <a:pt x="195764" y="249989"/>
                    <a:pt x="200525" y="253321"/>
                    <a:pt x="205474" y="256358"/>
                  </a:cubicBezTo>
                  <a:cubicBezTo>
                    <a:pt x="207951" y="257918"/>
                    <a:pt x="210509" y="259346"/>
                    <a:pt x="213137" y="260635"/>
                  </a:cubicBezTo>
                  <a:cubicBezTo>
                    <a:pt x="224008" y="265981"/>
                    <a:pt x="225790" y="263130"/>
                    <a:pt x="234700" y="256893"/>
                  </a:cubicBezTo>
                  <a:cubicBezTo>
                    <a:pt x="238621" y="252615"/>
                    <a:pt x="247353" y="249942"/>
                    <a:pt x="249670" y="24227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49" name="Полилиния: фигура 784">
              <a:extLst>
                <a:ext uri="{FF2B5EF4-FFF2-40B4-BE49-F238E27FC236}">
                  <a16:creationId xmlns:a16="http://schemas.microsoft.com/office/drawing/2014/main" id="{A6F93C74-F0D8-41EA-AECB-9E08FE7514FC}"/>
                </a:ext>
              </a:extLst>
            </p:cNvPr>
            <p:cNvSpPr/>
            <p:nvPr/>
          </p:nvSpPr>
          <p:spPr>
            <a:xfrm>
              <a:off x="7629581" y="1555981"/>
              <a:ext cx="1036598" cy="1464547"/>
            </a:xfrm>
            <a:custGeom>
              <a:avLst/>
              <a:gdLst>
                <a:gd name="connsiteX0" fmla="*/ 1196719 w 1201385"/>
                <a:gd name="connsiteY0" fmla="*/ 1633837 h 1686105"/>
                <a:gd name="connsiteX1" fmla="*/ 1179795 w 1201385"/>
                <a:gd name="connsiteY1" fmla="*/ 1574890 h 1686105"/>
                <a:gd name="connsiteX2" fmla="*/ 1133778 w 1201385"/>
                <a:gd name="connsiteY2" fmla="*/ 1474679 h 1686105"/>
                <a:gd name="connsiteX3" fmla="*/ 1116094 w 1201385"/>
                <a:gd name="connsiteY3" fmla="*/ 1466312 h 1686105"/>
                <a:gd name="connsiteX4" fmla="*/ 1099741 w 1201385"/>
                <a:gd name="connsiteY4" fmla="*/ 1449198 h 1686105"/>
                <a:gd name="connsiteX5" fmla="*/ 1084718 w 1201385"/>
                <a:gd name="connsiteY5" fmla="*/ 1403181 h 1686105"/>
                <a:gd name="connsiteX6" fmla="*/ 1087000 w 1201385"/>
                <a:gd name="connsiteY6" fmla="*/ 1362108 h 1686105"/>
                <a:gd name="connsiteX7" fmla="*/ 1106015 w 1201385"/>
                <a:gd name="connsiteY7" fmla="*/ 1337198 h 1686105"/>
                <a:gd name="connsiteX8" fmla="*/ 1106015 w 1201385"/>
                <a:gd name="connsiteY8" fmla="*/ 1318182 h 1686105"/>
                <a:gd name="connsiteX9" fmla="*/ 1071027 w 1201385"/>
                <a:gd name="connsiteY9" fmla="*/ 1312287 h 1686105"/>
                <a:gd name="connsiteX10" fmla="*/ 1055815 w 1201385"/>
                <a:gd name="connsiteY10" fmla="*/ 1297645 h 1686105"/>
                <a:gd name="connsiteX11" fmla="*/ 1036800 w 1201385"/>
                <a:gd name="connsiteY11" fmla="*/ 1284715 h 1686105"/>
                <a:gd name="connsiteX12" fmla="*/ 1018925 w 1201385"/>
                <a:gd name="connsiteY12" fmla="*/ 1270263 h 1686105"/>
                <a:gd name="connsiteX13" fmla="*/ 1013981 w 1201385"/>
                <a:gd name="connsiteY13" fmla="*/ 1248015 h 1686105"/>
                <a:gd name="connsiteX14" fmla="*/ 1000480 w 1201385"/>
                <a:gd name="connsiteY14" fmla="*/ 1196293 h 1686105"/>
                <a:gd name="connsiteX15" fmla="*/ 1023869 w 1201385"/>
                <a:gd name="connsiteY15" fmla="*/ 1152368 h 1686105"/>
                <a:gd name="connsiteX16" fmla="*/ 1034518 w 1201385"/>
                <a:gd name="connsiteY16" fmla="*/ 1109393 h 1686105"/>
                <a:gd name="connsiteX17" fmla="*/ 999149 w 1201385"/>
                <a:gd name="connsiteY17" fmla="*/ 1080680 h 1686105"/>
                <a:gd name="connsiteX18" fmla="*/ 951040 w 1201385"/>
                <a:gd name="connsiteY18" fmla="*/ 1078398 h 1686105"/>
                <a:gd name="connsiteX19" fmla="*/ 913009 w 1201385"/>
                <a:gd name="connsiteY19" fmla="*/ 1046642 h 1686105"/>
                <a:gd name="connsiteX20" fmla="*/ 885057 w 1201385"/>
                <a:gd name="connsiteY20" fmla="*/ 1004808 h 1686105"/>
                <a:gd name="connsiteX21" fmla="*/ 882205 w 1201385"/>
                <a:gd name="connsiteY21" fmla="*/ 981229 h 1686105"/>
                <a:gd name="connsiteX22" fmla="*/ 869084 w 1201385"/>
                <a:gd name="connsiteY22" fmla="*/ 966017 h 1686105"/>
                <a:gd name="connsiteX23" fmla="*/ 873077 w 1201385"/>
                <a:gd name="connsiteY23" fmla="*/ 935212 h 1686105"/>
                <a:gd name="connsiteX24" fmla="*/ 882775 w 1201385"/>
                <a:gd name="connsiteY24" fmla="*/ 955559 h 1686105"/>
                <a:gd name="connsiteX25" fmla="*/ 898938 w 1201385"/>
                <a:gd name="connsiteY25" fmla="*/ 969820 h 1686105"/>
                <a:gd name="connsiteX26" fmla="*/ 920426 w 1201385"/>
                <a:gd name="connsiteY26" fmla="*/ 939776 h 1686105"/>
                <a:gd name="connsiteX27" fmla="*/ 886958 w 1201385"/>
                <a:gd name="connsiteY27" fmla="*/ 914485 h 1686105"/>
                <a:gd name="connsiteX28" fmla="*/ 850069 w 1201385"/>
                <a:gd name="connsiteY28" fmla="*/ 912204 h 1686105"/>
                <a:gd name="connsiteX29" fmla="*/ 831053 w 1201385"/>
                <a:gd name="connsiteY29" fmla="*/ 921521 h 1686105"/>
                <a:gd name="connsiteX30" fmla="*/ 813369 w 1201385"/>
                <a:gd name="connsiteY30" fmla="*/ 908971 h 1686105"/>
                <a:gd name="connsiteX31" fmla="*/ 802720 w 1201385"/>
                <a:gd name="connsiteY31" fmla="*/ 903647 h 1686105"/>
                <a:gd name="connsiteX32" fmla="*/ 802720 w 1201385"/>
                <a:gd name="connsiteY32" fmla="*/ 903647 h 1686105"/>
                <a:gd name="connsiteX33" fmla="*/ 789409 w 1201385"/>
                <a:gd name="connsiteY33" fmla="*/ 897752 h 1686105"/>
                <a:gd name="connsiteX34" fmla="*/ 787888 w 1201385"/>
                <a:gd name="connsiteY34" fmla="*/ 897752 h 1686105"/>
                <a:gd name="connsiteX35" fmla="*/ 786177 w 1201385"/>
                <a:gd name="connsiteY35" fmla="*/ 896611 h 1686105"/>
                <a:gd name="connsiteX36" fmla="*/ 784656 w 1201385"/>
                <a:gd name="connsiteY36" fmla="*/ 896611 h 1686105"/>
                <a:gd name="connsiteX37" fmla="*/ 767922 w 1201385"/>
                <a:gd name="connsiteY37" fmla="*/ 866757 h 1686105"/>
                <a:gd name="connsiteX38" fmla="*/ 743773 w 1201385"/>
                <a:gd name="connsiteY38" fmla="*/ 833670 h 1686105"/>
                <a:gd name="connsiteX39" fmla="*/ 727800 w 1201385"/>
                <a:gd name="connsiteY39" fmla="*/ 844129 h 1686105"/>
                <a:gd name="connsiteX40" fmla="*/ 708784 w 1201385"/>
                <a:gd name="connsiteY40" fmla="*/ 855157 h 1686105"/>
                <a:gd name="connsiteX41" fmla="*/ 715059 w 1201385"/>
                <a:gd name="connsiteY41" fmla="*/ 879877 h 1686105"/>
                <a:gd name="connsiteX42" fmla="*/ 697375 w 1201385"/>
                <a:gd name="connsiteY42" fmla="*/ 895660 h 1686105"/>
                <a:gd name="connsiteX43" fmla="*/ 647555 w 1201385"/>
                <a:gd name="connsiteY43" fmla="*/ 867898 h 1686105"/>
                <a:gd name="connsiteX44" fmla="*/ 594502 w 1201385"/>
                <a:gd name="connsiteY44" fmla="*/ 763123 h 1686105"/>
                <a:gd name="connsiteX45" fmla="*/ 568260 w 1201385"/>
                <a:gd name="connsiteY45" fmla="*/ 732888 h 1686105"/>
                <a:gd name="connsiteX46" fmla="*/ 534983 w 1201385"/>
                <a:gd name="connsiteY46" fmla="*/ 702274 h 1686105"/>
                <a:gd name="connsiteX47" fmla="*/ 526046 w 1201385"/>
                <a:gd name="connsiteY47" fmla="*/ 684970 h 1686105"/>
                <a:gd name="connsiteX48" fmla="*/ 531751 w 1201385"/>
                <a:gd name="connsiteY48" fmla="*/ 677744 h 1686105"/>
                <a:gd name="connsiteX49" fmla="*/ 522433 w 1201385"/>
                <a:gd name="connsiteY49" fmla="*/ 668426 h 1686105"/>
                <a:gd name="connsiteX50" fmla="*/ 531751 w 1201385"/>
                <a:gd name="connsiteY50" fmla="*/ 654165 h 1686105"/>
                <a:gd name="connsiteX51" fmla="*/ 542400 w 1201385"/>
                <a:gd name="connsiteY51" fmla="*/ 656447 h 1686105"/>
                <a:gd name="connsiteX52" fmla="*/ 541069 w 1201385"/>
                <a:gd name="connsiteY52" fmla="*/ 637431 h 1686105"/>
                <a:gd name="connsiteX53" fmla="*/ 538787 w 1201385"/>
                <a:gd name="connsiteY53" fmla="*/ 620127 h 1686105"/>
                <a:gd name="connsiteX54" fmla="*/ 560084 w 1201385"/>
                <a:gd name="connsiteY54" fmla="*/ 620127 h 1686105"/>
                <a:gd name="connsiteX55" fmla="*/ 564458 w 1201385"/>
                <a:gd name="connsiteY55" fmla="*/ 592935 h 1686105"/>
                <a:gd name="connsiteX56" fmla="*/ 550767 w 1201385"/>
                <a:gd name="connsiteY56" fmla="*/ 545016 h 1686105"/>
                <a:gd name="connsiteX57" fmla="*/ 541259 w 1201385"/>
                <a:gd name="connsiteY57" fmla="*/ 517064 h 1686105"/>
                <a:gd name="connsiteX58" fmla="*/ 560274 w 1201385"/>
                <a:gd name="connsiteY58" fmla="*/ 509458 h 1686105"/>
                <a:gd name="connsiteX59" fmla="*/ 589938 w 1201385"/>
                <a:gd name="connsiteY59" fmla="*/ 536840 h 1686105"/>
                <a:gd name="connsiteX60" fmla="*/ 612567 w 1201385"/>
                <a:gd name="connsiteY60" fmla="*/ 524480 h 1686105"/>
                <a:gd name="connsiteX61" fmla="*/ 592220 w 1201385"/>
                <a:gd name="connsiteY61" fmla="*/ 486449 h 1686105"/>
                <a:gd name="connsiteX62" fmla="*/ 581571 w 1201385"/>
                <a:gd name="connsiteY62" fmla="*/ 429403 h 1686105"/>
                <a:gd name="connsiteX63" fmla="*/ 593361 w 1201385"/>
                <a:gd name="connsiteY63" fmla="*/ 375209 h 1686105"/>
                <a:gd name="connsiteX64" fmla="*/ 607432 w 1201385"/>
                <a:gd name="connsiteY64" fmla="*/ 357715 h 1686105"/>
                <a:gd name="connsiteX65" fmla="*/ 618651 w 1201385"/>
                <a:gd name="connsiteY65" fmla="*/ 334326 h 1686105"/>
                <a:gd name="connsiteX66" fmla="*/ 641090 w 1201385"/>
                <a:gd name="connsiteY66" fmla="*/ 322346 h 1686105"/>
                <a:gd name="connsiteX67" fmla="*/ 657252 w 1201385"/>
                <a:gd name="connsiteY67" fmla="*/ 320255 h 1686105"/>
                <a:gd name="connsiteX68" fmla="*/ 667711 w 1201385"/>
                <a:gd name="connsiteY68" fmla="*/ 315121 h 1686105"/>
                <a:gd name="connsiteX69" fmla="*/ 681782 w 1201385"/>
                <a:gd name="connsiteY69" fmla="*/ 322156 h 1686105"/>
                <a:gd name="connsiteX70" fmla="*/ 706692 w 1201385"/>
                <a:gd name="connsiteY70" fmla="*/ 316261 h 1686105"/>
                <a:gd name="connsiteX71" fmla="*/ 692431 w 1201385"/>
                <a:gd name="connsiteY71" fmla="*/ 286407 h 1686105"/>
                <a:gd name="connsiteX72" fmla="*/ 663147 w 1201385"/>
                <a:gd name="connsiteY72" fmla="*/ 244193 h 1686105"/>
                <a:gd name="connsiteX73" fmla="*/ 666760 w 1201385"/>
                <a:gd name="connsiteY73" fmla="*/ 223466 h 1686105"/>
                <a:gd name="connsiteX74" fmla="*/ 655731 w 1201385"/>
                <a:gd name="connsiteY74" fmla="*/ 203120 h 1686105"/>
                <a:gd name="connsiteX75" fmla="*/ 651358 w 1201385"/>
                <a:gd name="connsiteY75" fmla="*/ 177639 h 1686105"/>
                <a:gd name="connsiteX76" fmla="*/ 640899 w 1201385"/>
                <a:gd name="connsiteY76" fmla="*/ 153300 h 1686105"/>
                <a:gd name="connsiteX77" fmla="*/ 634053 w 1201385"/>
                <a:gd name="connsiteY77" fmla="*/ 139418 h 1686105"/>
                <a:gd name="connsiteX78" fmla="*/ 621504 w 1201385"/>
                <a:gd name="connsiteY78" fmla="*/ 124586 h 1686105"/>
                <a:gd name="connsiteX79" fmla="*/ 627399 w 1201385"/>
                <a:gd name="connsiteY79" fmla="*/ 113557 h 1686105"/>
                <a:gd name="connsiteX80" fmla="*/ 611045 w 1201385"/>
                <a:gd name="connsiteY80" fmla="*/ 97394 h 1686105"/>
                <a:gd name="connsiteX81" fmla="*/ 614088 w 1201385"/>
                <a:gd name="connsiteY81" fmla="*/ 69442 h 1686105"/>
                <a:gd name="connsiteX82" fmla="*/ 608573 w 1201385"/>
                <a:gd name="connsiteY82" fmla="*/ 62976 h 1686105"/>
                <a:gd name="connsiteX83" fmla="*/ 603629 w 1201385"/>
                <a:gd name="connsiteY83" fmla="*/ 54039 h 1686105"/>
                <a:gd name="connsiteX84" fmla="*/ 594882 w 1201385"/>
                <a:gd name="connsiteY84" fmla="*/ 35024 h 1686105"/>
                <a:gd name="connsiteX85" fmla="*/ 603439 w 1201385"/>
                <a:gd name="connsiteY85" fmla="*/ 23044 h 1686105"/>
                <a:gd name="connsiteX86" fmla="*/ 595072 w 1201385"/>
                <a:gd name="connsiteY86" fmla="*/ 4029 h 1686105"/>
                <a:gd name="connsiteX87" fmla="*/ 595072 w 1201385"/>
                <a:gd name="connsiteY87" fmla="*/ 1557 h 1686105"/>
                <a:gd name="connsiteX88" fmla="*/ 595072 w 1201385"/>
                <a:gd name="connsiteY88" fmla="*/ 1557 h 1686105"/>
                <a:gd name="connsiteX89" fmla="*/ 587276 w 1201385"/>
                <a:gd name="connsiteY89" fmla="*/ 36 h 1686105"/>
                <a:gd name="connsiteX90" fmla="*/ 580620 w 1201385"/>
                <a:gd name="connsiteY90" fmla="*/ 4029 h 1686105"/>
                <a:gd name="connsiteX91" fmla="*/ 572824 w 1201385"/>
                <a:gd name="connsiteY91" fmla="*/ 9733 h 1686105"/>
                <a:gd name="connsiteX92" fmla="*/ 548675 w 1201385"/>
                <a:gd name="connsiteY92" fmla="*/ 9733 h 1686105"/>
                <a:gd name="connsiteX93" fmla="*/ 543730 w 1201385"/>
                <a:gd name="connsiteY93" fmla="*/ 8022 h 1686105"/>
                <a:gd name="connsiteX94" fmla="*/ 521483 w 1201385"/>
                <a:gd name="connsiteY94" fmla="*/ 7071 h 1686105"/>
                <a:gd name="connsiteX95" fmla="*/ 511214 w 1201385"/>
                <a:gd name="connsiteY95" fmla="*/ 37876 h 1686105"/>
                <a:gd name="connsiteX96" fmla="*/ 511214 w 1201385"/>
                <a:gd name="connsiteY96" fmla="*/ 46053 h 1686105"/>
                <a:gd name="connsiteX97" fmla="*/ 503418 w 1201385"/>
                <a:gd name="connsiteY97" fmla="*/ 79140 h 1686105"/>
                <a:gd name="connsiteX98" fmla="*/ 497333 w 1201385"/>
                <a:gd name="connsiteY98" fmla="*/ 88267 h 1686105"/>
                <a:gd name="connsiteX99" fmla="*/ 487635 w 1201385"/>
                <a:gd name="connsiteY99" fmla="*/ 112987 h 1686105"/>
                <a:gd name="connsiteX100" fmla="*/ 468620 w 1201385"/>
                <a:gd name="connsiteY100" fmla="*/ 195133 h 1686105"/>
                <a:gd name="connsiteX101" fmla="*/ 437054 w 1201385"/>
                <a:gd name="connsiteY101" fmla="*/ 215290 h 1686105"/>
                <a:gd name="connsiteX102" fmla="*/ 426976 w 1201385"/>
                <a:gd name="connsiteY102" fmla="*/ 213198 h 1686105"/>
                <a:gd name="connsiteX103" fmla="*/ 402827 w 1201385"/>
                <a:gd name="connsiteY103" fmla="*/ 215860 h 1686105"/>
                <a:gd name="connsiteX104" fmla="*/ 383812 w 1201385"/>
                <a:gd name="connsiteY104" fmla="*/ 223847 h 1686105"/>
                <a:gd name="connsiteX105" fmla="*/ 367078 w 1201385"/>
                <a:gd name="connsiteY105" fmla="*/ 230502 h 1686105"/>
                <a:gd name="connsiteX106" fmla="*/ 357000 w 1201385"/>
                <a:gd name="connsiteY106" fmla="*/ 240961 h 1686105"/>
                <a:gd name="connsiteX107" fmla="*/ 335322 w 1201385"/>
                <a:gd name="connsiteY107" fmla="*/ 257504 h 1686105"/>
                <a:gd name="connsiteX108" fmla="*/ 311743 w 1201385"/>
                <a:gd name="connsiteY108" fmla="*/ 238488 h 1686105"/>
                <a:gd name="connsiteX109" fmla="*/ 309651 w 1201385"/>
                <a:gd name="connsiteY109" fmla="*/ 232974 h 1686105"/>
                <a:gd name="connsiteX110" fmla="*/ 299954 w 1201385"/>
                <a:gd name="connsiteY110" fmla="*/ 215290 h 1686105"/>
                <a:gd name="connsiteX111" fmla="*/ 290826 w 1201385"/>
                <a:gd name="connsiteY111" fmla="*/ 198936 h 1686105"/>
                <a:gd name="connsiteX112" fmla="*/ 286833 w 1201385"/>
                <a:gd name="connsiteY112" fmla="*/ 187527 h 1686105"/>
                <a:gd name="connsiteX113" fmla="*/ 277896 w 1201385"/>
                <a:gd name="connsiteY113" fmla="*/ 170794 h 1686105"/>
                <a:gd name="connsiteX114" fmla="*/ 246710 w 1201385"/>
                <a:gd name="connsiteY114" fmla="*/ 173076 h 1686105"/>
                <a:gd name="connsiteX115" fmla="*/ 238724 w 1201385"/>
                <a:gd name="connsiteY115" fmla="*/ 179541 h 1686105"/>
                <a:gd name="connsiteX116" fmla="*/ 215715 w 1201385"/>
                <a:gd name="connsiteY116" fmla="*/ 190570 h 1686105"/>
                <a:gd name="connsiteX117" fmla="*/ 206018 w 1201385"/>
                <a:gd name="connsiteY117" fmla="*/ 190570 h 1686105"/>
                <a:gd name="connsiteX118" fmla="*/ 182058 w 1201385"/>
                <a:gd name="connsiteY118" fmla="*/ 197986 h 1686105"/>
                <a:gd name="connsiteX119" fmla="*/ 175213 w 1201385"/>
                <a:gd name="connsiteY119" fmla="*/ 209205 h 1686105"/>
                <a:gd name="connsiteX120" fmla="*/ 158669 w 1201385"/>
                <a:gd name="connsiteY120" fmla="*/ 228220 h 1686105"/>
                <a:gd name="connsiteX121" fmla="*/ 142696 w 1201385"/>
                <a:gd name="connsiteY121" fmla="*/ 232023 h 1686105"/>
                <a:gd name="connsiteX122" fmla="*/ 128054 w 1201385"/>
                <a:gd name="connsiteY122" fmla="*/ 238298 h 1686105"/>
                <a:gd name="connsiteX123" fmla="*/ 124821 w 1201385"/>
                <a:gd name="connsiteY123" fmla="*/ 247616 h 1686105"/>
                <a:gd name="connsiteX124" fmla="*/ 116075 w 1201385"/>
                <a:gd name="connsiteY124" fmla="*/ 266631 h 1686105"/>
                <a:gd name="connsiteX125" fmla="*/ 110180 w 1201385"/>
                <a:gd name="connsiteY125" fmla="*/ 271765 h 1686105"/>
                <a:gd name="connsiteX126" fmla="*/ 105426 w 1201385"/>
                <a:gd name="connsiteY126" fmla="*/ 275949 h 1686105"/>
                <a:gd name="connsiteX127" fmla="*/ 103335 w 1201385"/>
                <a:gd name="connsiteY127" fmla="*/ 282414 h 1686105"/>
                <a:gd name="connsiteX128" fmla="*/ 99722 w 1201385"/>
                <a:gd name="connsiteY128" fmla="*/ 292682 h 1686105"/>
                <a:gd name="connsiteX129" fmla="*/ 70628 w 1201385"/>
                <a:gd name="connsiteY129" fmla="*/ 306944 h 1686105"/>
                <a:gd name="connsiteX130" fmla="*/ 47239 w 1201385"/>
                <a:gd name="connsiteY130" fmla="*/ 321966 h 1686105"/>
                <a:gd name="connsiteX131" fmla="*/ 48570 w 1201385"/>
                <a:gd name="connsiteY131" fmla="*/ 329572 h 1686105"/>
                <a:gd name="connsiteX132" fmla="*/ 41535 w 1201385"/>
                <a:gd name="connsiteY132" fmla="*/ 350109 h 1686105"/>
                <a:gd name="connsiteX133" fmla="*/ 32597 w 1201385"/>
                <a:gd name="connsiteY133" fmla="*/ 354292 h 1686105"/>
                <a:gd name="connsiteX134" fmla="*/ 24040 w 1201385"/>
                <a:gd name="connsiteY134" fmla="*/ 358856 h 1686105"/>
                <a:gd name="connsiteX135" fmla="*/ 17195 w 1201385"/>
                <a:gd name="connsiteY135" fmla="*/ 368934 h 1686105"/>
                <a:gd name="connsiteX136" fmla="*/ 13011 w 1201385"/>
                <a:gd name="connsiteY136" fmla="*/ 375970 h 1686105"/>
                <a:gd name="connsiteX137" fmla="*/ 8067 w 1201385"/>
                <a:gd name="connsiteY137" fmla="*/ 382625 h 1686105"/>
                <a:gd name="connsiteX138" fmla="*/ 1982 w 1201385"/>
                <a:gd name="connsiteY138" fmla="*/ 406204 h 1686105"/>
                <a:gd name="connsiteX139" fmla="*/ 5215 w 1201385"/>
                <a:gd name="connsiteY139" fmla="*/ 411909 h 1686105"/>
                <a:gd name="connsiteX140" fmla="*/ 14532 w 1201385"/>
                <a:gd name="connsiteY140" fmla="*/ 418374 h 1686105"/>
                <a:gd name="connsiteX141" fmla="*/ 28414 w 1201385"/>
                <a:gd name="connsiteY141" fmla="*/ 418374 h 1686105"/>
                <a:gd name="connsiteX142" fmla="*/ 28794 w 1201385"/>
                <a:gd name="connsiteY142" fmla="*/ 418374 h 1686105"/>
                <a:gd name="connsiteX143" fmla="*/ 52943 w 1201385"/>
                <a:gd name="connsiteY143" fmla="*/ 434157 h 1686105"/>
                <a:gd name="connsiteX144" fmla="*/ 56367 w 1201385"/>
                <a:gd name="connsiteY144" fmla="*/ 439101 h 1686105"/>
                <a:gd name="connsiteX145" fmla="*/ 58268 w 1201385"/>
                <a:gd name="connsiteY145" fmla="*/ 441002 h 1686105"/>
                <a:gd name="connsiteX146" fmla="*/ 63592 w 1201385"/>
                <a:gd name="connsiteY146" fmla="*/ 449179 h 1686105"/>
                <a:gd name="connsiteX147" fmla="*/ 62071 w 1201385"/>
                <a:gd name="connsiteY147" fmla="*/ 461539 h 1686105"/>
                <a:gd name="connsiteX148" fmla="*/ 60930 w 1201385"/>
                <a:gd name="connsiteY148" fmla="*/ 468384 h 1686105"/>
                <a:gd name="connsiteX149" fmla="*/ 74241 w 1201385"/>
                <a:gd name="connsiteY149" fmla="*/ 476941 h 1686105"/>
                <a:gd name="connsiteX150" fmla="*/ 89073 w 1201385"/>
                <a:gd name="connsiteY150" fmla="*/ 485688 h 1686105"/>
                <a:gd name="connsiteX151" fmla="*/ 91925 w 1201385"/>
                <a:gd name="connsiteY151" fmla="*/ 488541 h 1686105"/>
                <a:gd name="connsiteX152" fmla="*/ 99531 w 1201385"/>
                <a:gd name="connsiteY152" fmla="*/ 494055 h 1686105"/>
                <a:gd name="connsiteX153" fmla="*/ 108088 w 1201385"/>
                <a:gd name="connsiteY153" fmla="*/ 494055 h 1686105"/>
                <a:gd name="connsiteX154" fmla="*/ 124632 w 1201385"/>
                <a:gd name="connsiteY154" fmla="*/ 496717 h 1686105"/>
                <a:gd name="connsiteX155" fmla="*/ 134139 w 1201385"/>
                <a:gd name="connsiteY155" fmla="*/ 509838 h 1686105"/>
                <a:gd name="connsiteX156" fmla="*/ 136041 w 1201385"/>
                <a:gd name="connsiteY156" fmla="*/ 515162 h 1686105"/>
                <a:gd name="connsiteX157" fmla="*/ 142696 w 1201385"/>
                <a:gd name="connsiteY157" fmla="*/ 521437 h 1686105"/>
                <a:gd name="connsiteX158" fmla="*/ 146309 w 1201385"/>
                <a:gd name="connsiteY158" fmla="*/ 523529 h 1686105"/>
                <a:gd name="connsiteX159" fmla="*/ 158479 w 1201385"/>
                <a:gd name="connsiteY159" fmla="*/ 546157 h 1686105"/>
                <a:gd name="connsiteX160" fmla="*/ 160951 w 1201385"/>
                <a:gd name="connsiteY160" fmla="*/ 556806 h 1686105"/>
                <a:gd name="connsiteX161" fmla="*/ 175593 w 1201385"/>
                <a:gd name="connsiteY161" fmla="*/ 566124 h 1686105"/>
                <a:gd name="connsiteX162" fmla="*/ 181678 w 1201385"/>
                <a:gd name="connsiteY162" fmla="*/ 564222 h 1686105"/>
                <a:gd name="connsiteX163" fmla="*/ 214764 w 1201385"/>
                <a:gd name="connsiteY163" fmla="*/ 562130 h 1686105"/>
                <a:gd name="connsiteX164" fmla="*/ 252795 w 1201385"/>
                <a:gd name="connsiteY164" fmla="*/ 590653 h 1686105"/>
                <a:gd name="connsiteX165" fmla="*/ 251845 w 1201385"/>
                <a:gd name="connsiteY165" fmla="*/ 604915 h 1686105"/>
                <a:gd name="connsiteX166" fmla="*/ 252795 w 1201385"/>
                <a:gd name="connsiteY166" fmla="*/ 619937 h 1686105"/>
                <a:gd name="connsiteX167" fmla="*/ 256028 w 1201385"/>
                <a:gd name="connsiteY167" fmla="*/ 618796 h 1686105"/>
                <a:gd name="connsiteX168" fmla="*/ 282839 w 1201385"/>
                <a:gd name="connsiteY168" fmla="*/ 618796 h 1686105"/>
                <a:gd name="connsiteX169" fmla="*/ 304137 w 1201385"/>
                <a:gd name="connsiteY169" fmla="*/ 630015 h 1686105"/>
                <a:gd name="connsiteX170" fmla="*/ 318969 w 1201385"/>
                <a:gd name="connsiteY170" fmla="*/ 616324 h 1686105"/>
                <a:gd name="connsiteX171" fmla="*/ 320870 w 1201385"/>
                <a:gd name="connsiteY171" fmla="*/ 587231 h 1686105"/>
                <a:gd name="connsiteX172" fmla="*/ 304517 w 1201385"/>
                <a:gd name="connsiteY172" fmla="*/ 591414 h 1686105"/>
                <a:gd name="connsiteX173" fmla="*/ 281889 w 1201385"/>
                <a:gd name="connsiteY173" fmla="*/ 574680 h 1686105"/>
                <a:gd name="connsiteX174" fmla="*/ 255458 w 1201385"/>
                <a:gd name="connsiteY174" fmla="*/ 549200 h 1686105"/>
                <a:gd name="connsiteX175" fmla="*/ 234921 w 1201385"/>
                <a:gd name="connsiteY175" fmla="*/ 518775 h 1686105"/>
                <a:gd name="connsiteX176" fmla="*/ 247851 w 1201385"/>
                <a:gd name="connsiteY176" fmla="*/ 471427 h 1686105"/>
                <a:gd name="connsiteX177" fmla="*/ 268768 w 1201385"/>
                <a:gd name="connsiteY177" fmla="*/ 457736 h 1686105"/>
                <a:gd name="connsiteX178" fmla="*/ 288924 w 1201385"/>
                <a:gd name="connsiteY178" fmla="*/ 438721 h 1686105"/>
                <a:gd name="connsiteX179" fmla="*/ 307940 w 1201385"/>
                <a:gd name="connsiteY179" fmla="*/ 422177 h 1686105"/>
                <a:gd name="connsiteX180" fmla="*/ 300524 w 1201385"/>
                <a:gd name="connsiteY180" fmla="*/ 437580 h 1686105"/>
                <a:gd name="connsiteX181" fmla="*/ 298622 w 1201385"/>
                <a:gd name="connsiteY181" fmla="*/ 452602 h 1686105"/>
                <a:gd name="connsiteX182" fmla="*/ 282650 w 1201385"/>
                <a:gd name="connsiteY182" fmla="*/ 498429 h 1686105"/>
                <a:gd name="connsiteX183" fmla="*/ 291206 w 1201385"/>
                <a:gd name="connsiteY183" fmla="*/ 510979 h 1686105"/>
                <a:gd name="connsiteX184" fmla="*/ 330378 w 1201385"/>
                <a:gd name="connsiteY184" fmla="*/ 537981 h 1686105"/>
                <a:gd name="connsiteX185" fmla="*/ 359282 w 1201385"/>
                <a:gd name="connsiteY185" fmla="*/ 571448 h 1686105"/>
                <a:gd name="connsiteX186" fmla="*/ 389326 w 1201385"/>
                <a:gd name="connsiteY186" fmla="*/ 579054 h 1686105"/>
                <a:gd name="connsiteX187" fmla="*/ 406630 w 1201385"/>
                <a:gd name="connsiteY187" fmla="*/ 614803 h 1686105"/>
                <a:gd name="connsiteX188" fmla="*/ 415947 w 1201385"/>
                <a:gd name="connsiteY188" fmla="*/ 619557 h 1686105"/>
                <a:gd name="connsiteX189" fmla="*/ 420701 w 1201385"/>
                <a:gd name="connsiteY189" fmla="*/ 632487 h 1686105"/>
                <a:gd name="connsiteX190" fmla="*/ 420701 w 1201385"/>
                <a:gd name="connsiteY190" fmla="*/ 646178 h 1686105"/>
                <a:gd name="connsiteX191" fmla="*/ 413285 w 1201385"/>
                <a:gd name="connsiteY191" fmla="*/ 663672 h 1686105"/>
                <a:gd name="connsiteX192" fmla="*/ 419560 w 1201385"/>
                <a:gd name="connsiteY192" fmla="*/ 680977 h 1686105"/>
                <a:gd name="connsiteX193" fmla="*/ 415377 w 1201385"/>
                <a:gd name="connsiteY193" fmla="*/ 696379 h 1686105"/>
                <a:gd name="connsiteX194" fmla="*/ 431160 w 1201385"/>
                <a:gd name="connsiteY194" fmla="*/ 746580 h 1686105"/>
                <a:gd name="connsiteX195" fmla="*/ 444851 w 1201385"/>
                <a:gd name="connsiteY195" fmla="*/ 789745 h 1686105"/>
                <a:gd name="connsiteX196" fmla="*/ 466148 w 1201385"/>
                <a:gd name="connsiteY196" fmla="*/ 836332 h 1686105"/>
                <a:gd name="connsiteX197" fmla="*/ 468239 w 1201385"/>
                <a:gd name="connsiteY197" fmla="*/ 877596 h 1686105"/>
                <a:gd name="connsiteX198" fmla="*/ 479459 w 1201385"/>
                <a:gd name="connsiteY198" fmla="*/ 900034 h 1686105"/>
                <a:gd name="connsiteX199" fmla="*/ 481170 w 1201385"/>
                <a:gd name="connsiteY199" fmla="*/ 928177 h 1686105"/>
                <a:gd name="connsiteX200" fmla="*/ 507982 w 1201385"/>
                <a:gd name="connsiteY200" fmla="*/ 962785 h 1686105"/>
                <a:gd name="connsiteX201" fmla="*/ 523384 w 1201385"/>
                <a:gd name="connsiteY201" fmla="*/ 1010703 h 1686105"/>
                <a:gd name="connsiteX202" fmla="*/ 531181 w 1201385"/>
                <a:gd name="connsiteY202" fmla="*/ 1038846 h 1686105"/>
                <a:gd name="connsiteX203" fmla="*/ 531181 w 1201385"/>
                <a:gd name="connsiteY203" fmla="*/ 1062806 h 1686105"/>
                <a:gd name="connsiteX204" fmla="*/ 538406 w 1201385"/>
                <a:gd name="connsiteY204" fmla="*/ 1107111 h 1686105"/>
                <a:gd name="connsiteX205" fmla="*/ 521673 w 1201385"/>
                <a:gd name="connsiteY205" fmla="*/ 1128028 h 1686105"/>
                <a:gd name="connsiteX206" fmla="*/ 528328 w 1201385"/>
                <a:gd name="connsiteY206" fmla="*/ 1142670 h 1686105"/>
                <a:gd name="connsiteX207" fmla="*/ 526427 w 1201385"/>
                <a:gd name="connsiteY207" fmla="*/ 1170242 h 1686105"/>
                <a:gd name="connsiteX208" fmla="*/ 514637 w 1201385"/>
                <a:gd name="connsiteY208" fmla="*/ 1187927 h 1686105"/>
                <a:gd name="connsiteX209" fmla="*/ 535935 w 1201385"/>
                <a:gd name="connsiteY209" fmla="*/ 1196293 h 1686105"/>
                <a:gd name="connsiteX210" fmla="*/ 549055 w 1201385"/>
                <a:gd name="connsiteY210" fmla="*/ 1205611 h 1686105"/>
                <a:gd name="connsiteX211" fmla="*/ 573014 w 1201385"/>
                <a:gd name="connsiteY211" fmla="*/ 1254480 h 1686105"/>
                <a:gd name="connsiteX212" fmla="*/ 580620 w 1201385"/>
                <a:gd name="connsiteY212" fmla="*/ 1280341 h 1686105"/>
                <a:gd name="connsiteX213" fmla="*/ 584994 w 1201385"/>
                <a:gd name="connsiteY213" fmla="*/ 1303540 h 1686105"/>
                <a:gd name="connsiteX214" fmla="*/ 614468 w 1201385"/>
                <a:gd name="connsiteY214" fmla="*/ 1344233 h 1686105"/>
                <a:gd name="connsiteX215" fmla="*/ 647555 w 1201385"/>
                <a:gd name="connsiteY215" fmla="*/ 1385496 h 1686105"/>
                <a:gd name="connsiteX216" fmla="*/ 669802 w 1201385"/>
                <a:gd name="connsiteY216" fmla="*/ 1406223 h 1686105"/>
                <a:gd name="connsiteX217" fmla="*/ 677789 w 1201385"/>
                <a:gd name="connsiteY217" fmla="*/ 1413639 h 1686105"/>
                <a:gd name="connsiteX218" fmla="*/ 691100 w 1201385"/>
                <a:gd name="connsiteY218" fmla="*/ 1427140 h 1686105"/>
                <a:gd name="connsiteX219" fmla="*/ 793783 w 1201385"/>
                <a:gd name="connsiteY219" fmla="*/ 1490461 h 1686105"/>
                <a:gd name="connsiteX220" fmla="*/ 847216 w 1201385"/>
                <a:gd name="connsiteY220" fmla="*/ 1511949 h 1686105"/>
                <a:gd name="connsiteX221" fmla="*/ 904262 w 1201385"/>
                <a:gd name="connsiteY221" fmla="*/ 1545606 h 1686105"/>
                <a:gd name="connsiteX222" fmla="*/ 1013981 w 1201385"/>
                <a:gd name="connsiteY222" fmla="*/ 1599420 h 1686105"/>
                <a:gd name="connsiteX223" fmla="*/ 1116664 w 1201385"/>
                <a:gd name="connsiteY223" fmla="*/ 1652282 h 1686105"/>
                <a:gd name="connsiteX224" fmla="*/ 1138152 w 1201385"/>
                <a:gd name="connsiteY224" fmla="*/ 1664642 h 1686105"/>
                <a:gd name="connsiteX225" fmla="*/ 1164203 w 1201385"/>
                <a:gd name="connsiteY225" fmla="*/ 1678143 h 1686105"/>
                <a:gd name="connsiteX226" fmla="*/ 1171238 w 1201385"/>
                <a:gd name="connsiteY226" fmla="*/ 1681186 h 1686105"/>
                <a:gd name="connsiteX227" fmla="*/ 1194437 w 1201385"/>
                <a:gd name="connsiteY227" fmla="*/ 1685749 h 1686105"/>
                <a:gd name="connsiteX228" fmla="*/ 1198620 w 1201385"/>
                <a:gd name="connsiteY228" fmla="*/ 1683468 h 1686105"/>
                <a:gd name="connsiteX229" fmla="*/ 1201283 w 1201385"/>
                <a:gd name="connsiteY229" fmla="*/ 1674720 h 1686105"/>
                <a:gd name="connsiteX230" fmla="*/ 1196719 w 1201385"/>
                <a:gd name="connsiteY230" fmla="*/ 1633837 h 16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1201385" h="1686105">
                  <a:moveTo>
                    <a:pt x="1196719" y="1633837"/>
                  </a:moveTo>
                  <a:cubicBezTo>
                    <a:pt x="1192726" y="1613681"/>
                    <a:pt x="1182838" y="1595807"/>
                    <a:pt x="1179795" y="1574890"/>
                  </a:cubicBezTo>
                  <a:cubicBezTo>
                    <a:pt x="1174661" y="1541613"/>
                    <a:pt x="1163822" y="1495025"/>
                    <a:pt x="1133778" y="1474679"/>
                  </a:cubicBezTo>
                  <a:cubicBezTo>
                    <a:pt x="1128264" y="1471066"/>
                    <a:pt x="1121418" y="1470495"/>
                    <a:pt x="1116094" y="1466312"/>
                  </a:cubicBezTo>
                  <a:cubicBezTo>
                    <a:pt x="1110351" y="1460893"/>
                    <a:pt x="1104894" y="1455169"/>
                    <a:pt x="1099741" y="1449198"/>
                  </a:cubicBezTo>
                  <a:cubicBezTo>
                    <a:pt x="1088160" y="1436857"/>
                    <a:pt x="1082645" y="1419990"/>
                    <a:pt x="1084718" y="1403181"/>
                  </a:cubicBezTo>
                  <a:cubicBezTo>
                    <a:pt x="1084718" y="1388729"/>
                    <a:pt x="1086239" y="1376179"/>
                    <a:pt x="1087000" y="1362108"/>
                  </a:cubicBezTo>
                  <a:cubicBezTo>
                    <a:pt x="1087951" y="1343092"/>
                    <a:pt x="1091184" y="1343092"/>
                    <a:pt x="1106015" y="1337198"/>
                  </a:cubicBezTo>
                  <a:cubicBezTo>
                    <a:pt x="1117425" y="1332634"/>
                    <a:pt x="1121228" y="1320844"/>
                    <a:pt x="1106015" y="1318182"/>
                  </a:cubicBezTo>
                  <a:cubicBezTo>
                    <a:pt x="1090803" y="1315520"/>
                    <a:pt x="1081105" y="1325028"/>
                    <a:pt x="1071027" y="1312287"/>
                  </a:cubicBezTo>
                  <a:cubicBezTo>
                    <a:pt x="1067433" y="1306069"/>
                    <a:pt x="1062166" y="1300992"/>
                    <a:pt x="1055815" y="1297645"/>
                  </a:cubicBezTo>
                  <a:cubicBezTo>
                    <a:pt x="1048722" y="1294565"/>
                    <a:pt x="1042276" y="1290172"/>
                    <a:pt x="1036800" y="1284715"/>
                  </a:cubicBezTo>
                  <a:cubicBezTo>
                    <a:pt x="1031285" y="1278630"/>
                    <a:pt x="1024439" y="1275778"/>
                    <a:pt x="1018925" y="1270263"/>
                  </a:cubicBezTo>
                  <a:cubicBezTo>
                    <a:pt x="1013411" y="1264749"/>
                    <a:pt x="1015312" y="1256762"/>
                    <a:pt x="1013981" y="1248015"/>
                  </a:cubicBezTo>
                  <a:cubicBezTo>
                    <a:pt x="1011509" y="1230331"/>
                    <a:pt x="1001621" y="1214168"/>
                    <a:pt x="1000480" y="1196293"/>
                  </a:cubicBezTo>
                  <a:cubicBezTo>
                    <a:pt x="999149" y="1174426"/>
                    <a:pt x="1011509" y="1167390"/>
                    <a:pt x="1023869" y="1152368"/>
                  </a:cubicBezTo>
                  <a:cubicBezTo>
                    <a:pt x="1035488" y="1141339"/>
                    <a:pt x="1039652" y="1124567"/>
                    <a:pt x="1034518" y="1109393"/>
                  </a:cubicBezTo>
                  <a:cubicBezTo>
                    <a:pt x="1031133" y="1092583"/>
                    <a:pt x="1016301" y="1080528"/>
                    <a:pt x="999149" y="1080680"/>
                  </a:cubicBezTo>
                  <a:cubicBezTo>
                    <a:pt x="983100" y="1082848"/>
                    <a:pt x="966804" y="1082087"/>
                    <a:pt x="951040" y="1078398"/>
                  </a:cubicBezTo>
                  <a:cubicBezTo>
                    <a:pt x="935904" y="1071153"/>
                    <a:pt x="922840" y="1060238"/>
                    <a:pt x="913009" y="1046642"/>
                  </a:cubicBezTo>
                  <a:cubicBezTo>
                    <a:pt x="900650" y="1034986"/>
                    <a:pt x="891104" y="1020686"/>
                    <a:pt x="885057" y="1004808"/>
                  </a:cubicBezTo>
                  <a:cubicBezTo>
                    <a:pt x="882965" y="997393"/>
                    <a:pt x="885057" y="988645"/>
                    <a:pt x="882205" y="981229"/>
                  </a:cubicBezTo>
                  <a:cubicBezTo>
                    <a:pt x="879352" y="973813"/>
                    <a:pt x="874599" y="971532"/>
                    <a:pt x="869084" y="966017"/>
                  </a:cubicBezTo>
                  <a:cubicBezTo>
                    <a:pt x="863569" y="960503"/>
                    <a:pt x="860337" y="938064"/>
                    <a:pt x="873077" y="935212"/>
                  </a:cubicBezTo>
                  <a:cubicBezTo>
                    <a:pt x="882014" y="933121"/>
                    <a:pt x="881444" y="949474"/>
                    <a:pt x="882775" y="955559"/>
                  </a:cubicBezTo>
                  <a:cubicBezTo>
                    <a:pt x="885247" y="966968"/>
                    <a:pt x="886578" y="973053"/>
                    <a:pt x="898938" y="969820"/>
                  </a:cubicBezTo>
                  <a:cubicBezTo>
                    <a:pt x="915482" y="965827"/>
                    <a:pt x="925750" y="957460"/>
                    <a:pt x="920426" y="939776"/>
                  </a:cubicBezTo>
                  <a:cubicBezTo>
                    <a:pt x="915101" y="922092"/>
                    <a:pt x="901410" y="920761"/>
                    <a:pt x="886958" y="914485"/>
                  </a:cubicBezTo>
                  <a:cubicBezTo>
                    <a:pt x="872507" y="908210"/>
                    <a:pt x="861288" y="897752"/>
                    <a:pt x="850069" y="912204"/>
                  </a:cubicBezTo>
                  <a:cubicBezTo>
                    <a:pt x="843793" y="920570"/>
                    <a:pt x="842652" y="927226"/>
                    <a:pt x="831053" y="921521"/>
                  </a:cubicBezTo>
                  <a:cubicBezTo>
                    <a:pt x="824588" y="918479"/>
                    <a:pt x="819453" y="912584"/>
                    <a:pt x="813369" y="908971"/>
                  </a:cubicBezTo>
                  <a:cubicBezTo>
                    <a:pt x="809965" y="906932"/>
                    <a:pt x="806390" y="905153"/>
                    <a:pt x="802720" y="903647"/>
                  </a:cubicBezTo>
                  <a:lnTo>
                    <a:pt x="802720" y="903647"/>
                  </a:lnTo>
                  <a:lnTo>
                    <a:pt x="789409" y="897752"/>
                  </a:lnTo>
                  <a:lnTo>
                    <a:pt x="787888" y="897752"/>
                  </a:lnTo>
                  <a:lnTo>
                    <a:pt x="786177" y="896611"/>
                  </a:lnTo>
                  <a:lnTo>
                    <a:pt x="784656" y="896611"/>
                  </a:lnTo>
                  <a:cubicBezTo>
                    <a:pt x="771915" y="888815"/>
                    <a:pt x="771915" y="880068"/>
                    <a:pt x="767922" y="866757"/>
                  </a:cubicBezTo>
                  <a:cubicBezTo>
                    <a:pt x="763929" y="853446"/>
                    <a:pt x="756893" y="833670"/>
                    <a:pt x="743773" y="833670"/>
                  </a:cubicBezTo>
                  <a:cubicBezTo>
                    <a:pt x="735786" y="833670"/>
                    <a:pt x="733314" y="839945"/>
                    <a:pt x="727800" y="844129"/>
                  </a:cubicBezTo>
                  <a:cubicBezTo>
                    <a:pt x="722285" y="848312"/>
                    <a:pt x="713728" y="849453"/>
                    <a:pt x="708784" y="855157"/>
                  </a:cubicBezTo>
                  <a:cubicBezTo>
                    <a:pt x="698706" y="867327"/>
                    <a:pt x="712207" y="869989"/>
                    <a:pt x="715059" y="879877"/>
                  </a:cubicBezTo>
                  <a:cubicBezTo>
                    <a:pt x="717911" y="889765"/>
                    <a:pt x="705742" y="893759"/>
                    <a:pt x="697375" y="895660"/>
                  </a:cubicBezTo>
                  <a:cubicBezTo>
                    <a:pt x="678360" y="899844"/>
                    <a:pt x="659344" y="881589"/>
                    <a:pt x="647555" y="867898"/>
                  </a:cubicBezTo>
                  <a:cubicBezTo>
                    <a:pt x="620173" y="837093"/>
                    <a:pt x="622645" y="791836"/>
                    <a:pt x="594502" y="763123"/>
                  </a:cubicBezTo>
                  <a:cubicBezTo>
                    <a:pt x="583853" y="752094"/>
                    <a:pt x="581952" y="738213"/>
                    <a:pt x="568260" y="732888"/>
                  </a:cubicBezTo>
                  <a:cubicBezTo>
                    <a:pt x="555102" y="725193"/>
                    <a:pt x="543750" y="714752"/>
                    <a:pt x="534983" y="702274"/>
                  </a:cubicBezTo>
                  <a:cubicBezTo>
                    <a:pt x="531561" y="698280"/>
                    <a:pt x="525285" y="690674"/>
                    <a:pt x="526046" y="684970"/>
                  </a:cubicBezTo>
                  <a:cubicBezTo>
                    <a:pt x="526807" y="679265"/>
                    <a:pt x="531751" y="678695"/>
                    <a:pt x="531751" y="677744"/>
                  </a:cubicBezTo>
                  <a:cubicBezTo>
                    <a:pt x="531751" y="673941"/>
                    <a:pt x="524525" y="672229"/>
                    <a:pt x="522433" y="668426"/>
                  </a:cubicBezTo>
                  <a:cubicBezTo>
                    <a:pt x="517490" y="659679"/>
                    <a:pt x="522433" y="654165"/>
                    <a:pt x="531751" y="654165"/>
                  </a:cubicBezTo>
                  <a:cubicBezTo>
                    <a:pt x="534223" y="654165"/>
                    <a:pt x="540878" y="657588"/>
                    <a:pt x="542400" y="656447"/>
                  </a:cubicBezTo>
                  <a:cubicBezTo>
                    <a:pt x="549815" y="652073"/>
                    <a:pt x="542400" y="643326"/>
                    <a:pt x="541069" y="637431"/>
                  </a:cubicBezTo>
                  <a:cubicBezTo>
                    <a:pt x="539737" y="631537"/>
                    <a:pt x="534033" y="627163"/>
                    <a:pt x="538787" y="620127"/>
                  </a:cubicBezTo>
                  <a:cubicBezTo>
                    <a:pt x="546202" y="609098"/>
                    <a:pt x="552288" y="618416"/>
                    <a:pt x="560084" y="620127"/>
                  </a:cubicBezTo>
                  <a:cubicBezTo>
                    <a:pt x="581381" y="624501"/>
                    <a:pt x="572634" y="602443"/>
                    <a:pt x="564458" y="592935"/>
                  </a:cubicBezTo>
                  <a:cubicBezTo>
                    <a:pt x="550576" y="576582"/>
                    <a:pt x="555140" y="564222"/>
                    <a:pt x="550767" y="545016"/>
                  </a:cubicBezTo>
                  <a:cubicBezTo>
                    <a:pt x="547096" y="535880"/>
                    <a:pt x="543921" y="526549"/>
                    <a:pt x="541259" y="517064"/>
                  </a:cubicBezTo>
                  <a:cubicBezTo>
                    <a:pt x="539357" y="501281"/>
                    <a:pt x="549626" y="500521"/>
                    <a:pt x="560274" y="509458"/>
                  </a:cubicBezTo>
                  <a:cubicBezTo>
                    <a:pt x="570789" y="517883"/>
                    <a:pt x="580696" y="527032"/>
                    <a:pt x="589938" y="536840"/>
                  </a:cubicBezTo>
                  <a:cubicBezTo>
                    <a:pt x="601157" y="548820"/>
                    <a:pt x="615799" y="540833"/>
                    <a:pt x="612567" y="524480"/>
                  </a:cubicBezTo>
                  <a:cubicBezTo>
                    <a:pt x="607394" y="511006"/>
                    <a:pt x="600568" y="498229"/>
                    <a:pt x="592220" y="486449"/>
                  </a:cubicBezTo>
                  <a:cubicBezTo>
                    <a:pt x="583188" y="468875"/>
                    <a:pt x="579499" y="449050"/>
                    <a:pt x="581571" y="429403"/>
                  </a:cubicBezTo>
                  <a:cubicBezTo>
                    <a:pt x="581609" y="410705"/>
                    <a:pt x="585621" y="392232"/>
                    <a:pt x="593361" y="375209"/>
                  </a:cubicBezTo>
                  <a:cubicBezTo>
                    <a:pt x="597164" y="368744"/>
                    <a:pt x="603629" y="364180"/>
                    <a:pt x="607432" y="357715"/>
                  </a:cubicBezTo>
                  <a:cubicBezTo>
                    <a:pt x="611235" y="351250"/>
                    <a:pt x="612376" y="340981"/>
                    <a:pt x="618651" y="334326"/>
                  </a:cubicBezTo>
                  <a:cubicBezTo>
                    <a:pt x="624964" y="328445"/>
                    <a:pt x="632685" y="324314"/>
                    <a:pt x="641090" y="322346"/>
                  </a:cubicBezTo>
                  <a:cubicBezTo>
                    <a:pt x="646414" y="321015"/>
                    <a:pt x="651928" y="322346"/>
                    <a:pt x="657252" y="320255"/>
                  </a:cubicBezTo>
                  <a:cubicBezTo>
                    <a:pt x="662577" y="318163"/>
                    <a:pt x="663718" y="315311"/>
                    <a:pt x="667711" y="315121"/>
                  </a:cubicBezTo>
                  <a:cubicBezTo>
                    <a:pt x="674556" y="315121"/>
                    <a:pt x="675697" y="320255"/>
                    <a:pt x="681782" y="322156"/>
                  </a:cubicBezTo>
                  <a:cubicBezTo>
                    <a:pt x="690529" y="323447"/>
                    <a:pt x="699448" y="321338"/>
                    <a:pt x="706692" y="316261"/>
                  </a:cubicBezTo>
                  <a:cubicBezTo>
                    <a:pt x="723426" y="303521"/>
                    <a:pt x="701939" y="294394"/>
                    <a:pt x="692431" y="286407"/>
                  </a:cubicBezTo>
                  <a:cubicBezTo>
                    <a:pt x="678284" y="275945"/>
                    <a:pt x="667996" y="261105"/>
                    <a:pt x="663147" y="244193"/>
                  </a:cubicBezTo>
                  <a:cubicBezTo>
                    <a:pt x="662196" y="236777"/>
                    <a:pt x="666950" y="230502"/>
                    <a:pt x="666760" y="223466"/>
                  </a:cubicBezTo>
                  <a:cubicBezTo>
                    <a:pt x="666570" y="216431"/>
                    <a:pt x="659535" y="210346"/>
                    <a:pt x="655731" y="203120"/>
                  </a:cubicBezTo>
                  <a:cubicBezTo>
                    <a:pt x="652574" y="195006"/>
                    <a:pt x="651092" y="186341"/>
                    <a:pt x="651358" y="177639"/>
                  </a:cubicBezTo>
                  <a:cubicBezTo>
                    <a:pt x="649627" y="168877"/>
                    <a:pt x="646072" y="160582"/>
                    <a:pt x="640899" y="153300"/>
                  </a:cubicBezTo>
                  <a:cubicBezTo>
                    <a:pt x="639112" y="148441"/>
                    <a:pt x="636830" y="143788"/>
                    <a:pt x="634053" y="139418"/>
                  </a:cubicBezTo>
                  <a:cubicBezTo>
                    <a:pt x="628920" y="133333"/>
                    <a:pt x="620173" y="133904"/>
                    <a:pt x="621504" y="124586"/>
                  </a:cubicBezTo>
                  <a:cubicBezTo>
                    <a:pt x="621504" y="120023"/>
                    <a:pt x="627588" y="118311"/>
                    <a:pt x="627399" y="113557"/>
                  </a:cubicBezTo>
                  <a:cubicBezTo>
                    <a:pt x="627399" y="105761"/>
                    <a:pt x="614468" y="103099"/>
                    <a:pt x="611045" y="97394"/>
                  </a:cubicBezTo>
                  <a:cubicBezTo>
                    <a:pt x="603629" y="85985"/>
                    <a:pt x="617130" y="80471"/>
                    <a:pt x="614088" y="69442"/>
                  </a:cubicBezTo>
                  <a:cubicBezTo>
                    <a:pt x="614088" y="65829"/>
                    <a:pt x="610284" y="65639"/>
                    <a:pt x="608573" y="62976"/>
                  </a:cubicBezTo>
                  <a:cubicBezTo>
                    <a:pt x="606862" y="60314"/>
                    <a:pt x="605341" y="56701"/>
                    <a:pt x="603629" y="54039"/>
                  </a:cubicBezTo>
                  <a:cubicBezTo>
                    <a:pt x="599446" y="47574"/>
                    <a:pt x="592981" y="43200"/>
                    <a:pt x="594882" y="35024"/>
                  </a:cubicBezTo>
                  <a:cubicBezTo>
                    <a:pt x="595833" y="30270"/>
                    <a:pt x="602678" y="27228"/>
                    <a:pt x="603439" y="23044"/>
                  </a:cubicBezTo>
                  <a:cubicBezTo>
                    <a:pt x="605150" y="14868"/>
                    <a:pt x="597354" y="11635"/>
                    <a:pt x="595072" y="4029"/>
                  </a:cubicBezTo>
                  <a:cubicBezTo>
                    <a:pt x="594996" y="3205"/>
                    <a:pt x="594996" y="2380"/>
                    <a:pt x="595072" y="1557"/>
                  </a:cubicBezTo>
                  <a:lnTo>
                    <a:pt x="595072" y="1557"/>
                  </a:lnTo>
                  <a:cubicBezTo>
                    <a:pt x="592658" y="376"/>
                    <a:pt x="589957" y="-147"/>
                    <a:pt x="587276" y="36"/>
                  </a:cubicBezTo>
                  <a:cubicBezTo>
                    <a:pt x="584804" y="36"/>
                    <a:pt x="583283" y="1557"/>
                    <a:pt x="580620" y="4029"/>
                  </a:cubicBezTo>
                  <a:cubicBezTo>
                    <a:pt x="578358" y="6360"/>
                    <a:pt x="575734" y="8288"/>
                    <a:pt x="572824" y="9733"/>
                  </a:cubicBezTo>
                  <a:cubicBezTo>
                    <a:pt x="565123" y="13111"/>
                    <a:pt x="556376" y="13111"/>
                    <a:pt x="548675" y="9733"/>
                  </a:cubicBezTo>
                  <a:lnTo>
                    <a:pt x="543730" y="8022"/>
                  </a:lnTo>
                  <a:cubicBezTo>
                    <a:pt x="534223" y="4409"/>
                    <a:pt x="528138" y="2508"/>
                    <a:pt x="521483" y="7071"/>
                  </a:cubicBezTo>
                  <a:cubicBezTo>
                    <a:pt x="514827" y="11635"/>
                    <a:pt x="511785" y="27037"/>
                    <a:pt x="511214" y="37876"/>
                  </a:cubicBezTo>
                  <a:cubicBezTo>
                    <a:pt x="511214" y="40728"/>
                    <a:pt x="511214" y="43391"/>
                    <a:pt x="511214" y="46053"/>
                  </a:cubicBezTo>
                  <a:cubicBezTo>
                    <a:pt x="512032" y="57618"/>
                    <a:pt x="509313" y="69158"/>
                    <a:pt x="503418" y="79140"/>
                  </a:cubicBezTo>
                  <a:cubicBezTo>
                    <a:pt x="501326" y="82562"/>
                    <a:pt x="499234" y="85605"/>
                    <a:pt x="497333" y="88267"/>
                  </a:cubicBezTo>
                  <a:cubicBezTo>
                    <a:pt x="491229" y="95074"/>
                    <a:pt x="487787" y="103850"/>
                    <a:pt x="487635" y="112987"/>
                  </a:cubicBezTo>
                  <a:cubicBezTo>
                    <a:pt x="486380" y="141303"/>
                    <a:pt x="479934" y="169149"/>
                    <a:pt x="468620" y="195133"/>
                  </a:cubicBezTo>
                  <a:cubicBezTo>
                    <a:pt x="463485" y="207303"/>
                    <a:pt x="456831" y="218903"/>
                    <a:pt x="437054" y="215290"/>
                  </a:cubicBezTo>
                  <a:cubicBezTo>
                    <a:pt x="433251" y="215290"/>
                    <a:pt x="430019" y="213769"/>
                    <a:pt x="426976" y="213198"/>
                  </a:cubicBezTo>
                  <a:cubicBezTo>
                    <a:pt x="419028" y="209716"/>
                    <a:pt x="409824" y="210732"/>
                    <a:pt x="402827" y="215860"/>
                  </a:cubicBezTo>
                  <a:cubicBezTo>
                    <a:pt x="396856" y="219327"/>
                    <a:pt x="390466" y="222012"/>
                    <a:pt x="383812" y="223847"/>
                  </a:cubicBezTo>
                  <a:cubicBezTo>
                    <a:pt x="377935" y="225233"/>
                    <a:pt x="372307" y="227477"/>
                    <a:pt x="367078" y="230502"/>
                  </a:cubicBezTo>
                  <a:cubicBezTo>
                    <a:pt x="363218" y="233461"/>
                    <a:pt x="359814" y="236986"/>
                    <a:pt x="357000" y="240961"/>
                  </a:cubicBezTo>
                  <a:cubicBezTo>
                    <a:pt x="352170" y="249055"/>
                    <a:pt x="344411" y="254979"/>
                    <a:pt x="335322" y="257504"/>
                  </a:cubicBezTo>
                  <a:cubicBezTo>
                    <a:pt x="319349" y="260356"/>
                    <a:pt x="314786" y="247236"/>
                    <a:pt x="311743" y="238488"/>
                  </a:cubicBezTo>
                  <a:cubicBezTo>
                    <a:pt x="311743" y="236587"/>
                    <a:pt x="310412" y="234876"/>
                    <a:pt x="309651" y="232974"/>
                  </a:cubicBezTo>
                  <a:cubicBezTo>
                    <a:pt x="306856" y="226847"/>
                    <a:pt x="303623" y="220935"/>
                    <a:pt x="299954" y="215290"/>
                  </a:cubicBezTo>
                  <a:cubicBezTo>
                    <a:pt x="296911" y="210156"/>
                    <a:pt x="293488" y="204641"/>
                    <a:pt x="290826" y="198936"/>
                  </a:cubicBezTo>
                  <a:cubicBezTo>
                    <a:pt x="289191" y="195249"/>
                    <a:pt x="287840" y="191433"/>
                    <a:pt x="286833" y="187527"/>
                  </a:cubicBezTo>
                  <a:cubicBezTo>
                    <a:pt x="284741" y="180492"/>
                    <a:pt x="282839" y="173646"/>
                    <a:pt x="277896" y="170794"/>
                  </a:cubicBezTo>
                  <a:cubicBezTo>
                    <a:pt x="267874" y="165745"/>
                    <a:pt x="255895" y="166624"/>
                    <a:pt x="246710" y="173076"/>
                  </a:cubicBezTo>
                  <a:cubicBezTo>
                    <a:pt x="243858" y="174992"/>
                    <a:pt x="241196" y="177156"/>
                    <a:pt x="238724" y="179541"/>
                  </a:cubicBezTo>
                  <a:cubicBezTo>
                    <a:pt x="232829" y="186145"/>
                    <a:pt x="224558" y="190117"/>
                    <a:pt x="215715" y="190570"/>
                  </a:cubicBezTo>
                  <a:cubicBezTo>
                    <a:pt x="212483" y="190760"/>
                    <a:pt x="209250" y="190760"/>
                    <a:pt x="206018" y="190570"/>
                  </a:cubicBezTo>
                  <a:cubicBezTo>
                    <a:pt x="197289" y="188782"/>
                    <a:pt x="188257" y="191579"/>
                    <a:pt x="182058" y="197986"/>
                  </a:cubicBezTo>
                  <a:cubicBezTo>
                    <a:pt x="179206" y="201346"/>
                    <a:pt x="176886" y="205130"/>
                    <a:pt x="175213" y="209205"/>
                  </a:cubicBezTo>
                  <a:cubicBezTo>
                    <a:pt x="172018" y="217239"/>
                    <a:pt x="166180" y="223946"/>
                    <a:pt x="158669" y="228220"/>
                  </a:cubicBezTo>
                  <a:cubicBezTo>
                    <a:pt x="153630" y="230468"/>
                    <a:pt x="148211" y="231757"/>
                    <a:pt x="142696" y="232023"/>
                  </a:cubicBezTo>
                  <a:cubicBezTo>
                    <a:pt x="134900" y="232023"/>
                    <a:pt x="130146" y="233354"/>
                    <a:pt x="128054" y="238298"/>
                  </a:cubicBezTo>
                  <a:cubicBezTo>
                    <a:pt x="126723" y="241310"/>
                    <a:pt x="125639" y="244427"/>
                    <a:pt x="124821" y="247616"/>
                  </a:cubicBezTo>
                  <a:cubicBezTo>
                    <a:pt x="123433" y="254553"/>
                    <a:pt x="120448" y="261067"/>
                    <a:pt x="116075" y="266631"/>
                  </a:cubicBezTo>
                  <a:cubicBezTo>
                    <a:pt x="114306" y="268554"/>
                    <a:pt x="112329" y="270276"/>
                    <a:pt x="110180" y="271765"/>
                  </a:cubicBezTo>
                  <a:cubicBezTo>
                    <a:pt x="108393" y="272916"/>
                    <a:pt x="106795" y="274325"/>
                    <a:pt x="105426" y="275949"/>
                  </a:cubicBezTo>
                  <a:cubicBezTo>
                    <a:pt x="104342" y="277961"/>
                    <a:pt x="103639" y="280151"/>
                    <a:pt x="103335" y="282414"/>
                  </a:cubicBezTo>
                  <a:cubicBezTo>
                    <a:pt x="102916" y="286063"/>
                    <a:pt x="101680" y="289569"/>
                    <a:pt x="99722" y="292682"/>
                  </a:cubicBezTo>
                  <a:cubicBezTo>
                    <a:pt x="92039" y="300750"/>
                    <a:pt x="81714" y="305807"/>
                    <a:pt x="70628" y="306944"/>
                  </a:cubicBezTo>
                  <a:cubicBezTo>
                    <a:pt x="56556" y="310177"/>
                    <a:pt x="48000" y="312839"/>
                    <a:pt x="47239" y="321966"/>
                  </a:cubicBezTo>
                  <a:cubicBezTo>
                    <a:pt x="47201" y="324562"/>
                    <a:pt x="47657" y="327142"/>
                    <a:pt x="48570" y="329572"/>
                  </a:cubicBezTo>
                  <a:cubicBezTo>
                    <a:pt x="51955" y="337205"/>
                    <a:pt x="48893" y="346154"/>
                    <a:pt x="41535" y="350109"/>
                  </a:cubicBezTo>
                  <a:cubicBezTo>
                    <a:pt x="38739" y="351858"/>
                    <a:pt x="35734" y="353263"/>
                    <a:pt x="32597" y="354292"/>
                  </a:cubicBezTo>
                  <a:cubicBezTo>
                    <a:pt x="29479" y="355230"/>
                    <a:pt x="26569" y="356781"/>
                    <a:pt x="24040" y="358856"/>
                  </a:cubicBezTo>
                  <a:cubicBezTo>
                    <a:pt x="21302" y="361887"/>
                    <a:pt x="19001" y="365277"/>
                    <a:pt x="17195" y="368934"/>
                  </a:cubicBezTo>
                  <a:cubicBezTo>
                    <a:pt x="15864" y="371406"/>
                    <a:pt x="14532" y="373688"/>
                    <a:pt x="13011" y="375970"/>
                  </a:cubicBezTo>
                  <a:lnTo>
                    <a:pt x="8067" y="382625"/>
                  </a:lnTo>
                  <a:cubicBezTo>
                    <a:pt x="841" y="391943"/>
                    <a:pt x="-2391" y="396887"/>
                    <a:pt x="1982" y="406204"/>
                  </a:cubicBezTo>
                  <a:cubicBezTo>
                    <a:pt x="2819" y="408233"/>
                    <a:pt x="3903" y="410148"/>
                    <a:pt x="5215" y="411909"/>
                  </a:cubicBezTo>
                  <a:cubicBezTo>
                    <a:pt x="7345" y="415214"/>
                    <a:pt x="10691" y="417539"/>
                    <a:pt x="14532" y="418374"/>
                  </a:cubicBezTo>
                  <a:cubicBezTo>
                    <a:pt x="19153" y="418884"/>
                    <a:pt x="23793" y="418884"/>
                    <a:pt x="28414" y="418374"/>
                  </a:cubicBezTo>
                  <a:lnTo>
                    <a:pt x="28794" y="418374"/>
                  </a:lnTo>
                  <a:cubicBezTo>
                    <a:pt x="39291" y="418290"/>
                    <a:pt x="48798" y="424512"/>
                    <a:pt x="52943" y="434157"/>
                  </a:cubicBezTo>
                  <a:cubicBezTo>
                    <a:pt x="54084" y="435678"/>
                    <a:pt x="55035" y="437389"/>
                    <a:pt x="56367" y="439101"/>
                  </a:cubicBezTo>
                  <a:cubicBezTo>
                    <a:pt x="56899" y="439827"/>
                    <a:pt x="57545" y="440468"/>
                    <a:pt x="58268" y="441002"/>
                  </a:cubicBezTo>
                  <a:cubicBezTo>
                    <a:pt x="60816" y="443130"/>
                    <a:pt x="62680" y="445981"/>
                    <a:pt x="63592" y="449179"/>
                  </a:cubicBezTo>
                  <a:cubicBezTo>
                    <a:pt x="64296" y="453359"/>
                    <a:pt x="63782" y="457656"/>
                    <a:pt x="62071" y="461539"/>
                  </a:cubicBezTo>
                  <a:cubicBezTo>
                    <a:pt x="60930" y="464962"/>
                    <a:pt x="60360" y="467053"/>
                    <a:pt x="60930" y="468384"/>
                  </a:cubicBezTo>
                  <a:cubicBezTo>
                    <a:pt x="61500" y="469716"/>
                    <a:pt x="68916" y="474469"/>
                    <a:pt x="74241" y="476941"/>
                  </a:cubicBezTo>
                  <a:cubicBezTo>
                    <a:pt x="79622" y="479039"/>
                    <a:pt x="84623" y="481992"/>
                    <a:pt x="89073" y="485688"/>
                  </a:cubicBezTo>
                  <a:lnTo>
                    <a:pt x="91925" y="488541"/>
                  </a:lnTo>
                  <a:cubicBezTo>
                    <a:pt x="93750" y="491195"/>
                    <a:pt x="96432" y="493143"/>
                    <a:pt x="99531" y="494055"/>
                  </a:cubicBezTo>
                  <a:cubicBezTo>
                    <a:pt x="102364" y="494453"/>
                    <a:pt x="105255" y="494453"/>
                    <a:pt x="108088" y="494055"/>
                  </a:cubicBezTo>
                  <a:cubicBezTo>
                    <a:pt x="113736" y="493376"/>
                    <a:pt x="119479" y="494299"/>
                    <a:pt x="124632" y="496717"/>
                  </a:cubicBezTo>
                  <a:cubicBezTo>
                    <a:pt x="129594" y="499454"/>
                    <a:pt x="133093" y="504265"/>
                    <a:pt x="134139" y="509838"/>
                  </a:cubicBezTo>
                  <a:cubicBezTo>
                    <a:pt x="134634" y="511660"/>
                    <a:pt x="135261" y="513440"/>
                    <a:pt x="136041" y="515162"/>
                  </a:cubicBezTo>
                  <a:cubicBezTo>
                    <a:pt x="137505" y="517927"/>
                    <a:pt x="139844" y="520133"/>
                    <a:pt x="142696" y="521437"/>
                  </a:cubicBezTo>
                  <a:lnTo>
                    <a:pt x="146309" y="523529"/>
                  </a:lnTo>
                  <a:cubicBezTo>
                    <a:pt x="153915" y="528536"/>
                    <a:pt x="158498" y="537043"/>
                    <a:pt x="158479" y="546157"/>
                  </a:cubicBezTo>
                  <a:cubicBezTo>
                    <a:pt x="158954" y="549778"/>
                    <a:pt x="159791" y="553343"/>
                    <a:pt x="160951" y="556806"/>
                  </a:cubicBezTo>
                  <a:cubicBezTo>
                    <a:pt x="164754" y="566884"/>
                    <a:pt x="169318" y="567835"/>
                    <a:pt x="175593" y="566124"/>
                  </a:cubicBezTo>
                  <a:lnTo>
                    <a:pt x="181678" y="564222"/>
                  </a:lnTo>
                  <a:cubicBezTo>
                    <a:pt x="192212" y="560098"/>
                    <a:pt x="203793" y="559367"/>
                    <a:pt x="214764" y="562130"/>
                  </a:cubicBezTo>
                  <a:cubicBezTo>
                    <a:pt x="223702" y="564602"/>
                    <a:pt x="249182" y="575631"/>
                    <a:pt x="252795" y="590653"/>
                  </a:cubicBezTo>
                  <a:cubicBezTo>
                    <a:pt x="253385" y="595424"/>
                    <a:pt x="253062" y="600264"/>
                    <a:pt x="251845" y="604915"/>
                  </a:cubicBezTo>
                  <a:cubicBezTo>
                    <a:pt x="249943" y="614232"/>
                    <a:pt x="249562" y="618606"/>
                    <a:pt x="252795" y="619937"/>
                  </a:cubicBezTo>
                  <a:cubicBezTo>
                    <a:pt x="256028" y="621268"/>
                    <a:pt x="252795" y="619937"/>
                    <a:pt x="256028" y="618796"/>
                  </a:cubicBezTo>
                  <a:cubicBezTo>
                    <a:pt x="263786" y="612316"/>
                    <a:pt x="275081" y="612316"/>
                    <a:pt x="282839" y="618796"/>
                  </a:cubicBezTo>
                  <a:cubicBezTo>
                    <a:pt x="289115" y="623913"/>
                    <a:pt x="296360" y="627726"/>
                    <a:pt x="304137" y="630015"/>
                  </a:cubicBezTo>
                  <a:cubicBezTo>
                    <a:pt x="308529" y="624896"/>
                    <a:pt x="313511" y="620302"/>
                    <a:pt x="318969" y="616324"/>
                  </a:cubicBezTo>
                  <a:cubicBezTo>
                    <a:pt x="326575" y="609479"/>
                    <a:pt x="337984" y="592365"/>
                    <a:pt x="320870" y="587231"/>
                  </a:cubicBezTo>
                  <a:cubicBezTo>
                    <a:pt x="314786" y="585329"/>
                    <a:pt x="309651" y="592175"/>
                    <a:pt x="304517" y="591414"/>
                  </a:cubicBezTo>
                  <a:cubicBezTo>
                    <a:pt x="299383" y="590653"/>
                    <a:pt x="288164" y="579624"/>
                    <a:pt x="281889" y="574680"/>
                  </a:cubicBezTo>
                  <a:cubicBezTo>
                    <a:pt x="272039" y="567327"/>
                    <a:pt x="263159" y="558766"/>
                    <a:pt x="255458" y="549200"/>
                  </a:cubicBezTo>
                  <a:cubicBezTo>
                    <a:pt x="244809" y="536079"/>
                    <a:pt x="229216" y="539312"/>
                    <a:pt x="234921" y="518775"/>
                  </a:cubicBezTo>
                  <a:cubicBezTo>
                    <a:pt x="236937" y="502452"/>
                    <a:pt x="241291" y="486506"/>
                    <a:pt x="247851" y="471427"/>
                  </a:cubicBezTo>
                  <a:cubicBezTo>
                    <a:pt x="253556" y="462680"/>
                    <a:pt x="260401" y="461919"/>
                    <a:pt x="268768" y="457736"/>
                  </a:cubicBezTo>
                  <a:cubicBezTo>
                    <a:pt x="276640" y="452746"/>
                    <a:pt x="283486" y="446290"/>
                    <a:pt x="288924" y="438721"/>
                  </a:cubicBezTo>
                  <a:cubicBezTo>
                    <a:pt x="291396" y="435868"/>
                    <a:pt x="305088" y="414000"/>
                    <a:pt x="307940" y="422177"/>
                  </a:cubicBezTo>
                  <a:cubicBezTo>
                    <a:pt x="304840" y="426980"/>
                    <a:pt x="302349" y="432156"/>
                    <a:pt x="300524" y="437580"/>
                  </a:cubicBezTo>
                  <a:cubicBezTo>
                    <a:pt x="300524" y="444045"/>
                    <a:pt x="303376" y="446327"/>
                    <a:pt x="298622" y="452602"/>
                  </a:cubicBezTo>
                  <a:cubicBezTo>
                    <a:pt x="289495" y="464772"/>
                    <a:pt x="268958" y="463440"/>
                    <a:pt x="282650" y="498429"/>
                  </a:cubicBezTo>
                  <a:cubicBezTo>
                    <a:pt x="284323" y="503308"/>
                    <a:pt x="287270" y="507646"/>
                    <a:pt x="291206" y="510979"/>
                  </a:cubicBezTo>
                  <a:cubicBezTo>
                    <a:pt x="302996" y="520867"/>
                    <a:pt x="318399" y="527332"/>
                    <a:pt x="330378" y="537981"/>
                  </a:cubicBezTo>
                  <a:cubicBezTo>
                    <a:pt x="342358" y="548629"/>
                    <a:pt x="347492" y="565363"/>
                    <a:pt x="359282" y="571448"/>
                  </a:cubicBezTo>
                  <a:cubicBezTo>
                    <a:pt x="371071" y="577533"/>
                    <a:pt x="381529" y="564412"/>
                    <a:pt x="389326" y="579054"/>
                  </a:cubicBezTo>
                  <a:cubicBezTo>
                    <a:pt x="397122" y="593696"/>
                    <a:pt x="389326" y="604915"/>
                    <a:pt x="406630" y="614803"/>
                  </a:cubicBezTo>
                  <a:cubicBezTo>
                    <a:pt x="411954" y="617845"/>
                    <a:pt x="411574" y="614803"/>
                    <a:pt x="415947" y="619557"/>
                  </a:cubicBezTo>
                  <a:cubicBezTo>
                    <a:pt x="418210" y="623590"/>
                    <a:pt x="419807" y="627954"/>
                    <a:pt x="420701" y="632487"/>
                  </a:cubicBezTo>
                  <a:cubicBezTo>
                    <a:pt x="423363" y="640854"/>
                    <a:pt x="422602" y="640284"/>
                    <a:pt x="420701" y="646178"/>
                  </a:cubicBezTo>
                  <a:cubicBezTo>
                    <a:pt x="418800" y="652073"/>
                    <a:pt x="413665" y="655876"/>
                    <a:pt x="413285" y="663672"/>
                  </a:cubicBezTo>
                  <a:cubicBezTo>
                    <a:pt x="412905" y="671469"/>
                    <a:pt x="418039" y="673180"/>
                    <a:pt x="419560" y="680977"/>
                  </a:cubicBezTo>
                  <a:cubicBezTo>
                    <a:pt x="421081" y="688773"/>
                    <a:pt x="416708" y="691625"/>
                    <a:pt x="415377" y="696379"/>
                  </a:cubicBezTo>
                  <a:cubicBezTo>
                    <a:pt x="410205" y="714761"/>
                    <a:pt x="416404" y="734461"/>
                    <a:pt x="431160" y="746580"/>
                  </a:cubicBezTo>
                  <a:cubicBezTo>
                    <a:pt x="442759" y="757418"/>
                    <a:pt x="442188" y="774913"/>
                    <a:pt x="444851" y="789745"/>
                  </a:cubicBezTo>
                  <a:cubicBezTo>
                    <a:pt x="450765" y="805790"/>
                    <a:pt x="457876" y="821365"/>
                    <a:pt x="466148" y="836332"/>
                  </a:cubicBezTo>
                  <a:cubicBezTo>
                    <a:pt x="470902" y="851164"/>
                    <a:pt x="461204" y="863714"/>
                    <a:pt x="468239" y="877596"/>
                  </a:cubicBezTo>
                  <a:cubicBezTo>
                    <a:pt x="473107" y="884460"/>
                    <a:pt x="476872" y="892028"/>
                    <a:pt x="479459" y="900034"/>
                  </a:cubicBezTo>
                  <a:cubicBezTo>
                    <a:pt x="481360" y="909161"/>
                    <a:pt x="478128" y="919049"/>
                    <a:pt x="481170" y="928177"/>
                  </a:cubicBezTo>
                  <a:cubicBezTo>
                    <a:pt x="488434" y="940917"/>
                    <a:pt x="497466" y="952554"/>
                    <a:pt x="507982" y="962785"/>
                  </a:cubicBezTo>
                  <a:cubicBezTo>
                    <a:pt x="515569" y="977864"/>
                    <a:pt x="520760" y="994027"/>
                    <a:pt x="523384" y="1010703"/>
                  </a:cubicBezTo>
                  <a:cubicBezTo>
                    <a:pt x="527397" y="1019640"/>
                    <a:pt x="530021" y="1029129"/>
                    <a:pt x="531181" y="1038846"/>
                  </a:cubicBezTo>
                  <a:cubicBezTo>
                    <a:pt x="530705" y="1046832"/>
                    <a:pt x="530705" y="1054819"/>
                    <a:pt x="531181" y="1062806"/>
                  </a:cubicBezTo>
                  <a:cubicBezTo>
                    <a:pt x="534033" y="1081821"/>
                    <a:pt x="552288" y="1087145"/>
                    <a:pt x="538406" y="1107111"/>
                  </a:cubicBezTo>
                  <a:cubicBezTo>
                    <a:pt x="534603" y="1112816"/>
                    <a:pt x="522814" y="1121183"/>
                    <a:pt x="521673" y="1128028"/>
                  </a:cubicBezTo>
                  <a:cubicBezTo>
                    <a:pt x="520532" y="1134874"/>
                    <a:pt x="525666" y="1137536"/>
                    <a:pt x="528328" y="1142670"/>
                  </a:cubicBezTo>
                  <a:cubicBezTo>
                    <a:pt x="533767" y="1151284"/>
                    <a:pt x="533006" y="1162446"/>
                    <a:pt x="526427" y="1170242"/>
                  </a:cubicBezTo>
                  <a:cubicBezTo>
                    <a:pt x="521673" y="1175186"/>
                    <a:pt x="510073" y="1178799"/>
                    <a:pt x="514637" y="1187927"/>
                  </a:cubicBezTo>
                  <a:cubicBezTo>
                    <a:pt x="519201" y="1197054"/>
                    <a:pt x="530420" y="1194012"/>
                    <a:pt x="535935" y="1196293"/>
                  </a:cubicBezTo>
                  <a:cubicBezTo>
                    <a:pt x="540993" y="1198290"/>
                    <a:pt x="545499" y="1201504"/>
                    <a:pt x="549055" y="1205611"/>
                  </a:cubicBezTo>
                  <a:cubicBezTo>
                    <a:pt x="562689" y="1218465"/>
                    <a:pt x="571208" y="1235826"/>
                    <a:pt x="573014" y="1254480"/>
                  </a:cubicBezTo>
                  <a:cubicBezTo>
                    <a:pt x="574155" y="1263608"/>
                    <a:pt x="578719" y="1271404"/>
                    <a:pt x="580620" y="1280341"/>
                  </a:cubicBezTo>
                  <a:cubicBezTo>
                    <a:pt x="581533" y="1288176"/>
                    <a:pt x="582979" y="1295915"/>
                    <a:pt x="584994" y="1303540"/>
                  </a:cubicBezTo>
                  <a:cubicBezTo>
                    <a:pt x="591497" y="1319228"/>
                    <a:pt x="601594" y="1333166"/>
                    <a:pt x="614468" y="1344233"/>
                  </a:cubicBezTo>
                  <a:cubicBezTo>
                    <a:pt x="627208" y="1356593"/>
                    <a:pt x="633483" y="1372946"/>
                    <a:pt x="647555" y="1385496"/>
                  </a:cubicBezTo>
                  <a:lnTo>
                    <a:pt x="669802" y="1406223"/>
                  </a:lnTo>
                  <a:lnTo>
                    <a:pt x="677789" y="1413639"/>
                  </a:lnTo>
                  <a:lnTo>
                    <a:pt x="691100" y="1427140"/>
                  </a:lnTo>
                  <a:cubicBezTo>
                    <a:pt x="719243" y="1455473"/>
                    <a:pt x="758985" y="1471826"/>
                    <a:pt x="793783" y="1490461"/>
                  </a:cubicBezTo>
                  <a:cubicBezTo>
                    <a:pt x="810897" y="1499779"/>
                    <a:pt x="829912" y="1503012"/>
                    <a:pt x="847216" y="1511949"/>
                  </a:cubicBezTo>
                  <a:cubicBezTo>
                    <a:pt x="864520" y="1520886"/>
                    <a:pt x="885247" y="1535338"/>
                    <a:pt x="904262" y="1545606"/>
                  </a:cubicBezTo>
                  <a:cubicBezTo>
                    <a:pt x="940962" y="1564621"/>
                    <a:pt x="972908" y="1591053"/>
                    <a:pt x="1013981" y="1599420"/>
                  </a:cubicBezTo>
                  <a:cubicBezTo>
                    <a:pt x="1051632" y="1609422"/>
                    <a:pt x="1086658" y="1627448"/>
                    <a:pt x="1116664" y="1652282"/>
                  </a:cubicBezTo>
                  <a:cubicBezTo>
                    <a:pt x="1123339" y="1657188"/>
                    <a:pt x="1130545" y="1661334"/>
                    <a:pt x="1138152" y="1664642"/>
                  </a:cubicBezTo>
                  <a:cubicBezTo>
                    <a:pt x="1147089" y="1668255"/>
                    <a:pt x="1155265" y="1674150"/>
                    <a:pt x="1164203" y="1678143"/>
                  </a:cubicBezTo>
                  <a:lnTo>
                    <a:pt x="1171238" y="1681186"/>
                  </a:lnTo>
                  <a:cubicBezTo>
                    <a:pt x="1178236" y="1685274"/>
                    <a:pt x="1186412" y="1686890"/>
                    <a:pt x="1194437" y="1685749"/>
                  </a:cubicBezTo>
                  <a:cubicBezTo>
                    <a:pt x="1196015" y="1685369"/>
                    <a:pt x="1197461" y="1684589"/>
                    <a:pt x="1198620" y="1683468"/>
                  </a:cubicBezTo>
                  <a:cubicBezTo>
                    <a:pt x="1200750" y="1681091"/>
                    <a:pt x="1201720" y="1677877"/>
                    <a:pt x="1201283" y="1674720"/>
                  </a:cubicBezTo>
                  <a:cubicBezTo>
                    <a:pt x="1200807" y="1660991"/>
                    <a:pt x="1199267" y="1647338"/>
                    <a:pt x="1196719" y="163383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grpSp>
          <p:nvGrpSpPr>
            <p:cNvPr id="650" name="Группа 785">
              <a:extLst>
                <a:ext uri="{FF2B5EF4-FFF2-40B4-BE49-F238E27FC236}">
                  <a16:creationId xmlns:a16="http://schemas.microsoft.com/office/drawing/2014/main" id="{E77030D0-3691-477E-84CB-1F8875B877CF}"/>
                </a:ext>
              </a:extLst>
            </p:cNvPr>
            <p:cNvGrpSpPr/>
            <p:nvPr/>
          </p:nvGrpSpPr>
          <p:grpSpPr>
            <a:xfrm>
              <a:off x="1971845" y="2049115"/>
              <a:ext cx="875728" cy="859027"/>
              <a:chOff x="9123582" y="-5407769"/>
              <a:chExt cx="1012247" cy="919923"/>
            </a:xfrm>
            <a:solidFill>
              <a:schemeClr val="bg1">
                <a:lumMod val="85000"/>
              </a:schemeClr>
            </a:solidFill>
          </p:grpSpPr>
          <p:sp>
            <p:nvSpPr>
              <p:cNvPr id="662" name="Полилиния: фигура 790">
                <a:extLst>
                  <a:ext uri="{FF2B5EF4-FFF2-40B4-BE49-F238E27FC236}">
                    <a16:creationId xmlns:a16="http://schemas.microsoft.com/office/drawing/2014/main" id="{9884695F-E0C9-46BA-B442-195A71075699}"/>
                  </a:ext>
                </a:extLst>
              </p:cNvPr>
              <p:cNvSpPr/>
              <p:nvPr/>
            </p:nvSpPr>
            <p:spPr>
              <a:xfrm>
                <a:off x="9620074" y="-5407769"/>
                <a:ext cx="515755" cy="591896"/>
              </a:xfrm>
              <a:custGeom>
                <a:avLst/>
                <a:gdLst>
                  <a:gd name="connsiteX0" fmla="*/ 55335 w 515755"/>
                  <a:gd name="connsiteY0" fmla="*/ 287917 h 631229"/>
                  <a:gd name="connsiteX1" fmla="*/ 67124 w 515755"/>
                  <a:gd name="connsiteY1" fmla="*/ 292671 h 631229"/>
                  <a:gd name="connsiteX2" fmla="*/ 69026 w 515755"/>
                  <a:gd name="connsiteY2" fmla="*/ 303319 h 631229"/>
                  <a:gd name="connsiteX3" fmla="*/ 74160 w 515755"/>
                  <a:gd name="connsiteY3" fmla="*/ 305792 h 631229"/>
                  <a:gd name="connsiteX4" fmla="*/ 84999 w 515755"/>
                  <a:gd name="connsiteY4" fmla="*/ 299897 h 631229"/>
                  <a:gd name="connsiteX5" fmla="*/ 91654 w 515755"/>
                  <a:gd name="connsiteY5" fmla="*/ 302939 h 631229"/>
                  <a:gd name="connsiteX6" fmla="*/ 105535 w 515755"/>
                  <a:gd name="connsiteY6" fmla="*/ 296094 h 631229"/>
                  <a:gd name="connsiteX7" fmla="*/ 141475 w 515755"/>
                  <a:gd name="connsiteY7" fmla="*/ 316630 h 631229"/>
                  <a:gd name="connsiteX8" fmla="*/ 142615 w 515755"/>
                  <a:gd name="connsiteY8" fmla="*/ 312637 h 631229"/>
                  <a:gd name="connsiteX9" fmla="*/ 171899 w 515755"/>
                  <a:gd name="connsiteY9" fmla="*/ 289248 h 631229"/>
                  <a:gd name="connsiteX10" fmla="*/ 163913 w 515755"/>
                  <a:gd name="connsiteY10" fmla="*/ 311496 h 631229"/>
                  <a:gd name="connsiteX11" fmla="*/ 160680 w 515755"/>
                  <a:gd name="connsiteY11" fmla="*/ 343252 h 631229"/>
                  <a:gd name="connsiteX12" fmla="*/ 173420 w 515755"/>
                  <a:gd name="connsiteY12" fmla="*/ 365880 h 631229"/>
                  <a:gd name="connsiteX13" fmla="*/ 178174 w 515755"/>
                  <a:gd name="connsiteY13" fmla="*/ 382614 h 631229"/>
                  <a:gd name="connsiteX14" fmla="*/ 185400 w 515755"/>
                  <a:gd name="connsiteY14" fmla="*/ 394023 h 631229"/>
                  <a:gd name="connsiteX15" fmla="*/ 176653 w 515755"/>
                  <a:gd name="connsiteY15" fmla="*/ 407334 h 631229"/>
                  <a:gd name="connsiteX16" fmla="*/ 187492 w 515755"/>
                  <a:gd name="connsiteY16" fmla="*/ 415890 h 631229"/>
                  <a:gd name="connsiteX17" fmla="*/ 197570 w 515755"/>
                  <a:gd name="connsiteY17" fmla="*/ 431103 h 631229"/>
                  <a:gd name="connsiteX18" fmla="*/ 200993 w 515755"/>
                  <a:gd name="connsiteY18" fmla="*/ 459816 h 631229"/>
                  <a:gd name="connsiteX19" fmla="*/ 223431 w 515755"/>
                  <a:gd name="connsiteY19" fmla="*/ 495185 h 631229"/>
                  <a:gd name="connsiteX20" fmla="*/ 246059 w 515755"/>
                  <a:gd name="connsiteY20" fmla="*/ 525419 h 631229"/>
                  <a:gd name="connsiteX21" fmla="*/ 258039 w 515755"/>
                  <a:gd name="connsiteY21" fmla="*/ 561358 h 631229"/>
                  <a:gd name="connsiteX22" fmla="*/ 305387 w 515755"/>
                  <a:gd name="connsiteY22" fmla="*/ 607566 h 631229"/>
                  <a:gd name="connsiteX23" fmla="*/ 315275 w 515755"/>
                  <a:gd name="connsiteY23" fmla="*/ 613651 h 631229"/>
                  <a:gd name="connsiteX24" fmla="*/ 321930 w 515755"/>
                  <a:gd name="connsiteY24" fmla="*/ 621637 h 631229"/>
                  <a:gd name="connsiteX25" fmla="*/ 334100 w 515755"/>
                  <a:gd name="connsiteY25" fmla="*/ 621637 h 631229"/>
                  <a:gd name="connsiteX26" fmla="*/ 353116 w 515755"/>
                  <a:gd name="connsiteY26" fmla="*/ 627532 h 631229"/>
                  <a:gd name="connsiteX27" fmla="*/ 387343 w 515755"/>
                  <a:gd name="connsiteY27" fmla="*/ 630574 h 631229"/>
                  <a:gd name="connsiteX28" fmla="*/ 425374 w 515755"/>
                  <a:gd name="connsiteY28" fmla="*/ 618785 h 631229"/>
                  <a:gd name="connsiteX29" fmla="*/ 458461 w 515755"/>
                  <a:gd name="connsiteY29" fmla="*/ 612319 h 631229"/>
                  <a:gd name="connsiteX30" fmla="*/ 470060 w 515755"/>
                  <a:gd name="connsiteY30" fmla="*/ 601291 h 631229"/>
                  <a:gd name="connsiteX31" fmla="*/ 484512 w 515755"/>
                  <a:gd name="connsiteY31" fmla="*/ 591593 h 631229"/>
                  <a:gd name="connsiteX32" fmla="*/ 484512 w 515755"/>
                  <a:gd name="connsiteY32" fmla="*/ 569535 h 631229"/>
                  <a:gd name="connsiteX33" fmla="*/ 492879 w 515755"/>
                  <a:gd name="connsiteY33" fmla="*/ 560027 h 631229"/>
                  <a:gd name="connsiteX34" fmla="*/ 503718 w 515755"/>
                  <a:gd name="connsiteY34" fmla="*/ 541012 h 631229"/>
                  <a:gd name="connsiteX35" fmla="*/ 515507 w 515755"/>
                  <a:gd name="connsiteY35" fmla="*/ 516102 h 631229"/>
                  <a:gd name="connsiteX36" fmla="*/ 502957 w 515755"/>
                  <a:gd name="connsiteY36" fmla="*/ 484916 h 631229"/>
                  <a:gd name="connsiteX37" fmla="*/ 510183 w 515755"/>
                  <a:gd name="connsiteY37" fmla="*/ 450689 h 631229"/>
                  <a:gd name="connsiteX38" fmla="*/ 493259 w 515755"/>
                  <a:gd name="connsiteY38" fmla="*/ 435667 h 631229"/>
                  <a:gd name="connsiteX39" fmla="*/ 493259 w 515755"/>
                  <a:gd name="connsiteY39" fmla="*/ 406003 h 631229"/>
                  <a:gd name="connsiteX40" fmla="*/ 481470 w 515755"/>
                  <a:gd name="connsiteY40" fmla="*/ 375198 h 631229"/>
                  <a:gd name="connsiteX41" fmla="*/ 481470 w 515755"/>
                  <a:gd name="connsiteY41" fmla="*/ 286396 h 631229"/>
                  <a:gd name="connsiteX42" fmla="*/ 470441 w 515755"/>
                  <a:gd name="connsiteY42" fmla="*/ 251598 h 631229"/>
                  <a:gd name="connsiteX43" fmla="*/ 465877 w 515755"/>
                  <a:gd name="connsiteY43" fmla="*/ 209954 h 631229"/>
                  <a:gd name="connsiteX44" fmla="*/ 446862 w 515755"/>
                  <a:gd name="connsiteY44" fmla="*/ 193791 h 631229"/>
                  <a:gd name="connsiteX45" fmla="*/ 431839 w 515755"/>
                  <a:gd name="connsiteY45" fmla="*/ 165838 h 631229"/>
                  <a:gd name="connsiteX46" fmla="*/ 413965 w 515755"/>
                  <a:gd name="connsiteY46" fmla="*/ 142639 h 631229"/>
                  <a:gd name="connsiteX47" fmla="*/ 405598 w 515755"/>
                  <a:gd name="connsiteY47" fmla="*/ 131420 h 631229"/>
                  <a:gd name="connsiteX48" fmla="*/ 410352 w 515755"/>
                  <a:gd name="connsiteY48" fmla="*/ 120392 h 631229"/>
                  <a:gd name="connsiteX49" fmla="*/ 407119 w 515755"/>
                  <a:gd name="connsiteY49" fmla="*/ 112215 h 631229"/>
                  <a:gd name="connsiteX50" fmla="*/ 402746 w 515755"/>
                  <a:gd name="connsiteY50" fmla="*/ 110884 h 631229"/>
                  <a:gd name="connsiteX51" fmla="*/ 396471 w 515755"/>
                  <a:gd name="connsiteY51" fmla="*/ 109363 h 631229"/>
                  <a:gd name="connsiteX52" fmla="*/ 395330 w 515755"/>
                  <a:gd name="connsiteY52" fmla="*/ 109363 h 631229"/>
                  <a:gd name="connsiteX53" fmla="*/ 392668 w 515755"/>
                  <a:gd name="connsiteY53" fmla="*/ 108222 h 631229"/>
                  <a:gd name="connsiteX54" fmla="*/ 392668 w 515755"/>
                  <a:gd name="connsiteY54" fmla="*/ 105750 h 631229"/>
                  <a:gd name="connsiteX55" fmla="*/ 392668 w 515755"/>
                  <a:gd name="connsiteY55" fmla="*/ 104799 h 631229"/>
                  <a:gd name="connsiteX56" fmla="*/ 397231 w 515755"/>
                  <a:gd name="connsiteY56" fmla="*/ 102137 h 631229"/>
                  <a:gd name="connsiteX57" fmla="*/ 398943 w 515755"/>
                  <a:gd name="connsiteY57" fmla="*/ 100616 h 631229"/>
                  <a:gd name="connsiteX58" fmla="*/ 386583 w 515755"/>
                  <a:gd name="connsiteY58" fmla="*/ 61444 h 631229"/>
                  <a:gd name="connsiteX59" fmla="*/ 405598 w 515755"/>
                  <a:gd name="connsiteY59" fmla="*/ 81600 h 631229"/>
                  <a:gd name="connsiteX60" fmla="*/ 422084 w 515755"/>
                  <a:gd name="connsiteY60" fmla="*/ 84137 h 631229"/>
                  <a:gd name="connsiteX61" fmla="*/ 424614 w 515755"/>
                  <a:gd name="connsiteY61" fmla="*/ 81600 h 631229"/>
                  <a:gd name="connsiteX62" fmla="*/ 421761 w 515755"/>
                  <a:gd name="connsiteY62" fmla="*/ 45281 h 631229"/>
                  <a:gd name="connsiteX63" fmla="*/ 381449 w 515755"/>
                  <a:gd name="connsiteY63" fmla="*/ 35583 h 631229"/>
                  <a:gd name="connsiteX64" fmla="*/ 369469 w 515755"/>
                  <a:gd name="connsiteY64" fmla="*/ 14856 h 631229"/>
                  <a:gd name="connsiteX65" fmla="*/ 337333 w 515755"/>
                  <a:gd name="connsiteY65" fmla="*/ 11624 h 631229"/>
                  <a:gd name="connsiteX66" fmla="*/ 320029 w 515755"/>
                  <a:gd name="connsiteY66" fmla="*/ 6489 h 631229"/>
                  <a:gd name="connsiteX67" fmla="*/ 292457 w 515755"/>
                  <a:gd name="connsiteY67" fmla="*/ 214 h 631229"/>
                  <a:gd name="connsiteX68" fmla="*/ 275153 w 515755"/>
                  <a:gd name="connsiteY68" fmla="*/ 3257 h 631229"/>
                  <a:gd name="connsiteX69" fmla="*/ 272681 w 515755"/>
                  <a:gd name="connsiteY69" fmla="*/ 3257 h 631229"/>
                  <a:gd name="connsiteX70" fmla="*/ 260701 w 515755"/>
                  <a:gd name="connsiteY70" fmla="*/ 6489 h 631229"/>
                  <a:gd name="connsiteX71" fmla="*/ 245489 w 515755"/>
                  <a:gd name="connsiteY71" fmla="*/ 6489 h 631229"/>
                  <a:gd name="connsiteX72" fmla="*/ 232178 w 515755"/>
                  <a:gd name="connsiteY72" fmla="*/ 2876 h 631229"/>
                  <a:gd name="connsiteX73" fmla="*/ 212022 w 515755"/>
                  <a:gd name="connsiteY73" fmla="*/ 4398 h 631229"/>
                  <a:gd name="connsiteX74" fmla="*/ 205937 w 515755"/>
                  <a:gd name="connsiteY74" fmla="*/ 12955 h 631229"/>
                  <a:gd name="connsiteX75" fmla="*/ 188062 w 515755"/>
                  <a:gd name="connsiteY75" fmla="*/ 28737 h 631229"/>
                  <a:gd name="connsiteX76" fmla="*/ 185020 w 515755"/>
                  <a:gd name="connsiteY76" fmla="*/ 30068 h 631229"/>
                  <a:gd name="connsiteX77" fmla="*/ 160110 w 515755"/>
                  <a:gd name="connsiteY77" fmla="*/ 47943 h 631229"/>
                  <a:gd name="connsiteX78" fmla="*/ 157447 w 515755"/>
                  <a:gd name="connsiteY78" fmla="*/ 78367 h 631229"/>
                  <a:gd name="connsiteX79" fmla="*/ 158588 w 515755"/>
                  <a:gd name="connsiteY79" fmla="*/ 90727 h 631229"/>
                  <a:gd name="connsiteX80" fmla="*/ 145468 w 515755"/>
                  <a:gd name="connsiteY80" fmla="*/ 138836 h 631229"/>
                  <a:gd name="connsiteX81" fmla="*/ 90133 w 515755"/>
                  <a:gd name="connsiteY81" fmla="*/ 173635 h 631229"/>
                  <a:gd name="connsiteX82" fmla="*/ 79294 w 515755"/>
                  <a:gd name="connsiteY82" fmla="*/ 173635 h 631229"/>
                  <a:gd name="connsiteX83" fmla="*/ 28903 w 515755"/>
                  <a:gd name="connsiteY83" fmla="*/ 192650 h 631229"/>
                  <a:gd name="connsiteX84" fmla="*/ 18255 w 515755"/>
                  <a:gd name="connsiteY84" fmla="*/ 212806 h 631229"/>
                  <a:gd name="connsiteX85" fmla="*/ 10459 w 515755"/>
                  <a:gd name="connsiteY85" fmla="*/ 228589 h 631229"/>
                  <a:gd name="connsiteX86" fmla="*/ 7986 w 515755"/>
                  <a:gd name="connsiteY86" fmla="*/ 232772 h 631229"/>
                  <a:gd name="connsiteX87" fmla="*/ 0 w 515755"/>
                  <a:gd name="connsiteY87" fmla="*/ 247604 h 631229"/>
                  <a:gd name="connsiteX88" fmla="*/ 57046 w 515755"/>
                  <a:gd name="connsiteY88" fmla="*/ 273846 h 63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15755" h="631229">
                    <a:moveTo>
                      <a:pt x="55335" y="287917"/>
                    </a:moveTo>
                    <a:lnTo>
                      <a:pt x="67124" y="292671"/>
                    </a:lnTo>
                    <a:lnTo>
                      <a:pt x="69026" y="303319"/>
                    </a:lnTo>
                    <a:lnTo>
                      <a:pt x="74160" y="305792"/>
                    </a:lnTo>
                    <a:lnTo>
                      <a:pt x="84999" y="299897"/>
                    </a:lnTo>
                    <a:lnTo>
                      <a:pt x="91654" y="302939"/>
                    </a:lnTo>
                    <a:lnTo>
                      <a:pt x="105535" y="296094"/>
                    </a:lnTo>
                    <a:lnTo>
                      <a:pt x="141475" y="316630"/>
                    </a:lnTo>
                    <a:cubicBezTo>
                      <a:pt x="141760" y="315276"/>
                      <a:pt x="142140" y="313941"/>
                      <a:pt x="142615" y="312637"/>
                    </a:cubicBezTo>
                    <a:cubicBezTo>
                      <a:pt x="145658" y="305221"/>
                      <a:pt x="162772" y="269472"/>
                      <a:pt x="171899" y="289248"/>
                    </a:cubicBezTo>
                    <a:cubicBezTo>
                      <a:pt x="175892" y="297805"/>
                      <a:pt x="167716" y="304651"/>
                      <a:pt x="163913" y="311496"/>
                    </a:cubicBezTo>
                    <a:cubicBezTo>
                      <a:pt x="158569" y="321205"/>
                      <a:pt x="157409" y="332666"/>
                      <a:pt x="160680" y="343252"/>
                    </a:cubicBezTo>
                    <a:cubicBezTo>
                      <a:pt x="163342" y="351999"/>
                      <a:pt x="170188" y="357513"/>
                      <a:pt x="173420" y="365880"/>
                    </a:cubicBezTo>
                    <a:cubicBezTo>
                      <a:pt x="174618" y="371566"/>
                      <a:pt x="176216" y="377156"/>
                      <a:pt x="178174" y="382614"/>
                    </a:cubicBezTo>
                    <a:cubicBezTo>
                      <a:pt x="180646" y="386797"/>
                      <a:pt x="186351" y="388128"/>
                      <a:pt x="185400" y="394023"/>
                    </a:cubicBezTo>
                    <a:cubicBezTo>
                      <a:pt x="184449" y="399918"/>
                      <a:pt x="174561" y="398777"/>
                      <a:pt x="176653" y="407334"/>
                    </a:cubicBezTo>
                    <a:cubicBezTo>
                      <a:pt x="176653" y="410566"/>
                      <a:pt x="185210" y="413799"/>
                      <a:pt x="187492" y="415890"/>
                    </a:cubicBezTo>
                    <a:cubicBezTo>
                      <a:pt x="192379" y="419770"/>
                      <a:pt x="195897" y="425094"/>
                      <a:pt x="197570" y="431103"/>
                    </a:cubicBezTo>
                    <a:cubicBezTo>
                      <a:pt x="197855" y="440763"/>
                      <a:pt x="198996" y="450365"/>
                      <a:pt x="200993" y="459816"/>
                    </a:cubicBezTo>
                    <a:cubicBezTo>
                      <a:pt x="207211" y="472366"/>
                      <a:pt x="214722" y="484213"/>
                      <a:pt x="223431" y="495185"/>
                    </a:cubicBezTo>
                    <a:cubicBezTo>
                      <a:pt x="230467" y="505453"/>
                      <a:pt x="239974" y="514200"/>
                      <a:pt x="246059" y="525419"/>
                    </a:cubicBezTo>
                    <a:cubicBezTo>
                      <a:pt x="252144" y="536638"/>
                      <a:pt x="251383" y="550329"/>
                      <a:pt x="258039" y="561358"/>
                    </a:cubicBezTo>
                    <a:cubicBezTo>
                      <a:pt x="269296" y="580792"/>
                      <a:pt x="285668" y="596784"/>
                      <a:pt x="305387" y="607566"/>
                    </a:cubicBezTo>
                    <a:cubicBezTo>
                      <a:pt x="309057" y="608916"/>
                      <a:pt x="312404" y="610988"/>
                      <a:pt x="315275" y="613651"/>
                    </a:cubicBezTo>
                    <a:cubicBezTo>
                      <a:pt x="317937" y="616123"/>
                      <a:pt x="318318" y="620116"/>
                      <a:pt x="321930" y="621637"/>
                    </a:cubicBezTo>
                    <a:cubicBezTo>
                      <a:pt x="325543" y="623158"/>
                      <a:pt x="330297" y="621637"/>
                      <a:pt x="334100" y="621637"/>
                    </a:cubicBezTo>
                    <a:cubicBezTo>
                      <a:pt x="340756" y="622341"/>
                      <a:pt x="347221" y="624337"/>
                      <a:pt x="353116" y="627532"/>
                    </a:cubicBezTo>
                    <a:cubicBezTo>
                      <a:pt x="364164" y="631012"/>
                      <a:pt x="375839" y="632057"/>
                      <a:pt x="387343" y="630574"/>
                    </a:cubicBezTo>
                    <a:cubicBezTo>
                      <a:pt x="401415" y="629433"/>
                      <a:pt x="411873" y="620116"/>
                      <a:pt x="425374" y="618785"/>
                    </a:cubicBezTo>
                    <a:cubicBezTo>
                      <a:pt x="438875" y="617454"/>
                      <a:pt x="447812" y="620496"/>
                      <a:pt x="458461" y="612319"/>
                    </a:cubicBezTo>
                    <a:cubicBezTo>
                      <a:pt x="462644" y="609087"/>
                      <a:pt x="466067" y="604713"/>
                      <a:pt x="470060" y="601291"/>
                    </a:cubicBezTo>
                    <a:cubicBezTo>
                      <a:pt x="474054" y="597868"/>
                      <a:pt x="481089" y="595396"/>
                      <a:pt x="484512" y="591593"/>
                    </a:cubicBezTo>
                    <a:cubicBezTo>
                      <a:pt x="492879" y="582656"/>
                      <a:pt x="482230" y="578472"/>
                      <a:pt x="484512" y="569535"/>
                    </a:cubicBezTo>
                    <a:cubicBezTo>
                      <a:pt x="484512" y="563640"/>
                      <a:pt x="489646" y="563830"/>
                      <a:pt x="492879" y="560027"/>
                    </a:cubicBezTo>
                    <a:cubicBezTo>
                      <a:pt x="496111" y="556224"/>
                      <a:pt x="499534" y="546716"/>
                      <a:pt x="503718" y="541012"/>
                    </a:cubicBezTo>
                    <a:cubicBezTo>
                      <a:pt x="507901" y="535307"/>
                      <a:pt x="517409" y="526940"/>
                      <a:pt x="515507" y="516102"/>
                    </a:cubicBezTo>
                    <a:cubicBezTo>
                      <a:pt x="513606" y="505263"/>
                      <a:pt x="502957" y="498037"/>
                      <a:pt x="502957" y="484916"/>
                    </a:cubicBezTo>
                    <a:cubicBezTo>
                      <a:pt x="502957" y="475409"/>
                      <a:pt x="513415" y="459436"/>
                      <a:pt x="510183" y="450689"/>
                    </a:cubicBezTo>
                    <a:cubicBezTo>
                      <a:pt x="506950" y="441942"/>
                      <a:pt x="497062" y="443082"/>
                      <a:pt x="493259" y="435667"/>
                    </a:cubicBezTo>
                    <a:cubicBezTo>
                      <a:pt x="489456" y="428251"/>
                      <a:pt x="493259" y="415320"/>
                      <a:pt x="493259" y="406003"/>
                    </a:cubicBezTo>
                    <a:cubicBezTo>
                      <a:pt x="493259" y="393833"/>
                      <a:pt x="484702" y="386987"/>
                      <a:pt x="481470" y="375198"/>
                    </a:cubicBezTo>
                    <a:cubicBezTo>
                      <a:pt x="473483" y="347625"/>
                      <a:pt x="484322" y="314729"/>
                      <a:pt x="481470" y="286396"/>
                    </a:cubicBezTo>
                    <a:cubicBezTo>
                      <a:pt x="479036" y="274439"/>
                      <a:pt x="475347" y="262773"/>
                      <a:pt x="470441" y="251598"/>
                    </a:cubicBezTo>
                    <a:cubicBezTo>
                      <a:pt x="465877" y="238097"/>
                      <a:pt x="470441" y="223074"/>
                      <a:pt x="465877" y="209954"/>
                    </a:cubicBezTo>
                    <a:cubicBezTo>
                      <a:pt x="461313" y="196833"/>
                      <a:pt x="454278" y="199495"/>
                      <a:pt x="446862" y="193791"/>
                    </a:cubicBezTo>
                    <a:cubicBezTo>
                      <a:pt x="439446" y="188086"/>
                      <a:pt x="436213" y="175916"/>
                      <a:pt x="431839" y="165838"/>
                    </a:cubicBezTo>
                    <a:cubicBezTo>
                      <a:pt x="427903" y="156741"/>
                      <a:pt x="421761" y="148768"/>
                      <a:pt x="413965" y="142639"/>
                    </a:cubicBezTo>
                    <a:cubicBezTo>
                      <a:pt x="410542" y="139787"/>
                      <a:pt x="405978" y="136555"/>
                      <a:pt x="405598" y="131420"/>
                    </a:cubicBezTo>
                    <a:cubicBezTo>
                      <a:pt x="405218" y="126286"/>
                      <a:pt x="409972" y="124575"/>
                      <a:pt x="410352" y="120392"/>
                    </a:cubicBezTo>
                    <a:cubicBezTo>
                      <a:pt x="410732" y="116208"/>
                      <a:pt x="410352" y="113736"/>
                      <a:pt x="407119" y="112215"/>
                    </a:cubicBezTo>
                    <a:lnTo>
                      <a:pt x="402746" y="110884"/>
                    </a:lnTo>
                    <a:cubicBezTo>
                      <a:pt x="400711" y="110176"/>
                      <a:pt x="398600" y="109667"/>
                      <a:pt x="396471" y="109363"/>
                    </a:cubicBezTo>
                    <a:lnTo>
                      <a:pt x="395330" y="109363"/>
                    </a:lnTo>
                    <a:cubicBezTo>
                      <a:pt x="394341" y="109269"/>
                      <a:pt x="393409" y="108870"/>
                      <a:pt x="392668" y="108222"/>
                    </a:cubicBezTo>
                    <a:cubicBezTo>
                      <a:pt x="392668" y="108222"/>
                      <a:pt x="391527" y="106510"/>
                      <a:pt x="392668" y="105750"/>
                    </a:cubicBezTo>
                    <a:cubicBezTo>
                      <a:pt x="392592" y="105436"/>
                      <a:pt x="392592" y="105113"/>
                      <a:pt x="392668" y="104799"/>
                    </a:cubicBezTo>
                    <a:cubicBezTo>
                      <a:pt x="394056" y="103704"/>
                      <a:pt x="395596" y="102808"/>
                      <a:pt x="397231" y="102137"/>
                    </a:cubicBezTo>
                    <a:cubicBezTo>
                      <a:pt x="397935" y="101791"/>
                      <a:pt x="398524" y="101266"/>
                      <a:pt x="398943" y="100616"/>
                    </a:cubicBezTo>
                    <a:cubicBezTo>
                      <a:pt x="411493" y="85023"/>
                      <a:pt x="384111" y="74374"/>
                      <a:pt x="386583" y="61444"/>
                    </a:cubicBezTo>
                    <a:cubicBezTo>
                      <a:pt x="390006" y="43950"/>
                      <a:pt x="404267" y="79128"/>
                      <a:pt x="405598" y="81600"/>
                    </a:cubicBezTo>
                    <a:cubicBezTo>
                      <a:pt x="409439" y="86850"/>
                      <a:pt x="416817" y="87987"/>
                      <a:pt x="422084" y="84137"/>
                    </a:cubicBezTo>
                    <a:cubicBezTo>
                      <a:pt x="423054" y="83426"/>
                      <a:pt x="423910" y="82570"/>
                      <a:pt x="424614" y="81600"/>
                    </a:cubicBezTo>
                    <a:cubicBezTo>
                      <a:pt x="431839" y="72663"/>
                      <a:pt x="424614" y="54979"/>
                      <a:pt x="421761" y="45281"/>
                    </a:cubicBezTo>
                    <a:cubicBezTo>
                      <a:pt x="413965" y="20751"/>
                      <a:pt x="397802" y="39766"/>
                      <a:pt x="381449" y="35583"/>
                    </a:cubicBezTo>
                    <a:cubicBezTo>
                      <a:pt x="371751" y="33111"/>
                      <a:pt x="371370" y="23223"/>
                      <a:pt x="369469" y="14856"/>
                    </a:cubicBezTo>
                    <a:cubicBezTo>
                      <a:pt x="358668" y="14911"/>
                      <a:pt x="347905" y="13827"/>
                      <a:pt x="337333" y="11624"/>
                    </a:cubicBezTo>
                    <a:cubicBezTo>
                      <a:pt x="331476" y="10228"/>
                      <a:pt x="325695" y="8514"/>
                      <a:pt x="320029" y="6489"/>
                    </a:cubicBezTo>
                    <a:cubicBezTo>
                      <a:pt x="311225" y="2964"/>
                      <a:pt x="301926" y="846"/>
                      <a:pt x="292457" y="214"/>
                    </a:cubicBezTo>
                    <a:cubicBezTo>
                      <a:pt x="286543" y="112"/>
                      <a:pt x="280667" y="1146"/>
                      <a:pt x="275153" y="3257"/>
                    </a:cubicBezTo>
                    <a:lnTo>
                      <a:pt x="272681" y="3257"/>
                    </a:lnTo>
                    <a:cubicBezTo>
                      <a:pt x="268764" y="4622"/>
                      <a:pt x="264770" y="5704"/>
                      <a:pt x="260701" y="6489"/>
                    </a:cubicBezTo>
                    <a:cubicBezTo>
                      <a:pt x="255662" y="7358"/>
                      <a:pt x="250528" y="7358"/>
                      <a:pt x="245489" y="6489"/>
                    </a:cubicBezTo>
                    <a:cubicBezTo>
                      <a:pt x="240925" y="5805"/>
                      <a:pt x="236456" y="4592"/>
                      <a:pt x="232178" y="2876"/>
                    </a:cubicBezTo>
                    <a:cubicBezTo>
                      <a:pt x="222670" y="-546"/>
                      <a:pt x="217726" y="-1877"/>
                      <a:pt x="212022" y="4398"/>
                    </a:cubicBezTo>
                    <a:cubicBezTo>
                      <a:pt x="209816" y="7117"/>
                      <a:pt x="207781" y="9975"/>
                      <a:pt x="205937" y="12955"/>
                    </a:cubicBezTo>
                    <a:cubicBezTo>
                      <a:pt x="202133" y="20243"/>
                      <a:pt x="195763" y="25864"/>
                      <a:pt x="188062" y="28737"/>
                    </a:cubicBezTo>
                    <a:lnTo>
                      <a:pt x="185020" y="30068"/>
                    </a:lnTo>
                    <a:cubicBezTo>
                      <a:pt x="174751" y="32660"/>
                      <a:pt x="165852" y="39047"/>
                      <a:pt x="160110" y="47943"/>
                    </a:cubicBezTo>
                    <a:cubicBezTo>
                      <a:pt x="155793" y="57487"/>
                      <a:pt x="154842" y="68219"/>
                      <a:pt x="157447" y="78367"/>
                    </a:cubicBezTo>
                    <a:cubicBezTo>
                      <a:pt x="157447" y="82361"/>
                      <a:pt x="158398" y="86544"/>
                      <a:pt x="158588" y="90727"/>
                    </a:cubicBezTo>
                    <a:cubicBezTo>
                      <a:pt x="158759" y="107670"/>
                      <a:pt x="154215" y="124330"/>
                      <a:pt x="145468" y="138836"/>
                    </a:cubicBezTo>
                    <a:cubicBezTo>
                      <a:pt x="134553" y="159481"/>
                      <a:pt x="113465" y="172743"/>
                      <a:pt x="90133" y="173635"/>
                    </a:cubicBezTo>
                    <a:lnTo>
                      <a:pt x="79294" y="173635"/>
                    </a:lnTo>
                    <a:cubicBezTo>
                      <a:pt x="58757" y="174966"/>
                      <a:pt x="41263" y="176107"/>
                      <a:pt x="28903" y="192650"/>
                    </a:cubicBezTo>
                    <a:cubicBezTo>
                      <a:pt x="24754" y="199033"/>
                      <a:pt x="21189" y="205780"/>
                      <a:pt x="18255" y="212806"/>
                    </a:cubicBezTo>
                    <a:cubicBezTo>
                      <a:pt x="15925" y="218195"/>
                      <a:pt x="13322" y="223464"/>
                      <a:pt x="10459" y="228589"/>
                    </a:cubicBezTo>
                    <a:lnTo>
                      <a:pt x="7986" y="232772"/>
                    </a:lnTo>
                    <a:cubicBezTo>
                      <a:pt x="5197" y="237716"/>
                      <a:pt x="2535" y="242660"/>
                      <a:pt x="0" y="247604"/>
                    </a:cubicBezTo>
                    <a:lnTo>
                      <a:pt x="57046" y="273846"/>
                    </a:lnTo>
                    <a:close/>
                  </a:path>
                </a:pathLst>
              </a:custGeom>
              <a:grp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63" name="Полилиния: фигура 791">
                <a:extLst>
                  <a:ext uri="{FF2B5EF4-FFF2-40B4-BE49-F238E27FC236}">
                    <a16:creationId xmlns:a16="http://schemas.microsoft.com/office/drawing/2014/main" id="{987B4E04-14B7-466D-9601-71A5CBCE1A86}"/>
                  </a:ext>
                </a:extLst>
              </p:cNvPr>
              <p:cNvSpPr/>
              <p:nvPr/>
            </p:nvSpPr>
            <p:spPr>
              <a:xfrm>
                <a:off x="9123582" y="-5165252"/>
                <a:ext cx="638318" cy="677406"/>
              </a:xfrm>
              <a:custGeom>
                <a:avLst/>
                <a:gdLst>
                  <a:gd name="connsiteX0" fmla="*/ 20537 w 638318"/>
                  <a:gd name="connsiteY0" fmla="*/ 432220 h 722421"/>
                  <a:gd name="connsiteX1" fmla="*/ 48109 w 638318"/>
                  <a:gd name="connsiteY1" fmla="*/ 503337 h 722421"/>
                  <a:gd name="connsiteX2" fmla="*/ 50201 w 638318"/>
                  <a:gd name="connsiteY2" fmla="*/ 508852 h 722421"/>
                  <a:gd name="connsiteX3" fmla="*/ 56286 w 638318"/>
                  <a:gd name="connsiteY3" fmla="*/ 526916 h 722421"/>
                  <a:gd name="connsiteX4" fmla="*/ 80815 w 638318"/>
                  <a:gd name="connsiteY4" fmla="*/ 582251 h 722421"/>
                  <a:gd name="connsiteX5" fmla="*/ 97929 w 638318"/>
                  <a:gd name="connsiteY5" fmla="*/ 601267 h 722421"/>
                  <a:gd name="connsiteX6" fmla="*/ 116945 w 638318"/>
                  <a:gd name="connsiteY6" fmla="*/ 598224 h 722421"/>
                  <a:gd name="connsiteX7" fmla="*/ 135960 w 638318"/>
                  <a:gd name="connsiteY7" fmla="*/ 593470 h 722421"/>
                  <a:gd name="connsiteX8" fmla="*/ 149461 w 638318"/>
                  <a:gd name="connsiteY8" fmla="*/ 606401 h 722421"/>
                  <a:gd name="connsiteX9" fmla="*/ 151362 w 638318"/>
                  <a:gd name="connsiteY9" fmla="*/ 610014 h 722421"/>
                  <a:gd name="connsiteX10" fmla="*/ 153074 w 638318"/>
                  <a:gd name="connsiteY10" fmla="*/ 610014 h 722421"/>
                  <a:gd name="connsiteX11" fmla="*/ 155546 w 638318"/>
                  <a:gd name="connsiteY11" fmla="*/ 598224 h 722421"/>
                  <a:gd name="connsiteX12" fmla="*/ 155546 w 638318"/>
                  <a:gd name="connsiteY12" fmla="*/ 595562 h 722421"/>
                  <a:gd name="connsiteX13" fmla="*/ 162201 w 638318"/>
                  <a:gd name="connsiteY13" fmla="*/ 584153 h 722421"/>
                  <a:gd name="connsiteX14" fmla="*/ 176273 w 638318"/>
                  <a:gd name="connsiteY14" fmla="*/ 585674 h 722421"/>
                  <a:gd name="connsiteX15" fmla="*/ 198711 w 638318"/>
                  <a:gd name="connsiteY15" fmla="*/ 606591 h 722421"/>
                  <a:gd name="connsiteX16" fmla="*/ 202514 w 638318"/>
                  <a:gd name="connsiteY16" fmla="*/ 614197 h 722421"/>
                  <a:gd name="connsiteX17" fmla="*/ 212022 w 638318"/>
                  <a:gd name="connsiteY17" fmla="*/ 620282 h 722421"/>
                  <a:gd name="connsiteX18" fmla="*/ 236551 w 638318"/>
                  <a:gd name="connsiteY18" fmla="*/ 640818 h 722421"/>
                  <a:gd name="connsiteX19" fmla="*/ 238643 w 638318"/>
                  <a:gd name="connsiteY19" fmla="*/ 646523 h 722421"/>
                  <a:gd name="connsiteX20" fmla="*/ 248531 w 638318"/>
                  <a:gd name="connsiteY20" fmla="*/ 663827 h 722421"/>
                  <a:gd name="connsiteX21" fmla="*/ 254806 w 638318"/>
                  <a:gd name="connsiteY21" fmla="*/ 670863 h 722421"/>
                  <a:gd name="connsiteX22" fmla="*/ 254806 w 638318"/>
                  <a:gd name="connsiteY22" fmla="*/ 670863 h 722421"/>
                  <a:gd name="connsiteX23" fmla="*/ 273822 w 638318"/>
                  <a:gd name="connsiteY23" fmla="*/ 673715 h 722421"/>
                  <a:gd name="connsiteX24" fmla="*/ 281047 w 638318"/>
                  <a:gd name="connsiteY24" fmla="*/ 675427 h 722421"/>
                  <a:gd name="connsiteX25" fmla="*/ 300063 w 638318"/>
                  <a:gd name="connsiteY25" fmla="*/ 677328 h 722421"/>
                  <a:gd name="connsiteX26" fmla="*/ 314324 w 638318"/>
                  <a:gd name="connsiteY26" fmla="*/ 678279 h 722421"/>
                  <a:gd name="connsiteX27" fmla="*/ 342467 w 638318"/>
                  <a:gd name="connsiteY27" fmla="*/ 689688 h 722421"/>
                  <a:gd name="connsiteX28" fmla="*/ 349503 w 638318"/>
                  <a:gd name="connsiteY28" fmla="*/ 704140 h 722421"/>
                  <a:gd name="connsiteX29" fmla="*/ 353306 w 638318"/>
                  <a:gd name="connsiteY29" fmla="*/ 713457 h 722421"/>
                  <a:gd name="connsiteX30" fmla="*/ 372321 w 638318"/>
                  <a:gd name="connsiteY30" fmla="*/ 722395 h 722421"/>
                  <a:gd name="connsiteX31" fmla="*/ 372321 w 638318"/>
                  <a:gd name="connsiteY31" fmla="*/ 722395 h 722421"/>
                  <a:gd name="connsiteX32" fmla="*/ 386393 w 638318"/>
                  <a:gd name="connsiteY32" fmla="*/ 718211 h 722421"/>
                  <a:gd name="connsiteX33" fmla="*/ 386393 w 638318"/>
                  <a:gd name="connsiteY33" fmla="*/ 718211 h 722421"/>
                  <a:gd name="connsiteX34" fmla="*/ 389815 w 638318"/>
                  <a:gd name="connsiteY34" fmla="*/ 716119 h 722421"/>
                  <a:gd name="connsiteX35" fmla="*/ 398372 w 638318"/>
                  <a:gd name="connsiteY35" fmla="*/ 710225 h 722421"/>
                  <a:gd name="connsiteX36" fmla="*/ 415296 w 638318"/>
                  <a:gd name="connsiteY36" fmla="*/ 689498 h 722421"/>
                  <a:gd name="connsiteX37" fmla="*/ 415296 w 638318"/>
                  <a:gd name="connsiteY37" fmla="*/ 677328 h 722421"/>
                  <a:gd name="connsiteX38" fmla="*/ 426325 w 638318"/>
                  <a:gd name="connsiteY38" fmla="*/ 641389 h 722421"/>
                  <a:gd name="connsiteX39" fmla="*/ 434692 w 638318"/>
                  <a:gd name="connsiteY39" fmla="*/ 634734 h 722421"/>
                  <a:gd name="connsiteX40" fmla="*/ 449714 w 638318"/>
                  <a:gd name="connsiteY40" fmla="*/ 618951 h 722421"/>
                  <a:gd name="connsiteX41" fmla="*/ 446481 w 638318"/>
                  <a:gd name="connsiteY41" fmla="*/ 611915 h 722421"/>
                  <a:gd name="connsiteX42" fmla="*/ 440396 w 638318"/>
                  <a:gd name="connsiteY42" fmla="*/ 606971 h 722421"/>
                  <a:gd name="connsiteX43" fmla="*/ 429367 w 638318"/>
                  <a:gd name="connsiteY43" fmla="*/ 594991 h 722421"/>
                  <a:gd name="connsiteX44" fmla="*/ 425754 w 638318"/>
                  <a:gd name="connsiteY44" fmla="*/ 571793 h 722421"/>
                  <a:gd name="connsiteX45" fmla="*/ 437164 w 638318"/>
                  <a:gd name="connsiteY45" fmla="*/ 536614 h 722421"/>
                  <a:gd name="connsiteX46" fmla="*/ 445530 w 638318"/>
                  <a:gd name="connsiteY46" fmla="*/ 529198 h 722421"/>
                  <a:gd name="connsiteX47" fmla="*/ 450665 w 638318"/>
                  <a:gd name="connsiteY47" fmla="*/ 524825 h 722421"/>
                  <a:gd name="connsiteX48" fmla="*/ 461313 w 638318"/>
                  <a:gd name="connsiteY48" fmla="*/ 502196 h 722421"/>
                  <a:gd name="connsiteX49" fmla="*/ 461123 w 638318"/>
                  <a:gd name="connsiteY49" fmla="*/ 494400 h 722421"/>
                  <a:gd name="connsiteX50" fmla="*/ 466828 w 638318"/>
                  <a:gd name="connsiteY50" fmla="*/ 475385 h 722421"/>
                  <a:gd name="connsiteX51" fmla="*/ 488886 w 638318"/>
                  <a:gd name="connsiteY51" fmla="*/ 472913 h 722421"/>
                  <a:gd name="connsiteX52" fmla="*/ 495351 w 638318"/>
                  <a:gd name="connsiteY52" fmla="*/ 475575 h 722421"/>
                  <a:gd name="connsiteX53" fmla="*/ 514366 w 638318"/>
                  <a:gd name="connsiteY53" fmla="*/ 472913 h 722421"/>
                  <a:gd name="connsiteX54" fmla="*/ 525015 w 638318"/>
                  <a:gd name="connsiteY54" fmla="*/ 466257 h 722421"/>
                  <a:gd name="connsiteX55" fmla="*/ 518549 w 638318"/>
                  <a:gd name="connsiteY55" fmla="*/ 442298 h 722421"/>
                  <a:gd name="connsiteX56" fmla="*/ 521592 w 638318"/>
                  <a:gd name="connsiteY56" fmla="*/ 386583 h 722421"/>
                  <a:gd name="connsiteX57" fmla="*/ 506950 w 638318"/>
                  <a:gd name="connsiteY57" fmla="*/ 358820 h 722421"/>
                  <a:gd name="connsiteX58" fmla="*/ 523113 w 638318"/>
                  <a:gd name="connsiteY58" fmla="*/ 332959 h 722421"/>
                  <a:gd name="connsiteX59" fmla="*/ 542129 w 638318"/>
                  <a:gd name="connsiteY59" fmla="*/ 306718 h 722421"/>
                  <a:gd name="connsiteX60" fmla="*/ 561144 w 638318"/>
                  <a:gd name="connsiteY60" fmla="*/ 273061 h 722421"/>
                  <a:gd name="connsiteX61" fmla="*/ 572743 w 638318"/>
                  <a:gd name="connsiteY61" fmla="*/ 250623 h 722421"/>
                  <a:gd name="connsiteX62" fmla="*/ 582251 w 638318"/>
                  <a:gd name="connsiteY62" fmla="*/ 251764 h 722421"/>
                  <a:gd name="connsiteX63" fmla="*/ 597463 w 638318"/>
                  <a:gd name="connsiteY63" fmla="*/ 247010 h 722421"/>
                  <a:gd name="connsiteX64" fmla="*/ 633783 w 638318"/>
                  <a:gd name="connsiteY64" fmla="*/ 202133 h 722421"/>
                  <a:gd name="connsiteX65" fmla="*/ 629409 w 638318"/>
                  <a:gd name="connsiteY65" fmla="*/ 157257 h 722421"/>
                  <a:gd name="connsiteX66" fmla="*/ 619331 w 638318"/>
                  <a:gd name="connsiteY66" fmla="*/ 135770 h 722421"/>
                  <a:gd name="connsiteX67" fmla="*/ 619331 w 638318"/>
                  <a:gd name="connsiteY67" fmla="*/ 133108 h 722421"/>
                  <a:gd name="connsiteX68" fmla="*/ 628839 w 638318"/>
                  <a:gd name="connsiteY68" fmla="*/ 133108 h 722421"/>
                  <a:gd name="connsiteX69" fmla="*/ 634924 w 638318"/>
                  <a:gd name="connsiteY69" fmla="*/ 114092 h 722421"/>
                  <a:gd name="connsiteX70" fmla="*/ 633022 w 638318"/>
                  <a:gd name="connsiteY70" fmla="*/ 91084 h 722421"/>
                  <a:gd name="connsiteX71" fmla="*/ 636635 w 638318"/>
                  <a:gd name="connsiteY71" fmla="*/ 70357 h 722421"/>
                  <a:gd name="connsiteX72" fmla="*/ 634353 w 638318"/>
                  <a:gd name="connsiteY72" fmla="*/ 67314 h 722421"/>
                  <a:gd name="connsiteX73" fmla="*/ 602788 w 638318"/>
                  <a:gd name="connsiteY73" fmla="*/ 49630 h 722421"/>
                  <a:gd name="connsiteX74" fmla="*/ 589287 w 638318"/>
                  <a:gd name="connsiteY74" fmla="*/ 56095 h 722421"/>
                  <a:gd name="connsiteX75" fmla="*/ 582631 w 638318"/>
                  <a:gd name="connsiteY75" fmla="*/ 53053 h 722421"/>
                  <a:gd name="connsiteX76" fmla="*/ 572173 w 638318"/>
                  <a:gd name="connsiteY76" fmla="*/ 59328 h 722421"/>
                  <a:gd name="connsiteX77" fmla="*/ 556200 w 638318"/>
                  <a:gd name="connsiteY77" fmla="*/ 51341 h 722421"/>
                  <a:gd name="connsiteX78" fmla="*/ 554489 w 638318"/>
                  <a:gd name="connsiteY78" fmla="*/ 40883 h 722421"/>
                  <a:gd name="connsiteX79" fmla="*/ 541558 w 638318"/>
                  <a:gd name="connsiteY79" fmla="*/ 35749 h 722421"/>
                  <a:gd name="connsiteX80" fmla="*/ 541558 w 638318"/>
                  <a:gd name="connsiteY80" fmla="*/ 22818 h 722421"/>
                  <a:gd name="connsiteX81" fmla="*/ 491548 w 638318"/>
                  <a:gd name="connsiteY81" fmla="*/ 0 h 722421"/>
                  <a:gd name="connsiteX82" fmla="*/ 490217 w 638318"/>
                  <a:gd name="connsiteY82" fmla="*/ 3043 h 722421"/>
                  <a:gd name="connsiteX83" fmla="*/ 486414 w 638318"/>
                  <a:gd name="connsiteY83" fmla="*/ 12550 h 722421"/>
                  <a:gd name="connsiteX84" fmla="*/ 457130 w 638318"/>
                  <a:gd name="connsiteY84" fmla="*/ 58948 h 722421"/>
                  <a:gd name="connsiteX85" fmla="*/ 434121 w 638318"/>
                  <a:gd name="connsiteY85" fmla="*/ 65033 h 722421"/>
                  <a:gd name="connsiteX86" fmla="*/ 421571 w 638318"/>
                  <a:gd name="connsiteY86" fmla="*/ 66934 h 722421"/>
                  <a:gd name="connsiteX87" fmla="*/ 404077 w 638318"/>
                  <a:gd name="connsiteY87" fmla="*/ 81196 h 722421"/>
                  <a:gd name="connsiteX88" fmla="*/ 396471 w 638318"/>
                  <a:gd name="connsiteY88" fmla="*/ 89753 h 722421"/>
                  <a:gd name="connsiteX89" fmla="*/ 377455 w 638318"/>
                  <a:gd name="connsiteY89" fmla="*/ 100972 h 722421"/>
                  <a:gd name="connsiteX90" fmla="*/ 359581 w 638318"/>
                  <a:gd name="connsiteY90" fmla="*/ 118466 h 722421"/>
                  <a:gd name="connsiteX91" fmla="*/ 359581 w 638318"/>
                  <a:gd name="connsiteY91" fmla="*/ 127593 h 722421"/>
                  <a:gd name="connsiteX92" fmla="*/ 348932 w 638318"/>
                  <a:gd name="connsiteY92" fmla="*/ 155166 h 722421"/>
                  <a:gd name="connsiteX93" fmla="*/ 338664 w 638318"/>
                  <a:gd name="connsiteY93" fmla="*/ 160680 h 722421"/>
                  <a:gd name="connsiteX94" fmla="*/ 326875 w 638318"/>
                  <a:gd name="connsiteY94" fmla="*/ 169807 h 722421"/>
                  <a:gd name="connsiteX95" fmla="*/ 326875 w 638318"/>
                  <a:gd name="connsiteY95" fmla="*/ 186541 h 722421"/>
                  <a:gd name="connsiteX96" fmla="*/ 317747 w 638318"/>
                  <a:gd name="connsiteY96" fmla="*/ 216775 h 722421"/>
                  <a:gd name="connsiteX97" fmla="*/ 285991 w 638318"/>
                  <a:gd name="connsiteY97" fmla="*/ 224001 h 722421"/>
                  <a:gd name="connsiteX98" fmla="*/ 257468 w 638318"/>
                  <a:gd name="connsiteY98" fmla="*/ 232368 h 722421"/>
                  <a:gd name="connsiteX99" fmla="*/ 254236 w 638318"/>
                  <a:gd name="connsiteY99" fmla="*/ 274012 h 722421"/>
                  <a:gd name="connsiteX100" fmla="*/ 255567 w 638318"/>
                  <a:gd name="connsiteY100" fmla="*/ 301964 h 722421"/>
                  <a:gd name="connsiteX101" fmla="*/ 254426 w 638318"/>
                  <a:gd name="connsiteY101" fmla="*/ 312233 h 722421"/>
                  <a:gd name="connsiteX102" fmla="*/ 224952 w 638318"/>
                  <a:gd name="connsiteY102" fmla="*/ 369279 h 722421"/>
                  <a:gd name="connsiteX103" fmla="*/ 158588 w 638318"/>
                  <a:gd name="connsiteY103" fmla="*/ 382970 h 722421"/>
                  <a:gd name="connsiteX104" fmla="*/ 153644 w 638318"/>
                  <a:gd name="connsiteY104" fmla="*/ 382970 h 722421"/>
                  <a:gd name="connsiteX105" fmla="*/ 0 w 638318"/>
                  <a:gd name="connsiteY105" fmla="*/ 389815 h 722421"/>
                  <a:gd name="connsiteX106" fmla="*/ 8937 w 638318"/>
                  <a:gd name="connsiteY106" fmla="*/ 407690 h 722421"/>
                  <a:gd name="connsiteX107" fmla="*/ 20537 w 638318"/>
                  <a:gd name="connsiteY107" fmla="*/ 432220 h 72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38318" h="722421">
                    <a:moveTo>
                      <a:pt x="20537" y="432220"/>
                    </a:moveTo>
                    <a:cubicBezTo>
                      <a:pt x="30995" y="455418"/>
                      <a:pt x="39552" y="479758"/>
                      <a:pt x="48109" y="503337"/>
                    </a:cubicBezTo>
                    <a:lnTo>
                      <a:pt x="50201" y="508852"/>
                    </a:lnTo>
                    <a:cubicBezTo>
                      <a:pt x="52292" y="514746"/>
                      <a:pt x="54194" y="520831"/>
                      <a:pt x="56286" y="526916"/>
                    </a:cubicBezTo>
                    <a:cubicBezTo>
                      <a:pt x="62108" y="546312"/>
                      <a:pt x="70349" y="564909"/>
                      <a:pt x="80815" y="582251"/>
                    </a:cubicBezTo>
                    <a:cubicBezTo>
                      <a:pt x="85248" y="589629"/>
                      <a:pt x="91059" y="596075"/>
                      <a:pt x="97929" y="601267"/>
                    </a:cubicBezTo>
                    <a:cubicBezTo>
                      <a:pt x="103634" y="603929"/>
                      <a:pt x="109719" y="601267"/>
                      <a:pt x="116945" y="598224"/>
                    </a:cubicBezTo>
                    <a:cubicBezTo>
                      <a:pt x="122780" y="595067"/>
                      <a:pt x="129322" y="593432"/>
                      <a:pt x="135960" y="593470"/>
                    </a:cubicBezTo>
                    <a:cubicBezTo>
                      <a:pt x="142922" y="594117"/>
                      <a:pt x="148518" y="599479"/>
                      <a:pt x="149461" y="606401"/>
                    </a:cubicBezTo>
                    <a:cubicBezTo>
                      <a:pt x="150602" y="609443"/>
                      <a:pt x="150792" y="610014"/>
                      <a:pt x="151362" y="610014"/>
                    </a:cubicBezTo>
                    <a:lnTo>
                      <a:pt x="153074" y="610014"/>
                    </a:lnTo>
                    <a:cubicBezTo>
                      <a:pt x="155166" y="608302"/>
                      <a:pt x="155546" y="600886"/>
                      <a:pt x="155546" y="598224"/>
                    </a:cubicBezTo>
                    <a:lnTo>
                      <a:pt x="155546" y="595562"/>
                    </a:lnTo>
                    <a:cubicBezTo>
                      <a:pt x="155466" y="590808"/>
                      <a:pt x="158031" y="586415"/>
                      <a:pt x="162201" y="584153"/>
                    </a:cubicBezTo>
                    <a:cubicBezTo>
                      <a:pt x="166830" y="582137"/>
                      <a:pt x="172182" y="582707"/>
                      <a:pt x="176273" y="585674"/>
                    </a:cubicBezTo>
                    <a:cubicBezTo>
                      <a:pt x="185313" y="590751"/>
                      <a:pt x="193006" y="597920"/>
                      <a:pt x="198711" y="606591"/>
                    </a:cubicBezTo>
                    <a:cubicBezTo>
                      <a:pt x="200422" y="609633"/>
                      <a:pt x="201563" y="612105"/>
                      <a:pt x="202514" y="614197"/>
                    </a:cubicBezTo>
                    <a:cubicBezTo>
                      <a:pt x="203465" y="616289"/>
                      <a:pt x="204606" y="618570"/>
                      <a:pt x="212022" y="620282"/>
                    </a:cubicBezTo>
                    <a:cubicBezTo>
                      <a:pt x="223672" y="621366"/>
                      <a:pt x="233439" y="629542"/>
                      <a:pt x="236551" y="640818"/>
                    </a:cubicBezTo>
                    <a:lnTo>
                      <a:pt x="238643" y="646523"/>
                    </a:lnTo>
                    <a:cubicBezTo>
                      <a:pt x="240619" y="652950"/>
                      <a:pt x="243996" y="658864"/>
                      <a:pt x="248531" y="663827"/>
                    </a:cubicBezTo>
                    <a:lnTo>
                      <a:pt x="254806" y="670863"/>
                    </a:lnTo>
                    <a:lnTo>
                      <a:pt x="254806" y="670863"/>
                    </a:lnTo>
                    <a:cubicBezTo>
                      <a:pt x="261254" y="670825"/>
                      <a:pt x="267670" y="671776"/>
                      <a:pt x="273822" y="673715"/>
                    </a:cubicBezTo>
                    <a:lnTo>
                      <a:pt x="281047" y="675427"/>
                    </a:lnTo>
                    <a:cubicBezTo>
                      <a:pt x="287340" y="676453"/>
                      <a:pt x="293691" y="677081"/>
                      <a:pt x="300063" y="677328"/>
                    </a:cubicBezTo>
                    <a:cubicBezTo>
                      <a:pt x="304817" y="677328"/>
                      <a:pt x="309570" y="677328"/>
                      <a:pt x="314324" y="678279"/>
                    </a:cubicBezTo>
                    <a:cubicBezTo>
                      <a:pt x="324760" y="678640"/>
                      <a:pt x="334732" y="682671"/>
                      <a:pt x="342467" y="689688"/>
                    </a:cubicBezTo>
                    <a:cubicBezTo>
                      <a:pt x="345972" y="693852"/>
                      <a:pt x="348389" y="698815"/>
                      <a:pt x="349503" y="704140"/>
                    </a:cubicBezTo>
                    <a:cubicBezTo>
                      <a:pt x="350102" y="707486"/>
                      <a:pt x="351399" y="710662"/>
                      <a:pt x="353306" y="713457"/>
                    </a:cubicBezTo>
                    <a:cubicBezTo>
                      <a:pt x="357773" y="719409"/>
                      <a:pt x="364894" y="722756"/>
                      <a:pt x="372321" y="722395"/>
                    </a:cubicBezTo>
                    <a:lnTo>
                      <a:pt x="372321" y="722395"/>
                    </a:lnTo>
                    <a:cubicBezTo>
                      <a:pt x="377294" y="722242"/>
                      <a:pt x="382141" y="720797"/>
                      <a:pt x="386393" y="718211"/>
                    </a:cubicBezTo>
                    <a:lnTo>
                      <a:pt x="386393" y="718211"/>
                    </a:lnTo>
                    <a:lnTo>
                      <a:pt x="389815" y="716119"/>
                    </a:lnTo>
                    <a:lnTo>
                      <a:pt x="398372" y="710225"/>
                    </a:lnTo>
                    <a:cubicBezTo>
                      <a:pt x="407500" y="704330"/>
                      <a:pt x="413965" y="700147"/>
                      <a:pt x="415296" y="689498"/>
                    </a:cubicBezTo>
                    <a:cubicBezTo>
                      <a:pt x="415296" y="685505"/>
                      <a:pt x="415296" y="681511"/>
                      <a:pt x="415296" y="677328"/>
                    </a:cubicBezTo>
                    <a:cubicBezTo>
                      <a:pt x="413455" y="664302"/>
                      <a:pt x="417496" y="651144"/>
                      <a:pt x="426325" y="641389"/>
                    </a:cubicBezTo>
                    <a:cubicBezTo>
                      <a:pt x="428934" y="638955"/>
                      <a:pt x="431731" y="636730"/>
                      <a:pt x="434692" y="634734"/>
                    </a:cubicBezTo>
                    <a:cubicBezTo>
                      <a:pt x="441157" y="630170"/>
                      <a:pt x="449333" y="624275"/>
                      <a:pt x="449714" y="618951"/>
                    </a:cubicBezTo>
                    <a:cubicBezTo>
                      <a:pt x="449714" y="618951"/>
                      <a:pt x="449714" y="615908"/>
                      <a:pt x="446481" y="611915"/>
                    </a:cubicBezTo>
                    <a:cubicBezTo>
                      <a:pt x="444587" y="610109"/>
                      <a:pt x="442553" y="608454"/>
                      <a:pt x="440396" y="606971"/>
                    </a:cubicBezTo>
                    <a:cubicBezTo>
                      <a:pt x="435635" y="604138"/>
                      <a:pt x="431801" y="599973"/>
                      <a:pt x="429367" y="594991"/>
                    </a:cubicBezTo>
                    <a:cubicBezTo>
                      <a:pt x="426125" y="587708"/>
                      <a:pt x="424878" y="579703"/>
                      <a:pt x="425754" y="571793"/>
                    </a:cubicBezTo>
                    <a:cubicBezTo>
                      <a:pt x="426287" y="559243"/>
                      <a:pt x="430233" y="547092"/>
                      <a:pt x="437164" y="536614"/>
                    </a:cubicBezTo>
                    <a:cubicBezTo>
                      <a:pt x="439518" y="533686"/>
                      <a:pt x="442345" y="531176"/>
                      <a:pt x="445530" y="529198"/>
                    </a:cubicBezTo>
                    <a:cubicBezTo>
                      <a:pt x="447360" y="527886"/>
                      <a:pt x="449077" y="526422"/>
                      <a:pt x="450665" y="524825"/>
                    </a:cubicBezTo>
                    <a:cubicBezTo>
                      <a:pt x="455512" y="517960"/>
                      <a:pt x="459117" y="510297"/>
                      <a:pt x="461313" y="502196"/>
                    </a:cubicBezTo>
                    <a:cubicBezTo>
                      <a:pt x="461481" y="499591"/>
                      <a:pt x="461416" y="496986"/>
                      <a:pt x="461123" y="494400"/>
                    </a:cubicBezTo>
                    <a:cubicBezTo>
                      <a:pt x="461425" y="487688"/>
                      <a:pt x="463386" y="481146"/>
                      <a:pt x="466828" y="475385"/>
                    </a:cubicBezTo>
                    <a:cubicBezTo>
                      <a:pt x="474434" y="465687"/>
                      <a:pt x="483181" y="470060"/>
                      <a:pt x="488886" y="472913"/>
                    </a:cubicBezTo>
                    <a:cubicBezTo>
                      <a:pt x="490970" y="473959"/>
                      <a:pt x="493132" y="474852"/>
                      <a:pt x="495351" y="475575"/>
                    </a:cubicBezTo>
                    <a:cubicBezTo>
                      <a:pt x="501772" y="477533"/>
                      <a:pt x="508728" y="476545"/>
                      <a:pt x="514366" y="472913"/>
                    </a:cubicBezTo>
                    <a:lnTo>
                      <a:pt x="525015" y="466257"/>
                    </a:lnTo>
                    <a:cubicBezTo>
                      <a:pt x="520242" y="459222"/>
                      <a:pt x="517966" y="450779"/>
                      <a:pt x="518549" y="442298"/>
                    </a:cubicBezTo>
                    <a:cubicBezTo>
                      <a:pt x="520451" y="421571"/>
                      <a:pt x="534713" y="407500"/>
                      <a:pt x="521592" y="386583"/>
                    </a:cubicBezTo>
                    <a:cubicBezTo>
                      <a:pt x="514705" y="378539"/>
                      <a:pt x="509702" y="369051"/>
                      <a:pt x="506950" y="358820"/>
                    </a:cubicBezTo>
                    <a:cubicBezTo>
                      <a:pt x="505049" y="344939"/>
                      <a:pt x="513796" y="339805"/>
                      <a:pt x="523113" y="332959"/>
                    </a:cubicBezTo>
                    <a:cubicBezTo>
                      <a:pt x="531332" y="325734"/>
                      <a:pt x="537829" y="316777"/>
                      <a:pt x="542129" y="306718"/>
                    </a:cubicBezTo>
                    <a:cubicBezTo>
                      <a:pt x="549661" y="296222"/>
                      <a:pt x="556037" y="284927"/>
                      <a:pt x="561144" y="273061"/>
                    </a:cubicBezTo>
                    <a:cubicBezTo>
                      <a:pt x="563046" y="266976"/>
                      <a:pt x="566468" y="254046"/>
                      <a:pt x="572743" y="250623"/>
                    </a:cubicBezTo>
                    <a:cubicBezTo>
                      <a:pt x="579018" y="247200"/>
                      <a:pt x="578258" y="251764"/>
                      <a:pt x="582251" y="251764"/>
                    </a:cubicBezTo>
                    <a:cubicBezTo>
                      <a:pt x="587766" y="252315"/>
                      <a:pt x="593242" y="250604"/>
                      <a:pt x="597463" y="247010"/>
                    </a:cubicBezTo>
                    <a:cubicBezTo>
                      <a:pt x="615262" y="237730"/>
                      <a:pt x="628420" y="221472"/>
                      <a:pt x="633783" y="202133"/>
                    </a:cubicBezTo>
                    <a:cubicBezTo>
                      <a:pt x="637776" y="187130"/>
                      <a:pt x="636217" y="171195"/>
                      <a:pt x="629409" y="157257"/>
                    </a:cubicBezTo>
                    <a:cubicBezTo>
                      <a:pt x="626823" y="149746"/>
                      <a:pt x="623457" y="142558"/>
                      <a:pt x="619331" y="135770"/>
                    </a:cubicBezTo>
                    <a:cubicBezTo>
                      <a:pt x="619179" y="134895"/>
                      <a:pt x="619179" y="133982"/>
                      <a:pt x="619331" y="133108"/>
                    </a:cubicBezTo>
                    <a:cubicBezTo>
                      <a:pt x="619331" y="128544"/>
                      <a:pt x="626747" y="133108"/>
                      <a:pt x="628839" y="133108"/>
                    </a:cubicBezTo>
                    <a:cubicBezTo>
                      <a:pt x="641389" y="130636"/>
                      <a:pt x="639297" y="122269"/>
                      <a:pt x="634924" y="114092"/>
                    </a:cubicBezTo>
                    <a:cubicBezTo>
                      <a:pt x="630056" y="107380"/>
                      <a:pt x="629314" y="98500"/>
                      <a:pt x="633022" y="91084"/>
                    </a:cubicBezTo>
                    <a:cubicBezTo>
                      <a:pt x="635057" y="84352"/>
                      <a:pt x="636274" y="77393"/>
                      <a:pt x="636635" y="70357"/>
                    </a:cubicBezTo>
                    <a:lnTo>
                      <a:pt x="634353" y="67314"/>
                    </a:lnTo>
                    <a:lnTo>
                      <a:pt x="602788" y="49630"/>
                    </a:lnTo>
                    <a:lnTo>
                      <a:pt x="589287" y="56095"/>
                    </a:lnTo>
                    <a:lnTo>
                      <a:pt x="582631" y="53053"/>
                    </a:lnTo>
                    <a:lnTo>
                      <a:pt x="572173" y="59328"/>
                    </a:lnTo>
                    <a:lnTo>
                      <a:pt x="556200" y="51341"/>
                    </a:lnTo>
                    <a:lnTo>
                      <a:pt x="554489" y="40883"/>
                    </a:lnTo>
                    <a:lnTo>
                      <a:pt x="541558" y="35749"/>
                    </a:lnTo>
                    <a:lnTo>
                      <a:pt x="541558" y="22818"/>
                    </a:lnTo>
                    <a:lnTo>
                      <a:pt x="491548" y="0"/>
                    </a:lnTo>
                    <a:cubicBezTo>
                      <a:pt x="491548" y="0"/>
                      <a:pt x="491548" y="1902"/>
                      <a:pt x="490217" y="3043"/>
                    </a:cubicBezTo>
                    <a:cubicBezTo>
                      <a:pt x="488886" y="4183"/>
                      <a:pt x="487745" y="9317"/>
                      <a:pt x="486414" y="12550"/>
                    </a:cubicBezTo>
                    <a:cubicBezTo>
                      <a:pt x="481654" y="30658"/>
                      <a:pt x="471428" y="46860"/>
                      <a:pt x="457130" y="58948"/>
                    </a:cubicBezTo>
                    <a:cubicBezTo>
                      <a:pt x="450119" y="62943"/>
                      <a:pt x="442190" y="65040"/>
                      <a:pt x="434121" y="65033"/>
                    </a:cubicBezTo>
                    <a:cubicBezTo>
                      <a:pt x="429877" y="65171"/>
                      <a:pt x="425665" y="65808"/>
                      <a:pt x="421571" y="66934"/>
                    </a:cubicBezTo>
                    <a:cubicBezTo>
                      <a:pt x="414431" y="69809"/>
                      <a:pt x="408331" y="74782"/>
                      <a:pt x="404077" y="81196"/>
                    </a:cubicBezTo>
                    <a:cubicBezTo>
                      <a:pt x="401751" y="84219"/>
                      <a:pt x="399209" y="87091"/>
                      <a:pt x="396471" y="89753"/>
                    </a:cubicBezTo>
                    <a:cubicBezTo>
                      <a:pt x="390924" y="94697"/>
                      <a:pt x="384464" y="98500"/>
                      <a:pt x="377455" y="100972"/>
                    </a:cubicBezTo>
                    <a:cubicBezTo>
                      <a:pt x="366807" y="105916"/>
                      <a:pt x="360532" y="109148"/>
                      <a:pt x="359581" y="118466"/>
                    </a:cubicBezTo>
                    <a:cubicBezTo>
                      <a:pt x="359395" y="121508"/>
                      <a:pt x="359395" y="124551"/>
                      <a:pt x="359581" y="127593"/>
                    </a:cubicBezTo>
                    <a:cubicBezTo>
                      <a:pt x="361578" y="138071"/>
                      <a:pt x="357447" y="148757"/>
                      <a:pt x="348932" y="155166"/>
                    </a:cubicBezTo>
                    <a:cubicBezTo>
                      <a:pt x="345762" y="157447"/>
                      <a:pt x="342311" y="159292"/>
                      <a:pt x="338664" y="160680"/>
                    </a:cubicBezTo>
                    <a:cubicBezTo>
                      <a:pt x="332579" y="163342"/>
                      <a:pt x="328966" y="165054"/>
                      <a:pt x="326875" y="169807"/>
                    </a:cubicBezTo>
                    <a:cubicBezTo>
                      <a:pt x="325505" y="175303"/>
                      <a:pt x="325505" y="181046"/>
                      <a:pt x="326875" y="186541"/>
                    </a:cubicBezTo>
                    <a:cubicBezTo>
                      <a:pt x="329755" y="197532"/>
                      <a:pt x="326230" y="209207"/>
                      <a:pt x="317747" y="216775"/>
                    </a:cubicBezTo>
                    <a:cubicBezTo>
                      <a:pt x="308264" y="222651"/>
                      <a:pt x="297087" y="225199"/>
                      <a:pt x="285991" y="224001"/>
                    </a:cubicBezTo>
                    <a:cubicBezTo>
                      <a:pt x="274202" y="224001"/>
                      <a:pt x="263933" y="224001"/>
                      <a:pt x="257468" y="232368"/>
                    </a:cubicBezTo>
                    <a:cubicBezTo>
                      <a:pt x="251697" y="245489"/>
                      <a:pt x="250556" y="260168"/>
                      <a:pt x="254236" y="274012"/>
                    </a:cubicBezTo>
                    <a:cubicBezTo>
                      <a:pt x="255873" y="283234"/>
                      <a:pt x="256320" y="292628"/>
                      <a:pt x="255567" y="301964"/>
                    </a:cubicBezTo>
                    <a:lnTo>
                      <a:pt x="254426" y="312233"/>
                    </a:lnTo>
                    <a:cubicBezTo>
                      <a:pt x="252334" y="333910"/>
                      <a:pt x="249862" y="358250"/>
                      <a:pt x="224952" y="369279"/>
                    </a:cubicBezTo>
                    <a:cubicBezTo>
                      <a:pt x="203721" y="377417"/>
                      <a:pt x="181306" y="382038"/>
                      <a:pt x="158588" y="382970"/>
                    </a:cubicBezTo>
                    <a:lnTo>
                      <a:pt x="153644" y="382970"/>
                    </a:lnTo>
                    <a:cubicBezTo>
                      <a:pt x="102677" y="389150"/>
                      <a:pt x="51315" y="391451"/>
                      <a:pt x="0" y="389815"/>
                    </a:cubicBezTo>
                    <a:cubicBezTo>
                      <a:pt x="2852" y="395900"/>
                      <a:pt x="5895" y="401795"/>
                      <a:pt x="8937" y="407690"/>
                    </a:cubicBezTo>
                    <a:cubicBezTo>
                      <a:pt x="11980" y="413585"/>
                      <a:pt x="16733" y="423853"/>
                      <a:pt x="20537" y="432220"/>
                    </a:cubicBezTo>
                    <a:close/>
                  </a:path>
                </a:pathLst>
              </a:custGeom>
              <a:grp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grpSp>
        <p:grpSp>
          <p:nvGrpSpPr>
            <p:cNvPr id="651" name="Группа 786">
              <a:extLst>
                <a:ext uri="{FF2B5EF4-FFF2-40B4-BE49-F238E27FC236}">
                  <a16:creationId xmlns:a16="http://schemas.microsoft.com/office/drawing/2014/main" id="{03FD529B-A013-43D8-B96E-8E822B7ABD3D}"/>
                </a:ext>
              </a:extLst>
            </p:cNvPr>
            <p:cNvGrpSpPr/>
            <p:nvPr/>
          </p:nvGrpSpPr>
          <p:grpSpPr>
            <a:xfrm>
              <a:off x="2250702" y="3758274"/>
              <a:ext cx="635270" cy="887321"/>
              <a:chOff x="9446843" y="-3573837"/>
              <a:chExt cx="726258" cy="951671"/>
            </a:xfrm>
            <a:solidFill>
              <a:schemeClr val="bg1">
                <a:lumMod val="85000"/>
              </a:schemeClr>
            </a:solidFill>
          </p:grpSpPr>
          <p:sp>
            <p:nvSpPr>
              <p:cNvPr id="660" name="Полилиния: фигура 788">
                <a:extLst>
                  <a:ext uri="{FF2B5EF4-FFF2-40B4-BE49-F238E27FC236}">
                    <a16:creationId xmlns:a16="http://schemas.microsoft.com/office/drawing/2014/main" id="{C0BF7CF9-3E05-4241-A132-057C43DA1920}"/>
                  </a:ext>
                </a:extLst>
              </p:cNvPr>
              <p:cNvSpPr/>
              <p:nvPr/>
            </p:nvSpPr>
            <p:spPr>
              <a:xfrm>
                <a:off x="9474416" y="-3253107"/>
                <a:ext cx="698685" cy="630941"/>
              </a:xfrm>
              <a:custGeom>
                <a:avLst/>
                <a:gdLst>
                  <a:gd name="connsiteX0" fmla="*/ 682082 w 698685"/>
                  <a:gd name="connsiteY0" fmla="*/ 598985 h 672868"/>
                  <a:gd name="connsiteX1" fmla="*/ 666489 w 698685"/>
                  <a:gd name="connsiteY1" fmla="*/ 582061 h 672868"/>
                  <a:gd name="connsiteX2" fmla="*/ 654700 w 698685"/>
                  <a:gd name="connsiteY2" fmla="*/ 571032 h 672868"/>
                  <a:gd name="connsiteX3" fmla="*/ 649375 w 698685"/>
                  <a:gd name="connsiteY3" fmla="*/ 568750 h 672868"/>
                  <a:gd name="connsiteX4" fmla="*/ 636825 w 698685"/>
                  <a:gd name="connsiteY4" fmla="*/ 561334 h 672868"/>
                  <a:gd name="connsiteX5" fmla="*/ 631691 w 698685"/>
                  <a:gd name="connsiteY5" fmla="*/ 535853 h 672868"/>
                  <a:gd name="connsiteX6" fmla="*/ 631691 w 698685"/>
                  <a:gd name="connsiteY6" fmla="*/ 527677 h 672868"/>
                  <a:gd name="connsiteX7" fmla="*/ 631691 w 698685"/>
                  <a:gd name="connsiteY7" fmla="*/ 522353 h 672868"/>
                  <a:gd name="connsiteX8" fmla="*/ 631691 w 698685"/>
                  <a:gd name="connsiteY8" fmla="*/ 510563 h 672868"/>
                  <a:gd name="connsiteX9" fmla="*/ 619902 w 698685"/>
                  <a:gd name="connsiteY9" fmla="*/ 501626 h 672868"/>
                  <a:gd name="connsiteX10" fmla="*/ 619902 w 698685"/>
                  <a:gd name="connsiteY10" fmla="*/ 487554 h 672868"/>
                  <a:gd name="connsiteX11" fmla="*/ 635875 w 698685"/>
                  <a:gd name="connsiteY11" fmla="*/ 476145 h 672868"/>
                  <a:gd name="connsiteX12" fmla="*/ 642910 w 698685"/>
                  <a:gd name="connsiteY12" fmla="*/ 473293 h 672868"/>
                  <a:gd name="connsiteX13" fmla="*/ 647474 w 698685"/>
                  <a:gd name="connsiteY13" fmla="*/ 464546 h 672868"/>
                  <a:gd name="connsiteX14" fmla="*/ 642910 w 698685"/>
                  <a:gd name="connsiteY14" fmla="*/ 453137 h 672868"/>
                  <a:gd name="connsiteX15" fmla="*/ 628078 w 698685"/>
                  <a:gd name="connsiteY15" fmla="*/ 446101 h 672868"/>
                  <a:gd name="connsiteX16" fmla="*/ 615338 w 698685"/>
                  <a:gd name="connsiteY16" fmla="*/ 440967 h 672868"/>
                  <a:gd name="connsiteX17" fmla="*/ 594801 w 698685"/>
                  <a:gd name="connsiteY17" fmla="*/ 438304 h 672868"/>
                  <a:gd name="connsiteX18" fmla="*/ 571412 w 698685"/>
                  <a:gd name="connsiteY18" fmla="*/ 438304 h 672868"/>
                  <a:gd name="connsiteX19" fmla="*/ 571412 w 698685"/>
                  <a:gd name="connsiteY19" fmla="*/ 438304 h 672868"/>
                  <a:gd name="connsiteX20" fmla="*/ 560764 w 698685"/>
                  <a:gd name="connsiteY20" fmla="*/ 438304 h 672868"/>
                  <a:gd name="connsiteX21" fmla="*/ 547643 w 698685"/>
                  <a:gd name="connsiteY21" fmla="*/ 445720 h 672868"/>
                  <a:gd name="connsiteX22" fmla="*/ 539847 w 698685"/>
                  <a:gd name="connsiteY22" fmla="*/ 457700 h 672868"/>
                  <a:gd name="connsiteX23" fmla="*/ 512275 w 698685"/>
                  <a:gd name="connsiteY23" fmla="*/ 482420 h 672868"/>
                  <a:gd name="connsiteX24" fmla="*/ 478427 w 698685"/>
                  <a:gd name="connsiteY24" fmla="*/ 472913 h 672868"/>
                  <a:gd name="connsiteX25" fmla="*/ 468349 w 698685"/>
                  <a:gd name="connsiteY25" fmla="*/ 461694 h 672868"/>
                  <a:gd name="connsiteX26" fmla="*/ 456179 w 698685"/>
                  <a:gd name="connsiteY26" fmla="*/ 450094 h 672868"/>
                  <a:gd name="connsiteX27" fmla="*/ 437164 w 698685"/>
                  <a:gd name="connsiteY27" fmla="*/ 454468 h 672868"/>
                  <a:gd name="connsiteX28" fmla="*/ 400844 w 698685"/>
                  <a:gd name="connsiteY28" fmla="*/ 451995 h 672868"/>
                  <a:gd name="connsiteX29" fmla="*/ 392858 w 698685"/>
                  <a:gd name="connsiteY29" fmla="*/ 440776 h 672868"/>
                  <a:gd name="connsiteX30" fmla="*/ 386583 w 698685"/>
                  <a:gd name="connsiteY30" fmla="*/ 431839 h 672868"/>
                  <a:gd name="connsiteX31" fmla="*/ 385252 w 698685"/>
                  <a:gd name="connsiteY31" fmla="*/ 430888 h 672868"/>
                  <a:gd name="connsiteX32" fmla="*/ 377265 w 698685"/>
                  <a:gd name="connsiteY32" fmla="*/ 421001 h 672868"/>
                  <a:gd name="connsiteX33" fmla="*/ 384681 w 698685"/>
                  <a:gd name="connsiteY33" fmla="*/ 398182 h 672868"/>
                  <a:gd name="connsiteX34" fmla="*/ 386012 w 698685"/>
                  <a:gd name="connsiteY34" fmla="*/ 396281 h 672868"/>
                  <a:gd name="connsiteX35" fmla="*/ 388675 w 698685"/>
                  <a:gd name="connsiteY35" fmla="*/ 392858 h 672868"/>
                  <a:gd name="connsiteX36" fmla="*/ 391337 w 698685"/>
                  <a:gd name="connsiteY36" fmla="*/ 380878 h 672868"/>
                  <a:gd name="connsiteX37" fmla="*/ 386393 w 698685"/>
                  <a:gd name="connsiteY37" fmla="*/ 377455 h 672868"/>
                  <a:gd name="connsiteX38" fmla="*/ 375554 w 698685"/>
                  <a:gd name="connsiteY38" fmla="*/ 361102 h 672868"/>
                  <a:gd name="connsiteX39" fmla="*/ 388865 w 698685"/>
                  <a:gd name="connsiteY39" fmla="*/ 347981 h 672868"/>
                  <a:gd name="connsiteX40" fmla="*/ 393999 w 698685"/>
                  <a:gd name="connsiteY40" fmla="*/ 345510 h 672868"/>
                  <a:gd name="connsiteX41" fmla="*/ 401035 w 698685"/>
                  <a:gd name="connsiteY41" fmla="*/ 322120 h 672868"/>
                  <a:gd name="connsiteX42" fmla="*/ 385252 w 698685"/>
                  <a:gd name="connsiteY42" fmla="*/ 313373 h 672868"/>
                  <a:gd name="connsiteX43" fmla="*/ 375554 w 698685"/>
                  <a:gd name="connsiteY43" fmla="*/ 318127 h 672868"/>
                  <a:gd name="connsiteX44" fmla="*/ 360912 w 698685"/>
                  <a:gd name="connsiteY44" fmla="*/ 324783 h 672868"/>
                  <a:gd name="connsiteX45" fmla="*/ 348172 w 698685"/>
                  <a:gd name="connsiteY45" fmla="*/ 319839 h 672868"/>
                  <a:gd name="connsiteX46" fmla="*/ 345319 w 698685"/>
                  <a:gd name="connsiteY46" fmla="*/ 281808 h 672868"/>
                  <a:gd name="connsiteX47" fmla="*/ 345319 w 698685"/>
                  <a:gd name="connsiteY47" fmla="*/ 279146 h 672868"/>
                  <a:gd name="connsiteX48" fmla="*/ 346841 w 698685"/>
                  <a:gd name="connsiteY48" fmla="*/ 272300 h 672868"/>
                  <a:gd name="connsiteX49" fmla="*/ 348552 w 698685"/>
                  <a:gd name="connsiteY49" fmla="*/ 259180 h 672868"/>
                  <a:gd name="connsiteX50" fmla="*/ 343228 w 698685"/>
                  <a:gd name="connsiteY50" fmla="*/ 247010 h 672868"/>
                  <a:gd name="connsiteX51" fmla="*/ 338474 w 698685"/>
                  <a:gd name="connsiteY51" fmla="*/ 239023 h 672868"/>
                  <a:gd name="connsiteX52" fmla="*/ 335812 w 698685"/>
                  <a:gd name="connsiteY52" fmla="*/ 212592 h 672868"/>
                  <a:gd name="connsiteX53" fmla="*/ 335812 w 698685"/>
                  <a:gd name="connsiteY53" fmla="*/ 199091 h 672868"/>
                  <a:gd name="connsiteX54" fmla="*/ 323642 w 698685"/>
                  <a:gd name="connsiteY54" fmla="*/ 167335 h 672868"/>
                  <a:gd name="connsiteX55" fmla="*/ 314134 w 698685"/>
                  <a:gd name="connsiteY55" fmla="*/ 154785 h 672868"/>
                  <a:gd name="connsiteX56" fmla="*/ 306528 w 698685"/>
                  <a:gd name="connsiteY56" fmla="*/ 145278 h 672868"/>
                  <a:gd name="connsiteX57" fmla="*/ 300063 w 698685"/>
                  <a:gd name="connsiteY57" fmla="*/ 116754 h 672868"/>
                  <a:gd name="connsiteX58" fmla="*/ 300063 w 698685"/>
                  <a:gd name="connsiteY58" fmla="*/ 114282 h 672868"/>
                  <a:gd name="connsiteX59" fmla="*/ 297781 w 698685"/>
                  <a:gd name="connsiteY59" fmla="*/ 97549 h 672868"/>
                  <a:gd name="connsiteX60" fmla="*/ 295499 w 698685"/>
                  <a:gd name="connsiteY60" fmla="*/ 79484 h 672868"/>
                  <a:gd name="connsiteX61" fmla="*/ 309000 w 698685"/>
                  <a:gd name="connsiteY61" fmla="*/ 38601 h 672868"/>
                  <a:gd name="connsiteX62" fmla="*/ 312613 w 698685"/>
                  <a:gd name="connsiteY62" fmla="*/ 33087 h 672868"/>
                  <a:gd name="connsiteX63" fmla="*/ 293598 w 698685"/>
                  <a:gd name="connsiteY63" fmla="*/ 24910 h 672868"/>
                  <a:gd name="connsiteX64" fmla="*/ 270399 w 698685"/>
                  <a:gd name="connsiteY64" fmla="*/ 15402 h 672868"/>
                  <a:gd name="connsiteX65" fmla="*/ 261462 w 698685"/>
                  <a:gd name="connsiteY65" fmla="*/ 10458 h 672868"/>
                  <a:gd name="connsiteX66" fmla="*/ 261462 w 698685"/>
                  <a:gd name="connsiteY66" fmla="*/ 10458 h 672868"/>
                  <a:gd name="connsiteX67" fmla="*/ 243777 w 698685"/>
                  <a:gd name="connsiteY67" fmla="*/ 0 h 672868"/>
                  <a:gd name="connsiteX68" fmla="*/ 230086 w 698685"/>
                  <a:gd name="connsiteY68" fmla="*/ 27002 h 672868"/>
                  <a:gd name="connsiteX69" fmla="*/ 209930 w 698685"/>
                  <a:gd name="connsiteY69" fmla="*/ 49630 h 672868"/>
                  <a:gd name="connsiteX70" fmla="*/ 200803 w 698685"/>
                  <a:gd name="connsiteY70" fmla="*/ 56285 h 672868"/>
                  <a:gd name="connsiteX71" fmla="*/ 189583 w 698685"/>
                  <a:gd name="connsiteY71" fmla="*/ 73779 h 672868"/>
                  <a:gd name="connsiteX72" fmla="*/ 180456 w 698685"/>
                  <a:gd name="connsiteY72" fmla="*/ 90133 h 672868"/>
                  <a:gd name="connsiteX73" fmla="*/ 145848 w 698685"/>
                  <a:gd name="connsiteY73" fmla="*/ 117135 h 672868"/>
                  <a:gd name="connsiteX74" fmla="*/ 131396 w 698685"/>
                  <a:gd name="connsiteY74" fmla="*/ 119036 h 672868"/>
                  <a:gd name="connsiteX75" fmla="*/ 126643 w 698685"/>
                  <a:gd name="connsiteY75" fmla="*/ 119036 h 672868"/>
                  <a:gd name="connsiteX76" fmla="*/ 118466 w 698685"/>
                  <a:gd name="connsiteY76" fmla="*/ 122269 h 672868"/>
                  <a:gd name="connsiteX77" fmla="*/ 113712 w 698685"/>
                  <a:gd name="connsiteY77" fmla="*/ 127593 h 672868"/>
                  <a:gd name="connsiteX78" fmla="*/ 100211 w 698685"/>
                  <a:gd name="connsiteY78" fmla="*/ 137291 h 672868"/>
                  <a:gd name="connsiteX79" fmla="*/ 93746 w 698685"/>
                  <a:gd name="connsiteY79" fmla="*/ 139192 h 672868"/>
                  <a:gd name="connsiteX80" fmla="*/ 82907 w 698685"/>
                  <a:gd name="connsiteY80" fmla="*/ 143756 h 672868"/>
                  <a:gd name="connsiteX81" fmla="*/ 70737 w 698685"/>
                  <a:gd name="connsiteY81" fmla="*/ 161060 h 672868"/>
                  <a:gd name="connsiteX82" fmla="*/ 55145 w 698685"/>
                  <a:gd name="connsiteY82" fmla="*/ 182548 h 672868"/>
                  <a:gd name="connsiteX83" fmla="*/ 15593 w 698685"/>
                  <a:gd name="connsiteY83" fmla="*/ 194717 h 672868"/>
                  <a:gd name="connsiteX84" fmla="*/ 0 w 698685"/>
                  <a:gd name="connsiteY84" fmla="*/ 196999 h 672868"/>
                  <a:gd name="connsiteX85" fmla="*/ 19015 w 698685"/>
                  <a:gd name="connsiteY85" fmla="*/ 226853 h 672868"/>
                  <a:gd name="connsiteX86" fmla="*/ 23959 w 698685"/>
                  <a:gd name="connsiteY86" fmla="*/ 243777 h 672868"/>
                  <a:gd name="connsiteX87" fmla="*/ 50011 w 698685"/>
                  <a:gd name="connsiteY87" fmla="*/ 243777 h 672868"/>
                  <a:gd name="connsiteX88" fmla="*/ 62561 w 698685"/>
                  <a:gd name="connsiteY88" fmla="*/ 239594 h 672868"/>
                  <a:gd name="connsiteX89" fmla="*/ 81576 w 698685"/>
                  <a:gd name="connsiteY89" fmla="*/ 241876 h 672868"/>
                  <a:gd name="connsiteX90" fmla="*/ 91464 w 698685"/>
                  <a:gd name="connsiteY90" fmla="*/ 266405 h 672868"/>
                  <a:gd name="connsiteX91" fmla="*/ 94506 w 698685"/>
                  <a:gd name="connsiteY91" fmla="*/ 281237 h 672868"/>
                  <a:gd name="connsiteX92" fmla="*/ 120177 w 698685"/>
                  <a:gd name="connsiteY92" fmla="*/ 300253 h 672868"/>
                  <a:gd name="connsiteX93" fmla="*/ 150792 w 698685"/>
                  <a:gd name="connsiteY93" fmla="*/ 321930 h 672868"/>
                  <a:gd name="connsiteX94" fmla="*/ 164293 w 698685"/>
                  <a:gd name="connsiteY94" fmla="*/ 364335 h 672868"/>
                  <a:gd name="connsiteX95" fmla="*/ 172089 w 698685"/>
                  <a:gd name="connsiteY95" fmla="*/ 394569 h 672868"/>
                  <a:gd name="connsiteX96" fmla="*/ 176843 w 698685"/>
                  <a:gd name="connsiteY96" fmla="*/ 438304 h 672868"/>
                  <a:gd name="connsiteX97" fmla="*/ 175512 w 698685"/>
                  <a:gd name="connsiteY97" fmla="*/ 441727 h 672868"/>
                  <a:gd name="connsiteX98" fmla="*/ 171329 w 698685"/>
                  <a:gd name="connsiteY98" fmla="*/ 461884 h 672868"/>
                  <a:gd name="connsiteX99" fmla="*/ 173230 w 698685"/>
                  <a:gd name="connsiteY99" fmla="*/ 461884 h 672868"/>
                  <a:gd name="connsiteX100" fmla="*/ 184259 w 698685"/>
                  <a:gd name="connsiteY100" fmla="*/ 449714 h 672868"/>
                  <a:gd name="connsiteX101" fmla="*/ 213543 w 698685"/>
                  <a:gd name="connsiteY101" fmla="*/ 432220 h 672868"/>
                  <a:gd name="connsiteX102" fmla="*/ 239023 w 698685"/>
                  <a:gd name="connsiteY102" fmla="*/ 470250 h 672868"/>
                  <a:gd name="connsiteX103" fmla="*/ 246630 w 698685"/>
                  <a:gd name="connsiteY103" fmla="*/ 489266 h 672868"/>
                  <a:gd name="connsiteX104" fmla="*/ 296070 w 698685"/>
                  <a:gd name="connsiteY104" fmla="*/ 493830 h 672868"/>
                  <a:gd name="connsiteX105" fmla="*/ 303295 w 698685"/>
                  <a:gd name="connsiteY105" fmla="*/ 491167 h 672868"/>
                  <a:gd name="connsiteX106" fmla="*/ 372131 w 698685"/>
                  <a:gd name="connsiteY106" fmla="*/ 500104 h 672868"/>
                  <a:gd name="connsiteX107" fmla="*/ 381259 w 698685"/>
                  <a:gd name="connsiteY107" fmla="*/ 517028 h 672868"/>
                  <a:gd name="connsiteX108" fmla="*/ 386583 w 698685"/>
                  <a:gd name="connsiteY108" fmla="*/ 528627 h 672868"/>
                  <a:gd name="connsiteX109" fmla="*/ 405598 w 698685"/>
                  <a:gd name="connsiteY109" fmla="*/ 528627 h 672868"/>
                  <a:gd name="connsiteX110" fmla="*/ 414155 w 698685"/>
                  <a:gd name="connsiteY110" fmla="*/ 524254 h 672868"/>
                  <a:gd name="connsiteX111" fmla="*/ 454658 w 698685"/>
                  <a:gd name="connsiteY111" fmla="*/ 525585 h 672868"/>
                  <a:gd name="connsiteX112" fmla="*/ 478617 w 698685"/>
                  <a:gd name="connsiteY112" fmla="*/ 551636 h 672868"/>
                  <a:gd name="connsiteX113" fmla="*/ 481089 w 698685"/>
                  <a:gd name="connsiteY113" fmla="*/ 573884 h 672868"/>
                  <a:gd name="connsiteX114" fmla="*/ 481089 w 698685"/>
                  <a:gd name="connsiteY114" fmla="*/ 588336 h 672868"/>
                  <a:gd name="connsiteX115" fmla="*/ 497252 w 698685"/>
                  <a:gd name="connsiteY115" fmla="*/ 616669 h 672868"/>
                  <a:gd name="connsiteX116" fmla="*/ 501626 w 698685"/>
                  <a:gd name="connsiteY116" fmla="*/ 622183 h 672868"/>
                  <a:gd name="connsiteX117" fmla="*/ 539657 w 698685"/>
                  <a:gd name="connsiteY117" fmla="*/ 644241 h 672868"/>
                  <a:gd name="connsiteX118" fmla="*/ 546883 w 698685"/>
                  <a:gd name="connsiteY118" fmla="*/ 637586 h 672868"/>
                  <a:gd name="connsiteX119" fmla="*/ 567990 w 698685"/>
                  <a:gd name="connsiteY119" fmla="*/ 626177 h 672868"/>
                  <a:gd name="connsiteX120" fmla="*/ 589667 w 698685"/>
                  <a:gd name="connsiteY120" fmla="*/ 645192 h 672868"/>
                  <a:gd name="connsiteX121" fmla="*/ 592710 w 698685"/>
                  <a:gd name="connsiteY121" fmla="*/ 650516 h 672868"/>
                  <a:gd name="connsiteX122" fmla="*/ 629409 w 698685"/>
                  <a:gd name="connsiteY122" fmla="*/ 672764 h 672868"/>
                  <a:gd name="connsiteX123" fmla="*/ 688167 w 698685"/>
                  <a:gd name="connsiteY123" fmla="*/ 648615 h 672868"/>
                  <a:gd name="connsiteX124" fmla="*/ 692483 w 698685"/>
                  <a:gd name="connsiteY124" fmla="*/ 609044 h 672868"/>
                  <a:gd name="connsiteX125" fmla="*/ 690829 w 698685"/>
                  <a:gd name="connsiteY125" fmla="*/ 607161 h 672868"/>
                  <a:gd name="connsiteX126" fmla="*/ 682082 w 698685"/>
                  <a:gd name="connsiteY126" fmla="*/ 598985 h 67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98685" h="672868">
                    <a:moveTo>
                      <a:pt x="682082" y="598985"/>
                    </a:moveTo>
                    <a:cubicBezTo>
                      <a:pt x="676453" y="593755"/>
                      <a:pt x="671243" y="588089"/>
                      <a:pt x="666489" y="582061"/>
                    </a:cubicBezTo>
                    <a:cubicBezTo>
                      <a:pt x="663447" y="577535"/>
                      <a:pt x="659416" y="573770"/>
                      <a:pt x="654700" y="571032"/>
                    </a:cubicBezTo>
                    <a:cubicBezTo>
                      <a:pt x="652988" y="570081"/>
                      <a:pt x="651087" y="569511"/>
                      <a:pt x="649375" y="568750"/>
                    </a:cubicBezTo>
                    <a:cubicBezTo>
                      <a:pt x="644584" y="567514"/>
                      <a:pt x="640229" y="564947"/>
                      <a:pt x="636825" y="561334"/>
                    </a:cubicBezTo>
                    <a:cubicBezTo>
                      <a:pt x="632033" y="553766"/>
                      <a:pt x="630208" y="544696"/>
                      <a:pt x="631691" y="535853"/>
                    </a:cubicBezTo>
                    <a:cubicBezTo>
                      <a:pt x="631881" y="533134"/>
                      <a:pt x="631881" y="530396"/>
                      <a:pt x="631691" y="527677"/>
                    </a:cubicBezTo>
                    <a:lnTo>
                      <a:pt x="631691" y="522353"/>
                    </a:lnTo>
                    <a:cubicBezTo>
                      <a:pt x="631387" y="518435"/>
                      <a:pt x="631387" y="514480"/>
                      <a:pt x="631691" y="510563"/>
                    </a:cubicBezTo>
                    <a:cubicBezTo>
                      <a:pt x="626823" y="509080"/>
                      <a:pt x="622640" y="505923"/>
                      <a:pt x="619902" y="501626"/>
                    </a:cubicBezTo>
                    <a:cubicBezTo>
                      <a:pt x="617658" y="497195"/>
                      <a:pt x="617658" y="491985"/>
                      <a:pt x="619902" y="487554"/>
                    </a:cubicBezTo>
                    <a:cubicBezTo>
                      <a:pt x="622982" y="481317"/>
                      <a:pt x="628972" y="477020"/>
                      <a:pt x="635875" y="476145"/>
                    </a:cubicBezTo>
                    <a:cubicBezTo>
                      <a:pt x="638385" y="475651"/>
                      <a:pt x="640762" y="474681"/>
                      <a:pt x="642910" y="473293"/>
                    </a:cubicBezTo>
                    <a:cubicBezTo>
                      <a:pt x="645686" y="471220"/>
                      <a:pt x="647360" y="468007"/>
                      <a:pt x="647474" y="464546"/>
                    </a:cubicBezTo>
                    <a:cubicBezTo>
                      <a:pt x="647569" y="460286"/>
                      <a:pt x="645934" y="456160"/>
                      <a:pt x="642910" y="453137"/>
                    </a:cubicBezTo>
                    <a:cubicBezTo>
                      <a:pt x="638594" y="449638"/>
                      <a:pt x="633517" y="447223"/>
                      <a:pt x="628078" y="446101"/>
                    </a:cubicBezTo>
                    <a:cubicBezTo>
                      <a:pt x="623686" y="444751"/>
                      <a:pt x="619426" y="443039"/>
                      <a:pt x="615338" y="440967"/>
                    </a:cubicBezTo>
                    <a:cubicBezTo>
                      <a:pt x="604689" y="434882"/>
                      <a:pt x="604689" y="434882"/>
                      <a:pt x="594801" y="438304"/>
                    </a:cubicBezTo>
                    <a:cubicBezTo>
                      <a:pt x="587138" y="440282"/>
                      <a:pt x="579076" y="440282"/>
                      <a:pt x="571412" y="438304"/>
                    </a:cubicBezTo>
                    <a:lnTo>
                      <a:pt x="571412" y="438304"/>
                    </a:lnTo>
                    <a:cubicBezTo>
                      <a:pt x="567876" y="437867"/>
                      <a:pt x="564301" y="437867"/>
                      <a:pt x="560764" y="438304"/>
                    </a:cubicBezTo>
                    <a:cubicBezTo>
                      <a:pt x="555478" y="438647"/>
                      <a:pt x="550648" y="441366"/>
                      <a:pt x="547643" y="445720"/>
                    </a:cubicBezTo>
                    <a:cubicBezTo>
                      <a:pt x="544696" y="449486"/>
                      <a:pt x="542091" y="453479"/>
                      <a:pt x="539847" y="457700"/>
                    </a:cubicBezTo>
                    <a:cubicBezTo>
                      <a:pt x="534960" y="469756"/>
                      <a:pt x="524787" y="478864"/>
                      <a:pt x="512275" y="482420"/>
                    </a:cubicBezTo>
                    <a:cubicBezTo>
                      <a:pt x="500162" y="484056"/>
                      <a:pt x="487916" y="480614"/>
                      <a:pt x="478427" y="472913"/>
                    </a:cubicBezTo>
                    <a:cubicBezTo>
                      <a:pt x="474586" y="469642"/>
                      <a:pt x="471201" y="465858"/>
                      <a:pt x="468349" y="461694"/>
                    </a:cubicBezTo>
                    <a:cubicBezTo>
                      <a:pt x="464356" y="456369"/>
                      <a:pt x="460743" y="451425"/>
                      <a:pt x="456179" y="450094"/>
                    </a:cubicBezTo>
                    <a:cubicBezTo>
                      <a:pt x="449524" y="449162"/>
                      <a:pt x="442754" y="450721"/>
                      <a:pt x="437164" y="454468"/>
                    </a:cubicBezTo>
                    <a:cubicBezTo>
                      <a:pt x="426154" y="462891"/>
                      <a:pt x="410618" y="461826"/>
                      <a:pt x="400844" y="451995"/>
                    </a:cubicBezTo>
                    <a:cubicBezTo>
                      <a:pt x="397783" y="448554"/>
                      <a:pt x="395102" y="444789"/>
                      <a:pt x="392858" y="440776"/>
                    </a:cubicBezTo>
                    <a:cubicBezTo>
                      <a:pt x="391051" y="437601"/>
                      <a:pt x="388960" y="434615"/>
                      <a:pt x="386583" y="431839"/>
                    </a:cubicBezTo>
                    <a:cubicBezTo>
                      <a:pt x="386298" y="431345"/>
                      <a:pt x="385822" y="430984"/>
                      <a:pt x="385252" y="430888"/>
                    </a:cubicBezTo>
                    <a:cubicBezTo>
                      <a:pt x="380878" y="430888"/>
                      <a:pt x="378977" y="427466"/>
                      <a:pt x="377265" y="421001"/>
                    </a:cubicBezTo>
                    <a:cubicBezTo>
                      <a:pt x="376124" y="412653"/>
                      <a:pt x="378863" y="404267"/>
                      <a:pt x="384681" y="398182"/>
                    </a:cubicBezTo>
                    <a:lnTo>
                      <a:pt x="386012" y="396281"/>
                    </a:lnTo>
                    <a:cubicBezTo>
                      <a:pt x="386963" y="395140"/>
                      <a:pt x="387724" y="393808"/>
                      <a:pt x="388675" y="392858"/>
                    </a:cubicBezTo>
                    <a:cubicBezTo>
                      <a:pt x="393048" y="386963"/>
                      <a:pt x="394189" y="385252"/>
                      <a:pt x="391337" y="380878"/>
                    </a:cubicBezTo>
                    <a:cubicBezTo>
                      <a:pt x="389930" y="379433"/>
                      <a:pt x="388237" y="378273"/>
                      <a:pt x="386393" y="377455"/>
                    </a:cubicBezTo>
                    <a:cubicBezTo>
                      <a:pt x="379414" y="375192"/>
                      <a:pt x="374926" y="368404"/>
                      <a:pt x="375554" y="361102"/>
                    </a:cubicBezTo>
                    <a:cubicBezTo>
                      <a:pt x="376695" y="352735"/>
                      <a:pt x="384111" y="349883"/>
                      <a:pt x="388865" y="347981"/>
                    </a:cubicBezTo>
                    <a:cubicBezTo>
                      <a:pt x="390671" y="347392"/>
                      <a:pt x="392402" y="346555"/>
                      <a:pt x="393999" y="345510"/>
                    </a:cubicBezTo>
                    <a:cubicBezTo>
                      <a:pt x="400597" y="339672"/>
                      <a:pt x="403316" y="330620"/>
                      <a:pt x="401035" y="322120"/>
                    </a:cubicBezTo>
                    <a:cubicBezTo>
                      <a:pt x="397384" y="316948"/>
                      <a:pt x="391565" y="313735"/>
                      <a:pt x="385252" y="313373"/>
                    </a:cubicBezTo>
                    <a:cubicBezTo>
                      <a:pt x="381601" y="313925"/>
                      <a:pt x="378216" y="315579"/>
                      <a:pt x="375554" y="318127"/>
                    </a:cubicBezTo>
                    <a:cubicBezTo>
                      <a:pt x="371542" y="321911"/>
                      <a:pt x="366389" y="324250"/>
                      <a:pt x="360912" y="324783"/>
                    </a:cubicBezTo>
                    <a:cubicBezTo>
                      <a:pt x="356101" y="325334"/>
                      <a:pt x="351347" y="323490"/>
                      <a:pt x="348172" y="319839"/>
                    </a:cubicBezTo>
                    <a:cubicBezTo>
                      <a:pt x="342030" y="308087"/>
                      <a:pt x="340984" y="294339"/>
                      <a:pt x="345319" y="281808"/>
                    </a:cubicBezTo>
                    <a:lnTo>
                      <a:pt x="345319" y="279146"/>
                    </a:lnTo>
                    <a:cubicBezTo>
                      <a:pt x="345319" y="277054"/>
                      <a:pt x="345319" y="274772"/>
                      <a:pt x="346841" y="272300"/>
                    </a:cubicBezTo>
                    <a:cubicBezTo>
                      <a:pt x="347944" y="268022"/>
                      <a:pt x="348514" y="263610"/>
                      <a:pt x="348552" y="259180"/>
                    </a:cubicBezTo>
                    <a:cubicBezTo>
                      <a:pt x="348039" y="254673"/>
                      <a:pt x="346194" y="250433"/>
                      <a:pt x="343228" y="247010"/>
                    </a:cubicBezTo>
                    <a:cubicBezTo>
                      <a:pt x="341421" y="244481"/>
                      <a:pt x="339824" y="241819"/>
                      <a:pt x="338474" y="239023"/>
                    </a:cubicBezTo>
                    <a:cubicBezTo>
                      <a:pt x="334842" y="230714"/>
                      <a:pt x="333910" y="221472"/>
                      <a:pt x="335812" y="212592"/>
                    </a:cubicBezTo>
                    <a:cubicBezTo>
                      <a:pt x="336287" y="208104"/>
                      <a:pt x="336287" y="203579"/>
                      <a:pt x="335812" y="199091"/>
                    </a:cubicBezTo>
                    <a:cubicBezTo>
                      <a:pt x="333587" y="187891"/>
                      <a:pt x="329480" y="177147"/>
                      <a:pt x="323642" y="167335"/>
                    </a:cubicBezTo>
                    <a:cubicBezTo>
                      <a:pt x="321075" y="162714"/>
                      <a:pt x="317880" y="158493"/>
                      <a:pt x="314134" y="154785"/>
                    </a:cubicBezTo>
                    <a:cubicBezTo>
                      <a:pt x="311396" y="151781"/>
                      <a:pt x="308848" y="148605"/>
                      <a:pt x="306528" y="145278"/>
                    </a:cubicBezTo>
                    <a:cubicBezTo>
                      <a:pt x="301185" y="136797"/>
                      <a:pt x="298903" y="126719"/>
                      <a:pt x="300063" y="116754"/>
                    </a:cubicBezTo>
                    <a:lnTo>
                      <a:pt x="300063" y="114282"/>
                    </a:lnTo>
                    <a:cubicBezTo>
                      <a:pt x="299854" y="108635"/>
                      <a:pt x="299093" y="103044"/>
                      <a:pt x="297781" y="97549"/>
                    </a:cubicBezTo>
                    <a:cubicBezTo>
                      <a:pt x="296621" y="91578"/>
                      <a:pt x="295860" y="85550"/>
                      <a:pt x="295499" y="79484"/>
                    </a:cubicBezTo>
                    <a:cubicBezTo>
                      <a:pt x="296298" y="64899"/>
                      <a:pt x="300957" y="50790"/>
                      <a:pt x="309000" y="38601"/>
                    </a:cubicBezTo>
                    <a:cubicBezTo>
                      <a:pt x="310065" y="36681"/>
                      <a:pt x="311282" y="34836"/>
                      <a:pt x="312613" y="33087"/>
                    </a:cubicBezTo>
                    <a:lnTo>
                      <a:pt x="293598" y="24910"/>
                    </a:lnTo>
                    <a:lnTo>
                      <a:pt x="270399" y="15402"/>
                    </a:lnTo>
                    <a:lnTo>
                      <a:pt x="261462" y="10458"/>
                    </a:lnTo>
                    <a:lnTo>
                      <a:pt x="261462" y="10458"/>
                    </a:lnTo>
                    <a:lnTo>
                      <a:pt x="243777" y="0"/>
                    </a:lnTo>
                    <a:cubicBezTo>
                      <a:pt x="238643" y="11219"/>
                      <a:pt x="231417" y="23769"/>
                      <a:pt x="230086" y="27002"/>
                    </a:cubicBezTo>
                    <a:cubicBezTo>
                      <a:pt x="225998" y="36528"/>
                      <a:pt x="218924" y="44477"/>
                      <a:pt x="209930" y="49630"/>
                    </a:cubicBezTo>
                    <a:cubicBezTo>
                      <a:pt x="206773" y="51684"/>
                      <a:pt x="203727" y="53908"/>
                      <a:pt x="200803" y="56285"/>
                    </a:cubicBezTo>
                    <a:cubicBezTo>
                      <a:pt x="195619" y="61058"/>
                      <a:pt x="191753" y="67086"/>
                      <a:pt x="189583" y="73779"/>
                    </a:cubicBezTo>
                    <a:cubicBezTo>
                      <a:pt x="187357" y="79655"/>
                      <a:pt x="184280" y="85151"/>
                      <a:pt x="180456" y="90133"/>
                    </a:cubicBezTo>
                    <a:cubicBezTo>
                      <a:pt x="171277" y="101808"/>
                      <a:pt x="159400" y="111069"/>
                      <a:pt x="145848" y="117135"/>
                    </a:cubicBezTo>
                    <a:cubicBezTo>
                      <a:pt x="141227" y="118808"/>
                      <a:pt x="136295" y="119473"/>
                      <a:pt x="131396" y="119036"/>
                    </a:cubicBezTo>
                    <a:lnTo>
                      <a:pt x="126643" y="119036"/>
                    </a:lnTo>
                    <a:cubicBezTo>
                      <a:pt x="121128" y="119036"/>
                      <a:pt x="121128" y="119036"/>
                      <a:pt x="118466" y="122269"/>
                    </a:cubicBezTo>
                    <a:lnTo>
                      <a:pt x="113712" y="127593"/>
                    </a:lnTo>
                    <a:cubicBezTo>
                      <a:pt x="110382" y="132195"/>
                      <a:pt x="105644" y="135599"/>
                      <a:pt x="100211" y="137291"/>
                    </a:cubicBezTo>
                    <a:lnTo>
                      <a:pt x="93746" y="139192"/>
                    </a:lnTo>
                    <a:cubicBezTo>
                      <a:pt x="89791" y="139725"/>
                      <a:pt x="86050" y="141303"/>
                      <a:pt x="82907" y="143756"/>
                    </a:cubicBezTo>
                    <a:cubicBezTo>
                      <a:pt x="77838" y="148738"/>
                      <a:pt x="73713" y="154595"/>
                      <a:pt x="70737" y="161060"/>
                    </a:cubicBezTo>
                    <a:cubicBezTo>
                      <a:pt x="66946" y="169142"/>
                      <a:pt x="61656" y="176444"/>
                      <a:pt x="55145" y="182548"/>
                    </a:cubicBezTo>
                    <a:cubicBezTo>
                      <a:pt x="43405" y="190325"/>
                      <a:pt x="29674" y="194546"/>
                      <a:pt x="15593" y="194717"/>
                    </a:cubicBezTo>
                    <a:cubicBezTo>
                      <a:pt x="10360" y="195212"/>
                      <a:pt x="5155" y="195973"/>
                      <a:pt x="0" y="196999"/>
                    </a:cubicBezTo>
                    <a:cubicBezTo>
                      <a:pt x="11609" y="202400"/>
                      <a:pt x="19027" y="214056"/>
                      <a:pt x="19015" y="226853"/>
                    </a:cubicBezTo>
                    <a:cubicBezTo>
                      <a:pt x="19620" y="232748"/>
                      <a:pt x="21295" y="238491"/>
                      <a:pt x="23959" y="243777"/>
                    </a:cubicBezTo>
                    <a:cubicBezTo>
                      <a:pt x="28333" y="251573"/>
                      <a:pt x="35559" y="249672"/>
                      <a:pt x="50011" y="243777"/>
                    </a:cubicBezTo>
                    <a:cubicBezTo>
                      <a:pt x="54063" y="242009"/>
                      <a:pt x="58261" y="240621"/>
                      <a:pt x="62561" y="239594"/>
                    </a:cubicBezTo>
                    <a:cubicBezTo>
                      <a:pt x="68937" y="237635"/>
                      <a:pt x="75847" y="238453"/>
                      <a:pt x="81576" y="241876"/>
                    </a:cubicBezTo>
                    <a:cubicBezTo>
                      <a:pt x="88159" y="248303"/>
                      <a:pt x="91746" y="257202"/>
                      <a:pt x="91464" y="266405"/>
                    </a:cubicBezTo>
                    <a:cubicBezTo>
                      <a:pt x="91924" y="271445"/>
                      <a:pt x="92945" y="276426"/>
                      <a:pt x="94506" y="281237"/>
                    </a:cubicBezTo>
                    <a:cubicBezTo>
                      <a:pt x="98690" y="291126"/>
                      <a:pt x="108578" y="295689"/>
                      <a:pt x="120177" y="300253"/>
                    </a:cubicBezTo>
                    <a:cubicBezTo>
                      <a:pt x="132364" y="304170"/>
                      <a:pt x="143053" y="311738"/>
                      <a:pt x="150792" y="321930"/>
                    </a:cubicBezTo>
                    <a:cubicBezTo>
                      <a:pt x="157889" y="335108"/>
                      <a:pt x="162468" y="349484"/>
                      <a:pt x="164293" y="364335"/>
                    </a:cubicBezTo>
                    <a:cubicBezTo>
                      <a:pt x="165784" y="374660"/>
                      <a:pt x="168398" y="384795"/>
                      <a:pt x="172089" y="394569"/>
                    </a:cubicBezTo>
                    <a:cubicBezTo>
                      <a:pt x="179458" y="407918"/>
                      <a:pt x="181169" y="423682"/>
                      <a:pt x="176843" y="438304"/>
                    </a:cubicBezTo>
                    <a:cubicBezTo>
                      <a:pt x="176503" y="439484"/>
                      <a:pt x="176058" y="440624"/>
                      <a:pt x="175512" y="441727"/>
                    </a:cubicBezTo>
                    <a:cubicBezTo>
                      <a:pt x="173991" y="445911"/>
                      <a:pt x="169237" y="458271"/>
                      <a:pt x="171329" y="461884"/>
                    </a:cubicBezTo>
                    <a:cubicBezTo>
                      <a:pt x="171329" y="461884"/>
                      <a:pt x="171329" y="461884"/>
                      <a:pt x="173230" y="461884"/>
                    </a:cubicBezTo>
                    <a:cubicBezTo>
                      <a:pt x="175132" y="461884"/>
                      <a:pt x="180266" y="457700"/>
                      <a:pt x="184259" y="449714"/>
                    </a:cubicBezTo>
                    <a:cubicBezTo>
                      <a:pt x="188252" y="441727"/>
                      <a:pt x="196809" y="426135"/>
                      <a:pt x="213543" y="432220"/>
                    </a:cubicBezTo>
                    <a:cubicBezTo>
                      <a:pt x="230276" y="438304"/>
                      <a:pt x="234460" y="454848"/>
                      <a:pt x="239023" y="470250"/>
                    </a:cubicBezTo>
                    <a:cubicBezTo>
                      <a:pt x="240716" y="476906"/>
                      <a:pt x="243264" y="483295"/>
                      <a:pt x="246630" y="489266"/>
                    </a:cubicBezTo>
                    <a:cubicBezTo>
                      <a:pt x="257659" y="506380"/>
                      <a:pt x="272681" y="502386"/>
                      <a:pt x="296070" y="493830"/>
                    </a:cubicBezTo>
                    <a:lnTo>
                      <a:pt x="303295" y="491167"/>
                    </a:lnTo>
                    <a:cubicBezTo>
                      <a:pt x="332579" y="480899"/>
                      <a:pt x="356919" y="483941"/>
                      <a:pt x="372131" y="500104"/>
                    </a:cubicBezTo>
                    <a:cubicBezTo>
                      <a:pt x="376352" y="505011"/>
                      <a:pt x="379471" y="510791"/>
                      <a:pt x="381259" y="517028"/>
                    </a:cubicBezTo>
                    <a:cubicBezTo>
                      <a:pt x="382361" y="521173"/>
                      <a:pt x="384168" y="525091"/>
                      <a:pt x="386583" y="528627"/>
                    </a:cubicBezTo>
                    <a:cubicBezTo>
                      <a:pt x="391717" y="535093"/>
                      <a:pt x="395330" y="533762"/>
                      <a:pt x="405598" y="528627"/>
                    </a:cubicBezTo>
                    <a:cubicBezTo>
                      <a:pt x="408337" y="526954"/>
                      <a:pt x="411189" y="525490"/>
                      <a:pt x="414155" y="524254"/>
                    </a:cubicBezTo>
                    <a:cubicBezTo>
                      <a:pt x="427276" y="519177"/>
                      <a:pt x="441899" y="519652"/>
                      <a:pt x="454658" y="525585"/>
                    </a:cubicBezTo>
                    <a:cubicBezTo>
                      <a:pt x="465934" y="530548"/>
                      <a:pt x="474624" y="539980"/>
                      <a:pt x="478617" y="551636"/>
                    </a:cubicBezTo>
                    <a:cubicBezTo>
                      <a:pt x="480557" y="558881"/>
                      <a:pt x="481394" y="566392"/>
                      <a:pt x="481089" y="573884"/>
                    </a:cubicBezTo>
                    <a:cubicBezTo>
                      <a:pt x="480690" y="578695"/>
                      <a:pt x="480690" y="583525"/>
                      <a:pt x="481089" y="588336"/>
                    </a:cubicBezTo>
                    <a:cubicBezTo>
                      <a:pt x="483732" y="599099"/>
                      <a:pt x="489323" y="608910"/>
                      <a:pt x="497252" y="616669"/>
                    </a:cubicBezTo>
                    <a:lnTo>
                      <a:pt x="501626" y="622183"/>
                    </a:lnTo>
                    <a:cubicBezTo>
                      <a:pt x="514366" y="637966"/>
                      <a:pt x="526726" y="651467"/>
                      <a:pt x="539657" y="644241"/>
                    </a:cubicBezTo>
                    <a:cubicBezTo>
                      <a:pt x="542376" y="642397"/>
                      <a:pt x="544829" y="640153"/>
                      <a:pt x="546883" y="637586"/>
                    </a:cubicBezTo>
                    <a:cubicBezTo>
                      <a:pt x="551351" y="630246"/>
                      <a:pt x="559414" y="625891"/>
                      <a:pt x="567990" y="626177"/>
                    </a:cubicBezTo>
                    <a:cubicBezTo>
                      <a:pt x="579399" y="627317"/>
                      <a:pt x="585103" y="637396"/>
                      <a:pt x="589667" y="645192"/>
                    </a:cubicBezTo>
                    <a:lnTo>
                      <a:pt x="592710" y="650516"/>
                    </a:lnTo>
                    <a:cubicBezTo>
                      <a:pt x="600791" y="663256"/>
                      <a:pt x="614368" y="671490"/>
                      <a:pt x="629409" y="672764"/>
                    </a:cubicBezTo>
                    <a:cubicBezTo>
                      <a:pt x="651619" y="673943"/>
                      <a:pt x="673202" y="665063"/>
                      <a:pt x="688167" y="648615"/>
                    </a:cubicBezTo>
                    <a:cubicBezTo>
                      <a:pt x="700280" y="638879"/>
                      <a:pt x="702219" y="621175"/>
                      <a:pt x="692483" y="609044"/>
                    </a:cubicBezTo>
                    <a:cubicBezTo>
                      <a:pt x="691970" y="608397"/>
                      <a:pt x="691418" y="607770"/>
                      <a:pt x="690829" y="607161"/>
                    </a:cubicBezTo>
                    <a:cubicBezTo>
                      <a:pt x="688053" y="604290"/>
                      <a:pt x="685143" y="601552"/>
                      <a:pt x="682082" y="598985"/>
                    </a:cubicBezTo>
                    <a:close/>
                  </a:path>
                </a:pathLst>
              </a:custGeom>
              <a:grp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61" name="Полилиния: фигура 789">
                <a:extLst>
                  <a:ext uri="{FF2B5EF4-FFF2-40B4-BE49-F238E27FC236}">
                    <a16:creationId xmlns:a16="http://schemas.microsoft.com/office/drawing/2014/main" id="{B7077339-6F19-4409-B63C-43C154EEDF29}"/>
                  </a:ext>
                </a:extLst>
              </p:cNvPr>
              <p:cNvSpPr/>
              <p:nvPr/>
            </p:nvSpPr>
            <p:spPr>
              <a:xfrm>
                <a:off x="9446843" y="-3573837"/>
                <a:ext cx="473012" cy="343910"/>
              </a:xfrm>
              <a:custGeom>
                <a:avLst/>
                <a:gdLst>
                  <a:gd name="connsiteX0" fmla="*/ 275153 w 473012"/>
                  <a:gd name="connsiteY0" fmla="*/ 333867 h 366763"/>
                  <a:gd name="connsiteX1" fmla="*/ 294168 w 473012"/>
                  <a:gd name="connsiteY1" fmla="*/ 344706 h 366763"/>
                  <a:gd name="connsiteX2" fmla="*/ 301774 w 473012"/>
                  <a:gd name="connsiteY2" fmla="*/ 349079 h 366763"/>
                  <a:gd name="connsiteX3" fmla="*/ 324593 w 473012"/>
                  <a:gd name="connsiteY3" fmla="*/ 358206 h 366763"/>
                  <a:gd name="connsiteX4" fmla="*/ 343608 w 473012"/>
                  <a:gd name="connsiteY4" fmla="*/ 366763 h 366763"/>
                  <a:gd name="connsiteX5" fmla="*/ 355588 w 473012"/>
                  <a:gd name="connsiteY5" fmla="*/ 353072 h 366763"/>
                  <a:gd name="connsiteX6" fmla="*/ 379357 w 473012"/>
                  <a:gd name="connsiteY6" fmla="*/ 317704 h 366763"/>
                  <a:gd name="connsiteX7" fmla="*/ 381068 w 473012"/>
                  <a:gd name="connsiteY7" fmla="*/ 312379 h 366763"/>
                  <a:gd name="connsiteX8" fmla="*/ 381068 w 473012"/>
                  <a:gd name="connsiteY8" fmla="*/ 298308 h 366763"/>
                  <a:gd name="connsiteX9" fmla="*/ 379357 w 473012"/>
                  <a:gd name="connsiteY9" fmla="*/ 286899 h 366763"/>
                  <a:gd name="connsiteX10" fmla="*/ 380498 w 473012"/>
                  <a:gd name="connsiteY10" fmla="*/ 275680 h 366763"/>
                  <a:gd name="connsiteX11" fmla="*/ 385632 w 473012"/>
                  <a:gd name="connsiteY11" fmla="*/ 267693 h 366763"/>
                  <a:gd name="connsiteX12" fmla="*/ 402175 w 473012"/>
                  <a:gd name="connsiteY12" fmla="*/ 263890 h 366763"/>
                  <a:gd name="connsiteX13" fmla="*/ 408831 w 473012"/>
                  <a:gd name="connsiteY13" fmla="*/ 267503 h 366763"/>
                  <a:gd name="connsiteX14" fmla="*/ 411493 w 473012"/>
                  <a:gd name="connsiteY14" fmla="*/ 269024 h 366763"/>
                  <a:gd name="connsiteX15" fmla="*/ 421381 w 473012"/>
                  <a:gd name="connsiteY15" fmla="*/ 265982 h 366763"/>
                  <a:gd name="connsiteX16" fmla="*/ 428797 w 473012"/>
                  <a:gd name="connsiteY16" fmla="*/ 262939 h 366763"/>
                  <a:gd name="connsiteX17" fmla="*/ 431649 w 473012"/>
                  <a:gd name="connsiteY17" fmla="*/ 262939 h 366763"/>
                  <a:gd name="connsiteX18" fmla="*/ 463405 w 473012"/>
                  <a:gd name="connsiteY18" fmla="*/ 250009 h 366763"/>
                  <a:gd name="connsiteX19" fmla="*/ 472913 w 473012"/>
                  <a:gd name="connsiteY19" fmla="*/ 238790 h 366763"/>
                  <a:gd name="connsiteX20" fmla="*/ 472913 w 473012"/>
                  <a:gd name="connsiteY20" fmla="*/ 233085 h 366763"/>
                  <a:gd name="connsiteX21" fmla="*/ 471011 w 473012"/>
                  <a:gd name="connsiteY21" fmla="*/ 223768 h 366763"/>
                  <a:gd name="connsiteX22" fmla="*/ 467969 w 473012"/>
                  <a:gd name="connsiteY22" fmla="*/ 206844 h 366763"/>
                  <a:gd name="connsiteX23" fmla="*/ 464356 w 473012"/>
                  <a:gd name="connsiteY23" fmla="*/ 206844 h 366763"/>
                  <a:gd name="connsiteX24" fmla="*/ 434502 w 473012"/>
                  <a:gd name="connsiteY24" fmla="*/ 190871 h 366763"/>
                  <a:gd name="connsiteX25" fmla="*/ 434502 w 473012"/>
                  <a:gd name="connsiteY25" fmla="*/ 186497 h 366763"/>
                  <a:gd name="connsiteX26" fmla="*/ 453517 w 473012"/>
                  <a:gd name="connsiteY26" fmla="*/ 174518 h 366763"/>
                  <a:gd name="connsiteX27" fmla="*/ 463975 w 473012"/>
                  <a:gd name="connsiteY27" fmla="*/ 171475 h 366763"/>
                  <a:gd name="connsiteX28" fmla="*/ 465306 w 473012"/>
                  <a:gd name="connsiteY28" fmla="*/ 169764 h 366763"/>
                  <a:gd name="connsiteX29" fmla="*/ 465306 w 473012"/>
                  <a:gd name="connsiteY29" fmla="*/ 168623 h 366763"/>
                  <a:gd name="connsiteX30" fmla="*/ 460172 w 473012"/>
                  <a:gd name="connsiteY30" fmla="*/ 168623 h 366763"/>
                  <a:gd name="connsiteX31" fmla="*/ 458461 w 473012"/>
                  <a:gd name="connsiteY31" fmla="*/ 168623 h 366763"/>
                  <a:gd name="connsiteX32" fmla="*/ 443059 w 473012"/>
                  <a:gd name="connsiteY32" fmla="*/ 161968 h 366763"/>
                  <a:gd name="connsiteX33" fmla="*/ 440586 w 473012"/>
                  <a:gd name="connsiteY33" fmla="*/ 143903 h 366763"/>
                  <a:gd name="connsiteX34" fmla="*/ 442678 w 473012"/>
                  <a:gd name="connsiteY34" fmla="*/ 136487 h 366763"/>
                  <a:gd name="connsiteX35" fmla="*/ 445150 w 473012"/>
                  <a:gd name="connsiteY35" fmla="*/ 131733 h 366763"/>
                  <a:gd name="connsiteX36" fmla="*/ 446862 w 473012"/>
                  <a:gd name="connsiteY36" fmla="*/ 128310 h 366763"/>
                  <a:gd name="connsiteX37" fmla="*/ 446862 w 473012"/>
                  <a:gd name="connsiteY37" fmla="*/ 126789 h 366763"/>
                  <a:gd name="connsiteX38" fmla="*/ 437544 w 473012"/>
                  <a:gd name="connsiteY38" fmla="*/ 126789 h 366763"/>
                  <a:gd name="connsiteX39" fmla="*/ 404267 w 473012"/>
                  <a:gd name="connsiteY39" fmla="*/ 142191 h 366763"/>
                  <a:gd name="connsiteX40" fmla="*/ 396851 w 473012"/>
                  <a:gd name="connsiteY40" fmla="*/ 149037 h 366763"/>
                  <a:gd name="connsiteX41" fmla="*/ 372702 w 473012"/>
                  <a:gd name="connsiteY41" fmla="*/ 166341 h 366763"/>
                  <a:gd name="connsiteX42" fmla="*/ 332009 w 473012"/>
                  <a:gd name="connsiteY42" fmla="*/ 173187 h 366763"/>
                  <a:gd name="connsiteX43" fmla="*/ 328966 w 473012"/>
                  <a:gd name="connsiteY43" fmla="*/ 135156 h 366763"/>
                  <a:gd name="connsiteX44" fmla="*/ 328966 w 473012"/>
                  <a:gd name="connsiteY44" fmla="*/ 128691 h 366763"/>
                  <a:gd name="connsiteX45" fmla="*/ 330487 w 473012"/>
                  <a:gd name="connsiteY45" fmla="*/ 99597 h 366763"/>
                  <a:gd name="connsiteX46" fmla="*/ 318888 w 473012"/>
                  <a:gd name="connsiteY46" fmla="*/ 74307 h 366763"/>
                  <a:gd name="connsiteX47" fmla="*/ 317747 w 473012"/>
                  <a:gd name="connsiteY47" fmla="*/ 62137 h 366763"/>
                  <a:gd name="connsiteX48" fmla="*/ 314134 w 473012"/>
                  <a:gd name="connsiteY48" fmla="*/ 57763 h 366763"/>
                  <a:gd name="connsiteX49" fmla="*/ 307289 w 473012"/>
                  <a:gd name="connsiteY49" fmla="*/ 48636 h 366763"/>
                  <a:gd name="connsiteX50" fmla="*/ 307289 w 473012"/>
                  <a:gd name="connsiteY50" fmla="*/ 32283 h 366763"/>
                  <a:gd name="connsiteX51" fmla="*/ 307289 w 473012"/>
                  <a:gd name="connsiteY51" fmla="*/ 27339 h 366763"/>
                  <a:gd name="connsiteX52" fmla="*/ 307289 w 473012"/>
                  <a:gd name="connsiteY52" fmla="*/ 24867 h 366763"/>
                  <a:gd name="connsiteX53" fmla="*/ 307289 w 473012"/>
                  <a:gd name="connsiteY53" fmla="*/ 22014 h 366763"/>
                  <a:gd name="connsiteX54" fmla="*/ 307289 w 473012"/>
                  <a:gd name="connsiteY54" fmla="*/ 17641 h 366763"/>
                  <a:gd name="connsiteX55" fmla="*/ 307289 w 473012"/>
                  <a:gd name="connsiteY55" fmla="*/ 13648 h 366763"/>
                  <a:gd name="connsiteX56" fmla="*/ 303486 w 473012"/>
                  <a:gd name="connsiteY56" fmla="*/ 9654 h 366763"/>
                  <a:gd name="connsiteX57" fmla="*/ 303486 w 473012"/>
                  <a:gd name="connsiteY57" fmla="*/ 9654 h 366763"/>
                  <a:gd name="connsiteX58" fmla="*/ 299112 w 473012"/>
                  <a:gd name="connsiteY58" fmla="*/ 12507 h 366763"/>
                  <a:gd name="connsiteX59" fmla="*/ 268117 w 473012"/>
                  <a:gd name="connsiteY59" fmla="*/ 6992 h 366763"/>
                  <a:gd name="connsiteX60" fmla="*/ 266215 w 473012"/>
                  <a:gd name="connsiteY60" fmla="*/ 5471 h 366763"/>
                  <a:gd name="connsiteX61" fmla="*/ 251003 w 473012"/>
                  <a:gd name="connsiteY61" fmla="*/ 1288 h 366763"/>
                  <a:gd name="connsiteX62" fmla="*/ 247770 w 473012"/>
                  <a:gd name="connsiteY62" fmla="*/ 2999 h 366763"/>
                  <a:gd name="connsiteX63" fmla="*/ 238073 w 473012"/>
                  <a:gd name="connsiteY63" fmla="*/ 6422 h 366763"/>
                  <a:gd name="connsiteX64" fmla="*/ 238073 w 473012"/>
                  <a:gd name="connsiteY64" fmla="*/ 6422 h 366763"/>
                  <a:gd name="connsiteX65" fmla="*/ 226854 w 473012"/>
                  <a:gd name="connsiteY65" fmla="*/ 2809 h 366763"/>
                  <a:gd name="connsiteX66" fmla="*/ 221719 w 473012"/>
                  <a:gd name="connsiteY66" fmla="*/ 527 h 366763"/>
                  <a:gd name="connsiteX67" fmla="*/ 208218 w 473012"/>
                  <a:gd name="connsiteY67" fmla="*/ 4900 h 366763"/>
                  <a:gd name="connsiteX68" fmla="*/ 201183 w 473012"/>
                  <a:gd name="connsiteY68" fmla="*/ 9654 h 366763"/>
                  <a:gd name="connsiteX69" fmla="*/ 168286 w 473012"/>
                  <a:gd name="connsiteY69" fmla="*/ 19732 h 366763"/>
                  <a:gd name="connsiteX70" fmla="*/ 156306 w 473012"/>
                  <a:gd name="connsiteY70" fmla="*/ 22014 h 366763"/>
                  <a:gd name="connsiteX71" fmla="*/ 151553 w 473012"/>
                  <a:gd name="connsiteY71" fmla="*/ 22014 h 366763"/>
                  <a:gd name="connsiteX72" fmla="*/ 140524 w 473012"/>
                  <a:gd name="connsiteY72" fmla="*/ 24486 h 366763"/>
                  <a:gd name="connsiteX73" fmla="*/ 131016 w 473012"/>
                  <a:gd name="connsiteY73" fmla="*/ 26958 h 366763"/>
                  <a:gd name="connsiteX74" fmla="*/ 113141 w 473012"/>
                  <a:gd name="connsiteY74" fmla="*/ 35325 h 366763"/>
                  <a:gd name="connsiteX75" fmla="*/ 99260 w 473012"/>
                  <a:gd name="connsiteY75" fmla="*/ 42361 h 366763"/>
                  <a:gd name="connsiteX76" fmla="*/ 92415 w 473012"/>
                  <a:gd name="connsiteY76" fmla="*/ 44643 h 366763"/>
                  <a:gd name="connsiteX77" fmla="*/ 80245 w 473012"/>
                  <a:gd name="connsiteY77" fmla="*/ 52059 h 366763"/>
                  <a:gd name="connsiteX78" fmla="*/ 82907 w 473012"/>
                  <a:gd name="connsiteY78" fmla="*/ 57763 h 366763"/>
                  <a:gd name="connsiteX79" fmla="*/ 86900 w 473012"/>
                  <a:gd name="connsiteY79" fmla="*/ 73736 h 366763"/>
                  <a:gd name="connsiteX80" fmla="*/ 86900 w 473012"/>
                  <a:gd name="connsiteY80" fmla="*/ 73736 h 366763"/>
                  <a:gd name="connsiteX81" fmla="*/ 69977 w 473012"/>
                  <a:gd name="connsiteY81" fmla="*/ 92752 h 366763"/>
                  <a:gd name="connsiteX82" fmla="*/ 48870 w 473012"/>
                  <a:gd name="connsiteY82" fmla="*/ 97125 h 366763"/>
                  <a:gd name="connsiteX83" fmla="*/ 29854 w 473012"/>
                  <a:gd name="connsiteY83" fmla="*/ 92942 h 366763"/>
                  <a:gd name="connsiteX84" fmla="*/ 27953 w 473012"/>
                  <a:gd name="connsiteY84" fmla="*/ 92942 h 366763"/>
                  <a:gd name="connsiteX85" fmla="*/ 11599 w 473012"/>
                  <a:gd name="connsiteY85" fmla="*/ 90660 h 366763"/>
                  <a:gd name="connsiteX86" fmla="*/ 5324 w 473012"/>
                  <a:gd name="connsiteY86" fmla="*/ 93512 h 366763"/>
                  <a:gd name="connsiteX87" fmla="*/ 0 w 473012"/>
                  <a:gd name="connsiteY87" fmla="*/ 95794 h 366763"/>
                  <a:gd name="connsiteX88" fmla="*/ 4183 w 473012"/>
                  <a:gd name="connsiteY88" fmla="*/ 109485 h 366763"/>
                  <a:gd name="connsiteX89" fmla="*/ 11599 w 473012"/>
                  <a:gd name="connsiteY89" fmla="*/ 107584 h 366763"/>
                  <a:gd name="connsiteX90" fmla="*/ 20537 w 473012"/>
                  <a:gd name="connsiteY90" fmla="*/ 104731 h 366763"/>
                  <a:gd name="connsiteX91" fmla="*/ 42024 w 473012"/>
                  <a:gd name="connsiteY91" fmla="*/ 109295 h 366763"/>
                  <a:gd name="connsiteX92" fmla="*/ 66364 w 473012"/>
                  <a:gd name="connsiteY92" fmla="*/ 128310 h 366763"/>
                  <a:gd name="connsiteX93" fmla="*/ 73780 w 473012"/>
                  <a:gd name="connsiteY93" fmla="*/ 136297 h 366763"/>
                  <a:gd name="connsiteX94" fmla="*/ 111810 w 473012"/>
                  <a:gd name="connsiteY94" fmla="*/ 149798 h 366763"/>
                  <a:gd name="connsiteX95" fmla="*/ 137862 w 473012"/>
                  <a:gd name="connsiteY95" fmla="*/ 160446 h 366763"/>
                  <a:gd name="connsiteX96" fmla="*/ 141475 w 473012"/>
                  <a:gd name="connsiteY96" fmla="*/ 175468 h 366763"/>
                  <a:gd name="connsiteX97" fmla="*/ 141475 w 473012"/>
                  <a:gd name="connsiteY97" fmla="*/ 175468 h 366763"/>
                  <a:gd name="connsiteX98" fmla="*/ 136530 w 473012"/>
                  <a:gd name="connsiteY98" fmla="*/ 184786 h 366763"/>
                  <a:gd name="connsiteX99" fmla="*/ 133678 w 473012"/>
                  <a:gd name="connsiteY99" fmla="*/ 189730 h 366763"/>
                  <a:gd name="connsiteX100" fmla="*/ 143186 w 473012"/>
                  <a:gd name="connsiteY100" fmla="*/ 200379 h 366763"/>
                  <a:gd name="connsiteX101" fmla="*/ 146989 w 473012"/>
                  <a:gd name="connsiteY101" fmla="*/ 203611 h 366763"/>
                  <a:gd name="connsiteX102" fmla="*/ 150222 w 473012"/>
                  <a:gd name="connsiteY102" fmla="*/ 206464 h 366763"/>
                  <a:gd name="connsiteX103" fmla="*/ 152313 w 473012"/>
                  <a:gd name="connsiteY103" fmla="*/ 208175 h 366763"/>
                  <a:gd name="connsiteX104" fmla="*/ 162011 w 473012"/>
                  <a:gd name="connsiteY104" fmla="*/ 219394 h 366763"/>
                  <a:gd name="connsiteX105" fmla="*/ 162011 w 473012"/>
                  <a:gd name="connsiteY105" fmla="*/ 219394 h 366763"/>
                  <a:gd name="connsiteX106" fmla="*/ 165434 w 473012"/>
                  <a:gd name="connsiteY106" fmla="*/ 226430 h 366763"/>
                  <a:gd name="connsiteX107" fmla="*/ 169427 w 473012"/>
                  <a:gd name="connsiteY107" fmla="*/ 233846 h 366763"/>
                  <a:gd name="connsiteX108" fmla="*/ 175132 w 473012"/>
                  <a:gd name="connsiteY108" fmla="*/ 237839 h 366763"/>
                  <a:gd name="connsiteX109" fmla="*/ 182548 w 473012"/>
                  <a:gd name="connsiteY109" fmla="*/ 243353 h 366763"/>
                  <a:gd name="connsiteX110" fmla="*/ 188062 w 473012"/>
                  <a:gd name="connsiteY110" fmla="*/ 250009 h 366763"/>
                  <a:gd name="connsiteX111" fmla="*/ 197380 w 473012"/>
                  <a:gd name="connsiteY111" fmla="*/ 256664 h 366763"/>
                  <a:gd name="connsiteX112" fmla="*/ 213162 w 473012"/>
                  <a:gd name="connsiteY112" fmla="*/ 254192 h 366763"/>
                  <a:gd name="connsiteX113" fmla="*/ 237692 w 473012"/>
                  <a:gd name="connsiteY113" fmla="*/ 251910 h 366763"/>
                  <a:gd name="connsiteX114" fmla="*/ 270779 w 473012"/>
                  <a:gd name="connsiteY114" fmla="*/ 284997 h 366763"/>
                  <a:gd name="connsiteX115" fmla="*/ 275723 w 473012"/>
                  <a:gd name="connsiteY115" fmla="*/ 330444 h 366763"/>
                  <a:gd name="connsiteX116" fmla="*/ 275723 w 473012"/>
                  <a:gd name="connsiteY116" fmla="*/ 331965 h 366763"/>
                  <a:gd name="connsiteX117" fmla="*/ 274392 w 473012"/>
                  <a:gd name="connsiteY117" fmla="*/ 336148 h 366763"/>
                  <a:gd name="connsiteX118" fmla="*/ 274392 w 473012"/>
                  <a:gd name="connsiteY118" fmla="*/ 336148 h 36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73012" h="366763">
                    <a:moveTo>
                      <a:pt x="275153" y="333867"/>
                    </a:moveTo>
                    <a:lnTo>
                      <a:pt x="294168" y="344706"/>
                    </a:lnTo>
                    <a:lnTo>
                      <a:pt x="301774" y="349079"/>
                    </a:lnTo>
                    <a:lnTo>
                      <a:pt x="324593" y="358206"/>
                    </a:lnTo>
                    <a:lnTo>
                      <a:pt x="343608" y="366763"/>
                    </a:lnTo>
                    <a:cubicBezTo>
                      <a:pt x="343608" y="366763"/>
                      <a:pt x="350644" y="359347"/>
                      <a:pt x="355588" y="353072"/>
                    </a:cubicBezTo>
                    <a:cubicBezTo>
                      <a:pt x="365172" y="342500"/>
                      <a:pt x="373177" y="330577"/>
                      <a:pt x="379357" y="317704"/>
                    </a:cubicBezTo>
                    <a:cubicBezTo>
                      <a:pt x="380156" y="316011"/>
                      <a:pt x="380726" y="314224"/>
                      <a:pt x="381068" y="312379"/>
                    </a:cubicBezTo>
                    <a:cubicBezTo>
                      <a:pt x="382000" y="307740"/>
                      <a:pt x="382000" y="302948"/>
                      <a:pt x="381068" y="298308"/>
                    </a:cubicBezTo>
                    <a:cubicBezTo>
                      <a:pt x="380175" y="294562"/>
                      <a:pt x="379604" y="290740"/>
                      <a:pt x="379357" y="286899"/>
                    </a:cubicBezTo>
                    <a:cubicBezTo>
                      <a:pt x="379129" y="283115"/>
                      <a:pt x="379509" y="279331"/>
                      <a:pt x="380498" y="275680"/>
                    </a:cubicBezTo>
                    <a:cubicBezTo>
                      <a:pt x="381506" y="272618"/>
                      <a:pt x="383274" y="269880"/>
                      <a:pt x="385632" y="267693"/>
                    </a:cubicBezTo>
                    <a:cubicBezTo>
                      <a:pt x="390234" y="263890"/>
                      <a:pt x="396376" y="262483"/>
                      <a:pt x="402175" y="263890"/>
                    </a:cubicBezTo>
                    <a:cubicBezTo>
                      <a:pt x="404685" y="264461"/>
                      <a:pt x="406986" y="265697"/>
                      <a:pt x="408831" y="267503"/>
                    </a:cubicBezTo>
                    <a:cubicBezTo>
                      <a:pt x="409610" y="268168"/>
                      <a:pt x="410523" y="268701"/>
                      <a:pt x="411493" y="269024"/>
                    </a:cubicBezTo>
                    <a:cubicBezTo>
                      <a:pt x="414973" y="268701"/>
                      <a:pt x="418338" y="267674"/>
                      <a:pt x="421381" y="265982"/>
                    </a:cubicBezTo>
                    <a:cubicBezTo>
                      <a:pt x="423796" y="264841"/>
                      <a:pt x="426268" y="263814"/>
                      <a:pt x="428797" y="262939"/>
                    </a:cubicBezTo>
                    <a:lnTo>
                      <a:pt x="431649" y="262939"/>
                    </a:lnTo>
                    <a:cubicBezTo>
                      <a:pt x="442868" y="260391"/>
                      <a:pt x="453593" y="256018"/>
                      <a:pt x="463405" y="250009"/>
                    </a:cubicBezTo>
                    <a:cubicBezTo>
                      <a:pt x="470251" y="245445"/>
                      <a:pt x="472722" y="243353"/>
                      <a:pt x="472913" y="238790"/>
                    </a:cubicBezTo>
                    <a:cubicBezTo>
                      <a:pt x="473046" y="236888"/>
                      <a:pt x="473046" y="234987"/>
                      <a:pt x="472913" y="233085"/>
                    </a:cubicBezTo>
                    <a:cubicBezTo>
                      <a:pt x="472913" y="229852"/>
                      <a:pt x="471582" y="226810"/>
                      <a:pt x="471011" y="223768"/>
                    </a:cubicBezTo>
                    <a:cubicBezTo>
                      <a:pt x="469623" y="218196"/>
                      <a:pt x="468615" y="212548"/>
                      <a:pt x="467969" y="206844"/>
                    </a:cubicBezTo>
                    <a:lnTo>
                      <a:pt x="464356" y="206844"/>
                    </a:lnTo>
                    <a:cubicBezTo>
                      <a:pt x="455038" y="206844"/>
                      <a:pt x="435643" y="206844"/>
                      <a:pt x="434502" y="190871"/>
                    </a:cubicBezTo>
                    <a:cubicBezTo>
                      <a:pt x="434311" y="189426"/>
                      <a:pt x="434311" y="187943"/>
                      <a:pt x="434502" y="186497"/>
                    </a:cubicBezTo>
                    <a:cubicBezTo>
                      <a:pt x="436213" y="177180"/>
                      <a:pt x="446671" y="175468"/>
                      <a:pt x="453517" y="174518"/>
                    </a:cubicBezTo>
                    <a:cubicBezTo>
                      <a:pt x="457206" y="174423"/>
                      <a:pt x="460819" y="173377"/>
                      <a:pt x="463975" y="171475"/>
                    </a:cubicBezTo>
                    <a:cubicBezTo>
                      <a:pt x="463975" y="171475"/>
                      <a:pt x="465306" y="170144"/>
                      <a:pt x="465306" y="169764"/>
                    </a:cubicBezTo>
                    <a:cubicBezTo>
                      <a:pt x="465306" y="169384"/>
                      <a:pt x="465306" y="169764"/>
                      <a:pt x="465306" y="168623"/>
                    </a:cubicBezTo>
                    <a:cubicBezTo>
                      <a:pt x="465306" y="167482"/>
                      <a:pt x="463785" y="167482"/>
                      <a:pt x="460172" y="168623"/>
                    </a:cubicBezTo>
                    <a:lnTo>
                      <a:pt x="458461" y="168623"/>
                    </a:lnTo>
                    <a:cubicBezTo>
                      <a:pt x="452509" y="169288"/>
                      <a:pt x="446652" y="166760"/>
                      <a:pt x="443059" y="161968"/>
                    </a:cubicBezTo>
                    <a:cubicBezTo>
                      <a:pt x="439826" y="156529"/>
                      <a:pt x="438932" y="150007"/>
                      <a:pt x="440586" y="143903"/>
                    </a:cubicBezTo>
                    <a:cubicBezTo>
                      <a:pt x="441024" y="141355"/>
                      <a:pt x="441727" y="138883"/>
                      <a:pt x="442678" y="136487"/>
                    </a:cubicBezTo>
                    <a:lnTo>
                      <a:pt x="445150" y="131733"/>
                    </a:lnTo>
                    <a:cubicBezTo>
                      <a:pt x="445873" y="130668"/>
                      <a:pt x="446443" y="129527"/>
                      <a:pt x="446862" y="128310"/>
                    </a:cubicBezTo>
                    <a:cubicBezTo>
                      <a:pt x="447052" y="127816"/>
                      <a:pt x="447052" y="127283"/>
                      <a:pt x="446862" y="126789"/>
                    </a:cubicBezTo>
                    <a:cubicBezTo>
                      <a:pt x="445721" y="125078"/>
                      <a:pt x="440206" y="126789"/>
                      <a:pt x="437544" y="126789"/>
                    </a:cubicBezTo>
                    <a:cubicBezTo>
                      <a:pt x="425336" y="129033"/>
                      <a:pt x="413889" y="134338"/>
                      <a:pt x="404267" y="142191"/>
                    </a:cubicBezTo>
                    <a:lnTo>
                      <a:pt x="396851" y="149037"/>
                    </a:lnTo>
                    <a:cubicBezTo>
                      <a:pt x="389891" y="156206"/>
                      <a:pt x="381715" y="162063"/>
                      <a:pt x="372702" y="166341"/>
                    </a:cubicBezTo>
                    <a:cubicBezTo>
                      <a:pt x="355778" y="173757"/>
                      <a:pt x="339995" y="179462"/>
                      <a:pt x="332009" y="173187"/>
                    </a:cubicBezTo>
                    <a:cubicBezTo>
                      <a:pt x="324022" y="166912"/>
                      <a:pt x="326494" y="154171"/>
                      <a:pt x="328966" y="135156"/>
                    </a:cubicBezTo>
                    <a:cubicBezTo>
                      <a:pt x="328966" y="132304"/>
                      <a:pt x="328966" y="130022"/>
                      <a:pt x="328966" y="128691"/>
                    </a:cubicBezTo>
                    <a:cubicBezTo>
                      <a:pt x="328966" y="118803"/>
                      <a:pt x="330107" y="109675"/>
                      <a:pt x="330487" y="99597"/>
                    </a:cubicBezTo>
                    <a:cubicBezTo>
                      <a:pt x="321474" y="94634"/>
                      <a:pt x="316777" y="84366"/>
                      <a:pt x="318888" y="74307"/>
                    </a:cubicBezTo>
                    <a:cubicBezTo>
                      <a:pt x="319420" y="70218"/>
                      <a:pt x="319021" y="66054"/>
                      <a:pt x="317747" y="62137"/>
                    </a:cubicBezTo>
                    <a:cubicBezTo>
                      <a:pt x="316929" y="60387"/>
                      <a:pt x="315693" y="58885"/>
                      <a:pt x="314134" y="57763"/>
                    </a:cubicBezTo>
                    <a:cubicBezTo>
                      <a:pt x="311073" y="55405"/>
                      <a:pt x="308696" y="52249"/>
                      <a:pt x="307289" y="48636"/>
                    </a:cubicBezTo>
                    <a:cubicBezTo>
                      <a:pt x="305767" y="43293"/>
                      <a:pt x="305767" y="37626"/>
                      <a:pt x="307289" y="32283"/>
                    </a:cubicBezTo>
                    <a:cubicBezTo>
                      <a:pt x="307289" y="30571"/>
                      <a:pt x="307289" y="28860"/>
                      <a:pt x="307289" y="27339"/>
                    </a:cubicBezTo>
                    <a:lnTo>
                      <a:pt x="307289" y="24867"/>
                    </a:lnTo>
                    <a:cubicBezTo>
                      <a:pt x="307289" y="24867"/>
                      <a:pt x="307289" y="23155"/>
                      <a:pt x="307289" y="22014"/>
                    </a:cubicBezTo>
                    <a:cubicBezTo>
                      <a:pt x="307517" y="20569"/>
                      <a:pt x="307517" y="19086"/>
                      <a:pt x="307289" y="17641"/>
                    </a:cubicBezTo>
                    <a:cubicBezTo>
                      <a:pt x="307745" y="16348"/>
                      <a:pt x="307745" y="14940"/>
                      <a:pt x="307289" y="13648"/>
                    </a:cubicBezTo>
                    <a:cubicBezTo>
                      <a:pt x="306376" y="12012"/>
                      <a:pt x="305064" y="10643"/>
                      <a:pt x="303486" y="9654"/>
                    </a:cubicBezTo>
                    <a:lnTo>
                      <a:pt x="303486" y="9654"/>
                    </a:lnTo>
                    <a:cubicBezTo>
                      <a:pt x="302097" y="10719"/>
                      <a:pt x="300633" y="11670"/>
                      <a:pt x="299112" y="12507"/>
                    </a:cubicBezTo>
                    <a:cubicBezTo>
                      <a:pt x="284280" y="21444"/>
                      <a:pt x="276864" y="14788"/>
                      <a:pt x="268117" y="6992"/>
                    </a:cubicBezTo>
                    <a:lnTo>
                      <a:pt x="266215" y="5471"/>
                    </a:lnTo>
                    <a:cubicBezTo>
                      <a:pt x="259370" y="-614"/>
                      <a:pt x="258609" y="-994"/>
                      <a:pt x="251003" y="1288"/>
                    </a:cubicBezTo>
                    <a:cubicBezTo>
                      <a:pt x="249881" y="1744"/>
                      <a:pt x="248797" y="2333"/>
                      <a:pt x="247770" y="2999"/>
                    </a:cubicBezTo>
                    <a:cubicBezTo>
                      <a:pt x="245013" y="5186"/>
                      <a:pt x="241591" y="6403"/>
                      <a:pt x="238073" y="6422"/>
                    </a:cubicBezTo>
                    <a:lnTo>
                      <a:pt x="238073" y="6422"/>
                    </a:lnTo>
                    <a:cubicBezTo>
                      <a:pt x="234079" y="6232"/>
                      <a:pt x="230204" y="4996"/>
                      <a:pt x="226854" y="2809"/>
                    </a:cubicBezTo>
                    <a:cubicBezTo>
                      <a:pt x="225222" y="1877"/>
                      <a:pt x="223501" y="1117"/>
                      <a:pt x="221719" y="527"/>
                    </a:cubicBezTo>
                    <a:cubicBezTo>
                      <a:pt x="216764" y="-481"/>
                      <a:pt x="211643" y="1173"/>
                      <a:pt x="208218" y="4900"/>
                    </a:cubicBezTo>
                    <a:cubicBezTo>
                      <a:pt x="205963" y="6612"/>
                      <a:pt x="203615" y="8209"/>
                      <a:pt x="201183" y="9654"/>
                    </a:cubicBezTo>
                    <a:cubicBezTo>
                      <a:pt x="190817" y="14731"/>
                      <a:pt x="179714" y="18135"/>
                      <a:pt x="168286" y="19732"/>
                    </a:cubicBezTo>
                    <a:lnTo>
                      <a:pt x="156306" y="22014"/>
                    </a:lnTo>
                    <a:lnTo>
                      <a:pt x="151553" y="22014"/>
                    </a:lnTo>
                    <a:lnTo>
                      <a:pt x="140524" y="24486"/>
                    </a:lnTo>
                    <a:cubicBezTo>
                      <a:pt x="137310" y="25133"/>
                      <a:pt x="134136" y="25951"/>
                      <a:pt x="131016" y="26958"/>
                    </a:cubicBezTo>
                    <a:cubicBezTo>
                      <a:pt x="124769" y="29088"/>
                      <a:pt x="118774" y="31883"/>
                      <a:pt x="113141" y="35325"/>
                    </a:cubicBezTo>
                    <a:cubicBezTo>
                      <a:pt x="108578" y="37797"/>
                      <a:pt x="104204" y="40269"/>
                      <a:pt x="99260" y="42361"/>
                    </a:cubicBezTo>
                    <a:cubicBezTo>
                      <a:pt x="97051" y="43312"/>
                      <a:pt x="94759" y="44091"/>
                      <a:pt x="92415" y="44643"/>
                    </a:cubicBezTo>
                    <a:cubicBezTo>
                      <a:pt x="84428" y="47115"/>
                      <a:pt x="80625" y="48826"/>
                      <a:pt x="80245" y="52059"/>
                    </a:cubicBezTo>
                    <a:cubicBezTo>
                      <a:pt x="80538" y="54188"/>
                      <a:pt x="81466" y="56166"/>
                      <a:pt x="82907" y="57763"/>
                    </a:cubicBezTo>
                    <a:cubicBezTo>
                      <a:pt x="86594" y="62213"/>
                      <a:pt x="88062" y="68088"/>
                      <a:pt x="86900" y="73736"/>
                    </a:cubicBezTo>
                    <a:lnTo>
                      <a:pt x="86900" y="73736"/>
                    </a:lnTo>
                    <a:cubicBezTo>
                      <a:pt x="84613" y="82407"/>
                      <a:pt x="78326" y="89481"/>
                      <a:pt x="69977" y="92752"/>
                    </a:cubicBezTo>
                    <a:cubicBezTo>
                      <a:pt x="63327" y="95680"/>
                      <a:pt x="56133" y="97163"/>
                      <a:pt x="48870" y="97125"/>
                    </a:cubicBezTo>
                    <a:cubicBezTo>
                      <a:pt x="42288" y="97258"/>
                      <a:pt x="35770" y="95832"/>
                      <a:pt x="29854" y="92942"/>
                    </a:cubicBezTo>
                    <a:lnTo>
                      <a:pt x="27953" y="92942"/>
                    </a:lnTo>
                    <a:cubicBezTo>
                      <a:pt x="20537" y="88948"/>
                      <a:pt x="19206" y="88188"/>
                      <a:pt x="11599" y="90660"/>
                    </a:cubicBezTo>
                    <a:lnTo>
                      <a:pt x="5324" y="93512"/>
                    </a:lnTo>
                    <a:lnTo>
                      <a:pt x="0" y="95794"/>
                    </a:lnTo>
                    <a:cubicBezTo>
                      <a:pt x="0" y="102259"/>
                      <a:pt x="1141" y="108344"/>
                      <a:pt x="4183" y="109485"/>
                    </a:cubicBezTo>
                    <a:cubicBezTo>
                      <a:pt x="7226" y="110626"/>
                      <a:pt x="8177" y="109485"/>
                      <a:pt x="11599" y="107584"/>
                    </a:cubicBezTo>
                    <a:cubicBezTo>
                      <a:pt x="14437" y="106234"/>
                      <a:pt x="17443" y="105283"/>
                      <a:pt x="20537" y="104731"/>
                    </a:cubicBezTo>
                    <a:cubicBezTo>
                      <a:pt x="27941" y="104712"/>
                      <a:pt x="35268" y="106272"/>
                      <a:pt x="42024" y="109295"/>
                    </a:cubicBezTo>
                    <a:cubicBezTo>
                      <a:pt x="51762" y="113231"/>
                      <a:pt x="60197" y="119810"/>
                      <a:pt x="66364" y="128310"/>
                    </a:cubicBezTo>
                    <a:cubicBezTo>
                      <a:pt x="68646" y="130782"/>
                      <a:pt x="71118" y="133635"/>
                      <a:pt x="73780" y="136297"/>
                    </a:cubicBezTo>
                    <a:cubicBezTo>
                      <a:pt x="84388" y="145272"/>
                      <a:pt x="97912" y="150083"/>
                      <a:pt x="111810" y="149798"/>
                    </a:cubicBezTo>
                    <a:cubicBezTo>
                      <a:pt x="121560" y="149760"/>
                      <a:pt x="130927" y="153601"/>
                      <a:pt x="137862" y="160446"/>
                    </a:cubicBezTo>
                    <a:cubicBezTo>
                      <a:pt x="141138" y="164725"/>
                      <a:pt x="142450" y="170182"/>
                      <a:pt x="141475" y="175468"/>
                    </a:cubicBezTo>
                    <a:lnTo>
                      <a:pt x="141475" y="175468"/>
                    </a:lnTo>
                    <a:cubicBezTo>
                      <a:pt x="140657" y="178948"/>
                      <a:pt x="138955" y="182162"/>
                      <a:pt x="136530" y="184786"/>
                    </a:cubicBezTo>
                    <a:cubicBezTo>
                      <a:pt x="135207" y="186193"/>
                      <a:pt x="134230" y="187885"/>
                      <a:pt x="133678" y="189730"/>
                    </a:cubicBezTo>
                    <a:cubicBezTo>
                      <a:pt x="133678" y="192772"/>
                      <a:pt x="139763" y="197526"/>
                      <a:pt x="143186" y="200379"/>
                    </a:cubicBezTo>
                    <a:lnTo>
                      <a:pt x="146989" y="203611"/>
                    </a:lnTo>
                    <a:lnTo>
                      <a:pt x="150222" y="206464"/>
                    </a:lnTo>
                    <a:lnTo>
                      <a:pt x="152313" y="208175"/>
                    </a:lnTo>
                    <a:cubicBezTo>
                      <a:pt x="156090" y="211407"/>
                      <a:pt x="159358" y="215192"/>
                      <a:pt x="162011" y="219394"/>
                    </a:cubicBezTo>
                    <a:lnTo>
                      <a:pt x="162011" y="219394"/>
                    </a:lnTo>
                    <a:cubicBezTo>
                      <a:pt x="163340" y="221638"/>
                      <a:pt x="164485" y="223996"/>
                      <a:pt x="165434" y="226430"/>
                    </a:cubicBezTo>
                    <a:cubicBezTo>
                      <a:pt x="166293" y="229130"/>
                      <a:pt x="167647" y="231640"/>
                      <a:pt x="169427" y="233846"/>
                    </a:cubicBezTo>
                    <a:cubicBezTo>
                      <a:pt x="171150" y="235405"/>
                      <a:pt x="173069" y="236755"/>
                      <a:pt x="175132" y="237839"/>
                    </a:cubicBezTo>
                    <a:cubicBezTo>
                      <a:pt x="177819" y="239360"/>
                      <a:pt x="180310" y="241224"/>
                      <a:pt x="182548" y="243353"/>
                    </a:cubicBezTo>
                    <a:cubicBezTo>
                      <a:pt x="184651" y="245331"/>
                      <a:pt x="186503" y="247575"/>
                      <a:pt x="188062" y="250009"/>
                    </a:cubicBezTo>
                    <a:cubicBezTo>
                      <a:pt x="190914" y="254002"/>
                      <a:pt x="192436" y="256094"/>
                      <a:pt x="197380" y="256664"/>
                    </a:cubicBezTo>
                    <a:cubicBezTo>
                      <a:pt x="202748" y="256816"/>
                      <a:pt x="208101" y="255980"/>
                      <a:pt x="213162" y="254192"/>
                    </a:cubicBezTo>
                    <a:cubicBezTo>
                      <a:pt x="221039" y="251473"/>
                      <a:pt x="229451" y="250693"/>
                      <a:pt x="237692" y="251910"/>
                    </a:cubicBezTo>
                    <a:cubicBezTo>
                      <a:pt x="253855" y="255333"/>
                      <a:pt x="266215" y="276250"/>
                      <a:pt x="270779" y="284997"/>
                    </a:cubicBezTo>
                    <a:cubicBezTo>
                      <a:pt x="276883" y="299335"/>
                      <a:pt x="278594" y="315136"/>
                      <a:pt x="275723" y="330444"/>
                    </a:cubicBezTo>
                    <a:cubicBezTo>
                      <a:pt x="275723" y="330444"/>
                      <a:pt x="275723" y="331585"/>
                      <a:pt x="275723" y="331965"/>
                    </a:cubicBezTo>
                    <a:cubicBezTo>
                      <a:pt x="275381" y="333391"/>
                      <a:pt x="274943" y="334798"/>
                      <a:pt x="274392" y="336148"/>
                    </a:cubicBezTo>
                    <a:lnTo>
                      <a:pt x="274392" y="336148"/>
                    </a:lnTo>
                    <a:close/>
                  </a:path>
                </a:pathLst>
              </a:custGeom>
              <a:grp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grpSp>
        <p:sp>
          <p:nvSpPr>
            <p:cNvPr id="652" name="Полилиния: фигура 787">
              <a:extLst>
                <a:ext uri="{FF2B5EF4-FFF2-40B4-BE49-F238E27FC236}">
                  <a16:creationId xmlns:a16="http://schemas.microsoft.com/office/drawing/2014/main" id="{249555B0-0C4A-4C73-8740-76D7F7685EF6}"/>
                </a:ext>
              </a:extLst>
            </p:cNvPr>
            <p:cNvSpPr/>
            <p:nvPr/>
          </p:nvSpPr>
          <p:spPr>
            <a:xfrm>
              <a:off x="2714404" y="3429717"/>
              <a:ext cx="504806" cy="568908"/>
            </a:xfrm>
            <a:custGeom>
              <a:avLst/>
              <a:gdLst>
                <a:gd name="connsiteX0" fmla="*/ 582251 w 583873"/>
                <a:gd name="connsiteY0" fmla="*/ 114285 h 655786"/>
                <a:gd name="connsiteX1" fmla="*/ 568940 w 583873"/>
                <a:gd name="connsiteY1" fmla="*/ 116757 h 655786"/>
                <a:gd name="connsiteX2" fmla="*/ 502957 w 583873"/>
                <a:gd name="connsiteY2" fmla="*/ 95650 h 655786"/>
                <a:gd name="connsiteX3" fmla="*/ 498393 w 583873"/>
                <a:gd name="connsiteY3" fmla="*/ 93178 h 655786"/>
                <a:gd name="connsiteX4" fmla="*/ 468539 w 583873"/>
                <a:gd name="connsiteY4" fmla="*/ 79677 h 655786"/>
                <a:gd name="connsiteX5" fmla="*/ 463595 w 583873"/>
                <a:gd name="connsiteY5" fmla="*/ 78346 h 655786"/>
                <a:gd name="connsiteX6" fmla="*/ 450665 w 583873"/>
                <a:gd name="connsiteY6" fmla="*/ 73402 h 655786"/>
                <a:gd name="connsiteX7" fmla="*/ 445721 w 583873"/>
                <a:gd name="connsiteY7" fmla="*/ 69219 h 655786"/>
                <a:gd name="connsiteX8" fmla="*/ 439255 w 583873"/>
                <a:gd name="connsiteY8" fmla="*/ 65035 h 655786"/>
                <a:gd name="connsiteX9" fmla="*/ 421571 w 583873"/>
                <a:gd name="connsiteY9" fmla="*/ 68648 h 655786"/>
                <a:gd name="connsiteX10" fmla="*/ 415296 w 583873"/>
                <a:gd name="connsiteY10" fmla="*/ 74543 h 655786"/>
                <a:gd name="connsiteX11" fmla="*/ 406549 w 583873"/>
                <a:gd name="connsiteY11" fmla="*/ 82149 h 655786"/>
                <a:gd name="connsiteX12" fmla="*/ 387533 w 583873"/>
                <a:gd name="connsiteY12" fmla="*/ 80248 h 655786"/>
                <a:gd name="connsiteX13" fmla="*/ 377265 w 583873"/>
                <a:gd name="connsiteY13" fmla="*/ 77966 h 655786"/>
                <a:gd name="connsiteX14" fmla="*/ 374033 w 583873"/>
                <a:gd name="connsiteY14" fmla="*/ 80058 h 655786"/>
                <a:gd name="connsiteX15" fmla="*/ 363194 w 583873"/>
                <a:gd name="connsiteY15" fmla="*/ 84431 h 655786"/>
                <a:gd name="connsiteX16" fmla="*/ 350073 w 583873"/>
                <a:gd name="connsiteY16" fmla="*/ 77966 h 655786"/>
                <a:gd name="connsiteX17" fmla="*/ 345319 w 583873"/>
                <a:gd name="connsiteY17" fmla="*/ 74733 h 655786"/>
                <a:gd name="connsiteX18" fmla="*/ 329537 w 583873"/>
                <a:gd name="connsiteY18" fmla="*/ 77205 h 655786"/>
                <a:gd name="connsiteX19" fmla="*/ 323832 w 583873"/>
                <a:gd name="connsiteY19" fmla="*/ 80248 h 655786"/>
                <a:gd name="connsiteX20" fmla="*/ 313374 w 583873"/>
                <a:gd name="connsiteY20" fmla="*/ 82910 h 655786"/>
                <a:gd name="connsiteX21" fmla="*/ 281428 w 583873"/>
                <a:gd name="connsiteY21" fmla="*/ 63894 h 655786"/>
                <a:gd name="connsiteX22" fmla="*/ 279716 w 583873"/>
                <a:gd name="connsiteY22" fmla="*/ 61993 h 655786"/>
                <a:gd name="connsiteX23" fmla="*/ 276864 w 583873"/>
                <a:gd name="connsiteY23" fmla="*/ 58380 h 655786"/>
                <a:gd name="connsiteX24" fmla="*/ 268497 w 583873"/>
                <a:gd name="connsiteY24" fmla="*/ 50393 h 655786"/>
                <a:gd name="connsiteX25" fmla="*/ 259370 w 583873"/>
                <a:gd name="connsiteY25" fmla="*/ 50393 h 655786"/>
                <a:gd name="connsiteX26" fmla="*/ 249482 w 583873"/>
                <a:gd name="connsiteY26" fmla="*/ 52105 h 655786"/>
                <a:gd name="connsiteX27" fmla="*/ 230467 w 583873"/>
                <a:gd name="connsiteY27" fmla="*/ 43168 h 655786"/>
                <a:gd name="connsiteX28" fmla="*/ 225142 w 583873"/>
                <a:gd name="connsiteY28" fmla="*/ 25674 h 655786"/>
                <a:gd name="connsiteX29" fmla="*/ 211641 w 583873"/>
                <a:gd name="connsiteY29" fmla="*/ 6658 h 655786"/>
                <a:gd name="connsiteX30" fmla="*/ 177604 w 583873"/>
                <a:gd name="connsiteY30" fmla="*/ 4947 h 655786"/>
                <a:gd name="connsiteX31" fmla="*/ 173801 w 583873"/>
                <a:gd name="connsiteY31" fmla="*/ 4947 h 655786"/>
                <a:gd name="connsiteX32" fmla="*/ 160870 w 583873"/>
                <a:gd name="connsiteY32" fmla="*/ 4947 h 655786"/>
                <a:gd name="connsiteX33" fmla="*/ 154975 w 583873"/>
                <a:gd name="connsiteY33" fmla="*/ 2475 h 655786"/>
                <a:gd name="connsiteX34" fmla="*/ 146228 w 583873"/>
                <a:gd name="connsiteY34" fmla="*/ 3 h 655786"/>
                <a:gd name="connsiteX35" fmla="*/ 136150 w 583873"/>
                <a:gd name="connsiteY35" fmla="*/ 6088 h 655786"/>
                <a:gd name="connsiteX36" fmla="*/ 133868 w 583873"/>
                <a:gd name="connsiteY36" fmla="*/ 18067 h 655786"/>
                <a:gd name="connsiteX37" fmla="*/ 139383 w 583873"/>
                <a:gd name="connsiteY37" fmla="*/ 28906 h 655786"/>
                <a:gd name="connsiteX38" fmla="*/ 143946 w 583873"/>
                <a:gd name="connsiteY38" fmla="*/ 56859 h 655786"/>
                <a:gd name="connsiteX39" fmla="*/ 143946 w 583873"/>
                <a:gd name="connsiteY39" fmla="*/ 58760 h 655786"/>
                <a:gd name="connsiteX40" fmla="*/ 140524 w 583873"/>
                <a:gd name="connsiteY40" fmla="*/ 64845 h 655786"/>
                <a:gd name="connsiteX41" fmla="*/ 138432 w 583873"/>
                <a:gd name="connsiteY41" fmla="*/ 68838 h 655786"/>
                <a:gd name="connsiteX42" fmla="*/ 141094 w 583873"/>
                <a:gd name="connsiteY42" fmla="*/ 76064 h 655786"/>
                <a:gd name="connsiteX43" fmla="*/ 167716 w 583873"/>
                <a:gd name="connsiteY43" fmla="*/ 95080 h 655786"/>
                <a:gd name="connsiteX44" fmla="*/ 175892 w 583873"/>
                <a:gd name="connsiteY44" fmla="*/ 99833 h 655786"/>
                <a:gd name="connsiteX45" fmla="*/ 197380 w 583873"/>
                <a:gd name="connsiteY45" fmla="*/ 128927 h 655786"/>
                <a:gd name="connsiteX46" fmla="*/ 175132 w 583873"/>
                <a:gd name="connsiteY46" fmla="*/ 163345 h 655786"/>
                <a:gd name="connsiteX47" fmla="*/ 156116 w 583873"/>
                <a:gd name="connsiteY47" fmla="*/ 175515 h 655786"/>
                <a:gd name="connsiteX48" fmla="*/ 123220 w 583873"/>
                <a:gd name="connsiteY48" fmla="*/ 208982 h 655786"/>
                <a:gd name="connsiteX49" fmla="*/ 130256 w 583873"/>
                <a:gd name="connsiteY49" fmla="*/ 220961 h 655786"/>
                <a:gd name="connsiteX50" fmla="*/ 139193 w 583873"/>
                <a:gd name="connsiteY50" fmla="*/ 234652 h 655786"/>
                <a:gd name="connsiteX51" fmla="*/ 132157 w 583873"/>
                <a:gd name="connsiteY51" fmla="*/ 253668 h 655786"/>
                <a:gd name="connsiteX52" fmla="*/ 126643 w 583873"/>
                <a:gd name="connsiteY52" fmla="*/ 262415 h 655786"/>
                <a:gd name="connsiteX53" fmla="*/ 126643 w 583873"/>
                <a:gd name="connsiteY53" fmla="*/ 268120 h 655786"/>
                <a:gd name="connsiteX54" fmla="*/ 126643 w 583873"/>
                <a:gd name="connsiteY54" fmla="*/ 274965 h 655786"/>
                <a:gd name="connsiteX55" fmla="*/ 120938 w 583873"/>
                <a:gd name="connsiteY55" fmla="*/ 284473 h 655786"/>
                <a:gd name="connsiteX56" fmla="*/ 114663 w 583873"/>
                <a:gd name="connsiteY56" fmla="*/ 288466 h 655786"/>
                <a:gd name="connsiteX57" fmla="*/ 110289 w 583873"/>
                <a:gd name="connsiteY57" fmla="*/ 290938 h 655786"/>
                <a:gd name="connsiteX58" fmla="*/ 105155 w 583873"/>
                <a:gd name="connsiteY58" fmla="*/ 298925 h 655786"/>
                <a:gd name="connsiteX59" fmla="*/ 102493 w 583873"/>
                <a:gd name="connsiteY59" fmla="*/ 309573 h 655786"/>
                <a:gd name="connsiteX60" fmla="*/ 102493 w 583873"/>
                <a:gd name="connsiteY60" fmla="*/ 312616 h 655786"/>
                <a:gd name="connsiteX61" fmla="*/ 100591 w 583873"/>
                <a:gd name="connsiteY61" fmla="*/ 322884 h 655786"/>
                <a:gd name="connsiteX62" fmla="*/ 96028 w 583873"/>
                <a:gd name="connsiteY62" fmla="*/ 336955 h 655786"/>
                <a:gd name="connsiteX63" fmla="*/ 90513 w 583873"/>
                <a:gd name="connsiteY63" fmla="*/ 358633 h 655786"/>
                <a:gd name="connsiteX64" fmla="*/ 90513 w 583873"/>
                <a:gd name="connsiteY64" fmla="*/ 365668 h 655786"/>
                <a:gd name="connsiteX65" fmla="*/ 81006 w 583873"/>
                <a:gd name="connsiteY65" fmla="*/ 400847 h 655786"/>
                <a:gd name="connsiteX66" fmla="*/ 77203 w 583873"/>
                <a:gd name="connsiteY66" fmla="*/ 406361 h 655786"/>
                <a:gd name="connsiteX67" fmla="*/ 66744 w 583873"/>
                <a:gd name="connsiteY67" fmla="*/ 431081 h 655786"/>
                <a:gd name="connsiteX68" fmla="*/ 54574 w 583873"/>
                <a:gd name="connsiteY68" fmla="*/ 473106 h 655786"/>
                <a:gd name="connsiteX69" fmla="*/ 39172 w 583873"/>
                <a:gd name="connsiteY69" fmla="*/ 485465 h 655786"/>
                <a:gd name="connsiteX70" fmla="*/ 28143 w 583873"/>
                <a:gd name="connsiteY70" fmla="*/ 493452 h 655786"/>
                <a:gd name="connsiteX71" fmla="*/ 26051 w 583873"/>
                <a:gd name="connsiteY71" fmla="*/ 497065 h 655786"/>
                <a:gd name="connsiteX72" fmla="*/ 16163 w 583873"/>
                <a:gd name="connsiteY72" fmla="*/ 507143 h 655786"/>
                <a:gd name="connsiteX73" fmla="*/ 4374 w 583873"/>
                <a:gd name="connsiteY73" fmla="*/ 504671 h 655786"/>
                <a:gd name="connsiteX74" fmla="*/ 0 w 583873"/>
                <a:gd name="connsiteY74" fmla="*/ 504671 h 655786"/>
                <a:gd name="connsiteX75" fmla="*/ 4183 w 583873"/>
                <a:gd name="connsiteY75" fmla="*/ 523686 h 655786"/>
                <a:gd name="connsiteX76" fmla="*/ 9318 w 583873"/>
                <a:gd name="connsiteY76" fmla="*/ 541371 h 655786"/>
                <a:gd name="connsiteX77" fmla="*/ 19586 w 583873"/>
                <a:gd name="connsiteY77" fmla="*/ 541371 h 655786"/>
                <a:gd name="connsiteX78" fmla="*/ 34038 w 583873"/>
                <a:gd name="connsiteY78" fmla="*/ 547646 h 655786"/>
                <a:gd name="connsiteX79" fmla="*/ 37270 w 583873"/>
                <a:gd name="connsiteY79" fmla="*/ 553731 h 655786"/>
                <a:gd name="connsiteX80" fmla="*/ 62751 w 583873"/>
                <a:gd name="connsiteY80" fmla="*/ 581113 h 655786"/>
                <a:gd name="connsiteX81" fmla="*/ 91274 w 583873"/>
                <a:gd name="connsiteY81" fmla="*/ 584345 h 655786"/>
                <a:gd name="connsiteX82" fmla="*/ 101542 w 583873"/>
                <a:gd name="connsiteY82" fmla="*/ 585867 h 655786"/>
                <a:gd name="connsiteX83" fmla="*/ 111050 w 583873"/>
                <a:gd name="connsiteY83" fmla="*/ 602600 h 655786"/>
                <a:gd name="connsiteX84" fmla="*/ 114663 w 583873"/>
                <a:gd name="connsiteY84" fmla="*/ 611918 h 655786"/>
                <a:gd name="connsiteX85" fmla="*/ 120558 w 583873"/>
                <a:gd name="connsiteY85" fmla="*/ 613629 h 655786"/>
                <a:gd name="connsiteX86" fmla="*/ 130256 w 583873"/>
                <a:gd name="connsiteY86" fmla="*/ 616481 h 655786"/>
                <a:gd name="connsiteX87" fmla="*/ 139003 w 583873"/>
                <a:gd name="connsiteY87" fmla="*/ 635497 h 655786"/>
                <a:gd name="connsiteX88" fmla="*/ 139003 w 583873"/>
                <a:gd name="connsiteY88" fmla="*/ 638539 h 655786"/>
                <a:gd name="connsiteX89" fmla="*/ 140524 w 583873"/>
                <a:gd name="connsiteY89" fmla="*/ 649568 h 655786"/>
                <a:gd name="connsiteX90" fmla="*/ 149081 w 583873"/>
                <a:gd name="connsiteY90" fmla="*/ 655273 h 655786"/>
                <a:gd name="connsiteX91" fmla="*/ 162582 w 583873"/>
                <a:gd name="connsiteY91" fmla="*/ 655273 h 655786"/>
                <a:gd name="connsiteX92" fmla="*/ 176463 w 583873"/>
                <a:gd name="connsiteY92" fmla="*/ 655273 h 655786"/>
                <a:gd name="connsiteX93" fmla="*/ 178364 w 583873"/>
                <a:gd name="connsiteY93" fmla="*/ 650329 h 655786"/>
                <a:gd name="connsiteX94" fmla="*/ 188823 w 583873"/>
                <a:gd name="connsiteY94" fmla="*/ 634166 h 655786"/>
                <a:gd name="connsiteX95" fmla="*/ 199091 w 583873"/>
                <a:gd name="connsiteY95" fmla="*/ 615151 h 655786"/>
                <a:gd name="connsiteX96" fmla="*/ 199091 w 583873"/>
                <a:gd name="connsiteY96" fmla="*/ 606974 h 655786"/>
                <a:gd name="connsiteX97" fmla="*/ 206507 w 583873"/>
                <a:gd name="connsiteY97" fmla="*/ 586437 h 655786"/>
                <a:gd name="connsiteX98" fmla="*/ 222860 w 583873"/>
                <a:gd name="connsiteY98" fmla="*/ 586437 h 655786"/>
                <a:gd name="connsiteX99" fmla="*/ 230467 w 583873"/>
                <a:gd name="connsiteY99" fmla="*/ 589670 h 655786"/>
                <a:gd name="connsiteX100" fmla="*/ 241876 w 583873"/>
                <a:gd name="connsiteY100" fmla="*/ 590811 h 655786"/>
                <a:gd name="connsiteX101" fmla="*/ 262793 w 583873"/>
                <a:gd name="connsiteY101" fmla="*/ 576549 h 655786"/>
                <a:gd name="connsiteX102" fmla="*/ 273441 w 583873"/>
                <a:gd name="connsiteY102" fmla="*/ 559245 h 655786"/>
                <a:gd name="connsiteX103" fmla="*/ 295499 w 583873"/>
                <a:gd name="connsiteY103" fmla="*/ 532243 h 655786"/>
                <a:gd name="connsiteX104" fmla="*/ 324783 w 583873"/>
                <a:gd name="connsiteY104" fmla="*/ 535476 h 655786"/>
                <a:gd name="connsiteX105" fmla="*/ 342467 w 583873"/>
                <a:gd name="connsiteY105" fmla="*/ 539089 h 655786"/>
                <a:gd name="connsiteX106" fmla="*/ 348552 w 583873"/>
                <a:gd name="connsiteY106" fmla="*/ 522355 h 655786"/>
                <a:gd name="connsiteX107" fmla="*/ 351404 w 583873"/>
                <a:gd name="connsiteY107" fmla="*/ 500488 h 655786"/>
                <a:gd name="connsiteX108" fmla="*/ 388104 w 583873"/>
                <a:gd name="connsiteY108" fmla="*/ 481472 h 655786"/>
                <a:gd name="connsiteX109" fmla="*/ 403126 w 583873"/>
                <a:gd name="connsiteY109" fmla="*/ 477669 h 655786"/>
                <a:gd name="connsiteX110" fmla="*/ 425564 w 583873"/>
                <a:gd name="connsiteY110" fmla="*/ 451998 h 655786"/>
                <a:gd name="connsiteX111" fmla="*/ 422522 w 583873"/>
                <a:gd name="connsiteY111" fmla="*/ 444012 h 655786"/>
                <a:gd name="connsiteX112" fmla="*/ 418339 w 583873"/>
                <a:gd name="connsiteY112" fmla="*/ 430131 h 655786"/>
                <a:gd name="connsiteX113" fmla="*/ 426325 w 583873"/>
                <a:gd name="connsiteY113" fmla="*/ 412256 h 655786"/>
                <a:gd name="connsiteX114" fmla="*/ 428607 w 583873"/>
                <a:gd name="connsiteY114" fmla="*/ 409404 h 655786"/>
                <a:gd name="connsiteX115" fmla="*/ 428607 w 583873"/>
                <a:gd name="connsiteY115" fmla="*/ 371373 h 655786"/>
                <a:gd name="connsiteX116" fmla="*/ 417007 w 583873"/>
                <a:gd name="connsiteY116" fmla="*/ 340758 h 655786"/>
                <a:gd name="connsiteX117" fmla="*/ 450284 w 583873"/>
                <a:gd name="connsiteY117" fmla="*/ 301397 h 655786"/>
                <a:gd name="connsiteX118" fmla="*/ 488315 w 583873"/>
                <a:gd name="connsiteY118" fmla="*/ 279339 h 655786"/>
                <a:gd name="connsiteX119" fmla="*/ 498393 w 583873"/>
                <a:gd name="connsiteY119" fmla="*/ 269070 h 655786"/>
                <a:gd name="connsiteX120" fmla="*/ 557531 w 583873"/>
                <a:gd name="connsiteY120" fmla="*/ 184262 h 655786"/>
                <a:gd name="connsiteX121" fmla="*/ 558862 w 583873"/>
                <a:gd name="connsiteY121" fmla="*/ 173803 h 655786"/>
                <a:gd name="connsiteX122" fmla="*/ 562665 w 583873"/>
                <a:gd name="connsiteY122" fmla="*/ 154788 h 655786"/>
                <a:gd name="connsiteX123" fmla="*/ 574075 w 583873"/>
                <a:gd name="connsiteY123" fmla="*/ 141477 h 655786"/>
                <a:gd name="connsiteX124" fmla="*/ 579779 w 583873"/>
                <a:gd name="connsiteY124" fmla="*/ 136533 h 655786"/>
                <a:gd name="connsiteX125" fmla="*/ 582251 w 583873"/>
                <a:gd name="connsiteY125" fmla="*/ 114285 h 65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83873" h="655786">
                  <a:moveTo>
                    <a:pt x="582251" y="114285"/>
                  </a:moveTo>
                  <a:cubicBezTo>
                    <a:pt x="577973" y="115825"/>
                    <a:pt x="573485" y="116662"/>
                    <a:pt x="568940" y="116757"/>
                  </a:cubicBezTo>
                  <a:cubicBezTo>
                    <a:pt x="545456" y="115749"/>
                    <a:pt x="522676" y="108447"/>
                    <a:pt x="502957" y="95650"/>
                  </a:cubicBezTo>
                  <a:lnTo>
                    <a:pt x="498393" y="93178"/>
                  </a:lnTo>
                  <a:cubicBezTo>
                    <a:pt x="488810" y="87892"/>
                    <a:pt x="478827" y="83366"/>
                    <a:pt x="468539" y="79677"/>
                  </a:cubicBezTo>
                  <a:lnTo>
                    <a:pt x="463595" y="78346"/>
                  </a:lnTo>
                  <a:cubicBezTo>
                    <a:pt x="459050" y="77414"/>
                    <a:pt x="454677" y="75741"/>
                    <a:pt x="450665" y="73402"/>
                  </a:cubicBezTo>
                  <a:cubicBezTo>
                    <a:pt x="448934" y="72109"/>
                    <a:pt x="447280" y="70702"/>
                    <a:pt x="445721" y="69219"/>
                  </a:cubicBezTo>
                  <a:cubicBezTo>
                    <a:pt x="444180" y="67051"/>
                    <a:pt x="441861" y="65549"/>
                    <a:pt x="439255" y="65035"/>
                  </a:cubicBezTo>
                  <a:cubicBezTo>
                    <a:pt x="433133" y="64408"/>
                    <a:pt x="426953" y="65663"/>
                    <a:pt x="421571" y="68648"/>
                  </a:cubicBezTo>
                  <a:cubicBezTo>
                    <a:pt x="419213" y="70303"/>
                    <a:pt x="417083" y="72280"/>
                    <a:pt x="415296" y="74543"/>
                  </a:cubicBezTo>
                  <a:cubicBezTo>
                    <a:pt x="412900" y="77624"/>
                    <a:pt x="409934" y="80190"/>
                    <a:pt x="406549" y="82149"/>
                  </a:cubicBezTo>
                  <a:cubicBezTo>
                    <a:pt x="400255" y="84526"/>
                    <a:pt x="393219" y="83823"/>
                    <a:pt x="387533" y="80248"/>
                  </a:cubicBezTo>
                  <a:cubicBezTo>
                    <a:pt x="384529" y="78194"/>
                    <a:pt x="380859" y="77376"/>
                    <a:pt x="377265" y="77966"/>
                  </a:cubicBezTo>
                  <a:cubicBezTo>
                    <a:pt x="376048" y="78422"/>
                    <a:pt x="374946" y="79145"/>
                    <a:pt x="374033" y="80058"/>
                  </a:cubicBezTo>
                  <a:cubicBezTo>
                    <a:pt x="371028" y="82720"/>
                    <a:pt x="367206" y="84279"/>
                    <a:pt x="363194" y="84431"/>
                  </a:cubicBezTo>
                  <a:cubicBezTo>
                    <a:pt x="358174" y="83955"/>
                    <a:pt x="353496" y="81655"/>
                    <a:pt x="350073" y="77966"/>
                  </a:cubicBezTo>
                  <a:cubicBezTo>
                    <a:pt x="348647" y="76673"/>
                    <a:pt x="347050" y="75589"/>
                    <a:pt x="345319" y="74733"/>
                  </a:cubicBezTo>
                  <a:cubicBezTo>
                    <a:pt x="340014" y="72451"/>
                    <a:pt x="333891" y="73421"/>
                    <a:pt x="329537" y="77205"/>
                  </a:cubicBezTo>
                  <a:lnTo>
                    <a:pt x="323832" y="80248"/>
                  </a:lnTo>
                  <a:lnTo>
                    <a:pt x="313374" y="82910"/>
                  </a:lnTo>
                  <a:cubicBezTo>
                    <a:pt x="300234" y="82244"/>
                    <a:pt x="288273" y="75133"/>
                    <a:pt x="281428" y="63894"/>
                  </a:cubicBezTo>
                  <a:lnTo>
                    <a:pt x="279716" y="61993"/>
                  </a:lnTo>
                  <a:lnTo>
                    <a:pt x="276864" y="58380"/>
                  </a:lnTo>
                  <a:cubicBezTo>
                    <a:pt x="274563" y="55242"/>
                    <a:pt x="271730" y="52542"/>
                    <a:pt x="268497" y="50393"/>
                  </a:cubicBezTo>
                  <a:cubicBezTo>
                    <a:pt x="265702" y="48644"/>
                    <a:pt x="262165" y="48644"/>
                    <a:pt x="259370" y="50393"/>
                  </a:cubicBezTo>
                  <a:cubicBezTo>
                    <a:pt x="256194" y="51496"/>
                    <a:pt x="252848" y="52067"/>
                    <a:pt x="249482" y="52105"/>
                  </a:cubicBezTo>
                  <a:cubicBezTo>
                    <a:pt x="241990" y="52789"/>
                    <a:pt x="234707" y="49386"/>
                    <a:pt x="230467" y="43168"/>
                  </a:cubicBezTo>
                  <a:cubicBezTo>
                    <a:pt x="227462" y="37786"/>
                    <a:pt x="225656" y="31816"/>
                    <a:pt x="225142" y="25674"/>
                  </a:cubicBezTo>
                  <a:cubicBezTo>
                    <a:pt x="223051" y="13694"/>
                    <a:pt x="221719" y="6658"/>
                    <a:pt x="211641" y="6658"/>
                  </a:cubicBezTo>
                  <a:cubicBezTo>
                    <a:pt x="200327" y="5479"/>
                    <a:pt x="188975" y="4909"/>
                    <a:pt x="177604" y="4947"/>
                  </a:cubicBezTo>
                  <a:cubicBezTo>
                    <a:pt x="176349" y="4737"/>
                    <a:pt x="175056" y="4737"/>
                    <a:pt x="173801" y="4947"/>
                  </a:cubicBezTo>
                  <a:cubicBezTo>
                    <a:pt x="169598" y="6335"/>
                    <a:pt x="165073" y="6335"/>
                    <a:pt x="160870" y="4947"/>
                  </a:cubicBezTo>
                  <a:cubicBezTo>
                    <a:pt x="158836" y="4319"/>
                    <a:pt x="156858" y="3502"/>
                    <a:pt x="154975" y="2475"/>
                  </a:cubicBezTo>
                  <a:cubicBezTo>
                    <a:pt x="152370" y="801"/>
                    <a:pt x="149328" y="-54"/>
                    <a:pt x="146228" y="3"/>
                  </a:cubicBezTo>
                  <a:cubicBezTo>
                    <a:pt x="142140" y="440"/>
                    <a:pt x="138432" y="2665"/>
                    <a:pt x="136150" y="6088"/>
                  </a:cubicBezTo>
                  <a:cubicBezTo>
                    <a:pt x="133602" y="9530"/>
                    <a:pt x="132765" y="13941"/>
                    <a:pt x="133868" y="18067"/>
                  </a:cubicBezTo>
                  <a:cubicBezTo>
                    <a:pt x="135085" y="21965"/>
                    <a:pt x="136949" y="25636"/>
                    <a:pt x="139383" y="28906"/>
                  </a:cubicBezTo>
                  <a:cubicBezTo>
                    <a:pt x="146228" y="36531"/>
                    <a:pt x="148016" y="47446"/>
                    <a:pt x="143946" y="56859"/>
                  </a:cubicBezTo>
                  <a:cubicBezTo>
                    <a:pt x="144023" y="57486"/>
                    <a:pt x="144023" y="58133"/>
                    <a:pt x="143946" y="58760"/>
                  </a:cubicBezTo>
                  <a:cubicBezTo>
                    <a:pt x="142958" y="60871"/>
                    <a:pt x="141817" y="62906"/>
                    <a:pt x="140524" y="64845"/>
                  </a:cubicBezTo>
                  <a:cubicBezTo>
                    <a:pt x="139611" y="66043"/>
                    <a:pt x="138907" y="67393"/>
                    <a:pt x="138432" y="68838"/>
                  </a:cubicBezTo>
                  <a:cubicBezTo>
                    <a:pt x="137481" y="71120"/>
                    <a:pt x="138432" y="72642"/>
                    <a:pt x="141094" y="76064"/>
                  </a:cubicBezTo>
                  <a:cubicBezTo>
                    <a:pt x="148738" y="83975"/>
                    <a:pt x="157752" y="90421"/>
                    <a:pt x="167716" y="95080"/>
                  </a:cubicBezTo>
                  <a:lnTo>
                    <a:pt x="175892" y="99833"/>
                  </a:lnTo>
                  <a:cubicBezTo>
                    <a:pt x="186161" y="105919"/>
                    <a:pt x="198521" y="113144"/>
                    <a:pt x="197380" y="128927"/>
                  </a:cubicBezTo>
                  <a:cubicBezTo>
                    <a:pt x="194813" y="142884"/>
                    <a:pt x="186807" y="155263"/>
                    <a:pt x="175132" y="163345"/>
                  </a:cubicBezTo>
                  <a:cubicBezTo>
                    <a:pt x="169180" y="167965"/>
                    <a:pt x="162810" y="172054"/>
                    <a:pt x="156116" y="175515"/>
                  </a:cubicBezTo>
                  <a:cubicBezTo>
                    <a:pt x="140334" y="185022"/>
                    <a:pt x="122269" y="195861"/>
                    <a:pt x="123220" y="208982"/>
                  </a:cubicBezTo>
                  <a:cubicBezTo>
                    <a:pt x="123961" y="213717"/>
                    <a:pt x="126490" y="217995"/>
                    <a:pt x="130256" y="220961"/>
                  </a:cubicBezTo>
                  <a:cubicBezTo>
                    <a:pt x="134306" y="224726"/>
                    <a:pt x="137386" y="229423"/>
                    <a:pt x="139193" y="234652"/>
                  </a:cubicBezTo>
                  <a:cubicBezTo>
                    <a:pt x="140353" y="241783"/>
                    <a:pt x="137690" y="249009"/>
                    <a:pt x="132157" y="253668"/>
                  </a:cubicBezTo>
                  <a:cubicBezTo>
                    <a:pt x="129723" y="256159"/>
                    <a:pt x="127840" y="259144"/>
                    <a:pt x="126643" y="262415"/>
                  </a:cubicBezTo>
                  <a:cubicBezTo>
                    <a:pt x="126452" y="264316"/>
                    <a:pt x="126452" y="266218"/>
                    <a:pt x="126643" y="268120"/>
                  </a:cubicBezTo>
                  <a:cubicBezTo>
                    <a:pt x="127099" y="270382"/>
                    <a:pt x="127099" y="272702"/>
                    <a:pt x="126643" y="274965"/>
                  </a:cubicBezTo>
                  <a:lnTo>
                    <a:pt x="120938" y="284473"/>
                  </a:lnTo>
                  <a:cubicBezTo>
                    <a:pt x="119055" y="286108"/>
                    <a:pt x="116945" y="287458"/>
                    <a:pt x="114663" y="288466"/>
                  </a:cubicBezTo>
                  <a:cubicBezTo>
                    <a:pt x="113104" y="289094"/>
                    <a:pt x="111639" y="289930"/>
                    <a:pt x="110289" y="290938"/>
                  </a:cubicBezTo>
                  <a:cubicBezTo>
                    <a:pt x="107931" y="293125"/>
                    <a:pt x="106163" y="295863"/>
                    <a:pt x="105155" y="298925"/>
                  </a:cubicBezTo>
                  <a:cubicBezTo>
                    <a:pt x="103843" y="302347"/>
                    <a:pt x="102949" y="305922"/>
                    <a:pt x="102493" y="309573"/>
                  </a:cubicBezTo>
                  <a:lnTo>
                    <a:pt x="102493" y="312616"/>
                  </a:lnTo>
                  <a:cubicBezTo>
                    <a:pt x="102037" y="316076"/>
                    <a:pt x="101409" y="319499"/>
                    <a:pt x="100591" y="322884"/>
                  </a:cubicBezTo>
                  <a:cubicBezTo>
                    <a:pt x="99356" y="327657"/>
                    <a:pt x="97834" y="332354"/>
                    <a:pt x="96028" y="336955"/>
                  </a:cubicBezTo>
                  <a:cubicBezTo>
                    <a:pt x="93194" y="343896"/>
                    <a:pt x="91331" y="351179"/>
                    <a:pt x="90513" y="358633"/>
                  </a:cubicBezTo>
                  <a:cubicBezTo>
                    <a:pt x="90513" y="361105"/>
                    <a:pt x="90513" y="363387"/>
                    <a:pt x="90513" y="365668"/>
                  </a:cubicBezTo>
                  <a:cubicBezTo>
                    <a:pt x="91274" y="378124"/>
                    <a:pt x="87927" y="390484"/>
                    <a:pt x="81006" y="400847"/>
                  </a:cubicBezTo>
                  <a:lnTo>
                    <a:pt x="77203" y="406361"/>
                  </a:lnTo>
                  <a:cubicBezTo>
                    <a:pt x="70946" y="413131"/>
                    <a:pt x="67257" y="421878"/>
                    <a:pt x="66744" y="431081"/>
                  </a:cubicBezTo>
                  <a:cubicBezTo>
                    <a:pt x="66155" y="445875"/>
                    <a:pt x="61971" y="460289"/>
                    <a:pt x="54574" y="473106"/>
                  </a:cubicBezTo>
                  <a:cubicBezTo>
                    <a:pt x="50695" y="478582"/>
                    <a:pt x="45352" y="482860"/>
                    <a:pt x="39172" y="485465"/>
                  </a:cubicBezTo>
                  <a:cubicBezTo>
                    <a:pt x="34988" y="487348"/>
                    <a:pt x="31242" y="490067"/>
                    <a:pt x="28143" y="493452"/>
                  </a:cubicBezTo>
                  <a:lnTo>
                    <a:pt x="26051" y="497065"/>
                  </a:lnTo>
                  <a:cubicBezTo>
                    <a:pt x="24321" y="501667"/>
                    <a:pt x="20727" y="505318"/>
                    <a:pt x="16163" y="507143"/>
                  </a:cubicBezTo>
                  <a:cubicBezTo>
                    <a:pt x="12075" y="508588"/>
                    <a:pt x="7530" y="507637"/>
                    <a:pt x="4374" y="504671"/>
                  </a:cubicBezTo>
                  <a:cubicBezTo>
                    <a:pt x="2282" y="503150"/>
                    <a:pt x="1902" y="502960"/>
                    <a:pt x="0" y="504671"/>
                  </a:cubicBezTo>
                  <a:cubicBezTo>
                    <a:pt x="152" y="511212"/>
                    <a:pt x="1559" y="517678"/>
                    <a:pt x="4183" y="523686"/>
                  </a:cubicBezTo>
                  <a:cubicBezTo>
                    <a:pt x="6275" y="529467"/>
                    <a:pt x="7987" y="535381"/>
                    <a:pt x="9318" y="541371"/>
                  </a:cubicBezTo>
                  <a:lnTo>
                    <a:pt x="19586" y="541371"/>
                  </a:lnTo>
                  <a:cubicBezTo>
                    <a:pt x="25024" y="541523"/>
                    <a:pt x="30216" y="543767"/>
                    <a:pt x="34038" y="547646"/>
                  </a:cubicBezTo>
                  <a:cubicBezTo>
                    <a:pt x="35445" y="549490"/>
                    <a:pt x="36529" y="551544"/>
                    <a:pt x="37270" y="553731"/>
                  </a:cubicBezTo>
                  <a:cubicBezTo>
                    <a:pt x="40617" y="566566"/>
                    <a:pt x="50182" y="576853"/>
                    <a:pt x="62751" y="581113"/>
                  </a:cubicBezTo>
                  <a:cubicBezTo>
                    <a:pt x="72011" y="583737"/>
                    <a:pt x="81652" y="584821"/>
                    <a:pt x="91274" y="584345"/>
                  </a:cubicBezTo>
                  <a:cubicBezTo>
                    <a:pt x="94773" y="583946"/>
                    <a:pt x="98310" y="584479"/>
                    <a:pt x="101542" y="585867"/>
                  </a:cubicBezTo>
                  <a:cubicBezTo>
                    <a:pt x="107209" y="589594"/>
                    <a:pt x="110765" y="595812"/>
                    <a:pt x="111050" y="602600"/>
                  </a:cubicBezTo>
                  <a:cubicBezTo>
                    <a:pt x="111221" y="606023"/>
                    <a:pt x="112476" y="609294"/>
                    <a:pt x="114663" y="611918"/>
                  </a:cubicBezTo>
                  <a:cubicBezTo>
                    <a:pt x="116488" y="612906"/>
                    <a:pt x="118485" y="613496"/>
                    <a:pt x="120558" y="613629"/>
                  </a:cubicBezTo>
                  <a:cubicBezTo>
                    <a:pt x="123961" y="613895"/>
                    <a:pt x="127251" y="614865"/>
                    <a:pt x="130256" y="616481"/>
                  </a:cubicBezTo>
                  <a:cubicBezTo>
                    <a:pt x="136321" y="620817"/>
                    <a:pt x="139649" y="628062"/>
                    <a:pt x="139003" y="635497"/>
                  </a:cubicBezTo>
                  <a:lnTo>
                    <a:pt x="139003" y="638539"/>
                  </a:lnTo>
                  <a:cubicBezTo>
                    <a:pt x="138660" y="642285"/>
                    <a:pt x="139193" y="646051"/>
                    <a:pt x="140524" y="649568"/>
                  </a:cubicBezTo>
                  <a:cubicBezTo>
                    <a:pt x="142482" y="652554"/>
                    <a:pt x="145563" y="654607"/>
                    <a:pt x="149081" y="655273"/>
                  </a:cubicBezTo>
                  <a:cubicBezTo>
                    <a:pt x="153549" y="655957"/>
                    <a:pt x="158113" y="655957"/>
                    <a:pt x="162582" y="655273"/>
                  </a:cubicBezTo>
                  <a:lnTo>
                    <a:pt x="176463" y="655273"/>
                  </a:lnTo>
                  <a:cubicBezTo>
                    <a:pt x="176957" y="653581"/>
                    <a:pt x="177604" y="651926"/>
                    <a:pt x="178364" y="650329"/>
                  </a:cubicBezTo>
                  <a:cubicBezTo>
                    <a:pt x="181122" y="644510"/>
                    <a:pt x="184640" y="639072"/>
                    <a:pt x="188823" y="634166"/>
                  </a:cubicBezTo>
                  <a:cubicBezTo>
                    <a:pt x="193729" y="628746"/>
                    <a:pt x="197266" y="622224"/>
                    <a:pt x="199091" y="615151"/>
                  </a:cubicBezTo>
                  <a:cubicBezTo>
                    <a:pt x="199091" y="612488"/>
                    <a:pt x="199091" y="609826"/>
                    <a:pt x="199091" y="606974"/>
                  </a:cubicBezTo>
                  <a:cubicBezTo>
                    <a:pt x="199091" y="598987"/>
                    <a:pt x="200232" y="590811"/>
                    <a:pt x="206507" y="586437"/>
                  </a:cubicBezTo>
                  <a:cubicBezTo>
                    <a:pt x="211679" y="583965"/>
                    <a:pt x="217688" y="583965"/>
                    <a:pt x="222860" y="586437"/>
                  </a:cubicBezTo>
                  <a:cubicBezTo>
                    <a:pt x="225465" y="587350"/>
                    <a:pt x="228014" y="588415"/>
                    <a:pt x="230467" y="589670"/>
                  </a:cubicBezTo>
                  <a:cubicBezTo>
                    <a:pt x="233794" y="592028"/>
                    <a:pt x="238130" y="592465"/>
                    <a:pt x="241876" y="590811"/>
                  </a:cubicBezTo>
                  <a:cubicBezTo>
                    <a:pt x="249748" y="587521"/>
                    <a:pt x="256860" y="582672"/>
                    <a:pt x="262793" y="576549"/>
                  </a:cubicBezTo>
                  <a:cubicBezTo>
                    <a:pt x="267318" y="571434"/>
                    <a:pt x="270912" y="565577"/>
                    <a:pt x="273441" y="559245"/>
                  </a:cubicBezTo>
                  <a:cubicBezTo>
                    <a:pt x="277339" y="547912"/>
                    <a:pt x="285174" y="538328"/>
                    <a:pt x="295499" y="532243"/>
                  </a:cubicBezTo>
                  <a:cubicBezTo>
                    <a:pt x="305159" y="528136"/>
                    <a:pt x="316264" y="529353"/>
                    <a:pt x="324783" y="535476"/>
                  </a:cubicBezTo>
                  <a:cubicBezTo>
                    <a:pt x="332009" y="539279"/>
                    <a:pt x="336762" y="541371"/>
                    <a:pt x="342467" y="539089"/>
                  </a:cubicBezTo>
                  <a:cubicBezTo>
                    <a:pt x="348172" y="536807"/>
                    <a:pt x="349693" y="532433"/>
                    <a:pt x="348552" y="522355"/>
                  </a:cubicBezTo>
                  <a:cubicBezTo>
                    <a:pt x="346860" y="514958"/>
                    <a:pt x="347867" y="507200"/>
                    <a:pt x="351404" y="500488"/>
                  </a:cubicBezTo>
                  <a:cubicBezTo>
                    <a:pt x="360665" y="489573"/>
                    <a:pt x="373842" y="482727"/>
                    <a:pt x="388104" y="481472"/>
                  </a:cubicBezTo>
                  <a:cubicBezTo>
                    <a:pt x="393181" y="480522"/>
                    <a:pt x="398201" y="479247"/>
                    <a:pt x="403126" y="477669"/>
                  </a:cubicBezTo>
                  <a:cubicBezTo>
                    <a:pt x="428036" y="468161"/>
                    <a:pt x="426135" y="455992"/>
                    <a:pt x="425564" y="451998"/>
                  </a:cubicBezTo>
                  <a:cubicBezTo>
                    <a:pt x="424823" y="449241"/>
                    <a:pt x="423796" y="446560"/>
                    <a:pt x="422522" y="444012"/>
                  </a:cubicBezTo>
                  <a:cubicBezTo>
                    <a:pt x="420012" y="439791"/>
                    <a:pt x="418567" y="435037"/>
                    <a:pt x="418339" y="430131"/>
                  </a:cubicBezTo>
                  <a:cubicBezTo>
                    <a:pt x="418643" y="423380"/>
                    <a:pt x="421495" y="416991"/>
                    <a:pt x="426325" y="412256"/>
                  </a:cubicBezTo>
                  <a:lnTo>
                    <a:pt x="428607" y="409404"/>
                  </a:lnTo>
                  <a:cubicBezTo>
                    <a:pt x="440967" y="393051"/>
                    <a:pt x="435833" y="384113"/>
                    <a:pt x="428607" y="371373"/>
                  </a:cubicBezTo>
                  <a:cubicBezTo>
                    <a:pt x="422313" y="362265"/>
                    <a:pt x="418339" y="351749"/>
                    <a:pt x="417007" y="340758"/>
                  </a:cubicBezTo>
                  <a:cubicBezTo>
                    <a:pt x="414916" y="315468"/>
                    <a:pt x="440587" y="305200"/>
                    <a:pt x="450284" y="301397"/>
                  </a:cubicBezTo>
                  <a:cubicBezTo>
                    <a:pt x="464546" y="297213"/>
                    <a:pt x="477609" y="289645"/>
                    <a:pt x="488315" y="279339"/>
                  </a:cubicBezTo>
                  <a:lnTo>
                    <a:pt x="498393" y="269070"/>
                  </a:lnTo>
                  <a:cubicBezTo>
                    <a:pt x="522923" y="244160"/>
                    <a:pt x="550686" y="216208"/>
                    <a:pt x="557531" y="184262"/>
                  </a:cubicBezTo>
                  <a:cubicBezTo>
                    <a:pt x="558254" y="180820"/>
                    <a:pt x="558691" y="177321"/>
                    <a:pt x="558862" y="173803"/>
                  </a:cubicBezTo>
                  <a:cubicBezTo>
                    <a:pt x="559033" y="167300"/>
                    <a:pt x="560326" y="160854"/>
                    <a:pt x="562665" y="154788"/>
                  </a:cubicBezTo>
                  <a:cubicBezTo>
                    <a:pt x="565156" y="149388"/>
                    <a:pt x="569112" y="144767"/>
                    <a:pt x="574075" y="141477"/>
                  </a:cubicBezTo>
                  <a:cubicBezTo>
                    <a:pt x="576109" y="139994"/>
                    <a:pt x="578011" y="138340"/>
                    <a:pt x="579779" y="136533"/>
                  </a:cubicBezTo>
                  <a:cubicBezTo>
                    <a:pt x="584172" y="129954"/>
                    <a:pt x="585084" y="121663"/>
                    <a:pt x="582251" y="11428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53" name="Полилиния: фигура 5">
              <a:extLst>
                <a:ext uri="{FF2B5EF4-FFF2-40B4-BE49-F238E27FC236}">
                  <a16:creationId xmlns:a16="http://schemas.microsoft.com/office/drawing/2014/main" id="{D324B0B1-FCB0-4350-8A6A-3DF5E8FFC9C9}"/>
                </a:ext>
              </a:extLst>
            </p:cNvPr>
            <p:cNvSpPr/>
            <p:nvPr/>
          </p:nvSpPr>
          <p:spPr>
            <a:xfrm>
              <a:off x="8802932" y="3493543"/>
              <a:ext cx="11087" cy="14349"/>
            </a:xfrm>
            <a:custGeom>
              <a:avLst/>
              <a:gdLst>
                <a:gd name="connsiteX0" fmla="*/ 437 w 6378"/>
                <a:gd name="connsiteY0" fmla="*/ 7930 h 8226"/>
                <a:gd name="connsiteX1" fmla="*/ 2437 w 6378"/>
                <a:gd name="connsiteY1" fmla="*/ 7930 h 8226"/>
                <a:gd name="connsiteX2" fmla="*/ 6057 w 6378"/>
                <a:gd name="connsiteY2" fmla="*/ 5263 h 8226"/>
                <a:gd name="connsiteX3" fmla="*/ 6057 w 6378"/>
                <a:gd name="connsiteY3" fmla="*/ 2977 h 8226"/>
                <a:gd name="connsiteX4" fmla="*/ 4532 w 6378"/>
                <a:gd name="connsiteY4" fmla="*/ 501 h 8226"/>
                <a:gd name="connsiteX5" fmla="*/ 3294 w 6378"/>
                <a:gd name="connsiteY5" fmla="*/ 24 h 8226"/>
                <a:gd name="connsiteX6" fmla="*/ 2627 w 6378"/>
                <a:gd name="connsiteY6" fmla="*/ 596 h 8226"/>
                <a:gd name="connsiteX7" fmla="*/ 1770 w 6378"/>
                <a:gd name="connsiteY7" fmla="*/ 1739 h 8226"/>
                <a:gd name="connsiteX8" fmla="*/ 1008 w 6378"/>
                <a:gd name="connsiteY8" fmla="*/ 3072 h 8226"/>
                <a:gd name="connsiteX9" fmla="*/ 437 w 6378"/>
                <a:gd name="connsiteY9" fmla="*/ 7930 h 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8" h="8226">
                  <a:moveTo>
                    <a:pt x="437" y="7930"/>
                  </a:moveTo>
                  <a:cubicBezTo>
                    <a:pt x="1104" y="8597"/>
                    <a:pt x="1770" y="7930"/>
                    <a:pt x="2437" y="7930"/>
                  </a:cubicBezTo>
                  <a:cubicBezTo>
                    <a:pt x="3104" y="7930"/>
                    <a:pt x="5390" y="6597"/>
                    <a:pt x="6057" y="5263"/>
                  </a:cubicBezTo>
                  <a:cubicBezTo>
                    <a:pt x="6486" y="4561"/>
                    <a:pt x="6486" y="3679"/>
                    <a:pt x="6057" y="2977"/>
                  </a:cubicBezTo>
                  <a:cubicBezTo>
                    <a:pt x="5605" y="2118"/>
                    <a:pt x="5096" y="1291"/>
                    <a:pt x="4532" y="501"/>
                  </a:cubicBezTo>
                  <a:cubicBezTo>
                    <a:pt x="4247" y="115"/>
                    <a:pt x="3764" y="-70"/>
                    <a:pt x="3294" y="24"/>
                  </a:cubicBezTo>
                  <a:lnTo>
                    <a:pt x="2627" y="596"/>
                  </a:lnTo>
                  <a:cubicBezTo>
                    <a:pt x="2312" y="953"/>
                    <a:pt x="2025" y="1336"/>
                    <a:pt x="1770" y="1739"/>
                  </a:cubicBezTo>
                  <a:cubicBezTo>
                    <a:pt x="1770" y="1739"/>
                    <a:pt x="1294" y="2596"/>
                    <a:pt x="1008" y="3072"/>
                  </a:cubicBezTo>
                  <a:cubicBezTo>
                    <a:pt x="723" y="3548"/>
                    <a:pt x="-706" y="6692"/>
                    <a:pt x="437" y="793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54" name="Полилиния: фигура 6">
              <a:extLst>
                <a:ext uri="{FF2B5EF4-FFF2-40B4-BE49-F238E27FC236}">
                  <a16:creationId xmlns:a16="http://schemas.microsoft.com/office/drawing/2014/main" id="{47832C92-2617-4736-AE9F-04BA97B71D77}"/>
                </a:ext>
              </a:extLst>
            </p:cNvPr>
            <p:cNvSpPr/>
            <p:nvPr/>
          </p:nvSpPr>
          <p:spPr>
            <a:xfrm>
              <a:off x="8810896" y="3530852"/>
              <a:ext cx="18230" cy="56018"/>
            </a:xfrm>
            <a:custGeom>
              <a:avLst/>
              <a:gdLst>
                <a:gd name="connsiteX0" fmla="*/ 9794 w 10487"/>
                <a:gd name="connsiteY0" fmla="*/ 13117 h 32113"/>
                <a:gd name="connsiteX1" fmla="*/ 8651 w 10487"/>
                <a:gd name="connsiteY1" fmla="*/ 9973 h 32113"/>
                <a:gd name="connsiteX2" fmla="*/ 6555 w 10487"/>
                <a:gd name="connsiteY2" fmla="*/ 7211 h 32113"/>
                <a:gd name="connsiteX3" fmla="*/ 5793 w 10487"/>
                <a:gd name="connsiteY3" fmla="*/ 4258 h 32113"/>
                <a:gd name="connsiteX4" fmla="*/ 5031 w 10487"/>
                <a:gd name="connsiteY4" fmla="*/ 1306 h 32113"/>
                <a:gd name="connsiteX5" fmla="*/ 4079 w 10487"/>
                <a:gd name="connsiteY5" fmla="*/ 639 h 32113"/>
                <a:gd name="connsiteX6" fmla="*/ 1697 w 10487"/>
                <a:gd name="connsiteY6" fmla="*/ 67 h 32113"/>
                <a:gd name="connsiteX7" fmla="*/ 745 w 10487"/>
                <a:gd name="connsiteY7" fmla="*/ 67 h 32113"/>
                <a:gd name="connsiteX8" fmla="*/ 745 w 10487"/>
                <a:gd name="connsiteY8" fmla="*/ 1782 h 32113"/>
                <a:gd name="connsiteX9" fmla="*/ 745 w 10487"/>
                <a:gd name="connsiteY9" fmla="*/ 4735 h 32113"/>
                <a:gd name="connsiteX10" fmla="*/ 1221 w 10487"/>
                <a:gd name="connsiteY10" fmla="*/ 8164 h 32113"/>
                <a:gd name="connsiteX11" fmla="*/ 2650 w 10487"/>
                <a:gd name="connsiteY11" fmla="*/ 10640 h 32113"/>
                <a:gd name="connsiteX12" fmla="*/ 3412 w 10487"/>
                <a:gd name="connsiteY12" fmla="*/ 11402 h 32113"/>
                <a:gd name="connsiteX13" fmla="*/ 3412 w 10487"/>
                <a:gd name="connsiteY13" fmla="*/ 12164 h 32113"/>
                <a:gd name="connsiteX14" fmla="*/ 2936 w 10487"/>
                <a:gd name="connsiteY14" fmla="*/ 22928 h 32113"/>
                <a:gd name="connsiteX15" fmla="*/ 2460 w 10487"/>
                <a:gd name="connsiteY15" fmla="*/ 24356 h 32113"/>
                <a:gd name="connsiteX16" fmla="*/ 1317 w 10487"/>
                <a:gd name="connsiteY16" fmla="*/ 25404 h 32113"/>
                <a:gd name="connsiteX17" fmla="*/ 78 w 10487"/>
                <a:gd name="connsiteY17" fmla="*/ 28833 h 32113"/>
                <a:gd name="connsiteX18" fmla="*/ 2460 w 10487"/>
                <a:gd name="connsiteY18" fmla="*/ 31691 h 32113"/>
                <a:gd name="connsiteX19" fmla="*/ 6460 w 10487"/>
                <a:gd name="connsiteY19" fmla="*/ 31690 h 32113"/>
                <a:gd name="connsiteX20" fmla="*/ 6460 w 10487"/>
                <a:gd name="connsiteY20" fmla="*/ 28071 h 32113"/>
                <a:gd name="connsiteX21" fmla="*/ 7984 w 10487"/>
                <a:gd name="connsiteY21" fmla="*/ 24547 h 32113"/>
                <a:gd name="connsiteX22" fmla="*/ 9222 w 10487"/>
                <a:gd name="connsiteY22" fmla="*/ 23594 h 32113"/>
                <a:gd name="connsiteX23" fmla="*/ 10460 w 10487"/>
                <a:gd name="connsiteY23" fmla="*/ 20260 h 32113"/>
                <a:gd name="connsiteX24" fmla="*/ 9794 w 10487"/>
                <a:gd name="connsiteY24" fmla="*/ 13117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87" h="32113">
                  <a:moveTo>
                    <a:pt x="9794" y="13117"/>
                  </a:moveTo>
                  <a:cubicBezTo>
                    <a:pt x="9555" y="12022"/>
                    <a:pt x="9171" y="10965"/>
                    <a:pt x="8651" y="9973"/>
                  </a:cubicBezTo>
                  <a:cubicBezTo>
                    <a:pt x="7984" y="9021"/>
                    <a:pt x="7127" y="8164"/>
                    <a:pt x="6555" y="7211"/>
                  </a:cubicBezTo>
                  <a:cubicBezTo>
                    <a:pt x="6114" y="6285"/>
                    <a:pt x="5856" y="5282"/>
                    <a:pt x="5793" y="4258"/>
                  </a:cubicBezTo>
                  <a:cubicBezTo>
                    <a:pt x="5850" y="3219"/>
                    <a:pt x="5584" y="2188"/>
                    <a:pt x="5031" y="1306"/>
                  </a:cubicBezTo>
                  <a:lnTo>
                    <a:pt x="4079" y="639"/>
                  </a:lnTo>
                  <a:cubicBezTo>
                    <a:pt x="3313" y="347"/>
                    <a:pt x="2512" y="155"/>
                    <a:pt x="1697" y="67"/>
                  </a:cubicBezTo>
                  <a:cubicBezTo>
                    <a:pt x="1386" y="-22"/>
                    <a:pt x="1056" y="-22"/>
                    <a:pt x="745" y="67"/>
                  </a:cubicBezTo>
                  <a:cubicBezTo>
                    <a:pt x="418" y="592"/>
                    <a:pt x="418" y="1257"/>
                    <a:pt x="745" y="1782"/>
                  </a:cubicBezTo>
                  <a:lnTo>
                    <a:pt x="745" y="4735"/>
                  </a:lnTo>
                  <a:cubicBezTo>
                    <a:pt x="810" y="5889"/>
                    <a:pt x="969" y="7036"/>
                    <a:pt x="1221" y="8164"/>
                  </a:cubicBezTo>
                  <a:cubicBezTo>
                    <a:pt x="1449" y="9110"/>
                    <a:pt x="1945" y="9970"/>
                    <a:pt x="2650" y="10640"/>
                  </a:cubicBezTo>
                  <a:cubicBezTo>
                    <a:pt x="2650" y="10640"/>
                    <a:pt x="3221" y="10640"/>
                    <a:pt x="3412" y="11402"/>
                  </a:cubicBezTo>
                  <a:lnTo>
                    <a:pt x="3412" y="12164"/>
                  </a:lnTo>
                  <a:cubicBezTo>
                    <a:pt x="4015" y="15745"/>
                    <a:pt x="3852" y="19414"/>
                    <a:pt x="2936" y="22928"/>
                  </a:cubicBezTo>
                  <a:cubicBezTo>
                    <a:pt x="2879" y="23432"/>
                    <a:pt x="2716" y="23919"/>
                    <a:pt x="2460" y="24356"/>
                  </a:cubicBezTo>
                  <a:cubicBezTo>
                    <a:pt x="2101" y="24729"/>
                    <a:pt x="1719" y="25079"/>
                    <a:pt x="1317" y="25404"/>
                  </a:cubicBezTo>
                  <a:cubicBezTo>
                    <a:pt x="280" y="26215"/>
                    <a:pt x="-201" y="27547"/>
                    <a:pt x="78" y="28833"/>
                  </a:cubicBezTo>
                  <a:cubicBezTo>
                    <a:pt x="354" y="30119"/>
                    <a:pt x="1244" y="31187"/>
                    <a:pt x="2460" y="31691"/>
                  </a:cubicBezTo>
                  <a:cubicBezTo>
                    <a:pt x="3412" y="31690"/>
                    <a:pt x="5603" y="32643"/>
                    <a:pt x="6460" y="31690"/>
                  </a:cubicBezTo>
                  <a:cubicBezTo>
                    <a:pt x="7317" y="30738"/>
                    <a:pt x="6460" y="29023"/>
                    <a:pt x="6460" y="28071"/>
                  </a:cubicBezTo>
                  <a:cubicBezTo>
                    <a:pt x="6503" y="26746"/>
                    <a:pt x="7048" y="25486"/>
                    <a:pt x="7984" y="24547"/>
                  </a:cubicBezTo>
                  <a:lnTo>
                    <a:pt x="9222" y="23594"/>
                  </a:lnTo>
                  <a:cubicBezTo>
                    <a:pt x="10042" y="22679"/>
                    <a:pt x="10484" y="21488"/>
                    <a:pt x="10460" y="20260"/>
                  </a:cubicBezTo>
                  <a:cubicBezTo>
                    <a:pt x="10570" y="17860"/>
                    <a:pt x="10345" y="15456"/>
                    <a:pt x="9794" y="131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55" name="Полилиния: фигура 7">
              <a:extLst>
                <a:ext uri="{FF2B5EF4-FFF2-40B4-BE49-F238E27FC236}">
                  <a16:creationId xmlns:a16="http://schemas.microsoft.com/office/drawing/2014/main" id="{CEF17C63-A48A-4889-B2FC-C293BDCC1776}"/>
                </a:ext>
              </a:extLst>
            </p:cNvPr>
            <p:cNvSpPr/>
            <p:nvPr/>
          </p:nvSpPr>
          <p:spPr>
            <a:xfrm>
              <a:off x="8795009" y="3690421"/>
              <a:ext cx="22530" cy="102696"/>
            </a:xfrm>
            <a:custGeom>
              <a:avLst/>
              <a:gdLst>
                <a:gd name="connsiteX0" fmla="*/ 12860 w 12961"/>
                <a:gd name="connsiteY0" fmla="*/ 25274 h 58872"/>
                <a:gd name="connsiteX1" fmla="*/ 10765 w 12961"/>
                <a:gd name="connsiteY1" fmla="*/ 10224 h 58872"/>
                <a:gd name="connsiteX2" fmla="*/ 10765 w 12961"/>
                <a:gd name="connsiteY2" fmla="*/ 4414 h 58872"/>
                <a:gd name="connsiteX3" fmla="*/ 10765 w 12961"/>
                <a:gd name="connsiteY3" fmla="*/ 1652 h 58872"/>
                <a:gd name="connsiteX4" fmla="*/ 8273 w 12961"/>
                <a:gd name="connsiteY4" fmla="*/ 48 h 58872"/>
                <a:gd name="connsiteX5" fmla="*/ 6669 w 12961"/>
                <a:gd name="connsiteY5" fmla="*/ 1652 h 58872"/>
                <a:gd name="connsiteX6" fmla="*/ 5812 w 12961"/>
                <a:gd name="connsiteY6" fmla="*/ 4224 h 58872"/>
                <a:gd name="connsiteX7" fmla="*/ 4002 w 12961"/>
                <a:gd name="connsiteY7" fmla="*/ 7653 h 58872"/>
                <a:gd name="connsiteX8" fmla="*/ 2002 w 12961"/>
                <a:gd name="connsiteY8" fmla="*/ 14225 h 58872"/>
                <a:gd name="connsiteX9" fmla="*/ 2859 w 12961"/>
                <a:gd name="connsiteY9" fmla="*/ 22797 h 58872"/>
                <a:gd name="connsiteX10" fmla="*/ 4002 w 12961"/>
                <a:gd name="connsiteY10" fmla="*/ 31655 h 58872"/>
                <a:gd name="connsiteX11" fmla="*/ 2 w 12961"/>
                <a:gd name="connsiteY11" fmla="*/ 49943 h 58872"/>
                <a:gd name="connsiteX12" fmla="*/ 8574 w 12961"/>
                <a:gd name="connsiteY12" fmla="*/ 58611 h 58872"/>
                <a:gd name="connsiteX13" fmla="*/ 12194 w 12961"/>
                <a:gd name="connsiteY13" fmla="*/ 51563 h 58872"/>
                <a:gd name="connsiteX14" fmla="*/ 12194 w 12961"/>
                <a:gd name="connsiteY14" fmla="*/ 30131 h 58872"/>
                <a:gd name="connsiteX15" fmla="*/ 12860 w 12961"/>
                <a:gd name="connsiteY15" fmla="*/ 25274 h 5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61" h="58872">
                  <a:moveTo>
                    <a:pt x="12860" y="25274"/>
                  </a:moveTo>
                  <a:cubicBezTo>
                    <a:pt x="13527" y="20130"/>
                    <a:pt x="10670" y="15749"/>
                    <a:pt x="10765" y="10224"/>
                  </a:cubicBezTo>
                  <a:lnTo>
                    <a:pt x="10765" y="4414"/>
                  </a:lnTo>
                  <a:cubicBezTo>
                    <a:pt x="10911" y="3499"/>
                    <a:pt x="10911" y="2567"/>
                    <a:pt x="10765" y="1652"/>
                  </a:cubicBezTo>
                  <a:cubicBezTo>
                    <a:pt x="10520" y="521"/>
                    <a:pt x="9404" y="-197"/>
                    <a:pt x="8273" y="48"/>
                  </a:cubicBezTo>
                  <a:cubicBezTo>
                    <a:pt x="7470" y="222"/>
                    <a:pt x="6843" y="849"/>
                    <a:pt x="6669" y="1652"/>
                  </a:cubicBezTo>
                  <a:cubicBezTo>
                    <a:pt x="6327" y="2489"/>
                    <a:pt x="6041" y="3348"/>
                    <a:pt x="5812" y="4224"/>
                  </a:cubicBezTo>
                  <a:cubicBezTo>
                    <a:pt x="5342" y="5432"/>
                    <a:pt x="4735" y="6583"/>
                    <a:pt x="4002" y="7653"/>
                  </a:cubicBezTo>
                  <a:cubicBezTo>
                    <a:pt x="2699" y="9597"/>
                    <a:pt x="2003" y="11884"/>
                    <a:pt x="2002" y="14225"/>
                  </a:cubicBezTo>
                  <a:cubicBezTo>
                    <a:pt x="2052" y="17101"/>
                    <a:pt x="2338" y="19968"/>
                    <a:pt x="2859" y="22797"/>
                  </a:cubicBezTo>
                  <a:cubicBezTo>
                    <a:pt x="3567" y="25699"/>
                    <a:pt x="3951" y="28670"/>
                    <a:pt x="4002" y="31655"/>
                  </a:cubicBezTo>
                  <a:cubicBezTo>
                    <a:pt x="4002" y="37942"/>
                    <a:pt x="-94" y="43562"/>
                    <a:pt x="2" y="49943"/>
                  </a:cubicBezTo>
                  <a:cubicBezTo>
                    <a:pt x="2" y="53944"/>
                    <a:pt x="3717" y="60230"/>
                    <a:pt x="8574" y="58611"/>
                  </a:cubicBezTo>
                  <a:cubicBezTo>
                    <a:pt x="11146" y="57659"/>
                    <a:pt x="12003" y="54325"/>
                    <a:pt x="12194" y="51563"/>
                  </a:cubicBezTo>
                  <a:cubicBezTo>
                    <a:pt x="11623" y="44430"/>
                    <a:pt x="11623" y="37264"/>
                    <a:pt x="12194" y="30131"/>
                  </a:cubicBezTo>
                  <a:cubicBezTo>
                    <a:pt x="12511" y="28527"/>
                    <a:pt x="12734" y="26905"/>
                    <a:pt x="12860" y="2527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56" name="Полилиния: фигура 109">
              <a:extLst>
                <a:ext uri="{FF2B5EF4-FFF2-40B4-BE49-F238E27FC236}">
                  <a16:creationId xmlns:a16="http://schemas.microsoft.com/office/drawing/2014/main" id="{2A971A2F-0AAF-4947-A958-87DA1D878311}"/>
                </a:ext>
              </a:extLst>
            </p:cNvPr>
            <p:cNvSpPr/>
            <p:nvPr/>
          </p:nvSpPr>
          <p:spPr>
            <a:xfrm>
              <a:off x="1270439" y="4753589"/>
              <a:ext cx="15799" cy="18440"/>
            </a:xfrm>
            <a:custGeom>
              <a:avLst/>
              <a:gdLst>
                <a:gd name="connsiteX0" fmla="*/ 17662 w 17661"/>
                <a:gd name="connsiteY0" fmla="*/ 20614 h 20613"/>
                <a:gd name="connsiteX1" fmla="*/ 17662 w 17661"/>
                <a:gd name="connsiteY1" fmla="*/ 20614 h 20613"/>
                <a:gd name="connsiteX2" fmla="*/ 19 w 17661"/>
                <a:gd name="connsiteY2" fmla="*/ 0 h 20613"/>
                <a:gd name="connsiteX3" fmla="*/ 17662 w 17661"/>
                <a:gd name="connsiteY3" fmla="*/ 20614 h 20613"/>
              </a:gdLst>
              <a:ahLst/>
              <a:cxnLst>
                <a:cxn ang="0">
                  <a:pos x="connsiteX0" y="connsiteY0"/>
                </a:cxn>
                <a:cxn ang="0">
                  <a:pos x="connsiteX1" y="connsiteY1"/>
                </a:cxn>
                <a:cxn ang="0">
                  <a:pos x="connsiteX2" y="connsiteY2"/>
                </a:cxn>
                <a:cxn ang="0">
                  <a:pos x="connsiteX3" y="connsiteY3"/>
                </a:cxn>
              </a:cxnLst>
              <a:rect l="l" t="t" r="r" b="b"/>
              <a:pathLst>
                <a:path w="17661" h="20613">
                  <a:moveTo>
                    <a:pt x="17662" y="20614"/>
                  </a:moveTo>
                  <a:lnTo>
                    <a:pt x="17662" y="20614"/>
                  </a:lnTo>
                  <a:lnTo>
                    <a:pt x="19" y="0"/>
                  </a:lnTo>
                  <a:cubicBezTo>
                    <a:pt x="-436" y="10442"/>
                    <a:pt x="7275" y="19452"/>
                    <a:pt x="17662" y="20614"/>
                  </a:cubicBezTo>
                  <a:close/>
                </a:path>
              </a:pathLst>
            </a:custGeom>
            <a:no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57" name="Рисунок 512">
              <a:extLst>
                <a:ext uri="{FF2B5EF4-FFF2-40B4-BE49-F238E27FC236}">
                  <a16:creationId xmlns:a16="http://schemas.microsoft.com/office/drawing/2014/main" id="{644F1008-8CED-42BF-B494-BEFA8548EB22}"/>
                </a:ext>
              </a:extLst>
            </p:cNvPr>
            <p:cNvSpPr/>
            <p:nvPr/>
          </p:nvSpPr>
          <p:spPr>
            <a:xfrm>
              <a:off x="4350710" y="2012065"/>
              <a:ext cx="1288800" cy="2926800"/>
            </a:xfrm>
            <a:custGeom>
              <a:avLst/>
              <a:gdLst>
                <a:gd name="connsiteX0" fmla="*/ 1531439 w 1539192"/>
                <a:gd name="connsiteY0" fmla="*/ 1765281 h 3502575"/>
                <a:gd name="connsiteX1" fmla="*/ 1523685 w 1539192"/>
                <a:gd name="connsiteY1" fmla="*/ 1769059 h 3502575"/>
                <a:gd name="connsiteX2" fmla="*/ 1490681 w 1539192"/>
                <a:gd name="connsiteY2" fmla="*/ 1771445 h 3502575"/>
                <a:gd name="connsiteX3" fmla="*/ 1469010 w 1539192"/>
                <a:gd name="connsiteY3" fmla="*/ 1764287 h 3502575"/>
                <a:gd name="connsiteX4" fmla="*/ 1446146 w 1539192"/>
                <a:gd name="connsiteY4" fmla="*/ 1757726 h 3502575"/>
                <a:gd name="connsiteX5" fmla="*/ 1429644 w 1539192"/>
                <a:gd name="connsiteY5" fmla="*/ 1761901 h 3502575"/>
                <a:gd name="connsiteX6" fmla="*/ 1395248 w 1539192"/>
                <a:gd name="connsiteY6" fmla="*/ 1763293 h 3502575"/>
                <a:gd name="connsiteX7" fmla="*/ 1384512 w 1539192"/>
                <a:gd name="connsiteY7" fmla="*/ 1725120 h 3502575"/>
                <a:gd name="connsiteX8" fmla="*/ 1385904 w 1539192"/>
                <a:gd name="connsiteY8" fmla="*/ 1717764 h 3502575"/>
                <a:gd name="connsiteX9" fmla="*/ 1384115 w 1539192"/>
                <a:gd name="connsiteY9" fmla="*/ 1702057 h 3502575"/>
                <a:gd name="connsiteX10" fmla="*/ 1382723 w 1539192"/>
                <a:gd name="connsiteY10" fmla="*/ 1697882 h 3502575"/>
                <a:gd name="connsiteX11" fmla="*/ 1386898 w 1539192"/>
                <a:gd name="connsiteY11" fmla="*/ 1671638 h 3502575"/>
                <a:gd name="connsiteX12" fmla="*/ 1386898 w 1539192"/>
                <a:gd name="connsiteY12" fmla="*/ 1670445 h 3502575"/>
                <a:gd name="connsiteX13" fmla="*/ 1391073 w 1539192"/>
                <a:gd name="connsiteY13" fmla="*/ 1660504 h 3502575"/>
                <a:gd name="connsiteX14" fmla="*/ 1396044 w 1539192"/>
                <a:gd name="connsiteY14" fmla="*/ 1649171 h 3502575"/>
                <a:gd name="connsiteX15" fmla="*/ 1401611 w 1539192"/>
                <a:gd name="connsiteY15" fmla="*/ 1641418 h 3502575"/>
                <a:gd name="connsiteX16" fmla="*/ 1406780 w 1539192"/>
                <a:gd name="connsiteY16" fmla="*/ 1633862 h 3502575"/>
                <a:gd name="connsiteX17" fmla="*/ 1396242 w 1539192"/>
                <a:gd name="connsiteY17" fmla="*/ 1613981 h 3502575"/>
                <a:gd name="connsiteX18" fmla="*/ 1384313 w 1539192"/>
                <a:gd name="connsiteY18" fmla="*/ 1601853 h 3502575"/>
                <a:gd name="connsiteX19" fmla="*/ 1378349 w 1539192"/>
                <a:gd name="connsiteY19" fmla="*/ 1578193 h 3502575"/>
                <a:gd name="connsiteX20" fmla="*/ 1375367 w 1539192"/>
                <a:gd name="connsiteY20" fmla="*/ 1562089 h 3502575"/>
                <a:gd name="connsiteX21" fmla="*/ 1365028 w 1539192"/>
                <a:gd name="connsiteY21" fmla="*/ 1549762 h 3502575"/>
                <a:gd name="connsiteX22" fmla="*/ 1349719 w 1539192"/>
                <a:gd name="connsiteY22" fmla="*/ 1527097 h 3502575"/>
                <a:gd name="connsiteX23" fmla="*/ 1349719 w 1539192"/>
                <a:gd name="connsiteY23" fmla="*/ 1502046 h 3502575"/>
                <a:gd name="connsiteX24" fmla="*/ 1349719 w 1539192"/>
                <a:gd name="connsiteY24" fmla="*/ 1478188 h 3502575"/>
                <a:gd name="connsiteX25" fmla="*/ 1332621 w 1539192"/>
                <a:gd name="connsiteY25" fmla="*/ 1462879 h 3502575"/>
                <a:gd name="connsiteX26" fmla="*/ 1319499 w 1539192"/>
                <a:gd name="connsiteY26" fmla="*/ 1455721 h 3502575"/>
                <a:gd name="connsiteX27" fmla="*/ 1308564 w 1539192"/>
                <a:gd name="connsiteY27" fmla="*/ 1439021 h 3502575"/>
                <a:gd name="connsiteX28" fmla="*/ 1332024 w 1539192"/>
                <a:gd name="connsiteY28" fmla="*/ 1400649 h 3502575"/>
                <a:gd name="connsiteX29" fmla="*/ 1347532 w 1539192"/>
                <a:gd name="connsiteY29" fmla="*/ 1380767 h 3502575"/>
                <a:gd name="connsiteX30" fmla="*/ 1344550 w 1539192"/>
                <a:gd name="connsiteY30" fmla="*/ 1351541 h 3502575"/>
                <a:gd name="connsiteX31" fmla="*/ 1339380 w 1539192"/>
                <a:gd name="connsiteY31" fmla="*/ 1329074 h 3502575"/>
                <a:gd name="connsiteX32" fmla="*/ 1339380 w 1539192"/>
                <a:gd name="connsiteY32" fmla="*/ 1327683 h 3502575"/>
                <a:gd name="connsiteX33" fmla="*/ 1332621 w 1539192"/>
                <a:gd name="connsiteY33" fmla="*/ 1264856 h 3502575"/>
                <a:gd name="connsiteX34" fmla="*/ 1330831 w 1539192"/>
                <a:gd name="connsiteY34" fmla="*/ 1258096 h 3502575"/>
                <a:gd name="connsiteX35" fmla="*/ 1293851 w 1539192"/>
                <a:gd name="connsiteY35" fmla="*/ 1158687 h 3502575"/>
                <a:gd name="connsiteX36" fmla="*/ 1266812 w 1539192"/>
                <a:gd name="connsiteY36" fmla="*/ 1131051 h 3502575"/>
                <a:gd name="connsiteX37" fmla="*/ 1256871 w 1539192"/>
                <a:gd name="connsiteY37" fmla="*/ 1122303 h 3502575"/>
                <a:gd name="connsiteX38" fmla="*/ 1248918 w 1539192"/>
                <a:gd name="connsiteY38" fmla="*/ 1114351 h 3502575"/>
                <a:gd name="connsiteX39" fmla="*/ 1253292 w 1539192"/>
                <a:gd name="connsiteY39" fmla="*/ 1110374 h 3502575"/>
                <a:gd name="connsiteX40" fmla="*/ 1257269 w 1539192"/>
                <a:gd name="connsiteY40" fmla="*/ 1106795 h 3502575"/>
                <a:gd name="connsiteX41" fmla="*/ 1277150 w 1539192"/>
                <a:gd name="connsiteY41" fmla="*/ 1093872 h 3502575"/>
                <a:gd name="connsiteX42" fmla="*/ 1302202 w 1539192"/>
                <a:gd name="connsiteY42" fmla="*/ 1077569 h 3502575"/>
                <a:gd name="connsiteX43" fmla="*/ 1316914 w 1539192"/>
                <a:gd name="connsiteY43" fmla="*/ 1065640 h 3502575"/>
                <a:gd name="connsiteX44" fmla="*/ 1321885 w 1539192"/>
                <a:gd name="connsiteY44" fmla="*/ 1062459 h 3502575"/>
                <a:gd name="connsiteX45" fmla="*/ 1332621 w 1539192"/>
                <a:gd name="connsiteY45" fmla="*/ 1053313 h 3502575"/>
                <a:gd name="connsiteX46" fmla="*/ 1335205 w 1539192"/>
                <a:gd name="connsiteY46" fmla="*/ 1046355 h 3502575"/>
                <a:gd name="connsiteX47" fmla="*/ 1349719 w 1539192"/>
                <a:gd name="connsiteY47" fmla="*/ 1029654 h 3502575"/>
                <a:gd name="connsiteX48" fmla="*/ 1369601 w 1539192"/>
                <a:gd name="connsiteY48" fmla="*/ 1028063 h 3502575"/>
                <a:gd name="connsiteX49" fmla="*/ 1390676 w 1539192"/>
                <a:gd name="connsiteY49" fmla="*/ 1023292 h 3502575"/>
                <a:gd name="connsiteX50" fmla="*/ 1385904 w 1539192"/>
                <a:gd name="connsiteY50" fmla="*/ 996253 h 3502575"/>
                <a:gd name="connsiteX51" fmla="*/ 1380735 w 1539192"/>
                <a:gd name="connsiteY51" fmla="*/ 987703 h 3502575"/>
                <a:gd name="connsiteX52" fmla="*/ 1393459 w 1539192"/>
                <a:gd name="connsiteY52" fmla="*/ 944162 h 3502575"/>
                <a:gd name="connsiteX53" fmla="*/ 1395845 w 1539192"/>
                <a:gd name="connsiteY53" fmla="*/ 941776 h 3502575"/>
                <a:gd name="connsiteX54" fmla="*/ 1401809 w 1539192"/>
                <a:gd name="connsiteY54" fmla="*/ 932034 h 3502575"/>
                <a:gd name="connsiteX55" fmla="*/ 1399026 w 1539192"/>
                <a:gd name="connsiteY55" fmla="*/ 923883 h 3502575"/>
                <a:gd name="connsiteX56" fmla="*/ 1395248 w 1539192"/>
                <a:gd name="connsiteY56" fmla="*/ 909369 h 3502575"/>
                <a:gd name="connsiteX57" fmla="*/ 1420697 w 1539192"/>
                <a:gd name="connsiteY57" fmla="*/ 872985 h 3502575"/>
                <a:gd name="connsiteX58" fmla="*/ 1424475 w 1539192"/>
                <a:gd name="connsiteY58" fmla="*/ 869605 h 3502575"/>
                <a:gd name="connsiteX59" fmla="*/ 1460660 w 1539192"/>
                <a:gd name="connsiteY59" fmla="*/ 834812 h 3502575"/>
                <a:gd name="connsiteX60" fmla="*/ 1470203 w 1539192"/>
                <a:gd name="connsiteY60" fmla="*/ 825468 h 3502575"/>
                <a:gd name="connsiteX61" fmla="*/ 1478553 w 1539192"/>
                <a:gd name="connsiteY61" fmla="*/ 811153 h 3502575"/>
                <a:gd name="connsiteX62" fmla="*/ 1460262 w 1539192"/>
                <a:gd name="connsiteY62" fmla="*/ 794452 h 3502575"/>
                <a:gd name="connsiteX63" fmla="*/ 1433422 w 1539192"/>
                <a:gd name="connsiteY63" fmla="*/ 769799 h 3502575"/>
                <a:gd name="connsiteX64" fmla="*/ 1426463 w 1539192"/>
                <a:gd name="connsiteY64" fmla="*/ 740373 h 3502575"/>
                <a:gd name="connsiteX65" fmla="*/ 1420697 w 1539192"/>
                <a:gd name="connsiteY65" fmla="*/ 714527 h 3502575"/>
                <a:gd name="connsiteX66" fmla="*/ 1393857 w 1539192"/>
                <a:gd name="connsiteY66" fmla="*/ 689675 h 3502575"/>
                <a:gd name="connsiteX67" fmla="*/ 1382126 w 1539192"/>
                <a:gd name="connsiteY67" fmla="*/ 682915 h 3502575"/>
                <a:gd name="connsiteX68" fmla="*/ 1364630 w 1539192"/>
                <a:gd name="connsiteY68" fmla="*/ 661642 h 3502575"/>
                <a:gd name="connsiteX69" fmla="*/ 1354292 w 1539192"/>
                <a:gd name="connsiteY69" fmla="*/ 646929 h 3502575"/>
                <a:gd name="connsiteX70" fmla="*/ 1351310 w 1539192"/>
                <a:gd name="connsiteY70" fmla="*/ 644344 h 3502575"/>
                <a:gd name="connsiteX71" fmla="*/ 1330235 w 1539192"/>
                <a:gd name="connsiteY71" fmla="*/ 609949 h 3502575"/>
                <a:gd name="connsiteX72" fmla="*/ 1329241 w 1539192"/>
                <a:gd name="connsiteY72" fmla="*/ 595833 h 3502575"/>
                <a:gd name="connsiteX73" fmla="*/ 1321686 w 1539192"/>
                <a:gd name="connsiteY73" fmla="*/ 572770 h 3502575"/>
                <a:gd name="connsiteX74" fmla="*/ 1306576 w 1539192"/>
                <a:gd name="connsiteY74" fmla="*/ 524457 h 3502575"/>
                <a:gd name="connsiteX75" fmla="*/ 1309955 w 1539192"/>
                <a:gd name="connsiteY75" fmla="*/ 517498 h 3502575"/>
                <a:gd name="connsiteX76" fmla="*/ 1313534 w 1539192"/>
                <a:gd name="connsiteY76" fmla="*/ 506365 h 3502575"/>
                <a:gd name="connsiteX77" fmla="*/ 1310950 w 1539192"/>
                <a:gd name="connsiteY77" fmla="*/ 500599 h 3502575"/>
                <a:gd name="connsiteX78" fmla="*/ 1306973 w 1539192"/>
                <a:gd name="connsiteY78" fmla="*/ 487079 h 3502575"/>
                <a:gd name="connsiteX79" fmla="*/ 1316715 w 1539192"/>
                <a:gd name="connsiteY79" fmla="*/ 465010 h 3502575"/>
                <a:gd name="connsiteX80" fmla="*/ 1311148 w 1539192"/>
                <a:gd name="connsiteY80" fmla="*/ 458449 h 3502575"/>
                <a:gd name="connsiteX81" fmla="*/ 1316715 w 1539192"/>
                <a:gd name="connsiteY81" fmla="*/ 440158 h 3502575"/>
                <a:gd name="connsiteX82" fmla="*/ 1303593 w 1539192"/>
                <a:gd name="connsiteY82" fmla="*/ 442942 h 3502575"/>
                <a:gd name="connsiteX83" fmla="*/ 1277548 w 1539192"/>
                <a:gd name="connsiteY83" fmla="*/ 450894 h 3502575"/>
                <a:gd name="connsiteX84" fmla="*/ 1247129 w 1539192"/>
                <a:gd name="connsiteY84" fmla="*/ 492646 h 3502575"/>
                <a:gd name="connsiteX85" fmla="*/ 1293453 w 1539192"/>
                <a:gd name="connsiteY85" fmla="*/ 484693 h 3502575"/>
                <a:gd name="connsiteX86" fmla="*/ 1289676 w 1539192"/>
                <a:gd name="connsiteY86" fmla="*/ 501593 h 3502575"/>
                <a:gd name="connsiteX87" fmla="*/ 1269794 w 1539192"/>
                <a:gd name="connsiteY87" fmla="*/ 532012 h 3502575"/>
                <a:gd name="connsiteX88" fmla="*/ 1254485 w 1539192"/>
                <a:gd name="connsiteY88" fmla="*/ 538374 h 3502575"/>
                <a:gd name="connsiteX89" fmla="*/ 1245340 w 1539192"/>
                <a:gd name="connsiteY89" fmla="*/ 553286 h 3502575"/>
                <a:gd name="connsiteX90" fmla="*/ 1228440 w 1539192"/>
                <a:gd name="connsiteY90" fmla="*/ 565215 h 3502575"/>
                <a:gd name="connsiteX91" fmla="*/ 1212535 w 1539192"/>
                <a:gd name="connsiteY91" fmla="*/ 582512 h 3502575"/>
                <a:gd name="connsiteX92" fmla="*/ 1166806 w 1539192"/>
                <a:gd name="connsiteY92" fmla="*/ 604183 h 3502575"/>
                <a:gd name="connsiteX93" fmla="*/ 1138773 w 1539192"/>
                <a:gd name="connsiteY93" fmla="*/ 616112 h 3502575"/>
                <a:gd name="connsiteX94" fmla="*/ 1140364 w 1539192"/>
                <a:gd name="connsiteY94" fmla="*/ 642555 h 3502575"/>
                <a:gd name="connsiteX95" fmla="*/ 1128236 w 1539192"/>
                <a:gd name="connsiteY95" fmla="*/ 660051 h 3502575"/>
                <a:gd name="connsiteX96" fmla="*/ 1124856 w 1539192"/>
                <a:gd name="connsiteY96" fmla="*/ 662636 h 3502575"/>
                <a:gd name="connsiteX97" fmla="*/ 1118494 w 1539192"/>
                <a:gd name="connsiteY97" fmla="*/ 665419 h 3502575"/>
                <a:gd name="connsiteX98" fmla="*/ 1118494 w 1539192"/>
                <a:gd name="connsiteY98" fmla="*/ 665419 h 3502575"/>
                <a:gd name="connsiteX99" fmla="*/ 1118494 w 1539192"/>
                <a:gd name="connsiteY99" fmla="*/ 663630 h 3502575"/>
                <a:gd name="connsiteX100" fmla="*/ 1118494 w 1539192"/>
                <a:gd name="connsiteY100" fmla="*/ 662238 h 3502575"/>
                <a:gd name="connsiteX101" fmla="*/ 1120283 w 1539192"/>
                <a:gd name="connsiteY101" fmla="*/ 659256 h 3502575"/>
                <a:gd name="connsiteX102" fmla="*/ 1124657 w 1539192"/>
                <a:gd name="connsiteY102" fmla="*/ 653689 h 3502575"/>
                <a:gd name="connsiteX103" fmla="*/ 1131814 w 1539192"/>
                <a:gd name="connsiteY103" fmla="*/ 641561 h 3502575"/>
                <a:gd name="connsiteX104" fmla="*/ 1135393 w 1539192"/>
                <a:gd name="connsiteY104" fmla="*/ 601797 h 3502575"/>
                <a:gd name="connsiteX105" fmla="*/ 1145533 w 1539192"/>
                <a:gd name="connsiteY105" fmla="*/ 587085 h 3502575"/>
                <a:gd name="connsiteX106" fmla="*/ 1159649 w 1539192"/>
                <a:gd name="connsiteY106" fmla="*/ 576547 h 3502575"/>
                <a:gd name="connsiteX107" fmla="*/ 1173765 w 1539192"/>
                <a:gd name="connsiteY107" fmla="*/ 538374 h 3502575"/>
                <a:gd name="connsiteX108" fmla="*/ 1207962 w 1539192"/>
                <a:gd name="connsiteY108" fmla="*/ 510341 h 3502575"/>
                <a:gd name="connsiteX109" fmla="*/ 1223668 w 1539192"/>
                <a:gd name="connsiteY109" fmla="*/ 466402 h 3502575"/>
                <a:gd name="connsiteX110" fmla="*/ 1247328 w 1539192"/>
                <a:gd name="connsiteY110" fmla="*/ 441947 h 3502575"/>
                <a:gd name="connsiteX111" fmla="*/ 1243550 w 1539192"/>
                <a:gd name="connsiteY111" fmla="*/ 414908 h 3502575"/>
                <a:gd name="connsiteX112" fmla="*/ 1267408 w 1539192"/>
                <a:gd name="connsiteY112" fmla="*/ 381904 h 3502575"/>
                <a:gd name="connsiteX113" fmla="*/ 1272975 w 1539192"/>
                <a:gd name="connsiteY113" fmla="*/ 367391 h 3502575"/>
                <a:gd name="connsiteX114" fmla="*/ 1288284 w 1539192"/>
                <a:gd name="connsiteY114" fmla="*/ 352877 h 3502575"/>
                <a:gd name="connsiteX115" fmla="*/ 1303792 w 1539192"/>
                <a:gd name="connsiteY115" fmla="*/ 318680 h 3502575"/>
                <a:gd name="connsiteX116" fmla="*/ 1313335 w 1539192"/>
                <a:gd name="connsiteY116" fmla="*/ 305161 h 3502575"/>
                <a:gd name="connsiteX117" fmla="*/ 1321089 w 1539192"/>
                <a:gd name="connsiteY117" fmla="*/ 280905 h 3502575"/>
                <a:gd name="connsiteX118" fmla="*/ 1321089 w 1539192"/>
                <a:gd name="connsiteY118" fmla="*/ 217283 h 3502575"/>
                <a:gd name="connsiteX119" fmla="*/ 1283115 w 1539192"/>
                <a:gd name="connsiteY119" fmla="*/ 201775 h 3502575"/>
                <a:gd name="connsiteX120" fmla="*/ 1288284 w 1539192"/>
                <a:gd name="connsiteY120" fmla="*/ 194021 h 3502575"/>
                <a:gd name="connsiteX121" fmla="*/ 1320294 w 1539192"/>
                <a:gd name="connsiteY121" fmla="*/ 180502 h 3502575"/>
                <a:gd name="connsiteX122" fmla="*/ 1309359 w 1539192"/>
                <a:gd name="connsiteY122" fmla="*/ 163801 h 3502575"/>
                <a:gd name="connsiteX123" fmla="*/ 1297430 w 1539192"/>
                <a:gd name="connsiteY123" fmla="*/ 149685 h 3502575"/>
                <a:gd name="connsiteX124" fmla="*/ 1268800 w 1539192"/>
                <a:gd name="connsiteY124" fmla="*/ 122645 h 3502575"/>
                <a:gd name="connsiteX125" fmla="*/ 1268800 w 1539192"/>
                <a:gd name="connsiteY125" fmla="*/ 146305 h 3502575"/>
                <a:gd name="connsiteX126" fmla="*/ 1254286 w 1539192"/>
                <a:gd name="connsiteY126" fmla="*/ 130399 h 3502575"/>
                <a:gd name="connsiteX127" fmla="*/ 1236591 w 1539192"/>
                <a:gd name="connsiteY127" fmla="*/ 108529 h 3502575"/>
                <a:gd name="connsiteX128" fmla="*/ 1210944 w 1539192"/>
                <a:gd name="connsiteY128" fmla="*/ 88648 h 3502575"/>
                <a:gd name="connsiteX129" fmla="*/ 1152491 w 1539192"/>
                <a:gd name="connsiteY129" fmla="*/ 87455 h 3502575"/>
                <a:gd name="connsiteX130" fmla="*/ 1138574 w 1539192"/>
                <a:gd name="connsiteY130" fmla="*/ 92226 h 3502575"/>
                <a:gd name="connsiteX131" fmla="*/ 1092846 w 1539192"/>
                <a:gd name="connsiteY131" fmla="*/ 105746 h 3502575"/>
                <a:gd name="connsiteX132" fmla="*/ 1085689 w 1539192"/>
                <a:gd name="connsiteY132" fmla="*/ 123043 h 3502575"/>
                <a:gd name="connsiteX133" fmla="*/ 1065807 w 1539192"/>
                <a:gd name="connsiteY133" fmla="*/ 142925 h 3502575"/>
                <a:gd name="connsiteX134" fmla="*/ 1041949 w 1539192"/>
                <a:gd name="connsiteY134" fmla="*/ 147895 h 3502575"/>
                <a:gd name="connsiteX135" fmla="*/ 1044136 w 1539192"/>
                <a:gd name="connsiteY135" fmla="*/ 125031 h 3502575"/>
                <a:gd name="connsiteX136" fmla="*/ 1056263 w 1539192"/>
                <a:gd name="connsiteY136" fmla="*/ 85268 h 3502575"/>
                <a:gd name="connsiteX137" fmla="*/ 1025844 w 1539192"/>
                <a:gd name="connsiteY137" fmla="*/ 75526 h 3502575"/>
                <a:gd name="connsiteX138" fmla="*/ 1007155 w 1539192"/>
                <a:gd name="connsiteY138" fmla="*/ 83478 h 3502575"/>
                <a:gd name="connsiteX139" fmla="*/ 992642 w 1539192"/>
                <a:gd name="connsiteY139" fmla="*/ 78110 h 3502575"/>
                <a:gd name="connsiteX140" fmla="*/ 952878 w 1539192"/>
                <a:gd name="connsiteY140" fmla="*/ 81689 h 3502575"/>
                <a:gd name="connsiteX141" fmla="*/ 974748 w 1539192"/>
                <a:gd name="connsiteY141" fmla="*/ 61807 h 3502575"/>
                <a:gd name="connsiteX142" fmla="*/ 996021 w 1539192"/>
                <a:gd name="connsiteY142" fmla="*/ 34967 h 3502575"/>
                <a:gd name="connsiteX143" fmla="*/ 987220 w 1539192"/>
                <a:gd name="connsiteY143" fmla="*/ 11542 h 3502575"/>
                <a:gd name="connsiteX144" fmla="*/ 984291 w 1539192"/>
                <a:gd name="connsiteY144" fmla="*/ 10512 h 3502575"/>
                <a:gd name="connsiteX145" fmla="*/ 967590 w 1539192"/>
                <a:gd name="connsiteY145" fmla="*/ 10512 h 3502575"/>
                <a:gd name="connsiteX146" fmla="*/ 947709 w 1539192"/>
                <a:gd name="connsiteY146" fmla="*/ 1764 h 3502575"/>
                <a:gd name="connsiteX147" fmla="*/ 907945 w 1539192"/>
                <a:gd name="connsiteY147" fmla="*/ 13494 h 3502575"/>
                <a:gd name="connsiteX148" fmla="*/ 885081 w 1539192"/>
                <a:gd name="connsiteY148" fmla="*/ 39341 h 3502575"/>
                <a:gd name="connsiteX149" fmla="*/ 877725 w 1539192"/>
                <a:gd name="connsiteY149" fmla="*/ 49282 h 3502575"/>
                <a:gd name="connsiteX150" fmla="*/ 877725 w 1539192"/>
                <a:gd name="connsiteY150" fmla="*/ 63994 h 3502575"/>
                <a:gd name="connsiteX151" fmla="*/ 868181 w 1539192"/>
                <a:gd name="connsiteY151" fmla="*/ 80894 h 3502575"/>
                <a:gd name="connsiteX152" fmla="*/ 860626 w 1539192"/>
                <a:gd name="connsiteY152" fmla="*/ 97197 h 3502575"/>
                <a:gd name="connsiteX153" fmla="*/ 855457 w 1539192"/>
                <a:gd name="connsiteY153" fmla="*/ 117476 h 3502575"/>
                <a:gd name="connsiteX154" fmla="*/ 852674 w 1539192"/>
                <a:gd name="connsiteY154" fmla="*/ 130399 h 3502575"/>
                <a:gd name="connsiteX155" fmla="*/ 860030 w 1539192"/>
                <a:gd name="connsiteY155" fmla="*/ 143919 h 3502575"/>
                <a:gd name="connsiteX156" fmla="*/ 864802 w 1539192"/>
                <a:gd name="connsiteY156" fmla="*/ 165193 h 3502575"/>
                <a:gd name="connsiteX157" fmla="*/ 884683 w 1539192"/>
                <a:gd name="connsiteY157" fmla="*/ 180899 h 3502575"/>
                <a:gd name="connsiteX158" fmla="*/ 898004 w 1539192"/>
                <a:gd name="connsiteY158" fmla="*/ 190641 h 3502575"/>
                <a:gd name="connsiteX159" fmla="*/ 883292 w 1539192"/>
                <a:gd name="connsiteY159" fmla="*/ 189051 h 3502575"/>
                <a:gd name="connsiteX160" fmla="*/ 833786 w 1539192"/>
                <a:gd name="connsiteY160" fmla="*/ 195015 h 3502575"/>
                <a:gd name="connsiteX161" fmla="*/ 813904 w 1539192"/>
                <a:gd name="connsiteY161" fmla="*/ 197997 h 3502575"/>
                <a:gd name="connsiteX162" fmla="*/ 799191 w 1539192"/>
                <a:gd name="connsiteY162" fmla="*/ 191238 h 3502575"/>
                <a:gd name="connsiteX163" fmla="*/ 814699 w 1539192"/>
                <a:gd name="connsiteY163" fmla="*/ 226826 h 3502575"/>
                <a:gd name="connsiteX164" fmla="*/ 834581 w 1539192"/>
                <a:gd name="connsiteY164" fmla="*/ 286472 h 3502575"/>
                <a:gd name="connsiteX165" fmla="*/ 824044 w 1539192"/>
                <a:gd name="connsiteY165" fmla="*/ 319078 h 3502575"/>
                <a:gd name="connsiteX166" fmla="*/ 842335 w 1539192"/>
                <a:gd name="connsiteY166" fmla="*/ 340351 h 3502575"/>
                <a:gd name="connsiteX167" fmla="*/ 862217 w 1539192"/>
                <a:gd name="connsiteY167" fmla="*/ 370373 h 3502575"/>
                <a:gd name="connsiteX168" fmla="*/ 884286 w 1539192"/>
                <a:gd name="connsiteY168" fmla="*/ 405961 h 3502575"/>
                <a:gd name="connsiteX169" fmla="*/ 885876 w 1539192"/>
                <a:gd name="connsiteY169" fmla="*/ 420873 h 3502575"/>
                <a:gd name="connsiteX170" fmla="*/ 897209 w 1539192"/>
                <a:gd name="connsiteY170" fmla="*/ 434790 h 3502575"/>
                <a:gd name="connsiteX171" fmla="*/ 933195 w 1539192"/>
                <a:gd name="connsiteY171" fmla="*/ 444532 h 3502575"/>
                <a:gd name="connsiteX172" fmla="*/ 945323 w 1539192"/>
                <a:gd name="connsiteY172" fmla="*/ 437772 h 3502575"/>
                <a:gd name="connsiteX173" fmla="*/ 965205 w 1539192"/>
                <a:gd name="connsiteY173" fmla="*/ 435784 h 3502575"/>
                <a:gd name="connsiteX174" fmla="*/ 1002980 w 1539192"/>
                <a:gd name="connsiteY174" fmla="*/ 411131 h 3502575"/>
                <a:gd name="connsiteX175" fmla="*/ 1006161 w 1539192"/>
                <a:gd name="connsiteY175" fmla="*/ 389062 h 3502575"/>
                <a:gd name="connsiteX176" fmla="*/ 1018289 w 1539192"/>
                <a:gd name="connsiteY176" fmla="*/ 353871 h 3502575"/>
                <a:gd name="connsiteX177" fmla="*/ 1040756 w 1539192"/>
                <a:gd name="connsiteY177" fmla="*/ 376934 h 3502575"/>
                <a:gd name="connsiteX178" fmla="*/ 1070181 w 1539192"/>
                <a:gd name="connsiteY178" fmla="*/ 393436 h 3502575"/>
                <a:gd name="connsiteX179" fmla="*/ 1036779 w 1539192"/>
                <a:gd name="connsiteY179" fmla="*/ 408546 h 3502575"/>
                <a:gd name="connsiteX180" fmla="*/ 1025645 w 1539192"/>
                <a:gd name="connsiteY180" fmla="*/ 418487 h 3502575"/>
                <a:gd name="connsiteX181" fmla="*/ 1008746 w 1539192"/>
                <a:gd name="connsiteY181" fmla="*/ 431808 h 3502575"/>
                <a:gd name="connsiteX182" fmla="*/ 988864 w 1539192"/>
                <a:gd name="connsiteY182" fmla="*/ 442345 h 3502575"/>
                <a:gd name="connsiteX183" fmla="*/ 976140 w 1539192"/>
                <a:gd name="connsiteY183" fmla="*/ 454871 h 3502575"/>
                <a:gd name="connsiteX184" fmla="*/ 948305 w 1539192"/>
                <a:gd name="connsiteY184" fmla="*/ 467197 h 3502575"/>
                <a:gd name="connsiteX185" fmla="*/ 957650 w 1539192"/>
                <a:gd name="connsiteY185" fmla="*/ 492447 h 3502575"/>
                <a:gd name="connsiteX186" fmla="*/ 937768 w 1539192"/>
                <a:gd name="connsiteY186" fmla="*/ 495628 h 3502575"/>
                <a:gd name="connsiteX187" fmla="*/ 919675 w 1539192"/>
                <a:gd name="connsiteY187" fmla="*/ 486682 h 3502575"/>
                <a:gd name="connsiteX188" fmla="*/ 923453 w 1539192"/>
                <a:gd name="connsiteY188" fmla="*/ 508949 h 3502575"/>
                <a:gd name="connsiteX189" fmla="*/ 943335 w 1539192"/>
                <a:gd name="connsiteY189" fmla="*/ 541357 h 3502575"/>
                <a:gd name="connsiteX190" fmla="*/ 923453 w 1539192"/>
                <a:gd name="connsiteY190" fmla="*/ 553882 h 3502575"/>
                <a:gd name="connsiteX191" fmla="*/ 913313 w 1539192"/>
                <a:gd name="connsiteY191" fmla="*/ 508949 h 3502575"/>
                <a:gd name="connsiteX192" fmla="*/ 884286 w 1539192"/>
                <a:gd name="connsiteY192" fmla="*/ 493243 h 3502575"/>
                <a:gd name="connsiteX193" fmla="*/ 872754 w 1539192"/>
                <a:gd name="connsiteY193" fmla="*/ 516703 h 3502575"/>
                <a:gd name="connsiteX194" fmla="*/ 880508 w 1539192"/>
                <a:gd name="connsiteY194" fmla="*/ 539170 h 3502575"/>
                <a:gd name="connsiteX195" fmla="*/ 857246 w 1539192"/>
                <a:gd name="connsiteY195" fmla="*/ 526246 h 3502575"/>
                <a:gd name="connsiteX196" fmla="*/ 854662 w 1539192"/>
                <a:gd name="connsiteY196" fmla="*/ 508154 h 3502575"/>
                <a:gd name="connsiteX197" fmla="*/ 848498 w 1539192"/>
                <a:gd name="connsiteY197" fmla="*/ 494833 h 3502575"/>
                <a:gd name="connsiteX198" fmla="*/ 845914 w 1539192"/>
                <a:gd name="connsiteY198" fmla="*/ 484892 h 3502575"/>
                <a:gd name="connsiteX199" fmla="*/ 863609 w 1539192"/>
                <a:gd name="connsiteY199" fmla="*/ 482308 h 3502575"/>
                <a:gd name="connsiteX200" fmla="*/ 881701 w 1539192"/>
                <a:gd name="connsiteY200" fmla="*/ 462426 h 3502575"/>
                <a:gd name="connsiteX201" fmla="*/ 870965 w 1539192"/>
                <a:gd name="connsiteY201" fmla="*/ 433199 h 3502575"/>
                <a:gd name="connsiteX202" fmla="*/ 874742 w 1539192"/>
                <a:gd name="connsiteY202" fmla="*/ 401190 h 3502575"/>
                <a:gd name="connsiteX203" fmla="*/ 856650 w 1539192"/>
                <a:gd name="connsiteY203" fmla="*/ 382302 h 3502575"/>
                <a:gd name="connsiteX204" fmla="*/ 852674 w 1539192"/>
                <a:gd name="connsiteY204" fmla="*/ 368186 h 3502575"/>
                <a:gd name="connsiteX205" fmla="*/ 843329 w 1539192"/>
                <a:gd name="connsiteY205" fmla="*/ 360034 h 3502575"/>
                <a:gd name="connsiteX206" fmla="*/ 835376 w 1539192"/>
                <a:gd name="connsiteY206" fmla="*/ 345918 h 3502575"/>
                <a:gd name="connsiteX207" fmla="*/ 818477 w 1539192"/>
                <a:gd name="connsiteY207" fmla="*/ 334387 h 3502575"/>
                <a:gd name="connsiteX208" fmla="*/ 829809 w 1539192"/>
                <a:gd name="connsiteY208" fmla="*/ 278121 h 3502575"/>
                <a:gd name="connsiteX209" fmla="*/ 819073 w 1539192"/>
                <a:gd name="connsiteY209" fmla="*/ 246112 h 3502575"/>
                <a:gd name="connsiteX210" fmla="*/ 779310 w 1539192"/>
                <a:gd name="connsiteY210" fmla="*/ 249094 h 3502575"/>
                <a:gd name="connsiteX211" fmla="*/ 759428 w 1539192"/>
                <a:gd name="connsiteY211" fmla="*/ 273548 h 3502575"/>
                <a:gd name="connsiteX212" fmla="*/ 737160 w 1539192"/>
                <a:gd name="connsiteY212" fmla="*/ 276928 h 3502575"/>
                <a:gd name="connsiteX213" fmla="*/ 724833 w 1539192"/>
                <a:gd name="connsiteY213" fmla="*/ 286670 h 3502575"/>
                <a:gd name="connsiteX214" fmla="*/ 717676 w 1539192"/>
                <a:gd name="connsiteY214" fmla="*/ 279513 h 3502575"/>
                <a:gd name="connsiteX215" fmla="*/ 705349 w 1539192"/>
                <a:gd name="connsiteY215" fmla="*/ 288659 h 3502575"/>
                <a:gd name="connsiteX216" fmla="*/ 701572 w 1539192"/>
                <a:gd name="connsiteY216" fmla="*/ 280905 h 3502575"/>
                <a:gd name="connsiteX217" fmla="*/ 686462 w 1539192"/>
                <a:gd name="connsiteY217" fmla="*/ 262613 h 3502575"/>
                <a:gd name="connsiteX218" fmla="*/ 610712 w 1539192"/>
                <a:gd name="connsiteY218" fmla="*/ 278519 h 3502575"/>
                <a:gd name="connsiteX219" fmla="*/ 605145 w 1539192"/>
                <a:gd name="connsiteY219" fmla="*/ 292635 h 3502575"/>
                <a:gd name="connsiteX220" fmla="*/ 628605 w 1539192"/>
                <a:gd name="connsiteY220" fmla="*/ 295617 h 3502575"/>
                <a:gd name="connsiteX221" fmla="*/ 623834 w 1539192"/>
                <a:gd name="connsiteY221" fmla="*/ 306751 h 3502575"/>
                <a:gd name="connsiteX222" fmla="*/ 603952 w 1539192"/>
                <a:gd name="connsiteY222" fmla="*/ 313113 h 3502575"/>
                <a:gd name="connsiteX223" fmla="*/ 566177 w 1539192"/>
                <a:gd name="connsiteY223" fmla="*/ 327428 h 3502575"/>
                <a:gd name="connsiteX224" fmla="*/ 529395 w 1539192"/>
                <a:gd name="connsiteY224" fmla="*/ 340948 h 3502575"/>
                <a:gd name="connsiteX225" fmla="*/ 510706 w 1539192"/>
                <a:gd name="connsiteY225" fmla="*/ 342737 h 3502575"/>
                <a:gd name="connsiteX226" fmla="*/ 496789 w 1539192"/>
                <a:gd name="connsiteY226" fmla="*/ 355263 h 3502575"/>
                <a:gd name="connsiteX227" fmla="*/ 463189 w 1539192"/>
                <a:gd name="connsiteY227" fmla="*/ 367589 h 3502575"/>
                <a:gd name="connsiteX228" fmla="*/ 443307 w 1539192"/>
                <a:gd name="connsiteY228" fmla="*/ 398009 h 3502575"/>
                <a:gd name="connsiteX229" fmla="*/ 385650 w 1539192"/>
                <a:gd name="connsiteY229" fmla="*/ 458648 h 3502575"/>
                <a:gd name="connsiteX230" fmla="*/ 378492 w 1539192"/>
                <a:gd name="connsiteY230" fmla="*/ 472963 h 3502575"/>
                <a:gd name="connsiteX231" fmla="*/ 380282 w 1539192"/>
                <a:gd name="connsiteY231" fmla="*/ 481512 h 3502575"/>
                <a:gd name="connsiteX232" fmla="*/ 376703 w 1539192"/>
                <a:gd name="connsiteY232" fmla="*/ 501394 h 3502575"/>
                <a:gd name="connsiteX233" fmla="*/ 390222 w 1539192"/>
                <a:gd name="connsiteY233" fmla="*/ 510341 h 3502575"/>
                <a:gd name="connsiteX234" fmla="*/ 384059 w 1539192"/>
                <a:gd name="connsiteY234" fmla="*/ 517896 h 3502575"/>
                <a:gd name="connsiteX235" fmla="*/ 354435 w 1539192"/>
                <a:gd name="connsiteY235" fmla="*/ 505569 h 3502575"/>
                <a:gd name="connsiteX236" fmla="*/ 365967 w 1539192"/>
                <a:gd name="connsiteY236" fmla="*/ 534796 h 3502575"/>
                <a:gd name="connsiteX237" fmla="*/ 376504 w 1539192"/>
                <a:gd name="connsiteY237" fmla="*/ 549110 h 3502575"/>
                <a:gd name="connsiteX238" fmla="*/ 388831 w 1539192"/>
                <a:gd name="connsiteY238" fmla="*/ 560841 h 3502575"/>
                <a:gd name="connsiteX239" fmla="*/ 372726 w 1539192"/>
                <a:gd name="connsiteY239" fmla="*/ 580723 h 3502575"/>
                <a:gd name="connsiteX240" fmla="*/ 334553 w 1539192"/>
                <a:gd name="connsiteY240" fmla="*/ 588476 h 3502575"/>
                <a:gd name="connsiteX241" fmla="*/ 304731 w 1539192"/>
                <a:gd name="connsiteY241" fmla="*/ 602791 h 3502575"/>
                <a:gd name="connsiteX242" fmla="*/ 283855 w 1539192"/>
                <a:gd name="connsiteY242" fmla="*/ 594839 h 3502575"/>
                <a:gd name="connsiteX243" fmla="*/ 258207 w 1539192"/>
                <a:gd name="connsiteY243" fmla="*/ 601598 h 3502575"/>
                <a:gd name="connsiteX244" fmla="*/ 214666 w 1539192"/>
                <a:gd name="connsiteY244" fmla="*/ 596032 h 3502575"/>
                <a:gd name="connsiteX245" fmla="*/ 170330 w 1539192"/>
                <a:gd name="connsiteY245" fmla="*/ 599014 h 3502575"/>
                <a:gd name="connsiteX246" fmla="*/ 130566 w 1539192"/>
                <a:gd name="connsiteY246" fmla="*/ 609352 h 3502575"/>
                <a:gd name="connsiteX247" fmla="*/ 111877 w 1539192"/>
                <a:gd name="connsiteY247" fmla="*/ 645736 h 3502575"/>
                <a:gd name="connsiteX248" fmla="*/ 125198 w 1539192"/>
                <a:gd name="connsiteY248" fmla="*/ 674366 h 3502575"/>
                <a:gd name="connsiteX249" fmla="*/ 116450 w 1539192"/>
                <a:gd name="connsiteY249" fmla="*/ 727252 h 3502575"/>
                <a:gd name="connsiteX250" fmla="*/ 125794 w 1539192"/>
                <a:gd name="connsiteY250" fmla="*/ 764431 h 3502575"/>
                <a:gd name="connsiteX251" fmla="*/ 163172 w 1539192"/>
                <a:gd name="connsiteY251" fmla="*/ 786897 h 3502575"/>
                <a:gd name="connsiteX252" fmla="*/ 189416 w 1539192"/>
                <a:gd name="connsiteY252" fmla="*/ 842765 h 3502575"/>
                <a:gd name="connsiteX253" fmla="*/ 220432 w 1539192"/>
                <a:gd name="connsiteY253" fmla="*/ 867220 h 3502575"/>
                <a:gd name="connsiteX254" fmla="*/ 211087 w 1539192"/>
                <a:gd name="connsiteY254" fmla="*/ 905790 h 3502575"/>
                <a:gd name="connsiteX255" fmla="*/ 212479 w 1539192"/>
                <a:gd name="connsiteY255" fmla="*/ 1000825 h 3502575"/>
                <a:gd name="connsiteX256" fmla="*/ 206316 w 1539192"/>
                <a:gd name="connsiteY256" fmla="*/ 1053711 h 3502575"/>
                <a:gd name="connsiteX257" fmla="*/ 186434 w 1539192"/>
                <a:gd name="connsiteY257" fmla="*/ 1061465 h 3502575"/>
                <a:gd name="connsiteX258" fmla="*/ 183253 w 1539192"/>
                <a:gd name="connsiteY258" fmla="*/ 1075780 h 3502575"/>
                <a:gd name="connsiteX259" fmla="*/ 166552 w 1539192"/>
                <a:gd name="connsiteY259" fmla="*/ 1087311 h 3502575"/>
                <a:gd name="connsiteX260" fmla="*/ 168739 w 1539192"/>
                <a:gd name="connsiteY260" fmla="*/ 1057687 h 3502575"/>
                <a:gd name="connsiteX261" fmla="*/ 184247 w 1539192"/>
                <a:gd name="connsiteY261" fmla="*/ 1015339 h 3502575"/>
                <a:gd name="connsiteX262" fmla="*/ 189217 w 1539192"/>
                <a:gd name="connsiteY262" fmla="*/ 977762 h 3502575"/>
                <a:gd name="connsiteX263" fmla="*/ 177487 w 1539192"/>
                <a:gd name="connsiteY263" fmla="*/ 970605 h 3502575"/>
                <a:gd name="connsiteX264" fmla="*/ 168143 w 1539192"/>
                <a:gd name="connsiteY264" fmla="*/ 985119 h 3502575"/>
                <a:gd name="connsiteX265" fmla="*/ 162774 w 1539192"/>
                <a:gd name="connsiteY265" fmla="*/ 998241 h 3502575"/>
                <a:gd name="connsiteX266" fmla="*/ 157208 w 1539192"/>
                <a:gd name="connsiteY266" fmla="*/ 1007386 h 3502575"/>
                <a:gd name="connsiteX267" fmla="*/ 153629 w 1539192"/>
                <a:gd name="connsiteY267" fmla="*/ 1003211 h 3502575"/>
                <a:gd name="connsiteX268" fmla="*/ 153629 w 1539192"/>
                <a:gd name="connsiteY268" fmla="*/ 999036 h 3502575"/>
                <a:gd name="connsiteX269" fmla="*/ 153629 w 1539192"/>
                <a:gd name="connsiteY269" fmla="*/ 986312 h 3502575"/>
                <a:gd name="connsiteX270" fmla="*/ 155617 w 1539192"/>
                <a:gd name="connsiteY270" fmla="*/ 968617 h 3502575"/>
                <a:gd name="connsiteX271" fmla="*/ 175499 w 1539192"/>
                <a:gd name="connsiteY271" fmla="*/ 916129 h 3502575"/>
                <a:gd name="connsiteX272" fmla="*/ 200152 w 1539192"/>
                <a:gd name="connsiteY272" fmla="*/ 865828 h 3502575"/>
                <a:gd name="connsiteX273" fmla="*/ 131162 w 1539192"/>
                <a:gd name="connsiteY273" fmla="*/ 854495 h 3502575"/>
                <a:gd name="connsiteX274" fmla="*/ 114064 w 1539192"/>
                <a:gd name="connsiteY274" fmla="*/ 819304 h 3502575"/>
                <a:gd name="connsiteX275" fmla="*/ 87025 w 1539192"/>
                <a:gd name="connsiteY275" fmla="*/ 790476 h 3502575"/>
                <a:gd name="connsiteX276" fmla="*/ 64359 w 1539192"/>
                <a:gd name="connsiteY276" fmla="*/ 763834 h 3502575"/>
                <a:gd name="connsiteX277" fmla="*/ 34338 w 1539192"/>
                <a:gd name="connsiteY277" fmla="*/ 753098 h 3502575"/>
                <a:gd name="connsiteX278" fmla="*/ 38115 w 1539192"/>
                <a:gd name="connsiteY278" fmla="*/ 770594 h 3502575"/>
                <a:gd name="connsiteX279" fmla="*/ 60184 w 1539192"/>
                <a:gd name="connsiteY279" fmla="*/ 801610 h 3502575"/>
                <a:gd name="connsiteX280" fmla="*/ 68336 w 1539192"/>
                <a:gd name="connsiteY280" fmla="*/ 805586 h 3502575"/>
                <a:gd name="connsiteX281" fmla="*/ 94182 w 1539192"/>
                <a:gd name="connsiteY281" fmla="*/ 834017 h 3502575"/>
                <a:gd name="connsiteX282" fmla="*/ 69529 w 1539192"/>
                <a:gd name="connsiteY282" fmla="*/ 874377 h 3502575"/>
                <a:gd name="connsiteX283" fmla="*/ 66745 w 1539192"/>
                <a:gd name="connsiteY283" fmla="*/ 876166 h 3502575"/>
                <a:gd name="connsiteX284" fmla="*/ 43086 w 1539192"/>
                <a:gd name="connsiteY284" fmla="*/ 902609 h 3502575"/>
                <a:gd name="connsiteX285" fmla="*/ 62968 w 1539192"/>
                <a:gd name="connsiteY285" fmla="*/ 925871 h 3502575"/>
                <a:gd name="connsiteX286" fmla="*/ 67342 w 1539192"/>
                <a:gd name="connsiteY286" fmla="*/ 928456 h 3502575"/>
                <a:gd name="connsiteX287" fmla="*/ 93983 w 1539192"/>
                <a:gd name="connsiteY287" fmla="*/ 1010965 h 3502575"/>
                <a:gd name="connsiteX288" fmla="*/ 65751 w 1539192"/>
                <a:gd name="connsiteY288" fmla="*/ 1045361 h 3502575"/>
                <a:gd name="connsiteX289" fmla="*/ 20421 w 1539192"/>
                <a:gd name="connsiteY289" fmla="*/ 1075382 h 3502575"/>
                <a:gd name="connsiteX290" fmla="*/ 539 w 1539192"/>
                <a:gd name="connsiteY290" fmla="*/ 1111766 h 3502575"/>
                <a:gd name="connsiteX291" fmla="*/ 10480 w 1539192"/>
                <a:gd name="connsiteY291" fmla="*/ 1128864 h 3502575"/>
                <a:gd name="connsiteX292" fmla="*/ 21614 w 1539192"/>
                <a:gd name="connsiteY292" fmla="*/ 1147156 h 3502575"/>
                <a:gd name="connsiteX293" fmla="*/ 48255 w 1539192"/>
                <a:gd name="connsiteY293" fmla="*/ 1172406 h 3502575"/>
                <a:gd name="connsiteX294" fmla="*/ 63564 w 1539192"/>
                <a:gd name="connsiteY294" fmla="*/ 1183539 h 3502575"/>
                <a:gd name="connsiteX295" fmla="*/ 80663 w 1539192"/>
                <a:gd name="connsiteY295" fmla="*/ 1192884 h 3502575"/>
                <a:gd name="connsiteX296" fmla="*/ 90405 w 1539192"/>
                <a:gd name="connsiteY296" fmla="*/ 1188112 h 3502575"/>
                <a:gd name="connsiteX297" fmla="*/ 114660 w 1539192"/>
                <a:gd name="connsiteY297" fmla="*/ 1182148 h 3502575"/>
                <a:gd name="connsiteX298" fmla="*/ 124005 w 1539192"/>
                <a:gd name="connsiteY298" fmla="*/ 1196264 h 3502575"/>
                <a:gd name="connsiteX299" fmla="*/ 124005 w 1539192"/>
                <a:gd name="connsiteY299" fmla="*/ 1200240 h 3502575"/>
                <a:gd name="connsiteX300" fmla="*/ 128975 w 1539192"/>
                <a:gd name="connsiteY300" fmla="*/ 1207596 h 3502575"/>
                <a:gd name="connsiteX301" fmla="*/ 132554 w 1539192"/>
                <a:gd name="connsiteY301" fmla="*/ 1210777 h 3502575"/>
                <a:gd name="connsiteX302" fmla="*/ 135139 w 1539192"/>
                <a:gd name="connsiteY302" fmla="*/ 1212964 h 3502575"/>
                <a:gd name="connsiteX303" fmla="*/ 140904 w 1539192"/>
                <a:gd name="connsiteY303" fmla="*/ 1220519 h 3502575"/>
                <a:gd name="connsiteX304" fmla="*/ 144483 w 1539192"/>
                <a:gd name="connsiteY304" fmla="*/ 1234834 h 3502575"/>
                <a:gd name="connsiteX305" fmla="*/ 146273 w 1539192"/>
                <a:gd name="connsiteY305" fmla="*/ 1244378 h 3502575"/>
                <a:gd name="connsiteX306" fmla="*/ 151044 w 1539192"/>
                <a:gd name="connsiteY306" fmla="*/ 1254915 h 3502575"/>
                <a:gd name="connsiteX307" fmla="*/ 154424 w 1539192"/>
                <a:gd name="connsiteY307" fmla="*/ 1291895 h 3502575"/>
                <a:gd name="connsiteX308" fmla="*/ 150050 w 1539192"/>
                <a:gd name="connsiteY308" fmla="*/ 1296667 h 3502575"/>
                <a:gd name="connsiteX309" fmla="*/ 146074 w 1539192"/>
                <a:gd name="connsiteY309" fmla="*/ 1302035 h 3502575"/>
                <a:gd name="connsiteX310" fmla="*/ 147267 w 1539192"/>
                <a:gd name="connsiteY310" fmla="*/ 1310982 h 3502575"/>
                <a:gd name="connsiteX311" fmla="*/ 149255 w 1539192"/>
                <a:gd name="connsiteY311" fmla="*/ 1320923 h 3502575"/>
                <a:gd name="connsiteX312" fmla="*/ 149255 w 1539192"/>
                <a:gd name="connsiteY312" fmla="*/ 1324501 h 3502575"/>
                <a:gd name="connsiteX313" fmla="*/ 145676 w 1539192"/>
                <a:gd name="connsiteY313" fmla="*/ 1335635 h 3502575"/>
                <a:gd name="connsiteX314" fmla="*/ 141302 w 1539192"/>
                <a:gd name="connsiteY314" fmla="*/ 1342594 h 3502575"/>
                <a:gd name="connsiteX315" fmla="*/ 138916 w 1539192"/>
                <a:gd name="connsiteY315" fmla="*/ 1346173 h 3502575"/>
                <a:gd name="connsiteX316" fmla="*/ 134542 w 1539192"/>
                <a:gd name="connsiteY316" fmla="*/ 1355517 h 3502575"/>
                <a:gd name="connsiteX317" fmla="*/ 126590 w 1539192"/>
                <a:gd name="connsiteY317" fmla="*/ 1370230 h 3502575"/>
                <a:gd name="connsiteX318" fmla="*/ 111281 w 1539192"/>
                <a:gd name="connsiteY318" fmla="*/ 1379773 h 3502575"/>
                <a:gd name="connsiteX319" fmla="*/ 100346 w 1539192"/>
                <a:gd name="connsiteY319" fmla="*/ 1393292 h 3502575"/>
                <a:gd name="connsiteX320" fmla="*/ 107503 w 1539192"/>
                <a:gd name="connsiteY320" fmla="*/ 1409993 h 3502575"/>
                <a:gd name="connsiteX321" fmla="*/ 115058 w 1539192"/>
                <a:gd name="connsiteY321" fmla="*/ 1443593 h 3502575"/>
                <a:gd name="connsiteX322" fmla="*/ 113269 w 1539192"/>
                <a:gd name="connsiteY322" fmla="*/ 1451745 h 3502575"/>
                <a:gd name="connsiteX323" fmla="*/ 115456 w 1539192"/>
                <a:gd name="connsiteY323" fmla="*/ 1482761 h 3502575"/>
                <a:gd name="connsiteX324" fmla="*/ 128379 w 1539192"/>
                <a:gd name="connsiteY324" fmla="*/ 1498070 h 3502575"/>
                <a:gd name="connsiteX325" fmla="*/ 148261 w 1539192"/>
                <a:gd name="connsiteY325" fmla="*/ 1527495 h 3502575"/>
                <a:gd name="connsiteX326" fmla="*/ 146670 w 1539192"/>
                <a:gd name="connsiteY326" fmla="*/ 1564475 h 3502575"/>
                <a:gd name="connsiteX327" fmla="*/ 143688 w 1539192"/>
                <a:gd name="connsiteY327" fmla="*/ 1575410 h 3502575"/>
                <a:gd name="connsiteX328" fmla="*/ 149255 w 1539192"/>
                <a:gd name="connsiteY328" fmla="*/ 1585947 h 3502575"/>
                <a:gd name="connsiteX329" fmla="*/ 155418 w 1539192"/>
                <a:gd name="connsiteY329" fmla="*/ 1596087 h 3502575"/>
                <a:gd name="connsiteX330" fmla="*/ 155418 w 1539192"/>
                <a:gd name="connsiteY330" fmla="*/ 1624319 h 3502575"/>
                <a:gd name="connsiteX331" fmla="*/ 155418 w 1539192"/>
                <a:gd name="connsiteY331" fmla="*/ 1626109 h 3502575"/>
                <a:gd name="connsiteX332" fmla="*/ 177288 w 1539192"/>
                <a:gd name="connsiteY332" fmla="*/ 1669650 h 3502575"/>
                <a:gd name="connsiteX333" fmla="*/ 203333 w 1539192"/>
                <a:gd name="connsiteY333" fmla="*/ 1697484 h 3502575"/>
                <a:gd name="connsiteX334" fmla="*/ 203333 w 1539192"/>
                <a:gd name="connsiteY334" fmla="*/ 1749376 h 3502575"/>
                <a:gd name="connsiteX335" fmla="*/ 201743 w 1539192"/>
                <a:gd name="connsiteY335" fmla="*/ 1752358 h 3502575"/>
                <a:gd name="connsiteX336" fmla="*/ 195381 w 1539192"/>
                <a:gd name="connsiteY336" fmla="*/ 1783573 h 3502575"/>
                <a:gd name="connsiteX337" fmla="*/ 199953 w 1539192"/>
                <a:gd name="connsiteY337" fmla="*/ 1783573 h 3502575"/>
                <a:gd name="connsiteX338" fmla="*/ 205123 w 1539192"/>
                <a:gd name="connsiteY338" fmla="*/ 1783573 h 3502575"/>
                <a:gd name="connsiteX339" fmla="*/ 226794 w 1539192"/>
                <a:gd name="connsiteY339" fmla="*/ 1793911 h 3502575"/>
                <a:gd name="connsiteX340" fmla="*/ 240512 w 1539192"/>
                <a:gd name="connsiteY340" fmla="*/ 1801069 h 3502575"/>
                <a:gd name="connsiteX341" fmla="*/ 247073 w 1539192"/>
                <a:gd name="connsiteY341" fmla="*/ 1801069 h 3502575"/>
                <a:gd name="connsiteX342" fmla="*/ 266955 w 1539192"/>
                <a:gd name="connsiteY342" fmla="*/ 1805045 h 3502575"/>
                <a:gd name="connsiteX343" fmla="*/ 275902 w 1539192"/>
                <a:gd name="connsiteY343" fmla="*/ 1838248 h 3502575"/>
                <a:gd name="connsiteX344" fmla="*/ 275902 w 1539192"/>
                <a:gd name="connsiteY344" fmla="*/ 1844610 h 3502575"/>
                <a:gd name="connsiteX345" fmla="*/ 275902 w 1539192"/>
                <a:gd name="connsiteY345" fmla="*/ 1855744 h 3502575"/>
                <a:gd name="connsiteX346" fmla="*/ 272124 w 1539192"/>
                <a:gd name="connsiteY346" fmla="*/ 1902665 h 3502575"/>
                <a:gd name="connsiteX347" fmla="*/ 253833 w 1539192"/>
                <a:gd name="connsiteY347" fmla="*/ 1924137 h 3502575"/>
                <a:gd name="connsiteX348" fmla="*/ 240512 w 1539192"/>
                <a:gd name="connsiteY348" fmla="*/ 1937060 h 3502575"/>
                <a:gd name="connsiteX349" fmla="*/ 233554 w 1539192"/>
                <a:gd name="connsiteY349" fmla="*/ 1947001 h 3502575"/>
                <a:gd name="connsiteX350" fmla="*/ 225005 w 1539192"/>
                <a:gd name="connsiteY350" fmla="*/ 1975631 h 3502575"/>
                <a:gd name="connsiteX351" fmla="*/ 233156 w 1539192"/>
                <a:gd name="connsiteY351" fmla="*/ 1985970 h 3502575"/>
                <a:gd name="connsiteX352" fmla="*/ 242501 w 1539192"/>
                <a:gd name="connsiteY352" fmla="*/ 2015593 h 3502575"/>
                <a:gd name="connsiteX353" fmla="*/ 242501 w 1539192"/>
                <a:gd name="connsiteY353" fmla="*/ 2026926 h 3502575"/>
                <a:gd name="connsiteX354" fmla="*/ 240711 w 1539192"/>
                <a:gd name="connsiteY354" fmla="*/ 2043826 h 3502575"/>
                <a:gd name="connsiteX355" fmla="*/ 226197 w 1539192"/>
                <a:gd name="connsiteY355" fmla="*/ 2068678 h 3502575"/>
                <a:gd name="connsiteX356" fmla="*/ 224010 w 1539192"/>
                <a:gd name="connsiteY356" fmla="*/ 2071262 h 3502575"/>
                <a:gd name="connsiteX357" fmla="*/ 209894 w 1539192"/>
                <a:gd name="connsiteY357" fmla="*/ 2091144 h 3502575"/>
                <a:gd name="connsiteX358" fmla="*/ 193591 w 1539192"/>
                <a:gd name="connsiteY358" fmla="*/ 2114008 h 3502575"/>
                <a:gd name="connsiteX359" fmla="*/ 186036 w 1539192"/>
                <a:gd name="connsiteY359" fmla="*/ 2122359 h 3502575"/>
                <a:gd name="connsiteX360" fmla="*/ 174505 w 1539192"/>
                <a:gd name="connsiteY360" fmla="*/ 2136077 h 3502575"/>
                <a:gd name="connsiteX361" fmla="*/ 170330 w 1539192"/>
                <a:gd name="connsiteY361" fmla="*/ 2145819 h 3502575"/>
                <a:gd name="connsiteX362" fmla="*/ 170330 w 1539192"/>
                <a:gd name="connsiteY362" fmla="*/ 2145819 h 3502575"/>
                <a:gd name="connsiteX363" fmla="*/ 175101 w 1539192"/>
                <a:gd name="connsiteY363" fmla="*/ 2185583 h 3502575"/>
                <a:gd name="connsiteX364" fmla="*/ 210093 w 1539192"/>
                <a:gd name="connsiteY364" fmla="*/ 2208447 h 3502575"/>
                <a:gd name="connsiteX365" fmla="*/ 228186 w 1539192"/>
                <a:gd name="connsiteY365" fmla="*/ 2217394 h 3502575"/>
                <a:gd name="connsiteX366" fmla="*/ 231367 w 1539192"/>
                <a:gd name="connsiteY366" fmla="*/ 2219183 h 3502575"/>
                <a:gd name="connsiteX367" fmla="*/ 251249 w 1539192"/>
                <a:gd name="connsiteY367" fmla="*/ 2239065 h 3502575"/>
                <a:gd name="connsiteX368" fmla="*/ 245682 w 1539192"/>
                <a:gd name="connsiteY368" fmla="*/ 2253778 h 3502575"/>
                <a:gd name="connsiteX369" fmla="*/ 240314 w 1539192"/>
                <a:gd name="connsiteY369" fmla="*/ 2259146 h 3502575"/>
                <a:gd name="connsiteX370" fmla="*/ 233156 w 1539192"/>
                <a:gd name="connsiteY370" fmla="*/ 2267297 h 3502575"/>
                <a:gd name="connsiteX371" fmla="*/ 230969 w 1539192"/>
                <a:gd name="connsiteY371" fmla="*/ 2272069 h 3502575"/>
                <a:gd name="connsiteX372" fmla="*/ 217251 w 1539192"/>
                <a:gd name="connsiteY372" fmla="*/ 2285390 h 3502575"/>
                <a:gd name="connsiteX373" fmla="*/ 205918 w 1539192"/>
                <a:gd name="connsiteY373" fmla="*/ 2287577 h 3502575"/>
                <a:gd name="connsiteX374" fmla="*/ 196176 w 1539192"/>
                <a:gd name="connsiteY374" fmla="*/ 2289565 h 3502575"/>
                <a:gd name="connsiteX375" fmla="*/ 179873 w 1539192"/>
                <a:gd name="connsiteY375" fmla="*/ 2300102 h 3502575"/>
                <a:gd name="connsiteX376" fmla="*/ 169932 w 1539192"/>
                <a:gd name="connsiteY376" fmla="*/ 2307459 h 3502575"/>
                <a:gd name="connsiteX377" fmla="*/ 166552 w 1539192"/>
                <a:gd name="connsiteY377" fmla="*/ 2309646 h 3502575"/>
                <a:gd name="connsiteX378" fmla="*/ 147863 w 1539192"/>
                <a:gd name="connsiteY378" fmla="*/ 2320779 h 3502575"/>
                <a:gd name="connsiteX379" fmla="*/ 170131 w 1539192"/>
                <a:gd name="connsiteY379" fmla="*/ 2379033 h 3502575"/>
                <a:gd name="connsiteX380" fmla="*/ 159593 w 1539192"/>
                <a:gd name="connsiteY380" fmla="*/ 2405277 h 3502575"/>
                <a:gd name="connsiteX381" fmla="*/ 156213 w 1539192"/>
                <a:gd name="connsiteY381" fmla="*/ 2435497 h 3502575"/>
                <a:gd name="connsiteX382" fmla="*/ 213672 w 1539192"/>
                <a:gd name="connsiteY382" fmla="*/ 2441064 h 3502575"/>
                <a:gd name="connsiteX383" fmla="*/ 230969 w 1539192"/>
                <a:gd name="connsiteY383" fmla="*/ 2438877 h 3502575"/>
                <a:gd name="connsiteX384" fmla="*/ 310496 w 1539192"/>
                <a:gd name="connsiteY384" fmla="*/ 2455578 h 3502575"/>
                <a:gd name="connsiteX385" fmla="*/ 318250 w 1539192"/>
                <a:gd name="connsiteY385" fmla="*/ 2466513 h 3502575"/>
                <a:gd name="connsiteX386" fmla="*/ 325607 w 1539192"/>
                <a:gd name="connsiteY386" fmla="*/ 2475659 h 3502575"/>
                <a:gd name="connsiteX387" fmla="*/ 332963 w 1539192"/>
                <a:gd name="connsiteY387" fmla="*/ 2478840 h 3502575"/>
                <a:gd name="connsiteX388" fmla="*/ 350061 w 1539192"/>
                <a:gd name="connsiteY388" fmla="*/ 2492558 h 3502575"/>
                <a:gd name="connsiteX389" fmla="*/ 355628 w 1539192"/>
                <a:gd name="connsiteY389" fmla="*/ 2512440 h 3502575"/>
                <a:gd name="connsiteX390" fmla="*/ 375510 w 1539192"/>
                <a:gd name="connsiteY390" fmla="*/ 2532322 h 3502575"/>
                <a:gd name="connsiteX391" fmla="*/ 379884 w 1539192"/>
                <a:gd name="connsiteY391" fmla="*/ 2532322 h 3502575"/>
                <a:gd name="connsiteX392" fmla="*/ 410104 w 1539192"/>
                <a:gd name="connsiteY392" fmla="*/ 2539678 h 3502575"/>
                <a:gd name="connsiteX393" fmla="*/ 416864 w 1539192"/>
                <a:gd name="connsiteY393" fmla="*/ 2573875 h 3502575"/>
                <a:gd name="connsiteX394" fmla="*/ 400959 w 1539192"/>
                <a:gd name="connsiteY394" fmla="*/ 2589383 h 3502575"/>
                <a:gd name="connsiteX395" fmla="*/ 392608 w 1539192"/>
                <a:gd name="connsiteY395" fmla="*/ 2595149 h 3502575"/>
                <a:gd name="connsiteX396" fmla="*/ 370937 w 1539192"/>
                <a:gd name="connsiteY396" fmla="*/ 2623182 h 3502575"/>
                <a:gd name="connsiteX397" fmla="*/ 370937 w 1539192"/>
                <a:gd name="connsiteY397" fmla="*/ 2675272 h 3502575"/>
                <a:gd name="connsiteX398" fmla="*/ 390819 w 1539192"/>
                <a:gd name="connsiteY398" fmla="*/ 2693166 h 3502575"/>
                <a:gd name="connsiteX399" fmla="*/ 402549 w 1539192"/>
                <a:gd name="connsiteY399" fmla="*/ 2697739 h 3502575"/>
                <a:gd name="connsiteX400" fmla="*/ 425811 w 1539192"/>
                <a:gd name="connsiteY400" fmla="*/ 2705493 h 3502575"/>
                <a:gd name="connsiteX401" fmla="*/ 434161 w 1539192"/>
                <a:gd name="connsiteY401" fmla="*/ 2705493 h 3502575"/>
                <a:gd name="connsiteX402" fmla="*/ 460206 w 1539192"/>
                <a:gd name="connsiteY402" fmla="*/ 2714439 h 3502575"/>
                <a:gd name="connsiteX403" fmla="*/ 459212 w 1539192"/>
                <a:gd name="connsiteY403" fmla="*/ 2741280 h 3502575"/>
                <a:gd name="connsiteX404" fmla="*/ 434360 w 1539192"/>
                <a:gd name="connsiteY404" fmla="*/ 2777465 h 3502575"/>
                <a:gd name="connsiteX405" fmla="*/ 421039 w 1539192"/>
                <a:gd name="connsiteY405" fmla="*/ 2794165 h 3502575"/>
                <a:gd name="connsiteX406" fmla="*/ 415075 w 1539192"/>
                <a:gd name="connsiteY406" fmla="*/ 2801522 h 3502575"/>
                <a:gd name="connsiteX407" fmla="*/ 402748 w 1539192"/>
                <a:gd name="connsiteY407" fmla="*/ 2821403 h 3502575"/>
                <a:gd name="connsiteX408" fmla="*/ 404736 w 1539192"/>
                <a:gd name="connsiteY408" fmla="*/ 2824784 h 3502575"/>
                <a:gd name="connsiteX409" fmla="*/ 408911 w 1539192"/>
                <a:gd name="connsiteY409" fmla="*/ 2832736 h 3502575"/>
                <a:gd name="connsiteX410" fmla="*/ 406923 w 1539192"/>
                <a:gd name="connsiteY410" fmla="*/ 2844665 h 3502575"/>
                <a:gd name="connsiteX411" fmla="*/ 405333 w 1539192"/>
                <a:gd name="connsiteY411" fmla="*/ 2847648 h 3502575"/>
                <a:gd name="connsiteX412" fmla="*/ 404140 w 1539192"/>
                <a:gd name="connsiteY412" fmla="*/ 2852022 h 3502575"/>
                <a:gd name="connsiteX413" fmla="*/ 404140 w 1539192"/>
                <a:gd name="connsiteY413" fmla="*/ 2862957 h 3502575"/>
                <a:gd name="connsiteX414" fmla="*/ 404140 w 1539192"/>
                <a:gd name="connsiteY414" fmla="*/ 2862957 h 3502575"/>
                <a:gd name="connsiteX415" fmla="*/ 404140 w 1539192"/>
                <a:gd name="connsiteY415" fmla="*/ 2876874 h 3502575"/>
                <a:gd name="connsiteX416" fmla="*/ 401953 w 1539192"/>
                <a:gd name="connsiteY416" fmla="*/ 2887013 h 3502575"/>
                <a:gd name="connsiteX417" fmla="*/ 401953 w 1539192"/>
                <a:gd name="connsiteY417" fmla="*/ 2904708 h 3502575"/>
                <a:gd name="connsiteX418" fmla="*/ 413087 w 1539192"/>
                <a:gd name="connsiteY418" fmla="*/ 2912860 h 3502575"/>
                <a:gd name="connsiteX419" fmla="*/ 425811 w 1539192"/>
                <a:gd name="connsiteY419" fmla="*/ 2921608 h 3502575"/>
                <a:gd name="connsiteX420" fmla="*/ 431179 w 1539192"/>
                <a:gd name="connsiteY420" fmla="*/ 2930753 h 3502575"/>
                <a:gd name="connsiteX421" fmla="*/ 433366 w 1539192"/>
                <a:gd name="connsiteY421" fmla="*/ 2935326 h 3502575"/>
                <a:gd name="connsiteX422" fmla="*/ 437740 w 1539192"/>
                <a:gd name="connsiteY422" fmla="*/ 2940297 h 3502575"/>
                <a:gd name="connsiteX423" fmla="*/ 442313 w 1539192"/>
                <a:gd name="connsiteY423" fmla="*/ 2945068 h 3502575"/>
                <a:gd name="connsiteX424" fmla="*/ 452850 w 1539192"/>
                <a:gd name="connsiteY424" fmla="*/ 2982248 h 3502575"/>
                <a:gd name="connsiteX425" fmla="*/ 436348 w 1539192"/>
                <a:gd name="connsiteY425" fmla="*/ 3005907 h 3502575"/>
                <a:gd name="connsiteX426" fmla="*/ 404140 w 1539192"/>
                <a:gd name="connsiteY426" fmla="*/ 3029566 h 3502575"/>
                <a:gd name="connsiteX427" fmla="*/ 430384 w 1539192"/>
                <a:gd name="connsiteY427" fmla="*/ 3061377 h 3502575"/>
                <a:gd name="connsiteX428" fmla="*/ 440523 w 1539192"/>
                <a:gd name="connsiteY428" fmla="*/ 3074698 h 3502575"/>
                <a:gd name="connsiteX429" fmla="*/ 479094 w 1539192"/>
                <a:gd name="connsiteY429" fmla="*/ 3080464 h 3502575"/>
                <a:gd name="connsiteX430" fmla="*/ 491023 w 1539192"/>
                <a:gd name="connsiteY430" fmla="*/ 3076885 h 3502575"/>
                <a:gd name="connsiteX431" fmla="*/ 514086 w 1539192"/>
                <a:gd name="connsiteY431" fmla="*/ 3076885 h 3502575"/>
                <a:gd name="connsiteX432" fmla="*/ 527208 w 1539192"/>
                <a:gd name="connsiteY432" fmla="*/ 3078078 h 3502575"/>
                <a:gd name="connsiteX433" fmla="*/ 538342 w 1539192"/>
                <a:gd name="connsiteY433" fmla="*/ 3075493 h 3502575"/>
                <a:gd name="connsiteX434" fmla="*/ 562797 w 1539192"/>
                <a:gd name="connsiteY434" fmla="*/ 3074300 h 3502575"/>
                <a:gd name="connsiteX435" fmla="*/ 574527 w 1539192"/>
                <a:gd name="connsiteY435" fmla="*/ 3114064 h 3502575"/>
                <a:gd name="connsiteX436" fmla="*/ 573135 w 1539192"/>
                <a:gd name="connsiteY436" fmla="*/ 3126391 h 3502575"/>
                <a:gd name="connsiteX437" fmla="*/ 583474 w 1539192"/>
                <a:gd name="connsiteY437" fmla="*/ 3144086 h 3502575"/>
                <a:gd name="connsiteX438" fmla="*/ 603356 w 1539192"/>
                <a:gd name="connsiteY438" fmla="*/ 3174107 h 3502575"/>
                <a:gd name="connsiteX439" fmla="*/ 605344 w 1539192"/>
                <a:gd name="connsiteY439" fmla="*/ 3178282 h 3502575"/>
                <a:gd name="connsiteX440" fmla="*/ 621846 w 1539192"/>
                <a:gd name="connsiteY440" fmla="*/ 3207111 h 3502575"/>
                <a:gd name="connsiteX441" fmla="*/ 644113 w 1539192"/>
                <a:gd name="connsiteY441" fmla="*/ 3250254 h 3502575"/>
                <a:gd name="connsiteX442" fmla="*/ 644113 w 1539192"/>
                <a:gd name="connsiteY442" fmla="*/ 3322226 h 3502575"/>
                <a:gd name="connsiteX443" fmla="*/ 629401 w 1539192"/>
                <a:gd name="connsiteY443" fmla="*/ 3336939 h 3502575"/>
                <a:gd name="connsiteX444" fmla="*/ 621448 w 1539192"/>
                <a:gd name="connsiteY444" fmla="*/ 3343102 h 3502575"/>
                <a:gd name="connsiteX445" fmla="*/ 612899 w 1539192"/>
                <a:gd name="connsiteY445" fmla="*/ 3363978 h 3502575"/>
                <a:gd name="connsiteX446" fmla="*/ 609121 w 1539192"/>
                <a:gd name="connsiteY446" fmla="*/ 3378094 h 3502575"/>
                <a:gd name="connsiteX447" fmla="*/ 585661 w 1539192"/>
                <a:gd name="connsiteY447" fmla="*/ 3407718 h 3502575"/>
                <a:gd name="connsiteX448" fmla="*/ 575919 w 1539192"/>
                <a:gd name="connsiteY448" fmla="*/ 3411695 h 3502575"/>
                <a:gd name="connsiteX449" fmla="*/ 559616 w 1539192"/>
                <a:gd name="connsiteY449" fmla="*/ 3423226 h 3502575"/>
                <a:gd name="connsiteX450" fmla="*/ 553651 w 1539192"/>
                <a:gd name="connsiteY450" fmla="*/ 3434161 h 3502575"/>
                <a:gd name="connsiteX451" fmla="*/ 541126 w 1539192"/>
                <a:gd name="connsiteY451" fmla="*/ 3454043 h 3502575"/>
                <a:gd name="connsiteX452" fmla="*/ 538740 w 1539192"/>
                <a:gd name="connsiteY452" fmla="*/ 3456429 h 3502575"/>
                <a:gd name="connsiteX453" fmla="*/ 556037 w 1539192"/>
                <a:gd name="connsiteY453" fmla="*/ 3472931 h 3502575"/>
                <a:gd name="connsiteX454" fmla="*/ 588047 w 1539192"/>
                <a:gd name="connsiteY454" fmla="*/ 3483866 h 3502575"/>
                <a:gd name="connsiteX455" fmla="*/ 600373 w 1539192"/>
                <a:gd name="connsiteY455" fmla="*/ 3483866 h 3502575"/>
                <a:gd name="connsiteX456" fmla="*/ 641131 w 1539192"/>
                <a:gd name="connsiteY456" fmla="*/ 3493807 h 3502575"/>
                <a:gd name="connsiteX457" fmla="*/ 707536 w 1539192"/>
                <a:gd name="connsiteY457" fmla="*/ 3498578 h 3502575"/>
                <a:gd name="connsiteX458" fmla="*/ 732389 w 1539192"/>
                <a:gd name="connsiteY458" fmla="*/ 3478697 h 3502575"/>
                <a:gd name="connsiteX459" fmla="*/ 743324 w 1539192"/>
                <a:gd name="connsiteY459" fmla="*/ 3468159 h 3502575"/>
                <a:gd name="connsiteX460" fmla="*/ 756048 w 1539192"/>
                <a:gd name="connsiteY460" fmla="*/ 3459013 h 3502575"/>
                <a:gd name="connsiteX461" fmla="*/ 780900 w 1539192"/>
                <a:gd name="connsiteY461" fmla="*/ 3429191 h 3502575"/>
                <a:gd name="connsiteX462" fmla="*/ 794619 w 1539192"/>
                <a:gd name="connsiteY462" fmla="*/ 3404935 h 3502575"/>
                <a:gd name="connsiteX463" fmla="*/ 800583 w 1539192"/>
                <a:gd name="connsiteY463" fmla="*/ 3398573 h 3502575"/>
                <a:gd name="connsiteX464" fmla="*/ 807343 w 1539192"/>
                <a:gd name="connsiteY464" fmla="*/ 3383065 h 3502575"/>
                <a:gd name="connsiteX465" fmla="*/ 823845 w 1539192"/>
                <a:gd name="connsiteY465" fmla="*/ 3357020 h 3502575"/>
                <a:gd name="connsiteX466" fmla="*/ 831201 w 1539192"/>
                <a:gd name="connsiteY466" fmla="*/ 3353043 h 3502575"/>
                <a:gd name="connsiteX467" fmla="*/ 840943 w 1539192"/>
                <a:gd name="connsiteY467" fmla="*/ 3345289 h 3502575"/>
                <a:gd name="connsiteX468" fmla="*/ 844920 w 1539192"/>
                <a:gd name="connsiteY468" fmla="*/ 3331372 h 3502575"/>
                <a:gd name="connsiteX469" fmla="*/ 844920 w 1539192"/>
                <a:gd name="connsiteY469" fmla="*/ 3326799 h 3502575"/>
                <a:gd name="connsiteX470" fmla="*/ 862416 w 1539192"/>
                <a:gd name="connsiteY470" fmla="*/ 3292603 h 3502575"/>
                <a:gd name="connsiteX471" fmla="*/ 890051 w 1539192"/>
                <a:gd name="connsiteY471" fmla="*/ 3285445 h 3502575"/>
                <a:gd name="connsiteX472" fmla="*/ 896811 w 1539192"/>
                <a:gd name="connsiteY472" fmla="*/ 3285445 h 3502575"/>
                <a:gd name="connsiteX473" fmla="*/ 926833 w 1539192"/>
                <a:gd name="connsiteY473" fmla="*/ 3274709 h 3502575"/>
                <a:gd name="connsiteX474" fmla="*/ 955661 w 1539192"/>
                <a:gd name="connsiteY474" fmla="*/ 3266955 h 3502575"/>
                <a:gd name="connsiteX475" fmla="*/ 972561 w 1539192"/>
                <a:gd name="connsiteY475" fmla="*/ 3263575 h 3502575"/>
                <a:gd name="connsiteX476" fmla="*/ 980911 w 1539192"/>
                <a:gd name="connsiteY476" fmla="*/ 3261985 h 3502575"/>
                <a:gd name="connsiteX477" fmla="*/ 989659 w 1539192"/>
                <a:gd name="connsiteY477" fmla="*/ 3259997 h 3502575"/>
                <a:gd name="connsiteX478" fmla="*/ 997413 w 1539192"/>
                <a:gd name="connsiteY478" fmla="*/ 3253436 h 3502575"/>
                <a:gd name="connsiteX479" fmla="*/ 999998 w 1539192"/>
                <a:gd name="connsiteY479" fmla="*/ 3250851 h 3502575"/>
                <a:gd name="connsiteX480" fmla="*/ 992840 w 1539192"/>
                <a:gd name="connsiteY480" fmla="*/ 3246079 h 3502575"/>
                <a:gd name="connsiteX481" fmla="*/ 976736 w 1539192"/>
                <a:gd name="connsiteY481" fmla="*/ 3234548 h 3502575"/>
                <a:gd name="connsiteX482" fmla="*/ 956854 w 1539192"/>
                <a:gd name="connsiteY482" fmla="*/ 3214666 h 3502575"/>
                <a:gd name="connsiteX483" fmla="*/ 945721 w 1539192"/>
                <a:gd name="connsiteY483" fmla="*/ 3201544 h 3502575"/>
                <a:gd name="connsiteX484" fmla="*/ 935581 w 1539192"/>
                <a:gd name="connsiteY484" fmla="*/ 3194187 h 3502575"/>
                <a:gd name="connsiteX485" fmla="*/ 921266 w 1539192"/>
                <a:gd name="connsiteY485" fmla="*/ 3182855 h 3502575"/>
                <a:gd name="connsiteX486" fmla="*/ 921825 w 1539192"/>
                <a:gd name="connsiteY486" fmla="*/ 3160647 h 3502575"/>
                <a:gd name="connsiteX487" fmla="*/ 924845 w 1539192"/>
                <a:gd name="connsiteY487" fmla="*/ 3158400 h 3502575"/>
                <a:gd name="connsiteX488" fmla="*/ 930213 w 1539192"/>
                <a:gd name="connsiteY488" fmla="*/ 3152834 h 3502575"/>
                <a:gd name="connsiteX489" fmla="*/ 935183 w 1539192"/>
                <a:gd name="connsiteY489" fmla="*/ 3145278 h 3502575"/>
                <a:gd name="connsiteX490" fmla="*/ 959837 w 1539192"/>
                <a:gd name="connsiteY490" fmla="*/ 3130168 h 3502575"/>
                <a:gd name="connsiteX491" fmla="*/ 978327 w 1539192"/>
                <a:gd name="connsiteY491" fmla="*/ 3120426 h 3502575"/>
                <a:gd name="connsiteX492" fmla="*/ 985882 w 1539192"/>
                <a:gd name="connsiteY492" fmla="*/ 3093983 h 3502575"/>
                <a:gd name="connsiteX493" fmla="*/ 985882 w 1539192"/>
                <a:gd name="connsiteY493" fmla="*/ 3074101 h 3502575"/>
                <a:gd name="connsiteX494" fmla="*/ 984291 w 1539192"/>
                <a:gd name="connsiteY494" fmla="*/ 3054220 h 3502575"/>
                <a:gd name="connsiteX495" fmla="*/ 990256 w 1539192"/>
                <a:gd name="connsiteY495" fmla="*/ 3034338 h 3502575"/>
                <a:gd name="connsiteX496" fmla="*/ 995425 w 1539192"/>
                <a:gd name="connsiteY496" fmla="*/ 3015848 h 3502575"/>
                <a:gd name="connsiteX497" fmla="*/ 989858 w 1539192"/>
                <a:gd name="connsiteY497" fmla="*/ 2999942 h 3502575"/>
                <a:gd name="connsiteX498" fmla="*/ 983297 w 1539192"/>
                <a:gd name="connsiteY498" fmla="*/ 2982248 h 3502575"/>
                <a:gd name="connsiteX499" fmla="*/ 988466 w 1539192"/>
                <a:gd name="connsiteY499" fmla="*/ 2957395 h 3502575"/>
                <a:gd name="connsiteX500" fmla="*/ 991051 w 1539192"/>
                <a:gd name="connsiteY500" fmla="*/ 2949641 h 3502575"/>
                <a:gd name="connsiteX501" fmla="*/ 1016102 w 1539192"/>
                <a:gd name="connsiteY501" fmla="*/ 2921807 h 3502575"/>
                <a:gd name="connsiteX502" fmla="*/ 1021669 w 1539192"/>
                <a:gd name="connsiteY502" fmla="*/ 2920216 h 3502575"/>
                <a:gd name="connsiteX503" fmla="*/ 1033399 w 1539192"/>
                <a:gd name="connsiteY503" fmla="*/ 2909878 h 3502575"/>
                <a:gd name="connsiteX504" fmla="*/ 1033399 w 1539192"/>
                <a:gd name="connsiteY504" fmla="*/ 2903714 h 3502575"/>
                <a:gd name="connsiteX505" fmla="*/ 1036183 w 1539192"/>
                <a:gd name="connsiteY505" fmla="*/ 2891387 h 3502575"/>
                <a:gd name="connsiteX506" fmla="*/ 1042346 w 1539192"/>
                <a:gd name="connsiteY506" fmla="*/ 2884230 h 3502575"/>
                <a:gd name="connsiteX507" fmla="*/ 1045130 w 1539192"/>
                <a:gd name="connsiteY507" fmla="*/ 2881646 h 3502575"/>
                <a:gd name="connsiteX508" fmla="*/ 1046521 w 1539192"/>
                <a:gd name="connsiteY508" fmla="*/ 2864746 h 3502575"/>
                <a:gd name="connsiteX509" fmla="*/ 1043937 w 1539192"/>
                <a:gd name="connsiteY509" fmla="*/ 2856992 h 3502575"/>
                <a:gd name="connsiteX510" fmla="*/ 1032405 w 1539192"/>
                <a:gd name="connsiteY510" fmla="*/ 2837110 h 3502575"/>
                <a:gd name="connsiteX511" fmla="*/ 1014313 w 1539192"/>
                <a:gd name="connsiteY511" fmla="*/ 2811462 h 3502575"/>
                <a:gd name="connsiteX512" fmla="*/ 1020874 w 1539192"/>
                <a:gd name="connsiteY512" fmla="*/ 2747841 h 3502575"/>
                <a:gd name="connsiteX513" fmla="*/ 1024452 w 1539192"/>
                <a:gd name="connsiteY513" fmla="*/ 2735713 h 3502575"/>
                <a:gd name="connsiteX514" fmla="*/ 1073362 w 1539192"/>
                <a:gd name="connsiteY514" fmla="*/ 2693365 h 3502575"/>
                <a:gd name="connsiteX515" fmla="*/ 1091057 w 1539192"/>
                <a:gd name="connsiteY515" fmla="*/ 2694756 h 3502575"/>
                <a:gd name="connsiteX516" fmla="*/ 1134399 w 1539192"/>
                <a:gd name="connsiteY516" fmla="*/ 2689985 h 3502575"/>
                <a:gd name="connsiteX517" fmla="*/ 1145135 w 1539192"/>
                <a:gd name="connsiteY517" fmla="*/ 2672687 h 3502575"/>
                <a:gd name="connsiteX518" fmla="*/ 1167800 w 1539192"/>
                <a:gd name="connsiteY518" fmla="*/ 2647040 h 3502575"/>
                <a:gd name="connsiteX519" fmla="*/ 1190068 w 1539192"/>
                <a:gd name="connsiteY519" fmla="*/ 2656981 h 3502575"/>
                <a:gd name="connsiteX520" fmla="*/ 1192454 w 1539192"/>
                <a:gd name="connsiteY520" fmla="*/ 2659963 h 3502575"/>
                <a:gd name="connsiteX521" fmla="*/ 1201401 w 1539192"/>
                <a:gd name="connsiteY521" fmla="*/ 2670699 h 3502575"/>
                <a:gd name="connsiteX522" fmla="*/ 1215318 w 1539192"/>
                <a:gd name="connsiteY522" fmla="*/ 2687997 h 3502575"/>
                <a:gd name="connsiteX523" fmla="*/ 1220487 w 1539192"/>
                <a:gd name="connsiteY523" fmla="*/ 2696148 h 3502575"/>
                <a:gd name="connsiteX524" fmla="*/ 1238977 w 1539192"/>
                <a:gd name="connsiteY524" fmla="*/ 2717819 h 3502575"/>
                <a:gd name="connsiteX525" fmla="*/ 1245141 w 1539192"/>
                <a:gd name="connsiteY525" fmla="*/ 2718813 h 3502575"/>
                <a:gd name="connsiteX526" fmla="*/ 1243948 w 1539192"/>
                <a:gd name="connsiteY526" fmla="*/ 2694160 h 3502575"/>
                <a:gd name="connsiteX527" fmla="*/ 1245538 w 1539192"/>
                <a:gd name="connsiteY527" fmla="*/ 2660957 h 3502575"/>
                <a:gd name="connsiteX528" fmla="*/ 1253093 w 1539192"/>
                <a:gd name="connsiteY528" fmla="*/ 2643859 h 3502575"/>
                <a:gd name="connsiteX529" fmla="*/ 1258263 w 1539192"/>
                <a:gd name="connsiteY529" fmla="*/ 2629146 h 3502575"/>
                <a:gd name="connsiteX530" fmla="*/ 1298026 w 1539192"/>
                <a:gd name="connsiteY530" fmla="*/ 2578249 h 3502575"/>
                <a:gd name="connsiteX531" fmla="*/ 1317908 w 1539192"/>
                <a:gd name="connsiteY531" fmla="*/ 2555385 h 3502575"/>
                <a:gd name="connsiteX532" fmla="*/ 1323674 w 1539192"/>
                <a:gd name="connsiteY532" fmla="*/ 2546438 h 3502575"/>
                <a:gd name="connsiteX533" fmla="*/ 1332820 w 1539192"/>
                <a:gd name="connsiteY533" fmla="*/ 2528346 h 3502575"/>
                <a:gd name="connsiteX534" fmla="*/ 1327650 w 1539192"/>
                <a:gd name="connsiteY534" fmla="*/ 2511247 h 3502575"/>
                <a:gd name="connsiteX535" fmla="*/ 1325662 w 1539192"/>
                <a:gd name="connsiteY535" fmla="*/ 2482418 h 3502575"/>
                <a:gd name="connsiteX536" fmla="*/ 1325662 w 1539192"/>
                <a:gd name="connsiteY536" fmla="*/ 2482418 h 3502575"/>
                <a:gd name="connsiteX537" fmla="*/ 1333416 w 1539192"/>
                <a:gd name="connsiteY537" fmla="*/ 2473273 h 3502575"/>
                <a:gd name="connsiteX538" fmla="*/ 1366221 w 1539192"/>
                <a:gd name="connsiteY538" fmla="*/ 2457566 h 3502575"/>
                <a:gd name="connsiteX539" fmla="*/ 1382325 w 1539192"/>
                <a:gd name="connsiteY539" fmla="*/ 2469893 h 3502575"/>
                <a:gd name="connsiteX540" fmla="*/ 1384512 w 1539192"/>
                <a:gd name="connsiteY540" fmla="*/ 2473472 h 3502575"/>
                <a:gd name="connsiteX541" fmla="*/ 1431433 w 1539192"/>
                <a:gd name="connsiteY541" fmla="*/ 2503294 h 3502575"/>
                <a:gd name="connsiteX542" fmla="*/ 1443561 w 1539192"/>
                <a:gd name="connsiteY542" fmla="*/ 2508464 h 3502575"/>
                <a:gd name="connsiteX543" fmla="*/ 1481337 w 1539192"/>
                <a:gd name="connsiteY543" fmla="*/ 2518405 h 3502575"/>
                <a:gd name="connsiteX544" fmla="*/ 1484916 w 1539192"/>
                <a:gd name="connsiteY544" fmla="*/ 2513036 h 3502575"/>
                <a:gd name="connsiteX545" fmla="*/ 1484916 w 1539192"/>
                <a:gd name="connsiteY545" fmla="*/ 2503294 h 3502575"/>
                <a:gd name="connsiteX546" fmla="*/ 1486506 w 1539192"/>
                <a:gd name="connsiteY546" fmla="*/ 2483413 h 3502575"/>
                <a:gd name="connsiteX547" fmla="*/ 1495254 w 1539192"/>
                <a:gd name="connsiteY547" fmla="*/ 2469297 h 3502575"/>
                <a:gd name="connsiteX548" fmla="*/ 1502809 w 1539192"/>
                <a:gd name="connsiteY548" fmla="*/ 2457169 h 3502575"/>
                <a:gd name="connsiteX549" fmla="*/ 1490129 w 1539192"/>
                <a:gd name="connsiteY549" fmla="*/ 2416948 h 3502575"/>
                <a:gd name="connsiteX550" fmla="*/ 1487699 w 1539192"/>
                <a:gd name="connsiteY550" fmla="*/ 2415814 h 3502575"/>
                <a:gd name="connsiteX551" fmla="*/ 1482530 w 1539192"/>
                <a:gd name="connsiteY551" fmla="*/ 2413826 h 3502575"/>
                <a:gd name="connsiteX552" fmla="*/ 1461455 w 1539192"/>
                <a:gd name="connsiteY552" fmla="*/ 2392155 h 3502575"/>
                <a:gd name="connsiteX553" fmla="*/ 1476366 w 1539192"/>
                <a:gd name="connsiteY553" fmla="*/ 2360742 h 3502575"/>
                <a:gd name="connsiteX554" fmla="*/ 1487500 w 1539192"/>
                <a:gd name="connsiteY554" fmla="*/ 2314616 h 3502575"/>
                <a:gd name="connsiteX555" fmla="*/ 1470601 w 1539192"/>
                <a:gd name="connsiteY555" fmla="*/ 2308651 h 3502575"/>
                <a:gd name="connsiteX556" fmla="*/ 1444555 w 1539192"/>
                <a:gd name="connsiteY556" fmla="*/ 2305669 h 3502575"/>
                <a:gd name="connsiteX557" fmla="*/ 1412148 w 1539192"/>
                <a:gd name="connsiteY557" fmla="*/ 2250000 h 3502575"/>
                <a:gd name="connsiteX558" fmla="*/ 1408569 w 1539192"/>
                <a:gd name="connsiteY558" fmla="*/ 2222166 h 3502575"/>
                <a:gd name="connsiteX559" fmla="*/ 1418311 w 1539192"/>
                <a:gd name="connsiteY559" fmla="*/ 2200097 h 3502575"/>
                <a:gd name="connsiteX560" fmla="*/ 1422288 w 1539192"/>
                <a:gd name="connsiteY560" fmla="*/ 2194927 h 3502575"/>
                <a:gd name="connsiteX561" fmla="*/ 1424276 w 1539192"/>
                <a:gd name="connsiteY561" fmla="*/ 2185583 h 3502575"/>
                <a:gd name="connsiteX562" fmla="*/ 1422884 w 1539192"/>
                <a:gd name="connsiteY562" fmla="*/ 2183396 h 3502575"/>
                <a:gd name="connsiteX563" fmla="*/ 1419305 w 1539192"/>
                <a:gd name="connsiteY563" fmla="*/ 2174052 h 3502575"/>
                <a:gd name="connsiteX564" fmla="*/ 1430638 w 1539192"/>
                <a:gd name="connsiteY564" fmla="*/ 2158941 h 3502575"/>
                <a:gd name="connsiteX565" fmla="*/ 1435807 w 1539192"/>
                <a:gd name="connsiteY565" fmla="*/ 2155561 h 3502575"/>
                <a:gd name="connsiteX566" fmla="*/ 1448730 w 1539192"/>
                <a:gd name="connsiteY566" fmla="*/ 2140252 h 3502575"/>
                <a:gd name="connsiteX567" fmla="*/ 1451514 w 1539192"/>
                <a:gd name="connsiteY567" fmla="*/ 2136077 h 3502575"/>
                <a:gd name="connsiteX568" fmla="*/ 1459467 w 1539192"/>
                <a:gd name="connsiteY568" fmla="*/ 2126335 h 3502575"/>
                <a:gd name="connsiteX569" fmla="*/ 1469805 w 1539192"/>
                <a:gd name="connsiteY569" fmla="*/ 2110629 h 3502575"/>
                <a:gd name="connsiteX570" fmla="*/ 1472191 w 1539192"/>
                <a:gd name="connsiteY570" fmla="*/ 2097308 h 3502575"/>
                <a:gd name="connsiteX571" fmla="*/ 1479746 w 1539192"/>
                <a:gd name="connsiteY571" fmla="*/ 2072257 h 3502575"/>
                <a:gd name="connsiteX572" fmla="*/ 1483722 w 1539192"/>
                <a:gd name="connsiteY572" fmla="*/ 2066292 h 3502575"/>
                <a:gd name="connsiteX573" fmla="*/ 1488693 w 1539192"/>
                <a:gd name="connsiteY573" fmla="*/ 2048597 h 3502575"/>
                <a:gd name="connsiteX574" fmla="*/ 1485313 w 1539192"/>
                <a:gd name="connsiteY574" fmla="*/ 2041042 h 3502575"/>
                <a:gd name="connsiteX575" fmla="*/ 1485313 w 1539192"/>
                <a:gd name="connsiteY575" fmla="*/ 2018178 h 3502575"/>
                <a:gd name="connsiteX576" fmla="*/ 1488097 w 1539192"/>
                <a:gd name="connsiteY576" fmla="*/ 2013009 h 3502575"/>
                <a:gd name="connsiteX577" fmla="*/ 1493465 w 1539192"/>
                <a:gd name="connsiteY577" fmla="*/ 1997302 h 3502575"/>
                <a:gd name="connsiteX578" fmla="*/ 1475372 w 1539192"/>
                <a:gd name="connsiteY578" fmla="*/ 1974239 h 3502575"/>
                <a:gd name="connsiteX579" fmla="*/ 1455490 w 1539192"/>
                <a:gd name="connsiteY579" fmla="*/ 1955948 h 3502575"/>
                <a:gd name="connsiteX580" fmla="*/ 1455490 w 1539192"/>
                <a:gd name="connsiteY580" fmla="*/ 1936066 h 3502575"/>
                <a:gd name="connsiteX581" fmla="*/ 1457677 w 1539192"/>
                <a:gd name="connsiteY581" fmla="*/ 1929306 h 3502575"/>
                <a:gd name="connsiteX582" fmla="*/ 1457677 w 1539192"/>
                <a:gd name="connsiteY582" fmla="*/ 1921950 h 3502575"/>
                <a:gd name="connsiteX583" fmla="*/ 1457677 w 1539192"/>
                <a:gd name="connsiteY583" fmla="*/ 1907635 h 3502575"/>
                <a:gd name="connsiteX584" fmla="*/ 1465829 w 1539192"/>
                <a:gd name="connsiteY584" fmla="*/ 1896104 h 3502575"/>
                <a:gd name="connsiteX585" fmla="*/ 1467817 w 1539192"/>
                <a:gd name="connsiteY585" fmla="*/ 1886362 h 3502575"/>
                <a:gd name="connsiteX586" fmla="*/ 1463244 w 1539192"/>
                <a:gd name="connsiteY586" fmla="*/ 1877017 h 3502575"/>
                <a:gd name="connsiteX587" fmla="*/ 1456087 w 1539192"/>
                <a:gd name="connsiteY587" fmla="*/ 1859521 h 3502575"/>
                <a:gd name="connsiteX588" fmla="*/ 1475969 w 1539192"/>
                <a:gd name="connsiteY588" fmla="*/ 1812202 h 3502575"/>
                <a:gd name="connsiteX589" fmla="*/ 1488494 w 1539192"/>
                <a:gd name="connsiteY589" fmla="*/ 1809817 h 3502575"/>
                <a:gd name="connsiteX590" fmla="*/ 1498833 w 1539192"/>
                <a:gd name="connsiteY590" fmla="*/ 1807630 h 3502575"/>
                <a:gd name="connsiteX591" fmla="*/ 1506785 w 1539192"/>
                <a:gd name="connsiteY591" fmla="*/ 1802261 h 3502575"/>
                <a:gd name="connsiteX592" fmla="*/ 1511955 w 1539192"/>
                <a:gd name="connsiteY592" fmla="*/ 1798086 h 3502575"/>
                <a:gd name="connsiteX593" fmla="*/ 1518317 w 1539192"/>
                <a:gd name="connsiteY593" fmla="*/ 1793911 h 3502575"/>
                <a:gd name="connsiteX594" fmla="*/ 1533029 w 1539192"/>
                <a:gd name="connsiteY594" fmla="*/ 1781386 h 3502575"/>
                <a:gd name="connsiteX595" fmla="*/ 1539193 w 1539192"/>
                <a:gd name="connsiteY595" fmla="*/ 1762697 h 3502575"/>
                <a:gd name="connsiteX596" fmla="*/ 1531439 w 1539192"/>
                <a:gd name="connsiteY596" fmla="*/ 1765281 h 350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Lst>
              <a:rect l="l" t="t" r="r" b="b"/>
              <a:pathLst>
                <a:path w="1539192" h="3502575">
                  <a:moveTo>
                    <a:pt x="1531439" y="1765281"/>
                  </a:moveTo>
                  <a:cubicBezTo>
                    <a:pt x="1528979" y="1766782"/>
                    <a:pt x="1526383" y="1768047"/>
                    <a:pt x="1523685" y="1769059"/>
                  </a:cubicBezTo>
                  <a:cubicBezTo>
                    <a:pt x="1513018" y="1772407"/>
                    <a:pt x="1501717" y="1773224"/>
                    <a:pt x="1490681" y="1771445"/>
                  </a:cubicBezTo>
                  <a:cubicBezTo>
                    <a:pt x="1483158" y="1770085"/>
                    <a:pt x="1475863" y="1767675"/>
                    <a:pt x="1469010" y="1764287"/>
                  </a:cubicBezTo>
                  <a:cubicBezTo>
                    <a:pt x="1461996" y="1760366"/>
                    <a:pt x="1454172" y="1758120"/>
                    <a:pt x="1446146" y="1757726"/>
                  </a:cubicBezTo>
                  <a:cubicBezTo>
                    <a:pt x="1440478" y="1758341"/>
                    <a:pt x="1434923" y="1759746"/>
                    <a:pt x="1429644" y="1761901"/>
                  </a:cubicBezTo>
                  <a:cubicBezTo>
                    <a:pt x="1418983" y="1767562"/>
                    <a:pt x="1406331" y="1768073"/>
                    <a:pt x="1395248" y="1763293"/>
                  </a:cubicBezTo>
                  <a:cubicBezTo>
                    <a:pt x="1378150" y="1753949"/>
                    <a:pt x="1381729" y="1737248"/>
                    <a:pt x="1384512" y="1725120"/>
                  </a:cubicBezTo>
                  <a:cubicBezTo>
                    <a:pt x="1384512" y="1722535"/>
                    <a:pt x="1384512" y="1720150"/>
                    <a:pt x="1385904" y="1717764"/>
                  </a:cubicBezTo>
                  <a:cubicBezTo>
                    <a:pt x="1386721" y="1712463"/>
                    <a:pt x="1386103" y="1707039"/>
                    <a:pt x="1384115" y="1702057"/>
                  </a:cubicBezTo>
                  <a:lnTo>
                    <a:pt x="1382723" y="1697882"/>
                  </a:lnTo>
                  <a:cubicBezTo>
                    <a:pt x="1379725" y="1688979"/>
                    <a:pt x="1381285" y="1679171"/>
                    <a:pt x="1386898" y="1671638"/>
                  </a:cubicBezTo>
                  <a:lnTo>
                    <a:pt x="1386898" y="1670445"/>
                  </a:lnTo>
                  <a:cubicBezTo>
                    <a:pt x="1388576" y="1667260"/>
                    <a:pt x="1389974" y="1663934"/>
                    <a:pt x="1391073" y="1660504"/>
                  </a:cubicBezTo>
                  <a:cubicBezTo>
                    <a:pt x="1392527" y="1656641"/>
                    <a:pt x="1394185" y="1652858"/>
                    <a:pt x="1396044" y="1649171"/>
                  </a:cubicBezTo>
                  <a:cubicBezTo>
                    <a:pt x="1397718" y="1646462"/>
                    <a:pt x="1399579" y="1643871"/>
                    <a:pt x="1401611" y="1641418"/>
                  </a:cubicBezTo>
                  <a:cubicBezTo>
                    <a:pt x="1403730" y="1639195"/>
                    <a:pt x="1405476" y="1636644"/>
                    <a:pt x="1406780" y="1633862"/>
                  </a:cubicBezTo>
                  <a:cubicBezTo>
                    <a:pt x="1410160" y="1625313"/>
                    <a:pt x="1405587" y="1620740"/>
                    <a:pt x="1396242" y="1613981"/>
                  </a:cubicBezTo>
                  <a:cubicBezTo>
                    <a:pt x="1391733" y="1610499"/>
                    <a:pt x="1387719" y="1606420"/>
                    <a:pt x="1384313" y="1601853"/>
                  </a:cubicBezTo>
                  <a:cubicBezTo>
                    <a:pt x="1380413" y="1594576"/>
                    <a:pt x="1378365" y="1586450"/>
                    <a:pt x="1378349" y="1578193"/>
                  </a:cubicBezTo>
                  <a:cubicBezTo>
                    <a:pt x="1378319" y="1572690"/>
                    <a:pt x="1377309" y="1567237"/>
                    <a:pt x="1375367" y="1562089"/>
                  </a:cubicBezTo>
                  <a:cubicBezTo>
                    <a:pt x="1372774" y="1557333"/>
                    <a:pt x="1369259" y="1553144"/>
                    <a:pt x="1365028" y="1549762"/>
                  </a:cubicBezTo>
                  <a:cubicBezTo>
                    <a:pt x="1357405" y="1544255"/>
                    <a:pt x="1351982" y="1536225"/>
                    <a:pt x="1349719" y="1527097"/>
                  </a:cubicBezTo>
                  <a:cubicBezTo>
                    <a:pt x="1348222" y="1518814"/>
                    <a:pt x="1348222" y="1510329"/>
                    <a:pt x="1349719" y="1502046"/>
                  </a:cubicBezTo>
                  <a:cubicBezTo>
                    <a:pt x="1351508" y="1494195"/>
                    <a:pt x="1351508" y="1486039"/>
                    <a:pt x="1349719" y="1478188"/>
                  </a:cubicBezTo>
                  <a:cubicBezTo>
                    <a:pt x="1346737" y="1469241"/>
                    <a:pt x="1340772" y="1466656"/>
                    <a:pt x="1332621" y="1462879"/>
                  </a:cubicBezTo>
                  <a:cubicBezTo>
                    <a:pt x="1327990" y="1460996"/>
                    <a:pt x="1323588" y="1458594"/>
                    <a:pt x="1319499" y="1455721"/>
                  </a:cubicBezTo>
                  <a:cubicBezTo>
                    <a:pt x="1313467" y="1452147"/>
                    <a:pt x="1309429" y="1445979"/>
                    <a:pt x="1308564" y="1439021"/>
                  </a:cubicBezTo>
                  <a:cubicBezTo>
                    <a:pt x="1307371" y="1425501"/>
                    <a:pt x="1319896" y="1412777"/>
                    <a:pt x="1332024" y="1400649"/>
                  </a:cubicBezTo>
                  <a:cubicBezTo>
                    <a:pt x="1338460" y="1395116"/>
                    <a:pt x="1343733" y="1388356"/>
                    <a:pt x="1347532" y="1380767"/>
                  </a:cubicBezTo>
                  <a:cubicBezTo>
                    <a:pt x="1348924" y="1370927"/>
                    <a:pt x="1347900" y="1360897"/>
                    <a:pt x="1344550" y="1351541"/>
                  </a:cubicBezTo>
                  <a:cubicBezTo>
                    <a:pt x="1342088" y="1344242"/>
                    <a:pt x="1340357" y="1336715"/>
                    <a:pt x="1339380" y="1329074"/>
                  </a:cubicBezTo>
                  <a:lnTo>
                    <a:pt x="1339380" y="1327683"/>
                  </a:lnTo>
                  <a:cubicBezTo>
                    <a:pt x="1338963" y="1306584"/>
                    <a:pt x="1336700" y="1285561"/>
                    <a:pt x="1332621" y="1264856"/>
                  </a:cubicBezTo>
                  <a:lnTo>
                    <a:pt x="1330831" y="1258096"/>
                  </a:lnTo>
                  <a:cubicBezTo>
                    <a:pt x="1324738" y="1222963"/>
                    <a:pt x="1312200" y="1189261"/>
                    <a:pt x="1293851" y="1158687"/>
                  </a:cubicBezTo>
                  <a:cubicBezTo>
                    <a:pt x="1286032" y="1148378"/>
                    <a:pt x="1276948" y="1139096"/>
                    <a:pt x="1266812" y="1131051"/>
                  </a:cubicBezTo>
                  <a:lnTo>
                    <a:pt x="1256871" y="1122303"/>
                  </a:lnTo>
                  <a:lnTo>
                    <a:pt x="1248918" y="1114351"/>
                  </a:lnTo>
                  <a:lnTo>
                    <a:pt x="1253292" y="1110374"/>
                  </a:lnTo>
                  <a:lnTo>
                    <a:pt x="1257269" y="1106795"/>
                  </a:lnTo>
                  <a:cubicBezTo>
                    <a:pt x="1263018" y="1101268"/>
                    <a:pt x="1269764" y="1096882"/>
                    <a:pt x="1277150" y="1093872"/>
                  </a:cubicBezTo>
                  <a:cubicBezTo>
                    <a:pt x="1286537" y="1090224"/>
                    <a:pt x="1295066" y="1084673"/>
                    <a:pt x="1302202" y="1077569"/>
                  </a:cubicBezTo>
                  <a:cubicBezTo>
                    <a:pt x="1306824" y="1073257"/>
                    <a:pt x="1311739" y="1069271"/>
                    <a:pt x="1316914" y="1065640"/>
                  </a:cubicBezTo>
                  <a:lnTo>
                    <a:pt x="1321885" y="1062459"/>
                  </a:lnTo>
                  <a:cubicBezTo>
                    <a:pt x="1326344" y="1060630"/>
                    <a:pt x="1330106" y="1057427"/>
                    <a:pt x="1332621" y="1053313"/>
                  </a:cubicBezTo>
                  <a:cubicBezTo>
                    <a:pt x="1333764" y="1051108"/>
                    <a:pt x="1334633" y="1048772"/>
                    <a:pt x="1335205" y="1046355"/>
                  </a:cubicBezTo>
                  <a:cubicBezTo>
                    <a:pt x="1336539" y="1038511"/>
                    <a:pt x="1342138" y="1032070"/>
                    <a:pt x="1349719" y="1029654"/>
                  </a:cubicBezTo>
                  <a:cubicBezTo>
                    <a:pt x="1356161" y="1027735"/>
                    <a:pt x="1362934" y="1027193"/>
                    <a:pt x="1369601" y="1028063"/>
                  </a:cubicBezTo>
                  <a:cubicBezTo>
                    <a:pt x="1379343" y="1028063"/>
                    <a:pt x="1385506" y="1028063"/>
                    <a:pt x="1390676" y="1023292"/>
                  </a:cubicBezTo>
                  <a:cubicBezTo>
                    <a:pt x="1395845" y="1018520"/>
                    <a:pt x="1394055" y="1008977"/>
                    <a:pt x="1385904" y="996253"/>
                  </a:cubicBezTo>
                  <a:cubicBezTo>
                    <a:pt x="1384115" y="993270"/>
                    <a:pt x="1382126" y="990487"/>
                    <a:pt x="1380735" y="987703"/>
                  </a:cubicBezTo>
                  <a:cubicBezTo>
                    <a:pt x="1370197" y="967822"/>
                    <a:pt x="1383121" y="954700"/>
                    <a:pt x="1393459" y="944162"/>
                  </a:cubicBezTo>
                  <a:lnTo>
                    <a:pt x="1395845" y="941776"/>
                  </a:lnTo>
                  <a:cubicBezTo>
                    <a:pt x="1400020" y="937999"/>
                    <a:pt x="1401809" y="936011"/>
                    <a:pt x="1401809" y="932034"/>
                  </a:cubicBezTo>
                  <a:cubicBezTo>
                    <a:pt x="1401426" y="929161"/>
                    <a:pt x="1400479" y="926390"/>
                    <a:pt x="1399026" y="923883"/>
                  </a:cubicBezTo>
                  <a:cubicBezTo>
                    <a:pt x="1396684" y="919393"/>
                    <a:pt x="1395392" y="914431"/>
                    <a:pt x="1395248" y="909369"/>
                  </a:cubicBezTo>
                  <a:cubicBezTo>
                    <a:pt x="1395248" y="894656"/>
                    <a:pt x="1410359" y="882131"/>
                    <a:pt x="1420697" y="872985"/>
                  </a:cubicBezTo>
                  <a:lnTo>
                    <a:pt x="1424475" y="869605"/>
                  </a:lnTo>
                  <a:cubicBezTo>
                    <a:pt x="1437000" y="858273"/>
                    <a:pt x="1448532" y="846940"/>
                    <a:pt x="1460660" y="834812"/>
                  </a:cubicBezTo>
                  <a:lnTo>
                    <a:pt x="1470203" y="825468"/>
                  </a:lnTo>
                  <a:cubicBezTo>
                    <a:pt x="1474179" y="821491"/>
                    <a:pt x="1479150" y="815726"/>
                    <a:pt x="1478553" y="811153"/>
                  </a:cubicBezTo>
                  <a:cubicBezTo>
                    <a:pt x="1477957" y="806580"/>
                    <a:pt x="1468811" y="799820"/>
                    <a:pt x="1460262" y="794452"/>
                  </a:cubicBezTo>
                  <a:cubicBezTo>
                    <a:pt x="1449055" y="789098"/>
                    <a:pt x="1439708" y="780511"/>
                    <a:pt x="1433422" y="769799"/>
                  </a:cubicBezTo>
                  <a:cubicBezTo>
                    <a:pt x="1429773" y="760353"/>
                    <a:pt x="1427431" y="750454"/>
                    <a:pt x="1426463" y="740373"/>
                  </a:cubicBezTo>
                  <a:cubicBezTo>
                    <a:pt x="1425701" y="731540"/>
                    <a:pt x="1423763" y="722848"/>
                    <a:pt x="1420697" y="714527"/>
                  </a:cubicBezTo>
                  <a:cubicBezTo>
                    <a:pt x="1415407" y="703006"/>
                    <a:pt x="1405750" y="694065"/>
                    <a:pt x="1393857" y="689675"/>
                  </a:cubicBezTo>
                  <a:lnTo>
                    <a:pt x="1382126" y="682915"/>
                  </a:lnTo>
                  <a:cubicBezTo>
                    <a:pt x="1374478" y="677537"/>
                    <a:pt x="1368432" y="670185"/>
                    <a:pt x="1364630" y="661642"/>
                  </a:cubicBezTo>
                  <a:cubicBezTo>
                    <a:pt x="1361948" y="656244"/>
                    <a:pt x="1358461" y="651283"/>
                    <a:pt x="1354292" y="646929"/>
                  </a:cubicBezTo>
                  <a:lnTo>
                    <a:pt x="1351310" y="644344"/>
                  </a:lnTo>
                  <a:cubicBezTo>
                    <a:pt x="1339899" y="636223"/>
                    <a:pt x="1332291" y="623802"/>
                    <a:pt x="1330235" y="609949"/>
                  </a:cubicBezTo>
                  <a:cubicBezTo>
                    <a:pt x="1329634" y="605267"/>
                    <a:pt x="1329302" y="600553"/>
                    <a:pt x="1329241" y="595833"/>
                  </a:cubicBezTo>
                  <a:cubicBezTo>
                    <a:pt x="1329241" y="585892"/>
                    <a:pt x="1329241" y="578734"/>
                    <a:pt x="1321686" y="572770"/>
                  </a:cubicBezTo>
                  <a:cubicBezTo>
                    <a:pt x="1305009" y="562920"/>
                    <a:pt x="1298482" y="542054"/>
                    <a:pt x="1306576" y="524457"/>
                  </a:cubicBezTo>
                  <a:cubicBezTo>
                    <a:pt x="1306576" y="522071"/>
                    <a:pt x="1308763" y="519884"/>
                    <a:pt x="1309955" y="517498"/>
                  </a:cubicBezTo>
                  <a:cubicBezTo>
                    <a:pt x="1312421" y="514323"/>
                    <a:pt x="1313687" y="510381"/>
                    <a:pt x="1313534" y="506365"/>
                  </a:cubicBezTo>
                  <a:cubicBezTo>
                    <a:pt x="1313148" y="504263"/>
                    <a:pt x="1312262" y="502285"/>
                    <a:pt x="1310950" y="500599"/>
                  </a:cubicBezTo>
                  <a:cubicBezTo>
                    <a:pt x="1308140" y="496668"/>
                    <a:pt x="1306741" y="491904"/>
                    <a:pt x="1306973" y="487079"/>
                  </a:cubicBezTo>
                  <a:cubicBezTo>
                    <a:pt x="1307979" y="478924"/>
                    <a:pt x="1311367" y="471247"/>
                    <a:pt x="1316715" y="465010"/>
                  </a:cubicBezTo>
                  <a:cubicBezTo>
                    <a:pt x="1314403" y="463257"/>
                    <a:pt x="1312502" y="461016"/>
                    <a:pt x="1311148" y="458449"/>
                  </a:cubicBezTo>
                  <a:cubicBezTo>
                    <a:pt x="1304985" y="446520"/>
                    <a:pt x="1316715" y="449105"/>
                    <a:pt x="1316715" y="440158"/>
                  </a:cubicBezTo>
                  <a:cubicBezTo>
                    <a:pt x="1316715" y="427633"/>
                    <a:pt x="1306377" y="440158"/>
                    <a:pt x="1303593" y="442942"/>
                  </a:cubicBezTo>
                  <a:cubicBezTo>
                    <a:pt x="1294050" y="453877"/>
                    <a:pt x="1290670" y="450894"/>
                    <a:pt x="1277548" y="450894"/>
                  </a:cubicBezTo>
                  <a:cubicBezTo>
                    <a:pt x="1258046" y="454710"/>
                    <a:pt x="1244783" y="472913"/>
                    <a:pt x="1247129" y="492646"/>
                  </a:cubicBezTo>
                  <a:cubicBezTo>
                    <a:pt x="1253292" y="521077"/>
                    <a:pt x="1279735" y="484892"/>
                    <a:pt x="1293453" y="484693"/>
                  </a:cubicBezTo>
                  <a:cubicBezTo>
                    <a:pt x="1307172" y="484495"/>
                    <a:pt x="1293453" y="496225"/>
                    <a:pt x="1289676" y="501593"/>
                  </a:cubicBezTo>
                  <a:cubicBezTo>
                    <a:pt x="1281524" y="511136"/>
                    <a:pt x="1281723" y="525650"/>
                    <a:pt x="1269794" y="532012"/>
                  </a:cubicBezTo>
                  <a:cubicBezTo>
                    <a:pt x="1263631" y="534994"/>
                    <a:pt x="1259853" y="532012"/>
                    <a:pt x="1254485" y="538374"/>
                  </a:cubicBezTo>
                  <a:cubicBezTo>
                    <a:pt x="1249117" y="544736"/>
                    <a:pt x="1249316" y="548912"/>
                    <a:pt x="1245340" y="553286"/>
                  </a:cubicBezTo>
                  <a:cubicBezTo>
                    <a:pt x="1241363" y="557660"/>
                    <a:pt x="1233609" y="560443"/>
                    <a:pt x="1228440" y="565215"/>
                  </a:cubicBezTo>
                  <a:cubicBezTo>
                    <a:pt x="1223271" y="569986"/>
                    <a:pt x="1218698" y="577343"/>
                    <a:pt x="1212535" y="582512"/>
                  </a:cubicBezTo>
                  <a:cubicBezTo>
                    <a:pt x="1199102" y="593061"/>
                    <a:pt x="1183477" y="600465"/>
                    <a:pt x="1166806" y="604183"/>
                  </a:cubicBezTo>
                  <a:cubicBezTo>
                    <a:pt x="1159052" y="606569"/>
                    <a:pt x="1142948" y="607961"/>
                    <a:pt x="1138773" y="616112"/>
                  </a:cubicBezTo>
                  <a:cubicBezTo>
                    <a:pt x="1134598" y="624264"/>
                    <a:pt x="1144738" y="632216"/>
                    <a:pt x="1140364" y="642555"/>
                  </a:cubicBezTo>
                  <a:cubicBezTo>
                    <a:pt x="1137228" y="648967"/>
                    <a:pt x="1133140" y="654866"/>
                    <a:pt x="1128236" y="660051"/>
                  </a:cubicBezTo>
                  <a:cubicBezTo>
                    <a:pt x="1127158" y="660975"/>
                    <a:pt x="1126029" y="661838"/>
                    <a:pt x="1124856" y="662636"/>
                  </a:cubicBezTo>
                  <a:cubicBezTo>
                    <a:pt x="1123138" y="664298"/>
                    <a:pt x="1120879" y="665286"/>
                    <a:pt x="1118494" y="665419"/>
                  </a:cubicBezTo>
                  <a:cubicBezTo>
                    <a:pt x="1118494" y="665419"/>
                    <a:pt x="1118494" y="665419"/>
                    <a:pt x="1118494" y="665419"/>
                  </a:cubicBezTo>
                  <a:lnTo>
                    <a:pt x="1118494" y="663630"/>
                  </a:lnTo>
                  <a:cubicBezTo>
                    <a:pt x="1118416" y="663168"/>
                    <a:pt x="1118416" y="662699"/>
                    <a:pt x="1118494" y="662238"/>
                  </a:cubicBezTo>
                  <a:lnTo>
                    <a:pt x="1120283" y="659256"/>
                  </a:lnTo>
                  <a:cubicBezTo>
                    <a:pt x="1121675" y="657268"/>
                    <a:pt x="1123265" y="655478"/>
                    <a:pt x="1124657" y="653689"/>
                  </a:cubicBezTo>
                  <a:cubicBezTo>
                    <a:pt x="1127854" y="650184"/>
                    <a:pt x="1130291" y="646054"/>
                    <a:pt x="1131814" y="641561"/>
                  </a:cubicBezTo>
                  <a:cubicBezTo>
                    <a:pt x="1135194" y="628041"/>
                    <a:pt x="1129230" y="616709"/>
                    <a:pt x="1135393" y="601797"/>
                  </a:cubicBezTo>
                  <a:cubicBezTo>
                    <a:pt x="1137365" y="596059"/>
                    <a:pt x="1140872" y="590970"/>
                    <a:pt x="1145533" y="587085"/>
                  </a:cubicBezTo>
                  <a:cubicBezTo>
                    <a:pt x="1150503" y="583108"/>
                    <a:pt x="1156269" y="582910"/>
                    <a:pt x="1159649" y="576547"/>
                  </a:cubicBezTo>
                  <a:cubicBezTo>
                    <a:pt x="1167204" y="563028"/>
                    <a:pt x="1159649" y="549309"/>
                    <a:pt x="1173765" y="538374"/>
                  </a:cubicBezTo>
                  <a:cubicBezTo>
                    <a:pt x="1187881" y="527439"/>
                    <a:pt x="1200407" y="525849"/>
                    <a:pt x="1207962" y="510341"/>
                  </a:cubicBezTo>
                  <a:cubicBezTo>
                    <a:pt x="1215517" y="494833"/>
                    <a:pt x="1215914" y="480121"/>
                    <a:pt x="1223668" y="466402"/>
                  </a:cubicBezTo>
                  <a:cubicBezTo>
                    <a:pt x="1229633" y="456262"/>
                    <a:pt x="1241562" y="451690"/>
                    <a:pt x="1247328" y="441947"/>
                  </a:cubicBezTo>
                  <a:cubicBezTo>
                    <a:pt x="1255280" y="428627"/>
                    <a:pt x="1243153" y="426440"/>
                    <a:pt x="1243550" y="414908"/>
                  </a:cubicBezTo>
                  <a:cubicBezTo>
                    <a:pt x="1243948" y="403377"/>
                    <a:pt x="1263432" y="392442"/>
                    <a:pt x="1267408" y="381904"/>
                  </a:cubicBezTo>
                  <a:cubicBezTo>
                    <a:pt x="1268882" y="376928"/>
                    <a:pt x="1270744" y="372077"/>
                    <a:pt x="1272975" y="367391"/>
                  </a:cubicBezTo>
                  <a:cubicBezTo>
                    <a:pt x="1277634" y="362104"/>
                    <a:pt x="1282757" y="357247"/>
                    <a:pt x="1288284" y="352877"/>
                  </a:cubicBezTo>
                  <a:cubicBezTo>
                    <a:pt x="1300412" y="340550"/>
                    <a:pt x="1299418" y="333989"/>
                    <a:pt x="1303792" y="318680"/>
                  </a:cubicBezTo>
                  <a:cubicBezTo>
                    <a:pt x="1305383" y="312318"/>
                    <a:pt x="1309359" y="309932"/>
                    <a:pt x="1313335" y="305161"/>
                  </a:cubicBezTo>
                  <a:cubicBezTo>
                    <a:pt x="1318509" y="298144"/>
                    <a:pt x="1321234" y="289621"/>
                    <a:pt x="1321089" y="280905"/>
                  </a:cubicBezTo>
                  <a:cubicBezTo>
                    <a:pt x="1324072" y="261023"/>
                    <a:pt x="1343158" y="233188"/>
                    <a:pt x="1321089" y="217283"/>
                  </a:cubicBezTo>
                  <a:cubicBezTo>
                    <a:pt x="1309955" y="208933"/>
                    <a:pt x="1294249" y="210722"/>
                    <a:pt x="1283115" y="201775"/>
                  </a:cubicBezTo>
                  <a:cubicBezTo>
                    <a:pt x="1271981" y="192828"/>
                    <a:pt x="1275361" y="187460"/>
                    <a:pt x="1288284" y="194021"/>
                  </a:cubicBezTo>
                  <a:cubicBezTo>
                    <a:pt x="1301207" y="200582"/>
                    <a:pt x="1322879" y="203167"/>
                    <a:pt x="1320294" y="180502"/>
                  </a:cubicBezTo>
                  <a:cubicBezTo>
                    <a:pt x="1319012" y="173703"/>
                    <a:pt x="1315077" y="167694"/>
                    <a:pt x="1309359" y="163801"/>
                  </a:cubicBezTo>
                  <a:cubicBezTo>
                    <a:pt x="1304478" y="159941"/>
                    <a:pt x="1300422" y="155140"/>
                    <a:pt x="1297430" y="149685"/>
                  </a:cubicBezTo>
                  <a:cubicBezTo>
                    <a:pt x="1292658" y="140738"/>
                    <a:pt x="1280133" y="123043"/>
                    <a:pt x="1268800" y="122645"/>
                  </a:cubicBezTo>
                  <a:cubicBezTo>
                    <a:pt x="1244147" y="122645"/>
                    <a:pt x="1271385" y="140141"/>
                    <a:pt x="1268800" y="146305"/>
                  </a:cubicBezTo>
                  <a:cubicBezTo>
                    <a:pt x="1266215" y="152468"/>
                    <a:pt x="1255082" y="133779"/>
                    <a:pt x="1254286" y="130399"/>
                  </a:cubicBezTo>
                  <a:cubicBezTo>
                    <a:pt x="1250708" y="115886"/>
                    <a:pt x="1254286" y="112506"/>
                    <a:pt x="1236591" y="108529"/>
                  </a:cubicBezTo>
                  <a:cubicBezTo>
                    <a:pt x="1218897" y="104553"/>
                    <a:pt x="1227048" y="97197"/>
                    <a:pt x="1210944" y="88648"/>
                  </a:cubicBezTo>
                  <a:cubicBezTo>
                    <a:pt x="1192456" y="80215"/>
                    <a:pt x="1171308" y="79784"/>
                    <a:pt x="1152491" y="87455"/>
                  </a:cubicBezTo>
                  <a:cubicBezTo>
                    <a:pt x="1148028" y="89516"/>
                    <a:pt x="1143364" y="91115"/>
                    <a:pt x="1138574" y="92226"/>
                  </a:cubicBezTo>
                  <a:cubicBezTo>
                    <a:pt x="1122864" y="94965"/>
                    <a:pt x="1107521" y="99501"/>
                    <a:pt x="1092846" y="105746"/>
                  </a:cubicBezTo>
                  <a:cubicBezTo>
                    <a:pt x="1080519" y="111114"/>
                    <a:pt x="1085092" y="112903"/>
                    <a:pt x="1085689" y="123043"/>
                  </a:cubicBezTo>
                  <a:cubicBezTo>
                    <a:pt x="1085689" y="136762"/>
                    <a:pt x="1077338" y="138750"/>
                    <a:pt x="1065807" y="142925"/>
                  </a:cubicBezTo>
                  <a:cubicBezTo>
                    <a:pt x="1059047" y="145510"/>
                    <a:pt x="1049305" y="151076"/>
                    <a:pt x="1041949" y="147895"/>
                  </a:cubicBezTo>
                  <a:cubicBezTo>
                    <a:pt x="1029224" y="142527"/>
                    <a:pt x="1038966" y="132388"/>
                    <a:pt x="1044136" y="125031"/>
                  </a:cubicBezTo>
                  <a:cubicBezTo>
                    <a:pt x="1051691" y="114295"/>
                    <a:pt x="1062427" y="98787"/>
                    <a:pt x="1056263" y="85268"/>
                  </a:cubicBezTo>
                  <a:cubicBezTo>
                    <a:pt x="1049778" y="75139"/>
                    <a:pt x="1037008" y="71049"/>
                    <a:pt x="1025844" y="75526"/>
                  </a:cubicBezTo>
                  <a:cubicBezTo>
                    <a:pt x="1019283" y="77514"/>
                    <a:pt x="1014313" y="83279"/>
                    <a:pt x="1007155" y="83478"/>
                  </a:cubicBezTo>
                  <a:cubicBezTo>
                    <a:pt x="999998" y="83677"/>
                    <a:pt x="998010" y="79701"/>
                    <a:pt x="992642" y="78110"/>
                  </a:cubicBezTo>
                  <a:cubicBezTo>
                    <a:pt x="987274" y="76520"/>
                    <a:pt x="955463" y="86262"/>
                    <a:pt x="952878" y="81689"/>
                  </a:cubicBezTo>
                  <a:cubicBezTo>
                    <a:pt x="950293" y="77116"/>
                    <a:pt x="972760" y="64193"/>
                    <a:pt x="974748" y="61807"/>
                  </a:cubicBezTo>
                  <a:cubicBezTo>
                    <a:pt x="984065" y="54874"/>
                    <a:pt x="991399" y="45620"/>
                    <a:pt x="996021" y="34967"/>
                  </a:cubicBezTo>
                  <a:cubicBezTo>
                    <a:pt x="1000060" y="26067"/>
                    <a:pt x="996119" y="15580"/>
                    <a:pt x="987220" y="11542"/>
                  </a:cubicBezTo>
                  <a:cubicBezTo>
                    <a:pt x="986275" y="11113"/>
                    <a:pt x="985295" y="10769"/>
                    <a:pt x="984291" y="10512"/>
                  </a:cubicBezTo>
                  <a:cubicBezTo>
                    <a:pt x="978923" y="9120"/>
                    <a:pt x="973157" y="10512"/>
                    <a:pt x="967590" y="10512"/>
                  </a:cubicBezTo>
                  <a:cubicBezTo>
                    <a:pt x="960588" y="8538"/>
                    <a:pt x="953896" y="5594"/>
                    <a:pt x="947709" y="1764"/>
                  </a:cubicBezTo>
                  <a:cubicBezTo>
                    <a:pt x="932201" y="-4002"/>
                    <a:pt x="920669" y="5542"/>
                    <a:pt x="907945" y="13494"/>
                  </a:cubicBezTo>
                  <a:cubicBezTo>
                    <a:pt x="898308" y="20091"/>
                    <a:pt x="890453" y="28971"/>
                    <a:pt x="885081" y="39341"/>
                  </a:cubicBezTo>
                  <a:cubicBezTo>
                    <a:pt x="882695" y="42721"/>
                    <a:pt x="878918" y="45305"/>
                    <a:pt x="877725" y="49282"/>
                  </a:cubicBezTo>
                  <a:cubicBezTo>
                    <a:pt x="876532" y="53258"/>
                    <a:pt x="877725" y="59222"/>
                    <a:pt x="877725" y="63994"/>
                  </a:cubicBezTo>
                  <a:cubicBezTo>
                    <a:pt x="877725" y="68766"/>
                    <a:pt x="870368" y="73935"/>
                    <a:pt x="868181" y="80894"/>
                  </a:cubicBezTo>
                  <a:cubicBezTo>
                    <a:pt x="865986" y="86472"/>
                    <a:pt x="863463" y="91916"/>
                    <a:pt x="860626" y="97197"/>
                  </a:cubicBezTo>
                  <a:cubicBezTo>
                    <a:pt x="858312" y="103792"/>
                    <a:pt x="856582" y="110578"/>
                    <a:pt x="855457" y="117476"/>
                  </a:cubicBezTo>
                  <a:cubicBezTo>
                    <a:pt x="853944" y="121637"/>
                    <a:pt x="853008" y="125985"/>
                    <a:pt x="852674" y="130399"/>
                  </a:cubicBezTo>
                  <a:cubicBezTo>
                    <a:pt x="852674" y="135966"/>
                    <a:pt x="857445" y="139346"/>
                    <a:pt x="860030" y="143919"/>
                  </a:cubicBezTo>
                  <a:cubicBezTo>
                    <a:pt x="863064" y="150607"/>
                    <a:pt x="864688" y="157849"/>
                    <a:pt x="864802" y="165193"/>
                  </a:cubicBezTo>
                  <a:cubicBezTo>
                    <a:pt x="867386" y="180502"/>
                    <a:pt x="872953" y="176128"/>
                    <a:pt x="884683" y="180899"/>
                  </a:cubicBezTo>
                  <a:cubicBezTo>
                    <a:pt x="887069" y="181893"/>
                    <a:pt x="898601" y="186864"/>
                    <a:pt x="898004" y="190641"/>
                  </a:cubicBezTo>
                  <a:cubicBezTo>
                    <a:pt x="897408" y="194419"/>
                    <a:pt x="885280" y="189448"/>
                    <a:pt x="883292" y="189051"/>
                  </a:cubicBezTo>
                  <a:cubicBezTo>
                    <a:pt x="866551" y="186954"/>
                    <a:pt x="849550" y="189002"/>
                    <a:pt x="833786" y="195015"/>
                  </a:cubicBezTo>
                  <a:cubicBezTo>
                    <a:pt x="827523" y="197696"/>
                    <a:pt x="820678" y="198723"/>
                    <a:pt x="813904" y="197997"/>
                  </a:cubicBezTo>
                  <a:cubicBezTo>
                    <a:pt x="809928" y="197997"/>
                    <a:pt x="803168" y="190442"/>
                    <a:pt x="799191" y="191238"/>
                  </a:cubicBezTo>
                  <a:cubicBezTo>
                    <a:pt x="782292" y="195015"/>
                    <a:pt x="810524" y="222651"/>
                    <a:pt x="814699" y="226826"/>
                  </a:cubicBezTo>
                  <a:cubicBezTo>
                    <a:pt x="830605" y="243726"/>
                    <a:pt x="846113" y="261818"/>
                    <a:pt x="834581" y="286472"/>
                  </a:cubicBezTo>
                  <a:cubicBezTo>
                    <a:pt x="829611" y="297009"/>
                    <a:pt x="820067" y="306353"/>
                    <a:pt x="824044" y="319078"/>
                  </a:cubicBezTo>
                  <a:cubicBezTo>
                    <a:pt x="826827" y="328025"/>
                    <a:pt x="836172" y="333790"/>
                    <a:pt x="842335" y="340351"/>
                  </a:cubicBezTo>
                  <a:cubicBezTo>
                    <a:pt x="848498" y="346912"/>
                    <a:pt x="853866" y="361227"/>
                    <a:pt x="862217" y="370373"/>
                  </a:cubicBezTo>
                  <a:cubicBezTo>
                    <a:pt x="873082" y="379664"/>
                    <a:pt x="880794" y="392098"/>
                    <a:pt x="884286" y="405961"/>
                  </a:cubicBezTo>
                  <a:cubicBezTo>
                    <a:pt x="884286" y="412125"/>
                    <a:pt x="882695" y="414709"/>
                    <a:pt x="885876" y="420873"/>
                  </a:cubicBezTo>
                  <a:cubicBezTo>
                    <a:pt x="888847" y="426116"/>
                    <a:pt x="892678" y="430820"/>
                    <a:pt x="897209" y="434790"/>
                  </a:cubicBezTo>
                  <a:cubicBezTo>
                    <a:pt x="907386" y="442782"/>
                    <a:pt x="920375" y="446300"/>
                    <a:pt x="933195" y="444532"/>
                  </a:cubicBezTo>
                  <a:cubicBezTo>
                    <a:pt x="938563" y="443339"/>
                    <a:pt x="940551" y="439959"/>
                    <a:pt x="945323" y="437772"/>
                  </a:cubicBezTo>
                  <a:cubicBezTo>
                    <a:pt x="951846" y="436319"/>
                    <a:pt x="958522" y="435651"/>
                    <a:pt x="965205" y="435784"/>
                  </a:cubicBezTo>
                  <a:cubicBezTo>
                    <a:pt x="979820" y="431187"/>
                    <a:pt x="992888" y="422658"/>
                    <a:pt x="1002980" y="411131"/>
                  </a:cubicBezTo>
                  <a:cubicBezTo>
                    <a:pt x="1014114" y="400792"/>
                    <a:pt x="1012523" y="401388"/>
                    <a:pt x="1006161" y="389062"/>
                  </a:cubicBezTo>
                  <a:cubicBezTo>
                    <a:pt x="1001588" y="380513"/>
                    <a:pt x="1001191" y="351485"/>
                    <a:pt x="1018289" y="353871"/>
                  </a:cubicBezTo>
                  <a:cubicBezTo>
                    <a:pt x="1025844" y="354865"/>
                    <a:pt x="1034393" y="372361"/>
                    <a:pt x="1040756" y="376934"/>
                  </a:cubicBezTo>
                  <a:cubicBezTo>
                    <a:pt x="1047118" y="381507"/>
                    <a:pt x="1070578" y="387074"/>
                    <a:pt x="1070181" y="393436"/>
                  </a:cubicBezTo>
                  <a:cubicBezTo>
                    <a:pt x="1069783" y="399798"/>
                    <a:pt x="1041153" y="404570"/>
                    <a:pt x="1036779" y="408546"/>
                  </a:cubicBezTo>
                  <a:cubicBezTo>
                    <a:pt x="1033401" y="412216"/>
                    <a:pt x="1029673" y="415544"/>
                    <a:pt x="1025645" y="418487"/>
                  </a:cubicBezTo>
                  <a:cubicBezTo>
                    <a:pt x="1019548" y="422302"/>
                    <a:pt x="1013881" y="426770"/>
                    <a:pt x="1008746" y="431808"/>
                  </a:cubicBezTo>
                  <a:cubicBezTo>
                    <a:pt x="1002594" y="436152"/>
                    <a:pt x="995912" y="439693"/>
                    <a:pt x="988864" y="442345"/>
                  </a:cubicBezTo>
                  <a:cubicBezTo>
                    <a:pt x="983297" y="445725"/>
                    <a:pt x="981110" y="451491"/>
                    <a:pt x="976140" y="454871"/>
                  </a:cubicBezTo>
                  <a:cubicBezTo>
                    <a:pt x="967988" y="460239"/>
                    <a:pt x="952281" y="456262"/>
                    <a:pt x="948305" y="467197"/>
                  </a:cubicBezTo>
                  <a:cubicBezTo>
                    <a:pt x="944329" y="478132"/>
                    <a:pt x="959837" y="482705"/>
                    <a:pt x="957650" y="492447"/>
                  </a:cubicBezTo>
                  <a:cubicBezTo>
                    <a:pt x="955463" y="502189"/>
                    <a:pt x="944528" y="498611"/>
                    <a:pt x="937768" y="495628"/>
                  </a:cubicBezTo>
                  <a:cubicBezTo>
                    <a:pt x="931008" y="492646"/>
                    <a:pt x="925043" y="485489"/>
                    <a:pt x="919675" y="486682"/>
                  </a:cubicBezTo>
                  <a:cubicBezTo>
                    <a:pt x="907547" y="489863"/>
                    <a:pt x="919675" y="503979"/>
                    <a:pt x="923453" y="508949"/>
                  </a:cubicBezTo>
                  <a:cubicBezTo>
                    <a:pt x="932960" y="517697"/>
                    <a:pt x="939843" y="528918"/>
                    <a:pt x="943335" y="541357"/>
                  </a:cubicBezTo>
                  <a:cubicBezTo>
                    <a:pt x="944925" y="556268"/>
                    <a:pt x="935382" y="557660"/>
                    <a:pt x="923453" y="553882"/>
                  </a:cubicBezTo>
                  <a:cubicBezTo>
                    <a:pt x="904963" y="547719"/>
                    <a:pt x="922260" y="523861"/>
                    <a:pt x="913313" y="508949"/>
                  </a:cubicBezTo>
                  <a:cubicBezTo>
                    <a:pt x="904841" y="501742"/>
                    <a:pt x="894954" y="496390"/>
                    <a:pt x="884286" y="493243"/>
                  </a:cubicBezTo>
                  <a:cubicBezTo>
                    <a:pt x="870368" y="492248"/>
                    <a:pt x="868778" y="506961"/>
                    <a:pt x="872754" y="516703"/>
                  </a:cubicBezTo>
                  <a:cubicBezTo>
                    <a:pt x="875339" y="522866"/>
                    <a:pt x="886274" y="532012"/>
                    <a:pt x="880508" y="539170"/>
                  </a:cubicBezTo>
                  <a:cubicBezTo>
                    <a:pt x="874742" y="546327"/>
                    <a:pt x="860626" y="531614"/>
                    <a:pt x="857246" y="526246"/>
                  </a:cubicBezTo>
                  <a:cubicBezTo>
                    <a:pt x="853866" y="520878"/>
                    <a:pt x="855059" y="515709"/>
                    <a:pt x="854662" y="508154"/>
                  </a:cubicBezTo>
                  <a:cubicBezTo>
                    <a:pt x="854264" y="500599"/>
                    <a:pt x="851878" y="500400"/>
                    <a:pt x="848498" y="494833"/>
                  </a:cubicBezTo>
                  <a:cubicBezTo>
                    <a:pt x="845118" y="489266"/>
                    <a:pt x="840943" y="489863"/>
                    <a:pt x="845914" y="484892"/>
                  </a:cubicBezTo>
                  <a:cubicBezTo>
                    <a:pt x="850884" y="479922"/>
                    <a:pt x="859831" y="483898"/>
                    <a:pt x="863609" y="482308"/>
                  </a:cubicBezTo>
                  <a:cubicBezTo>
                    <a:pt x="871313" y="477421"/>
                    <a:pt x="877562" y="470555"/>
                    <a:pt x="881701" y="462426"/>
                  </a:cubicBezTo>
                  <a:cubicBezTo>
                    <a:pt x="887864" y="449304"/>
                    <a:pt x="875538" y="444731"/>
                    <a:pt x="870965" y="433199"/>
                  </a:cubicBezTo>
                  <a:cubicBezTo>
                    <a:pt x="866392" y="421668"/>
                    <a:pt x="877327" y="413318"/>
                    <a:pt x="874742" y="401190"/>
                  </a:cubicBezTo>
                  <a:cubicBezTo>
                    <a:pt x="872158" y="389062"/>
                    <a:pt x="860626" y="391845"/>
                    <a:pt x="856650" y="382302"/>
                  </a:cubicBezTo>
                  <a:cubicBezTo>
                    <a:pt x="854861" y="377928"/>
                    <a:pt x="856650" y="372560"/>
                    <a:pt x="852674" y="368186"/>
                  </a:cubicBezTo>
                  <a:cubicBezTo>
                    <a:pt x="848697" y="363812"/>
                    <a:pt x="845715" y="363215"/>
                    <a:pt x="843329" y="360034"/>
                  </a:cubicBezTo>
                  <a:cubicBezTo>
                    <a:pt x="840943" y="356853"/>
                    <a:pt x="840744" y="350491"/>
                    <a:pt x="835376" y="345918"/>
                  </a:cubicBezTo>
                  <a:cubicBezTo>
                    <a:pt x="830008" y="341345"/>
                    <a:pt x="823447" y="338960"/>
                    <a:pt x="818477" y="334387"/>
                  </a:cubicBezTo>
                  <a:cubicBezTo>
                    <a:pt x="795812" y="314505"/>
                    <a:pt x="827821" y="299196"/>
                    <a:pt x="829809" y="278121"/>
                  </a:cubicBezTo>
                  <a:cubicBezTo>
                    <a:pt x="833024" y="266262"/>
                    <a:pt x="828788" y="253635"/>
                    <a:pt x="819073" y="246112"/>
                  </a:cubicBezTo>
                  <a:cubicBezTo>
                    <a:pt x="806613" y="238216"/>
                    <a:pt x="790451" y="239429"/>
                    <a:pt x="779310" y="249094"/>
                  </a:cubicBezTo>
                  <a:cubicBezTo>
                    <a:pt x="772947" y="254263"/>
                    <a:pt x="765591" y="271361"/>
                    <a:pt x="759428" y="273548"/>
                  </a:cubicBezTo>
                  <a:cubicBezTo>
                    <a:pt x="748493" y="277326"/>
                    <a:pt x="745312" y="261222"/>
                    <a:pt x="737160" y="276928"/>
                  </a:cubicBezTo>
                  <a:cubicBezTo>
                    <a:pt x="732587" y="285676"/>
                    <a:pt x="734377" y="291641"/>
                    <a:pt x="724833" y="286670"/>
                  </a:cubicBezTo>
                  <a:cubicBezTo>
                    <a:pt x="721851" y="285279"/>
                    <a:pt x="722050" y="280507"/>
                    <a:pt x="717676" y="279513"/>
                  </a:cubicBezTo>
                  <a:cubicBezTo>
                    <a:pt x="710121" y="277922"/>
                    <a:pt x="709922" y="285279"/>
                    <a:pt x="705349" y="288659"/>
                  </a:cubicBezTo>
                  <a:cubicBezTo>
                    <a:pt x="700777" y="292039"/>
                    <a:pt x="698788" y="291243"/>
                    <a:pt x="701572" y="280905"/>
                  </a:cubicBezTo>
                  <a:cubicBezTo>
                    <a:pt x="704355" y="270566"/>
                    <a:pt x="701572" y="259830"/>
                    <a:pt x="686462" y="262613"/>
                  </a:cubicBezTo>
                  <a:cubicBezTo>
                    <a:pt x="660860" y="266075"/>
                    <a:pt x="635544" y="271391"/>
                    <a:pt x="610712" y="278519"/>
                  </a:cubicBezTo>
                  <a:cubicBezTo>
                    <a:pt x="603554" y="280905"/>
                    <a:pt x="594806" y="286670"/>
                    <a:pt x="605145" y="292635"/>
                  </a:cubicBezTo>
                  <a:cubicBezTo>
                    <a:pt x="609718" y="295220"/>
                    <a:pt x="626418" y="287466"/>
                    <a:pt x="628605" y="295617"/>
                  </a:cubicBezTo>
                  <a:cubicBezTo>
                    <a:pt x="629403" y="299951"/>
                    <a:pt x="627522" y="304339"/>
                    <a:pt x="623834" y="306751"/>
                  </a:cubicBezTo>
                  <a:cubicBezTo>
                    <a:pt x="618348" y="311489"/>
                    <a:pt x="611169" y="313785"/>
                    <a:pt x="603952" y="313113"/>
                  </a:cubicBezTo>
                  <a:cubicBezTo>
                    <a:pt x="590637" y="315702"/>
                    <a:pt x="577863" y="320543"/>
                    <a:pt x="566177" y="327428"/>
                  </a:cubicBezTo>
                  <a:cubicBezTo>
                    <a:pt x="555176" y="334816"/>
                    <a:pt x="542561" y="339453"/>
                    <a:pt x="529395" y="340948"/>
                  </a:cubicBezTo>
                  <a:cubicBezTo>
                    <a:pt x="523122" y="340942"/>
                    <a:pt x="516864" y="341542"/>
                    <a:pt x="510706" y="342737"/>
                  </a:cubicBezTo>
                  <a:cubicBezTo>
                    <a:pt x="501362" y="345521"/>
                    <a:pt x="502555" y="349099"/>
                    <a:pt x="496789" y="355263"/>
                  </a:cubicBezTo>
                  <a:cubicBezTo>
                    <a:pt x="487643" y="365204"/>
                    <a:pt x="473527" y="357649"/>
                    <a:pt x="463189" y="367589"/>
                  </a:cubicBezTo>
                  <a:cubicBezTo>
                    <a:pt x="452850" y="377530"/>
                    <a:pt x="452055" y="389261"/>
                    <a:pt x="443307" y="398009"/>
                  </a:cubicBezTo>
                  <a:cubicBezTo>
                    <a:pt x="422033" y="417890"/>
                    <a:pt x="398772" y="430814"/>
                    <a:pt x="385650" y="458648"/>
                  </a:cubicBezTo>
                  <a:cubicBezTo>
                    <a:pt x="382675" y="463102"/>
                    <a:pt x="380272" y="467911"/>
                    <a:pt x="378492" y="472963"/>
                  </a:cubicBezTo>
                  <a:cubicBezTo>
                    <a:pt x="378492" y="477337"/>
                    <a:pt x="381673" y="476542"/>
                    <a:pt x="380282" y="481512"/>
                  </a:cubicBezTo>
                  <a:cubicBezTo>
                    <a:pt x="377498" y="490857"/>
                    <a:pt x="364376" y="491652"/>
                    <a:pt x="376703" y="501394"/>
                  </a:cubicBezTo>
                  <a:cubicBezTo>
                    <a:pt x="381077" y="504973"/>
                    <a:pt x="388433" y="503780"/>
                    <a:pt x="390222" y="510341"/>
                  </a:cubicBezTo>
                  <a:cubicBezTo>
                    <a:pt x="392012" y="516902"/>
                    <a:pt x="390222" y="518492"/>
                    <a:pt x="384059" y="517896"/>
                  </a:cubicBezTo>
                  <a:cubicBezTo>
                    <a:pt x="377896" y="517300"/>
                    <a:pt x="364177" y="500599"/>
                    <a:pt x="354435" y="505569"/>
                  </a:cubicBezTo>
                  <a:cubicBezTo>
                    <a:pt x="338132" y="513124"/>
                    <a:pt x="361195" y="529825"/>
                    <a:pt x="365967" y="534796"/>
                  </a:cubicBezTo>
                  <a:cubicBezTo>
                    <a:pt x="370738" y="539766"/>
                    <a:pt x="372528" y="544935"/>
                    <a:pt x="376504" y="549110"/>
                  </a:cubicBezTo>
                  <a:cubicBezTo>
                    <a:pt x="380480" y="553286"/>
                    <a:pt x="388035" y="556268"/>
                    <a:pt x="388831" y="560841"/>
                  </a:cubicBezTo>
                  <a:cubicBezTo>
                    <a:pt x="390620" y="569589"/>
                    <a:pt x="379287" y="578536"/>
                    <a:pt x="372726" y="580723"/>
                  </a:cubicBezTo>
                  <a:cubicBezTo>
                    <a:pt x="359604" y="584699"/>
                    <a:pt x="346681" y="580723"/>
                    <a:pt x="334553" y="588476"/>
                  </a:cubicBezTo>
                  <a:cubicBezTo>
                    <a:pt x="322425" y="596230"/>
                    <a:pt x="317256" y="605376"/>
                    <a:pt x="304731" y="602791"/>
                  </a:cubicBezTo>
                  <a:cubicBezTo>
                    <a:pt x="296579" y="601002"/>
                    <a:pt x="293000" y="594043"/>
                    <a:pt x="283855" y="594839"/>
                  </a:cubicBezTo>
                  <a:cubicBezTo>
                    <a:pt x="274709" y="595634"/>
                    <a:pt x="267154" y="600803"/>
                    <a:pt x="258207" y="601598"/>
                  </a:cubicBezTo>
                  <a:cubicBezTo>
                    <a:pt x="243461" y="602950"/>
                    <a:pt x="228597" y="601050"/>
                    <a:pt x="214666" y="596032"/>
                  </a:cubicBezTo>
                  <a:cubicBezTo>
                    <a:pt x="196971" y="589669"/>
                    <a:pt x="188024" y="597821"/>
                    <a:pt x="170330" y="599014"/>
                  </a:cubicBezTo>
                  <a:cubicBezTo>
                    <a:pt x="152635" y="600207"/>
                    <a:pt x="143091" y="598020"/>
                    <a:pt x="130566" y="609352"/>
                  </a:cubicBezTo>
                  <a:cubicBezTo>
                    <a:pt x="119484" y="618301"/>
                    <a:pt x="112697" y="631515"/>
                    <a:pt x="111877" y="645736"/>
                  </a:cubicBezTo>
                  <a:cubicBezTo>
                    <a:pt x="111877" y="656472"/>
                    <a:pt x="123011" y="663829"/>
                    <a:pt x="125198" y="674366"/>
                  </a:cubicBezTo>
                  <a:cubicBezTo>
                    <a:pt x="128379" y="691464"/>
                    <a:pt x="117842" y="710352"/>
                    <a:pt x="116450" y="727252"/>
                  </a:cubicBezTo>
                  <a:cubicBezTo>
                    <a:pt x="112991" y="740427"/>
                    <a:pt x="116517" y="754456"/>
                    <a:pt x="125794" y="764431"/>
                  </a:cubicBezTo>
                  <a:cubicBezTo>
                    <a:pt x="136729" y="774968"/>
                    <a:pt x="151641" y="777751"/>
                    <a:pt x="163172" y="786897"/>
                  </a:cubicBezTo>
                  <a:cubicBezTo>
                    <a:pt x="180469" y="801013"/>
                    <a:pt x="171324" y="829046"/>
                    <a:pt x="189416" y="842765"/>
                  </a:cubicBezTo>
                  <a:cubicBezTo>
                    <a:pt x="200550" y="851314"/>
                    <a:pt x="212877" y="853899"/>
                    <a:pt x="220432" y="867220"/>
                  </a:cubicBezTo>
                  <a:cubicBezTo>
                    <a:pt x="230174" y="884318"/>
                    <a:pt x="220432" y="892271"/>
                    <a:pt x="211087" y="905790"/>
                  </a:cubicBezTo>
                  <a:cubicBezTo>
                    <a:pt x="188820" y="939192"/>
                    <a:pt x="206316" y="965436"/>
                    <a:pt x="212479" y="1000825"/>
                  </a:cubicBezTo>
                  <a:cubicBezTo>
                    <a:pt x="215064" y="1014941"/>
                    <a:pt x="219835" y="1043174"/>
                    <a:pt x="206316" y="1053711"/>
                  </a:cubicBezTo>
                  <a:cubicBezTo>
                    <a:pt x="200749" y="1058284"/>
                    <a:pt x="191603" y="1055898"/>
                    <a:pt x="186434" y="1061465"/>
                  </a:cubicBezTo>
                  <a:cubicBezTo>
                    <a:pt x="181265" y="1067032"/>
                    <a:pt x="183849" y="1070809"/>
                    <a:pt x="183253" y="1075780"/>
                  </a:cubicBezTo>
                  <a:cubicBezTo>
                    <a:pt x="182060" y="1084727"/>
                    <a:pt x="177288" y="1095662"/>
                    <a:pt x="166552" y="1087311"/>
                  </a:cubicBezTo>
                  <a:cubicBezTo>
                    <a:pt x="155816" y="1078961"/>
                    <a:pt x="163769" y="1064845"/>
                    <a:pt x="168739" y="1057687"/>
                  </a:cubicBezTo>
                  <a:cubicBezTo>
                    <a:pt x="176554" y="1044687"/>
                    <a:pt x="181817" y="1030312"/>
                    <a:pt x="184247" y="1015339"/>
                  </a:cubicBezTo>
                  <a:cubicBezTo>
                    <a:pt x="187229" y="1004603"/>
                    <a:pt x="194983" y="988896"/>
                    <a:pt x="189217" y="977762"/>
                  </a:cubicBezTo>
                  <a:cubicBezTo>
                    <a:pt x="187030" y="973587"/>
                    <a:pt x="182855" y="967424"/>
                    <a:pt x="177487" y="970605"/>
                  </a:cubicBezTo>
                  <a:cubicBezTo>
                    <a:pt x="172119" y="973786"/>
                    <a:pt x="170528" y="980148"/>
                    <a:pt x="168143" y="985119"/>
                  </a:cubicBezTo>
                  <a:cubicBezTo>
                    <a:pt x="165757" y="990089"/>
                    <a:pt x="164763" y="993867"/>
                    <a:pt x="162774" y="998241"/>
                  </a:cubicBezTo>
                  <a:cubicBezTo>
                    <a:pt x="160786" y="1002615"/>
                    <a:pt x="160389" y="1007585"/>
                    <a:pt x="157208" y="1007386"/>
                  </a:cubicBezTo>
                  <a:cubicBezTo>
                    <a:pt x="154026" y="1007188"/>
                    <a:pt x="153629" y="1004404"/>
                    <a:pt x="153629" y="1003211"/>
                  </a:cubicBezTo>
                  <a:cubicBezTo>
                    <a:pt x="153629" y="1002018"/>
                    <a:pt x="153629" y="1001024"/>
                    <a:pt x="153629" y="999036"/>
                  </a:cubicBezTo>
                  <a:lnTo>
                    <a:pt x="153629" y="986312"/>
                  </a:lnTo>
                  <a:cubicBezTo>
                    <a:pt x="153629" y="980347"/>
                    <a:pt x="155219" y="974581"/>
                    <a:pt x="155617" y="968617"/>
                  </a:cubicBezTo>
                  <a:cubicBezTo>
                    <a:pt x="155752" y="949306"/>
                    <a:pt x="162806" y="930684"/>
                    <a:pt x="175499" y="916129"/>
                  </a:cubicBezTo>
                  <a:cubicBezTo>
                    <a:pt x="185042" y="905591"/>
                    <a:pt x="220829" y="881733"/>
                    <a:pt x="200152" y="865828"/>
                  </a:cubicBezTo>
                  <a:cubicBezTo>
                    <a:pt x="179475" y="849922"/>
                    <a:pt x="149851" y="874377"/>
                    <a:pt x="131162" y="854495"/>
                  </a:cubicBezTo>
                  <a:cubicBezTo>
                    <a:pt x="123736" y="843685"/>
                    <a:pt x="117973" y="831824"/>
                    <a:pt x="114064" y="819304"/>
                  </a:cubicBezTo>
                  <a:cubicBezTo>
                    <a:pt x="108834" y="806741"/>
                    <a:pt x="99228" y="796500"/>
                    <a:pt x="87025" y="790476"/>
                  </a:cubicBezTo>
                  <a:cubicBezTo>
                    <a:pt x="75096" y="782921"/>
                    <a:pt x="73704" y="773179"/>
                    <a:pt x="64359" y="763834"/>
                  </a:cubicBezTo>
                  <a:cubicBezTo>
                    <a:pt x="55446" y="757724"/>
                    <a:pt x="45104" y="754026"/>
                    <a:pt x="34338" y="753098"/>
                  </a:cubicBezTo>
                  <a:cubicBezTo>
                    <a:pt x="34528" y="759110"/>
                    <a:pt x="35808" y="765039"/>
                    <a:pt x="38115" y="770594"/>
                  </a:cubicBezTo>
                  <a:cubicBezTo>
                    <a:pt x="41436" y="783280"/>
                    <a:pt x="49286" y="794313"/>
                    <a:pt x="60184" y="801610"/>
                  </a:cubicBezTo>
                  <a:lnTo>
                    <a:pt x="68336" y="805586"/>
                  </a:lnTo>
                  <a:cubicBezTo>
                    <a:pt x="79072" y="810755"/>
                    <a:pt x="92592" y="817316"/>
                    <a:pt x="94182" y="834017"/>
                  </a:cubicBezTo>
                  <a:cubicBezTo>
                    <a:pt x="94833" y="851205"/>
                    <a:pt x="85118" y="867108"/>
                    <a:pt x="69529" y="874377"/>
                  </a:cubicBezTo>
                  <a:lnTo>
                    <a:pt x="66745" y="876166"/>
                  </a:lnTo>
                  <a:cubicBezTo>
                    <a:pt x="56009" y="882727"/>
                    <a:pt x="43881" y="890481"/>
                    <a:pt x="43086" y="902609"/>
                  </a:cubicBezTo>
                  <a:cubicBezTo>
                    <a:pt x="42291" y="914737"/>
                    <a:pt x="51237" y="918713"/>
                    <a:pt x="62968" y="925871"/>
                  </a:cubicBezTo>
                  <a:lnTo>
                    <a:pt x="67342" y="928456"/>
                  </a:lnTo>
                  <a:cubicBezTo>
                    <a:pt x="94554" y="946246"/>
                    <a:pt x="105654" y="980619"/>
                    <a:pt x="93983" y="1010965"/>
                  </a:cubicBezTo>
                  <a:cubicBezTo>
                    <a:pt x="89921" y="1025938"/>
                    <a:pt x="79645" y="1038458"/>
                    <a:pt x="65751" y="1045361"/>
                  </a:cubicBezTo>
                  <a:cubicBezTo>
                    <a:pt x="49200" y="1053001"/>
                    <a:pt x="33913" y="1063125"/>
                    <a:pt x="20421" y="1075382"/>
                  </a:cubicBezTo>
                  <a:cubicBezTo>
                    <a:pt x="12070" y="1083335"/>
                    <a:pt x="-3040" y="1098246"/>
                    <a:pt x="539" y="1111766"/>
                  </a:cubicBezTo>
                  <a:cubicBezTo>
                    <a:pt x="2712" y="1118057"/>
                    <a:pt x="6088" y="1123864"/>
                    <a:pt x="10480" y="1128864"/>
                  </a:cubicBezTo>
                  <a:cubicBezTo>
                    <a:pt x="15115" y="1134348"/>
                    <a:pt x="18871" y="1140519"/>
                    <a:pt x="21614" y="1147156"/>
                  </a:cubicBezTo>
                  <a:cubicBezTo>
                    <a:pt x="27777" y="1163459"/>
                    <a:pt x="31554" y="1165447"/>
                    <a:pt x="48255" y="1172406"/>
                  </a:cubicBezTo>
                  <a:cubicBezTo>
                    <a:pt x="53984" y="1175169"/>
                    <a:pt x="59170" y="1178941"/>
                    <a:pt x="63564" y="1183539"/>
                  </a:cubicBezTo>
                  <a:cubicBezTo>
                    <a:pt x="70324" y="1189901"/>
                    <a:pt x="74698" y="1193878"/>
                    <a:pt x="80663" y="1192884"/>
                  </a:cubicBezTo>
                  <a:cubicBezTo>
                    <a:pt x="84080" y="1191667"/>
                    <a:pt x="87348" y="1190066"/>
                    <a:pt x="90405" y="1188112"/>
                  </a:cubicBezTo>
                  <a:cubicBezTo>
                    <a:pt x="97137" y="1182488"/>
                    <a:pt x="106088" y="1180287"/>
                    <a:pt x="114660" y="1182148"/>
                  </a:cubicBezTo>
                  <a:cubicBezTo>
                    <a:pt x="120295" y="1184587"/>
                    <a:pt x="123960" y="1190124"/>
                    <a:pt x="124005" y="1196264"/>
                  </a:cubicBezTo>
                  <a:cubicBezTo>
                    <a:pt x="123854" y="1197584"/>
                    <a:pt x="123854" y="1198918"/>
                    <a:pt x="124005" y="1200240"/>
                  </a:cubicBezTo>
                  <a:cubicBezTo>
                    <a:pt x="124757" y="1203194"/>
                    <a:pt x="126514" y="1205797"/>
                    <a:pt x="128975" y="1207596"/>
                  </a:cubicBezTo>
                  <a:lnTo>
                    <a:pt x="132554" y="1210777"/>
                  </a:lnTo>
                  <a:lnTo>
                    <a:pt x="135139" y="1212964"/>
                  </a:lnTo>
                  <a:cubicBezTo>
                    <a:pt x="137760" y="1214863"/>
                    <a:pt x="139765" y="1217489"/>
                    <a:pt x="140904" y="1220519"/>
                  </a:cubicBezTo>
                  <a:cubicBezTo>
                    <a:pt x="142839" y="1225074"/>
                    <a:pt x="144046" y="1229906"/>
                    <a:pt x="144483" y="1234834"/>
                  </a:cubicBezTo>
                  <a:cubicBezTo>
                    <a:pt x="144796" y="1238063"/>
                    <a:pt x="145394" y="1241256"/>
                    <a:pt x="146273" y="1244378"/>
                  </a:cubicBezTo>
                  <a:cubicBezTo>
                    <a:pt x="147664" y="1247956"/>
                    <a:pt x="149454" y="1251535"/>
                    <a:pt x="151044" y="1254915"/>
                  </a:cubicBezTo>
                  <a:cubicBezTo>
                    <a:pt x="159711" y="1265357"/>
                    <a:pt x="161054" y="1280056"/>
                    <a:pt x="154424" y="1291895"/>
                  </a:cubicBezTo>
                  <a:cubicBezTo>
                    <a:pt x="153067" y="1293575"/>
                    <a:pt x="151606" y="1295170"/>
                    <a:pt x="150050" y="1296667"/>
                  </a:cubicBezTo>
                  <a:cubicBezTo>
                    <a:pt x="148188" y="1297987"/>
                    <a:pt x="146795" y="1299868"/>
                    <a:pt x="146074" y="1302035"/>
                  </a:cubicBezTo>
                  <a:cubicBezTo>
                    <a:pt x="145780" y="1305069"/>
                    <a:pt x="146188" y="1308131"/>
                    <a:pt x="147267" y="1310982"/>
                  </a:cubicBezTo>
                  <a:cubicBezTo>
                    <a:pt x="148366" y="1314193"/>
                    <a:pt x="149035" y="1317535"/>
                    <a:pt x="149255" y="1320923"/>
                  </a:cubicBezTo>
                  <a:cubicBezTo>
                    <a:pt x="149451" y="1322108"/>
                    <a:pt x="149451" y="1323316"/>
                    <a:pt x="149255" y="1324501"/>
                  </a:cubicBezTo>
                  <a:lnTo>
                    <a:pt x="145676" y="1335635"/>
                  </a:lnTo>
                  <a:cubicBezTo>
                    <a:pt x="144454" y="1338095"/>
                    <a:pt x="142989" y="1340427"/>
                    <a:pt x="141302" y="1342594"/>
                  </a:cubicBezTo>
                  <a:lnTo>
                    <a:pt x="138916" y="1346173"/>
                  </a:lnTo>
                  <a:cubicBezTo>
                    <a:pt x="137146" y="1349131"/>
                    <a:pt x="135680" y="1352262"/>
                    <a:pt x="134542" y="1355517"/>
                  </a:cubicBezTo>
                  <a:cubicBezTo>
                    <a:pt x="132610" y="1360778"/>
                    <a:pt x="129932" y="1365732"/>
                    <a:pt x="126590" y="1370230"/>
                  </a:cubicBezTo>
                  <a:cubicBezTo>
                    <a:pt x="122239" y="1374482"/>
                    <a:pt x="117015" y="1377739"/>
                    <a:pt x="111281" y="1379773"/>
                  </a:cubicBezTo>
                  <a:cubicBezTo>
                    <a:pt x="101936" y="1383749"/>
                    <a:pt x="98755" y="1385539"/>
                    <a:pt x="100346" y="1393292"/>
                  </a:cubicBezTo>
                  <a:cubicBezTo>
                    <a:pt x="101742" y="1399233"/>
                    <a:pt x="104164" y="1404886"/>
                    <a:pt x="107503" y="1409993"/>
                  </a:cubicBezTo>
                  <a:cubicBezTo>
                    <a:pt x="114691" y="1419606"/>
                    <a:pt x="117439" y="1431829"/>
                    <a:pt x="115058" y="1443593"/>
                  </a:cubicBezTo>
                  <a:cubicBezTo>
                    <a:pt x="115058" y="1446576"/>
                    <a:pt x="113865" y="1449160"/>
                    <a:pt x="113269" y="1451745"/>
                  </a:cubicBezTo>
                  <a:cubicBezTo>
                    <a:pt x="108629" y="1461773"/>
                    <a:pt x="109454" y="1473482"/>
                    <a:pt x="115456" y="1482761"/>
                  </a:cubicBezTo>
                  <a:cubicBezTo>
                    <a:pt x="119258" y="1488270"/>
                    <a:pt x="123586" y="1493397"/>
                    <a:pt x="128379" y="1498070"/>
                  </a:cubicBezTo>
                  <a:cubicBezTo>
                    <a:pt x="136953" y="1506412"/>
                    <a:pt x="143720" y="1516426"/>
                    <a:pt x="148261" y="1527495"/>
                  </a:cubicBezTo>
                  <a:cubicBezTo>
                    <a:pt x="153229" y="1539450"/>
                    <a:pt x="152647" y="1552991"/>
                    <a:pt x="146670" y="1564475"/>
                  </a:cubicBezTo>
                  <a:cubicBezTo>
                    <a:pt x="144543" y="1567712"/>
                    <a:pt x="143499" y="1571541"/>
                    <a:pt x="143688" y="1575410"/>
                  </a:cubicBezTo>
                  <a:cubicBezTo>
                    <a:pt x="144743" y="1579291"/>
                    <a:pt x="146644" y="1582889"/>
                    <a:pt x="149255" y="1585947"/>
                  </a:cubicBezTo>
                  <a:cubicBezTo>
                    <a:pt x="151750" y="1589039"/>
                    <a:pt x="153823" y="1592449"/>
                    <a:pt x="155418" y="1596087"/>
                  </a:cubicBezTo>
                  <a:cubicBezTo>
                    <a:pt x="159218" y="1605113"/>
                    <a:pt x="159218" y="1615293"/>
                    <a:pt x="155418" y="1624319"/>
                  </a:cubicBezTo>
                  <a:lnTo>
                    <a:pt x="155418" y="1626109"/>
                  </a:lnTo>
                  <a:cubicBezTo>
                    <a:pt x="149652" y="1645394"/>
                    <a:pt x="159593" y="1654937"/>
                    <a:pt x="177288" y="1669650"/>
                  </a:cubicBezTo>
                  <a:cubicBezTo>
                    <a:pt x="187775" y="1677058"/>
                    <a:pt x="196638" y="1686529"/>
                    <a:pt x="203333" y="1697484"/>
                  </a:cubicBezTo>
                  <a:cubicBezTo>
                    <a:pt x="212769" y="1713495"/>
                    <a:pt x="212769" y="1733365"/>
                    <a:pt x="203333" y="1749376"/>
                  </a:cubicBezTo>
                  <a:lnTo>
                    <a:pt x="201743" y="1752358"/>
                  </a:lnTo>
                  <a:cubicBezTo>
                    <a:pt x="197568" y="1760311"/>
                    <a:pt x="187627" y="1779000"/>
                    <a:pt x="195381" y="1783573"/>
                  </a:cubicBezTo>
                  <a:cubicBezTo>
                    <a:pt x="196890" y="1783879"/>
                    <a:pt x="198444" y="1783879"/>
                    <a:pt x="199953" y="1783573"/>
                  </a:cubicBezTo>
                  <a:cubicBezTo>
                    <a:pt x="201675" y="1783473"/>
                    <a:pt x="203401" y="1783473"/>
                    <a:pt x="205123" y="1783573"/>
                  </a:cubicBezTo>
                  <a:cubicBezTo>
                    <a:pt x="213447" y="1783946"/>
                    <a:pt x="221265" y="1787676"/>
                    <a:pt x="226794" y="1793911"/>
                  </a:cubicBezTo>
                  <a:cubicBezTo>
                    <a:pt x="232162" y="1798683"/>
                    <a:pt x="234747" y="1800870"/>
                    <a:pt x="240512" y="1801069"/>
                  </a:cubicBezTo>
                  <a:cubicBezTo>
                    <a:pt x="242687" y="1801381"/>
                    <a:pt x="244898" y="1801381"/>
                    <a:pt x="247073" y="1801069"/>
                  </a:cubicBezTo>
                  <a:cubicBezTo>
                    <a:pt x="253952" y="1799090"/>
                    <a:pt x="261364" y="1800573"/>
                    <a:pt x="266955" y="1805045"/>
                  </a:cubicBezTo>
                  <a:cubicBezTo>
                    <a:pt x="274544" y="1814326"/>
                    <a:pt x="277801" y="1826410"/>
                    <a:pt x="275902" y="1838248"/>
                  </a:cubicBezTo>
                  <a:cubicBezTo>
                    <a:pt x="275902" y="1840633"/>
                    <a:pt x="275902" y="1842622"/>
                    <a:pt x="275902" y="1844610"/>
                  </a:cubicBezTo>
                  <a:lnTo>
                    <a:pt x="275902" y="1855744"/>
                  </a:lnTo>
                  <a:cubicBezTo>
                    <a:pt x="278171" y="1871470"/>
                    <a:pt x="276878" y="1887505"/>
                    <a:pt x="272124" y="1902665"/>
                  </a:cubicBezTo>
                  <a:cubicBezTo>
                    <a:pt x="268478" y="1911594"/>
                    <a:pt x="262068" y="1919117"/>
                    <a:pt x="253833" y="1924137"/>
                  </a:cubicBezTo>
                  <a:cubicBezTo>
                    <a:pt x="248602" y="1927547"/>
                    <a:pt x="244079" y="1931935"/>
                    <a:pt x="240512" y="1937060"/>
                  </a:cubicBezTo>
                  <a:cubicBezTo>
                    <a:pt x="238395" y="1940512"/>
                    <a:pt x="236071" y="1943832"/>
                    <a:pt x="233554" y="1947001"/>
                  </a:cubicBezTo>
                  <a:cubicBezTo>
                    <a:pt x="224806" y="1958731"/>
                    <a:pt x="219835" y="1966883"/>
                    <a:pt x="225005" y="1975631"/>
                  </a:cubicBezTo>
                  <a:cubicBezTo>
                    <a:pt x="227313" y="1979381"/>
                    <a:pt x="230049" y="1982850"/>
                    <a:pt x="233156" y="1985970"/>
                  </a:cubicBezTo>
                  <a:cubicBezTo>
                    <a:pt x="241459" y="1993385"/>
                    <a:pt x="245041" y="2004758"/>
                    <a:pt x="242501" y="2015593"/>
                  </a:cubicBezTo>
                  <a:cubicBezTo>
                    <a:pt x="242304" y="2019371"/>
                    <a:pt x="242304" y="2023148"/>
                    <a:pt x="242501" y="2026926"/>
                  </a:cubicBezTo>
                  <a:cubicBezTo>
                    <a:pt x="242485" y="2032612"/>
                    <a:pt x="241884" y="2038259"/>
                    <a:pt x="240711" y="2043826"/>
                  </a:cubicBezTo>
                  <a:cubicBezTo>
                    <a:pt x="237816" y="2053110"/>
                    <a:pt x="232854" y="2061600"/>
                    <a:pt x="226197" y="2068678"/>
                  </a:cubicBezTo>
                  <a:lnTo>
                    <a:pt x="224010" y="2071262"/>
                  </a:lnTo>
                  <a:cubicBezTo>
                    <a:pt x="219040" y="2077625"/>
                    <a:pt x="214268" y="2084583"/>
                    <a:pt x="209894" y="2091144"/>
                  </a:cubicBezTo>
                  <a:cubicBezTo>
                    <a:pt x="204956" y="2099117"/>
                    <a:pt x="199510" y="2106752"/>
                    <a:pt x="193591" y="2114008"/>
                  </a:cubicBezTo>
                  <a:lnTo>
                    <a:pt x="186036" y="2122359"/>
                  </a:lnTo>
                  <a:cubicBezTo>
                    <a:pt x="181745" y="2126534"/>
                    <a:pt x="177882" y="2131127"/>
                    <a:pt x="174505" y="2136077"/>
                  </a:cubicBezTo>
                  <a:cubicBezTo>
                    <a:pt x="172581" y="2139079"/>
                    <a:pt x="171170" y="2142360"/>
                    <a:pt x="170330" y="2145819"/>
                  </a:cubicBezTo>
                  <a:lnTo>
                    <a:pt x="170330" y="2145819"/>
                  </a:lnTo>
                  <a:cubicBezTo>
                    <a:pt x="167290" y="2159220"/>
                    <a:pt x="168975" y="2173276"/>
                    <a:pt x="175101" y="2185583"/>
                  </a:cubicBezTo>
                  <a:cubicBezTo>
                    <a:pt x="184756" y="2195902"/>
                    <a:pt x="196760" y="2203755"/>
                    <a:pt x="210093" y="2208447"/>
                  </a:cubicBezTo>
                  <a:cubicBezTo>
                    <a:pt x="216654" y="2211429"/>
                    <a:pt x="222818" y="2214412"/>
                    <a:pt x="228186" y="2217394"/>
                  </a:cubicBezTo>
                  <a:lnTo>
                    <a:pt x="231367" y="2219183"/>
                  </a:lnTo>
                  <a:cubicBezTo>
                    <a:pt x="239717" y="2223955"/>
                    <a:pt x="249062" y="2229522"/>
                    <a:pt x="251249" y="2239065"/>
                  </a:cubicBezTo>
                  <a:cubicBezTo>
                    <a:pt x="251795" y="2244572"/>
                    <a:pt x="249736" y="2250020"/>
                    <a:pt x="245682" y="2253778"/>
                  </a:cubicBezTo>
                  <a:cubicBezTo>
                    <a:pt x="243994" y="2255666"/>
                    <a:pt x="242200" y="2257456"/>
                    <a:pt x="240314" y="2259146"/>
                  </a:cubicBezTo>
                  <a:cubicBezTo>
                    <a:pt x="237423" y="2261373"/>
                    <a:pt x="234993" y="2264136"/>
                    <a:pt x="233156" y="2267297"/>
                  </a:cubicBezTo>
                  <a:cubicBezTo>
                    <a:pt x="232339" y="2268848"/>
                    <a:pt x="231607" y="2270439"/>
                    <a:pt x="230969" y="2272069"/>
                  </a:cubicBezTo>
                  <a:cubicBezTo>
                    <a:pt x="228971" y="2278570"/>
                    <a:pt x="223798" y="2283580"/>
                    <a:pt x="217251" y="2285390"/>
                  </a:cubicBezTo>
                  <a:cubicBezTo>
                    <a:pt x="213573" y="2286563"/>
                    <a:pt x="209769" y="2287298"/>
                    <a:pt x="205918" y="2287577"/>
                  </a:cubicBezTo>
                  <a:cubicBezTo>
                    <a:pt x="202596" y="2287795"/>
                    <a:pt x="199318" y="2288471"/>
                    <a:pt x="196176" y="2289565"/>
                  </a:cubicBezTo>
                  <a:cubicBezTo>
                    <a:pt x="190351" y="2292428"/>
                    <a:pt x="184880" y="2295967"/>
                    <a:pt x="179873" y="2300102"/>
                  </a:cubicBezTo>
                  <a:cubicBezTo>
                    <a:pt x="176493" y="2302886"/>
                    <a:pt x="173113" y="2305272"/>
                    <a:pt x="169932" y="2307459"/>
                  </a:cubicBezTo>
                  <a:lnTo>
                    <a:pt x="166552" y="2309646"/>
                  </a:lnTo>
                  <a:cubicBezTo>
                    <a:pt x="160601" y="2313801"/>
                    <a:pt x="154355" y="2317519"/>
                    <a:pt x="147863" y="2320779"/>
                  </a:cubicBezTo>
                  <a:cubicBezTo>
                    <a:pt x="159184" y="2338474"/>
                    <a:pt x="166762" y="2358296"/>
                    <a:pt x="170131" y="2379033"/>
                  </a:cubicBezTo>
                  <a:cubicBezTo>
                    <a:pt x="168999" y="2388556"/>
                    <a:pt x="165363" y="2397623"/>
                    <a:pt x="159593" y="2405277"/>
                  </a:cubicBezTo>
                  <a:cubicBezTo>
                    <a:pt x="152436" y="2418797"/>
                    <a:pt x="148460" y="2427545"/>
                    <a:pt x="156213" y="2435497"/>
                  </a:cubicBezTo>
                  <a:cubicBezTo>
                    <a:pt x="168143" y="2447625"/>
                    <a:pt x="193392" y="2444047"/>
                    <a:pt x="213672" y="2441064"/>
                  </a:cubicBezTo>
                  <a:cubicBezTo>
                    <a:pt x="220034" y="2441064"/>
                    <a:pt x="225999" y="2439275"/>
                    <a:pt x="230969" y="2438877"/>
                  </a:cubicBezTo>
                  <a:cubicBezTo>
                    <a:pt x="248266" y="2438877"/>
                    <a:pt x="290615" y="2437088"/>
                    <a:pt x="310496" y="2455578"/>
                  </a:cubicBezTo>
                  <a:cubicBezTo>
                    <a:pt x="313681" y="2458759"/>
                    <a:pt x="316304" y="2462457"/>
                    <a:pt x="318250" y="2466513"/>
                  </a:cubicBezTo>
                  <a:cubicBezTo>
                    <a:pt x="319604" y="2470311"/>
                    <a:pt x="322197" y="2473531"/>
                    <a:pt x="325607" y="2475659"/>
                  </a:cubicBezTo>
                  <a:cubicBezTo>
                    <a:pt x="327937" y="2476971"/>
                    <a:pt x="330404" y="2478045"/>
                    <a:pt x="332963" y="2478840"/>
                  </a:cubicBezTo>
                  <a:cubicBezTo>
                    <a:pt x="340428" y="2480629"/>
                    <a:pt x="346701" y="2485659"/>
                    <a:pt x="350061" y="2492558"/>
                  </a:cubicBezTo>
                  <a:cubicBezTo>
                    <a:pt x="352811" y="2498901"/>
                    <a:pt x="354684" y="2505601"/>
                    <a:pt x="355628" y="2512440"/>
                  </a:cubicBezTo>
                  <a:cubicBezTo>
                    <a:pt x="358412" y="2526159"/>
                    <a:pt x="359803" y="2532322"/>
                    <a:pt x="375510" y="2532322"/>
                  </a:cubicBezTo>
                  <a:lnTo>
                    <a:pt x="379884" y="2532322"/>
                  </a:lnTo>
                  <a:cubicBezTo>
                    <a:pt x="390554" y="2529717"/>
                    <a:pt x="401824" y="2532461"/>
                    <a:pt x="410104" y="2539678"/>
                  </a:cubicBezTo>
                  <a:cubicBezTo>
                    <a:pt x="418642" y="2548884"/>
                    <a:pt x="421256" y="2562105"/>
                    <a:pt x="416864" y="2573875"/>
                  </a:cubicBezTo>
                  <a:cubicBezTo>
                    <a:pt x="413436" y="2580675"/>
                    <a:pt x="407838" y="2586122"/>
                    <a:pt x="400959" y="2589383"/>
                  </a:cubicBezTo>
                  <a:cubicBezTo>
                    <a:pt x="397962" y="2590973"/>
                    <a:pt x="395161" y="2592922"/>
                    <a:pt x="392608" y="2595149"/>
                  </a:cubicBezTo>
                  <a:cubicBezTo>
                    <a:pt x="384178" y="2603499"/>
                    <a:pt x="376892" y="2612923"/>
                    <a:pt x="370937" y="2623182"/>
                  </a:cubicBezTo>
                  <a:cubicBezTo>
                    <a:pt x="362277" y="2639465"/>
                    <a:pt x="362277" y="2658989"/>
                    <a:pt x="370937" y="2675272"/>
                  </a:cubicBezTo>
                  <a:cubicBezTo>
                    <a:pt x="374657" y="2683841"/>
                    <a:pt x="381912" y="2690363"/>
                    <a:pt x="390819" y="2693166"/>
                  </a:cubicBezTo>
                  <a:lnTo>
                    <a:pt x="402549" y="2697739"/>
                  </a:lnTo>
                  <a:cubicBezTo>
                    <a:pt x="409953" y="2701278"/>
                    <a:pt x="417767" y="2703882"/>
                    <a:pt x="425811" y="2705493"/>
                  </a:cubicBezTo>
                  <a:cubicBezTo>
                    <a:pt x="428586" y="2705791"/>
                    <a:pt x="431386" y="2705791"/>
                    <a:pt x="434161" y="2705493"/>
                  </a:cubicBezTo>
                  <a:cubicBezTo>
                    <a:pt x="443834" y="2703365"/>
                    <a:pt x="453886" y="2706825"/>
                    <a:pt x="460206" y="2714439"/>
                  </a:cubicBezTo>
                  <a:cubicBezTo>
                    <a:pt x="464537" y="2722949"/>
                    <a:pt x="464161" y="2733108"/>
                    <a:pt x="459212" y="2741280"/>
                  </a:cubicBezTo>
                  <a:cubicBezTo>
                    <a:pt x="452641" y="2754442"/>
                    <a:pt x="444277" y="2766609"/>
                    <a:pt x="434360" y="2777465"/>
                  </a:cubicBezTo>
                  <a:cubicBezTo>
                    <a:pt x="429632" y="2782793"/>
                    <a:pt x="425185" y="2788380"/>
                    <a:pt x="421039" y="2794165"/>
                  </a:cubicBezTo>
                  <a:cubicBezTo>
                    <a:pt x="419449" y="2796352"/>
                    <a:pt x="417262" y="2798738"/>
                    <a:pt x="415075" y="2801522"/>
                  </a:cubicBezTo>
                  <a:cubicBezTo>
                    <a:pt x="409707" y="2807685"/>
                    <a:pt x="402350" y="2816234"/>
                    <a:pt x="402748" y="2821403"/>
                  </a:cubicBezTo>
                  <a:cubicBezTo>
                    <a:pt x="403072" y="2822696"/>
                    <a:pt x="403764" y="2823869"/>
                    <a:pt x="404736" y="2824784"/>
                  </a:cubicBezTo>
                  <a:cubicBezTo>
                    <a:pt x="406864" y="2826971"/>
                    <a:pt x="408313" y="2829734"/>
                    <a:pt x="408911" y="2832736"/>
                  </a:cubicBezTo>
                  <a:cubicBezTo>
                    <a:pt x="409963" y="2836812"/>
                    <a:pt x="409241" y="2841146"/>
                    <a:pt x="406923" y="2844665"/>
                  </a:cubicBezTo>
                  <a:cubicBezTo>
                    <a:pt x="406196" y="2845540"/>
                    <a:pt x="405655" y="2846554"/>
                    <a:pt x="405333" y="2847648"/>
                  </a:cubicBezTo>
                  <a:cubicBezTo>
                    <a:pt x="404770" y="2849059"/>
                    <a:pt x="404368" y="2850530"/>
                    <a:pt x="404140" y="2852022"/>
                  </a:cubicBezTo>
                  <a:cubicBezTo>
                    <a:pt x="403637" y="2855640"/>
                    <a:pt x="403637" y="2859338"/>
                    <a:pt x="404140" y="2862957"/>
                  </a:cubicBezTo>
                  <a:lnTo>
                    <a:pt x="404140" y="2862957"/>
                  </a:lnTo>
                  <a:cubicBezTo>
                    <a:pt x="404748" y="2867569"/>
                    <a:pt x="404748" y="2872261"/>
                    <a:pt x="404140" y="2876874"/>
                  </a:cubicBezTo>
                  <a:cubicBezTo>
                    <a:pt x="403738" y="2880313"/>
                    <a:pt x="403006" y="2883713"/>
                    <a:pt x="401953" y="2887013"/>
                  </a:cubicBezTo>
                  <a:cubicBezTo>
                    <a:pt x="400163" y="2894171"/>
                    <a:pt x="398772" y="2898744"/>
                    <a:pt x="401953" y="2904708"/>
                  </a:cubicBezTo>
                  <a:cubicBezTo>
                    <a:pt x="404927" y="2908307"/>
                    <a:pt x="408754" y="2911110"/>
                    <a:pt x="413087" y="2912860"/>
                  </a:cubicBezTo>
                  <a:cubicBezTo>
                    <a:pt x="417822" y="2914987"/>
                    <a:pt x="422133" y="2917950"/>
                    <a:pt x="425811" y="2921608"/>
                  </a:cubicBezTo>
                  <a:cubicBezTo>
                    <a:pt x="428095" y="2924332"/>
                    <a:pt x="429911" y="2927433"/>
                    <a:pt x="431179" y="2930753"/>
                  </a:cubicBezTo>
                  <a:cubicBezTo>
                    <a:pt x="431744" y="2932344"/>
                    <a:pt x="432477" y="2933875"/>
                    <a:pt x="433366" y="2935326"/>
                  </a:cubicBezTo>
                  <a:cubicBezTo>
                    <a:pt x="434593" y="2937175"/>
                    <a:pt x="436064" y="2938846"/>
                    <a:pt x="437740" y="2940297"/>
                  </a:cubicBezTo>
                  <a:cubicBezTo>
                    <a:pt x="439412" y="2941748"/>
                    <a:pt x="440943" y="2943339"/>
                    <a:pt x="442313" y="2945068"/>
                  </a:cubicBezTo>
                  <a:cubicBezTo>
                    <a:pt x="451097" y="2955327"/>
                    <a:pt x="454948" y="2968907"/>
                    <a:pt x="452850" y="2982248"/>
                  </a:cubicBezTo>
                  <a:cubicBezTo>
                    <a:pt x="451160" y="2992208"/>
                    <a:pt x="445106" y="3000877"/>
                    <a:pt x="436348" y="3005907"/>
                  </a:cubicBezTo>
                  <a:cubicBezTo>
                    <a:pt x="424735" y="3012527"/>
                    <a:pt x="413928" y="3020460"/>
                    <a:pt x="404140" y="3029566"/>
                  </a:cubicBezTo>
                  <a:lnTo>
                    <a:pt x="430384" y="3061377"/>
                  </a:lnTo>
                  <a:lnTo>
                    <a:pt x="440523" y="3074698"/>
                  </a:lnTo>
                  <a:cubicBezTo>
                    <a:pt x="451061" y="3088615"/>
                    <a:pt x="460405" y="3086229"/>
                    <a:pt x="479094" y="3080464"/>
                  </a:cubicBezTo>
                  <a:cubicBezTo>
                    <a:pt x="482995" y="3079032"/>
                    <a:pt x="486979" y="3077839"/>
                    <a:pt x="491023" y="3076885"/>
                  </a:cubicBezTo>
                  <a:cubicBezTo>
                    <a:pt x="498628" y="3075294"/>
                    <a:pt x="506481" y="3075294"/>
                    <a:pt x="514086" y="3076885"/>
                  </a:cubicBezTo>
                  <a:cubicBezTo>
                    <a:pt x="518399" y="3077800"/>
                    <a:pt x="522802" y="3078197"/>
                    <a:pt x="527208" y="3078078"/>
                  </a:cubicBezTo>
                  <a:cubicBezTo>
                    <a:pt x="531020" y="3077720"/>
                    <a:pt x="534763" y="3076845"/>
                    <a:pt x="538342" y="3075493"/>
                  </a:cubicBezTo>
                  <a:cubicBezTo>
                    <a:pt x="546018" y="3071895"/>
                    <a:pt x="554806" y="3071457"/>
                    <a:pt x="562797" y="3074300"/>
                  </a:cubicBezTo>
                  <a:cubicBezTo>
                    <a:pt x="579497" y="3081855"/>
                    <a:pt x="576714" y="3100147"/>
                    <a:pt x="574527" y="3114064"/>
                  </a:cubicBezTo>
                  <a:cubicBezTo>
                    <a:pt x="573736" y="3118120"/>
                    <a:pt x="573270" y="3122255"/>
                    <a:pt x="573135" y="3126391"/>
                  </a:cubicBezTo>
                  <a:cubicBezTo>
                    <a:pt x="573135" y="3134542"/>
                    <a:pt x="576316" y="3137524"/>
                    <a:pt x="583474" y="3144086"/>
                  </a:cubicBezTo>
                  <a:cubicBezTo>
                    <a:pt x="592196" y="3152535"/>
                    <a:pt x="598980" y="3162774"/>
                    <a:pt x="603356" y="3174107"/>
                  </a:cubicBezTo>
                  <a:lnTo>
                    <a:pt x="605344" y="3178282"/>
                  </a:lnTo>
                  <a:cubicBezTo>
                    <a:pt x="610294" y="3188203"/>
                    <a:pt x="615804" y="3197826"/>
                    <a:pt x="621846" y="3207111"/>
                  </a:cubicBezTo>
                  <a:cubicBezTo>
                    <a:pt x="630946" y="3220571"/>
                    <a:pt x="638419" y="3235045"/>
                    <a:pt x="644113" y="3250254"/>
                  </a:cubicBezTo>
                  <a:cubicBezTo>
                    <a:pt x="653422" y="3273337"/>
                    <a:pt x="653422" y="3299144"/>
                    <a:pt x="644113" y="3322226"/>
                  </a:cubicBezTo>
                  <a:cubicBezTo>
                    <a:pt x="640543" y="3328310"/>
                    <a:pt x="635479" y="3333360"/>
                    <a:pt x="629401" y="3336939"/>
                  </a:cubicBezTo>
                  <a:cubicBezTo>
                    <a:pt x="626582" y="3338768"/>
                    <a:pt x="623921" y="3340836"/>
                    <a:pt x="621448" y="3343102"/>
                  </a:cubicBezTo>
                  <a:cubicBezTo>
                    <a:pt x="616728" y="3349146"/>
                    <a:pt x="613770" y="3356364"/>
                    <a:pt x="612899" y="3363978"/>
                  </a:cubicBezTo>
                  <a:cubicBezTo>
                    <a:pt x="612038" y="3368790"/>
                    <a:pt x="610773" y="3373502"/>
                    <a:pt x="609121" y="3378094"/>
                  </a:cubicBezTo>
                  <a:cubicBezTo>
                    <a:pt x="605302" y="3390560"/>
                    <a:pt x="596926" y="3401138"/>
                    <a:pt x="585661" y="3407718"/>
                  </a:cubicBezTo>
                  <a:cubicBezTo>
                    <a:pt x="582529" y="3409309"/>
                    <a:pt x="579271" y="3410641"/>
                    <a:pt x="575919" y="3411695"/>
                  </a:cubicBezTo>
                  <a:cubicBezTo>
                    <a:pt x="569213" y="3413325"/>
                    <a:pt x="563379" y="3417440"/>
                    <a:pt x="559616" y="3423226"/>
                  </a:cubicBezTo>
                  <a:cubicBezTo>
                    <a:pt x="557429" y="3426805"/>
                    <a:pt x="555639" y="3430583"/>
                    <a:pt x="553651" y="3434161"/>
                  </a:cubicBezTo>
                  <a:cubicBezTo>
                    <a:pt x="550321" y="3441279"/>
                    <a:pt x="546112" y="3447959"/>
                    <a:pt x="541126" y="3454043"/>
                  </a:cubicBezTo>
                  <a:lnTo>
                    <a:pt x="538740" y="3456429"/>
                  </a:lnTo>
                  <a:cubicBezTo>
                    <a:pt x="544704" y="3461797"/>
                    <a:pt x="550470" y="3467364"/>
                    <a:pt x="556037" y="3472931"/>
                  </a:cubicBezTo>
                  <a:cubicBezTo>
                    <a:pt x="564546" y="3481162"/>
                    <a:pt x="576281" y="3485158"/>
                    <a:pt x="588047" y="3483866"/>
                  </a:cubicBezTo>
                  <a:lnTo>
                    <a:pt x="600373" y="3483866"/>
                  </a:lnTo>
                  <a:cubicBezTo>
                    <a:pt x="614283" y="3485675"/>
                    <a:pt x="627951" y="3489015"/>
                    <a:pt x="641131" y="3493807"/>
                  </a:cubicBezTo>
                  <a:cubicBezTo>
                    <a:pt x="661919" y="3503529"/>
                    <a:pt x="685571" y="3505239"/>
                    <a:pt x="707536" y="3498578"/>
                  </a:cubicBezTo>
                  <a:cubicBezTo>
                    <a:pt x="717211" y="3493906"/>
                    <a:pt x="725706" y="3487106"/>
                    <a:pt x="732389" y="3478697"/>
                  </a:cubicBezTo>
                  <a:cubicBezTo>
                    <a:pt x="735967" y="3475118"/>
                    <a:pt x="739546" y="3471340"/>
                    <a:pt x="743324" y="3468159"/>
                  </a:cubicBezTo>
                  <a:cubicBezTo>
                    <a:pt x="747356" y="3464819"/>
                    <a:pt x="751606" y="3461777"/>
                    <a:pt x="756048" y="3459013"/>
                  </a:cubicBezTo>
                  <a:cubicBezTo>
                    <a:pt x="768752" y="3453785"/>
                    <a:pt x="778055" y="3442631"/>
                    <a:pt x="780900" y="3429191"/>
                  </a:cubicBezTo>
                  <a:cubicBezTo>
                    <a:pt x="782397" y="3419707"/>
                    <a:pt x="787270" y="3411098"/>
                    <a:pt x="794619" y="3404935"/>
                  </a:cubicBezTo>
                  <a:cubicBezTo>
                    <a:pt x="796808" y="3403006"/>
                    <a:pt x="798806" y="3400879"/>
                    <a:pt x="800583" y="3398573"/>
                  </a:cubicBezTo>
                  <a:cubicBezTo>
                    <a:pt x="803581" y="3393761"/>
                    <a:pt x="805860" y="3388532"/>
                    <a:pt x="807343" y="3383065"/>
                  </a:cubicBezTo>
                  <a:cubicBezTo>
                    <a:pt x="809262" y="3372567"/>
                    <a:pt x="815176" y="3363243"/>
                    <a:pt x="823845" y="3357020"/>
                  </a:cubicBezTo>
                  <a:cubicBezTo>
                    <a:pt x="826191" y="3355509"/>
                    <a:pt x="828650" y="3354177"/>
                    <a:pt x="831201" y="3353043"/>
                  </a:cubicBezTo>
                  <a:cubicBezTo>
                    <a:pt x="835281" y="3351731"/>
                    <a:pt x="838742" y="3348968"/>
                    <a:pt x="840943" y="3345289"/>
                  </a:cubicBezTo>
                  <a:cubicBezTo>
                    <a:pt x="843037" y="3340896"/>
                    <a:pt x="844381" y="3336203"/>
                    <a:pt x="844920" y="3331372"/>
                  </a:cubicBezTo>
                  <a:lnTo>
                    <a:pt x="844920" y="3326799"/>
                  </a:lnTo>
                  <a:cubicBezTo>
                    <a:pt x="845449" y="3313379"/>
                    <a:pt x="851847" y="3300874"/>
                    <a:pt x="862416" y="3292603"/>
                  </a:cubicBezTo>
                  <a:cubicBezTo>
                    <a:pt x="870929" y="3288050"/>
                    <a:pt x="880403" y="3285604"/>
                    <a:pt x="890051" y="3285445"/>
                  </a:cubicBezTo>
                  <a:lnTo>
                    <a:pt x="896811" y="3285445"/>
                  </a:lnTo>
                  <a:cubicBezTo>
                    <a:pt x="907428" y="3283874"/>
                    <a:pt x="917630" y="3280236"/>
                    <a:pt x="926833" y="3274709"/>
                  </a:cubicBezTo>
                  <a:cubicBezTo>
                    <a:pt x="935966" y="3270593"/>
                    <a:pt x="945699" y="3267989"/>
                    <a:pt x="955661" y="3266955"/>
                  </a:cubicBezTo>
                  <a:cubicBezTo>
                    <a:pt x="961626" y="3266955"/>
                    <a:pt x="967392" y="3264967"/>
                    <a:pt x="972561" y="3263575"/>
                  </a:cubicBezTo>
                  <a:cubicBezTo>
                    <a:pt x="975297" y="3262820"/>
                    <a:pt x="978088" y="3262283"/>
                    <a:pt x="980911" y="3261985"/>
                  </a:cubicBezTo>
                  <a:cubicBezTo>
                    <a:pt x="983915" y="3261786"/>
                    <a:pt x="986868" y="3261130"/>
                    <a:pt x="989659" y="3259997"/>
                  </a:cubicBezTo>
                  <a:cubicBezTo>
                    <a:pt x="992610" y="3258287"/>
                    <a:pt x="995234" y="3256060"/>
                    <a:pt x="997413" y="3253436"/>
                  </a:cubicBezTo>
                  <a:cubicBezTo>
                    <a:pt x="998173" y="3252481"/>
                    <a:pt x="999040" y="3251606"/>
                    <a:pt x="999998" y="3250851"/>
                  </a:cubicBezTo>
                  <a:lnTo>
                    <a:pt x="992840" y="3246079"/>
                  </a:lnTo>
                  <a:cubicBezTo>
                    <a:pt x="987472" y="3242500"/>
                    <a:pt x="981905" y="3238723"/>
                    <a:pt x="976736" y="3234548"/>
                  </a:cubicBezTo>
                  <a:cubicBezTo>
                    <a:pt x="969348" y="3228722"/>
                    <a:pt x="962674" y="3222062"/>
                    <a:pt x="956854" y="3214666"/>
                  </a:cubicBezTo>
                  <a:cubicBezTo>
                    <a:pt x="953427" y="3210053"/>
                    <a:pt x="949709" y="3205679"/>
                    <a:pt x="945721" y="3201544"/>
                  </a:cubicBezTo>
                  <a:cubicBezTo>
                    <a:pt x="942692" y="3198641"/>
                    <a:pt x="939281" y="3196156"/>
                    <a:pt x="935581" y="3194187"/>
                  </a:cubicBezTo>
                  <a:cubicBezTo>
                    <a:pt x="930147" y="3191325"/>
                    <a:pt x="925294" y="3187487"/>
                    <a:pt x="921266" y="3182855"/>
                  </a:cubicBezTo>
                  <a:cubicBezTo>
                    <a:pt x="915287" y="3176572"/>
                    <a:pt x="915538" y="3166632"/>
                    <a:pt x="921825" y="3160647"/>
                  </a:cubicBezTo>
                  <a:cubicBezTo>
                    <a:pt x="922737" y="3159772"/>
                    <a:pt x="923751" y="3159017"/>
                    <a:pt x="924845" y="3158400"/>
                  </a:cubicBezTo>
                  <a:cubicBezTo>
                    <a:pt x="926781" y="3156691"/>
                    <a:pt x="928576" y="3154822"/>
                    <a:pt x="930213" y="3152834"/>
                  </a:cubicBezTo>
                  <a:cubicBezTo>
                    <a:pt x="932201" y="3150050"/>
                    <a:pt x="933791" y="3147664"/>
                    <a:pt x="935183" y="3145278"/>
                  </a:cubicBezTo>
                  <a:cubicBezTo>
                    <a:pt x="939223" y="3135397"/>
                    <a:pt x="949202" y="3129293"/>
                    <a:pt x="959837" y="3130168"/>
                  </a:cubicBezTo>
                  <a:cubicBezTo>
                    <a:pt x="972163" y="3130168"/>
                    <a:pt x="974748" y="3130168"/>
                    <a:pt x="978327" y="3120426"/>
                  </a:cubicBezTo>
                  <a:cubicBezTo>
                    <a:pt x="981486" y="3111817"/>
                    <a:pt x="984011" y="3102970"/>
                    <a:pt x="985882" y="3093983"/>
                  </a:cubicBezTo>
                  <a:cubicBezTo>
                    <a:pt x="987184" y="3087422"/>
                    <a:pt x="987184" y="3080662"/>
                    <a:pt x="985882" y="3074101"/>
                  </a:cubicBezTo>
                  <a:cubicBezTo>
                    <a:pt x="984460" y="3067580"/>
                    <a:pt x="983925" y="3060880"/>
                    <a:pt x="984291" y="3054220"/>
                  </a:cubicBezTo>
                  <a:cubicBezTo>
                    <a:pt x="985166" y="3047301"/>
                    <a:pt x="987182" y="3040581"/>
                    <a:pt x="990256" y="3034338"/>
                  </a:cubicBezTo>
                  <a:cubicBezTo>
                    <a:pt x="993188" y="3028572"/>
                    <a:pt x="994946" y="3022289"/>
                    <a:pt x="995425" y="3015848"/>
                  </a:cubicBezTo>
                  <a:cubicBezTo>
                    <a:pt x="994934" y="3010161"/>
                    <a:pt x="993019" y="3004694"/>
                    <a:pt x="989858" y="2999942"/>
                  </a:cubicBezTo>
                  <a:cubicBezTo>
                    <a:pt x="986506" y="2994554"/>
                    <a:pt x="984273" y="2988530"/>
                    <a:pt x="983297" y="2982248"/>
                  </a:cubicBezTo>
                  <a:cubicBezTo>
                    <a:pt x="983218" y="2973698"/>
                    <a:pt x="984979" y="2965209"/>
                    <a:pt x="988466" y="2957395"/>
                  </a:cubicBezTo>
                  <a:cubicBezTo>
                    <a:pt x="988466" y="2954612"/>
                    <a:pt x="990256" y="2952027"/>
                    <a:pt x="991051" y="2949641"/>
                  </a:cubicBezTo>
                  <a:cubicBezTo>
                    <a:pt x="992765" y="2936042"/>
                    <a:pt x="1002755" y="2924948"/>
                    <a:pt x="1016102" y="2921807"/>
                  </a:cubicBezTo>
                  <a:lnTo>
                    <a:pt x="1021669" y="2920216"/>
                  </a:lnTo>
                  <a:cubicBezTo>
                    <a:pt x="1029423" y="2918228"/>
                    <a:pt x="1031014" y="2917830"/>
                    <a:pt x="1033399" y="2909878"/>
                  </a:cubicBezTo>
                  <a:cubicBezTo>
                    <a:pt x="1033638" y="2907830"/>
                    <a:pt x="1033638" y="2905762"/>
                    <a:pt x="1033399" y="2903714"/>
                  </a:cubicBezTo>
                  <a:cubicBezTo>
                    <a:pt x="1033411" y="2899460"/>
                    <a:pt x="1034362" y="2895245"/>
                    <a:pt x="1036183" y="2891387"/>
                  </a:cubicBezTo>
                  <a:cubicBezTo>
                    <a:pt x="1037765" y="2888624"/>
                    <a:pt x="1039857" y="2886198"/>
                    <a:pt x="1042346" y="2884230"/>
                  </a:cubicBezTo>
                  <a:cubicBezTo>
                    <a:pt x="1043410" y="2883534"/>
                    <a:pt x="1044350" y="2882659"/>
                    <a:pt x="1045130" y="2881646"/>
                  </a:cubicBezTo>
                  <a:cubicBezTo>
                    <a:pt x="1049901" y="2875283"/>
                    <a:pt x="1049305" y="2873494"/>
                    <a:pt x="1046521" y="2864746"/>
                  </a:cubicBezTo>
                  <a:lnTo>
                    <a:pt x="1043937" y="2856992"/>
                  </a:lnTo>
                  <a:cubicBezTo>
                    <a:pt x="1042668" y="2849178"/>
                    <a:pt x="1038563" y="2842100"/>
                    <a:pt x="1032405" y="2837110"/>
                  </a:cubicBezTo>
                  <a:cubicBezTo>
                    <a:pt x="1023512" y="2830987"/>
                    <a:pt x="1017096" y="2821901"/>
                    <a:pt x="1014313" y="2811462"/>
                  </a:cubicBezTo>
                  <a:cubicBezTo>
                    <a:pt x="1010499" y="2790050"/>
                    <a:pt x="1012774" y="2768021"/>
                    <a:pt x="1020874" y="2747841"/>
                  </a:cubicBezTo>
                  <a:lnTo>
                    <a:pt x="1024452" y="2735713"/>
                  </a:lnTo>
                  <a:cubicBezTo>
                    <a:pt x="1027502" y="2711159"/>
                    <a:pt x="1048619" y="2692868"/>
                    <a:pt x="1073362" y="2693365"/>
                  </a:cubicBezTo>
                  <a:cubicBezTo>
                    <a:pt x="1078929" y="2693365"/>
                    <a:pt x="1085092" y="2693365"/>
                    <a:pt x="1091057" y="2694756"/>
                  </a:cubicBezTo>
                  <a:cubicBezTo>
                    <a:pt x="1105620" y="2698236"/>
                    <a:pt x="1120941" y="2696546"/>
                    <a:pt x="1134399" y="2689985"/>
                  </a:cubicBezTo>
                  <a:cubicBezTo>
                    <a:pt x="1139485" y="2685313"/>
                    <a:pt x="1143197" y="2679328"/>
                    <a:pt x="1145135" y="2672687"/>
                  </a:cubicBezTo>
                  <a:cubicBezTo>
                    <a:pt x="1149310" y="2662150"/>
                    <a:pt x="1154281" y="2650221"/>
                    <a:pt x="1167800" y="2647040"/>
                  </a:cubicBezTo>
                  <a:cubicBezTo>
                    <a:pt x="1176622" y="2644873"/>
                    <a:pt x="1185788" y="2648969"/>
                    <a:pt x="1190068" y="2656981"/>
                  </a:cubicBezTo>
                  <a:lnTo>
                    <a:pt x="1192454" y="2659963"/>
                  </a:lnTo>
                  <a:cubicBezTo>
                    <a:pt x="1195237" y="2663741"/>
                    <a:pt x="1198418" y="2667121"/>
                    <a:pt x="1201401" y="2670699"/>
                  </a:cubicBezTo>
                  <a:cubicBezTo>
                    <a:pt x="1206459" y="2676107"/>
                    <a:pt x="1211109" y="2681893"/>
                    <a:pt x="1215318" y="2687997"/>
                  </a:cubicBezTo>
                  <a:cubicBezTo>
                    <a:pt x="1217107" y="2690382"/>
                    <a:pt x="1218698" y="2693166"/>
                    <a:pt x="1220487" y="2696148"/>
                  </a:cubicBezTo>
                  <a:cubicBezTo>
                    <a:pt x="1224434" y="2704995"/>
                    <a:pt x="1230854" y="2712531"/>
                    <a:pt x="1238977" y="2717819"/>
                  </a:cubicBezTo>
                  <a:cubicBezTo>
                    <a:pt x="1242357" y="2719410"/>
                    <a:pt x="1244544" y="2719410"/>
                    <a:pt x="1245141" y="2718813"/>
                  </a:cubicBezTo>
                  <a:cubicBezTo>
                    <a:pt x="1247769" y="2710722"/>
                    <a:pt x="1247346" y="2701954"/>
                    <a:pt x="1243948" y="2694160"/>
                  </a:cubicBezTo>
                  <a:cubicBezTo>
                    <a:pt x="1239604" y="2683384"/>
                    <a:pt x="1240186" y="2671256"/>
                    <a:pt x="1245538" y="2660957"/>
                  </a:cubicBezTo>
                  <a:cubicBezTo>
                    <a:pt x="1248431" y="2655430"/>
                    <a:pt x="1250956" y="2649724"/>
                    <a:pt x="1253093" y="2643859"/>
                  </a:cubicBezTo>
                  <a:cubicBezTo>
                    <a:pt x="1254684" y="2638888"/>
                    <a:pt x="1256275" y="2633918"/>
                    <a:pt x="1258263" y="2629146"/>
                  </a:cubicBezTo>
                  <a:cubicBezTo>
                    <a:pt x="1266299" y="2608688"/>
                    <a:pt x="1280115" y="2590993"/>
                    <a:pt x="1298026" y="2578249"/>
                  </a:cubicBezTo>
                  <a:cubicBezTo>
                    <a:pt x="1306780" y="2572781"/>
                    <a:pt x="1313703" y="2564809"/>
                    <a:pt x="1317908" y="2555385"/>
                  </a:cubicBezTo>
                  <a:cubicBezTo>
                    <a:pt x="1319664" y="2552303"/>
                    <a:pt x="1321588" y="2549321"/>
                    <a:pt x="1323674" y="2546438"/>
                  </a:cubicBezTo>
                  <a:cubicBezTo>
                    <a:pt x="1328149" y="2541249"/>
                    <a:pt x="1331289" y="2535026"/>
                    <a:pt x="1332820" y="2528346"/>
                  </a:cubicBezTo>
                  <a:cubicBezTo>
                    <a:pt x="1332764" y="2522262"/>
                    <a:pt x="1330971" y="2516337"/>
                    <a:pt x="1327650" y="2511247"/>
                  </a:cubicBezTo>
                  <a:cubicBezTo>
                    <a:pt x="1321570" y="2502797"/>
                    <a:pt x="1320801" y="2491624"/>
                    <a:pt x="1325662" y="2482418"/>
                  </a:cubicBezTo>
                  <a:lnTo>
                    <a:pt x="1325662" y="2482418"/>
                  </a:lnTo>
                  <a:lnTo>
                    <a:pt x="1333416" y="2473273"/>
                  </a:lnTo>
                  <a:cubicBezTo>
                    <a:pt x="1341299" y="2463193"/>
                    <a:pt x="1353433" y="2457387"/>
                    <a:pt x="1366221" y="2457566"/>
                  </a:cubicBezTo>
                  <a:cubicBezTo>
                    <a:pt x="1373438" y="2458421"/>
                    <a:pt x="1379613" y="2463153"/>
                    <a:pt x="1382325" y="2469893"/>
                  </a:cubicBezTo>
                  <a:cubicBezTo>
                    <a:pt x="1382981" y="2471126"/>
                    <a:pt x="1383711" y="2472319"/>
                    <a:pt x="1384512" y="2473472"/>
                  </a:cubicBezTo>
                  <a:cubicBezTo>
                    <a:pt x="1396139" y="2488642"/>
                    <a:pt x="1412762" y="2499199"/>
                    <a:pt x="1431433" y="2503294"/>
                  </a:cubicBezTo>
                  <a:cubicBezTo>
                    <a:pt x="1434416" y="2503294"/>
                    <a:pt x="1438790" y="2506277"/>
                    <a:pt x="1443561" y="2508464"/>
                  </a:cubicBezTo>
                  <a:cubicBezTo>
                    <a:pt x="1454894" y="2513633"/>
                    <a:pt x="1473583" y="2522182"/>
                    <a:pt x="1481337" y="2518405"/>
                  </a:cubicBezTo>
                  <a:cubicBezTo>
                    <a:pt x="1483337" y="2517311"/>
                    <a:pt x="1484675" y="2515303"/>
                    <a:pt x="1484916" y="2513036"/>
                  </a:cubicBezTo>
                  <a:cubicBezTo>
                    <a:pt x="1485502" y="2509816"/>
                    <a:pt x="1485502" y="2506515"/>
                    <a:pt x="1484916" y="2503294"/>
                  </a:cubicBezTo>
                  <a:cubicBezTo>
                    <a:pt x="1483528" y="2496654"/>
                    <a:pt x="1484080" y="2489755"/>
                    <a:pt x="1486506" y="2483413"/>
                  </a:cubicBezTo>
                  <a:cubicBezTo>
                    <a:pt x="1488828" y="2478363"/>
                    <a:pt x="1491767" y="2473631"/>
                    <a:pt x="1495254" y="2469297"/>
                  </a:cubicBezTo>
                  <a:cubicBezTo>
                    <a:pt x="1498282" y="2465598"/>
                    <a:pt x="1500821" y="2461523"/>
                    <a:pt x="1502809" y="2457169"/>
                  </a:cubicBezTo>
                  <a:cubicBezTo>
                    <a:pt x="1510416" y="2442555"/>
                    <a:pt x="1504738" y="2424543"/>
                    <a:pt x="1490129" y="2416948"/>
                  </a:cubicBezTo>
                  <a:cubicBezTo>
                    <a:pt x="1489337" y="2416530"/>
                    <a:pt x="1488526" y="2416152"/>
                    <a:pt x="1487699" y="2415814"/>
                  </a:cubicBezTo>
                  <a:lnTo>
                    <a:pt x="1482530" y="2413826"/>
                  </a:lnTo>
                  <a:cubicBezTo>
                    <a:pt x="1473583" y="2410446"/>
                    <a:pt x="1462648" y="2406669"/>
                    <a:pt x="1461455" y="2392155"/>
                  </a:cubicBezTo>
                  <a:cubicBezTo>
                    <a:pt x="1460849" y="2379848"/>
                    <a:pt x="1466447" y="2368058"/>
                    <a:pt x="1476366" y="2360742"/>
                  </a:cubicBezTo>
                  <a:cubicBezTo>
                    <a:pt x="1491528" y="2350622"/>
                    <a:pt x="1496373" y="2330541"/>
                    <a:pt x="1487500" y="2314616"/>
                  </a:cubicBezTo>
                  <a:cubicBezTo>
                    <a:pt x="1483921" y="2306663"/>
                    <a:pt x="1480343" y="2307061"/>
                    <a:pt x="1470601" y="2308651"/>
                  </a:cubicBezTo>
                  <a:cubicBezTo>
                    <a:pt x="1461874" y="2311256"/>
                    <a:pt x="1452468" y="2310163"/>
                    <a:pt x="1444555" y="2305669"/>
                  </a:cubicBezTo>
                  <a:cubicBezTo>
                    <a:pt x="1428165" y="2290976"/>
                    <a:pt x="1416824" y="2271512"/>
                    <a:pt x="1412148" y="2250000"/>
                  </a:cubicBezTo>
                  <a:cubicBezTo>
                    <a:pt x="1409367" y="2240994"/>
                    <a:pt x="1408156" y="2231590"/>
                    <a:pt x="1408569" y="2222166"/>
                  </a:cubicBezTo>
                  <a:cubicBezTo>
                    <a:pt x="1409116" y="2213895"/>
                    <a:pt x="1412566" y="2206081"/>
                    <a:pt x="1418311" y="2200097"/>
                  </a:cubicBezTo>
                  <a:cubicBezTo>
                    <a:pt x="1419733" y="2198447"/>
                    <a:pt x="1421059" y="2196717"/>
                    <a:pt x="1422288" y="2194927"/>
                  </a:cubicBezTo>
                  <a:cubicBezTo>
                    <a:pt x="1426065" y="2189957"/>
                    <a:pt x="1426065" y="2189957"/>
                    <a:pt x="1424276" y="2185583"/>
                  </a:cubicBezTo>
                  <a:cubicBezTo>
                    <a:pt x="1423912" y="2184788"/>
                    <a:pt x="1423443" y="2184052"/>
                    <a:pt x="1422884" y="2183396"/>
                  </a:cubicBezTo>
                  <a:cubicBezTo>
                    <a:pt x="1420622" y="2180811"/>
                    <a:pt x="1419353" y="2177491"/>
                    <a:pt x="1419305" y="2174052"/>
                  </a:cubicBezTo>
                  <a:cubicBezTo>
                    <a:pt x="1419946" y="2167292"/>
                    <a:pt x="1424324" y="2161446"/>
                    <a:pt x="1430638" y="2158941"/>
                  </a:cubicBezTo>
                  <a:cubicBezTo>
                    <a:pt x="1432477" y="2158007"/>
                    <a:pt x="1434211" y="2156874"/>
                    <a:pt x="1435807" y="2155561"/>
                  </a:cubicBezTo>
                  <a:cubicBezTo>
                    <a:pt x="1440897" y="2151168"/>
                    <a:pt x="1445259" y="2145998"/>
                    <a:pt x="1448730" y="2140252"/>
                  </a:cubicBezTo>
                  <a:lnTo>
                    <a:pt x="1451514" y="2136077"/>
                  </a:lnTo>
                  <a:cubicBezTo>
                    <a:pt x="1453884" y="2132618"/>
                    <a:pt x="1456544" y="2129357"/>
                    <a:pt x="1459467" y="2126335"/>
                  </a:cubicBezTo>
                  <a:cubicBezTo>
                    <a:pt x="1464002" y="2121902"/>
                    <a:pt x="1467527" y="2116553"/>
                    <a:pt x="1469805" y="2110629"/>
                  </a:cubicBezTo>
                  <a:cubicBezTo>
                    <a:pt x="1471104" y="2106294"/>
                    <a:pt x="1471903" y="2101821"/>
                    <a:pt x="1472191" y="2097308"/>
                  </a:cubicBezTo>
                  <a:cubicBezTo>
                    <a:pt x="1472684" y="2088480"/>
                    <a:pt x="1475273" y="2079891"/>
                    <a:pt x="1479746" y="2072257"/>
                  </a:cubicBezTo>
                  <a:cubicBezTo>
                    <a:pt x="1480939" y="2070070"/>
                    <a:pt x="1482530" y="2068280"/>
                    <a:pt x="1483722" y="2066292"/>
                  </a:cubicBezTo>
                  <a:cubicBezTo>
                    <a:pt x="1488693" y="2059532"/>
                    <a:pt x="1491079" y="2056152"/>
                    <a:pt x="1488693" y="2048597"/>
                  </a:cubicBezTo>
                  <a:cubicBezTo>
                    <a:pt x="1487878" y="2045953"/>
                    <a:pt x="1486743" y="2043408"/>
                    <a:pt x="1485313" y="2041042"/>
                  </a:cubicBezTo>
                  <a:cubicBezTo>
                    <a:pt x="1480492" y="2034183"/>
                    <a:pt x="1480492" y="2025037"/>
                    <a:pt x="1485313" y="2018178"/>
                  </a:cubicBezTo>
                  <a:cubicBezTo>
                    <a:pt x="1485313" y="2016389"/>
                    <a:pt x="1487102" y="2014798"/>
                    <a:pt x="1488097" y="2013009"/>
                  </a:cubicBezTo>
                  <a:cubicBezTo>
                    <a:pt x="1491307" y="2008376"/>
                    <a:pt x="1493166" y="2002929"/>
                    <a:pt x="1493465" y="1997302"/>
                  </a:cubicBezTo>
                  <a:cubicBezTo>
                    <a:pt x="1493465" y="1986765"/>
                    <a:pt x="1484717" y="1980999"/>
                    <a:pt x="1475372" y="1974239"/>
                  </a:cubicBezTo>
                  <a:cubicBezTo>
                    <a:pt x="1467433" y="1969744"/>
                    <a:pt x="1460632" y="1963485"/>
                    <a:pt x="1455490" y="1955948"/>
                  </a:cubicBezTo>
                  <a:cubicBezTo>
                    <a:pt x="1451940" y="1949796"/>
                    <a:pt x="1451940" y="1942217"/>
                    <a:pt x="1455490" y="1936066"/>
                  </a:cubicBezTo>
                  <a:cubicBezTo>
                    <a:pt x="1456620" y="1933963"/>
                    <a:pt x="1457359" y="1931672"/>
                    <a:pt x="1457677" y="1929306"/>
                  </a:cubicBezTo>
                  <a:cubicBezTo>
                    <a:pt x="1458230" y="1926885"/>
                    <a:pt x="1458230" y="1924372"/>
                    <a:pt x="1457677" y="1921950"/>
                  </a:cubicBezTo>
                  <a:cubicBezTo>
                    <a:pt x="1456158" y="1917300"/>
                    <a:pt x="1456158" y="1912286"/>
                    <a:pt x="1457677" y="1907635"/>
                  </a:cubicBezTo>
                  <a:cubicBezTo>
                    <a:pt x="1459333" y="1903142"/>
                    <a:pt x="1462145" y="1899163"/>
                    <a:pt x="1465829" y="1896104"/>
                  </a:cubicBezTo>
                  <a:cubicBezTo>
                    <a:pt x="1469209" y="1892923"/>
                    <a:pt x="1470004" y="1892326"/>
                    <a:pt x="1467817" y="1886362"/>
                  </a:cubicBezTo>
                  <a:cubicBezTo>
                    <a:pt x="1466453" y="1883171"/>
                    <a:pt x="1464926" y="1880053"/>
                    <a:pt x="1463244" y="1877017"/>
                  </a:cubicBezTo>
                  <a:cubicBezTo>
                    <a:pt x="1459729" y="1871713"/>
                    <a:pt x="1457298" y="1865768"/>
                    <a:pt x="1456087" y="1859521"/>
                  </a:cubicBezTo>
                  <a:cubicBezTo>
                    <a:pt x="1452309" y="1835862"/>
                    <a:pt x="1459666" y="1818167"/>
                    <a:pt x="1475969" y="1812202"/>
                  </a:cubicBezTo>
                  <a:cubicBezTo>
                    <a:pt x="1479999" y="1810777"/>
                    <a:pt x="1484222" y="1809972"/>
                    <a:pt x="1488494" y="1809817"/>
                  </a:cubicBezTo>
                  <a:cubicBezTo>
                    <a:pt x="1492035" y="1809652"/>
                    <a:pt x="1495526" y="1808912"/>
                    <a:pt x="1498833" y="1807630"/>
                  </a:cubicBezTo>
                  <a:cubicBezTo>
                    <a:pt x="1501676" y="1806142"/>
                    <a:pt x="1504342" y="1804341"/>
                    <a:pt x="1506785" y="1802261"/>
                  </a:cubicBezTo>
                  <a:cubicBezTo>
                    <a:pt x="1508410" y="1800750"/>
                    <a:pt x="1510135" y="1799355"/>
                    <a:pt x="1511955" y="1798086"/>
                  </a:cubicBezTo>
                  <a:lnTo>
                    <a:pt x="1518317" y="1793911"/>
                  </a:lnTo>
                  <a:cubicBezTo>
                    <a:pt x="1524176" y="1791008"/>
                    <a:pt x="1529230" y="1786706"/>
                    <a:pt x="1533029" y="1781386"/>
                  </a:cubicBezTo>
                  <a:cubicBezTo>
                    <a:pt x="1536344" y="1775646"/>
                    <a:pt x="1538441" y="1769283"/>
                    <a:pt x="1539193" y="1762697"/>
                  </a:cubicBezTo>
                  <a:cubicBezTo>
                    <a:pt x="1536558" y="1763399"/>
                    <a:pt x="1533968" y="1764263"/>
                    <a:pt x="1531439" y="1765281"/>
                  </a:cubicBezTo>
                  <a:close/>
                </a:path>
              </a:pathLst>
            </a:custGeom>
            <a:solidFill>
              <a:schemeClr val="accent2">
                <a:lumMod val="50000"/>
                <a:lumOff val="50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highlight>
                  <a:srgbClr val="FFFF00"/>
                </a:highlight>
              </a:endParaRPr>
            </a:p>
          </p:txBody>
        </p:sp>
        <p:sp>
          <p:nvSpPr>
            <p:cNvPr id="658" name="Полилиния: фигура 256">
              <a:extLst>
                <a:ext uri="{FF2B5EF4-FFF2-40B4-BE49-F238E27FC236}">
                  <a16:creationId xmlns:a16="http://schemas.microsoft.com/office/drawing/2014/main" id="{99F3A91F-29A1-458D-B34E-AECFCA8DD0C5}"/>
                </a:ext>
              </a:extLst>
            </p:cNvPr>
            <p:cNvSpPr/>
            <p:nvPr/>
          </p:nvSpPr>
          <p:spPr>
            <a:xfrm>
              <a:off x="5126783" y="3489368"/>
              <a:ext cx="1251094" cy="1424157"/>
            </a:xfrm>
            <a:custGeom>
              <a:avLst/>
              <a:gdLst>
                <a:gd name="connsiteX0" fmla="*/ 516840 w 1251094"/>
                <a:gd name="connsiteY0" fmla="*/ 0 h 1424157"/>
                <a:gd name="connsiteX1" fmla="*/ 521323 w 1251094"/>
                <a:gd name="connsiteY1" fmla="*/ 8474 h 1424157"/>
                <a:gd name="connsiteX2" fmla="*/ 524146 w 1251094"/>
                <a:gd name="connsiteY2" fmla="*/ 13791 h 1424157"/>
                <a:gd name="connsiteX3" fmla="*/ 522320 w 1251094"/>
                <a:gd name="connsiteY3" fmla="*/ 32401 h 1424157"/>
                <a:gd name="connsiteX4" fmla="*/ 518998 w 1251094"/>
                <a:gd name="connsiteY4" fmla="*/ 39047 h 1424157"/>
                <a:gd name="connsiteX5" fmla="*/ 515344 w 1251094"/>
                <a:gd name="connsiteY5" fmla="*/ 59817 h 1424157"/>
                <a:gd name="connsiteX6" fmla="*/ 531952 w 1251094"/>
                <a:gd name="connsiteY6" fmla="*/ 68457 h 1424157"/>
                <a:gd name="connsiteX7" fmla="*/ 531952 w 1251094"/>
                <a:gd name="connsiteY7" fmla="*/ 68458 h 1424157"/>
                <a:gd name="connsiteX8" fmla="*/ 546070 w 1251094"/>
                <a:gd name="connsiteY8" fmla="*/ 66298 h 1424157"/>
                <a:gd name="connsiteX9" fmla="*/ 564505 w 1251094"/>
                <a:gd name="connsiteY9" fmla="*/ 66298 h 1424157"/>
                <a:gd name="connsiteX10" fmla="*/ 583106 w 1251094"/>
                <a:gd name="connsiteY10" fmla="*/ 85738 h 1424157"/>
                <a:gd name="connsiteX11" fmla="*/ 590082 w 1251094"/>
                <a:gd name="connsiteY11" fmla="*/ 100526 h 1424157"/>
                <a:gd name="connsiteX12" fmla="*/ 597887 w 1251094"/>
                <a:gd name="connsiteY12" fmla="*/ 117142 h 1424157"/>
                <a:gd name="connsiteX13" fmla="*/ 601376 w 1251094"/>
                <a:gd name="connsiteY13" fmla="*/ 122127 h 1424157"/>
                <a:gd name="connsiteX14" fmla="*/ 606026 w 1251094"/>
                <a:gd name="connsiteY14" fmla="*/ 130434 h 1424157"/>
                <a:gd name="connsiteX15" fmla="*/ 603701 w 1251094"/>
                <a:gd name="connsiteY15" fmla="*/ 136749 h 1424157"/>
                <a:gd name="connsiteX16" fmla="*/ 600379 w 1251094"/>
                <a:gd name="connsiteY16" fmla="*/ 141401 h 1424157"/>
                <a:gd name="connsiteX17" fmla="*/ 597058 w 1251094"/>
                <a:gd name="connsiteY17" fmla="*/ 161340 h 1424157"/>
                <a:gd name="connsiteX18" fmla="*/ 619479 w 1251094"/>
                <a:gd name="connsiteY18" fmla="*/ 171310 h 1424157"/>
                <a:gd name="connsiteX19" fmla="*/ 636087 w 1251094"/>
                <a:gd name="connsiteY19" fmla="*/ 175797 h 1424157"/>
                <a:gd name="connsiteX20" fmla="*/ 639077 w 1251094"/>
                <a:gd name="connsiteY20" fmla="*/ 204542 h 1424157"/>
                <a:gd name="connsiteX21" fmla="*/ 640073 w 1251094"/>
                <a:gd name="connsiteY21" fmla="*/ 240432 h 1424157"/>
                <a:gd name="connsiteX22" fmla="*/ 648212 w 1251094"/>
                <a:gd name="connsiteY22" fmla="*/ 248907 h 1424157"/>
                <a:gd name="connsiteX23" fmla="*/ 660668 w 1251094"/>
                <a:gd name="connsiteY23" fmla="*/ 267516 h 1424157"/>
                <a:gd name="connsiteX24" fmla="*/ 683255 w 1251094"/>
                <a:gd name="connsiteY24" fmla="*/ 290945 h 1424157"/>
                <a:gd name="connsiteX25" fmla="*/ 692722 w 1251094"/>
                <a:gd name="connsiteY25" fmla="*/ 292274 h 1424157"/>
                <a:gd name="connsiteX26" fmla="*/ 706008 w 1251094"/>
                <a:gd name="connsiteY26" fmla="*/ 296594 h 1424157"/>
                <a:gd name="connsiteX27" fmla="*/ 704513 w 1251094"/>
                <a:gd name="connsiteY27" fmla="*/ 323180 h 1424157"/>
                <a:gd name="connsiteX28" fmla="*/ 702355 w 1251094"/>
                <a:gd name="connsiteY28" fmla="*/ 335144 h 1424157"/>
                <a:gd name="connsiteX29" fmla="*/ 697870 w 1251094"/>
                <a:gd name="connsiteY29" fmla="*/ 358240 h 1424157"/>
                <a:gd name="connsiteX30" fmla="*/ 693054 w 1251094"/>
                <a:gd name="connsiteY30" fmla="*/ 387484 h 1424157"/>
                <a:gd name="connsiteX31" fmla="*/ 695213 w 1251094"/>
                <a:gd name="connsiteY31" fmla="*/ 407423 h 1424157"/>
                <a:gd name="connsiteX32" fmla="*/ 696707 w 1251094"/>
                <a:gd name="connsiteY32" fmla="*/ 431349 h 1424157"/>
                <a:gd name="connsiteX33" fmla="*/ 694715 w 1251094"/>
                <a:gd name="connsiteY33" fmla="*/ 460926 h 1424157"/>
                <a:gd name="connsiteX34" fmla="*/ 694715 w 1251094"/>
                <a:gd name="connsiteY34" fmla="*/ 476545 h 1424157"/>
                <a:gd name="connsiteX35" fmla="*/ 709662 w 1251094"/>
                <a:gd name="connsiteY35" fmla="*/ 505456 h 1424157"/>
                <a:gd name="connsiteX36" fmla="*/ 718299 w 1251094"/>
                <a:gd name="connsiteY36" fmla="*/ 514096 h 1424157"/>
                <a:gd name="connsiteX37" fmla="*/ 734906 w 1251094"/>
                <a:gd name="connsiteY37" fmla="*/ 527722 h 1424157"/>
                <a:gd name="connsiteX38" fmla="*/ 772773 w 1251094"/>
                <a:gd name="connsiteY38" fmla="*/ 511106 h 1424157"/>
                <a:gd name="connsiteX39" fmla="*/ 776096 w 1251094"/>
                <a:gd name="connsiteY39" fmla="*/ 499641 h 1424157"/>
                <a:gd name="connsiteX40" fmla="*/ 778088 w 1251094"/>
                <a:gd name="connsiteY40" fmla="*/ 492330 h 1424157"/>
                <a:gd name="connsiteX41" fmla="*/ 787555 w 1251094"/>
                <a:gd name="connsiteY41" fmla="*/ 488508 h 1424157"/>
                <a:gd name="connsiteX42" fmla="*/ 792205 w 1251094"/>
                <a:gd name="connsiteY42" fmla="*/ 488508 h 1424157"/>
                <a:gd name="connsiteX43" fmla="*/ 836051 w 1251094"/>
                <a:gd name="connsiteY43" fmla="*/ 469899 h 1424157"/>
                <a:gd name="connsiteX44" fmla="*/ 844023 w 1251094"/>
                <a:gd name="connsiteY44" fmla="*/ 457271 h 1424157"/>
                <a:gd name="connsiteX45" fmla="*/ 854985 w 1251094"/>
                <a:gd name="connsiteY45" fmla="*/ 442981 h 1424157"/>
                <a:gd name="connsiteX46" fmla="*/ 866943 w 1251094"/>
                <a:gd name="connsiteY46" fmla="*/ 464083 h 1424157"/>
                <a:gd name="connsiteX47" fmla="*/ 866943 w 1251094"/>
                <a:gd name="connsiteY47" fmla="*/ 465745 h 1424157"/>
                <a:gd name="connsiteX48" fmla="*/ 880396 w 1251094"/>
                <a:gd name="connsiteY48" fmla="*/ 481530 h 1424157"/>
                <a:gd name="connsiteX49" fmla="*/ 891524 w 1251094"/>
                <a:gd name="connsiteY49" fmla="*/ 473721 h 1424157"/>
                <a:gd name="connsiteX50" fmla="*/ 892520 w 1251094"/>
                <a:gd name="connsiteY50" fmla="*/ 472058 h 1424157"/>
                <a:gd name="connsiteX51" fmla="*/ 905641 w 1251094"/>
                <a:gd name="connsiteY51" fmla="*/ 459929 h 1424157"/>
                <a:gd name="connsiteX52" fmla="*/ 922249 w 1251094"/>
                <a:gd name="connsiteY52" fmla="*/ 424869 h 1424157"/>
                <a:gd name="connsiteX53" fmla="*/ 933708 w 1251094"/>
                <a:gd name="connsiteY53" fmla="*/ 389643 h 1424157"/>
                <a:gd name="connsiteX54" fmla="*/ 951480 w 1251094"/>
                <a:gd name="connsiteY54" fmla="*/ 347938 h 1424157"/>
                <a:gd name="connsiteX55" fmla="*/ 963106 w 1251094"/>
                <a:gd name="connsiteY55" fmla="*/ 309056 h 1424157"/>
                <a:gd name="connsiteX56" fmla="*/ 1009277 w 1251094"/>
                <a:gd name="connsiteY56" fmla="*/ 271505 h 1424157"/>
                <a:gd name="connsiteX57" fmla="*/ 1080028 w 1251094"/>
                <a:gd name="connsiteY57" fmla="*/ 294435 h 1424157"/>
                <a:gd name="connsiteX58" fmla="*/ 1085343 w 1251094"/>
                <a:gd name="connsiteY58" fmla="*/ 308890 h 1424157"/>
                <a:gd name="connsiteX59" fmla="*/ 1098131 w 1251094"/>
                <a:gd name="connsiteY59" fmla="*/ 333482 h 1424157"/>
                <a:gd name="connsiteX60" fmla="*/ 1137991 w 1251094"/>
                <a:gd name="connsiteY60" fmla="*/ 332318 h 1424157"/>
                <a:gd name="connsiteX61" fmla="*/ 1150613 w 1251094"/>
                <a:gd name="connsiteY61" fmla="*/ 323346 h 1424157"/>
                <a:gd name="connsiteX62" fmla="*/ 1171209 w 1251094"/>
                <a:gd name="connsiteY62" fmla="*/ 316367 h 1424157"/>
                <a:gd name="connsiteX63" fmla="*/ 1190973 w 1251094"/>
                <a:gd name="connsiteY63" fmla="*/ 332983 h 1424157"/>
                <a:gd name="connsiteX64" fmla="*/ 1190973 w 1251094"/>
                <a:gd name="connsiteY64" fmla="*/ 334977 h 1424157"/>
                <a:gd name="connsiteX65" fmla="*/ 1200107 w 1251094"/>
                <a:gd name="connsiteY65" fmla="*/ 353753 h 1424157"/>
                <a:gd name="connsiteX66" fmla="*/ 1203097 w 1251094"/>
                <a:gd name="connsiteY66" fmla="*/ 356744 h 1424157"/>
                <a:gd name="connsiteX67" fmla="*/ 1211069 w 1251094"/>
                <a:gd name="connsiteY67" fmla="*/ 367046 h 1424157"/>
                <a:gd name="connsiteX68" fmla="*/ 1214224 w 1251094"/>
                <a:gd name="connsiteY68" fmla="*/ 373526 h 1424157"/>
                <a:gd name="connsiteX69" fmla="*/ 1234487 w 1251094"/>
                <a:gd name="connsiteY69" fmla="*/ 400943 h 1424157"/>
                <a:gd name="connsiteX70" fmla="*/ 1251094 w 1251094"/>
                <a:gd name="connsiteY70" fmla="*/ 421712 h 1424157"/>
                <a:gd name="connsiteX71" fmla="*/ 1220867 w 1251094"/>
                <a:gd name="connsiteY71" fmla="*/ 430353 h 1424157"/>
                <a:gd name="connsiteX72" fmla="*/ 1212895 w 1251094"/>
                <a:gd name="connsiteY72" fmla="*/ 428691 h 1424157"/>
                <a:gd name="connsiteX73" fmla="*/ 1185326 w 1251094"/>
                <a:gd name="connsiteY73" fmla="*/ 428691 h 1424157"/>
                <a:gd name="connsiteX74" fmla="*/ 1185325 w 1251094"/>
                <a:gd name="connsiteY74" fmla="*/ 428691 h 1424157"/>
                <a:gd name="connsiteX75" fmla="*/ 1168385 w 1251094"/>
                <a:gd name="connsiteY75" fmla="*/ 457271 h 1424157"/>
                <a:gd name="connsiteX76" fmla="*/ 1170046 w 1251094"/>
                <a:gd name="connsiteY76" fmla="*/ 463585 h 1424157"/>
                <a:gd name="connsiteX77" fmla="*/ 1171209 w 1251094"/>
                <a:gd name="connsiteY77" fmla="*/ 469068 h 1424157"/>
                <a:gd name="connsiteX78" fmla="*/ 1170046 w 1251094"/>
                <a:gd name="connsiteY78" fmla="*/ 473887 h 1424157"/>
                <a:gd name="connsiteX79" fmla="*/ 1168551 w 1251094"/>
                <a:gd name="connsiteY79" fmla="*/ 480367 h 1424157"/>
                <a:gd name="connsiteX80" fmla="*/ 1170046 w 1251094"/>
                <a:gd name="connsiteY80" fmla="*/ 489838 h 1424157"/>
                <a:gd name="connsiteX81" fmla="*/ 1171209 w 1251094"/>
                <a:gd name="connsiteY81" fmla="*/ 494656 h 1424157"/>
                <a:gd name="connsiteX82" fmla="*/ 1170046 w 1251094"/>
                <a:gd name="connsiteY82" fmla="*/ 501136 h 1424157"/>
                <a:gd name="connsiteX83" fmla="*/ 1168385 w 1251094"/>
                <a:gd name="connsiteY83" fmla="*/ 507450 h 1424157"/>
                <a:gd name="connsiteX84" fmla="*/ 1201602 w 1251094"/>
                <a:gd name="connsiteY84" fmla="*/ 553476 h 1424157"/>
                <a:gd name="connsiteX85" fmla="*/ 1210737 w 1251094"/>
                <a:gd name="connsiteY85" fmla="*/ 554474 h 1424157"/>
                <a:gd name="connsiteX86" fmla="*/ 1219539 w 1251094"/>
                <a:gd name="connsiteY86" fmla="*/ 556634 h 1424157"/>
                <a:gd name="connsiteX87" fmla="*/ 1219539 w 1251094"/>
                <a:gd name="connsiteY87" fmla="*/ 560954 h 1424157"/>
                <a:gd name="connsiteX88" fmla="*/ 1219539 w 1251094"/>
                <a:gd name="connsiteY88" fmla="*/ 567766 h 1424157"/>
                <a:gd name="connsiteX89" fmla="*/ 1223525 w 1251094"/>
                <a:gd name="connsiteY89" fmla="*/ 575410 h 1424157"/>
                <a:gd name="connsiteX90" fmla="*/ 1225683 w 1251094"/>
                <a:gd name="connsiteY90" fmla="*/ 579232 h 1424157"/>
                <a:gd name="connsiteX91" fmla="*/ 1219871 w 1251094"/>
                <a:gd name="connsiteY91" fmla="*/ 593355 h 1424157"/>
                <a:gd name="connsiteX92" fmla="*/ 1219040 w 1251094"/>
                <a:gd name="connsiteY92" fmla="*/ 594186 h 1424157"/>
                <a:gd name="connsiteX93" fmla="*/ 1208909 w 1251094"/>
                <a:gd name="connsiteY93" fmla="*/ 605984 h 1424157"/>
                <a:gd name="connsiteX94" fmla="*/ 1200107 w 1251094"/>
                <a:gd name="connsiteY94" fmla="*/ 616285 h 1424157"/>
                <a:gd name="connsiteX95" fmla="*/ 1175361 w 1251094"/>
                <a:gd name="connsiteY95" fmla="*/ 623430 h 1424157"/>
                <a:gd name="connsiteX96" fmla="*/ 1170212 w 1251094"/>
                <a:gd name="connsiteY96" fmla="*/ 623429 h 1424157"/>
                <a:gd name="connsiteX97" fmla="*/ 1159583 w 1251094"/>
                <a:gd name="connsiteY97" fmla="*/ 625258 h 1424157"/>
                <a:gd name="connsiteX98" fmla="*/ 1141811 w 1251094"/>
                <a:gd name="connsiteY98" fmla="*/ 626586 h 1424157"/>
                <a:gd name="connsiteX99" fmla="*/ 1136331 w 1251094"/>
                <a:gd name="connsiteY99" fmla="*/ 623263 h 1424157"/>
                <a:gd name="connsiteX100" fmla="*/ 1138822 w 1251094"/>
                <a:gd name="connsiteY100" fmla="*/ 618113 h 1424157"/>
                <a:gd name="connsiteX101" fmla="*/ 1143639 w 1251094"/>
                <a:gd name="connsiteY101" fmla="*/ 612297 h 1424157"/>
                <a:gd name="connsiteX102" fmla="*/ 1153603 w 1251094"/>
                <a:gd name="connsiteY102" fmla="*/ 592358 h 1424157"/>
                <a:gd name="connsiteX103" fmla="*/ 1144303 w 1251094"/>
                <a:gd name="connsiteY103" fmla="*/ 580394 h 1424157"/>
                <a:gd name="connsiteX104" fmla="*/ 1109259 w 1251094"/>
                <a:gd name="connsiteY104" fmla="*/ 606315 h 1424157"/>
                <a:gd name="connsiteX105" fmla="*/ 1097965 w 1251094"/>
                <a:gd name="connsiteY105" fmla="*/ 614623 h 1424157"/>
                <a:gd name="connsiteX106" fmla="*/ 1088665 w 1251094"/>
                <a:gd name="connsiteY106" fmla="*/ 620106 h 1424157"/>
                <a:gd name="connsiteX107" fmla="*/ 1078201 w 1251094"/>
                <a:gd name="connsiteY107" fmla="*/ 646526 h 1424157"/>
                <a:gd name="connsiteX108" fmla="*/ 1078201 w 1251094"/>
                <a:gd name="connsiteY108" fmla="*/ 651345 h 1424157"/>
                <a:gd name="connsiteX109" fmla="*/ 1071060 w 1251094"/>
                <a:gd name="connsiteY109" fmla="*/ 671450 h 1424157"/>
                <a:gd name="connsiteX110" fmla="*/ 1060763 w 1251094"/>
                <a:gd name="connsiteY110" fmla="*/ 677099 h 1424157"/>
                <a:gd name="connsiteX111" fmla="*/ 1046811 w 1251094"/>
                <a:gd name="connsiteY111" fmla="*/ 685241 h 1424157"/>
                <a:gd name="connsiteX112" fmla="*/ 1041331 w 1251094"/>
                <a:gd name="connsiteY112" fmla="*/ 693050 h 1424157"/>
                <a:gd name="connsiteX113" fmla="*/ 1033027 w 1251094"/>
                <a:gd name="connsiteY113" fmla="*/ 699032 h 1424157"/>
                <a:gd name="connsiteX114" fmla="*/ 1025221 w 1251094"/>
                <a:gd name="connsiteY114" fmla="*/ 697038 h 1424157"/>
                <a:gd name="connsiteX115" fmla="*/ 1004295 w 1251094"/>
                <a:gd name="connsiteY115" fmla="*/ 699198 h 1424157"/>
                <a:gd name="connsiteX116" fmla="*/ 968088 w 1251094"/>
                <a:gd name="connsiteY116" fmla="*/ 697038 h 1424157"/>
                <a:gd name="connsiteX117" fmla="*/ 966096 w 1251094"/>
                <a:gd name="connsiteY117" fmla="*/ 695875 h 1424157"/>
                <a:gd name="connsiteX118" fmla="*/ 932879 w 1251094"/>
                <a:gd name="connsiteY118" fmla="*/ 693881 h 1424157"/>
                <a:gd name="connsiteX119" fmla="*/ 910125 w 1251094"/>
                <a:gd name="connsiteY119" fmla="*/ 695377 h 1424157"/>
                <a:gd name="connsiteX120" fmla="*/ 906139 w 1251094"/>
                <a:gd name="connsiteY120" fmla="*/ 694380 h 1424157"/>
                <a:gd name="connsiteX121" fmla="*/ 876244 w 1251094"/>
                <a:gd name="connsiteY121" fmla="*/ 699364 h 1424157"/>
                <a:gd name="connsiteX122" fmla="*/ 870763 w 1251094"/>
                <a:gd name="connsiteY122" fmla="*/ 714486 h 1424157"/>
                <a:gd name="connsiteX123" fmla="*/ 867442 w 1251094"/>
                <a:gd name="connsiteY123" fmla="*/ 725120 h 1424157"/>
                <a:gd name="connsiteX124" fmla="*/ 835055 w 1251094"/>
                <a:gd name="connsiteY124" fmla="*/ 727778 h 1424157"/>
                <a:gd name="connsiteX125" fmla="*/ 818447 w 1251094"/>
                <a:gd name="connsiteY125" fmla="*/ 725120 h 1424157"/>
                <a:gd name="connsiteX126" fmla="*/ 795860 w 1251094"/>
                <a:gd name="connsiteY126" fmla="*/ 745557 h 1424157"/>
                <a:gd name="connsiteX127" fmla="*/ 790878 w 1251094"/>
                <a:gd name="connsiteY127" fmla="*/ 760179 h 1424157"/>
                <a:gd name="connsiteX128" fmla="*/ 778753 w 1251094"/>
                <a:gd name="connsiteY128" fmla="*/ 765829 h 1424157"/>
                <a:gd name="connsiteX129" fmla="*/ 769951 w 1251094"/>
                <a:gd name="connsiteY129" fmla="*/ 769152 h 1424157"/>
                <a:gd name="connsiteX130" fmla="*/ 744374 w 1251094"/>
                <a:gd name="connsiteY130" fmla="*/ 790587 h 1424157"/>
                <a:gd name="connsiteX131" fmla="*/ 742215 w 1251094"/>
                <a:gd name="connsiteY131" fmla="*/ 820994 h 1424157"/>
                <a:gd name="connsiteX132" fmla="*/ 754837 w 1251094"/>
                <a:gd name="connsiteY132" fmla="*/ 829966 h 1424157"/>
                <a:gd name="connsiteX133" fmla="*/ 761148 w 1251094"/>
                <a:gd name="connsiteY133" fmla="*/ 832957 h 1424157"/>
                <a:gd name="connsiteX134" fmla="*/ 763308 w 1251094"/>
                <a:gd name="connsiteY134" fmla="*/ 835781 h 1424157"/>
                <a:gd name="connsiteX135" fmla="*/ 767459 w 1251094"/>
                <a:gd name="connsiteY135" fmla="*/ 840767 h 1424157"/>
                <a:gd name="connsiteX136" fmla="*/ 773605 w 1251094"/>
                <a:gd name="connsiteY136" fmla="*/ 843425 h 1424157"/>
                <a:gd name="connsiteX137" fmla="*/ 780746 w 1251094"/>
                <a:gd name="connsiteY137" fmla="*/ 847081 h 1424157"/>
                <a:gd name="connsiteX138" fmla="*/ 774767 w 1251094"/>
                <a:gd name="connsiteY138" fmla="*/ 853893 h 1424157"/>
                <a:gd name="connsiteX139" fmla="*/ 766629 w 1251094"/>
                <a:gd name="connsiteY139" fmla="*/ 863531 h 1424157"/>
                <a:gd name="connsiteX140" fmla="*/ 765134 w 1251094"/>
                <a:gd name="connsiteY140" fmla="*/ 885297 h 1424157"/>
                <a:gd name="connsiteX141" fmla="*/ 765134 w 1251094"/>
                <a:gd name="connsiteY141" fmla="*/ 896430 h 1424157"/>
                <a:gd name="connsiteX142" fmla="*/ 774269 w 1251094"/>
                <a:gd name="connsiteY142" fmla="*/ 927335 h 1424157"/>
                <a:gd name="connsiteX143" fmla="*/ 775431 w 1251094"/>
                <a:gd name="connsiteY143" fmla="*/ 929329 h 1424157"/>
                <a:gd name="connsiteX144" fmla="*/ 782074 w 1251094"/>
                <a:gd name="connsiteY144" fmla="*/ 960401 h 1424157"/>
                <a:gd name="connsiteX145" fmla="*/ 783902 w 1251094"/>
                <a:gd name="connsiteY145" fmla="*/ 979676 h 1424157"/>
                <a:gd name="connsiteX146" fmla="*/ 794697 w 1251094"/>
                <a:gd name="connsiteY146" fmla="*/ 1002606 h 1424157"/>
                <a:gd name="connsiteX147" fmla="*/ 806157 w 1251094"/>
                <a:gd name="connsiteY147" fmla="*/ 1007756 h 1424157"/>
                <a:gd name="connsiteX148" fmla="*/ 815125 w 1251094"/>
                <a:gd name="connsiteY148" fmla="*/ 1013572 h 1424157"/>
                <a:gd name="connsiteX149" fmla="*/ 811638 w 1251094"/>
                <a:gd name="connsiteY149" fmla="*/ 1030188 h 1424157"/>
                <a:gd name="connsiteX150" fmla="*/ 809479 w 1251094"/>
                <a:gd name="connsiteY150" fmla="*/ 1035838 h 1424157"/>
                <a:gd name="connsiteX151" fmla="*/ 802171 w 1251094"/>
                <a:gd name="connsiteY151" fmla="*/ 1067242 h 1424157"/>
                <a:gd name="connsiteX152" fmla="*/ 801008 w 1251094"/>
                <a:gd name="connsiteY152" fmla="*/ 1073390 h 1424157"/>
                <a:gd name="connsiteX153" fmla="*/ 794365 w 1251094"/>
                <a:gd name="connsiteY153" fmla="*/ 1112936 h 1424157"/>
                <a:gd name="connsiteX154" fmla="*/ 793036 w 1251094"/>
                <a:gd name="connsiteY154" fmla="*/ 1126893 h 1424157"/>
                <a:gd name="connsiteX155" fmla="*/ 789216 w 1251094"/>
                <a:gd name="connsiteY155" fmla="*/ 1152316 h 1424157"/>
                <a:gd name="connsiteX156" fmla="*/ 771611 w 1251094"/>
                <a:gd name="connsiteY156" fmla="*/ 1175080 h 1424157"/>
                <a:gd name="connsiteX157" fmla="*/ 769951 w 1251094"/>
                <a:gd name="connsiteY157" fmla="*/ 1176575 h 1424157"/>
                <a:gd name="connsiteX158" fmla="*/ 743377 w 1251094"/>
                <a:gd name="connsiteY158" fmla="*/ 1205653 h 1424157"/>
                <a:gd name="connsiteX159" fmla="*/ 735571 w 1251094"/>
                <a:gd name="connsiteY159" fmla="*/ 1215290 h 1424157"/>
                <a:gd name="connsiteX160" fmla="*/ 719959 w 1251094"/>
                <a:gd name="connsiteY160" fmla="*/ 1234399 h 1424157"/>
                <a:gd name="connsiteX161" fmla="*/ 708832 w 1251094"/>
                <a:gd name="connsiteY161" fmla="*/ 1245199 h 1424157"/>
                <a:gd name="connsiteX162" fmla="*/ 694050 w 1251094"/>
                <a:gd name="connsiteY162" fmla="*/ 1260153 h 1424157"/>
                <a:gd name="connsiteX163" fmla="*/ 677442 w 1251094"/>
                <a:gd name="connsiteY163" fmla="*/ 1296043 h 1424157"/>
                <a:gd name="connsiteX164" fmla="*/ 662993 w 1251094"/>
                <a:gd name="connsiteY164" fmla="*/ 1328113 h 1424157"/>
                <a:gd name="connsiteX165" fmla="*/ 642564 w 1251094"/>
                <a:gd name="connsiteY165" fmla="*/ 1350378 h 1424157"/>
                <a:gd name="connsiteX166" fmla="*/ 633263 w 1251094"/>
                <a:gd name="connsiteY166" fmla="*/ 1356193 h 1424157"/>
                <a:gd name="connsiteX167" fmla="*/ 616655 w 1251094"/>
                <a:gd name="connsiteY167" fmla="*/ 1368987 h 1424157"/>
                <a:gd name="connsiteX168" fmla="*/ 613499 w 1251094"/>
                <a:gd name="connsiteY168" fmla="*/ 1388428 h 1424157"/>
                <a:gd name="connsiteX169" fmla="*/ 613499 w 1251094"/>
                <a:gd name="connsiteY169" fmla="*/ 1399062 h 1424157"/>
                <a:gd name="connsiteX170" fmla="*/ 603202 w 1251094"/>
                <a:gd name="connsiteY170" fmla="*/ 1407039 h 1424157"/>
                <a:gd name="connsiteX171" fmla="*/ 594567 w 1251094"/>
                <a:gd name="connsiteY171" fmla="*/ 1411192 h 1424157"/>
                <a:gd name="connsiteX172" fmla="*/ 587092 w 1251094"/>
                <a:gd name="connsiteY172" fmla="*/ 1416842 h 1424157"/>
                <a:gd name="connsiteX173" fmla="*/ 574969 w 1251094"/>
                <a:gd name="connsiteY173" fmla="*/ 1424153 h 1424157"/>
                <a:gd name="connsiteX174" fmla="*/ 570484 w 1251094"/>
                <a:gd name="connsiteY174" fmla="*/ 1417507 h 1424157"/>
                <a:gd name="connsiteX175" fmla="*/ 538264 w 1251094"/>
                <a:gd name="connsiteY175" fmla="*/ 1399893 h 1424157"/>
                <a:gd name="connsiteX176" fmla="*/ 529295 w 1251094"/>
                <a:gd name="connsiteY176" fmla="*/ 1399893 h 1424157"/>
                <a:gd name="connsiteX177" fmla="*/ 524978 w 1251094"/>
                <a:gd name="connsiteY177" fmla="*/ 1390588 h 1424157"/>
                <a:gd name="connsiteX178" fmla="*/ 505379 w 1251094"/>
                <a:gd name="connsiteY178" fmla="*/ 1363006 h 1424157"/>
                <a:gd name="connsiteX179" fmla="*/ 483955 w 1251094"/>
                <a:gd name="connsiteY179" fmla="*/ 1349547 h 1424157"/>
                <a:gd name="connsiteX180" fmla="*/ 479138 w 1251094"/>
                <a:gd name="connsiteY180" fmla="*/ 1344729 h 1424157"/>
                <a:gd name="connsiteX181" fmla="*/ 452233 w 1251094"/>
                <a:gd name="connsiteY181" fmla="*/ 1330272 h 1424157"/>
                <a:gd name="connsiteX182" fmla="*/ 441437 w 1251094"/>
                <a:gd name="connsiteY182" fmla="*/ 1331602 h 1424157"/>
                <a:gd name="connsiteX183" fmla="*/ 424829 w 1251094"/>
                <a:gd name="connsiteY183" fmla="*/ 1331602 h 1424157"/>
                <a:gd name="connsiteX184" fmla="*/ 406062 w 1251094"/>
                <a:gd name="connsiteY184" fmla="*/ 1317977 h 1424157"/>
                <a:gd name="connsiteX185" fmla="*/ 398090 w 1251094"/>
                <a:gd name="connsiteY185" fmla="*/ 1310998 h 1424157"/>
                <a:gd name="connsiteX186" fmla="*/ 362714 w 1251094"/>
                <a:gd name="connsiteY186" fmla="*/ 1292720 h 1424157"/>
                <a:gd name="connsiteX187" fmla="*/ 334479 w 1251094"/>
                <a:gd name="connsiteY187" fmla="*/ 1279427 h 1424157"/>
                <a:gd name="connsiteX188" fmla="*/ 333317 w 1251094"/>
                <a:gd name="connsiteY188" fmla="*/ 1279427 h 1424157"/>
                <a:gd name="connsiteX189" fmla="*/ 315379 w 1251094"/>
                <a:gd name="connsiteY189" fmla="*/ 1262811 h 1424157"/>
                <a:gd name="connsiteX190" fmla="*/ 313054 w 1251094"/>
                <a:gd name="connsiteY190" fmla="*/ 1257162 h 1424157"/>
                <a:gd name="connsiteX191" fmla="*/ 298937 w 1251094"/>
                <a:gd name="connsiteY191" fmla="*/ 1240546 h 1424157"/>
                <a:gd name="connsiteX192" fmla="*/ 265720 w 1251094"/>
                <a:gd name="connsiteY192" fmla="*/ 1259987 h 1424157"/>
                <a:gd name="connsiteX193" fmla="*/ 260239 w 1251094"/>
                <a:gd name="connsiteY193" fmla="*/ 1265968 h 1424157"/>
                <a:gd name="connsiteX194" fmla="*/ 233002 w 1251094"/>
                <a:gd name="connsiteY194" fmla="*/ 1289231 h 1424157"/>
                <a:gd name="connsiteX195" fmla="*/ 232171 w 1251094"/>
                <a:gd name="connsiteY195" fmla="*/ 1289231 h 1424157"/>
                <a:gd name="connsiteX196" fmla="*/ 232171 w 1251094"/>
                <a:gd name="connsiteY196" fmla="*/ 1288234 h 1424157"/>
                <a:gd name="connsiteX197" fmla="*/ 199951 w 1251094"/>
                <a:gd name="connsiteY197" fmla="*/ 1275938 h 1424157"/>
                <a:gd name="connsiteX198" fmla="*/ 166734 w 1251094"/>
                <a:gd name="connsiteY198" fmla="*/ 1269458 h 1424157"/>
                <a:gd name="connsiteX199" fmla="*/ 145642 w 1251094"/>
                <a:gd name="connsiteY199" fmla="*/ 1258824 h 1424157"/>
                <a:gd name="connsiteX200" fmla="*/ 127539 w 1251094"/>
                <a:gd name="connsiteY200" fmla="*/ 1249851 h 1424157"/>
                <a:gd name="connsiteX201" fmla="*/ 118737 w 1251094"/>
                <a:gd name="connsiteY201" fmla="*/ 1244534 h 1424157"/>
                <a:gd name="connsiteX202" fmla="*/ 67582 w 1251094"/>
                <a:gd name="connsiteY202" fmla="*/ 1233567 h 1424157"/>
                <a:gd name="connsiteX203" fmla="*/ 58946 w 1251094"/>
                <a:gd name="connsiteY203" fmla="*/ 1227752 h 1424157"/>
                <a:gd name="connsiteX204" fmla="*/ 46158 w 1251094"/>
                <a:gd name="connsiteY204" fmla="*/ 1218614 h 1424157"/>
                <a:gd name="connsiteX205" fmla="*/ 31543 w 1251094"/>
                <a:gd name="connsiteY205" fmla="*/ 1201998 h 1424157"/>
                <a:gd name="connsiteX206" fmla="*/ 21577 w 1251094"/>
                <a:gd name="connsiteY206" fmla="*/ 1190200 h 1424157"/>
                <a:gd name="connsiteX207" fmla="*/ 11114 w 1251094"/>
                <a:gd name="connsiteY207" fmla="*/ 1182557 h 1424157"/>
                <a:gd name="connsiteX208" fmla="*/ 1813 w 1251094"/>
                <a:gd name="connsiteY208" fmla="*/ 1175578 h 1424157"/>
                <a:gd name="connsiteX209" fmla="*/ 3807 w 1251094"/>
                <a:gd name="connsiteY209" fmla="*/ 1167602 h 1424157"/>
                <a:gd name="connsiteX210" fmla="*/ 9288 w 1251094"/>
                <a:gd name="connsiteY210" fmla="*/ 1161787 h 1424157"/>
                <a:gd name="connsiteX211" fmla="*/ 13938 w 1251094"/>
                <a:gd name="connsiteY211" fmla="*/ 1154642 h 1424157"/>
                <a:gd name="connsiteX212" fmla="*/ 26560 w 1251094"/>
                <a:gd name="connsiteY212" fmla="*/ 1146666 h 1424157"/>
                <a:gd name="connsiteX213" fmla="*/ 50808 w 1251094"/>
                <a:gd name="connsiteY213" fmla="*/ 1132377 h 1424157"/>
                <a:gd name="connsiteX214" fmla="*/ 57451 w 1251094"/>
                <a:gd name="connsiteY214" fmla="*/ 1108948 h 1424157"/>
                <a:gd name="connsiteX215" fmla="*/ 57451 w 1251094"/>
                <a:gd name="connsiteY215" fmla="*/ 1089009 h 1424157"/>
                <a:gd name="connsiteX216" fmla="*/ 56288 w 1251094"/>
                <a:gd name="connsiteY216" fmla="*/ 1075384 h 1424157"/>
                <a:gd name="connsiteX217" fmla="*/ 60441 w 1251094"/>
                <a:gd name="connsiteY217" fmla="*/ 1061759 h 1424157"/>
                <a:gd name="connsiteX218" fmla="*/ 65423 w 1251094"/>
                <a:gd name="connsiteY218" fmla="*/ 1042651 h 1424157"/>
                <a:gd name="connsiteX219" fmla="*/ 59776 w 1251094"/>
                <a:gd name="connsiteY219" fmla="*/ 1024871 h 1424157"/>
                <a:gd name="connsiteX220" fmla="*/ 55292 w 1251094"/>
                <a:gd name="connsiteY220" fmla="*/ 1013406 h 1424157"/>
                <a:gd name="connsiteX221" fmla="*/ 59112 w 1251094"/>
                <a:gd name="connsiteY221" fmla="*/ 996790 h 1424157"/>
                <a:gd name="connsiteX222" fmla="*/ 61437 w 1251094"/>
                <a:gd name="connsiteY222" fmla="*/ 989811 h 1424157"/>
                <a:gd name="connsiteX223" fmla="*/ 76053 w 1251094"/>
                <a:gd name="connsiteY223" fmla="*/ 973195 h 1424157"/>
                <a:gd name="connsiteX224" fmla="*/ 80371 w 1251094"/>
                <a:gd name="connsiteY224" fmla="*/ 972032 h 1424157"/>
                <a:gd name="connsiteX225" fmla="*/ 96979 w 1251094"/>
                <a:gd name="connsiteY225" fmla="*/ 957077 h 1424157"/>
                <a:gd name="connsiteX226" fmla="*/ 97975 w 1251094"/>
                <a:gd name="connsiteY226" fmla="*/ 949767 h 1424157"/>
                <a:gd name="connsiteX227" fmla="*/ 99304 w 1251094"/>
                <a:gd name="connsiteY227" fmla="*/ 943121 h 1424157"/>
                <a:gd name="connsiteX228" fmla="*/ 102127 w 1251094"/>
                <a:gd name="connsiteY228" fmla="*/ 940130 h 1424157"/>
                <a:gd name="connsiteX229" fmla="*/ 105947 w 1251094"/>
                <a:gd name="connsiteY229" fmla="*/ 936308 h 1424157"/>
                <a:gd name="connsiteX230" fmla="*/ 108605 w 1251094"/>
                <a:gd name="connsiteY230" fmla="*/ 913545 h 1424157"/>
                <a:gd name="connsiteX231" fmla="*/ 106612 w 1251094"/>
                <a:gd name="connsiteY231" fmla="*/ 907396 h 1424157"/>
                <a:gd name="connsiteX232" fmla="*/ 93824 w 1251094"/>
                <a:gd name="connsiteY232" fmla="*/ 886294 h 1424157"/>
                <a:gd name="connsiteX233" fmla="*/ 81700 w 1251094"/>
                <a:gd name="connsiteY233" fmla="*/ 869678 h 1424157"/>
                <a:gd name="connsiteX234" fmla="*/ 87181 w 1251094"/>
                <a:gd name="connsiteY234" fmla="*/ 821658 h 1424157"/>
                <a:gd name="connsiteX235" fmla="*/ 90170 w 1251094"/>
                <a:gd name="connsiteY235" fmla="*/ 811356 h 1424157"/>
                <a:gd name="connsiteX236" fmla="*/ 121394 w 1251094"/>
                <a:gd name="connsiteY236" fmla="*/ 782943 h 1424157"/>
                <a:gd name="connsiteX237" fmla="*/ 135345 w 1251094"/>
                <a:gd name="connsiteY237" fmla="*/ 783940 h 1424157"/>
                <a:gd name="connsiteX238" fmla="*/ 177863 w 1251094"/>
                <a:gd name="connsiteY238" fmla="*/ 778456 h 1424157"/>
                <a:gd name="connsiteX239" fmla="*/ 190152 w 1251094"/>
                <a:gd name="connsiteY239" fmla="*/ 759681 h 1424157"/>
                <a:gd name="connsiteX240" fmla="*/ 202609 w 1251094"/>
                <a:gd name="connsiteY240" fmla="*/ 743896 h 1424157"/>
                <a:gd name="connsiteX241" fmla="*/ 211411 w 1251094"/>
                <a:gd name="connsiteY241" fmla="*/ 748548 h 1424157"/>
                <a:gd name="connsiteX242" fmla="*/ 213571 w 1251094"/>
                <a:gd name="connsiteY242" fmla="*/ 751373 h 1424157"/>
                <a:gd name="connsiteX243" fmla="*/ 221542 w 1251094"/>
                <a:gd name="connsiteY243" fmla="*/ 760678 h 1424157"/>
                <a:gd name="connsiteX244" fmla="*/ 232337 w 1251094"/>
                <a:gd name="connsiteY244" fmla="*/ 774137 h 1424157"/>
                <a:gd name="connsiteX245" fmla="*/ 236323 w 1251094"/>
                <a:gd name="connsiteY245" fmla="*/ 780617 h 1424157"/>
                <a:gd name="connsiteX246" fmla="*/ 256087 w 1251094"/>
                <a:gd name="connsiteY246" fmla="*/ 802550 h 1424157"/>
                <a:gd name="connsiteX247" fmla="*/ 271368 w 1251094"/>
                <a:gd name="connsiteY247" fmla="*/ 802550 h 1424157"/>
                <a:gd name="connsiteX248" fmla="*/ 273028 w 1251094"/>
                <a:gd name="connsiteY248" fmla="*/ 771976 h 1424157"/>
                <a:gd name="connsiteX249" fmla="*/ 273859 w 1251094"/>
                <a:gd name="connsiteY249" fmla="*/ 751041 h 1424157"/>
                <a:gd name="connsiteX250" fmla="*/ 279339 w 1251094"/>
                <a:gd name="connsiteY250" fmla="*/ 736418 h 1424157"/>
                <a:gd name="connsiteX251" fmla="*/ 283325 w 1251094"/>
                <a:gd name="connsiteY251" fmla="*/ 724954 h 1424157"/>
                <a:gd name="connsiteX252" fmla="*/ 312721 w 1251094"/>
                <a:gd name="connsiteY252" fmla="*/ 686903 h 1424157"/>
                <a:gd name="connsiteX253" fmla="*/ 332652 w 1251094"/>
                <a:gd name="connsiteY253" fmla="*/ 664139 h 1424157"/>
                <a:gd name="connsiteX254" fmla="*/ 337137 w 1251094"/>
                <a:gd name="connsiteY254" fmla="*/ 657659 h 1424157"/>
                <a:gd name="connsiteX255" fmla="*/ 346438 w 1251094"/>
                <a:gd name="connsiteY255" fmla="*/ 637719 h 1424157"/>
                <a:gd name="connsiteX256" fmla="*/ 341123 w 1251094"/>
                <a:gd name="connsiteY256" fmla="*/ 618611 h 1424157"/>
                <a:gd name="connsiteX257" fmla="*/ 337801 w 1251094"/>
                <a:gd name="connsiteY257" fmla="*/ 606647 h 1424157"/>
                <a:gd name="connsiteX258" fmla="*/ 342949 w 1251094"/>
                <a:gd name="connsiteY258" fmla="*/ 598506 h 1424157"/>
                <a:gd name="connsiteX259" fmla="*/ 363544 w 1251094"/>
                <a:gd name="connsiteY259" fmla="*/ 587041 h 1424157"/>
                <a:gd name="connsiteX260" fmla="*/ 370187 w 1251094"/>
                <a:gd name="connsiteY260" fmla="*/ 592857 h 1424157"/>
                <a:gd name="connsiteX261" fmla="*/ 372346 w 1251094"/>
                <a:gd name="connsiteY261" fmla="*/ 596180 h 1424157"/>
                <a:gd name="connsiteX262" fmla="*/ 416525 w 1251094"/>
                <a:gd name="connsiteY262" fmla="*/ 624926 h 1424157"/>
                <a:gd name="connsiteX263" fmla="*/ 425493 w 1251094"/>
                <a:gd name="connsiteY263" fmla="*/ 628747 h 1424157"/>
                <a:gd name="connsiteX264" fmla="*/ 465187 w 1251094"/>
                <a:gd name="connsiteY264" fmla="*/ 637055 h 1424157"/>
                <a:gd name="connsiteX265" fmla="*/ 473159 w 1251094"/>
                <a:gd name="connsiteY265" fmla="*/ 626089 h 1424157"/>
                <a:gd name="connsiteX266" fmla="*/ 473159 w 1251094"/>
                <a:gd name="connsiteY266" fmla="*/ 614790 h 1424157"/>
                <a:gd name="connsiteX267" fmla="*/ 473159 w 1251094"/>
                <a:gd name="connsiteY267" fmla="*/ 603823 h 1424157"/>
                <a:gd name="connsiteX268" fmla="*/ 479304 w 1251094"/>
                <a:gd name="connsiteY268" fmla="*/ 594020 h 1424157"/>
                <a:gd name="connsiteX269" fmla="*/ 486943 w 1251094"/>
                <a:gd name="connsiteY269" fmla="*/ 581724 h 1424157"/>
                <a:gd name="connsiteX270" fmla="*/ 487812 w 1251094"/>
                <a:gd name="connsiteY270" fmla="*/ 579792 h 1424157"/>
                <a:gd name="connsiteX271" fmla="*/ 469173 w 1251094"/>
                <a:gd name="connsiteY271" fmla="*/ 534867 h 1424157"/>
                <a:gd name="connsiteX272" fmla="*/ 464522 w 1251094"/>
                <a:gd name="connsiteY272" fmla="*/ 533206 h 1424157"/>
                <a:gd name="connsiteX273" fmla="*/ 452897 w 1251094"/>
                <a:gd name="connsiteY273" fmla="*/ 522571 h 1424157"/>
                <a:gd name="connsiteX274" fmla="*/ 462697 w 1251094"/>
                <a:gd name="connsiteY274" fmla="*/ 504460 h 1424157"/>
                <a:gd name="connsiteX275" fmla="*/ 473990 w 1251094"/>
                <a:gd name="connsiteY275" fmla="*/ 454612 h 1424157"/>
                <a:gd name="connsiteX276" fmla="*/ 449576 w 1251094"/>
                <a:gd name="connsiteY276" fmla="*/ 444310 h 1424157"/>
                <a:gd name="connsiteX277" fmla="*/ 434628 w 1251094"/>
                <a:gd name="connsiteY277" fmla="*/ 443147 h 1424157"/>
                <a:gd name="connsiteX278" fmla="*/ 411709 w 1251094"/>
                <a:gd name="connsiteY278" fmla="*/ 401275 h 1424157"/>
                <a:gd name="connsiteX279" fmla="*/ 409052 w 1251094"/>
                <a:gd name="connsiteY279" fmla="*/ 381004 h 1424157"/>
                <a:gd name="connsiteX280" fmla="*/ 415030 w 1251094"/>
                <a:gd name="connsiteY280" fmla="*/ 367877 h 1424157"/>
                <a:gd name="connsiteX281" fmla="*/ 419182 w 1251094"/>
                <a:gd name="connsiteY281" fmla="*/ 362559 h 1424157"/>
                <a:gd name="connsiteX282" fmla="*/ 421507 w 1251094"/>
                <a:gd name="connsiteY282" fmla="*/ 345943 h 1424157"/>
                <a:gd name="connsiteX283" fmla="*/ 419348 w 1251094"/>
                <a:gd name="connsiteY283" fmla="*/ 342454 h 1424157"/>
                <a:gd name="connsiteX284" fmla="*/ 417853 w 1251094"/>
                <a:gd name="connsiteY284" fmla="*/ 340460 h 1424157"/>
                <a:gd name="connsiteX285" fmla="*/ 422836 w 1251094"/>
                <a:gd name="connsiteY285" fmla="*/ 335309 h 1424157"/>
                <a:gd name="connsiteX286" fmla="*/ 428151 w 1251094"/>
                <a:gd name="connsiteY286" fmla="*/ 331654 h 1424157"/>
                <a:gd name="connsiteX287" fmla="*/ 440939 w 1251094"/>
                <a:gd name="connsiteY287" fmla="*/ 316700 h 1424157"/>
                <a:gd name="connsiteX288" fmla="*/ 443098 w 1251094"/>
                <a:gd name="connsiteY288" fmla="*/ 313376 h 1424157"/>
                <a:gd name="connsiteX289" fmla="*/ 449077 w 1251094"/>
                <a:gd name="connsiteY289" fmla="*/ 306231 h 1424157"/>
                <a:gd name="connsiteX290" fmla="*/ 459872 w 1251094"/>
                <a:gd name="connsiteY290" fmla="*/ 289615 h 1424157"/>
                <a:gd name="connsiteX291" fmla="*/ 462031 w 1251094"/>
                <a:gd name="connsiteY291" fmla="*/ 276987 h 1424157"/>
                <a:gd name="connsiteX292" fmla="*/ 466848 w 1251094"/>
                <a:gd name="connsiteY292" fmla="*/ 260372 h 1424157"/>
                <a:gd name="connsiteX293" fmla="*/ 470003 w 1251094"/>
                <a:gd name="connsiteY293" fmla="*/ 255719 h 1424157"/>
                <a:gd name="connsiteX294" fmla="*/ 475484 w 1251094"/>
                <a:gd name="connsiteY294" fmla="*/ 232457 h 1424157"/>
                <a:gd name="connsiteX295" fmla="*/ 471997 w 1251094"/>
                <a:gd name="connsiteY295" fmla="*/ 224647 h 1424157"/>
                <a:gd name="connsiteX296" fmla="*/ 471997 w 1251094"/>
                <a:gd name="connsiteY296" fmla="*/ 214345 h 1424157"/>
                <a:gd name="connsiteX297" fmla="*/ 474155 w 1251094"/>
                <a:gd name="connsiteY297" fmla="*/ 210357 h 1424157"/>
                <a:gd name="connsiteX298" fmla="*/ 479968 w 1251094"/>
                <a:gd name="connsiteY298" fmla="*/ 192080 h 1424157"/>
                <a:gd name="connsiteX299" fmla="*/ 460868 w 1251094"/>
                <a:gd name="connsiteY299" fmla="*/ 165661 h 1424157"/>
                <a:gd name="connsiteX300" fmla="*/ 447582 w 1251094"/>
                <a:gd name="connsiteY300" fmla="*/ 153365 h 1424157"/>
                <a:gd name="connsiteX301" fmla="*/ 447582 w 1251094"/>
                <a:gd name="connsiteY301" fmla="*/ 144725 h 1424157"/>
                <a:gd name="connsiteX302" fmla="*/ 450239 w 1251094"/>
                <a:gd name="connsiteY302" fmla="*/ 136583 h 1424157"/>
                <a:gd name="connsiteX303" fmla="*/ 449077 w 1251094"/>
                <a:gd name="connsiteY303" fmla="*/ 126780 h 1424157"/>
                <a:gd name="connsiteX304" fmla="*/ 449077 w 1251094"/>
                <a:gd name="connsiteY304" fmla="*/ 120299 h 1424157"/>
                <a:gd name="connsiteX305" fmla="*/ 453395 w 1251094"/>
                <a:gd name="connsiteY305" fmla="*/ 114483 h 1424157"/>
                <a:gd name="connsiteX306" fmla="*/ 457548 w 1251094"/>
                <a:gd name="connsiteY306" fmla="*/ 96206 h 1424157"/>
                <a:gd name="connsiteX307" fmla="*/ 453063 w 1251094"/>
                <a:gd name="connsiteY307" fmla="*/ 87068 h 1424157"/>
                <a:gd name="connsiteX308" fmla="*/ 448247 w 1251094"/>
                <a:gd name="connsiteY308" fmla="*/ 75436 h 1424157"/>
                <a:gd name="connsiteX309" fmla="*/ 458710 w 1251094"/>
                <a:gd name="connsiteY309" fmla="*/ 46192 h 1424157"/>
                <a:gd name="connsiteX310" fmla="*/ 466516 w 1251094"/>
                <a:gd name="connsiteY310" fmla="*/ 44696 h 1424157"/>
                <a:gd name="connsiteX311" fmla="*/ 478308 w 1251094"/>
                <a:gd name="connsiteY311" fmla="*/ 42204 h 1424157"/>
                <a:gd name="connsiteX312" fmla="*/ 486944 w 1251094"/>
                <a:gd name="connsiteY312" fmla="*/ 36223 h 1424157"/>
                <a:gd name="connsiteX313" fmla="*/ 490765 w 1251094"/>
                <a:gd name="connsiteY313" fmla="*/ 33398 h 1424157"/>
                <a:gd name="connsiteX314" fmla="*/ 495581 w 1251094"/>
                <a:gd name="connsiteY314" fmla="*/ 30075 h 1424157"/>
                <a:gd name="connsiteX315" fmla="*/ 510860 w 1251094"/>
                <a:gd name="connsiteY315" fmla="*/ 16616 h 1424157"/>
                <a:gd name="connsiteX316" fmla="*/ 516840 w 1251094"/>
                <a:gd name="connsiteY316" fmla="*/ 0 h 14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1251094" h="1424157">
                  <a:moveTo>
                    <a:pt x="516840" y="0"/>
                  </a:moveTo>
                  <a:cubicBezTo>
                    <a:pt x="518493" y="2737"/>
                    <a:pt x="519991" y="5566"/>
                    <a:pt x="521323" y="8474"/>
                  </a:cubicBezTo>
                  <a:cubicBezTo>
                    <a:pt x="522320" y="10468"/>
                    <a:pt x="524146" y="12462"/>
                    <a:pt x="524146" y="13791"/>
                  </a:cubicBezTo>
                  <a:cubicBezTo>
                    <a:pt x="529960" y="23761"/>
                    <a:pt x="528465" y="25422"/>
                    <a:pt x="522320" y="32401"/>
                  </a:cubicBezTo>
                  <a:lnTo>
                    <a:pt x="518998" y="39047"/>
                  </a:lnTo>
                  <a:cubicBezTo>
                    <a:pt x="513921" y="44707"/>
                    <a:pt x="512503" y="52763"/>
                    <a:pt x="515344" y="59817"/>
                  </a:cubicBezTo>
                  <a:cubicBezTo>
                    <a:pt x="518576" y="65842"/>
                    <a:pt x="525167" y="69270"/>
                    <a:pt x="531952" y="68457"/>
                  </a:cubicBezTo>
                  <a:lnTo>
                    <a:pt x="531952" y="68458"/>
                  </a:lnTo>
                  <a:cubicBezTo>
                    <a:pt x="536724" y="68264"/>
                    <a:pt x="541459" y="67540"/>
                    <a:pt x="546070" y="66298"/>
                  </a:cubicBezTo>
                  <a:cubicBezTo>
                    <a:pt x="552069" y="64399"/>
                    <a:pt x="558507" y="64399"/>
                    <a:pt x="564505" y="66298"/>
                  </a:cubicBezTo>
                  <a:cubicBezTo>
                    <a:pt x="572838" y="70331"/>
                    <a:pt x="579442" y="77233"/>
                    <a:pt x="583106" y="85738"/>
                  </a:cubicBezTo>
                  <a:cubicBezTo>
                    <a:pt x="585730" y="90521"/>
                    <a:pt x="588059" y="95460"/>
                    <a:pt x="590082" y="100526"/>
                  </a:cubicBezTo>
                  <a:cubicBezTo>
                    <a:pt x="592573" y="106176"/>
                    <a:pt x="594898" y="111659"/>
                    <a:pt x="597887" y="117142"/>
                  </a:cubicBezTo>
                  <a:lnTo>
                    <a:pt x="601376" y="122127"/>
                  </a:lnTo>
                  <a:cubicBezTo>
                    <a:pt x="603442" y="124574"/>
                    <a:pt x="605020" y="127394"/>
                    <a:pt x="606026" y="130434"/>
                  </a:cubicBezTo>
                  <a:cubicBezTo>
                    <a:pt x="606358" y="133260"/>
                    <a:pt x="605528" y="134256"/>
                    <a:pt x="603701" y="136749"/>
                  </a:cubicBezTo>
                  <a:cubicBezTo>
                    <a:pt x="602425" y="138171"/>
                    <a:pt x="601310" y="139732"/>
                    <a:pt x="600379" y="141401"/>
                  </a:cubicBezTo>
                  <a:cubicBezTo>
                    <a:pt x="595984" y="147063"/>
                    <a:pt x="594735" y="154559"/>
                    <a:pt x="597058" y="161340"/>
                  </a:cubicBezTo>
                  <a:cubicBezTo>
                    <a:pt x="600711" y="168652"/>
                    <a:pt x="610178" y="169980"/>
                    <a:pt x="619479" y="171310"/>
                  </a:cubicBezTo>
                  <a:cubicBezTo>
                    <a:pt x="625252" y="171719"/>
                    <a:pt x="630892" y="173243"/>
                    <a:pt x="636087" y="175797"/>
                  </a:cubicBezTo>
                  <a:cubicBezTo>
                    <a:pt x="646218" y="182776"/>
                    <a:pt x="644059" y="190751"/>
                    <a:pt x="639077" y="204542"/>
                  </a:cubicBezTo>
                  <a:cubicBezTo>
                    <a:pt x="632365" y="215671"/>
                    <a:pt x="632755" y="229694"/>
                    <a:pt x="640073" y="240432"/>
                  </a:cubicBezTo>
                  <a:cubicBezTo>
                    <a:pt x="642575" y="243453"/>
                    <a:pt x="645295" y="246286"/>
                    <a:pt x="648212" y="248907"/>
                  </a:cubicBezTo>
                  <a:cubicBezTo>
                    <a:pt x="654183" y="253676"/>
                    <a:pt x="658534" y="260176"/>
                    <a:pt x="660668" y="267516"/>
                  </a:cubicBezTo>
                  <a:cubicBezTo>
                    <a:pt x="662626" y="279249"/>
                    <a:pt x="671606" y="288564"/>
                    <a:pt x="683255" y="290945"/>
                  </a:cubicBezTo>
                  <a:cubicBezTo>
                    <a:pt x="686349" y="291747"/>
                    <a:pt x="689526" y="292192"/>
                    <a:pt x="692722" y="292274"/>
                  </a:cubicBezTo>
                  <a:cubicBezTo>
                    <a:pt x="699531" y="292772"/>
                    <a:pt x="704181" y="293437"/>
                    <a:pt x="706008" y="296594"/>
                  </a:cubicBezTo>
                  <a:cubicBezTo>
                    <a:pt x="707757" y="305441"/>
                    <a:pt x="707244" y="314585"/>
                    <a:pt x="704513" y="323180"/>
                  </a:cubicBezTo>
                  <a:cubicBezTo>
                    <a:pt x="703573" y="327125"/>
                    <a:pt x="702852" y="331118"/>
                    <a:pt x="702355" y="335144"/>
                  </a:cubicBezTo>
                  <a:cubicBezTo>
                    <a:pt x="701422" y="342941"/>
                    <a:pt x="699923" y="350660"/>
                    <a:pt x="697870" y="358240"/>
                  </a:cubicBezTo>
                  <a:cubicBezTo>
                    <a:pt x="695339" y="367812"/>
                    <a:pt x="693726" y="377604"/>
                    <a:pt x="693054" y="387484"/>
                  </a:cubicBezTo>
                  <a:cubicBezTo>
                    <a:pt x="693080" y="394187"/>
                    <a:pt x="693803" y="400869"/>
                    <a:pt x="695213" y="407423"/>
                  </a:cubicBezTo>
                  <a:cubicBezTo>
                    <a:pt x="697191" y="415236"/>
                    <a:pt x="697698" y="423351"/>
                    <a:pt x="696707" y="431349"/>
                  </a:cubicBezTo>
                  <a:cubicBezTo>
                    <a:pt x="695074" y="441119"/>
                    <a:pt x="694407" y="451025"/>
                    <a:pt x="694715" y="460926"/>
                  </a:cubicBezTo>
                  <a:cubicBezTo>
                    <a:pt x="694715" y="466077"/>
                    <a:pt x="694715" y="471228"/>
                    <a:pt x="694715" y="476545"/>
                  </a:cubicBezTo>
                  <a:cubicBezTo>
                    <a:pt x="693054" y="493826"/>
                    <a:pt x="696043" y="496651"/>
                    <a:pt x="709662" y="505456"/>
                  </a:cubicBezTo>
                  <a:cubicBezTo>
                    <a:pt x="712943" y="507904"/>
                    <a:pt x="715851" y="510814"/>
                    <a:pt x="718299" y="514096"/>
                  </a:cubicBezTo>
                  <a:cubicBezTo>
                    <a:pt x="722281" y="520259"/>
                    <a:pt x="728087" y="525022"/>
                    <a:pt x="734906" y="527722"/>
                  </a:cubicBezTo>
                  <a:cubicBezTo>
                    <a:pt x="749622" y="529565"/>
                    <a:pt x="764161" y="523184"/>
                    <a:pt x="772773" y="511106"/>
                  </a:cubicBezTo>
                  <a:cubicBezTo>
                    <a:pt x="774838" y="507629"/>
                    <a:pt x="775981" y="503684"/>
                    <a:pt x="776096" y="499641"/>
                  </a:cubicBezTo>
                  <a:cubicBezTo>
                    <a:pt x="776106" y="497071"/>
                    <a:pt x="776794" y="494549"/>
                    <a:pt x="778088" y="492330"/>
                  </a:cubicBezTo>
                  <a:cubicBezTo>
                    <a:pt x="779916" y="489838"/>
                    <a:pt x="782905" y="488508"/>
                    <a:pt x="787555" y="488508"/>
                  </a:cubicBezTo>
                  <a:lnTo>
                    <a:pt x="792205" y="488508"/>
                  </a:lnTo>
                  <a:cubicBezTo>
                    <a:pt x="808169" y="486152"/>
                    <a:pt x="823264" y="479746"/>
                    <a:pt x="836051" y="469899"/>
                  </a:cubicBezTo>
                  <a:cubicBezTo>
                    <a:pt x="839307" y="466097"/>
                    <a:pt x="841992" y="461844"/>
                    <a:pt x="844023" y="457271"/>
                  </a:cubicBezTo>
                  <a:cubicBezTo>
                    <a:pt x="847013" y="451122"/>
                    <a:pt x="849837" y="442815"/>
                    <a:pt x="854985" y="442981"/>
                  </a:cubicBezTo>
                  <a:cubicBezTo>
                    <a:pt x="860134" y="443147"/>
                    <a:pt x="864452" y="450791"/>
                    <a:pt x="866943" y="464083"/>
                  </a:cubicBezTo>
                  <a:lnTo>
                    <a:pt x="866943" y="465745"/>
                  </a:lnTo>
                  <a:cubicBezTo>
                    <a:pt x="867940" y="471560"/>
                    <a:pt x="869767" y="482361"/>
                    <a:pt x="880396" y="481530"/>
                  </a:cubicBezTo>
                  <a:cubicBezTo>
                    <a:pt x="885208" y="481032"/>
                    <a:pt x="889419" y="478078"/>
                    <a:pt x="891524" y="473721"/>
                  </a:cubicBezTo>
                  <a:lnTo>
                    <a:pt x="892520" y="472058"/>
                  </a:lnTo>
                  <a:cubicBezTo>
                    <a:pt x="896190" y="467314"/>
                    <a:pt x="900624" y="463215"/>
                    <a:pt x="905641" y="459929"/>
                  </a:cubicBezTo>
                  <a:cubicBezTo>
                    <a:pt x="918595" y="450458"/>
                    <a:pt x="926235" y="443978"/>
                    <a:pt x="922249" y="424869"/>
                  </a:cubicBezTo>
                  <a:cubicBezTo>
                    <a:pt x="920682" y="412010"/>
                    <a:pt x="924877" y="399117"/>
                    <a:pt x="933708" y="389643"/>
                  </a:cubicBezTo>
                  <a:cubicBezTo>
                    <a:pt x="942654" y="377234"/>
                    <a:pt x="948725" y="362987"/>
                    <a:pt x="951480" y="347938"/>
                  </a:cubicBezTo>
                  <a:cubicBezTo>
                    <a:pt x="953840" y="334571"/>
                    <a:pt x="957742" y="321524"/>
                    <a:pt x="963106" y="309056"/>
                  </a:cubicBezTo>
                  <a:cubicBezTo>
                    <a:pt x="968515" y="287710"/>
                    <a:pt x="987285" y="272444"/>
                    <a:pt x="1009277" y="271505"/>
                  </a:cubicBezTo>
                  <a:cubicBezTo>
                    <a:pt x="1035186" y="267516"/>
                    <a:pt x="1067074" y="272999"/>
                    <a:pt x="1080028" y="294435"/>
                  </a:cubicBezTo>
                  <a:cubicBezTo>
                    <a:pt x="1082429" y="298998"/>
                    <a:pt x="1084216" y="303858"/>
                    <a:pt x="1085343" y="308890"/>
                  </a:cubicBezTo>
                  <a:cubicBezTo>
                    <a:pt x="1086915" y="318229"/>
                    <a:pt x="1091390" y="326834"/>
                    <a:pt x="1098131" y="333482"/>
                  </a:cubicBezTo>
                  <a:cubicBezTo>
                    <a:pt x="1110628" y="340426"/>
                    <a:pt x="1125920" y="339980"/>
                    <a:pt x="1137991" y="332318"/>
                  </a:cubicBezTo>
                  <a:cubicBezTo>
                    <a:pt x="1142542" y="329842"/>
                    <a:pt x="1146779" y="326829"/>
                    <a:pt x="1150613" y="323346"/>
                  </a:cubicBezTo>
                  <a:cubicBezTo>
                    <a:pt x="1157257" y="317697"/>
                    <a:pt x="1159084" y="314041"/>
                    <a:pt x="1171209" y="316367"/>
                  </a:cubicBezTo>
                  <a:cubicBezTo>
                    <a:pt x="1183333" y="318693"/>
                    <a:pt x="1189311" y="323844"/>
                    <a:pt x="1190973" y="332983"/>
                  </a:cubicBezTo>
                  <a:lnTo>
                    <a:pt x="1190973" y="334977"/>
                  </a:lnTo>
                  <a:cubicBezTo>
                    <a:pt x="1191620" y="342143"/>
                    <a:pt x="1194868" y="348823"/>
                    <a:pt x="1200107" y="353753"/>
                  </a:cubicBezTo>
                  <a:lnTo>
                    <a:pt x="1203097" y="356744"/>
                  </a:lnTo>
                  <a:cubicBezTo>
                    <a:pt x="1206430" y="359596"/>
                    <a:pt x="1209143" y="363103"/>
                    <a:pt x="1211069" y="367046"/>
                  </a:cubicBezTo>
                  <a:cubicBezTo>
                    <a:pt x="1212231" y="369206"/>
                    <a:pt x="1213228" y="371366"/>
                    <a:pt x="1214224" y="373526"/>
                  </a:cubicBezTo>
                  <a:cubicBezTo>
                    <a:pt x="1218337" y="384351"/>
                    <a:pt x="1225347" y="393835"/>
                    <a:pt x="1234487" y="400943"/>
                  </a:cubicBezTo>
                  <a:cubicBezTo>
                    <a:pt x="1241605" y="406435"/>
                    <a:pt x="1247301" y="413559"/>
                    <a:pt x="1251094" y="421712"/>
                  </a:cubicBezTo>
                  <a:cubicBezTo>
                    <a:pt x="1242549" y="428461"/>
                    <a:pt x="1231687" y="431566"/>
                    <a:pt x="1220867" y="430353"/>
                  </a:cubicBezTo>
                  <a:lnTo>
                    <a:pt x="1212895" y="428691"/>
                  </a:lnTo>
                  <a:cubicBezTo>
                    <a:pt x="1204017" y="425305"/>
                    <a:pt x="1194204" y="425305"/>
                    <a:pt x="1185326" y="428691"/>
                  </a:cubicBezTo>
                  <a:lnTo>
                    <a:pt x="1185325" y="428691"/>
                  </a:lnTo>
                  <a:cubicBezTo>
                    <a:pt x="1173815" y="433226"/>
                    <a:pt x="1166842" y="444990"/>
                    <a:pt x="1168385" y="457271"/>
                  </a:cubicBezTo>
                  <a:cubicBezTo>
                    <a:pt x="1168761" y="459418"/>
                    <a:pt x="1169318" y="461530"/>
                    <a:pt x="1170046" y="463585"/>
                  </a:cubicBezTo>
                  <a:cubicBezTo>
                    <a:pt x="1170716" y="465340"/>
                    <a:pt x="1171107" y="467191"/>
                    <a:pt x="1171209" y="469068"/>
                  </a:cubicBezTo>
                  <a:cubicBezTo>
                    <a:pt x="1171101" y="470729"/>
                    <a:pt x="1170707" y="472359"/>
                    <a:pt x="1170046" y="473887"/>
                  </a:cubicBezTo>
                  <a:cubicBezTo>
                    <a:pt x="1169318" y="475986"/>
                    <a:pt x="1168816" y="478160"/>
                    <a:pt x="1168551" y="480367"/>
                  </a:cubicBezTo>
                  <a:cubicBezTo>
                    <a:pt x="1168396" y="483593"/>
                    <a:pt x="1168905" y="486816"/>
                    <a:pt x="1170046" y="489838"/>
                  </a:cubicBezTo>
                  <a:cubicBezTo>
                    <a:pt x="1170570" y="491408"/>
                    <a:pt x="1170960" y="493020"/>
                    <a:pt x="1171209" y="494656"/>
                  </a:cubicBezTo>
                  <a:cubicBezTo>
                    <a:pt x="1171227" y="496870"/>
                    <a:pt x="1170833" y="499067"/>
                    <a:pt x="1170046" y="501136"/>
                  </a:cubicBezTo>
                  <a:cubicBezTo>
                    <a:pt x="1169143" y="503134"/>
                    <a:pt x="1168582" y="505268"/>
                    <a:pt x="1168385" y="507450"/>
                  </a:cubicBezTo>
                  <a:cubicBezTo>
                    <a:pt x="1165562" y="523402"/>
                    <a:pt x="1188149" y="549157"/>
                    <a:pt x="1201602" y="553476"/>
                  </a:cubicBezTo>
                  <a:cubicBezTo>
                    <a:pt x="1204586" y="554231"/>
                    <a:pt x="1207659" y="554566"/>
                    <a:pt x="1210737" y="554474"/>
                  </a:cubicBezTo>
                  <a:cubicBezTo>
                    <a:pt x="1215220" y="554640"/>
                    <a:pt x="1219539" y="555803"/>
                    <a:pt x="1219539" y="556634"/>
                  </a:cubicBezTo>
                  <a:cubicBezTo>
                    <a:pt x="1219539" y="557464"/>
                    <a:pt x="1219539" y="558462"/>
                    <a:pt x="1219539" y="560954"/>
                  </a:cubicBezTo>
                  <a:cubicBezTo>
                    <a:pt x="1219227" y="563214"/>
                    <a:pt x="1219227" y="565506"/>
                    <a:pt x="1219539" y="567766"/>
                  </a:cubicBezTo>
                  <a:cubicBezTo>
                    <a:pt x="1220314" y="570567"/>
                    <a:pt x="1221672" y="573172"/>
                    <a:pt x="1223525" y="575410"/>
                  </a:cubicBezTo>
                  <a:cubicBezTo>
                    <a:pt x="1224315" y="576642"/>
                    <a:pt x="1225036" y="577918"/>
                    <a:pt x="1225683" y="579232"/>
                  </a:cubicBezTo>
                  <a:cubicBezTo>
                    <a:pt x="1228341" y="585213"/>
                    <a:pt x="1226514" y="587207"/>
                    <a:pt x="1219871" y="593355"/>
                  </a:cubicBezTo>
                  <a:lnTo>
                    <a:pt x="1219040" y="594186"/>
                  </a:lnTo>
                  <a:cubicBezTo>
                    <a:pt x="1215302" y="597793"/>
                    <a:pt x="1211910" y="601743"/>
                    <a:pt x="1208909" y="605984"/>
                  </a:cubicBezTo>
                  <a:cubicBezTo>
                    <a:pt x="1206239" y="609635"/>
                    <a:pt x="1203297" y="613079"/>
                    <a:pt x="1200107" y="616285"/>
                  </a:cubicBezTo>
                  <a:cubicBezTo>
                    <a:pt x="1193013" y="621621"/>
                    <a:pt x="1184206" y="624163"/>
                    <a:pt x="1175361" y="623430"/>
                  </a:cubicBezTo>
                  <a:lnTo>
                    <a:pt x="1170212" y="623429"/>
                  </a:lnTo>
                  <a:cubicBezTo>
                    <a:pt x="1166639" y="623852"/>
                    <a:pt x="1163091" y="624462"/>
                    <a:pt x="1159583" y="625258"/>
                  </a:cubicBezTo>
                  <a:cubicBezTo>
                    <a:pt x="1153822" y="626971"/>
                    <a:pt x="1147762" y="627426"/>
                    <a:pt x="1141811" y="626586"/>
                  </a:cubicBezTo>
                  <a:cubicBezTo>
                    <a:pt x="1136331" y="624926"/>
                    <a:pt x="1136331" y="623263"/>
                    <a:pt x="1136331" y="623263"/>
                  </a:cubicBezTo>
                  <a:cubicBezTo>
                    <a:pt x="1136600" y="621328"/>
                    <a:pt x="1137471" y="619525"/>
                    <a:pt x="1138822" y="618113"/>
                  </a:cubicBezTo>
                  <a:cubicBezTo>
                    <a:pt x="1140316" y="616119"/>
                    <a:pt x="1142144" y="613959"/>
                    <a:pt x="1143639" y="612297"/>
                  </a:cubicBezTo>
                  <a:cubicBezTo>
                    <a:pt x="1149119" y="605984"/>
                    <a:pt x="1155431" y="600832"/>
                    <a:pt x="1153603" y="592358"/>
                  </a:cubicBezTo>
                  <a:cubicBezTo>
                    <a:pt x="1151777" y="583884"/>
                    <a:pt x="1147625" y="580394"/>
                    <a:pt x="1144303" y="580394"/>
                  </a:cubicBezTo>
                  <a:cubicBezTo>
                    <a:pt x="1135999" y="578235"/>
                    <a:pt x="1125867" y="586045"/>
                    <a:pt x="1109259" y="606315"/>
                  </a:cubicBezTo>
                  <a:cubicBezTo>
                    <a:pt x="1106149" y="609880"/>
                    <a:pt x="1102293" y="612716"/>
                    <a:pt x="1097965" y="614623"/>
                  </a:cubicBezTo>
                  <a:cubicBezTo>
                    <a:pt x="1094731" y="616212"/>
                    <a:pt x="1091621" y="618045"/>
                    <a:pt x="1088665" y="620106"/>
                  </a:cubicBezTo>
                  <a:cubicBezTo>
                    <a:pt x="1081143" y="626724"/>
                    <a:pt x="1077251" y="636550"/>
                    <a:pt x="1078201" y="646526"/>
                  </a:cubicBezTo>
                  <a:cubicBezTo>
                    <a:pt x="1078289" y="648131"/>
                    <a:pt x="1078289" y="649739"/>
                    <a:pt x="1078201" y="651345"/>
                  </a:cubicBezTo>
                  <a:cubicBezTo>
                    <a:pt x="1078671" y="658741"/>
                    <a:pt x="1076090" y="666008"/>
                    <a:pt x="1071060" y="671450"/>
                  </a:cubicBezTo>
                  <a:cubicBezTo>
                    <a:pt x="1067990" y="673930"/>
                    <a:pt x="1064503" y="675843"/>
                    <a:pt x="1060763" y="677099"/>
                  </a:cubicBezTo>
                  <a:cubicBezTo>
                    <a:pt x="1055589" y="678797"/>
                    <a:pt x="1050835" y="681572"/>
                    <a:pt x="1046811" y="685241"/>
                  </a:cubicBezTo>
                  <a:cubicBezTo>
                    <a:pt x="1044696" y="687629"/>
                    <a:pt x="1042857" y="690248"/>
                    <a:pt x="1041331" y="693050"/>
                  </a:cubicBezTo>
                  <a:cubicBezTo>
                    <a:pt x="1038674" y="698036"/>
                    <a:pt x="1037677" y="699032"/>
                    <a:pt x="1033027" y="699032"/>
                  </a:cubicBezTo>
                  <a:cubicBezTo>
                    <a:pt x="1030354" y="698687"/>
                    <a:pt x="1027732" y="698017"/>
                    <a:pt x="1025221" y="697038"/>
                  </a:cubicBezTo>
                  <a:cubicBezTo>
                    <a:pt x="1018348" y="694047"/>
                    <a:pt x="1010412" y="694866"/>
                    <a:pt x="1004295" y="699198"/>
                  </a:cubicBezTo>
                  <a:cubicBezTo>
                    <a:pt x="988682" y="709002"/>
                    <a:pt x="984696" y="706510"/>
                    <a:pt x="968088" y="697038"/>
                  </a:cubicBezTo>
                  <a:lnTo>
                    <a:pt x="966096" y="695875"/>
                  </a:lnTo>
                  <a:cubicBezTo>
                    <a:pt x="955724" y="690834"/>
                    <a:pt x="943778" y="690117"/>
                    <a:pt x="932879" y="693881"/>
                  </a:cubicBezTo>
                  <a:cubicBezTo>
                    <a:pt x="925512" y="696133"/>
                    <a:pt x="917723" y="696645"/>
                    <a:pt x="910125" y="695377"/>
                  </a:cubicBezTo>
                  <a:lnTo>
                    <a:pt x="906139" y="694380"/>
                  </a:lnTo>
                  <a:cubicBezTo>
                    <a:pt x="896079" y="689876"/>
                    <a:pt x="884301" y="691840"/>
                    <a:pt x="876244" y="699364"/>
                  </a:cubicBezTo>
                  <a:cubicBezTo>
                    <a:pt x="873101" y="703825"/>
                    <a:pt x="871208" y="709046"/>
                    <a:pt x="870763" y="714486"/>
                  </a:cubicBezTo>
                  <a:cubicBezTo>
                    <a:pt x="870653" y="718267"/>
                    <a:pt x="869504" y="721948"/>
                    <a:pt x="867442" y="725120"/>
                  </a:cubicBezTo>
                  <a:cubicBezTo>
                    <a:pt x="860964" y="733261"/>
                    <a:pt x="847843" y="730437"/>
                    <a:pt x="835055" y="727778"/>
                  </a:cubicBezTo>
                  <a:cubicBezTo>
                    <a:pt x="829619" y="726351"/>
                    <a:pt x="824056" y="725461"/>
                    <a:pt x="818447" y="725120"/>
                  </a:cubicBezTo>
                  <a:cubicBezTo>
                    <a:pt x="797852" y="725120"/>
                    <a:pt x="796689" y="736917"/>
                    <a:pt x="795860" y="745557"/>
                  </a:cubicBezTo>
                  <a:cubicBezTo>
                    <a:pt x="796042" y="750877"/>
                    <a:pt x="794269" y="756079"/>
                    <a:pt x="790878" y="760179"/>
                  </a:cubicBezTo>
                  <a:cubicBezTo>
                    <a:pt x="787261" y="762865"/>
                    <a:pt x="783135" y="764788"/>
                    <a:pt x="778753" y="765829"/>
                  </a:cubicBezTo>
                  <a:cubicBezTo>
                    <a:pt x="775737" y="766707"/>
                    <a:pt x="772794" y="767818"/>
                    <a:pt x="769951" y="769152"/>
                  </a:cubicBezTo>
                  <a:cubicBezTo>
                    <a:pt x="759688" y="773919"/>
                    <a:pt x="750865" y="781313"/>
                    <a:pt x="744374" y="790587"/>
                  </a:cubicBezTo>
                  <a:cubicBezTo>
                    <a:pt x="737569" y="799351"/>
                    <a:pt x="736716" y="811355"/>
                    <a:pt x="742215" y="820994"/>
                  </a:cubicBezTo>
                  <a:cubicBezTo>
                    <a:pt x="745503" y="825103"/>
                    <a:pt x="749876" y="828210"/>
                    <a:pt x="754837" y="829966"/>
                  </a:cubicBezTo>
                  <a:cubicBezTo>
                    <a:pt x="757054" y="830704"/>
                    <a:pt x="759173" y="831708"/>
                    <a:pt x="761148" y="832957"/>
                  </a:cubicBezTo>
                  <a:cubicBezTo>
                    <a:pt x="761947" y="833835"/>
                    <a:pt x="762669" y="834781"/>
                    <a:pt x="763308" y="835781"/>
                  </a:cubicBezTo>
                  <a:cubicBezTo>
                    <a:pt x="764405" y="837663"/>
                    <a:pt x="765808" y="839347"/>
                    <a:pt x="767459" y="840767"/>
                  </a:cubicBezTo>
                  <a:cubicBezTo>
                    <a:pt x="769386" y="841911"/>
                    <a:pt x="771451" y="842805"/>
                    <a:pt x="773605" y="843425"/>
                  </a:cubicBezTo>
                  <a:cubicBezTo>
                    <a:pt x="776096" y="844090"/>
                    <a:pt x="780248" y="845751"/>
                    <a:pt x="780746" y="847081"/>
                  </a:cubicBezTo>
                  <a:cubicBezTo>
                    <a:pt x="781244" y="848409"/>
                    <a:pt x="776925" y="851899"/>
                    <a:pt x="774767" y="853893"/>
                  </a:cubicBezTo>
                  <a:cubicBezTo>
                    <a:pt x="771135" y="856200"/>
                    <a:pt x="768295" y="859563"/>
                    <a:pt x="766629" y="863531"/>
                  </a:cubicBezTo>
                  <a:cubicBezTo>
                    <a:pt x="765206" y="870692"/>
                    <a:pt x="764704" y="878008"/>
                    <a:pt x="765134" y="885297"/>
                  </a:cubicBezTo>
                  <a:cubicBezTo>
                    <a:pt x="765134" y="889119"/>
                    <a:pt x="765134" y="892941"/>
                    <a:pt x="765134" y="896430"/>
                  </a:cubicBezTo>
                  <a:cubicBezTo>
                    <a:pt x="764431" y="907488"/>
                    <a:pt x="767667" y="918439"/>
                    <a:pt x="774269" y="927335"/>
                  </a:cubicBezTo>
                  <a:lnTo>
                    <a:pt x="775431" y="929329"/>
                  </a:lnTo>
                  <a:cubicBezTo>
                    <a:pt x="780243" y="938956"/>
                    <a:pt x="782529" y="949647"/>
                    <a:pt x="782074" y="960401"/>
                  </a:cubicBezTo>
                  <a:cubicBezTo>
                    <a:pt x="782279" y="966858"/>
                    <a:pt x="782889" y="973295"/>
                    <a:pt x="783902" y="979676"/>
                  </a:cubicBezTo>
                  <a:cubicBezTo>
                    <a:pt x="784748" y="988335"/>
                    <a:pt x="788563" y="996437"/>
                    <a:pt x="794697" y="1002606"/>
                  </a:cubicBezTo>
                  <a:cubicBezTo>
                    <a:pt x="798082" y="1005162"/>
                    <a:pt x="801999" y="1006923"/>
                    <a:pt x="806157" y="1007756"/>
                  </a:cubicBezTo>
                  <a:cubicBezTo>
                    <a:pt x="811305" y="1009252"/>
                    <a:pt x="813796" y="1010082"/>
                    <a:pt x="815125" y="1013572"/>
                  </a:cubicBezTo>
                  <a:cubicBezTo>
                    <a:pt x="815672" y="1019336"/>
                    <a:pt x="814456" y="1025131"/>
                    <a:pt x="811638" y="1030188"/>
                  </a:cubicBezTo>
                  <a:cubicBezTo>
                    <a:pt x="810807" y="1032182"/>
                    <a:pt x="809479" y="1034176"/>
                    <a:pt x="809479" y="1035838"/>
                  </a:cubicBezTo>
                  <a:cubicBezTo>
                    <a:pt x="806397" y="1046145"/>
                    <a:pt x="803956" y="1056633"/>
                    <a:pt x="802171" y="1067242"/>
                  </a:cubicBezTo>
                  <a:lnTo>
                    <a:pt x="801008" y="1073390"/>
                  </a:lnTo>
                  <a:cubicBezTo>
                    <a:pt x="798184" y="1087846"/>
                    <a:pt x="796026" y="1100806"/>
                    <a:pt x="794365" y="1112936"/>
                  </a:cubicBezTo>
                  <a:cubicBezTo>
                    <a:pt x="793036" y="1117422"/>
                    <a:pt x="793036" y="1122241"/>
                    <a:pt x="793036" y="1126893"/>
                  </a:cubicBezTo>
                  <a:cubicBezTo>
                    <a:pt x="792721" y="1135484"/>
                    <a:pt x="791440" y="1144012"/>
                    <a:pt x="789216" y="1152316"/>
                  </a:cubicBezTo>
                  <a:cubicBezTo>
                    <a:pt x="785613" y="1161414"/>
                    <a:pt x="779510" y="1169307"/>
                    <a:pt x="771611" y="1175080"/>
                  </a:cubicBezTo>
                  <a:lnTo>
                    <a:pt x="769951" y="1176575"/>
                  </a:lnTo>
                  <a:cubicBezTo>
                    <a:pt x="760368" y="1185579"/>
                    <a:pt x="751485" y="1195300"/>
                    <a:pt x="743377" y="1205653"/>
                  </a:cubicBezTo>
                  <a:lnTo>
                    <a:pt x="735571" y="1215290"/>
                  </a:lnTo>
                  <a:cubicBezTo>
                    <a:pt x="730423" y="1221771"/>
                    <a:pt x="725274" y="1228251"/>
                    <a:pt x="719959" y="1234399"/>
                  </a:cubicBezTo>
                  <a:cubicBezTo>
                    <a:pt x="716456" y="1238205"/>
                    <a:pt x="712741" y="1241810"/>
                    <a:pt x="708832" y="1245199"/>
                  </a:cubicBezTo>
                  <a:cubicBezTo>
                    <a:pt x="703415" y="1249675"/>
                    <a:pt x="698464" y="1254686"/>
                    <a:pt x="694050" y="1260153"/>
                  </a:cubicBezTo>
                  <a:cubicBezTo>
                    <a:pt x="686772" y="1271230"/>
                    <a:pt x="681174" y="1283325"/>
                    <a:pt x="677442" y="1296043"/>
                  </a:cubicBezTo>
                  <a:cubicBezTo>
                    <a:pt x="673921" y="1307271"/>
                    <a:pt x="669070" y="1318037"/>
                    <a:pt x="662993" y="1328113"/>
                  </a:cubicBezTo>
                  <a:cubicBezTo>
                    <a:pt x="657298" y="1336484"/>
                    <a:pt x="650416" y="1343985"/>
                    <a:pt x="642564" y="1350378"/>
                  </a:cubicBezTo>
                  <a:cubicBezTo>
                    <a:pt x="639609" y="1352538"/>
                    <a:pt x="636500" y="1354482"/>
                    <a:pt x="633263" y="1356193"/>
                  </a:cubicBezTo>
                  <a:cubicBezTo>
                    <a:pt x="626912" y="1359277"/>
                    <a:pt x="621259" y="1363632"/>
                    <a:pt x="616655" y="1368987"/>
                  </a:cubicBezTo>
                  <a:cubicBezTo>
                    <a:pt x="612882" y="1374722"/>
                    <a:pt x="611735" y="1381794"/>
                    <a:pt x="613499" y="1388428"/>
                  </a:cubicBezTo>
                  <a:cubicBezTo>
                    <a:pt x="614249" y="1391933"/>
                    <a:pt x="614249" y="1395557"/>
                    <a:pt x="613499" y="1399062"/>
                  </a:cubicBezTo>
                  <a:cubicBezTo>
                    <a:pt x="611840" y="1403383"/>
                    <a:pt x="608684" y="1404878"/>
                    <a:pt x="603202" y="1407039"/>
                  </a:cubicBezTo>
                  <a:cubicBezTo>
                    <a:pt x="600171" y="1408080"/>
                    <a:pt x="597273" y="1409475"/>
                    <a:pt x="594567" y="1411192"/>
                  </a:cubicBezTo>
                  <a:cubicBezTo>
                    <a:pt x="591957" y="1412915"/>
                    <a:pt x="589461" y="1414802"/>
                    <a:pt x="587092" y="1416842"/>
                  </a:cubicBezTo>
                  <a:cubicBezTo>
                    <a:pt x="583106" y="1420331"/>
                    <a:pt x="575632" y="1424318"/>
                    <a:pt x="574969" y="1424153"/>
                  </a:cubicBezTo>
                  <a:cubicBezTo>
                    <a:pt x="574304" y="1423987"/>
                    <a:pt x="572477" y="1422990"/>
                    <a:pt x="570484" y="1417507"/>
                  </a:cubicBezTo>
                  <a:cubicBezTo>
                    <a:pt x="563342" y="1398564"/>
                    <a:pt x="558859" y="1396072"/>
                    <a:pt x="538264" y="1399893"/>
                  </a:cubicBezTo>
                  <a:cubicBezTo>
                    <a:pt x="535381" y="1401023"/>
                    <a:pt x="532179" y="1401023"/>
                    <a:pt x="529295" y="1399893"/>
                  </a:cubicBezTo>
                  <a:cubicBezTo>
                    <a:pt x="526754" y="1397433"/>
                    <a:pt x="525216" y="1394118"/>
                    <a:pt x="524978" y="1390588"/>
                  </a:cubicBezTo>
                  <a:cubicBezTo>
                    <a:pt x="524965" y="1378162"/>
                    <a:pt x="517106" y="1367100"/>
                    <a:pt x="505379" y="1363006"/>
                  </a:cubicBezTo>
                  <a:cubicBezTo>
                    <a:pt x="497517" y="1359785"/>
                    <a:pt x="490270" y="1355232"/>
                    <a:pt x="483955" y="1349547"/>
                  </a:cubicBezTo>
                  <a:cubicBezTo>
                    <a:pt x="482268" y="1348024"/>
                    <a:pt x="480660" y="1346416"/>
                    <a:pt x="479138" y="1344729"/>
                  </a:cubicBezTo>
                  <a:cubicBezTo>
                    <a:pt x="473047" y="1335826"/>
                    <a:pt x="463015" y="1330436"/>
                    <a:pt x="452233" y="1330272"/>
                  </a:cubicBezTo>
                  <a:cubicBezTo>
                    <a:pt x="448607" y="1330449"/>
                    <a:pt x="444998" y="1330893"/>
                    <a:pt x="441437" y="1331602"/>
                  </a:cubicBezTo>
                  <a:cubicBezTo>
                    <a:pt x="436019" y="1333217"/>
                    <a:pt x="430247" y="1333217"/>
                    <a:pt x="424829" y="1331602"/>
                  </a:cubicBezTo>
                  <a:cubicBezTo>
                    <a:pt x="417844" y="1328161"/>
                    <a:pt x="411497" y="1323553"/>
                    <a:pt x="406062" y="1317977"/>
                  </a:cubicBezTo>
                  <a:cubicBezTo>
                    <a:pt x="403404" y="1315428"/>
                    <a:pt x="400747" y="1313103"/>
                    <a:pt x="398090" y="1310998"/>
                  </a:cubicBezTo>
                  <a:cubicBezTo>
                    <a:pt x="387361" y="1303035"/>
                    <a:pt x="375414" y="1296863"/>
                    <a:pt x="362714" y="1292720"/>
                  </a:cubicBezTo>
                  <a:cubicBezTo>
                    <a:pt x="352897" y="1289208"/>
                    <a:pt x="343441" y="1284757"/>
                    <a:pt x="334479" y="1279427"/>
                  </a:cubicBezTo>
                  <a:lnTo>
                    <a:pt x="333317" y="1279427"/>
                  </a:lnTo>
                  <a:cubicBezTo>
                    <a:pt x="325990" y="1275550"/>
                    <a:pt x="319807" y="1269821"/>
                    <a:pt x="315379" y="1262811"/>
                  </a:cubicBezTo>
                  <a:cubicBezTo>
                    <a:pt x="314549" y="1261150"/>
                    <a:pt x="313884" y="1259156"/>
                    <a:pt x="313054" y="1257162"/>
                  </a:cubicBezTo>
                  <a:cubicBezTo>
                    <a:pt x="310563" y="1251181"/>
                    <a:pt x="307573" y="1243038"/>
                    <a:pt x="298937" y="1240546"/>
                  </a:cubicBezTo>
                  <a:cubicBezTo>
                    <a:pt x="285983" y="1236558"/>
                    <a:pt x="274191" y="1250183"/>
                    <a:pt x="265720" y="1259987"/>
                  </a:cubicBezTo>
                  <a:lnTo>
                    <a:pt x="260239" y="1265968"/>
                  </a:lnTo>
                  <a:cubicBezTo>
                    <a:pt x="251741" y="1274378"/>
                    <a:pt x="242637" y="1282154"/>
                    <a:pt x="233002" y="1289231"/>
                  </a:cubicBezTo>
                  <a:lnTo>
                    <a:pt x="232171" y="1289231"/>
                  </a:lnTo>
                  <a:lnTo>
                    <a:pt x="232171" y="1288234"/>
                  </a:lnTo>
                  <a:cubicBezTo>
                    <a:pt x="224531" y="1268794"/>
                    <a:pt x="213571" y="1270954"/>
                    <a:pt x="199951" y="1275938"/>
                  </a:cubicBezTo>
                  <a:cubicBezTo>
                    <a:pt x="188527" y="1280006"/>
                    <a:pt x="175795" y="1277522"/>
                    <a:pt x="166734" y="1269458"/>
                  </a:cubicBezTo>
                  <a:cubicBezTo>
                    <a:pt x="159909" y="1265518"/>
                    <a:pt x="152868" y="1261968"/>
                    <a:pt x="145642" y="1258824"/>
                  </a:cubicBezTo>
                  <a:cubicBezTo>
                    <a:pt x="139402" y="1256269"/>
                    <a:pt x="133351" y="1253270"/>
                    <a:pt x="127539" y="1249851"/>
                  </a:cubicBezTo>
                  <a:cubicBezTo>
                    <a:pt x="124715" y="1248356"/>
                    <a:pt x="121726" y="1246362"/>
                    <a:pt x="118737" y="1244534"/>
                  </a:cubicBezTo>
                  <a:cubicBezTo>
                    <a:pt x="103623" y="1234731"/>
                    <a:pt x="85354" y="1223099"/>
                    <a:pt x="67582" y="1233567"/>
                  </a:cubicBezTo>
                  <a:lnTo>
                    <a:pt x="58946" y="1227752"/>
                  </a:lnTo>
                  <a:cubicBezTo>
                    <a:pt x="54628" y="1224761"/>
                    <a:pt x="50310" y="1221937"/>
                    <a:pt x="46158" y="1218614"/>
                  </a:cubicBezTo>
                  <a:cubicBezTo>
                    <a:pt x="40661" y="1213658"/>
                    <a:pt x="35757" y="1208082"/>
                    <a:pt x="31543" y="1201998"/>
                  </a:cubicBezTo>
                  <a:cubicBezTo>
                    <a:pt x="28387" y="1198009"/>
                    <a:pt x="25232" y="1194022"/>
                    <a:pt x="21577" y="1190200"/>
                  </a:cubicBezTo>
                  <a:cubicBezTo>
                    <a:pt x="18416" y="1187232"/>
                    <a:pt x="14903" y="1184665"/>
                    <a:pt x="11114" y="1182557"/>
                  </a:cubicBezTo>
                  <a:cubicBezTo>
                    <a:pt x="7646" y="1180767"/>
                    <a:pt x="4502" y="1178408"/>
                    <a:pt x="1813" y="1175578"/>
                  </a:cubicBezTo>
                  <a:cubicBezTo>
                    <a:pt x="-1010" y="1171923"/>
                    <a:pt x="-678" y="1171757"/>
                    <a:pt x="3807" y="1167602"/>
                  </a:cubicBezTo>
                  <a:cubicBezTo>
                    <a:pt x="5838" y="1165867"/>
                    <a:pt x="7675" y="1163917"/>
                    <a:pt x="9288" y="1161787"/>
                  </a:cubicBezTo>
                  <a:cubicBezTo>
                    <a:pt x="10994" y="1159511"/>
                    <a:pt x="12548" y="1157124"/>
                    <a:pt x="13938" y="1154642"/>
                  </a:cubicBezTo>
                  <a:cubicBezTo>
                    <a:pt x="17425" y="1148827"/>
                    <a:pt x="18754" y="1146666"/>
                    <a:pt x="26560" y="1146666"/>
                  </a:cubicBezTo>
                  <a:cubicBezTo>
                    <a:pt x="38186" y="1146666"/>
                    <a:pt x="45659" y="1145836"/>
                    <a:pt x="50808" y="1132377"/>
                  </a:cubicBezTo>
                  <a:cubicBezTo>
                    <a:pt x="53611" y="1124746"/>
                    <a:pt x="55832" y="1116915"/>
                    <a:pt x="57451" y="1108948"/>
                  </a:cubicBezTo>
                  <a:cubicBezTo>
                    <a:pt x="58712" y="1102362"/>
                    <a:pt x="58712" y="1095595"/>
                    <a:pt x="57451" y="1089009"/>
                  </a:cubicBezTo>
                  <a:cubicBezTo>
                    <a:pt x="56508" y="1084532"/>
                    <a:pt x="56118" y="1079956"/>
                    <a:pt x="56288" y="1075384"/>
                  </a:cubicBezTo>
                  <a:cubicBezTo>
                    <a:pt x="56903" y="1070642"/>
                    <a:pt x="58307" y="1066037"/>
                    <a:pt x="60441" y="1061759"/>
                  </a:cubicBezTo>
                  <a:cubicBezTo>
                    <a:pt x="63510" y="1055842"/>
                    <a:pt x="65212" y="1049313"/>
                    <a:pt x="65423" y="1042651"/>
                  </a:cubicBezTo>
                  <a:cubicBezTo>
                    <a:pt x="65094" y="1036338"/>
                    <a:pt x="63150" y="1030215"/>
                    <a:pt x="59776" y="1024871"/>
                  </a:cubicBezTo>
                  <a:cubicBezTo>
                    <a:pt x="57548" y="1021379"/>
                    <a:pt x="56024" y="1017484"/>
                    <a:pt x="55292" y="1013406"/>
                  </a:cubicBezTo>
                  <a:cubicBezTo>
                    <a:pt x="55492" y="1007674"/>
                    <a:pt x="56788" y="1002033"/>
                    <a:pt x="59112" y="996790"/>
                  </a:cubicBezTo>
                  <a:cubicBezTo>
                    <a:pt x="60036" y="994516"/>
                    <a:pt x="60814" y="992185"/>
                    <a:pt x="61437" y="989811"/>
                  </a:cubicBezTo>
                  <a:cubicBezTo>
                    <a:pt x="64427" y="979676"/>
                    <a:pt x="66752" y="975854"/>
                    <a:pt x="76053" y="973195"/>
                  </a:cubicBezTo>
                  <a:lnTo>
                    <a:pt x="80371" y="972032"/>
                  </a:lnTo>
                  <a:cubicBezTo>
                    <a:pt x="88616" y="971300"/>
                    <a:pt x="95385" y="965204"/>
                    <a:pt x="96979" y="957077"/>
                  </a:cubicBezTo>
                  <a:cubicBezTo>
                    <a:pt x="97544" y="954678"/>
                    <a:pt x="97877" y="952230"/>
                    <a:pt x="97975" y="949767"/>
                  </a:cubicBezTo>
                  <a:cubicBezTo>
                    <a:pt x="97958" y="947483"/>
                    <a:pt x="98410" y="945221"/>
                    <a:pt x="99304" y="943121"/>
                  </a:cubicBezTo>
                  <a:cubicBezTo>
                    <a:pt x="100015" y="941929"/>
                    <a:pt x="100979" y="940907"/>
                    <a:pt x="102127" y="940130"/>
                  </a:cubicBezTo>
                  <a:cubicBezTo>
                    <a:pt x="103562" y="939027"/>
                    <a:pt x="104847" y="937743"/>
                    <a:pt x="105947" y="936308"/>
                  </a:cubicBezTo>
                  <a:cubicBezTo>
                    <a:pt x="111448" y="929997"/>
                    <a:pt x="112504" y="920953"/>
                    <a:pt x="108605" y="913545"/>
                  </a:cubicBezTo>
                  <a:lnTo>
                    <a:pt x="106612" y="907396"/>
                  </a:lnTo>
                  <a:cubicBezTo>
                    <a:pt x="104950" y="899081"/>
                    <a:pt x="100425" y="891614"/>
                    <a:pt x="93824" y="886294"/>
                  </a:cubicBezTo>
                  <a:cubicBezTo>
                    <a:pt x="87882" y="882430"/>
                    <a:pt x="83568" y="876517"/>
                    <a:pt x="81700" y="869678"/>
                  </a:cubicBezTo>
                  <a:cubicBezTo>
                    <a:pt x="79259" y="853468"/>
                    <a:pt x="81150" y="836900"/>
                    <a:pt x="87181" y="821658"/>
                  </a:cubicBezTo>
                  <a:cubicBezTo>
                    <a:pt x="88343" y="818168"/>
                    <a:pt x="89340" y="814845"/>
                    <a:pt x="90170" y="811356"/>
                  </a:cubicBezTo>
                  <a:cubicBezTo>
                    <a:pt x="95651" y="791251"/>
                    <a:pt x="104785" y="782943"/>
                    <a:pt x="121394" y="782943"/>
                  </a:cubicBezTo>
                  <a:cubicBezTo>
                    <a:pt x="126058" y="783039"/>
                    <a:pt x="130714" y="783372"/>
                    <a:pt x="135345" y="783940"/>
                  </a:cubicBezTo>
                  <a:cubicBezTo>
                    <a:pt x="149718" y="787233"/>
                    <a:pt x="164794" y="785289"/>
                    <a:pt x="177863" y="778456"/>
                  </a:cubicBezTo>
                  <a:cubicBezTo>
                    <a:pt x="183784" y="773605"/>
                    <a:pt x="188074" y="767051"/>
                    <a:pt x="190152" y="759681"/>
                  </a:cubicBezTo>
                  <a:cubicBezTo>
                    <a:pt x="193807" y="750874"/>
                    <a:pt x="197958" y="745058"/>
                    <a:pt x="202609" y="743896"/>
                  </a:cubicBezTo>
                  <a:cubicBezTo>
                    <a:pt x="207258" y="742732"/>
                    <a:pt x="208089" y="743896"/>
                    <a:pt x="211411" y="748548"/>
                  </a:cubicBezTo>
                  <a:lnTo>
                    <a:pt x="213571" y="751373"/>
                  </a:lnTo>
                  <a:cubicBezTo>
                    <a:pt x="216062" y="754530"/>
                    <a:pt x="218885" y="757687"/>
                    <a:pt x="221542" y="760678"/>
                  </a:cubicBezTo>
                  <a:cubicBezTo>
                    <a:pt x="225429" y="764925"/>
                    <a:pt x="229034" y="769421"/>
                    <a:pt x="232337" y="774137"/>
                  </a:cubicBezTo>
                  <a:cubicBezTo>
                    <a:pt x="233666" y="776130"/>
                    <a:pt x="234995" y="778290"/>
                    <a:pt x="236323" y="780617"/>
                  </a:cubicBezTo>
                  <a:cubicBezTo>
                    <a:pt x="240492" y="789792"/>
                    <a:pt x="247396" y="797454"/>
                    <a:pt x="256087" y="802550"/>
                  </a:cubicBezTo>
                  <a:cubicBezTo>
                    <a:pt x="260701" y="805677"/>
                    <a:pt x="266754" y="805677"/>
                    <a:pt x="271368" y="802550"/>
                  </a:cubicBezTo>
                  <a:cubicBezTo>
                    <a:pt x="279339" y="795405"/>
                    <a:pt x="274689" y="777294"/>
                    <a:pt x="273028" y="771976"/>
                  </a:cubicBezTo>
                  <a:cubicBezTo>
                    <a:pt x="270123" y="765231"/>
                    <a:pt x="270428" y="757534"/>
                    <a:pt x="273859" y="751041"/>
                  </a:cubicBezTo>
                  <a:cubicBezTo>
                    <a:pt x="275974" y="746280"/>
                    <a:pt x="277805" y="741397"/>
                    <a:pt x="279339" y="736418"/>
                  </a:cubicBezTo>
                  <a:cubicBezTo>
                    <a:pt x="280444" y="732523"/>
                    <a:pt x="281775" y="728694"/>
                    <a:pt x="283325" y="724954"/>
                  </a:cubicBezTo>
                  <a:cubicBezTo>
                    <a:pt x="289202" y="709672"/>
                    <a:pt x="299422" y="696445"/>
                    <a:pt x="312721" y="686903"/>
                  </a:cubicBezTo>
                  <a:cubicBezTo>
                    <a:pt x="321423" y="681399"/>
                    <a:pt x="328345" y="673493"/>
                    <a:pt x="332652" y="664139"/>
                  </a:cubicBezTo>
                  <a:cubicBezTo>
                    <a:pt x="333981" y="662145"/>
                    <a:pt x="335475" y="659818"/>
                    <a:pt x="337137" y="657659"/>
                  </a:cubicBezTo>
                  <a:cubicBezTo>
                    <a:pt x="341809" y="651866"/>
                    <a:pt x="345001" y="645022"/>
                    <a:pt x="346438" y="637719"/>
                  </a:cubicBezTo>
                  <a:cubicBezTo>
                    <a:pt x="346496" y="630977"/>
                    <a:pt x="344653" y="624354"/>
                    <a:pt x="341123" y="618611"/>
                  </a:cubicBezTo>
                  <a:cubicBezTo>
                    <a:pt x="338771" y="615079"/>
                    <a:pt x="337607" y="610888"/>
                    <a:pt x="337801" y="606647"/>
                  </a:cubicBezTo>
                  <a:lnTo>
                    <a:pt x="342949" y="598506"/>
                  </a:lnTo>
                  <a:cubicBezTo>
                    <a:pt x="350922" y="590364"/>
                    <a:pt x="360222" y="586542"/>
                    <a:pt x="363544" y="587041"/>
                  </a:cubicBezTo>
                  <a:cubicBezTo>
                    <a:pt x="366866" y="587539"/>
                    <a:pt x="367863" y="588703"/>
                    <a:pt x="370187" y="592857"/>
                  </a:cubicBezTo>
                  <a:lnTo>
                    <a:pt x="372346" y="596180"/>
                  </a:lnTo>
                  <a:cubicBezTo>
                    <a:pt x="383228" y="610669"/>
                    <a:pt x="398874" y="620849"/>
                    <a:pt x="416525" y="624926"/>
                  </a:cubicBezTo>
                  <a:cubicBezTo>
                    <a:pt x="419579" y="626043"/>
                    <a:pt x="422572" y="627319"/>
                    <a:pt x="425493" y="628747"/>
                  </a:cubicBezTo>
                  <a:cubicBezTo>
                    <a:pt x="438613" y="634729"/>
                    <a:pt x="454724" y="642206"/>
                    <a:pt x="465187" y="637055"/>
                  </a:cubicBezTo>
                  <a:cubicBezTo>
                    <a:pt x="469426" y="634863"/>
                    <a:pt x="472381" y="630798"/>
                    <a:pt x="473159" y="626089"/>
                  </a:cubicBezTo>
                  <a:cubicBezTo>
                    <a:pt x="473741" y="622345"/>
                    <a:pt x="473741" y="618533"/>
                    <a:pt x="473159" y="614790"/>
                  </a:cubicBezTo>
                  <a:cubicBezTo>
                    <a:pt x="472160" y="611203"/>
                    <a:pt x="472160" y="607411"/>
                    <a:pt x="473159" y="603823"/>
                  </a:cubicBezTo>
                  <a:cubicBezTo>
                    <a:pt x="474904" y="600375"/>
                    <a:pt x="476961" y="597094"/>
                    <a:pt x="479304" y="594020"/>
                  </a:cubicBezTo>
                  <a:cubicBezTo>
                    <a:pt x="482398" y="590289"/>
                    <a:pt x="484970" y="586152"/>
                    <a:pt x="486943" y="581724"/>
                  </a:cubicBezTo>
                  <a:cubicBezTo>
                    <a:pt x="487253" y="581089"/>
                    <a:pt x="487543" y="580445"/>
                    <a:pt x="487812" y="579792"/>
                  </a:cubicBezTo>
                  <a:cubicBezTo>
                    <a:pt x="495065" y="562237"/>
                    <a:pt x="486720" y="542123"/>
                    <a:pt x="469173" y="534867"/>
                  </a:cubicBezTo>
                  <a:lnTo>
                    <a:pt x="464522" y="533206"/>
                  </a:lnTo>
                  <a:cubicBezTo>
                    <a:pt x="457215" y="530380"/>
                    <a:pt x="453894" y="529550"/>
                    <a:pt x="452897" y="522571"/>
                  </a:cubicBezTo>
                  <a:cubicBezTo>
                    <a:pt x="451901" y="515593"/>
                    <a:pt x="456053" y="510940"/>
                    <a:pt x="462697" y="504460"/>
                  </a:cubicBezTo>
                  <a:cubicBezTo>
                    <a:pt x="478318" y="492959"/>
                    <a:pt x="483128" y="471727"/>
                    <a:pt x="473990" y="454612"/>
                  </a:cubicBezTo>
                  <a:cubicBezTo>
                    <a:pt x="470009" y="445104"/>
                    <a:pt x="459160" y="440526"/>
                    <a:pt x="449576" y="444310"/>
                  </a:cubicBezTo>
                  <a:cubicBezTo>
                    <a:pt x="444643" y="445977"/>
                    <a:pt x="439244" y="445557"/>
                    <a:pt x="434628" y="443147"/>
                  </a:cubicBezTo>
                  <a:cubicBezTo>
                    <a:pt x="422620" y="432070"/>
                    <a:pt x="414570" y="417363"/>
                    <a:pt x="411709" y="401275"/>
                  </a:cubicBezTo>
                  <a:cubicBezTo>
                    <a:pt x="409745" y="394703"/>
                    <a:pt x="408848" y="387859"/>
                    <a:pt x="409052" y="381004"/>
                  </a:cubicBezTo>
                  <a:cubicBezTo>
                    <a:pt x="409398" y="376050"/>
                    <a:pt x="411521" y="371389"/>
                    <a:pt x="415030" y="367877"/>
                  </a:cubicBezTo>
                  <a:cubicBezTo>
                    <a:pt x="416192" y="366547"/>
                    <a:pt x="417521" y="364886"/>
                    <a:pt x="419182" y="362559"/>
                  </a:cubicBezTo>
                  <a:cubicBezTo>
                    <a:pt x="423623" y="358184"/>
                    <a:pt x="424576" y="351371"/>
                    <a:pt x="421507" y="345943"/>
                  </a:cubicBezTo>
                  <a:cubicBezTo>
                    <a:pt x="420972" y="344675"/>
                    <a:pt x="420244" y="343499"/>
                    <a:pt x="419348" y="342454"/>
                  </a:cubicBezTo>
                  <a:cubicBezTo>
                    <a:pt x="418953" y="341718"/>
                    <a:pt x="418448" y="341046"/>
                    <a:pt x="417853" y="340460"/>
                  </a:cubicBezTo>
                  <a:cubicBezTo>
                    <a:pt x="418020" y="338301"/>
                    <a:pt x="418849" y="337470"/>
                    <a:pt x="422836" y="335309"/>
                  </a:cubicBezTo>
                  <a:cubicBezTo>
                    <a:pt x="424695" y="334223"/>
                    <a:pt x="426471" y="333001"/>
                    <a:pt x="428151" y="331654"/>
                  </a:cubicBezTo>
                  <a:cubicBezTo>
                    <a:pt x="433258" y="327459"/>
                    <a:pt x="437586" y="322397"/>
                    <a:pt x="440939" y="316700"/>
                  </a:cubicBezTo>
                  <a:lnTo>
                    <a:pt x="443098" y="313376"/>
                  </a:lnTo>
                  <a:cubicBezTo>
                    <a:pt x="444864" y="310813"/>
                    <a:pt x="446866" y="308421"/>
                    <a:pt x="449077" y="306231"/>
                  </a:cubicBezTo>
                  <a:cubicBezTo>
                    <a:pt x="453864" y="301564"/>
                    <a:pt x="457552" y="295887"/>
                    <a:pt x="459872" y="289615"/>
                  </a:cubicBezTo>
                  <a:cubicBezTo>
                    <a:pt x="461033" y="285494"/>
                    <a:pt x="461756" y="281261"/>
                    <a:pt x="462031" y="276987"/>
                  </a:cubicBezTo>
                  <a:cubicBezTo>
                    <a:pt x="462381" y="271159"/>
                    <a:pt x="464026" y="265482"/>
                    <a:pt x="466848" y="260372"/>
                  </a:cubicBezTo>
                  <a:lnTo>
                    <a:pt x="470003" y="255719"/>
                  </a:lnTo>
                  <a:cubicBezTo>
                    <a:pt x="476080" y="249625"/>
                    <a:pt x="478200" y="240624"/>
                    <a:pt x="475484" y="232457"/>
                  </a:cubicBezTo>
                  <a:cubicBezTo>
                    <a:pt x="474646" y="229720"/>
                    <a:pt x="473475" y="227097"/>
                    <a:pt x="471997" y="224647"/>
                  </a:cubicBezTo>
                  <a:cubicBezTo>
                    <a:pt x="469549" y="221650"/>
                    <a:pt x="469549" y="217343"/>
                    <a:pt x="471997" y="214345"/>
                  </a:cubicBezTo>
                  <a:lnTo>
                    <a:pt x="474155" y="210357"/>
                  </a:lnTo>
                  <a:cubicBezTo>
                    <a:pt x="477847" y="204969"/>
                    <a:pt x="479868" y="198612"/>
                    <a:pt x="479968" y="192080"/>
                  </a:cubicBezTo>
                  <a:cubicBezTo>
                    <a:pt x="478303" y="180679"/>
                    <a:pt x="471171" y="170812"/>
                    <a:pt x="460868" y="165661"/>
                  </a:cubicBezTo>
                  <a:cubicBezTo>
                    <a:pt x="455590" y="162590"/>
                    <a:pt x="451054" y="158391"/>
                    <a:pt x="447582" y="153365"/>
                  </a:cubicBezTo>
                  <a:cubicBezTo>
                    <a:pt x="445257" y="149876"/>
                    <a:pt x="445922" y="148380"/>
                    <a:pt x="447582" y="144725"/>
                  </a:cubicBezTo>
                  <a:cubicBezTo>
                    <a:pt x="448789" y="142127"/>
                    <a:pt x="449682" y="139393"/>
                    <a:pt x="450239" y="136583"/>
                  </a:cubicBezTo>
                  <a:cubicBezTo>
                    <a:pt x="450574" y="133270"/>
                    <a:pt x="450177" y="129923"/>
                    <a:pt x="449077" y="126780"/>
                  </a:cubicBezTo>
                  <a:cubicBezTo>
                    <a:pt x="448454" y="124665"/>
                    <a:pt x="448454" y="122414"/>
                    <a:pt x="449077" y="120299"/>
                  </a:cubicBezTo>
                  <a:cubicBezTo>
                    <a:pt x="449987" y="118018"/>
                    <a:pt x="451475" y="116013"/>
                    <a:pt x="453395" y="114483"/>
                  </a:cubicBezTo>
                  <a:cubicBezTo>
                    <a:pt x="459203" y="110320"/>
                    <a:pt x="460986" y="102472"/>
                    <a:pt x="457548" y="96206"/>
                  </a:cubicBezTo>
                  <a:cubicBezTo>
                    <a:pt x="456355" y="93021"/>
                    <a:pt x="454853" y="89960"/>
                    <a:pt x="453063" y="87068"/>
                  </a:cubicBezTo>
                  <a:cubicBezTo>
                    <a:pt x="450841" y="83475"/>
                    <a:pt x="449216" y="79548"/>
                    <a:pt x="448247" y="75436"/>
                  </a:cubicBezTo>
                  <a:cubicBezTo>
                    <a:pt x="447084" y="68125"/>
                    <a:pt x="445756" y="51010"/>
                    <a:pt x="458710" y="46192"/>
                  </a:cubicBezTo>
                  <a:cubicBezTo>
                    <a:pt x="461229" y="45329"/>
                    <a:pt x="463856" y="44827"/>
                    <a:pt x="466516" y="44696"/>
                  </a:cubicBezTo>
                  <a:cubicBezTo>
                    <a:pt x="470562" y="44557"/>
                    <a:pt x="474551" y="43714"/>
                    <a:pt x="478308" y="42204"/>
                  </a:cubicBezTo>
                  <a:cubicBezTo>
                    <a:pt x="481437" y="40599"/>
                    <a:pt x="484341" y="38587"/>
                    <a:pt x="486944" y="36223"/>
                  </a:cubicBezTo>
                  <a:lnTo>
                    <a:pt x="490765" y="33398"/>
                  </a:lnTo>
                  <a:lnTo>
                    <a:pt x="495581" y="30075"/>
                  </a:lnTo>
                  <a:cubicBezTo>
                    <a:pt x="501735" y="26962"/>
                    <a:pt x="506995" y="22329"/>
                    <a:pt x="510860" y="16616"/>
                  </a:cubicBezTo>
                  <a:cubicBezTo>
                    <a:pt x="513914" y="11519"/>
                    <a:pt x="515945" y="5875"/>
                    <a:pt x="51684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rtlCol="0" anchor="ctr">
              <a:noAutofit/>
            </a:bodyPr>
            <a:lstStyle/>
            <a:p>
              <a:endParaRPr lang="ru-RU"/>
            </a:p>
          </p:txBody>
        </p:sp>
        <p:sp>
          <p:nvSpPr>
            <p:cNvPr id="659" name="Полилиния: фигура 255">
              <a:extLst>
                <a:ext uri="{FF2B5EF4-FFF2-40B4-BE49-F238E27FC236}">
                  <a16:creationId xmlns:a16="http://schemas.microsoft.com/office/drawing/2014/main" id="{54C1FF88-F30D-4D42-938B-665900C1F381}"/>
                </a:ext>
              </a:extLst>
            </p:cNvPr>
            <p:cNvSpPr/>
            <p:nvPr/>
          </p:nvSpPr>
          <p:spPr>
            <a:xfrm>
              <a:off x="5993726" y="3918059"/>
              <a:ext cx="759832" cy="1110829"/>
            </a:xfrm>
            <a:custGeom>
              <a:avLst/>
              <a:gdLst>
                <a:gd name="connsiteX0" fmla="*/ 389965 w 759832"/>
                <a:gd name="connsiteY0" fmla="*/ 0 h 1110829"/>
                <a:gd name="connsiteX1" fmla="*/ 397936 w 759832"/>
                <a:gd name="connsiteY1" fmla="*/ 21434 h 1110829"/>
                <a:gd name="connsiteX2" fmla="*/ 403085 w 759832"/>
                <a:gd name="connsiteY2" fmla="*/ 35724 h 1110829"/>
                <a:gd name="connsiteX3" fmla="*/ 433977 w 759832"/>
                <a:gd name="connsiteY3" fmla="*/ 60814 h 1110829"/>
                <a:gd name="connsiteX4" fmla="*/ 456730 w 759832"/>
                <a:gd name="connsiteY4" fmla="*/ 80421 h 1110829"/>
                <a:gd name="connsiteX5" fmla="*/ 468521 w 759832"/>
                <a:gd name="connsiteY5" fmla="*/ 93714 h 1110829"/>
                <a:gd name="connsiteX6" fmla="*/ 481477 w 759832"/>
                <a:gd name="connsiteY6" fmla="*/ 109167 h 1110829"/>
                <a:gd name="connsiteX7" fmla="*/ 482971 w 759832"/>
                <a:gd name="connsiteY7" fmla="*/ 111991 h 1110829"/>
                <a:gd name="connsiteX8" fmla="*/ 486293 w 759832"/>
                <a:gd name="connsiteY8" fmla="*/ 118970 h 1110829"/>
                <a:gd name="connsiteX9" fmla="*/ 487123 w 759832"/>
                <a:gd name="connsiteY9" fmla="*/ 120797 h 1110829"/>
                <a:gd name="connsiteX10" fmla="*/ 499912 w 759832"/>
                <a:gd name="connsiteY10" fmla="*/ 139075 h 1110829"/>
                <a:gd name="connsiteX11" fmla="*/ 528146 w 759832"/>
                <a:gd name="connsiteY11" fmla="*/ 147881 h 1110829"/>
                <a:gd name="connsiteX12" fmla="*/ 550069 w 759832"/>
                <a:gd name="connsiteY12" fmla="*/ 154362 h 1110829"/>
                <a:gd name="connsiteX13" fmla="*/ 552228 w 759832"/>
                <a:gd name="connsiteY13" fmla="*/ 157519 h 1110829"/>
                <a:gd name="connsiteX14" fmla="*/ 546913 w 759832"/>
                <a:gd name="connsiteY14" fmla="*/ 162005 h 1110829"/>
                <a:gd name="connsiteX15" fmla="*/ 542928 w 759832"/>
                <a:gd name="connsiteY15" fmla="*/ 164830 h 1110829"/>
                <a:gd name="connsiteX16" fmla="*/ 537280 w 759832"/>
                <a:gd name="connsiteY16" fmla="*/ 188092 h 1110829"/>
                <a:gd name="connsiteX17" fmla="*/ 553889 w 759832"/>
                <a:gd name="connsiteY17" fmla="*/ 201718 h 1110829"/>
                <a:gd name="connsiteX18" fmla="*/ 579798 w 759832"/>
                <a:gd name="connsiteY18" fmla="*/ 181945 h 1110829"/>
                <a:gd name="connsiteX19" fmla="*/ 607867 w 759832"/>
                <a:gd name="connsiteY19" fmla="*/ 167821 h 1110829"/>
                <a:gd name="connsiteX20" fmla="*/ 617167 w 759832"/>
                <a:gd name="connsiteY20" fmla="*/ 184437 h 1110829"/>
                <a:gd name="connsiteX21" fmla="*/ 623810 w 759832"/>
                <a:gd name="connsiteY21" fmla="*/ 199392 h 1110829"/>
                <a:gd name="connsiteX22" fmla="*/ 649553 w 759832"/>
                <a:gd name="connsiteY22" fmla="*/ 203378 h 1110829"/>
                <a:gd name="connsiteX23" fmla="*/ 654702 w 759832"/>
                <a:gd name="connsiteY23" fmla="*/ 201053 h 1110829"/>
                <a:gd name="connsiteX24" fmla="*/ 672638 w 759832"/>
                <a:gd name="connsiteY24" fmla="*/ 215010 h 1110829"/>
                <a:gd name="connsiteX25" fmla="*/ 674964 w 759832"/>
                <a:gd name="connsiteY25" fmla="*/ 220161 h 1110829"/>
                <a:gd name="connsiteX26" fmla="*/ 681773 w 759832"/>
                <a:gd name="connsiteY26" fmla="*/ 229632 h 1110829"/>
                <a:gd name="connsiteX27" fmla="*/ 686423 w 759832"/>
                <a:gd name="connsiteY27" fmla="*/ 235780 h 1110829"/>
                <a:gd name="connsiteX28" fmla="*/ 686423 w 759832"/>
                <a:gd name="connsiteY28" fmla="*/ 243756 h 1110829"/>
                <a:gd name="connsiteX29" fmla="*/ 685095 w 759832"/>
                <a:gd name="connsiteY29" fmla="*/ 250900 h 1110829"/>
                <a:gd name="connsiteX30" fmla="*/ 705523 w 759832"/>
                <a:gd name="connsiteY30" fmla="*/ 277320 h 1110829"/>
                <a:gd name="connsiteX31" fmla="*/ 717814 w 759832"/>
                <a:gd name="connsiteY31" fmla="*/ 288618 h 1110829"/>
                <a:gd name="connsiteX32" fmla="*/ 715323 w 759832"/>
                <a:gd name="connsiteY32" fmla="*/ 293271 h 1110829"/>
                <a:gd name="connsiteX33" fmla="*/ 712001 w 759832"/>
                <a:gd name="connsiteY33" fmla="*/ 295929 h 1110829"/>
                <a:gd name="connsiteX34" fmla="*/ 704029 w 759832"/>
                <a:gd name="connsiteY34" fmla="*/ 309388 h 1110829"/>
                <a:gd name="connsiteX35" fmla="*/ 709178 w 759832"/>
                <a:gd name="connsiteY35" fmla="*/ 318693 h 1110829"/>
                <a:gd name="connsiteX36" fmla="*/ 711669 w 759832"/>
                <a:gd name="connsiteY36" fmla="*/ 322016 h 1110829"/>
                <a:gd name="connsiteX37" fmla="*/ 711669 w 759832"/>
                <a:gd name="connsiteY37" fmla="*/ 327334 h 1110829"/>
                <a:gd name="connsiteX38" fmla="*/ 712997 w 759832"/>
                <a:gd name="connsiteY38" fmla="*/ 336473 h 1110829"/>
                <a:gd name="connsiteX39" fmla="*/ 725453 w 759832"/>
                <a:gd name="connsiteY39" fmla="*/ 347107 h 1110829"/>
                <a:gd name="connsiteX40" fmla="*/ 728442 w 759832"/>
                <a:gd name="connsiteY40" fmla="*/ 348436 h 1110829"/>
                <a:gd name="connsiteX41" fmla="*/ 751362 w 759832"/>
                <a:gd name="connsiteY41" fmla="*/ 373859 h 1110829"/>
                <a:gd name="connsiteX42" fmla="*/ 753854 w 759832"/>
                <a:gd name="connsiteY42" fmla="*/ 377846 h 1110829"/>
                <a:gd name="connsiteX43" fmla="*/ 759832 w 759832"/>
                <a:gd name="connsiteY43" fmla="*/ 387151 h 1110829"/>
                <a:gd name="connsiteX44" fmla="*/ 724789 w 759832"/>
                <a:gd name="connsiteY44" fmla="*/ 420881 h 1110829"/>
                <a:gd name="connsiteX45" fmla="*/ 690410 w 759832"/>
                <a:gd name="connsiteY45" fmla="*/ 503961 h 1110829"/>
                <a:gd name="connsiteX46" fmla="*/ 711669 w 759832"/>
                <a:gd name="connsiteY46" fmla="*/ 512934 h 1110829"/>
                <a:gd name="connsiteX47" fmla="*/ 714658 w 759832"/>
                <a:gd name="connsiteY47" fmla="*/ 512934 h 1110829"/>
                <a:gd name="connsiteX48" fmla="*/ 733591 w 759832"/>
                <a:gd name="connsiteY48" fmla="*/ 516921 h 1110829"/>
                <a:gd name="connsiteX49" fmla="*/ 750200 w 759832"/>
                <a:gd name="connsiteY49" fmla="*/ 545169 h 1110829"/>
                <a:gd name="connsiteX50" fmla="*/ 745383 w 759832"/>
                <a:gd name="connsiteY50" fmla="*/ 589201 h 1110829"/>
                <a:gd name="connsiteX51" fmla="*/ 737744 w 759832"/>
                <a:gd name="connsiteY51" fmla="*/ 617780 h 1110829"/>
                <a:gd name="connsiteX52" fmla="*/ 735418 w 759832"/>
                <a:gd name="connsiteY52" fmla="*/ 663807 h 1110829"/>
                <a:gd name="connsiteX53" fmla="*/ 733757 w 759832"/>
                <a:gd name="connsiteY53" fmla="*/ 700860 h 1110829"/>
                <a:gd name="connsiteX54" fmla="*/ 735916 w 759832"/>
                <a:gd name="connsiteY54" fmla="*/ 748050 h 1110829"/>
                <a:gd name="connsiteX55" fmla="*/ 742559 w 759832"/>
                <a:gd name="connsiteY55" fmla="*/ 763004 h 1110829"/>
                <a:gd name="connsiteX56" fmla="*/ 748705 w 759832"/>
                <a:gd name="connsiteY56" fmla="*/ 776795 h 1110829"/>
                <a:gd name="connsiteX57" fmla="*/ 730436 w 759832"/>
                <a:gd name="connsiteY57" fmla="*/ 812353 h 1110829"/>
                <a:gd name="connsiteX58" fmla="*/ 715322 w 759832"/>
                <a:gd name="connsiteY58" fmla="*/ 827806 h 1110829"/>
                <a:gd name="connsiteX59" fmla="*/ 704029 w 759832"/>
                <a:gd name="connsiteY59" fmla="*/ 849905 h 1110829"/>
                <a:gd name="connsiteX60" fmla="*/ 680943 w 759832"/>
                <a:gd name="connsiteY60" fmla="*/ 878484 h 1110829"/>
                <a:gd name="connsiteX61" fmla="*/ 612184 w 759832"/>
                <a:gd name="connsiteY61" fmla="*/ 884799 h 1110829"/>
                <a:gd name="connsiteX62" fmla="*/ 609029 w 759832"/>
                <a:gd name="connsiteY62" fmla="*/ 883303 h 1110829"/>
                <a:gd name="connsiteX63" fmla="*/ 604046 w 759832"/>
                <a:gd name="connsiteY63" fmla="*/ 880811 h 1110829"/>
                <a:gd name="connsiteX64" fmla="*/ 599728 w 759832"/>
                <a:gd name="connsiteY64" fmla="*/ 878484 h 1110829"/>
                <a:gd name="connsiteX65" fmla="*/ 579964 w 759832"/>
                <a:gd name="connsiteY65" fmla="*/ 873168 h 1110829"/>
                <a:gd name="connsiteX66" fmla="*/ 549404 w 759832"/>
                <a:gd name="connsiteY66" fmla="*/ 885297 h 1110829"/>
                <a:gd name="connsiteX67" fmla="*/ 489947 w 759832"/>
                <a:gd name="connsiteY67" fmla="*/ 894768 h 1110829"/>
                <a:gd name="connsiteX68" fmla="*/ 419361 w 759832"/>
                <a:gd name="connsiteY68" fmla="*/ 905735 h 1110829"/>
                <a:gd name="connsiteX69" fmla="*/ 376677 w 759832"/>
                <a:gd name="connsiteY69" fmla="*/ 963393 h 1110829"/>
                <a:gd name="connsiteX70" fmla="*/ 374020 w 759832"/>
                <a:gd name="connsiteY70" fmla="*/ 971201 h 1110829"/>
                <a:gd name="connsiteX71" fmla="*/ 347945 w 759832"/>
                <a:gd name="connsiteY71" fmla="*/ 1006760 h 1110829"/>
                <a:gd name="connsiteX72" fmla="*/ 317552 w 759832"/>
                <a:gd name="connsiteY72" fmla="*/ 1025203 h 1110829"/>
                <a:gd name="connsiteX73" fmla="*/ 293968 w 759832"/>
                <a:gd name="connsiteY73" fmla="*/ 1039992 h 1110829"/>
                <a:gd name="connsiteX74" fmla="*/ 282010 w 759832"/>
                <a:gd name="connsiteY74" fmla="*/ 1045807 h 1110829"/>
                <a:gd name="connsiteX75" fmla="*/ 261083 w 759832"/>
                <a:gd name="connsiteY75" fmla="*/ 1056939 h 1110829"/>
                <a:gd name="connsiteX76" fmla="*/ 248294 w 759832"/>
                <a:gd name="connsiteY76" fmla="*/ 1067075 h 1110829"/>
                <a:gd name="connsiteX77" fmla="*/ 231686 w 759832"/>
                <a:gd name="connsiteY77" fmla="*/ 1079039 h 1110829"/>
                <a:gd name="connsiteX78" fmla="*/ 161765 w 759832"/>
                <a:gd name="connsiteY78" fmla="*/ 1100473 h 1110829"/>
                <a:gd name="connsiteX79" fmla="*/ 120909 w 759832"/>
                <a:gd name="connsiteY79" fmla="*/ 1105791 h 1110829"/>
                <a:gd name="connsiteX80" fmla="*/ 84868 w 759832"/>
                <a:gd name="connsiteY80" fmla="*/ 1110609 h 1110829"/>
                <a:gd name="connsiteX81" fmla="*/ 26241 w 759832"/>
                <a:gd name="connsiteY81" fmla="*/ 1078208 h 1110829"/>
                <a:gd name="connsiteX82" fmla="*/ 0 w 759832"/>
                <a:gd name="connsiteY82" fmla="*/ 1061592 h 1110829"/>
                <a:gd name="connsiteX83" fmla="*/ 16608 w 759832"/>
                <a:gd name="connsiteY83" fmla="*/ 1024871 h 1110829"/>
                <a:gd name="connsiteX84" fmla="*/ 22919 w 759832"/>
                <a:gd name="connsiteY84" fmla="*/ 1020883 h 1110829"/>
                <a:gd name="connsiteX85" fmla="*/ 41188 w 759832"/>
                <a:gd name="connsiteY85" fmla="*/ 1002772 h 1110829"/>
                <a:gd name="connsiteX86" fmla="*/ 39694 w 759832"/>
                <a:gd name="connsiteY86" fmla="*/ 990808 h 1110829"/>
                <a:gd name="connsiteX87" fmla="*/ 18601 w 759832"/>
                <a:gd name="connsiteY87" fmla="*/ 983830 h 1110829"/>
                <a:gd name="connsiteX88" fmla="*/ 14616 w 759832"/>
                <a:gd name="connsiteY88" fmla="*/ 983830 h 1110829"/>
                <a:gd name="connsiteX89" fmla="*/ 4650 w 759832"/>
                <a:gd name="connsiteY89" fmla="*/ 980672 h 1110829"/>
                <a:gd name="connsiteX90" fmla="*/ 6477 w 759832"/>
                <a:gd name="connsiteY90" fmla="*/ 969540 h 1110829"/>
                <a:gd name="connsiteX91" fmla="*/ 8470 w 759832"/>
                <a:gd name="connsiteY91" fmla="*/ 962229 h 1110829"/>
                <a:gd name="connsiteX92" fmla="*/ 13121 w 759832"/>
                <a:gd name="connsiteY92" fmla="*/ 950432 h 1110829"/>
                <a:gd name="connsiteX93" fmla="*/ 16276 w 759832"/>
                <a:gd name="connsiteY93" fmla="*/ 947773 h 1110829"/>
                <a:gd name="connsiteX94" fmla="*/ 23418 w 759832"/>
                <a:gd name="connsiteY94" fmla="*/ 939631 h 1110829"/>
                <a:gd name="connsiteX95" fmla="*/ 16608 w 759832"/>
                <a:gd name="connsiteY95" fmla="*/ 918363 h 1110829"/>
                <a:gd name="connsiteX96" fmla="*/ 11626 w 759832"/>
                <a:gd name="connsiteY96" fmla="*/ 910388 h 1110829"/>
                <a:gd name="connsiteX97" fmla="*/ 11626 w 759832"/>
                <a:gd name="connsiteY97" fmla="*/ 903741 h 1110829"/>
                <a:gd name="connsiteX98" fmla="*/ 21093 w 759832"/>
                <a:gd name="connsiteY98" fmla="*/ 900252 h 1110829"/>
                <a:gd name="connsiteX99" fmla="*/ 32885 w 759832"/>
                <a:gd name="connsiteY99" fmla="*/ 896596 h 1110829"/>
                <a:gd name="connsiteX100" fmla="*/ 37867 w 759832"/>
                <a:gd name="connsiteY100" fmla="*/ 893273 h 1110829"/>
                <a:gd name="connsiteX101" fmla="*/ 44677 w 759832"/>
                <a:gd name="connsiteY101" fmla="*/ 890449 h 1110829"/>
                <a:gd name="connsiteX102" fmla="*/ 49160 w 759832"/>
                <a:gd name="connsiteY102" fmla="*/ 892442 h 1110829"/>
                <a:gd name="connsiteX103" fmla="*/ 59292 w 759832"/>
                <a:gd name="connsiteY103" fmla="*/ 896098 h 1110829"/>
                <a:gd name="connsiteX104" fmla="*/ 89187 w 759832"/>
                <a:gd name="connsiteY104" fmla="*/ 880812 h 1110829"/>
                <a:gd name="connsiteX105" fmla="*/ 96328 w 759832"/>
                <a:gd name="connsiteY105" fmla="*/ 872503 h 1110829"/>
                <a:gd name="connsiteX106" fmla="*/ 111940 w 759832"/>
                <a:gd name="connsiteY106" fmla="*/ 858712 h 1110829"/>
                <a:gd name="connsiteX107" fmla="*/ 124065 w 759832"/>
                <a:gd name="connsiteY107" fmla="*/ 860706 h 1110829"/>
                <a:gd name="connsiteX108" fmla="*/ 139011 w 759832"/>
                <a:gd name="connsiteY108" fmla="*/ 863531 h 1110829"/>
                <a:gd name="connsiteX109" fmla="*/ 159440 w 759832"/>
                <a:gd name="connsiteY109" fmla="*/ 840102 h 1110829"/>
                <a:gd name="connsiteX110" fmla="*/ 160769 w 759832"/>
                <a:gd name="connsiteY110" fmla="*/ 836945 h 1110829"/>
                <a:gd name="connsiteX111" fmla="*/ 180699 w 759832"/>
                <a:gd name="connsiteY111" fmla="*/ 809362 h 1110829"/>
                <a:gd name="connsiteX112" fmla="*/ 204449 w 759832"/>
                <a:gd name="connsiteY112" fmla="*/ 779121 h 1110829"/>
                <a:gd name="connsiteX113" fmla="*/ 206442 w 759832"/>
                <a:gd name="connsiteY113" fmla="*/ 772143 h 1110829"/>
                <a:gd name="connsiteX114" fmla="*/ 216074 w 759832"/>
                <a:gd name="connsiteY114" fmla="*/ 752536 h 1110829"/>
                <a:gd name="connsiteX115" fmla="*/ 224047 w 759832"/>
                <a:gd name="connsiteY115" fmla="*/ 749877 h 1110829"/>
                <a:gd name="connsiteX116" fmla="*/ 229029 w 759832"/>
                <a:gd name="connsiteY116" fmla="*/ 749877 h 1110829"/>
                <a:gd name="connsiteX117" fmla="*/ 242316 w 759832"/>
                <a:gd name="connsiteY117" fmla="*/ 742732 h 1110829"/>
                <a:gd name="connsiteX118" fmla="*/ 245970 w 759832"/>
                <a:gd name="connsiteY118" fmla="*/ 739575 h 1110829"/>
                <a:gd name="connsiteX119" fmla="*/ 255602 w 759832"/>
                <a:gd name="connsiteY119" fmla="*/ 733095 h 1110829"/>
                <a:gd name="connsiteX120" fmla="*/ 270882 w 759832"/>
                <a:gd name="connsiteY120" fmla="*/ 721630 h 1110829"/>
                <a:gd name="connsiteX121" fmla="*/ 286495 w 759832"/>
                <a:gd name="connsiteY121" fmla="*/ 711329 h 1110829"/>
                <a:gd name="connsiteX122" fmla="*/ 299615 w 759832"/>
                <a:gd name="connsiteY122" fmla="*/ 703685 h 1110829"/>
                <a:gd name="connsiteX123" fmla="*/ 316223 w 759832"/>
                <a:gd name="connsiteY123" fmla="*/ 681586 h 1110829"/>
                <a:gd name="connsiteX124" fmla="*/ 320541 w 759832"/>
                <a:gd name="connsiteY124" fmla="*/ 674108 h 1110829"/>
                <a:gd name="connsiteX125" fmla="*/ 318549 w 759832"/>
                <a:gd name="connsiteY125" fmla="*/ 610968 h 1110829"/>
                <a:gd name="connsiteX126" fmla="*/ 303933 w 759832"/>
                <a:gd name="connsiteY126" fmla="*/ 603324 h 1110829"/>
                <a:gd name="connsiteX127" fmla="*/ 290812 w 759832"/>
                <a:gd name="connsiteY127" fmla="*/ 595681 h 1110829"/>
                <a:gd name="connsiteX128" fmla="*/ 286495 w 759832"/>
                <a:gd name="connsiteY128" fmla="*/ 566935 h 1110829"/>
                <a:gd name="connsiteX129" fmla="*/ 298618 w 759832"/>
                <a:gd name="connsiteY129" fmla="*/ 554474 h 1110829"/>
                <a:gd name="connsiteX130" fmla="*/ 309414 w 759832"/>
                <a:gd name="connsiteY130" fmla="*/ 544670 h 1110829"/>
                <a:gd name="connsiteX131" fmla="*/ 317218 w 759832"/>
                <a:gd name="connsiteY131" fmla="*/ 535864 h 1110829"/>
                <a:gd name="connsiteX132" fmla="*/ 332332 w 759832"/>
                <a:gd name="connsiteY132" fmla="*/ 517586 h 1110829"/>
                <a:gd name="connsiteX133" fmla="*/ 339308 w 759832"/>
                <a:gd name="connsiteY133" fmla="*/ 500970 h 1110829"/>
                <a:gd name="connsiteX134" fmla="*/ 347280 w 759832"/>
                <a:gd name="connsiteY134" fmla="*/ 484354 h 1110829"/>
                <a:gd name="connsiteX135" fmla="*/ 357245 w 759832"/>
                <a:gd name="connsiteY135" fmla="*/ 467738 h 1110829"/>
                <a:gd name="connsiteX136" fmla="*/ 364221 w 759832"/>
                <a:gd name="connsiteY136" fmla="*/ 455110 h 1110829"/>
                <a:gd name="connsiteX137" fmla="*/ 387140 w 759832"/>
                <a:gd name="connsiteY137" fmla="*/ 439824 h 1110829"/>
                <a:gd name="connsiteX138" fmla="*/ 415873 w 759832"/>
                <a:gd name="connsiteY138" fmla="*/ 416063 h 1110829"/>
                <a:gd name="connsiteX139" fmla="*/ 394116 w 759832"/>
                <a:gd name="connsiteY139" fmla="*/ 355414 h 1110829"/>
                <a:gd name="connsiteX140" fmla="*/ 388137 w 759832"/>
                <a:gd name="connsiteY140" fmla="*/ 353255 h 1110829"/>
                <a:gd name="connsiteX141" fmla="*/ 380000 w 759832"/>
                <a:gd name="connsiteY141" fmla="*/ 349765 h 1110829"/>
                <a:gd name="connsiteX142" fmla="*/ 376512 w 759832"/>
                <a:gd name="connsiteY142" fmla="*/ 346774 h 1110829"/>
                <a:gd name="connsiteX143" fmla="*/ 365551 w 759832"/>
                <a:gd name="connsiteY143" fmla="*/ 340627 h 1110829"/>
                <a:gd name="connsiteX144" fmla="*/ 351433 w 759832"/>
                <a:gd name="connsiteY144" fmla="*/ 340627 h 1110829"/>
                <a:gd name="connsiteX145" fmla="*/ 334825 w 759832"/>
                <a:gd name="connsiteY145" fmla="*/ 338300 h 1110829"/>
                <a:gd name="connsiteX146" fmla="*/ 323532 w 759832"/>
                <a:gd name="connsiteY146" fmla="*/ 318527 h 1110829"/>
                <a:gd name="connsiteX147" fmla="*/ 319711 w 759832"/>
                <a:gd name="connsiteY147" fmla="*/ 309222 h 1110829"/>
                <a:gd name="connsiteX148" fmla="*/ 303103 w 759832"/>
                <a:gd name="connsiteY148" fmla="*/ 281806 h 1110829"/>
                <a:gd name="connsiteX149" fmla="*/ 297622 w 759832"/>
                <a:gd name="connsiteY149" fmla="*/ 273498 h 1110829"/>
                <a:gd name="connsiteX150" fmla="*/ 291810 w 759832"/>
                <a:gd name="connsiteY150" fmla="*/ 259374 h 1110829"/>
                <a:gd name="connsiteX151" fmla="*/ 283339 w 759832"/>
                <a:gd name="connsiteY151" fmla="*/ 240931 h 1110829"/>
                <a:gd name="connsiteX152" fmla="*/ 273207 w 759832"/>
                <a:gd name="connsiteY152" fmla="*/ 234284 h 1110829"/>
                <a:gd name="connsiteX153" fmla="*/ 266896 w 759832"/>
                <a:gd name="connsiteY153" fmla="*/ 228137 h 1110829"/>
                <a:gd name="connsiteX154" fmla="*/ 265733 w 759832"/>
                <a:gd name="connsiteY154" fmla="*/ 220826 h 1110829"/>
                <a:gd name="connsiteX155" fmla="*/ 264571 w 759832"/>
                <a:gd name="connsiteY155" fmla="*/ 212684 h 1110829"/>
                <a:gd name="connsiteX156" fmla="*/ 264571 w 759832"/>
                <a:gd name="connsiteY156" fmla="*/ 210357 h 1110829"/>
                <a:gd name="connsiteX157" fmla="*/ 264570 w 759832"/>
                <a:gd name="connsiteY157" fmla="*/ 204542 h 1110829"/>
                <a:gd name="connsiteX158" fmla="*/ 267892 w 759832"/>
                <a:gd name="connsiteY158" fmla="*/ 201053 h 1110829"/>
                <a:gd name="connsiteX159" fmla="*/ 275034 w 759832"/>
                <a:gd name="connsiteY159" fmla="*/ 204708 h 1110829"/>
                <a:gd name="connsiteX160" fmla="*/ 298618 w 759832"/>
                <a:gd name="connsiteY160" fmla="*/ 203711 h 1110829"/>
                <a:gd name="connsiteX161" fmla="*/ 308085 w 759832"/>
                <a:gd name="connsiteY161" fmla="*/ 202216 h 1110829"/>
                <a:gd name="connsiteX162" fmla="*/ 313068 w 759832"/>
                <a:gd name="connsiteY162" fmla="*/ 202216 h 1110829"/>
                <a:gd name="connsiteX163" fmla="*/ 343627 w 759832"/>
                <a:gd name="connsiteY163" fmla="*/ 192413 h 1110829"/>
                <a:gd name="connsiteX164" fmla="*/ 353426 w 759832"/>
                <a:gd name="connsiteY164" fmla="*/ 181113 h 1110829"/>
                <a:gd name="connsiteX165" fmla="*/ 363391 w 759832"/>
                <a:gd name="connsiteY165" fmla="*/ 169649 h 1110829"/>
                <a:gd name="connsiteX166" fmla="*/ 371364 w 759832"/>
                <a:gd name="connsiteY166" fmla="*/ 144725 h 1110829"/>
                <a:gd name="connsiteX167" fmla="*/ 368209 w 759832"/>
                <a:gd name="connsiteY167" fmla="*/ 139408 h 1110829"/>
                <a:gd name="connsiteX168" fmla="*/ 365551 w 759832"/>
                <a:gd name="connsiteY168" fmla="*/ 134423 h 1110829"/>
                <a:gd name="connsiteX169" fmla="*/ 365551 w 759832"/>
                <a:gd name="connsiteY169" fmla="*/ 130933 h 1110829"/>
                <a:gd name="connsiteX170" fmla="*/ 363225 w 759832"/>
                <a:gd name="connsiteY170" fmla="*/ 120133 h 1110829"/>
                <a:gd name="connsiteX171" fmla="*/ 346617 w 759832"/>
                <a:gd name="connsiteY171" fmla="*/ 114483 h 1110829"/>
                <a:gd name="connsiteX172" fmla="*/ 340140 w 759832"/>
                <a:gd name="connsiteY172" fmla="*/ 114483 h 1110829"/>
                <a:gd name="connsiteX173" fmla="*/ 312735 w 759832"/>
                <a:gd name="connsiteY173" fmla="*/ 78759 h 1110829"/>
                <a:gd name="connsiteX174" fmla="*/ 313898 w 759832"/>
                <a:gd name="connsiteY174" fmla="*/ 73941 h 1110829"/>
                <a:gd name="connsiteX175" fmla="*/ 315559 w 759832"/>
                <a:gd name="connsiteY175" fmla="*/ 63971 h 1110829"/>
                <a:gd name="connsiteX176" fmla="*/ 314064 w 759832"/>
                <a:gd name="connsiteY176" fmla="*/ 56993 h 1110829"/>
                <a:gd name="connsiteX177" fmla="*/ 313068 w 759832"/>
                <a:gd name="connsiteY177" fmla="*/ 51176 h 1110829"/>
                <a:gd name="connsiteX178" fmla="*/ 314064 w 759832"/>
                <a:gd name="connsiteY178" fmla="*/ 46857 h 1110829"/>
                <a:gd name="connsiteX179" fmla="*/ 315725 w 759832"/>
                <a:gd name="connsiteY179" fmla="*/ 39047 h 1110829"/>
                <a:gd name="connsiteX180" fmla="*/ 314064 w 759832"/>
                <a:gd name="connsiteY180" fmla="*/ 30574 h 1110829"/>
                <a:gd name="connsiteX181" fmla="*/ 312736 w 759832"/>
                <a:gd name="connsiteY181" fmla="*/ 26087 h 1110829"/>
                <a:gd name="connsiteX182" fmla="*/ 324195 w 759832"/>
                <a:gd name="connsiteY182" fmla="*/ 7643 h 1110829"/>
                <a:gd name="connsiteX183" fmla="*/ 345454 w 759832"/>
                <a:gd name="connsiteY183" fmla="*/ 7643 h 1110829"/>
                <a:gd name="connsiteX184" fmla="*/ 354257 w 759832"/>
                <a:gd name="connsiteY184" fmla="*/ 9471 h 1110829"/>
                <a:gd name="connsiteX185" fmla="*/ 389965 w 759832"/>
                <a:gd name="connsiteY185" fmla="*/ 0 h 111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59832" h="1110829">
                  <a:moveTo>
                    <a:pt x="389965" y="0"/>
                  </a:moveTo>
                  <a:cubicBezTo>
                    <a:pt x="392954" y="7145"/>
                    <a:pt x="396275" y="16450"/>
                    <a:pt x="397936" y="21434"/>
                  </a:cubicBezTo>
                  <a:cubicBezTo>
                    <a:pt x="399597" y="26419"/>
                    <a:pt x="401258" y="31237"/>
                    <a:pt x="403085" y="35724"/>
                  </a:cubicBezTo>
                  <a:cubicBezTo>
                    <a:pt x="407935" y="49171"/>
                    <a:pt x="419826" y="58828"/>
                    <a:pt x="433977" y="60814"/>
                  </a:cubicBezTo>
                  <a:cubicBezTo>
                    <a:pt x="443632" y="64467"/>
                    <a:pt x="451688" y="71410"/>
                    <a:pt x="456730" y="80421"/>
                  </a:cubicBezTo>
                  <a:cubicBezTo>
                    <a:pt x="460346" y="85122"/>
                    <a:pt x="464287" y="89564"/>
                    <a:pt x="468521" y="93714"/>
                  </a:cubicBezTo>
                  <a:cubicBezTo>
                    <a:pt x="473458" y="98312"/>
                    <a:pt x="477809" y="103503"/>
                    <a:pt x="481477" y="109167"/>
                  </a:cubicBezTo>
                  <a:cubicBezTo>
                    <a:pt x="482102" y="110035"/>
                    <a:pt x="482605" y="110985"/>
                    <a:pt x="482971" y="111991"/>
                  </a:cubicBezTo>
                  <a:cubicBezTo>
                    <a:pt x="484300" y="114483"/>
                    <a:pt x="485297" y="116810"/>
                    <a:pt x="486293" y="118970"/>
                  </a:cubicBezTo>
                  <a:lnTo>
                    <a:pt x="487123" y="120797"/>
                  </a:lnTo>
                  <a:cubicBezTo>
                    <a:pt x="489887" y="127814"/>
                    <a:pt x="494269" y="134076"/>
                    <a:pt x="499912" y="139075"/>
                  </a:cubicBezTo>
                  <a:cubicBezTo>
                    <a:pt x="508020" y="145193"/>
                    <a:pt x="517999" y="148306"/>
                    <a:pt x="528146" y="147881"/>
                  </a:cubicBezTo>
                  <a:cubicBezTo>
                    <a:pt x="535989" y="147379"/>
                    <a:pt x="543757" y="149675"/>
                    <a:pt x="550069" y="154362"/>
                  </a:cubicBezTo>
                  <a:cubicBezTo>
                    <a:pt x="551075" y="155186"/>
                    <a:pt x="551824" y="156282"/>
                    <a:pt x="552228" y="157519"/>
                  </a:cubicBezTo>
                  <a:cubicBezTo>
                    <a:pt x="552062" y="158516"/>
                    <a:pt x="548575" y="160842"/>
                    <a:pt x="546913" y="162005"/>
                  </a:cubicBezTo>
                  <a:cubicBezTo>
                    <a:pt x="545520" y="162851"/>
                    <a:pt x="544188" y="163795"/>
                    <a:pt x="542928" y="164830"/>
                  </a:cubicBezTo>
                  <a:cubicBezTo>
                    <a:pt x="536406" y="170662"/>
                    <a:pt x="534159" y="179917"/>
                    <a:pt x="537280" y="188092"/>
                  </a:cubicBezTo>
                  <a:cubicBezTo>
                    <a:pt x="539372" y="195696"/>
                    <a:pt x="546027" y="201155"/>
                    <a:pt x="553889" y="201718"/>
                  </a:cubicBezTo>
                  <a:cubicBezTo>
                    <a:pt x="565016" y="201718"/>
                    <a:pt x="572490" y="191748"/>
                    <a:pt x="579798" y="181945"/>
                  </a:cubicBezTo>
                  <a:cubicBezTo>
                    <a:pt x="591258" y="166989"/>
                    <a:pt x="597071" y="161174"/>
                    <a:pt x="607867" y="167821"/>
                  </a:cubicBezTo>
                  <a:cubicBezTo>
                    <a:pt x="613071" y="171885"/>
                    <a:pt x="616423" y="177873"/>
                    <a:pt x="617167" y="184437"/>
                  </a:cubicBezTo>
                  <a:cubicBezTo>
                    <a:pt x="618542" y="189753"/>
                    <a:pt x="620787" y="194807"/>
                    <a:pt x="623810" y="199392"/>
                  </a:cubicBezTo>
                  <a:cubicBezTo>
                    <a:pt x="632945" y="211687"/>
                    <a:pt x="642080" y="207034"/>
                    <a:pt x="649553" y="203378"/>
                  </a:cubicBezTo>
                  <a:lnTo>
                    <a:pt x="654702" y="201053"/>
                  </a:lnTo>
                  <a:cubicBezTo>
                    <a:pt x="663670" y="197231"/>
                    <a:pt x="666826" y="201718"/>
                    <a:pt x="672638" y="215010"/>
                  </a:cubicBezTo>
                  <a:cubicBezTo>
                    <a:pt x="673469" y="216671"/>
                    <a:pt x="674964" y="218500"/>
                    <a:pt x="674964" y="220161"/>
                  </a:cubicBezTo>
                  <a:cubicBezTo>
                    <a:pt x="676797" y="223610"/>
                    <a:pt x="679088" y="226796"/>
                    <a:pt x="681773" y="229632"/>
                  </a:cubicBezTo>
                  <a:cubicBezTo>
                    <a:pt x="683568" y="231483"/>
                    <a:pt x="685129" y="233548"/>
                    <a:pt x="686423" y="235780"/>
                  </a:cubicBezTo>
                  <a:cubicBezTo>
                    <a:pt x="687919" y="238605"/>
                    <a:pt x="687420" y="240266"/>
                    <a:pt x="686423" y="243756"/>
                  </a:cubicBezTo>
                  <a:cubicBezTo>
                    <a:pt x="685745" y="246087"/>
                    <a:pt x="685301" y="248480"/>
                    <a:pt x="685095" y="250900"/>
                  </a:cubicBezTo>
                  <a:cubicBezTo>
                    <a:pt x="684265" y="263362"/>
                    <a:pt x="696057" y="271172"/>
                    <a:pt x="705523" y="277320"/>
                  </a:cubicBezTo>
                  <a:cubicBezTo>
                    <a:pt x="711170" y="281142"/>
                    <a:pt x="717813" y="285461"/>
                    <a:pt x="717814" y="288618"/>
                  </a:cubicBezTo>
                  <a:cubicBezTo>
                    <a:pt x="717642" y="290441"/>
                    <a:pt x="716744" y="292118"/>
                    <a:pt x="715323" y="293271"/>
                  </a:cubicBezTo>
                  <a:cubicBezTo>
                    <a:pt x="714334" y="294296"/>
                    <a:pt x="713218" y="295190"/>
                    <a:pt x="712001" y="295929"/>
                  </a:cubicBezTo>
                  <a:cubicBezTo>
                    <a:pt x="706937" y="298465"/>
                    <a:pt x="703821" y="303727"/>
                    <a:pt x="704029" y="309388"/>
                  </a:cubicBezTo>
                  <a:cubicBezTo>
                    <a:pt x="704679" y="312970"/>
                    <a:pt x="706488" y="316240"/>
                    <a:pt x="709178" y="318693"/>
                  </a:cubicBezTo>
                  <a:cubicBezTo>
                    <a:pt x="710190" y="319652"/>
                    <a:pt x="711032" y="320775"/>
                    <a:pt x="711669" y="322016"/>
                  </a:cubicBezTo>
                  <a:cubicBezTo>
                    <a:pt x="712045" y="323769"/>
                    <a:pt x="712045" y="325582"/>
                    <a:pt x="711669" y="327334"/>
                  </a:cubicBezTo>
                  <a:cubicBezTo>
                    <a:pt x="711314" y="330443"/>
                    <a:pt x="711772" y="333592"/>
                    <a:pt x="712997" y="336473"/>
                  </a:cubicBezTo>
                  <a:cubicBezTo>
                    <a:pt x="715468" y="341613"/>
                    <a:pt x="719990" y="345473"/>
                    <a:pt x="725453" y="347107"/>
                  </a:cubicBezTo>
                  <a:lnTo>
                    <a:pt x="728442" y="348436"/>
                  </a:lnTo>
                  <a:cubicBezTo>
                    <a:pt x="738433" y="354449"/>
                    <a:pt x="746411" y="363298"/>
                    <a:pt x="751362" y="373859"/>
                  </a:cubicBezTo>
                  <a:lnTo>
                    <a:pt x="753854" y="377846"/>
                  </a:lnTo>
                  <a:lnTo>
                    <a:pt x="759832" y="387151"/>
                  </a:lnTo>
                  <a:cubicBezTo>
                    <a:pt x="747220" y="397384"/>
                    <a:pt x="735497" y="408668"/>
                    <a:pt x="724789" y="420881"/>
                  </a:cubicBezTo>
                  <a:cubicBezTo>
                    <a:pt x="723627" y="422377"/>
                    <a:pt x="678285" y="480532"/>
                    <a:pt x="690410" y="503961"/>
                  </a:cubicBezTo>
                  <a:cubicBezTo>
                    <a:pt x="694762" y="511293"/>
                    <a:pt x="703382" y="514931"/>
                    <a:pt x="711669" y="512934"/>
                  </a:cubicBezTo>
                  <a:lnTo>
                    <a:pt x="714658" y="512934"/>
                  </a:lnTo>
                  <a:cubicBezTo>
                    <a:pt x="722795" y="512269"/>
                    <a:pt x="728110" y="511771"/>
                    <a:pt x="733591" y="516921"/>
                  </a:cubicBezTo>
                  <a:cubicBezTo>
                    <a:pt x="741100" y="525028"/>
                    <a:pt x="746765" y="534665"/>
                    <a:pt x="750200" y="545169"/>
                  </a:cubicBezTo>
                  <a:cubicBezTo>
                    <a:pt x="753814" y="559956"/>
                    <a:pt x="752109" y="575545"/>
                    <a:pt x="745383" y="589201"/>
                  </a:cubicBezTo>
                  <a:cubicBezTo>
                    <a:pt x="741810" y="598423"/>
                    <a:pt x="739248" y="608005"/>
                    <a:pt x="737744" y="617780"/>
                  </a:cubicBezTo>
                  <a:cubicBezTo>
                    <a:pt x="735418" y="633067"/>
                    <a:pt x="735418" y="648686"/>
                    <a:pt x="735418" y="663807"/>
                  </a:cubicBezTo>
                  <a:cubicBezTo>
                    <a:pt x="735086" y="676102"/>
                    <a:pt x="734753" y="688564"/>
                    <a:pt x="733757" y="700860"/>
                  </a:cubicBezTo>
                  <a:cubicBezTo>
                    <a:pt x="731615" y="716591"/>
                    <a:pt x="732347" y="732581"/>
                    <a:pt x="735916" y="748050"/>
                  </a:cubicBezTo>
                  <a:cubicBezTo>
                    <a:pt x="737624" y="753244"/>
                    <a:pt x="739850" y="758255"/>
                    <a:pt x="742559" y="763004"/>
                  </a:cubicBezTo>
                  <a:cubicBezTo>
                    <a:pt x="745087" y="767373"/>
                    <a:pt x="747146" y="771994"/>
                    <a:pt x="748705" y="776795"/>
                  </a:cubicBezTo>
                  <a:cubicBezTo>
                    <a:pt x="752857" y="792580"/>
                    <a:pt x="742559" y="801720"/>
                    <a:pt x="730436" y="812353"/>
                  </a:cubicBezTo>
                  <a:cubicBezTo>
                    <a:pt x="724905" y="816998"/>
                    <a:pt x="719843" y="822173"/>
                    <a:pt x="715322" y="827806"/>
                  </a:cubicBezTo>
                  <a:cubicBezTo>
                    <a:pt x="710553" y="834614"/>
                    <a:pt x="706752" y="842052"/>
                    <a:pt x="704029" y="849905"/>
                  </a:cubicBezTo>
                  <a:cubicBezTo>
                    <a:pt x="699045" y="861868"/>
                    <a:pt x="694728" y="873334"/>
                    <a:pt x="680943" y="878484"/>
                  </a:cubicBezTo>
                  <a:cubicBezTo>
                    <a:pt x="659329" y="888052"/>
                    <a:pt x="635178" y="890270"/>
                    <a:pt x="612184" y="884799"/>
                  </a:cubicBezTo>
                  <a:lnTo>
                    <a:pt x="609029" y="883303"/>
                  </a:lnTo>
                  <a:lnTo>
                    <a:pt x="604046" y="880811"/>
                  </a:lnTo>
                  <a:lnTo>
                    <a:pt x="599728" y="878484"/>
                  </a:lnTo>
                  <a:cubicBezTo>
                    <a:pt x="593723" y="875000"/>
                    <a:pt x="586905" y="873165"/>
                    <a:pt x="579964" y="873168"/>
                  </a:cubicBezTo>
                  <a:cubicBezTo>
                    <a:pt x="568822" y="874184"/>
                    <a:pt x="558212" y="878396"/>
                    <a:pt x="549404" y="885297"/>
                  </a:cubicBezTo>
                  <a:cubicBezTo>
                    <a:pt x="532736" y="898935"/>
                    <a:pt x="510025" y="902553"/>
                    <a:pt x="489947" y="894768"/>
                  </a:cubicBezTo>
                  <a:cubicBezTo>
                    <a:pt x="466157" y="885473"/>
                    <a:pt x="439211" y="889659"/>
                    <a:pt x="419361" y="905735"/>
                  </a:cubicBezTo>
                  <a:cubicBezTo>
                    <a:pt x="399735" y="920295"/>
                    <a:pt x="384878" y="940365"/>
                    <a:pt x="376677" y="963393"/>
                  </a:cubicBezTo>
                  <a:cubicBezTo>
                    <a:pt x="375681" y="966051"/>
                    <a:pt x="374851" y="968709"/>
                    <a:pt x="374020" y="971201"/>
                  </a:cubicBezTo>
                  <a:cubicBezTo>
                    <a:pt x="371526" y="986549"/>
                    <a:pt x="361830" y="999772"/>
                    <a:pt x="347945" y="1006760"/>
                  </a:cubicBezTo>
                  <a:cubicBezTo>
                    <a:pt x="337369" y="1012142"/>
                    <a:pt x="327210" y="1018307"/>
                    <a:pt x="317552" y="1025203"/>
                  </a:cubicBezTo>
                  <a:cubicBezTo>
                    <a:pt x="310576" y="1030188"/>
                    <a:pt x="302273" y="1035506"/>
                    <a:pt x="293968" y="1039992"/>
                  </a:cubicBezTo>
                  <a:lnTo>
                    <a:pt x="282010" y="1045807"/>
                  </a:lnTo>
                  <a:cubicBezTo>
                    <a:pt x="274655" y="1048756"/>
                    <a:pt x="267639" y="1052488"/>
                    <a:pt x="261083" y="1056939"/>
                  </a:cubicBezTo>
                  <a:cubicBezTo>
                    <a:pt x="256599" y="1060096"/>
                    <a:pt x="252447" y="1063586"/>
                    <a:pt x="248294" y="1067075"/>
                  </a:cubicBezTo>
                  <a:cubicBezTo>
                    <a:pt x="243002" y="1071390"/>
                    <a:pt x="237455" y="1075386"/>
                    <a:pt x="231686" y="1079039"/>
                  </a:cubicBezTo>
                  <a:cubicBezTo>
                    <a:pt x="210659" y="1092190"/>
                    <a:pt x="186547" y="1099582"/>
                    <a:pt x="161765" y="1100473"/>
                  </a:cubicBezTo>
                  <a:cubicBezTo>
                    <a:pt x="147814" y="1101471"/>
                    <a:pt x="132700" y="1103963"/>
                    <a:pt x="120909" y="1105791"/>
                  </a:cubicBezTo>
                  <a:cubicBezTo>
                    <a:pt x="109117" y="1107619"/>
                    <a:pt x="96992" y="1109612"/>
                    <a:pt x="84868" y="1110609"/>
                  </a:cubicBezTo>
                  <a:cubicBezTo>
                    <a:pt x="59458" y="1112935"/>
                    <a:pt x="41354" y="1096485"/>
                    <a:pt x="26241" y="1078208"/>
                  </a:cubicBezTo>
                  <a:cubicBezTo>
                    <a:pt x="20467" y="1068972"/>
                    <a:pt x="10814" y="1062860"/>
                    <a:pt x="0" y="1061592"/>
                  </a:cubicBezTo>
                  <a:cubicBezTo>
                    <a:pt x="122" y="1047559"/>
                    <a:pt x="6152" y="1034227"/>
                    <a:pt x="16608" y="1024871"/>
                  </a:cubicBezTo>
                  <a:cubicBezTo>
                    <a:pt x="18615" y="1023393"/>
                    <a:pt x="20724" y="1022061"/>
                    <a:pt x="22919" y="1020883"/>
                  </a:cubicBezTo>
                  <a:cubicBezTo>
                    <a:pt x="30061" y="1016397"/>
                    <a:pt x="39029" y="1011080"/>
                    <a:pt x="41188" y="1002772"/>
                  </a:cubicBezTo>
                  <a:cubicBezTo>
                    <a:pt x="42630" y="998775"/>
                    <a:pt x="42075" y="994328"/>
                    <a:pt x="39694" y="990808"/>
                  </a:cubicBezTo>
                  <a:cubicBezTo>
                    <a:pt x="35209" y="983830"/>
                    <a:pt x="25909" y="983830"/>
                    <a:pt x="18601" y="983830"/>
                  </a:cubicBezTo>
                  <a:lnTo>
                    <a:pt x="14616" y="983830"/>
                  </a:lnTo>
                  <a:cubicBezTo>
                    <a:pt x="7141" y="982999"/>
                    <a:pt x="5978" y="982667"/>
                    <a:pt x="4650" y="980672"/>
                  </a:cubicBezTo>
                  <a:cubicBezTo>
                    <a:pt x="3321" y="978679"/>
                    <a:pt x="5481" y="972199"/>
                    <a:pt x="6477" y="969540"/>
                  </a:cubicBezTo>
                  <a:cubicBezTo>
                    <a:pt x="7317" y="967154"/>
                    <a:pt x="7982" y="964711"/>
                    <a:pt x="8470" y="962229"/>
                  </a:cubicBezTo>
                  <a:cubicBezTo>
                    <a:pt x="9154" y="958008"/>
                    <a:pt x="10741" y="953984"/>
                    <a:pt x="13121" y="950432"/>
                  </a:cubicBezTo>
                  <a:cubicBezTo>
                    <a:pt x="13988" y="949348"/>
                    <a:pt x="15061" y="948445"/>
                    <a:pt x="16276" y="947773"/>
                  </a:cubicBezTo>
                  <a:cubicBezTo>
                    <a:pt x="19356" y="945764"/>
                    <a:pt x="21826" y="942947"/>
                    <a:pt x="23418" y="939631"/>
                  </a:cubicBezTo>
                  <a:cubicBezTo>
                    <a:pt x="25053" y="931837"/>
                    <a:pt x="22465" y="923756"/>
                    <a:pt x="16608" y="918363"/>
                  </a:cubicBezTo>
                  <a:cubicBezTo>
                    <a:pt x="14528" y="915990"/>
                    <a:pt x="12846" y="913298"/>
                    <a:pt x="11626" y="910388"/>
                  </a:cubicBezTo>
                  <a:cubicBezTo>
                    <a:pt x="11626" y="907231"/>
                    <a:pt x="10630" y="905569"/>
                    <a:pt x="11626" y="903741"/>
                  </a:cubicBezTo>
                  <a:cubicBezTo>
                    <a:pt x="12622" y="901913"/>
                    <a:pt x="16940" y="900252"/>
                    <a:pt x="21093" y="900252"/>
                  </a:cubicBezTo>
                  <a:cubicBezTo>
                    <a:pt x="25176" y="899594"/>
                    <a:pt x="29145" y="898363"/>
                    <a:pt x="32885" y="896596"/>
                  </a:cubicBezTo>
                  <a:cubicBezTo>
                    <a:pt x="34632" y="895624"/>
                    <a:pt x="36299" y="894514"/>
                    <a:pt x="37867" y="893273"/>
                  </a:cubicBezTo>
                  <a:cubicBezTo>
                    <a:pt x="40691" y="890448"/>
                    <a:pt x="42019" y="890448"/>
                    <a:pt x="44677" y="890449"/>
                  </a:cubicBezTo>
                  <a:cubicBezTo>
                    <a:pt x="46275" y="890850"/>
                    <a:pt x="47792" y="891524"/>
                    <a:pt x="49160" y="892442"/>
                  </a:cubicBezTo>
                  <a:cubicBezTo>
                    <a:pt x="52073" y="894690"/>
                    <a:pt x="55616" y="895968"/>
                    <a:pt x="59292" y="896098"/>
                  </a:cubicBezTo>
                  <a:cubicBezTo>
                    <a:pt x="70771" y="894768"/>
                    <a:pt x="81386" y="889341"/>
                    <a:pt x="89187" y="880812"/>
                  </a:cubicBezTo>
                  <a:cubicBezTo>
                    <a:pt x="91736" y="878192"/>
                    <a:pt x="94121" y="875417"/>
                    <a:pt x="96328" y="872503"/>
                  </a:cubicBezTo>
                  <a:cubicBezTo>
                    <a:pt x="100055" y="866462"/>
                    <a:pt x="105487" y="861663"/>
                    <a:pt x="111940" y="858712"/>
                  </a:cubicBezTo>
                  <a:cubicBezTo>
                    <a:pt x="116091" y="857997"/>
                    <a:pt x="120361" y="858699"/>
                    <a:pt x="124065" y="860706"/>
                  </a:cubicBezTo>
                  <a:cubicBezTo>
                    <a:pt x="128734" y="862879"/>
                    <a:pt x="133871" y="863851"/>
                    <a:pt x="139011" y="863531"/>
                  </a:cubicBezTo>
                  <a:cubicBezTo>
                    <a:pt x="150970" y="861868"/>
                    <a:pt x="156118" y="848908"/>
                    <a:pt x="159440" y="840102"/>
                  </a:cubicBezTo>
                  <a:lnTo>
                    <a:pt x="160769" y="836945"/>
                  </a:lnTo>
                  <a:cubicBezTo>
                    <a:pt x="164771" y="826103"/>
                    <a:pt x="171663" y="816564"/>
                    <a:pt x="180699" y="809362"/>
                  </a:cubicBezTo>
                  <a:cubicBezTo>
                    <a:pt x="191529" y="801958"/>
                    <a:pt x="199819" y="791400"/>
                    <a:pt x="204449" y="779121"/>
                  </a:cubicBezTo>
                  <a:cubicBezTo>
                    <a:pt x="205113" y="776961"/>
                    <a:pt x="206442" y="774469"/>
                    <a:pt x="206442" y="772143"/>
                  </a:cubicBezTo>
                  <a:cubicBezTo>
                    <a:pt x="207649" y="764799"/>
                    <a:pt x="211000" y="757978"/>
                    <a:pt x="216074" y="752536"/>
                  </a:cubicBezTo>
                  <a:cubicBezTo>
                    <a:pt x="218356" y="750777"/>
                    <a:pt x="221165" y="749840"/>
                    <a:pt x="224047" y="749877"/>
                  </a:cubicBezTo>
                  <a:lnTo>
                    <a:pt x="229029" y="749877"/>
                  </a:lnTo>
                  <a:cubicBezTo>
                    <a:pt x="234097" y="748948"/>
                    <a:pt x="238744" y="746448"/>
                    <a:pt x="242316" y="742732"/>
                  </a:cubicBezTo>
                  <a:lnTo>
                    <a:pt x="245970" y="739575"/>
                  </a:lnTo>
                  <a:cubicBezTo>
                    <a:pt x="249035" y="737208"/>
                    <a:pt x="252253" y="735043"/>
                    <a:pt x="255602" y="733095"/>
                  </a:cubicBezTo>
                  <a:cubicBezTo>
                    <a:pt x="261173" y="729956"/>
                    <a:pt x="266310" y="726102"/>
                    <a:pt x="270882" y="721630"/>
                  </a:cubicBezTo>
                  <a:cubicBezTo>
                    <a:pt x="275389" y="717241"/>
                    <a:pt x="280687" y="713746"/>
                    <a:pt x="286495" y="711329"/>
                  </a:cubicBezTo>
                  <a:cubicBezTo>
                    <a:pt x="291071" y="709148"/>
                    <a:pt x="295460" y="706592"/>
                    <a:pt x="299615" y="703685"/>
                  </a:cubicBezTo>
                  <a:cubicBezTo>
                    <a:pt x="306547" y="697479"/>
                    <a:pt x="312190" y="689970"/>
                    <a:pt x="316223" y="681586"/>
                  </a:cubicBezTo>
                  <a:lnTo>
                    <a:pt x="320541" y="674108"/>
                  </a:lnTo>
                  <a:cubicBezTo>
                    <a:pt x="332666" y="655000"/>
                    <a:pt x="337149" y="627584"/>
                    <a:pt x="318549" y="610968"/>
                  </a:cubicBezTo>
                  <a:cubicBezTo>
                    <a:pt x="314220" y="607494"/>
                    <a:pt x="309256" y="604897"/>
                    <a:pt x="303933" y="603324"/>
                  </a:cubicBezTo>
                  <a:cubicBezTo>
                    <a:pt x="298937" y="602039"/>
                    <a:pt x="294396" y="599393"/>
                    <a:pt x="290812" y="595681"/>
                  </a:cubicBezTo>
                  <a:cubicBezTo>
                    <a:pt x="284649" y="587429"/>
                    <a:pt x="283029" y="576636"/>
                    <a:pt x="286495" y="566935"/>
                  </a:cubicBezTo>
                  <a:cubicBezTo>
                    <a:pt x="289506" y="561889"/>
                    <a:pt x="293659" y="557622"/>
                    <a:pt x="298618" y="554474"/>
                  </a:cubicBezTo>
                  <a:cubicBezTo>
                    <a:pt x="302528" y="551566"/>
                    <a:pt x="306143" y="548282"/>
                    <a:pt x="309414" y="544670"/>
                  </a:cubicBezTo>
                  <a:cubicBezTo>
                    <a:pt x="311739" y="541846"/>
                    <a:pt x="314562" y="538855"/>
                    <a:pt x="317218" y="535864"/>
                  </a:cubicBezTo>
                  <a:cubicBezTo>
                    <a:pt x="322851" y="530288"/>
                    <a:pt x="327914" y="524165"/>
                    <a:pt x="332332" y="517586"/>
                  </a:cubicBezTo>
                  <a:cubicBezTo>
                    <a:pt x="335418" y="512398"/>
                    <a:pt x="337765" y="506806"/>
                    <a:pt x="339308" y="500970"/>
                  </a:cubicBezTo>
                  <a:cubicBezTo>
                    <a:pt x="340868" y="494968"/>
                    <a:pt x="343575" y="489326"/>
                    <a:pt x="347280" y="484354"/>
                  </a:cubicBezTo>
                  <a:cubicBezTo>
                    <a:pt x="351223" y="479212"/>
                    <a:pt x="354566" y="473637"/>
                    <a:pt x="357245" y="467738"/>
                  </a:cubicBezTo>
                  <a:cubicBezTo>
                    <a:pt x="359206" y="463337"/>
                    <a:pt x="361539" y="459113"/>
                    <a:pt x="364221" y="455110"/>
                  </a:cubicBezTo>
                  <a:cubicBezTo>
                    <a:pt x="370273" y="447961"/>
                    <a:pt x="378217" y="442663"/>
                    <a:pt x="387140" y="439824"/>
                  </a:cubicBezTo>
                  <a:cubicBezTo>
                    <a:pt x="399630" y="436296"/>
                    <a:pt x="410059" y="427671"/>
                    <a:pt x="415873" y="416063"/>
                  </a:cubicBezTo>
                  <a:cubicBezTo>
                    <a:pt x="424943" y="393250"/>
                    <a:pt x="415616" y="367251"/>
                    <a:pt x="394116" y="355414"/>
                  </a:cubicBezTo>
                  <a:cubicBezTo>
                    <a:pt x="392179" y="354549"/>
                    <a:pt x="390180" y="353826"/>
                    <a:pt x="388137" y="353255"/>
                  </a:cubicBezTo>
                  <a:cubicBezTo>
                    <a:pt x="385281" y="352460"/>
                    <a:pt x="382545" y="351287"/>
                    <a:pt x="380000" y="349765"/>
                  </a:cubicBezTo>
                  <a:cubicBezTo>
                    <a:pt x="378773" y="348845"/>
                    <a:pt x="377608" y="347846"/>
                    <a:pt x="376512" y="346774"/>
                  </a:cubicBezTo>
                  <a:cubicBezTo>
                    <a:pt x="373640" y="343567"/>
                    <a:pt x="369784" y="341404"/>
                    <a:pt x="365551" y="340627"/>
                  </a:cubicBezTo>
                  <a:cubicBezTo>
                    <a:pt x="360875" y="339872"/>
                    <a:pt x="356109" y="339872"/>
                    <a:pt x="351433" y="340627"/>
                  </a:cubicBezTo>
                  <a:cubicBezTo>
                    <a:pt x="345832" y="342429"/>
                    <a:pt x="339715" y="341572"/>
                    <a:pt x="334825" y="338300"/>
                  </a:cubicBezTo>
                  <a:cubicBezTo>
                    <a:pt x="329541" y="332703"/>
                    <a:pt x="325668" y="325924"/>
                    <a:pt x="323532" y="318527"/>
                  </a:cubicBezTo>
                  <a:cubicBezTo>
                    <a:pt x="322203" y="315204"/>
                    <a:pt x="321039" y="312047"/>
                    <a:pt x="319711" y="309222"/>
                  </a:cubicBezTo>
                  <a:cubicBezTo>
                    <a:pt x="314901" y="299663"/>
                    <a:pt x="309347" y="290496"/>
                    <a:pt x="303103" y="281806"/>
                  </a:cubicBezTo>
                  <a:lnTo>
                    <a:pt x="297622" y="273498"/>
                  </a:lnTo>
                  <a:cubicBezTo>
                    <a:pt x="295130" y="269038"/>
                    <a:pt x="293180" y="264296"/>
                    <a:pt x="291810" y="259374"/>
                  </a:cubicBezTo>
                  <a:cubicBezTo>
                    <a:pt x="290280" y="252711"/>
                    <a:pt x="287397" y="246432"/>
                    <a:pt x="283339" y="240931"/>
                  </a:cubicBezTo>
                  <a:cubicBezTo>
                    <a:pt x="280519" y="237964"/>
                    <a:pt x="277051" y="235690"/>
                    <a:pt x="273207" y="234284"/>
                  </a:cubicBezTo>
                  <a:cubicBezTo>
                    <a:pt x="269554" y="232789"/>
                    <a:pt x="266896" y="232125"/>
                    <a:pt x="266896" y="228137"/>
                  </a:cubicBezTo>
                  <a:cubicBezTo>
                    <a:pt x="266334" y="225730"/>
                    <a:pt x="265945" y="223288"/>
                    <a:pt x="265733" y="220826"/>
                  </a:cubicBezTo>
                  <a:cubicBezTo>
                    <a:pt x="265521" y="218089"/>
                    <a:pt x="265132" y="215370"/>
                    <a:pt x="264571" y="212684"/>
                  </a:cubicBezTo>
                  <a:lnTo>
                    <a:pt x="264571" y="210357"/>
                  </a:lnTo>
                  <a:cubicBezTo>
                    <a:pt x="264571" y="207367"/>
                    <a:pt x="263740" y="206369"/>
                    <a:pt x="264570" y="204542"/>
                  </a:cubicBezTo>
                  <a:cubicBezTo>
                    <a:pt x="265358" y="203112"/>
                    <a:pt x="266503" y="201910"/>
                    <a:pt x="267892" y="201053"/>
                  </a:cubicBezTo>
                  <a:cubicBezTo>
                    <a:pt x="270068" y="202634"/>
                    <a:pt x="272478" y="203868"/>
                    <a:pt x="275034" y="204708"/>
                  </a:cubicBezTo>
                  <a:cubicBezTo>
                    <a:pt x="282847" y="206449"/>
                    <a:pt x="290980" y="206106"/>
                    <a:pt x="298618" y="203711"/>
                  </a:cubicBezTo>
                  <a:cubicBezTo>
                    <a:pt x="301739" y="203008"/>
                    <a:pt x="304901" y="202508"/>
                    <a:pt x="308085" y="202216"/>
                  </a:cubicBezTo>
                  <a:lnTo>
                    <a:pt x="313068" y="202216"/>
                  </a:lnTo>
                  <a:cubicBezTo>
                    <a:pt x="324110" y="202799"/>
                    <a:pt x="334983" y="199311"/>
                    <a:pt x="343627" y="192413"/>
                  </a:cubicBezTo>
                  <a:cubicBezTo>
                    <a:pt x="347207" y="188930"/>
                    <a:pt x="350485" y="185150"/>
                    <a:pt x="353426" y="181113"/>
                  </a:cubicBezTo>
                  <a:cubicBezTo>
                    <a:pt x="356367" y="176977"/>
                    <a:pt x="359704" y="173137"/>
                    <a:pt x="363391" y="169649"/>
                  </a:cubicBezTo>
                  <a:cubicBezTo>
                    <a:pt x="369702" y="163666"/>
                    <a:pt x="376844" y="157020"/>
                    <a:pt x="371364" y="144725"/>
                  </a:cubicBezTo>
                  <a:cubicBezTo>
                    <a:pt x="370510" y="142842"/>
                    <a:pt x="369453" y="141058"/>
                    <a:pt x="368209" y="139408"/>
                  </a:cubicBezTo>
                  <a:cubicBezTo>
                    <a:pt x="367045" y="137910"/>
                    <a:pt x="366146" y="136224"/>
                    <a:pt x="365551" y="134423"/>
                  </a:cubicBezTo>
                  <a:cubicBezTo>
                    <a:pt x="365383" y="133265"/>
                    <a:pt x="365383" y="132090"/>
                    <a:pt x="365551" y="130933"/>
                  </a:cubicBezTo>
                  <a:cubicBezTo>
                    <a:pt x="366165" y="127168"/>
                    <a:pt x="365334" y="123311"/>
                    <a:pt x="363225" y="120133"/>
                  </a:cubicBezTo>
                  <a:cubicBezTo>
                    <a:pt x="358980" y="115593"/>
                    <a:pt x="352749" y="113473"/>
                    <a:pt x="346617" y="114483"/>
                  </a:cubicBezTo>
                  <a:cubicBezTo>
                    <a:pt x="344463" y="114695"/>
                    <a:pt x="342294" y="114695"/>
                    <a:pt x="340140" y="114483"/>
                  </a:cubicBezTo>
                  <a:cubicBezTo>
                    <a:pt x="329344" y="111991"/>
                    <a:pt x="311407" y="88895"/>
                    <a:pt x="312735" y="78759"/>
                  </a:cubicBezTo>
                  <a:cubicBezTo>
                    <a:pt x="312926" y="77112"/>
                    <a:pt x="313316" y="75494"/>
                    <a:pt x="313898" y="73941"/>
                  </a:cubicBezTo>
                  <a:cubicBezTo>
                    <a:pt x="315219" y="70792"/>
                    <a:pt x="315788" y="67378"/>
                    <a:pt x="315559" y="63971"/>
                  </a:cubicBezTo>
                  <a:cubicBezTo>
                    <a:pt x="315353" y="61592"/>
                    <a:pt x="314850" y="59247"/>
                    <a:pt x="314064" y="56993"/>
                  </a:cubicBezTo>
                  <a:cubicBezTo>
                    <a:pt x="313357" y="55137"/>
                    <a:pt x="313019" y="53161"/>
                    <a:pt x="313068" y="51176"/>
                  </a:cubicBezTo>
                  <a:cubicBezTo>
                    <a:pt x="313177" y="49695"/>
                    <a:pt x="313514" y="48238"/>
                    <a:pt x="314064" y="46857"/>
                  </a:cubicBezTo>
                  <a:cubicBezTo>
                    <a:pt x="315080" y="44374"/>
                    <a:pt x="315643" y="41729"/>
                    <a:pt x="315725" y="39047"/>
                  </a:cubicBezTo>
                  <a:cubicBezTo>
                    <a:pt x="315558" y="36160"/>
                    <a:pt x="314999" y="33309"/>
                    <a:pt x="314064" y="30574"/>
                  </a:cubicBezTo>
                  <a:cubicBezTo>
                    <a:pt x="313500" y="29116"/>
                    <a:pt x="313055" y="27616"/>
                    <a:pt x="312736" y="26087"/>
                  </a:cubicBezTo>
                  <a:cubicBezTo>
                    <a:pt x="312039" y="18075"/>
                    <a:pt x="316706" y="10564"/>
                    <a:pt x="324195" y="7643"/>
                  </a:cubicBezTo>
                  <a:cubicBezTo>
                    <a:pt x="331030" y="4974"/>
                    <a:pt x="338619" y="4974"/>
                    <a:pt x="345454" y="7643"/>
                  </a:cubicBezTo>
                  <a:lnTo>
                    <a:pt x="354257" y="9471"/>
                  </a:lnTo>
                  <a:cubicBezTo>
                    <a:pt x="366945" y="11188"/>
                    <a:pt x="379793" y="7780"/>
                    <a:pt x="389965"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rtlCol="0" anchor="ctr">
              <a:noAutofit/>
            </a:bodyPr>
            <a:lstStyle/>
            <a:p>
              <a:endParaRPr lang="ru-RU"/>
            </a:p>
          </p:txBody>
        </p:sp>
      </p:grpSp>
      <p:sp>
        <p:nvSpPr>
          <p:cNvPr id="2" name="Title 1">
            <a:extLst>
              <a:ext uri="{FF2B5EF4-FFF2-40B4-BE49-F238E27FC236}">
                <a16:creationId xmlns:a16="http://schemas.microsoft.com/office/drawing/2014/main" id="{A1E160B1-A665-4922-B933-9FBA195C3D0F}"/>
              </a:ext>
            </a:extLst>
          </p:cNvPr>
          <p:cNvSpPr>
            <a:spLocks noGrp="1"/>
          </p:cNvSpPr>
          <p:nvPr>
            <p:ph type="title"/>
          </p:nvPr>
        </p:nvSpPr>
        <p:spPr/>
        <p:txBody>
          <a:bodyPr/>
          <a:lstStyle/>
          <a:p>
            <a:r>
              <a:rPr lang="en-US" dirty="0"/>
              <a:t>RUSSIA MAP WITH REGIONS </a:t>
            </a:r>
            <a:endParaRPr lang="ru-RU" dirty="0"/>
          </a:p>
        </p:txBody>
      </p:sp>
      <p:sp>
        <p:nvSpPr>
          <p:cNvPr id="3" name="Slide Number Placeholder 2">
            <a:extLst>
              <a:ext uri="{FF2B5EF4-FFF2-40B4-BE49-F238E27FC236}">
                <a16:creationId xmlns:a16="http://schemas.microsoft.com/office/drawing/2014/main" id="{753F9AD8-0FD4-4B07-8031-7272AB5FBBE7}"/>
              </a:ext>
            </a:extLst>
          </p:cNvPr>
          <p:cNvSpPr>
            <a:spLocks noGrp="1"/>
          </p:cNvSpPr>
          <p:nvPr>
            <p:ph type="sldNum" sz="quarter" idx="10"/>
          </p:nvPr>
        </p:nvSpPr>
        <p:spPr/>
        <p:txBody>
          <a:bodyPr/>
          <a:lstStyle/>
          <a:p>
            <a:fld id="{B6AA8A74-8566-41AB-BE36-77E5736D8C67}" type="slidenum">
              <a:rPr lang="ru-RU" smtClean="0"/>
              <a:pPr/>
              <a:t>18</a:t>
            </a:fld>
            <a:endParaRPr lang="ru-RU" sz="1000" dirty="0"/>
          </a:p>
        </p:txBody>
      </p:sp>
      <p:sp>
        <p:nvSpPr>
          <p:cNvPr id="4" name="Text Placeholder 3">
            <a:extLst>
              <a:ext uri="{FF2B5EF4-FFF2-40B4-BE49-F238E27FC236}">
                <a16:creationId xmlns:a16="http://schemas.microsoft.com/office/drawing/2014/main" id="{AA071599-7979-43CF-AF08-436AC4C56648}"/>
              </a:ext>
            </a:extLst>
          </p:cNvPr>
          <p:cNvSpPr>
            <a:spLocks noGrp="1"/>
          </p:cNvSpPr>
          <p:nvPr>
            <p:ph type="body" sz="quarter" idx="11"/>
          </p:nvPr>
        </p:nvSpPr>
        <p:spPr/>
        <p:txBody>
          <a:bodyPr/>
          <a:lstStyle/>
          <a:p>
            <a:endParaRPr lang="ru-RU"/>
          </a:p>
        </p:txBody>
      </p:sp>
      <p:grpSp>
        <p:nvGrpSpPr>
          <p:cNvPr id="53" name="Группа 937">
            <a:extLst>
              <a:ext uri="{FF2B5EF4-FFF2-40B4-BE49-F238E27FC236}">
                <a16:creationId xmlns:a16="http://schemas.microsoft.com/office/drawing/2014/main" id="{BC134636-DAE7-4E9B-802F-E60FB12CEAAF}"/>
              </a:ext>
            </a:extLst>
          </p:cNvPr>
          <p:cNvGrpSpPr/>
          <p:nvPr/>
        </p:nvGrpSpPr>
        <p:grpSpPr>
          <a:xfrm>
            <a:off x="5563049" y="3519799"/>
            <a:ext cx="303419" cy="414826"/>
            <a:chOff x="748075" y="4792570"/>
            <a:chExt cx="350407" cy="479067"/>
          </a:xfrm>
          <a:effectLst/>
        </p:grpSpPr>
        <p:sp>
          <p:nvSpPr>
            <p:cNvPr id="54" name="Овал 938">
              <a:extLst>
                <a:ext uri="{FF2B5EF4-FFF2-40B4-BE49-F238E27FC236}">
                  <a16:creationId xmlns:a16="http://schemas.microsoft.com/office/drawing/2014/main" id="{A0B5FD84-B0D3-45BF-B8CA-AB6B75DF776B}"/>
                </a:ext>
              </a:extLst>
            </p:cNvPr>
            <p:cNvSpPr/>
            <p:nvPr/>
          </p:nvSpPr>
          <p:spPr>
            <a:xfrm>
              <a:off x="804555" y="4837842"/>
              <a:ext cx="240020" cy="240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55" name="Freeform 20">
              <a:extLst>
                <a:ext uri="{FF2B5EF4-FFF2-40B4-BE49-F238E27FC236}">
                  <a16:creationId xmlns:a16="http://schemas.microsoft.com/office/drawing/2014/main" id="{D8635A3A-5E7F-4FCD-95CE-8F6EAEF6FB4B}"/>
                </a:ext>
              </a:extLst>
            </p:cNvPr>
            <p:cNvSpPr>
              <a:spLocks noEditPoints="1"/>
            </p:cNvSpPr>
            <p:nvPr/>
          </p:nvSpPr>
          <p:spPr bwMode="auto">
            <a:xfrm>
              <a:off x="748075" y="4792570"/>
              <a:ext cx="350407" cy="47906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tx2"/>
            </a:solidFill>
            <a:ln>
              <a:noFill/>
            </a:ln>
          </p:spPr>
          <p:txBody>
            <a:bodyPr vert="horz" wrap="square" lIns="79178" tIns="39589" rIns="79178" bIns="39589" numCol="1" anchor="t" anchorCtr="0" compatLnSpc="1">
              <a:prstTxWarp prst="textNoShape">
                <a:avLst/>
              </a:prstTxWarp>
            </a:bodyPr>
            <a:lstStyle/>
            <a:p>
              <a:pPr>
                <a:defRPr/>
              </a:pPr>
              <a:endParaRPr lang="ru-RU" sz="1559">
                <a:solidFill>
                  <a:srgbClr val="000000"/>
                </a:solidFill>
                <a:latin typeface="Arial"/>
              </a:endParaRPr>
            </a:p>
          </p:txBody>
        </p:sp>
      </p:grpSp>
      <p:sp>
        <p:nvSpPr>
          <p:cNvPr id="56" name="Овал 981">
            <a:extLst>
              <a:ext uri="{FF2B5EF4-FFF2-40B4-BE49-F238E27FC236}">
                <a16:creationId xmlns:a16="http://schemas.microsoft.com/office/drawing/2014/main" id="{3F2FCFE2-44BC-4937-9E36-9E1884D3B8CE}"/>
              </a:ext>
            </a:extLst>
          </p:cNvPr>
          <p:cNvSpPr/>
          <p:nvPr/>
        </p:nvSpPr>
        <p:spPr>
          <a:xfrm>
            <a:off x="4671224" y="4308918"/>
            <a:ext cx="100725" cy="100569"/>
          </a:xfrm>
          <a:prstGeom prst="ellipse">
            <a:avLst/>
          </a:prstGeom>
          <a:solidFill>
            <a:schemeClr val="tx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a:solidFill>
                <a:srgbClr val="FFFFFF"/>
              </a:solidFill>
              <a:latin typeface="Arial"/>
            </a:endParaRPr>
          </a:p>
        </p:txBody>
      </p:sp>
      <p:sp>
        <p:nvSpPr>
          <p:cNvPr id="57" name="Овал 991">
            <a:extLst>
              <a:ext uri="{FF2B5EF4-FFF2-40B4-BE49-F238E27FC236}">
                <a16:creationId xmlns:a16="http://schemas.microsoft.com/office/drawing/2014/main" id="{1B65BECE-18CD-4FD1-B6B5-BD783608070A}"/>
              </a:ext>
            </a:extLst>
          </p:cNvPr>
          <p:cNvSpPr/>
          <p:nvPr/>
        </p:nvSpPr>
        <p:spPr>
          <a:xfrm>
            <a:off x="5378915" y="4049563"/>
            <a:ext cx="100725" cy="100569"/>
          </a:xfrm>
          <a:prstGeom prst="ellipse">
            <a:avLst/>
          </a:prstGeom>
          <a:solidFill>
            <a:schemeClr val="tx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a:solidFill>
                <a:srgbClr val="FFFFFF"/>
              </a:solidFill>
              <a:latin typeface="Arial"/>
            </a:endParaRPr>
          </a:p>
        </p:txBody>
      </p:sp>
      <p:sp>
        <p:nvSpPr>
          <p:cNvPr id="58" name="Овал 992">
            <a:extLst>
              <a:ext uri="{FF2B5EF4-FFF2-40B4-BE49-F238E27FC236}">
                <a16:creationId xmlns:a16="http://schemas.microsoft.com/office/drawing/2014/main" id="{80CC5F93-E903-4838-96E7-5317E035829F}"/>
              </a:ext>
            </a:extLst>
          </p:cNvPr>
          <p:cNvSpPr/>
          <p:nvPr/>
        </p:nvSpPr>
        <p:spPr>
          <a:xfrm>
            <a:off x="5835394" y="4272430"/>
            <a:ext cx="100725" cy="100569"/>
          </a:xfrm>
          <a:prstGeom prst="ellipse">
            <a:avLst/>
          </a:prstGeom>
          <a:solidFill>
            <a:schemeClr val="tx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a:solidFill>
                <a:srgbClr val="FFFFFF"/>
              </a:solidFill>
              <a:latin typeface="Arial"/>
            </a:endParaRPr>
          </a:p>
        </p:txBody>
      </p:sp>
      <p:sp>
        <p:nvSpPr>
          <p:cNvPr id="59" name="Овал 993">
            <a:extLst>
              <a:ext uri="{FF2B5EF4-FFF2-40B4-BE49-F238E27FC236}">
                <a16:creationId xmlns:a16="http://schemas.microsoft.com/office/drawing/2014/main" id="{DEEFD82A-D9FF-42F8-AD7B-A61092ADE173}"/>
              </a:ext>
            </a:extLst>
          </p:cNvPr>
          <p:cNvSpPr/>
          <p:nvPr/>
        </p:nvSpPr>
        <p:spPr>
          <a:xfrm>
            <a:off x="7012166" y="4786546"/>
            <a:ext cx="100725" cy="100569"/>
          </a:xfrm>
          <a:prstGeom prst="ellipse">
            <a:avLst/>
          </a:prstGeom>
          <a:solidFill>
            <a:schemeClr val="bg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dirty="0">
              <a:solidFill>
                <a:srgbClr val="FFFFFF"/>
              </a:solidFill>
              <a:latin typeface="Arial"/>
            </a:endParaRPr>
          </a:p>
        </p:txBody>
      </p:sp>
      <p:sp>
        <p:nvSpPr>
          <p:cNvPr id="60" name="Овал 642">
            <a:extLst>
              <a:ext uri="{FF2B5EF4-FFF2-40B4-BE49-F238E27FC236}">
                <a16:creationId xmlns:a16="http://schemas.microsoft.com/office/drawing/2014/main" id="{D712F5D3-8F5F-44E6-8B12-B21B5C63DB7B}"/>
              </a:ext>
            </a:extLst>
          </p:cNvPr>
          <p:cNvSpPr/>
          <p:nvPr/>
        </p:nvSpPr>
        <p:spPr>
          <a:xfrm>
            <a:off x="8142749" y="4800201"/>
            <a:ext cx="100725" cy="100569"/>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a:solidFill>
                <a:srgbClr val="FFFFFF"/>
              </a:solidFill>
              <a:latin typeface="Arial"/>
            </a:endParaRPr>
          </a:p>
        </p:txBody>
      </p:sp>
      <p:grpSp>
        <p:nvGrpSpPr>
          <p:cNvPr id="61" name="Группа 636">
            <a:extLst>
              <a:ext uri="{FF2B5EF4-FFF2-40B4-BE49-F238E27FC236}">
                <a16:creationId xmlns:a16="http://schemas.microsoft.com/office/drawing/2014/main" id="{C86EE7BC-8D60-4B55-854E-6462FDAD40E8}"/>
              </a:ext>
            </a:extLst>
          </p:cNvPr>
          <p:cNvGrpSpPr/>
          <p:nvPr/>
        </p:nvGrpSpPr>
        <p:grpSpPr>
          <a:xfrm>
            <a:off x="8815253" y="2951265"/>
            <a:ext cx="303419" cy="414826"/>
            <a:chOff x="748075" y="4792570"/>
            <a:chExt cx="350407" cy="479067"/>
          </a:xfrm>
          <a:effectLst/>
        </p:grpSpPr>
        <p:sp>
          <p:nvSpPr>
            <p:cNvPr id="62" name="Овал 647">
              <a:extLst>
                <a:ext uri="{FF2B5EF4-FFF2-40B4-BE49-F238E27FC236}">
                  <a16:creationId xmlns:a16="http://schemas.microsoft.com/office/drawing/2014/main" id="{5234AC95-26AD-484A-804C-CADF3285A981}"/>
                </a:ext>
              </a:extLst>
            </p:cNvPr>
            <p:cNvSpPr/>
            <p:nvPr/>
          </p:nvSpPr>
          <p:spPr>
            <a:xfrm>
              <a:off x="804555" y="4837842"/>
              <a:ext cx="240020" cy="240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63" name="Freeform 20">
              <a:extLst>
                <a:ext uri="{FF2B5EF4-FFF2-40B4-BE49-F238E27FC236}">
                  <a16:creationId xmlns:a16="http://schemas.microsoft.com/office/drawing/2014/main" id="{4CB44996-96C7-449D-B2CB-B2F7A0455ED7}"/>
                </a:ext>
              </a:extLst>
            </p:cNvPr>
            <p:cNvSpPr>
              <a:spLocks noEditPoints="1"/>
            </p:cNvSpPr>
            <p:nvPr/>
          </p:nvSpPr>
          <p:spPr bwMode="auto">
            <a:xfrm>
              <a:off x="748075" y="4792570"/>
              <a:ext cx="350407" cy="47906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accent1"/>
            </a:solidFill>
            <a:ln>
              <a:noFill/>
            </a:ln>
          </p:spPr>
          <p:txBody>
            <a:bodyPr vert="horz" wrap="square" lIns="79178" tIns="39589" rIns="79178" bIns="39589" numCol="1" anchor="t" anchorCtr="0" compatLnSpc="1">
              <a:prstTxWarp prst="textNoShape">
                <a:avLst/>
              </a:prstTxWarp>
            </a:bodyPr>
            <a:lstStyle/>
            <a:p>
              <a:pPr>
                <a:defRPr/>
              </a:pPr>
              <a:endParaRPr lang="ru-RU" sz="1559">
                <a:solidFill>
                  <a:srgbClr val="000000"/>
                </a:solidFill>
                <a:latin typeface="Arial"/>
              </a:endParaRPr>
            </a:p>
          </p:txBody>
        </p:sp>
      </p:grpSp>
      <p:grpSp>
        <p:nvGrpSpPr>
          <p:cNvPr id="64" name="Группа 649">
            <a:extLst>
              <a:ext uri="{FF2B5EF4-FFF2-40B4-BE49-F238E27FC236}">
                <a16:creationId xmlns:a16="http://schemas.microsoft.com/office/drawing/2014/main" id="{23F1C29A-F4D5-4C89-A6CC-E0C35EA82395}"/>
              </a:ext>
            </a:extLst>
          </p:cNvPr>
          <p:cNvGrpSpPr/>
          <p:nvPr/>
        </p:nvGrpSpPr>
        <p:grpSpPr>
          <a:xfrm>
            <a:off x="5118809" y="3208263"/>
            <a:ext cx="303419" cy="414826"/>
            <a:chOff x="748075" y="4792570"/>
            <a:chExt cx="350407" cy="479067"/>
          </a:xfrm>
          <a:effectLst/>
        </p:grpSpPr>
        <p:sp>
          <p:nvSpPr>
            <p:cNvPr id="65" name="Овал 650">
              <a:extLst>
                <a:ext uri="{FF2B5EF4-FFF2-40B4-BE49-F238E27FC236}">
                  <a16:creationId xmlns:a16="http://schemas.microsoft.com/office/drawing/2014/main" id="{CF6568FF-E266-4B4E-9691-0433D99B2ED1}"/>
                </a:ext>
              </a:extLst>
            </p:cNvPr>
            <p:cNvSpPr/>
            <p:nvPr/>
          </p:nvSpPr>
          <p:spPr>
            <a:xfrm>
              <a:off x="804555" y="4837842"/>
              <a:ext cx="240020" cy="240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66" name="Freeform 20">
              <a:extLst>
                <a:ext uri="{FF2B5EF4-FFF2-40B4-BE49-F238E27FC236}">
                  <a16:creationId xmlns:a16="http://schemas.microsoft.com/office/drawing/2014/main" id="{DE0BB464-A8B0-4D57-A7E2-4B66AEC8907A}"/>
                </a:ext>
              </a:extLst>
            </p:cNvPr>
            <p:cNvSpPr>
              <a:spLocks noEditPoints="1"/>
            </p:cNvSpPr>
            <p:nvPr/>
          </p:nvSpPr>
          <p:spPr bwMode="auto">
            <a:xfrm>
              <a:off x="748075" y="4792570"/>
              <a:ext cx="350407" cy="47906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bg2"/>
            </a:solidFill>
            <a:ln>
              <a:noFill/>
            </a:ln>
          </p:spPr>
          <p:txBody>
            <a:bodyPr vert="horz" wrap="square" lIns="79178" tIns="39589" rIns="79178" bIns="39589" numCol="1" anchor="t" anchorCtr="0" compatLnSpc="1">
              <a:prstTxWarp prst="textNoShape">
                <a:avLst/>
              </a:prstTxWarp>
            </a:bodyPr>
            <a:lstStyle/>
            <a:p>
              <a:pPr>
                <a:defRPr/>
              </a:pPr>
              <a:endParaRPr lang="ru-RU" sz="1559">
                <a:solidFill>
                  <a:srgbClr val="000000"/>
                </a:solidFill>
                <a:latin typeface="Arial"/>
              </a:endParaRPr>
            </a:p>
          </p:txBody>
        </p:sp>
      </p:grpSp>
      <p:grpSp>
        <p:nvGrpSpPr>
          <p:cNvPr id="68" name="Группа 103">
            <a:extLst>
              <a:ext uri="{FF2B5EF4-FFF2-40B4-BE49-F238E27FC236}">
                <a16:creationId xmlns:a16="http://schemas.microsoft.com/office/drawing/2014/main" id="{21B7FC82-2437-4C68-9C88-66645F03B1BD}"/>
              </a:ext>
            </a:extLst>
          </p:cNvPr>
          <p:cNvGrpSpPr/>
          <p:nvPr/>
        </p:nvGrpSpPr>
        <p:grpSpPr>
          <a:xfrm>
            <a:off x="1093053" y="2838893"/>
            <a:ext cx="303419" cy="414826"/>
            <a:chOff x="748075" y="4792570"/>
            <a:chExt cx="350407" cy="479067"/>
          </a:xfrm>
          <a:effectLst/>
        </p:grpSpPr>
        <p:sp>
          <p:nvSpPr>
            <p:cNvPr id="96" name="Овал 131">
              <a:extLst>
                <a:ext uri="{FF2B5EF4-FFF2-40B4-BE49-F238E27FC236}">
                  <a16:creationId xmlns:a16="http://schemas.microsoft.com/office/drawing/2014/main" id="{8446A680-C8A3-4C57-BB39-5C8739EC289F}"/>
                </a:ext>
              </a:extLst>
            </p:cNvPr>
            <p:cNvSpPr/>
            <p:nvPr/>
          </p:nvSpPr>
          <p:spPr>
            <a:xfrm>
              <a:off x="804555" y="4837842"/>
              <a:ext cx="240020" cy="240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97" name="Freeform 20">
              <a:extLst>
                <a:ext uri="{FF2B5EF4-FFF2-40B4-BE49-F238E27FC236}">
                  <a16:creationId xmlns:a16="http://schemas.microsoft.com/office/drawing/2014/main" id="{B13FA4EC-0A80-4956-8EFC-5F3F5F21DD93}"/>
                </a:ext>
              </a:extLst>
            </p:cNvPr>
            <p:cNvSpPr>
              <a:spLocks noEditPoints="1"/>
            </p:cNvSpPr>
            <p:nvPr/>
          </p:nvSpPr>
          <p:spPr bwMode="auto">
            <a:xfrm>
              <a:off x="748075" y="4792570"/>
              <a:ext cx="350407" cy="47906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bg2"/>
            </a:solidFill>
            <a:ln>
              <a:noFill/>
            </a:ln>
          </p:spPr>
          <p:txBody>
            <a:bodyPr vert="horz" wrap="square" lIns="79178" tIns="39589" rIns="79178" bIns="39589" numCol="1" anchor="t" anchorCtr="0" compatLnSpc="1">
              <a:prstTxWarp prst="textNoShape">
                <a:avLst/>
              </a:prstTxWarp>
            </a:bodyPr>
            <a:lstStyle/>
            <a:p>
              <a:pPr>
                <a:defRPr/>
              </a:pPr>
              <a:endParaRPr lang="ru-RU" sz="1559">
                <a:solidFill>
                  <a:srgbClr val="000000"/>
                </a:solidFill>
                <a:latin typeface="Arial"/>
              </a:endParaRPr>
            </a:p>
          </p:txBody>
        </p:sp>
      </p:grpSp>
      <p:sp>
        <p:nvSpPr>
          <p:cNvPr id="69" name="Овал 104">
            <a:extLst>
              <a:ext uri="{FF2B5EF4-FFF2-40B4-BE49-F238E27FC236}">
                <a16:creationId xmlns:a16="http://schemas.microsoft.com/office/drawing/2014/main" id="{CCB7A64D-6797-4066-81A4-B6CA2982DB5B}"/>
              </a:ext>
            </a:extLst>
          </p:cNvPr>
          <p:cNvSpPr/>
          <p:nvPr/>
        </p:nvSpPr>
        <p:spPr>
          <a:xfrm>
            <a:off x="1194400" y="5559572"/>
            <a:ext cx="100725" cy="100569"/>
          </a:xfrm>
          <a:prstGeom prst="ellipse">
            <a:avLst/>
          </a:prstGeom>
          <a:solidFill>
            <a:schemeClr val="bg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a:solidFill>
                <a:srgbClr val="FFFFFF"/>
              </a:solidFill>
              <a:latin typeface="Arial"/>
            </a:endParaRPr>
          </a:p>
        </p:txBody>
      </p:sp>
      <p:sp>
        <p:nvSpPr>
          <p:cNvPr id="70" name="Овал 105">
            <a:extLst>
              <a:ext uri="{FF2B5EF4-FFF2-40B4-BE49-F238E27FC236}">
                <a16:creationId xmlns:a16="http://schemas.microsoft.com/office/drawing/2014/main" id="{9BE8679E-80CA-43BF-A038-2932E85AE554}"/>
              </a:ext>
            </a:extLst>
          </p:cNvPr>
          <p:cNvSpPr/>
          <p:nvPr/>
        </p:nvSpPr>
        <p:spPr>
          <a:xfrm>
            <a:off x="1194400" y="3786779"/>
            <a:ext cx="100725" cy="100569"/>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endParaRPr lang="ru-RU" sz="1559">
              <a:solidFill>
                <a:srgbClr val="FFFFFF"/>
              </a:solidFill>
              <a:latin typeface="Arial"/>
            </a:endParaRPr>
          </a:p>
        </p:txBody>
      </p:sp>
      <p:grpSp>
        <p:nvGrpSpPr>
          <p:cNvPr id="71" name="Группа 106">
            <a:extLst>
              <a:ext uri="{FF2B5EF4-FFF2-40B4-BE49-F238E27FC236}">
                <a16:creationId xmlns:a16="http://schemas.microsoft.com/office/drawing/2014/main" id="{A1DE191F-3925-42E5-9BAE-411CA305E95A}"/>
              </a:ext>
            </a:extLst>
          </p:cNvPr>
          <p:cNvGrpSpPr/>
          <p:nvPr/>
        </p:nvGrpSpPr>
        <p:grpSpPr>
          <a:xfrm>
            <a:off x="1093053" y="1962543"/>
            <a:ext cx="303419" cy="414826"/>
            <a:chOff x="401172" y="5635725"/>
            <a:chExt cx="303419" cy="414826"/>
          </a:xfrm>
          <a:effectLst/>
        </p:grpSpPr>
        <p:sp>
          <p:nvSpPr>
            <p:cNvPr id="94" name="Овал 129">
              <a:extLst>
                <a:ext uri="{FF2B5EF4-FFF2-40B4-BE49-F238E27FC236}">
                  <a16:creationId xmlns:a16="http://schemas.microsoft.com/office/drawing/2014/main" id="{154B797B-0A0C-4ED0-83E4-3AA8F8DB101D}"/>
                </a:ext>
              </a:extLst>
            </p:cNvPr>
            <p:cNvSpPr/>
            <p:nvPr/>
          </p:nvSpPr>
          <p:spPr>
            <a:xfrm>
              <a:off x="450078" y="5674926"/>
              <a:ext cx="207834" cy="2078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95" name="Freeform 20">
              <a:extLst>
                <a:ext uri="{FF2B5EF4-FFF2-40B4-BE49-F238E27FC236}">
                  <a16:creationId xmlns:a16="http://schemas.microsoft.com/office/drawing/2014/main" id="{304BCF34-E2FF-41DF-A2E2-734BC9081515}"/>
                </a:ext>
              </a:extLst>
            </p:cNvPr>
            <p:cNvSpPr>
              <a:spLocks noEditPoints="1"/>
            </p:cNvSpPr>
            <p:nvPr/>
          </p:nvSpPr>
          <p:spPr bwMode="auto">
            <a:xfrm>
              <a:off x="401172" y="5635725"/>
              <a:ext cx="303419" cy="414826"/>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tx2"/>
            </a:solidFill>
            <a:ln>
              <a:noFill/>
            </a:ln>
          </p:spPr>
          <p:txBody>
            <a:bodyPr vert="horz" wrap="square" lIns="79178" tIns="39589" rIns="79178" bIns="39589" numCol="1" anchor="t" anchorCtr="0" compatLnSpc="1">
              <a:prstTxWarp prst="textNoShape">
                <a:avLst/>
              </a:prstTxWarp>
            </a:bodyPr>
            <a:lstStyle/>
            <a:p>
              <a:pPr>
                <a:defRPr/>
              </a:pPr>
              <a:endParaRPr lang="ru-RU" sz="1559" dirty="0">
                <a:solidFill>
                  <a:srgbClr val="000000"/>
                </a:solidFill>
                <a:latin typeface="Arial"/>
              </a:endParaRPr>
            </a:p>
          </p:txBody>
        </p:sp>
      </p:grpSp>
      <p:sp>
        <p:nvSpPr>
          <p:cNvPr id="73" name="Овал 108">
            <a:extLst>
              <a:ext uri="{FF2B5EF4-FFF2-40B4-BE49-F238E27FC236}">
                <a16:creationId xmlns:a16="http://schemas.microsoft.com/office/drawing/2014/main" id="{FEEEEABC-6DDA-496F-B25F-4CF01F031B78}"/>
              </a:ext>
            </a:extLst>
          </p:cNvPr>
          <p:cNvSpPr/>
          <p:nvPr/>
        </p:nvSpPr>
        <p:spPr>
          <a:xfrm>
            <a:off x="1194400" y="4657583"/>
            <a:ext cx="100725" cy="100569"/>
          </a:xfrm>
          <a:prstGeom prst="ellipse">
            <a:avLst/>
          </a:prstGeom>
          <a:solidFill>
            <a:schemeClr val="tx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endParaRPr lang="ru-RU" sz="1559">
              <a:solidFill>
                <a:srgbClr val="FFFFFF"/>
              </a:solidFill>
              <a:latin typeface="Arial"/>
            </a:endParaRPr>
          </a:p>
        </p:txBody>
      </p:sp>
      <p:grpSp>
        <p:nvGrpSpPr>
          <p:cNvPr id="74" name="Группа 109">
            <a:extLst>
              <a:ext uri="{FF2B5EF4-FFF2-40B4-BE49-F238E27FC236}">
                <a16:creationId xmlns:a16="http://schemas.microsoft.com/office/drawing/2014/main" id="{8C69CC23-5D3F-4767-94A5-C7196B6B7ED9}"/>
              </a:ext>
            </a:extLst>
          </p:cNvPr>
          <p:cNvGrpSpPr/>
          <p:nvPr/>
        </p:nvGrpSpPr>
        <p:grpSpPr>
          <a:xfrm>
            <a:off x="1481443" y="1054443"/>
            <a:ext cx="1512935" cy="674436"/>
            <a:chOff x="866908" y="2257399"/>
            <a:chExt cx="1512935" cy="674436"/>
          </a:xfrm>
        </p:grpSpPr>
        <p:sp>
          <p:nvSpPr>
            <p:cNvPr id="90" name="Прямоугольник 125">
              <a:extLst>
                <a:ext uri="{FF2B5EF4-FFF2-40B4-BE49-F238E27FC236}">
                  <a16:creationId xmlns:a16="http://schemas.microsoft.com/office/drawing/2014/main" id="{C26AD384-5A66-4A6C-8478-F6BEE74BF80F}"/>
                </a:ext>
              </a:extLst>
            </p:cNvPr>
            <p:cNvSpPr/>
            <p:nvPr/>
          </p:nvSpPr>
          <p:spPr>
            <a:xfrm>
              <a:off x="866908" y="2516337"/>
              <a:ext cx="1512935" cy="415498"/>
            </a:xfrm>
            <a:prstGeom prst="rect">
              <a:avLst/>
            </a:prstGeom>
          </p:spPr>
          <p:txBody>
            <a:bodyPr wrap="square" lIns="0" tIns="0" rIns="0" bIns="0" anchor="t">
              <a:spAutoFit/>
            </a:bodyPr>
            <a:lstStyle/>
            <a:p>
              <a:pPr>
                <a:spcBef>
                  <a:spcPts val="558"/>
                </a:spcBef>
                <a:spcAft>
                  <a:spcPts val="400"/>
                </a:spcAft>
                <a:defRPr/>
              </a:pPr>
              <a:r>
                <a:rPr lang="en-US" sz="900" dirty="0" err="1">
                  <a:solidFill>
                    <a:srgbClr val="000000">
                      <a:lumMod val="75000"/>
                      <a:lumOff val="25000"/>
                    </a:srgbClr>
                  </a:solidFill>
                  <a:cs typeface="Arial" panose="020B0604020202020204" pitchFamily="34" charset="0"/>
                </a:rPr>
                <a:t>Nulla</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quis</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sem</a:t>
              </a:r>
              <a:r>
                <a:rPr lang="en-US" sz="900" dirty="0">
                  <a:solidFill>
                    <a:srgbClr val="000000">
                      <a:lumMod val="75000"/>
                      <a:lumOff val="25000"/>
                    </a:srgbClr>
                  </a:solidFill>
                  <a:cs typeface="Arial" panose="020B0604020202020204" pitchFamily="34" charset="0"/>
                </a:rPr>
                <a:t> at </a:t>
              </a:r>
              <a:r>
                <a:rPr lang="en-US" sz="900" dirty="0" err="1">
                  <a:solidFill>
                    <a:srgbClr val="000000">
                      <a:lumMod val="75000"/>
                      <a:lumOff val="25000"/>
                    </a:srgbClr>
                  </a:solidFill>
                  <a:cs typeface="Arial" panose="020B0604020202020204" pitchFamily="34" charset="0"/>
                </a:rPr>
                <a:t>nibh</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elementum</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imperdiet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presetium</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Jamilya</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mauris</a:t>
              </a:r>
              <a:r>
                <a:rPr lang="en-US" sz="900" dirty="0">
                  <a:solidFill>
                    <a:srgbClr val="000000">
                      <a:lumMod val="75000"/>
                      <a:lumOff val="25000"/>
                    </a:srgbClr>
                  </a:solidFill>
                  <a:cs typeface="Arial" panose="020B0604020202020204" pitchFamily="34" charset="0"/>
                </a:rPr>
                <a:t> </a:t>
              </a:r>
            </a:p>
          </p:txBody>
        </p:sp>
        <p:sp>
          <p:nvSpPr>
            <p:cNvPr id="91" name="Прямоугольник 126">
              <a:extLst>
                <a:ext uri="{FF2B5EF4-FFF2-40B4-BE49-F238E27FC236}">
                  <a16:creationId xmlns:a16="http://schemas.microsoft.com/office/drawing/2014/main" id="{E914CC8F-A2C4-4E37-88C8-50CD05E3F441}"/>
                </a:ext>
              </a:extLst>
            </p:cNvPr>
            <p:cNvSpPr/>
            <p:nvPr/>
          </p:nvSpPr>
          <p:spPr>
            <a:xfrm>
              <a:off x="866908" y="2257399"/>
              <a:ext cx="780663" cy="184666"/>
            </a:xfrm>
            <a:prstGeom prst="rect">
              <a:avLst/>
            </a:prstGeom>
          </p:spPr>
          <p:txBody>
            <a:bodyPr wrap="none" lIns="0" tIns="0" rIns="0" bIns="0" anchor="t">
              <a:spAutoFit/>
            </a:bodyPr>
            <a:lstStyle/>
            <a:p>
              <a:pPr>
                <a:spcAft>
                  <a:spcPts val="400"/>
                </a:spcAft>
                <a:defRPr/>
              </a:pPr>
              <a:r>
                <a:rPr lang="en-US" sz="1200" dirty="0" err="1">
                  <a:solidFill>
                    <a:srgbClr val="000000"/>
                  </a:solidFill>
                  <a:latin typeface="+mj-lt"/>
                  <a:cs typeface="Arial" panose="020B0604020202020204" pitchFamily="34" charset="0"/>
                </a:rPr>
                <a:t>Nulla</a:t>
              </a:r>
              <a:r>
                <a:rPr lang="en-US" sz="1200" dirty="0">
                  <a:solidFill>
                    <a:srgbClr val="000000"/>
                  </a:solidFill>
                  <a:latin typeface="+mj-lt"/>
                  <a:cs typeface="Arial" panose="020B0604020202020204" pitchFamily="34" charset="0"/>
                </a:rPr>
                <a:t> </a:t>
              </a:r>
              <a:r>
                <a:rPr lang="en-US" sz="1200" dirty="0" err="1">
                  <a:solidFill>
                    <a:srgbClr val="000000"/>
                  </a:solidFill>
                  <a:latin typeface="+mj-lt"/>
                  <a:cs typeface="Arial" panose="020B0604020202020204" pitchFamily="34" charset="0"/>
                </a:rPr>
                <a:t>quis</a:t>
              </a:r>
              <a:r>
                <a:rPr lang="en-US" sz="1200" dirty="0">
                  <a:solidFill>
                    <a:srgbClr val="000000"/>
                  </a:solidFill>
                  <a:latin typeface="+mj-lt"/>
                  <a:cs typeface="Arial" panose="020B0604020202020204" pitchFamily="34" charset="0"/>
                </a:rPr>
                <a:t> </a:t>
              </a:r>
              <a:endParaRPr lang="ru-RU" sz="1200" dirty="0">
                <a:solidFill>
                  <a:srgbClr val="000000"/>
                </a:solidFill>
                <a:latin typeface="+mj-lt"/>
                <a:cs typeface="Arial" panose="020B0604020202020204" pitchFamily="34" charset="0"/>
              </a:endParaRPr>
            </a:p>
          </p:txBody>
        </p:sp>
      </p:grpSp>
      <p:grpSp>
        <p:nvGrpSpPr>
          <p:cNvPr id="75" name="Группа 110">
            <a:extLst>
              <a:ext uri="{FF2B5EF4-FFF2-40B4-BE49-F238E27FC236}">
                <a16:creationId xmlns:a16="http://schemas.microsoft.com/office/drawing/2014/main" id="{17AF67C2-B4BD-4BC1-84B4-5AA63ADF50C6}"/>
              </a:ext>
            </a:extLst>
          </p:cNvPr>
          <p:cNvGrpSpPr/>
          <p:nvPr/>
        </p:nvGrpSpPr>
        <p:grpSpPr>
          <a:xfrm>
            <a:off x="1481443" y="1930793"/>
            <a:ext cx="1512936" cy="674436"/>
            <a:chOff x="866908" y="3091509"/>
            <a:chExt cx="1512936" cy="674436"/>
          </a:xfrm>
        </p:grpSpPr>
        <p:sp>
          <p:nvSpPr>
            <p:cNvPr id="88" name="Прямоугольник 123">
              <a:extLst>
                <a:ext uri="{FF2B5EF4-FFF2-40B4-BE49-F238E27FC236}">
                  <a16:creationId xmlns:a16="http://schemas.microsoft.com/office/drawing/2014/main" id="{2FBA5699-56B5-4434-93A3-B0E0FDF1F351}"/>
                </a:ext>
              </a:extLst>
            </p:cNvPr>
            <p:cNvSpPr/>
            <p:nvPr/>
          </p:nvSpPr>
          <p:spPr>
            <a:xfrm>
              <a:off x="866908" y="3091509"/>
              <a:ext cx="1200650" cy="184666"/>
            </a:xfrm>
            <a:prstGeom prst="rect">
              <a:avLst/>
            </a:prstGeom>
          </p:spPr>
          <p:txBody>
            <a:bodyPr wrap="none" lIns="0" tIns="0" rIns="0" bIns="0" anchor="t">
              <a:spAutoFit/>
            </a:bodyPr>
            <a:lstStyle/>
            <a:p>
              <a:pPr>
                <a:spcAft>
                  <a:spcPts val="400"/>
                </a:spcAft>
                <a:defRPr/>
              </a:pPr>
              <a:r>
                <a:rPr lang="en-US" sz="1200" dirty="0" err="1">
                  <a:solidFill>
                    <a:srgbClr val="000000"/>
                  </a:solidFill>
                  <a:latin typeface="+mj-lt"/>
                  <a:cs typeface="Arial" panose="020B0604020202020204" pitchFamily="34" charset="0"/>
                </a:rPr>
                <a:t>Curabitur</a:t>
              </a:r>
              <a:r>
                <a:rPr lang="en-US" sz="1200" dirty="0">
                  <a:solidFill>
                    <a:srgbClr val="000000"/>
                  </a:solidFill>
                  <a:latin typeface="+mj-lt"/>
                  <a:cs typeface="Arial" panose="020B0604020202020204" pitchFamily="34" charset="0"/>
                </a:rPr>
                <a:t> </a:t>
              </a:r>
              <a:r>
                <a:rPr lang="en-US" sz="1200" dirty="0" err="1">
                  <a:solidFill>
                    <a:srgbClr val="000000"/>
                  </a:solidFill>
                  <a:latin typeface="+mj-lt"/>
                  <a:cs typeface="Arial" panose="020B0604020202020204" pitchFamily="34" charset="0"/>
                </a:rPr>
                <a:t>tortor</a:t>
              </a:r>
              <a:endParaRPr lang="en-US" sz="1200" dirty="0">
                <a:solidFill>
                  <a:srgbClr val="000000"/>
                </a:solidFill>
                <a:latin typeface="+mj-lt"/>
                <a:cs typeface="Arial" panose="020B0604020202020204" pitchFamily="34" charset="0"/>
              </a:endParaRPr>
            </a:p>
          </p:txBody>
        </p:sp>
        <p:sp>
          <p:nvSpPr>
            <p:cNvPr id="89" name="Прямоугольник 124">
              <a:extLst>
                <a:ext uri="{FF2B5EF4-FFF2-40B4-BE49-F238E27FC236}">
                  <a16:creationId xmlns:a16="http://schemas.microsoft.com/office/drawing/2014/main" id="{F39FE9B8-9EB1-49BF-B0E9-1BE291052045}"/>
                </a:ext>
              </a:extLst>
            </p:cNvPr>
            <p:cNvSpPr/>
            <p:nvPr/>
          </p:nvSpPr>
          <p:spPr>
            <a:xfrm>
              <a:off x="866909" y="3350447"/>
              <a:ext cx="1512935" cy="415498"/>
            </a:xfrm>
            <a:prstGeom prst="rect">
              <a:avLst/>
            </a:prstGeom>
          </p:spPr>
          <p:txBody>
            <a:bodyPr wrap="square" lIns="0" tIns="0" rIns="0" bIns="0" anchor="t">
              <a:spAutoFit/>
            </a:bodyPr>
            <a:lstStyle/>
            <a:p>
              <a:pPr>
                <a:spcBef>
                  <a:spcPts val="558"/>
                </a:spcBef>
                <a:spcAft>
                  <a:spcPts val="400"/>
                </a:spcAft>
                <a:defRPr/>
              </a:pPr>
              <a:r>
                <a:rPr lang="en-US" sz="900" dirty="0" err="1">
                  <a:solidFill>
                    <a:srgbClr val="000000">
                      <a:lumMod val="75000"/>
                      <a:lumOff val="25000"/>
                    </a:srgbClr>
                  </a:solidFill>
                  <a:cs typeface="Arial" panose="020B0604020202020204" pitchFamily="34" charset="0"/>
                </a:rPr>
                <a:t>Quisque</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volutpat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condimentum</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velit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onsequat</a:t>
              </a:r>
              <a:r>
                <a:rPr lang="en-US" sz="900" dirty="0">
                  <a:solidFill>
                    <a:srgbClr val="000000">
                      <a:lumMod val="75000"/>
                      <a:lumOff val="25000"/>
                    </a:srgbClr>
                  </a:solidFill>
                  <a:cs typeface="Arial" panose="020B0604020202020204" pitchFamily="34" charset="0"/>
                </a:rPr>
                <a:t> auctor lorem</a:t>
              </a:r>
            </a:p>
          </p:txBody>
        </p:sp>
      </p:grpSp>
      <p:grpSp>
        <p:nvGrpSpPr>
          <p:cNvPr id="76" name="Группа 111">
            <a:extLst>
              <a:ext uri="{FF2B5EF4-FFF2-40B4-BE49-F238E27FC236}">
                <a16:creationId xmlns:a16="http://schemas.microsoft.com/office/drawing/2014/main" id="{ECE04D2C-19EA-4001-B1BF-0B92CEB02F04}"/>
              </a:ext>
            </a:extLst>
          </p:cNvPr>
          <p:cNvGrpSpPr/>
          <p:nvPr/>
        </p:nvGrpSpPr>
        <p:grpSpPr>
          <a:xfrm>
            <a:off x="1481443" y="2807143"/>
            <a:ext cx="1512935" cy="703561"/>
            <a:chOff x="866908" y="3859187"/>
            <a:chExt cx="1512935" cy="703561"/>
          </a:xfrm>
        </p:grpSpPr>
        <p:sp>
          <p:nvSpPr>
            <p:cNvPr id="86" name="Прямоугольник 121">
              <a:extLst>
                <a:ext uri="{FF2B5EF4-FFF2-40B4-BE49-F238E27FC236}">
                  <a16:creationId xmlns:a16="http://schemas.microsoft.com/office/drawing/2014/main" id="{C99862C6-85C5-4A63-A69A-9741DB651F0F}"/>
                </a:ext>
              </a:extLst>
            </p:cNvPr>
            <p:cNvSpPr/>
            <p:nvPr/>
          </p:nvSpPr>
          <p:spPr>
            <a:xfrm>
              <a:off x="866908" y="4147250"/>
              <a:ext cx="1512935" cy="415498"/>
            </a:xfrm>
            <a:prstGeom prst="rect">
              <a:avLst/>
            </a:prstGeom>
          </p:spPr>
          <p:txBody>
            <a:bodyPr wrap="square" lIns="0" tIns="0" rIns="0" bIns="0" anchor="t">
              <a:spAutoFit/>
            </a:bodyPr>
            <a:lstStyle/>
            <a:p>
              <a:pPr>
                <a:spcBef>
                  <a:spcPts val="558"/>
                </a:spcBef>
                <a:spcAft>
                  <a:spcPts val="400"/>
                </a:spcAft>
                <a:defRPr/>
              </a:pPr>
              <a:r>
                <a:rPr lang="en-US" sz="900" dirty="0" err="1">
                  <a:solidFill>
                    <a:srgbClr val="000000">
                      <a:lumMod val="75000"/>
                      <a:lumOff val="25000"/>
                    </a:srgbClr>
                  </a:solidFill>
                  <a:cs typeface="Arial" panose="020B0604020202020204" pitchFamily="34" charset="0"/>
                </a:rPr>
                <a:t>Curabitur</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tortor</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Pellentesque</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nibh</a:t>
              </a:r>
              <a:r>
                <a:rPr lang="en-US" sz="900" dirty="0">
                  <a:solidFill>
                    <a:srgbClr val="000000">
                      <a:lumMod val="75000"/>
                      <a:lumOff val="25000"/>
                    </a:srgbClr>
                  </a:solidFill>
                  <a:cs typeface="Arial" panose="020B0604020202020204" pitchFamily="34" charset="0"/>
                </a:rPr>
                <a:t>. Aenean </a:t>
              </a:r>
              <a:r>
                <a:rPr lang="en-US" sz="900" dirty="0" err="1">
                  <a:solidFill>
                    <a:srgbClr val="000000">
                      <a:lumMod val="75000"/>
                      <a:lumOff val="25000"/>
                    </a:srgbClr>
                  </a:solidFill>
                  <a:cs typeface="Arial" panose="020B0604020202020204" pitchFamily="34" charset="0"/>
                </a:rPr>
                <a:t>quam</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placerat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imperdiet</a:t>
              </a:r>
              <a:endParaRPr lang="en-US" sz="900" dirty="0">
                <a:solidFill>
                  <a:srgbClr val="000000">
                    <a:lumMod val="75000"/>
                    <a:lumOff val="25000"/>
                  </a:srgbClr>
                </a:solidFill>
                <a:cs typeface="Arial" panose="020B0604020202020204" pitchFamily="34" charset="0"/>
              </a:endParaRPr>
            </a:p>
          </p:txBody>
        </p:sp>
        <p:sp>
          <p:nvSpPr>
            <p:cNvPr id="87" name="Прямоугольник 122">
              <a:extLst>
                <a:ext uri="{FF2B5EF4-FFF2-40B4-BE49-F238E27FC236}">
                  <a16:creationId xmlns:a16="http://schemas.microsoft.com/office/drawing/2014/main" id="{FF02E830-7E77-4FB5-AB26-B0B80C836AE2}"/>
                </a:ext>
              </a:extLst>
            </p:cNvPr>
            <p:cNvSpPr/>
            <p:nvPr/>
          </p:nvSpPr>
          <p:spPr>
            <a:xfrm>
              <a:off x="866908" y="3859187"/>
              <a:ext cx="1324080" cy="184666"/>
            </a:xfrm>
            <a:prstGeom prst="rect">
              <a:avLst/>
            </a:prstGeom>
          </p:spPr>
          <p:txBody>
            <a:bodyPr wrap="none" lIns="0" tIns="0" rIns="0" bIns="0" anchor="t">
              <a:spAutoFit/>
            </a:bodyPr>
            <a:lstStyle/>
            <a:p>
              <a:pPr>
                <a:spcAft>
                  <a:spcPts val="400"/>
                </a:spcAft>
                <a:defRPr/>
              </a:pPr>
              <a:r>
                <a:rPr lang="en-US" sz="1200" dirty="0" err="1">
                  <a:solidFill>
                    <a:srgbClr val="000000"/>
                  </a:solidFill>
                  <a:latin typeface="+mj-lt"/>
                  <a:cs typeface="Arial" panose="020B0604020202020204" pitchFamily="34" charset="0"/>
                </a:rPr>
                <a:t>Quisque</a:t>
              </a:r>
              <a:r>
                <a:rPr lang="en-US" sz="1200" dirty="0">
                  <a:solidFill>
                    <a:srgbClr val="000000"/>
                  </a:solidFill>
                  <a:latin typeface="+mj-lt"/>
                  <a:cs typeface="Arial" panose="020B0604020202020204" pitchFamily="34" charset="0"/>
                </a:rPr>
                <a:t> </a:t>
              </a:r>
              <a:r>
                <a:rPr lang="en-US" sz="1200" dirty="0" err="1">
                  <a:solidFill>
                    <a:srgbClr val="000000"/>
                  </a:solidFill>
                  <a:latin typeface="+mj-lt"/>
                  <a:cs typeface="Arial" panose="020B0604020202020204" pitchFamily="34" charset="0"/>
                </a:rPr>
                <a:t>volutpat</a:t>
              </a:r>
              <a:r>
                <a:rPr lang="en-US" sz="1200" dirty="0">
                  <a:solidFill>
                    <a:srgbClr val="000000"/>
                  </a:solidFill>
                  <a:latin typeface="+mj-lt"/>
                  <a:cs typeface="Arial" panose="020B0604020202020204" pitchFamily="34" charset="0"/>
                </a:rPr>
                <a:t> </a:t>
              </a:r>
              <a:endParaRPr lang="ru-RU" sz="1200" dirty="0">
                <a:solidFill>
                  <a:srgbClr val="000000"/>
                </a:solidFill>
                <a:latin typeface="+mj-lt"/>
                <a:cs typeface="Arial" panose="020B0604020202020204" pitchFamily="34" charset="0"/>
              </a:endParaRPr>
            </a:p>
          </p:txBody>
        </p:sp>
      </p:grpSp>
      <p:grpSp>
        <p:nvGrpSpPr>
          <p:cNvPr id="77" name="Группа 112">
            <a:extLst>
              <a:ext uri="{FF2B5EF4-FFF2-40B4-BE49-F238E27FC236}">
                <a16:creationId xmlns:a16="http://schemas.microsoft.com/office/drawing/2014/main" id="{77E8733A-B55B-4CFF-9951-06C7C7CD1FD6}"/>
              </a:ext>
            </a:extLst>
          </p:cNvPr>
          <p:cNvGrpSpPr/>
          <p:nvPr/>
        </p:nvGrpSpPr>
        <p:grpSpPr>
          <a:xfrm>
            <a:off x="1481443" y="3712618"/>
            <a:ext cx="1512935" cy="674436"/>
            <a:chOff x="2894369" y="3221342"/>
            <a:chExt cx="1512935" cy="674436"/>
          </a:xfrm>
        </p:grpSpPr>
        <p:sp>
          <p:nvSpPr>
            <p:cNvPr id="84" name="Прямоугольник 119">
              <a:extLst>
                <a:ext uri="{FF2B5EF4-FFF2-40B4-BE49-F238E27FC236}">
                  <a16:creationId xmlns:a16="http://schemas.microsoft.com/office/drawing/2014/main" id="{04096C70-3A46-4DA5-8CB8-F76E97938B7A}"/>
                </a:ext>
              </a:extLst>
            </p:cNvPr>
            <p:cNvSpPr/>
            <p:nvPr/>
          </p:nvSpPr>
          <p:spPr>
            <a:xfrm>
              <a:off x="2894369" y="3480280"/>
              <a:ext cx="1512935" cy="415498"/>
            </a:xfrm>
            <a:prstGeom prst="rect">
              <a:avLst/>
            </a:prstGeom>
          </p:spPr>
          <p:txBody>
            <a:bodyPr wrap="square" lIns="0" tIns="0" rIns="0" bIns="0" anchor="t">
              <a:spAutoFit/>
            </a:bodyPr>
            <a:lstStyle/>
            <a:p>
              <a:pPr>
                <a:spcBef>
                  <a:spcPts val="558"/>
                </a:spcBef>
                <a:spcAft>
                  <a:spcPts val="400"/>
                </a:spcAft>
                <a:defRPr/>
              </a:pPr>
              <a:r>
                <a:rPr lang="en-US" sz="900" dirty="0" err="1">
                  <a:solidFill>
                    <a:srgbClr val="000000">
                      <a:lumMod val="75000"/>
                      <a:lumOff val="25000"/>
                    </a:srgbClr>
                  </a:solidFill>
                  <a:cs typeface="Arial" panose="020B0604020202020204" pitchFamily="34" charset="0"/>
                </a:rPr>
                <a:t>Curabitur</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tortor</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Pellentesque</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nibh</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molestie</a:t>
              </a:r>
              <a:r>
                <a:rPr lang="en-US" sz="900" dirty="0">
                  <a:solidFill>
                    <a:srgbClr val="000000">
                      <a:lumMod val="75000"/>
                      <a:lumOff val="25000"/>
                    </a:srgbClr>
                  </a:solidFill>
                  <a:cs typeface="Arial" panose="020B0604020202020204" pitchFamily="34" charset="0"/>
                </a:rPr>
                <a:t> sit </a:t>
              </a:r>
              <a:r>
                <a:rPr lang="en-US" sz="900" dirty="0" err="1">
                  <a:solidFill>
                    <a:srgbClr val="000000">
                      <a:lumMod val="75000"/>
                      <a:lumOff val="25000"/>
                    </a:srgbClr>
                  </a:solidFill>
                  <a:cs typeface="Arial" panose="020B0604020202020204" pitchFamily="34" charset="0"/>
                </a:rPr>
                <a:t>amet</a:t>
              </a:r>
              <a:r>
                <a:rPr lang="en-US" sz="900" dirty="0">
                  <a:solidFill>
                    <a:srgbClr val="000000">
                      <a:lumMod val="75000"/>
                      <a:lumOff val="25000"/>
                    </a:srgbClr>
                  </a:solidFill>
                  <a:cs typeface="Arial" panose="020B0604020202020204" pitchFamily="34" charset="0"/>
                </a:rPr>
                <a:t> libero sit </a:t>
              </a:r>
              <a:r>
                <a:rPr lang="en-US" sz="900" dirty="0" err="1">
                  <a:solidFill>
                    <a:srgbClr val="000000">
                      <a:lumMod val="75000"/>
                      <a:lumOff val="25000"/>
                    </a:srgbClr>
                  </a:solidFill>
                  <a:cs typeface="Arial" panose="020B0604020202020204" pitchFamily="34" charset="0"/>
                </a:rPr>
                <a:t>amet</a:t>
              </a:r>
              <a:endParaRPr lang="en-US" sz="900" dirty="0">
                <a:solidFill>
                  <a:srgbClr val="000000">
                    <a:lumMod val="75000"/>
                    <a:lumOff val="25000"/>
                  </a:srgbClr>
                </a:solidFill>
                <a:cs typeface="Arial" panose="020B0604020202020204" pitchFamily="34" charset="0"/>
              </a:endParaRPr>
            </a:p>
          </p:txBody>
        </p:sp>
        <p:sp>
          <p:nvSpPr>
            <p:cNvPr id="85" name="Прямоугольник 120">
              <a:extLst>
                <a:ext uri="{FF2B5EF4-FFF2-40B4-BE49-F238E27FC236}">
                  <a16:creationId xmlns:a16="http://schemas.microsoft.com/office/drawing/2014/main" id="{EB1A7CFF-C6DC-4DAC-8AD8-A062B3A2FD2A}"/>
                </a:ext>
              </a:extLst>
            </p:cNvPr>
            <p:cNvSpPr/>
            <p:nvPr/>
          </p:nvSpPr>
          <p:spPr>
            <a:xfrm>
              <a:off x="2894369" y="3221342"/>
              <a:ext cx="1200650" cy="184666"/>
            </a:xfrm>
            <a:prstGeom prst="rect">
              <a:avLst/>
            </a:prstGeom>
          </p:spPr>
          <p:txBody>
            <a:bodyPr wrap="none" lIns="0" tIns="0" rIns="0" bIns="0" anchor="t">
              <a:spAutoFit/>
            </a:bodyPr>
            <a:lstStyle/>
            <a:p>
              <a:pPr>
                <a:spcAft>
                  <a:spcPts val="400"/>
                </a:spcAft>
                <a:defRPr/>
              </a:pPr>
              <a:r>
                <a:rPr lang="en-US" sz="1200" dirty="0" err="1">
                  <a:solidFill>
                    <a:srgbClr val="000000"/>
                  </a:solidFill>
                  <a:latin typeface="+mj-lt"/>
                  <a:cs typeface="Arial" panose="020B0604020202020204" pitchFamily="34" charset="0"/>
                </a:rPr>
                <a:t>Curabitur</a:t>
              </a:r>
              <a:r>
                <a:rPr lang="en-US" sz="1200" dirty="0">
                  <a:solidFill>
                    <a:srgbClr val="000000"/>
                  </a:solidFill>
                  <a:latin typeface="+mj-lt"/>
                  <a:cs typeface="Arial" panose="020B0604020202020204" pitchFamily="34" charset="0"/>
                </a:rPr>
                <a:t> </a:t>
              </a:r>
              <a:r>
                <a:rPr lang="en-US" sz="1200" dirty="0" err="1">
                  <a:solidFill>
                    <a:srgbClr val="000000"/>
                  </a:solidFill>
                  <a:latin typeface="+mj-lt"/>
                  <a:cs typeface="Arial" panose="020B0604020202020204" pitchFamily="34" charset="0"/>
                </a:rPr>
                <a:t>tortor</a:t>
              </a:r>
              <a:endParaRPr lang="ru-RU" sz="1200" dirty="0">
                <a:solidFill>
                  <a:srgbClr val="000000"/>
                </a:solidFill>
                <a:latin typeface="+mj-lt"/>
                <a:cs typeface="Arial" panose="020B0604020202020204" pitchFamily="34" charset="0"/>
              </a:endParaRPr>
            </a:p>
          </p:txBody>
        </p:sp>
      </p:grpSp>
      <p:grpSp>
        <p:nvGrpSpPr>
          <p:cNvPr id="78" name="Группа 113">
            <a:extLst>
              <a:ext uri="{FF2B5EF4-FFF2-40B4-BE49-F238E27FC236}">
                <a16:creationId xmlns:a16="http://schemas.microsoft.com/office/drawing/2014/main" id="{EA24D21C-2CD5-4C9F-847D-A23FB8989864}"/>
              </a:ext>
            </a:extLst>
          </p:cNvPr>
          <p:cNvGrpSpPr/>
          <p:nvPr/>
        </p:nvGrpSpPr>
        <p:grpSpPr>
          <a:xfrm>
            <a:off x="1481443" y="5494441"/>
            <a:ext cx="1512935" cy="674436"/>
            <a:chOff x="2894369" y="4172385"/>
            <a:chExt cx="1512935" cy="674436"/>
          </a:xfrm>
        </p:grpSpPr>
        <p:sp>
          <p:nvSpPr>
            <p:cNvPr id="82" name="Прямоугольник 117">
              <a:extLst>
                <a:ext uri="{FF2B5EF4-FFF2-40B4-BE49-F238E27FC236}">
                  <a16:creationId xmlns:a16="http://schemas.microsoft.com/office/drawing/2014/main" id="{6D000037-567C-4DDB-9373-5A3214FA621A}"/>
                </a:ext>
              </a:extLst>
            </p:cNvPr>
            <p:cNvSpPr/>
            <p:nvPr/>
          </p:nvSpPr>
          <p:spPr>
            <a:xfrm>
              <a:off x="2894369" y="4431323"/>
              <a:ext cx="1512935" cy="415498"/>
            </a:xfrm>
            <a:prstGeom prst="rect">
              <a:avLst/>
            </a:prstGeom>
          </p:spPr>
          <p:txBody>
            <a:bodyPr wrap="square" lIns="0" tIns="0" rIns="0" bIns="0" anchor="t">
              <a:spAutoFit/>
            </a:bodyPr>
            <a:lstStyle/>
            <a:p>
              <a:pPr>
                <a:spcBef>
                  <a:spcPts val="558"/>
                </a:spcBef>
                <a:spcAft>
                  <a:spcPts val="400"/>
                </a:spcAft>
                <a:defRPr/>
              </a:pPr>
              <a:r>
                <a:rPr lang="en-US" sz="900" dirty="0">
                  <a:solidFill>
                    <a:srgbClr val="000000">
                      <a:lumMod val="75000"/>
                      <a:lumOff val="25000"/>
                    </a:srgbClr>
                  </a:solidFill>
                  <a:cs typeface="Arial" panose="020B0604020202020204" pitchFamily="34" charset="0"/>
                </a:rPr>
                <a:t>Lorem ipsum dolor sit </a:t>
              </a:r>
              <a:r>
                <a:rPr lang="en-US" sz="900" dirty="0" err="1">
                  <a:solidFill>
                    <a:srgbClr val="000000">
                      <a:lumMod val="75000"/>
                      <a:lumOff val="25000"/>
                    </a:srgbClr>
                  </a:solidFill>
                  <a:cs typeface="Arial" panose="020B0604020202020204" pitchFamily="34" charset="0"/>
                </a:rPr>
                <a:t>amet</a:t>
              </a:r>
              <a:r>
                <a:rPr lang="en-US" sz="900" dirty="0">
                  <a:solidFill>
                    <a:srgbClr val="000000">
                      <a:lumMod val="75000"/>
                      <a:lumOff val="25000"/>
                    </a:srgbClr>
                  </a:solidFill>
                  <a:cs typeface="Arial" panose="020B0604020202020204" pitchFamily="34" charset="0"/>
                </a:rPr>
                <a:t> </a:t>
              </a:r>
              <a:r>
                <a:rPr lang="fr-FR" sz="900" dirty="0">
                  <a:solidFill>
                    <a:srgbClr val="000000">
                      <a:lumMod val="75000"/>
                      <a:lumOff val="25000"/>
                    </a:srgbClr>
                  </a:solidFill>
                  <a:cs typeface="Arial" panose="020B0604020202020204" pitchFamily="34" charset="0"/>
                </a:rPr>
                <a:t>ullam id imperdiet sapien, ac mollis ex</a:t>
              </a:r>
              <a:endParaRPr lang="en-US" sz="900" dirty="0">
                <a:solidFill>
                  <a:srgbClr val="000000">
                    <a:lumMod val="75000"/>
                    <a:lumOff val="25000"/>
                  </a:srgbClr>
                </a:solidFill>
                <a:cs typeface="Arial" panose="020B0604020202020204" pitchFamily="34" charset="0"/>
              </a:endParaRPr>
            </a:p>
          </p:txBody>
        </p:sp>
        <p:sp>
          <p:nvSpPr>
            <p:cNvPr id="83" name="Прямоугольник 118">
              <a:extLst>
                <a:ext uri="{FF2B5EF4-FFF2-40B4-BE49-F238E27FC236}">
                  <a16:creationId xmlns:a16="http://schemas.microsoft.com/office/drawing/2014/main" id="{FB2783AB-8067-42BD-B8BD-810E6A0AADE3}"/>
                </a:ext>
              </a:extLst>
            </p:cNvPr>
            <p:cNvSpPr/>
            <p:nvPr/>
          </p:nvSpPr>
          <p:spPr>
            <a:xfrm>
              <a:off x="2894369" y="4172385"/>
              <a:ext cx="966611" cy="184666"/>
            </a:xfrm>
            <a:prstGeom prst="rect">
              <a:avLst/>
            </a:prstGeom>
          </p:spPr>
          <p:txBody>
            <a:bodyPr wrap="none" lIns="0" tIns="0" rIns="0" bIns="0" anchor="t">
              <a:spAutoFit/>
            </a:bodyPr>
            <a:lstStyle/>
            <a:p>
              <a:pPr>
                <a:spcAft>
                  <a:spcPts val="400"/>
                </a:spcAft>
                <a:defRPr/>
              </a:pPr>
              <a:r>
                <a:rPr lang="en-US" sz="1200" dirty="0">
                  <a:solidFill>
                    <a:srgbClr val="000000"/>
                  </a:solidFill>
                  <a:latin typeface="+mj-lt"/>
                  <a:cs typeface="Arial" panose="020B0604020202020204" pitchFamily="34" charset="0"/>
                </a:rPr>
                <a:t>Lorem ipsum</a:t>
              </a:r>
              <a:endParaRPr lang="ru-RU" sz="1200" dirty="0">
                <a:solidFill>
                  <a:srgbClr val="000000"/>
                </a:solidFill>
                <a:latin typeface="+mj-lt"/>
                <a:cs typeface="Arial" panose="020B0604020202020204" pitchFamily="34" charset="0"/>
              </a:endParaRPr>
            </a:p>
          </p:txBody>
        </p:sp>
      </p:grpSp>
      <p:grpSp>
        <p:nvGrpSpPr>
          <p:cNvPr id="79" name="Группа 114">
            <a:extLst>
              <a:ext uri="{FF2B5EF4-FFF2-40B4-BE49-F238E27FC236}">
                <a16:creationId xmlns:a16="http://schemas.microsoft.com/office/drawing/2014/main" id="{C796DBB3-4684-4429-88B5-98CE855D4DD3}"/>
              </a:ext>
            </a:extLst>
          </p:cNvPr>
          <p:cNvGrpSpPr/>
          <p:nvPr/>
        </p:nvGrpSpPr>
        <p:grpSpPr>
          <a:xfrm>
            <a:off x="1481443" y="4588968"/>
            <a:ext cx="1512935" cy="703561"/>
            <a:chOff x="866908" y="3859187"/>
            <a:chExt cx="1512935" cy="703561"/>
          </a:xfrm>
        </p:grpSpPr>
        <p:sp>
          <p:nvSpPr>
            <p:cNvPr id="80" name="Прямоугольник 115">
              <a:extLst>
                <a:ext uri="{FF2B5EF4-FFF2-40B4-BE49-F238E27FC236}">
                  <a16:creationId xmlns:a16="http://schemas.microsoft.com/office/drawing/2014/main" id="{62EC34A6-C687-4002-B792-D7E0916AD660}"/>
                </a:ext>
              </a:extLst>
            </p:cNvPr>
            <p:cNvSpPr/>
            <p:nvPr/>
          </p:nvSpPr>
          <p:spPr>
            <a:xfrm>
              <a:off x="866908" y="4147250"/>
              <a:ext cx="1512935" cy="415498"/>
            </a:xfrm>
            <a:prstGeom prst="rect">
              <a:avLst/>
            </a:prstGeom>
          </p:spPr>
          <p:txBody>
            <a:bodyPr wrap="square" lIns="0" tIns="0" rIns="0" bIns="0" anchor="t">
              <a:spAutoFit/>
            </a:bodyPr>
            <a:lstStyle/>
            <a:p>
              <a:pPr>
                <a:spcBef>
                  <a:spcPts val="558"/>
                </a:spcBef>
                <a:spcAft>
                  <a:spcPts val="400"/>
                </a:spcAft>
                <a:defRPr/>
              </a:pPr>
              <a:r>
                <a:rPr lang="en-US" sz="900" dirty="0">
                  <a:solidFill>
                    <a:srgbClr val="000000">
                      <a:lumMod val="75000"/>
                      <a:lumOff val="25000"/>
                    </a:srgbClr>
                  </a:solidFill>
                  <a:cs typeface="Arial" panose="020B0604020202020204" pitchFamily="34" charset="0"/>
                </a:rPr>
                <a:t>Lorem ipsum dolor sit </a:t>
              </a:r>
              <a:r>
                <a:rPr lang="en-US" sz="900" dirty="0" err="1">
                  <a:solidFill>
                    <a:srgbClr val="000000">
                      <a:lumMod val="75000"/>
                      <a:lumOff val="25000"/>
                    </a:srgbClr>
                  </a:solidFill>
                  <a:cs typeface="Arial" panose="020B0604020202020204" pitchFamily="34" charset="0"/>
                </a:rPr>
                <a:t>amet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consectetur</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adipiscing</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elit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ut</a:t>
              </a:r>
              <a:r>
                <a:rPr lang="en-US" sz="900" dirty="0">
                  <a:solidFill>
                    <a:srgbClr val="000000">
                      <a:lumMod val="75000"/>
                      <a:lumOff val="25000"/>
                    </a:srgbClr>
                  </a:solidFill>
                  <a:cs typeface="Arial" panose="020B0604020202020204" pitchFamily="34" charset="0"/>
                </a:rPr>
                <a:t> convallis diam</a:t>
              </a:r>
            </a:p>
          </p:txBody>
        </p:sp>
        <p:sp>
          <p:nvSpPr>
            <p:cNvPr id="81" name="Прямоугольник 116">
              <a:extLst>
                <a:ext uri="{FF2B5EF4-FFF2-40B4-BE49-F238E27FC236}">
                  <a16:creationId xmlns:a16="http://schemas.microsoft.com/office/drawing/2014/main" id="{9D90C61C-809D-4AC9-8DAA-BD11D21D8F6B}"/>
                </a:ext>
              </a:extLst>
            </p:cNvPr>
            <p:cNvSpPr/>
            <p:nvPr/>
          </p:nvSpPr>
          <p:spPr>
            <a:xfrm>
              <a:off x="866908" y="3859187"/>
              <a:ext cx="830356" cy="184666"/>
            </a:xfrm>
            <a:prstGeom prst="rect">
              <a:avLst/>
            </a:prstGeom>
          </p:spPr>
          <p:txBody>
            <a:bodyPr wrap="none" lIns="0" tIns="0" rIns="0" bIns="0" anchor="t">
              <a:spAutoFit/>
            </a:bodyPr>
            <a:lstStyle/>
            <a:p>
              <a:pPr>
                <a:spcAft>
                  <a:spcPts val="400"/>
                </a:spcAft>
                <a:defRPr/>
              </a:pPr>
              <a:r>
                <a:rPr lang="en-US" sz="1200" dirty="0">
                  <a:solidFill>
                    <a:srgbClr val="000000"/>
                  </a:solidFill>
                  <a:latin typeface="+mj-lt"/>
                  <a:cs typeface="Arial" panose="020B0604020202020204" pitchFamily="34" charset="0"/>
                </a:rPr>
                <a:t>Ut </a:t>
              </a:r>
              <a:r>
                <a:rPr lang="en-US" sz="1200" dirty="0" err="1">
                  <a:solidFill>
                    <a:srgbClr val="000000"/>
                  </a:solidFill>
                  <a:latin typeface="+mj-lt"/>
                  <a:cs typeface="Arial" panose="020B0604020202020204" pitchFamily="34" charset="0"/>
                </a:rPr>
                <a:t>enim</a:t>
              </a:r>
              <a:r>
                <a:rPr lang="en-US" sz="1200" dirty="0">
                  <a:solidFill>
                    <a:srgbClr val="000000"/>
                  </a:solidFill>
                  <a:latin typeface="+mj-lt"/>
                  <a:cs typeface="Arial" panose="020B0604020202020204" pitchFamily="34" charset="0"/>
                </a:rPr>
                <a:t> ad </a:t>
              </a:r>
              <a:endParaRPr lang="ru-RU" sz="1200" dirty="0">
                <a:solidFill>
                  <a:srgbClr val="000000"/>
                </a:solidFill>
                <a:latin typeface="+mj-lt"/>
                <a:cs typeface="Arial" panose="020B0604020202020204" pitchFamily="34" charset="0"/>
              </a:endParaRPr>
            </a:p>
          </p:txBody>
        </p:sp>
      </p:grpSp>
      <p:grpSp>
        <p:nvGrpSpPr>
          <p:cNvPr id="747" name="Группа 107">
            <a:extLst>
              <a:ext uri="{FF2B5EF4-FFF2-40B4-BE49-F238E27FC236}">
                <a16:creationId xmlns:a16="http://schemas.microsoft.com/office/drawing/2014/main" id="{FBCC97B5-BBBB-4B0A-89FE-5D3A559A8875}"/>
              </a:ext>
            </a:extLst>
          </p:cNvPr>
          <p:cNvGrpSpPr/>
          <p:nvPr/>
        </p:nvGrpSpPr>
        <p:grpSpPr>
          <a:xfrm>
            <a:off x="1093053" y="1092621"/>
            <a:ext cx="303419" cy="414826"/>
            <a:chOff x="748075" y="4792570"/>
            <a:chExt cx="350407" cy="479067"/>
          </a:xfrm>
          <a:effectLst/>
        </p:grpSpPr>
        <p:sp>
          <p:nvSpPr>
            <p:cNvPr id="748" name="Овал 127">
              <a:extLst>
                <a:ext uri="{FF2B5EF4-FFF2-40B4-BE49-F238E27FC236}">
                  <a16:creationId xmlns:a16="http://schemas.microsoft.com/office/drawing/2014/main" id="{0100654E-EEA9-40C3-BF28-50918F7C89E8}"/>
                </a:ext>
              </a:extLst>
            </p:cNvPr>
            <p:cNvSpPr/>
            <p:nvPr/>
          </p:nvSpPr>
          <p:spPr>
            <a:xfrm>
              <a:off x="804555" y="4837842"/>
              <a:ext cx="240020" cy="240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749" name="Freeform 20">
              <a:extLst>
                <a:ext uri="{FF2B5EF4-FFF2-40B4-BE49-F238E27FC236}">
                  <a16:creationId xmlns:a16="http://schemas.microsoft.com/office/drawing/2014/main" id="{351C607A-583B-466C-BA4C-618A74E5F8C9}"/>
                </a:ext>
              </a:extLst>
            </p:cNvPr>
            <p:cNvSpPr>
              <a:spLocks noEditPoints="1"/>
            </p:cNvSpPr>
            <p:nvPr/>
          </p:nvSpPr>
          <p:spPr bwMode="auto">
            <a:xfrm>
              <a:off x="748075" y="4792570"/>
              <a:ext cx="350407" cy="47906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accent1"/>
            </a:solidFill>
            <a:ln>
              <a:noFill/>
            </a:ln>
          </p:spPr>
          <p:txBody>
            <a:bodyPr vert="horz" wrap="square" lIns="79178" tIns="39589" rIns="79178" bIns="39589" numCol="1" anchor="t" anchorCtr="0" compatLnSpc="1">
              <a:prstTxWarp prst="textNoShape">
                <a:avLst/>
              </a:prstTxWarp>
            </a:bodyPr>
            <a:lstStyle/>
            <a:p>
              <a:pPr>
                <a:defRPr/>
              </a:pPr>
              <a:endParaRPr lang="ru-RU" sz="1559">
                <a:solidFill>
                  <a:srgbClr val="000000"/>
                </a:solidFill>
                <a:latin typeface="Arial"/>
              </a:endParaRPr>
            </a:p>
          </p:txBody>
        </p:sp>
      </p:grpSp>
      <p:sp>
        <p:nvSpPr>
          <p:cNvPr id="210" name="Прямоугольник 126">
            <a:extLst>
              <a:ext uri="{FF2B5EF4-FFF2-40B4-BE49-F238E27FC236}">
                <a16:creationId xmlns:a16="http://schemas.microsoft.com/office/drawing/2014/main" id="{C7D7BE13-533D-4756-98A0-CD25BF01A8FB}"/>
              </a:ext>
            </a:extLst>
          </p:cNvPr>
          <p:cNvSpPr/>
          <p:nvPr/>
        </p:nvSpPr>
        <p:spPr>
          <a:xfrm>
            <a:off x="9071993" y="3298427"/>
            <a:ext cx="934793" cy="284749"/>
          </a:xfrm>
          <a:prstGeom prst="roundRect">
            <a:avLst/>
          </a:prstGeom>
          <a:solidFill>
            <a:schemeClr val="accent1"/>
          </a:solidFill>
        </p:spPr>
        <p:txBody>
          <a:bodyPr wrap="none" lIns="72000" tIns="36000" rIns="72000" bIns="36000" anchor="t">
            <a:spAutoFit/>
          </a:bodyPr>
          <a:lstStyle/>
          <a:p>
            <a:pPr>
              <a:spcAft>
                <a:spcPts val="400"/>
              </a:spcAft>
              <a:defRPr/>
            </a:pPr>
            <a:r>
              <a:rPr lang="en-US" sz="1200" dirty="0" err="1">
                <a:solidFill>
                  <a:schemeClr val="bg1"/>
                </a:solidFill>
                <a:latin typeface="+mj-lt"/>
                <a:cs typeface="Arial" panose="020B0604020202020204" pitchFamily="34" charset="0"/>
              </a:rPr>
              <a:t>Nulla</a:t>
            </a:r>
            <a:r>
              <a:rPr lang="en-US" sz="1200" dirty="0">
                <a:solidFill>
                  <a:schemeClr val="bg1"/>
                </a:solidFill>
                <a:latin typeface="+mj-lt"/>
                <a:cs typeface="Arial" panose="020B0604020202020204" pitchFamily="34" charset="0"/>
              </a:rPr>
              <a:t> </a:t>
            </a:r>
            <a:r>
              <a:rPr lang="en-US" sz="1200" dirty="0" err="1">
                <a:solidFill>
                  <a:schemeClr val="bg1"/>
                </a:solidFill>
                <a:latin typeface="+mj-lt"/>
                <a:cs typeface="Arial" panose="020B0604020202020204" pitchFamily="34" charset="0"/>
              </a:rPr>
              <a:t>quis</a:t>
            </a:r>
            <a:r>
              <a:rPr lang="en-US" sz="1200" dirty="0">
                <a:solidFill>
                  <a:schemeClr val="bg1"/>
                </a:solidFill>
                <a:latin typeface="+mj-lt"/>
                <a:cs typeface="Arial" panose="020B0604020202020204" pitchFamily="34" charset="0"/>
              </a:rPr>
              <a:t> </a:t>
            </a:r>
            <a:endParaRPr lang="ru-RU" sz="1200" dirty="0">
              <a:solidFill>
                <a:schemeClr val="bg1"/>
              </a:solidFill>
              <a:latin typeface="+mj-lt"/>
              <a:cs typeface="Arial" panose="020B0604020202020204" pitchFamily="34" charset="0"/>
            </a:endParaRPr>
          </a:p>
        </p:txBody>
      </p:sp>
      <p:sp>
        <p:nvSpPr>
          <p:cNvPr id="211" name="Прямоугольник 123">
            <a:extLst>
              <a:ext uri="{FF2B5EF4-FFF2-40B4-BE49-F238E27FC236}">
                <a16:creationId xmlns:a16="http://schemas.microsoft.com/office/drawing/2014/main" id="{BEBA3FC9-F9FF-4B1A-A04B-6DFF5CD9C13D}"/>
              </a:ext>
            </a:extLst>
          </p:cNvPr>
          <p:cNvSpPr/>
          <p:nvPr/>
        </p:nvSpPr>
        <p:spPr>
          <a:xfrm>
            <a:off x="5857108" y="3807831"/>
            <a:ext cx="1360653" cy="284749"/>
          </a:xfrm>
          <a:prstGeom prst="roundRect">
            <a:avLst/>
          </a:prstGeom>
          <a:solidFill>
            <a:schemeClr val="tx2"/>
          </a:solidFill>
        </p:spPr>
        <p:txBody>
          <a:bodyPr wrap="none" lIns="72000" tIns="36000" rIns="72000" bIns="36000" anchor="t">
            <a:spAutoFit/>
          </a:bodyPr>
          <a:lstStyle/>
          <a:p>
            <a:pPr>
              <a:spcAft>
                <a:spcPts val="400"/>
              </a:spcAft>
              <a:defRPr/>
            </a:pPr>
            <a:r>
              <a:rPr lang="en-US" sz="1200" dirty="0" err="1">
                <a:solidFill>
                  <a:schemeClr val="bg1"/>
                </a:solidFill>
                <a:latin typeface="+mj-lt"/>
                <a:cs typeface="Arial" panose="020B0604020202020204" pitchFamily="34" charset="0"/>
              </a:rPr>
              <a:t>Curabitur</a:t>
            </a:r>
            <a:r>
              <a:rPr lang="en-US" sz="1200" dirty="0">
                <a:solidFill>
                  <a:schemeClr val="bg1"/>
                </a:solidFill>
                <a:latin typeface="+mj-lt"/>
                <a:cs typeface="Arial" panose="020B0604020202020204" pitchFamily="34" charset="0"/>
              </a:rPr>
              <a:t> </a:t>
            </a:r>
            <a:r>
              <a:rPr lang="en-US" sz="1200" dirty="0" err="1">
                <a:solidFill>
                  <a:schemeClr val="bg1"/>
                </a:solidFill>
                <a:latin typeface="+mj-lt"/>
                <a:cs typeface="Arial" panose="020B0604020202020204" pitchFamily="34" charset="0"/>
              </a:rPr>
              <a:t>tortor</a:t>
            </a:r>
            <a:endParaRPr lang="en-US" sz="1200" dirty="0">
              <a:solidFill>
                <a:schemeClr val="bg1"/>
              </a:solidFill>
              <a:latin typeface="+mj-lt"/>
              <a:cs typeface="Arial" panose="020B0604020202020204" pitchFamily="34" charset="0"/>
            </a:endParaRPr>
          </a:p>
        </p:txBody>
      </p:sp>
      <p:sp>
        <p:nvSpPr>
          <p:cNvPr id="212" name="Прямоугольник 122">
            <a:extLst>
              <a:ext uri="{FF2B5EF4-FFF2-40B4-BE49-F238E27FC236}">
                <a16:creationId xmlns:a16="http://schemas.microsoft.com/office/drawing/2014/main" id="{541BC996-57BE-4A0D-9C87-D463405E015D}"/>
              </a:ext>
            </a:extLst>
          </p:cNvPr>
          <p:cNvSpPr/>
          <p:nvPr/>
        </p:nvSpPr>
        <p:spPr>
          <a:xfrm>
            <a:off x="3670765" y="3519799"/>
            <a:ext cx="1475606" cy="284749"/>
          </a:xfrm>
          <a:prstGeom prst="roundRect">
            <a:avLst/>
          </a:prstGeom>
          <a:solidFill>
            <a:schemeClr val="bg2"/>
          </a:solidFill>
        </p:spPr>
        <p:txBody>
          <a:bodyPr wrap="none" lIns="72000" tIns="36000" rIns="72000" bIns="36000" anchor="t">
            <a:spAutoFit/>
          </a:bodyPr>
          <a:lstStyle/>
          <a:p>
            <a:pPr>
              <a:spcAft>
                <a:spcPts val="400"/>
              </a:spcAft>
              <a:defRPr/>
            </a:pPr>
            <a:r>
              <a:rPr lang="en-US" sz="1200" dirty="0" err="1">
                <a:solidFill>
                  <a:schemeClr val="bg1"/>
                </a:solidFill>
                <a:latin typeface="+mj-lt"/>
                <a:cs typeface="Arial" panose="020B0604020202020204" pitchFamily="34" charset="0"/>
              </a:rPr>
              <a:t>Quisque</a:t>
            </a:r>
            <a:r>
              <a:rPr lang="en-US" sz="1200" dirty="0">
                <a:solidFill>
                  <a:schemeClr val="bg1"/>
                </a:solidFill>
                <a:latin typeface="+mj-lt"/>
                <a:cs typeface="Arial" panose="020B0604020202020204" pitchFamily="34" charset="0"/>
              </a:rPr>
              <a:t> </a:t>
            </a:r>
            <a:r>
              <a:rPr lang="en-US" sz="1200" dirty="0" err="1">
                <a:solidFill>
                  <a:schemeClr val="bg1"/>
                </a:solidFill>
                <a:latin typeface="+mj-lt"/>
                <a:cs typeface="Arial" panose="020B0604020202020204" pitchFamily="34" charset="0"/>
              </a:rPr>
              <a:t>volutpat</a:t>
            </a:r>
            <a:r>
              <a:rPr lang="en-US" sz="1200" dirty="0">
                <a:solidFill>
                  <a:schemeClr val="bg1"/>
                </a:solidFill>
                <a:latin typeface="+mj-lt"/>
                <a:cs typeface="Arial" panose="020B0604020202020204" pitchFamily="34" charset="0"/>
              </a:rPr>
              <a:t> </a:t>
            </a:r>
            <a:endParaRPr lang="ru-RU" sz="1200" dirty="0">
              <a:solidFill>
                <a:schemeClr val="bg1"/>
              </a:solidFill>
              <a:latin typeface="+mj-lt"/>
              <a:cs typeface="Arial" panose="020B0604020202020204" pitchFamily="34" charset="0"/>
            </a:endParaRPr>
          </a:p>
        </p:txBody>
      </p:sp>
      <p:sp>
        <p:nvSpPr>
          <p:cNvPr id="213" name="Прямоугольник 116">
            <a:extLst>
              <a:ext uri="{FF2B5EF4-FFF2-40B4-BE49-F238E27FC236}">
                <a16:creationId xmlns:a16="http://schemas.microsoft.com/office/drawing/2014/main" id="{65B4280B-29DD-4005-9B27-95E114EF6F40}"/>
              </a:ext>
            </a:extLst>
          </p:cNvPr>
          <p:cNvSpPr/>
          <p:nvPr/>
        </p:nvSpPr>
        <p:spPr>
          <a:xfrm>
            <a:off x="5830515" y="4442567"/>
            <a:ext cx="999538" cy="284749"/>
          </a:xfrm>
          <a:prstGeom prst="roundRect">
            <a:avLst/>
          </a:prstGeom>
          <a:solidFill>
            <a:schemeClr val="tx2"/>
          </a:solidFill>
        </p:spPr>
        <p:txBody>
          <a:bodyPr wrap="none" lIns="72000" tIns="36000" rIns="72000" bIns="36000" anchor="t">
            <a:spAutoFit/>
          </a:bodyPr>
          <a:lstStyle/>
          <a:p>
            <a:pPr>
              <a:spcAft>
                <a:spcPts val="400"/>
              </a:spcAft>
              <a:defRPr/>
            </a:pPr>
            <a:r>
              <a:rPr lang="en-US" sz="1200" dirty="0">
                <a:solidFill>
                  <a:schemeClr val="bg1"/>
                </a:solidFill>
                <a:latin typeface="+mj-lt"/>
                <a:cs typeface="Arial" panose="020B0604020202020204" pitchFamily="34" charset="0"/>
              </a:rPr>
              <a:t>Ut </a:t>
            </a:r>
            <a:r>
              <a:rPr lang="en-US" sz="1200" dirty="0" err="1">
                <a:solidFill>
                  <a:schemeClr val="bg1"/>
                </a:solidFill>
                <a:latin typeface="+mj-lt"/>
                <a:cs typeface="Arial" panose="020B0604020202020204" pitchFamily="34" charset="0"/>
              </a:rPr>
              <a:t>enim</a:t>
            </a:r>
            <a:r>
              <a:rPr lang="en-US" sz="1200" dirty="0">
                <a:solidFill>
                  <a:schemeClr val="bg1"/>
                </a:solidFill>
                <a:latin typeface="+mj-lt"/>
                <a:cs typeface="Arial" panose="020B0604020202020204" pitchFamily="34" charset="0"/>
              </a:rPr>
              <a:t> ad </a:t>
            </a:r>
            <a:endParaRPr lang="ru-RU" sz="1200" dirty="0">
              <a:solidFill>
                <a:schemeClr val="bg1"/>
              </a:solidFill>
              <a:latin typeface="+mj-lt"/>
              <a:cs typeface="Arial" panose="020B0604020202020204" pitchFamily="34" charset="0"/>
            </a:endParaRPr>
          </a:p>
        </p:txBody>
      </p:sp>
      <p:sp>
        <p:nvSpPr>
          <p:cNvPr id="214" name="Прямоугольник 120">
            <a:extLst>
              <a:ext uri="{FF2B5EF4-FFF2-40B4-BE49-F238E27FC236}">
                <a16:creationId xmlns:a16="http://schemas.microsoft.com/office/drawing/2014/main" id="{7EBCCBDD-B951-4270-858E-9A40A9730D0C}"/>
              </a:ext>
            </a:extLst>
          </p:cNvPr>
          <p:cNvSpPr/>
          <p:nvPr/>
        </p:nvSpPr>
        <p:spPr>
          <a:xfrm>
            <a:off x="8134926" y="4980327"/>
            <a:ext cx="1360653" cy="284749"/>
          </a:xfrm>
          <a:prstGeom prst="roundRect">
            <a:avLst/>
          </a:prstGeom>
          <a:solidFill>
            <a:schemeClr val="accent1"/>
          </a:solidFill>
        </p:spPr>
        <p:txBody>
          <a:bodyPr wrap="none" lIns="72000" tIns="36000" rIns="72000" bIns="36000" anchor="t">
            <a:spAutoFit/>
          </a:bodyPr>
          <a:lstStyle/>
          <a:p>
            <a:pPr>
              <a:spcAft>
                <a:spcPts val="400"/>
              </a:spcAft>
              <a:defRPr/>
            </a:pPr>
            <a:r>
              <a:rPr lang="en-US" sz="1200" dirty="0" err="1">
                <a:solidFill>
                  <a:schemeClr val="bg1"/>
                </a:solidFill>
                <a:latin typeface="+mj-lt"/>
                <a:cs typeface="Arial" panose="020B0604020202020204" pitchFamily="34" charset="0"/>
              </a:rPr>
              <a:t>Curabitur</a:t>
            </a:r>
            <a:r>
              <a:rPr lang="en-US" sz="1200" dirty="0">
                <a:solidFill>
                  <a:schemeClr val="bg1"/>
                </a:solidFill>
                <a:latin typeface="+mj-lt"/>
                <a:cs typeface="Arial" panose="020B0604020202020204" pitchFamily="34" charset="0"/>
              </a:rPr>
              <a:t> </a:t>
            </a:r>
            <a:r>
              <a:rPr lang="en-US" sz="1200" dirty="0" err="1">
                <a:solidFill>
                  <a:schemeClr val="bg1"/>
                </a:solidFill>
                <a:latin typeface="+mj-lt"/>
                <a:cs typeface="Arial" panose="020B0604020202020204" pitchFamily="34" charset="0"/>
              </a:rPr>
              <a:t>tortor</a:t>
            </a:r>
            <a:endParaRPr lang="ru-RU" sz="1200" dirty="0">
              <a:solidFill>
                <a:schemeClr val="bg1"/>
              </a:solidFill>
              <a:latin typeface="+mj-lt"/>
              <a:cs typeface="Arial" panose="020B0604020202020204" pitchFamily="34" charset="0"/>
            </a:endParaRPr>
          </a:p>
        </p:txBody>
      </p:sp>
      <p:sp>
        <p:nvSpPr>
          <p:cNvPr id="215" name="Прямоугольник 118">
            <a:extLst>
              <a:ext uri="{FF2B5EF4-FFF2-40B4-BE49-F238E27FC236}">
                <a16:creationId xmlns:a16="http://schemas.microsoft.com/office/drawing/2014/main" id="{F2787C5A-00C4-4AAF-8BA9-0FD69B95A3E2}"/>
              </a:ext>
            </a:extLst>
          </p:cNvPr>
          <p:cNvSpPr/>
          <p:nvPr/>
        </p:nvSpPr>
        <p:spPr>
          <a:xfrm>
            <a:off x="6506287" y="4948341"/>
            <a:ext cx="1109016" cy="284749"/>
          </a:xfrm>
          <a:prstGeom prst="roundRect">
            <a:avLst/>
          </a:prstGeom>
          <a:solidFill>
            <a:schemeClr val="bg2"/>
          </a:solidFill>
        </p:spPr>
        <p:txBody>
          <a:bodyPr wrap="none" lIns="72000" tIns="36000" rIns="72000" bIns="36000" anchor="t">
            <a:spAutoFit/>
          </a:bodyPr>
          <a:lstStyle/>
          <a:p>
            <a:pPr>
              <a:spcAft>
                <a:spcPts val="400"/>
              </a:spcAft>
              <a:defRPr/>
            </a:pPr>
            <a:r>
              <a:rPr lang="en-US" sz="1200" dirty="0">
                <a:solidFill>
                  <a:schemeClr val="bg1"/>
                </a:solidFill>
                <a:latin typeface="+mj-lt"/>
                <a:cs typeface="Arial" panose="020B0604020202020204" pitchFamily="34" charset="0"/>
              </a:rPr>
              <a:t>Lorem ipsum</a:t>
            </a:r>
            <a:endParaRPr lang="ru-RU" sz="1200" dirty="0">
              <a:solidFill>
                <a:schemeClr val="bg1"/>
              </a:solidFill>
              <a:latin typeface="+mj-lt"/>
              <a:cs typeface="Arial" panose="020B0604020202020204" pitchFamily="34" charset="0"/>
            </a:endParaRPr>
          </a:p>
        </p:txBody>
      </p:sp>
      <p:sp>
        <p:nvSpPr>
          <p:cNvPr id="216" name="Прямоугольник 116">
            <a:extLst>
              <a:ext uri="{FF2B5EF4-FFF2-40B4-BE49-F238E27FC236}">
                <a16:creationId xmlns:a16="http://schemas.microsoft.com/office/drawing/2014/main" id="{668090F2-DDE2-48FB-BCE2-67E8F3E3DC1A}"/>
              </a:ext>
            </a:extLst>
          </p:cNvPr>
          <p:cNvSpPr/>
          <p:nvPr/>
        </p:nvSpPr>
        <p:spPr>
          <a:xfrm>
            <a:off x="4801815" y="4218730"/>
            <a:ext cx="934793" cy="284749"/>
          </a:xfrm>
          <a:prstGeom prst="roundRect">
            <a:avLst/>
          </a:prstGeom>
          <a:solidFill>
            <a:schemeClr val="tx2"/>
          </a:solidFill>
        </p:spPr>
        <p:txBody>
          <a:bodyPr wrap="none" lIns="72000" tIns="36000" rIns="72000" bIns="36000" anchor="t">
            <a:spAutoFit/>
          </a:bodyPr>
          <a:lstStyle/>
          <a:p>
            <a:pPr>
              <a:spcAft>
                <a:spcPts val="400"/>
              </a:spcAft>
              <a:defRPr/>
            </a:pPr>
            <a:r>
              <a:rPr lang="en-US" sz="1200" dirty="0" err="1">
                <a:solidFill>
                  <a:schemeClr val="bg1"/>
                </a:solidFill>
                <a:latin typeface="+mj-lt"/>
                <a:cs typeface="Arial" panose="020B0604020202020204" pitchFamily="34" charset="0"/>
              </a:rPr>
              <a:t>Nulla</a:t>
            </a:r>
            <a:r>
              <a:rPr lang="en-US" sz="1200" dirty="0">
                <a:solidFill>
                  <a:schemeClr val="bg1"/>
                </a:solidFill>
                <a:latin typeface="+mj-lt"/>
                <a:cs typeface="Arial" panose="020B0604020202020204" pitchFamily="34" charset="0"/>
              </a:rPr>
              <a:t> </a:t>
            </a:r>
            <a:r>
              <a:rPr lang="en-US" sz="1200" dirty="0" err="1">
                <a:solidFill>
                  <a:schemeClr val="bg1"/>
                </a:solidFill>
                <a:latin typeface="+mj-lt"/>
                <a:cs typeface="Arial" panose="020B0604020202020204" pitchFamily="34" charset="0"/>
              </a:rPr>
              <a:t>quis</a:t>
            </a:r>
            <a:r>
              <a:rPr lang="en-US" sz="1200" dirty="0">
                <a:solidFill>
                  <a:schemeClr val="bg1"/>
                </a:solidFill>
                <a:latin typeface="+mj-lt"/>
                <a:cs typeface="Arial" panose="020B0604020202020204" pitchFamily="34" charset="0"/>
              </a:rPr>
              <a:t> </a:t>
            </a:r>
          </a:p>
        </p:txBody>
      </p:sp>
      <p:sp>
        <p:nvSpPr>
          <p:cNvPr id="217" name="Прямоугольник 116">
            <a:extLst>
              <a:ext uri="{FF2B5EF4-FFF2-40B4-BE49-F238E27FC236}">
                <a16:creationId xmlns:a16="http://schemas.microsoft.com/office/drawing/2014/main" id="{E6571099-FF5F-4C50-A4B7-56A80C1DB2CF}"/>
              </a:ext>
            </a:extLst>
          </p:cNvPr>
          <p:cNvSpPr/>
          <p:nvPr/>
        </p:nvSpPr>
        <p:spPr>
          <a:xfrm>
            <a:off x="3554040" y="4490193"/>
            <a:ext cx="1109016" cy="284749"/>
          </a:xfrm>
          <a:prstGeom prst="roundRect">
            <a:avLst/>
          </a:prstGeom>
          <a:solidFill>
            <a:schemeClr val="tx2"/>
          </a:solidFill>
        </p:spPr>
        <p:txBody>
          <a:bodyPr wrap="none" lIns="72000" tIns="36000" rIns="72000" bIns="36000" anchor="t">
            <a:spAutoFit/>
          </a:bodyPr>
          <a:lstStyle/>
          <a:p>
            <a:pPr>
              <a:spcAft>
                <a:spcPts val="400"/>
              </a:spcAft>
              <a:defRPr/>
            </a:pPr>
            <a:r>
              <a:rPr lang="en-US" sz="1200" dirty="0">
                <a:solidFill>
                  <a:schemeClr val="bg1"/>
                </a:solidFill>
                <a:latin typeface="+mj-lt"/>
                <a:cs typeface="Arial" panose="020B0604020202020204" pitchFamily="34" charset="0"/>
              </a:rPr>
              <a:t>Lorem ipsum</a:t>
            </a:r>
          </a:p>
        </p:txBody>
      </p:sp>
    </p:spTree>
    <p:extLst>
      <p:ext uri="{BB962C8B-B14F-4D97-AF65-F5344CB8AC3E}">
        <p14:creationId xmlns:p14="http://schemas.microsoft.com/office/powerpoint/2010/main" val="3217981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Группа 2113">
            <a:extLst>
              <a:ext uri="{FF2B5EF4-FFF2-40B4-BE49-F238E27FC236}">
                <a16:creationId xmlns:a16="http://schemas.microsoft.com/office/drawing/2014/main" id="{2251EC41-3004-4767-B020-EFC2B762D3A3}"/>
              </a:ext>
            </a:extLst>
          </p:cNvPr>
          <p:cNvGrpSpPr/>
          <p:nvPr/>
        </p:nvGrpSpPr>
        <p:grpSpPr>
          <a:xfrm>
            <a:off x="3081398" y="1349023"/>
            <a:ext cx="8311298" cy="4403383"/>
            <a:chOff x="814556" y="1366836"/>
            <a:chExt cx="9764086" cy="5173080"/>
          </a:xfrm>
        </p:grpSpPr>
        <p:sp>
          <p:nvSpPr>
            <p:cNvPr id="211" name="Полилиния: фигура 8">
              <a:extLst>
                <a:ext uri="{FF2B5EF4-FFF2-40B4-BE49-F238E27FC236}">
                  <a16:creationId xmlns:a16="http://schemas.microsoft.com/office/drawing/2014/main" id="{5941DE6E-868C-4DE5-B39B-B3A43F878AC9}"/>
                </a:ext>
              </a:extLst>
            </p:cNvPr>
            <p:cNvSpPr/>
            <p:nvPr/>
          </p:nvSpPr>
          <p:spPr>
            <a:xfrm>
              <a:off x="6572100" y="4153554"/>
              <a:ext cx="266186" cy="174909"/>
            </a:xfrm>
            <a:custGeom>
              <a:avLst/>
              <a:gdLst>
                <a:gd name="connsiteX0" fmla="*/ 119832 w 266186"/>
                <a:gd name="connsiteY0" fmla="*/ 59617 h 174909"/>
                <a:gd name="connsiteX1" fmla="*/ 113619 w 266186"/>
                <a:gd name="connsiteY1" fmla="*/ 79450 h 174909"/>
                <a:gd name="connsiteX2" fmla="*/ 110752 w 266186"/>
                <a:gd name="connsiteY2" fmla="*/ 81481 h 174909"/>
                <a:gd name="connsiteX3" fmla="*/ 94026 w 266186"/>
                <a:gd name="connsiteY3" fmla="*/ 81481 h 174909"/>
                <a:gd name="connsiteX4" fmla="*/ 91517 w 266186"/>
                <a:gd name="connsiteY4" fmla="*/ 80047 h 174909"/>
                <a:gd name="connsiteX5" fmla="*/ 78733 w 266186"/>
                <a:gd name="connsiteY5" fmla="*/ 58064 h 174909"/>
                <a:gd name="connsiteX6" fmla="*/ 41457 w 266186"/>
                <a:gd name="connsiteY6" fmla="*/ 41099 h 174909"/>
                <a:gd name="connsiteX7" fmla="*/ 32019 w 266186"/>
                <a:gd name="connsiteY7" fmla="*/ 49462 h 174909"/>
                <a:gd name="connsiteX8" fmla="*/ 28674 w 266186"/>
                <a:gd name="connsiteY8" fmla="*/ 49462 h 174909"/>
                <a:gd name="connsiteX9" fmla="*/ 14815 w 266186"/>
                <a:gd name="connsiteY9" fmla="*/ 42294 h 174909"/>
                <a:gd name="connsiteX10" fmla="*/ 17323 w 266186"/>
                <a:gd name="connsiteY10" fmla="*/ 66188 h 174909"/>
                <a:gd name="connsiteX11" fmla="*/ 15412 w 266186"/>
                <a:gd name="connsiteY11" fmla="*/ 69294 h 174909"/>
                <a:gd name="connsiteX12" fmla="*/ 0 w 266186"/>
                <a:gd name="connsiteY12" fmla="*/ 74910 h 174909"/>
                <a:gd name="connsiteX13" fmla="*/ 18399 w 266186"/>
                <a:gd name="connsiteY13" fmla="*/ 174909 h 174909"/>
                <a:gd name="connsiteX14" fmla="*/ 55913 w 266186"/>
                <a:gd name="connsiteY14" fmla="*/ 172997 h 174909"/>
                <a:gd name="connsiteX15" fmla="*/ 71445 w 266186"/>
                <a:gd name="connsiteY15" fmla="*/ 156510 h 174909"/>
                <a:gd name="connsiteX16" fmla="*/ 72640 w 266186"/>
                <a:gd name="connsiteY16" fmla="*/ 155674 h 174909"/>
                <a:gd name="connsiteX17" fmla="*/ 136678 w 266186"/>
                <a:gd name="connsiteY17" fmla="*/ 134288 h 174909"/>
                <a:gd name="connsiteX18" fmla="*/ 137753 w 266186"/>
                <a:gd name="connsiteY18" fmla="*/ 134288 h 174909"/>
                <a:gd name="connsiteX19" fmla="*/ 155554 w 266186"/>
                <a:gd name="connsiteY19" fmla="*/ 134288 h 174909"/>
                <a:gd name="connsiteX20" fmla="*/ 172758 w 266186"/>
                <a:gd name="connsiteY20" fmla="*/ 117323 h 174909"/>
                <a:gd name="connsiteX21" fmla="*/ 173834 w 266186"/>
                <a:gd name="connsiteY21" fmla="*/ 116606 h 174909"/>
                <a:gd name="connsiteX22" fmla="*/ 249699 w 266186"/>
                <a:gd name="connsiteY22" fmla="*/ 87813 h 174909"/>
                <a:gd name="connsiteX23" fmla="*/ 251731 w 266186"/>
                <a:gd name="connsiteY23" fmla="*/ 70250 h 174909"/>
                <a:gd name="connsiteX24" fmla="*/ 253523 w 266186"/>
                <a:gd name="connsiteY24" fmla="*/ 67861 h 174909"/>
                <a:gd name="connsiteX25" fmla="*/ 266187 w 266186"/>
                <a:gd name="connsiteY25" fmla="*/ 62126 h 174909"/>
                <a:gd name="connsiteX26" fmla="*/ 238230 w 266186"/>
                <a:gd name="connsiteY26" fmla="*/ 14337 h 174909"/>
                <a:gd name="connsiteX27" fmla="*/ 238230 w 266186"/>
                <a:gd name="connsiteY27" fmla="*/ 11947 h 174909"/>
                <a:gd name="connsiteX28" fmla="*/ 241575 w 266186"/>
                <a:gd name="connsiteY28" fmla="*/ 0 h 174909"/>
                <a:gd name="connsiteX29" fmla="*/ 159736 w 266186"/>
                <a:gd name="connsiteY29" fmla="*/ 20549 h 17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6186" h="174909">
                  <a:moveTo>
                    <a:pt x="119832" y="59617"/>
                  </a:moveTo>
                  <a:lnTo>
                    <a:pt x="113619" y="79450"/>
                  </a:lnTo>
                  <a:cubicBezTo>
                    <a:pt x="113175" y="80654"/>
                    <a:pt x="112036" y="81461"/>
                    <a:pt x="110752" y="81481"/>
                  </a:cubicBezTo>
                  <a:lnTo>
                    <a:pt x="94026" y="81481"/>
                  </a:lnTo>
                  <a:cubicBezTo>
                    <a:pt x="92992" y="81490"/>
                    <a:pt x="92033" y="80942"/>
                    <a:pt x="91517" y="80047"/>
                  </a:cubicBezTo>
                  <a:lnTo>
                    <a:pt x="78733" y="58064"/>
                  </a:lnTo>
                  <a:lnTo>
                    <a:pt x="41457" y="41099"/>
                  </a:lnTo>
                  <a:lnTo>
                    <a:pt x="32019" y="49462"/>
                  </a:lnTo>
                  <a:cubicBezTo>
                    <a:pt x="31019" y="50180"/>
                    <a:pt x="29673" y="50180"/>
                    <a:pt x="28674" y="49462"/>
                  </a:cubicBezTo>
                  <a:lnTo>
                    <a:pt x="14815" y="42294"/>
                  </a:lnTo>
                  <a:lnTo>
                    <a:pt x="17323" y="66188"/>
                  </a:lnTo>
                  <a:cubicBezTo>
                    <a:pt x="17466" y="67538"/>
                    <a:pt x="16681" y="68814"/>
                    <a:pt x="15412" y="69294"/>
                  </a:cubicBezTo>
                  <a:lnTo>
                    <a:pt x="0" y="74910"/>
                  </a:lnTo>
                  <a:lnTo>
                    <a:pt x="18399" y="174909"/>
                  </a:lnTo>
                  <a:lnTo>
                    <a:pt x="55913" y="172997"/>
                  </a:lnTo>
                  <a:lnTo>
                    <a:pt x="71445" y="156510"/>
                  </a:lnTo>
                  <a:cubicBezTo>
                    <a:pt x="71761" y="156129"/>
                    <a:pt x="72174" y="155840"/>
                    <a:pt x="72640" y="155674"/>
                  </a:cubicBezTo>
                  <a:lnTo>
                    <a:pt x="136678" y="134288"/>
                  </a:lnTo>
                  <a:lnTo>
                    <a:pt x="137753" y="134288"/>
                  </a:lnTo>
                  <a:lnTo>
                    <a:pt x="155554" y="134288"/>
                  </a:lnTo>
                  <a:lnTo>
                    <a:pt x="172758" y="117323"/>
                  </a:lnTo>
                  <a:cubicBezTo>
                    <a:pt x="173015" y="116959"/>
                    <a:pt x="173399" y="116703"/>
                    <a:pt x="173834" y="116606"/>
                  </a:cubicBezTo>
                  <a:lnTo>
                    <a:pt x="249699" y="87813"/>
                  </a:lnTo>
                  <a:lnTo>
                    <a:pt x="251731" y="70250"/>
                  </a:lnTo>
                  <a:cubicBezTo>
                    <a:pt x="251881" y="69200"/>
                    <a:pt x="252556" y="68299"/>
                    <a:pt x="253523" y="67861"/>
                  </a:cubicBezTo>
                  <a:lnTo>
                    <a:pt x="266187" y="62126"/>
                  </a:lnTo>
                  <a:lnTo>
                    <a:pt x="238230" y="14337"/>
                  </a:lnTo>
                  <a:cubicBezTo>
                    <a:pt x="237924" y="13570"/>
                    <a:pt x="237924" y="12714"/>
                    <a:pt x="238230" y="11947"/>
                  </a:cubicBezTo>
                  <a:lnTo>
                    <a:pt x="241575" y="0"/>
                  </a:lnTo>
                  <a:lnTo>
                    <a:pt x="159736" y="205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12" name="Полилиния: фигура 9">
              <a:extLst>
                <a:ext uri="{FF2B5EF4-FFF2-40B4-BE49-F238E27FC236}">
                  <a16:creationId xmlns:a16="http://schemas.microsoft.com/office/drawing/2014/main" id="{AD388CAA-5BEC-4568-8613-55CC08F34168}"/>
                </a:ext>
              </a:extLst>
            </p:cNvPr>
            <p:cNvSpPr/>
            <p:nvPr/>
          </p:nvSpPr>
          <p:spPr>
            <a:xfrm>
              <a:off x="6857880" y="4338140"/>
              <a:ext cx="36559" cy="18040"/>
            </a:xfrm>
            <a:custGeom>
              <a:avLst/>
              <a:gdLst>
                <a:gd name="connsiteX0" fmla="*/ 10155 w 36559"/>
                <a:gd name="connsiteY0" fmla="*/ 18041 h 18040"/>
                <a:gd name="connsiteX1" fmla="*/ 33931 w 36559"/>
                <a:gd name="connsiteY1" fmla="*/ 14098 h 18040"/>
                <a:gd name="connsiteX2" fmla="*/ 36559 w 36559"/>
                <a:gd name="connsiteY2" fmla="*/ 0 h 18040"/>
                <a:gd name="connsiteX3" fmla="*/ 0 w 36559"/>
                <a:gd name="connsiteY3" fmla="*/ 4301 h 18040"/>
                <a:gd name="connsiteX4" fmla="*/ 10155 w 36559"/>
                <a:gd name="connsiteY4" fmla="*/ 18041 h 1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59" h="18040">
                  <a:moveTo>
                    <a:pt x="10155" y="18041"/>
                  </a:moveTo>
                  <a:lnTo>
                    <a:pt x="33931" y="14098"/>
                  </a:lnTo>
                  <a:lnTo>
                    <a:pt x="36559" y="0"/>
                  </a:lnTo>
                  <a:lnTo>
                    <a:pt x="0" y="4301"/>
                  </a:lnTo>
                  <a:lnTo>
                    <a:pt x="10155" y="1804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13" name="Полилиния: фигура 10">
              <a:extLst>
                <a:ext uri="{FF2B5EF4-FFF2-40B4-BE49-F238E27FC236}">
                  <a16:creationId xmlns:a16="http://schemas.microsoft.com/office/drawing/2014/main" id="{958B9CA9-6123-401A-AB8C-03A9FF2C63F8}"/>
                </a:ext>
              </a:extLst>
            </p:cNvPr>
            <p:cNvSpPr/>
            <p:nvPr/>
          </p:nvSpPr>
          <p:spPr>
            <a:xfrm>
              <a:off x="6816184" y="3971357"/>
              <a:ext cx="210631" cy="242889"/>
            </a:xfrm>
            <a:custGeom>
              <a:avLst/>
              <a:gdLst>
                <a:gd name="connsiteX0" fmla="*/ 105137 w 210631"/>
                <a:gd name="connsiteY0" fmla="*/ 89008 h 242889"/>
                <a:gd name="connsiteX1" fmla="*/ 87455 w 210631"/>
                <a:gd name="connsiteY1" fmla="*/ 148744 h 242889"/>
                <a:gd name="connsiteX2" fmla="*/ 85663 w 210631"/>
                <a:gd name="connsiteY2" fmla="*/ 150775 h 242889"/>
                <a:gd name="connsiteX3" fmla="*/ 4062 w 210631"/>
                <a:gd name="connsiteY3" fmla="*/ 181719 h 242889"/>
                <a:gd name="connsiteX4" fmla="*/ 0 w 210631"/>
                <a:gd name="connsiteY4" fmla="*/ 195936 h 242889"/>
                <a:gd name="connsiteX5" fmla="*/ 27479 w 210631"/>
                <a:gd name="connsiteY5" fmla="*/ 242890 h 242889"/>
                <a:gd name="connsiteX6" fmla="*/ 58423 w 210631"/>
                <a:gd name="connsiteY6" fmla="*/ 228672 h 242889"/>
                <a:gd name="connsiteX7" fmla="*/ 59617 w 210631"/>
                <a:gd name="connsiteY7" fmla="*/ 228672 h 242889"/>
                <a:gd name="connsiteX8" fmla="*/ 83512 w 210631"/>
                <a:gd name="connsiteY8" fmla="*/ 228672 h 242889"/>
                <a:gd name="connsiteX9" fmla="*/ 92712 w 210631"/>
                <a:gd name="connsiteY9" fmla="*/ 206092 h 242889"/>
                <a:gd name="connsiteX10" fmla="*/ 95101 w 210631"/>
                <a:gd name="connsiteY10" fmla="*/ 204300 h 242889"/>
                <a:gd name="connsiteX11" fmla="*/ 118995 w 210631"/>
                <a:gd name="connsiteY11" fmla="*/ 201552 h 242889"/>
                <a:gd name="connsiteX12" fmla="*/ 130943 w 210631"/>
                <a:gd name="connsiteY12" fmla="*/ 178493 h 242889"/>
                <a:gd name="connsiteX13" fmla="*/ 132854 w 210631"/>
                <a:gd name="connsiteY13" fmla="*/ 176940 h 242889"/>
                <a:gd name="connsiteX14" fmla="*/ 157824 w 210631"/>
                <a:gd name="connsiteY14" fmla="*/ 170847 h 242889"/>
                <a:gd name="connsiteX15" fmla="*/ 168816 w 210631"/>
                <a:gd name="connsiteY15" fmla="*/ 129748 h 242889"/>
                <a:gd name="connsiteX16" fmla="*/ 168816 w 210631"/>
                <a:gd name="connsiteY16" fmla="*/ 128792 h 242889"/>
                <a:gd name="connsiteX17" fmla="*/ 210631 w 210631"/>
                <a:gd name="connsiteY17" fmla="*/ 73596 h 242889"/>
                <a:gd name="connsiteX18" fmla="*/ 184228 w 210631"/>
                <a:gd name="connsiteY18" fmla="*/ 35364 h 242889"/>
                <a:gd name="connsiteX19" fmla="*/ 141696 w 210631"/>
                <a:gd name="connsiteY19" fmla="*/ 23417 h 242889"/>
                <a:gd name="connsiteX20" fmla="*/ 140142 w 210631"/>
                <a:gd name="connsiteY20" fmla="*/ 22342 h 242889"/>
                <a:gd name="connsiteX21" fmla="*/ 124252 w 210631"/>
                <a:gd name="connsiteY21" fmla="*/ 0 h 242889"/>
                <a:gd name="connsiteX22" fmla="*/ 108960 w 210631"/>
                <a:gd name="connsiteY22" fmla="*/ 4420 h 242889"/>
                <a:gd name="connsiteX23" fmla="*/ 112186 w 210631"/>
                <a:gd name="connsiteY23" fmla="*/ 23058 h 242889"/>
                <a:gd name="connsiteX24" fmla="*/ 110155 w 210631"/>
                <a:gd name="connsiteY24" fmla="*/ 26523 h 242889"/>
                <a:gd name="connsiteX25" fmla="*/ 98207 w 210631"/>
                <a:gd name="connsiteY25" fmla="*/ 29749 h 242889"/>
                <a:gd name="connsiteX26" fmla="*/ 90561 w 210631"/>
                <a:gd name="connsiteY26" fmla="*/ 61290 h 242889"/>
                <a:gd name="connsiteX27" fmla="*/ 104898 w 210631"/>
                <a:gd name="connsiteY27" fmla="*/ 86379 h 242889"/>
                <a:gd name="connsiteX28" fmla="*/ 105136 w 210631"/>
                <a:gd name="connsiteY28" fmla="*/ 89008 h 2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0631" h="242889">
                  <a:moveTo>
                    <a:pt x="105137" y="89008"/>
                  </a:moveTo>
                  <a:lnTo>
                    <a:pt x="87455" y="148744"/>
                  </a:lnTo>
                  <a:cubicBezTo>
                    <a:pt x="87170" y="149644"/>
                    <a:pt x="86519" y="150381"/>
                    <a:pt x="85663" y="150775"/>
                  </a:cubicBezTo>
                  <a:lnTo>
                    <a:pt x="4062" y="181719"/>
                  </a:lnTo>
                  <a:lnTo>
                    <a:pt x="0" y="195936"/>
                  </a:lnTo>
                  <a:lnTo>
                    <a:pt x="27479" y="242890"/>
                  </a:lnTo>
                  <a:lnTo>
                    <a:pt x="58423" y="228672"/>
                  </a:lnTo>
                  <a:lnTo>
                    <a:pt x="59617" y="228672"/>
                  </a:lnTo>
                  <a:lnTo>
                    <a:pt x="83512" y="228672"/>
                  </a:lnTo>
                  <a:lnTo>
                    <a:pt x="92712" y="206092"/>
                  </a:lnTo>
                  <a:cubicBezTo>
                    <a:pt x="93109" y="205094"/>
                    <a:pt x="94032" y="204402"/>
                    <a:pt x="95101" y="204300"/>
                  </a:cubicBezTo>
                  <a:lnTo>
                    <a:pt x="118995" y="201552"/>
                  </a:lnTo>
                  <a:lnTo>
                    <a:pt x="130943" y="178493"/>
                  </a:lnTo>
                  <a:cubicBezTo>
                    <a:pt x="131299" y="177703"/>
                    <a:pt x="132008" y="177127"/>
                    <a:pt x="132854" y="176940"/>
                  </a:cubicBezTo>
                  <a:lnTo>
                    <a:pt x="157824" y="170847"/>
                  </a:lnTo>
                  <a:lnTo>
                    <a:pt x="168816" y="129748"/>
                  </a:lnTo>
                  <a:cubicBezTo>
                    <a:pt x="168706" y="129439"/>
                    <a:pt x="168706" y="129102"/>
                    <a:pt x="168816" y="128792"/>
                  </a:cubicBezTo>
                  <a:lnTo>
                    <a:pt x="210631" y="73596"/>
                  </a:lnTo>
                  <a:lnTo>
                    <a:pt x="184228" y="35364"/>
                  </a:lnTo>
                  <a:lnTo>
                    <a:pt x="141696" y="23417"/>
                  </a:lnTo>
                  <a:cubicBezTo>
                    <a:pt x="141063" y="23263"/>
                    <a:pt x="140509" y="22880"/>
                    <a:pt x="140142" y="22342"/>
                  </a:cubicBezTo>
                  <a:lnTo>
                    <a:pt x="124252" y="0"/>
                  </a:lnTo>
                  <a:lnTo>
                    <a:pt x="108960" y="4420"/>
                  </a:lnTo>
                  <a:lnTo>
                    <a:pt x="112186" y="23058"/>
                  </a:lnTo>
                  <a:cubicBezTo>
                    <a:pt x="112502" y="24564"/>
                    <a:pt x="111623" y="26064"/>
                    <a:pt x="110155" y="26523"/>
                  </a:cubicBezTo>
                  <a:lnTo>
                    <a:pt x="98207" y="29749"/>
                  </a:lnTo>
                  <a:lnTo>
                    <a:pt x="90561" y="61290"/>
                  </a:lnTo>
                  <a:lnTo>
                    <a:pt x="104898" y="86379"/>
                  </a:lnTo>
                  <a:cubicBezTo>
                    <a:pt x="105443" y="87149"/>
                    <a:pt x="105535" y="88152"/>
                    <a:pt x="105136" y="8900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14" name="Полилиния: фигура 11">
              <a:extLst>
                <a:ext uri="{FF2B5EF4-FFF2-40B4-BE49-F238E27FC236}">
                  <a16:creationId xmlns:a16="http://schemas.microsoft.com/office/drawing/2014/main" id="{E2805BB0-A1FB-4B85-BFA2-97315F970787}"/>
                </a:ext>
              </a:extLst>
            </p:cNvPr>
            <p:cNvSpPr/>
            <p:nvPr/>
          </p:nvSpPr>
          <p:spPr>
            <a:xfrm>
              <a:off x="6803640" y="3918191"/>
              <a:ext cx="136199" cy="116845"/>
            </a:xfrm>
            <a:custGeom>
              <a:avLst/>
              <a:gdLst>
                <a:gd name="connsiteX0" fmla="*/ 97251 w 136199"/>
                <a:gd name="connsiteY0" fmla="*/ 116845 h 116845"/>
                <a:gd name="connsiteX1" fmla="*/ 97251 w 136199"/>
                <a:gd name="connsiteY1" fmla="*/ 114575 h 116845"/>
                <a:gd name="connsiteX2" fmla="*/ 105614 w 136199"/>
                <a:gd name="connsiteY2" fmla="*/ 80167 h 116845"/>
                <a:gd name="connsiteX3" fmla="*/ 107765 w 136199"/>
                <a:gd name="connsiteY3" fmla="*/ 78016 h 116845"/>
                <a:gd name="connsiteX4" fmla="*/ 118757 w 136199"/>
                <a:gd name="connsiteY4" fmla="*/ 74910 h 116845"/>
                <a:gd name="connsiteX5" fmla="*/ 115531 w 136199"/>
                <a:gd name="connsiteY5" fmla="*/ 56272 h 116845"/>
                <a:gd name="connsiteX6" fmla="*/ 117562 w 136199"/>
                <a:gd name="connsiteY6" fmla="*/ 52927 h 116845"/>
                <a:gd name="connsiteX7" fmla="*/ 133332 w 136199"/>
                <a:gd name="connsiteY7" fmla="*/ 48387 h 116845"/>
                <a:gd name="connsiteX8" fmla="*/ 130943 w 136199"/>
                <a:gd name="connsiteY8" fmla="*/ 45280 h 116845"/>
                <a:gd name="connsiteX9" fmla="*/ 130943 w 136199"/>
                <a:gd name="connsiteY9" fmla="*/ 43130 h 116845"/>
                <a:gd name="connsiteX10" fmla="*/ 136200 w 136199"/>
                <a:gd name="connsiteY10" fmla="*/ 1912 h 116845"/>
                <a:gd name="connsiteX11" fmla="*/ 132496 w 136199"/>
                <a:gd name="connsiteY11" fmla="*/ 0 h 116845"/>
                <a:gd name="connsiteX12" fmla="*/ 108601 w 136199"/>
                <a:gd name="connsiteY12" fmla="*/ 35842 h 116845"/>
                <a:gd name="connsiteX13" fmla="*/ 107885 w 136199"/>
                <a:gd name="connsiteY13" fmla="*/ 36678 h 116845"/>
                <a:gd name="connsiteX14" fmla="*/ 91039 w 136199"/>
                <a:gd name="connsiteY14" fmla="*/ 48626 h 116845"/>
                <a:gd name="connsiteX15" fmla="*/ 75388 w 136199"/>
                <a:gd name="connsiteY15" fmla="*/ 68936 h 116845"/>
                <a:gd name="connsiteX16" fmla="*/ 72998 w 136199"/>
                <a:gd name="connsiteY16" fmla="*/ 70011 h 116845"/>
                <a:gd name="connsiteX17" fmla="*/ 30585 w 136199"/>
                <a:gd name="connsiteY17" fmla="*/ 70011 h 116845"/>
                <a:gd name="connsiteX18" fmla="*/ 18638 w 136199"/>
                <a:gd name="connsiteY18" fmla="*/ 75507 h 116845"/>
                <a:gd name="connsiteX19" fmla="*/ 16129 w 136199"/>
                <a:gd name="connsiteY19" fmla="*/ 75507 h 116845"/>
                <a:gd name="connsiteX20" fmla="*/ 0 w 136199"/>
                <a:gd name="connsiteY20" fmla="*/ 67980 h 116845"/>
                <a:gd name="connsiteX21" fmla="*/ 14098 w 136199"/>
                <a:gd name="connsiteY21" fmla="*/ 103822 h 116845"/>
                <a:gd name="connsiteX22" fmla="*/ 97729 w 136199"/>
                <a:gd name="connsiteY22" fmla="*/ 116367 h 116845"/>
                <a:gd name="connsiteX23" fmla="*/ 97729 w 136199"/>
                <a:gd name="connsiteY23" fmla="*/ 116367 h 11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199" h="116845">
                  <a:moveTo>
                    <a:pt x="97251" y="116845"/>
                  </a:moveTo>
                  <a:cubicBezTo>
                    <a:pt x="96953" y="116118"/>
                    <a:pt x="96953" y="115302"/>
                    <a:pt x="97251" y="114575"/>
                  </a:cubicBezTo>
                  <a:lnTo>
                    <a:pt x="105614" y="80167"/>
                  </a:lnTo>
                  <a:cubicBezTo>
                    <a:pt x="105927" y="79136"/>
                    <a:pt x="106734" y="78329"/>
                    <a:pt x="107765" y="78016"/>
                  </a:cubicBezTo>
                  <a:lnTo>
                    <a:pt x="118757" y="74910"/>
                  </a:lnTo>
                  <a:lnTo>
                    <a:pt x="115531" y="56272"/>
                  </a:lnTo>
                  <a:cubicBezTo>
                    <a:pt x="115281" y="54807"/>
                    <a:pt x="116147" y="53381"/>
                    <a:pt x="117562" y="52927"/>
                  </a:cubicBezTo>
                  <a:lnTo>
                    <a:pt x="133332" y="48387"/>
                  </a:lnTo>
                  <a:lnTo>
                    <a:pt x="130943" y="45280"/>
                  </a:lnTo>
                  <a:cubicBezTo>
                    <a:pt x="130650" y="44593"/>
                    <a:pt x="130650" y="43817"/>
                    <a:pt x="130943" y="43130"/>
                  </a:cubicBezTo>
                  <a:lnTo>
                    <a:pt x="136200" y="1912"/>
                  </a:lnTo>
                  <a:lnTo>
                    <a:pt x="132496" y="0"/>
                  </a:lnTo>
                  <a:lnTo>
                    <a:pt x="108601" y="35842"/>
                  </a:lnTo>
                  <a:cubicBezTo>
                    <a:pt x="108473" y="36199"/>
                    <a:pt x="108217" y="36496"/>
                    <a:pt x="107885" y="36678"/>
                  </a:cubicBezTo>
                  <a:lnTo>
                    <a:pt x="91039" y="48626"/>
                  </a:lnTo>
                  <a:lnTo>
                    <a:pt x="75388" y="68936"/>
                  </a:lnTo>
                  <a:cubicBezTo>
                    <a:pt x="74799" y="69644"/>
                    <a:pt x="73918" y="70040"/>
                    <a:pt x="72998" y="70011"/>
                  </a:cubicBezTo>
                  <a:lnTo>
                    <a:pt x="30585" y="70011"/>
                  </a:lnTo>
                  <a:lnTo>
                    <a:pt x="18638" y="75507"/>
                  </a:lnTo>
                  <a:cubicBezTo>
                    <a:pt x="17839" y="75860"/>
                    <a:pt x="16928" y="75860"/>
                    <a:pt x="16129" y="75507"/>
                  </a:cubicBezTo>
                  <a:lnTo>
                    <a:pt x="0" y="67980"/>
                  </a:lnTo>
                  <a:lnTo>
                    <a:pt x="14098" y="103822"/>
                  </a:lnTo>
                  <a:lnTo>
                    <a:pt x="97729" y="116367"/>
                  </a:lnTo>
                  <a:lnTo>
                    <a:pt x="97729" y="1163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15" name="Полилиния: фигура 12">
              <a:extLst>
                <a:ext uri="{FF2B5EF4-FFF2-40B4-BE49-F238E27FC236}">
                  <a16:creationId xmlns:a16="http://schemas.microsoft.com/office/drawing/2014/main" id="{A28ACC87-DEFA-44A9-AF3E-21C16EFB5972}"/>
                </a:ext>
              </a:extLst>
            </p:cNvPr>
            <p:cNvSpPr/>
            <p:nvPr/>
          </p:nvSpPr>
          <p:spPr>
            <a:xfrm>
              <a:off x="6920962" y="3966578"/>
              <a:ext cx="15650" cy="4539"/>
            </a:xfrm>
            <a:custGeom>
              <a:avLst/>
              <a:gdLst>
                <a:gd name="connsiteX0" fmla="*/ 15651 w 15650"/>
                <a:gd name="connsiteY0" fmla="*/ 0 h 4539"/>
                <a:gd name="connsiteX1" fmla="*/ 15651 w 15650"/>
                <a:gd name="connsiteY1" fmla="*/ 0 h 4539"/>
                <a:gd name="connsiteX2" fmla="*/ 0 w 15650"/>
                <a:gd name="connsiteY2" fmla="*/ 4540 h 4539"/>
                <a:gd name="connsiteX3" fmla="*/ 15651 w 15650"/>
                <a:gd name="connsiteY3" fmla="*/ 0 h 4539"/>
              </a:gdLst>
              <a:ahLst/>
              <a:cxnLst>
                <a:cxn ang="0">
                  <a:pos x="connsiteX0" y="connsiteY0"/>
                </a:cxn>
                <a:cxn ang="0">
                  <a:pos x="connsiteX1" y="connsiteY1"/>
                </a:cxn>
                <a:cxn ang="0">
                  <a:pos x="connsiteX2" y="connsiteY2"/>
                </a:cxn>
                <a:cxn ang="0">
                  <a:pos x="connsiteX3" y="connsiteY3"/>
                </a:cxn>
              </a:cxnLst>
              <a:rect l="l" t="t" r="r" b="b"/>
              <a:pathLst>
                <a:path w="15650" h="4539">
                  <a:moveTo>
                    <a:pt x="15651" y="0"/>
                  </a:moveTo>
                  <a:lnTo>
                    <a:pt x="15651" y="0"/>
                  </a:lnTo>
                  <a:lnTo>
                    <a:pt x="0" y="4540"/>
                  </a:lnTo>
                  <a:lnTo>
                    <a:pt x="1565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16" name="Полилиния: фигура 13">
              <a:extLst>
                <a:ext uri="{FF2B5EF4-FFF2-40B4-BE49-F238E27FC236}">
                  <a16:creationId xmlns:a16="http://schemas.microsoft.com/office/drawing/2014/main" id="{AB098A99-3DAA-4C7F-9817-3209531D86E6}"/>
                </a:ext>
              </a:extLst>
            </p:cNvPr>
            <p:cNvSpPr/>
            <p:nvPr/>
          </p:nvSpPr>
          <p:spPr>
            <a:xfrm>
              <a:off x="6900667" y="4032885"/>
              <a:ext cx="223" cy="2270"/>
            </a:xfrm>
            <a:custGeom>
              <a:avLst/>
              <a:gdLst>
                <a:gd name="connsiteX0" fmla="*/ 224 w 223"/>
                <a:gd name="connsiteY0" fmla="*/ 2270 h 2270"/>
                <a:gd name="connsiteX1" fmla="*/ 224 w 223"/>
                <a:gd name="connsiteY1" fmla="*/ 2270 h 2270"/>
                <a:gd name="connsiteX2" fmla="*/ 224 w 223"/>
                <a:gd name="connsiteY2" fmla="*/ 0 h 2270"/>
                <a:gd name="connsiteX3" fmla="*/ 224 w 223"/>
                <a:gd name="connsiteY3" fmla="*/ 2270 h 2270"/>
              </a:gdLst>
              <a:ahLst/>
              <a:cxnLst>
                <a:cxn ang="0">
                  <a:pos x="connsiteX0" y="connsiteY0"/>
                </a:cxn>
                <a:cxn ang="0">
                  <a:pos x="connsiteX1" y="connsiteY1"/>
                </a:cxn>
                <a:cxn ang="0">
                  <a:pos x="connsiteX2" y="connsiteY2"/>
                </a:cxn>
                <a:cxn ang="0">
                  <a:pos x="connsiteX3" y="connsiteY3"/>
                </a:cxn>
              </a:cxnLst>
              <a:rect l="l" t="t" r="r" b="b"/>
              <a:pathLst>
                <a:path w="223" h="2270">
                  <a:moveTo>
                    <a:pt x="224" y="2270"/>
                  </a:moveTo>
                  <a:lnTo>
                    <a:pt x="224" y="2270"/>
                  </a:lnTo>
                  <a:cubicBezTo>
                    <a:pt x="-75" y="1543"/>
                    <a:pt x="-75" y="727"/>
                    <a:pt x="224" y="0"/>
                  </a:cubicBezTo>
                  <a:cubicBezTo>
                    <a:pt x="-75" y="727"/>
                    <a:pt x="-75" y="1543"/>
                    <a:pt x="224" y="227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17" name="Полилиния: фигура 14">
              <a:extLst>
                <a:ext uri="{FF2B5EF4-FFF2-40B4-BE49-F238E27FC236}">
                  <a16:creationId xmlns:a16="http://schemas.microsoft.com/office/drawing/2014/main" id="{82AD6AED-1DBD-43DE-97D6-A8C01A36F3D8}"/>
                </a:ext>
              </a:extLst>
            </p:cNvPr>
            <p:cNvSpPr/>
            <p:nvPr/>
          </p:nvSpPr>
          <p:spPr>
            <a:xfrm>
              <a:off x="6785002" y="3927390"/>
              <a:ext cx="20549" cy="40023"/>
            </a:xfrm>
            <a:custGeom>
              <a:avLst/>
              <a:gdLst>
                <a:gd name="connsiteX0" fmla="*/ 20549 w 20549"/>
                <a:gd name="connsiteY0" fmla="*/ 25687 h 40023"/>
                <a:gd name="connsiteX1" fmla="*/ 18996 w 20549"/>
                <a:gd name="connsiteY1" fmla="*/ 4659 h 40023"/>
                <a:gd name="connsiteX2" fmla="*/ 13739 w 20549"/>
                <a:gd name="connsiteY2" fmla="*/ 0 h 40023"/>
                <a:gd name="connsiteX3" fmla="*/ 4898 w 20549"/>
                <a:gd name="connsiteY3" fmla="*/ 12067 h 40023"/>
                <a:gd name="connsiteX4" fmla="*/ 0 w 20549"/>
                <a:gd name="connsiteY4" fmla="*/ 27718 h 40023"/>
                <a:gd name="connsiteX5" fmla="*/ 9797 w 20549"/>
                <a:gd name="connsiteY5" fmla="*/ 40023 h 40023"/>
                <a:gd name="connsiteX6" fmla="*/ 20549 w 20549"/>
                <a:gd name="connsiteY6" fmla="*/ 25687 h 4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49" h="40023">
                  <a:moveTo>
                    <a:pt x="20549" y="25687"/>
                  </a:moveTo>
                  <a:lnTo>
                    <a:pt x="18996" y="4659"/>
                  </a:lnTo>
                  <a:lnTo>
                    <a:pt x="13739" y="0"/>
                  </a:lnTo>
                  <a:lnTo>
                    <a:pt x="4898" y="12067"/>
                  </a:lnTo>
                  <a:lnTo>
                    <a:pt x="0" y="27718"/>
                  </a:lnTo>
                  <a:lnTo>
                    <a:pt x="9797" y="40023"/>
                  </a:lnTo>
                  <a:lnTo>
                    <a:pt x="20549" y="256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18" name="Полилиния: фигура 15">
              <a:extLst>
                <a:ext uri="{FF2B5EF4-FFF2-40B4-BE49-F238E27FC236}">
                  <a16:creationId xmlns:a16="http://schemas.microsoft.com/office/drawing/2014/main" id="{AFA6E56F-9131-44B6-B4FF-ACA639115896}"/>
                </a:ext>
              </a:extLst>
            </p:cNvPr>
            <p:cNvSpPr/>
            <p:nvPr/>
          </p:nvSpPr>
          <p:spPr>
            <a:xfrm>
              <a:off x="6354539" y="3742087"/>
              <a:ext cx="561166" cy="487332"/>
            </a:xfrm>
            <a:custGeom>
              <a:avLst/>
              <a:gdLst>
                <a:gd name="connsiteX0" fmla="*/ 263439 w 561166"/>
                <a:gd name="connsiteY0" fmla="*/ 100119 h 487332"/>
                <a:gd name="connsiteX1" fmla="*/ 192830 w 561166"/>
                <a:gd name="connsiteY1" fmla="*/ 33453 h 487332"/>
                <a:gd name="connsiteX2" fmla="*/ 147908 w 561166"/>
                <a:gd name="connsiteY2" fmla="*/ 2270 h 487332"/>
                <a:gd name="connsiteX3" fmla="*/ 115770 w 561166"/>
                <a:gd name="connsiteY3" fmla="*/ 0 h 487332"/>
                <a:gd name="connsiteX4" fmla="*/ 64038 w 561166"/>
                <a:gd name="connsiteY4" fmla="*/ 19833 h 487332"/>
                <a:gd name="connsiteX5" fmla="*/ 84109 w 561166"/>
                <a:gd name="connsiteY5" fmla="*/ 46834 h 487332"/>
                <a:gd name="connsiteX6" fmla="*/ 84109 w 561166"/>
                <a:gd name="connsiteY6" fmla="*/ 50298 h 487332"/>
                <a:gd name="connsiteX7" fmla="*/ 72162 w 561166"/>
                <a:gd name="connsiteY7" fmla="*/ 69414 h 487332"/>
                <a:gd name="connsiteX8" fmla="*/ 69892 w 561166"/>
                <a:gd name="connsiteY8" fmla="*/ 70848 h 487332"/>
                <a:gd name="connsiteX9" fmla="*/ 49342 w 561166"/>
                <a:gd name="connsiteY9" fmla="*/ 73237 h 487332"/>
                <a:gd name="connsiteX10" fmla="*/ 34886 w 561166"/>
                <a:gd name="connsiteY10" fmla="*/ 95579 h 487332"/>
                <a:gd name="connsiteX11" fmla="*/ 33691 w 561166"/>
                <a:gd name="connsiteY11" fmla="*/ 96654 h 487332"/>
                <a:gd name="connsiteX12" fmla="*/ 33691 w 561166"/>
                <a:gd name="connsiteY12" fmla="*/ 96654 h 487332"/>
                <a:gd name="connsiteX13" fmla="*/ 32855 w 561166"/>
                <a:gd name="connsiteY13" fmla="*/ 96654 h 487332"/>
                <a:gd name="connsiteX14" fmla="*/ 32855 w 561166"/>
                <a:gd name="connsiteY14" fmla="*/ 96654 h 487332"/>
                <a:gd name="connsiteX15" fmla="*/ 956 w 561166"/>
                <a:gd name="connsiteY15" fmla="*/ 90800 h 487332"/>
                <a:gd name="connsiteX16" fmla="*/ 0 w 561166"/>
                <a:gd name="connsiteY16" fmla="*/ 117801 h 487332"/>
                <a:gd name="connsiteX17" fmla="*/ 8483 w 561166"/>
                <a:gd name="connsiteY17" fmla="*/ 118637 h 487332"/>
                <a:gd name="connsiteX18" fmla="*/ 10753 w 561166"/>
                <a:gd name="connsiteY18" fmla="*/ 120071 h 487332"/>
                <a:gd name="connsiteX19" fmla="*/ 64276 w 561166"/>
                <a:gd name="connsiteY19" fmla="*/ 208003 h 487332"/>
                <a:gd name="connsiteX20" fmla="*/ 64276 w 561166"/>
                <a:gd name="connsiteY20" fmla="*/ 208720 h 487332"/>
                <a:gd name="connsiteX21" fmla="*/ 71206 w 561166"/>
                <a:gd name="connsiteY21" fmla="*/ 234048 h 487332"/>
                <a:gd name="connsiteX22" fmla="*/ 97490 w 561166"/>
                <a:gd name="connsiteY22" fmla="*/ 251611 h 487332"/>
                <a:gd name="connsiteX23" fmla="*/ 98565 w 561166"/>
                <a:gd name="connsiteY23" fmla="*/ 252806 h 487332"/>
                <a:gd name="connsiteX24" fmla="*/ 117681 w 561166"/>
                <a:gd name="connsiteY24" fmla="*/ 295816 h 487332"/>
                <a:gd name="connsiteX25" fmla="*/ 117681 w 561166"/>
                <a:gd name="connsiteY25" fmla="*/ 296892 h 487332"/>
                <a:gd name="connsiteX26" fmla="*/ 118517 w 561166"/>
                <a:gd name="connsiteY26" fmla="*/ 336437 h 487332"/>
                <a:gd name="connsiteX27" fmla="*/ 133571 w 561166"/>
                <a:gd name="connsiteY27" fmla="*/ 358898 h 487332"/>
                <a:gd name="connsiteX28" fmla="*/ 159855 w 561166"/>
                <a:gd name="connsiteY28" fmla="*/ 375983 h 487332"/>
                <a:gd name="connsiteX29" fmla="*/ 160930 w 561166"/>
                <a:gd name="connsiteY29" fmla="*/ 377178 h 487332"/>
                <a:gd name="connsiteX30" fmla="*/ 188768 w 561166"/>
                <a:gd name="connsiteY30" fmla="*/ 434405 h 487332"/>
                <a:gd name="connsiteX31" fmla="*/ 202388 w 561166"/>
                <a:gd name="connsiteY31" fmla="*/ 445517 h 487332"/>
                <a:gd name="connsiteX32" fmla="*/ 203224 w 561166"/>
                <a:gd name="connsiteY32" fmla="*/ 446592 h 487332"/>
                <a:gd name="connsiteX33" fmla="*/ 216366 w 561166"/>
                <a:gd name="connsiteY33" fmla="*/ 478491 h 487332"/>
                <a:gd name="connsiteX34" fmla="*/ 216963 w 561166"/>
                <a:gd name="connsiteY34" fmla="*/ 481239 h 487332"/>
                <a:gd name="connsiteX35" fmla="*/ 228911 w 561166"/>
                <a:gd name="connsiteY35" fmla="*/ 476699 h 487332"/>
                <a:gd name="connsiteX36" fmla="*/ 226163 w 561166"/>
                <a:gd name="connsiteY36" fmla="*/ 449101 h 487332"/>
                <a:gd name="connsiteX37" fmla="*/ 227477 w 561166"/>
                <a:gd name="connsiteY37" fmla="*/ 446233 h 487332"/>
                <a:gd name="connsiteX38" fmla="*/ 230584 w 561166"/>
                <a:gd name="connsiteY38" fmla="*/ 446233 h 487332"/>
                <a:gd name="connsiteX39" fmla="*/ 247429 w 561166"/>
                <a:gd name="connsiteY39" fmla="*/ 455074 h 487332"/>
                <a:gd name="connsiteX40" fmla="*/ 256748 w 561166"/>
                <a:gd name="connsiteY40" fmla="*/ 446592 h 487332"/>
                <a:gd name="connsiteX41" fmla="*/ 259974 w 561166"/>
                <a:gd name="connsiteY41" fmla="*/ 446592 h 487332"/>
                <a:gd name="connsiteX42" fmla="*/ 299878 w 561166"/>
                <a:gd name="connsiteY42" fmla="*/ 464871 h 487332"/>
                <a:gd name="connsiteX43" fmla="*/ 301192 w 561166"/>
                <a:gd name="connsiteY43" fmla="*/ 466066 h 487332"/>
                <a:gd name="connsiteX44" fmla="*/ 313140 w 561166"/>
                <a:gd name="connsiteY44" fmla="*/ 487332 h 487332"/>
                <a:gd name="connsiteX45" fmla="*/ 326162 w 561166"/>
                <a:gd name="connsiteY45" fmla="*/ 487332 h 487332"/>
                <a:gd name="connsiteX46" fmla="*/ 332016 w 561166"/>
                <a:gd name="connsiteY46" fmla="*/ 468933 h 487332"/>
                <a:gd name="connsiteX47" fmla="*/ 332853 w 561166"/>
                <a:gd name="connsiteY47" fmla="*/ 467619 h 487332"/>
                <a:gd name="connsiteX48" fmla="*/ 373952 w 561166"/>
                <a:gd name="connsiteY48" fmla="*/ 428790 h 487332"/>
                <a:gd name="connsiteX49" fmla="*/ 375385 w 561166"/>
                <a:gd name="connsiteY49" fmla="*/ 428073 h 487332"/>
                <a:gd name="connsiteX50" fmla="*/ 462720 w 561166"/>
                <a:gd name="connsiteY50" fmla="*/ 406210 h 487332"/>
                <a:gd name="connsiteX51" fmla="*/ 544201 w 561166"/>
                <a:gd name="connsiteY51" fmla="*/ 375147 h 487332"/>
                <a:gd name="connsiteX52" fmla="*/ 561167 w 561166"/>
                <a:gd name="connsiteY52" fmla="*/ 317799 h 487332"/>
                <a:gd name="connsiteX53" fmla="*/ 550653 w 561166"/>
                <a:gd name="connsiteY53" fmla="*/ 299639 h 487332"/>
                <a:gd name="connsiteX54" fmla="*/ 460928 w 561166"/>
                <a:gd name="connsiteY54" fmla="*/ 286258 h 487332"/>
                <a:gd name="connsiteX55" fmla="*/ 458539 w 561166"/>
                <a:gd name="connsiteY55" fmla="*/ 284347 h 487332"/>
                <a:gd name="connsiteX56" fmla="*/ 438229 w 561166"/>
                <a:gd name="connsiteY56" fmla="*/ 231779 h 487332"/>
                <a:gd name="connsiteX57" fmla="*/ 425206 w 561166"/>
                <a:gd name="connsiteY57" fmla="*/ 215530 h 487332"/>
                <a:gd name="connsiteX58" fmla="*/ 409794 w 561166"/>
                <a:gd name="connsiteY58" fmla="*/ 187334 h 487332"/>
                <a:gd name="connsiteX59" fmla="*/ 409794 w 561166"/>
                <a:gd name="connsiteY59" fmla="*/ 185662 h 487332"/>
                <a:gd name="connsiteX60" fmla="*/ 411467 w 561166"/>
                <a:gd name="connsiteY60" fmla="*/ 166307 h 487332"/>
                <a:gd name="connsiteX61" fmla="*/ 387572 w 561166"/>
                <a:gd name="connsiteY61" fmla="*/ 140501 h 487332"/>
                <a:gd name="connsiteX62" fmla="*/ 377058 w 561166"/>
                <a:gd name="connsiteY62" fmla="*/ 138111 h 487332"/>
                <a:gd name="connsiteX63" fmla="*/ 375027 w 561166"/>
                <a:gd name="connsiteY63" fmla="*/ 136319 h 487332"/>
                <a:gd name="connsiteX64" fmla="*/ 367739 w 561166"/>
                <a:gd name="connsiteY64" fmla="*/ 117920 h 487332"/>
                <a:gd name="connsiteX65" fmla="*/ 342530 w 561166"/>
                <a:gd name="connsiteY65" fmla="*/ 117920 h 487332"/>
                <a:gd name="connsiteX66" fmla="*/ 339902 w 561166"/>
                <a:gd name="connsiteY66" fmla="*/ 116248 h 487332"/>
                <a:gd name="connsiteX67" fmla="*/ 332853 w 561166"/>
                <a:gd name="connsiteY67" fmla="*/ 100955 h 487332"/>
                <a:gd name="connsiteX68" fmla="*/ 265350 w 561166"/>
                <a:gd name="connsiteY68" fmla="*/ 100955 h 487332"/>
                <a:gd name="connsiteX69" fmla="*/ 263439 w 561166"/>
                <a:gd name="connsiteY69" fmla="*/ 100119 h 48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61166" h="487332">
                  <a:moveTo>
                    <a:pt x="263439" y="100119"/>
                  </a:moveTo>
                  <a:lnTo>
                    <a:pt x="192830" y="33453"/>
                  </a:lnTo>
                  <a:lnTo>
                    <a:pt x="147908" y="2270"/>
                  </a:lnTo>
                  <a:lnTo>
                    <a:pt x="115770" y="0"/>
                  </a:lnTo>
                  <a:lnTo>
                    <a:pt x="64038" y="19833"/>
                  </a:lnTo>
                  <a:lnTo>
                    <a:pt x="84109" y="46834"/>
                  </a:lnTo>
                  <a:cubicBezTo>
                    <a:pt x="84754" y="47899"/>
                    <a:pt x="84754" y="49233"/>
                    <a:pt x="84109" y="50298"/>
                  </a:cubicBezTo>
                  <a:lnTo>
                    <a:pt x="72162" y="69414"/>
                  </a:lnTo>
                  <a:cubicBezTo>
                    <a:pt x="71675" y="70224"/>
                    <a:pt x="70833" y="70756"/>
                    <a:pt x="69892" y="70848"/>
                  </a:cubicBezTo>
                  <a:lnTo>
                    <a:pt x="49342" y="73237"/>
                  </a:lnTo>
                  <a:lnTo>
                    <a:pt x="34886" y="95579"/>
                  </a:lnTo>
                  <a:cubicBezTo>
                    <a:pt x="34610" y="96053"/>
                    <a:pt x="34192" y="96429"/>
                    <a:pt x="33691" y="96654"/>
                  </a:cubicBezTo>
                  <a:lnTo>
                    <a:pt x="33691" y="96654"/>
                  </a:lnTo>
                  <a:lnTo>
                    <a:pt x="32855" y="96654"/>
                  </a:lnTo>
                  <a:lnTo>
                    <a:pt x="32855" y="96654"/>
                  </a:lnTo>
                  <a:lnTo>
                    <a:pt x="956" y="90800"/>
                  </a:lnTo>
                  <a:lnTo>
                    <a:pt x="0" y="117801"/>
                  </a:lnTo>
                  <a:lnTo>
                    <a:pt x="8483" y="118637"/>
                  </a:lnTo>
                  <a:cubicBezTo>
                    <a:pt x="9445" y="118663"/>
                    <a:pt x="10315" y="119213"/>
                    <a:pt x="10753" y="120071"/>
                  </a:cubicBezTo>
                  <a:lnTo>
                    <a:pt x="64276" y="208003"/>
                  </a:lnTo>
                  <a:lnTo>
                    <a:pt x="64276" y="208720"/>
                  </a:lnTo>
                  <a:lnTo>
                    <a:pt x="71206" y="234048"/>
                  </a:lnTo>
                  <a:lnTo>
                    <a:pt x="97490" y="251611"/>
                  </a:lnTo>
                  <a:cubicBezTo>
                    <a:pt x="97964" y="251887"/>
                    <a:pt x="98340" y="252305"/>
                    <a:pt x="98565" y="252806"/>
                  </a:cubicBezTo>
                  <a:lnTo>
                    <a:pt x="117681" y="295816"/>
                  </a:lnTo>
                  <a:cubicBezTo>
                    <a:pt x="117737" y="296173"/>
                    <a:pt x="117737" y="296535"/>
                    <a:pt x="117681" y="296892"/>
                  </a:cubicBezTo>
                  <a:lnTo>
                    <a:pt x="118517" y="336437"/>
                  </a:lnTo>
                  <a:lnTo>
                    <a:pt x="133571" y="358898"/>
                  </a:lnTo>
                  <a:lnTo>
                    <a:pt x="159855" y="375983"/>
                  </a:lnTo>
                  <a:cubicBezTo>
                    <a:pt x="160305" y="376288"/>
                    <a:pt x="160674" y="376698"/>
                    <a:pt x="160930" y="377178"/>
                  </a:cubicBezTo>
                  <a:lnTo>
                    <a:pt x="188768" y="434405"/>
                  </a:lnTo>
                  <a:lnTo>
                    <a:pt x="202388" y="445517"/>
                  </a:lnTo>
                  <a:cubicBezTo>
                    <a:pt x="202731" y="445820"/>
                    <a:pt x="203014" y="446185"/>
                    <a:pt x="203224" y="446592"/>
                  </a:cubicBezTo>
                  <a:lnTo>
                    <a:pt x="216366" y="478491"/>
                  </a:lnTo>
                  <a:lnTo>
                    <a:pt x="216963" y="481239"/>
                  </a:lnTo>
                  <a:lnTo>
                    <a:pt x="228911" y="476699"/>
                  </a:lnTo>
                  <a:lnTo>
                    <a:pt x="226163" y="449101"/>
                  </a:lnTo>
                  <a:cubicBezTo>
                    <a:pt x="226020" y="447973"/>
                    <a:pt x="226529" y="446861"/>
                    <a:pt x="227477" y="446233"/>
                  </a:cubicBezTo>
                  <a:cubicBezTo>
                    <a:pt x="228444" y="445702"/>
                    <a:pt x="229616" y="445702"/>
                    <a:pt x="230584" y="446233"/>
                  </a:cubicBezTo>
                  <a:lnTo>
                    <a:pt x="247429" y="455074"/>
                  </a:lnTo>
                  <a:lnTo>
                    <a:pt x="256748" y="446592"/>
                  </a:lnTo>
                  <a:cubicBezTo>
                    <a:pt x="257746" y="446016"/>
                    <a:pt x="258976" y="446016"/>
                    <a:pt x="259974" y="446592"/>
                  </a:cubicBezTo>
                  <a:lnTo>
                    <a:pt x="299878" y="464871"/>
                  </a:lnTo>
                  <a:cubicBezTo>
                    <a:pt x="300441" y="465105"/>
                    <a:pt x="300906" y="465527"/>
                    <a:pt x="301192" y="466066"/>
                  </a:cubicBezTo>
                  <a:lnTo>
                    <a:pt x="313140" y="487332"/>
                  </a:lnTo>
                  <a:lnTo>
                    <a:pt x="326162" y="487332"/>
                  </a:lnTo>
                  <a:lnTo>
                    <a:pt x="332016" y="468933"/>
                  </a:lnTo>
                  <a:cubicBezTo>
                    <a:pt x="332179" y="468431"/>
                    <a:pt x="332467" y="467979"/>
                    <a:pt x="332853" y="467619"/>
                  </a:cubicBezTo>
                  <a:lnTo>
                    <a:pt x="373952" y="428790"/>
                  </a:lnTo>
                  <a:cubicBezTo>
                    <a:pt x="374362" y="428434"/>
                    <a:pt x="374855" y="428188"/>
                    <a:pt x="375385" y="428073"/>
                  </a:cubicBezTo>
                  <a:lnTo>
                    <a:pt x="462720" y="406210"/>
                  </a:lnTo>
                  <a:lnTo>
                    <a:pt x="544201" y="375147"/>
                  </a:lnTo>
                  <a:lnTo>
                    <a:pt x="561167" y="317799"/>
                  </a:lnTo>
                  <a:lnTo>
                    <a:pt x="550653" y="299639"/>
                  </a:lnTo>
                  <a:lnTo>
                    <a:pt x="460928" y="286258"/>
                  </a:lnTo>
                  <a:cubicBezTo>
                    <a:pt x="459878" y="286027"/>
                    <a:pt x="458996" y="285320"/>
                    <a:pt x="458539" y="284347"/>
                  </a:cubicBezTo>
                  <a:lnTo>
                    <a:pt x="438229" y="231779"/>
                  </a:lnTo>
                  <a:lnTo>
                    <a:pt x="425206" y="215530"/>
                  </a:lnTo>
                  <a:lnTo>
                    <a:pt x="409794" y="187334"/>
                  </a:lnTo>
                  <a:cubicBezTo>
                    <a:pt x="409553" y="186803"/>
                    <a:pt x="409553" y="186193"/>
                    <a:pt x="409794" y="185662"/>
                  </a:cubicBezTo>
                  <a:lnTo>
                    <a:pt x="411467" y="166307"/>
                  </a:lnTo>
                  <a:lnTo>
                    <a:pt x="387572" y="140501"/>
                  </a:lnTo>
                  <a:lnTo>
                    <a:pt x="377058" y="138111"/>
                  </a:lnTo>
                  <a:cubicBezTo>
                    <a:pt x="376102" y="137936"/>
                    <a:pt x="375320" y="137246"/>
                    <a:pt x="375027" y="136319"/>
                  </a:cubicBezTo>
                  <a:lnTo>
                    <a:pt x="367739" y="117920"/>
                  </a:lnTo>
                  <a:lnTo>
                    <a:pt x="342530" y="117920"/>
                  </a:lnTo>
                  <a:cubicBezTo>
                    <a:pt x="341401" y="117929"/>
                    <a:pt x="340372" y="117274"/>
                    <a:pt x="339902" y="116248"/>
                  </a:cubicBezTo>
                  <a:lnTo>
                    <a:pt x="332853" y="100955"/>
                  </a:lnTo>
                  <a:lnTo>
                    <a:pt x="265350" y="100955"/>
                  </a:lnTo>
                  <a:cubicBezTo>
                    <a:pt x="264641" y="100887"/>
                    <a:pt x="263971" y="100594"/>
                    <a:pt x="263439" y="10011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19" name="Полилиния: фигура 16">
              <a:extLst>
                <a:ext uri="{FF2B5EF4-FFF2-40B4-BE49-F238E27FC236}">
                  <a16:creationId xmlns:a16="http://schemas.microsoft.com/office/drawing/2014/main" id="{308BFBE8-BA09-4DB3-896E-3EC53006C6B6}"/>
                </a:ext>
              </a:extLst>
            </p:cNvPr>
            <p:cNvSpPr/>
            <p:nvPr/>
          </p:nvSpPr>
          <p:spPr>
            <a:xfrm>
              <a:off x="6816782" y="4117234"/>
              <a:ext cx="81480" cy="31062"/>
            </a:xfrm>
            <a:custGeom>
              <a:avLst/>
              <a:gdLst>
                <a:gd name="connsiteX0" fmla="*/ 81481 w 81480"/>
                <a:gd name="connsiteY0" fmla="*/ 0 h 31062"/>
                <a:gd name="connsiteX1" fmla="*/ 0 w 81480"/>
                <a:gd name="connsiteY1" fmla="*/ 31063 h 31062"/>
                <a:gd name="connsiteX2" fmla="*/ 239 w 81480"/>
                <a:gd name="connsiteY2" fmla="*/ 30944 h 31062"/>
                <a:gd name="connsiteX3" fmla="*/ 81481 w 81480"/>
                <a:gd name="connsiteY3" fmla="*/ 0 h 31062"/>
              </a:gdLst>
              <a:ahLst/>
              <a:cxnLst>
                <a:cxn ang="0">
                  <a:pos x="connsiteX0" y="connsiteY0"/>
                </a:cxn>
                <a:cxn ang="0">
                  <a:pos x="connsiteX1" y="connsiteY1"/>
                </a:cxn>
                <a:cxn ang="0">
                  <a:pos x="connsiteX2" y="connsiteY2"/>
                </a:cxn>
                <a:cxn ang="0">
                  <a:pos x="connsiteX3" y="connsiteY3"/>
                </a:cxn>
              </a:cxnLst>
              <a:rect l="l" t="t" r="r" b="b"/>
              <a:pathLst>
                <a:path w="81480" h="31062">
                  <a:moveTo>
                    <a:pt x="81481" y="0"/>
                  </a:moveTo>
                  <a:lnTo>
                    <a:pt x="0" y="31063"/>
                  </a:lnTo>
                  <a:lnTo>
                    <a:pt x="239" y="30944"/>
                  </a:lnTo>
                  <a:lnTo>
                    <a:pt x="8148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0" name="Полилиния: фигура 17">
              <a:extLst>
                <a:ext uri="{FF2B5EF4-FFF2-40B4-BE49-F238E27FC236}">
                  <a16:creationId xmlns:a16="http://schemas.microsoft.com/office/drawing/2014/main" id="{C4CE0FCC-706E-49C0-8446-54315E197980}"/>
                </a:ext>
              </a:extLst>
            </p:cNvPr>
            <p:cNvSpPr/>
            <p:nvPr/>
          </p:nvSpPr>
          <p:spPr>
            <a:xfrm>
              <a:off x="6904714" y="4041726"/>
              <a:ext cx="10513" cy="18160"/>
            </a:xfrm>
            <a:custGeom>
              <a:avLst/>
              <a:gdLst>
                <a:gd name="connsiteX0" fmla="*/ 0 w 10513"/>
                <a:gd name="connsiteY0" fmla="*/ 0 h 18160"/>
                <a:gd name="connsiteX1" fmla="*/ 10514 w 10513"/>
                <a:gd name="connsiteY1" fmla="*/ 18160 h 18160"/>
                <a:gd name="connsiteX2" fmla="*/ 0 w 10513"/>
                <a:gd name="connsiteY2" fmla="*/ 0 h 18160"/>
                <a:gd name="connsiteX3" fmla="*/ 0 w 10513"/>
                <a:gd name="connsiteY3" fmla="*/ 0 h 18160"/>
              </a:gdLst>
              <a:ahLst/>
              <a:cxnLst>
                <a:cxn ang="0">
                  <a:pos x="connsiteX0" y="connsiteY0"/>
                </a:cxn>
                <a:cxn ang="0">
                  <a:pos x="connsiteX1" y="connsiteY1"/>
                </a:cxn>
                <a:cxn ang="0">
                  <a:pos x="connsiteX2" y="connsiteY2"/>
                </a:cxn>
                <a:cxn ang="0">
                  <a:pos x="connsiteX3" y="connsiteY3"/>
                </a:cxn>
              </a:cxnLst>
              <a:rect l="l" t="t" r="r" b="b"/>
              <a:pathLst>
                <a:path w="10513" h="18160">
                  <a:moveTo>
                    <a:pt x="0" y="0"/>
                  </a:moveTo>
                  <a:lnTo>
                    <a:pt x="10514" y="1816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1" name="Полилиния: фигура 18">
              <a:extLst>
                <a:ext uri="{FF2B5EF4-FFF2-40B4-BE49-F238E27FC236}">
                  <a16:creationId xmlns:a16="http://schemas.microsoft.com/office/drawing/2014/main" id="{19D90AB3-9EAB-4E71-8A60-4BB23B37B3B7}"/>
                </a:ext>
              </a:extLst>
            </p:cNvPr>
            <p:cNvSpPr/>
            <p:nvPr/>
          </p:nvSpPr>
          <p:spPr>
            <a:xfrm>
              <a:off x="6814989" y="4028345"/>
              <a:ext cx="89724" cy="13380"/>
            </a:xfrm>
            <a:custGeom>
              <a:avLst/>
              <a:gdLst>
                <a:gd name="connsiteX0" fmla="*/ 89725 w 89724"/>
                <a:gd name="connsiteY0" fmla="*/ 13381 h 13380"/>
                <a:gd name="connsiteX1" fmla="*/ 0 w 89724"/>
                <a:gd name="connsiteY1" fmla="*/ 0 h 13380"/>
                <a:gd name="connsiteX2" fmla="*/ 89725 w 89724"/>
                <a:gd name="connsiteY2" fmla="*/ 13381 h 13380"/>
                <a:gd name="connsiteX3" fmla="*/ 89725 w 89724"/>
                <a:gd name="connsiteY3" fmla="*/ 13381 h 13380"/>
              </a:gdLst>
              <a:ahLst/>
              <a:cxnLst>
                <a:cxn ang="0">
                  <a:pos x="connsiteX0" y="connsiteY0"/>
                </a:cxn>
                <a:cxn ang="0">
                  <a:pos x="connsiteX1" y="connsiteY1"/>
                </a:cxn>
                <a:cxn ang="0">
                  <a:pos x="connsiteX2" y="connsiteY2"/>
                </a:cxn>
                <a:cxn ang="0">
                  <a:pos x="connsiteX3" y="connsiteY3"/>
                </a:cxn>
              </a:cxnLst>
              <a:rect l="l" t="t" r="r" b="b"/>
              <a:pathLst>
                <a:path w="89724" h="13380">
                  <a:moveTo>
                    <a:pt x="89725" y="13381"/>
                  </a:moveTo>
                  <a:lnTo>
                    <a:pt x="0" y="0"/>
                  </a:lnTo>
                  <a:lnTo>
                    <a:pt x="89725" y="13381"/>
                  </a:lnTo>
                  <a:lnTo>
                    <a:pt x="89725" y="1338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2" name="Полилиния: фигура 19">
              <a:extLst>
                <a:ext uri="{FF2B5EF4-FFF2-40B4-BE49-F238E27FC236}">
                  <a16:creationId xmlns:a16="http://schemas.microsoft.com/office/drawing/2014/main" id="{B25BD423-C767-43D0-A077-30537F66E51E}"/>
                </a:ext>
              </a:extLst>
            </p:cNvPr>
            <p:cNvSpPr/>
            <p:nvPr/>
          </p:nvSpPr>
          <p:spPr>
            <a:xfrm>
              <a:off x="6904714" y="4041726"/>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3" name="Полилиния: фигура 20">
              <a:extLst>
                <a:ext uri="{FF2B5EF4-FFF2-40B4-BE49-F238E27FC236}">
                  <a16:creationId xmlns:a16="http://schemas.microsoft.com/office/drawing/2014/main" id="{A58E08BF-CA9A-43C5-8AD4-94323BE80A9C}"/>
                </a:ext>
              </a:extLst>
            </p:cNvPr>
            <p:cNvSpPr/>
            <p:nvPr/>
          </p:nvSpPr>
          <p:spPr>
            <a:xfrm>
              <a:off x="6286439" y="3628348"/>
              <a:ext cx="53165" cy="27478"/>
            </a:xfrm>
            <a:custGeom>
              <a:avLst/>
              <a:gdLst>
                <a:gd name="connsiteX0" fmla="*/ 48506 w 53165"/>
                <a:gd name="connsiteY0" fmla="*/ 15054 h 27478"/>
                <a:gd name="connsiteX1" fmla="*/ 53166 w 53165"/>
                <a:gd name="connsiteY1" fmla="*/ 0 h 27478"/>
                <a:gd name="connsiteX2" fmla="*/ 39187 w 53165"/>
                <a:gd name="connsiteY2" fmla="*/ 6213 h 27478"/>
                <a:gd name="connsiteX3" fmla="*/ 37634 w 53165"/>
                <a:gd name="connsiteY3" fmla="*/ 6213 h 27478"/>
                <a:gd name="connsiteX4" fmla="*/ 16487 w 53165"/>
                <a:gd name="connsiteY4" fmla="*/ 4182 h 27478"/>
                <a:gd name="connsiteX5" fmla="*/ 0 w 53165"/>
                <a:gd name="connsiteY5" fmla="*/ 14576 h 27478"/>
                <a:gd name="connsiteX6" fmla="*/ 16248 w 53165"/>
                <a:gd name="connsiteY6" fmla="*/ 27479 h 2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65" h="27478">
                  <a:moveTo>
                    <a:pt x="48506" y="15054"/>
                  </a:moveTo>
                  <a:lnTo>
                    <a:pt x="53166" y="0"/>
                  </a:lnTo>
                  <a:lnTo>
                    <a:pt x="39187" y="6213"/>
                  </a:lnTo>
                  <a:cubicBezTo>
                    <a:pt x="38677" y="6339"/>
                    <a:pt x="38144" y="6339"/>
                    <a:pt x="37634" y="6213"/>
                  </a:cubicBezTo>
                  <a:lnTo>
                    <a:pt x="16487" y="4182"/>
                  </a:lnTo>
                  <a:lnTo>
                    <a:pt x="0" y="14576"/>
                  </a:lnTo>
                  <a:lnTo>
                    <a:pt x="16248" y="274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4" name="Полилиния: фигура 21">
              <a:extLst>
                <a:ext uri="{FF2B5EF4-FFF2-40B4-BE49-F238E27FC236}">
                  <a16:creationId xmlns:a16="http://schemas.microsoft.com/office/drawing/2014/main" id="{24084722-6CB4-4054-B9BB-EA77E2D39F1D}"/>
                </a:ext>
              </a:extLst>
            </p:cNvPr>
            <p:cNvSpPr/>
            <p:nvPr/>
          </p:nvSpPr>
          <p:spPr>
            <a:xfrm>
              <a:off x="6360752" y="3657022"/>
              <a:ext cx="40382" cy="46594"/>
            </a:xfrm>
            <a:custGeom>
              <a:avLst/>
              <a:gdLst>
                <a:gd name="connsiteX0" fmla="*/ 16487 w 40382"/>
                <a:gd name="connsiteY0" fmla="*/ 43488 h 46594"/>
                <a:gd name="connsiteX1" fmla="*/ 16487 w 40382"/>
                <a:gd name="connsiteY1" fmla="*/ 43488 h 46594"/>
                <a:gd name="connsiteX2" fmla="*/ 22580 w 40382"/>
                <a:gd name="connsiteY2" fmla="*/ 42294 h 46594"/>
                <a:gd name="connsiteX3" fmla="*/ 40382 w 40382"/>
                <a:gd name="connsiteY3" fmla="*/ 12425 h 46594"/>
                <a:gd name="connsiteX4" fmla="*/ 35842 w 40382"/>
                <a:gd name="connsiteY4" fmla="*/ 0 h 46594"/>
                <a:gd name="connsiteX5" fmla="*/ 20669 w 40382"/>
                <a:gd name="connsiteY5" fmla="*/ 836 h 46594"/>
                <a:gd name="connsiteX6" fmla="*/ 0 w 40382"/>
                <a:gd name="connsiteY6" fmla="*/ 46595 h 46594"/>
                <a:gd name="connsiteX7" fmla="*/ 16487 w 40382"/>
                <a:gd name="connsiteY7" fmla="*/ 43488 h 46594"/>
                <a:gd name="connsiteX8" fmla="*/ 16487 w 40382"/>
                <a:gd name="connsiteY8" fmla="*/ 43488 h 4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82" h="46594">
                  <a:moveTo>
                    <a:pt x="16487" y="43488"/>
                  </a:moveTo>
                  <a:lnTo>
                    <a:pt x="16487" y="43488"/>
                  </a:lnTo>
                  <a:lnTo>
                    <a:pt x="22580" y="42294"/>
                  </a:lnTo>
                  <a:lnTo>
                    <a:pt x="40382" y="12425"/>
                  </a:lnTo>
                  <a:lnTo>
                    <a:pt x="35842" y="0"/>
                  </a:lnTo>
                  <a:lnTo>
                    <a:pt x="20669" y="836"/>
                  </a:lnTo>
                  <a:lnTo>
                    <a:pt x="0" y="46595"/>
                  </a:lnTo>
                  <a:lnTo>
                    <a:pt x="16487" y="43488"/>
                  </a:lnTo>
                  <a:lnTo>
                    <a:pt x="16487" y="4348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5" name="Полилиния: фигура 22">
              <a:extLst>
                <a:ext uri="{FF2B5EF4-FFF2-40B4-BE49-F238E27FC236}">
                  <a16:creationId xmlns:a16="http://schemas.microsoft.com/office/drawing/2014/main" id="{D0A667AE-E5A2-4D90-80C5-4BFBB5971E87}"/>
                </a:ext>
              </a:extLst>
            </p:cNvPr>
            <p:cNvSpPr/>
            <p:nvPr/>
          </p:nvSpPr>
          <p:spPr>
            <a:xfrm>
              <a:off x="6585123" y="5073260"/>
              <a:ext cx="188648" cy="400594"/>
            </a:xfrm>
            <a:custGeom>
              <a:avLst/>
              <a:gdLst>
                <a:gd name="connsiteX0" fmla="*/ 182914 w 188648"/>
                <a:gd name="connsiteY0" fmla="*/ 73715 h 400594"/>
                <a:gd name="connsiteX1" fmla="*/ 174909 w 188648"/>
                <a:gd name="connsiteY1" fmla="*/ 23058 h 400594"/>
                <a:gd name="connsiteX2" fmla="*/ 159856 w 188648"/>
                <a:gd name="connsiteY2" fmla="*/ 0 h 400594"/>
                <a:gd name="connsiteX3" fmla="*/ 149222 w 188648"/>
                <a:gd name="connsiteY3" fmla="*/ 32855 h 400594"/>
                <a:gd name="connsiteX4" fmla="*/ 148505 w 188648"/>
                <a:gd name="connsiteY4" fmla="*/ 33930 h 400594"/>
                <a:gd name="connsiteX5" fmla="*/ 136558 w 188648"/>
                <a:gd name="connsiteY5" fmla="*/ 46714 h 400594"/>
                <a:gd name="connsiteX6" fmla="*/ 133571 w 188648"/>
                <a:gd name="connsiteY6" fmla="*/ 47431 h 400594"/>
                <a:gd name="connsiteX7" fmla="*/ 126642 w 188648"/>
                <a:gd name="connsiteY7" fmla="*/ 45519 h 400594"/>
                <a:gd name="connsiteX8" fmla="*/ 120310 w 188648"/>
                <a:gd name="connsiteY8" fmla="*/ 62724 h 400594"/>
                <a:gd name="connsiteX9" fmla="*/ 127478 w 188648"/>
                <a:gd name="connsiteY9" fmla="*/ 71923 h 400594"/>
                <a:gd name="connsiteX10" fmla="*/ 128076 w 188648"/>
                <a:gd name="connsiteY10" fmla="*/ 74312 h 400594"/>
                <a:gd name="connsiteX11" fmla="*/ 126642 w 188648"/>
                <a:gd name="connsiteY11" fmla="*/ 76344 h 400594"/>
                <a:gd name="connsiteX12" fmla="*/ 84945 w 188648"/>
                <a:gd name="connsiteY12" fmla="*/ 100238 h 400594"/>
                <a:gd name="connsiteX13" fmla="*/ 76941 w 188648"/>
                <a:gd name="connsiteY13" fmla="*/ 104061 h 400594"/>
                <a:gd name="connsiteX14" fmla="*/ 61887 w 188648"/>
                <a:gd name="connsiteY14" fmla="*/ 114336 h 400594"/>
                <a:gd name="connsiteX15" fmla="*/ 59139 w 188648"/>
                <a:gd name="connsiteY15" fmla="*/ 114336 h 400594"/>
                <a:gd name="connsiteX16" fmla="*/ 50657 w 188648"/>
                <a:gd name="connsiteY16" fmla="*/ 111230 h 400594"/>
                <a:gd name="connsiteX17" fmla="*/ 31182 w 188648"/>
                <a:gd name="connsiteY17" fmla="*/ 117801 h 400594"/>
                <a:gd name="connsiteX18" fmla="*/ 17443 w 188648"/>
                <a:gd name="connsiteY18" fmla="*/ 157586 h 400594"/>
                <a:gd name="connsiteX19" fmla="*/ 25806 w 188648"/>
                <a:gd name="connsiteY19" fmla="*/ 200596 h 400594"/>
                <a:gd name="connsiteX20" fmla="*/ 32377 w 188648"/>
                <a:gd name="connsiteY20" fmla="*/ 211587 h 400594"/>
                <a:gd name="connsiteX21" fmla="*/ 32377 w 188648"/>
                <a:gd name="connsiteY21" fmla="*/ 213021 h 400594"/>
                <a:gd name="connsiteX22" fmla="*/ 32377 w 188648"/>
                <a:gd name="connsiteY22" fmla="*/ 227955 h 400594"/>
                <a:gd name="connsiteX23" fmla="*/ 32377 w 188648"/>
                <a:gd name="connsiteY23" fmla="*/ 229389 h 400594"/>
                <a:gd name="connsiteX24" fmla="*/ 13261 w 188648"/>
                <a:gd name="connsiteY24" fmla="*/ 268934 h 400594"/>
                <a:gd name="connsiteX25" fmla="*/ 0 w 188648"/>
                <a:gd name="connsiteY25" fmla="*/ 289245 h 400594"/>
                <a:gd name="connsiteX26" fmla="*/ 1314 w 188648"/>
                <a:gd name="connsiteY26" fmla="*/ 317202 h 400594"/>
                <a:gd name="connsiteX27" fmla="*/ 13261 w 188648"/>
                <a:gd name="connsiteY27" fmla="*/ 339902 h 400594"/>
                <a:gd name="connsiteX28" fmla="*/ 13261 w 188648"/>
                <a:gd name="connsiteY28" fmla="*/ 341575 h 400594"/>
                <a:gd name="connsiteX29" fmla="*/ 10633 w 188648"/>
                <a:gd name="connsiteY29" fmla="*/ 364513 h 400594"/>
                <a:gd name="connsiteX30" fmla="*/ 19833 w 188648"/>
                <a:gd name="connsiteY30" fmla="*/ 382076 h 400594"/>
                <a:gd name="connsiteX31" fmla="*/ 48267 w 188648"/>
                <a:gd name="connsiteY31" fmla="*/ 400594 h 400594"/>
                <a:gd name="connsiteX32" fmla="*/ 98685 w 188648"/>
                <a:gd name="connsiteY32" fmla="*/ 382912 h 400594"/>
                <a:gd name="connsiteX33" fmla="*/ 115770 w 188648"/>
                <a:gd name="connsiteY33" fmla="*/ 333570 h 400594"/>
                <a:gd name="connsiteX34" fmla="*/ 119832 w 188648"/>
                <a:gd name="connsiteY34" fmla="*/ 306688 h 400594"/>
                <a:gd name="connsiteX35" fmla="*/ 161170 w 188648"/>
                <a:gd name="connsiteY35" fmla="*/ 174431 h 400594"/>
                <a:gd name="connsiteX36" fmla="*/ 161170 w 188648"/>
                <a:gd name="connsiteY36" fmla="*/ 148505 h 400594"/>
                <a:gd name="connsiteX37" fmla="*/ 161886 w 188648"/>
                <a:gd name="connsiteY37" fmla="*/ 146474 h 400594"/>
                <a:gd name="connsiteX38" fmla="*/ 171803 w 188648"/>
                <a:gd name="connsiteY38" fmla="*/ 135124 h 400594"/>
                <a:gd name="connsiteX39" fmla="*/ 166068 w 188648"/>
                <a:gd name="connsiteY39" fmla="*/ 97610 h 400594"/>
                <a:gd name="connsiteX40" fmla="*/ 168218 w 188648"/>
                <a:gd name="connsiteY40" fmla="*/ 94264 h 400594"/>
                <a:gd name="connsiteX41" fmla="*/ 188649 w 188648"/>
                <a:gd name="connsiteY41" fmla="*/ 88291 h 400594"/>
                <a:gd name="connsiteX42" fmla="*/ 183153 w 188648"/>
                <a:gd name="connsiteY42" fmla="*/ 74432 h 400594"/>
                <a:gd name="connsiteX43" fmla="*/ 182914 w 188648"/>
                <a:gd name="connsiteY43" fmla="*/ 73715 h 40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8648" h="400594">
                  <a:moveTo>
                    <a:pt x="182914" y="73715"/>
                  </a:moveTo>
                  <a:lnTo>
                    <a:pt x="174909" y="23058"/>
                  </a:lnTo>
                  <a:lnTo>
                    <a:pt x="159856" y="0"/>
                  </a:lnTo>
                  <a:lnTo>
                    <a:pt x="149222" y="32855"/>
                  </a:lnTo>
                  <a:cubicBezTo>
                    <a:pt x="149099" y="33279"/>
                    <a:pt x="148849" y="33654"/>
                    <a:pt x="148505" y="33930"/>
                  </a:cubicBezTo>
                  <a:lnTo>
                    <a:pt x="136558" y="46714"/>
                  </a:lnTo>
                  <a:cubicBezTo>
                    <a:pt x="135758" y="47463"/>
                    <a:pt x="134623" y="47735"/>
                    <a:pt x="133571" y="47431"/>
                  </a:cubicBezTo>
                  <a:lnTo>
                    <a:pt x="126642" y="45519"/>
                  </a:lnTo>
                  <a:lnTo>
                    <a:pt x="120310" y="62724"/>
                  </a:lnTo>
                  <a:lnTo>
                    <a:pt x="127478" y="71923"/>
                  </a:lnTo>
                  <a:cubicBezTo>
                    <a:pt x="127974" y="72615"/>
                    <a:pt x="128188" y="73469"/>
                    <a:pt x="128076" y="74312"/>
                  </a:cubicBezTo>
                  <a:cubicBezTo>
                    <a:pt x="127855" y="75139"/>
                    <a:pt x="127347" y="75859"/>
                    <a:pt x="126642" y="76344"/>
                  </a:cubicBezTo>
                  <a:lnTo>
                    <a:pt x="84945" y="100238"/>
                  </a:lnTo>
                  <a:lnTo>
                    <a:pt x="76941" y="104061"/>
                  </a:lnTo>
                  <a:lnTo>
                    <a:pt x="61887" y="114336"/>
                  </a:lnTo>
                  <a:cubicBezTo>
                    <a:pt x="61031" y="114803"/>
                    <a:pt x="59996" y="114803"/>
                    <a:pt x="59139" y="114336"/>
                  </a:cubicBezTo>
                  <a:lnTo>
                    <a:pt x="50657" y="111230"/>
                  </a:lnTo>
                  <a:lnTo>
                    <a:pt x="31182" y="117801"/>
                  </a:lnTo>
                  <a:lnTo>
                    <a:pt x="17443" y="157586"/>
                  </a:lnTo>
                  <a:lnTo>
                    <a:pt x="25806" y="200596"/>
                  </a:lnTo>
                  <a:lnTo>
                    <a:pt x="32377" y="211587"/>
                  </a:lnTo>
                  <a:cubicBezTo>
                    <a:pt x="32485" y="212059"/>
                    <a:pt x="32485" y="212549"/>
                    <a:pt x="32377" y="213021"/>
                  </a:cubicBezTo>
                  <a:lnTo>
                    <a:pt x="32377" y="227955"/>
                  </a:lnTo>
                  <a:cubicBezTo>
                    <a:pt x="32435" y="228431"/>
                    <a:pt x="32435" y="228913"/>
                    <a:pt x="32377" y="229389"/>
                  </a:cubicBezTo>
                  <a:lnTo>
                    <a:pt x="13261" y="268934"/>
                  </a:lnTo>
                  <a:lnTo>
                    <a:pt x="0" y="289245"/>
                  </a:lnTo>
                  <a:lnTo>
                    <a:pt x="1314" y="317202"/>
                  </a:lnTo>
                  <a:lnTo>
                    <a:pt x="13261" y="339902"/>
                  </a:lnTo>
                  <a:cubicBezTo>
                    <a:pt x="13385" y="340452"/>
                    <a:pt x="13385" y="341024"/>
                    <a:pt x="13261" y="341575"/>
                  </a:cubicBezTo>
                  <a:lnTo>
                    <a:pt x="10633" y="364513"/>
                  </a:lnTo>
                  <a:lnTo>
                    <a:pt x="19833" y="382076"/>
                  </a:lnTo>
                  <a:lnTo>
                    <a:pt x="48267" y="400594"/>
                  </a:lnTo>
                  <a:lnTo>
                    <a:pt x="98685" y="382912"/>
                  </a:lnTo>
                  <a:lnTo>
                    <a:pt x="115770" y="333570"/>
                  </a:lnTo>
                  <a:lnTo>
                    <a:pt x="119832" y="306688"/>
                  </a:lnTo>
                  <a:lnTo>
                    <a:pt x="161170" y="174431"/>
                  </a:lnTo>
                  <a:lnTo>
                    <a:pt x="161170" y="148505"/>
                  </a:lnTo>
                  <a:cubicBezTo>
                    <a:pt x="161169" y="147766"/>
                    <a:pt x="161422" y="147049"/>
                    <a:pt x="161886" y="146474"/>
                  </a:cubicBezTo>
                  <a:lnTo>
                    <a:pt x="171803" y="135124"/>
                  </a:lnTo>
                  <a:lnTo>
                    <a:pt x="166068" y="97610"/>
                  </a:lnTo>
                  <a:cubicBezTo>
                    <a:pt x="165931" y="96133"/>
                    <a:pt x="166818" y="94753"/>
                    <a:pt x="168218" y="94264"/>
                  </a:cubicBezTo>
                  <a:lnTo>
                    <a:pt x="188649" y="88291"/>
                  </a:lnTo>
                  <a:lnTo>
                    <a:pt x="183153" y="74432"/>
                  </a:lnTo>
                  <a:cubicBezTo>
                    <a:pt x="183019" y="74214"/>
                    <a:pt x="182938" y="73969"/>
                    <a:pt x="182914" y="7371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6" name="Полилиния: фигура 23">
              <a:extLst>
                <a:ext uri="{FF2B5EF4-FFF2-40B4-BE49-F238E27FC236}">
                  <a16:creationId xmlns:a16="http://schemas.microsoft.com/office/drawing/2014/main" id="{37B85AC2-AB64-4A5B-B08F-EA5C1B0816F7}"/>
                </a:ext>
              </a:extLst>
            </p:cNvPr>
            <p:cNvSpPr/>
            <p:nvPr/>
          </p:nvSpPr>
          <p:spPr>
            <a:xfrm>
              <a:off x="6334228" y="3707559"/>
              <a:ext cx="39904" cy="108601"/>
            </a:xfrm>
            <a:custGeom>
              <a:avLst/>
              <a:gdLst>
                <a:gd name="connsiteX0" fmla="*/ 38232 w 39904"/>
                <a:gd name="connsiteY0" fmla="*/ 60693 h 108601"/>
                <a:gd name="connsiteX1" fmla="*/ 39904 w 39904"/>
                <a:gd name="connsiteY1" fmla="*/ 12903 h 108601"/>
                <a:gd name="connsiteX2" fmla="*/ 39904 w 39904"/>
                <a:gd name="connsiteY2" fmla="*/ 0 h 108601"/>
                <a:gd name="connsiteX3" fmla="*/ 31541 w 39904"/>
                <a:gd name="connsiteY3" fmla="*/ 1553 h 108601"/>
                <a:gd name="connsiteX4" fmla="*/ 24253 w 39904"/>
                <a:gd name="connsiteY4" fmla="*/ 2867 h 108601"/>
                <a:gd name="connsiteX5" fmla="*/ 16248 w 39904"/>
                <a:gd name="connsiteY5" fmla="*/ 32497 h 108601"/>
                <a:gd name="connsiteX6" fmla="*/ 16248 w 39904"/>
                <a:gd name="connsiteY6" fmla="*/ 33333 h 108601"/>
                <a:gd name="connsiteX7" fmla="*/ 2628 w 39904"/>
                <a:gd name="connsiteY7" fmla="*/ 53763 h 108601"/>
                <a:gd name="connsiteX8" fmla="*/ 717 w 39904"/>
                <a:gd name="connsiteY8" fmla="*/ 55077 h 108601"/>
                <a:gd name="connsiteX9" fmla="*/ 0 w 39904"/>
                <a:gd name="connsiteY9" fmla="*/ 55077 h 108601"/>
                <a:gd name="connsiteX10" fmla="*/ 14456 w 39904"/>
                <a:gd name="connsiteY10" fmla="*/ 108601 h 108601"/>
                <a:gd name="connsiteX11" fmla="*/ 15173 w 39904"/>
                <a:gd name="connsiteY11" fmla="*/ 107287 h 10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04" h="108601">
                  <a:moveTo>
                    <a:pt x="38232" y="60693"/>
                  </a:moveTo>
                  <a:lnTo>
                    <a:pt x="39904" y="12903"/>
                  </a:lnTo>
                  <a:lnTo>
                    <a:pt x="39904" y="0"/>
                  </a:lnTo>
                  <a:lnTo>
                    <a:pt x="31541" y="1553"/>
                  </a:lnTo>
                  <a:lnTo>
                    <a:pt x="24253" y="2867"/>
                  </a:lnTo>
                  <a:lnTo>
                    <a:pt x="16248" y="32497"/>
                  </a:lnTo>
                  <a:cubicBezTo>
                    <a:pt x="16288" y="32774"/>
                    <a:pt x="16288" y="33056"/>
                    <a:pt x="16248" y="33333"/>
                  </a:cubicBezTo>
                  <a:lnTo>
                    <a:pt x="2628" y="53763"/>
                  </a:lnTo>
                  <a:cubicBezTo>
                    <a:pt x="2244" y="54487"/>
                    <a:pt x="1531" y="54978"/>
                    <a:pt x="717" y="55077"/>
                  </a:cubicBezTo>
                  <a:lnTo>
                    <a:pt x="0" y="55077"/>
                  </a:lnTo>
                  <a:lnTo>
                    <a:pt x="14456" y="108601"/>
                  </a:lnTo>
                  <a:lnTo>
                    <a:pt x="15173" y="1072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7" name="Полилиния: фигура 24">
              <a:extLst>
                <a:ext uri="{FF2B5EF4-FFF2-40B4-BE49-F238E27FC236}">
                  <a16:creationId xmlns:a16="http://schemas.microsoft.com/office/drawing/2014/main" id="{FB0B9A79-3A40-4B2B-A6AD-70EA8CCF62FE}"/>
                </a:ext>
              </a:extLst>
            </p:cNvPr>
            <p:cNvSpPr/>
            <p:nvPr/>
          </p:nvSpPr>
          <p:spPr>
            <a:xfrm>
              <a:off x="6366247" y="3707081"/>
              <a:ext cx="8363" cy="1553"/>
            </a:xfrm>
            <a:custGeom>
              <a:avLst/>
              <a:gdLst>
                <a:gd name="connsiteX0" fmla="*/ 8363 w 8363"/>
                <a:gd name="connsiteY0" fmla="*/ 0 h 1553"/>
                <a:gd name="connsiteX1" fmla="*/ 0 w 8363"/>
                <a:gd name="connsiteY1" fmla="*/ 1553 h 1553"/>
                <a:gd name="connsiteX2" fmla="*/ 8363 w 8363"/>
                <a:gd name="connsiteY2" fmla="*/ 0 h 1553"/>
                <a:gd name="connsiteX3" fmla="*/ 8363 w 8363"/>
                <a:gd name="connsiteY3" fmla="*/ 0 h 1553"/>
              </a:gdLst>
              <a:ahLst/>
              <a:cxnLst>
                <a:cxn ang="0">
                  <a:pos x="connsiteX0" y="connsiteY0"/>
                </a:cxn>
                <a:cxn ang="0">
                  <a:pos x="connsiteX1" y="connsiteY1"/>
                </a:cxn>
                <a:cxn ang="0">
                  <a:pos x="connsiteX2" y="connsiteY2"/>
                </a:cxn>
                <a:cxn ang="0">
                  <a:pos x="connsiteX3" y="connsiteY3"/>
                </a:cxn>
              </a:cxnLst>
              <a:rect l="l" t="t" r="r" b="b"/>
              <a:pathLst>
                <a:path w="8363" h="1553">
                  <a:moveTo>
                    <a:pt x="8363" y="0"/>
                  </a:moveTo>
                  <a:lnTo>
                    <a:pt x="0" y="1553"/>
                  </a:lnTo>
                  <a:lnTo>
                    <a:pt x="8363" y="0"/>
                  </a:lnTo>
                  <a:lnTo>
                    <a:pt x="836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8" name="Полилиния: фигура 25">
              <a:extLst>
                <a:ext uri="{FF2B5EF4-FFF2-40B4-BE49-F238E27FC236}">
                  <a16:creationId xmlns:a16="http://schemas.microsoft.com/office/drawing/2014/main" id="{E0E93761-729C-43D5-BFB6-DBAE2C35196A}"/>
                </a:ext>
              </a:extLst>
            </p:cNvPr>
            <p:cNvSpPr/>
            <p:nvPr/>
          </p:nvSpPr>
          <p:spPr>
            <a:xfrm>
              <a:off x="6355495" y="3707201"/>
              <a:ext cx="112185" cy="125327"/>
            </a:xfrm>
            <a:custGeom>
              <a:avLst/>
              <a:gdLst>
                <a:gd name="connsiteX0" fmla="*/ 103106 w 112185"/>
                <a:gd name="connsiteY0" fmla="*/ 0 h 125327"/>
                <a:gd name="connsiteX1" fmla="*/ 46595 w 112185"/>
                <a:gd name="connsiteY1" fmla="*/ 30466 h 125327"/>
                <a:gd name="connsiteX2" fmla="*/ 45161 w 112185"/>
                <a:gd name="connsiteY2" fmla="*/ 30466 h 125327"/>
                <a:gd name="connsiteX3" fmla="*/ 45161 w 112185"/>
                <a:gd name="connsiteY3" fmla="*/ 30466 h 125327"/>
                <a:gd name="connsiteX4" fmla="*/ 43608 w 112185"/>
                <a:gd name="connsiteY4" fmla="*/ 30466 h 125327"/>
                <a:gd name="connsiteX5" fmla="*/ 24492 w 112185"/>
                <a:gd name="connsiteY5" fmla="*/ 18518 h 125327"/>
                <a:gd name="connsiteX6" fmla="*/ 22939 w 112185"/>
                <a:gd name="connsiteY6" fmla="*/ 61051 h 125327"/>
                <a:gd name="connsiteX7" fmla="*/ 22939 w 112185"/>
                <a:gd name="connsiteY7" fmla="*/ 62246 h 125327"/>
                <a:gd name="connsiteX8" fmla="*/ 0 w 112185"/>
                <a:gd name="connsiteY8" fmla="*/ 109199 h 125327"/>
                <a:gd name="connsiteX9" fmla="*/ 0 w 112185"/>
                <a:gd name="connsiteY9" fmla="*/ 119712 h 125327"/>
                <a:gd name="connsiteX10" fmla="*/ 30705 w 112185"/>
                <a:gd name="connsiteY10" fmla="*/ 125328 h 125327"/>
                <a:gd name="connsiteX11" fmla="*/ 44922 w 112185"/>
                <a:gd name="connsiteY11" fmla="*/ 103344 h 125327"/>
                <a:gd name="connsiteX12" fmla="*/ 47073 w 112185"/>
                <a:gd name="connsiteY12" fmla="*/ 102030 h 125327"/>
                <a:gd name="connsiteX13" fmla="*/ 67622 w 112185"/>
                <a:gd name="connsiteY13" fmla="*/ 99760 h 125327"/>
                <a:gd name="connsiteX14" fmla="*/ 77897 w 112185"/>
                <a:gd name="connsiteY14" fmla="*/ 83392 h 125327"/>
                <a:gd name="connsiteX15" fmla="*/ 56750 w 112185"/>
                <a:gd name="connsiteY15" fmla="*/ 54838 h 125327"/>
                <a:gd name="connsiteX16" fmla="*/ 56750 w 112185"/>
                <a:gd name="connsiteY16" fmla="*/ 52210 h 125327"/>
                <a:gd name="connsiteX17" fmla="*/ 58542 w 112185"/>
                <a:gd name="connsiteY17" fmla="*/ 50298 h 125327"/>
                <a:gd name="connsiteX18" fmla="*/ 112186 w 112185"/>
                <a:gd name="connsiteY18" fmla="*/ 29868 h 12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185" h="125327">
                  <a:moveTo>
                    <a:pt x="103106" y="0"/>
                  </a:moveTo>
                  <a:lnTo>
                    <a:pt x="46595" y="30466"/>
                  </a:lnTo>
                  <a:cubicBezTo>
                    <a:pt x="46123" y="30573"/>
                    <a:pt x="45633" y="30573"/>
                    <a:pt x="45161" y="30466"/>
                  </a:cubicBezTo>
                  <a:lnTo>
                    <a:pt x="45161" y="30466"/>
                  </a:lnTo>
                  <a:cubicBezTo>
                    <a:pt x="44661" y="30659"/>
                    <a:pt x="44108" y="30659"/>
                    <a:pt x="43608" y="30466"/>
                  </a:cubicBezTo>
                  <a:lnTo>
                    <a:pt x="24492" y="18518"/>
                  </a:lnTo>
                  <a:lnTo>
                    <a:pt x="22939" y="61051"/>
                  </a:lnTo>
                  <a:cubicBezTo>
                    <a:pt x="23059" y="61440"/>
                    <a:pt x="23059" y="61856"/>
                    <a:pt x="22939" y="62246"/>
                  </a:cubicBezTo>
                  <a:lnTo>
                    <a:pt x="0" y="109199"/>
                  </a:lnTo>
                  <a:lnTo>
                    <a:pt x="0" y="119712"/>
                  </a:lnTo>
                  <a:lnTo>
                    <a:pt x="30705" y="125328"/>
                  </a:lnTo>
                  <a:lnTo>
                    <a:pt x="44922" y="103344"/>
                  </a:lnTo>
                  <a:cubicBezTo>
                    <a:pt x="45431" y="102633"/>
                    <a:pt x="46207" y="102159"/>
                    <a:pt x="47073" y="102030"/>
                  </a:cubicBezTo>
                  <a:lnTo>
                    <a:pt x="67622" y="99760"/>
                  </a:lnTo>
                  <a:lnTo>
                    <a:pt x="77897" y="83392"/>
                  </a:lnTo>
                  <a:lnTo>
                    <a:pt x="56750" y="54838"/>
                  </a:lnTo>
                  <a:cubicBezTo>
                    <a:pt x="56325" y="54014"/>
                    <a:pt x="56325" y="53034"/>
                    <a:pt x="56750" y="52210"/>
                  </a:cubicBezTo>
                  <a:cubicBezTo>
                    <a:pt x="57036" y="51340"/>
                    <a:pt x="57692" y="50640"/>
                    <a:pt x="58542" y="50298"/>
                  </a:cubicBezTo>
                  <a:lnTo>
                    <a:pt x="112186" y="298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29" name="Полилиния: фигура 26">
              <a:extLst>
                <a:ext uri="{FF2B5EF4-FFF2-40B4-BE49-F238E27FC236}">
                  <a16:creationId xmlns:a16="http://schemas.microsoft.com/office/drawing/2014/main" id="{6BCB4CE2-47E0-4699-993E-DAF8BC12FCB4}"/>
                </a:ext>
              </a:extLst>
            </p:cNvPr>
            <p:cNvSpPr/>
            <p:nvPr/>
          </p:nvSpPr>
          <p:spPr>
            <a:xfrm>
              <a:off x="6378434" y="3725122"/>
              <a:ext cx="1552" cy="43368"/>
            </a:xfrm>
            <a:custGeom>
              <a:avLst/>
              <a:gdLst>
                <a:gd name="connsiteX0" fmla="*/ 1553 w 1552"/>
                <a:gd name="connsiteY0" fmla="*/ 0 h 43368"/>
                <a:gd name="connsiteX1" fmla="*/ 0 w 1552"/>
                <a:gd name="connsiteY1" fmla="*/ 43369 h 43368"/>
                <a:gd name="connsiteX2" fmla="*/ 1553 w 1552"/>
                <a:gd name="connsiteY2" fmla="*/ 0 h 43368"/>
                <a:gd name="connsiteX3" fmla="*/ 1553 w 1552"/>
                <a:gd name="connsiteY3" fmla="*/ 0 h 43368"/>
              </a:gdLst>
              <a:ahLst/>
              <a:cxnLst>
                <a:cxn ang="0">
                  <a:pos x="connsiteX0" y="connsiteY0"/>
                </a:cxn>
                <a:cxn ang="0">
                  <a:pos x="connsiteX1" y="connsiteY1"/>
                </a:cxn>
                <a:cxn ang="0">
                  <a:pos x="connsiteX2" y="connsiteY2"/>
                </a:cxn>
                <a:cxn ang="0">
                  <a:pos x="connsiteX3" y="connsiteY3"/>
                </a:cxn>
              </a:cxnLst>
              <a:rect l="l" t="t" r="r" b="b"/>
              <a:pathLst>
                <a:path w="1552" h="43368">
                  <a:moveTo>
                    <a:pt x="1553" y="0"/>
                  </a:moveTo>
                  <a:lnTo>
                    <a:pt x="0" y="43369"/>
                  </a:lnTo>
                  <a:lnTo>
                    <a:pt x="1553" y="0"/>
                  </a:lnTo>
                  <a:lnTo>
                    <a:pt x="15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0" name="Полилиния: фигура 27">
              <a:extLst>
                <a:ext uri="{FF2B5EF4-FFF2-40B4-BE49-F238E27FC236}">
                  <a16:creationId xmlns:a16="http://schemas.microsoft.com/office/drawing/2014/main" id="{91E42EBF-EBE4-4A17-B26E-898DE05AA05A}"/>
                </a:ext>
              </a:extLst>
            </p:cNvPr>
            <p:cNvSpPr/>
            <p:nvPr/>
          </p:nvSpPr>
          <p:spPr>
            <a:xfrm>
              <a:off x="6238650" y="5481501"/>
              <a:ext cx="25567" cy="46475"/>
            </a:xfrm>
            <a:custGeom>
              <a:avLst/>
              <a:gdLst>
                <a:gd name="connsiteX0" fmla="*/ 0 w 25567"/>
                <a:gd name="connsiteY0" fmla="*/ 24253 h 46475"/>
                <a:gd name="connsiteX1" fmla="*/ 15890 w 25567"/>
                <a:gd name="connsiteY1" fmla="*/ 46475 h 46475"/>
                <a:gd name="connsiteX2" fmla="*/ 25567 w 25567"/>
                <a:gd name="connsiteY2" fmla="*/ 45161 h 46475"/>
                <a:gd name="connsiteX3" fmla="*/ 25567 w 25567"/>
                <a:gd name="connsiteY3" fmla="*/ 34886 h 46475"/>
                <a:gd name="connsiteX4" fmla="*/ 25567 w 25567"/>
                <a:gd name="connsiteY4" fmla="*/ 9080 h 46475"/>
                <a:gd name="connsiteX5" fmla="*/ 12186 w 25567"/>
                <a:gd name="connsiteY5" fmla="*/ 0 h 46475"/>
                <a:gd name="connsiteX6" fmla="*/ 0 w 25567"/>
                <a:gd name="connsiteY6" fmla="*/ 24253 h 4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67" h="46475">
                  <a:moveTo>
                    <a:pt x="0" y="24253"/>
                  </a:moveTo>
                  <a:lnTo>
                    <a:pt x="15890" y="46475"/>
                  </a:lnTo>
                  <a:lnTo>
                    <a:pt x="25567" y="45161"/>
                  </a:lnTo>
                  <a:lnTo>
                    <a:pt x="25567" y="34886"/>
                  </a:lnTo>
                  <a:lnTo>
                    <a:pt x="25567" y="9080"/>
                  </a:lnTo>
                  <a:lnTo>
                    <a:pt x="12186" y="0"/>
                  </a:lnTo>
                  <a:lnTo>
                    <a:pt x="0" y="242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1" name="Полилиния: фигура 28">
              <a:extLst>
                <a:ext uri="{FF2B5EF4-FFF2-40B4-BE49-F238E27FC236}">
                  <a16:creationId xmlns:a16="http://schemas.microsoft.com/office/drawing/2014/main" id="{DCCDC81B-D300-42F3-B083-09FE24878245}"/>
                </a:ext>
              </a:extLst>
            </p:cNvPr>
            <p:cNvSpPr/>
            <p:nvPr/>
          </p:nvSpPr>
          <p:spPr>
            <a:xfrm>
              <a:off x="5855857" y="5372541"/>
              <a:ext cx="437034" cy="390558"/>
            </a:xfrm>
            <a:custGeom>
              <a:avLst/>
              <a:gdLst>
                <a:gd name="connsiteX0" fmla="*/ 411825 w 437034"/>
                <a:gd name="connsiteY0" fmla="*/ 159736 h 390558"/>
                <a:gd name="connsiteX1" fmla="*/ 397727 w 437034"/>
                <a:gd name="connsiteY1" fmla="*/ 161648 h 390558"/>
                <a:gd name="connsiteX2" fmla="*/ 397727 w 437034"/>
                <a:gd name="connsiteY2" fmla="*/ 161648 h 390558"/>
                <a:gd name="connsiteX3" fmla="*/ 396652 w 437034"/>
                <a:gd name="connsiteY3" fmla="*/ 161648 h 390558"/>
                <a:gd name="connsiteX4" fmla="*/ 396652 w 437034"/>
                <a:gd name="connsiteY4" fmla="*/ 161648 h 390558"/>
                <a:gd name="connsiteX5" fmla="*/ 395457 w 437034"/>
                <a:gd name="connsiteY5" fmla="*/ 160692 h 390558"/>
                <a:gd name="connsiteX6" fmla="*/ 377417 w 437034"/>
                <a:gd name="connsiteY6" fmla="*/ 135483 h 390558"/>
                <a:gd name="connsiteX7" fmla="*/ 377417 w 437034"/>
                <a:gd name="connsiteY7" fmla="*/ 132376 h 390558"/>
                <a:gd name="connsiteX8" fmla="*/ 391873 w 437034"/>
                <a:gd name="connsiteY8" fmla="*/ 103464 h 390558"/>
                <a:gd name="connsiteX9" fmla="*/ 393785 w 437034"/>
                <a:gd name="connsiteY9" fmla="*/ 101911 h 390558"/>
                <a:gd name="connsiteX10" fmla="*/ 396294 w 437034"/>
                <a:gd name="connsiteY10" fmla="*/ 101911 h 390558"/>
                <a:gd name="connsiteX11" fmla="*/ 410750 w 437034"/>
                <a:gd name="connsiteY11" fmla="*/ 111708 h 390558"/>
                <a:gd name="connsiteX12" fmla="*/ 415648 w 437034"/>
                <a:gd name="connsiteY12" fmla="*/ 99760 h 390558"/>
                <a:gd name="connsiteX13" fmla="*/ 415648 w 437034"/>
                <a:gd name="connsiteY13" fmla="*/ 70131 h 390558"/>
                <a:gd name="connsiteX14" fmla="*/ 401192 w 437034"/>
                <a:gd name="connsiteY14" fmla="*/ 40740 h 390558"/>
                <a:gd name="connsiteX15" fmla="*/ 401192 w 437034"/>
                <a:gd name="connsiteY15" fmla="*/ 38112 h 390558"/>
                <a:gd name="connsiteX16" fmla="*/ 406210 w 437034"/>
                <a:gd name="connsiteY16" fmla="*/ 27479 h 390558"/>
                <a:gd name="connsiteX17" fmla="*/ 394740 w 437034"/>
                <a:gd name="connsiteY17" fmla="*/ 8602 h 390558"/>
                <a:gd name="connsiteX18" fmla="*/ 391992 w 437034"/>
                <a:gd name="connsiteY18" fmla="*/ 3584 h 390558"/>
                <a:gd name="connsiteX19" fmla="*/ 371324 w 437034"/>
                <a:gd name="connsiteY19" fmla="*/ 8244 h 390558"/>
                <a:gd name="connsiteX20" fmla="*/ 369054 w 437034"/>
                <a:gd name="connsiteY20" fmla="*/ 8244 h 390558"/>
                <a:gd name="connsiteX21" fmla="*/ 357106 w 437034"/>
                <a:gd name="connsiteY21" fmla="*/ 0 h 390558"/>
                <a:gd name="connsiteX22" fmla="*/ 343247 w 437034"/>
                <a:gd name="connsiteY22" fmla="*/ 4660 h 390558"/>
                <a:gd name="connsiteX23" fmla="*/ 336796 w 437034"/>
                <a:gd name="connsiteY23" fmla="*/ 6810 h 390558"/>
                <a:gd name="connsiteX24" fmla="*/ 333928 w 437034"/>
                <a:gd name="connsiteY24" fmla="*/ 14337 h 390558"/>
                <a:gd name="connsiteX25" fmla="*/ 331658 w 437034"/>
                <a:gd name="connsiteY25" fmla="*/ 16249 h 390558"/>
                <a:gd name="connsiteX26" fmla="*/ 315769 w 437034"/>
                <a:gd name="connsiteY26" fmla="*/ 19235 h 390558"/>
                <a:gd name="connsiteX27" fmla="*/ 308481 w 437034"/>
                <a:gd name="connsiteY27" fmla="*/ 35006 h 390558"/>
                <a:gd name="connsiteX28" fmla="*/ 306091 w 437034"/>
                <a:gd name="connsiteY28" fmla="*/ 36678 h 390558"/>
                <a:gd name="connsiteX29" fmla="*/ 288051 w 437034"/>
                <a:gd name="connsiteY29" fmla="*/ 38590 h 390558"/>
                <a:gd name="connsiteX30" fmla="*/ 276103 w 437034"/>
                <a:gd name="connsiteY30" fmla="*/ 77061 h 390558"/>
                <a:gd name="connsiteX31" fmla="*/ 273475 w 437034"/>
                <a:gd name="connsiteY31" fmla="*/ 79211 h 390558"/>
                <a:gd name="connsiteX32" fmla="*/ 252328 w 437034"/>
                <a:gd name="connsiteY32" fmla="*/ 81481 h 390558"/>
                <a:gd name="connsiteX33" fmla="*/ 240381 w 437034"/>
                <a:gd name="connsiteY33" fmla="*/ 112903 h 390558"/>
                <a:gd name="connsiteX34" fmla="*/ 237632 w 437034"/>
                <a:gd name="connsiteY34" fmla="*/ 114814 h 390558"/>
                <a:gd name="connsiteX35" fmla="*/ 212782 w 437034"/>
                <a:gd name="connsiteY35" fmla="*/ 114814 h 390558"/>
                <a:gd name="connsiteX36" fmla="*/ 210990 w 437034"/>
                <a:gd name="connsiteY36" fmla="*/ 114217 h 390558"/>
                <a:gd name="connsiteX37" fmla="*/ 186020 w 437034"/>
                <a:gd name="connsiteY37" fmla="*/ 96534 h 390558"/>
                <a:gd name="connsiteX38" fmla="*/ 170966 w 437034"/>
                <a:gd name="connsiteY38" fmla="*/ 102747 h 390558"/>
                <a:gd name="connsiteX39" fmla="*/ 165949 w 437034"/>
                <a:gd name="connsiteY39" fmla="*/ 124252 h 390558"/>
                <a:gd name="connsiteX40" fmla="*/ 165232 w 437034"/>
                <a:gd name="connsiteY40" fmla="*/ 125566 h 390558"/>
                <a:gd name="connsiteX41" fmla="*/ 146236 w 437034"/>
                <a:gd name="connsiteY41" fmla="*/ 146952 h 390558"/>
                <a:gd name="connsiteX42" fmla="*/ 143966 w 437034"/>
                <a:gd name="connsiteY42" fmla="*/ 148027 h 390558"/>
                <a:gd name="connsiteX43" fmla="*/ 113739 w 437034"/>
                <a:gd name="connsiteY43" fmla="*/ 148028 h 390558"/>
                <a:gd name="connsiteX44" fmla="*/ 110872 w 437034"/>
                <a:gd name="connsiteY44" fmla="*/ 146116 h 390558"/>
                <a:gd name="connsiteX45" fmla="*/ 105495 w 437034"/>
                <a:gd name="connsiteY45" fmla="*/ 132138 h 390558"/>
                <a:gd name="connsiteX46" fmla="*/ 106092 w 437034"/>
                <a:gd name="connsiteY46" fmla="*/ 129151 h 390558"/>
                <a:gd name="connsiteX47" fmla="*/ 116248 w 437034"/>
                <a:gd name="connsiteY47" fmla="*/ 117203 h 390558"/>
                <a:gd name="connsiteX48" fmla="*/ 105973 w 437034"/>
                <a:gd name="connsiteY48" fmla="*/ 88888 h 390558"/>
                <a:gd name="connsiteX49" fmla="*/ 94743 w 437034"/>
                <a:gd name="connsiteY49" fmla="*/ 83153 h 390558"/>
                <a:gd name="connsiteX50" fmla="*/ 94743 w 437034"/>
                <a:gd name="connsiteY50" fmla="*/ 191396 h 390558"/>
                <a:gd name="connsiteX51" fmla="*/ 92712 w 437034"/>
                <a:gd name="connsiteY51" fmla="*/ 194264 h 390558"/>
                <a:gd name="connsiteX52" fmla="*/ 77539 w 437034"/>
                <a:gd name="connsiteY52" fmla="*/ 199879 h 390558"/>
                <a:gd name="connsiteX53" fmla="*/ 75268 w 437034"/>
                <a:gd name="connsiteY53" fmla="*/ 210990 h 390558"/>
                <a:gd name="connsiteX54" fmla="*/ 72401 w 437034"/>
                <a:gd name="connsiteY54" fmla="*/ 213380 h 390558"/>
                <a:gd name="connsiteX55" fmla="*/ 43489 w 437034"/>
                <a:gd name="connsiteY55" fmla="*/ 213380 h 390558"/>
                <a:gd name="connsiteX56" fmla="*/ 42413 w 437034"/>
                <a:gd name="connsiteY56" fmla="*/ 213380 h 390558"/>
                <a:gd name="connsiteX57" fmla="*/ 18519 w 437034"/>
                <a:gd name="connsiteY57" fmla="*/ 203822 h 390558"/>
                <a:gd name="connsiteX58" fmla="*/ 16815 w 437034"/>
                <a:gd name="connsiteY58" fmla="*/ 199957 h 390558"/>
                <a:gd name="connsiteX59" fmla="*/ 16846 w 437034"/>
                <a:gd name="connsiteY59" fmla="*/ 199879 h 390558"/>
                <a:gd name="connsiteX60" fmla="*/ 21266 w 437034"/>
                <a:gd name="connsiteY60" fmla="*/ 188649 h 390558"/>
                <a:gd name="connsiteX61" fmla="*/ 11947 w 437034"/>
                <a:gd name="connsiteY61" fmla="*/ 183631 h 390558"/>
                <a:gd name="connsiteX62" fmla="*/ 0 w 437034"/>
                <a:gd name="connsiteY62" fmla="*/ 192352 h 390558"/>
                <a:gd name="connsiteX63" fmla="*/ 7646 w 437034"/>
                <a:gd name="connsiteY63" fmla="*/ 205494 h 390558"/>
                <a:gd name="connsiteX64" fmla="*/ 20669 w 437034"/>
                <a:gd name="connsiteY64" fmla="*/ 245876 h 390558"/>
                <a:gd name="connsiteX65" fmla="*/ 47670 w 437034"/>
                <a:gd name="connsiteY65" fmla="*/ 296652 h 390558"/>
                <a:gd name="connsiteX66" fmla="*/ 47670 w 437034"/>
                <a:gd name="connsiteY66" fmla="*/ 298086 h 390558"/>
                <a:gd name="connsiteX67" fmla="*/ 47670 w 437034"/>
                <a:gd name="connsiteY67" fmla="*/ 327955 h 390558"/>
                <a:gd name="connsiteX68" fmla="*/ 46595 w 437034"/>
                <a:gd name="connsiteY68" fmla="*/ 330344 h 390558"/>
                <a:gd name="connsiteX69" fmla="*/ 44086 w 437034"/>
                <a:gd name="connsiteY69" fmla="*/ 330344 h 390558"/>
                <a:gd name="connsiteX70" fmla="*/ 39068 w 437034"/>
                <a:gd name="connsiteY70" fmla="*/ 329269 h 390558"/>
                <a:gd name="connsiteX71" fmla="*/ 51851 w 437034"/>
                <a:gd name="connsiteY71" fmla="*/ 355792 h 390558"/>
                <a:gd name="connsiteX72" fmla="*/ 51851 w 437034"/>
                <a:gd name="connsiteY72" fmla="*/ 357704 h 390558"/>
                <a:gd name="connsiteX73" fmla="*/ 49223 w 437034"/>
                <a:gd name="connsiteY73" fmla="*/ 370846 h 390558"/>
                <a:gd name="connsiteX74" fmla="*/ 91158 w 437034"/>
                <a:gd name="connsiteY74" fmla="*/ 390559 h 390558"/>
                <a:gd name="connsiteX75" fmla="*/ 103106 w 437034"/>
                <a:gd name="connsiteY75" fmla="*/ 380165 h 390558"/>
                <a:gd name="connsiteX76" fmla="*/ 104778 w 437034"/>
                <a:gd name="connsiteY76" fmla="*/ 379448 h 390558"/>
                <a:gd name="connsiteX77" fmla="*/ 139545 w 437034"/>
                <a:gd name="connsiteY77" fmla="*/ 376819 h 390558"/>
                <a:gd name="connsiteX78" fmla="*/ 160214 w 437034"/>
                <a:gd name="connsiteY78" fmla="*/ 364872 h 390558"/>
                <a:gd name="connsiteX79" fmla="*/ 162006 w 437034"/>
                <a:gd name="connsiteY79" fmla="*/ 364872 h 390558"/>
                <a:gd name="connsiteX80" fmla="*/ 221743 w 437034"/>
                <a:gd name="connsiteY80" fmla="*/ 371323 h 390558"/>
                <a:gd name="connsiteX81" fmla="*/ 226164 w 437034"/>
                <a:gd name="connsiteY81" fmla="*/ 364991 h 390558"/>
                <a:gd name="connsiteX82" fmla="*/ 228075 w 437034"/>
                <a:gd name="connsiteY82" fmla="*/ 363796 h 390558"/>
                <a:gd name="connsiteX83" fmla="*/ 268338 w 437034"/>
                <a:gd name="connsiteY83" fmla="*/ 356748 h 390558"/>
                <a:gd name="connsiteX84" fmla="*/ 305016 w 437034"/>
                <a:gd name="connsiteY84" fmla="*/ 332853 h 390558"/>
                <a:gd name="connsiteX85" fmla="*/ 362244 w 437034"/>
                <a:gd name="connsiteY85" fmla="*/ 275267 h 390558"/>
                <a:gd name="connsiteX86" fmla="*/ 398086 w 437034"/>
                <a:gd name="connsiteY86" fmla="*/ 213499 h 390558"/>
                <a:gd name="connsiteX87" fmla="*/ 398683 w 437034"/>
                <a:gd name="connsiteY87" fmla="*/ 212782 h 390558"/>
                <a:gd name="connsiteX88" fmla="*/ 425684 w 437034"/>
                <a:gd name="connsiteY88" fmla="*/ 188051 h 390558"/>
                <a:gd name="connsiteX89" fmla="*/ 437034 w 437034"/>
                <a:gd name="connsiteY89" fmla="*/ 147669 h 390558"/>
                <a:gd name="connsiteX90" fmla="*/ 414095 w 437034"/>
                <a:gd name="connsiteY90" fmla="*/ 147669 h 390558"/>
                <a:gd name="connsiteX91" fmla="*/ 414095 w 437034"/>
                <a:gd name="connsiteY91" fmla="*/ 157466 h 390558"/>
                <a:gd name="connsiteX92" fmla="*/ 411825 w 437034"/>
                <a:gd name="connsiteY92" fmla="*/ 159736 h 390558"/>
                <a:gd name="connsiteX93" fmla="*/ 348385 w 437034"/>
                <a:gd name="connsiteY93" fmla="*/ 213857 h 390558"/>
                <a:gd name="connsiteX94" fmla="*/ 338229 w 437034"/>
                <a:gd name="connsiteY94" fmla="*/ 240739 h 390558"/>
                <a:gd name="connsiteX95" fmla="*/ 335362 w 437034"/>
                <a:gd name="connsiteY95" fmla="*/ 242651 h 390558"/>
                <a:gd name="connsiteX96" fmla="*/ 317561 w 437034"/>
                <a:gd name="connsiteY96" fmla="*/ 242651 h 390558"/>
                <a:gd name="connsiteX97" fmla="*/ 304896 w 437034"/>
                <a:gd name="connsiteY97" fmla="*/ 263797 h 390558"/>
                <a:gd name="connsiteX98" fmla="*/ 302388 w 437034"/>
                <a:gd name="connsiteY98" fmla="*/ 265231 h 390558"/>
                <a:gd name="connsiteX99" fmla="*/ 299879 w 437034"/>
                <a:gd name="connsiteY99" fmla="*/ 263917 h 390558"/>
                <a:gd name="connsiteX100" fmla="*/ 282435 w 437034"/>
                <a:gd name="connsiteY100" fmla="*/ 235602 h 390558"/>
                <a:gd name="connsiteX101" fmla="*/ 282435 w 437034"/>
                <a:gd name="connsiteY101" fmla="*/ 232495 h 390558"/>
                <a:gd name="connsiteX102" fmla="*/ 296414 w 437034"/>
                <a:gd name="connsiteY102" fmla="*/ 208601 h 390558"/>
                <a:gd name="connsiteX103" fmla="*/ 297608 w 437034"/>
                <a:gd name="connsiteY103" fmla="*/ 207406 h 390558"/>
                <a:gd name="connsiteX104" fmla="*/ 323893 w 437034"/>
                <a:gd name="connsiteY104" fmla="*/ 194264 h 390558"/>
                <a:gd name="connsiteX105" fmla="*/ 326999 w 437034"/>
                <a:gd name="connsiteY105" fmla="*/ 194264 h 390558"/>
                <a:gd name="connsiteX106" fmla="*/ 347429 w 437034"/>
                <a:gd name="connsiteY106" fmla="*/ 210034 h 390558"/>
                <a:gd name="connsiteX107" fmla="*/ 348385 w 437034"/>
                <a:gd name="connsiteY107" fmla="*/ 213857 h 3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37034" h="390558">
                  <a:moveTo>
                    <a:pt x="411825" y="159736"/>
                  </a:moveTo>
                  <a:lnTo>
                    <a:pt x="397727" y="161648"/>
                  </a:lnTo>
                  <a:lnTo>
                    <a:pt x="397727" y="161648"/>
                  </a:lnTo>
                  <a:lnTo>
                    <a:pt x="396652" y="161648"/>
                  </a:lnTo>
                  <a:lnTo>
                    <a:pt x="396652" y="161648"/>
                  </a:lnTo>
                  <a:cubicBezTo>
                    <a:pt x="396183" y="161430"/>
                    <a:pt x="395773" y="161102"/>
                    <a:pt x="395457" y="160692"/>
                  </a:cubicBezTo>
                  <a:lnTo>
                    <a:pt x="377417" y="135483"/>
                  </a:lnTo>
                  <a:cubicBezTo>
                    <a:pt x="376775" y="134547"/>
                    <a:pt x="376775" y="133313"/>
                    <a:pt x="377417" y="132376"/>
                  </a:cubicBezTo>
                  <a:lnTo>
                    <a:pt x="391873" y="103464"/>
                  </a:lnTo>
                  <a:cubicBezTo>
                    <a:pt x="392299" y="102730"/>
                    <a:pt x="392979" y="102177"/>
                    <a:pt x="393785" y="101911"/>
                  </a:cubicBezTo>
                  <a:cubicBezTo>
                    <a:pt x="394596" y="101619"/>
                    <a:pt x="395483" y="101619"/>
                    <a:pt x="396294" y="101911"/>
                  </a:cubicBezTo>
                  <a:lnTo>
                    <a:pt x="410750" y="111708"/>
                  </a:lnTo>
                  <a:lnTo>
                    <a:pt x="415648" y="99760"/>
                  </a:lnTo>
                  <a:lnTo>
                    <a:pt x="415648" y="70131"/>
                  </a:lnTo>
                  <a:lnTo>
                    <a:pt x="401192" y="40740"/>
                  </a:lnTo>
                  <a:cubicBezTo>
                    <a:pt x="400767" y="39916"/>
                    <a:pt x="400767" y="38937"/>
                    <a:pt x="401192" y="38112"/>
                  </a:cubicBezTo>
                  <a:lnTo>
                    <a:pt x="406210" y="27479"/>
                  </a:lnTo>
                  <a:lnTo>
                    <a:pt x="394740" y="8602"/>
                  </a:lnTo>
                  <a:lnTo>
                    <a:pt x="391992" y="3584"/>
                  </a:lnTo>
                  <a:lnTo>
                    <a:pt x="371324" y="8244"/>
                  </a:lnTo>
                  <a:cubicBezTo>
                    <a:pt x="370606" y="8587"/>
                    <a:pt x="369771" y="8587"/>
                    <a:pt x="369054" y="8244"/>
                  </a:cubicBezTo>
                  <a:lnTo>
                    <a:pt x="357106" y="0"/>
                  </a:lnTo>
                  <a:lnTo>
                    <a:pt x="343247" y="4660"/>
                  </a:lnTo>
                  <a:lnTo>
                    <a:pt x="336796" y="6810"/>
                  </a:lnTo>
                  <a:lnTo>
                    <a:pt x="333928" y="14337"/>
                  </a:lnTo>
                  <a:cubicBezTo>
                    <a:pt x="333638" y="15381"/>
                    <a:pt x="332737" y="16140"/>
                    <a:pt x="331658" y="16249"/>
                  </a:cubicBezTo>
                  <a:lnTo>
                    <a:pt x="315769" y="19235"/>
                  </a:lnTo>
                  <a:lnTo>
                    <a:pt x="308481" y="35006"/>
                  </a:lnTo>
                  <a:cubicBezTo>
                    <a:pt x="308012" y="35926"/>
                    <a:pt x="307116" y="36553"/>
                    <a:pt x="306091" y="36678"/>
                  </a:cubicBezTo>
                  <a:lnTo>
                    <a:pt x="288051" y="38590"/>
                  </a:lnTo>
                  <a:lnTo>
                    <a:pt x="276103" y="77061"/>
                  </a:lnTo>
                  <a:cubicBezTo>
                    <a:pt x="275731" y="78235"/>
                    <a:pt x="274700" y="79079"/>
                    <a:pt x="273475" y="79211"/>
                  </a:cubicBezTo>
                  <a:lnTo>
                    <a:pt x="252328" y="81481"/>
                  </a:lnTo>
                  <a:lnTo>
                    <a:pt x="240381" y="112903"/>
                  </a:lnTo>
                  <a:cubicBezTo>
                    <a:pt x="239970" y="114064"/>
                    <a:pt x="238864" y="114833"/>
                    <a:pt x="237632" y="114814"/>
                  </a:cubicBezTo>
                  <a:lnTo>
                    <a:pt x="212782" y="114814"/>
                  </a:lnTo>
                  <a:cubicBezTo>
                    <a:pt x="212142" y="114779"/>
                    <a:pt x="211523" y="114572"/>
                    <a:pt x="210990" y="114217"/>
                  </a:cubicBezTo>
                  <a:lnTo>
                    <a:pt x="186020" y="96534"/>
                  </a:lnTo>
                  <a:lnTo>
                    <a:pt x="170966" y="102747"/>
                  </a:lnTo>
                  <a:lnTo>
                    <a:pt x="165949" y="124252"/>
                  </a:lnTo>
                  <a:cubicBezTo>
                    <a:pt x="165830" y="124746"/>
                    <a:pt x="165583" y="125200"/>
                    <a:pt x="165232" y="125566"/>
                  </a:cubicBezTo>
                  <a:lnTo>
                    <a:pt x="146236" y="146952"/>
                  </a:lnTo>
                  <a:cubicBezTo>
                    <a:pt x="145648" y="147592"/>
                    <a:pt x="144833" y="147977"/>
                    <a:pt x="143966" y="148027"/>
                  </a:cubicBezTo>
                  <a:lnTo>
                    <a:pt x="113739" y="148028"/>
                  </a:lnTo>
                  <a:cubicBezTo>
                    <a:pt x="112494" y="147997"/>
                    <a:pt x="111379" y="147253"/>
                    <a:pt x="110872" y="146116"/>
                  </a:cubicBezTo>
                  <a:lnTo>
                    <a:pt x="105495" y="132138"/>
                  </a:lnTo>
                  <a:cubicBezTo>
                    <a:pt x="105134" y="131108"/>
                    <a:pt x="105363" y="129962"/>
                    <a:pt x="106092" y="129151"/>
                  </a:cubicBezTo>
                  <a:lnTo>
                    <a:pt x="116248" y="117203"/>
                  </a:lnTo>
                  <a:lnTo>
                    <a:pt x="105973" y="88888"/>
                  </a:lnTo>
                  <a:lnTo>
                    <a:pt x="94743" y="83153"/>
                  </a:lnTo>
                  <a:lnTo>
                    <a:pt x="94743" y="191396"/>
                  </a:lnTo>
                  <a:cubicBezTo>
                    <a:pt x="94723" y="192680"/>
                    <a:pt x="93916" y="193819"/>
                    <a:pt x="92712" y="194264"/>
                  </a:cubicBezTo>
                  <a:lnTo>
                    <a:pt x="77539" y="199879"/>
                  </a:lnTo>
                  <a:lnTo>
                    <a:pt x="75268" y="210990"/>
                  </a:lnTo>
                  <a:cubicBezTo>
                    <a:pt x="75033" y="212385"/>
                    <a:pt x="73816" y="213399"/>
                    <a:pt x="72401" y="213380"/>
                  </a:cubicBezTo>
                  <a:lnTo>
                    <a:pt x="43489" y="213380"/>
                  </a:lnTo>
                  <a:cubicBezTo>
                    <a:pt x="43138" y="213490"/>
                    <a:pt x="42763" y="213490"/>
                    <a:pt x="42413" y="213380"/>
                  </a:cubicBezTo>
                  <a:lnTo>
                    <a:pt x="18519" y="203822"/>
                  </a:lnTo>
                  <a:cubicBezTo>
                    <a:pt x="16981" y="203225"/>
                    <a:pt x="16218" y="201494"/>
                    <a:pt x="16815" y="199957"/>
                  </a:cubicBezTo>
                  <a:cubicBezTo>
                    <a:pt x="16825" y="199931"/>
                    <a:pt x="16835" y="199905"/>
                    <a:pt x="16846" y="199879"/>
                  </a:cubicBezTo>
                  <a:lnTo>
                    <a:pt x="21266" y="188649"/>
                  </a:lnTo>
                  <a:lnTo>
                    <a:pt x="11947" y="183631"/>
                  </a:lnTo>
                  <a:lnTo>
                    <a:pt x="0" y="192352"/>
                  </a:lnTo>
                  <a:lnTo>
                    <a:pt x="7646" y="205494"/>
                  </a:lnTo>
                  <a:lnTo>
                    <a:pt x="20669" y="245876"/>
                  </a:lnTo>
                  <a:lnTo>
                    <a:pt x="47670" y="296652"/>
                  </a:lnTo>
                  <a:cubicBezTo>
                    <a:pt x="47778" y="297124"/>
                    <a:pt x="47778" y="297614"/>
                    <a:pt x="47670" y="298086"/>
                  </a:cubicBezTo>
                  <a:lnTo>
                    <a:pt x="47670" y="327955"/>
                  </a:lnTo>
                  <a:cubicBezTo>
                    <a:pt x="47699" y="328874"/>
                    <a:pt x="47302" y="329756"/>
                    <a:pt x="46595" y="330344"/>
                  </a:cubicBezTo>
                  <a:cubicBezTo>
                    <a:pt x="45786" y="330647"/>
                    <a:pt x="44895" y="330647"/>
                    <a:pt x="44086" y="330344"/>
                  </a:cubicBezTo>
                  <a:lnTo>
                    <a:pt x="39068" y="329269"/>
                  </a:lnTo>
                  <a:lnTo>
                    <a:pt x="51851" y="355792"/>
                  </a:lnTo>
                  <a:cubicBezTo>
                    <a:pt x="52080" y="356408"/>
                    <a:pt x="52080" y="357087"/>
                    <a:pt x="51851" y="357704"/>
                  </a:cubicBezTo>
                  <a:lnTo>
                    <a:pt x="49223" y="370846"/>
                  </a:lnTo>
                  <a:lnTo>
                    <a:pt x="91158" y="390559"/>
                  </a:lnTo>
                  <a:lnTo>
                    <a:pt x="103106" y="380165"/>
                  </a:lnTo>
                  <a:cubicBezTo>
                    <a:pt x="103604" y="379806"/>
                    <a:pt x="104175" y="379561"/>
                    <a:pt x="104778" y="379448"/>
                  </a:cubicBezTo>
                  <a:lnTo>
                    <a:pt x="139545" y="376819"/>
                  </a:lnTo>
                  <a:lnTo>
                    <a:pt x="160214" y="364872"/>
                  </a:lnTo>
                  <a:cubicBezTo>
                    <a:pt x="160799" y="364703"/>
                    <a:pt x="161421" y="364703"/>
                    <a:pt x="162006" y="364872"/>
                  </a:cubicBezTo>
                  <a:lnTo>
                    <a:pt x="221743" y="371323"/>
                  </a:lnTo>
                  <a:lnTo>
                    <a:pt x="226164" y="364991"/>
                  </a:lnTo>
                  <a:cubicBezTo>
                    <a:pt x="226636" y="364376"/>
                    <a:pt x="227315" y="363952"/>
                    <a:pt x="228075" y="363796"/>
                  </a:cubicBezTo>
                  <a:lnTo>
                    <a:pt x="268338" y="356748"/>
                  </a:lnTo>
                  <a:lnTo>
                    <a:pt x="305016" y="332853"/>
                  </a:lnTo>
                  <a:lnTo>
                    <a:pt x="362244" y="275267"/>
                  </a:lnTo>
                  <a:lnTo>
                    <a:pt x="398086" y="213499"/>
                  </a:lnTo>
                  <a:lnTo>
                    <a:pt x="398683" y="212782"/>
                  </a:lnTo>
                  <a:lnTo>
                    <a:pt x="425684" y="188051"/>
                  </a:lnTo>
                  <a:lnTo>
                    <a:pt x="437034" y="147669"/>
                  </a:lnTo>
                  <a:lnTo>
                    <a:pt x="414095" y="147669"/>
                  </a:lnTo>
                  <a:lnTo>
                    <a:pt x="414095" y="157466"/>
                  </a:lnTo>
                  <a:cubicBezTo>
                    <a:pt x="413844" y="158599"/>
                    <a:pt x="412959" y="159485"/>
                    <a:pt x="411825" y="159736"/>
                  </a:cubicBezTo>
                  <a:close/>
                  <a:moveTo>
                    <a:pt x="348385" y="213857"/>
                  </a:moveTo>
                  <a:lnTo>
                    <a:pt x="338229" y="240739"/>
                  </a:lnTo>
                  <a:cubicBezTo>
                    <a:pt x="337722" y="241876"/>
                    <a:pt x="336606" y="242620"/>
                    <a:pt x="335362" y="242651"/>
                  </a:cubicBezTo>
                  <a:lnTo>
                    <a:pt x="317561" y="242651"/>
                  </a:lnTo>
                  <a:lnTo>
                    <a:pt x="304896" y="263797"/>
                  </a:lnTo>
                  <a:cubicBezTo>
                    <a:pt x="304320" y="264630"/>
                    <a:pt x="303398" y="265158"/>
                    <a:pt x="302388" y="265231"/>
                  </a:cubicBezTo>
                  <a:cubicBezTo>
                    <a:pt x="301378" y="265265"/>
                    <a:pt x="300425" y="264766"/>
                    <a:pt x="299879" y="263917"/>
                  </a:cubicBezTo>
                  <a:lnTo>
                    <a:pt x="282435" y="235602"/>
                  </a:lnTo>
                  <a:cubicBezTo>
                    <a:pt x="281826" y="234656"/>
                    <a:pt x="281826" y="233441"/>
                    <a:pt x="282435" y="232495"/>
                  </a:cubicBezTo>
                  <a:lnTo>
                    <a:pt x="296414" y="208601"/>
                  </a:lnTo>
                  <a:cubicBezTo>
                    <a:pt x="296683" y="208091"/>
                    <a:pt x="297099" y="207675"/>
                    <a:pt x="297608" y="207406"/>
                  </a:cubicBezTo>
                  <a:lnTo>
                    <a:pt x="323893" y="194264"/>
                  </a:lnTo>
                  <a:cubicBezTo>
                    <a:pt x="324847" y="193683"/>
                    <a:pt x="326045" y="193683"/>
                    <a:pt x="326999" y="194264"/>
                  </a:cubicBezTo>
                  <a:lnTo>
                    <a:pt x="347429" y="210034"/>
                  </a:lnTo>
                  <a:cubicBezTo>
                    <a:pt x="348662" y="210888"/>
                    <a:pt x="349071" y="212524"/>
                    <a:pt x="348385" y="21385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2" name="Полилиния: фигура 29">
              <a:extLst>
                <a:ext uri="{FF2B5EF4-FFF2-40B4-BE49-F238E27FC236}">
                  <a16:creationId xmlns:a16="http://schemas.microsoft.com/office/drawing/2014/main" id="{4CDC8ED7-E4FE-4E83-B23C-5425D4AFD2CE}"/>
                </a:ext>
              </a:extLst>
            </p:cNvPr>
            <p:cNvSpPr/>
            <p:nvPr/>
          </p:nvSpPr>
          <p:spPr>
            <a:xfrm>
              <a:off x="6250597" y="5532994"/>
              <a:ext cx="1194" cy="955"/>
            </a:xfrm>
            <a:custGeom>
              <a:avLst/>
              <a:gdLst>
                <a:gd name="connsiteX0" fmla="*/ 0 w 1194"/>
                <a:gd name="connsiteY0" fmla="*/ 0 h 955"/>
                <a:gd name="connsiteX1" fmla="*/ 1195 w 1194"/>
                <a:gd name="connsiteY1" fmla="*/ 956 h 955"/>
                <a:gd name="connsiteX2" fmla="*/ 0 w 1194"/>
                <a:gd name="connsiteY2" fmla="*/ 0 h 955"/>
              </a:gdLst>
              <a:ahLst/>
              <a:cxnLst>
                <a:cxn ang="0">
                  <a:pos x="connsiteX0" y="connsiteY0"/>
                </a:cxn>
                <a:cxn ang="0">
                  <a:pos x="connsiteX1" y="connsiteY1"/>
                </a:cxn>
                <a:cxn ang="0">
                  <a:pos x="connsiteX2" y="connsiteY2"/>
                </a:cxn>
              </a:cxnLst>
              <a:rect l="l" t="t" r="r" b="b"/>
              <a:pathLst>
                <a:path w="1194" h="955">
                  <a:moveTo>
                    <a:pt x="0" y="0"/>
                  </a:moveTo>
                  <a:cubicBezTo>
                    <a:pt x="316" y="410"/>
                    <a:pt x="726" y="738"/>
                    <a:pt x="1195" y="956"/>
                  </a:cubicBezTo>
                  <a:cubicBezTo>
                    <a:pt x="726" y="738"/>
                    <a:pt x="316" y="410"/>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3" name="Полилиния: фигура 30">
              <a:extLst>
                <a:ext uri="{FF2B5EF4-FFF2-40B4-BE49-F238E27FC236}">
                  <a16:creationId xmlns:a16="http://schemas.microsoft.com/office/drawing/2014/main" id="{CBCEDC67-BE8A-43A5-991D-8E89211E3A14}"/>
                </a:ext>
              </a:extLst>
            </p:cNvPr>
            <p:cNvSpPr/>
            <p:nvPr/>
          </p:nvSpPr>
          <p:spPr>
            <a:xfrm>
              <a:off x="6252150" y="5534189"/>
              <a:ext cx="1433" cy="11947"/>
            </a:xfrm>
            <a:custGeom>
              <a:avLst/>
              <a:gdLst>
                <a:gd name="connsiteX0" fmla="*/ 1434 w 1433"/>
                <a:gd name="connsiteY0" fmla="*/ 0 h 11947"/>
                <a:gd name="connsiteX1" fmla="*/ 0 w 1433"/>
                <a:gd name="connsiteY1" fmla="*/ 0 h 11947"/>
                <a:gd name="connsiteX2" fmla="*/ 1075 w 1433"/>
                <a:gd name="connsiteY2" fmla="*/ 0 h 11947"/>
              </a:gdLst>
              <a:ahLst/>
              <a:cxnLst>
                <a:cxn ang="0">
                  <a:pos x="connsiteX0" y="connsiteY0"/>
                </a:cxn>
                <a:cxn ang="0">
                  <a:pos x="connsiteX1" y="connsiteY1"/>
                </a:cxn>
                <a:cxn ang="0">
                  <a:pos x="connsiteX2" y="connsiteY2"/>
                </a:cxn>
              </a:cxnLst>
              <a:rect l="l" t="t" r="r" b="b"/>
              <a:pathLst>
                <a:path w="1433" h="11947">
                  <a:moveTo>
                    <a:pt x="1434" y="0"/>
                  </a:moveTo>
                  <a:lnTo>
                    <a:pt x="0" y="0"/>
                  </a:lnTo>
                  <a:lnTo>
                    <a:pt x="10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4" name="Полилиния: фигура 31">
              <a:extLst>
                <a:ext uri="{FF2B5EF4-FFF2-40B4-BE49-F238E27FC236}">
                  <a16:creationId xmlns:a16="http://schemas.microsoft.com/office/drawing/2014/main" id="{4C895742-2190-41DB-A886-CF1A9DE6A0ED}"/>
                </a:ext>
              </a:extLst>
            </p:cNvPr>
            <p:cNvSpPr/>
            <p:nvPr/>
          </p:nvSpPr>
          <p:spPr>
            <a:xfrm>
              <a:off x="6144266" y="5573017"/>
              <a:ext cx="53643" cy="56033"/>
            </a:xfrm>
            <a:custGeom>
              <a:avLst/>
              <a:gdLst>
                <a:gd name="connsiteX0" fmla="*/ 12664 w 53643"/>
                <a:gd name="connsiteY0" fmla="*/ 11828 h 56033"/>
                <a:gd name="connsiteX1" fmla="*/ 0 w 53643"/>
                <a:gd name="connsiteY1" fmla="*/ 33572 h 56033"/>
                <a:gd name="connsiteX2" fmla="*/ 13978 w 53643"/>
                <a:gd name="connsiteY2" fmla="*/ 56033 h 56033"/>
                <a:gd name="connsiteX3" fmla="*/ 24850 w 53643"/>
                <a:gd name="connsiteY3" fmla="*/ 37634 h 56033"/>
                <a:gd name="connsiteX4" fmla="*/ 27479 w 53643"/>
                <a:gd name="connsiteY4" fmla="*/ 36200 h 56033"/>
                <a:gd name="connsiteX5" fmla="*/ 44922 w 53643"/>
                <a:gd name="connsiteY5" fmla="*/ 36200 h 56033"/>
                <a:gd name="connsiteX6" fmla="*/ 53643 w 53643"/>
                <a:gd name="connsiteY6" fmla="*/ 13262 h 56033"/>
                <a:gd name="connsiteX7" fmla="*/ 36439 w 53643"/>
                <a:gd name="connsiteY7" fmla="*/ 0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 h="56033">
                  <a:moveTo>
                    <a:pt x="12664" y="11828"/>
                  </a:moveTo>
                  <a:lnTo>
                    <a:pt x="0" y="33572"/>
                  </a:lnTo>
                  <a:lnTo>
                    <a:pt x="13978" y="56033"/>
                  </a:lnTo>
                  <a:lnTo>
                    <a:pt x="24850" y="37634"/>
                  </a:lnTo>
                  <a:cubicBezTo>
                    <a:pt x="25438" y="36754"/>
                    <a:pt x="26420" y="36218"/>
                    <a:pt x="27479" y="36200"/>
                  </a:cubicBezTo>
                  <a:lnTo>
                    <a:pt x="44922" y="36200"/>
                  </a:lnTo>
                  <a:lnTo>
                    <a:pt x="53643" y="13262"/>
                  </a:lnTo>
                  <a:lnTo>
                    <a:pt x="364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5" name="Полилиния: фигура 32">
              <a:extLst>
                <a:ext uri="{FF2B5EF4-FFF2-40B4-BE49-F238E27FC236}">
                  <a16:creationId xmlns:a16="http://schemas.microsoft.com/office/drawing/2014/main" id="{451570BD-1DA7-4249-A590-E1C8F7104DA6}"/>
                </a:ext>
              </a:extLst>
            </p:cNvPr>
            <p:cNvSpPr/>
            <p:nvPr/>
          </p:nvSpPr>
          <p:spPr>
            <a:xfrm>
              <a:off x="6098388" y="5173976"/>
              <a:ext cx="203940" cy="199281"/>
            </a:xfrm>
            <a:custGeom>
              <a:avLst/>
              <a:gdLst>
                <a:gd name="connsiteX0" fmla="*/ 92472 w 203940"/>
                <a:gd name="connsiteY0" fmla="*/ 10872 h 199281"/>
                <a:gd name="connsiteX1" fmla="*/ 89605 w 203940"/>
                <a:gd name="connsiteY1" fmla="*/ 27240 h 199281"/>
                <a:gd name="connsiteX2" fmla="*/ 87932 w 203940"/>
                <a:gd name="connsiteY2" fmla="*/ 29510 h 199281"/>
                <a:gd name="connsiteX3" fmla="*/ 60573 w 203940"/>
                <a:gd name="connsiteY3" fmla="*/ 41457 h 199281"/>
                <a:gd name="connsiteX4" fmla="*/ 48625 w 203940"/>
                <a:gd name="connsiteY4" fmla="*/ 66188 h 199281"/>
                <a:gd name="connsiteX5" fmla="*/ 47550 w 203940"/>
                <a:gd name="connsiteY5" fmla="*/ 67383 h 199281"/>
                <a:gd name="connsiteX6" fmla="*/ 34647 w 203940"/>
                <a:gd name="connsiteY6" fmla="*/ 75149 h 199281"/>
                <a:gd name="connsiteX7" fmla="*/ 33094 w 203940"/>
                <a:gd name="connsiteY7" fmla="*/ 75149 h 199281"/>
                <a:gd name="connsiteX8" fmla="*/ 33094 w 203940"/>
                <a:gd name="connsiteY8" fmla="*/ 75149 h 199281"/>
                <a:gd name="connsiteX9" fmla="*/ 31421 w 203940"/>
                <a:gd name="connsiteY9" fmla="*/ 74552 h 199281"/>
                <a:gd name="connsiteX10" fmla="*/ 15412 w 203940"/>
                <a:gd name="connsiteY10" fmla="*/ 63440 h 199281"/>
                <a:gd name="connsiteX11" fmla="*/ 0 w 203940"/>
                <a:gd name="connsiteY11" fmla="*/ 66427 h 199281"/>
                <a:gd name="connsiteX12" fmla="*/ 14934 w 203940"/>
                <a:gd name="connsiteY12" fmla="*/ 92234 h 199281"/>
                <a:gd name="connsiteX13" fmla="*/ 14934 w 203940"/>
                <a:gd name="connsiteY13" fmla="*/ 93667 h 199281"/>
                <a:gd name="connsiteX14" fmla="*/ 14934 w 203940"/>
                <a:gd name="connsiteY14" fmla="*/ 111588 h 199281"/>
                <a:gd name="connsiteX15" fmla="*/ 43727 w 203940"/>
                <a:gd name="connsiteY15" fmla="*/ 124611 h 199281"/>
                <a:gd name="connsiteX16" fmla="*/ 45400 w 203940"/>
                <a:gd name="connsiteY16" fmla="*/ 126881 h 199281"/>
                <a:gd name="connsiteX17" fmla="*/ 47550 w 203940"/>
                <a:gd name="connsiteY17" fmla="*/ 139903 h 199281"/>
                <a:gd name="connsiteX18" fmla="*/ 59498 w 203940"/>
                <a:gd name="connsiteY18" fmla="*/ 141576 h 199281"/>
                <a:gd name="connsiteX19" fmla="*/ 62006 w 203940"/>
                <a:gd name="connsiteY19" fmla="*/ 143846 h 199281"/>
                <a:gd name="connsiteX20" fmla="*/ 68578 w 203940"/>
                <a:gd name="connsiteY20" fmla="*/ 171325 h 199281"/>
                <a:gd name="connsiteX21" fmla="*/ 96773 w 203940"/>
                <a:gd name="connsiteY21" fmla="*/ 174909 h 199281"/>
                <a:gd name="connsiteX22" fmla="*/ 99402 w 203940"/>
                <a:gd name="connsiteY22" fmla="*/ 177418 h 199281"/>
                <a:gd name="connsiteX23" fmla="*/ 101433 w 203940"/>
                <a:gd name="connsiteY23" fmla="*/ 194742 h 199281"/>
                <a:gd name="connsiteX24" fmla="*/ 113380 w 203940"/>
                <a:gd name="connsiteY24" fmla="*/ 190919 h 199281"/>
                <a:gd name="connsiteX25" fmla="*/ 114336 w 203940"/>
                <a:gd name="connsiteY25" fmla="*/ 190919 h 199281"/>
                <a:gd name="connsiteX26" fmla="*/ 114336 w 203940"/>
                <a:gd name="connsiteY26" fmla="*/ 190919 h 199281"/>
                <a:gd name="connsiteX27" fmla="*/ 115889 w 203940"/>
                <a:gd name="connsiteY27" fmla="*/ 190919 h 199281"/>
                <a:gd name="connsiteX28" fmla="*/ 127836 w 203940"/>
                <a:gd name="connsiteY28" fmla="*/ 199282 h 199281"/>
                <a:gd name="connsiteX29" fmla="*/ 149342 w 203940"/>
                <a:gd name="connsiteY29" fmla="*/ 194383 h 199281"/>
                <a:gd name="connsiteX30" fmla="*/ 152567 w 203940"/>
                <a:gd name="connsiteY30" fmla="*/ 195817 h 199281"/>
                <a:gd name="connsiteX31" fmla="*/ 154479 w 203940"/>
                <a:gd name="connsiteY31" fmla="*/ 199162 h 199281"/>
                <a:gd name="connsiteX32" fmla="*/ 181719 w 203940"/>
                <a:gd name="connsiteY32" fmla="*/ 169891 h 199281"/>
                <a:gd name="connsiteX33" fmla="*/ 181122 w 203940"/>
                <a:gd name="connsiteY33" fmla="*/ 142771 h 199281"/>
                <a:gd name="connsiteX34" fmla="*/ 182077 w 203940"/>
                <a:gd name="connsiteY34" fmla="*/ 140501 h 199281"/>
                <a:gd name="connsiteX35" fmla="*/ 184228 w 203940"/>
                <a:gd name="connsiteY35" fmla="*/ 139664 h 199281"/>
                <a:gd name="connsiteX36" fmla="*/ 194503 w 203940"/>
                <a:gd name="connsiteY36" fmla="*/ 139664 h 199281"/>
                <a:gd name="connsiteX37" fmla="*/ 203822 w 203940"/>
                <a:gd name="connsiteY37" fmla="*/ 123894 h 199281"/>
                <a:gd name="connsiteX38" fmla="*/ 194503 w 203940"/>
                <a:gd name="connsiteY38" fmla="*/ 114336 h 199281"/>
                <a:gd name="connsiteX39" fmla="*/ 193786 w 203940"/>
                <a:gd name="connsiteY39" fmla="*/ 111349 h 199281"/>
                <a:gd name="connsiteX40" fmla="*/ 197370 w 203940"/>
                <a:gd name="connsiteY40" fmla="*/ 100955 h 199281"/>
                <a:gd name="connsiteX41" fmla="*/ 188887 w 203940"/>
                <a:gd name="connsiteY41" fmla="*/ 94264 h 199281"/>
                <a:gd name="connsiteX42" fmla="*/ 188171 w 203940"/>
                <a:gd name="connsiteY42" fmla="*/ 90322 h 199281"/>
                <a:gd name="connsiteX43" fmla="*/ 203941 w 203940"/>
                <a:gd name="connsiteY43" fmla="*/ 64754 h 199281"/>
                <a:gd name="connsiteX44" fmla="*/ 194742 w 203940"/>
                <a:gd name="connsiteY44" fmla="*/ 53405 h 199281"/>
                <a:gd name="connsiteX45" fmla="*/ 194742 w 203940"/>
                <a:gd name="connsiteY45" fmla="*/ 50418 h 199281"/>
                <a:gd name="connsiteX46" fmla="*/ 201432 w 203940"/>
                <a:gd name="connsiteY46" fmla="*/ 32497 h 199281"/>
                <a:gd name="connsiteX47" fmla="*/ 185901 w 203940"/>
                <a:gd name="connsiteY47" fmla="*/ 20549 h 199281"/>
                <a:gd name="connsiteX48" fmla="*/ 172520 w 203940"/>
                <a:gd name="connsiteY48" fmla="*/ 28554 h 199281"/>
                <a:gd name="connsiteX49" fmla="*/ 170608 w 203940"/>
                <a:gd name="connsiteY49" fmla="*/ 28554 h 199281"/>
                <a:gd name="connsiteX50" fmla="*/ 168816 w 203940"/>
                <a:gd name="connsiteY50" fmla="*/ 27598 h 199281"/>
                <a:gd name="connsiteX51" fmla="*/ 155435 w 203940"/>
                <a:gd name="connsiteY51" fmla="*/ 12545 h 199281"/>
                <a:gd name="connsiteX52" fmla="*/ 131540 w 203940"/>
                <a:gd name="connsiteY52" fmla="*/ 11469 h 199281"/>
                <a:gd name="connsiteX53" fmla="*/ 128673 w 203940"/>
                <a:gd name="connsiteY53" fmla="*/ 8483 h 199281"/>
                <a:gd name="connsiteX54" fmla="*/ 128673 w 203940"/>
                <a:gd name="connsiteY54" fmla="*/ 1075 h 199281"/>
                <a:gd name="connsiteX55" fmla="*/ 114217 w 203940"/>
                <a:gd name="connsiteY55" fmla="*/ 0 h 1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3940" h="199281">
                  <a:moveTo>
                    <a:pt x="92472" y="10872"/>
                  </a:moveTo>
                  <a:lnTo>
                    <a:pt x="89605" y="27240"/>
                  </a:lnTo>
                  <a:cubicBezTo>
                    <a:pt x="89425" y="28213"/>
                    <a:pt x="88809" y="29050"/>
                    <a:pt x="87932" y="29510"/>
                  </a:cubicBezTo>
                  <a:lnTo>
                    <a:pt x="60573" y="41457"/>
                  </a:lnTo>
                  <a:lnTo>
                    <a:pt x="48625" y="66188"/>
                  </a:lnTo>
                  <a:cubicBezTo>
                    <a:pt x="48400" y="66689"/>
                    <a:pt x="48025" y="67107"/>
                    <a:pt x="47550" y="67383"/>
                  </a:cubicBezTo>
                  <a:lnTo>
                    <a:pt x="34647" y="75149"/>
                  </a:lnTo>
                  <a:cubicBezTo>
                    <a:pt x="34141" y="75305"/>
                    <a:pt x="33600" y="75305"/>
                    <a:pt x="33094" y="75149"/>
                  </a:cubicBezTo>
                  <a:lnTo>
                    <a:pt x="33094" y="75149"/>
                  </a:lnTo>
                  <a:cubicBezTo>
                    <a:pt x="32487" y="75132"/>
                    <a:pt x="31902" y="74923"/>
                    <a:pt x="31421" y="74552"/>
                  </a:cubicBezTo>
                  <a:lnTo>
                    <a:pt x="15412" y="63440"/>
                  </a:lnTo>
                  <a:lnTo>
                    <a:pt x="0" y="66427"/>
                  </a:lnTo>
                  <a:lnTo>
                    <a:pt x="14934" y="92234"/>
                  </a:lnTo>
                  <a:cubicBezTo>
                    <a:pt x="15038" y="92706"/>
                    <a:pt x="15038" y="93195"/>
                    <a:pt x="14934" y="93667"/>
                  </a:cubicBezTo>
                  <a:lnTo>
                    <a:pt x="14934" y="111588"/>
                  </a:lnTo>
                  <a:lnTo>
                    <a:pt x="43727" y="124611"/>
                  </a:lnTo>
                  <a:cubicBezTo>
                    <a:pt x="44629" y="125040"/>
                    <a:pt x="45257" y="125892"/>
                    <a:pt x="45400" y="126881"/>
                  </a:cubicBezTo>
                  <a:lnTo>
                    <a:pt x="47550" y="139903"/>
                  </a:lnTo>
                  <a:lnTo>
                    <a:pt x="59498" y="141576"/>
                  </a:lnTo>
                  <a:cubicBezTo>
                    <a:pt x="60739" y="141706"/>
                    <a:pt x="61753" y="142624"/>
                    <a:pt x="62006" y="143846"/>
                  </a:cubicBezTo>
                  <a:lnTo>
                    <a:pt x="68578" y="171325"/>
                  </a:lnTo>
                  <a:lnTo>
                    <a:pt x="96773" y="174909"/>
                  </a:lnTo>
                  <a:cubicBezTo>
                    <a:pt x="98116" y="175055"/>
                    <a:pt x="99193" y="176084"/>
                    <a:pt x="99402" y="177418"/>
                  </a:cubicBezTo>
                  <a:lnTo>
                    <a:pt x="101433" y="194742"/>
                  </a:lnTo>
                  <a:lnTo>
                    <a:pt x="113380" y="190919"/>
                  </a:lnTo>
                  <a:lnTo>
                    <a:pt x="114336" y="190919"/>
                  </a:lnTo>
                  <a:lnTo>
                    <a:pt x="114336" y="190919"/>
                  </a:lnTo>
                  <a:cubicBezTo>
                    <a:pt x="114842" y="190762"/>
                    <a:pt x="115383" y="190762"/>
                    <a:pt x="115889" y="190919"/>
                  </a:cubicBezTo>
                  <a:lnTo>
                    <a:pt x="127836" y="199282"/>
                  </a:lnTo>
                  <a:lnTo>
                    <a:pt x="149342" y="194383"/>
                  </a:lnTo>
                  <a:cubicBezTo>
                    <a:pt x="150611" y="194144"/>
                    <a:pt x="151895" y="194715"/>
                    <a:pt x="152567" y="195817"/>
                  </a:cubicBezTo>
                  <a:lnTo>
                    <a:pt x="154479" y="199162"/>
                  </a:lnTo>
                  <a:lnTo>
                    <a:pt x="181719" y="169891"/>
                  </a:lnTo>
                  <a:lnTo>
                    <a:pt x="181122" y="142771"/>
                  </a:lnTo>
                  <a:cubicBezTo>
                    <a:pt x="181128" y="141917"/>
                    <a:pt x="181471" y="141101"/>
                    <a:pt x="182077" y="140501"/>
                  </a:cubicBezTo>
                  <a:cubicBezTo>
                    <a:pt x="182645" y="139933"/>
                    <a:pt x="183426" y="139629"/>
                    <a:pt x="184228" y="139664"/>
                  </a:cubicBezTo>
                  <a:lnTo>
                    <a:pt x="194503" y="139664"/>
                  </a:lnTo>
                  <a:lnTo>
                    <a:pt x="203822" y="123894"/>
                  </a:lnTo>
                  <a:lnTo>
                    <a:pt x="194503" y="114336"/>
                  </a:lnTo>
                  <a:cubicBezTo>
                    <a:pt x="193754" y="113537"/>
                    <a:pt x="193481" y="112402"/>
                    <a:pt x="193786" y="111349"/>
                  </a:cubicBezTo>
                  <a:lnTo>
                    <a:pt x="197370" y="100955"/>
                  </a:lnTo>
                  <a:lnTo>
                    <a:pt x="188887" y="94264"/>
                  </a:lnTo>
                  <a:cubicBezTo>
                    <a:pt x="187719" y="93301"/>
                    <a:pt x="187417" y="91635"/>
                    <a:pt x="188171" y="90322"/>
                  </a:cubicBezTo>
                  <a:lnTo>
                    <a:pt x="203941" y="64754"/>
                  </a:lnTo>
                  <a:lnTo>
                    <a:pt x="194742" y="53405"/>
                  </a:lnTo>
                  <a:cubicBezTo>
                    <a:pt x="194153" y="52496"/>
                    <a:pt x="194153" y="51326"/>
                    <a:pt x="194742" y="50418"/>
                  </a:cubicBezTo>
                  <a:lnTo>
                    <a:pt x="201432" y="32497"/>
                  </a:lnTo>
                  <a:lnTo>
                    <a:pt x="185901" y="20549"/>
                  </a:lnTo>
                  <a:lnTo>
                    <a:pt x="172520" y="28554"/>
                  </a:lnTo>
                  <a:cubicBezTo>
                    <a:pt x="171903" y="28783"/>
                    <a:pt x="171225" y="28783"/>
                    <a:pt x="170608" y="28554"/>
                  </a:cubicBezTo>
                  <a:cubicBezTo>
                    <a:pt x="169926" y="28429"/>
                    <a:pt x="169300" y="28095"/>
                    <a:pt x="168816" y="27598"/>
                  </a:cubicBezTo>
                  <a:lnTo>
                    <a:pt x="155435" y="12545"/>
                  </a:lnTo>
                  <a:lnTo>
                    <a:pt x="131540" y="11469"/>
                  </a:lnTo>
                  <a:cubicBezTo>
                    <a:pt x="129937" y="11405"/>
                    <a:pt x="128671" y="10086"/>
                    <a:pt x="128673" y="8483"/>
                  </a:cubicBezTo>
                  <a:lnTo>
                    <a:pt x="128673" y="1075"/>
                  </a:lnTo>
                  <a:lnTo>
                    <a:pt x="11421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6" name="Полилиния: фигура 33">
              <a:extLst>
                <a:ext uri="{FF2B5EF4-FFF2-40B4-BE49-F238E27FC236}">
                  <a16:creationId xmlns:a16="http://schemas.microsoft.com/office/drawing/2014/main" id="{18CED527-1131-4C04-A6B5-178FC1AA39B3}"/>
                </a:ext>
              </a:extLst>
            </p:cNvPr>
            <p:cNvSpPr/>
            <p:nvPr/>
          </p:nvSpPr>
          <p:spPr>
            <a:xfrm>
              <a:off x="6251433" y="5370629"/>
              <a:ext cx="1911" cy="3345"/>
            </a:xfrm>
            <a:custGeom>
              <a:avLst/>
              <a:gdLst>
                <a:gd name="connsiteX0" fmla="*/ 0 w 1911"/>
                <a:gd name="connsiteY0" fmla="*/ 0 h 3345"/>
                <a:gd name="connsiteX1" fmla="*/ 1912 w 1911"/>
                <a:gd name="connsiteY1" fmla="*/ 3345 h 3345"/>
                <a:gd name="connsiteX2" fmla="*/ 1912 w 1911"/>
                <a:gd name="connsiteY2" fmla="*/ 3345 h 3345"/>
                <a:gd name="connsiteX3" fmla="*/ 0 w 1911"/>
                <a:gd name="connsiteY3" fmla="*/ 0 h 3345"/>
              </a:gdLst>
              <a:ahLst/>
              <a:cxnLst>
                <a:cxn ang="0">
                  <a:pos x="connsiteX0" y="connsiteY0"/>
                </a:cxn>
                <a:cxn ang="0">
                  <a:pos x="connsiteX1" y="connsiteY1"/>
                </a:cxn>
                <a:cxn ang="0">
                  <a:pos x="connsiteX2" y="connsiteY2"/>
                </a:cxn>
                <a:cxn ang="0">
                  <a:pos x="connsiteX3" y="connsiteY3"/>
                </a:cxn>
              </a:cxnLst>
              <a:rect l="l" t="t" r="r" b="b"/>
              <a:pathLst>
                <a:path w="1911" h="3345">
                  <a:moveTo>
                    <a:pt x="0" y="0"/>
                  </a:moveTo>
                  <a:lnTo>
                    <a:pt x="1912" y="3345"/>
                  </a:lnTo>
                  <a:lnTo>
                    <a:pt x="1912" y="3345"/>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7" name="Полилиния: фигура 34">
              <a:extLst>
                <a:ext uri="{FF2B5EF4-FFF2-40B4-BE49-F238E27FC236}">
                  <a16:creationId xmlns:a16="http://schemas.microsoft.com/office/drawing/2014/main" id="{563D5978-7F2F-4B37-8FEF-B3387496987E}"/>
                </a:ext>
              </a:extLst>
            </p:cNvPr>
            <p:cNvSpPr/>
            <p:nvPr/>
          </p:nvSpPr>
          <p:spPr>
            <a:xfrm>
              <a:off x="6200299" y="5365373"/>
              <a:ext cx="11708" cy="3823"/>
            </a:xfrm>
            <a:custGeom>
              <a:avLst/>
              <a:gdLst>
                <a:gd name="connsiteX0" fmla="*/ 0 w 11708"/>
                <a:gd name="connsiteY0" fmla="*/ 3823 h 3823"/>
                <a:gd name="connsiteX1" fmla="*/ 11708 w 11708"/>
                <a:gd name="connsiteY1" fmla="*/ 0 h 3823"/>
                <a:gd name="connsiteX2" fmla="*/ 0 w 11708"/>
                <a:gd name="connsiteY2" fmla="*/ 3823 h 3823"/>
                <a:gd name="connsiteX3" fmla="*/ 0 w 11708"/>
                <a:gd name="connsiteY3" fmla="*/ 3823 h 3823"/>
              </a:gdLst>
              <a:ahLst/>
              <a:cxnLst>
                <a:cxn ang="0">
                  <a:pos x="connsiteX0" y="connsiteY0"/>
                </a:cxn>
                <a:cxn ang="0">
                  <a:pos x="connsiteX1" y="connsiteY1"/>
                </a:cxn>
                <a:cxn ang="0">
                  <a:pos x="connsiteX2" y="connsiteY2"/>
                </a:cxn>
                <a:cxn ang="0">
                  <a:pos x="connsiteX3" y="connsiteY3"/>
                </a:cxn>
              </a:cxnLst>
              <a:rect l="l" t="t" r="r" b="b"/>
              <a:pathLst>
                <a:path w="11708" h="3823">
                  <a:moveTo>
                    <a:pt x="0" y="3823"/>
                  </a:moveTo>
                  <a:lnTo>
                    <a:pt x="11708" y="0"/>
                  </a:lnTo>
                  <a:lnTo>
                    <a:pt x="0" y="3823"/>
                  </a:lnTo>
                  <a:lnTo>
                    <a:pt x="0" y="38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8" name="Полилиния: фигура 35">
              <a:extLst>
                <a:ext uri="{FF2B5EF4-FFF2-40B4-BE49-F238E27FC236}">
                  <a16:creationId xmlns:a16="http://schemas.microsoft.com/office/drawing/2014/main" id="{3249531D-E55D-460A-872B-49B0A0E9F7D0}"/>
                </a:ext>
              </a:extLst>
            </p:cNvPr>
            <p:cNvSpPr/>
            <p:nvPr/>
          </p:nvSpPr>
          <p:spPr>
            <a:xfrm>
              <a:off x="6213202" y="5365136"/>
              <a:ext cx="1553" cy="117"/>
            </a:xfrm>
            <a:custGeom>
              <a:avLst/>
              <a:gdLst>
                <a:gd name="connsiteX0" fmla="*/ 0 w 1553"/>
                <a:gd name="connsiteY0" fmla="*/ 117 h 117"/>
                <a:gd name="connsiteX1" fmla="*/ 1553 w 1553"/>
                <a:gd name="connsiteY1" fmla="*/ 117 h 117"/>
                <a:gd name="connsiteX2" fmla="*/ 0 w 1553"/>
                <a:gd name="connsiteY2" fmla="*/ 117 h 117"/>
              </a:gdLst>
              <a:ahLst/>
              <a:cxnLst>
                <a:cxn ang="0">
                  <a:pos x="connsiteX0" y="connsiteY0"/>
                </a:cxn>
                <a:cxn ang="0">
                  <a:pos x="connsiteX1" y="connsiteY1"/>
                </a:cxn>
                <a:cxn ang="0">
                  <a:pos x="connsiteX2" y="connsiteY2"/>
                </a:cxn>
              </a:cxnLst>
              <a:rect l="l" t="t" r="r" b="b"/>
              <a:pathLst>
                <a:path w="1553" h="117">
                  <a:moveTo>
                    <a:pt x="0" y="117"/>
                  </a:moveTo>
                  <a:cubicBezTo>
                    <a:pt x="506" y="-39"/>
                    <a:pt x="1047" y="-39"/>
                    <a:pt x="1553" y="117"/>
                  </a:cubicBezTo>
                  <a:cubicBezTo>
                    <a:pt x="1047" y="-39"/>
                    <a:pt x="506" y="-39"/>
                    <a:pt x="0" y="1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39" name="Полилиния: фигура 36">
              <a:extLst>
                <a:ext uri="{FF2B5EF4-FFF2-40B4-BE49-F238E27FC236}">
                  <a16:creationId xmlns:a16="http://schemas.microsoft.com/office/drawing/2014/main" id="{7F25A8BE-6FBB-4DA0-94E6-08338A278CC6}"/>
                </a:ext>
              </a:extLst>
            </p:cNvPr>
            <p:cNvSpPr/>
            <p:nvPr/>
          </p:nvSpPr>
          <p:spPr>
            <a:xfrm>
              <a:off x="5949643" y="5241837"/>
              <a:ext cx="245040" cy="271682"/>
            </a:xfrm>
            <a:custGeom>
              <a:avLst/>
              <a:gdLst>
                <a:gd name="connsiteX0" fmla="*/ 242890 w 245040"/>
                <a:gd name="connsiteY0" fmla="*/ 113141 h 271682"/>
                <a:gd name="connsiteX1" fmla="*/ 215052 w 245040"/>
                <a:gd name="connsiteY1" fmla="*/ 109677 h 271682"/>
                <a:gd name="connsiteX2" fmla="*/ 212543 w 245040"/>
                <a:gd name="connsiteY2" fmla="*/ 107407 h 271682"/>
                <a:gd name="connsiteX3" fmla="*/ 205375 w 245040"/>
                <a:gd name="connsiteY3" fmla="*/ 79569 h 271682"/>
                <a:gd name="connsiteX4" fmla="*/ 193428 w 245040"/>
                <a:gd name="connsiteY4" fmla="*/ 77897 h 271682"/>
                <a:gd name="connsiteX5" fmla="*/ 190919 w 245040"/>
                <a:gd name="connsiteY5" fmla="*/ 75507 h 271682"/>
                <a:gd name="connsiteX6" fmla="*/ 188768 w 245040"/>
                <a:gd name="connsiteY6" fmla="*/ 61768 h 271682"/>
                <a:gd name="connsiteX7" fmla="*/ 159617 w 245040"/>
                <a:gd name="connsiteY7" fmla="*/ 48626 h 271682"/>
                <a:gd name="connsiteX8" fmla="*/ 157944 w 245040"/>
                <a:gd name="connsiteY8" fmla="*/ 45878 h 271682"/>
                <a:gd name="connsiteX9" fmla="*/ 157944 w 245040"/>
                <a:gd name="connsiteY9" fmla="*/ 26882 h 271682"/>
                <a:gd name="connsiteX10" fmla="*/ 142293 w 245040"/>
                <a:gd name="connsiteY10" fmla="*/ 0 h 271682"/>
                <a:gd name="connsiteX11" fmla="*/ 117681 w 245040"/>
                <a:gd name="connsiteY11" fmla="*/ 4779 h 271682"/>
                <a:gd name="connsiteX12" fmla="*/ 100836 w 245040"/>
                <a:gd name="connsiteY12" fmla="*/ 20311 h 271682"/>
                <a:gd name="connsiteX13" fmla="*/ 98566 w 245040"/>
                <a:gd name="connsiteY13" fmla="*/ 21027 h 271682"/>
                <a:gd name="connsiteX14" fmla="*/ 96534 w 245040"/>
                <a:gd name="connsiteY14" fmla="*/ 19952 h 271682"/>
                <a:gd name="connsiteX15" fmla="*/ 88171 w 245040"/>
                <a:gd name="connsiteY15" fmla="*/ 9439 h 271682"/>
                <a:gd name="connsiteX16" fmla="*/ 28435 w 245040"/>
                <a:gd name="connsiteY16" fmla="*/ 20549 h 271682"/>
                <a:gd name="connsiteX17" fmla="*/ 28435 w 245040"/>
                <a:gd name="connsiteY17" fmla="*/ 122580 h 271682"/>
                <a:gd name="connsiteX18" fmla="*/ 25448 w 245040"/>
                <a:gd name="connsiteY18" fmla="*/ 125567 h 271682"/>
                <a:gd name="connsiteX19" fmla="*/ 0 w 245040"/>
                <a:gd name="connsiteY19" fmla="*/ 125567 h 271682"/>
                <a:gd name="connsiteX20" fmla="*/ 0 w 245040"/>
                <a:gd name="connsiteY20" fmla="*/ 206092 h 271682"/>
                <a:gd name="connsiteX21" fmla="*/ 15054 w 245040"/>
                <a:gd name="connsiteY21" fmla="*/ 213738 h 271682"/>
                <a:gd name="connsiteX22" fmla="*/ 16487 w 245040"/>
                <a:gd name="connsiteY22" fmla="*/ 215411 h 271682"/>
                <a:gd name="connsiteX23" fmla="*/ 27718 w 245040"/>
                <a:gd name="connsiteY23" fmla="*/ 246354 h 271682"/>
                <a:gd name="connsiteX24" fmla="*/ 27718 w 245040"/>
                <a:gd name="connsiteY24" fmla="*/ 249341 h 271682"/>
                <a:gd name="connsiteX25" fmla="*/ 17443 w 245040"/>
                <a:gd name="connsiteY25" fmla="*/ 261288 h 271682"/>
                <a:gd name="connsiteX26" fmla="*/ 21505 w 245040"/>
                <a:gd name="connsiteY26" fmla="*/ 271683 h 271682"/>
                <a:gd name="connsiteX27" fmla="*/ 48387 w 245040"/>
                <a:gd name="connsiteY27" fmla="*/ 271683 h 271682"/>
                <a:gd name="connsiteX28" fmla="*/ 65949 w 245040"/>
                <a:gd name="connsiteY28" fmla="*/ 251850 h 271682"/>
                <a:gd name="connsiteX29" fmla="*/ 71326 w 245040"/>
                <a:gd name="connsiteY29" fmla="*/ 229508 h 271682"/>
                <a:gd name="connsiteX30" fmla="*/ 72998 w 245040"/>
                <a:gd name="connsiteY30" fmla="*/ 227477 h 271682"/>
                <a:gd name="connsiteX31" fmla="*/ 91039 w 245040"/>
                <a:gd name="connsiteY31" fmla="*/ 219951 h 271682"/>
                <a:gd name="connsiteX32" fmla="*/ 93906 w 245040"/>
                <a:gd name="connsiteY32" fmla="*/ 219951 h 271682"/>
                <a:gd name="connsiteX33" fmla="*/ 119473 w 245040"/>
                <a:gd name="connsiteY33" fmla="*/ 238110 h 271682"/>
                <a:gd name="connsiteX34" fmla="*/ 141337 w 245040"/>
                <a:gd name="connsiteY34" fmla="*/ 238110 h 271682"/>
                <a:gd name="connsiteX35" fmla="*/ 153285 w 245040"/>
                <a:gd name="connsiteY35" fmla="*/ 206809 h 271682"/>
                <a:gd name="connsiteX36" fmla="*/ 155793 w 245040"/>
                <a:gd name="connsiteY36" fmla="*/ 205016 h 271682"/>
                <a:gd name="connsiteX37" fmla="*/ 176821 w 245040"/>
                <a:gd name="connsiteY37" fmla="*/ 202746 h 271682"/>
                <a:gd name="connsiteX38" fmla="*/ 188768 w 245040"/>
                <a:gd name="connsiteY38" fmla="*/ 164276 h 271682"/>
                <a:gd name="connsiteX39" fmla="*/ 191277 w 245040"/>
                <a:gd name="connsiteY39" fmla="*/ 162245 h 271682"/>
                <a:gd name="connsiteX40" fmla="*/ 209557 w 245040"/>
                <a:gd name="connsiteY40" fmla="*/ 160214 h 271682"/>
                <a:gd name="connsiteX41" fmla="*/ 216844 w 245040"/>
                <a:gd name="connsiteY41" fmla="*/ 144683 h 271682"/>
                <a:gd name="connsiteX42" fmla="*/ 218995 w 245040"/>
                <a:gd name="connsiteY42" fmla="*/ 143010 h 271682"/>
                <a:gd name="connsiteX43" fmla="*/ 234765 w 245040"/>
                <a:gd name="connsiteY43" fmla="*/ 140023 h 271682"/>
                <a:gd name="connsiteX44" fmla="*/ 237513 w 245040"/>
                <a:gd name="connsiteY44" fmla="*/ 132616 h 271682"/>
                <a:gd name="connsiteX45" fmla="*/ 239425 w 245040"/>
                <a:gd name="connsiteY45" fmla="*/ 130824 h 271682"/>
                <a:gd name="connsiteX46" fmla="*/ 245040 w 245040"/>
                <a:gd name="connsiteY46" fmla="*/ 128912 h 27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5040" h="271682">
                  <a:moveTo>
                    <a:pt x="242890" y="113141"/>
                  </a:moveTo>
                  <a:lnTo>
                    <a:pt x="215052" y="109677"/>
                  </a:lnTo>
                  <a:cubicBezTo>
                    <a:pt x="213841" y="109482"/>
                    <a:pt x="212858" y="108592"/>
                    <a:pt x="212543" y="107407"/>
                  </a:cubicBezTo>
                  <a:lnTo>
                    <a:pt x="205375" y="79569"/>
                  </a:lnTo>
                  <a:lnTo>
                    <a:pt x="193428" y="77897"/>
                  </a:lnTo>
                  <a:cubicBezTo>
                    <a:pt x="192150" y="77753"/>
                    <a:pt x="191125" y="76776"/>
                    <a:pt x="190919" y="75507"/>
                  </a:cubicBezTo>
                  <a:lnTo>
                    <a:pt x="188768" y="61768"/>
                  </a:lnTo>
                  <a:lnTo>
                    <a:pt x="159617" y="48626"/>
                  </a:lnTo>
                  <a:cubicBezTo>
                    <a:pt x="158550" y="48138"/>
                    <a:pt x="157887" y="47050"/>
                    <a:pt x="157944" y="45878"/>
                  </a:cubicBezTo>
                  <a:lnTo>
                    <a:pt x="157944" y="26882"/>
                  </a:lnTo>
                  <a:lnTo>
                    <a:pt x="142293" y="0"/>
                  </a:lnTo>
                  <a:lnTo>
                    <a:pt x="117681" y="4779"/>
                  </a:lnTo>
                  <a:lnTo>
                    <a:pt x="100836" y="20311"/>
                  </a:lnTo>
                  <a:cubicBezTo>
                    <a:pt x="100248" y="20916"/>
                    <a:pt x="99395" y="21186"/>
                    <a:pt x="98566" y="21027"/>
                  </a:cubicBezTo>
                  <a:cubicBezTo>
                    <a:pt x="97768" y="20968"/>
                    <a:pt x="97032" y="20578"/>
                    <a:pt x="96534" y="19952"/>
                  </a:cubicBezTo>
                  <a:lnTo>
                    <a:pt x="88171" y="9439"/>
                  </a:lnTo>
                  <a:lnTo>
                    <a:pt x="28435" y="20549"/>
                  </a:lnTo>
                  <a:lnTo>
                    <a:pt x="28435" y="122580"/>
                  </a:lnTo>
                  <a:cubicBezTo>
                    <a:pt x="28435" y="124229"/>
                    <a:pt x="27097" y="125567"/>
                    <a:pt x="25448" y="125567"/>
                  </a:cubicBezTo>
                  <a:lnTo>
                    <a:pt x="0" y="125567"/>
                  </a:lnTo>
                  <a:lnTo>
                    <a:pt x="0" y="206092"/>
                  </a:lnTo>
                  <a:lnTo>
                    <a:pt x="15054" y="213738"/>
                  </a:lnTo>
                  <a:cubicBezTo>
                    <a:pt x="15681" y="214148"/>
                    <a:pt x="16178" y="214728"/>
                    <a:pt x="16487" y="215411"/>
                  </a:cubicBezTo>
                  <a:lnTo>
                    <a:pt x="27718" y="246354"/>
                  </a:lnTo>
                  <a:cubicBezTo>
                    <a:pt x="28251" y="247278"/>
                    <a:pt x="28251" y="248417"/>
                    <a:pt x="27718" y="249341"/>
                  </a:cubicBezTo>
                  <a:lnTo>
                    <a:pt x="17443" y="261288"/>
                  </a:lnTo>
                  <a:lnTo>
                    <a:pt x="21505" y="271683"/>
                  </a:lnTo>
                  <a:lnTo>
                    <a:pt x="48387" y="271683"/>
                  </a:lnTo>
                  <a:lnTo>
                    <a:pt x="65949" y="251850"/>
                  </a:lnTo>
                  <a:lnTo>
                    <a:pt x="71326" y="229508"/>
                  </a:lnTo>
                  <a:cubicBezTo>
                    <a:pt x="71521" y="228601"/>
                    <a:pt x="72145" y="227844"/>
                    <a:pt x="72998" y="227477"/>
                  </a:cubicBezTo>
                  <a:lnTo>
                    <a:pt x="91039" y="219951"/>
                  </a:lnTo>
                  <a:cubicBezTo>
                    <a:pt x="91937" y="219483"/>
                    <a:pt x="93008" y="219483"/>
                    <a:pt x="93906" y="219951"/>
                  </a:cubicBezTo>
                  <a:lnTo>
                    <a:pt x="119473" y="238110"/>
                  </a:lnTo>
                  <a:lnTo>
                    <a:pt x="141337" y="238110"/>
                  </a:lnTo>
                  <a:lnTo>
                    <a:pt x="153285" y="206809"/>
                  </a:lnTo>
                  <a:cubicBezTo>
                    <a:pt x="153763" y="205824"/>
                    <a:pt x="154707" y="205150"/>
                    <a:pt x="155793" y="205016"/>
                  </a:cubicBezTo>
                  <a:lnTo>
                    <a:pt x="176821" y="202746"/>
                  </a:lnTo>
                  <a:lnTo>
                    <a:pt x="188768" y="164276"/>
                  </a:lnTo>
                  <a:cubicBezTo>
                    <a:pt x="189107" y="163148"/>
                    <a:pt x="190103" y="162342"/>
                    <a:pt x="191277" y="162245"/>
                  </a:cubicBezTo>
                  <a:lnTo>
                    <a:pt x="209557" y="160214"/>
                  </a:lnTo>
                  <a:lnTo>
                    <a:pt x="216844" y="144683"/>
                  </a:lnTo>
                  <a:cubicBezTo>
                    <a:pt x="217194" y="143768"/>
                    <a:pt x="218022" y="143123"/>
                    <a:pt x="218995" y="143010"/>
                  </a:cubicBezTo>
                  <a:lnTo>
                    <a:pt x="234765" y="140023"/>
                  </a:lnTo>
                  <a:lnTo>
                    <a:pt x="237513" y="132616"/>
                  </a:lnTo>
                  <a:cubicBezTo>
                    <a:pt x="237855" y="131766"/>
                    <a:pt x="238555" y="131110"/>
                    <a:pt x="239425" y="130824"/>
                  </a:cubicBezTo>
                  <a:lnTo>
                    <a:pt x="245040" y="128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0" name="Полилиния: фигура 37">
              <a:extLst>
                <a:ext uri="{FF2B5EF4-FFF2-40B4-BE49-F238E27FC236}">
                  <a16:creationId xmlns:a16="http://schemas.microsoft.com/office/drawing/2014/main" id="{1781AF61-3D2D-4AC1-9282-57B698E9DC6A}"/>
                </a:ext>
              </a:extLst>
            </p:cNvPr>
            <p:cNvSpPr/>
            <p:nvPr/>
          </p:nvSpPr>
          <p:spPr>
            <a:xfrm>
              <a:off x="6188949" y="5371107"/>
              <a:ext cx="5615" cy="1911"/>
            </a:xfrm>
            <a:custGeom>
              <a:avLst/>
              <a:gdLst>
                <a:gd name="connsiteX0" fmla="*/ 0 w 5615"/>
                <a:gd name="connsiteY0" fmla="*/ 1912 h 1911"/>
                <a:gd name="connsiteX1" fmla="*/ 5615 w 5615"/>
                <a:gd name="connsiteY1" fmla="*/ 0 h 1911"/>
                <a:gd name="connsiteX2" fmla="*/ 5615 w 5615"/>
                <a:gd name="connsiteY2" fmla="*/ 0 h 1911"/>
                <a:gd name="connsiteX3" fmla="*/ 0 w 5615"/>
                <a:gd name="connsiteY3" fmla="*/ 1912 h 1911"/>
              </a:gdLst>
              <a:ahLst/>
              <a:cxnLst>
                <a:cxn ang="0">
                  <a:pos x="connsiteX0" y="connsiteY0"/>
                </a:cxn>
                <a:cxn ang="0">
                  <a:pos x="connsiteX1" y="connsiteY1"/>
                </a:cxn>
                <a:cxn ang="0">
                  <a:pos x="connsiteX2" y="connsiteY2"/>
                </a:cxn>
                <a:cxn ang="0">
                  <a:pos x="connsiteX3" y="connsiteY3"/>
                </a:cxn>
              </a:cxnLst>
              <a:rect l="l" t="t" r="r" b="b"/>
              <a:pathLst>
                <a:path w="5615" h="1911">
                  <a:moveTo>
                    <a:pt x="0" y="1912"/>
                  </a:moveTo>
                  <a:lnTo>
                    <a:pt x="5615" y="0"/>
                  </a:lnTo>
                  <a:lnTo>
                    <a:pt x="5615" y="0"/>
                  </a:lnTo>
                  <a:lnTo>
                    <a:pt x="0"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1" name="Полилиния: фигура 38">
              <a:extLst>
                <a:ext uri="{FF2B5EF4-FFF2-40B4-BE49-F238E27FC236}">
                  <a16:creationId xmlns:a16="http://schemas.microsoft.com/office/drawing/2014/main" id="{23E37CC6-E632-47E6-B794-FB95106A11FA}"/>
                </a:ext>
              </a:extLst>
            </p:cNvPr>
            <p:cNvSpPr/>
            <p:nvPr/>
          </p:nvSpPr>
          <p:spPr>
            <a:xfrm>
              <a:off x="6192533" y="5354978"/>
              <a:ext cx="2030" cy="16128"/>
            </a:xfrm>
            <a:custGeom>
              <a:avLst/>
              <a:gdLst>
                <a:gd name="connsiteX0" fmla="*/ 2031 w 2030"/>
                <a:gd name="connsiteY0" fmla="*/ 16129 h 16128"/>
                <a:gd name="connsiteX1" fmla="*/ 2031 w 2030"/>
                <a:gd name="connsiteY1" fmla="*/ 16129 h 16128"/>
                <a:gd name="connsiteX2" fmla="*/ 0 w 2030"/>
                <a:gd name="connsiteY2" fmla="*/ 0 h 16128"/>
                <a:gd name="connsiteX3" fmla="*/ 2031 w 2030"/>
                <a:gd name="connsiteY3" fmla="*/ 16129 h 16128"/>
              </a:gdLst>
              <a:ahLst/>
              <a:cxnLst>
                <a:cxn ang="0">
                  <a:pos x="connsiteX0" y="connsiteY0"/>
                </a:cxn>
                <a:cxn ang="0">
                  <a:pos x="connsiteX1" y="connsiteY1"/>
                </a:cxn>
                <a:cxn ang="0">
                  <a:pos x="connsiteX2" y="connsiteY2"/>
                </a:cxn>
                <a:cxn ang="0">
                  <a:pos x="connsiteX3" y="connsiteY3"/>
                </a:cxn>
              </a:cxnLst>
              <a:rect l="l" t="t" r="r" b="b"/>
              <a:pathLst>
                <a:path w="2030" h="16128">
                  <a:moveTo>
                    <a:pt x="2031" y="16129"/>
                  </a:moveTo>
                  <a:lnTo>
                    <a:pt x="2031" y="16129"/>
                  </a:lnTo>
                  <a:lnTo>
                    <a:pt x="0" y="0"/>
                  </a:lnTo>
                  <a:lnTo>
                    <a:pt x="2031" y="161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2" name="Полилиния: фигура 39">
              <a:extLst>
                <a:ext uri="{FF2B5EF4-FFF2-40B4-BE49-F238E27FC236}">
                  <a16:creationId xmlns:a16="http://schemas.microsoft.com/office/drawing/2014/main" id="{6E04DEB0-0344-483F-9A99-261CC1F95377}"/>
                </a:ext>
              </a:extLst>
            </p:cNvPr>
            <p:cNvSpPr/>
            <p:nvPr/>
          </p:nvSpPr>
          <p:spPr>
            <a:xfrm>
              <a:off x="6092056" y="5242195"/>
              <a:ext cx="15650" cy="26881"/>
            </a:xfrm>
            <a:custGeom>
              <a:avLst/>
              <a:gdLst>
                <a:gd name="connsiteX0" fmla="*/ 0 w 15650"/>
                <a:gd name="connsiteY0" fmla="*/ 0 h 26881"/>
                <a:gd name="connsiteX1" fmla="*/ 15651 w 15650"/>
                <a:gd name="connsiteY1" fmla="*/ 26882 h 26881"/>
                <a:gd name="connsiteX2" fmla="*/ 0 w 15650"/>
                <a:gd name="connsiteY2" fmla="*/ 0 h 26881"/>
                <a:gd name="connsiteX3" fmla="*/ 0 w 15650"/>
                <a:gd name="connsiteY3" fmla="*/ 0 h 26881"/>
              </a:gdLst>
              <a:ahLst/>
              <a:cxnLst>
                <a:cxn ang="0">
                  <a:pos x="connsiteX0" y="connsiteY0"/>
                </a:cxn>
                <a:cxn ang="0">
                  <a:pos x="connsiteX1" y="connsiteY1"/>
                </a:cxn>
                <a:cxn ang="0">
                  <a:pos x="connsiteX2" y="connsiteY2"/>
                </a:cxn>
                <a:cxn ang="0">
                  <a:pos x="connsiteX3" y="connsiteY3"/>
                </a:cxn>
              </a:cxnLst>
              <a:rect l="l" t="t" r="r" b="b"/>
              <a:pathLst>
                <a:path w="15650" h="26881">
                  <a:moveTo>
                    <a:pt x="0" y="0"/>
                  </a:moveTo>
                  <a:lnTo>
                    <a:pt x="15651" y="26882"/>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3" name="Полилиния: фигура 40">
              <a:extLst>
                <a:ext uri="{FF2B5EF4-FFF2-40B4-BE49-F238E27FC236}">
                  <a16:creationId xmlns:a16="http://schemas.microsoft.com/office/drawing/2014/main" id="{469FA30F-0C27-47A9-8EEF-623DC38381F8}"/>
                </a:ext>
              </a:extLst>
            </p:cNvPr>
            <p:cNvSpPr/>
            <p:nvPr/>
          </p:nvSpPr>
          <p:spPr>
            <a:xfrm>
              <a:off x="6194564" y="537110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4" name="Полилиния: фигура 41">
              <a:extLst>
                <a:ext uri="{FF2B5EF4-FFF2-40B4-BE49-F238E27FC236}">
                  <a16:creationId xmlns:a16="http://schemas.microsoft.com/office/drawing/2014/main" id="{03EA5FAE-BEF1-4401-AEF6-AA175435E381}"/>
                </a:ext>
              </a:extLst>
            </p:cNvPr>
            <p:cNvSpPr/>
            <p:nvPr/>
          </p:nvSpPr>
          <p:spPr>
            <a:xfrm>
              <a:off x="5726587" y="5211610"/>
              <a:ext cx="362721" cy="367978"/>
            </a:xfrm>
            <a:custGeom>
              <a:avLst/>
              <a:gdLst>
                <a:gd name="connsiteX0" fmla="*/ 220428 w 362721"/>
                <a:gd name="connsiteY0" fmla="*/ 150178 h 367978"/>
                <a:gd name="connsiteX1" fmla="*/ 245876 w 362721"/>
                <a:gd name="connsiteY1" fmla="*/ 150178 h 367978"/>
                <a:gd name="connsiteX2" fmla="*/ 245876 w 362721"/>
                <a:gd name="connsiteY2" fmla="*/ 48626 h 367978"/>
                <a:gd name="connsiteX3" fmla="*/ 248266 w 362721"/>
                <a:gd name="connsiteY3" fmla="*/ 45759 h 367978"/>
                <a:gd name="connsiteX4" fmla="*/ 312065 w 362721"/>
                <a:gd name="connsiteY4" fmla="*/ 33811 h 367978"/>
                <a:gd name="connsiteX5" fmla="*/ 314932 w 362721"/>
                <a:gd name="connsiteY5" fmla="*/ 34886 h 367978"/>
                <a:gd name="connsiteX6" fmla="*/ 322339 w 362721"/>
                <a:gd name="connsiteY6" fmla="*/ 44325 h 367978"/>
                <a:gd name="connsiteX7" fmla="*/ 337393 w 362721"/>
                <a:gd name="connsiteY7" fmla="*/ 30466 h 367978"/>
                <a:gd name="connsiteX8" fmla="*/ 338827 w 362721"/>
                <a:gd name="connsiteY8" fmla="*/ 29629 h 367978"/>
                <a:gd name="connsiteX9" fmla="*/ 362721 w 362721"/>
                <a:gd name="connsiteY9" fmla="*/ 25209 h 367978"/>
                <a:gd name="connsiteX10" fmla="*/ 354358 w 362721"/>
                <a:gd name="connsiteY10" fmla="*/ 10872 h 367978"/>
                <a:gd name="connsiteX11" fmla="*/ 333570 w 362721"/>
                <a:gd name="connsiteY11" fmla="*/ 8363 h 367978"/>
                <a:gd name="connsiteX12" fmla="*/ 309675 w 362721"/>
                <a:gd name="connsiteY12" fmla="*/ 14456 h 367978"/>
                <a:gd name="connsiteX13" fmla="*/ 256151 w 362721"/>
                <a:gd name="connsiteY13" fmla="*/ 28076 h 367978"/>
                <a:gd name="connsiteX14" fmla="*/ 189007 w 362721"/>
                <a:gd name="connsiteY14" fmla="*/ 28076 h 367978"/>
                <a:gd name="connsiteX15" fmla="*/ 186737 w 362721"/>
                <a:gd name="connsiteY15" fmla="*/ 27121 h 367978"/>
                <a:gd name="connsiteX16" fmla="*/ 176104 w 362721"/>
                <a:gd name="connsiteY16" fmla="*/ 15771 h 367978"/>
                <a:gd name="connsiteX17" fmla="*/ 62006 w 362721"/>
                <a:gd name="connsiteY17" fmla="*/ 15771 h 367978"/>
                <a:gd name="connsiteX18" fmla="*/ 59736 w 362721"/>
                <a:gd name="connsiteY18" fmla="*/ 14815 h 367978"/>
                <a:gd name="connsiteX19" fmla="*/ 46117 w 362721"/>
                <a:gd name="connsiteY19" fmla="*/ 0 h 367978"/>
                <a:gd name="connsiteX20" fmla="*/ 28912 w 362721"/>
                <a:gd name="connsiteY20" fmla="*/ 0 h 367978"/>
                <a:gd name="connsiteX21" fmla="*/ 14815 w 362721"/>
                <a:gd name="connsiteY21" fmla="*/ 14217 h 367978"/>
                <a:gd name="connsiteX22" fmla="*/ 12664 w 362721"/>
                <a:gd name="connsiteY22" fmla="*/ 15054 h 367978"/>
                <a:gd name="connsiteX23" fmla="*/ 0 w 362721"/>
                <a:gd name="connsiteY23" fmla="*/ 15054 h 367978"/>
                <a:gd name="connsiteX24" fmla="*/ 0 w 362721"/>
                <a:gd name="connsiteY24" fmla="*/ 27001 h 367978"/>
                <a:gd name="connsiteX25" fmla="*/ 37276 w 362721"/>
                <a:gd name="connsiteY25" fmla="*/ 89605 h 367978"/>
                <a:gd name="connsiteX26" fmla="*/ 37276 w 362721"/>
                <a:gd name="connsiteY26" fmla="*/ 90322 h 367978"/>
                <a:gd name="connsiteX27" fmla="*/ 43130 w 362721"/>
                <a:gd name="connsiteY27" fmla="*/ 110633 h 367978"/>
                <a:gd name="connsiteX28" fmla="*/ 69653 w 362721"/>
                <a:gd name="connsiteY28" fmla="*/ 154837 h 367978"/>
                <a:gd name="connsiteX29" fmla="*/ 74073 w 362721"/>
                <a:gd name="connsiteY29" fmla="*/ 167860 h 367978"/>
                <a:gd name="connsiteX30" fmla="*/ 74073 w 362721"/>
                <a:gd name="connsiteY30" fmla="*/ 169294 h 367978"/>
                <a:gd name="connsiteX31" fmla="*/ 71803 w 362721"/>
                <a:gd name="connsiteY31" fmla="*/ 183272 h 367978"/>
                <a:gd name="connsiteX32" fmla="*/ 71803 w 362721"/>
                <a:gd name="connsiteY32" fmla="*/ 213260 h 367978"/>
                <a:gd name="connsiteX33" fmla="*/ 82078 w 362721"/>
                <a:gd name="connsiteY33" fmla="*/ 241217 h 367978"/>
                <a:gd name="connsiteX34" fmla="*/ 82078 w 362721"/>
                <a:gd name="connsiteY34" fmla="*/ 242292 h 367978"/>
                <a:gd name="connsiteX35" fmla="*/ 82078 w 362721"/>
                <a:gd name="connsiteY35" fmla="*/ 263678 h 367978"/>
                <a:gd name="connsiteX36" fmla="*/ 94742 w 362721"/>
                <a:gd name="connsiteY36" fmla="*/ 311467 h 367978"/>
                <a:gd name="connsiteX37" fmla="*/ 106690 w 362721"/>
                <a:gd name="connsiteY37" fmla="*/ 332495 h 367978"/>
                <a:gd name="connsiteX38" fmla="*/ 124491 w 362721"/>
                <a:gd name="connsiteY38" fmla="*/ 347787 h 367978"/>
                <a:gd name="connsiteX39" fmla="*/ 138470 w 362721"/>
                <a:gd name="connsiteY39" fmla="*/ 337871 h 367978"/>
                <a:gd name="connsiteX40" fmla="*/ 141576 w 362721"/>
                <a:gd name="connsiteY40" fmla="*/ 337871 h 367978"/>
                <a:gd name="connsiteX41" fmla="*/ 155076 w 362721"/>
                <a:gd name="connsiteY41" fmla="*/ 344920 h 367978"/>
                <a:gd name="connsiteX42" fmla="*/ 156390 w 362721"/>
                <a:gd name="connsiteY42" fmla="*/ 348623 h 367978"/>
                <a:gd name="connsiteX43" fmla="*/ 152089 w 362721"/>
                <a:gd name="connsiteY43" fmla="*/ 359735 h 367978"/>
                <a:gd name="connsiteX44" fmla="*/ 172161 w 362721"/>
                <a:gd name="connsiteY44" fmla="*/ 367978 h 367978"/>
                <a:gd name="connsiteX45" fmla="*/ 197967 w 362721"/>
                <a:gd name="connsiteY45" fmla="*/ 367978 h 367978"/>
                <a:gd name="connsiteX46" fmla="*/ 199998 w 362721"/>
                <a:gd name="connsiteY46" fmla="*/ 357704 h 367978"/>
                <a:gd name="connsiteX47" fmla="*/ 201910 w 362721"/>
                <a:gd name="connsiteY47" fmla="*/ 355434 h 367978"/>
                <a:gd name="connsiteX48" fmla="*/ 216844 w 362721"/>
                <a:gd name="connsiteY48" fmla="*/ 349938 h 367978"/>
                <a:gd name="connsiteX49" fmla="*/ 216844 w 362721"/>
                <a:gd name="connsiteY49" fmla="*/ 153165 h 367978"/>
                <a:gd name="connsiteX50" fmla="*/ 219770 w 362721"/>
                <a:gd name="connsiteY50" fmla="*/ 150118 h 367978"/>
                <a:gd name="connsiteX51" fmla="*/ 220428 w 362721"/>
                <a:gd name="connsiteY51" fmla="*/ 150178 h 36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2721" h="367978">
                  <a:moveTo>
                    <a:pt x="220428" y="150178"/>
                  </a:moveTo>
                  <a:lnTo>
                    <a:pt x="245876" y="150178"/>
                  </a:lnTo>
                  <a:lnTo>
                    <a:pt x="245876" y="48626"/>
                  </a:lnTo>
                  <a:cubicBezTo>
                    <a:pt x="245904" y="47229"/>
                    <a:pt x="246896" y="46037"/>
                    <a:pt x="248266" y="45759"/>
                  </a:cubicBezTo>
                  <a:lnTo>
                    <a:pt x="312065" y="33811"/>
                  </a:lnTo>
                  <a:cubicBezTo>
                    <a:pt x="313141" y="33664"/>
                    <a:pt x="314218" y="34068"/>
                    <a:pt x="314932" y="34886"/>
                  </a:cubicBezTo>
                  <a:lnTo>
                    <a:pt x="322339" y="44325"/>
                  </a:lnTo>
                  <a:lnTo>
                    <a:pt x="337393" y="30466"/>
                  </a:lnTo>
                  <a:cubicBezTo>
                    <a:pt x="337814" y="30099"/>
                    <a:pt x="338300" y="29815"/>
                    <a:pt x="338827" y="29629"/>
                  </a:cubicBezTo>
                  <a:lnTo>
                    <a:pt x="362721" y="25209"/>
                  </a:lnTo>
                  <a:lnTo>
                    <a:pt x="354358" y="10872"/>
                  </a:lnTo>
                  <a:lnTo>
                    <a:pt x="333570" y="8363"/>
                  </a:lnTo>
                  <a:lnTo>
                    <a:pt x="309675" y="14456"/>
                  </a:lnTo>
                  <a:lnTo>
                    <a:pt x="256151" y="28076"/>
                  </a:lnTo>
                  <a:lnTo>
                    <a:pt x="189007" y="28076"/>
                  </a:lnTo>
                  <a:cubicBezTo>
                    <a:pt x="188154" y="28070"/>
                    <a:pt x="187337" y="27727"/>
                    <a:pt x="186737" y="27121"/>
                  </a:cubicBezTo>
                  <a:lnTo>
                    <a:pt x="176104" y="15771"/>
                  </a:lnTo>
                  <a:lnTo>
                    <a:pt x="62006" y="15771"/>
                  </a:lnTo>
                  <a:cubicBezTo>
                    <a:pt x="61153" y="15765"/>
                    <a:pt x="60337" y="15421"/>
                    <a:pt x="59736" y="14815"/>
                  </a:cubicBezTo>
                  <a:lnTo>
                    <a:pt x="46117" y="0"/>
                  </a:lnTo>
                  <a:lnTo>
                    <a:pt x="28912" y="0"/>
                  </a:lnTo>
                  <a:lnTo>
                    <a:pt x="14815" y="14217"/>
                  </a:lnTo>
                  <a:cubicBezTo>
                    <a:pt x="14232" y="14762"/>
                    <a:pt x="13462" y="15061"/>
                    <a:pt x="12664" y="15054"/>
                  </a:cubicBezTo>
                  <a:lnTo>
                    <a:pt x="0" y="15054"/>
                  </a:lnTo>
                  <a:lnTo>
                    <a:pt x="0" y="27001"/>
                  </a:lnTo>
                  <a:lnTo>
                    <a:pt x="37276" y="89605"/>
                  </a:lnTo>
                  <a:cubicBezTo>
                    <a:pt x="37327" y="89841"/>
                    <a:pt x="37327" y="90086"/>
                    <a:pt x="37276" y="90322"/>
                  </a:cubicBezTo>
                  <a:lnTo>
                    <a:pt x="43130" y="110633"/>
                  </a:lnTo>
                  <a:lnTo>
                    <a:pt x="69653" y="154837"/>
                  </a:lnTo>
                  <a:lnTo>
                    <a:pt x="74073" y="167860"/>
                  </a:lnTo>
                  <a:cubicBezTo>
                    <a:pt x="74132" y="168336"/>
                    <a:pt x="74132" y="168817"/>
                    <a:pt x="74073" y="169294"/>
                  </a:cubicBezTo>
                  <a:lnTo>
                    <a:pt x="71803" y="183272"/>
                  </a:lnTo>
                  <a:lnTo>
                    <a:pt x="71803" y="213260"/>
                  </a:lnTo>
                  <a:lnTo>
                    <a:pt x="82078" y="241217"/>
                  </a:lnTo>
                  <a:cubicBezTo>
                    <a:pt x="82136" y="241573"/>
                    <a:pt x="82136" y="241936"/>
                    <a:pt x="82078" y="242292"/>
                  </a:cubicBezTo>
                  <a:lnTo>
                    <a:pt x="82078" y="263678"/>
                  </a:lnTo>
                  <a:lnTo>
                    <a:pt x="94742" y="311467"/>
                  </a:lnTo>
                  <a:lnTo>
                    <a:pt x="106690" y="332495"/>
                  </a:lnTo>
                  <a:lnTo>
                    <a:pt x="124491" y="347787"/>
                  </a:lnTo>
                  <a:lnTo>
                    <a:pt x="138470" y="337871"/>
                  </a:lnTo>
                  <a:cubicBezTo>
                    <a:pt x="139424" y="337290"/>
                    <a:pt x="140622" y="337290"/>
                    <a:pt x="141576" y="337871"/>
                  </a:cubicBezTo>
                  <a:lnTo>
                    <a:pt x="155076" y="344920"/>
                  </a:lnTo>
                  <a:cubicBezTo>
                    <a:pt x="156379" y="345652"/>
                    <a:pt x="156941" y="347234"/>
                    <a:pt x="156390" y="348623"/>
                  </a:cubicBezTo>
                  <a:lnTo>
                    <a:pt x="152089" y="359735"/>
                  </a:lnTo>
                  <a:lnTo>
                    <a:pt x="172161" y="367978"/>
                  </a:lnTo>
                  <a:lnTo>
                    <a:pt x="197967" y="367978"/>
                  </a:lnTo>
                  <a:lnTo>
                    <a:pt x="199998" y="357704"/>
                  </a:lnTo>
                  <a:cubicBezTo>
                    <a:pt x="200210" y="356672"/>
                    <a:pt x="200929" y="355817"/>
                    <a:pt x="201910" y="355434"/>
                  </a:cubicBezTo>
                  <a:lnTo>
                    <a:pt x="216844" y="349938"/>
                  </a:lnTo>
                  <a:lnTo>
                    <a:pt x="216844" y="153165"/>
                  </a:lnTo>
                  <a:cubicBezTo>
                    <a:pt x="216811" y="151516"/>
                    <a:pt x="218121" y="150152"/>
                    <a:pt x="219770" y="150118"/>
                  </a:cubicBezTo>
                  <a:cubicBezTo>
                    <a:pt x="219991" y="150114"/>
                    <a:pt x="220212" y="150134"/>
                    <a:pt x="220428" y="15017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5" name="Полилиния: фигура 42">
              <a:extLst>
                <a:ext uri="{FF2B5EF4-FFF2-40B4-BE49-F238E27FC236}">
                  <a16:creationId xmlns:a16="http://schemas.microsoft.com/office/drawing/2014/main" id="{7F2B191E-2780-416A-93EE-51407209BAF3}"/>
                </a:ext>
              </a:extLst>
            </p:cNvPr>
            <p:cNvSpPr/>
            <p:nvPr/>
          </p:nvSpPr>
          <p:spPr>
            <a:xfrm>
              <a:off x="5851675" y="5549362"/>
              <a:ext cx="13978" cy="9916"/>
            </a:xfrm>
            <a:custGeom>
              <a:avLst/>
              <a:gdLst>
                <a:gd name="connsiteX0" fmla="*/ 0 w 13978"/>
                <a:gd name="connsiteY0" fmla="*/ 9917 h 9916"/>
                <a:gd name="connsiteX1" fmla="*/ 13979 w 13978"/>
                <a:gd name="connsiteY1" fmla="*/ 0 h 9916"/>
                <a:gd name="connsiteX2" fmla="*/ 0 w 13978"/>
                <a:gd name="connsiteY2" fmla="*/ 9917 h 9916"/>
                <a:gd name="connsiteX3" fmla="*/ 0 w 13978"/>
                <a:gd name="connsiteY3" fmla="*/ 9917 h 9916"/>
              </a:gdLst>
              <a:ahLst/>
              <a:cxnLst>
                <a:cxn ang="0">
                  <a:pos x="connsiteX0" y="connsiteY0"/>
                </a:cxn>
                <a:cxn ang="0">
                  <a:pos x="connsiteX1" y="connsiteY1"/>
                </a:cxn>
                <a:cxn ang="0">
                  <a:pos x="connsiteX2" y="connsiteY2"/>
                </a:cxn>
                <a:cxn ang="0">
                  <a:pos x="connsiteX3" y="connsiteY3"/>
                </a:cxn>
              </a:cxnLst>
              <a:rect l="l" t="t" r="r" b="b"/>
              <a:pathLst>
                <a:path w="13978" h="9916">
                  <a:moveTo>
                    <a:pt x="0" y="9917"/>
                  </a:moveTo>
                  <a:lnTo>
                    <a:pt x="13979" y="0"/>
                  </a:lnTo>
                  <a:lnTo>
                    <a:pt x="0" y="9917"/>
                  </a:lnTo>
                  <a:lnTo>
                    <a:pt x="0" y="99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6" name="Полилиния: фигура 43">
              <a:extLst>
                <a:ext uri="{FF2B5EF4-FFF2-40B4-BE49-F238E27FC236}">
                  <a16:creationId xmlns:a16="http://schemas.microsoft.com/office/drawing/2014/main" id="{A181E6A2-2263-4E06-872F-479036984896}"/>
                </a:ext>
              </a:extLst>
            </p:cNvPr>
            <p:cNvSpPr/>
            <p:nvPr/>
          </p:nvSpPr>
          <p:spPr>
            <a:xfrm>
              <a:off x="5620853" y="4601818"/>
              <a:ext cx="22699" cy="21505"/>
            </a:xfrm>
            <a:custGeom>
              <a:avLst/>
              <a:gdLst>
                <a:gd name="connsiteX0" fmla="*/ 9080 w 22699"/>
                <a:gd name="connsiteY0" fmla="*/ 0 h 21505"/>
                <a:gd name="connsiteX1" fmla="*/ 0 w 22699"/>
                <a:gd name="connsiteY1" fmla="*/ 12545 h 21505"/>
                <a:gd name="connsiteX2" fmla="*/ 16248 w 22699"/>
                <a:gd name="connsiteY2" fmla="*/ 21505 h 21505"/>
                <a:gd name="connsiteX3" fmla="*/ 22700 w 22699"/>
                <a:gd name="connsiteY3" fmla="*/ 5138 h 21505"/>
                <a:gd name="connsiteX4" fmla="*/ 9080 w 22699"/>
                <a:gd name="connsiteY4" fmla="*/ 0 h 21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9" h="21505">
                  <a:moveTo>
                    <a:pt x="9080" y="0"/>
                  </a:moveTo>
                  <a:lnTo>
                    <a:pt x="0" y="12545"/>
                  </a:lnTo>
                  <a:lnTo>
                    <a:pt x="16248" y="21505"/>
                  </a:lnTo>
                  <a:lnTo>
                    <a:pt x="22700" y="5138"/>
                  </a:lnTo>
                  <a:lnTo>
                    <a:pt x="908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7" name="Полилиния: фигура 44">
              <a:extLst>
                <a:ext uri="{FF2B5EF4-FFF2-40B4-BE49-F238E27FC236}">
                  <a16:creationId xmlns:a16="http://schemas.microsoft.com/office/drawing/2014/main" id="{003E7A91-01AB-49D5-ACD1-E82CA960CEE4}"/>
                </a:ext>
              </a:extLst>
            </p:cNvPr>
            <p:cNvSpPr/>
            <p:nvPr/>
          </p:nvSpPr>
          <p:spPr>
            <a:xfrm>
              <a:off x="6292413" y="4984491"/>
              <a:ext cx="90202" cy="231897"/>
            </a:xfrm>
            <a:custGeom>
              <a:avLst/>
              <a:gdLst>
                <a:gd name="connsiteX0" fmla="*/ 16846 w 90202"/>
                <a:gd name="connsiteY0" fmla="*/ 37515 h 231897"/>
                <a:gd name="connsiteX1" fmla="*/ 16009 w 90202"/>
                <a:gd name="connsiteY1" fmla="*/ 40621 h 231897"/>
                <a:gd name="connsiteX2" fmla="*/ 8244 w 90202"/>
                <a:gd name="connsiteY2" fmla="*/ 47312 h 231897"/>
                <a:gd name="connsiteX3" fmla="*/ 13979 w 90202"/>
                <a:gd name="connsiteY3" fmla="*/ 87096 h 231897"/>
                <a:gd name="connsiteX4" fmla="*/ 13979 w 90202"/>
                <a:gd name="connsiteY4" fmla="*/ 88769 h 231897"/>
                <a:gd name="connsiteX5" fmla="*/ 0 w 90202"/>
                <a:gd name="connsiteY5" fmla="*/ 120071 h 231897"/>
                <a:gd name="connsiteX6" fmla="*/ 21147 w 90202"/>
                <a:gd name="connsiteY6" fmla="*/ 161528 h 231897"/>
                <a:gd name="connsiteX7" fmla="*/ 34767 w 90202"/>
                <a:gd name="connsiteY7" fmla="*/ 161528 h 231897"/>
                <a:gd name="connsiteX8" fmla="*/ 37395 w 90202"/>
                <a:gd name="connsiteY8" fmla="*/ 163201 h 231897"/>
                <a:gd name="connsiteX9" fmla="*/ 46117 w 90202"/>
                <a:gd name="connsiteY9" fmla="*/ 179688 h 231897"/>
                <a:gd name="connsiteX10" fmla="*/ 46117 w 90202"/>
                <a:gd name="connsiteY10" fmla="*/ 182317 h 231897"/>
                <a:gd name="connsiteX11" fmla="*/ 40382 w 90202"/>
                <a:gd name="connsiteY11" fmla="*/ 195339 h 231897"/>
                <a:gd name="connsiteX12" fmla="*/ 61648 w 90202"/>
                <a:gd name="connsiteY12" fmla="*/ 230226 h 231897"/>
                <a:gd name="connsiteX13" fmla="*/ 73596 w 90202"/>
                <a:gd name="connsiteY13" fmla="*/ 231898 h 231897"/>
                <a:gd name="connsiteX14" fmla="*/ 90202 w 90202"/>
                <a:gd name="connsiteY14" fmla="*/ 160214 h 231897"/>
                <a:gd name="connsiteX15" fmla="*/ 74671 w 90202"/>
                <a:gd name="connsiteY15" fmla="*/ 146713 h 231897"/>
                <a:gd name="connsiteX16" fmla="*/ 73118 w 90202"/>
                <a:gd name="connsiteY16" fmla="*/ 159736 h 231897"/>
                <a:gd name="connsiteX17" fmla="*/ 71804 w 90202"/>
                <a:gd name="connsiteY17" fmla="*/ 161887 h 231897"/>
                <a:gd name="connsiteX18" fmla="*/ 69414 w 90202"/>
                <a:gd name="connsiteY18" fmla="*/ 161887 h 231897"/>
                <a:gd name="connsiteX19" fmla="*/ 46595 w 90202"/>
                <a:gd name="connsiteY19" fmla="*/ 155435 h 231897"/>
                <a:gd name="connsiteX20" fmla="*/ 44683 w 90202"/>
                <a:gd name="connsiteY20" fmla="*/ 153643 h 231897"/>
                <a:gd name="connsiteX21" fmla="*/ 34289 w 90202"/>
                <a:gd name="connsiteY21" fmla="*/ 128792 h 231897"/>
                <a:gd name="connsiteX22" fmla="*/ 34289 w 90202"/>
                <a:gd name="connsiteY22" fmla="*/ 127598 h 231897"/>
                <a:gd name="connsiteX23" fmla="*/ 34289 w 90202"/>
                <a:gd name="connsiteY23" fmla="*/ 105256 h 231897"/>
                <a:gd name="connsiteX24" fmla="*/ 25328 w 90202"/>
                <a:gd name="connsiteY24" fmla="*/ 93309 h 231897"/>
                <a:gd name="connsiteX25" fmla="*/ 25328 w 90202"/>
                <a:gd name="connsiteY25" fmla="*/ 90441 h 231897"/>
                <a:gd name="connsiteX26" fmla="*/ 32258 w 90202"/>
                <a:gd name="connsiteY26" fmla="*/ 73596 h 231897"/>
                <a:gd name="connsiteX27" fmla="*/ 28196 w 90202"/>
                <a:gd name="connsiteY27" fmla="*/ 33931 h 231897"/>
                <a:gd name="connsiteX28" fmla="*/ 23297 w 90202"/>
                <a:gd name="connsiteY28" fmla="*/ 23417 h 231897"/>
                <a:gd name="connsiteX29" fmla="*/ 23297 w 90202"/>
                <a:gd name="connsiteY29" fmla="*/ 21625 h 231897"/>
                <a:gd name="connsiteX30" fmla="*/ 26882 w 90202"/>
                <a:gd name="connsiteY30" fmla="*/ 4660 h 231897"/>
                <a:gd name="connsiteX31" fmla="*/ 14217 w 90202"/>
                <a:gd name="connsiteY31" fmla="*/ 1673 h 231897"/>
                <a:gd name="connsiteX32" fmla="*/ 6810 w 90202"/>
                <a:gd name="connsiteY32" fmla="*/ 0 h 23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202" h="231897">
                  <a:moveTo>
                    <a:pt x="16846" y="37515"/>
                  </a:moveTo>
                  <a:cubicBezTo>
                    <a:pt x="17167" y="38625"/>
                    <a:pt x="16844" y="39822"/>
                    <a:pt x="16009" y="40621"/>
                  </a:cubicBezTo>
                  <a:lnTo>
                    <a:pt x="8244" y="47312"/>
                  </a:lnTo>
                  <a:lnTo>
                    <a:pt x="13979" y="87096"/>
                  </a:lnTo>
                  <a:cubicBezTo>
                    <a:pt x="14161" y="87639"/>
                    <a:pt x="14161" y="88226"/>
                    <a:pt x="13979" y="88769"/>
                  </a:cubicBezTo>
                  <a:lnTo>
                    <a:pt x="0" y="120071"/>
                  </a:lnTo>
                  <a:lnTo>
                    <a:pt x="21147" y="161528"/>
                  </a:lnTo>
                  <a:lnTo>
                    <a:pt x="34767" y="161528"/>
                  </a:lnTo>
                  <a:cubicBezTo>
                    <a:pt x="35880" y="161574"/>
                    <a:pt x="36882" y="162213"/>
                    <a:pt x="37395" y="163201"/>
                  </a:cubicBezTo>
                  <a:lnTo>
                    <a:pt x="46117" y="179688"/>
                  </a:lnTo>
                  <a:cubicBezTo>
                    <a:pt x="46542" y="180513"/>
                    <a:pt x="46542" y="181492"/>
                    <a:pt x="46117" y="182317"/>
                  </a:cubicBezTo>
                  <a:lnTo>
                    <a:pt x="40382" y="195339"/>
                  </a:lnTo>
                  <a:lnTo>
                    <a:pt x="61648" y="230226"/>
                  </a:lnTo>
                  <a:lnTo>
                    <a:pt x="73596" y="231898"/>
                  </a:lnTo>
                  <a:lnTo>
                    <a:pt x="90202" y="160214"/>
                  </a:lnTo>
                  <a:lnTo>
                    <a:pt x="74671" y="146713"/>
                  </a:lnTo>
                  <a:lnTo>
                    <a:pt x="73118" y="159736"/>
                  </a:lnTo>
                  <a:cubicBezTo>
                    <a:pt x="73098" y="160637"/>
                    <a:pt x="72596" y="161458"/>
                    <a:pt x="71804" y="161887"/>
                  </a:cubicBezTo>
                  <a:cubicBezTo>
                    <a:pt x="71045" y="162235"/>
                    <a:pt x="70173" y="162235"/>
                    <a:pt x="69414" y="161887"/>
                  </a:cubicBezTo>
                  <a:lnTo>
                    <a:pt x="46595" y="155435"/>
                  </a:lnTo>
                  <a:cubicBezTo>
                    <a:pt x="45684" y="155221"/>
                    <a:pt x="44956" y="154538"/>
                    <a:pt x="44683" y="153643"/>
                  </a:cubicBezTo>
                  <a:lnTo>
                    <a:pt x="34289" y="128792"/>
                  </a:lnTo>
                  <a:cubicBezTo>
                    <a:pt x="34222" y="128397"/>
                    <a:pt x="34222" y="127993"/>
                    <a:pt x="34289" y="127598"/>
                  </a:cubicBezTo>
                  <a:lnTo>
                    <a:pt x="34289" y="105256"/>
                  </a:lnTo>
                  <a:lnTo>
                    <a:pt x="25328" y="93309"/>
                  </a:lnTo>
                  <a:cubicBezTo>
                    <a:pt x="24790" y="92429"/>
                    <a:pt x="24790" y="91321"/>
                    <a:pt x="25328" y="90441"/>
                  </a:cubicBezTo>
                  <a:lnTo>
                    <a:pt x="32258" y="73596"/>
                  </a:lnTo>
                  <a:lnTo>
                    <a:pt x="28196" y="33931"/>
                  </a:lnTo>
                  <a:lnTo>
                    <a:pt x="23297" y="23417"/>
                  </a:lnTo>
                  <a:cubicBezTo>
                    <a:pt x="23052" y="22845"/>
                    <a:pt x="23052" y="22197"/>
                    <a:pt x="23297" y="21625"/>
                  </a:cubicBezTo>
                  <a:lnTo>
                    <a:pt x="26882" y="4660"/>
                  </a:lnTo>
                  <a:lnTo>
                    <a:pt x="14217" y="1673"/>
                  </a:lnTo>
                  <a:lnTo>
                    <a:pt x="681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8" name="Полилиния: фигура 45">
              <a:extLst>
                <a:ext uri="{FF2B5EF4-FFF2-40B4-BE49-F238E27FC236}">
                  <a16:creationId xmlns:a16="http://schemas.microsoft.com/office/drawing/2014/main" id="{2027C275-E84F-4CB3-85A0-4AA523BA4E0D}"/>
                </a:ext>
              </a:extLst>
            </p:cNvPr>
            <p:cNvSpPr/>
            <p:nvPr/>
          </p:nvSpPr>
          <p:spPr>
            <a:xfrm>
              <a:off x="6228734" y="5025112"/>
              <a:ext cx="281837" cy="488407"/>
            </a:xfrm>
            <a:custGeom>
              <a:avLst/>
              <a:gdLst>
                <a:gd name="connsiteX0" fmla="*/ 126283 w 281837"/>
                <a:gd name="connsiteY0" fmla="*/ 85304 h 488407"/>
                <a:gd name="connsiteX1" fmla="*/ 138231 w 281837"/>
                <a:gd name="connsiteY1" fmla="*/ 98446 h 488407"/>
                <a:gd name="connsiteX2" fmla="*/ 159258 w 281837"/>
                <a:gd name="connsiteY2" fmla="*/ 117084 h 488407"/>
                <a:gd name="connsiteX3" fmla="*/ 160214 w 281837"/>
                <a:gd name="connsiteY3" fmla="*/ 120071 h 488407"/>
                <a:gd name="connsiteX4" fmla="*/ 142532 w 281837"/>
                <a:gd name="connsiteY4" fmla="*/ 195578 h 488407"/>
                <a:gd name="connsiteX5" fmla="*/ 141337 w 281837"/>
                <a:gd name="connsiteY5" fmla="*/ 197370 h 488407"/>
                <a:gd name="connsiteX6" fmla="*/ 141337 w 281837"/>
                <a:gd name="connsiteY6" fmla="*/ 197370 h 488407"/>
                <a:gd name="connsiteX7" fmla="*/ 140142 w 281837"/>
                <a:gd name="connsiteY7" fmla="*/ 197370 h 488407"/>
                <a:gd name="connsiteX8" fmla="*/ 140142 w 281837"/>
                <a:gd name="connsiteY8" fmla="*/ 197370 h 488407"/>
                <a:gd name="connsiteX9" fmla="*/ 123774 w 281837"/>
                <a:gd name="connsiteY9" fmla="*/ 195100 h 488407"/>
                <a:gd name="connsiteX10" fmla="*/ 121624 w 281837"/>
                <a:gd name="connsiteY10" fmla="*/ 193666 h 488407"/>
                <a:gd name="connsiteX11" fmla="*/ 98804 w 281837"/>
                <a:gd name="connsiteY11" fmla="*/ 156271 h 488407"/>
                <a:gd name="connsiteX12" fmla="*/ 98804 w 281837"/>
                <a:gd name="connsiteY12" fmla="*/ 153523 h 488407"/>
                <a:gd name="connsiteX13" fmla="*/ 104539 w 281837"/>
                <a:gd name="connsiteY13" fmla="*/ 140381 h 488407"/>
                <a:gd name="connsiteX14" fmla="*/ 97371 w 281837"/>
                <a:gd name="connsiteY14" fmla="*/ 126642 h 488407"/>
                <a:gd name="connsiteX15" fmla="*/ 83631 w 281837"/>
                <a:gd name="connsiteY15" fmla="*/ 126642 h 488407"/>
                <a:gd name="connsiteX16" fmla="*/ 81003 w 281837"/>
                <a:gd name="connsiteY16" fmla="*/ 125088 h 488407"/>
                <a:gd name="connsiteX17" fmla="*/ 69653 w 281837"/>
                <a:gd name="connsiteY17" fmla="*/ 105136 h 488407"/>
                <a:gd name="connsiteX18" fmla="*/ 0 w 281837"/>
                <a:gd name="connsiteY18" fmla="*/ 129031 h 488407"/>
                <a:gd name="connsiteX19" fmla="*/ 4659 w 281837"/>
                <a:gd name="connsiteY19" fmla="*/ 147789 h 488407"/>
                <a:gd name="connsiteX20" fmla="*/ 4659 w 281837"/>
                <a:gd name="connsiteY20" fmla="*/ 147789 h 488407"/>
                <a:gd name="connsiteX21" fmla="*/ 4659 w 281837"/>
                <a:gd name="connsiteY21" fmla="*/ 155315 h 488407"/>
                <a:gd name="connsiteX22" fmla="*/ 26404 w 281837"/>
                <a:gd name="connsiteY22" fmla="*/ 156271 h 488407"/>
                <a:gd name="connsiteX23" fmla="*/ 28554 w 281837"/>
                <a:gd name="connsiteY23" fmla="*/ 157346 h 488407"/>
                <a:gd name="connsiteX24" fmla="*/ 41099 w 281837"/>
                <a:gd name="connsiteY24" fmla="*/ 171444 h 488407"/>
                <a:gd name="connsiteX25" fmla="*/ 54121 w 281837"/>
                <a:gd name="connsiteY25" fmla="*/ 163678 h 488407"/>
                <a:gd name="connsiteX26" fmla="*/ 57467 w 281837"/>
                <a:gd name="connsiteY26" fmla="*/ 163678 h 488407"/>
                <a:gd name="connsiteX27" fmla="*/ 76463 w 281837"/>
                <a:gd name="connsiteY27" fmla="*/ 178613 h 488407"/>
                <a:gd name="connsiteX28" fmla="*/ 77299 w 281837"/>
                <a:gd name="connsiteY28" fmla="*/ 182077 h 488407"/>
                <a:gd name="connsiteX29" fmla="*/ 70370 w 281837"/>
                <a:gd name="connsiteY29" fmla="*/ 200357 h 488407"/>
                <a:gd name="connsiteX30" fmla="*/ 79927 w 281837"/>
                <a:gd name="connsiteY30" fmla="*/ 212304 h 488407"/>
                <a:gd name="connsiteX31" fmla="*/ 79927 w 281837"/>
                <a:gd name="connsiteY31" fmla="*/ 215769 h 488407"/>
                <a:gd name="connsiteX32" fmla="*/ 64516 w 281837"/>
                <a:gd name="connsiteY32" fmla="*/ 240978 h 488407"/>
                <a:gd name="connsiteX33" fmla="*/ 72520 w 281837"/>
                <a:gd name="connsiteY33" fmla="*/ 247310 h 488407"/>
                <a:gd name="connsiteX34" fmla="*/ 73476 w 281837"/>
                <a:gd name="connsiteY34" fmla="*/ 250655 h 488407"/>
                <a:gd name="connsiteX35" fmla="*/ 69892 w 281837"/>
                <a:gd name="connsiteY35" fmla="*/ 261169 h 488407"/>
                <a:gd name="connsiteX36" fmla="*/ 79450 w 281837"/>
                <a:gd name="connsiteY36" fmla="*/ 271085 h 488407"/>
                <a:gd name="connsiteX37" fmla="*/ 79450 w 281837"/>
                <a:gd name="connsiteY37" fmla="*/ 274669 h 488407"/>
                <a:gd name="connsiteX38" fmla="*/ 67502 w 281837"/>
                <a:gd name="connsiteY38" fmla="*/ 293904 h 488407"/>
                <a:gd name="connsiteX39" fmla="*/ 64874 w 281837"/>
                <a:gd name="connsiteY39" fmla="*/ 295458 h 488407"/>
                <a:gd name="connsiteX40" fmla="*/ 56033 w 281837"/>
                <a:gd name="connsiteY40" fmla="*/ 295458 h 488407"/>
                <a:gd name="connsiteX41" fmla="*/ 56033 w 281837"/>
                <a:gd name="connsiteY41" fmla="*/ 320667 h 488407"/>
                <a:gd name="connsiteX42" fmla="*/ 55196 w 281837"/>
                <a:gd name="connsiteY42" fmla="*/ 322817 h 488407"/>
                <a:gd name="connsiteX43" fmla="*/ 25806 w 281837"/>
                <a:gd name="connsiteY43" fmla="*/ 354358 h 488407"/>
                <a:gd name="connsiteX44" fmla="*/ 36678 w 281837"/>
                <a:gd name="connsiteY44" fmla="*/ 373713 h 488407"/>
                <a:gd name="connsiteX45" fmla="*/ 36678 w 281837"/>
                <a:gd name="connsiteY45" fmla="*/ 376461 h 488407"/>
                <a:gd name="connsiteX46" fmla="*/ 31780 w 281837"/>
                <a:gd name="connsiteY46" fmla="*/ 387094 h 488407"/>
                <a:gd name="connsiteX47" fmla="*/ 45878 w 281837"/>
                <a:gd name="connsiteY47" fmla="*/ 415887 h 488407"/>
                <a:gd name="connsiteX48" fmla="*/ 45878 w 281837"/>
                <a:gd name="connsiteY48" fmla="*/ 417201 h 488407"/>
                <a:gd name="connsiteX49" fmla="*/ 45878 w 281837"/>
                <a:gd name="connsiteY49" fmla="*/ 448145 h 488407"/>
                <a:gd name="connsiteX50" fmla="*/ 45878 w 281837"/>
                <a:gd name="connsiteY50" fmla="*/ 449339 h 488407"/>
                <a:gd name="connsiteX51" fmla="*/ 39546 w 281837"/>
                <a:gd name="connsiteY51" fmla="*/ 464512 h 488407"/>
                <a:gd name="connsiteX52" fmla="*/ 39546 w 281837"/>
                <a:gd name="connsiteY52" fmla="*/ 488407 h 488407"/>
                <a:gd name="connsiteX53" fmla="*/ 63440 w 281837"/>
                <a:gd name="connsiteY53" fmla="*/ 488407 h 488407"/>
                <a:gd name="connsiteX54" fmla="*/ 63440 w 281837"/>
                <a:gd name="connsiteY54" fmla="*/ 445277 h 488407"/>
                <a:gd name="connsiteX55" fmla="*/ 64516 w 281837"/>
                <a:gd name="connsiteY55" fmla="*/ 443007 h 488407"/>
                <a:gd name="connsiteX56" fmla="*/ 75388 w 281837"/>
                <a:gd name="connsiteY56" fmla="*/ 433688 h 488407"/>
                <a:gd name="connsiteX57" fmla="*/ 76224 w 281837"/>
                <a:gd name="connsiteY57" fmla="*/ 433688 h 488407"/>
                <a:gd name="connsiteX58" fmla="*/ 125328 w 281837"/>
                <a:gd name="connsiteY58" fmla="*/ 413259 h 488407"/>
                <a:gd name="connsiteX59" fmla="*/ 136438 w 281837"/>
                <a:gd name="connsiteY59" fmla="*/ 398324 h 488407"/>
                <a:gd name="connsiteX60" fmla="*/ 132376 w 281837"/>
                <a:gd name="connsiteY60" fmla="*/ 346831 h 488407"/>
                <a:gd name="connsiteX61" fmla="*/ 126283 w 281837"/>
                <a:gd name="connsiteY61" fmla="*/ 302268 h 488407"/>
                <a:gd name="connsiteX62" fmla="*/ 114336 w 281837"/>
                <a:gd name="connsiteY62" fmla="*/ 290320 h 488407"/>
                <a:gd name="connsiteX63" fmla="*/ 113499 w 281837"/>
                <a:gd name="connsiteY63" fmla="*/ 288528 h 488407"/>
                <a:gd name="connsiteX64" fmla="*/ 110752 w 281837"/>
                <a:gd name="connsiteY64" fmla="*/ 260213 h 488407"/>
                <a:gd name="connsiteX65" fmla="*/ 112425 w 281837"/>
                <a:gd name="connsiteY65" fmla="*/ 257226 h 488407"/>
                <a:gd name="connsiteX66" fmla="*/ 161408 w 281837"/>
                <a:gd name="connsiteY66" fmla="*/ 233332 h 488407"/>
                <a:gd name="connsiteX67" fmla="*/ 172758 w 281837"/>
                <a:gd name="connsiteY67" fmla="*/ 206928 h 488407"/>
                <a:gd name="connsiteX68" fmla="*/ 173953 w 281837"/>
                <a:gd name="connsiteY68" fmla="*/ 205614 h 488407"/>
                <a:gd name="connsiteX69" fmla="*/ 208003 w 281837"/>
                <a:gd name="connsiteY69" fmla="*/ 184706 h 488407"/>
                <a:gd name="connsiteX70" fmla="*/ 208959 w 281837"/>
                <a:gd name="connsiteY70" fmla="*/ 184706 h 488407"/>
                <a:gd name="connsiteX71" fmla="*/ 235482 w 281837"/>
                <a:gd name="connsiteY71" fmla="*/ 179449 h 488407"/>
                <a:gd name="connsiteX72" fmla="*/ 255315 w 281837"/>
                <a:gd name="connsiteY72" fmla="*/ 163320 h 488407"/>
                <a:gd name="connsiteX73" fmla="*/ 281838 w 281837"/>
                <a:gd name="connsiteY73" fmla="*/ 112902 h 488407"/>
                <a:gd name="connsiteX74" fmla="*/ 276461 w 281837"/>
                <a:gd name="connsiteY74" fmla="*/ 55913 h 488407"/>
                <a:gd name="connsiteX75" fmla="*/ 268337 w 281837"/>
                <a:gd name="connsiteY75" fmla="*/ 12903 h 488407"/>
                <a:gd name="connsiteX76" fmla="*/ 268337 w 281837"/>
                <a:gd name="connsiteY76" fmla="*/ 11111 h 488407"/>
                <a:gd name="connsiteX77" fmla="*/ 273236 w 281837"/>
                <a:gd name="connsiteY77" fmla="*/ 0 h 488407"/>
                <a:gd name="connsiteX78" fmla="*/ 225446 w 281837"/>
                <a:gd name="connsiteY78" fmla="*/ 25209 h 488407"/>
                <a:gd name="connsiteX79" fmla="*/ 222579 w 281837"/>
                <a:gd name="connsiteY79" fmla="*/ 25209 h 488407"/>
                <a:gd name="connsiteX80" fmla="*/ 209676 w 281837"/>
                <a:gd name="connsiteY80" fmla="*/ 18160 h 488407"/>
                <a:gd name="connsiteX81" fmla="*/ 195817 w 281837"/>
                <a:gd name="connsiteY81" fmla="*/ 32616 h 488407"/>
                <a:gd name="connsiteX82" fmla="*/ 191994 w 281837"/>
                <a:gd name="connsiteY82" fmla="*/ 32616 h 488407"/>
                <a:gd name="connsiteX83" fmla="*/ 181480 w 281837"/>
                <a:gd name="connsiteY83" fmla="*/ 25806 h 488407"/>
                <a:gd name="connsiteX84" fmla="*/ 166068 w 281837"/>
                <a:gd name="connsiteY84" fmla="*/ 38590 h 488407"/>
                <a:gd name="connsiteX85" fmla="*/ 164156 w 281837"/>
                <a:gd name="connsiteY85" fmla="*/ 39307 h 488407"/>
                <a:gd name="connsiteX86" fmla="*/ 164156 w 281837"/>
                <a:gd name="connsiteY86" fmla="*/ 39307 h 488407"/>
                <a:gd name="connsiteX87" fmla="*/ 162125 w 281837"/>
                <a:gd name="connsiteY87" fmla="*/ 38231 h 488407"/>
                <a:gd name="connsiteX88" fmla="*/ 146952 w 281837"/>
                <a:gd name="connsiteY88" fmla="*/ 19832 h 488407"/>
                <a:gd name="connsiteX89" fmla="*/ 129151 w 281837"/>
                <a:gd name="connsiteY89" fmla="*/ 29510 h 488407"/>
                <a:gd name="connsiteX90" fmla="*/ 122341 w 281837"/>
                <a:gd name="connsiteY90" fmla="*/ 46475 h 48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81837" h="488407">
                  <a:moveTo>
                    <a:pt x="126283" y="85304"/>
                  </a:moveTo>
                  <a:lnTo>
                    <a:pt x="138231" y="98446"/>
                  </a:lnTo>
                  <a:lnTo>
                    <a:pt x="159258" y="117084"/>
                  </a:lnTo>
                  <a:cubicBezTo>
                    <a:pt x="160093" y="117834"/>
                    <a:pt x="160458" y="118975"/>
                    <a:pt x="160214" y="120071"/>
                  </a:cubicBezTo>
                  <a:lnTo>
                    <a:pt x="142532" y="195578"/>
                  </a:lnTo>
                  <a:cubicBezTo>
                    <a:pt x="142394" y="196313"/>
                    <a:pt x="141963" y="196960"/>
                    <a:pt x="141337" y="197370"/>
                  </a:cubicBezTo>
                  <a:lnTo>
                    <a:pt x="141337" y="197370"/>
                  </a:lnTo>
                  <a:cubicBezTo>
                    <a:pt x="140947" y="197483"/>
                    <a:pt x="140533" y="197483"/>
                    <a:pt x="140142" y="197370"/>
                  </a:cubicBezTo>
                  <a:lnTo>
                    <a:pt x="140142" y="197370"/>
                  </a:lnTo>
                  <a:lnTo>
                    <a:pt x="123774" y="195100"/>
                  </a:lnTo>
                  <a:cubicBezTo>
                    <a:pt x="122877" y="194973"/>
                    <a:pt x="122086" y="194446"/>
                    <a:pt x="121624" y="193666"/>
                  </a:cubicBezTo>
                  <a:lnTo>
                    <a:pt x="98804" y="156271"/>
                  </a:lnTo>
                  <a:cubicBezTo>
                    <a:pt x="98395" y="155401"/>
                    <a:pt x="98395" y="154393"/>
                    <a:pt x="98804" y="153523"/>
                  </a:cubicBezTo>
                  <a:lnTo>
                    <a:pt x="104539" y="140381"/>
                  </a:lnTo>
                  <a:lnTo>
                    <a:pt x="97371" y="126642"/>
                  </a:lnTo>
                  <a:lnTo>
                    <a:pt x="83631" y="126642"/>
                  </a:lnTo>
                  <a:cubicBezTo>
                    <a:pt x="82537" y="126644"/>
                    <a:pt x="81528" y="126049"/>
                    <a:pt x="81003" y="125088"/>
                  </a:cubicBezTo>
                  <a:lnTo>
                    <a:pt x="69653" y="105136"/>
                  </a:lnTo>
                  <a:lnTo>
                    <a:pt x="0" y="129031"/>
                  </a:lnTo>
                  <a:lnTo>
                    <a:pt x="4659" y="147789"/>
                  </a:lnTo>
                  <a:cubicBezTo>
                    <a:pt x="4659" y="147789"/>
                    <a:pt x="4659" y="147789"/>
                    <a:pt x="4659" y="147789"/>
                  </a:cubicBezTo>
                  <a:lnTo>
                    <a:pt x="4659" y="155315"/>
                  </a:lnTo>
                  <a:lnTo>
                    <a:pt x="26404" y="156271"/>
                  </a:lnTo>
                  <a:cubicBezTo>
                    <a:pt x="27248" y="156280"/>
                    <a:pt x="28040" y="156677"/>
                    <a:pt x="28554" y="157346"/>
                  </a:cubicBezTo>
                  <a:lnTo>
                    <a:pt x="41099" y="171444"/>
                  </a:lnTo>
                  <a:lnTo>
                    <a:pt x="54121" y="163678"/>
                  </a:lnTo>
                  <a:cubicBezTo>
                    <a:pt x="55141" y="163027"/>
                    <a:pt x="56447" y="163027"/>
                    <a:pt x="57467" y="163678"/>
                  </a:cubicBezTo>
                  <a:lnTo>
                    <a:pt x="76463" y="178613"/>
                  </a:lnTo>
                  <a:cubicBezTo>
                    <a:pt x="77443" y="179477"/>
                    <a:pt x="77777" y="180861"/>
                    <a:pt x="77299" y="182077"/>
                  </a:cubicBezTo>
                  <a:lnTo>
                    <a:pt x="70370" y="200357"/>
                  </a:lnTo>
                  <a:lnTo>
                    <a:pt x="79927" y="212304"/>
                  </a:lnTo>
                  <a:cubicBezTo>
                    <a:pt x="80572" y="213369"/>
                    <a:pt x="80572" y="214704"/>
                    <a:pt x="79927" y="215769"/>
                  </a:cubicBezTo>
                  <a:lnTo>
                    <a:pt x="64516" y="240978"/>
                  </a:lnTo>
                  <a:lnTo>
                    <a:pt x="72520" y="247310"/>
                  </a:lnTo>
                  <a:cubicBezTo>
                    <a:pt x="73464" y="248143"/>
                    <a:pt x="73837" y="249449"/>
                    <a:pt x="73476" y="250655"/>
                  </a:cubicBezTo>
                  <a:lnTo>
                    <a:pt x="69892" y="261169"/>
                  </a:lnTo>
                  <a:lnTo>
                    <a:pt x="79450" y="271085"/>
                  </a:lnTo>
                  <a:cubicBezTo>
                    <a:pt x="80209" y="272159"/>
                    <a:pt x="80209" y="273595"/>
                    <a:pt x="79450" y="274669"/>
                  </a:cubicBezTo>
                  <a:lnTo>
                    <a:pt x="67502" y="293904"/>
                  </a:lnTo>
                  <a:cubicBezTo>
                    <a:pt x="66942" y="294830"/>
                    <a:pt x="65955" y="295413"/>
                    <a:pt x="64874" y="295458"/>
                  </a:cubicBezTo>
                  <a:lnTo>
                    <a:pt x="56033" y="295458"/>
                  </a:lnTo>
                  <a:lnTo>
                    <a:pt x="56033" y="320667"/>
                  </a:lnTo>
                  <a:cubicBezTo>
                    <a:pt x="56067" y="321469"/>
                    <a:pt x="55764" y="322249"/>
                    <a:pt x="55196" y="322817"/>
                  </a:cubicBezTo>
                  <a:lnTo>
                    <a:pt x="25806" y="354358"/>
                  </a:lnTo>
                  <a:lnTo>
                    <a:pt x="36678" y="373713"/>
                  </a:lnTo>
                  <a:cubicBezTo>
                    <a:pt x="37105" y="374579"/>
                    <a:pt x="37105" y="375595"/>
                    <a:pt x="36678" y="376461"/>
                  </a:cubicBezTo>
                  <a:lnTo>
                    <a:pt x="31780" y="387094"/>
                  </a:lnTo>
                  <a:lnTo>
                    <a:pt x="45878" y="415887"/>
                  </a:lnTo>
                  <a:cubicBezTo>
                    <a:pt x="46001" y="416317"/>
                    <a:pt x="46001" y="416772"/>
                    <a:pt x="45878" y="417201"/>
                  </a:cubicBezTo>
                  <a:lnTo>
                    <a:pt x="45878" y="448145"/>
                  </a:lnTo>
                  <a:cubicBezTo>
                    <a:pt x="45933" y="448541"/>
                    <a:pt x="45933" y="448943"/>
                    <a:pt x="45878" y="449339"/>
                  </a:cubicBezTo>
                  <a:lnTo>
                    <a:pt x="39546" y="464512"/>
                  </a:lnTo>
                  <a:lnTo>
                    <a:pt x="39546" y="488407"/>
                  </a:lnTo>
                  <a:lnTo>
                    <a:pt x="63440" y="488407"/>
                  </a:lnTo>
                  <a:lnTo>
                    <a:pt x="63440" y="445277"/>
                  </a:lnTo>
                  <a:cubicBezTo>
                    <a:pt x="63448" y="444399"/>
                    <a:pt x="63841" y="443569"/>
                    <a:pt x="64516" y="443007"/>
                  </a:cubicBezTo>
                  <a:lnTo>
                    <a:pt x="75388" y="433688"/>
                  </a:lnTo>
                  <a:lnTo>
                    <a:pt x="76224" y="433688"/>
                  </a:lnTo>
                  <a:lnTo>
                    <a:pt x="125328" y="413259"/>
                  </a:lnTo>
                  <a:lnTo>
                    <a:pt x="136438" y="398324"/>
                  </a:lnTo>
                  <a:lnTo>
                    <a:pt x="132376" y="346831"/>
                  </a:lnTo>
                  <a:lnTo>
                    <a:pt x="126283" y="302268"/>
                  </a:lnTo>
                  <a:lnTo>
                    <a:pt x="114336" y="290320"/>
                  </a:lnTo>
                  <a:cubicBezTo>
                    <a:pt x="113869" y="289830"/>
                    <a:pt x="113576" y="289201"/>
                    <a:pt x="113499" y="288528"/>
                  </a:cubicBezTo>
                  <a:lnTo>
                    <a:pt x="110752" y="260213"/>
                  </a:lnTo>
                  <a:cubicBezTo>
                    <a:pt x="110692" y="258979"/>
                    <a:pt x="111341" y="257820"/>
                    <a:pt x="112425" y="257226"/>
                  </a:cubicBezTo>
                  <a:lnTo>
                    <a:pt x="161408" y="233332"/>
                  </a:lnTo>
                  <a:lnTo>
                    <a:pt x="172758" y="206928"/>
                  </a:lnTo>
                  <a:cubicBezTo>
                    <a:pt x="172983" y="206359"/>
                    <a:pt x="173408" y="205891"/>
                    <a:pt x="173953" y="205614"/>
                  </a:cubicBezTo>
                  <a:lnTo>
                    <a:pt x="208003" y="184706"/>
                  </a:lnTo>
                  <a:lnTo>
                    <a:pt x="208959" y="184706"/>
                  </a:lnTo>
                  <a:lnTo>
                    <a:pt x="235482" y="179449"/>
                  </a:lnTo>
                  <a:lnTo>
                    <a:pt x="255315" y="163320"/>
                  </a:lnTo>
                  <a:lnTo>
                    <a:pt x="281838" y="112902"/>
                  </a:lnTo>
                  <a:lnTo>
                    <a:pt x="276461" y="55913"/>
                  </a:lnTo>
                  <a:lnTo>
                    <a:pt x="268337" y="12903"/>
                  </a:lnTo>
                  <a:cubicBezTo>
                    <a:pt x="268161" y="12319"/>
                    <a:pt x="268161" y="11695"/>
                    <a:pt x="268337" y="11111"/>
                  </a:cubicBezTo>
                  <a:lnTo>
                    <a:pt x="273236" y="0"/>
                  </a:lnTo>
                  <a:lnTo>
                    <a:pt x="225446" y="25209"/>
                  </a:lnTo>
                  <a:cubicBezTo>
                    <a:pt x="224553" y="25698"/>
                    <a:pt x="223472" y="25698"/>
                    <a:pt x="222579" y="25209"/>
                  </a:cubicBezTo>
                  <a:lnTo>
                    <a:pt x="209676" y="18160"/>
                  </a:lnTo>
                  <a:lnTo>
                    <a:pt x="195817" y="32616"/>
                  </a:lnTo>
                  <a:cubicBezTo>
                    <a:pt x="194693" y="33493"/>
                    <a:pt x="193117" y="33493"/>
                    <a:pt x="191994" y="32616"/>
                  </a:cubicBezTo>
                  <a:lnTo>
                    <a:pt x="181480" y="25806"/>
                  </a:lnTo>
                  <a:lnTo>
                    <a:pt x="166068" y="38590"/>
                  </a:lnTo>
                  <a:cubicBezTo>
                    <a:pt x="165547" y="39065"/>
                    <a:pt x="164862" y="39322"/>
                    <a:pt x="164156" y="39307"/>
                  </a:cubicBezTo>
                  <a:lnTo>
                    <a:pt x="164156" y="39307"/>
                  </a:lnTo>
                  <a:cubicBezTo>
                    <a:pt x="163367" y="39221"/>
                    <a:pt x="162640" y="38836"/>
                    <a:pt x="162125" y="38231"/>
                  </a:cubicBezTo>
                  <a:lnTo>
                    <a:pt x="146952" y="19832"/>
                  </a:lnTo>
                  <a:lnTo>
                    <a:pt x="129151" y="29510"/>
                  </a:lnTo>
                  <a:lnTo>
                    <a:pt x="122341" y="464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49" name="Полилиния: фигура 46">
              <a:extLst>
                <a:ext uri="{FF2B5EF4-FFF2-40B4-BE49-F238E27FC236}">
                  <a16:creationId xmlns:a16="http://schemas.microsoft.com/office/drawing/2014/main" id="{692BBDB9-2E46-4C79-9918-B8B45E858DAC}"/>
                </a:ext>
              </a:extLst>
            </p:cNvPr>
            <p:cNvSpPr/>
            <p:nvPr/>
          </p:nvSpPr>
          <p:spPr>
            <a:xfrm>
              <a:off x="6270191" y="5474452"/>
              <a:ext cx="6332" cy="15172"/>
            </a:xfrm>
            <a:custGeom>
              <a:avLst/>
              <a:gdLst>
                <a:gd name="connsiteX0" fmla="*/ 0 w 6332"/>
                <a:gd name="connsiteY0" fmla="*/ 15173 h 15172"/>
                <a:gd name="connsiteX1" fmla="*/ 6332 w 6332"/>
                <a:gd name="connsiteY1" fmla="*/ 0 h 15172"/>
                <a:gd name="connsiteX2" fmla="*/ 0 w 6332"/>
                <a:gd name="connsiteY2" fmla="*/ 15173 h 15172"/>
                <a:gd name="connsiteX3" fmla="*/ 0 w 6332"/>
                <a:gd name="connsiteY3" fmla="*/ 15173 h 15172"/>
              </a:gdLst>
              <a:ahLst/>
              <a:cxnLst>
                <a:cxn ang="0">
                  <a:pos x="connsiteX0" y="connsiteY0"/>
                </a:cxn>
                <a:cxn ang="0">
                  <a:pos x="connsiteX1" y="connsiteY1"/>
                </a:cxn>
                <a:cxn ang="0">
                  <a:pos x="connsiteX2" y="connsiteY2"/>
                </a:cxn>
                <a:cxn ang="0">
                  <a:pos x="connsiteX3" y="connsiteY3"/>
                </a:cxn>
              </a:cxnLst>
              <a:rect l="l" t="t" r="r" b="b"/>
              <a:pathLst>
                <a:path w="6332" h="15172">
                  <a:moveTo>
                    <a:pt x="0" y="15173"/>
                  </a:moveTo>
                  <a:lnTo>
                    <a:pt x="6332" y="0"/>
                  </a:lnTo>
                  <a:lnTo>
                    <a:pt x="0" y="15173"/>
                  </a:lnTo>
                  <a:lnTo>
                    <a:pt x="0" y="151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0" name="Полилиния: фигура 47">
              <a:extLst>
                <a:ext uri="{FF2B5EF4-FFF2-40B4-BE49-F238E27FC236}">
                  <a16:creationId xmlns:a16="http://schemas.microsoft.com/office/drawing/2014/main" id="{962CA96E-3D15-432F-A91F-A0BD13AEE0C8}"/>
                </a:ext>
              </a:extLst>
            </p:cNvPr>
            <p:cNvSpPr/>
            <p:nvPr/>
          </p:nvSpPr>
          <p:spPr>
            <a:xfrm>
              <a:off x="6256332" y="5379470"/>
              <a:ext cx="10752" cy="19355"/>
            </a:xfrm>
            <a:custGeom>
              <a:avLst/>
              <a:gdLst>
                <a:gd name="connsiteX0" fmla="*/ 10753 w 10752"/>
                <a:gd name="connsiteY0" fmla="*/ 19355 h 19355"/>
                <a:gd name="connsiteX1" fmla="*/ 119 w 10752"/>
                <a:gd name="connsiteY1" fmla="*/ 0 h 19355"/>
                <a:gd name="connsiteX2" fmla="*/ 0 w 10752"/>
                <a:gd name="connsiteY2" fmla="*/ 0 h 19355"/>
                <a:gd name="connsiteX3" fmla="*/ 10753 w 10752"/>
                <a:gd name="connsiteY3" fmla="*/ 19355 h 19355"/>
              </a:gdLst>
              <a:ahLst/>
              <a:cxnLst>
                <a:cxn ang="0">
                  <a:pos x="connsiteX0" y="connsiteY0"/>
                </a:cxn>
                <a:cxn ang="0">
                  <a:pos x="connsiteX1" y="connsiteY1"/>
                </a:cxn>
                <a:cxn ang="0">
                  <a:pos x="connsiteX2" y="connsiteY2"/>
                </a:cxn>
                <a:cxn ang="0">
                  <a:pos x="connsiteX3" y="connsiteY3"/>
                </a:cxn>
              </a:cxnLst>
              <a:rect l="l" t="t" r="r" b="b"/>
              <a:pathLst>
                <a:path w="10752" h="19355">
                  <a:moveTo>
                    <a:pt x="10753" y="19355"/>
                  </a:moveTo>
                  <a:lnTo>
                    <a:pt x="119" y="0"/>
                  </a:lnTo>
                  <a:lnTo>
                    <a:pt x="0" y="0"/>
                  </a:lnTo>
                  <a:lnTo>
                    <a:pt x="10753" y="193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1" name="Полилиния: фигура 48">
              <a:extLst>
                <a:ext uri="{FF2B5EF4-FFF2-40B4-BE49-F238E27FC236}">
                  <a16:creationId xmlns:a16="http://schemas.microsoft.com/office/drawing/2014/main" id="{4189BD41-D39A-4D85-AB84-C9CC1389E20C}"/>
                </a:ext>
              </a:extLst>
            </p:cNvPr>
            <p:cNvSpPr/>
            <p:nvPr/>
          </p:nvSpPr>
          <p:spPr>
            <a:xfrm>
              <a:off x="6233512" y="5173379"/>
              <a:ext cx="21744" cy="8482"/>
            </a:xfrm>
            <a:custGeom>
              <a:avLst/>
              <a:gdLst>
                <a:gd name="connsiteX0" fmla="*/ 0 w 21744"/>
                <a:gd name="connsiteY0" fmla="*/ 956 h 8482"/>
                <a:gd name="connsiteX1" fmla="*/ 0 w 21744"/>
                <a:gd name="connsiteY1" fmla="*/ 7527 h 8482"/>
                <a:gd name="connsiteX2" fmla="*/ 21744 w 21744"/>
                <a:gd name="connsiteY2" fmla="*/ 8483 h 8482"/>
                <a:gd name="connsiteX3" fmla="*/ 0 w 21744"/>
                <a:gd name="connsiteY3" fmla="*/ 7527 h 8482"/>
                <a:gd name="connsiteX4" fmla="*/ 0 w 21744"/>
                <a:gd name="connsiteY4" fmla="*/ 0 h 8482"/>
                <a:gd name="connsiteX5" fmla="*/ 0 w 21744"/>
                <a:gd name="connsiteY5" fmla="*/ 956 h 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44" h="8482">
                  <a:moveTo>
                    <a:pt x="0" y="956"/>
                  </a:moveTo>
                  <a:lnTo>
                    <a:pt x="0" y="7527"/>
                  </a:lnTo>
                  <a:lnTo>
                    <a:pt x="21744" y="8483"/>
                  </a:lnTo>
                  <a:lnTo>
                    <a:pt x="0" y="7527"/>
                  </a:lnTo>
                  <a:lnTo>
                    <a:pt x="0" y="0"/>
                  </a:lnTo>
                  <a:cubicBezTo>
                    <a:pt x="51" y="316"/>
                    <a:pt x="51" y="639"/>
                    <a:pt x="0" y="95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2" name="Полилиния: фигура 49">
              <a:extLst>
                <a:ext uri="{FF2B5EF4-FFF2-40B4-BE49-F238E27FC236}">
                  <a16:creationId xmlns:a16="http://schemas.microsoft.com/office/drawing/2014/main" id="{286B8A82-CBFA-4706-A0F4-1070B01AF2CB}"/>
                </a:ext>
              </a:extLst>
            </p:cNvPr>
            <p:cNvSpPr/>
            <p:nvPr/>
          </p:nvSpPr>
          <p:spPr>
            <a:xfrm>
              <a:off x="6255257" y="5181862"/>
              <a:ext cx="14694" cy="15172"/>
            </a:xfrm>
            <a:custGeom>
              <a:avLst/>
              <a:gdLst>
                <a:gd name="connsiteX0" fmla="*/ 14695 w 14694"/>
                <a:gd name="connsiteY0" fmla="*/ 15173 h 15172"/>
                <a:gd name="connsiteX1" fmla="*/ 2150 w 14694"/>
                <a:gd name="connsiteY1" fmla="*/ 1075 h 15172"/>
                <a:gd name="connsiteX2" fmla="*/ 0 w 14694"/>
                <a:gd name="connsiteY2" fmla="*/ 0 h 15172"/>
                <a:gd name="connsiteX3" fmla="*/ 2150 w 14694"/>
                <a:gd name="connsiteY3" fmla="*/ 1075 h 15172"/>
              </a:gdLst>
              <a:ahLst/>
              <a:cxnLst>
                <a:cxn ang="0">
                  <a:pos x="connsiteX0" y="connsiteY0"/>
                </a:cxn>
                <a:cxn ang="0">
                  <a:pos x="connsiteX1" y="connsiteY1"/>
                </a:cxn>
                <a:cxn ang="0">
                  <a:pos x="connsiteX2" y="connsiteY2"/>
                </a:cxn>
                <a:cxn ang="0">
                  <a:pos x="connsiteX3" y="connsiteY3"/>
                </a:cxn>
              </a:cxnLst>
              <a:rect l="l" t="t" r="r" b="b"/>
              <a:pathLst>
                <a:path w="14694" h="15172">
                  <a:moveTo>
                    <a:pt x="14695" y="15173"/>
                  </a:moveTo>
                  <a:lnTo>
                    <a:pt x="2150" y="1075"/>
                  </a:lnTo>
                  <a:cubicBezTo>
                    <a:pt x="1637" y="405"/>
                    <a:pt x="844" y="9"/>
                    <a:pt x="0" y="0"/>
                  </a:cubicBezTo>
                  <a:cubicBezTo>
                    <a:pt x="844" y="9"/>
                    <a:pt x="1637" y="405"/>
                    <a:pt x="2150"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3" name="Полилиния: фигура 50">
              <a:extLst>
                <a:ext uri="{FF2B5EF4-FFF2-40B4-BE49-F238E27FC236}">
                  <a16:creationId xmlns:a16="http://schemas.microsoft.com/office/drawing/2014/main" id="{C7D54C82-C787-4B55-80EF-9CB3D9E60CE6}"/>
                </a:ext>
              </a:extLst>
            </p:cNvPr>
            <p:cNvSpPr/>
            <p:nvPr/>
          </p:nvSpPr>
          <p:spPr>
            <a:xfrm>
              <a:off x="6256332" y="5347930"/>
              <a:ext cx="29390" cy="31540"/>
            </a:xfrm>
            <a:custGeom>
              <a:avLst/>
              <a:gdLst>
                <a:gd name="connsiteX0" fmla="*/ 119 w 29390"/>
                <a:gd name="connsiteY0" fmla="*/ 31541 h 31540"/>
                <a:gd name="connsiteX1" fmla="*/ 29390 w 29390"/>
                <a:gd name="connsiteY1" fmla="*/ 0 h 31540"/>
                <a:gd name="connsiteX2" fmla="*/ 0 w 29390"/>
                <a:gd name="connsiteY2" fmla="*/ 31541 h 31540"/>
                <a:gd name="connsiteX3" fmla="*/ 119 w 29390"/>
                <a:gd name="connsiteY3" fmla="*/ 31541 h 31540"/>
              </a:gdLst>
              <a:ahLst/>
              <a:cxnLst>
                <a:cxn ang="0">
                  <a:pos x="connsiteX0" y="connsiteY0"/>
                </a:cxn>
                <a:cxn ang="0">
                  <a:pos x="connsiteX1" y="connsiteY1"/>
                </a:cxn>
                <a:cxn ang="0">
                  <a:pos x="connsiteX2" y="connsiteY2"/>
                </a:cxn>
                <a:cxn ang="0">
                  <a:pos x="connsiteX3" y="connsiteY3"/>
                </a:cxn>
              </a:cxnLst>
              <a:rect l="l" t="t" r="r" b="b"/>
              <a:pathLst>
                <a:path w="29390" h="31540">
                  <a:moveTo>
                    <a:pt x="119" y="31541"/>
                  </a:moveTo>
                  <a:lnTo>
                    <a:pt x="29390" y="0"/>
                  </a:lnTo>
                  <a:lnTo>
                    <a:pt x="0" y="31541"/>
                  </a:lnTo>
                  <a:lnTo>
                    <a:pt x="119" y="3154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4" name="Полилиния: фигура 51">
              <a:extLst>
                <a:ext uri="{FF2B5EF4-FFF2-40B4-BE49-F238E27FC236}">
                  <a16:creationId xmlns:a16="http://schemas.microsoft.com/office/drawing/2014/main" id="{20471A48-2041-4116-8B26-D595DE1A9863}"/>
                </a:ext>
              </a:extLst>
            </p:cNvPr>
            <p:cNvSpPr/>
            <p:nvPr/>
          </p:nvSpPr>
          <p:spPr>
            <a:xfrm>
              <a:off x="6256332" y="5379470"/>
              <a:ext cx="119" cy="11947"/>
            </a:xfrm>
            <a:custGeom>
              <a:avLst/>
              <a:gdLst>
                <a:gd name="connsiteX0" fmla="*/ 0 w 119"/>
                <a:gd name="connsiteY0" fmla="*/ 0 h 11947"/>
                <a:gd name="connsiteX1" fmla="*/ 0 w 119"/>
                <a:gd name="connsiteY1" fmla="*/ 0 h 11947"/>
                <a:gd name="connsiteX2" fmla="*/ 119 w 119"/>
                <a:gd name="connsiteY2" fmla="*/ 0 h 11947"/>
                <a:gd name="connsiteX3" fmla="*/ 0 w 119"/>
                <a:gd name="connsiteY3" fmla="*/ 0 h 11947"/>
                <a:gd name="connsiteX4" fmla="*/ 0 w 119"/>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47">
                  <a:moveTo>
                    <a:pt x="0" y="0"/>
                  </a:moveTo>
                  <a:lnTo>
                    <a:pt x="0" y="0"/>
                  </a:lnTo>
                  <a:lnTo>
                    <a:pt x="119"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5" name="Полилиния: фигура 52">
              <a:extLst>
                <a:ext uri="{FF2B5EF4-FFF2-40B4-BE49-F238E27FC236}">
                  <a16:creationId xmlns:a16="http://schemas.microsoft.com/office/drawing/2014/main" id="{C5B3AD73-42BD-4490-BE5F-1196783E2311}"/>
                </a:ext>
              </a:extLst>
            </p:cNvPr>
            <p:cNvSpPr/>
            <p:nvPr/>
          </p:nvSpPr>
          <p:spPr>
            <a:xfrm>
              <a:off x="6366964" y="5123558"/>
              <a:ext cx="21027" cy="18279"/>
            </a:xfrm>
            <a:custGeom>
              <a:avLst/>
              <a:gdLst>
                <a:gd name="connsiteX0" fmla="*/ 21027 w 21027"/>
                <a:gd name="connsiteY0" fmla="*/ 18279 h 18279"/>
                <a:gd name="connsiteX1" fmla="*/ 0 w 21027"/>
                <a:gd name="connsiteY1" fmla="*/ 0 h 18279"/>
                <a:gd name="connsiteX2" fmla="*/ 120 w 21027"/>
                <a:gd name="connsiteY2" fmla="*/ 120 h 18279"/>
                <a:gd name="connsiteX3" fmla="*/ 21027 w 21027"/>
                <a:gd name="connsiteY3" fmla="*/ 18279 h 18279"/>
              </a:gdLst>
              <a:ahLst/>
              <a:cxnLst>
                <a:cxn ang="0">
                  <a:pos x="connsiteX0" y="connsiteY0"/>
                </a:cxn>
                <a:cxn ang="0">
                  <a:pos x="connsiteX1" y="connsiteY1"/>
                </a:cxn>
                <a:cxn ang="0">
                  <a:pos x="connsiteX2" y="connsiteY2"/>
                </a:cxn>
                <a:cxn ang="0">
                  <a:pos x="connsiteX3" y="connsiteY3"/>
                </a:cxn>
              </a:cxnLst>
              <a:rect l="l" t="t" r="r" b="b"/>
              <a:pathLst>
                <a:path w="21027" h="18279">
                  <a:moveTo>
                    <a:pt x="21027" y="18279"/>
                  </a:moveTo>
                  <a:lnTo>
                    <a:pt x="0" y="0"/>
                  </a:lnTo>
                  <a:lnTo>
                    <a:pt x="120" y="120"/>
                  </a:lnTo>
                  <a:lnTo>
                    <a:pt x="21027" y="182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6" name="Полилиния: фигура 53">
              <a:extLst>
                <a:ext uri="{FF2B5EF4-FFF2-40B4-BE49-F238E27FC236}">
                  <a16:creationId xmlns:a16="http://schemas.microsoft.com/office/drawing/2014/main" id="{BDD7048E-9D60-4880-8EE3-8444C92515AF}"/>
                </a:ext>
              </a:extLst>
            </p:cNvPr>
            <p:cNvSpPr/>
            <p:nvPr/>
          </p:nvSpPr>
          <p:spPr>
            <a:xfrm>
              <a:off x="6368039" y="5222721"/>
              <a:ext cx="1553" cy="91"/>
            </a:xfrm>
            <a:custGeom>
              <a:avLst/>
              <a:gdLst>
                <a:gd name="connsiteX0" fmla="*/ 358 w 1553"/>
                <a:gd name="connsiteY0" fmla="*/ 0 h 91"/>
                <a:gd name="connsiteX1" fmla="*/ 1553 w 1553"/>
                <a:gd name="connsiteY1" fmla="*/ 0 h 91"/>
                <a:gd name="connsiteX2" fmla="*/ 0 w 1553"/>
                <a:gd name="connsiteY2" fmla="*/ 0 h 91"/>
              </a:gdLst>
              <a:ahLst/>
              <a:cxnLst>
                <a:cxn ang="0">
                  <a:pos x="connsiteX0" y="connsiteY0"/>
                </a:cxn>
                <a:cxn ang="0">
                  <a:pos x="connsiteX1" y="connsiteY1"/>
                </a:cxn>
                <a:cxn ang="0">
                  <a:pos x="connsiteX2" y="connsiteY2"/>
                </a:cxn>
              </a:cxnLst>
              <a:rect l="l" t="t" r="r" b="b"/>
              <a:pathLst>
                <a:path w="1553" h="91">
                  <a:moveTo>
                    <a:pt x="358" y="0"/>
                  </a:moveTo>
                  <a:cubicBezTo>
                    <a:pt x="749" y="113"/>
                    <a:pt x="1163" y="113"/>
                    <a:pt x="1553" y="0"/>
                  </a:cubicBezTo>
                  <a:cubicBezTo>
                    <a:pt x="1043" y="122"/>
                    <a:pt x="510" y="122"/>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7" name="Полилиния: фигура 54">
              <a:extLst>
                <a:ext uri="{FF2B5EF4-FFF2-40B4-BE49-F238E27FC236}">
                  <a16:creationId xmlns:a16="http://schemas.microsoft.com/office/drawing/2014/main" id="{07221DC2-435D-4B95-8718-915D38C9CCC2}"/>
                </a:ext>
              </a:extLst>
            </p:cNvPr>
            <p:cNvSpPr/>
            <p:nvPr/>
          </p:nvSpPr>
          <p:spPr>
            <a:xfrm>
              <a:off x="6370070" y="5220332"/>
              <a:ext cx="1194" cy="1792"/>
            </a:xfrm>
            <a:custGeom>
              <a:avLst/>
              <a:gdLst>
                <a:gd name="connsiteX0" fmla="*/ 1195 w 1194"/>
                <a:gd name="connsiteY0" fmla="*/ 0 h 1792"/>
                <a:gd name="connsiteX1" fmla="*/ 0 w 1194"/>
                <a:gd name="connsiteY1" fmla="*/ 1792 h 1792"/>
                <a:gd name="connsiteX2" fmla="*/ 1195 w 1194"/>
                <a:gd name="connsiteY2" fmla="*/ 0 h 1792"/>
              </a:gdLst>
              <a:ahLst/>
              <a:cxnLst>
                <a:cxn ang="0">
                  <a:pos x="connsiteX0" y="connsiteY0"/>
                </a:cxn>
                <a:cxn ang="0">
                  <a:pos x="connsiteX1" y="connsiteY1"/>
                </a:cxn>
                <a:cxn ang="0">
                  <a:pos x="connsiteX2" y="connsiteY2"/>
                </a:cxn>
              </a:cxnLst>
              <a:rect l="l" t="t" r="r" b="b"/>
              <a:pathLst>
                <a:path w="1194" h="1792">
                  <a:moveTo>
                    <a:pt x="1195" y="0"/>
                  </a:moveTo>
                  <a:cubicBezTo>
                    <a:pt x="1057" y="735"/>
                    <a:pt x="626" y="1382"/>
                    <a:pt x="0" y="1792"/>
                  </a:cubicBezTo>
                  <a:cubicBezTo>
                    <a:pt x="626" y="1382"/>
                    <a:pt x="1057" y="735"/>
                    <a:pt x="1195"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8" name="Полилиния: фигура 55">
              <a:extLst>
                <a:ext uri="{FF2B5EF4-FFF2-40B4-BE49-F238E27FC236}">
                  <a16:creationId xmlns:a16="http://schemas.microsoft.com/office/drawing/2014/main" id="{07E936CB-C7E5-4E32-A52C-C4C0ED959FCD}"/>
                </a:ext>
              </a:extLst>
            </p:cNvPr>
            <p:cNvSpPr/>
            <p:nvPr/>
          </p:nvSpPr>
          <p:spPr>
            <a:xfrm>
              <a:off x="6298267" y="5129652"/>
              <a:ext cx="10513" cy="20788"/>
            </a:xfrm>
            <a:custGeom>
              <a:avLst/>
              <a:gdLst>
                <a:gd name="connsiteX0" fmla="*/ 0 w 10513"/>
                <a:gd name="connsiteY0" fmla="*/ 0 h 20788"/>
                <a:gd name="connsiteX1" fmla="*/ 10514 w 10513"/>
                <a:gd name="connsiteY1" fmla="*/ 20788 h 20788"/>
                <a:gd name="connsiteX2" fmla="*/ 0 w 10513"/>
                <a:gd name="connsiteY2" fmla="*/ 0 h 20788"/>
                <a:gd name="connsiteX3" fmla="*/ 0 w 10513"/>
                <a:gd name="connsiteY3" fmla="*/ 0 h 20788"/>
              </a:gdLst>
              <a:ahLst/>
              <a:cxnLst>
                <a:cxn ang="0">
                  <a:pos x="connsiteX0" y="connsiteY0"/>
                </a:cxn>
                <a:cxn ang="0">
                  <a:pos x="connsiteX1" y="connsiteY1"/>
                </a:cxn>
                <a:cxn ang="0">
                  <a:pos x="connsiteX2" y="connsiteY2"/>
                </a:cxn>
                <a:cxn ang="0">
                  <a:pos x="connsiteX3" y="connsiteY3"/>
                </a:cxn>
              </a:cxnLst>
              <a:rect l="l" t="t" r="r" b="b"/>
              <a:pathLst>
                <a:path w="10513" h="20788">
                  <a:moveTo>
                    <a:pt x="0" y="0"/>
                  </a:moveTo>
                  <a:lnTo>
                    <a:pt x="10514" y="20788"/>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59" name="Полилиния: фигура 56">
              <a:extLst>
                <a:ext uri="{FF2B5EF4-FFF2-40B4-BE49-F238E27FC236}">
                  <a16:creationId xmlns:a16="http://schemas.microsoft.com/office/drawing/2014/main" id="{1B362D8A-707F-4B27-9465-647E66F0C4CB}"/>
                </a:ext>
              </a:extLst>
            </p:cNvPr>
            <p:cNvSpPr/>
            <p:nvPr/>
          </p:nvSpPr>
          <p:spPr>
            <a:xfrm>
              <a:off x="7576393" y="4430015"/>
              <a:ext cx="52807" cy="105614"/>
            </a:xfrm>
            <a:custGeom>
              <a:avLst/>
              <a:gdLst>
                <a:gd name="connsiteX0" fmla="*/ 32736 w 52807"/>
                <a:gd name="connsiteY0" fmla="*/ 34766 h 105614"/>
                <a:gd name="connsiteX1" fmla="*/ 27240 w 52807"/>
                <a:gd name="connsiteY1" fmla="*/ 13142 h 105614"/>
                <a:gd name="connsiteX2" fmla="*/ 12665 w 52807"/>
                <a:gd name="connsiteY2" fmla="*/ 0 h 105614"/>
                <a:gd name="connsiteX3" fmla="*/ 9080 w 52807"/>
                <a:gd name="connsiteY3" fmla="*/ 8363 h 105614"/>
                <a:gd name="connsiteX4" fmla="*/ 4660 w 52807"/>
                <a:gd name="connsiteY4" fmla="*/ 47311 h 105614"/>
                <a:gd name="connsiteX5" fmla="*/ 2629 w 52807"/>
                <a:gd name="connsiteY5" fmla="*/ 49820 h 105614"/>
                <a:gd name="connsiteX6" fmla="*/ 0 w 52807"/>
                <a:gd name="connsiteY6" fmla="*/ 50657 h 105614"/>
                <a:gd name="connsiteX7" fmla="*/ 8363 w 52807"/>
                <a:gd name="connsiteY7" fmla="*/ 97729 h 105614"/>
                <a:gd name="connsiteX8" fmla="*/ 17921 w 52807"/>
                <a:gd name="connsiteY8" fmla="*/ 105614 h 105614"/>
                <a:gd name="connsiteX9" fmla="*/ 47551 w 52807"/>
                <a:gd name="connsiteY9" fmla="*/ 92353 h 105614"/>
                <a:gd name="connsiteX10" fmla="*/ 52808 w 52807"/>
                <a:gd name="connsiteY10" fmla="*/ 70011 h 105614"/>
                <a:gd name="connsiteX11" fmla="*/ 32975 w 52807"/>
                <a:gd name="connsiteY11" fmla="*/ 35483 h 105614"/>
                <a:gd name="connsiteX12" fmla="*/ 32736 w 52807"/>
                <a:gd name="connsiteY12" fmla="*/ 34766 h 1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07" h="105614">
                  <a:moveTo>
                    <a:pt x="32736" y="34766"/>
                  </a:moveTo>
                  <a:lnTo>
                    <a:pt x="27240" y="13142"/>
                  </a:lnTo>
                  <a:lnTo>
                    <a:pt x="12665" y="0"/>
                  </a:lnTo>
                  <a:lnTo>
                    <a:pt x="9080" y="8363"/>
                  </a:lnTo>
                  <a:lnTo>
                    <a:pt x="4660" y="47311"/>
                  </a:lnTo>
                  <a:cubicBezTo>
                    <a:pt x="4532" y="48473"/>
                    <a:pt x="3738" y="49453"/>
                    <a:pt x="2629" y="49820"/>
                  </a:cubicBezTo>
                  <a:lnTo>
                    <a:pt x="0" y="50657"/>
                  </a:lnTo>
                  <a:lnTo>
                    <a:pt x="8363" y="97729"/>
                  </a:lnTo>
                  <a:lnTo>
                    <a:pt x="17921" y="105614"/>
                  </a:lnTo>
                  <a:lnTo>
                    <a:pt x="47551" y="92353"/>
                  </a:lnTo>
                  <a:lnTo>
                    <a:pt x="52808" y="70011"/>
                  </a:lnTo>
                  <a:lnTo>
                    <a:pt x="32975" y="35483"/>
                  </a:lnTo>
                  <a:cubicBezTo>
                    <a:pt x="32841" y="35266"/>
                    <a:pt x="32760" y="35021"/>
                    <a:pt x="32736" y="3476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0" name="Полилиния: фигура 57">
              <a:extLst>
                <a:ext uri="{FF2B5EF4-FFF2-40B4-BE49-F238E27FC236}">
                  <a16:creationId xmlns:a16="http://schemas.microsoft.com/office/drawing/2014/main" id="{88ACCC76-3DD7-4EFD-96E5-47C01AE27895}"/>
                </a:ext>
              </a:extLst>
            </p:cNvPr>
            <p:cNvSpPr/>
            <p:nvPr/>
          </p:nvSpPr>
          <p:spPr>
            <a:xfrm>
              <a:off x="8000046" y="4554387"/>
              <a:ext cx="287095" cy="324967"/>
            </a:xfrm>
            <a:custGeom>
              <a:avLst/>
              <a:gdLst>
                <a:gd name="connsiteX0" fmla="*/ 276581 w 287095"/>
                <a:gd name="connsiteY0" fmla="*/ 237513 h 324967"/>
                <a:gd name="connsiteX1" fmla="*/ 262005 w 287095"/>
                <a:gd name="connsiteY1" fmla="*/ 235124 h 324967"/>
                <a:gd name="connsiteX2" fmla="*/ 259735 w 287095"/>
                <a:gd name="connsiteY2" fmla="*/ 233332 h 324967"/>
                <a:gd name="connsiteX3" fmla="*/ 242770 w 287095"/>
                <a:gd name="connsiteY3" fmla="*/ 190919 h 324967"/>
                <a:gd name="connsiteX4" fmla="*/ 221504 w 287095"/>
                <a:gd name="connsiteY4" fmla="*/ 183511 h 324967"/>
                <a:gd name="connsiteX5" fmla="*/ 219592 w 287095"/>
                <a:gd name="connsiteY5" fmla="*/ 180286 h 324967"/>
                <a:gd name="connsiteX6" fmla="*/ 224132 w 287095"/>
                <a:gd name="connsiteY6" fmla="*/ 151493 h 324967"/>
                <a:gd name="connsiteX7" fmla="*/ 204180 w 287095"/>
                <a:gd name="connsiteY7" fmla="*/ 140381 h 324967"/>
                <a:gd name="connsiteX8" fmla="*/ 155196 w 287095"/>
                <a:gd name="connsiteY8" fmla="*/ 95818 h 324967"/>
                <a:gd name="connsiteX9" fmla="*/ 149581 w 287095"/>
                <a:gd name="connsiteY9" fmla="*/ 102986 h 324967"/>
                <a:gd name="connsiteX10" fmla="*/ 147550 w 287095"/>
                <a:gd name="connsiteY10" fmla="*/ 104181 h 324967"/>
                <a:gd name="connsiteX11" fmla="*/ 145280 w 287095"/>
                <a:gd name="connsiteY11" fmla="*/ 103464 h 324967"/>
                <a:gd name="connsiteX12" fmla="*/ 123774 w 287095"/>
                <a:gd name="connsiteY12" fmla="*/ 84468 h 324967"/>
                <a:gd name="connsiteX13" fmla="*/ 122938 w 287095"/>
                <a:gd name="connsiteY13" fmla="*/ 83393 h 324967"/>
                <a:gd name="connsiteX14" fmla="*/ 116009 w 287095"/>
                <a:gd name="connsiteY14" fmla="*/ 67025 h 324967"/>
                <a:gd name="connsiteX15" fmla="*/ 82198 w 287095"/>
                <a:gd name="connsiteY15" fmla="*/ 42174 h 324967"/>
                <a:gd name="connsiteX16" fmla="*/ 81242 w 287095"/>
                <a:gd name="connsiteY16" fmla="*/ 41099 h 324967"/>
                <a:gd name="connsiteX17" fmla="*/ 76463 w 287095"/>
                <a:gd name="connsiteY17" fmla="*/ 30705 h 324967"/>
                <a:gd name="connsiteX18" fmla="*/ 56750 w 287095"/>
                <a:gd name="connsiteY18" fmla="*/ 7646 h 324967"/>
                <a:gd name="connsiteX19" fmla="*/ 27718 w 287095"/>
                <a:gd name="connsiteY19" fmla="*/ 8602 h 324967"/>
                <a:gd name="connsiteX20" fmla="*/ 26762 w 287095"/>
                <a:gd name="connsiteY20" fmla="*/ 8602 h 324967"/>
                <a:gd name="connsiteX21" fmla="*/ 0 w 287095"/>
                <a:gd name="connsiteY21" fmla="*/ 0 h 324967"/>
                <a:gd name="connsiteX22" fmla="*/ 3584 w 287095"/>
                <a:gd name="connsiteY22" fmla="*/ 16010 h 324967"/>
                <a:gd name="connsiteX23" fmla="*/ 31541 w 287095"/>
                <a:gd name="connsiteY23" fmla="*/ 45519 h 324967"/>
                <a:gd name="connsiteX24" fmla="*/ 41458 w 287095"/>
                <a:gd name="connsiteY24" fmla="*/ 47670 h 324967"/>
                <a:gd name="connsiteX25" fmla="*/ 43130 w 287095"/>
                <a:gd name="connsiteY25" fmla="*/ 48745 h 324967"/>
                <a:gd name="connsiteX26" fmla="*/ 62724 w 287095"/>
                <a:gd name="connsiteY26" fmla="*/ 72640 h 324967"/>
                <a:gd name="connsiteX27" fmla="*/ 63321 w 287095"/>
                <a:gd name="connsiteY27" fmla="*/ 73835 h 324967"/>
                <a:gd name="connsiteX28" fmla="*/ 67144 w 287095"/>
                <a:gd name="connsiteY28" fmla="*/ 90441 h 324967"/>
                <a:gd name="connsiteX29" fmla="*/ 92234 w 287095"/>
                <a:gd name="connsiteY29" fmla="*/ 110155 h 324967"/>
                <a:gd name="connsiteX30" fmla="*/ 93190 w 287095"/>
                <a:gd name="connsiteY30" fmla="*/ 111708 h 324967"/>
                <a:gd name="connsiteX31" fmla="*/ 104539 w 287095"/>
                <a:gd name="connsiteY31" fmla="*/ 148386 h 324967"/>
                <a:gd name="connsiteX32" fmla="*/ 116487 w 287095"/>
                <a:gd name="connsiteY32" fmla="*/ 153165 h 324967"/>
                <a:gd name="connsiteX33" fmla="*/ 118040 w 287095"/>
                <a:gd name="connsiteY33" fmla="*/ 154599 h 324967"/>
                <a:gd name="connsiteX34" fmla="*/ 152329 w 287095"/>
                <a:gd name="connsiteY34" fmla="*/ 224371 h 324967"/>
                <a:gd name="connsiteX35" fmla="*/ 253045 w 287095"/>
                <a:gd name="connsiteY35" fmla="*/ 324968 h 324967"/>
                <a:gd name="connsiteX36" fmla="*/ 279449 w 287095"/>
                <a:gd name="connsiteY36" fmla="*/ 322459 h 324967"/>
                <a:gd name="connsiteX37" fmla="*/ 280643 w 287095"/>
                <a:gd name="connsiteY37" fmla="*/ 272519 h 324967"/>
                <a:gd name="connsiteX38" fmla="*/ 280643 w 287095"/>
                <a:gd name="connsiteY38" fmla="*/ 271085 h 324967"/>
                <a:gd name="connsiteX39" fmla="*/ 287095 w 287095"/>
                <a:gd name="connsiteY39" fmla="*/ 259138 h 32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7095" h="324967">
                  <a:moveTo>
                    <a:pt x="276581" y="237513"/>
                  </a:moveTo>
                  <a:lnTo>
                    <a:pt x="262005" y="235124"/>
                  </a:lnTo>
                  <a:cubicBezTo>
                    <a:pt x="260981" y="234980"/>
                    <a:pt x="260113" y="234295"/>
                    <a:pt x="259735" y="233332"/>
                  </a:cubicBezTo>
                  <a:lnTo>
                    <a:pt x="242770" y="190919"/>
                  </a:lnTo>
                  <a:lnTo>
                    <a:pt x="221504" y="183511"/>
                  </a:lnTo>
                  <a:cubicBezTo>
                    <a:pt x="220154" y="183059"/>
                    <a:pt x="219341" y="181686"/>
                    <a:pt x="219592" y="180286"/>
                  </a:cubicBezTo>
                  <a:lnTo>
                    <a:pt x="224132" y="151493"/>
                  </a:lnTo>
                  <a:lnTo>
                    <a:pt x="204180" y="140381"/>
                  </a:lnTo>
                  <a:lnTo>
                    <a:pt x="155196" y="95818"/>
                  </a:lnTo>
                  <a:lnTo>
                    <a:pt x="149581" y="102986"/>
                  </a:lnTo>
                  <a:cubicBezTo>
                    <a:pt x="149118" y="103669"/>
                    <a:pt x="148372" y="104108"/>
                    <a:pt x="147550" y="104181"/>
                  </a:cubicBezTo>
                  <a:cubicBezTo>
                    <a:pt x="146725" y="104283"/>
                    <a:pt x="145897" y="104021"/>
                    <a:pt x="145280" y="103464"/>
                  </a:cubicBezTo>
                  <a:lnTo>
                    <a:pt x="123774" y="84468"/>
                  </a:lnTo>
                  <a:lnTo>
                    <a:pt x="122938" y="83393"/>
                  </a:lnTo>
                  <a:lnTo>
                    <a:pt x="116009" y="67025"/>
                  </a:lnTo>
                  <a:lnTo>
                    <a:pt x="82198" y="42174"/>
                  </a:lnTo>
                  <a:cubicBezTo>
                    <a:pt x="81818" y="41876"/>
                    <a:pt x="81494" y="41511"/>
                    <a:pt x="81242" y="41099"/>
                  </a:cubicBezTo>
                  <a:lnTo>
                    <a:pt x="76463" y="30705"/>
                  </a:lnTo>
                  <a:lnTo>
                    <a:pt x="56750" y="7646"/>
                  </a:lnTo>
                  <a:lnTo>
                    <a:pt x="27718" y="8602"/>
                  </a:lnTo>
                  <a:lnTo>
                    <a:pt x="26762" y="8602"/>
                  </a:lnTo>
                  <a:lnTo>
                    <a:pt x="0" y="0"/>
                  </a:lnTo>
                  <a:lnTo>
                    <a:pt x="3584" y="16010"/>
                  </a:lnTo>
                  <a:lnTo>
                    <a:pt x="31541" y="45519"/>
                  </a:lnTo>
                  <a:lnTo>
                    <a:pt x="41458" y="47670"/>
                  </a:lnTo>
                  <a:cubicBezTo>
                    <a:pt x="42130" y="47807"/>
                    <a:pt x="42726" y="48191"/>
                    <a:pt x="43130" y="48745"/>
                  </a:cubicBezTo>
                  <a:lnTo>
                    <a:pt x="62724" y="72640"/>
                  </a:lnTo>
                  <a:cubicBezTo>
                    <a:pt x="62993" y="72999"/>
                    <a:pt x="63196" y="73404"/>
                    <a:pt x="63321" y="73835"/>
                  </a:cubicBezTo>
                  <a:lnTo>
                    <a:pt x="67144" y="90441"/>
                  </a:lnTo>
                  <a:lnTo>
                    <a:pt x="92234" y="110155"/>
                  </a:lnTo>
                  <a:cubicBezTo>
                    <a:pt x="92685" y="110577"/>
                    <a:pt x="93016" y="111114"/>
                    <a:pt x="93190" y="111708"/>
                  </a:cubicBezTo>
                  <a:lnTo>
                    <a:pt x="104539" y="148386"/>
                  </a:lnTo>
                  <a:lnTo>
                    <a:pt x="116487" y="153165"/>
                  </a:lnTo>
                  <a:cubicBezTo>
                    <a:pt x="117162" y="153438"/>
                    <a:pt x="117714" y="153947"/>
                    <a:pt x="118040" y="154599"/>
                  </a:cubicBezTo>
                  <a:lnTo>
                    <a:pt x="152329" y="224371"/>
                  </a:lnTo>
                  <a:lnTo>
                    <a:pt x="253045" y="324968"/>
                  </a:lnTo>
                  <a:lnTo>
                    <a:pt x="279449" y="322459"/>
                  </a:lnTo>
                  <a:lnTo>
                    <a:pt x="280643" y="272519"/>
                  </a:lnTo>
                  <a:cubicBezTo>
                    <a:pt x="280536" y="272047"/>
                    <a:pt x="280536" y="271557"/>
                    <a:pt x="280643" y="271085"/>
                  </a:cubicBezTo>
                  <a:lnTo>
                    <a:pt x="287095" y="2591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1" name="Полилиния: фигура 58">
              <a:extLst>
                <a:ext uri="{FF2B5EF4-FFF2-40B4-BE49-F238E27FC236}">
                  <a16:creationId xmlns:a16="http://schemas.microsoft.com/office/drawing/2014/main" id="{4739415C-B43A-47D1-9F6D-D686802DB322}"/>
                </a:ext>
              </a:extLst>
            </p:cNvPr>
            <p:cNvSpPr/>
            <p:nvPr/>
          </p:nvSpPr>
          <p:spPr>
            <a:xfrm>
              <a:off x="7925136" y="4319622"/>
              <a:ext cx="21624" cy="55435"/>
            </a:xfrm>
            <a:custGeom>
              <a:avLst/>
              <a:gdLst>
                <a:gd name="connsiteX0" fmla="*/ 8244 w 21624"/>
                <a:gd name="connsiteY0" fmla="*/ 2270 h 55435"/>
                <a:gd name="connsiteX1" fmla="*/ 0 w 21624"/>
                <a:gd name="connsiteY1" fmla="*/ 44444 h 55435"/>
                <a:gd name="connsiteX2" fmla="*/ 8602 w 21624"/>
                <a:gd name="connsiteY2" fmla="*/ 55436 h 55435"/>
                <a:gd name="connsiteX3" fmla="*/ 21625 w 21624"/>
                <a:gd name="connsiteY3" fmla="*/ 27121 h 55435"/>
                <a:gd name="connsiteX4" fmla="*/ 10633 w 21624"/>
                <a:gd name="connsiteY4" fmla="*/ 0 h 55435"/>
                <a:gd name="connsiteX5" fmla="*/ 8244 w 21624"/>
                <a:gd name="connsiteY5" fmla="*/ 2270 h 5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4" h="55435">
                  <a:moveTo>
                    <a:pt x="8244" y="2270"/>
                  </a:moveTo>
                  <a:lnTo>
                    <a:pt x="0" y="44444"/>
                  </a:lnTo>
                  <a:lnTo>
                    <a:pt x="8602" y="55436"/>
                  </a:lnTo>
                  <a:lnTo>
                    <a:pt x="21625" y="27121"/>
                  </a:lnTo>
                  <a:lnTo>
                    <a:pt x="10633" y="0"/>
                  </a:lnTo>
                  <a:lnTo>
                    <a:pt x="8244" y="22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2" name="Полилиния: фигура 59">
              <a:extLst>
                <a:ext uri="{FF2B5EF4-FFF2-40B4-BE49-F238E27FC236}">
                  <a16:creationId xmlns:a16="http://schemas.microsoft.com/office/drawing/2014/main" id="{75027C6F-4C6A-43FA-B0D2-EA150AAAE8C8}"/>
                </a:ext>
              </a:extLst>
            </p:cNvPr>
            <p:cNvSpPr/>
            <p:nvPr/>
          </p:nvSpPr>
          <p:spPr>
            <a:xfrm>
              <a:off x="8278061" y="4749368"/>
              <a:ext cx="48027" cy="47311"/>
            </a:xfrm>
            <a:custGeom>
              <a:avLst/>
              <a:gdLst>
                <a:gd name="connsiteX0" fmla="*/ 12545 w 48027"/>
                <a:gd name="connsiteY0" fmla="*/ 17921 h 47311"/>
                <a:gd name="connsiteX1" fmla="*/ 32975 w 48027"/>
                <a:gd name="connsiteY1" fmla="*/ 47311 h 47311"/>
                <a:gd name="connsiteX2" fmla="*/ 48028 w 48027"/>
                <a:gd name="connsiteY2" fmla="*/ 33572 h 47311"/>
                <a:gd name="connsiteX3" fmla="*/ 26762 w 48027"/>
                <a:gd name="connsiteY3" fmla="*/ 19594 h 47311"/>
                <a:gd name="connsiteX4" fmla="*/ 25448 w 48027"/>
                <a:gd name="connsiteY4" fmla="*/ 17563 h 47311"/>
                <a:gd name="connsiteX5" fmla="*/ 22341 w 48027"/>
                <a:gd name="connsiteY5" fmla="*/ 0 h 47311"/>
                <a:gd name="connsiteX6" fmla="*/ 1075 w 48027"/>
                <a:gd name="connsiteY6" fmla="*/ 2031 h 47311"/>
                <a:gd name="connsiteX7" fmla="*/ 0 w 48027"/>
                <a:gd name="connsiteY7" fmla="*/ 16607 h 47311"/>
                <a:gd name="connsiteX8" fmla="*/ 10155 w 48027"/>
                <a:gd name="connsiteY8" fmla="*/ 16607 h 47311"/>
                <a:gd name="connsiteX9" fmla="*/ 12545 w 48027"/>
                <a:gd name="connsiteY9" fmla="*/ 17921 h 4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27" h="47311">
                  <a:moveTo>
                    <a:pt x="12545" y="17921"/>
                  </a:moveTo>
                  <a:lnTo>
                    <a:pt x="32975" y="47311"/>
                  </a:lnTo>
                  <a:lnTo>
                    <a:pt x="48028" y="33572"/>
                  </a:lnTo>
                  <a:lnTo>
                    <a:pt x="26762" y="19594"/>
                  </a:lnTo>
                  <a:cubicBezTo>
                    <a:pt x="26128" y="19066"/>
                    <a:pt x="25670" y="18357"/>
                    <a:pt x="25448" y="17563"/>
                  </a:cubicBezTo>
                  <a:lnTo>
                    <a:pt x="22341" y="0"/>
                  </a:lnTo>
                  <a:lnTo>
                    <a:pt x="1075" y="2031"/>
                  </a:lnTo>
                  <a:lnTo>
                    <a:pt x="0" y="16607"/>
                  </a:lnTo>
                  <a:lnTo>
                    <a:pt x="10155" y="16607"/>
                  </a:lnTo>
                  <a:cubicBezTo>
                    <a:pt x="11128" y="16591"/>
                    <a:pt x="12037" y="17091"/>
                    <a:pt x="12545" y="1792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3" name="Полилиния: фигура 60">
              <a:extLst>
                <a:ext uri="{FF2B5EF4-FFF2-40B4-BE49-F238E27FC236}">
                  <a16:creationId xmlns:a16="http://schemas.microsoft.com/office/drawing/2014/main" id="{881749BA-4F7E-4E05-8AAE-587716A08889}"/>
                </a:ext>
              </a:extLst>
            </p:cNvPr>
            <p:cNvSpPr/>
            <p:nvPr/>
          </p:nvSpPr>
          <p:spPr>
            <a:xfrm>
              <a:off x="8364321" y="4124641"/>
              <a:ext cx="55555" cy="47908"/>
            </a:xfrm>
            <a:custGeom>
              <a:avLst/>
              <a:gdLst>
                <a:gd name="connsiteX0" fmla="*/ 22939 w 55555"/>
                <a:gd name="connsiteY0" fmla="*/ 0 h 47908"/>
                <a:gd name="connsiteX1" fmla="*/ 0 w 55555"/>
                <a:gd name="connsiteY1" fmla="*/ 18279 h 47908"/>
                <a:gd name="connsiteX2" fmla="*/ 836 w 55555"/>
                <a:gd name="connsiteY2" fmla="*/ 39307 h 47908"/>
                <a:gd name="connsiteX3" fmla="*/ 22461 w 55555"/>
                <a:gd name="connsiteY3" fmla="*/ 47909 h 47908"/>
                <a:gd name="connsiteX4" fmla="*/ 45759 w 55555"/>
                <a:gd name="connsiteY4" fmla="*/ 31063 h 47908"/>
                <a:gd name="connsiteX5" fmla="*/ 55555 w 55555"/>
                <a:gd name="connsiteY5" fmla="*/ 478 h 47908"/>
                <a:gd name="connsiteX6" fmla="*/ 22939 w 55555"/>
                <a:gd name="connsiteY6" fmla="*/ 0 h 4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55" h="47908">
                  <a:moveTo>
                    <a:pt x="22939" y="0"/>
                  </a:moveTo>
                  <a:lnTo>
                    <a:pt x="0" y="18279"/>
                  </a:lnTo>
                  <a:lnTo>
                    <a:pt x="836" y="39307"/>
                  </a:lnTo>
                  <a:lnTo>
                    <a:pt x="22461" y="47909"/>
                  </a:lnTo>
                  <a:lnTo>
                    <a:pt x="45759" y="31063"/>
                  </a:lnTo>
                  <a:lnTo>
                    <a:pt x="55555" y="478"/>
                  </a:lnTo>
                  <a:lnTo>
                    <a:pt x="229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4" name="Полилиния: фигура 61">
              <a:extLst>
                <a:ext uri="{FF2B5EF4-FFF2-40B4-BE49-F238E27FC236}">
                  <a16:creationId xmlns:a16="http://schemas.microsoft.com/office/drawing/2014/main" id="{596C9557-FB81-4B50-B1B3-DE884183A1CE}"/>
                </a:ext>
              </a:extLst>
            </p:cNvPr>
            <p:cNvSpPr/>
            <p:nvPr/>
          </p:nvSpPr>
          <p:spPr>
            <a:xfrm>
              <a:off x="8674713" y="3961918"/>
              <a:ext cx="44802" cy="92591"/>
            </a:xfrm>
            <a:custGeom>
              <a:avLst/>
              <a:gdLst>
                <a:gd name="connsiteX0" fmla="*/ 32855 w 44802"/>
                <a:gd name="connsiteY0" fmla="*/ 32138 h 92591"/>
                <a:gd name="connsiteX1" fmla="*/ 32855 w 44802"/>
                <a:gd name="connsiteY1" fmla="*/ 30705 h 92591"/>
                <a:gd name="connsiteX2" fmla="*/ 43607 w 44802"/>
                <a:gd name="connsiteY2" fmla="*/ 15293 h 92591"/>
                <a:gd name="connsiteX3" fmla="*/ 44803 w 44802"/>
                <a:gd name="connsiteY3" fmla="*/ 4898 h 92591"/>
                <a:gd name="connsiteX4" fmla="*/ 33572 w 44802"/>
                <a:gd name="connsiteY4" fmla="*/ 0 h 92591"/>
                <a:gd name="connsiteX5" fmla="*/ 21625 w 44802"/>
                <a:gd name="connsiteY5" fmla="*/ 6212 h 92591"/>
                <a:gd name="connsiteX6" fmla="*/ 1672 w 44802"/>
                <a:gd name="connsiteY6" fmla="*/ 47789 h 92591"/>
                <a:gd name="connsiteX7" fmla="*/ 0 w 44802"/>
                <a:gd name="connsiteY7" fmla="*/ 63918 h 92591"/>
                <a:gd name="connsiteX8" fmla="*/ 15053 w 44802"/>
                <a:gd name="connsiteY8" fmla="*/ 92592 h 92591"/>
                <a:gd name="connsiteX9" fmla="*/ 30226 w 44802"/>
                <a:gd name="connsiteY9" fmla="*/ 61648 h 9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02" h="92591">
                  <a:moveTo>
                    <a:pt x="32855" y="32138"/>
                  </a:moveTo>
                  <a:cubicBezTo>
                    <a:pt x="32752" y="31666"/>
                    <a:pt x="32752" y="31177"/>
                    <a:pt x="32855" y="30705"/>
                  </a:cubicBezTo>
                  <a:lnTo>
                    <a:pt x="43607" y="15293"/>
                  </a:lnTo>
                  <a:lnTo>
                    <a:pt x="44803" y="4898"/>
                  </a:lnTo>
                  <a:lnTo>
                    <a:pt x="33572" y="0"/>
                  </a:lnTo>
                  <a:lnTo>
                    <a:pt x="21625" y="6212"/>
                  </a:lnTo>
                  <a:lnTo>
                    <a:pt x="1672" y="47789"/>
                  </a:lnTo>
                  <a:lnTo>
                    <a:pt x="0" y="63918"/>
                  </a:lnTo>
                  <a:lnTo>
                    <a:pt x="15053" y="92592"/>
                  </a:lnTo>
                  <a:lnTo>
                    <a:pt x="30226" y="616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5" name="Полилиния: фигура 62">
              <a:extLst>
                <a:ext uri="{FF2B5EF4-FFF2-40B4-BE49-F238E27FC236}">
                  <a16:creationId xmlns:a16="http://schemas.microsoft.com/office/drawing/2014/main" id="{B51FD60C-98A4-478D-8DA2-FA36527EFDEE}"/>
                </a:ext>
              </a:extLst>
            </p:cNvPr>
            <p:cNvSpPr/>
            <p:nvPr/>
          </p:nvSpPr>
          <p:spPr>
            <a:xfrm>
              <a:off x="8668023" y="4151642"/>
              <a:ext cx="108242" cy="174550"/>
            </a:xfrm>
            <a:custGeom>
              <a:avLst/>
              <a:gdLst>
                <a:gd name="connsiteX0" fmla="*/ 5854 w 108242"/>
                <a:gd name="connsiteY0" fmla="*/ 111110 h 174550"/>
                <a:gd name="connsiteX1" fmla="*/ 16845 w 108242"/>
                <a:gd name="connsiteY1" fmla="*/ 108721 h 174550"/>
                <a:gd name="connsiteX2" fmla="*/ 19593 w 108242"/>
                <a:gd name="connsiteY2" fmla="*/ 109557 h 174550"/>
                <a:gd name="connsiteX3" fmla="*/ 30107 w 108242"/>
                <a:gd name="connsiteY3" fmla="*/ 120071 h 174550"/>
                <a:gd name="connsiteX4" fmla="*/ 30943 w 108242"/>
                <a:gd name="connsiteY4" fmla="*/ 122221 h 174550"/>
                <a:gd name="connsiteX5" fmla="*/ 29987 w 108242"/>
                <a:gd name="connsiteY5" fmla="*/ 124372 h 174550"/>
                <a:gd name="connsiteX6" fmla="*/ 20191 w 108242"/>
                <a:gd name="connsiteY6" fmla="*/ 133332 h 174550"/>
                <a:gd name="connsiteX7" fmla="*/ 21027 w 108242"/>
                <a:gd name="connsiteY7" fmla="*/ 141098 h 174550"/>
                <a:gd name="connsiteX8" fmla="*/ 48387 w 108242"/>
                <a:gd name="connsiteY8" fmla="*/ 137156 h 174550"/>
                <a:gd name="connsiteX9" fmla="*/ 50896 w 108242"/>
                <a:gd name="connsiteY9" fmla="*/ 137992 h 174550"/>
                <a:gd name="connsiteX10" fmla="*/ 61289 w 108242"/>
                <a:gd name="connsiteY10" fmla="*/ 148386 h 174550"/>
                <a:gd name="connsiteX11" fmla="*/ 67144 w 108242"/>
                <a:gd name="connsiteY11" fmla="*/ 141337 h 174550"/>
                <a:gd name="connsiteX12" fmla="*/ 69175 w 108242"/>
                <a:gd name="connsiteY12" fmla="*/ 140381 h 174550"/>
                <a:gd name="connsiteX13" fmla="*/ 69175 w 108242"/>
                <a:gd name="connsiteY13" fmla="*/ 140381 h 174550"/>
                <a:gd name="connsiteX14" fmla="*/ 71206 w 108242"/>
                <a:gd name="connsiteY14" fmla="*/ 141218 h 174550"/>
                <a:gd name="connsiteX15" fmla="*/ 108243 w 108242"/>
                <a:gd name="connsiteY15" fmla="*/ 174551 h 174550"/>
                <a:gd name="connsiteX16" fmla="*/ 105256 w 108242"/>
                <a:gd name="connsiteY16" fmla="*/ 146952 h 174550"/>
                <a:gd name="connsiteX17" fmla="*/ 68697 w 108242"/>
                <a:gd name="connsiteY17" fmla="*/ 124850 h 174550"/>
                <a:gd name="connsiteX18" fmla="*/ 55555 w 108242"/>
                <a:gd name="connsiteY18" fmla="*/ 125686 h 174550"/>
                <a:gd name="connsiteX19" fmla="*/ 52927 w 108242"/>
                <a:gd name="connsiteY19" fmla="*/ 124491 h 174550"/>
                <a:gd name="connsiteX20" fmla="*/ 36200 w 108242"/>
                <a:gd name="connsiteY20" fmla="*/ 102150 h 174550"/>
                <a:gd name="connsiteX21" fmla="*/ 36200 w 108242"/>
                <a:gd name="connsiteY21" fmla="*/ 99044 h 174550"/>
                <a:gd name="connsiteX22" fmla="*/ 49581 w 108242"/>
                <a:gd name="connsiteY22" fmla="*/ 72162 h 174550"/>
                <a:gd name="connsiteX23" fmla="*/ 51731 w 108242"/>
                <a:gd name="connsiteY23" fmla="*/ 70489 h 174550"/>
                <a:gd name="connsiteX24" fmla="*/ 58900 w 108242"/>
                <a:gd name="connsiteY24" fmla="*/ 69295 h 174550"/>
                <a:gd name="connsiteX25" fmla="*/ 66785 w 108242"/>
                <a:gd name="connsiteY25" fmla="*/ 46475 h 174550"/>
                <a:gd name="connsiteX26" fmla="*/ 57705 w 108242"/>
                <a:gd name="connsiteY26" fmla="*/ 32736 h 174550"/>
                <a:gd name="connsiteX27" fmla="*/ 57705 w 108242"/>
                <a:gd name="connsiteY27" fmla="*/ 30705 h 174550"/>
                <a:gd name="connsiteX28" fmla="*/ 62126 w 108242"/>
                <a:gd name="connsiteY28" fmla="*/ 0 h 174550"/>
                <a:gd name="connsiteX29" fmla="*/ 42533 w 108242"/>
                <a:gd name="connsiteY29" fmla="*/ 8124 h 174550"/>
                <a:gd name="connsiteX30" fmla="*/ 40502 w 108242"/>
                <a:gd name="connsiteY30" fmla="*/ 8124 h 174550"/>
                <a:gd name="connsiteX31" fmla="*/ 26045 w 108242"/>
                <a:gd name="connsiteY31" fmla="*/ 3345 h 174550"/>
                <a:gd name="connsiteX32" fmla="*/ 14098 w 108242"/>
                <a:gd name="connsiteY32" fmla="*/ 32616 h 174550"/>
                <a:gd name="connsiteX33" fmla="*/ 15412 w 108242"/>
                <a:gd name="connsiteY33" fmla="*/ 71804 h 174550"/>
                <a:gd name="connsiteX34" fmla="*/ 14456 w 108242"/>
                <a:gd name="connsiteY34" fmla="*/ 74193 h 174550"/>
                <a:gd name="connsiteX35" fmla="*/ 11947 w 108242"/>
                <a:gd name="connsiteY35" fmla="*/ 74910 h 174550"/>
                <a:gd name="connsiteX36" fmla="*/ 0 w 108242"/>
                <a:gd name="connsiteY36" fmla="*/ 72998 h 17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242" h="174550">
                  <a:moveTo>
                    <a:pt x="5854" y="111110"/>
                  </a:moveTo>
                  <a:lnTo>
                    <a:pt x="16845" y="108721"/>
                  </a:lnTo>
                  <a:cubicBezTo>
                    <a:pt x="17842" y="108554"/>
                    <a:pt x="18859" y="108863"/>
                    <a:pt x="19593" y="109557"/>
                  </a:cubicBezTo>
                  <a:lnTo>
                    <a:pt x="30107" y="120071"/>
                  </a:lnTo>
                  <a:cubicBezTo>
                    <a:pt x="30674" y="120639"/>
                    <a:pt x="30977" y="121419"/>
                    <a:pt x="30943" y="122221"/>
                  </a:cubicBezTo>
                  <a:cubicBezTo>
                    <a:pt x="30932" y="123039"/>
                    <a:pt x="30587" y="123816"/>
                    <a:pt x="29987" y="124372"/>
                  </a:cubicBezTo>
                  <a:lnTo>
                    <a:pt x="20191" y="133332"/>
                  </a:lnTo>
                  <a:lnTo>
                    <a:pt x="21027" y="141098"/>
                  </a:lnTo>
                  <a:lnTo>
                    <a:pt x="48387" y="137156"/>
                  </a:lnTo>
                  <a:cubicBezTo>
                    <a:pt x="49314" y="136935"/>
                    <a:pt x="50286" y="137259"/>
                    <a:pt x="50896" y="137992"/>
                  </a:cubicBezTo>
                  <a:lnTo>
                    <a:pt x="61289" y="148386"/>
                  </a:lnTo>
                  <a:lnTo>
                    <a:pt x="67144" y="141337"/>
                  </a:lnTo>
                  <a:cubicBezTo>
                    <a:pt x="67633" y="140717"/>
                    <a:pt x="68385" y="140362"/>
                    <a:pt x="69175" y="140381"/>
                  </a:cubicBezTo>
                  <a:lnTo>
                    <a:pt x="69175" y="140381"/>
                  </a:lnTo>
                  <a:cubicBezTo>
                    <a:pt x="69927" y="140424"/>
                    <a:pt x="70642" y="140718"/>
                    <a:pt x="71206" y="141218"/>
                  </a:cubicBezTo>
                  <a:lnTo>
                    <a:pt x="108243" y="174551"/>
                  </a:lnTo>
                  <a:lnTo>
                    <a:pt x="105256" y="146952"/>
                  </a:lnTo>
                  <a:lnTo>
                    <a:pt x="68697" y="124850"/>
                  </a:lnTo>
                  <a:lnTo>
                    <a:pt x="55555" y="125686"/>
                  </a:lnTo>
                  <a:cubicBezTo>
                    <a:pt x="54527" y="125790"/>
                    <a:pt x="53523" y="125334"/>
                    <a:pt x="52927" y="124491"/>
                  </a:cubicBezTo>
                  <a:lnTo>
                    <a:pt x="36200" y="102150"/>
                  </a:lnTo>
                  <a:cubicBezTo>
                    <a:pt x="35558" y="101214"/>
                    <a:pt x="35558" y="99980"/>
                    <a:pt x="36200" y="99044"/>
                  </a:cubicBezTo>
                  <a:lnTo>
                    <a:pt x="49581" y="72162"/>
                  </a:lnTo>
                  <a:cubicBezTo>
                    <a:pt x="50002" y="71303"/>
                    <a:pt x="50795" y="70686"/>
                    <a:pt x="51731" y="70489"/>
                  </a:cubicBezTo>
                  <a:lnTo>
                    <a:pt x="58900" y="69295"/>
                  </a:lnTo>
                  <a:lnTo>
                    <a:pt x="66785" y="46475"/>
                  </a:lnTo>
                  <a:lnTo>
                    <a:pt x="57705" y="32736"/>
                  </a:lnTo>
                  <a:cubicBezTo>
                    <a:pt x="57419" y="32089"/>
                    <a:pt x="57419" y="31352"/>
                    <a:pt x="57705" y="30705"/>
                  </a:cubicBezTo>
                  <a:lnTo>
                    <a:pt x="62126" y="0"/>
                  </a:lnTo>
                  <a:lnTo>
                    <a:pt x="42533" y="8124"/>
                  </a:lnTo>
                  <a:cubicBezTo>
                    <a:pt x="41876" y="8361"/>
                    <a:pt x="41158" y="8361"/>
                    <a:pt x="40502" y="8124"/>
                  </a:cubicBezTo>
                  <a:lnTo>
                    <a:pt x="26045" y="3345"/>
                  </a:lnTo>
                  <a:lnTo>
                    <a:pt x="14098" y="32616"/>
                  </a:lnTo>
                  <a:lnTo>
                    <a:pt x="15412" y="71804"/>
                  </a:lnTo>
                  <a:cubicBezTo>
                    <a:pt x="15425" y="72696"/>
                    <a:pt x="15081" y="73556"/>
                    <a:pt x="14456" y="74193"/>
                  </a:cubicBezTo>
                  <a:cubicBezTo>
                    <a:pt x="13765" y="74789"/>
                    <a:pt x="12848" y="75051"/>
                    <a:pt x="11947" y="74910"/>
                  </a:cubicBezTo>
                  <a:lnTo>
                    <a:pt x="0" y="729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6" name="Полилиния: фигура 2165">
              <a:extLst>
                <a:ext uri="{FF2B5EF4-FFF2-40B4-BE49-F238E27FC236}">
                  <a16:creationId xmlns:a16="http://schemas.microsoft.com/office/drawing/2014/main" id="{0F685469-5ECD-49AC-9125-A42DEEDE0C20}"/>
                </a:ext>
              </a:extLst>
            </p:cNvPr>
            <p:cNvSpPr/>
            <p:nvPr/>
          </p:nvSpPr>
          <p:spPr>
            <a:xfrm>
              <a:off x="8685824" y="4318905"/>
              <a:ext cx="23058" cy="29868"/>
            </a:xfrm>
            <a:custGeom>
              <a:avLst/>
              <a:gdLst>
                <a:gd name="connsiteX0" fmla="*/ 23058 w 23058"/>
                <a:gd name="connsiteY0" fmla="*/ 24612 h 29868"/>
                <a:gd name="connsiteX1" fmla="*/ 22700 w 23058"/>
                <a:gd name="connsiteY1" fmla="*/ 3823 h 29868"/>
                <a:gd name="connsiteX2" fmla="*/ 0 w 23058"/>
                <a:gd name="connsiteY2" fmla="*/ 0 h 29868"/>
                <a:gd name="connsiteX3" fmla="*/ 16009 w 23058"/>
                <a:gd name="connsiteY3" fmla="*/ 29868 h 29868"/>
                <a:gd name="connsiteX4" fmla="*/ 23058 w 23058"/>
                <a:gd name="connsiteY4" fmla="*/ 24612 h 2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8" h="29868">
                  <a:moveTo>
                    <a:pt x="23058" y="24612"/>
                  </a:moveTo>
                  <a:lnTo>
                    <a:pt x="22700" y="3823"/>
                  </a:lnTo>
                  <a:lnTo>
                    <a:pt x="0" y="0"/>
                  </a:lnTo>
                  <a:lnTo>
                    <a:pt x="16009" y="29868"/>
                  </a:lnTo>
                  <a:lnTo>
                    <a:pt x="23058" y="246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7" name="Полилиния: фигура 2167">
              <a:extLst>
                <a:ext uri="{FF2B5EF4-FFF2-40B4-BE49-F238E27FC236}">
                  <a16:creationId xmlns:a16="http://schemas.microsoft.com/office/drawing/2014/main" id="{5762B542-4F4B-4755-A383-36693920C3FA}"/>
                </a:ext>
              </a:extLst>
            </p:cNvPr>
            <p:cNvSpPr/>
            <p:nvPr/>
          </p:nvSpPr>
          <p:spPr>
            <a:xfrm>
              <a:off x="8792992" y="4346384"/>
              <a:ext cx="31421" cy="69055"/>
            </a:xfrm>
            <a:custGeom>
              <a:avLst/>
              <a:gdLst>
                <a:gd name="connsiteX0" fmla="*/ 0 w 31421"/>
                <a:gd name="connsiteY0" fmla="*/ 0 h 69055"/>
                <a:gd name="connsiteX1" fmla="*/ 13023 w 31421"/>
                <a:gd name="connsiteY1" fmla="*/ 22461 h 69055"/>
                <a:gd name="connsiteX2" fmla="*/ 13023 w 31421"/>
                <a:gd name="connsiteY2" fmla="*/ 25089 h 69055"/>
                <a:gd name="connsiteX3" fmla="*/ 11112 w 31421"/>
                <a:gd name="connsiteY3" fmla="*/ 26762 h 69055"/>
                <a:gd name="connsiteX4" fmla="*/ 1076 w 31421"/>
                <a:gd name="connsiteY4" fmla="*/ 29868 h 69055"/>
                <a:gd name="connsiteX5" fmla="*/ 10514 w 31421"/>
                <a:gd name="connsiteY5" fmla="*/ 69056 h 69055"/>
                <a:gd name="connsiteX6" fmla="*/ 21027 w 31421"/>
                <a:gd name="connsiteY6" fmla="*/ 63321 h 69055"/>
                <a:gd name="connsiteX7" fmla="*/ 18638 w 31421"/>
                <a:gd name="connsiteY7" fmla="*/ 41099 h 69055"/>
                <a:gd name="connsiteX8" fmla="*/ 21147 w 31421"/>
                <a:gd name="connsiteY8" fmla="*/ 37754 h 69055"/>
                <a:gd name="connsiteX9" fmla="*/ 31422 w 31421"/>
                <a:gd name="connsiteY9" fmla="*/ 36200 h 69055"/>
                <a:gd name="connsiteX10" fmla="*/ 18518 w 31421"/>
                <a:gd name="connsiteY10" fmla="*/ 1792 h 6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21" h="69055">
                  <a:moveTo>
                    <a:pt x="0" y="0"/>
                  </a:moveTo>
                  <a:lnTo>
                    <a:pt x="13023" y="22461"/>
                  </a:lnTo>
                  <a:cubicBezTo>
                    <a:pt x="13382" y="23301"/>
                    <a:pt x="13382" y="24250"/>
                    <a:pt x="13023" y="25089"/>
                  </a:cubicBezTo>
                  <a:cubicBezTo>
                    <a:pt x="12666" y="25904"/>
                    <a:pt x="11966" y="26517"/>
                    <a:pt x="11112" y="26762"/>
                  </a:cubicBezTo>
                  <a:lnTo>
                    <a:pt x="1076" y="29868"/>
                  </a:lnTo>
                  <a:lnTo>
                    <a:pt x="10514" y="69056"/>
                  </a:lnTo>
                  <a:lnTo>
                    <a:pt x="21027" y="63321"/>
                  </a:lnTo>
                  <a:lnTo>
                    <a:pt x="18638" y="41099"/>
                  </a:lnTo>
                  <a:cubicBezTo>
                    <a:pt x="18424" y="39487"/>
                    <a:pt x="19539" y="38000"/>
                    <a:pt x="21147" y="37754"/>
                  </a:cubicBezTo>
                  <a:lnTo>
                    <a:pt x="31422" y="36200"/>
                  </a:lnTo>
                  <a:lnTo>
                    <a:pt x="18518" y="17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8" name="Полилиния: фигура 2168">
              <a:extLst>
                <a:ext uri="{FF2B5EF4-FFF2-40B4-BE49-F238E27FC236}">
                  <a16:creationId xmlns:a16="http://schemas.microsoft.com/office/drawing/2014/main" id="{28C96CA9-A6CA-4EAA-A55F-5C5CA4B9429C}"/>
                </a:ext>
              </a:extLst>
            </p:cNvPr>
            <p:cNvSpPr/>
            <p:nvPr/>
          </p:nvSpPr>
          <p:spPr>
            <a:xfrm>
              <a:off x="8723936" y="4363827"/>
              <a:ext cx="25925" cy="34647"/>
            </a:xfrm>
            <a:custGeom>
              <a:avLst/>
              <a:gdLst>
                <a:gd name="connsiteX0" fmla="*/ 25926 w 25925"/>
                <a:gd name="connsiteY0" fmla="*/ 10036 h 34647"/>
                <a:gd name="connsiteX1" fmla="*/ 2150 w 25925"/>
                <a:gd name="connsiteY1" fmla="*/ 0 h 34647"/>
                <a:gd name="connsiteX2" fmla="*/ 0 w 25925"/>
                <a:gd name="connsiteY2" fmla="*/ 34647 h 34647"/>
                <a:gd name="connsiteX3" fmla="*/ 16368 w 25925"/>
                <a:gd name="connsiteY3" fmla="*/ 26165 h 34647"/>
                <a:gd name="connsiteX4" fmla="*/ 25926 w 25925"/>
                <a:gd name="connsiteY4" fmla="*/ 10036 h 3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5" h="34647">
                  <a:moveTo>
                    <a:pt x="25926" y="10036"/>
                  </a:moveTo>
                  <a:lnTo>
                    <a:pt x="2150" y="0"/>
                  </a:lnTo>
                  <a:lnTo>
                    <a:pt x="0" y="34647"/>
                  </a:lnTo>
                  <a:lnTo>
                    <a:pt x="16368" y="26165"/>
                  </a:lnTo>
                  <a:lnTo>
                    <a:pt x="25926" y="100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69" name="Полилиния: фигура 2169">
              <a:extLst>
                <a:ext uri="{FF2B5EF4-FFF2-40B4-BE49-F238E27FC236}">
                  <a16:creationId xmlns:a16="http://schemas.microsoft.com/office/drawing/2014/main" id="{72638F0B-FEF3-4463-8A38-667AF6F9F432}"/>
                </a:ext>
              </a:extLst>
            </p:cNvPr>
            <p:cNvSpPr/>
            <p:nvPr/>
          </p:nvSpPr>
          <p:spPr>
            <a:xfrm>
              <a:off x="8740424" y="4401700"/>
              <a:ext cx="30226" cy="38828"/>
            </a:xfrm>
            <a:custGeom>
              <a:avLst/>
              <a:gdLst>
                <a:gd name="connsiteX0" fmla="*/ 17085 w 30226"/>
                <a:gd name="connsiteY0" fmla="*/ 38829 h 38828"/>
                <a:gd name="connsiteX1" fmla="*/ 30226 w 30226"/>
                <a:gd name="connsiteY1" fmla="*/ 19713 h 38828"/>
                <a:gd name="connsiteX2" fmla="*/ 30226 w 30226"/>
                <a:gd name="connsiteY2" fmla="*/ 6093 h 38828"/>
                <a:gd name="connsiteX3" fmla="*/ 22819 w 30226"/>
                <a:gd name="connsiteY3" fmla="*/ 0 h 38828"/>
                <a:gd name="connsiteX4" fmla="*/ 10035 w 30226"/>
                <a:gd name="connsiteY4" fmla="*/ 16965 h 38828"/>
                <a:gd name="connsiteX5" fmla="*/ 9079 w 30226"/>
                <a:gd name="connsiteY5" fmla="*/ 17802 h 38828"/>
                <a:gd name="connsiteX6" fmla="*/ 0 w 30226"/>
                <a:gd name="connsiteY6" fmla="*/ 22700 h 3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6" h="38828">
                  <a:moveTo>
                    <a:pt x="17085" y="38829"/>
                  </a:moveTo>
                  <a:lnTo>
                    <a:pt x="30226" y="19713"/>
                  </a:lnTo>
                  <a:lnTo>
                    <a:pt x="30226" y="6093"/>
                  </a:lnTo>
                  <a:lnTo>
                    <a:pt x="22819" y="0"/>
                  </a:lnTo>
                  <a:lnTo>
                    <a:pt x="10035" y="16965"/>
                  </a:lnTo>
                  <a:cubicBezTo>
                    <a:pt x="9775" y="17304"/>
                    <a:pt x="9451" y="17589"/>
                    <a:pt x="9079" y="17802"/>
                  </a:cubicBezTo>
                  <a:lnTo>
                    <a:pt x="0" y="227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0" name="Полилиния: фигура 2170">
              <a:extLst>
                <a:ext uri="{FF2B5EF4-FFF2-40B4-BE49-F238E27FC236}">
                  <a16:creationId xmlns:a16="http://schemas.microsoft.com/office/drawing/2014/main" id="{4F508D46-810A-4EA5-862A-DFA41B0AA5B5}"/>
                </a:ext>
              </a:extLst>
            </p:cNvPr>
            <p:cNvSpPr/>
            <p:nvPr/>
          </p:nvSpPr>
          <p:spPr>
            <a:xfrm>
              <a:off x="8598967" y="4382703"/>
              <a:ext cx="60453" cy="79449"/>
            </a:xfrm>
            <a:custGeom>
              <a:avLst/>
              <a:gdLst>
                <a:gd name="connsiteX0" fmla="*/ 46595 w 60453"/>
                <a:gd name="connsiteY0" fmla="*/ 17563 h 79449"/>
                <a:gd name="connsiteX1" fmla="*/ 45997 w 60453"/>
                <a:gd name="connsiteY1" fmla="*/ 18280 h 79449"/>
                <a:gd name="connsiteX2" fmla="*/ 9438 w 60453"/>
                <a:gd name="connsiteY2" fmla="*/ 50657 h 79449"/>
                <a:gd name="connsiteX3" fmla="*/ 0 w 60453"/>
                <a:gd name="connsiteY3" fmla="*/ 79450 h 79449"/>
                <a:gd name="connsiteX4" fmla="*/ 20908 w 60453"/>
                <a:gd name="connsiteY4" fmla="*/ 66666 h 79449"/>
                <a:gd name="connsiteX5" fmla="*/ 27001 w 60453"/>
                <a:gd name="connsiteY5" fmla="*/ 53524 h 79449"/>
                <a:gd name="connsiteX6" fmla="*/ 27718 w 60453"/>
                <a:gd name="connsiteY6" fmla="*/ 52568 h 79449"/>
                <a:gd name="connsiteX7" fmla="*/ 60454 w 60453"/>
                <a:gd name="connsiteY7" fmla="*/ 23895 h 79449"/>
                <a:gd name="connsiteX8" fmla="*/ 56630 w 60453"/>
                <a:gd name="connsiteY8" fmla="*/ 0 h 7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53" h="79449">
                  <a:moveTo>
                    <a:pt x="46595" y="17563"/>
                  </a:moveTo>
                  <a:lnTo>
                    <a:pt x="45997" y="18280"/>
                  </a:lnTo>
                  <a:lnTo>
                    <a:pt x="9438" y="50657"/>
                  </a:lnTo>
                  <a:lnTo>
                    <a:pt x="0" y="79450"/>
                  </a:lnTo>
                  <a:lnTo>
                    <a:pt x="20908" y="66666"/>
                  </a:lnTo>
                  <a:lnTo>
                    <a:pt x="27001" y="53524"/>
                  </a:lnTo>
                  <a:lnTo>
                    <a:pt x="27718" y="52568"/>
                  </a:lnTo>
                  <a:lnTo>
                    <a:pt x="60454" y="23895"/>
                  </a:lnTo>
                  <a:lnTo>
                    <a:pt x="5663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1" name="Полилиния: фигура 2171">
              <a:extLst>
                <a:ext uri="{FF2B5EF4-FFF2-40B4-BE49-F238E27FC236}">
                  <a16:creationId xmlns:a16="http://schemas.microsoft.com/office/drawing/2014/main" id="{972084CF-8012-4759-8D7F-2408A684621C}"/>
                </a:ext>
              </a:extLst>
            </p:cNvPr>
            <p:cNvSpPr/>
            <p:nvPr/>
          </p:nvSpPr>
          <p:spPr>
            <a:xfrm>
              <a:off x="8715693" y="4432166"/>
              <a:ext cx="136558" cy="114455"/>
            </a:xfrm>
            <a:custGeom>
              <a:avLst/>
              <a:gdLst>
                <a:gd name="connsiteX0" fmla="*/ 58064 w 136558"/>
                <a:gd name="connsiteY0" fmla="*/ 48387 h 114455"/>
                <a:gd name="connsiteX1" fmla="*/ 52568 w 136558"/>
                <a:gd name="connsiteY1" fmla="*/ 32616 h 114455"/>
                <a:gd name="connsiteX2" fmla="*/ 13142 w 136558"/>
                <a:gd name="connsiteY2" fmla="*/ 49701 h 114455"/>
                <a:gd name="connsiteX3" fmla="*/ 0 w 136558"/>
                <a:gd name="connsiteY3" fmla="*/ 87335 h 114455"/>
                <a:gd name="connsiteX4" fmla="*/ 14575 w 136558"/>
                <a:gd name="connsiteY4" fmla="*/ 80883 h 114455"/>
                <a:gd name="connsiteX5" fmla="*/ 20191 w 136558"/>
                <a:gd name="connsiteY5" fmla="*/ 62962 h 114455"/>
                <a:gd name="connsiteX6" fmla="*/ 21983 w 136558"/>
                <a:gd name="connsiteY6" fmla="*/ 61051 h 114455"/>
                <a:gd name="connsiteX7" fmla="*/ 42054 w 136558"/>
                <a:gd name="connsiteY7" fmla="*/ 53882 h 114455"/>
                <a:gd name="connsiteX8" fmla="*/ 44324 w 136558"/>
                <a:gd name="connsiteY8" fmla="*/ 53882 h 114455"/>
                <a:gd name="connsiteX9" fmla="*/ 65949 w 136558"/>
                <a:gd name="connsiteY9" fmla="*/ 64277 h 114455"/>
                <a:gd name="connsiteX10" fmla="*/ 67622 w 136558"/>
                <a:gd name="connsiteY10" fmla="*/ 67622 h 114455"/>
                <a:gd name="connsiteX11" fmla="*/ 62245 w 136558"/>
                <a:gd name="connsiteY11" fmla="*/ 92592 h 114455"/>
                <a:gd name="connsiteX12" fmla="*/ 69294 w 136558"/>
                <a:gd name="connsiteY12" fmla="*/ 102508 h 114455"/>
                <a:gd name="connsiteX13" fmla="*/ 83512 w 136558"/>
                <a:gd name="connsiteY13" fmla="*/ 108243 h 114455"/>
                <a:gd name="connsiteX14" fmla="*/ 91995 w 136558"/>
                <a:gd name="connsiteY14" fmla="*/ 104898 h 114455"/>
                <a:gd name="connsiteX15" fmla="*/ 93189 w 136558"/>
                <a:gd name="connsiteY15" fmla="*/ 104898 h 114455"/>
                <a:gd name="connsiteX16" fmla="*/ 95698 w 136558"/>
                <a:gd name="connsiteY16" fmla="*/ 106212 h 114455"/>
                <a:gd name="connsiteX17" fmla="*/ 100955 w 136558"/>
                <a:gd name="connsiteY17" fmla="*/ 114455 h 114455"/>
                <a:gd name="connsiteX18" fmla="*/ 105973 w 136558"/>
                <a:gd name="connsiteY18" fmla="*/ 100836 h 114455"/>
                <a:gd name="connsiteX19" fmla="*/ 100836 w 136558"/>
                <a:gd name="connsiteY19" fmla="*/ 86021 h 114455"/>
                <a:gd name="connsiteX20" fmla="*/ 100836 w 136558"/>
                <a:gd name="connsiteY20" fmla="*/ 83512 h 114455"/>
                <a:gd name="connsiteX21" fmla="*/ 110991 w 136558"/>
                <a:gd name="connsiteY21" fmla="*/ 66905 h 114455"/>
                <a:gd name="connsiteX22" fmla="*/ 113619 w 136558"/>
                <a:gd name="connsiteY22" fmla="*/ 65472 h 114455"/>
                <a:gd name="connsiteX23" fmla="*/ 116128 w 136558"/>
                <a:gd name="connsiteY23" fmla="*/ 67144 h 114455"/>
                <a:gd name="connsiteX24" fmla="*/ 128075 w 136558"/>
                <a:gd name="connsiteY24" fmla="*/ 89963 h 114455"/>
                <a:gd name="connsiteX25" fmla="*/ 136558 w 136558"/>
                <a:gd name="connsiteY25" fmla="*/ 67861 h 114455"/>
                <a:gd name="connsiteX26" fmla="*/ 121504 w 136558"/>
                <a:gd name="connsiteY26" fmla="*/ 10394 h 114455"/>
                <a:gd name="connsiteX27" fmla="*/ 106690 w 136558"/>
                <a:gd name="connsiteY27" fmla="*/ 0 h 114455"/>
                <a:gd name="connsiteX28" fmla="*/ 108004 w 136558"/>
                <a:gd name="connsiteY28" fmla="*/ 17085 h 114455"/>
                <a:gd name="connsiteX29" fmla="*/ 106331 w 136558"/>
                <a:gd name="connsiteY29" fmla="*/ 20071 h 114455"/>
                <a:gd name="connsiteX30" fmla="*/ 83751 w 136558"/>
                <a:gd name="connsiteY30" fmla="*/ 30705 h 114455"/>
                <a:gd name="connsiteX31" fmla="*/ 78733 w 136558"/>
                <a:gd name="connsiteY31" fmla="*/ 41935 h 114455"/>
                <a:gd name="connsiteX32" fmla="*/ 77299 w 136558"/>
                <a:gd name="connsiteY32" fmla="*/ 43488 h 114455"/>
                <a:gd name="connsiteX33" fmla="*/ 62245 w 136558"/>
                <a:gd name="connsiteY33" fmla="*/ 50298 h 114455"/>
                <a:gd name="connsiteX34" fmla="*/ 59856 w 136558"/>
                <a:gd name="connsiteY34" fmla="*/ 50298 h 114455"/>
                <a:gd name="connsiteX35" fmla="*/ 58063 w 136558"/>
                <a:gd name="connsiteY35" fmla="*/ 48387 h 11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6558" h="114455">
                  <a:moveTo>
                    <a:pt x="58064" y="48387"/>
                  </a:moveTo>
                  <a:lnTo>
                    <a:pt x="52568" y="32616"/>
                  </a:lnTo>
                  <a:lnTo>
                    <a:pt x="13142" y="49701"/>
                  </a:lnTo>
                  <a:lnTo>
                    <a:pt x="0" y="87335"/>
                  </a:lnTo>
                  <a:lnTo>
                    <a:pt x="14575" y="80883"/>
                  </a:lnTo>
                  <a:lnTo>
                    <a:pt x="20191" y="62962"/>
                  </a:lnTo>
                  <a:cubicBezTo>
                    <a:pt x="20478" y="62092"/>
                    <a:pt x="21133" y="61392"/>
                    <a:pt x="21983" y="61051"/>
                  </a:cubicBezTo>
                  <a:lnTo>
                    <a:pt x="42054" y="53882"/>
                  </a:lnTo>
                  <a:cubicBezTo>
                    <a:pt x="42767" y="53520"/>
                    <a:pt x="43611" y="53520"/>
                    <a:pt x="44324" y="53882"/>
                  </a:cubicBezTo>
                  <a:lnTo>
                    <a:pt x="65949" y="64277"/>
                  </a:lnTo>
                  <a:cubicBezTo>
                    <a:pt x="67191" y="64894"/>
                    <a:pt x="67873" y="66259"/>
                    <a:pt x="67622" y="67622"/>
                  </a:cubicBezTo>
                  <a:lnTo>
                    <a:pt x="62245" y="92592"/>
                  </a:lnTo>
                  <a:lnTo>
                    <a:pt x="69294" y="102508"/>
                  </a:lnTo>
                  <a:lnTo>
                    <a:pt x="83512" y="108243"/>
                  </a:lnTo>
                  <a:lnTo>
                    <a:pt x="91995" y="104898"/>
                  </a:lnTo>
                  <a:cubicBezTo>
                    <a:pt x="92385" y="104785"/>
                    <a:pt x="92799" y="104785"/>
                    <a:pt x="93189" y="104898"/>
                  </a:cubicBezTo>
                  <a:cubicBezTo>
                    <a:pt x="94188" y="104907"/>
                    <a:pt x="95122" y="105396"/>
                    <a:pt x="95698" y="106212"/>
                  </a:cubicBezTo>
                  <a:lnTo>
                    <a:pt x="100955" y="114455"/>
                  </a:lnTo>
                  <a:lnTo>
                    <a:pt x="105973" y="100836"/>
                  </a:lnTo>
                  <a:lnTo>
                    <a:pt x="100836" y="86021"/>
                  </a:lnTo>
                  <a:cubicBezTo>
                    <a:pt x="100432" y="85233"/>
                    <a:pt x="100432" y="84299"/>
                    <a:pt x="100836" y="83512"/>
                  </a:cubicBezTo>
                  <a:lnTo>
                    <a:pt x="110991" y="66905"/>
                  </a:lnTo>
                  <a:cubicBezTo>
                    <a:pt x="111507" y="65950"/>
                    <a:pt x="112536" y="65388"/>
                    <a:pt x="113619" y="65472"/>
                  </a:cubicBezTo>
                  <a:cubicBezTo>
                    <a:pt x="114688" y="65559"/>
                    <a:pt x="115636" y="66191"/>
                    <a:pt x="116128" y="67144"/>
                  </a:cubicBezTo>
                  <a:lnTo>
                    <a:pt x="128075" y="89963"/>
                  </a:lnTo>
                  <a:lnTo>
                    <a:pt x="136558" y="67861"/>
                  </a:lnTo>
                  <a:lnTo>
                    <a:pt x="121504" y="10394"/>
                  </a:lnTo>
                  <a:lnTo>
                    <a:pt x="106690" y="0"/>
                  </a:lnTo>
                  <a:lnTo>
                    <a:pt x="108004" y="17085"/>
                  </a:lnTo>
                  <a:cubicBezTo>
                    <a:pt x="108064" y="18318"/>
                    <a:pt x="107415" y="19478"/>
                    <a:pt x="106331" y="20071"/>
                  </a:cubicBezTo>
                  <a:lnTo>
                    <a:pt x="83751" y="30705"/>
                  </a:lnTo>
                  <a:lnTo>
                    <a:pt x="78733" y="41935"/>
                  </a:lnTo>
                  <a:cubicBezTo>
                    <a:pt x="78460" y="42610"/>
                    <a:pt x="77950" y="43163"/>
                    <a:pt x="77299" y="43488"/>
                  </a:cubicBezTo>
                  <a:lnTo>
                    <a:pt x="62245" y="50298"/>
                  </a:lnTo>
                  <a:cubicBezTo>
                    <a:pt x="61466" y="50538"/>
                    <a:pt x="60634" y="50538"/>
                    <a:pt x="59856" y="50298"/>
                  </a:cubicBezTo>
                  <a:cubicBezTo>
                    <a:pt x="59031" y="49920"/>
                    <a:pt x="58388" y="49234"/>
                    <a:pt x="58063" y="4838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2" name="Полилиния: фигура 2172">
              <a:extLst>
                <a:ext uri="{FF2B5EF4-FFF2-40B4-BE49-F238E27FC236}">
                  <a16:creationId xmlns:a16="http://schemas.microsoft.com/office/drawing/2014/main" id="{24CE92E0-D4D5-4529-BFFB-47BAAF6F0CD4}"/>
                </a:ext>
              </a:extLst>
            </p:cNvPr>
            <p:cNvSpPr/>
            <p:nvPr/>
          </p:nvSpPr>
          <p:spPr>
            <a:xfrm>
              <a:off x="8872442" y="4646979"/>
              <a:ext cx="36558" cy="81720"/>
            </a:xfrm>
            <a:custGeom>
              <a:avLst/>
              <a:gdLst>
                <a:gd name="connsiteX0" fmla="*/ 10035 w 36558"/>
                <a:gd name="connsiteY0" fmla="*/ 66069 h 81720"/>
                <a:gd name="connsiteX1" fmla="*/ 26284 w 36558"/>
                <a:gd name="connsiteY1" fmla="*/ 81720 h 81720"/>
                <a:gd name="connsiteX2" fmla="*/ 36559 w 36558"/>
                <a:gd name="connsiteY2" fmla="*/ 60693 h 81720"/>
                <a:gd name="connsiteX3" fmla="*/ 27718 w 36558"/>
                <a:gd name="connsiteY3" fmla="*/ 53644 h 81720"/>
                <a:gd name="connsiteX4" fmla="*/ 26762 w 36558"/>
                <a:gd name="connsiteY4" fmla="*/ 50418 h 81720"/>
                <a:gd name="connsiteX5" fmla="*/ 32258 w 36558"/>
                <a:gd name="connsiteY5" fmla="*/ 33094 h 81720"/>
                <a:gd name="connsiteX6" fmla="*/ 19474 w 36558"/>
                <a:gd name="connsiteY6" fmla="*/ 27121 h 81720"/>
                <a:gd name="connsiteX7" fmla="*/ 17801 w 36558"/>
                <a:gd name="connsiteY7" fmla="*/ 23895 h 81720"/>
                <a:gd name="connsiteX8" fmla="*/ 22581 w 36558"/>
                <a:gd name="connsiteY8" fmla="*/ 0 h 81720"/>
                <a:gd name="connsiteX9" fmla="*/ 0 w 36558"/>
                <a:gd name="connsiteY9" fmla="*/ 25687 h 8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58" h="81720">
                  <a:moveTo>
                    <a:pt x="10035" y="66069"/>
                  </a:moveTo>
                  <a:lnTo>
                    <a:pt x="26284" y="81720"/>
                  </a:lnTo>
                  <a:lnTo>
                    <a:pt x="36559" y="60693"/>
                  </a:lnTo>
                  <a:lnTo>
                    <a:pt x="27718" y="53644"/>
                  </a:lnTo>
                  <a:cubicBezTo>
                    <a:pt x="26701" y="52912"/>
                    <a:pt x="26308" y="51586"/>
                    <a:pt x="26762" y="50418"/>
                  </a:cubicBezTo>
                  <a:lnTo>
                    <a:pt x="32258" y="33094"/>
                  </a:lnTo>
                  <a:lnTo>
                    <a:pt x="19474" y="27121"/>
                  </a:lnTo>
                  <a:cubicBezTo>
                    <a:pt x="18251" y="26547"/>
                    <a:pt x="17566" y="25225"/>
                    <a:pt x="17801" y="23895"/>
                  </a:cubicBezTo>
                  <a:lnTo>
                    <a:pt x="22581" y="0"/>
                  </a:lnTo>
                  <a:lnTo>
                    <a:pt x="0" y="256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3" name="Полилиния: фигура 2173">
              <a:extLst>
                <a:ext uri="{FF2B5EF4-FFF2-40B4-BE49-F238E27FC236}">
                  <a16:creationId xmlns:a16="http://schemas.microsoft.com/office/drawing/2014/main" id="{D8BE1BDF-6927-403A-8455-B8B8CC8BF2D4}"/>
                </a:ext>
              </a:extLst>
            </p:cNvPr>
            <p:cNvSpPr/>
            <p:nvPr/>
          </p:nvSpPr>
          <p:spPr>
            <a:xfrm>
              <a:off x="8640066" y="4673860"/>
              <a:ext cx="167262" cy="206689"/>
            </a:xfrm>
            <a:custGeom>
              <a:avLst/>
              <a:gdLst>
                <a:gd name="connsiteX0" fmla="*/ 95579 w 167262"/>
                <a:gd name="connsiteY0" fmla="*/ 132496 h 206689"/>
                <a:gd name="connsiteX1" fmla="*/ 73357 w 167262"/>
                <a:gd name="connsiteY1" fmla="*/ 96654 h 206689"/>
                <a:gd name="connsiteX2" fmla="*/ 73357 w 167262"/>
                <a:gd name="connsiteY2" fmla="*/ 94265 h 206689"/>
                <a:gd name="connsiteX3" fmla="*/ 74910 w 167262"/>
                <a:gd name="connsiteY3" fmla="*/ 92473 h 206689"/>
                <a:gd name="connsiteX4" fmla="*/ 89366 w 167262"/>
                <a:gd name="connsiteY4" fmla="*/ 84826 h 206689"/>
                <a:gd name="connsiteX5" fmla="*/ 98685 w 167262"/>
                <a:gd name="connsiteY5" fmla="*/ 76941 h 206689"/>
                <a:gd name="connsiteX6" fmla="*/ 100716 w 167262"/>
                <a:gd name="connsiteY6" fmla="*/ 76344 h 206689"/>
                <a:gd name="connsiteX7" fmla="*/ 118876 w 167262"/>
                <a:gd name="connsiteY7" fmla="*/ 76344 h 206689"/>
                <a:gd name="connsiteX8" fmla="*/ 122460 w 167262"/>
                <a:gd name="connsiteY8" fmla="*/ 60454 h 206689"/>
                <a:gd name="connsiteX9" fmla="*/ 76463 w 167262"/>
                <a:gd name="connsiteY9" fmla="*/ 64874 h 206689"/>
                <a:gd name="connsiteX10" fmla="*/ 63680 w 167262"/>
                <a:gd name="connsiteY10" fmla="*/ 81481 h 206689"/>
                <a:gd name="connsiteX11" fmla="*/ 61290 w 167262"/>
                <a:gd name="connsiteY11" fmla="*/ 82556 h 206689"/>
                <a:gd name="connsiteX12" fmla="*/ 49343 w 167262"/>
                <a:gd name="connsiteY12" fmla="*/ 82556 h 206689"/>
                <a:gd name="connsiteX13" fmla="*/ 46833 w 167262"/>
                <a:gd name="connsiteY13" fmla="*/ 81242 h 206689"/>
                <a:gd name="connsiteX14" fmla="*/ 32616 w 167262"/>
                <a:gd name="connsiteY14" fmla="*/ 59856 h 206689"/>
                <a:gd name="connsiteX15" fmla="*/ 32616 w 167262"/>
                <a:gd name="connsiteY15" fmla="*/ 57706 h 206689"/>
                <a:gd name="connsiteX16" fmla="*/ 37634 w 167262"/>
                <a:gd name="connsiteY16" fmla="*/ 29391 h 206689"/>
                <a:gd name="connsiteX17" fmla="*/ 40621 w 167262"/>
                <a:gd name="connsiteY17" fmla="*/ 27001 h 206689"/>
                <a:gd name="connsiteX18" fmla="*/ 40621 w 167262"/>
                <a:gd name="connsiteY18" fmla="*/ 27001 h 206689"/>
                <a:gd name="connsiteX19" fmla="*/ 116128 w 167262"/>
                <a:gd name="connsiteY19" fmla="*/ 27001 h 206689"/>
                <a:gd name="connsiteX20" fmla="*/ 117203 w 167262"/>
                <a:gd name="connsiteY20" fmla="*/ 27001 h 206689"/>
                <a:gd name="connsiteX21" fmla="*/ 133691 w 167262"/>
                <a:gd name="connsiteY21" fmla="*/ 33094 h 206689"/>
                <a:gd name="connsiteX22" fmla="*/ 154121 w 167262"/>
                <a:gd name="connsiteY22" fmla="*/ 28316 h 206689"/>
                <a:gd name="connsiteX23" fmla="*/ 167263 w 167262"/>
                <a:gd name="connsiteY23" fmla="*/ 0 h 206689"/>
                <a:gd name="connsiteX24" fmla="*/ 139545 w 167262"/>
                <a:gd name="connsiteY24" fmla="*/ 13262 h 206689"/>
                <a:gd name="connsiteX25" fmla="*/ 138231 w 167262"/>
                <a:gd name="connsiteY25" fmla="*/ 13262 h 206689"/>
                <a:gd name="connsiteX26" fmla="*/ 108363 w 167262"/>
                <a:gd name="connsiteY26" fmla="*/ 13262 h 206689"/>
                <a:gd name="connsiteX27" fmla="*/ 107526 w 167262"/>
                <a:gd name="connsiteY27" fmla="*/ 13262 h 206689"/>
                <a:gd name="connsiteX28" fmla="*/ 56750 w 167262"/>
                <a:gd name="connsiteY28" fmla="*/ 717 h 206689"/>
                <a:gd name="connsiteX29" fmla="*/ 50537 w 167262"/>
                <a:gd name="connsiteY29" fmla="*/ 12664 h 206689"/>
                <a:gd name="connsiteX30" fmla="*/ 47073 w 167262"/>
                <a:gd name="connsiteY30" fmla="*/ 14098 h 206689"/>
                <a:gd name="connsiteX31" fmla="*/ 39188 w 167262"/>
                <a:gd name="connsiteY31" fmla="*/ 11589 h 206689"/>
                <a:gd name="connsiteX32" fmla="*/ 29988 w 167262"/>
                <a:gd name="connsiteY32" fmla="*/ 16965 h 206689"/>
                <a:gd name="connsiteX33" fmla="*/ 11111 w 167262"/>
                <a:gd name="connsiteY33" fmla="*/ 72282 h 206689"/>
                <a:gd name="connsiteX34" fmla="*/ 15890 w 167262"/>
                <a:gd name="connsiteY34" fmla="*/ 94384 h 206689"/>
                <a:gd name="connsiteX35" fmla="*/ 15890 w 167262"/>
                <a:gd name="connsiteY35" fmla="*/ 96774 h 206689"/>
                <a:gd name="connsiteX36" fmla="*/ 0 w 167262"/>
                <a:gd name="connsiteY36" fmla="*/ 117323 h 206689"/>
                <a:gd name="connsiteX37" fmla="*/ 0 w 167262"/>
                <a:gd name="connsiteY37" fmla="*/ 128315 h 206689"/>
                <a:gd name="connsiteX38" fmla="*/ 23178 w 167262"/>
                <a:gd name="connsiteY38" fmla="*/ 153285 h 206689"/>
                <a:gd name="connsiteX39" fmla="*/ 23895 w 167262"/>
                <a:gd name="connsiteY39" fmla="*/ 156152 h 206689"/>
                <a:gd name="connsiteX40" fmla="*/ 11947 w 167262"/>
                <a:gd name="connsiteY40" fmla="*/ 199162 h 206689"/>
                <a:gd name="connsiteX41" fmla="*/ 30108 w 167262"/>
                <a:gd name="connsiteY41" fmla="*/ 199162 h 206689"/>
                <a:gd name="connsiteX42" fmla="*/ 37156 w 167262"/>
                <a:gd name="connsiteY42" fmla="*/ 166904 h 206689"/>
                <a:gd name="connsiteX43" fmla="*/ 33094 w 167262"/>
                <a:gd name="connsiteY43" fmla="*/ 125806 h 206689"/>
                <a:gd name="connsiteX44" fmla="*/ 34408 w 167262"/>
                <a:gd name="connsiteY44" fmla="*/ 123058 h 206689"/>
                <a:gd name="connsiteX45" fmla="*/ 49940 w 167262"/>
                <a:gd name="connsiteY45" fmla="*/ 112903 h 206689"/>
                <a:gd name="connsiteX46" fmla="*/ 52687 w 167262"/>
                <a:gd name="connsiteY46" fmla="*/ 112903 h 206689"/>
                <a:gd name="connsiteX47" fmla="*/ 54480 w 167262"/>
                <a:gd name="connsiteY47" fmla="*/ 114934 h 206689"/>
                <a:gd name="connsiteX48" fmla="*/ 61051 w 167262"/>
                <a:gd name="connsiteY48" fmla="*/ 141457 h 206689"/>
                <a:gd name="connsiteX49" fmla="*/ 77538 w 167262"/>
                <a:gd name="connsiteY49" fmla="*/ 146713 h 206689"/>
                <a:gd name="connsiteX50" fmla="*/ 79211 w 167262"/>
                <a:gd name="connsiteY50" fmla="*/ 148147 h 206689"/>
                <a:gd name="connsiteX51" fmla="*/ 112186 w 167262"/>
                <a:gd name="connsiteY51" fmla="*/ 206689 h 206689"/>
                <a:gd name="connsiteX52" fmla="*/ 116128 w 167262"/>
                <a:gd name="connsiteY52" fmla="*/ 143129 h 206689"/>
                <a:gd name="connsiteX53" fmla="*/ 97012 w 167262"/>
                <a:gd name="connsiteY53" fmla="*/ 133930 h 206689"/>
                <a:gd name="connsiteX54" fmla="*/ 95579 w 167262"/>
                <a:gd name="connsiteY54" fmla="*/ 132496 h 20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7262" h="206689">
                  <a:moveTo>
                    <a:pt x="95579" y="132496"/>
                  </a:moveTo>
                  <a:lnTo>
                    <a:pt x="73357" y="96654"/>
                  </a:lnTo>
                  <a:cubicBezTo>
                    <a:pt x="73063" y="95885"/>
                    <a:pt x="73063" y="95034"/>
                    <a:pt x="73357" y="94265"/>
                  </a:cubicBezTo>
                  <a:cubicBezTo>
                    <a:pt x="73628" y="93492"/>
                    <a:pt x="74184" y="92851"/>
                    <a:pt x="74910" y="92473"/>
                  </a:cubicBezTo>
                  <a:lnTo>
                    <a:pt x="89366" y="84826"/>
                  </a:lnTo>
                  <a:lnTo>
                    <a:pt x="98685" y="76941"/>
                  </a:lnTo>
                  <a:cubicBezTo>
                    <a:pt x="99298" y="76566"/>
                    <a:pt x="99998" y="76360"/>
                    <a:pt x="100716" y="76344"/>
                  </a:cubicBezTo>
                  <a:lnTo>
                    <a:pt x="118876" y="76344"/>
                  </a:lnTo>
                  <a:lnTo>
                    <a:pt x="122460" y="60454"/>
                  </a:lnTo>
                  <a:lnTo>
                    <a:pt x="76463" y="64874"/>
                  </a:lnTo>
                  <a:lnTo>
                    <a:pt x="63680" y="81481"/>
                  </a:lnTo>
                  <a:cubicBezTo>
                    <a:pt x="63091" y="82188"/>
                    <a:pt x="62209" y="82585"/>
                    <a:pt x="61290" y="82556"/>
                  </a:cubicBezTo>
                  <a:lnTo>
                    <a:pt x="49343" y="82556"/>
                  </a:lnTo>
                  <a:cubicBezTo>
                    <a:pt x="48333" y="82590"/>
                    <a:pt x="47380" y="82091"/>
                    <a:pt x="46833" y="81242"/>
                  </a:cubicBezTo>
                  <a:lnTo>
                    <a:pt x="32616" y="59856"/>
                  </a:lnTo>
                  <a:cubicBezTo>
                    <a:pt x="32324" y="59169"/>
                    <a:pt x="32324" y="58393"/>
                    <a:pt x="32616" y="57706"/>
                  </a:cubicBezTo>
                  <a:lnTo>
                    <a:pt x="37634" y="29391"/>
                  </a:lnTo>
                  <a:cubicBezTo>
                    <a:pt x="37876" y="27949"/>
                    <a:pt x="39162" y="26920"/>
                    <a:pt x="40621" y="27001"/>
                  </a:cubicBezTo>
                  <a:lnTo>
                    <a:pt x="40621" y="27001"/>
                  </a:lnTo>
                  <a:lnTo>
                    <a:pt x="116128" y="27001"/>
                  </a:lnTo>
                  <a:lnTo>
                    <a:pt x="117203" y="27001"/>
                  </a:lnTo>
                  <a:lnTo>
                    <a:pt x="133691" y="33094"/>
                  </a:lnTo>
                  <a:lnTo>
                    <a:pt x="154121" y="28316"/>
                  </a:lnTo>
                  <a:lnTo>
                    <a:pt x="167263" y="0"/>
                  </a:lnTo>
                  <a:lnTo>
                    <a:pt x="139545" y="13262"/>
                  </a:lnTo>
                  <a:lnTo>
                    <a:pt x="138231" y="13262"/>
                  </a:lnTo>
                  <a:lnTo>
                    <a:pt x="108363" y="13262"/>
                  </a:lnTo>
                  <a:lnTo>
                    <a:pt x="107526" y="13262"/>
                  </a:lnTo>
                  <a:lnTo>
                    <a:pt x="56750" y="717"/>
                  </a:lnTo>
                  <a:lnTo>
                    <a:pt x="50537" y="12664"/>
                  </a:lnTo>
                  <a:cubicBezTo>
                    <a:pt x="49833" y="13864"/>
                    <a:pt x="48418" y="14450"/>
                    <a:pt x="47073" y="14098"/>
                  </a:cubicBezTo>
                  <a:lnTo>
                    <a:pt x="39188" y="11589"/>
                  </a:lnTo>
                  <a:lnTo>
                    <a:pt x="29988" y="16965"/>
                  </a:lnTo>
                  <a:lnTo>
                    <a:pt x="11111" y="72282"/>
                  </a:lnTo>
                  <a:lnTo>
                    <a:pt x="15890" y="94384"/>
                  </a:lnTo>
                  <a:cubicBezTo>
                    <a:pt x="16184" y="95154"/>
                    <a:pt x="16184" y="96005"/>
                    <a:pt x="15890" y="96774"/>
                  </a:cubicBezTo>
                  <a:lnTo>
                    <a:pt x="0" y="117323"/>
                  </a:lnTo>
                  <a:lnTo>
                    <a:pt x="0" y="128315"/>
                  </a:lnTo>
                  <a:lnTo>
                    <a:pt x="23178" y="153285"/>
                  </a:lnTo>
                  <a:cubicBezTo>
                    <a:pt x="23885" y="154058"/>
                    <a:pt x="24155" y="155136"/>
                    <a:pt x="23895" y="156152"/>
                  </a:cubicBezTo>
                  <a:lnTo>
                    <a:pt x="11947" y="199162"/>
                  </a:lnTo>
                  <a:lnTo>
                    <a:pt x="30108" y="199162"/>
                  </a:lnTo>
                  <a:lnTo>
                    <a:pt x="37156" y="166904"/>
                  </a:lnTo>
                  <a:lnTo>
                    <a:pt x="33094" y="125806"/>
                  </a:lnTo>
                  <a:cubicBezTo>
                    <a:pt x="33022" y="124723"/>
                    <a:pt x="33521" y="123681"/>
                    <a:pt x="34408" y="123058"/>
                  </a:cubicBezTo>
                  <a:lnTo>
                    <a:pt x="49940" y="112903"/>
                  </a:lnTo>
                  <a:cubicBezTo>
                    <a:pt x="50796" y="112435"/>
                    <a:pt x="51831" y="112435"/>
                    <a:pt x="52687" y="112903"/>
                  </a:cubicBezTo>
                  <a:cubicBezTo>
                    <a:pt x="53544" y="113297"/>
                    <a:pt x="54195" y="114034"/>
                    <a:pt x="54480" y="114934"/>
                  </a:cubicBezTo>
                  <a:lnTo>
                    <a:pt x="61051" y="141457"/>
                  </a:lnTo>
                  <a:lnTo>
                    <a:pt x="77538" y="146713"/>
                  </a:lnTo>
                  <a:cubicBezTo>
                    <a:pt x="78264" y="146950"/>
                    <a:pt x="78866" y="147466"/>
                    <a:pt x="79211" y="148147"/>
                  </a:cubicBezTo>
                  <a:lnTo>
                    <a:pt x="112186" y="206689"/>
                  </a:lnTo>
                  <a:lnTo>
                    <a:pt x="116128" y="143129"/>
                  </a:lnTo>
                  <a:lnTo>
                    <a:pt x="97012" y="133930"/>
                  </a:lnTo>
                  <a:cubicBezTo>
                    <a:pt x="96411" y="133595"/>
                    <a:pt x="95914" y="133098"/>
                    <a:pt x="95579" y="13249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4" name="Полилиния: фигура 2174">
              <a:extLst>
                <a:ext uri="{FF2B5EF4-FFF2-40B4-BE49-F238E27FC236}">
                  <a16:creationId xmlns:a16="http://schemas.microsoft.com/office/drawing/2014/main" id="{8BCBE9AC-5732-4774-9CFD-E32F16BCEBBF}"/>
                </a:ext>
              </a:extLst>
            </p:cNvPr>
            <p:cNvSpPr/>
            <p:nvPr/>
          </p:nvSpPr>
          <p:spPr>
            <a:xfrm>
              <a:off x="8889287" y="4799069"/>
              <a:ext cx="70847" cy="27359"/>
            </a:xfrm>
            <a:custGeom>
              <a:avLst/>
              <a:gdLst>
                <a:gd name="connsiteX0" fmla="*/ 49462 w 70847"/>
                <a:gd name="connsiteY0" fmla="*/ 15412 h 27359"/>
                <a:gd name="connsiteX1" fmla="*/ 49462 w 70847"/>
                <a:gd name="connsiteY1" fmla="*/ 15412 h 27359"/>
                <a:gd name="connsiteX2" fmla="*/ 51015 w 70847"/>
                <a:gd name="connsiteY2" fmla="*/ 15412 h 27359"/>
                <a:gd name="connsiteX3" fmla="*/ 70848 w 70847"/>
                <a:gd name="connsiteY3" fmla="*/ 27360 h 27359"/>
                <a:gd name="connsiteX4" fmla="*/ 66069 w 70847"/>
                <a:gd name="connsiteY4" fmla="*/ 7168 h 27359"/>
                <a:gd name="connsiteX5" fmla="*/ 44922 w 70847"/>
                <a:gd name="connsiteY5" fmla="*/ 0 h 27359"/>
                <a:gd name="connsiteX6" fmla="*/ 5496 w 70847"/>
                <a:gd name="connsiteY6" fmla="*/ 0 h 27359"/>
                <a:gd name="connsiteX7" fmla="*/ 0 w 70847"/>
                <a:gd name="connsiteY7" fmla="*/ 21266 h 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47" h="27359">
                  <a:moveTo>
                    <a:pt x="49462" y="15412"/>
                  </a:moveTo>
                  <a:lnTo>
                    <a:pt x="49462" y="15412"/>
                  </a:lnTo>
                  <a:cubicBezTo>
                    <a:pt x="49965" y="15239"/>
                    <a:pt x="50512" y="15239"/>
                    <a:pt x="51015" y="15412"/>
                  </a:cubicBezTo>
                  <a:lnTo>
                    <a:pt x="70848" y="27360"/>
                  </a:lnTo>
                  <a:lnTo>
                    <a:pt x="66069" y="7168"/>
                  </a:lnTo>
                  <a:lnTo>
                    <a:pt x="44922" y="0"/>
                  </a:lnTo>
                  <a:lnTo>
                    <a:pt x="5496" y="0"/>
                  </a:lnTo>
                  <a:lnTo>
                    <a:pt x="0" y="2126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5" name="Полилиния: фигура 831">
              <a:extLst>
                <a:ext uri="{FF2B5EF4-FFF2-40B4-BE49-F238E27FC236}">
                  <a16:creationId xmlns:a16="http://schemas.microsoft.com/office/drawing/2014/main" id="{C1ED5F55-A5D4-462E-B673-95B85E28956B}"/>
                </a:ext>
              </a:extLst>
            </p:cNvPr>
            <p:cNvSpPr/>
            <p:nvPr/>
          </p:nvSpPr>
          <p:spPr>
            <a:xfrm>
              <a:off x="8274238" y="4890107"/>
              <a:ext cx="244561" cy="74790"/>
            </a:xfrm>
            <a:custGeom>
              <a:avLst/>
              <a:gdLst>
                <a:gd name="connsiteX0" fmla="*/ 213021 w 244561"/>
                <a:gd name="connsiteY0" fmla="*/ 62126 h 74790"/>
                <a:gd name="connsiteX1" fmla="*/ 244562 w 244561"/>
                <a:gd name="connsiteY1" fmla="*/ 74790 h 74790"/>
                <a:gd name="connsiteX2" fmla="*/ 241814 w 244561"/>
                <a:gd name="connsiteY2" fmla="*/ 52807 h 74790"/>
                <a:gd name="connsiteX3" fmla="*/ 212185 w 244561"/>
                <a:gd name="connsiteY3" fmla="*/ 40860 h 74790"/>
                <a:gd name="connsiteX4" fmla="*/ 210393 w 244561"/>
                <a:gd name="connsiteY4" fmla="*/ 38829 h 74790"/>
                <a:gd name="connsiteX5" fmla="*/ 211229 w 244561"/>
                <a:gd name="connsiteY5" fmla="*/ 36081 h 74790"/>
                <a:gd name="connsiteX6" fmla="*/ 219473 w 244561"/>
                <a:gd name="connsiteY6" fmla="*/ 27240 h 74790"/>
                <a:gd name="connsiteX7" fmla="*/ 152448 w 244561"/>
                <a:gd name="connsiteY7" fmla="*/ 13979 h 74790"/>
                <a:gd name="connsiteX8" fmla="*/ 136319 w 244561"/>
                <a:gd name="connsiteY8" fmla="*/ 29032 h 74790"/>
                <a:gd name="connsiteX9" fmla="*/ 133929 w 244561"/>
                <a:gd name="connsiteY9" fmla="*/ 29868 h 74790"/>
                <a:gd name="connsiteX10" fmla="*/ 88530 w 244561"/>
                <a:gd name="connsiteY10" fmla="*/ 24970 h 74790"/>
                <a:gd name="connsiteX11" fmla="*/ 86379 w 244561"/>
                <a:gd name="connsiteY11" fmla="*/ 23656 h 74790"/>
                <a:gd name="connsiteX12" fmla="*/ 76224 w 244561"/>
                <a:gd name="connsiteY12" fmla="*/ 8602 h 74790"/>
                <a:gd name="connsiteX13" fmla="*/ 26642 w 244561"/>
                <a:gd name="connsiteY13" fmla="*/ 0 h 74790"/>
                <a:gd name="connsiteX14" fmla="*/ 0 w 244561"/>
                <a:gd name="connsiteY14" fmla="*/ 19594 h 74790"/>
                <a:gd name="connsiteX15" fmla="*/ 29271 w 244561"/>
                <a:gd name="connsiteY15" fmla="*/ 29749 h 74790"/>
                <a:gd name="connsiteX16" fmla="*/ 31182 w 244561"/>
                <a:gd name="connsiteY16" fmla="*/ 32975 h 74790"/>
                <a:gd name="connsiteX17" fmla="*/ 29868 w 244561"/>
                <a:gd name="connsiteY17" fmla="*/ 41338 h 74790"/>
                <a:gd name="connsiteX18" fmla="*/ 65710 w 244561"/>
                <a:gd name="connsiteY18" fmla="*/ 45878 h 74790"/>
                <a:gd name="connsiteX19" fmla="*/ 111827 w 244561"/>
                <a:gd name="connsiteY19" fmla="*/ 44444 h 74790"/>
                <a:gd name="connsiteX20" fmla="*/ 113261 w 244561"/>
                <a:gd name="connsiteY20" fmla="*/ 44444 h 74790"/>
                <a:gd name="connsiteX21" fmla="*/ 143965 w 244561"/>
                <a:gd name="connsiteY21" fmla="*/ 59378 h 74790"/>
                <a:gd name="connsiteX22" fmla="*/ 193188 w 244561"/>
                <a:gd name="connsiteY22" fmla="*/ 68458 h 74790"/>
                <a:gd name="connsiteX23" fmla="*/ 210512 w 244561"/>
                <a:gd name="connsiteY23" fmla="*/ 61887 h 74790"/>
                <a:gd name="connsiteX24" fmla="*/ 212663 w 244561"/>
                <a:gd name="connsiteY24" fmla="*/ 61887 h 7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4561" h="74790">
                  <a:moveTo>
                    <a:pt x="213021" y="62126"/>
                  </a:moveTo>
                  <a:lnTo>
                    <a:pt x="244562" y="74790"/>
                  </a:lnTo>
                  <a:lnTo>
                    <a:pt x="241814" y="52807"/>
                  </a:lnTo>
                  <a:lnTo>
                    <a:pt x="212185" y="40860"/>
                  </a:lnTo>
                  <a:cubicBezTo>
                    <a:pt x="211308" y="40493"/>
                    <a:pt x="210648" y="39744"/>
                    <a:pt x="210393" y="38829"/>
                  </a:cubicBezTo>
                  <a:cubicBezTo>
                    <a:pt x="210244" y="37834"/>
                    <a:pt x="210551" y="36825"/>
                    <a:pt x="211229" y="36081"/>
                  </a:cubicBezTo>
                  <a:lnTo>
                    <a:pt x="219473" y="27240"/>
                  </a:lnTo>
                  <a:lnTo>
                    <a:pt x="152448" y="13979"/>
                  </a:lnTo>
                  <a:lnTo>
                    <a:pt x="136319" y="29032"/>
                  </a:lnTo>
                  <a:cubicBezTo>
                    <a:pt x="135677" y="29637"/>
                    <a:pt x="134809" y="29941"/>
                    <a:pt x="133929" y="29868"/>
                  </a:cubicBezTo>
                  <a:lnTo>
                    <a:pt x="88530" y="24970"/>
                  </a:lnTo>
                  <a:cubicBezTo>
                    <a:pt x="87664" y="24842"/>
                    <a:pt x="86888" y="24367"/>
                    <a:pt x="86379" y="23656"/>
                  </a:cubicBezTo>
                  <a:lnTo>
                    <a:pt x="76224" y="8602"/>
                  </a:lnTo>
                  <a:lnTo>
                    <a:pt x="26642" y="0"/>
                  </a:lnTo>
                  <a:lnTo>
                    <a:pt x="0" y="19594"/>
                  </a:lnTo>
                  <a:lnTo>
                    <a:pt x="29271" y="29749"/>
                  </a:lnTo>
                  <a:cubicBezTo>
                    <a:pt x="30620" y="30201"/>
                    <a:pt x="31434" y="31574"/>
                    <a:pt x="31182" y="32975"/>
                  </a:cubicBezTo>
                  <a:lnTo>
                    <a:pt x="29868" y="41338"/>
                  </a:lnTo>
                  <a:lnTo>
                    <a:pt x="65710" y="45878"/>
                  </a:lnTo>
                  <a:lnTo>
                    <a:pt x="111827" y="44444"/>
                  </a:lnTo>
                  <a:cubicBezTo>
                    <a:pt x="112297" y="44317"/>
                    <a:pt x="112791" y="44317"/>
                    <a:pt x="113261" y="44444"/>
                  </a:cubicBezTo>
                  <a:lnTo>
                    <a:pt x="143965" y="59378"/>
                  </a:lnTo>
                  <a:lnTo>
                    <a:pt x="193188" y="68458"/>
                  </a:lnTo>
                  <a:lnTo>
                    <a:pt x="210512" y="61887"/>
                  </a:lnTo>
                  <a:cubicBezTo>
                    <a:pt x="211193" y="61564"/>
                    <a:pt x="211982" y="61564"/>
                    <a:pt x="212663" y="6188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6" name="Полилиния: фигура 832">
              <a:extLst>
                <a:ext uri="{FF2B5EF4-FFF2-40B4-BE49-F238E27FC236}">
                  <a16:creationId xmlns:a16="http://schemas.microsoft.com/office/drawing/2014/main" id="{D0A612D0-D1F7-4EC5-B063-968D97FF4249}"/>
                </a:ext>
              </a:extLst>
            </p:cNvPr>
            <p:cNvSpPr/>
            <p:nvPr/>
          </p:nvSpPr>
          <p:spPr>
            <a:xfrm>
              <a:off x="8671965" y="4952472"/>
              <a:ext cx="77060" cy="21147"/>
            </a:xfrm>
            <a:custGeom>
              <a:avLst/>
              <a:gdLst>
                <a:gd name="connsiteX0" fmla="*/ 43608 w 77060"/>
                <a:gd name="connsiteY0" fmla="*/ 8363 h 21147"/>
                <a:gd name="connsiteX1" fmla="*/ 42652 w 77060"/>
                <a:gd name="connsiteY1" fmla="*/ 8363 h 21147"/>
                <a:gd name="connsiteX2" fmla="*/ 6810 w 77060"/>
                <a:gd name="connsiteY2" fmla="*/ 5137 h 21147"/>
                <a:gd name="connsiteX3" fmla="*/ 0 w 77060"/>
                <a:gd name="connsiteY3" fmla="*/ 17085 h 21147"/>
                <a:gd name="connsiteX4" fmla="*/ 28554 w 77060"/>
                <a:gd name="connsiteY4" fmla="*/ 21147 h 21147"/>
                <a:gd name="connsiteX5" fmla="*/ 63680 w 77060"/>
                <a:gd name="connsiteY5" fmla="*/ 21147 h 21147"/>
                <a:gd name="connsiteX6" fmla="*/ 77061 w 77060"/>
                <a:gd name="connsiteY6" fmla="*/ 0 h 2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60" h="21147">
                  <a:moveTo>
                    <a:pt x="43608" y="8363"/>
                  </a:moveTo>
                  <a:lnTo>
                    <a:pt x="42652" y="8363"/>
                  </a:lnTo>
                  <a:lnTo>
                    <a:pt x="6810" y="5137"/>
                  </a:lnTo>
                  <a:lnTo>
                    <a:pt x="0" y="17085"/>
                  </a:lnTo>
                  <a:lnTo>
                    <a:pt x="28554" y="21147"/>
                  </a:lnTo>
                  <a:lnTo>
                    <a:pt x="63680" y="21147"/>
                  </a:lnTo>
                  <a:lnTo>
                    <a:pt x="7706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7" name="Полилиния: фигура 833">
              <a:extLst>
                <a:ext uri="{FF2B5EF4-FFF2-40B4-BE49-F238E27FC236}">
                  <a16:creationId xmlns:a16="http://schemas.microsoft.com/office/drawing/2014/main" id="{7BF08489-9663-48DA-A942-F5C39820044B}"/>
                </a:ext>
              </a:extLst>
            </p:cNvPr>
            <p:cNvSpPr/>
            <p:nvPr/>
          </p:nvSpPr>
          <p:spPr>
            <a:xfrm>
              <a:off x="8595741" y="4954264"/>
              <a:ext cx="51732" cy="25328"/>
            </a:xfrm>
            <a:custGeom>
              <a:avLst/>
              <a:gdLst>
                <a:gd name="connsiteX0" fmla="*/ 20430 w 51732"/>
                <a:gd name="connsiteY0" fmla="*/ 6332 h 25328"/>
                <a:gd name="connsiteX1" fmla="*/ 18757 w 51732"/>
                <a:gd name="connsiteY1" fmla="*/ 6332 h 25328"/>
                <a:gd name="connsiteX2" fmla="*/ 2032 w 51732"/>
                <a:gd name="connsiteY2" fmla="*/ 598 h 25328"/>
                <a:gd name="connsiteX3" fmla="*/ 0 w 51732"/>
                <a:gd name="connsiteY3" fmla="*/ 25329 h 25328"/>
                <a:gd name="connsiteX4" fmla="*/ 51732 w 51732"/>
                <a:gd name="connsiteY4" fmla="*/ 14457 h 25328"/>
                <a:gd name="connsiteX5" fmla="*/ 46117 w 51732"/>
                <a:gd name="connsiteY5" fmla="*/ 0 h 2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2" h="25328">
                  <a:moveTo>
                    <a:pt x="20430" y="6332"/>
                  </a:moveTo>
                  <a:cubicBezTo>
                    <a:pt x="19886" y="6506"/>
                    <a:pt x="19301" y="6506"/>
                    <a:pt x="18757" y="6332"/>
                  </a:cubicBezTo>
                  <a:lnTo>
                    <a:pt x="2032" y="598"/>
                  </a:lnTo>
                  <a:lnTo>
                    <a:pt x="0" y="25329"/>
                  </a:lnTo>
                  <a:lnTo>
                    <a:pt x="51732" y="14457"/>
                  </a:lnTo>
                  <a:lnTo>
                    <a:pt x="4611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8" name="Полилиния: фигура 834">
              <a:extLst>
                <a:ext uri="{FF2B5EF4-FFF2-40B4-BE49-F238E27FC236}">
                  <a16:creationId xmlns:a16="http://schemas.microsoft.com/office/drawing/2014/main" id="{30A4DA58-93D6-484F-826D-3799CB4F6F5B}"/>
                </a:ext>
              </a:extLst>
            </p:cNvPr>
            <p:cNvSpPr/>
            <p:nvPr/>
          </p:nvSpPr>
          <p:spPr>
            <a:xfrm>
              <a:off x="8650819" y="4993930"/>
              <a:ext cx="43010" cy="26523"/>
            </a:xfrm>
            <a:custGeom>
              <a:avLst/>
              <a:gdLst>
                <a:gd name="connsiteX0" fmla="*/ 23895 w 43010"/>
                <a:gd name="connsiteY0" fmla="*/ 0 h 26523"/>
                <a:gd name="connsiteX1" fmla="*/ 0 w 43010"/>
                <a:gd name="connsiteY1" fmla="*/ 2150 h 26523"/>
                <a:gd name="connsiteX2" fmla="*/ 31780 w 43010"/>
                <a:gd name="connsiteY2" fmla="*/ 26523 h 26523"/>
                <a:gd name="connsiteX3" fmla="*/ 43010 w 43010"/>
                <a:gd name="connsiteY3" fmla="*/ 9797 h 26523"/>
                <a:gd name="connsiteX4" fmla="*/ 23895 w 43010"/>
                <a:gd name="connsiteY4" fmla="*/ 0 h 2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0" h="26523">
                  <a:moveTo>
                    <a:pt x="23895" y="0"/>
                  </a:moveTo>
                  <a:lnTo>
                    <a:pt x="0" y="2150"/>
                  </a:lnTo>
                  <a:lnTo>
                    <a:pt x="31780" y="26523"/>
                  </a:lnTo>
                  <a:lnTo>
                    <a:pt x="43010" y="9797"/>
                  </a:lnTo>
                  <a:lnTo>
                    <a:pt x="2389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79" name="Полилиния: фигура 835">
              <a:extLst>
                <a:ext uri="{FF2B5EF4-FFF2-40B4-BE49-F238E27FC236}">
                  <a16:creationId xmlns:a16="http://schemas.microsoft.com/office/drawing/2014/main" id="{6E607113-999A-4A50-A4B3-00DCECA43BFC}"/>
                </a:ext>
              </a:extLst>
            </p:cNvPr>
            <p:cNvSpPr/>
            <p:nvPr/>
          </p:nvSpPr>
          <p:spPr>
            <a:xfrm>
              <a:off x="8542456" y="4948052"/>
              <a:ext cx="28912" cy="24253"/>
            </a:xfrm>
            <a:custGeom>
              <a:avLst/>
              <a:gdLst>
                <a:gd name="connsiteX0" fmla="*/ 28912 w 28912"/>
                <a:gd name="connsiteY0" fmla="*/ 3106 h 24253"/>
                <a:gd name="connsiteX1" fmla="*/ 0 w 28912"/>
                <a:gd name="connsiteY1" fmla="*/ 0 h 24253"/>
                <a:gd name="connsiteX2" fmla="*/ 0 w 28912"/>
                <a:gd name="connsiteY2" fmla="*/ 15173 h 24253"/>
                <a:gd name="connsiteX3" fmla="*/ 24970 w 28912"/>
                <a:gd name="connsiteY3" fmla="*/ 24253 h 24253"/>
                <a:gd name="connsiteX4" fmla="*/ 28912 w 28912"/>
                <a:gd name="connsiteY4" fmla="*/ 3106 h 2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2" h="24253">
                  <a:moveTo>
                    <a:pt x="28912" y="3106"/>
                  </a:moveTo>
                  <a:lnTo>
                    <a:pt x="0" y="0"/>
                  </a:lnTo>
                  <a:lnTo>
                    <a:pt x="0" y="15173"/>
                  </a:lnTo>
                  <a:lnTo>
                    <a:pt x="24970" y="24253"/>
                  </a:lnTo>
                  <a:lnTo>
                    <a:pt x="28912" y="310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0" name="Полилиния: фигура 836">
              <a:extLst>
                <a:ext uri="{FF2B5EF4-FFF2-40B4-BE49-F238E27FC236}">
                  <a16:creationId xmlns:a16="http://schemas.microsoft.com/office/drawing/2014/main" id="{C0D1EAB0-0E6D-4E80-9165-F94CBE63FAB0}"/>
                </a:ext>
              </a:extLst>
            </p:cNvPr>
            <p:cNvSpPr/>
            <p:nvPr/>
          </p:nvSpPr>
          <p:spPr>
            <a:xfrm>
              <a:off x="8768858" y="4962269"/>
              <a:ext cx="93308" cy="49342"/>
            </a:xfrm>
            <a:custGeom>
              <a:avLst/>
              <a:gdLst>
                <a:gd name="connsiteX0" fmla="*/ 20669 w 93308"/>
                <a:gd name="connsiteY0" fmla="*/ 45041 h 49342"/>
                <a:gd name="connsiteX1" fmla="*/ 38231 w 93308"/>
                <a:gd name="connsiteY1" fmla="*/ 25328 h 49342"/>
                <a:gd name="connsiteX2" fmla="*/ 39784 w 93308"/>
                <a:gd name="connsiteY2" fmla="*/ 24373 h 49342"/>
                <a:gd name="connsiteX3" fmla="*/ 79449 w 93308"/>
                <a:gd name="connsiteY3" fmla="*/ 16726 h 49342"/>
                <a:gd name="connsiteX4" fmla="*/ 93309 w 93308"/>
                <a:gd name="connsiteY4" fmla="*/ 0 h 49342"/>
                <a:gd name="connsiteX5" fmla="*/ 42891 w 93308"/>
                <a:gd name="connsiteY5" fmla="*/ 5854 h 49342"/>
                <a:gd name="connsiteX6" fmla="*/ 3942 w 93308"/>
                <a:gd name="connsiteY6" fmla="*/ 33930 h 49342"/>
                <a:gd name="connsiteX7" fmla="*/ 0 w 93308"/>
                <a:gd name="connsiteY7" fmla="*/ 49343 h 4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08" h="49342">
                  <a:moveTo>
                    <a:pt x="20669" y="45041"/>
                  </a:moveTo>
                  <a:lnTo>
                    <a:pt x="38231" y="25328"/>
                  </a:lnTo>
                  <a:cubicBezTo>
                    <a:pt x="38618" y="24835"/>
                    <a:pt x="39169" y="24496"/>
                    <a:pt x="39784" y="24373"/>
                  </a:cubicBezTo>
                  <a:lnTo>
                    <a:pt x="79449" y="16726"/>
                  </a:lnTo>
                  <a:lnTo>
                    <a:pt x="93309" y="0"/>
                  </a:lnTo>
                  <a:lnTo>
                    <a:pt x="42891" y="5854"/>
                  </a:lnTo>
                  <a:lnTo>
                    <a:pt x="3942" y="33930"/>
                  </a:lnTo>
                  <a:lnTo>
                    <a:pt x="0" y="4934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1" name="Полилиния: фигура 837">
              <a:extLst>
                <a:ext uri="{FF2B5EF4-FFF2-40B4-BE49-F238E27FC236}">
                  <a16:creationId xmlns:a16="http://schemas.microsoft.com/office/drawing/2014/main" id="{0924986E-9D06-41FA-9553-82EF5A5FF442}"/>
                </a:ext>
              </a:extLst>
            </p:cNvPr>
            <p:cNvSpPr/>
            <p:nvPr/>
          </p:nvSpPr>
          <p:spPr>
            <a:xfrm>
              <a:off x="8948666" y="5032997"/>
              <a:ext cx="24491" cy="20071"/>
            </a:xfrm>
            <a:custGeom>
              <a:avLst/>
              <a:gdLst>
                <a:gd name="connsiteX0" fmla="*/ 12664 w 24491"/>
                <a:gd name="connsiteY0" fmla="*/ 20072 h 20071"/>
                <a:gd name="connsiteX1" fmla="*/ 24492 w 24491"/>
                <a:gd name="connsiteY1" fmla="*/ 2031 h 20071"/>
                <a:gd name="connsiteX2" fmla="*/ 0 w 24491"/>
                <a:gd name="connsiteY2" fmla="*/ 0 h 20071"/>
                <a:gd name="connsiteX3" fmla="*/ 12664 w 24491"/>
                <a:gd name="connsiteY3" fmla="*/ 20072 h 20071"/>
              </a:gdLst>
              <a:ahLst/>
              <a:cxnLst>
                <a:cxn ang="0">
                  <a:pos x="connsiteX0" y="connsiteY0"/>
                </a:cxn>
                <a:cxn ang="0">
                  <a:pos x="connsiteX1" y="connsiteY1"/>
                </a:cxn>
                <a:cxn ang="0">
                  <a:pos x="connsiteX2" y="connsiteY2"/>
                </a:cxn>
                <a:cxn ang="0">
                  <a:pos x="connsiteX3" y="connsiteY3"/>
                </a:cxn>
              </a:cxnLst>
              <a:rect l="l" t="t" r="r" b="b"/>
              <a:pathLst>
                <a:path w="24491" h="20071">
                  <a:moveTo>
                    <a:pt x="12664" y="20072"/>
                  </a:moveTo>
                  <a:lnTo>
                    <a:pt x="24492" y="2031"/>
                  </a:lnTo>
                  <a:lnTo>
                    <a:pt x="0" y="0"/>
                  </a:lnTo>
                  <a:lnTo>
                    <a:pt x="12664" y="2007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2" name="Полилиния: фигура 838">
              <a:extLst>
                <a:ext uri="{FF2B5EF4-FFF2-40B4-BE49-F238E27FC236}">
                  <a16:creationId xmlns:a16="http://schemas.microsoft.com/office/drawing/2014/main" id="{465D5F88-B519-4B23-9C98-C31CA77181C5}"/>
                </a:ext>
              </a:extLst>
            </p:cNvPr>
            <p:cNvSpPr/>
            <p:nvPr/>
          </p:nvSpPr>
          <p:spPr>
            <a:xfrm>
              <a:off x="8481883" y="5033356"/>
              <a:ext cx="1097124" cy="878249"/>
            </a:xfrm>
            <a:custGeom>
              <a:avLst/>
              <a:gdLst>
                <a:gd name="connsiteX0" fmla="*/ 1084938 w 1097124"/>
                <a:gd name="connsiteY0" fmla="*/ 499040 h 878249"/>
                <a:gd name="connsiteX1" fmla="*/ 1084938 w 1097124"/>
                <a:gd name="connsiteY1" fmla="*/ 497248 h 878249"/>
                <a:gd name="connsiteX2" fmla="*/ 1089359 w 1097124"/>
                <a:gd name="connsiteY2" fmla="*/ 456030 h 878249"/>
                <a:gd name="connsiteX3" fmla="*/ 1082788 w 1097124"/>
                <a:gd name="connsiteY3" fmla="*/ 437273 h 878249"/>
                <a:gd name="connsiteX4" fmla="*/ 1074066 w 1097124"/>
                <a:gd name="connsiteY4" fmla="*/ 433569 h 878249"/>
                <a:gd name="connsiteX5" fmla="*/ 1072632 w 1097124"/>
                <a:gd name="connsiteY5" fmla="*/ 432374 h 878249"/>
                <a:gd name="connsiteX6" fmla="*/ 1054234 w 1097124"/>
                <a:gd name="connsiteY6" fmla="*/ 402984 h 878249"/>
                <a:gd name="connsiteX7" fmla="*/ 1021259 w 1097124"/>
                <a:gd name="connsiteY7" fmla="*/ 382195 h 878249"/>
                <a:gd name="connsiteX8" fmla="*/ 1019945 w 1097124"/>
                <a:gd name="connsiteY8" fmla="*/ 379209 h 878249"/>
                <a:gd name="connsiteX9" fmla="*/ 1023768 w 1097124"/>
                <a:gd name="connsiteY9" fmla="*/ 350654 h 878249"/>
                <a:gd name="connsiteX10" fmla="*/ 1013254 w 1097124"/>
                <a:gd name="connsiteY10" fmla="*/ 344203 h 878249"/>
                <a:gd name="connsiteX11" fmla="*/ 1001307 w 1097124"/>
                <a:gd name="connsiteY11" fmla="*/ 347787 h 878249"/>
                <a:gd name="connsiteX12" fmla="*/ 997723 w 1097124"/>
                <a:gd name="connsiteY12" fmla="*/ 345995 h 878249"/>
                <a:gd name="connsiteX13" fmla="*/ 980638 w 1097124"/>
                <a:gd name="connsiteY13" fmla="*/ 304777 h 878249"/>
                <a:gd name="connsiteX14" fmla="*/ 967138 w 1097124"/>
                <a:gd name="connsiteY14" fmla="*/ 293427 h 878249"/>
                <a:gd name="connsiteX15" fmla="*/ 966182 w 1097124"/>
                <a:gd name="connsiteY15" fmla="*/ 290440 h 878249"/>
                <a:gd name="connsiteX16" fmla="*/ 968452 w 1097124"/>
                <a:gd name="connsiteY16" fmla="*/ 279807 h 878249"/>
                <a:gd name="connsiteX17" fmla="*/ 944557 w 1097124"/>
                <a:gd name="connsiteY17" fmla="*/ 267859 h 878249"/>
                <a:gd name="connsiteX18" fmla="*/ 943004 w 1097124"/>
                <a:gd name="connsiteY18" fmla="*/ 266067 h 878249"/>
                <a:gd name="connsiteX19" fmla="*/ 938583 w 1097124"/>
                <a:gd name="connsiteY19" fmla="*/ 253403 h 878249"/>
                <a:gd name="connsiteX20" fmla="*/ 927592 w 1097124"/>
                <a:gd name="connsiteY20" fmla="*/ 255195 h 878249"/>
                <a:gd name="connsiteX21" fmla="*/ 925442 w 1097124"/>
                <a:gd name="connsiteY21" fmla="*/ 255195 h 878249"/>
                <a:gd name="connsiteX22" fmla="*/ 902264 w 1097124"/>
                <a:gd name="connsiteY22" fmla="*/ 239305 h 878249"/>
                <a:gd name="connsiteX23" fmla="*/ 901069 w 1097124"/>
                <a:gd name="connsiteY23" fmla="*/ 237274 h 878249"/>
                <a:gd name="connsiteX24" fmla="*/ 891630 w 1097124"/>
                <a:gd name="connsiteY24" fmla="*/ 178613 h 878249"/>
                <a:gd name="connsiteX25" fmla="*/ 877891 w 1097124"/>
                <a:gd name="connsiteY25" fmla="*/ 166665 h 878249"/>
                <a:gd name="connsiteX26" fmla="*/ 876935 w 1097124"/>
                <a:gd name="connsiteY26" fmla="*/ 164515 h 878249"/>
                <a:gd name="connsiteX27" fmla="*/ 876099 w 1097124"/>
                <a:gd name="connsiteY27" fmla="*/ 121385 h 878249"/>
                <a:gd name="connsiteX28" fmla="*/ 854593 w 1097124"/>
                <a:gd name="connsiteY28" fmla="*/ 99163 h 878249"/>
                <a:gd name="connsiteX29" fmla="*/ 835119 w 1097124"/>
                <a:gd name="connsiteY29" fmla="*/ 99163 h 878249"/>
                <a:gd name="connsiteX30" fmla="*/ 832252 w 1097124"/>
                <a:gd name="connsiteY30" fmla="*/ 96654 h 878249"/>
                <a:gd name="connsiteX31" fmla="*/ 826875 w 1097124"/>
                <a:gd name="connsiteY31" fmla="*/ 65113 h 878249"/>
                <a:gd name="connsiteX32" fmla="*/ 820304 w 1097124"/>
                <a:gd name="connsiteY32" fmla="*/ 63082 h 878249"/>
                <a:gd name="connsiteX33" fmla="*/ 818274 w 1097124"/>
                <a:gd name="connsiteY33" fmla="*/ 61051 h 878249"/>
                <a:gd name="connsiteX34" fmla="*/ 800233 w 1097124"/>
                <a:gd name="connsiteY34" fmla="*/ 0 h 878249"/>
                <a:gd name="connsiteX35" fmla="*/ 793542 w 1097124"/>
                <a:gd name="connsiteY35" fmla="*/ 4779 h 878249"/>
                <a:gd name="connsiteX36" fmla="*/ 781595 w 1097124"/>
                <a:gd name="connsiteY36" fmla="*/ 43010 h 878249"/>
                <a:gd name="connsiteX37" fmla="*/ 790675 w 1097124"/>
                <a:gd name="connsiteY37" fmla="*/ 54360 h 878249"/>
                <a:gd name="connsiteX38" fmla="*/ 790675 w 1097124"/>
                <a:gd name="connsiteY38" fmla="*/ 58422 h 878249"/>
                <a:gd name="connsiteX39" fmla="*/ 778728 w 1097124"/>
                <a:gd name="connsiteY39" fmla="*/ 68936 h 878249"/>
                <a:gd name="connsiteX40" fmla="*/ 775382 w 1097124"/>
                <a:gd name="connsiteY40" fmla="*/ 87215 h 878249"/>
                <a:gd name="connsiteX41" fmla="*/ 782551 w 1097124"/>
                <a:gd name="connsiteY41" fmla="*/ 128075 h 878249"/>
                <a:gd name="connsiteX42" fmla="*/ 782551 w 1097124"/>
                <a:gd name="connsiteY42" fmla="*/ 129628 h 878249"/>
                <a:gd name="connsiteX43" fmla="*/ 758656 w 1097124"/>
                <a:gd name="connsiteY43" fmla="*/ 193905 h 878249"/>
                <a:gd name="connsiteX44" fmla="*/ 757103 w 1097124"/>
                <a:gd name="connsiteY44" fmla="*/ 195458 h 878249"/>
                <a:gd name="connsiteX45" fmla="*/ 736673 w 1097124"/>
                <a:gd name="connsiteY45" fmla="*/ 205494 h 878249"/>
                <a:gd name="connsiteX46" fmla="*/ 733567 w 1097124"/>
                <a:gd name="connsiteY46" fmla="*/ 205494 h 878249"/>
                <a:gd name="connsiteX47" fmla="*/ 710389 w 1097124"/>
                <a:gd name="connsiteY47" fmla="*/ 188648 h 878249"/>
                <a:gd name="connsiteX48" fmla="*/ 709194 w 1097124"/>
                <a:gd name="connsiteY48" fmla="*/ 186617 h 878249"/>
                <a:gd name="connsiteX49" fmla="*/ 707641 w 1097124"/>
                <a:gd name="connsiteY49" fmla="*/ 171444 h 878249"/>
                <a:gd name="connsiteX50" fmla="*/ 689003 w 1097124"/>
                <a:gd name="connsiteY50" fmla="*/ 175626 h 878249"/>
                <a:gd name="connsiteX51" fmla="*/ 687092 w 1097124"/>
                <a:gd name="connsiteY51" fmla="*/ 175626 h 878249"/>
                <a:gd name="connsiteX52" fmla="*/ 641453 w 1097124"/>
                <a:gd name="connsiteY52" fmla="*/ 152567 h 878249"/>
                <a:gd name="connsiteX53" fmla="*/ 640617 w 1097124"/>
                <a:gd name="connsiteY53" fmla="*/ 151970 h 878249"/>
                <a:gd name="connsiteX54" fmla="*/ 627236 w 1097124"/>
                <a:gd name="connsiteY54" fmla="*/ 136797 h 878249"/>
                <a:gd name="connsiteX55" fmla="*/ 607164 w 1097124"/>
                <a:gd name="connsiteY55" fmla="*/ 124013 h 878249"/>
                <a:gd name="connsiteX56" fmla="*/ 605850 w 1097124"/>
                <a:gd name="connsiteY56" fmla="*/ 120787 h 878249"/>
                <a:gd name="connsiteX57" fmla="*/ 616244 w 1097124"/>
                <a:gd name="connsiteY57" fmla="*/ 79450 h 878249"/>
                <a:gd name="connsiteX58" fmla="*/ 616244 w 1097124"/>
                <a:gd name="connsiteY58" fmla="*/ 78255 h 878249"/>
                <a:gd name="connsiteX59" fmla="*/ 629506 w 1097124"/>
                <a:gd name="connsiteY59" fmla="*/ 62843 h 878249"/>
                <a:gd name="connsiteX60" fmla="*/ 631776 w 1097124"/>
                <a:gd name="connsiteY60" fmla="*/ 61768 h 878249"/>
                <a:gd name="connsiteX61" fmla="*/ 634165 w 1097124"/>
                <a:gd name="connsiteY61" fmla="*/ 62962 h 878249"/>
                <a:gd name="connsiteX62" fmla="*/ 639541 w 1097124"/>
                <a:gd name="connsiteY62" fmla="*/ 70011 h 878249"/>
                <a:gd name="connsiteX63" fmla="*/ 645037 w 1097124"/>
                <a:gd name="connsiteY63" fmla="*/ 67144 h 878249"/>
                <a:gd name="connsiteX64" fmla="*/ 646829 w 1097124"/>
                <a:gd name="connsiteY64" fmla="*/ 45758 h 878249"/>
                <a:gd name="connsiteX65" fmla="*/ 634882 w 1097124"/>
                <a:gd name="connsiteY65" fmla="*/ 37395 h 878249"/>
                <a:gd name="connsiteX66" fmla="*/ 632612 w 1097124"/>
                <a:gd name="connsiteY66" fmla="*/ 44444 h 878249"/>
                <a:gd name="connsiteX67" fmla="*/ 629506 w 1097124"/>
                <a:gd name="connsiteY67" fmla="*/ 46475 h 878249"/>
                <a:gd name="connsiteX68" fmla="*/ 572756 w 1097124"/>
                <a:gd name="connsiteY68" fmla="*/ 40860 h 878249"/>
                <a:gd name="connsiteX69" fmla="*/ 570486 w 1097124"/>
                <a:gd name="connsiteY69" fmla="*/ 39426 h 878249"/>
                <a:gd name="connsiteX70" fmla="*/ 564512 w 1097124"/>
                <a:gd name="connsiteY70" fmla="*/ 29510 h 878249"/>
                <a:gd name="connsiteX71" fmla="*/ 556029 w 1097124"/>
                <a:gd name="connsiteY71" fmla="*/ 32736 h 878249"/>
                <a:gd name="connsiteX72" fmla="*/ 552684 w 1097124"/>
                <a:gd name="connsiteY72" fmla="*/ 31780 h 878249"/>
                <a:gd name="connsiteX73" fmla="*/ 536794 w 1097124"/>
                <a:gd name="connsiteY73" fmla="*/ 13381 h 878249"/>
                <a:gd name="connsiteX74" fmla="*/ 519112 w 1097124"/>
                <a:gd name="connsiteY74" fmla="*/ 7766 h 878249"/>
                <a:gd name="connsiteX75" fmla="*/ 511346 w 1097124"/>
                <a:gd name="connsiteY75" fmla="*/ 16368 h 878249"/>
                <a:gd name="connsiteX76" fmla="*/ 522457 w 1097124"/>
                <a:gd name="connsiteY76" fmla="*/ 18399 h 878249"/>
                <a:gd name="connsiteX77" fmla="*/ 524488 w 1097124"/>
                <a:gd name="connsiteY77" fmla="*/ 19713 h 878249"/>
                <a:gd name="connsiteX78" fmla="*/ 535121 w 1097124"/>
                <a:gd name="connsiteY78" fmla="*/ 36200 h 878249"/>
                <a:gd name="connsiteX79" fmla="*/ 535121 w 1097124"/>
                <a:gd name="connsiteY79" fmla="*/ 39426 h 878249"/>
                <a:gd name="connsiteX80" fmla="*/ 532374 w 1097124"/>
                <a:gd name="connsiteY80" fmla="*/ 40860 h 878249"/>
                <a:gd name="connsiteX81" fmla="*/ 495576 w 1097124"/>
                <a:gd name="connsiteY81" fmla="*/ 38351 h 878249"/>
                <a:gd name="connsiteX82" fmla="*/ 488766 w 1097124"/>
                <a:gd name="connsiteY82" fmla="*/ 39904 h 878249"/>
                <a:gd name="connsiteX83" fmla="*/ 470725 w 1097124"/>
                <a:gd name="connsiteY83" fmla="*/ 75149 h 878249"/>
                <a:gd name="connsiteX84" fmla="*/ 468814 w 1097124"/>
                <a:gd name="connsiteY84" fmla="*/ 76582 h 878249"/>
                <a:gd name="connsiteX85" fmla="*/ 456866 w 1097124"/>
                <a:gd name="connsiteY85" fmla="*/ 79689 h 878249"/>
                <a:gd name="connsiteX86" fmla="*/ 452087 w 1097124"/>
                <a:gd name="connsiteY86" fmla="*/ 103583 h 878249"/>
                <a:gd name="connsiteX87" fmla="*/ 458300 w 1097124"/>
                <a:gd name="connsiteY87" fmla="*/ 131660 h 878249"/>
                <a:gd name="connsiteX88" fmla="*/ 457224 w 1097124"/>
                <a:gd name="connsiteY88" fmla="*/ 134646 h 878249"/>
                <a:gd name="connsiteX89" fmla="*/ 453998 w 1097124"/>
                <a:gd name="connsiteY89" fmla="*/ 134646 h 878249"/>
                <a:gd name="connsiteX90" fmla="*/ 430104 w 1097124"/>
                <a:gd name="connsiteY90" fmla="*/ 121385 h 878249"/>
                <a:gd name="connsiteX91" fmla="*/ 407404 w 1097124"/>
                <a:gd name="connsiteY91" fmla="*/ 136677 h 878249"/>
                <a:gd name="connsiteX92" fmla="*/ 403159 w 1097124"/>
                <a:gd name="connsiteY92" fmla="*/ 135548 h 878249"/>
                <a:gd name="connsiteX93" fmla="*/ 402745 w 1097124"/>
                <a:gd name="connsiteY93" fmla="*/ 133810 h 878249"/>
                <a:gd name="connsiteX94" fmla="*/ 405851 w 1097124"/>
                <a:gd name="connsiteY94" fmla="*/ 110991 h 878249"/>
                <a:gd name="connsiteX95" fmla="*/ 388169 w 1097124"/>
                <a:gd name="connsiteY95" fmla="*/ 93786 h 878249"/>
                <a:gd name="connsiteX96" fmla="*/ 353283 w 1097124"/>
                <a:gd name="connsiteY96" fmla="*/ 92353 h 878249"/>
                <a:gd name="connsiteX97" fmla="*/ 338229 w 1097124"/>
                <a:gd name="connsiteY97" fmla="*/ 126881 h 878249"/>
                <a:gd name="connsiteX98" fmla="*/ 335601 w 1097124"/>
                <a:gd name="connsiteY98" fmla="*/ 128673 h 878249"/>
                <a:gd name="connsiteX99" fmla="*/ 324609 w 1097124"/>
                <a:gd name="connsiteY99" fmla="*/ 128673 h 878249"/>
                <a:gd name="connsiteX100" fmla="*/ 324609 w 1097124"/>
                <a:gd name="connsiteY100" fmla="*/ 143129 h 878249"/>
                <a:gd name="connsiteX101" fmla="*/ 322817 w 1097124"/>
                <a:gd name="connsiteY101" fmla="*/ 145877 h 878249"/>
                <a:gd name="connsiteX102" fmla="*/ 290560 w 1097124"/>
                <a:gd name="connsiteY102" fmla="*/ 159975 h 878249"/>
                <a:gd name="connsiteX103" fmla="*/ 297608 w 1097124"/>
                <a:gd name="connsiteY103" fmla="*/ 172997 h 878249"/>
                <a:gd name="connsiteX104" fmla="*/ 297608 w 1097124"/>
                <a:gd name="connsiteY104" fmla="*/ 174789 h 878249"/>
                <a:gd name="connsiteX105" fmla="*/ 292830 w 1097124"/>
                <a:gd name="connsiteY105" fmla="*/ 208481 h 878249"/>
                <a:gd name="connsiteX106" fmla="*/ 290799 w 1097124"/>
                <a:gd name="connsiteY106" fmla="*/ 210871 h 878249"/>
                <a:gd name="connsiteX107" fmla="*/ 287812 w 1097124"/>
                <a:gd name="connsiteY107" fmla="*/ 210154 h 878249"/>
                <a:gd name="connsiteX108" fmla="*/ 267382 w 1097124"/>
                <a:gd name="connsiteY108" fmla="*/ 190202 h 878249"/>
                <a:gd name="connsiteX109" fmla="*/ 266426 w 1097124"/>
                <a:gd name="connsiteY109" fmla="*/ 188409 h 878249"/>
                <a:gd name="connsiteX110" fmla="*/ 264992 w 1097124"/>
                <a:gd name="connsiteY110" fmla="*/ 171803 h 878249"/>
                <a:gd name="connsiteX111" fmla="*/ 249580 w 1097124"/>
                <a:gd name="connsiteY111" fmla="*/ 189007 h 878249"/>
                <a:gd name="connsiteX112" fmla="*/ 254717 w 1097124"/>
                <a:gd name="connsiteY112" fmla="*/ 212901 h 878249"/>
                <a:gd name="connsiteX113" fmla="*/ 253284 w 1097124"/>
                <a:gd name="connsiteY113" fmla="*/ 216008 h 878249"/>
                <a:gd name="connsiteX114" fmla="*/ 238469 w 1097124"/>
                <a:gd name="connsiteY114" fmla="*/ 225088 h 878249"/>
                <a:gd name="connsiteX115" fmla="*/ 218039 w 1097124"/>
                <a:gd name="connsiteY115" fmla="*/ 258421 h 878249"/>
                <a:gd name="connsiteX116" fmla="*/ 216605 w 1097124"/>
                <a:gd name="connsiteY116" fmla="*/ 259616 h 878249"/>
                <a:gd name="connsiteX117" fmla="*/ 192711 w 1097124"/>
                <a:gd name="connsiteY117" fmla="*/ 270010 h 878249"/>
                <a:gd name="connsiteX118" fmla="*/ 191635 w 1097124"/>
                <a:gd name="connsiteY118" fmla="*/ 270010 h 878249"/>
                <a:gd name="connsiteX119" fmla="*/ 164634 w 1097124"/>
                <a:gd name="connsiteY119" fmla="*/ 271443 h 878249"/>
                <a:gd name="connsiteX120" fmla="*/ 115650 w 1097124"/>
                <a:gd name="connsiteY120" fmla="*/ 295338 h 878249"/>
                <a:gd name="connsiteX121" fmla="*/ 113022 w 1097124"/>
                <a:gd name="connsiteY121" fmla="*/ 295338 h 878249"/>
                <a:gd name="connsiteX122" fmla="*/ 101074 w 1097124"/>
                <a:gd name="connsiteY122" fmla="*/ 289364 h 878249"/>
                <a:gd name="connsiteX123" fmla="*/ 77179 w 1097124"/>
                <a:gd name="connsiteY123" fmla="*/ 305255 h 878249"/>
                <a:gd name="connsiteX124" fmla="*/ 66666 w 1097124"/>
                <a:gd name="connsiteY124" fmla="*/ 317919 h 878249"/>
                <a:gd name="connsiteX125" fmla="*/ 42772 w 1097124"/>
                <a:gd name="connsiteY125" fmla="*/ 349101 h 878249"/>
                <a:gd name="connsiteX126" fmla="*/ 40382 w 1097124"/>
                <a:gd name="connsiteY126" fmla="*/ 350296 h 878249"/>
                <a:gd name="connsiteX127" fmla="*/ 40382 w 1097124"/>
                <a:gd name="connsiteY127" fmla="*/ 350296 h 878249"/>
                <a:gd name="connsiteX128" fmla="*/ 37992 w 1097124"/>
                <a:gd name="connsiteY128" fmla="*/ 349101 h 878249"/>
                <a:gd name="connsiteX129" fmla="*/ 29152 w 1097124"/>
                <a:gd name="connsiteY129" fmla="*/ 337154 h 878249"/>
                <a:gd name="connsiteX130" fmla="*/ 20191 w 1097124"/>
                <a:gd name="connsiteY130" fmla="*/ 378253 h 878249"/>
                <a:gd name="connsiteX131" fmla="*/ 9200 w 1097124"/>
                <a:gd name="connsiteY131" fmla="*/ 405134 h 878249"/>
                <a:gd name="connsiteX132" fmla="*/ 34886 w 1097124"/>
                <a:gd name="connsiteY132" fmla="*/ 441932 h 878249"/>
                <a:gd name="connsiteX133" fmla="*/ 34886 w 1097124"/>
                <a:gd name="connsiteY133" fmla="*/ 443963 h 878249"/>
                <a:gd name="connsiteX134" fmla="*/ 32496 w 1097124"/>
                <a:gd name="connsiteY134" fmla="*/ 460809 h 878249"/>
                <a:gd name="connsiteX135" fmla="*/ 29117 w 1097124"/>
                <a:gd name="connsiteY135" fmla="*/ 463343 h 878249"/>
                <a:gd name="connsiteX136" fmla="*/ 27837 w 1097124"/>
                <a:gd name="connsiteY136" fmla="*/ 462840 h 878249"/>
                <a:gd name="connsiteX137" fmla="*/ 1673 w 1097124"/>
                <a:gd name="connsiteY137" fmla="*/ 443724 h 878249"/>
                <a:gd name="connsiteX138" fmla="*/ 0 w 1097124"/>
                <a:gd name="connsiteY138" fmla="*/ 448503 h 878249"/>
                <a:gd name="connsiteX139" fmla="*/ 5376 w 1097124"/>
                <a:gd name="connsiteY139" fmla="*/ 464752 h 878249"/>
                <a:gd name="connsiteX140" fmla="*/ 25686 w 1097124"/>
                <a:gd name="connsiteY140" fmla="*/ 494978 h 878249"/>
                <a:gd name="connsiteX141" fmla="*/ 25686 w 1097124"/>
                <a:gd name="connsiteY141" fmla="*/ 496173 h 878249"/>
                <a:gd name="connsiteX142" fmla="*/ 29152 w 1097124"/>
                <a:gd name="connsiteY142" fmla="*/ 520068 h 878249"/>
                <a:gd name="connsiteX143" fmla="*/ 48864 w 1097124"/>
                <a:gd name="connsiteY143" fmla="*/ 554237 h 878249"/>
                <a:gd name="connsiteX144" fmla="*/ 48864 w 1097124"/>
                <a:gd name="connsiteY144" fmla="*/ 555432 h 878249"/>
                <a:gd name="connsiteX145" fmla="*/ 53285 w 1097124"/>
                <a:gd name="connsiteY145" fmla="*/ 596650 h 878249"/>
                <a:gd name="connsiteX146" fmla="*/ 72162 w 1097124"/>
                <a:gd name="connsiteY146" fmla="*/ 642050 h 878249"/>
                <a:gd name="connsiteX147" fmla="*/ 72162 w 1097124"/>
                <a:gd name="connsiteY147" fmla="*/ 643245 h 878249"/>
                <a:gd name="connsiteX148" fmla="*/ 72162 w 1097124"/>
                <a:gd name="connsiteY148" fmla="*/ 710628 h 878249"/>
                <a:gd name="connsiteX149" fmla="*/ 70848 w 1097124"/>
                <a:gd name="connsiteY149" fmla="*/ 713137 h 878249"/>
                <a:gd name="connsiteX150" fmla="*/ 67980 w 1097124"/>
                <a:gd name="connsiteY150" fmla="*/ 713137 h 878249"/>
                <a:gd name="connsiteX151" fmla="*/ 62963 w 1097124"/>
                <a:gd name="connsiteY151" fmla="*/ 710867 h 878249"/>
                <a:gd name="connsiteX152" fmla="*/ 68697 w 1097124"/>
                <a:gd name="connsiteY152" fmla="*/ 727952 h 878249"/>
                <a:gd name="connsiteX153" fmla="*/ 83751 w 1097124"/>
                <a:gd name="connsiteY153" fmla="*/ 733447 h 878249"/>
                <a:gd name="connsiteX154" fmla="*/ 85185 w 1097124"/>
                <a:gd name="connsiteY154" fmla="*/ 734642 h 878249"/>
                <a:gd name="connsiteX155" fmla="*/ 91397 w 1097124"/>
                <a:gd name="connsiteY155" fmla="*/ 743961 h 878249"/>
                <a:gd name="connsiteX156" fmla="*/ 129270 w 1097124"/>
                <a:gd name="connsiteY156" fmla="*/ 747545 h 878249"/>
                <a:gd name="connsiteX157" fmla="*/ 184587 w 1097124"/>
                <a:gd name="connsiteY157" fmla="*/ 707880 h 878249"/>
                <a:gd name="connsiteX158" fmla="*/ 186259 w 1097124"/>
                <a:gd name="connsiteY158" fmla="*/ 707283 h 878249"/>
                <a:gd name="connsiteX159" fmla="*/ 267979 w 1097124"/>
                <a:gd name="connsiteY159" fmla="*/ 705729 h 878249"/>
                <a:gd name="connsiteX160" fmla="*/ 268815 w 1097124"/>
                <a:gd name="connsiteY160" fmla="*/ 705729 h 878249"/>
                <a:gd name="connsiteX161" fmla="*/ 279687 w 1097124"/>
                <a:gd name="connsiteY161" fmla="*/ 708597 h 878249"/>
                <a:gd name="connsiteX162" fmla="*/ 296294 w 1097124"/>
                <a:gd name="connsiteY162" fmla="*/ 679565 h 878249"/>
                <a:gd name="connsiteX163" fmla="*/ 297608 w 1097124"/>
                <a:gd name="connsiteY163" fmla="*/ 678370 h 878249"/>
                <a:gd name="connsiteX164" fmla="*/ 347429 w 1097124"/>
                <a:gd name="connsiteY164" fmla="*/ 654476 h 878249"/>
                <a:gd name="connsiteX165" fmla="*/ 348743 w 1097124"/>
                <a:gd name="connsiteY165" fmla="*/ 654476 h 878249"/>
                <a:gd name="connsiteX166" fmla="*/ 383151 w 1097124"/>
                <a:gd name="connsiteY166" fmla="*/ 653878 h 878249"/>
                <a:gd name="connsiteX167" fmla="*/ 432972 w 1097124"/>
                <a:gd name="connsiteY167" fmla="*/ 633090 h 878249"/>
                <a:gd name="connsiteX168" fmla="*/ 434047 w 1097124"/>
                <a:gd name="connsiteY168" fmla="*/ 633090 h 878249"/>
                <a:gd name="connsiteX169" fmla="*/ 480164 w 1097124"/>
                <a:gd name="connsiteY169" fmla="*/ 632014 h 878249"/>
                <a:gd name="connsiteX170" fmla="*/ 489602 w 1097124"/>
                <a:gd name="connsiteY170" fmla="*/ 627355 h 878249"/>
                <a:gd name="connsiteX171" fmla="*/ 492469 w 1097124"/>
                <a:gd name="connsiteY171" fmla="*/ 627355 h 878249"/>
                <a:gd name="connsiteX172" fmla="*/ 517797 w 1097124"/>
                <a:gd name="connsiteY172" fmla="*/ 644081 h 878249"/>
                <a:gd name="connsiteX173" fmla="*/ 561645 w 1097124"/>
                <a:gd name="connsiteY173" fmla="*/ 651130 h 878249"/>
                <a:gd name="connsiteX174" fmla="*/ 563795 w 1097124"/>
                <a:gd name="connsiteY174" fmla="*/ 652564 h 878249"/>
                <a:gd name="connsiteX175" fmla="*/ 605849 w 1097124"/>
                <a:gd name="connsiteY175" fmla="*/ 720903 h 878249"/>
                <a:gd name="connsiteX176" fmla="*/ 605849 w 1097124"/>
                <a:gd name="connsiteY176" fmla="*/ 724009 h 878249"/>
                <a:gd name="connsiteX177" fmla="*/ 601190 w 1097124"/>
                <a:gd name="connsiteY177" fmla="*/ 731894 h 878249"/>
                <a:gd name="connsiteX178" fmla="*/ 618753 w 1097124"/>
                <a:gd name="connsiteY178" fmla="*/ 741452 h 878249"/>
                <a:gd name="connsiteX179" fmla="*/ 630700 w 1097124"/>
                <a:gd name="connsiteY179" fmla="*/ 712539 h 878249"/>
                <a:gd name="connsiteX180" fmla="*/ 632014 w 1097124"/>
                <a:gd name="connsiteY180" fmla="*/ 711106 h 878249"/>
                <a:gd name="connsiteX181" fmla="*/ 643961 w 1097124"/>
                <a:gd name="connsiteY181" fmla="*/ 703818 h 878249"/>
                <a:gd name="connsiteX182" fmla="*/ 667259 w 1097124"/>
                <a:gd name="connsiteY182" fmla="*/ 662480 h 878249"/>
                <a:gd name="connsiteX183" fmla="*/ 670485 w 1097124"/>
                <a:gd name="connsiteY183" fmla="*/ 661046 h 878249"/>
                <a:gd name="connsiteX184" fmla="*/ 672875 w 1097124"/>
                <a:gd name="connsiteY184" fmla="*/ 663555 h 878249"/>
                <a:gd name="connsiteX185" fmla="*/ 677892 w 1097124"/>
                <a:gd name="connsiteY185" fmla="*/ 697725 h 878249"/>
                <a:gd name="connsiteX186" fmla="*/ 677295 w 1097124"/>
                <a:gd name="connsiteY186" fmla="*/ 699995 h 878249"/>
                <a:gd name="connsiteX187" fmla="*/ 663197 w 1097124"/>
                <a:gd name="connsiteY187" fmla="*/ 719350 h 878249"/>
                <a:gd name="connsiteX188" fmla="*/ 649099 w 1097124"/>
                <a:gd name="connsiteY188" fmla="*/ 752802 h 878249"/>
                <a:gd name="connsiteX189" fmla="*/ 670485 w 1097124"/>
                <a:gd name="connsiteY189" fmla="*/ 751488 h 878249"/>
                <a:gd name="connsiteX190" fmla="*/ 683627 w 1097124"/>
                <a:gd name="connsiteY190" fmla="*/ 725562 h 878249"/>
                <a:gd name="connsiteX191" fmla="*/ 685897 w 1097124"/>
                <a:gd name="connsiteY191" fmla="*/ 723889 h 878249"/>
                <a:gd name="connsiteX192" fmla="*/ 688525 w 1097124"/>
                <a:gd name="connsiteY192" fmla="*/ 724964 h 878249"/>
                <a:gd name="connsiteX193" fmla="*/ 700473 w 1097124"/>
                <a:gd name="connsiteY193" fmla="*/ 739421 h 878249"/>
                <a:gd name="connsiteX194" fmla="*/ 700473 w 1097124"/>
                <a:gd name="connsiteY194" fmla="*/ 742527 h 878249"/>
                <a:gd name="connsiteX195" fmla="*/ 690317 w 1097124"/>
                <a:gd name="connsiteY195" fmla="*/ 766422 h 878249"/>
                <a:gd name="connsiteX196" fmla="*/ 702265 w 1097124"/>
                <a:gd name="connsiteY196" fmla="*/ 763674 h 878249"/>
                <a:gd name="connsiteX197" fmla="*/ 705012 w 1097124"/>
                <a:gd name="connsiteY197" fmla="*/ 764391 h 878249"/>
                <a:gd name="connsiteX198" fmla="*/ 723770 w 1097124"/>
                <a:gd name="connsiteY198" fmla="*/ 781595 h 878249"/>
                <a:gd name="connsiteX199" fmla="*/ 724726 w 1097124"/>
                <a:gd name="connsiteY199" fmla="*/ 783865 h 878249"/>
                <a:gd name="connsiteX200" fmla="*/ 723889 w 1097124"/>
                <a:gd name="connsiteY200" fmla="*/ 817915 h 878249"/>
                <a:gd name="connsiteX201" fmla="*/ 767378 w 1097124"/>
                <a:gd name="connsiteY201" fmla="*/ 855908 h 878249"/>
                <a:gd name="connsiteX202" fmla="*/ 797605 w 1097124"/>
                <a:gd name="connsiteY202" fmla="*/ 855908 h 878249"/>
                <a:gd name="connsiteX203" fmla="*/ 799038 w 1097124"/>
                <a:gd name="connsiteY203" fmla="*/ 855908 h 878249"/>
                <a:gd name="connsiteX204" fmla="*/ 826158 w 1097124"/>
                <a:gd name="connsiteY204" fmla="*/ 870603 h 878249"/>
                <a:gd name="connsiteX205" fmla="*/ 854235 w 1097124"/>
                <a:gd name="connsiteY205" fmla="*/ 853757 h 878249"/>
                <a:gd name="connsiteX206" fmla="*/ 855669 w 1097124"/>
                <a:gd name="connsiteY206" fmla="*/ 853757 h 878249"/>
                <a:gd name="connsiteX207" fmla="*/ 856744 w 1097124"/>
                <a:gd name="connsiteY207" fmla="*/ 853757 h 878249"/>
                <a:gd name="connsiteX208" fmla="*/ 897604 w 1097124"/>
                <a:gd name="connsiteY208" fmla="*/ 869169 h 878249"/>
                <a:gd name="connsiteX209" fmla="*/ 899157 w 1097124"/>
                <a:gd name="connsiteY209" fmla="*/ 870483 h 878249"/>
                <a:gd name="connsiteX210" fmla="*/ 903458 w 1097124"/>
                <a:gd name="connsiteY210" fmla="*/ 878249 h 878249"/>
                <a:gd name="connsiteX211" fmla="*/ 914211 w 1097124"/>
                <a:gd name="connsiteY211" fmla="*/ 865107 h 878249"/>
                <a:gd name="connsiteX212" fmla="*/ 943243 w 1097124"/>
                <a:gd name="connsiteY212" fmla="*/ 840376 h 878249"/>
                <a:gd name="connsiteX213" fmla="*/ 944796 w 1097124"/>
                <a:gd name="connsiteY213" fmla="*/ 839659 h 878249"/>
                <a:gd name="connsiteX214" fmla="*/ 986731 w 1097124"/>
                <a:gd name="connsiteY214" fmla="*/ 834880 h 878249"/>
                <a:gd name="connsiteX215" fmla="*/ 997842 w 1097124"/>
                <a:gd name="connsiteY215" fmla="*/ 826876 h 878249"/>
                <a:gd name="connsiteX216" fmla="*/ 996170 w 1097124"/>
                <a:gd name="connsiteY216" fmla="*/ 810388 h 878249"/>
                <a:gd name="connsiteX217" fmla="*/ 996170 w 1097124"/>
                <a:gd name="connsiteY217" fmla="*/ 809552 h 878249"/>
                <a:gd name="connsiteX218" fmla="*/ 1004771 w 1097124"/>
                <a:gd name="connsiteY218" fmla="*/ 769767 h 878249"/>
                <a:gd name="connsiteX219" fmla="*/ 1034162 w 1097124"/>
                <a:gd name="connsiteY219" fmla="*/ 705969 h 878249"/>
                <a:gd name="connsiteX220" fmla="*/ 1032967 w 1097124"/>
                <a:gd name="connsiteY220" fmla="*/ 697366 h 878249"/>
                <a:gd name="connsiteX221" fmla="*/ 1033803 w 1097124"/>
                <a:gd name="connsiteY221" fmla="*/ 694858 h 878249"/>
                <a:gd name="connsiteX222" fmla="*/ 1052441 w 1097124"/>
                <a:gd name="connsiteY222" fmla="*/ 676339 h 878249"/>
                <a:gd name="connsiteX223" fmla="*/ 1051247 w 1097124"/>
                <a:gd name="connsiteY223" fmla="*/ 660210 h 878249"/>
                <a:gd name="connsiteX224" fmla="*/ 1052203 w 1097124"/>
                <a:gd name="connsiteY224" fmla="*/ 657820 h 878249"/>
                <a:gd name="connsiteX225" fmla="*/ 1054592 w 1097124"/>
                <a:gd name="connsiteY225" fmla="*/ 657104 h 878249"/>
                <a:gd name="connsiteX226" fmla="*/ 1068809 w 1097124"/>
                <a:gd name="connsiteY226" fmla="*/ 659015 h 878249"/>
                <a:gd name="connsiteX227" fmla="*/ 1082310 w 1097124"/>
                <a:gd name="connsiteY227" fmla="*/ 615647 h 878249"/>
                <a:gd name="connsiteX228" fmla="*/ 1080996 w 1097124"/>
                <a:gd name="connsiteY228" fmla="*/ 603699 h 878249"/>
                <a:gd name="connsiteX229" fmla="*/ 1080996 w 1097124"/>
                <a:gd name="connsiteY229" fmla="*/ 602624 h 878249"/>
                <a:gd name="connsiteX230" fmla="*/ 1097125 w 1097124"/>
                <a:gd name="connsiteY230" fmla="*/ 542887 h 878249"/>
                <a:gd name="connsiteX231" fmla="*/ 1090434 w 1097124"/>
                <a:gd name="connsiteY231" fmla="*/ 515767 h 87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097124" h="878249">
                  <a:moveTo>
                    <a:pt x="1084938" y="499040"/>
                  </a:moveTo>
                  <a:cubicBezTo>
                    <a:pt x="1084816" y="498449"/>
                    <a:pt x="1084816" y="497839"/>
                    <a:pt x="1084938" y="497248"/>
                  </a:cubicBezTo>
                  <a:lnTo>
                    <a:pt x="1089359" y="456030"/>
                  </a:lnTo>
                  <a:lnTo>
                    <a:pt x="1082788" y="437273"/>
                  </a:lnTo>
                  <a:lnTo>
                    <a:pt x="1074066" y="433569"/>
                  </a:lnTo>
                  <a:cubicBezTo>
                    <a:pt x="1073464" y="433350"/>
                    <a:pt x="1072956" y="432928"/>
                    <a:pt x="1072632" y="432374"/>
                  </a:cubicBezTo>
                  <a:lnTo>
                    <a:pt x="1054234" y="402984"/>
                  </a:lnTo>
                  <a:lnTo>
                    <a:pt x="1021259" y="382195"/>
                  </a:lnTo>
                  <a:cubicBezTo>
                    <a:pt x="1020312" y="381511"/>
                    <a:pt x="1019810" y="380369"/>
                    <a:pt x="1019945" y="379209"/>
                  </a:cubicBezTo>
                  <a:lnTo>
                    <a:pt x="1023768" y="350654"/>
                  </a:lnTo>
                  <a:lnTo>
                    <a:pt x="1013254" y="344203"/>
                  </a:lnTo>
                  <a:lnTo>
                    <a:pt x="1001307" y="347787"/>
                  </a:lnTo>
                  <a:cubicBezTo>
                    <a:pt x="999835" y="348143"/>
                    <a:pt x="998321" y="347386"/>
                    <a:pt x="997723" y="345995"/>
                  </a:cubicBezTo>
                  <a:lnTo>
                    <a:pt x="980638" y="304777"/>
                  </a:lnTo>
                  <a:lnTo>
                    <a:pt x="967138" y="293427"/>
                  </a:lnTo>
                  <a:cubicBezTo>
                    <a:pt x="966303" y="292677"/>
                    <a:pt x="965937" y="291535"/>
                    <a:pt x="966182" y="290440"/>
                  </a:cubicBezTo>
                  <a:lnTo>
                    <a:pt x="968452" y="279807"/>
                  </a:lnTo>
                  <a:lnTo>
                    <a:pt x="944557" y="267859"/>
                  </a:lnTo>
                  <a:cubicBezTo>
                    <a:pt x="943784" y="267543"/>
                    <a:pt x="943207" y="266877"/>
                    <a:pt x="943004" y="266067"/>
                  </a:cubicBezTo>
                  <a:lnTo>
                    <a:pt x="938583" y="253403"/>
                  </a:lnTo>
                  <a:lnTo>
                    <a:pt x="927592" y="255195"/>
                  </a:lnTo>
                  <a:cubicBezTo>
                    <a:pt x="926908" y="255502"/>
                    <a:pt x="926126" y="255502"/>
                    <a:pt x="925442" y="255195"/>
                  </a:cubicBezTo>
                  <a:lnTo>
                    <a:pt x="902264" y="239305"/>
                  </a:lnTo>
                  <a:cubicBezTo>
                    <a:pt x="901623" y="238803"/>
                    <a:pt x="901197" y="238078"/>
                    <a:pt x="901069" y="237274"/>
                  </a:cubicBezTo>
                  <a:lnTo>
                    <a:pt x="891630" y="178613"/>
                  </a:lnTo>
                  <a:lnTo>
                    <a:pt x="877891" y="166665"/>
                  </a:lnTo>
                  <a:cubicBezTo>
                    <a:pt x="877291" y="166110"/>
                    <a:pt x="876946" y="165332"/>
                    <a:pt x="876935" y="164515"/>
                  </a:cubicBezTo>
                  <a:lnTo>
                    <a:pt x="876099" y="121385"/>
                  </a:lnTo>
                  <a:lnTo>
                    <a:pt x="854593" y="99163"/>
                  </a:lnTo>
                  <a:lnTo>
                    <a:pt x="835119" y="99163"/>
                  </a:lnTo>
                  <a:cubicBezTo>
                    <a:pt x="833702" y="99080"/>
                    <a:pt x="832522" y="98047"/>
                    <a:pt x="832252" y="96654"/>
                  </a:cubicBezTo>
                  <a:lnTo>
                    <a:pt x="826875" y="65113"/>
                  </a:lnTo>
                  <a:lnTo>
                    <a:pt x="820304" y="63082"/>
                  </a:lnTo>
                  <a:cubicBezTo>
                    <a:pt x="819365" y="62731"/>
                    <a:pt x="818624" y="61990"/>
                    <a:pt x="818274" y="61051"/>
                  </a:cubicBezTo>
                  <a:lnTo>
                    <a:pt x="800233" y="0"/>
                  </a:lnTo>
                  <a:lnTo>
                    <a:pt x="793542" y="4779"/>
                  </a:lnTo>
                  <a:lnTo>
                    <a:pt x="781595" y="43010"/>
                  </a:lnTo>
                  <a:lnTo>
                    <a:pt x="790675" y="54360"/>
                  </a:lnTo>
                  <a:cubicBezTo>
                    <a:pt x="791683" y="55527"/>
                    <a:pt x="791683" y="57256"/>
                    <a:pt x="790675" y="58422"/>
                  </a:cubicBezTo>
                  <a:lnTo>
                    <a:pt x="778728" y="68936"/>
                  </a:lnTo>
                  <a:lnTo>
                    <a:pt x="775382" y="87215"/>
                  </a:lnTo>
                  <a:lnTo>
                    <a:pt x="782551" y="128075"/>
                  </a:lnTo>
                  <a:cubicBezTo>
                    <a:pt x="782724" y="128578"/>
                    <a:pt x="782724" y="129125"/>
                    <a:pt x="782551" y="129628"/>
                  </a:cubicBezTo>
                  <a:lnTo>
                    <a:pt x="758656" y="193905"/>
                  </a:lnTo>
                  <a:cubicBezTo>
                    <a:pt x="758365" y="194608"/>
                    <a:pt x="757807" y="195167"/>
                    <a:pt x="757103" y="195458"/>
                  </a:cubicBezTo>
                  <a:lnTo>
                    <a:pt x="736673" y="205494"/>
                  </a:lnTo>
                  <a:cubicBezTo>
                    <a:pt x="735706" y="206025"/>
                    <a:pt x="734534" y="206025"/>
                    <a:pt x="733567" y="205494"/>
                  </a:cubicBezTo>
                  <a:lnTo>
                    <a:pt x="710389" y="188648"/>
                  </a:lnTo>
                  <a:cubicBezTo>
                    <a:pt x="709705" y="188185"/>
                    <a:pt x="709267" y="187439"/>
                    <a:pt x="709194" y="186617"/>
                  </a:cubicBezTo>
                  <a:lnTo>
                    <a:pt x="707641" y="171444"/>
                  </a:lnTo>
                  <a:lnTo>
                    <a:pt x="689003" y="175626"/>
                  </a:lnTo>
                  <a:cubicBezTo>
                    <a:pt x="688386" y="175854"/>
                    <a:pt x="687708" y="175854"/>
                    <a:pt x="687092" y="175626"/>
                  </a:cubicBezTo>
                  <a:lnTo>
                    <a:pt x="641453" y="152567"/>
                  </a:lnTo>
                  <a:cubicBezTo>
                    <a:pt x="641130" y="152439"/>
                    <a:pt x="640843" y="152234"/>
                    <a:pt x="640617" y="151970"/>
                  </a:cubicBezTo>
                  <a:lnTo>
                    <a:pt x="627236" y="136797"/>
                  </a:lnTo>
                  <a:lnTo>
                    <a:pt x="607164" y="124013"/>
                  </a:lnTo>
                  <a:cubicBezTo>
                    <a:pt x="606048" y="123358"/>
                    <a:pt x="605510" y="122036"/>
                    <a:pt x="605850" y="120787"/>
                  </a:cubicBezTo>
                  <a:lnTo>
                    <a:pt x="616244" y="79450"/>
                  </a:lnTo>
                  <a:cubicBezTo>
                    <a:pt x="616202" y="79053"/>
                    <a:pt x="616202" y="78652"/>
                    <a:pt x="616244" y="78255"/>
                  </a:cubicBezTo>
                  <a:lnTo>
                    <a:pt x="629506" y="62843"/>
                  </a:lnTo>
                  <a:cubicBezTo>
                    <a:pt x="630114" y="62231"/>
                    <a:pt x="630917" y="61851"/>
                    <a:pt x="631776" y="61768"/>
                  </a:cubicBezTo>
                  <a:cubicBezTo>
                    <a:pt x="632711" y="61785"/>
                    <a:pt x="633589" y="62224"/>
                    <a:pt x="634165" y="62962"/>
                  </a:cubicBezTo>
                  <a:lnTo>
                    <a:pt x="639541" y="70011"/>
                  </a:lnTo>
                  <a:lnTo>
                    <a:pt x="645037" y="67144"/>
                  </a:lnTo>
                  <a:lnTo>
                    <a:pt x="646829" y="45758"/>
                  </a:lnTo>
                  <a:lnTo>
                    <a:pt x="634882" y="37395"/>
                  </a:lnTo>
                  <a:lnTo>
                    <a:pt x="632612" y="44444"/>
                  </a:lnTo>
                  <a:cubicBezTo>
                    <a:pt x="632140" y="45733"/>
                    <a:pt x="630877" y="46559"/>
                    <a:pt x="629506" y="46475"/>
                  </a:cubicBezTo>
                  <a:lnTo>
                    <a:pt x="572756" y="40860"/>
                  </a:lnTo>
                  <a:cubicBezTo>
                    <a:pt x="571815" y="40768"/>
                    <a:pt x="570973" y="40236"/>
                    <a:pt x="570486" y="39426"/>
                  </a:cubicBezTo>
                  <a:lnTo>
                    <a:pt x="564512" y="29510"/>
                  </a:lnTo>
                  <a:lnTo>
                    <a:pt x="556029" y="32736"/>
                  </a:lnTo>
                  <a:cubicBezTo>
                    <a:pt x="554825" y="33166"/>
                    <a:pt x="553479" y="32782"/>
                    <a:pt x="552684" y="31780"/>
                  </a:cubicBezTo>
                  <a:lnTo>
                    <a:pt x="536794" y="13381"/>
                  </a:lnTo>
                  <a:lnTo>
                    <a:pt x="519112" y="7766"/>
                  </a:lnTo>
                  <a:lnTo>
                    <a:pt x="511346" y="16368"/>
                  </a:lnTo>
                  <a:lnTo>
                    <a:pt x="522457" y="18399"/>
                  </a:lnTo>
                  <a:cubicBezTo>
                    <a:pt x="523289" y="18531"/>
                    <a:pt x="524027" y="19008"/>
                    <a:pt x="524488" y="19713"/>
                  </a:cubicBezTo>
                  <a:lnTo>
                    <a:pt x="535121" y="36200"/>
                  </a:lnTo>
                  <a:cubicBezTo>
                    <a:pt x="535783" y="37174"/>
                    <a:pt x="535783" y="38453"/>
                    <a:pt x="535121" y="39426"/>
                  </a:cubicBezTo>
                  <a:cubicBezTo>
                    <a:pt x="534545" y="40379"/>
                    <a:pt x="533485" y="40932"/>
                    <a:pt x="532374" y="40860"/>
                  </a:cubicBezTo>
                  <a:lnTo>
                    <a:pt x="495576" y="38351"/>
                  </a:lnTo>
                  <a:lnTo>
                    <a:pt x="488766" y="39904"/>
                  </a:lnTo>
                  <a:lnTo>
                    <a:pt x="470725" y="75149"/>
                  </a:lnTo>
                  <a:cubicBezTo>
                    <a:pt x="470354" y="75905"/>
                    <a:pt x="469644" y="76438"/>
                    <a:pt x="468814" y="76582"/>
                  </a:cubicBezTo>
                  <a:lnTo>
                    <a:pt x="456866" y="79689"/>
                  </a:lnTo>
                  <a:lnTo>
                    <a:pt x="452087" y="103583"/>
                  </a:lnTo>
                  <a:lnTo>
                    <a:pt x="458300" y="131660"/>
                  </a:lnTo>
                  <a:cubicBezTo>
                    <a:pt x="458611" y="132783"/>
                    <a:pt x="458180" y="133980"/>
                    <a:pt x="457224" y="134646"/>
                  </a:cubicBezTo>
                  <a:cubicBezTo>
                    <a:pt x="456251" y="135309"/>
                    <a:pt x="454972" y="135309"/>
                    <a:pt x="453998" y="134646"/>
                  </a:cubicBezTo>
                  <a:lnTo>
                    <a:pt x="430104" y="121385"/>
                  </a:lnTo>
                  <a:lnTo>
                    <a:pt x="407404" y="136677"/>
                  </a:lnTo>
                  <a:cubicBezTo>
                    <a:pt x="405920" y="137538"/>
                    <a:pt x="404019" y="137033"/>
                    <a:pt x="403159" y="135548"/>
                  </a:cubicBezTo>
                  <a:cubicBezTo>
                    <a:pt x="402853" y="135022"/>
                    <a:pt x="402710" y="134417"/>
                    <a:pt x="402745" y="133810"/>
                  </a:cubicBezTo>
                  <a:lnTo>
                    <a:pt x="405851" y="110991"/>
                  </a:lnTo>
                  <a:lnTo>
                    <a:pt x="388169" y="93786"/>
                  </a:lnTo>
                  <a:lnTo>
                    <a:pt x="353283" y="92353"/>
                  </a:lnTo>
                  <a:lnTo>
                    <a:pt x="338229" y="126881"/>
                  </a:lnTo>
                  <a:cubicBezTo>
                    <a:pt x="337771" y="127934"/>
                    <a:pt x="336749" y="128630"/>
                    <a:pt x="335601" y="128673"/>
                  </a:cubicBezTo>
                  <a:lnTo>
                    <a:pt x="324609" y="128673"/>
                  </a:lnTo>
                  <a:lnTo>
                    <a:pt x="324609" y="143129"/>
                  </a:lnTo>
                  <a:cubicBezTo>
                    <a:pt x="324614" y="144320"/>
                    <a:pt x="323909" y="145400"/>
                    <a:pt x="322817" y="145877"/>
                  </a:cubicBezTo>
                  <a:lnTo>
                    <a:pt x="290560" y="159975"/>
                  </a:lnTo>
                  <a:lnTo>
                    <a:pt x="297608" y="172997"/>
                  </a:lnTo>
                  <a:cubicBezTo>
                    <a:pt x="297784" y="173582"/>
                    <a:pt x="297784" y="174205"/>
                    <a:pt x="297608" y="174789"/>
                  </a:cubicBezTo>
                  <a:lnTo>
                    <a:pt x="292830" y="208481"/>
                  </a:lnTo>
                  <a:cubicBezTo>
                    <a:pt x="292659" y="209597"/>
                    <a:pt x="291873" y="210522"/>
                    <a:pt x="290799" y="210871"/>
                  </a:cubicBezTo>
                  <a:cubicBezTo>
                    <a:pt x="289748" y="211230"/>
                    <a:pt x="288585" y="210951"/>
                    <a:pt x="287812" y="210154"/>
                  </a:cubicBezTo>
                  <a:lnTo>
                    <a:pt x="267382" y="190202"/>
                  </a:lnTo>
                  <a:cubicBezTo>
                    <a:pt x="266835" y="189756"/>
                    <a:pt x="266491" y="189111"/>
                    <a:pt x="266426" y="188409"/>
                  </a:cubicBezTo>
                  <a:lnTo>
                    <a:pt x="264992" y="171803"/>
                  </a:lnTo>
                  <a:lnTo>
                    <a:pt x="249580" y="189007"/>
                  </a:lnTo>
                  <a:lnTo>
                    <a:pt x="254717" y="212901"/>
                  </a:lnTo>
                  <a:cubicBezTo>
                    <a:pt x="254938" y="214135"/>
                    <a:pt x="254366" y="215376"/>
                    <a:pt x="253284" y="216008"/>
                  </a:cubicBezTo>
                  <a:lnTo>
                    <a:pt x="238469" y="225088"/>
                  </a:lnTo>
                  <a:lnTo>
                    <a:pt x="218039" y="258421"/>
                  </a:lnTo>
                  <a:cubicBezTo>
                    <a:pt x="217680" y="258943"/>
                    <a:pt x="217184" y="259356"/>
                    <a:pt x="216605" y="259616"/>
                  </a:cubicBezTo>
                  <a:lnTo>
                    <a:pt x="192711" y="270010"/>
                  </a:lnTo>
                  <a:lnTo>
                    <a:pt x="191635" y="270010"/>
                  </a:lnTo>
                  <a:lnTo>
                    <a:pt x="164634" y="271443"/>
                  </a:lnTo>
                  <a:lnTo>
                    <a:pt x="115650" y="295338"/>
                  </a:lnTo>
                  <a:cubicBezTo>
                    <a:pt x="114837" y="295808"/>
                    <a:pt x="113835" y="295808"/>
                    <a:pt x="113022" y="295338"/>
                  </a:cubicBezTo>
                  <a:lnTo>
                    <a:pt x="101074" y="289364"/>
                  </a:lnTo>
                  <a:lnTo>
                    <a:pt x="77179" y="305255"/>
                  </a:lnTo>
                  <a:lnTo>
                    <a:pt x="66666" y="317919"/>
                  </a:lnTo>
                  <a:lnTo>
                    <a:pt x="42772" y="349101"/>
                  </a:lnTo>
                  <a:cubicBezTo>
                    <a:pt x="42196" y="349839"/>
                    <a:pt x="41318" y="350278"/>
                    <a:pt x="40382" y="350296"/>
                  </a:cubicBezTo>
                  <a:lnTo>
                    <a:pt x="40382" y="350296"/>
                  </a:lnTo>
                  <a:cubicBezTo>
                    <a:pt x="39447" y="350278"/>
                    <a:pt x="38569" y="349839"/>
                    <a:pt x="37992" y="349101"/>
                  </a:cubicBezTo>
                  <a:lnTo>
                    <a:pt x="29152" y="337154"/>
                  </a:lnTo>
                  <a:lnTo>
                    <a:pt x="20191" y="378253"/>
                  </a:lnTo>
                  <a:lnTo>
                    <a:pt x="9200" y="405134"/>
                  </a:lnTo>
                  <a:lnTo>
                    <a:pt x="34886" y="441932"/>
                  </a:lnTo>
                  <a:cubicBezTo>
                    <a:pt x="35123" y="442588"/>
                    <a:pt x="35123" y="443307"/>
                    <a:pt x="34886" y="443963"/>
                  </a:cubicBezTo>
                  <a:lnTo>
                    <a:pt x="32496" y="460809"/>
                  </a:lnTo>
                  <a:cubicBezTo>
                    <a:pt x="32263" y="462442"/>
                    <a:pt x="30750" y="463576"/>
                    <a:pt x="29117" y="463343"/>
                  </a:cubicBezTo>
                  <a:cubicBezTo>
                    <a:pt x="28656" y="463277"/>
                    <a:pt x="28218" y="463105"/>
                    <a:pt x="27837" y="462840"/>
                  </a:cubicBezTo>
                  <a:lnTo>
                    <a:pt x="1673" y="443724"/>
                  </a:lnTo>
                  <a:lnTo>
                    <a:pt x="0" y="448503"/>
                  </a:lnTo>
                  <a:lnTo>
                    <a:pt x="5376" y="464752"/>
                  </a:lnTo>
                  <a:lnTo>
                    <a:pt x="25686" y="494978"/>
                  </a:lnTo>
                  <a:cubicBezTo>
                    <a:pt x="25753" y="495374"/>
                    <a:pt x="25753" y="495778"/>
                    <a:pt x="25686" y="496173"/>
                  </a:cubicBezTo>
                  <a:lnTo>
                    <a:pt x="29152" y="520068"/>
                  </a:lnTo>
                  <a:lnTo>
                    <a:pt x="48864" y="554237"/>
                  </a:lnTo>
                  <a:cubicBezTo>
                    <a:pt x="48912" y="554634"/>
                    <a:pt x="48912" y="555035"/>
                    <a:pt x="48864" y="555432"/>
                  </a:cubicBezTo>
                  <a:lnTo>
                    <a:pt x="53285" y="596650"/>
                  </a:lnTo>
                  <a:lnTo>
                    <a:pt x="72162" y="642050"/>
                  </a:lnTo>
                  <a:cubicBezTo>
                    <a:pt x="72275" y="642440"/>
                    <a:pt x="72275" y="642855"/>
                    <a:pt x="72162" y="643245"/>
                  </a:cubicBezTo>
                  <a:lnTo>
                    <a:pt x="72162" y="710628"/>
                  </a:lnTo>
                  <a:cubicBezTo>
                    <a:pt x="72196" y="711637"/>
                    <a:pt x="71697" y="712590"/>
                    <a:pt x="70848" y="713137"/>
                  </a:cubicBezTo>
                  <a:cubicBezTo>
                    <a:pt x="69949" y="713604"/>
                    <a:pt x="68879" y="713604"/>
                    <a:pt x="67980" y="713137"/>
                  </a:cubicBezTo>
                  <a:lnTo>
                    <a:pt x="62963" y="710867"/>
                  </a:lnTo>
                  <a:lnTo>
                    <a:pt x="68697" y="727952"/>
                  </a:lnTo>
                  <a:lnTo>
                    <a:pt x="83751" y="733447"/>
                  </a:lnTo>
                  <a:cubicBezTo>
                    <a:pt x="84353" y="733666"/>
                    <a:pt x="84861" y="734089"/>
                    <a:pt x="85185" y="734642"/>
                  </a:cubicBezTo>
                  <a:lnTo>
                    <a:pt x="91397" y="743961"/>
                  </a:lnTo>
                  <a:lnTo>
                    <a:pt x="129270" y="747545"/>
                  </a:lnTo>
                  <a:lnTo>
                    <a:pt x="184587" y="707880"/>
                  </a:lnTo>
                  <a:cubicBezTo>
                    <a:pt x="185067" y="707509"/>
                    <a:pt x="185653" y="707300"/>
                    <a:pt x="186259" y="707283"/>
                  </a:cubicBezTo>
                  <a:lnTo>
                    <a:pt x="267979" y="705729"/>
                  </a:lnTo>
                  <a:lnTo>
                    <a:pt x="268815" y="705729"/>
                  </a:lnTo>
                  <a:lnTo>
                    <a:pt x="279687" y="708597"/>
                  </a:lnTo>
                  <a:lnTo>
                    <a:pt x="296294" y="679565"/>
                  </a:lnTo>
                  <a:cubicBezTo>
                    <a:pt x="296580" y="679026"/>
                    <a:pt x="297045" y="678604"/>
                    <a:pt x="297608" y="678370"/>
                  </a:cubicBezTo>
                  <a:lnTo>
                    <a:pt x="347429" y="654476"/>
                  </a:lnTo>
                  <a:cubicBezTo>
                    <a:pt x="347860" y="654364"/>
                    <a:pt x="348312" y="654364"/>
                    <a:pt x="348743" y="654476"/>
                  </a:cubicBezTo>
                  <a:lnTo>
                    <a:pt x="383151" y="653878"/>
                  </a:lnTo>
                  <a:lnTo>
                    <a:pt x="432972" y="633090"/>
                  </a:lnTo>
                  <a:lnTo>
                    <a:pt x="434047" y="633090"/>
                  </a:lnTo>
                  <a:lnTo>
                    <a:pt x="480164" y="632014"/>
                  </a:lnTo>
                  <a:lnTo>
                    <a:pt x="489602" y="627355"/>
                  </a:lnTo>
                  <a:cubicBezTo>
                    <a:pt x="490500" y="626887"/>
                    <a:pt x="491571" y="626887"/>
                    <a:pt x="492469" y="627355"/>
                  </a:cubicBezTo>
                  <a:lnTo>
                    <a:pt x="517797" y="644081"/>
                  </a:lnTo>
                  <a:lnTo>
                    <a:pt x="561645" y="651130"/>
                  </a:lnTo>
                  <a:cubicBezTo>
                    <a:pt x="562542" y="651257"/>
                    <a:pt x="563333" y="651785"/>
                    <a:pt x="563795" y="652564"/>
                  </a:cubicBezTo>
                  <a:lnTo>
                    <a:pt x="605849" y="720903"/>
                  </a:lnTo>
                  <a:cubicBezTo>
                    <a:pt x="606459" y="721849"/>
                    <a:pt x="606459" y="723063"/>
                    <a:pt x="605849" y="724009"/>
                  </a:cubicBezTo>
                  <a:lnTo>
                    <a:pt x="601190" y="731894"/>
                  </a:lnTo>
                  <a:lnTo>
                    <a:pt x="618753" y="741452"/>
                  </a:lnTo>
                  <a:lnTo>
                    <a:pt x="630700" y="712539"/>
                  </a:lnTo>
                  <a:cubicBezTo>
                    <a:pt x="630966" y="711928"/>
                    <a:pt x="631429" y="711424"/>
                    <a:pt x="632014" y="711106"/>
                  </a:cubicBezTo>
                  <a:lnTo>
                    <a:pt x="643961" y="703818"/>
                  </a:lnTo>
                  <a:lnTo>
                    <a:pt x="667259" y="662480"/>
                  </a:lnTo>
                  <a:cubicBezTo>
                    <a:pt x="667954" y="661404"/>
                    <a:pt x="669220" y="660841"/>
                    <a:pt x="670485" y="661046"/>
                  </a:cubicBezTo>
                  <a:cubicBezTo>
                    <a:pt x="671717" y="661320"/>
                    <a:pt x="672662" y="662311"/>
                    <a:pt x="672875" y="663555"/>
                  </a:cubicBezTo>
                  <a:lnTo>
                    <a:pt x="677892" y="697725"/>
                  </a:lnTo>
                  <a:cubicBezTo>
                    <a:pt x="678011" y="698531"/>
                    <a:pt x="677795" y="699351"/>
                    <a:pt x="677295" y="699995"/>
                  </a:cubicBezTo>
                  <a:lnTo>
                    <a:pt x="663197" y="719350"/>
                  </a:lnTo>
                  <a:lnTo>
                    <a:pt x="649099" y="752802"/>
                  </a:lnTo>
                  <a:lnTo>
                    <a:pt x="670485" y="751488"/>
                  </a:lnTo>
                  <a:lnTo>
                    <a:pt x="683627" y="725562"/>
                  </a:lnTo>
                  <a:cubicBezTo>
                    <a:pt x="684018" y="724629"/>
                    <a:pt x="684890" y="723987"/>
                    <a:pt x="685897" y="723889"/>
                  </a:cubicBezTo>
                  <a:cubicBezTo>
                    <a:pt x="686902" y="723758"/>
                    <a:pt x="687901" y="724167"/>
                    <a:pt x="688525" y="724964"/>
                  </a:cubicBezTo>
                  <a:lnTo>
                    <a:pt x="700473" y="739421"/>
                  </a:lnTo>
                  <a:cubicBezTo>
                    <a:pt x="701053" y="740375"/>
                    <a:pt x="701053" y="741573"/>
                    <a:pt x="700473" y="742527"/>
                  </a:cubicBezTo>
                  <a:lnTo>
                    <a:pt x="690317" y="766422"/>
                  </a:lnTo>
                  <a:lnTo>
                    <a:pt x="702265" y="763674"/>
                  </a:lnTo>
                  <a:cubicBezTo>
                    <a:pt x="703243" y="763411"/>
                    <a:pt x="704287" y="763683"/>
                    <a:pt x="705012" y="764391"/>
                  </a:cubicBezTo>
                  <a:lnTo>
                    <a:pt x="723770" y="781595"/>
                  </a:lnTo>
                  <a:cubicBezTo>
                    <a:pt x="724376" y="782196"/>
                    <a:pt x="724720" y="783012"/>
                    <a:pt x="724726" y="783865"/>
                  </a:cubicBezTo>
                  <a:lnTo>
                    <a:pt x="723889" y="817915"/>
                  </a:lnTo>
                  <a:lnTo>
                    <a:pt x="767378" y="855908"/>
                  </a:lnTo>
                  <a:lnTo>
                    <a:pt x="797605" y="855908"/>
                  </a:lnTo>
                  <a:lnTo>
                    <a:pt x="799038" y="855908"/>
                  </a:lnTo>
                  <a:lnTo>
                    <a:pt x="826158" y="870603"/>
                  </a:lnTo>
                  <a:lnTo>
                    <a:pt x="854235" y="853757"/>
                  </a:lnTo>
                  <a:lnTo>
                    <a:pt x="855669" y="853757"/>
                  </a:lnTo>
                  <a:cubicBezTo>
                    <a:pt x="856019" y="853647"/>
                    <a:pt x="856394" y="853647"/>
                    <a:pt x="856744" y="853757"/>
                  </a:cubicBezTo>
                  <a:lnTo>
                    <a:pt x="897604" y="869169"/>
                  </a:lnTo>
                  <a:cubicBezTo>
                    <a:pt x="898265" y="869403"/>
                    <a:pt x="898817" y="869870"/>
                    <a:pt x="899157" y="870483"/>
                  </a:cubicBezTo>
                  <a:lnTo>
                    <a:pt x="903458" y="878249"/>
                  </a:lnTo>
                  <a:lnTo>
                    <a:pt x="914211" y="865107"/>
                  </a:lnTo>
                  <a:lnTo>
                    <a:pt x="943243" y="840376"/>
                  </a:lnTo>
                  <a:cubicBezTo>
                    <a:pt x="943683" y="839997"/>
                    <a:pt x="944222" y="839748"/>
                    <a:pt x="944796" y="839659"/>
                  </a:cubicBezTo>
                  <a:lnTo>
                    <a:pt x="986731" y="834880"/>
                  </a:lnTo>
                  <a:lnTo>
                    <a:pt x="997842" y="826876"/>
                  </a:lnTo>
                  <a:lnTo>
                    <a:pt x="996170" y="810388"/>
                  </a:lnTo>
                  <a:cubicBezTo>
                    <a:pt x="996170" y="810388"/>
                    <a:pt x="996170" y="809791"/>
                    <a:pt x="996170" y="809552"/>
                  </a:cubicBezTo>
                  <a:lnTo>
                    <a:pt x="1004771" y="769767"/>
                  </a:lnTo>
                  <a:lnTo>
                    <a:pt x="1034162" y="705969"/>
                  </a:lnTo>
                  <a:lnTo>
                    <a:pt x="1032967" y="697366"/>
                  </a:lnTo>
                  <a:cubicBezTo>
                    <a:pt x="1032840" y="696445"/>
                    <a:pt x="1033149" y="695518"/>
                    <a:pt x="1033803" y="694858"/>
                  </a:cubicBezTo>
                  <a:lnTo>
                    <a:pt x="1052441" y="676339"/>
                  </a:lnTo>
                  <a:lnTo>
                    <a:pt x="1051247" y="660210"/>
                  </a:lnTo>
                  <a:cubicBezTo>
                    <a:pt x="1051220" y="659315"/>
                    <a:pt x="1051566" y="658450"/>
                    <a:pt x="1052203" y="657820"/>
                  </a:cubicBezTo>
                  <a:cubicBezTo>
                    <a:pt x="1052839" y="657213"/>
                    <a:pt x="1053727" y="656946"/>
                    <a:pt x="1054592" y="657104"/>
                  </a:cubicBezTo>
                  <a:lnTo>
                    <a:pt x="1068809" y="659015"/>
                  </a:lnTo>
                  <a:lnTo>
                    <a:pt x="1082310" y="615647"/>
                  </a:lnTo>
                  <a:lnTo>
                    <a:pt x="1080996" y="603699"/>
                  </a:lnTo>
                  <a:cubicBezTo>
                    <a:pt x="1080937" y="603343"/>
                    <a:pt x="1080937" y="602980"/>
                    <a:pt x="1080996" y="602624"/>
                  </a:cubicBezTo>
                  <a:lnTo>
                    <a:pt x="1097125" y="542887"/>
                  </a:lnTo>
                  <a:lnTo>
                    <a:pt x="1090434" y="5157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3" name="Полилиния: фигура 839">
              <a:extLst>
                <a:ext uri="{FF2B5EF4-FFF2-40B4-BE49-F238E27FC236}">
                  <a16:creationId xmlns:a16="http://schemas.microsoft.com/office/drawing/2014/main" id="{C90D771F-0496-48B0-84EE-1A1FDEAB5498}"/>
                </a:ext>
              </a:extLst>
            </p:cNvPr>
            <p:cNvSpPr/>
            <p:nvPr/>
          </p:nvSpPr>
          <p:spPr>
            <a:xfrm>
              <a:off x="10116638" y="5762144"/>
              <a:ext cx="151253" cy="238349"/>
            </a:xfrm>
            <a:custGeom>
              <a:avLst/>
              <a:gdLst>
                <a:gd name="connsiteX0" fmla="*/ 120907 w 151253"/>
                <a:gd name="connsiteY0" fmla="*/ 120787 h 238349"/>
                <a:gd name="connsiteX1" fmla="*/ 117801 w 151253"/>
                <a:gd name="connsiteY1" fmla="*/ 121624 h 238349"/>
                <a:gd name="connsiteX2" fmla="*/ 85901 w 151253"/>
                <a:gd name="connsiteY2" fmla="*/ 111230 h 238349"/>
                <a:gd name="connsiteX3" fmla="*/ 83871 w 151253"/>
                <a:gd name="connsiteY3" fmla="*/ 108960 h 238349"/>
                <a:gd name="connsiteX4" fmla="*/ 77179 w 151253"/>
                <a:gd name="connsiteY4" fmla="*/ 75985 h 238349"/>
                <a:gd name="connsiteX5" fmla="*/ 65232 w 151253"/>
                <a:gd name="connsiteY5" fmla="*/ 75985 h 238349"/>
                <a:gd name="connsiteX6" fmla="*/ 65232 w 151253"/>
                <a:gd name="connsiteY6" fmla="*/ 75985 h 238349"/>
                <a:gd name="connsiteX7" fmla="*/ 62723 w 151253"/>
                <a:gd name="connsiteY7" fmla="*/ 74671 h 238349"/>
                <a:gd name="connsiteX8" fmla="*/ 48864 w 151253"/>
                <a:gd name="connsiteY8" fmla="*/ 54480 h 238349"/>
                <a:gd name="connsiteX9" fmla="*/ 48864 w 151253"/>
                <a:gd name="connsiteY9" fmla="*/ 52329 h 238349"/>
                <a:gd name="connsiteX10" fmla="*/ 51373 w 151253"/>
                <a:gd name="connsiteY10" fmla="*/ 37514 h 238349"/>
                <a:gd name="connsiteX11" fmla="*/ 30107 w 151253"/>
                <a:gd name="connsiteY11" fmla="*/ 18160 h 238349"/>
                <a:gd name="connsiteX12" fmla="*/ 9438 w 151253"/>
                <a:gd name="connsiteY12" fmla="*/ 0 h 238349"/>
                <a:gd name="connsiteX13" fmla="*/ 0 w 151253"/>
                <a:gd name="connsiteY13" fmla="*/ 1434 h 238349"/>
                <a:gd name="connsiteX14" fmla="*/ 54599 w 151253"/>
                <a:gd name="connsiteY14" fmla="*/ 104180 h 238349"/>
                <a:gd name="connsiteX15" fmla="*/ 54599 w 151253"/>
                <a:gd name="connsiteY15" fmla="*/ 105973 h 238349"/>
                <a:gd name="connsiteX16" fmla="*/ 49223 w 151253"/>
                <a:gd name="connsiteY16" fmla="*/ 145638 h 238349"/>
                <a:gd name="connsiteX17" fmla="*/ 47670 w 151253"/>
                <a:gd name="connsiteY17" fmla="*/ 147908 h 238349"/>
                <a:gd name="connsiteX18" fmla="*/ 28673 w 151253"/>
                <a:gd name="connsiteY18" fmla="*/ 157705 h 238349"/>
                <a:gd name="connsiteX19" fmla="*/ 28673 w 151253"/>
                <a:gd name="connsiteY19" fmla="*/ 162842 h 238349"/>
                <a:gd name="connsiteX20" fmla="*/ 58184 w 151253"/>
                <a:gd name="connsiteY20" fmla="*/ 178493 h 238349"/>
                <a:gd name="connsiteX21" fmla="*/ 59378 w 151253"/>
                <a:gd name="connsiteY21" fmla="*/ 179688 h 238349"/>
                <a:gd name="connsiteX22" fmla="*/ 69533 w 151253"/>
                <a:gd name="connsiteY22" fmla="*/ 197250 h 238349"/>
                <a:gd name="connsiteX23" fmla="*/ 69533 w 151253"/>
                <a:gd name="connsiteY23" fmla="*/ 199998 h 238349"/>
                <a:gd name="connsiteX24" fmla="*/ 55077 w 151253"/>
                <a:gd name="connsiteY24" fmla="*/ 232376 h 238349"/>
                <a:gd name="connsiteX25" fmla="*/ 64276 w 151253"/>
                <a:gd name="connsiteY25" fmla="*/ 238349 h 238349"/>
                <a:gd name="connsiteX26" fmla="*/ 84826 w 151253"/>
                <a:gd name="connsiteY26" fmla="*/ 223057 h 238349"/>
                <a:gd name="connsiteX27" fmla="*/ 112424 w 151253"/>
                <a:gd name="connsiteY27" fmla="*/ 180524 h 238349"/>
                <a:gd name="connsiteX28" fmla="*/ 119115 w 151253"/>
                <a:gd name="connsiteY28" fmla="*/ 160214 h 238349"/>
                <a:gd name="connsiteX29" fmla="*/ 122699 w 151253"/>
                <a:gd name="connsiteY29" fmla="*/ 158302 h 238349"/>
                <a:gd name="connsiteX30" fmla="*/ 134049 w 151253"/>
                <a:gd name="connsiteY30" fmla="*/ 161408 h 238349"/>
                <a:gd name="connsiteX31" fmla="*/ 145996 w 151253"/>
                <a:gd name="connsiteY31" fmla="*/ 138111 h 238349"/>
                <a:gd name="connsiteX32" fmla="*/ 151253 w 151253"/>
                <a:gd name="connsiteY32" fmla="*/ 109199 h 238349"/>
                <a:gd name="connsiteX33" fmla="*/ 142890 w 151253"/>
                <a:gd name="connsiteY33" fmla="*/ 97968 h 2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1253" h="238349">
                  <a:moveTo>
                    <a:pt x="120907" y="120787"/>
                  </a:moveTo>
                  <a:cubicBezTo>
                    <a:pt x="120108" y="121622"/>
                    <a:pt x="118911" y="121945"/>
                    <a:pt x="117801" y="121624"/>
                  </a:cubicBezTo>
                  <a:lnTo>
                    <a:pt x="85901" y="111230"/>
                  </a:lnTo>
                  <a:cubicBezTo>
                    <a:pt x="84860" y="110901"/>
                    <a:pt x="84082" y="110031"/>
                    <a:pt x="83871" y="108960"/>
                  </a:cubicBezTo>
                  <a:lnTo>
                    <a:pt x="77179" y="75985"/>
                  </a:lnTo>
                  <a:lnTo>
                    <a:pt x="65232" y="75985"/>
                  </a:lnTo>
                  <a:lnTo>
                    <a:pt x="65232" y="75985"/>
                  </a:lnTo>
                  <a:cubicBezTo>
                    <a:pt x="64228" y="75997"/>
                    <a:pt x="63285" y="75503"/>
                    <a:pt x="62723" y="74671"/>
                  </a:cubicBezTo>
                  <a:lnTo>
                    <a:pt x="48864" y="54480"/>
                  </a:lnTo>
                  <a:cubicBezTo>
                    <a:pt x="48572" y="53793"/>
                    <a:pt x="48572" y="53016"/>
                    <a:pt x="48864" y="52329"/>
                  </a:cubicBezTo>
                  <a:lnTo>
                    <a:pt x="51373" y="37514"/>
                  </a:lnTo>
                  <a:lnTo>
                    <a:pt x="30107" y="18160"/>
                  </a:lnTo>
                  <a:lnTo>
                    <a:pt x="9438" y="0"/>
                  </a:lnTo>
                  <a:lnTo>
                    <a:pt x="0" y="1434"/>
                  </a:lnTo>
                  <a:lnTo>
                    <a:pt x="54599" y="104180"/>
                  </a:lnTo>
                  <a:cubicBezTo>
                    <a:pt x="54721" y="104772"/>
                    <a:pt x="54721" y="105382"/>
                    <a:pt x="54599" y="105973"/>
                  </a:cubicBezTo>
                  <a:lnTo>
                    <a:pt x="49223" y="145638"/>
                  </a:lnTo>
                  <a:cubicBezTo>
                    <a:pt x="49087" y="146595"/>
                    <a:pt x="48513" y="147434"/>
                    <a:pt x="47670" y="147908"/>
                  </a:cubicBezTo>
                  <a:lnTo>
                    <a:pt x="28673" y="157705"/>
                  </a:lnTo>
                  <a:lnTo>
                    <a:pt x="28673" y="162842"/>
                  </a:lnTo>
                  <a:lnTo>
                    <a:pt x="58184" y="178493"/>
                  </a:lnTo>
                  <a:cubicBezTo>
                    <a:pt x="58666" y="178797"/>
                    <a:pt x="59074" y="179205"/>
                    <a:pt x="59378" y="179688"/>
                  </a:cubicBezTo>
                  <a:lnTo>
                    <a:pt x="69533" y="197250"/>
                  </a:lnTo>
                  <a:cubicBezTo>
                    <a:pt x="70000" y="198107"/>
                    <a:pt x="70000" y="199142"/>
                    <a:pt x="69533" y="199998"/>
                  </a:cubicBezTo>
                  <a:lnTo>
                    <a:pt x="55077" y="232376"/>
                  </a:lnTo>
                  <a:lnTo>
                    <a:pt x="64276" y="238349"/>
                  </a:lnTo>
                  <a:lnTo>
                    <a:pt x="84826" y="223057"/>
                  </a:lnTo>
                  <a:lnTo>
                    <a:pt x="112424" y="180524"/>
                  </a:lnTo>
                  <a:lnTo>
                    <a:pt x="119115" y="160214"/>
                  </a:lnTo>
                  <a:cubicBezTo>
                    <a:pt x="119670" y="158775"/>
                    <a:pt x="121195" y="157961"/>
                    <a:pt x="122699" y="158302"/>
                  </a:cubicBezTo>
                  <a:lnTo>
                    <a:pt x="134049" y="161408"/>
                  </a:lnTo>
                  <a:lnTo>
                    <a:pt x="145996" y="138111"/>
                  </a:lnTo>
                  <a:lnTo>
                    <a:pt x="151253" y="109199"/>
                  </a:lnTo>
                  <a:lnTo>
                    <a:pt x="142890" y="979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4" name="Полилиния: фигура 840">
              <a:extLst>
                <a:ext uri="{FF2B5EF4-FFF2-40B4-BE49-F238E27FC236}">
                  <a16:creationId xmlns:a16="http://schemas.microsoft.com/office/drawing/2014/main" id="{972254F0-AFF8-4A41-A76B-62712A827632}"/>
                </a:ext>
              </a:extLst>
            </p:cNvPr>
            <p:cNvSpPr/>
            <p:nvPr/>
          </p:nvSpPr>
          <p:spPr>
            <a:xfrm>
              <a:off x="9943640" y="5970864"/>
              <a:ext cx="205374" cy="211946"/>
            </a:xfrm>
            <a:custGeom>
              <a:avLst/>
              <a:gdLst>
                <a:gd name="connsiteX0" fmla="*/ 169892 w 205374"/>
                <a:gd name="connsiteY0" fmla="*/ 28674 h 211946"/>
                <a:gd name="connsiteX1" fmla="*/ 167980 w 205374"/>
                <a:gd name="connsiteY1" fmla="*/ 26523 h 211946"/>
                <a:gd name="connsiteX2" fmla="*/ 161170 w 205374"/>
                <a:gd name="connsiteY2" fmla="*/ 0 h 211946"/>
                <a:gd name="connsiteX3" fmla="*/ 141337 w 205374"/>
                <a:gd name="connsiteY3" fmla="*/ 35842 h 211946"/>
                <a:gd name="connsiteX4" fmla="*/ 139545 w 205374"/>
                <a:gd name="connsiteY4" fmla="*/ 37276 h 211946"/>
                <a:gd name="connsiteX5" fmla="*/ 130466 w 205374"/>
                <a:gd name="connsiteY5" fmla="*/ 39904 h 211946"/>
                <a:gd name="connsiteX6" fmla="*/ 111469 w 205374"/>
                <a:gd name="connsiteY6" fmla="*/ 86021 h 211946"/>
                <a:gd name="connsiteX7" fmla="*/ 110274 w 205374"/>
                <a:gd name="connsiteY7" fmla="*/ 87455 h 211946"/>
                <a:gd name="connsiteX8" fmla="*/ 72043 w 205374"/>
                <a:gd name="connsiteY8" fmla="*/ 111349 h 211946"/>
                <a:gd name="connsiteX9" fmla="*/ 70848 w 205374"/>
                <a:gd name="connsiteY9" fmla="*/ 117801 h 211946"/>
                <a:gd name="connsiteX10" fmla="*/ 68220 w 205374"/>
                <a:gd name="connsiteY10" fmla="*/ 120310 h 211946"/>
                <a:gd name="connsiteX11" fmla="*/ 45759 w 205374"/>
                <a:gd name="connsiteY11" fmla="*/ 122580 h 211946"/>
                <a:gd name="connsiteX12" fmla="*/ 12426 w 205374"/>
                <a:gd name="connsiteY12" fmla="*/ 159258 h 211946"/>
                <a:gd name="connsiteX13" fmla="*/ 14337 w 205374"/>
                <a:gd name="connsiteY13" fmla="*/ 175746 h 211946"/>
                <a:gd name="connsiteX14" fmla="*/ 11947 w 205374"/>
                <a:gd name="connsiteY14" fmla="*/ 178971 h 211946"/>
                <a:gd name="connsiteX15" fmla="*/ 0 w 205374"/>
                <a:gd name="connsiteY15" fmla="*/ 181361 h 211946"/>
                <a:gd name="connsiteX16" fmla="*/ 836 w 205374"/>
                <a:gd name="connsiteY16" fmla="*/ 194742 h 211946"/>
                <a:gd name="connsiteX17" fmla="*/ 26284 w 205374"/>
                <a:gd name="connsiteY17" fmla="*/ 195578 h 211946"/>
                <a:gd name="connsiteX18" fmla="*/ 27479 w 205374"/>
                <a:gd name="connsiteY18" fmla="*/ 195578 h 211946"/>
                <a:gd name="connsiteX19" fmla="*/ 61887 w 205374"/>
                <a:gd name="connsiteY19" fmla="*/ 211946 h 211946"/>
                <a:gd name="connsiteX20" fmla="*/ 78972 w 205374"/>
                <a:gd name="connsiteY20" fmla="*/ 207645 h 211946"/>
                <a:gd name="connsiteX21" fmla="*/ 95459 w 205374"/>
                <a:gd name="connsiteY21" fmla="*/ 188051 h 211946"/>
                <a:gd name="connsiteX22" fmla="*/ 102748 w 205374"/>
                <a:gd name="connsiteY22" fmla="*/ 147191 h 211946"/>
                <a:gd name="connsiteX23" fmla="*/ 103704 w 205374"/>
                <a:gd name="connsiteY23" fmla="*/ 145519 h 211946"/>
                <a:gd name="connsiteX24" fmla="*/ 133094 w 205374"/>
                <a:gd name="connsiteY24" fmla="*/ 117801 h 211946"/>
                <a:gd name="connsiteX25" fmla="*/ 134647 w 205374"/>
                <a:gd name="connsiteY25" fmla="*/ 117084 h 211946"/>
                <a:gd name="connsiteX26" fmla="*/ 159616 w 205374"/>
                <a:gd name="connsiteY26" fmla="*/ 112186 h 211946"/>
                <a:gd name="connsiteX27" fmla="*/ 152926 w 205374"/>
                <a:gd name="connsiteY27" fmla="*/ 100238 h 211946"/>
                <a:gd name="connsiteX28" fmla="*/ 153643 w 205374"/>
                <a:gd name="connsiteY28" fmla="*/ 96415 h 211946"/>
                <a:gd name="connsiteX29" fmla="*/ 176223 w 205374"/>
                <a:gd name="connsiteY29" fmla="*/ 77539 h 211946"/>
                <a:gd name="connsiteX30" fmla="*/ 203464 w 205374"/>
                <a:gd name="connsiteY30" fmla="*/ 45161 h 211946"/>
                <a:gd name="connsiteX31" fmla="*/ 196295 w 205374"/>
                <a:gd name="connsiteY31" fmla="*/ 38710 h 211946"/>
                <a:gd name="connsiteX32" fmla="*/ 196295 w 205374"/>
                <a:gd name="connsiteY32" fmla="*/ 35126 h 211946"/>
                <a:gd name="connsiteX33" fmla="*/ 205375 w 205374"/>
                <a:gd name="connsiteY33" fmla="*/ 17443 h 211946"/>
                <a:gd name="connsiteX34" fmla="*/ 193428 w 205374"/>
                <a:gd name="connsiteY34" fmla="*/ 13501 h 211946"/>
                <a:gd name="connsiteX35" fmla="*/ 173356 w 205374"/>
                <a:gd name="connsiteY35" fmla="*/ 27718 h 211946"/>
                <a:gd name="connsiteX36" fmla="*/ 169892 w 205374"/>
                <a:gd name="connsiteY36" fmla="*/ 28674 h 21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5374" h="211946">
                  <a:moveTo>
                    <a:pt x="169892" y="28674"/>
                  </a:moveTo>
                  <a:cubicBezTo>
                    <a:pt x="168915" y="28352"/>
                    <a:pt x="168185" y="27531"/>
                    <a:pt x="167980" y="26523"/>
                  </a:cubicBezTo>
                  <a:lnTo>
                    <a:pt x="161170" y="0"/>
                  </a:lnTo>
                  <a:lnTo>
                    <a:pt x="141337" y="35842"/>
                  </a:lnTo>
                  <a:cubicBezTo>
                    <a:pt x="140920" y="36510"/>
                    <a:pt x="140288" y="37015"/>
                    <a:pt x="139545" y="37276"/>
                  </a:cubicBezTo>
                  <a:lnTo>
                    <a:pt x="130466" y="39904"/>
                  </a:lnTo>
                  <a:lnTo>
                    <a:pt x="111469" y="86021"/>
                  </a:lnTo>
                  <a:cubicBezTo>
                    <a:pt x="111250" y="86624"/>
                    <a:pt x="110827" y="87131"/>
                    <a:pt x="110274" y="87455"/>
                  </a:cubicBezTo>
                  <a:lnTo>
                    <a:pt x="72043" y="111349"/>
                  </a:lnTo>
                  <a:lnTo>
                    <a:pt x="70848" y="117801"/>
                  </a:lnTo>
                  <a:cubicBezTo>
                    <a:pt x="70640" y="119135"/>
                    <a:pt x="69562" y="120164"/>
                    <a:pt x="68220" y="120310"/>
                  </a:cubicBezTo>
                  <a:lnTo>
                    <a:pt x="45759" y="122580"/>
                  </a:lnTo>
                  <a:lnTo>
                    <a:pt x="12426" y="159258"/>
                  </a:lnTo>
                  <a:lnTo>
                    <a:pt x="14337" y="175746"/>
                  </a:lnTo>
                  <a:cubicBezTo>
                    <a:pt x="14388" y="177246"/>
                    <a:pt x="13398" y="178583"/>
                    <a:pt x="11947" y="178971"/>
                  </a:cubicBezTo>
                  <a:lnTo>
                    <a:pt x="0" y="181361"/>
                  </a:lnTo>
                  <a:lnTo>
                    <a:pt x="836" y="194742"/>
                  </a:lnTo>
                  <a:lnTo>
                    <a:pt x="26284" y="195578"/>
                  </a:lnTo>
                  <a:lnTo>
                    <a:pt x="27479" y="195578"/>
                  </a:lnTo>
                  <a:lnTo>
                    <a:pt x="61887" y="211946"/>
                  </a:lnTo>
                  <a:lnTo>
                    <a:pt x="78972" y="207645"/>
                  </a:lnTo>
                  <a:lnTo>
                    <a:pt x="95459" y="188051"/>
                  </a:lnTo>
                  <a:lnTo>
                    <a:pt x="102748" y="147191"/>
                  </a:lnTo>
                  <a:cubicBezTo>
                    <a:pt x="102843" y="146533"/>
                    <a:pt x="103184" y="145935"/>
                    <a:pt x="103704" y="145519"/>
                  </a:cubicBezTo>
                  <a:lnTo>
                    <a:pt x="133094" y="117801"/>
                  </a:lnTo>
                  <a:cubicBezTo>
                    <a:pt x="133549" y="117444"/>
                    <a:pt x="134080" y="117199"/>
                    <a:pt x="134647" y="117084"/>
                  </a:cubicBezTo>
                  <a:lnTo>
                    <a:pt x="159616" y="112186"/>
                  </a:lnTo>
                  <a:lnTo>
                    <a:pt x="152926" y="100238"/>
                  </a:lnTo>
                  <a:cubicBezTo>
                    <a:pt x="152189" y="98962"/>
                    <a:pt x="152493" y="97338"/>
                    <a:pt x="153643" y="96415"/>
                  </a:cubicBezTo>
                  <a:lnTo>
                    <a:pt x="176223" y="77539"/>
                  </a:lnTo>
                  <a:lnTo>
                    <a:pt x="203464" y="45161"/>
                  </a:lnTo>
                  <a:lnTo>
                    <a:pt x="196295" y="38710"/>
                  </a:lnTo>
                  <a:cubicBezTo>
                    <a:pt x="195536" y="37636"/>
                    <a:pt x="195536" y="36200"/>
                    <a:pt x="196295" y="35126"/>
                  </a:cubicBezTo>
                  <a:lnTo>
                    <a:pt x="205375" y="17443"/>
                  </a:lnTo>
                  <a:lnTo>
                    <a:pt x="193428" y="13501"/>
                  </a:lnTo>
                  <a:lnTo>
                    <a:pt x="173356" y="27718"/>
                  </a:lnTo>
                  <a:cubicBezTo>
                    <a:pt x="172569" y="28811"/>
                    <a:pt x="171128" y="29208"/>
                    <a:pt x="169892" y="2867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5" name="Полилиния: фигура 841">
              <a:extLst>
                <a:ext uri="{FF2B5EF4-FFF2-40B4-BE49-F238E27FC236}">
                  <a16:creationId xmlns:a16="http://schemas.microsoft.com/office/drawing/2014/main" id="{4C160B8B-E90B-4A89-A9D0-9820376A3B4C}"/>
                </a:ext>
              </a:extLst>
            </p:cNvPr>
            <p:cNvSpPr/>
            <p:nvPr/>
          </p:nvSpPr>
          <p:spPr>
            <a:xfrm>
              <a:off x="9856425" y="5306950"/>
              <a:ext cx="96295" cy="74073"/>
            </a:xfrm>
            <a:custGeom>
              <a:avLst/>
              <a:gdLst>
                <a:gd name="connsiteX0" fmla="*/ 58303 w 96295"/>
                <a:gd name="connsiteY0" fmla="*/ 35484 h 74073"/>
                <a:gd name="connsiteX1" fmla="*/ 57467 w 96295"/>
                <a:gd name="connsiteY1" fmla="*/ 34767 h 74073"/>
                <a:gd name="connsiteX2" fmla="*/ 46595 w 96295"/>
                <a:gd name="connsiteY2" fmla="*/ 19235 h 74073"/>
                <a:gd name="connsiteX3" fmla="*/ 11947 w 96295"/>
                <a:gd name="connsiteY3" fmla="*/ 0 h 74073"/>
                <a:gd name="connsiteX4" fmla="*/ 0 w 96295"/>
                <a:gd name="connsiteY4" fmla="*/ 2509 h 74073"/>
                <a:gd name="connsiteX5" fmla="*/ 33094 w 96295"/>
                <a:gd name="connsiteY5" fmla="*/ 43966 h 74073"/>
                <a:gd name="connsiteX6" fmla="*/ 79091 w 96295"/>
                <a:gd name="connsiteY6" fmla="*/ 74073 h 74073"/>
                <a:gd name="connsiteX7" fmla="*/ 96296 w 96295"/>
                <a:gd name="connsiteY7" fmla="*/ 60573 h 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295" h="74073">
                  <a:moveTo>
                    <a:pt x="58303" y="35484"/>
                  </a:moveTo>
                  <a:lnTo>
                    <a:pt x="57467" y="34767"/>
                  </a:lnTo>
                  <a:lnTo>
                    <a:pt x="46595" y="19235"/>
                  </a:lnTo>
                  <a:lnTo>
                    <a:pt x="11947" y="0"/>
                  </a:lnTo>
                  <a:lnTo>
                    <a:pt x="0" y="2509"/>
                  </a:lnTo>
                  <a:lnTo>
                    <a:pt x="33094" y="43966"/>
                  </a:lnTo>
                  <a:lnTo>
                    <a:pt x="79091" y="74073"/>
                  </a:lnTo>
                  <a:lnTo>
                    <a:pt x="96296" y="605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6" name="Полилиния: фигура 842">
              <a:extLst>
                <a:ext uri="{FF2B5EF4-FFF2-40B4-BE49-F238E27FC236}">
                  <a16:creationId xmlns:a16="http://schemas.microsoft.com/office/drawing/2014/main" id="{605CB6DC-68DB-482D-BBEE-6953D27C7BF5}"/>
                </a:ext>
              </a:extLst>
            </p:cNvPr>
            <p:cNvSpPr/>
            <p:nvPr/>
          </p:nvSpPr>
          <p:spPr>
            <a:xfrm>
              <a:off x="10226315" y="5228814"/>
              <a:ext cx="36916" cy="22102"/>
            </a:xfrm>
            <a:custGeom>
              <a:avLst/>
              <a:gdLst>
                <a:gd name="connsiteX0" fmla="*/ 17921 w 36916"/>
                <a:gd name="connsiteY0" fmla="*/ 0 h 22102"/>
                <a:gd name="connsiteX1" fmla="*/ 0 w 36916"/>
                <a:gd name="connsiteY1" fmla="*/ 11589 h 22102"/>
                <a:gd name="connsiteX2" fmla="*/ 22222 w 36916"/>
                <a:gd name="connsiteY2" fmla="*/ 22103 h 22102"/>
                <a:gd name="connsiteX3" fmla="*/ 36917 w 36916"/>
                <a:gd name="connsiteY3" fmla="*/ 14337 h 22102"/>
                <a:gd name="connsiteX4" fmla="*/ 17921 w 36916"/>
                <a:gd name="connsiteY4" fmla="*/ 0 h 22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16" h="22102">
                  <a:moveTo>
                    <a:pt x="17921" y="0"/>
                  </a:moveTo>
                  <a:lnTo>
                    <a:pt x="0" y="11589"/>
                  </a:lnTo>
                  <a:lnTo>
                    <a:pt x="22222" y="22103"/>
                  </a:lnTo>
                  <a:lnTo>
                    <a:pt x="36917" y="14337"/>
                  </a:lnTo>
                  <a:lnTo>
                    <a:pt x="1792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7" name="Полилиния: фигура 843">
              <a:extLst>
                <a:ext uri="{FF2B5EF4-FFF2-40B4-BE49-F238E27FC236}">
                  <a16:creationId xmlns:a16="http://schemas.microsoft.com/office/drawing/2014/main" id="{D3FE6F94-2291-42D3-83E6-741C27EDF00C}"/>
                </a:ext>
              </a:extLst>
            </p:cNvPr>
            <p:cNvSpPr/>
            <p:nvPr/>
          </p:nvSpPr>
          <p:spPr>
            <a:xfrm>
              <a:off x="10261081" y="5176127"/>
              <a:ext cx="42891" cy="31063"/>
            </a:xfrm>
            <a:custGeom>
              <a:avLst/>
              <a:gdLst>
                <a:gd name="connsiteX0" fmla="*/ 36439 w 42891"/>
                <a:gd name="connsiteY0" fmla="*/ 21625 h 31063"/>
                <a:gd name="connsiteX1" fmla="*/ 42891 w 42891"/>
                <a:gd name="connsiteY1" fmla="*/ 0 h 31063"/>
                <a:gd name="connsiteX2" fmla="*/ 0 w 42891"/>
                <a:gd name="connsiteY2" fmla="*/ 15412 h 31063"/>
                <a:gd name="connsiteX3" fmla="*/ 1792 w 42891"/>
                <a:gd name="connsiteY3" fmla="*/ 31063 h 31063"/>
                <a:gd name="connsiteX4" fmla="*/ 36439 w 42891"/>
                <a:gd name="connsiteY4" fmla="*/ 21625 h 3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1" h="31063">
                  <a:moveTo>
                    <a:pt x="36439" y="21625"/>
                  </a:moveTo>
                  <a:lnTo>
                    <a:pt x="42891" y="0"/>
                  </a:lnTo>
                  <a:lnTo>
                    <a:pt x="0" y="15412"/>
                  </a:lnTo>
                  <a:lnTo>
                    <a:pt x="1792" y="31063"/>
                  </a:lnTo>
                  <a:lnTo>
                    <a:pt x="36439" y="216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8" name="Полилиния: фигура 844">
              <a:extLst>
                <a:ext uri="{FF2B5EF4-FFF2-40B4-BE49-F238E27FC236}">
                  <a16:creationId xmlns:a16="http://schemas.microsoft.com/office/drawing/2014/main" id="{904D914E-21AF-4B2D-9907-351F10B02B94}"/>
                </a:ext>
              </a:extLst>
            </p:cNvPr>
            <p:cNvSpPr/>
            <p:nvPr/>
          </p:nvSpPr>
          <p:spPr>
            <a:xfrm>
              <a:off x="9349021" y="5970267"/>
              <a:ext cx="91038" cy="97968"/>
            </a:xfrm>
            <a:custGeom>
              <a:avLst/>
              <a:gdLst>
                <a:gd name="connsiteX0" fmla="*/ 61051 w 91038"/>
                <a:gd name="connsiteY0" fmla="*/ 28435 h 97968"/>
                <a:gd name="connsiteX1" fmla="*/ 58423 w 91038"/>
                <a:gd name="connsiteY1" fmla="*/ 28435 h 97968"/>
                <a:gd name="connsiteX2" fmla="*/ 1314 w 91038"/>
                <a:gd name="connsiteY2" fmla="*/ 0 h 97968"/>
                <a:gd name="connsiteX3" fmla="*/ 0 w 91038"/>
                <a:gd name="connsiteY3" fmla="*/ 20311 h 97968"/>
                <a:gd name="connsiteX4" fmla="*/ 20191 w 91038"/>
                <a:gd name="connsiteY4" fmla="*/ 58781 h 97968"/>
                <a:gd name="connsiteX5" fmla="*/ 20191 w 91038"/>
                <a:gd name="connsiteY5" fmla="*/ 61171 h 97968"/>
                <a:gd name="connsiteX6" fmla="*/ 18399 w 91038"/>
                <a:gd name="connsiteY6" fmla="*/ 62963 h 97968"/>
                <a:gd name="connsiteX7" fmla="*/ 12186 w 91038"/>
                <a:gd name="connsiteY7" fmla="*/ 65232 h 97968"/>
                <a:gd name="connsiteX8" fmla="*/ 24850 w 91038"/>
                <a:gd name="connsiteY8" fmla="*/ 86021 h 97968"/>
                <a:gd name="connsiteX9" fmla="*/ 54241 w 91038"/>
                <a:gd name="connsiteY9" fmla="*/ 97968 h 97968"/>
                <a:gd name="connsiteX10" fmla="*/ 61648 w 91038"/>
                <a:gd name="connsiteY10" fmla="*/ 74074 h 97968"/>
                <a:gd name="connsiteX11" fmla="*/ 63679 w 91038"/>
                <a:gd name="connsiteY11" fmla="*/ 72162 h 97968"/>
                <a:gd name="connsiteX12" fmla="*/ 66426 w 91038"/>
                <a:gd name="connsiteY12" fmla="*/ 72162 h 97968"/>
                <a:gd name="connsiteX13" fmla="*/ 81600 w 91038"/>
                <a:gd name="connsiteY13" fmla="*/ 84109 h 97968"/>
                <a:gd name="connsiteX14" fmla="*/ 91039 w 91038"/>
                <a:gd name="connsiteY14" fmla="*/ 52568 h 97968"/>
                <a:gd name="connsiteX15" fmla="*/ 90202 w 91038"/>
                <a:gd name="connsiteY15" fmla="*/ 13859 h 9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038" h="97968">
                  <a:moveTo>
                    <a:pt x="61051" y="28435"/>
                  </a:moveTo>
                  <a:cubicBezTo>
                    <a:pt x="60226" y="28860"/>
                    <a:pt x="59247" y="28860"/>
                    <a:pt x="58423" y="28435"/>
                  </a:cubicBezTo>
                  <a:lnTo>
                    <a:pt x="1314" y="0"/>
                  </a:lnTo>
                  <a:lnTo>
                    <a:pt x="0" y="20311"/>
                  </a:lnTo>
                  <a:lnTo>
                    <a:pt x="20191" y="58781"/>
                  </a:lnTo>
                  <a:cubicBezTo>
                    <a:pt x="20556" y="59536"/>
                    <a:pt x="20556" y="60416"/>
                    <a:pt x="20191" y="61171"/>
                  </a:cubicBezTo>
                  <a:cubicBezTo>
                    <a:pt x="19852" y="61980"/>
                    <a:pt x="19208" y="62624"/>
                    <a:pt x="18399" y="62963"/>
                  </a:cubicBezTo>
                  <a:lnTo>
                    <a:pt x="12186" y="65232"/>
                  </a:lnTo>
                  <a:lnTo>
                    <a:pt x="24850" y="86021"/>
                  </a:lnTo>
                  <a:lnTo>
                    <a:pt x="54241" y="97968"/>
                  </a:lnTo>
                  <a:lnTo>
                    <a:pt x="61648" y="74074"/>
                  </a:lnTo>
                  <a:cubicBezTo>
                    <a:pt x="62039" y="73188"/>
                    <a:pt x="62772" y="72499"/>
                    <a:pt x="63679" y="72162"/>
                  </a:cubicBezTo>
                  <a:cubicBezTo>
                    <a:pt x="64549" y="71752"/>
                    <a:pt x="65557" y="71752"/>
                    <a:pt x="66426" y="72162"/>
                  </a:cubicBezTo>
                  <a:lnTo>
                    <a:pt x="81600" y="84109"/>
                  </a:lnTo>
                  <a:lnTo>
                    <a:pt x="91039" y="52568"/>
                  </a:lnTo>
                  <a:lnTo>
                    <a:pt x="90202" y="1385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89" name="Полилиния: фигура 845">
              <a:extLst>
                <a:ext uri="{FF2B5EF4-FFF2-40B4-BE49-F238E27FC236}">
                  <a16:creationId xmlns:a16="http://schemas.microsoft.com/office/drawing/2014/main" id="{4E5B4965-A9A9-4E55-9D33-E81DB8789764}"/>
                </a:ext>
              </a:extLst>
            </p:cNvPr>
            <p:cNvSpPr/>
            <p:nvPr/>
          </p:nvSpPr>
          <p:spPr>
            <a:xfrm>
              <a:off x="9525962" y="4774935"/>
              <a:ext cx="65710" cy="71564"/>
            </a:xfrm>
            <a:custGeom>
              <a:avLst/>
              <a:gdLst>
                <a:gd name="connsiteX0" fmla="*/ 0 w 65710"/>
                <a:gd name="connsiteY0" fmla="*/ 0 h 71564"/>
                <a:gd name="connsiteX1" fmla="*/ 1194 w 65710"/>
                <a:gd name="connsiteY1" fmla="*/ 13142 h 71564"/>
                <a:gd name="connsiteX2" fmla="*/ 34647 w 65710"/>
                <a:gd name="connsiteY2" fmla="*/ 34528 h 71564"/>
                <a:gd name="connsiteX3" fmla="*/ 35603 w 65710"/>
                <a:gd name="connsiteY3" fmla="*/ 35722 h 71564"/>
                <a:gd name="connsiteX4" fmla="*/ 54599 w 65710"/>
                <a:gd name="connsiteY4" fmla="*/ 71564 h 71564"/>
                <a:gd name="connsiteX5" fmla="*/ 65710 w 65710"/>
                <a:gd name="connsiteY5" fmla="*/ 56033 h 71564"/>
                <a:gd name="connsiteX6" fmla="*/ 41816 w 65710"/>
                <a:gd name="connsiteY6" fmla="*/ 18757 h 7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10" h="71564">
                  <a:moveTo>
                    <a:pt x="0" y="0"/>
                  </a:moveTo>
                  <a:lnTo>
                    <a:pt x="1194" y="13142"/>
                  </a:lnTo>
                  <a:lnTo>
                    <a:pt x="34647" y="34528"/>
                  </a:lnTo>
                  <a:cubicBezTo>
                    <a:pt x="35057" y="34843"/>
                    <a:pt x="35385" y="35253"/>
                    <a:pt x="35603" y="35722"/>
                  </a:cubicBezTo>
                  <a:lnTo>
                    <a:pt x="54599" y="71564"/>
                  </a:lnTo>
                  <a:lnTo>
                    <a:pt x="65710" y="56033"/>
                  </a:lnTo>
                  <a:lnTo>
                    <a:pt x="41816" y="187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0" name="Полилиния: фигура 846">
              <a:extLst>
                <a:ext uri="{FF2B5EF4-FFF2-40B4-BE49-F238E27FC236}">
                  <a16:creationId xmlns:a16="http://schemas.microsoft.com/office/drawing/2014/main" id="{1B867526-7C7D-491F-B44C-6801FBA13E6C}"/>
                </a:ext>
              </a:extLst>
            </p:cNvPr>
            <p:cNvSpPr/>
            <p:nvPr/>
          </p:nvSpPr>
          <p:spPr>
            <a:xfrm>
              <a:off x="9450932" y="4838853"/>
              <a:ext cx="97968" cy="55674"/>
            </a:xfrm>
            <a:custGeom>
              <a:avLst/>
              <a:gdLst>
                <a:gd name="connsiteX0" fmla="*/ 37395 w 97968"/>
                <a:gd name="connsiteY0" fmla="*/ 55675 h 55674"/>
                <a:gd name="connsiteX1" fmla="*/ 65591 w 97968"/>
                <a:gd name="connsiteY1" fmla="*/ 55675 h 55674"/>
                <a:gd name="connsiteX2" fmla="*/ 89485 w 97968"/>
                <a:gd name="connsiteY2" fmla="*/ 26045 h 55674"/>
                <a:gd name="connsiteX3" fmla="*/ 97968 w 97968"/>
                <a:gd name="connsiteY3" fmla="*/ 10155 h 55674"/>
                <a:gd name="connsiteX4" fmla="*/ 94145 w 97968"/>
                <a:gd name="connsiteY4" fmla="*/ 0 h 55674"/>
                <a:gd name="connsiteX5" fmla="*/ 73237 w 97968"/>
                <a:gd name="connsiteY5" fmla="*/ 21744 h 55674"/>
                <a:gd name="connsiteX6" fmla="*/ 64516 w 97968"/>
                <a:gd name="connsiteY6" fmla="*/ 35723 h 55674"/>
                <a:gd name="connsiteX7" fmla="*/ 62007 w 97968"/>
                <a:gd name="connsiteY7" fmla="*/ 37156 h 55674"/>
                <a:gd name="connsiteX8" fmla="*/ 0 w 97968"/>
                <a:gd name="connsiteY8" fmla="*/ 37156 h 55674"/>
                <a:gd name="connsiteX9" fmla="*/ 11947 w 97968"/>
                <a:gd name="connsiteY9" fmla="*/ 4767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968" h="55674">
                  <a:moveTo>
                    <a:pt x="37395" y="55675"/>
                  </a:moveTo>
                  <a:lnTo>
                    <a:pt x="65591" y="55675"/>
                  </a:lnTo>
                  <a:lnTo>
                    <a:pt x="89485" y="26045"/>
                  </a:lnTo>
                  <a:lnTo>
                    <a:pt x="97968" y="10155"/>
                  </a:lnTo>
                  <a:lnTo>
                    <a:pt x="94145" y="0"/>
                  </a:lnTo>
                  <a:lnTo>
                    <a:pt x="73237" y="21744"/>
                  </a:lnTo>
                  <a:lnTo>
                    <a:pt x="64516" y="35723"/>
                  </a:lnTo>
                  <a:cubicBezTo>
                    <a:pt x="64041" y="36659"/>
                    <a:pt x="63055" y="37222"/>
                    <a:pt x="62007" y="37156"/>
                  </a:cubicBezTo>
                  <a:lnTo>
                    <a:pt x="0" y="37156"/>
                  </a:lnTo>
                  <a:lnTo>
                    <a:pt x="11947" y="476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1" name="Полилиния: фигура 2175">
              <a:extLst>
                <a:ext uri="{FF2B5EF4-FFF2-40B4-BE49-F238E27FC236}">
                  <a16:creationId xmlns:a16="http://schemas.microsoft.com/office/drawing/2014/main" id="{35A4A363-37E2-44C4-A15C-D31CA6FE5104}"/>
                </a:ext>
              </a:extLst>
            </p:cNvPr>
            <p:cNvSpPr/>
            <p:nvPr/>
          </p:nvSpPr>
          <p:spPr>
            <a:xfrm>
              <a:off x="9610429" y="4867407"/>
              <a:ext cx="29510" cy="52807"/>
            </a:xfrm>
            <a:custGeom>
              <a:avLst/>
              <a:gdLst>
                <a:gd name="connsiteX0" fmla="*/ 14815 w 29510"/>
                <a:gd name="connsiteY0" fmla="*/ 41457 h 52807"/>
                <a:gd name="connsiteX1" fmla="*/ 14217 w 29510"/>
                <a:gd name="connsiteY1" fmla="*/ 47073 h 52807"/>
                <a:gd name="connsiteX2" fmla="*/ 24134 w 29510"/>
                <a:gd name="connsiteY2" fmla="*/ 52807 h 52807"/>
                <a:gd name="connsiteX3" fmla="*/ 29510 w 29510"/>
                <a:gd name="connsiteY3" fmla="*/ 37156 h 52807"/>
                <a:gd name="connsiteX4" fmla="*/ 0 w 29510"/>
                <a:gd name="connsiteY4" fmla="*/ 0 h 52807"/>
                <a:gd name="connsiteX5" fmla="*/ 0 w 29510"/>
                <a:gd name="connsiteY5" fmla="*/ 25567 h 52807"/>
                <a:gd name="connsiteX6" fmla="*/ 14099 w 29510"/>
                <a:gd name="connsiteY6" fmla="*/ 38590 h 52807"/>
                <a:gd name="connsiteX7" fmla="*/ 14815 w 29510"/>
                <a:gd name="connsiteY7" fmla="*/ 41457 h 5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10" h="52807">
                  <a:moveTo>
                    <a:pt x="14815" y="41457"/>
                  </a:moveTo>
                  <a:lnTo>
                    <a:pt x="14217" y="47073"/>
                  </a:lnTo>
                  <a:lnTo>
                    <a:pt x="24134" y="52807"/>
                  </a:lnTo>
                  <a:lnTo>
                    <a:pt x="29510" y="37156"/>
                  </a:lnTo>
                  <a:lnTo>
                    <a:pt x="0" y="0"/>
                  </a:lnTo>
                  <a:lnTo>
                    <a:pt x="0" y="25567"/>
                  </a:lnTo>
                  <a:lnTo>
                    <a:pt x="14099" y="38590"/>
                  </a:lnTo>
                  <a:cubicBezTo>
                    <a:pt x="14787" y="39374"/>
                    <a:pt x="15054" y="40442"/>
                    <a:pt x="14815" y="4145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2" name="Полилиния: фигура 2176">
              <a:extLst>
                <a:ext uri="{FF2B5EF4-FFF2-40B4-BE49-F238E27FC236}">
                  <a16:creationId xmlns:a16="http://schemas.microsoft.com/office/drawing/2014/main" id="{DAE505D4-E3F3-49B1-9AD9-5F772A37908B}"/>
                </a:ext>
              </a:extLst>
            </p:cNvPr>
            <p:cNvSpPr/>
            <p:nvPr/>
          </p:nvSpPr>
          <p:spPr>
            <a:xfrm>
              <a:off x="9742686" y="4987598"/>
              <a:ext cx="30346" cy="26881"/>
            </a:xfrm>
            <a:custGeom>
              <a:avLst/>
              <a:gdLst>
                <a:gd name="connsiteX0" fmla="*/ 5018 w 30346"/>
                <a:gd name="connsiteY0" fmla="*/ 20191 h 26881"/>
                <a:gd name="connsiteX1" fmla="*/ 23895 w 30346"/>
                <a:gd name="connsiteY1" fmla="*/ 26882 h 26881"/>
                <a:gd name="connsiteX2" fmla="*/ 30347 w 30346"/>
                <a:gd name="connsiteY2" fmla="*/ 14217 h 26881"/>
                <a:gd name="connsiteX3" fmla="*/ 0 w 30346"/>
                <a:gd name="connsiteY3" fmla="*/ 0 h 26881"/>
                <a:gd name="connsiteX4" fmla="*/ 5018 w 30346"/>
                <a:gd name="connsiteY4" fmla="*/ 20191 h 2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6" h="26881">
                  <a:moveTo>
                    <a:pt x="5018" y="20191"/>
                  </a:moveTo>
                  <a:lnTo>
                    <a:pt x="23895" y="26882"/>
                  </a:lnTo>
                  <a:lnTo>
                    <a:pt x="30347" y="14217"/>
                  </a:lnTo>
                  <a:lnTo>
                    <a:pt x="0" y="0"/>
                  </a:lnTo>
                  <a:lnTo>
                    <a:pt x="5018" y="2019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3" name="Полилиния: фигура 2177">
              <a:extLst>
                <a:ext uri="{FF2B5EF4-FFF2-40B4-BE49-F238E27FC236}">
                  <a16:creationId xmlns:a16="http://schemas.microsoft.com/office/drawing/2014/main" id="{AAA580BA-015D-43A8-8604-5148017F60E4}"/>
                </a:ext>
              </a:extLst>
            </p:cNvPr>
            <p:cNvSpPr/>
            <p:nvPr/>
          </p:nvSpPr>
          <p:spPr>
            <a:xfrm>
              <a:off x="9710309" y="4921170"/>
              <a:ext cx="37872" cy="42054"/>
            </a:xfrm>
            <a:custGeom>
              <a:avLst/>
              <a:gdLst>
                <a:gd name="connsiteX0" fmla="*/ 37873 w 37872"/>
                <a:gd name="connsiteY0" fmla="*/ 42055 h 42054"/>
                <a:gd name="connsiteX1" fmla="*/ 37873 w 37872"/>
                <a:gd name="connsiteY1" fmla="*/ 22222 h 42054"/>
                <a:gd name="connsiteX2" fmla="*/ 0 w 37872"/>
                <a:gd name="connsiteY2" fmla="*/ 0 h 42054"/>
                <a:gd name="connsiteX3" fmla="*/ 1792 w 37872"/>
                <a:gd name="connsiteY3" fmla="*/ 18279 h 42054"/>
                <a:gd name="connsiteX4" fmla="*/ 37873 w 37872"/>
                <a:gd name="connsiteY4" fmla="*/ 42055 h 4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72" h="42054">
                  <a:moveTo>
                    <a:pt x="37873" y="42055"/>
                  </a:moveTo>
                  <a:lnTo>
                    <a:pt x="37873" y="22222"/>
                  </a:lnTo>
                  <a:lnTo>
                    <a:pt x="0" y="0"/>
                  </a:lnTo>
                  <a:lnTo>
                    <a:pt x="1792" y="18279"/>
                  </a:lnTo>
                  <a:lnTo>
                    <a:pt x="37873" y="420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4" name="Полилиния: фигура 2178">
              <a:extLst>
                <a:ext uri="{FF2B5EF4-FFF2-40B4-BE49-F238E27FC236}">
                  <a16:creationId xmlns:a16="http://schemas.microsoft.com/office/drawing/2014/main" id="{120885FE-3A99-482E-8CD5-658BF682A52E}"/>
                </a:ext>
              </a:extLst>
            </p:cNvPr>
            <p:cNvSpPr/>
            <p:nvPr/>
          </p:nvSpPr>
          <p:spPr>
            <a:xfrm>
              <a:off x="9664790" y="4942915"/>
              <a:ext cx="39545" cy="34527"/>
            </a:xfrm>
            <a:custGeom>
              <a:avLst/>
              <a:gdLst>
                <a:gd name="connsiteX0" fmla="*/ 0 w 39545"/>
                <a:gd name="connsiteY0" fmla="*/ 0 h 34527"/>
                <a:gd name="connsiteX1" fmla="*/ 8721 w 39545"/>
                <a:gd name="connsiteY1" fmla="*/ 19713 h 34527"/>
                <a:gd name="connsiteX2" fmla="*/ 34289 w 39545"/>
                <a:gd name="connsiteY2" fmla="*/ 34528 h 34527"/>
                <a:gd name="connsiteX3" fmla="*/ 39546 w 39545"/>
                <a:gd name="connsiteY3" fmla="*/ 26404 h 34527"/>
                <a:gd name="connsiteX4" fmla="*/ 27001 w 39545"/>
                <a:gd name="connsiteY4" fmla="*/ 12903 h 34527"/>
                <a:gd name="connsiteX5" fmla="*/ 0 w 39545"/>
                <a:gd name="connsiteY5" fmla="*/ 0 h 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45" h="34527">
                  <a:moveTo>
                    <a:pt x="0" y="0"/>
                  </a:moveTo>
                  <a:lnTo>
                    <a:pt x="8721" y="19713"/>
                  </a:lnTo>
                  <a:lnTo>
                    <a:pt x="34289" y="34528"/>
                  </a:lnTo>
                  <a:lnTo>
                    <a:pt x="39546" y="26404"/>
                  </a:lnTo>
                  <a:lnTo>
                    <a:pt x="27001" y="1290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5" name="Полилиния: фигура 2179">
              <a:extLst>
                <a:ext uri="{FF2B5EF4-FFF2-40B4-BE49-F238E27FC236}">
                  <a16:creationId xmlns:a16="http://schemas.microsoft.com/office/drawing/2014/main" id="{383F7E90-25B1-4ACA-886F-D07ED2C05AFE}"/>
                </a:ext>
              </a:extLst>
            </p:cNvPr>
            <p:cNvSpPr/>
            <p:nvPr/>
          </p:nvSpPr>
          <p:spPr>
            <a:xfrm>
              <a:off x="9801706" y="5019019"/>
              <a:ext cx="25687" cy="17323"/>
            </a:xfrm>
            <a:custGeom>
              <a:avLst/>
              <a:gdLst>
                <a:gd name="connsiteX0" fmla="*/ 0 w 25687"/>
                <a:gd name="connsiteY0" fmla="*/ 0 h 17323"/>
                <a:gd name="connsiteX1" fmla="*/ 1434 w 25687"/>
                <a:gd name="connsiteY1" fmla="*/ 14695 h 17323"/>
                <a:gd name="connsiteX2" fmla="*/ 25687 w 25687"/>
                <a:gd name="connsiteY2" fmla="*/ 17324 h 17323"/>
                <a:gd name="connsiteX3" fmla="*/ 15532 w 25687"/>
                <a:gd name="connsiteY3" fmla="*/ 2748 h 17323"/>
                <a:gd name="connsiteX4" fmla="*/ 0 w 25687"/>
                <a:gd name="connsiteY4" fmla="*/ 0 h 1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87" h="17323">
                  <a:moveTo>
                    <a:pt x="0" y="0"/>
                  </a:moveTo>
                  <a:lnTo>
                    <a:pt x="1434" y="14695"/>
                  </a:lnTo>
                  <a:lnTo>
                    <a:pt x="25687" y="17324"/>
                  </a:lnTo>
                  <a:lnTo>
                    <a:pt x="15532" y="274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6" name="Полилиния: фигура 2180">
              <a:extLst>
                <a:ext uri="{FF2B5EF4-FFF2-40B4-BE49-F238E27FC236}">
                  <a16:creationId xmlns:a16="http://schemas.microsoft.com/office/drawing/2014/main" id="{268C3FF7-609D-4883-840D-DC8F27257383}"/>
                </a:ext>
              </a:extLst>
            </p:cNvPr>
            <p:cNvSpPr/>
            <p:nvPr/>
          </p:nvSpPr>
          <p:spPr>
            <a:xfrm>
              <a:off x="9777094" y="4951158"/>
              <a:ext cx="23656" cy="35722"/>
            </a:xfrm>
            <a:custGeom>
              <a:avLst/>
              <a:gdLst>
                <a:gd name="connsiteX0" fmla="*/ 23656 w 23656"/>
                <a:gd name="connsiteY0" fmla="*/ 35722 h 35722"/>
                <a:gd name="connsiteX1" fmla="*/ 13501 w 23656"/>
                <a:gd name="connsiteY1" fmla="*/ 358 h 35722"/>
                <a:gd name="connsiteX2" fmla="*/ 0 w 23656"/>
                <a:gd name="connsiteY2" fmla="*/ 0 h 35722"/>
                <a:gd name="connsiteX3" fmla="*/ 3704 w 23656"/>
                <a:gd name="connsiteY3" fmla="*/ 19235 h 35722"/>
                <a:gd name="connsiteX4" fmla="*/ 23656 w 23656"/>
                <a:gd name="connsiteY4" fmla="*/ 35722 h 3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6" h="35722">
                  <a:moveTo>
                    <a:pt x="23656" y="35722"/>
                  </a:moveTo>
                  <a:lnTo>
                    <a:pt x="13501" y="358"/>
                  </a:lnTo>
                  <a:lnTo>
                    <a:pt x="0" y="0"/>
                  </a:lnTo>
                  <a:lnTo>
                    <a:pt x="3704" y="19235"/>
                  </a:lnTo>
                  <a:lnTo>
                    <a:pt x="23656" y="357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7" name="Полилиния: фигура 2181">
              <a:extLst>
                <a:ext uri="{FF2B5EF4-FFF2-40B4-BE49-F238E27FC236}">
                  <a16:creationId xmlns:a16="http://schemas.microsoft.com/office/drawing/2014/main" id="{884B9FB5-81D0-4D77-A8B5-DFEED08C09C0}"/>
                </a:ext>
              </a:extLst>
            </p:cNvPr>
            <p:cNvSpPr/>
            <p:nvPr/>
          </p:nvSpPr>
          <p:spPr>
            <a:xfrm>
              <a:off x="4375820" y="6472772"/>
              <a:ext cx="44802" cy="29987"/>
            </a:xfrm>
            <a:custGeom>
              <a:avLst/>
              <a:gdLst>
                <a:gd name="connsiteX0" fmla="*/ 8483 w 44802"/>
                <a:gd name="connsiteY0" fmla="*/ 0 h 29987"/>
                <a:gd name="connsiteX1" fmla="*/ 0 w 44802"/>
                <a:gd name="connsiteY1" fmla="*/ 8124 h 29987"/>
                <a:gd name="connsiteX2" fmla="*/ 22939 w 44802"/>
                <a:gd name="connsiteY2" fmla="*/ 14576 h 29987"/>
                <a:gd name="connsiteX3" fmla="*/ 23895 w 44802"/>
                <a:gd name="connsiteY3" fmla="*/ 14576 h 29987"/>
                <a:gd name="connsiteX4" fmla="*/ 44803 w 44802"/>
                <a:gd name="connsiteY4" fmla="*/ 29988 h 29987"/>
                <a:gd name="connsiteX5" fmla="*/ 37634 w 44802"/>
                <a:gd name="connsiteY5" fmla="*/ 4182 h 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02" h="29987">
                  <a:moveTo>
                    <a:pt x="8483" y="0"/>
                  </a:moveTo>
                  <a:lnTo>
                    <a:pt x="0" y="8124"/>
                  </a:lnTo>
                  <a:lnTo>
                    <a:pt x="22939" y="14576"/>
                  </a:lnTo>
                  <a:lnTo>
                    <a:pt x="23895" y="14576"/>
                  </a:lnTo>
                  <a:lnTo>
                    <a:pt x="44803" y="29988"/>
                  </a:lnTo>
                  <a:lnTo>
                    <a:pt x="37634" y="418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8" name="Полилиния: фигура 2182">
              <a:extLst>
                <a:ext uri="{FF2B5EF4-FFF2-40B4-BE49-F238E27FC236}">
                  <a16:creationId xmlns:a16="http://schemas.microsoft.com/office/drawing/2014/main" id="{247D78AE-8081-4A9F-87D3-33FADF280990}"/>
                </a:ext>
              </a:extLst>
            </p:cNvPr>
            <p:cNvSpPr/>
            <p:nvPr/>
          </p:nvSpPr>
          <p:spPr>
            <a:xfrm>
              <a:off x="3740341" y="6364887"/>
              <a:ext cx="36081" cy="28793"/>
            </a:xfrm>
            <a:custGeom>
              <a:avLst/>
              <a:gdLst>
                <a:gd name="connsiteX0" fmla="*/ 5735 w 36081"/>
                <a:gd name="connsiteY0" fmla="*/ 28793 h 28793"/>
                <a:gd name="connsiteX1" fmla="*/ 24373 w 36081"/>
                <a:gd name="connsiteY1" fmla="*/ 22103 h 28793"/>
                <a:gd name="connsiteX2" fmla="*/ 36081 w 36081"/>
                <a:gd name="connsiteY2" fmla="*/ 0 h 28793"/>
                <a:gd name="connsiteX3" fmla="*/ 0 w 36081"/>
                <a:gd name="connsiteY3" fmla="*/ 14934 h 28793"/>
                <a:gd name="connsiteX4" fmla="*/ 5735 w 36081"/>
                <a:gd name="connsiteY4" fmla="*/ 28793 h 28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1" h="28793">
                  <a:moveTo>
                    <a:pt x="5735" y="28793"/>
                  </a:moveTo>
                  <a:lnTo>
                    <a:pt x="24373" y="22103"/>
                  </a:lnTo>
                  <a:lnTo>
                    <a:pt x="36081" y="0"/>
                  </a:lnTo>
                  <a:lnTo>
                    <a:pt x="0" y="14934"/>
                  </a:lnTo>
                  <a:lnTo>
                    <a:pt x="5735" y="287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299" name="Полилиния: фигура 2183">
              <a:extLst>
                <a:ext uri="{FF2B5EF4-FFF2-40B4-BE49-F238E27FC236}">
                  <a16:creationId xmlns:a16="http://schemas.microsoft.com/office/drawing/2014/main" id="{D2732459-8C00-43FC-9A55-CFC6F007D78C}"/>
                </a:ext>
              </a:extLst>
            </p:cNvPr>
            <p:cNvSpPr/>
            <p:nvPr/>
          </p:nvSpPr>
          <p:spPr>
            <a:xfrm>
              <a:off x="3781559" y="6368113"/>
              <a:ext cx="45160" cy="37634"/>
            </a:xfrm>
            <a:custGeom>
              <a:avLst/>
              <a:gdLst>
                <a:gd name="connsiteX0" fmla="*/ 18638 w 45160"/>
                <a:gd name="connsiteY0" fmla="*/ 0 h 37634"/>
                <a:gd name="connsiteX1" fmla="*/ 0 w 45160"/>
                <a:gd name="connsiteY1" fmla="*/ 30705 h 37634"/>
                <a:gd name="connsiteX2" fmla="*/ 7168 w 45160"/>
                <a:gd name="connsiteY2" fmla="*/ 37634 h 37634"/>
                <a:gd name="connsiteX3" fmla="*/ 45161 w 45160"/>
                <a:gd name="connsiteY3" fmla="*/ 14576 h 37634"/>
                <a:gd name="connsiteX4" fmla="*/ 30824 w 45160"/>
                <a:gd name="connsiteY4" fmla="*/ 2748 h 37634"/>
                <a:gd name="connsiteX5" fmla="*/ 18638 w 45160"/>
                <a:gd name="connsiteY5" fmla="*/ 0 h 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37634">
                  <a:moveTo>
                    <a:pt x="18638" y="0"/>
                  </a:moveTo>
                  <a:lnTo>
                    <a:pt x="0" y="30705"/>
                  </a:lnTo>
                  <a:lnTo>
                    <a:pt x="7168" y="37634"/>
                  </a:lnTo>
                  <a:lnTo>
                    <a:pt x="45161" y="14576"/>
                  </a:lnTo>
                  <a:lnTo>
                    <a:pt x="30824" y="2748"/>
                  </a:lnTo>
                  <a:lnTo>
                    <a:pt x="1863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0" name="Полилиния: фигура 2184">
              <a:extLst>
                <a:ext uri="{FF2B5EF4-FFF2-40B4-BE49-F238E27FC236}">
                  <a16:creationId xmlns:a16="http://schemas.microsoft.com/office/drawing/2014/main" id="{0C737A06-F37E-46A1-9DBF-9322808AC3C6}"/>
                </a:ext>
              </a:extLst>
            </p:cNvPr>
            <p:cNvSpPr/>
            <p:nvPr/>
          </p:nvSpPr>
          <p:spPr>
            <a:xfrm>
              <a:off x="5726228" y="4885328"/>
              <a:ext cx="322697" cy="348743"/>
            </a:xfrm>
            <a:custGeom>
              <a:avLst/>
              <a:gdLst>
                <a:gd name="connsiteX0" fmla="*/ 273475 w 322697"/>
                <a:gd name="connsiteY0" fmla="*/ 305971 h 348743"/>
                <a:gd name="connsiteX1" fmla="*/ 272638 w 322697"/>
                <a:gd name="connsiteY1" fmla="*/ 303821 h 348743"/>
                <a:gd name="connsiteX2" fmla="*/ 271922 w 322697"/>
                <a:gd name="connsiteY2" fmla="*/ 208242 h 348743"/>
                <a:gd name="connsiteX3" fmla="*/ 272758 w 322697"/>
                <a:gd name="connsiteY3" fmla="*/ 206092 h 348743"/>
                <a:gd name="connsiteX4" fmla="*/ 274909 w 322697"/>
                <a:gd name="connsiteY4" fmla="*/ 205255 h 348743"/>
                <a:gd name="connsiteX5" fmla="*/ 322698 w 322697"/>
                <a:gd name="connsiteY5" fmla="*/ 205255 h 348743"/>
                <a:gd name="connsiteX6" fmla="*/ 322698 w 322697"/>
                <a:gd name="connsiteY6" fmla="*/ 150417 h 348743"/>
                <a:gd name="connsiteX7" fmla="*/ 278254 w 322697"/>
                <a:gd name="connsiteY7" fmla="*/ 161409 h 348743"/>
                <a:gd name="connsiteX8" fmla="*/ 275625 w 322697"/>
                <a:gd name="connsiteY8" fmla="*/ 160812 h 348743"/>
                <a:gd name="connsiteX9" fmla="*/ 274550 w 322697"/>
                <a:gd name="connsiteY9" fmla="*/ 158303 h 348743"/>
                <a:gd name="connsiteX10" fmla="*/ 277298 w 322697"/>
                <a:gd name="connsiteY10" fmla="*/ 116965 h 348743"/>
                <a:gd name="connsiteX11" fmla="*/ 268815 w 322697"/>
                <a:gd name="connsiteY11" fmla="*/ 103942 h 348743"/>
                <a:gd name="connsiteX12" fmla="*/ 268815 w 322697"/>
                <a:gd name="connsiteY12" fmla="*/ 101792 h 348743"/>
                <a:gd name="connsiteX13" fmla="*/ 272400 w 322697"/>
                <a:gd name="connsiteY13" fmla="*/ 80645 h 348743"/>
                <a:gd name="connsiteX14" fmla="*/ 265709 w 322697"/>
                <a:gd name="connsiteY14" fmla="*/ 61051 h 348743"/>
                <a:gd name="connsiteX15" fmla="*/ 265709 w 322697"/>
                <a:gd name="connsiteY15" fmla="*/ 59139 h 348743"/>
                <a:gd name="connsiteX16" fmla="*/ 271444 w 322697"/>
                <a:gd name="connsiteY16" fmla="*/ 41935 h 348743"/>
                <a:gd name="connsiteX17" fmla="*/ 237394 w 322697"/>
                <a:gd name="connsiteY17" fmla="*/ 41935 h 348743"/>
                <a:gd name="connsiteX18" fmla="*/ 234407 w 322697"/>
                <a:gd name="connsiteY18" fmla="*/ 38948 h 348743"/>
                <a:gd name="connsiteX19" fmla="*/ 234407 w 322697"/>
                <a:gd name="connsiteY19" fmla="*/ 28793 h 348743"/>
                <a:gd name="connsiteX20" fmla="*/ 208720 w 322697"/>
                <a:gd name="connsiteY20" fmla="*/ 32736 h 348743"/>
                <a:gd name="connsiteX21" fmla="*/ 205494 w 322697"/>
                <a:gd name="connsiteY21" fmla="*/ 62485 h 348743"/>
                <a:gd name="connsiteX22" fmla="*/ 202508 w 322697"/>
                <a:gd name="connsiteY22" fmla="*/ 65233 h 348743"/>
                <a:gd name="connsiteX23" fmla="*/ 153763 w 322697"/>
                <a:gd name="connsiteY23" fmla="*/ 65232 h 348743"/>
                <a:gd name="connsiteX24" fmla="*/ 151254 w 322697"/>
                <a:gd name="connsiteY24" fmla="*/ 63799 h 348743"/>
                <a:gd name="connsiteX25" fmla="*/ 127359 w 322697"/>
                <a:gd name="connsiteY25" fmla="*/ 27957 h 348743"/>
                <a:gd name="connsiteX26" fmla="*/ 127359 w 322697"/>
                <a:gd name="connsiteY26" fmla="*/ 25806 h 348743"/>
                <a:gd name="connsiteX27" fmla="*/ 129748 w 322697"/>
                <a:gd name="connsiteY27" fmla="*/ 9439 h 348743"/>
                <a:gd name="connsiteX28" fmla="*/ 122699 w 322697"/>
                <a:gd name="connsiteY28" fmla="*/ 0 h 348743"/>
                <a:gd name="connsiteX29" fmla="*/ 28674 w 322697"/>
                <a:gd name="connsiteY29" fmla="*/ 0 h 348743"/>
                <a:gd name="connsiteX30" fmla="*/ 19713 w 322697"/>
                <a:gd name="connsiteY30" fmla="*/ 11231 h 348743"/>
                <a:gd name="connsiteX31" fmla="*/ 44803 w 322697"/>
                <a:gd name="connsiteY31" fmla="*/ 64516 h 348743"/>
                <a:gd name="connsiteX32" fmla="*/ 44803 w 322697"/>
                <a:gd name="connsiteY32" fmla="*/ 65710 h 348743"/>
                <a:gd name="connsiteX33" fmla="*/ 44803 w 322697"/>
                <a:gd name="connsiteY33" fmla="*/ 75985 h 348743"/>
                <a:gd name="connsiteX34" fmla="*/ 43847 w 322697"/>
                <a:gd name="connsiteY34" fmla="*/ 78135 h 348743"/>
                <a:gd name="connsiteX35" fmla="*/ 34528 w 322697"/>
                <a:gd name="connsiteY35" fmla="*/ 86977 h 348743"/>
                <a:gd name="connsiteX36" fmla="*/ 54958 w 322697"/>
                <a:gd name="connsiteY36" fmla="*/ 131540 h 348743"/>
                <a:gd name="connsiteX37" fmla="*/ 54958 w 322697"/>
                <a:gd name="connsiteY37" fmla="*/ 132735 h 348743"/>
                <a:gd name="connsiteX38" fmla="*/ 55914 w 322697"/>
                <a:gd name="connsiteY38" fmla="*/ 166068 h 348743"/>
                <a:gd name="connsiteX39" fmla="*/ 55317 w 322697"/>
                <a:gd name="connsiteY39" fmla="*/ 167860 h 348743"/>
                <a:gd name="connsiteX40" fmla="*/ 20789 w 322697"/>
                <a:gd name="connsiteY40" fmla="*/ 216247 h 348743"/>
                <a:gd name="connsiteX41" fmla="*/ 10992 w 322697"/>
                <a:gd name="connsiteY41" fmla="*/ 267382 h 348743"/>
                <a:gd name="connsiteX42" fmla="*/ 10992 w 322697"/>
                <a:gd name="connsiteY42" fmla="*/ 268337 h 348743"/>
                <a:gd name="connsiteX43" fmla="*/ 0 w 322697"/>
                <a:gd name="connsiteY43" fmla="*/ 287573 h 348743"/>
                <a:gd name="connsiteX44" fmla="*/ 1314 w 322697"/>
                <a:gd name="connsiteY44" fmla="*/ 335362 h 348743"/>
                <a:gd name="connsiteX45" fmla="*/ 13262 w 322697"/>
                <a:gd name="connsiteY45" fmla="*/ 335362 h 348743"/>
                <a:gd name="connsiteX46" fmla="*/ 27001 w 322697"/>
                <a:gd name="connsiteY46" fmla="*/ 321503 h 348743"/>
                <a:gd name="connsiteX47" fmla="*/ 29152 w 322697"/>
                <a:gd name="connsiteY47" fmla="*/ 320547 h 348743"/>
                <a:gd name="connsiteX48" fmla="*/ 48865 w 322697"/>
                <a:gd name="connsiteY48" fmla="*/ 320547 h 348743"/>
                <a:gd name="connsiteX49" fmla="*/ 51135 w 322697"/>
                <a:gd name="connsiteY49" fmla="*/ 321503 h 348743"/>
                <a:gd name="connsiteX50" fmla="*/ 64874 w 322697"/>
                <a:gd name="connsiteY50" fmla="*/ 336437 h 348743"/>
                <a:gd name="connsiteX51" fmla="*/ 177896 w 322697"/>
                <a:gd name="connsiteY51" fmla="*/ 336437 h 348743"/>
                <a:gd name="connsiteX52" fmla="*/ 180166 w 322697"/>
                <a:gd name="connsiteY52" fmla="*/ 337393 h 348743"/>
                <a:gd name="connsiteX53" fmla="*/ 190799 w 322697"/>
                <a:gd name="connsiteY53" fmla="*/ 348743 h 348743"/>
                <a:gd name="connsiteX54" fmla="*/ 255912 w 322697"/>
                <a:gd name="connsiteY54" fmla="*/ 348743 h 348743"/>
                <a:gd name="connsiteX55" fmla="*/ 303702 w 322697"/>
                <a:gd name="connsiteY55" fmla="*/ 336796 h 34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2697" h="348743">
                  <a:moveTo>
                    <a:pt x="273475" y="305971"/>
                  </a:moveTo>
                  <a:cubicBezTo>
                    <a:pt x="272907" y="305403"/>
                    <a:pt x="272604" y="304623"/>
                    <a:pt x="272638" y="303821"/>
                  </a:cubicBezTo>
                  <a:lnTo>
                    <a:pt x="271922" y="208242"/>
                  </a:lnTo>
                  <a:cubicBezTo>
                    <a:pt x="271946" y="207451"/>
                    <a:pt x="272242" y="206692"/>
                    <a:pt x="272758" y="206092"/>
                  </a:cubicBezTo>
                  <a:cubicBezTo>
                    <a:pt x="273341" y="205547"/>
                    <a:pt x="274111" y="205248"/>
                    <a:pt x="274909" y="205255"/>
                  </a:cubicBezTo>
                  <a:lnTo>
                    <a:pt x="322698" y="205255"/>
                  </a:lnTo>
                  <a:lnTo>
                    <a:pt x="322698" y="150417"/>
                  </a:lnTo>
                  <a:lnTo>
                    <a:pt x="278254" y="161409"/>
                  </a:lnTo>
                  <a:cubicBezTo>
                    <a:pt x="277332" y="161639"/>
                    <a:pt x="276357" y="161417"/>
                    <a:pt x="275625" y="160812"/>
                  </a:cubicBezTo>
                  <a:cubicBezTo>
                    <a:pt x="274866" y="160210"/>
                    <a:pt x="274462" y="159267"/>
                    <a:pt x="274550" y="158303"/>
                  </a:cubicBezTo>
                  <a:lnTo>
                    <a:pt x="277298" y="116965"/>
                  </a:lnTo>
                  <a:lnTo>
                    <a:pt x="268815" y="103942"/>
                  </a:lnTo>
                  <a:cubicBezTo>
                    <a:pt x="268569" y="103246"/>
                    <a:pt x="268569" y="102487"/>
                    <a:pt x="268815" y="101792"/>
                  </a:cubicBezTo>
                  <a:lnTo>
                    <a:pt x="272400" y="80645"/>
                  </a:lnTo>
                  <a:lnTo>
                    <a:pt x="265709" y="61051"/>
                  </a:lnTo>
                  <a:cubicBezTo>
                    <a:pt x="265469" y="60436"/>
                    <a:pt x="265469" y="59754"/>
                    <a:pt x="265709" y="59139"/>
                  </a:cubicBezTo>
                  <a:lnTo>
                    <a:pt x="271444" y="41935"/>
                  </a:lnTo>
                  <a:lnTo>
                    <a:pt x="237394" y="41935"/>
                  </a:lnTo>
                  <a:cubicBezTo>
                    <a:pt x="235745" y="41935"/>
                    <a:pt x="234407" y="40598"/>
                    <a:pt x="234407" y="38948"/>
                  </a:cubicBezTo>
                  <a:lnTo>
                    <a:pt x="234407" y="28793"/>
                  </a:lnTo>
                  <a:lnTo>
                    <a:pt x="208720" y="32736"/>
                  </a:lnTo>
                  <a:lnTo>
                    <a:pt x="205494" y="62485"/>
                  </a:lnTo>
                  <a:cubicBezTo>
                    <a:pt x="205318" y="64014"/>
                    <a:pt x="204047" y="65184"/>
                    <a:pt x="202508" y="65233"/>
                  </a:cubicBezTo>
                  <a:lnTo>
                    <a:pt x="153763" y="65232"/>
                  </a:lnTo>
                  <a:cubicBezTo>
                    <a:pt x="152729" y="65242"/>
                    <a:pt x="151770" y="64694"/>
                    <a:pt x="151254" y="63799"/>
                  </a:cubicBezTo>
                  <a:lnTo>
                    <a:pt x="127359" y="27957"/>
                  </a:lnTo>
                  <a:cubicBezTo>
                    <a:pt x="127122" y="27260"/>
                    <a:pt x="127122" y="26503"/>
                    <a:pt x="127359" y="25806"/>
                  </a:cubicBezTo>
                  <a:lnTo>
                    <a:pt x="129748" y="9439"/>
                  </a:lnTo>
                  <a:lnTo>
                    <a:pt x="122699" y="0"/>
                  </a:lnTo>
                  <a:lnTo>
                    <a:pt x="28674" y="0"/>
                  </a:lnTo>
                  <a:lnTo>
                    <a:pt x="19713" y="11231"/>
                  </a:lnTo>
                  <a:lnTo>
                    <a:pt x="44803" y="64516"/>
                  </a:lnTo>
                  <a:cubicBezTo>
                    <a:pt x="44858" y="64912"/>
                    <a:pt x="44858" y="65314"/>
                    <a:pt x="44803" y="65710"/>
                  </a:cubicBezTo>
                  <a:lnTo>
                    <a:pt x="44803" y="75985"/>
                  </a:lnTo>
                  <a:cubicBezTo>
                    <a:pt x="44823" y="76809"/>
                    <a:pt x="44472" y="77598"/>
                    <a:pt x="43847" y="78135"/>
                  </a:cubicBezTo>
                  <a:lnTo>
                    <a:pt x="34528" y="86977"/>
                  </a:lnTo>
                  <a:lnTo>
                    <a:pt x="54958" y="131540"/>
                  </a:lnTo>
                  <a:cubicBezTo>
                    <a:pt x="55013" y="131937"/>
                    <a:pt x="55013" y="132339"/>
                    <a:pt x="54958" y="132735"/>
                  </a:cubicBezTo>
                  <a:lnTo>
                    <a:pt x="55914" y="166068"/>
                  </a:lnTo>
                  <a:cubicBezTo>
                    <a:pt x="55969" y="166722"/>
                    <a:pt x="55753" y="167370"/>
                    <a:pt x="55317" y="167860"/>
                  </a:cubicBezTo>
                  <a:lnTo>
                    <a:pt x="20789" y="216247"/>
                  </a:lnTo>
                  <a:lnTo>
                    <a:pt x="10992" y="267382"/>
                  </a:lnTo>
                  <a:lnTo>
                    <a:pt x="10992" y="268337"/>
                  </a:lnTo>
                  <a:lnTo>
                    <a:pt x="0" y="287573"/>
                  </a:lnTo>
                  <a:lnTo>
                    <a:pt x="1314" y="335362"/>
                  </a:lnTo>
                  <a:lnTo>
                    <a:pt x="13262" y="335362"/>
                  </a:lnTo>
                  <a:lnTo>
                    <a:pt x="27001" y="321503"/>
                  </a:lnTo>
                  <a:cubicBezTo>
                    <a:pt x="27557" y="320904"/>
                    <a:pt x="28334" y="320558"/>
                    <a:pt x="29152" y="320547"/>
                  </a:cubicBezTo>
                  <a:lnTo>
                    <a:pt x="48865" y="320547"/>
                  </a:lnTo>
                  <a:cubicBezTo>
                    <a:pt x="49718" y="320553"/>
                    <a:pt x="50534" y="320897"/>
                    <a:pt x="51135" y="321503"/>
                  </a:cubicBezTo>
                  <a:lnTo>
                    <a:pt x="64874" y="336437"/>
                  </a:lnTo>
                  <a:lnTo>
                    <a:pt x="177896" y="336437"/>
                  </a:lnTo>
                  <a:cubicBezTo>
                    <a:pt x="178749" y="336443"/>
                    <a:pt x="179566" y="336787"/>
                    <a:pt x="180166" y="337393"/>
                  </a:cubicBezTo>
                  <a:lnTo>
                    <a:pt x="190799" y="348743"/>
                  </a:lnTo>
                  <a:lnTo>
                    <a:pt x="255912" y="348743"/>
                  </a:lnTo>
                  <a:lnTo>
                    <a:pt x="303702" y="3367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1" name="Полилиния: фигура 2185">
              <a:extLst>
                <a:ext uri="{FF2B5EF4-FFF2-40B4-BE49-F238E27FC236}">
                  <a16:creationId xmlns:a16="http://schemas.microsoft.com/office/drawing/2014/main" id="{B2ABFE48-E28F-4AD6-8B3B-D742277D9BDE}"/>
                </a:ext>
              </a:extLst>
            </p:cNvPr>
            <p:cNvSpPr/>
            <p:nvPr/>
          </p:nvSpPr>
          <p:spPr>
            <a:xfrm>
              <a:off x="6188949" y="4744947"/>
              <a:ext cx="50178" cy="42771"/>
            </a:xfrm>
            <a:custGeom>
              <a:avLst/>
              <a:gdLst>
                <a:gd name="connsiteX0" fmla="*/ 11947 w 50178"/>
                <a:gd name="connsiteY0" fmla="*/ 9797 h 42771"/>
                <a:gd name="connsiteX1" fmla="*/ 0 w 50178"/>
                <a:gd name="connsiteY1" fmla="*/ 30824 h 42771"/>
                <a:gd name="connsiteX2" fmla="*/ 4062 w 50178"/>
                <a:gd name="connsiteY2" fmla="*/ 42771 h 42771"/>
                <a:gd name="connsiteX3" fmla="*/ 20311 w 50178"/>
                <a:gd name="connsiteY3" fmla="*/ 40024 h 42771"/>
                <a:gd name="connsiteX4" fmla="*/ 21027 w 50178"/>
                <a:gd name="connsiteY4" fmla="*/ 32975 h 42771"/>
                <a:gd name="connsiteX5" fmla="*/ 24134 w 50178"/>
                <a:gd name="connsiteY5" fmla="*/ 30346 h 42771"/>
                <a:gd name="connsiteX6" fmla="*/ 50179 w 50178"/>
                <a:gd name="connsiteY6" fmla="*/ 31422 h 42771"/>
                <a:gd name="connsiteX7" fmla="*/ 38232 w 50178"/>
                <a:gd name="connsiteY7" fmla="*/ 0 h 4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78" h="42771">
                  <a:moveTo>
                    <a:pt x="11947" y="9797"/>
                  </a:moveTo>
                  <a:lnTo>
                    <a:pt x="0" y="30824"/>
                  </a:lnTo>
                  <a:lnTo>
                    <a:pt x="4062" y="42771"/>
                  </a:lnTo>
                  <a:lnTo>
                    <a:pt x="20311" y="40024"/>
                  </a:lnTo>
                  <a:lnTo>
                    <a:pt x="21027" y="32975"/>
                  </a:lnTo>
                  <a:cubicBezTo>
                    <a:pt x="21310" y="31474"/>
                    <a:pt x="22607" y="30377"/>
                    <a:pt x="24134" y="30346"/>
                  </a:cubicBezTo>
                  <a:lnTo>
                    <a:pt x="50179" y="31422"/>
                  </a:lnTo>
                  <a:lnTo>
                    <a:pt x="3823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2" name="Полилиния: фигура 2186">
              <a:extLst>
                <a:ext uri="{FF2B5EF4-FFF2-40B4-BE49-F238E27FC236}">
                  <a16:creationId xmlns:a16="http://schemas.microsoft.com/office/drawing/2014/main" id="{5C0D0B99-4104-40DC-BB02-8997EF9A0106}"/>
                </a:ext>
              </a:extLst>
            </p:cNvPr>
            <p:cNvSpPr/>
            <p:nvPr/>
          </p:nvSpPr>
          <p:spPr>
            <a:xfrm>
              <a:off x="6194564" y="4781506"/>
              <a:ext cx="47311" cy="58781"/>
            </a:xfrm>
            <a:custGeom>
              <a:avLst/>
              <a:gdLst>
                <a:gd name="connsiteX0" fmla="*/ 20191 w 47311"/>
                <a:gd name="connsiteY0" fmla="*/ 6212 h 58781"/>
                <a:gd name="connsiteX1" fmla="*/ 17682 w 47311"/>
                <a:gd name="connsiteY1" fmla="*/ 8841 h 58781"/>
                <a:gd name="connsiteX2" fmla="*/ 0 w 47311"/>
                <a:gd name="connsiteY2" fmla="*/ 11828 h 58781"/>
                <a:gd name="connsiteX3" fmla="*/ 1434 w 47311"/>
                <a:gd name="connsiteY3" fmla="*/ 16965 h 58781"/>
                <a:gd name="connsiteX4" fmla="*/ 4540 w 47311"/>
                <a:gd name="connsiteY4" fmla="*/ 27838 h 58781"/>
                <a:gd name="connsiteX5" fmla="*/ 9917 w 47311"/>
                <a:gd name="connsiteY5" fmla="*/ 27240 h 58781"/>
                <a:gd name="connsiteX6" fmla="*/ 9917 w 47311"/>
                <a:gd name="connsiteY6" fmla="*/ 27240 h 58781"/>
                <a:gd name="connsiteX7" fmla="*/ 12784 w 47311"/>
                <a:gd name="connsiteY7" fmla="*/ 29630 h 58781"/>
                <a:gd name="connsiteX8" fmla="*/ 19713 w 47311"/>
                <a:gd name="connsiteY8" fmla="*/ 58781 h 58781"/>
                <a:gd name="connsiteX9" fmla="*/ 47311 w 47311"/>
                <a:gd name="connsiteY9" fmla="*/ 29152 h 58781"/>
                <a:gd name="connsiteX10" fmla="*/ 47311 w 47311"/>
                <a:gd name="connsiteY10" fmla="*/ 19833 h 58781"/>
                <a:gd name="connsiteX11" fmla="*/ 35364 w 47311"/>
                <a:gd name="connsiteY11" fmla="*/ 19833 h 58781"/>
                <a:gd name="connsiteX12" fmla="*/ 33214 w 47311"/>
                <a:gd name="connsiteY12" fmla="*/ 18757 h 58781"/>
                <a:gd name="connsiteX13" fmla="*/ 32497 w 47311"/>
                <a:gd name="connsiteY13" fmla="*/ 16487 h 58781"/>
                <a:gd name="connsiteX14" fmla="*/ 34289 w 47311"/>
                <a:gd name="connsiteY14" fmla="*/ 836 h 58781"/>
                <a:gd name="connsiteX15" fmla="*/ 20071 w 47311"/>
                <a:gd name="connsiteY15" fmla="*/ 0 h 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311" h="58781">
                  <a:moveTo>
                    <a:pt x="20191" y="6212"/>
                  </a:moveTo>
                  <a:cubicBezTo>
                    <a:pt x="19975" y="7521"/>
                    <a:pt x="18979" y="8564"/>
                    <a:pt x="17682" y="8841"/>
                  </a:cubicBezTo>
                  <a:lnTo>
                    <a:pt x="0" y="11828"/>
                  </a:lnTo>
                  <a:lnTo>
                    <a:pt x="1434" y="16965"/>
                  </a:lnTo>
                  <a:lnTo>
                    <a:pt x="4540" y="27838"/>
                  </a:lnTo>
                  <a:lnTo>
                    <a:pt x="9917" y="27240"/>
                  </a:lnTo>
                  <a:lnTo>
                    <a:pt x="9917" y="27240"/>
                  </a:lnTo>
                  <a:cubicBezTo>
                    <a:pt x="11314" y="27268"/>
                    <a:pt x="12505" y="28260"/>
                    <a:pt x="12784" y="29630"/>
                  </a:cubicBezTo>
                  <a:lnTo>
                    <a:pt x="19713" y="58781"/>
                  </a:lnTo>
                  <a:lnTo>
                    <a:pt x="47311" y="29152"/>
                  </a:lnTo>
                  <a:lnTo>
                    <a:pt x="47311" y="19833"/>
                  </a:lnTo>
                  <a:lnTo>
                    <a:pt x="35364" y="19833"/>
                  </a:lnTo>
                  <a:cubicBezTo>
                    <a:pt x="34524" y="19807"/>
                    <a:pt x="33738" y="19414"/>
                    <a:pt x="33214" y="18757"/>
                  </a:cubicBezTo>
                  <a:cubicBezTo>
                    <a:pt x="32626" y="18158"/>
                    <a:pt x="32360" y="17315"/>
                    <a:pt x="32497" y="16487"/>
                  </a:cubicBezTo>
                  <a:lnTo>
                    <a:pt x="34289" y="836"/>
                  </a:lnTo>
                  <a:lnTo>
                    <a:pt x="2007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3" name="Полилиния: фигура 2187">
              <a:extLst>
                <a:ext uri="{FF2B5EF4-FFF2-40B4-BE49-F238E27FC236}">
                  <a16:creationId xmlns:a16="http://schemas.microsoft.com/office/drawing/2014/main" id="{8BBA8BFB-597E-41B2-8251-04B60A890F7E}"/>
                </a:ext>
              </a:extLst>
            </p:cNvPr>
            <p:cNvSpPr/>
            <p:nvPr/>
          </p:nvSpPr>
          <p:spPr>
            <a:xfrm>
              <a:off x="6003884" y="4957012"/>
              <a:ext cx="299520" cy="285541"/>
            </a:xfrm>
            <a:custGeom>
              <a:avLst/>
              <a:gdLst>
                <a:gd name="connsiteX0" fmla="*/ 55555 w 299520"/>
                <a:gd name="connsiteY0" fmla="*/ 256868 h 285541"/>
                <a:gd name="connsiteX1" fmla="*/ 78494 w 299520"/>
                <a:gd name="connsiteY1" fmla="*/ 259496 h 285541"/>
                <a:gd name="connsiteX2" fmla="*/ 80645 w 299520"/>
                <a:gd name="connsiteY2" fmla="*/ 261050 h 285541"/>
                <a:gd name="connsiteX3" fmla="*/ 90800 w 299520"/>
                <a:gd name="connsiteY3" fmla="*/ 278373 h 285541"/>
                <a:gd name="connsiteX4" fmla="*/ 109318 w 299520"/>
                <a:gd name="connsiteY4" fmla="*/ 274789 h 285541"/>
                <a:gd name="connsiteX5" fmla="*/ 109318 w 299520"/>
                <a:gd name="connsiteY5" fmla="*/ 274789 h 285541"/>
                <a:gd name="connsiteX6" fmla="*/ 110991 w 299520"/>
                <a:gd name="connsiteY6" fmla="*/ 274789 h 285541"/>
                <a:gd name="connsiteX7" fmla="*/ 126522 w 299520"/>
                <a:gd name="connsiteY7" fmla="*/ 285541 h 285541"/>
                <a:gd name="connsiteX8" fmla="*/ 137036 w 299520"/>
                <a:gd name="connsiteY8" fmla="*/ 279209 h 285541"/>
                <a:gd name="connsiteX9" fmla="*/ 148983 w 299520"/>
                <a:gd name="connsiteY9" fmla="*/ 254359 h 285541"/>
                <a:gd name="connsiteX10" fmla="*/ 150417 w 299520"/>
                <a:gd name="connsiteY10" fmla="*/ 252925 h 285541"/>
                <a:gd name="connsiteX11" fmla="*/ 177299 w 299520"/>
                <a:gd name="connsiteY11" fmla="*/ 240978 h 285541"/>
                <a:gd name="connsiteX12" fmla="*/ 180166 w 299520"/>
                <a:gd name="connsiteY12" fmla="*/ 224610 h 285541"/>
                <a:gd name="connsiteX13" fmla="*/ 181958 w 299520"/>
                <a:gd name="connsiteY13" fmla="*/ 222459 h 285541"/>
                <a:gd name="connsiteX14" fmla="*/ 205853 w 299520"/>
                <a:gd name="connsiteY14" fmla="*/ 211946 h 285541"/>
                <a:gd name="connsiteX15" fmla="*/ 207286 w 299520"/>
                <a:gd name="connsiteY15" fmla="*/ 211946 h 285541"/>
                <a:gd name="connsiteX16" fmla="*/ 221145 w 299520"/>
                <a:gd name="connsiteY16" fmla="*/ 213021 h 285541"/>
                <a:gd name="connsiteX17" fmla="*/ 216725 w 299520"/>
                <a:gd name="connsiteY17" fmla="*/ 195578 h 285541"/>
                <a:gd name="connsiteX18" fmla="*/ 218636 w 299520"/>
                <a:gd name="connsiteY18" fmla="*/ 192113 h 285541"/>
                <a:gd name="connsiteX19" fmla="*/ 290320 w 299520"/>
                <a:gd name="connsiteY19" fmla="*/ 166904 h 285541"/>
                <a:gd name="connsiteX20" fmla="*/ 282555 w 299520"/>
                <a:gd name="connsiteY20" fmla="*/ 149342 h 285541"/>
                <a:gd name="connsiteX21" fmla="*/ 282555 w 299520"/>
                <a:gd name="connsiteY21" fmla="*/ 146833 h 285541"/>
                <a:gd name="connsiteX22" fmla="*/ 296772 w 299520"/>
                <a:gd name="connsiteY22" fmla="*/ 114933 h 285541"/>
                <a:gd name="connsiteX23" fmla="*/ 291037 w 299520"/>
                <a:gd name="connsiteY23" fmla="*/ 74312 h 285541"/>
                <a:gd name="connsiteX24" fmla="*/ 291993 w 299520"/>
                <a:gd name="connsiteY24" fmla="*/ 71684 h 285541"/>
                <a:gd name="connsiteX25" fmla="*/ 299520 w 299520"/>
                <a:gd name="connsiteY25" fmla="*/ 65113 h 285541"/>
                <a:gd name="connsiteX26" fmla="*/ 288289 w 299520"/>
                <a:gd name="connsiteY26" fmla="*/ 27001 h 285541"/>
                <a:gd name="connsiteX27" fmla="*/ 271921 w 299520"/>
                <a:gd name="connsiteY27" fmla="*/ 23178 h 285541"/>
                <a:gd name="connsiteX28" fmla="*/ 269890 w 299520"/>
                <a:gd name="connsiteY28" fmla="*/ 21505 h 285541"/>
                <a:gd name="connsiteX29" fmla="*/ 263917 w 299520"/>
                <a:gd name="connsiteY29" fmla="*/ 8602 h 285541"/>
                <a:gd name="connsiteX30" fmla="*/ 253642 w 299520"/>
                <a:gd name="connsiteY30" fmla="*/ 4420 h 285541"/>
                <a:gd name="connsiteX31" fmla="*/ 253642 w 299520"/>
                <a:gd name="connsiteY31" fmla="*/ 5734 h 285541"/>
                <a:gd name="connsiteX32" fmla="*/ 249461 w 299520"/>
                <a:gd name="connsiteY32" fmla="*/ 19474 h 285541"/>
                <a:gd name="connsiteX33" fmla="*/ 247788 w 299520"/>
                <a:gd name="connsiteY33" fmla="*/ 21266 h 285541"/>
                <a:gd name="connsiteX34" fmla="*/ 245279 w 299520"/>
                <a:gd name="connsiteY34" fmla="*/ 21266 h 285541"/>
                <a:gd name="connsiteX35" fmla="*/ 222937 w 299520"/>
                <a:gd name="connsiteY35" fmla="*/ 9916 h 285541"/>
                <a:gd name="connsiteX36" fmla="*/ 221384 w 299520"/>
                <a:gd name="connsiteY36" fmla="*/ 7885 h 285541"/>
                <a:gd name="connsiteX37" fmla="*/ 219592 w 299520"/>
                <a:gd name="connsiteY37" fmla="*/ 0 h 285541"/>
                <a:gd name="connsiteX38" fmla="*/ 186976 w 299520"/>
                <a:gd name="connsiteY38" fmla="*/ 8363 h 285541"/>
                <a:gd name="connsiteX39" fmla="*/ 172758 w 299520"/>
                <a:gd name="connsiteY39" fmla="*/ 25448 h 285541"/>
                <a:gd name="connsiteX40" fmla="*/ 182077 w 299520"/>
                <a:gd name="connsiteY40" fmla="*/ 45758 h 285541"/>
                <a:gd name="connsiteX41" fmla="*/ 182077 w 299520"/>
                <a:gd name="connsiteY41" fmla="*/ 47431 h 285541"/>
                <a:gd name="connsiteX42" fmla="*/ 175507 w 299520"/>
                <a:gd name="connsiteY42" fmla="*/ 91875 h 285541"/>
                <a:gd name="connsiteX43" fmla="*/ 195100 w 299520"/>
                <a:gd name="connsiteY43" fmla="*/ 115770 h 285541"/>
                <a:gd name="connsiteX44" fmla="*/ 212185 w 299520"/>
                <a:gd name="connsiteY44" fmla="*/ 110035 h 285541"/>
                <a:gd name="connsiteX45" fmla="*/ 214813 w 299520"/>
                <a:gd name="connsiteY45" fmla="*/ 110035 h 285541"/>
                <a:gd name="connsiteX46" fmla="*/ 216127 w 299520"/>
                <a:gd name="connsiteY46" fmla="*/ 112425 h 285541"/>
                <a:gd name="connsiteX47" fmla="*/ 216127 w 299520"/>
                <a:gd name="connsiteY47" fmla="*/ 151731 h 285541"/>
                <a:gd name="connsiteX48" fmla="*/ 213141 w 299520"/>
                <a:gd name="connsiteY48" fmla="*/ 154718 h 285541"/>
                <a:gd name="connsiteX49" fmla="*/ 190680 w 299520"/>
                <a:gd name="connsiteY49" fmla="*/ 154718 h 285541"/>
                <a:gd name="connsiteX50" fmla="*/ 188290 w 299520"/>
                <a:gd name="connsiteY50" fmla="*/ 153523 h 285541"/>
                <a:gd name="connsiteX51" fmla="*/ 169294 w 299520"/>
                <a:gd name="connsiteY51" fmla="*/ 127598 h 285541"/>
                <a:gd name="connsiteX52" fmla="*/ 147072 w 299520"/>
                <a:gd name="connsiteY52" fmla="*/ 115650 h 285541"/>
                <a:gd name="connsiteX53" fmla="*/ 145997 w 299520"/>
                <a:gd name="connsiteY53" fmla="*/ 114695 h 285541"/>
                <a:gd name="connsiteX54" fmla="*/ 137036 w 299520"/>
                <a:gd name="connsiteY54" fmla="*/ 100716 h 285541"/>
                <a:gd name="connsiteX55" fmla="*/ 126164 w 299520"/>
                <a:gd name="connsiteY55" fmla="*/ 109677 h 285541"/>
                <a:gd name="connsiteX56" fmla="*/ 123416 w 299520"/>
                <a:gd name="connsiteY56" fmla="*/ 110274 h 285541"/>
                <a:gd name="connsiteX57" fmla="*/ 91397 w 299520"/>
                <a:gd name="connsiteY57" fmla="*/ 100358 h 285541"/>
                <a:gd name="connsiteX58" fmla="*/ 89366 w 299520"/>
                <a:gd name="connsiteY58" fmla="*/ 98207 h 285541"/>
                <a:gd name="connsiteX59" fmla="*/ 86140 w 299520"/>
                <a:gd name="connsiteY59" fmla="*/ 85663 h 285541"/>
                <a:gd name="connsiteX60" fmla="*/ 70967 w 299520"/>
                <a:gd name="connsiteY60" fmla="*/ 91875 h 285541"/>
                <a:gd name="connsiteX61" fmla="*/ 68697 w 299520"/>
                <a:gd name="connsiteY61" fmla="*/ 91875 h 285541"/>
                <a:gd name="connsiteX62" fmla="*/ 67502 w 299520"/>
                <a:gd name="connsiteY62" fmla="*/ 89605 h 285541"/>
                <a:gd name="connsiteX63" fmla="*/ 61170 w 299520"/>
                <a:gd name="connsiteY63" fmla="*/ 72759 h 285541"/>
                <a:gd name="connsiteX64" fmla="*/ 50776 w 299520"/>
                <a:gd name="connsiteY64" fmla="*/ 76463 h 285541"/>
                <a:gd name="connsiteX65" fmla="*/ 50776 w 299520"/>
                <a:gd name="connsiteY65" fmla="*/ 136200 h 285541"/>
                <a:gd name="connsiteX66" fmla="*/ 47789 w 299520"/>
                <a:gd name="connsiteY66" fmla="*/ 139186 h 285541"/>
                <a:gd name="connsiteX67" fmla="*/ 0 w 299520"/>
                <a:gd name="connsiteY67" fmla="*/ 139186 h 285541"/>
                <a:gd name="connsiteX68" fmla="*/ 597 w 299520"/>
                <a:gd name="connsiteY68" fmla="*/ 230703 h 285541"/>
                <a:gd name="connsiteX69" fmla="*/ 32497 w 299520"/>
                <a:gd name="connsiteY69" fmla="*/ 262603 h 285541"/>
                <a:gd name="connsiteX70" fmla="*/ 55555 w 299520"/>
                <a:gd name="connsiteY70" fmla="*/ 256868 h 28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99520" h="285541">
                  <a:moveTo>
                    <a:pt x="55555" y="256868"/>
                  </a:moveTo>
                  <a:lnTo>
                    <a:pt x="78494" y="259496"/>
                  </a:lnTo>
                  <a:cubicBezTo>
                    <a:pt x="79407" y="259667"/>
                    <a:pt x="80196" y="260236"/>
                    <a:pt x="80645" y="261050"/>
                  </a:cubicBezTo>
                  <a:lnTo>
                    <a:pt x="90800" y="278373"/>
                  </a:lnTo>
                  <a:lnTo>
                    <a:pt x="109318" y="274789"/>
                  </a:lnTo>
                  <a:lnTo>
                    <a:pt x="109318" y="274789"/>
                  </a:lnTo>
                  <a:cubicBezTo>
                    <a:pt x="109862" y="274615"/>
                    <a:pt x="110447" y="274615"/>
                    <a:pt x="110991" y="274789"/>
                  </a:cubicBezTo>
                  <a:lnTo>
                    <a:pt x="126522" y="285541"/>
                  </a:lnTo>
                  <a:lnTo>
                    <a:pt x="137036" y="279209"/>
                  </a:lnTo>
                  <a:lnTo>
                    <a:pt x="148983" y="254359"/>
                  </a:lnTo>
                  <a:cubicBezTo>
                    <a:pt x="149261" y="253716"/>
                    <a:pt x="149774" y="253203"/>
                    <a:pt x="150417" y="252925"/>
                  </a:cubicBezTo>
                  <a:lnTo>
                    <a:pt x="177299" y="240978"/>
                  </a:lnTo>
                  <a:lnTo>
                    <a:pt x="180166" y="224610"/>
                  </a:lnTo>
                  <a:cubicBezTo>
                    <a:pt x="180370" y="223640"/>
                    <a:pt x="181041" y="222835"/>
                    <a:pt x="181958" y="222459"/>
                  </a:cubicBezTo>
                  <a:lnTo>
                    <a:pt x="205853" y="211946"/>
                  </a:lnTo>
                  <a:cubicBezTo>
                    <a:pt x="206314" y="211771"/>
                    <a:pt x="206824" y="211771"/>
                    <a:pt x="207286" y="211946"/>
                  </a:cubicBezTo>
                  <a:lnTo>
                    <a:pt x="221145" y="213021"/>
                  </a:lnTo>
                  <a:lnTo>
                    <a:pt x="216725" y="195578"/>
                  </a:lnTo>
                  <a:cubicBezTo>
                    <a:pt x="216396" y="194106"/>
                    <a:pt x="217216" y="192620"/>
                    <a:pt x="218636" y="192113"/>
                  </a:cubicBezTo>
                  <a:lnTo>
                    <a:pt x="290320" y="166904"/>
                  </a:lnTo>
                  <a:lnTo>
                    <a:pt x="282555" y="149342"/>
                  </a:lnTo>
                  <a:cubicBezTo>
                    <a:pt x="282130" y="148559"/>
                    <a:pt x="282130" y="147615"/>
                    <a:pt x="282555" y="146833"/>
                  </a:cubicBezTo>
                  <a:lnTo>
                    <a:pt x="296772" y="114933"/>
                  </a:lnTo>
                  <a:lnTo>
                    <a:pt x="291037" y="74312"/>
                  </a:lnTo>
                  <a:cubicBezTo>
                    <a:pt x="290900" y="73332"/>
                    <a:pt x="291258" y="72348"/>
                    <a:pt x="291993" y="71684"/>
                  </a:cubicBezTo>
                  <a:lnTo>
                    <a:pt x="299520" y="65113"/>
                  </a:lnTo>
                  <a:lnTo>
                    <a:pt x="288289" y="27001"/>
                  </a:lnTo>
                  <a:lnTo>
                    <a:pt x="271921" y="23178"/>
                  </a:lnTo>
                  <a:cubicBezTo>
                    <a:pt x="271013" y="22982"/>
                    <a:pt x="270257" y="22359"/>
                    <a:pt x="269890" y="21505"/>
                  </a:cubicBezTo>
                  <a:lnTo>
                    <a:pt x="263917" y="8602"/>
                  </a:lnTo>
                  <a:lnTo>
                    <a:pt x="253642" y="4420"/>
                  </a:lnTo>
                  <a:cubicBezTo>
                    <a:pt x="253821" y="4840"/>
                    <a:pt x="253821" y="5315"/>
                    <a:pt x="253642" y="5734"/>
                  </a:cubicBezTo>
                  <a:lnTo>
                    <a:pt x="249461" y="19474"/>
                  </a:lnTo>
                  <a:cubicBezTo>
                    <a:pt x="249172" y="20276"/>
                    <a:pt x="248568" y="20924"/>
                    <a:pt x="247788" y="21266"/>
                  </a:cubicBezTo>
                  <a:cubicBezTo>
                    <a:pt x="247005" y="21691"/>
                    <a:pt x="246061" y="21691"/>
                    <a:pt x="245279" y="21266"/>
                  </a:cubicBezTo>
                  <a:lnTo>
                    <a:pt x="222937" y="9916"/>
                  </a:lnTo>
                  <a:cubicBezTo>
                    <a:pt x="222130" y="9520"/>
                    <a:pt x="221555" y="8768"/>
                    <a:pt x="221384" y="7885"/>
                  </a:cubicBezTo>
                  <a:lnTo>
                    <a:pt x="219592" y="0"/>
                  </a:lnTo>
                  <a:lnTo>
                    <a:pt x="186976" y="8363"/>
                  </a:lnTo>
                  <a:lnTo>
                    <a:pt x="172758" y="25448"/>
                  </a:lnTo>
                  <a:lnTo>
                    <a:pt x="182077" y="45758"/>
                  </a:lnTo>
                  <a:cubicBezTo>
                    <a:pt x="182251" y="46302"/>
                    <a:pt x="182251" y="46887"/>
                    <a:pt x="182077" y="47431"/>
                  </a:cubicBezTo>
                  <a:lnTo>
                    <a:pt x="175507" y="91875"/>
                  </a:lnTo>
                  <a:lnTo>
                    <a:pt x="195100" y="115770"/>
                  </a:lnTo>
                  <a:lnTo>
                    <a:pt x="212185" y="110035"/>
                  </a:lnTo>
                  <a:cubicBezTo>
                    <a:pt x="212998" y="109565"/>
                    <a:pt x="214000" y="109565"/>
                    <a:pt x="214813" y="110035"/>
                  </a:cubicBezTo>
                  <a:cubicBezTo>
                    <a:pt x="215643" y="110542"/>
                    <a:pt x="216143" y="111451"/>
                    <a:pt x="216127" y="112425"/>
                  </a:cubicBezTo>
                  <a:lnTo>
                    <a:pt x="216127" y="151731"/>
                  </a:lnTo>
                  <a:cubicBezTo>
                    <a:pt x="216127" y="153381"/>
                    <a:pt x="214790" y="154718"/>
                    <a:pt x="213141" y="154718"/>
                  </a:cubicBezTo>
                  <a:lnTo>
                    <a:pt x="190680" y="154718"/>
                  </a:lnTo>
                  <a:cubicBezTo>
                    <a:pt x="189744" y="154700"/>
                    <a:pt x="188866" y="154261"/>
                    <a:pt x="188290" y="153523"/>
                  </a:cubicBezTo>
                  <a:lnTo>
                    <a:pt x="169294" y="127598"/>
                  </a:lnTo>
                  <a:lnTo>
                    <a:pt x="147072" y="115650"/>
                  </a:lnTo>
                  <a:cubicBezTo>
                    <a:pt x="146638" y="115428"/>
                    <a:pt x="146268" y="115099"/>
                    <a:pt x="145997" y="114695"/>
                  </a:cubicBezTo>
                  <a:lnTo>
                    <a:pt x="137036" y="100716"/>
                  </a:lnTo>
                  <a:lnTo>
                    <a:pt x="126164" y="109677"/>
                  </a:lnTo>
                  <a:cubicBezTo>
                    <a:pt x="125441" y="110390"/>
                    <a:pt x="124370" y="110623"/>
                    <a:pt x="123416" y="110274"/>
                  </a:cubicBezTo>
                  <a:lnTo>
                    <a:pt x="91397" y="100358"/>
                  </a:lnTo>
                  <a:cubicBezTo>
                    <a:pt x="90400" y="100030"/>
                    <a:pt x="89636" y="99221"/>
                    <a:pt x="89366" y="98207"/>
                  </a:cubicBezTo>
                  <a:lnTo>
                    <a:pt x="86140" y="85663"/>
                  </a:lnTo>
                  <a:lnTo>
                    <a:pt x="70967" y="91875"/>
                  </a:lnTo>
                  <a:cubicBezTo>
                    <a:pt x="70240" y="92174"/>
                    <a:pt x="69425" y="92174"/>
                    <a:pt x="68697" y="91875"/>
                  </a:cubicBezTo>
                  <a:cubicBezTo>
                    <a:pt x="67964" y="91349"/>
                    <a:pt x="67521" y="90508"/>
                    <a:pt x="67502" y="89605"/>
                  </a:cubicBezTo>
                  <a:lnTo>
                    <a:pt x="61170" y="72759"/>
                  </a:lnTo>
                  <a:lnTo>
                    <a:pt x="50776" y="76463"/>
                  </a:lnTo>
                  <a:lnTo>
                    <a:pt x="50776" y="136200"/>
                  </a:lnTo>
                  <a:cubicBezTo>
                    <a:pt x="50776" y="137849"/>
                    <a:pt x="49439" y="139186"/>
                    <a:pt x="47789" y="139186"/>
                  </a:cubicBezTo>
                  <a:lnTo>
                    <a:pt x="0" y="139186"/>
                  </a:lnTo>
                  <a:lnTo>
                    <a:pt x="597" y="230703"/>
                  </a:lnTo>
                  <a:lnTo>
                    <a:pt x="32497" y="262603"/>
                  </a:lnTo>
                  <a:lnTo>
                    <a:pt x="55555" y="2568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4" name="Полилиния: фигура 2188">
              <a:extLst>
                <a:ext uri="{FF2B5EF4-FFF2-40B4-BE49-F238E27FC236}">
                  <a16:creationId xmlns:a16="http://schemas.microsoft.com/office/drawing/2014/main" id="{528B51E2-F312-4E03-9B6E-CE9184BC46F5}"/>
                </a:ext>
              </a:extLst>
            </p:cNvPr>
            <p:cNvSpPr/>
            <p:nvPr/>
          </p:nvSpPr>
          <p:spPr>
            <a:xfrm>
              <a:off x="6085007" y="5218181"/>
              <a:ext cx="10154" cy="17323"/>
            </a:xfrm>
            <a:custGeom>
              <a:avLst/>
              <a:gdLst>
                <a:gd name="connsiteX0" fmla="*/ 10155 w 10154"/>
                <a:gd name="connsiteY0" fmla="*/ 17324 h 17323"/>
                <a:gd name="connsiteX1" fmla="*/ 10155 w 10154"/>
                <a:gd name="connsiteY1" fmla="*/ 17324 h 17323"/>
                <a:gd name="connsiteX2" fmla="*/ 0 w 10154"/>
                <a:gd name="connsiteY2" fmla="*/ 0 h 17323"/>
                <a:gd name="connsiteX3" fmla="*/ 10155 w 10154"/>
                <a:gd name="connsiteY3" fmla="*/ 17324 h 17323"/>
              </a:gdLst>
              <a:ahLst/>
              <a:cxnLst>
                <a:cxn ang="0">
                  <a:pos x="connsiteX0" y="connsiteY0"/>
                </a:cxn>
                <a:cxn ang="0">
                  <a:pos x="connsiteX1" y="connsiteY1"/>
                </a:cxn>
                <a:cxn ang="0">
                  <a:pos x="connsiteX2" y="connsiteY2"/>
                </a:cxn>
                <a:cxn ang="0">
                  <a:pos x="connsiteX3" y="connsiteY3"/>
                </a:cxn>
              </a:cxnLst>
              <a:rect l="l" t="t" r="r" b="b"/>
              <a:pathLst>
                <a:path w="10154" h="17323">
                  <a:moveTo>
                    <a:pt x="10155" y="17324"/>
                  </a:moveTo>
                  <a:lnTo>
                    <a:pt x="10155" y="17324"/>
                  </a:lnTo>
                  <a:lnTo>
                    <a:pt x="0" y="0"/>
                  </a:lnTo>
                  <a:lnTo>
                    <a:pt x="10155" y="173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5" name="Полилиния: фигура 2189">
              <a:extLst>
                <a:ext uri="{FF2B5EF4-FFF2-40B4-BE49-F238E27FC236}">
                  <a16:creationId xmlns:a16="http://schemas.microsoft.com/office/drawing/2014/main" id="{F75E9B04-7366-4E4E-8D22-E640C9800757}"/>
                </a:ext>
              </a:extLst>
            </p:cNvPr>
            <p:cNvSpPr/>
            <p:nvPr/>
          </p:nvSpPr>
          <p:spPr>
            <a:xfrm>
              <a:off x="6291815" y="4983655"/>
              <a:ext cx="11230" cy="38231"/>
            </a:xfrm>
            <a:custGeom>
              <a:avLst/>
              <a:gdLst>
                <a:gd name="connsiteX0" fmla="*/ 0 w 11230"/>
                <a:gd name="connsiteY0" fmla="*/ 0 h 38231"/>
                <a:gd name="connsiteX1" fmla="*/ 11231 w 11230"/>
                <a:gd name="connsiteY1" fmla="*/ 38231 h 38231"/>
                <a:gd name="connsiteX2" fmla="*/ 0 w 11230"/>
                <a:gd name="connsiteY2" fmla="*/ 0 h 38231"/>
                <a:gd name="connsiteX3" fmla="*/ 0 w 11230"/>
                <a:gd name="connsiteY3" fmla="*/ 0 h 38231"/>
              </a:gdLst>
              <a:ahLst/>
              <a:cxnLst>
                <a:cxn ang="0">
                  <a:pos x="connsiteX0" y="connsiteY0"/>
                </a:cxn>
                <a:cxn ang="0">
                  <a:pos x="connsiteX1" y="connsiteY1"/>
                </a:cxn>
                <a:cxn ang="0">
                  <a:pos x="connsiteX2" y="connsiteY2"/>
                </a:cxn>
                <a:cxn ang="0">
                  <a:pos x="connsiteX3" y="connsiteY3"/>
                </a:cxn>
              </a:cxnLst>
              <a:rect l="l" t="t" r="r" b="b"/>
              <a:pathLst>
                <a:path w="11230" h="38231">
                  <a:moveTo>
                    <a:pt x="0" y="0"/>
                  </a:moveTo>
                  <a:lnTo>
                    <a:pt x="11231" y="38231"/>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6" name="Полилиния: фигура 2190">
              <a:extLst>
                <a:ext uri="{FF2B5EF4-FFF2-40B4-BE49-F238E27FC236}">
                  <a16:creationId xmlns:a16="http://schemas.microsoft.com/office/drawing/2014/main" id="{7C9B64F6-673C-4E48-8F1F-9A0BDDB2C609}"/>
                </a:ext>
              </a:extLst>
            </p:cNvPr>
            <p:cNvSpPr/>
            <p:nvPr/>
          </p:nvSpPr>
          <p:spPr>
            <a:xfrm>
              <a:off x="6004243" y="5187954"/>
              <a:ext cx="31899" cy="31899"/>
            </a:xfrm>
            <a:custGeom>
              <a:avLst/>
              <a:gdLst>
                <a:gd name="connsiteX0" fmla="*/ 31899 w 31899"/>
                <a:gd name="connsiteY0" fmla="*/ 31900 h 31899"/>
                <a:gd name="connsiteX1" fmla="*/ 31899 w 31899"/>
                <a:gd name="connsiteY1" fmla="*/ 31900 h 31899"/>
                <a:gd name="connsiteX2" fmla="*/ 0 w 31899"/>
                <a:gd name="connsiteY2" fmla="*/ 0 h 31899"/>
                <a:gd name="connsiteX3" fmla="*/ 31899 w 31899"/>
                <a:gd name="connsiteY3" fmla="*/ 31900 h 31899"/>
              </a:gdLst>
              <a:ahLst/>
              <a:cxnLst>
                <a:cxn ang="0">
                  <a:pos x="connsiteX0" y="connsiteY0"/>
                </a:cxn>
                <a:cxn ang="0">
                  <a:pos x="connsiteX1" y="connsiteY1"/>
                </a:cxn>
                <a:cxn ang="0">
                  <a:pos x="connsiteX2" y="connsiteY2"/>
                </a:cxn>
                <a:cxn ang="0">
                  <a:pos x="connsiteX3" y="connsiteY3"/>
                </a:cxn>
              </a:cxnLst>
              <a:rect l="l" t="t" r="r" b="b"/>
              <a:pathLst>
                <a:path w="31899" h="31899">
                  <a:moveTo>
                    <a:pt x="31899" y="31900"/>
                  </a:moveTo>
                  <a:lnTo>
                    <a:pt x="31899" y="31900"/>
                  </a:lnTo>
                  <a:lnTo>
                    <a:pt x="0" y="0"/>
                  </a:lnTo>
                  <a:lnTo>
                    <a:pt x="31899" y="319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7" name="Полилиния: фигура 2191">
              <a:extLst>
                <a:ext uri="{FF2B5EF4-FFF2-40B4-BE49-F238E27FC236}">
                  <a16:creationId xmlns:a16="http://schemas.microsoft.com/office/drawing/2014/main" id="{7A10E344-5A86-4C1D-A851-D32C11702342}"/>
                </a:ext>
              </a:extLst>
            </p:cNvPr>
            <p:cNvSpPr/>
            <p:nvPr/>
          </p:nvSpPr>
          <p:spPr>
            <a:xfrm>
              <a:off x="6215711" y="4740646"/>
              <a:ext cx="286497" cy="316126"/>
            </a:xfrm>
            <a:custGeom>
              <a:avLst/>
              <a:gdLst>
                <a:gd name="connsiteX0" fmla="*/ 108960 w 286497"/>
                <a:gd name="connsiteY0" fmla="*/ 31899 h 316126"/>
                <a:gd name="connsiteX1" fmla="*/ 110633 w 286497"/>
                <a:gd name="connsiteY1" fmla="*/ 34169 h 316126"/>
                <a:gd name="connsiteX2" fmla="*/ 109677 w 286497"/>
                <a:gd name="connsiteY2" fmla="*/ 36798 h 316126"/>
                <a:gd name="connsiteX3" fmla="*/ 94623 w 286497"/>
                <a:gd name="connsiteY3" fmla="*/ 50417 h 316126"/>
                <a:gd name="connsiteX4" fmla="*/ 91875 w 286497"/>
                <a:gd name="connsiteY4" fmla="*/ 51134 h 316126"/>
                <a:gd name="connsiteX5" fmla="*/ 67025 w 286497"/>
                <a:gd name="connsiteY5" fmla="*/ 45878 h 316126"/>
                <a:gd name="connsiteX6" fmla="*/ 55077 w 286497"/>
                <a:gd name="connsiteY6" fmla="*/ 59378 h 316126"/>
                <a:gd name="connsiteX7" fmla="*/ 52210 w 286497"/>
                <a:gd name="connsiteY7" fmla="*/ 60334 h 316126"/>
                <a:gd name="connsiteX8" fmla="*/ 49940 w 286497"/>
                <a:gd name="connsiteY8" fmla="*/ 58302 h 316126"/>
                <a:gd name="connsiteX9" fmla="*/ 42533 w 286497"/>
                <a:gd name="connsiteY9" fmla="*/ 35483 h 316126"/>
                <a:gd name="connsiteX10" fmla="*/ 42533 w 286497"/>
                <a:gd name="connsiteY10" fmla="*/ 33572 h 316126"/>
                <a:gd name="connsiteX11" fmla="*/ 50657 w 286497"/>
                <a:gd name="connsiteY11" fmla="*/ 10872 h 316126"/>
                <a:gd name="connsiteX12" fmla="*/ 46237 w 286497"/>
                <a:gd name="connsiteY12" fmla="*/ 3345 h 316126"/>
                <a:gd name="connsiteX13" fmla="*/ 16727 w 286497"/>
                <a:gd name="connsiteY13" fmla="*/ 3345 h 316126"/>
                <a:gd name="connsiteX14" fmla="*/ 29271 w 286497"/>
                <a:gd name="connsiteY14" fmla="*/ 37634 h 316126"/>
                <a:gd name="connsiteX15" fmla="*/ 29271 w 286497"/>
                <a:gd name="connsiteY15" fmla="*/ 40382 h 316126"/>
                <a:gd name="connsiteX16" fmla="*/ 26882 w 286497"/>
                <a:gd name="connsiteY16" fmla="*/ 41577 h 316126"/>
                <a:gd name="connsiteX17" fmla="*/ 19235 w 286497"/>
                <a:gd name="connsiteY17" fmla="*/ 41577 h 316126"/>
                <a:gd name="connsiteX18" fmla="*/ 17802 w 286497"/>
                <a:gd name="connsiteY18" fmla="*/ 54480 h 316126"/>
                <a:gd name="connsiteX19" fmla="*/ 29032 w 286497"/>
                <a:gd name="connsiteY19" fmla="*/ 54480 h 316126"/>
                <a:gd name="connsiteX20" fmla="*/ 31900 w 286497"/>
                <a:gd name="connsiteY20" fmla="*/ 57467 h 316126"/>
                <a:gd name="connsiteX21" fmla="*/ 31900 w 286497"/>
                <a:gd name="connsiteY21" fmla="*/ 70728 h 316126"/>
                <a:gd name="connsiteX22" fmla="*/ 31063 w 286497"/>
                <a:gd name="connsiteY22" fmla="*/ 72759 h 316126"/>
                <a:gd name="connsiteX23" fmla="*/ 0 w 286497"/>
                <a:gd name="connsiteY23" fmla="*/ 106331 h 316126"/>
                <a:gd name="connsiteX24" fmla="*/ 11947 w 286497"/>
                <a:gd name="connsiteY24" fmla="*/ 158541 h 316126"/>
                <a:gd name="connsiteX25" fmla="*/ 25209 w 286497"/>
                <a:gd name="connsiteY25" fmla="*/ 173953 h 316126"/>
                <a:gd name="connsiteX26" fmla="*/ 25806 w 286497"/>
                <a:gd name="connsiteY26" fmla="*/ 175029 h 316126"/>
                <a:gd name="connsiteX27" fmla="*/ 37754 w 286497"/>
                <a:gd name="connsiteY27" fmla="*/ 212663 h 316126"/>
                <a:gd name="connsiteX28" fmla="*/ 53763 w 286497"/>
                <a:gd name="connsiteY28" fmla="*/ 219114 h 316126"/>
                <a:gd name="connsiteX29" fmla="*/ 55316 w 286497"/>
                <a:gd name="connsiteY29" fmla="*/ 220667 h 316126"/>
                <a:gd name="connsiteX30" fmla="*/ 61171 w 286497"/>
                <a:gd name="connsiteY30" fmla="*/ 233332 h 316126"/>
                <a:gd name="connsiteX31" fmla="*/ 97013 w 286497"/>
                <a:gd name="connsiteY31" fmla="*/ 241695 h 316126"/>
                <a:gd name="connsiteX32" fmla="*/ 105376 w 286497"/>
                <a:gd name="connsiteY32" fmla="*/ 243606 h 316126"/>
                <a:gd name="connsiteX33" fmla="*/ 105376 w 286497"/>
                <a:gd name="connsiteY33" fmla="*/ 243606 h 316126"/>
                <a:gd name="connsiteX34" fmla="*/ 106570 w 286497"/>
                <a:gd name="connsiteY34" fmla="*/ 244203 h 316126"/>
                <a:gd name="connsiteX35" fmla="*/ 130465 w 286497"/>
                <a:gd name="connsiteY35" fmla="*/ 262722 h 316126"/>
                <a:gd name="connsiteX36" fmla="*/ 131540 w 286497"/>
                <a:gd name="connsiteY36" fmla="*/ 264992 h 316126"/>
                <a:gd name="connsiteX37" fmla="*/ 131540 w 286497"/>
                <a:gd name="connsiteY37" fmla="*/ 296055 h 316126"/>
                <a:gd name="connsiteX38" fmla="*/ 140023 w 286497"/>
                <a:gd name="connsiteY38" fmla="*/ 307285 h 316126"/>
                <a:gd name="connsiteX39" fmla="*/ 158780 w 286497"/>
                <a:gd name="connsiteY39" fmla="*/ 297130 h 316126"/>
                <a:gd name="connsiteX40" fmla="*/ 160214 w 286497"/>
                <a:gd name="connsiteY40" fmla="*/ 297130 h 316126"/>
                <a:gd name="connsiteX41" fmla="*/ 160214 w 286497"/>
                <a:gd name="connsiteY41" fmla="*/ 297130 h 316126"/>
                <a:gd name="connsiteX42" fmla="*/ 162245 w 286497"/>
                <a:gd name="connsiteY42" fmla="*/ 298086 h 316126"/>
                <a:gd name="connsiteX43" fmla="*/ 177060 w 286497"/>
                <a:gd name="connsiteY43" fmla="*/ 316127 h 316126"/>
                <a:gd name="connsiteX44" fmla="*/ 191755 w 286497"/>
                <a:gd name="connsiteY44" fmla="*/ 304179 h 316126"/>
                <a:gd name="connsiteX45" fmla="*/ 195220 w 286497"/>
                <a:gd name="connsiteY45" fmla="*/ 304179 h 316126"/>
                <a:gd name="connsiteX46" fmla="*/ 205614 w 286497"/>
                <a:gd name="connsiteY46" fmla="*/ 310870 h 316126"/>
                <a:gd name="connsiteX47" fmla="*/ 219353 w 286497"/>
                <a:gd name="connsiteY47" fmla="*/ 296414 h 316126"/>
                <a:gd name="connsiteX48" fmla="*/ 222937 w 286497"/>
                <a:gd name="connsiteY48" fmla="*/ 296414 h 316126"/>
                <a:gd name="connsiteX49" fmla="*/ 236438 w 286497"/>
                <a:gd name="connsiteY49" fmla="*/ 303821 h 316126"/>
                <a:gd name="connsiteX50" fmla="*/ 286497 w 286497"/>
                <a:gd name="connsiteY50" fmla="*/ 277537 h 316126"/>
                <a:gd name="connsiteX51" fmla="*/ 284347 w 286497"/>
                <a:gd name="connsiteY51" fmla="*/ 275983 h 316126"/>
                <a:gd name="connsiteX52" fmla="*/ 264156 w 286497"/>
                <a:gd name="connsiteY52" fmla="*/ 262124 h 316126"/>
                <a:gd name="connsiteX53" fmla="*/ 262961 w 286497"/>
                <a:gd name="connsiteY53" fmla="*/ 260332 h 316126"/>
                <a:gd name="connsiteX54" fmla="*/ 252089 w 286497"/>
                <a:gd name="connsiteY54" fmla="*/ 209676 h 316126"/>
                <a:gd name="connsiteX55" fmla="*/ 251133 w 286497"/>
                <a:gd name="connsiteY55" fmla="*/ 194622 h 316126"/>
                <a:gd name="connsiteX56" fmla="*/ 251133 w 286497"/>
                <a:gd name="connsiteY56" fmla="*/ 193427 h 316126"/>
                <a:gd name="connsiteX57" fmla="*/ 258780 w 286497"/>
                <a:gd name="connsiteY57" fmla="*/ 170966 h 316126"/>
                <a:gd name="connsiteX58" fmla="*/ 238828 w 286497"/>
                <a:gd name="connsiteY58" fmla="*/ 144443 h 316126"/>
                <a:gd name="connsiteX59" fmla="*/ 238828 w 286497"/>
                <a:gd name="connsiteY59" fmla="*/ 141815 h 316126"/>
                <a:gd name="connsiteX60" fmla="*/ 248027 w 286497"/>
                <a:gd name="connsiteY60" fmla="*/ 109318 h 316126"/>
                <a:gd name="connsiteX61" fmla="*/ 208840 w 286497"/>
                <a:gd name="connsiteY61" fmla="*/ 78972 h 316126"/>
                <a:gd name="connsiteX62" fmla="*/ 207884 w 286497"/>
                <a:gd name="connsiteY62" fmla="*/ 75268 h 316126"/>
                <a:gd name="connsiteX63" fmla="*/ 213738 w 286497"/>
                <a:gd name="connsiteY63" fmla="*/ 63321 h 316126"/>
                <a:gd name="connsiteX64" fmla="*/ 114934 w 286497"/>
                <a:gd name="connsiteY64" fmla="*/ 0 h 316126"/>
                <a:gd name="connsiteX65" fmla="*/ 98088 w 286497"/>
                <a:gd name="connsiteY65" fmla="*/ 26642 h 3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6497" h="316126">
                  <a:moveTo>
                    <a:pt x="108960" y="31899"/>
                  </a:moveTo>
                  <a:cubicBezTo>
                    <a:pt x="109862" y="32328"/>
                    <a:pt x="110490" y="33180"/>
                    <a:pt x="110633" y="34169"/>
                  </a:cubicBezTo>
                  <a:cubicBezTo>
                    <a:pt x="110730" y="35145"/>
                    <a:pt x="110379" y="36112"/>
                    <a:pt x="109677" y="36798"/>
                  </a:cubicBezTo>
                  <a:lnTo>
                    <a:pt x="94623" y="50417"/>
                  </a:lnTo>
                  <a:cubicBezTo>
                    <a:pt x="93898" y="51125"/>
                    <a:pt x="92853" y="51397"/>
                    <a:pt x="91875" y="51134"/>
                  </a:cubicBezTo>
                  <a:lnTo>
                    <a:pt x="67025" y="45878"/>
                  </a:lnTo>
                  <a:lnTo>
                    <a:pt x="55077" y="59378"/>
                  </a:lnTo>
                  <a:cubicBezTo>
                    <a:pt x="54381" y="60215"/>
                    <a:pt x="53270" y="60586"/>
                    <a:pt x="52210" y="60334"/>
                  </a:cubicBezTo>
                  <a:cubicBezTo>
                    <a:pt x="51139" y="60122"/>
                    <a:pt x="50269" y="59343"/>
                    <a:pt x="49940" y="58302"/>
                  </a:cubicBezTo>
                  <a:lnTo>
                    <a:pt x="42533" y="35483"/>
                  </a:lnTo>
                  <a:cubicBezTo>
                    <a:pt x="42293" y="34869"/>
                    <a:pt x="42293" y="34186"/>
                    <a:pt x="42533" y="33572"/>
                  </a:cubicBezTo>
                  <a:lnTo>
                    <a:pt x="50657" y="10872"/>
                  </a:lnTo>
                  <a:lnTo>
                    <a:pt x="46237" y="3345"/>
                  </a:lnTo>
                  <a:lnTo>
                    <a:pt x="16727" y="3345"/>
                  </a:lnTo>
                  <a:lnTo>
                    <a:pt x="29271" y="37634"/>
                  </a:lnTo>
                  <a:cubicBezTo>
                    <a:pt x="29739" y="38491"/>
                    <a:pt x="29739" y="39526"/>
                    <a:pt x="29271" y="40382"/>
                  </a:cubicBezTo>
                  <a:cubicBezTo>
                    <a:pt x="28707" y="41134"/>
                    <a:pt x="27822" y="41577"/>
                    <a:pt x="26882" y="41577"/>
                  </a:cubicBezTo>
                  <a:lnTo>
                    <a:pt x="19235" y="41577"/>
                  </a:lnTo>
                  <a:lnTo>
                    <a:pt x="17802" y="54480"/>
                  </a:lnTo>
                  <a:lnTo>
                    <a:pt x="29032" y="54480"/>
                  </a:lnTo>
                  <a:cubicBezTo>
                    <a:pt x="30635" y="54544"/>
                    <a:pt x="31901" y="55863"/>
                    <a:pt x="31900" y="57467"/>
                  </a:cubicBezTo>
                  <a:lnTo>
                    <a:pt x="31900" y="70728"/>
                  </a:lnTo>
                  <a:cubicBezTo>
                    <a:pt x="31948" y="71498"/>
                    <a:pt x="31639" y="72247"/>
                    <a:pt x="31063" y="72759"/>
                  </a:cubicBezTo>
                  <a:lnTo>
                    <a:pt x="0" y="106331"/>
                  </a:lnTo>
                  <a:lnTo>
                    <a:pt x="11947" y="158541"/>
                  </a:lnTo>
                  <a:lnTo>
                    <a:pt x="25209" y="173953"/>
                  </a:lnTo>
                  <a:cubicBezTo>
                    <a:pt x="25499" y="174253"/>
                    <a:pt x="25705" y="174624"/>
                    <a:pt x="25806" y="175029"/>
                  </a:cubicBezTo>
                  <a:lnTo>
                    <a:pt x="37754" y="212663"/>
                  </a:lnTo>
                  <a:lnTo>
                    <a:pt x="53763" y="219114"/>
                  </a:lnTo>
                  <a:cubicBezTo>
                    <a:pt x="54447" y="219434"/>
                    <a:pt x="54996" y="219984"/>
                    <a:pt x="55316" y="220667"/>
                  </a:cubicBezTo>
                  <a:lnTo>
                    <a:pt x="61171" y="233332"/>
                  </a:lnTo>
                  <a:lnTo>
                    <a:pt x="97013" y="241695"/>
                  </a:lnTo>
                  <a:lnTo>
                    <a:pt x="105376" y="243606"/>
                  </a:lnTo>
                  <a:lnTo>
                    <a:pt x="105376" y="243606"/>
                  </a:lnTo>
                  <a:lnTo>
                    <a:pt x="106570" y="244203"/>
                  </a:lnTo>
                  <a:lnTo>
                    <a:pt x="130465" y="262722"/>
                  </a:lnTo>
                  <a:cubicBezTo>
                    <a:pt x="131140" y="263284"/>
                    <a:pt x="131533" y="264114"/>
                    <a:pt x="131540" y="264992"/>
                  </a:cubicBezTo>
                  <a:lnTo>
                    <a:pt x="131540" y="296055"/>
                  </a:lnTo>
                  <a:lnTo>
                    <a:pt x="140023" y="307285"/>
                  </a:lnTo>
                  <a:lnTo>
                    <a:pt x="158780" y="297130"/>
                  </a:lnTo>
                  <a:cubicBezTo>
                    <a:pt x="159252" y="297023"/>
                    <a:pt x="159742" y="297023"/>
                    <a:pt x="160214" y="297130"/>
                  </a:cubicBezTo>
                  <a:lnTo>
                    <a:pt x="160214" y="297130"/>
                  </a:lnTo>
                  <a:cubicBezTo>
                    <a:pt x="160984" y="297196"/>
                    <a:pt x="161704" y="297535"/>
                    <a:pt x="162245" y="298086"/>
                  </a:cubicBezTo>
                  <a:lnTo>
                    <a:pt x="177060" y="316127"/>
                  </a:lnTo>
                  <a:lnTo>
                    <a:pt x="191755" y="304179"/>
                  </a:lnTo>
                  <a:cubicBezTo>
                    <a:pt x="192779" y="303403"/>
                    <a:pt x="194195" y="303403"/>
                    <a:pt x="195220" y="304179"/>
                  </a:cubicBezTo>
                  <a:lnTo>
                    <a:pt x="205614" y="310870"/>
                  </a:lnTo>
                  <a:lnTo>
                    <a:pt x="219353" y="296414"/>
                  </a:lnTo>
                  <a:cubicBezTo>
                    <a:pt x="220401" y="295575"/>
                    <a:pt x="221890" y="295575"/>
                    <a:pt x="222937" y="296414"/>
                  </a:cubicBezTo>
                  <a:lnTo>
                    <a:pt x="236438" y="303821"/>
                  </a:lnTo>
                  <a:lnTo>
                    <a:pt x="286497" y="277537"/>
                  </a:lnTo>
                  <a:lnTo>
                    <a:pt x="284347" y="275983"/>
                  </a:lnTo>
                  <a:lnTo>
                    <a:pt x="264156" y="262124"/>
                  </a:lnTo>
                  <a:cubicBezTo>
                    <a:pt x="263549" y="261696"/>
                    <a:pt x="263123" y="261058"/>
                    <a:pt x="262961" y="260332"/>
                  </a:cubicBezTo>
                  <a:lnTo>
                    <a:pt x="252089" y="209676"/>
                  </a:lnTo>
                  <a:lnTo>
                    <a:pt x="251133" y="194622"/>
                  </a:lnTo>
                  <a:cubicBezTo>
                    <a:pt x="251006" y="194234"/>
                    <a:pt x="251006" y="193815"/>
                    <a:pt x="251133" y="193427"/>
                  </a:cubicBezTo>
                  <a:lnTo>
                    <a:pt x="258780" y="170966"/>
                  </a:lnTo>
                  <a:lnTo>
                    <a:pt x="238828" y="144443"/>
                  </a:lnTo>
                  <a:cubicBezTo>
                    <a:pt x="238469" y="143604"/>
                    <a:pt x="238469" y="142654"/>
                    <a:pt x="238828" y="141815"/>
                  </a:cubicBezTo>
                  <a:lnTo>
                    <a:pt x="248027" y="109318"/>
                  </a:lnTo>
                  <a:lnTo>
                    <a:pt x="208840" y="78972"/>
                  </a:lnTo>
                  <a:cubicBezTo>
                    <a:pt x="207709" y="78103"/>
                    <a:pt x="207315" y="76576"/>
                    <a:pt x="207884" y="75268"/>
                  </a:cubicBezTo>
                  <a:lnTo>
                    <a:pt x="213738" y="63321"/>
                  </a:lnTo>
                  <a:lnTo>
                    <a:pt x="114934" y="0"/>
                  </a:lnTo>
                  <a:lnTo>
                    <a:pt x="98088" y="2664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8" name="Полилиния: фигура 2192">
              <a:extLst>
                <a:ext uri="{FF2B5EF4-FFF2-40B4-BE49-F238E27FC236}">
                  <a16:creationId xmlns:a16="http://schemas.microsoft.com/office/drawing/2014/main" id="{AEF39E57-5DEB-478C-B416-CB2A3F7DEA2C}"/>
                </a:ext>
              </a:extLst>
            </p:cNvPr>
            <p:cNvSpPr/>
            <p:nvPr/>
          </p:nvSpPr>
          <p:spPr>
            <a:xfrm>
              <a:off x="6314157" y="4982699"/>
              <a:ext cx="8362" cy="1911"/>
            </a:xfrm>
            <a:custGeom>
              <a:avLst/>
              <a:gdLst>
                <a:gd name="connsiteX0" fmla="*/ 8363 w 8362"/>
                <a:gd name="connsiteY0" fmla="*/ 1912 h 1911"/>
                <a:gd name="connsiteX1" fmla="*/ 0 w 8362"/>
                <a:gd name="connsiteY1" fmla="*/ 0 h 1911"/>
                <a:gd name="connsiteX2" fmla="*/ 8363 w 8362"/>
                <a:gd name="connsiteY2" fmla="*/ 1912 h 1911"/>
                <a:gd name="connsiteX3" fmla="*/ 8363 w 8362"/>
                <a:gd name="connsiteY3" fmla="*/ 1912 h 1911"/>
              </a:gdLst>
              <a:ahLst/>
              <a:cxnLst>
                <a:cxn ang="0">
                  <a:pos x="connsiteX0" y="connsiteY0"/>
                </a:cxn>
                <a:cxn ang="0">
                  <a:pos x="connsiteX1" y="connsiteY1"/>
                </a:cxn>
                <a:cxn ang="0">
                  <a:pos x="connsiteX2" y="connsiteY2"/>
                </a:cxn>
                <a:cxn ang="0">
                  <a:pos x="connsiteX3" y="connsiteY3"/>
                </a:cxn>
              </a:cxnLst>
              <a:rect l="l" t="t" r="r" b="b"/>
              <a:pathLst>
                <a:path w="8362" h="1911">
                  <a:moveTo>
                    <a:pt x="8363" y="1912"/>
                  </a:moveTo>
                  <a:lnTo>
                    <a:pt x="0" y="0"/>
                  </a:lnTo>
                  <a:lnTo>
                    <a:pt x="8363" y="1912"/>
                  </a:lnTo>
                  <a:lnTo>
                    <a:pt x="8363"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09" name="Полилиния: фигура 2193">
              <a:extLst>
                <a:ext uri="{FF2B5EF4-FFF2-40B4-BE49-F238E27FC236}">
                  <a16:creationId xmlns:a16="http://schemas.microsoft.com/office/drawing/2014/main" id="{9241E9E2-4122-4A81-A8F6-1DC522A05B59}"/>
                </a:ext>
              </a:extLst>
            </p:cNvPr>
            <p:cNvSpPr/>
            <p:nvPr/>
          </p:nvSpPr>
          <p:spPr>
            <a:xfrm>
              <a:off x="6453821" y="5017227"/>
              <a:ext cx="50059" cy="26283"/>
            </a:xfrm>
            <a:custGeom>
              <a:avLst/>
              <a:gdLst>
                <a:gd name="connsiteX0" fmla="*/ 50059 w 50059"/>
                <a:gd name="connsiteY0" fmla="*/ 0 h 26283"/>
                <a:gd name="connsiteX1" fmla="*/ 50059 w 50059"/>
                <a:gd name="connsiteY1" fmla="*/ 0 h 26283"/>
                <a:gd name="connsiteX2" fmla="*/ 0 w 50059"/>
                <a:gd name="connsiteY2" fmla="*/ 26284 h 26283"/>
                <a:gd name="connsiteX3" fmla="*/ 50059 w 50059"/>
                <a:gd name="connsiteY3" fmla="*/ 0 h 26283"/>
              </a:gdLst>
              <a:ahLst/>
              <a:cxnLst>
                <a:cxn ang="0">
                  <a:pos x="connsiteX0" y="connsiteY0"/>
                </a:cxn>
                <a:cxn ang="0">
                  <a:pos x="connsiteX1" y="connsiteY1"/>
                </a:cxn>
                <a:cxn ang="0">
                  <a:pos x="connsiteX2" y="connsiteY2"/>
                </a:cxn>
                <a:cxn ang="0">
                  <a:pos x="connsiteX3" y="connsiteY3"/>
                </a:cxn>
              </a:cxnLst>
              <a:rect l="l" t="t" r="r" b="b"/>
              <a:pathLst>
                <a:path w="50059" h="26283">
                  <a:moveTo>
                    <a:pt x="50059" y="0"/>
                  </a:moveTo>
                  <a:lnTo>
                    <a:pt x="50059" y="0"/>
                  </a:lnTo>
                  <a:lnTo>
                    <a:pt x="0" y="26284"/>
                  </a:lnTo>
                  <a:lnTo>
                    <a:pt x="5005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0" name="Полилиния: фигура 2194">
              <a:extLst>
                <a:ext uri="{FF2B5EF4-FFF2-40B4-BE49-F238E27FC236}">
                  <a16:creationId xmlns:a16="http://schemas.microsoft.com/office/drawing/2014/main" id="{E12E50C5-F536-46F7-8DB0-863901EB2A7F}"/>
                </a:ext>
              </a:extLst>
            </p:cNvPr>
            <p:cNvSpPr/>
            <p:nvPr/>
          </p:nvSpPr>
          <p:spPr>
            <a:xfrm>
              <a:off x="6377597" y="5037896"/>
              <a:ext cx="2031" cy="955"/>
            </a:xfrm>
            <a:custGeom>
              <a:avLst/>
              <a:gdLst>
                <a:gd name="connsiteX0" fmla="*/ 0 w 2031"/>
                <a:gd name="connsiteY0" fmla="*/ 0 h 955"/>
                <a:gd name="connsiteX1" fmla="*/ 2031 w 2031"/>
                <a:gd name="connsiteY1" fmla="*/ 956 h 955"/>
                <a:gd name="connsiteX2" fmla="*/ 0 w 2031"/>
                <a:gd name="connsiteY2" fmla="*/ 0 h 955"/>
              </a:gdLst>
              <a:ahLst/>
              <a:cxnLst>
                <a:cxn ang="0">
                  <a:pos x="connsiteX0" y="connsiteY0"/>
                </a:cxn>
                <a:cxn ang="0">
                  <a:pos x="connsiteX1" y="connsiteY1"/>
                </a:cxn>
                <a:cxn ang="0">
                  <a:pos x="connsiteX2" y="connsiteY2"/>
                </a:cxn>
              </a:cxnLst>
              <a:rect l="l" t="t" r="r" b="b"/>
              <a:pathLst>
                <a:path w="2031" h="955">
                  <a:moveTo>
                    <a:pt x="0" y="0"/>
                  </a:moveTo>
                  <a:cubicBezTo>
                    <a:pt x="770" y="65"/>
                    <a:pt x="1490" y="404"/>
                    <a:pt x="2031" y="956"/>
                  </a:cubicBezTo>
                  <a:cubicBezTo>
                    <a:pt x="1491" y="404"/>
                    <a:pt x="770" y="65"/>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1" name="Полилиния: фигура 2195">
              <a:extLst>
                <a:ext uri="{FF2B5EF4-FFF2-40B4-BE49-F238E27FC236}">
                  <a16:creationId xmlns:a16="http://schemas.microsoft.com/office/drawing/2014/main" id="{55AE257D-5152-4D6F-A5C0-5498A307391B}"/>
                </a:ext>
              </a:extLst>
            </p:cNvPr>
            <p:cNvSpPr/>
            <p:nvPr/>
          </p:nvSpPr>
          <p:spPr>
            <a:xfrm>
              <a:off x="6357167" y="5038135"/>
              <a:ext cx="18757" cy="10155"/>
            </a:xfrm>
            <a:custGeom>
              <a:avLst/>
              <a:gdLst>
                <a:gd name="connsiteX0" fmla="*/ 0 w 18757"/>
                <a:gd name="connsiteY0" fmla="*/ 10155 h 10155"/>
                <a:gd name="connsiteX1" fmla="*/ 18757 w 18757"/>
                <a:gd name="connsiteY1" fmla="*/ 0 h 10155"/>
                <a:gd name="connsiteX2" fmla="*/ 0 w 18757"/>
                <a:gd name="connsiteY2" fmla="*/ 10155 h 10155"/>
                <a:gd name="connsiteX3" fmla="*/ 0 w 18757"/>
                <a:gd name="connsiteY3" fmla="*/ 10155 h 10155"/>
              </a:gdLst>
              <a:ahLst/>
              <a:cxnLst>
                <a:cxn ang="0">
                  <a:pos x="connsiteX0" y="connsiteY0"/>
                </a:cxn>
                <a:cxn ang="0">
                  <a:pos x="connsiteX1" y="connsiteY1"/>
                </a:cxn>
                <a:cxn ang="0">
                  <a:pos x="connsiteX2" y="connsiteY2"/>
                </a:cxn>
                <a:cxn ang="0">
                  <a:pos x="connsiteX3" y="connsiteY3"/>
                </a:cxn>
              </a:cxnLst>
              <a:rect l="l" t="t" r="r" b="b"/>
              <a:pathLst>
                <a:path w="18757" h="10155">
                  <a:moveTo>
                    <a:pt x="0" y="10155"/>
                  </a:moveTo>
                  <a:lnTo>
                    <a:pt x="18757" y="0"/>
                  </a:lnTo>
                  <a:lnTo>
                    <a:pt x="0" y="10155"/>
                  </a:lnTo>
                  <a:lnTo>
                    <a:pt x="0" y="101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2" name="Полилиния: фигура 2196">
              <a:extLst>
                <a:ext uri="{FF2B5EF4-FFF2-40B4-BE49-F238E27FC236}">
                  <a16:creationId xmlns:a16="http://schemas.microsoft.com/office/drawing/2014/main" id="{20357F09-3B82-46C9-8699-2592C9BC8412}"/>
                </a:ext>
              </a:extLst>
            </p:cNvPr>
            <p:cNvSpPr/>
            <p:nvPr/>
          </p:nvSpPr>
          <p:spPr>
            <a:xfrm>
              <a:off x="6233632" y="4782223"/>
              <a:ext cx="1553" cy="12903"/>
            </a:xfrm>
            <a:custGeom>
              <a:avLst/>
              <a:gdLst>
                <a:gd name="connsiteX0" fmla="*/ 0 w 1553"/>
                <a:gd name="connsiteY0" fmla="*/ 12903 h 12903"/>
                <a:gd name="connsiteX1" fmla="*/ 1553 w 1553"/>
                <a:gd name="connsiteY1" fmla="*/ 0 h 12903"/>
                <a:gd name="connsiteX2" fmla="*/ 1553 w 1553"/>
                <a:gd name="connsiteY2" fmla="*/ 0 h 12903"/>
                <a:gd name="connsiteX3" fmla="*/ 0 w 1553"/>
                <a:gd name="connsiteY3" fmla="*/ 12903 h 12903"/>
              </a:gdLst>
              <a:ahLst/>
              <a:cxnLst>
                <a:cxn ang="0">
                  <a:pos x="connsiteX0" y="connsiteY0"/>
                </a:cxn>
                <a:cxn ang="0">
                  <a:pos x="connsiteX1" y="connsiteY1"/>
                </a:cxn>
                <a:cxn ang="0">
                  <a:pos x="connsiteX2" y="connsiteY2"/>
                </a:cxn>
                <a:cxn ang="0">
                  <a:pos x="connsiteX3" y="connsiteY3"/>
                </a:cxn>
              </a:cxnLst>
              <a:rect l="l" t="t" r="r" b="b"/>
              <a:pathLst>
                <a:path w="1553" h="12903">
                  <a:moveTo>
                    <a:pt x="0" y="12903"/>
                  </a:moveTo>
                  <a:lnTo>
                    <a:pt x="1553" y="0"/>
                  </a:lnTo>
                  <a:lnTo>
                    <a:pt x="1553" y="0"/>
                  </a:lnTo>
                  <a:lnTo>
                    <a:pt x="0"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3" name="Полилиния: фигура 2197">
              <a:extLst>
                <a:ext uri="{FF2B5EF4-FFF2-40B4-BE49-F238E27FC236}">
                  <a16:creationId xmlns:a16="http://schemas.microsoft.com/office/drawing/2014/main" id="{F67F93AF-C0B2-4F5F-BC1E-432EDE903912}"/>
                </a:ext>
              </a:extLst>
            </p:cNvPr>
            <p:cNvSpPr/>
            <p:nvPr/>
          </p:nvSpPr>
          <p:spPr>
            <a:xfrm>
              <a:off x="6520726" y="4357017"/>
              <a:ext cx="278731" cy="393067"/>
            </a:xfrm>
            <a:custGeom>
              <a:avLst/>
              <a:gdLst>
                <a:gd name="connsiteX0" fmla="*/ 183870 w 278731"/>
                <a:gd name="connsiteY0" fmla="*/ 116845 h 393067"/>
                <a:gd name="connsiteX1" fmla="*/ 186618 w 278731"/>
                <a:gd name="connsiteY1" fmla="*/ 118518 h 393067"/>
                <a:gd name="connsiteX2" fmla="*/ 186618 w 278731"/>
                <a:gd name="connsiteY2" fmla="*/ 121624 h 393067"/>
                <a:gd name="connsiteX3" fmla="*/ 108960 w 278731"/>
                <a:gd name="connsiteY3" fmla="*/ 215530 h 393067"/>
                <a:gd name="connsiteX4" fmla="*/ 105734 w 278731"/>
                <a:gd name="connsiteY4" fmla="*/ 216486 h 393067"/>
                <a:gd name="connsiteX5" fmla="*/ 80406 w 278731"/>
                <a:gd name="connsiteY5" fmla="*/ 208362 h 393067"/>
                <a:gd name="connsiteX6" fmla="*/ 58184 w 278731"/>
                <a:gd name="connsiteY6" fmla="*/ 220309 h 393067"/>
                <a:gd name="connsiteX7" fmla="*/ 55316 w 278731"/>
                <a:gd name="connsiteY7" fmla="*/ 235004 h 393067"/>
                <a:gd name="connsiteX8" fmla="*/ 52449 w 278731"/>
                <a:gd name="connsiteY8" fmla="*/ 237513 h 393067"/>
                <a:gd name="connsiteX9" fmla="*/ 28554 w 278731"/>
                <a:gd name="connsiteY9" fmla="*/ 237513 h 393067"/>
                <a:gd name="connsiteX10" fmla="*/ 0 w 278731"/>
                <a:gd name="connsiteY10" fmla="*/ 276342 h 393067"/>
                <a:gd name="connsiteX11" fmla="*/ 0 w 278731"/>
                <a:gd name="connsiteY11" fmla="*/ 378970 h 393067"/>
                <a:gd name="connsiteX12" fmla="*/ 10394 w 278731"/>
                <a:gd name="connsiteY12" fmla="*/ 393068 h 393067"/>
                <a:gd name="connsiteX13" fmla="*/ 21267 w 278731"/>
                <a:gd name="connsiteY13" fmla="*/ 373235 h 393067"/>
                <a:gd name="connsiteX14" fmla="*/ 21267 w 278731"/>
                <a:gd name="connsiteY14" fmla="*/ 373235 h 393067"/>
                <a:gd name="connsiteX15" fmla="*/ 86618 w 278731"/>
                <a:gd name="connsiteY15" fmla="*/ 305852 h 393067"/>
                <a:gd name="connsiteX16" fmla="*/ 132138 w 278731"/>
                <a:gd name="connsiteY16" fmla="*/ 275506 h 393067"/>
                <a:gd name="connsiteX17" fmla="*/ 203105 w 278731"/>
                <a:gd name="connsiteY17" fmla="*/ 187095 h 393067"/>
                <a:gd name="connsiteX18" fmla="*/ 262842 w 278731"/>
                <a:gd name="connsiteY18" fmla="*/ 72640 h 393067"/>
                <a:gd name="connsiteX19" fmla="*/ 264634 w 278731"/>
                <a:gd name="connsiteY19" fmla="*/ 46953 h 393067"/>
                <a:gd name="connsiteX20" fmla="*/ 266784 w 278731"/>
                <a:gd name="connsiteY20" fmla="*/ 44205 h 393067"/>
                <a:gd name="connsiteX21" fmla="*/ 278732 w 278731"/>
                <a:gd name="connsiteY21" fmla="*/ 40979 h 393067"/>
                <a:gd name="connsiteX22" fmla="*/ 275506 w 278731"/>
                <a:gd name="connsiteY22" fmla="*/ 3704 h 393067"/>
                <a:gd name="connsiteX23" fmla="*/ 265231 w 278731"/>
                <a:gd name="connsiteY23" fmla="*/ 0 h 393067"/>
                <a:gd name="connsiteX24" fmla="*/ 247430 w 278731"/>
                <a:gd name="connsiteY24" fmla="*/ 13381 h 393067"/>
                <a:gd name="connsiteX25" fmla="*/ 245996 w 278731"/>
                <a:gd name="connsiteY25" fmla="*/ 13978 h 393067"/>
                <a:gd name="connsiteX26" fmla="*/ 173595 w 278731"/>
                <a:gd name="connsiteY26" fmla="*/ 23895 h 393067"/>
                <a:gd name="connsiteX27" fmla="*/ 148028 w 278731"/>
                <a:gd name="connsiteY27" fmla="*/ 37993 h 393067"/>
                <a:gd name="connsiteX28" fmla="*/ 145161 w 278731"/>
                <a:gd name="connsiteY28" fmla="*/ 37993 h 393067"/>
                <a:gd name="connsiteX29" fmla="*/ 127359 w 278731"/>
                <a:gd name="connsiteY29" fmla="*/ 28674 h 393067"/>
                <a:gd name="connsiteX30" fmla="*/ 106690 w 278731"/>
                <a:gd name="connsiteY30" fmla="*/ 45878 h 393067"/>
                <a:gd name="connsiteX31" fmla="*/ 104659 w 278731"/>
                <a:gd name="connsiteY31" fmla="*/ 46595 h 393067"/>
                <a:gd name="connsiteX32" fmla="*/ 87335 w 278731"/>
                <a:gd name="connsiteY32" fmla="*/ 45639 h 393067"/>
                <a:gd name="connsiteX33" fmla="*/ 85304 w 278731"/>
                <a:gd name="connsiteY33" fmla="*/ 44564 h 393067"/>
                <a:gd name="connsiteX34" fmla="*/ 62843 w 278731"/>
                <a:gd name="connsiteY34" fmla="*/ 18877 h 393067"/>
                <a:gd name="connsiteX35" fmla="*/ 45997 w 278731"/>
                <a:gd name="connsiteY35" fmla="*/ 46834 h 393067"/>
                <a:gd name="connsiteX36" fmla="*/ 78255 w 278731"/>
                <a:gd name="connsiteY36" fmla="*/ 90919 h 393067"/>
                <a:gd name="connsiteX37" fmla="*/ 153882 w 278731"/>
                <a:gd name="connsiteY37" fmla="*/ 116845 h 39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8731" h="393067">
                  <a:moveTo>
                    <a:pt x="183870" y="116845"/>
                  </a:moveTo>
                  <a:cubicBezTo>
                    <a:pt x="185033" y="116819"/>
                    <a:pt x="186106" y="117472"/>
                    <a:pt x="186618" y="118518"/>
                  </a:cubicBezTo>
                  <a:cubicBezTo>
                    <a:pt x="187199" y="119472"/>
                    <a:pt x="187199" y="120670"/>
                    <a:pt x="186618" y="121624"/>
                  </a:cubicBezTo>
                  <a:lnTo>
                    <a:pt x="108960" y="215530"/>
                  </a:lnTo>
                  <a:cubicBezTo>
                    <a:pt x="108183" y="216482"/>
                    <a:pt x="106904" y="216861"/>
                    <a:pt x="105734" y="216486"/>
                  </a:cubicBezTo>
                  <a:lnTo>
                    <a:pt x="80406" y="208362"/>
                  </a:lnTo>
                  <a:lnTo>
                    <a:pt x="58184" y="220309"/>
                  </a:lnTo>
                  <a:lnTo>
                    <a:pt x="55316" y="235004"/>
                  </a:lnTo>
                  <a:cubicBezTo>
                    <a:pt x="55087" y="236421"/>
                    <a:pt x="53883" y="237474"/>
                    <a:pt x="52449" y="237513"/>
                  </a:cubicBezTo>
                  <a:lnTo>
                    <a:pt x="28554" y="237513"/>
                  </a:lnTo>
                  <a:lnTo>
                    <a:pt x="0" y="276342"/>
                  </a:lnTo>
                  <a:lnTo>
                    <a:pt x="0" y="378970"/>
                  </a:lnTo>
                  <a:lnTo>
                    <a:pt x="10394" y="393068"/>
                  </a:lnTo>
                  <a:lnTo>
                    <a:pt x="21267" y="373235"/>
                  </a:lnTo>
                  <a:lnTo>
                    <a:pt x="21267" y="373235"/>
                  </a:lnTo>
                  <a:lnTo>
                    <a:pt x="86618" y="305852"/>
                  </a:lnTo>
                  <a:lnTo>
                    <a:pt x="132138" y="275506"/>
                  </a:lnTo>
                  <a:lnTo>
                    <a:pt x="203105" y="187095"/>
                  </a:lnTo>
                  <a:lnTo>
                    <a:pt x="262842" y="72640"/>
                  </a:lnTo>
                  <a:lnTo>
                    <a:pt x="264634" y="46953"/>
                  </a:lnTo>
                  <a:cubicBezTo>
                    <a:pt x="264720" y="45683"/>
                    <a:pt x="265572" y="44594"/>
                    <a:pt x="266784" y="44205"/>
                  </a:cubicBezTo>
                  <a:lnTo>
                    <a:pt x="278732" y="40979"/>
                  </a:lnTo>
                  <a:lnTo>
                    <a:pt x="275506" y="3704"/>
                  </a:lnTo>
                  <a:lnTo>
                    <a:pt x="265231" y="0"/>
                  </a:lnTo>
                  <a:lnTo>
                    <a:pt x="247430" y="13381"/>
                  </a:lnTo>
                  <a:cubicBezTo>
                    <a:pt x="247000" y="13679"/>
                    <a:pt x="246511" y="13883"/>
                    <a:pt x="245996" y="13978"/>
                  </a:cubicBezTo>
                  <a:lnTo>
                    <a:pt x="173595" y="23895"/>
                  </a:lnTo>
                  <a:lnTo>
                    <a:pt x="148028" y="37993"/>
                  </a:lnTo>
                  <a:cubicBezTo>
                    <a:pt x="147134" y="38481"/>
                    <a:pt x="146054" y="38481"/>
                    <a:pt x="145161" y="37993"/>
                  </a:cubicBezTo>
                  <a:lnTo>
                    <a:pt x="127359" y="28674"/>
                  </a:lnTo>
                  <a:lnTo>
                    <a:pt x="106690" y="45878"/>
                  </a:lnTo>
                  <a:cubicBezTo>
                    <a:pt x="106115" y="46342"/>
                    <a:pt x="105398" y="46595"/>
                    <a:pt x="104659" y="46595"/>
                  </a:cubicBezTo>
                  <a:lnTo>
                    <a:pt x="87335" y="45639"/>
                  </a:lnTo>
                  <a:cubicBezTo>
                    <a:pt x="86564" y="45497"/>
                    <a:pt x="85855" y="45122"/>
                    <a:pt x="85304" y="44564"/>
                  </a:cubicBezTo>
                  <a:lnTo>
                    <a:pt x="62843" y="18877"/>
                  </a:lnTo>
                  <a:lnTo>
                    <a:pt x="45997" y="46834"/>
                  </a:lnTo>
                  <a:lnTo>
                    <a:pt x="78255" y="90919"/>
                  </a:lnTo>
                  <a:lnTo>
                    <a:pt x="153882" y="11684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4" name="Полилиния: фигура 2198">
              <a:extLst>
                <a:ext uri="{FF2B5EF4-FFF2-40B4-BE49-F238E27FC236}">
                  <a16:creationId xmlns:a16="http://schemas.microsoft.com/office/drawing/2014/main" id="{346BB83A-2DEB-4321-A215-E9C31AFA9B85}"/>
                </a:ext>
              </a:extLst>
            </p:cNvPr>
            <p:cNvSpPr/>
            <p:nvPr/>
          </p:nvSpPr>
          <p:spPr>
            <a:xfrm>
              <a:off x="6396952" y="4183661"/>
              <a:ext cx="175984" cy="157226"/>
            </a:xfrm>
            <a:custGeom>
              <a:avLst/>
              <a:gdLst>
                <a:gd name="connsiteX0" fmla="*/ 19355 w 175984"/>
                <a:gd name="connsiteY0" fmla="*/ 101313 h 157226"/>
                <a:gd name="connsiteX1" fmla="*/ 23297 w 175984"/>
                <a:gd name="connsiteY1" fmla="*/ 102389 h 157226"/>
                <a:gd name="connsiteX2" fmla="*/ 27240 w 175984"/>
                <a:gd name="connsiteY2" fmla="*/ 108840 h 157226"/>
                <a:gd name="connsiteX3" fmla="*/ 41218 w 175984"/>
                <a:gd name="connsiteY3" fmla="*/ 94265 h 157226"/>
                <a:gd name="connsiteX4" fmla="*/ 43608 w 175984"/>
                <a:gd name="connsiteY4" fmla="*/ 93428 h 157226"/>
                <a:gd name="connsiteX5" fmla="*/ 45878 w 175984"/>
                <a:gd name="connsiteY5" fmla="*/ 94742 h 157226"/>
                <a:gd name="connsiteX6" fmla="*/ 51015 w 175984"/>
                <a:gd name="connsiteY6" fmla="*/ 102269 h 157226"/>
                <a:gd name="connsiteX7" fmla="*/ 65710 w 175984"/>
                <a:gd name="connsiteY7" fmla="*/ 93906 h 157226"/>
                <a:gd name="connsiteX8" fmla="*/ 69653 w 175984"/>
                <a:gd name="connsiteY8" fmla="*/ 94981 h 157226"/>
                <a:gd name="connsiteX9" fmla="*/ 75866 w 175984"/>
                <a:gd name="connsiteY9" fmla="*/ 104778 h 157226"/>
                <a:gd name="connsiteX10" fmla="*/ 112663 w 175984"/>
                <a:gd name="connsiteY10" fmla="*/ 110752 h 157226"/>
                <a:gd name="connsiteX11" fmla="*/ 114455 w 175984"/>
                <a:gd name="connsiteY11" fmla="*/ 111827 h 157226"/>
                <a:gd name="connsiteX12" fmla="*/ 152090 w 175984"/>
                <a:gd name="connsiteY12" fmla="*/ 157227 h 157226"/>
                <a:gd name="connsiteX13" fmla="*/ 175985 w 175984"/>
                <a:gd name="connsiteY13" fmla="*/ 148983 h 157226"/>
                <a:gd name="connsiteX14" fmla="*/ 124730 w 175984"/>
                <a:gd name="connsiteY14" fmla="*/ 93189 h 157226"/>
                <a:gd name="connsiteX15" fmla="*/ 86021 w 175984"/>
                <a:gd name="connsiteY15" fmla="*/ 79928 h 157226"/>
                <a:gd name="connsiteX16" fmla="*/ 84109 w 175984"/>
                <a:gd name="connsiteY16" fmla="*/ 78016 h 157226"/>
                <a:gd name="connsiteX17" fmla="*/ 66427 w 175984"/>
                <a:gd name="connsiteY17" fmla="*/ 20191 h 157226"/>
                <a:gd name="connsiteX18" fmla="*/ 57825 w 175984"/>
                <a:gd name="connsiteY18" fmla="*/ 0 h 157226"/>
                <a:gd name="connsiteX19" fmla="*/ 45878 w 175984"/>
                <a:gd name="connsiteY19" fmla="*/ 18518 h 157226"/>
                <a:gd name="connsiteX20" fmla="*/ 41935 w 175984"/>
                <a:gd name="connsiteY20" fmla="*/ 19474 h 157226"/>
                <a:gd name="connsiteX21" fmla="*/ 29988 w 175984"/>
                <a:gd name="connsiteY21" fmla="*/ 13142 h 157226"/>
                <a:gd name="connsiteX22" fmla="*/ 8961 w 175984"/>
                <a:gd name="connsiteY22" fmla="*/ 34050 h 157226"/>
                <a:gd name="connsiteX23" fmla="*/ 17921 w 175984"/>
                <a:gd name="connsiteY23" fmla="*/ 51971 h 157226"/>
                <a:gd name="connsiteX24" fmla="*/ 17921 w 175984"/>
                <a:gd name="connsiteY24" fmla="*/ 54838 h 157226"/>
                <a:gd name="connsiteX25" fmla="*/ 0 w 175984"/>
                <a:gd name="connsiteY25" fmla="*/ 83392 h 157226"/>
                <a:gd name="connsiteX26" fmla="*/ 3704 w 175984"/>
                <a:gd name="connsiteY26" fmla="*/ 109438 h 15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5984" h="157226">
                  <a:moveTo>
                    <a:pt x="19355" y="101313"/>
                  </a:moveTo>
                  <a:cubicBezTo>
                    <a:pt x="20747" y="100576"/>
                    <a:pt x="22472" y="101047"/>
                    <a:pt x="23297" y="102389"/>
                  </a:cubicBezTo>
                  <a:lnTo>
                    <a:pt x="27240" y="108840"/>
                  </a:lnTo>
                  <a:lnTo>
                    <a:pt x="41218" y="94265"/>
                  </a:lnTo>
                  <a:cubicBezTo>
                    <a:pt x="41842" y="93630"/>
                    <a:pt x="42725" y="93321"/>
                    <a:pt x="43608" y="93428"/>
                  </a:cubicBezTo>
                  <a:cubicBezTo>
                    <a:pt x="44532" y="93474"/>
                    <a:pt x="45378" y="93964"/>
                    <a:pt x="45878" y="94742"/>
                  </a:cubicBezTo>
                  <a:lnTo>
                    <a:pt x="51015" y="102269"/>
                  </a:lnTo>
                  <a:lnTo>
                    <a:pt x="65710" y="93906"/>
                  </a:lnTo>
                  <a:cubicBezTo>
                    <a:pt x="67109" y="93228"/>
                    <a:pt x="68793" y="93687"/>
                    <a:pt x="69653" y="94981"/>
                  </a:cubicBezTo>
                  <a:lnTo>
                    <a:pt x="75866" y="104778"/>
                  </a:lnTo>
                  <a:lnTo>
                    <a:pt x="112663" y="110752"/>
                  </a:lnTo>
                  <a:cubicBezTo>
                    <a:pt x="113363" y="110901"/>
                    <a:pt x="113994" y="111280"/>
                    <a:pt x="114455" y="111827"/>
                  </a:cubicBezTo>
                  <a:lnTo>
                    <a:pt x="152090" y="157227"/>
                  </a:lnTo>
                  <a:lnTo>
                    <a:pt x="175985" y="148983"/>
                  </a:lnTo>
                  <a:lnTo>
                    <a:pt x="124730" y="93189"/>
                  </a:lnTo>
                  <a:lnTo>
                    <a:pt x="86021" y="79928"/>
                  </a:lnTo>
                  <a:cubicBezTo>
                    <a:pt x="85115" y="79632"/>
                    <a:pt x="84405" y="78922"/>
                    <a:pt x="84109" y="78016"/>
                  </a:cubicBezTo>
                  <a:lnTo>
                    <a:pt x="66427" y="20191"/>
                  </a:lnTo>
                  <a:lnTo>
                    <a:pt x="57825" y="0"/>
                  </a:lnTo>
                  <a:lnTo>
                    <a:pt x="45878" y="18518"/>
                  </a:lnTo>
                  <a:cubicBezTo>
                    <a:pt x="44982" y="19770"/>
                    <a:pt x="43305" y="20176"/>
                    <a:pt x="41935" y="19474"/>
                  </a:cubicBezTo>
                  <a:lnTo>
                    <a:pt x="29988" y="13142"/>
                  </a:lnTo>
                  <a:lnTo>
                    <a:pt x="8961" y="34050"/>
                  </a:lnTo>
                  <a:lnTo>
                    <a:pt x="17921" y="51971"/>
                  </a:lnTo>
                  <a:cubicBezTo>
                    <a:pt x="18410" y="52864"/>
                    <a:pt x="18410" y="53945"/>
                    <a:pt x="17921" y="54838"/>
                  </a:cubicBezTo>
                  <a:lnTo>
                    <a:pt x="0" y="83392"/>
                  </a:lnTo>
                  <a:lnTo>
                    <a:pt x="3704" y="1094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5" name="Полилиния: фигура 2199">
              <a:extLst>
                <a:ext uri="{FF2B5EF4-FFF2-40B4-BE49-F238E27FC236}">
                  <a16:creationId xmlns:a16="http://schemas.microsoft.com/office/drawing/2014/main" id="{E26CB472-75A3-4785-842D-62E15B7194F3}"/>
                </a:ext>
              </a:extLst>
            </p:cNvPr>
            <p:cNvSpPr/>
            <p:nvPr/>
          </p:nvSpPr>
          <p:spPr>
            <a:xfrm>
              <a:off x="6537333" y="4340529"/>
              <a:ext cx="42771" cy="59856"/>
            </a:xfrm>
            <a:custGeom>
              <a:avLst/>
              <a:gdLst>
                <a:gd name="connsiteX0" fmla="*/ 0 w 42771"/>
                <a:gd name="connsiteY0" fmla="*/ 26045 h 59856"/>
                <a:gd name="connsiteX1" fmla="*/ 2390 w 42771"/>
                <a:gd name="connsiteY1" fmla="*/ 51254 h 59856"/>
                <a:gd name="connsiteX2" fmla="*/ 25209 w 42771"/>
                <a:gd name="connsiteY2" fmla="*/ 59856 h 59856"/>
                <a:gd name="connsiteX3" fmla="*/ 42771 w 42771"/>
                <a:gd name="connsiteY3" fmla="*/ 30705 h 59856"/>
                <a:gd name="connsiteX4" fmla="*/ 42771 w 42771"/>
                <a:gd name="connsiteY4" fmla="*/ 30705 h 59856"/>
                <a:gd name="connsiteX5" fmla="*/ 23656 w 42771"/>
                <a:gd name="connsiteY5" fmla="*/ 29749 h 59856"/>
                <a:gd name="connsiteX6" fmla="*/ 21266 w 42771"/>
                <a:gd name="connsiteY6" fmla="*/ 28315 h 59856"/>
                <a:gd name="connsiteX7" fmla="*/ 21266 w 42771"/>
                <a:gd name="connsiteY7" fmla="*/ 25567 h 59856"/>
                <a:gd name="connsiteX8" fmla="*/ 33214 w 42771"/>
                <a:gd name="connsiteY8" fmla="*/ 0 h 59856"/>
                <a:gd name="connsiteX9" fmla="*/ 29988 w 42771"/>
                <a:gd name="connsiteY9" fmla="*/ 1075 h 59856"/>
                <a:gd name="connsiteX10" fmla="*/ 13501 w 42771"/>
                <a:gd name="connsiteY10" fmla="*/ 6691 h 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771" h="59856">
                  <a:moveTo>
                    <a:pt x="0" y="26045"/>
                  </a:moveTo>
                  <a:lnTo>
                    <a:pt x="2390" y="51254"/>
                  </a:lnTo>
                  <a:lnTo>
                    <a:pt x="25209" y="59856"/>
                  </a:lnTo>
                  <a:lnTo>
                    <a:pt x="42771" y="30705"/>
                  </a:lnTo>
                  <a:lnTo>
                    <a:pt x="42771" y="30705"/>
                  </a:lnTo>
                  <a:lnTo>
                    <a:pt x="23656" y="29749"/>
                  </a:lnTo>
                  <a:cubicBezTo>
                    <a:pt x="22665" y="29716"/>
                    <a:pt x="21761" y="29174"/>
                    <a:pt x="21266" y="28315"/>
                  </a:cubicBezTo>
                  <a:cubicBezTo>
                    <a:pt x="20799" y="27459"/>
                    <a:pt x="20799" y="26424"/>
                    <a:pt x="21266" y="25567"/>
                  </a:cubicBezTo>
                  <a:lnTo>
                    <a:pt x="33214" y="0"/>
                  </a:lnTo>
                  <a:lnTo>
                    <a:pt x="29988" y="1075"/>
                  </a:lnTo>
                  <a:lnTo>
                    <a:pt x="13501" y="669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6" name="Полилиния: фигура 2200">
              <a:extLst>
                <a:ext uri="{FF2B5EF4-FFF2-40B4-BE49-F238E27FC236}">
                  <a16:creationId xmlns:a16="http://schemas.microsoft.com/office/drawing/2014/main" id="{6F5CA4DC-617C-4F56-9151-ED2FF5523ADF}"/>
                </a:ext>
              </a:extLst>
            </p:cNvPr>
            <p:cNvSpPr/>
            <p:nvPr/>
          </p:nvSpPr>
          <p:spPr>
            <a:xfrm>
              <a:off x="6566485" y="4340171"/>
              <a:ext cx="3225" cy="1075"/>
            </a:xfrm>
            <a:custGeom>
              <a:avLst/>
              <a:gdLst>
                <a:gd name="connsiteX0" fmla="*/ 3226 w 3225"/>
                <a:gd name="connsiteY0" fmla="*/ 0 h 1075"/>
                <a:gd name="connsiteX1" fmla="*/ 0 w 3225"/>
                <a:gd name="connsiteY1" fmla="*/ 1075 h 1075"/>
                <a:gd name="connsiteX2" fmla="*/ 3226 w 3225"/>
                <a:gd name="connsiteY2" fmla="*/ 0 h 1075"/>
                <a:gd name="connsiteX3" fmla="*/ 3226 w 3225"/>
                <a:gd name="connsiteY3" fmla="*/ 0 h 1075"/>
              </a:gdLst>
              <a:ahLst/>
              <a:cxnLst>
                <a:cxn ang="0">
                  <a:pos x="connsiteX0" y="connsiteY0"/>
                </a:cxn>
                <a:cxn ang="0">
                  <a:pos x="connsiteX1" y="connsiteY1"/>
                </a:cxn>
                <a:cxn ang="0">
                  <a:pos x="connsiteX2" y="connsiteY2"/>
                </a:cxn>
                <a:cxn ang="0">
                  <a:pos x="connsiteX3" y="connsiteY3"/>
                </a:cxn>
              </a:cxnLst>
              <a:rect l="l" t="t" r="r" b="b"/>
              <a:pathLst>
                <a:path w="3225" h="1075">
                  <a:moveTo>
                    <a:pt x="3226" y="0"/>
                  </a:moveTo>
                  <a:lnTo>
                    <a:pt x="0" y="1075"/>
                  </a:lnTo>
                  <a:lnTo>
                    <a:pt x="3226" y="0"/>
                  </a:lnTo>
                  <a:lnTo>
                    <a:pt x="322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7" name="Полилиния: фигура 2201">
              <a:extLst>
                <a:ext uri="{FF2B5EF4-FFF2-40B4-BE49-F238E27FC236}">
                  <a16:creationId xmlns:a16="http://schemas.microsoft.com/office/drawing/2014/main" id="{7FB5B98E-978C-43AE-BDDD-49EBF44C3EDF}"/>
                </a:ext>
              </a:extLst>
            </p:cNvPr>
            <p:cNvSpPr/>
            <p:nvPr/>
          </p:nvSpPr>
          <p:spPr>
            <a:xfrm>
              <a:off x="6210812" y="4595605"/>
              <a:ext cx="142531" cy="147788"/>
            </a:xfrm>
            <a:custGeom>
              <a:avLst/>
              <a:gdLst>
                <a:gd name="connsiteX0" fmla="*/ 102030 w 142531"/>
                <a:gd name="connsiteY0" fmla="*/ 12067 h 147788"/>
                <a:gd name="connsiteX1" fmla="*/ 102030 w 142531"/>
                <a:gd name="connsiteY1" fmla="*/ 12067 h 147788"/>
                <a:gd name="connsiteX2" fmla="*/ 98326 w 142531"/>
                <a:gd name="connsiteY2" fmla="*/ 12067 h 147788"/>
                <a:gd name="connsiteX3" fmla="*/ 88052 w 142531"/>
                <a:gd name="connsiteY3" fmla="*/ 5496 h 147788"/>
                <a:gd name="connsiteX4" fmla="*/ 65471 w 142531"/>
                <a:gd name="connsiteY4" fmla="*/ 12425 h 147788"/>
                <a:gd name="connsiteX5" fmla="*/ 63321 w 142531"/>
                <a:gd name="connsiteY5" fmla="*/ 12425 h 147788"/>
                <a:gd name="connsiteX6" fmla="*/ 42771 w 142531"/>
                <a:gd name="connsiteY6" fmla="*/ 3465 h 147788"/>
                <a:gd name="connsiteX7" fmla="*/ 33811 w 142531"/>
                <a:gd name="connsiteY7" fmla="*/ 17921 h 147788"/>
                <a:gd name="connsiteX8" fmla="*/ 33811 w 142531"/>
                <a:gd name="connsiteY8" fmla="*/ 17921 h 147788"/>
                <a:gd name="connsiteX9" fmla="*/ 30944 w 142531"/>
                <a:gd name="connsiteY9" fmla="*/ 22581 h 147788"/>
                <a:gd name="connsiteX10" fmla="*/ 36917 w 142531"/>
                <a:gd name="connsiteY10" fmla="*/ 31422 h 147788"/>
                <a:gd name="connsiteX11" fmla="*/ 36917 w 142531"/>
                <a:gd name="connsiteY11" fmla="*/ 34170 h 147788"/>
                <a:gd name="connsiteX12" fmla="*/ 33094 w 142531"/>
                <a:gd name="connsiteY12" fmla="*/ 43966 h 147788"/>
                <a:gd name="connsiteX13" fmla="*/ 45041 w 142531"/>
                <a:gd name="connsiteY13" fmla="*/ 53643 h 147788"/>
                <a:gd name="connsiteX14" fmla="*/ 45559 w 142531"/>
                <a:gd name="connsiteY14" fmla="*/ 57665 h 147788"/>
                <a:gd name="connsiteX15" fmla="*/ 45041 w 142531"/>
                <a:gd name="connsiteY15" fmla="*/ 58184 h 147788"/>
                <a:gd name="connsiteX16" fmla="*/ 17323 w 142531"/>
                <a:gd name="connsiteY16" fmla="*/ 82078 h 147788"/>
                <a:gd name="connsiteX17" fmla="*/ 2150 w 142531"/>
                <a:gd name="connsiteY17" fmla="*/ 110752 h 147788"/>
                <a:gd name="connsiteX18" fmla="*/ 0 w 142531"/>
                <a:gd name="connsiteY18" fmla="*/ 147789 h 147788"/>
                <a:gd name="connsiteX19" fmla="*/ 9558 w 142531"/>
                <a:gd name="connsiteY19" fmla="*/ 144085 h 147788"/>
                <a:gd name="connsiteX20" fmla="*/ 16487 w 142531"/>
                <a:gd name="connsiteY20" fmla="*/ 141457 h 147788"/>
                <a:gd name="connsiteX21" fmla="*/ 47909 w 142531"/>
                <a:gd name="connsiteY21" fmla="*/ 141457 h 147788"/>
                <a:gd name="connsiteX22" fmla="*/ 47909 w 142531"/>
                <a:gd name="connsiteY22" fmla="*/ 138350 h 147788"/>
                <a:gd name="connsiteX23" fmla="*/ 60692 w 142531"/>
                <a:gd name="connsiteY23" fmla="*/ 116725 h 147788"/>
                <a:gd name="connsiteX24" fmla="*/ 63679 w 142531"/>
                <a:gd name="connsiteY24" fmla="*/ 116487 h 147788"/>
                <a:gd name="connsiteX25" fmla="*/ 114694 w 142531"/>
                <a:gd name="connsiteY25" fmla="*/ 110752 h 147788"/>
                <a:gd name="connsiteX26" fmla="*/ 123416 w 142531"/>
                <a:gd name="connsiteY26" fmla="*/ 86857 h 147788"/>
                <a:gd name="connsiteX27" fmla="*/ 123416 w 142531"/>
                <a:gd name="connsiteY27" fmla="*/ 85901 h 147788"/>
                <a:gd name="connsiteX28" fmla="*/ 142532 w 142531"/>
                <a:gd name="connsiteY28" fmla="*/ 63679 h 147788"/>
                <a:gd name="connsiteX29" fmla="*/ 136319 w 142531"/>
                <a:gd name="connsiteY29" fmla="*/ 34886 h 147788"/>
                <a:gd name="connsiteX30" fmla="*/ 123416 w 142531"/>
                <a:gd name="connsiteY30" fmla="*/ 21744 h 147788"/>
                <a:gd name="connsiteX31" fmla="*/ 122819 w 142531"/>
                <a:gd name="connsiteY31" fmla="*/ 18399 h 147788"/>
                <a:gd name="connsiteX32" fmla="*/ 127000 w 142531"/>
                <a:gd name="connsiteY32" fmla="*/ 8961 h 147788"/>
                <a:gd name="connsiteX33" fmla="*/ 113500 w 142531"/>
                <a:gd name="connsiteY33" fmla="*/ 0 h 14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531" h="147788">
                  <a:moveTo>
                    <a:pt x="102030" y="12067"/>
                  </a:moveTo>
                  <a:lnTo>
                    <a:pt x="102030" y="12067"/>
                  </a:lnTo>
                  <a:cubicBezTo>
                    <a:pt x="100981" y="13024"/>
                    <a:pt x="99375" y="13024"/>
                    <a:pt x="98326" y="12067"/>
                  </a:cubicBezTo>
                  <a:lnTo>
                    <a:pt x="88052" y="5496"/>
                  </a:lnTo>
                  <a:lnTo>
                    <a:pt x="65471" y="12425"/>
                  </a:lnTo>
                  <a:cubicBezTo>
                    <a:pt x="64774" y="12662"/>
                    <a:pt x="64018" y="12662"/>
                    <a:pt x="63321" y="12425"/>
                  </a:cubicBezTo>
                  <a:lnTo>
                    <a:pt x="42771" y="3465"/>
                  </a:lnTo>
                  <a:lnTo>
                    <a:pt x="33811" y="17921"/>
                  </a:lnTo>
                  <a:lnTo>
                    <a:pt x="33811" y="17921"/>
                  </a:lnTo>
                  <a:lnTo>
                    <a:pt x="30944" y="22581"/>
                  </a:lnTo>
                  <a:lnTo>
                    <a:pt x="36917" y="31422"/>
                  </a:lnTo>
                  <a:cubicBezTo>
                    <a:pt x="37327" y="32292"/>
                    <a:pt x="37327" y="33299"/>
                    <a:pt x="36917" y="34170"/>
                  </a:cubicBezTo>
                  <a:lnTo>
                    <a:pt x="33094" y="43966"/>
                  </a:lnTo>
                  <a:lnTo>
                    <a:pt x="45041" y="53643"/>
                  </a:lnTo>
                  <a:cubicBezTo>
                    <a:pt x="46295" y="54611"/>
                    <a:pt x="46527" y="56412"/>
                    <a:pt x="45559" y="57665"/>
                  </a:cubicBezTo>
                  <a:cubicBezTo>
                    <a:pt x="45410" y="57860"/>
                    <a:pt x="45235" y="58034"/>
                    <a:pt x="45041" y="58184"/>
                  </a:cubicBezTo>
                  <a:lnTo>
                    <a:pt x="17323" y="82078"/>
                  </a:lnTo>
                  <a:lnTo>
                    <a:pt x="2150" y="110752"/>
                  </a:lnTo>
                  <a:lnTo>
                    <a:pt x="0" y="147789"/>
                  </a:lnTo>
                  <a:lnTo>
                    <a:pt x="9558" y="144085"/>
                  </a:lnTo>
                  <a:lnTo>
                    <a:pt x="16487" y="141457"/>
                  </a:lnTo>
                  <a:lnTo>
                    <a:pt x="47909" y="141457"/>
                  </a:lnTo>
                  <a:cubicBezTo>
                    <a:pt x="47436" y="140475"/>
                    <a:pt x="47436" y="139332"/>
                    <a:pt x="47909" y="138350"/>
                  </a:cubicBezTo>
                  <a:lnTo>
                    <a:pt x="60692" y="116725"/>
                  </a:lnTo>
                  <a:cubicBezTo>
                    <a:pt x="61541" y="116030"/>
                    <a:pt x="62731" y="115935"/>
                    <a:pt x="63679" y="116487"/>
                  </a:cubicBezTo>
                  <a:lnTo>
                    <a:pt x="114694" y="110752"/>
                  </a:lnTo>
                  <a:lnTo>
                    <a:pt x="123416" y="86857"/>
                  </a:lnTo>
                  <a:cubicBezTo>
                    <a:pt x="123351" y="86542"/>
                    <a:pt x="123351" y="86216"/>
                    <a:pt x="123416" y="85901"/>
                  </a:cubicBezTo>
                  <a:lnTo>
                    <a:pt x="142532" y="63679"/>
                  </a:lnTo>
                  <a:lnTo>
                    <a:pt x="136319" y="34886"/>
                  </a:lnTo>
                  <a:lnTo>
                    <a:pt x="123416" y="21744"/>
                  </a:lnTo>
                  <a:cubicBezTo>
                    <a:pt x="122570" y="20847"/>
                    <a:pt x="122336" y="19534"/>
                    <a:pt x="122819" y="18399"/>
                  </a:cubicBezTo>
                  <a:lnTo>
                    <a:pt x="127000" y="8961"/>
                  </a:lnTo>
                  <a:lnTo>
                    <a:pt x="11350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8" name="Полилиния: фигура 2202">
              <a:extLst>
                <a:ext uri="{FF2B5EF4-FFF2-40B4-BE49-F238E27FC236}">
                  <a16:creationId xmlns:a16="http://schemas.microsoft.com/office/drawing/2014/main" id="{67363266-FE2A-4EA6-83FE-3314C7D8FF77}"/>
                </a:ext>
              </a:extLst>
            </p:cNvPr>
            <p:cNvSpPr/>
            <p:nvPr/>
          </p:nvSpPr>
          <p:spPr>
            <a:xfrm>
              <a:off x="6220729" y="4738137"/>
              <a:ext cx="6929" cy="2628"/>
            </a:xfrm>
            <a:custGeom>
              <a:avLst/>
              <a:gdLst>
                <a:gd name="connsiteX0" fmla="*/ 6929 w 6929"/>
                <a:gd name="connsiteY0" fmla="*/ 0 h 2628"/>
                <a:gd name="connsiteX1" fmla="*/ 0 w 6929"/>
                <a:gd name="connsiteY1" fmla="*/ 2628 h 2628"/>
                <a:gd name="connsiteX2" fmla="*/ 6929 w 6929"/>
                <a:gd name="connsiteY2" fmla="*/ 0 h 2628"/>
                <a:gd name="connsiteX3" fmla="*/ 6929 w 6929"/>
                <a:gd name="connsiteY3" fmla="*/ 0 h 2628"/>
              </a:gdLst>
              <a:ahLst/>
              <a:cxnLst>
                <a:cxn ang="0">
                  <a:pos x="connsiteX0" y="connsiteY0"/>
                </a:cxn>
                <a:cxn ang="0">
                  <a:pos x="connsiteX1" y="connsiteY1"/>
                </a:cxn>
                <a:cxn ang="0">
                  <a:pos x="connsiteX2" y="connsiteY2"/>
                </a:cxn>
                <a:cxn ang="0">
                  <a:pos x="connsiteX3" y="connsiteY3"/>
                </a:cxn>
              </a:cxnLst>
              <a:rect l="l" t="t" r="r" b="b"/>
              <a:pathLst>
                <a:path w="6929" h="2628">
                  <a:moveTo>
                    <a:pt x="6929" y="0"/>
                  </a:moveTo>
                  <a:lnTo>
                    <a:pt x="0" y="2628"/>
                  </a:lnTo>
                  <a:lnTo>
                    <a:pt x="6929" y="0"/>
                  </a:lnTo>
                  <a:lnTo>
                    <a:pt x="692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19" name="Полилиния: фигура 2203">
              <a:extLst>
                <a:ext uri="{FF2B5EF4-FFF2-40B4-BE49-F238E27FC236}">
                  <a16:creationId xmlns:a16="http://schemas.microsoft.com/office/drawing/2014/main" id="{843EC5D1-4CC3-4C6A-8CBF-BD72F92A64C5}"/>
                </a:ext>
              </a:extLst>
            </p:cNvPr>
            <p:cNvSpPr/>
            <p:nvPr/>
          </p:nvSpPr>
          <p:spPr>
            <a:xfrm>
              <a:off x="6328852" y="4578401"/>
              <a:ext cx="208003" cy="264753"/>
            </a:xfrm>
            <a:custGeom>
              <a:avLst/>
              <a:gdLst>
                <a:gd name="connsiteX0" fmla="*/ 194025 w 208003"/>
                <a:gd name="connsiteY0" fmla="*/ 20549 h 264753"/>
                <a:gd name="connsiteX1" fmla="*/ 192472 w 208003"/>
                <a:gd name="connsiteY1" fmla="*/ 20549 h 264753"/>
                <a:gd name="connsiteX2" fmla="*/ 181719 w 208003"/>
                <a:gd name="connsiteY2" fmla="*/ 12425 h 264753"/>
                <a:gd name="connsiteX3" fmla="*/ 162962 w 208003"/>
                <a:gd name="connsiteY3" fmla="*/ 21386 h 264753"/>
                <a:gd name="connsiteX4" fmla="*/ 153882 w 208003"/>
                <a:gd name="connsiteY4" fmla="*/ 35722 h 264753"/>
                <a:gd name="connsiteX5" fmla="*/ 152687 w 208003"/>
                <a:gd name="connsiteY5" fmla="*/ 36798 h 264753"/>
                <a:gd name="connsiteX6" fmla="*/ 152687 w 208003"/>
                <a:gd name="connsiteY6" fmla="*/ 36798 h 264753"/>
                <a:gd name="connsiteX7" fmla="*/ 151373 w 208003"/>
                <a:gd name="connsiteY7" fmla="*/ 36798 h 264753"/>
                <a:gd name="connsiteX8" fmla="*/ 109677 w 208003"/>
                <a:gd name="connsiteY8" fmla="*/ 29868 h 264753"/>
                <a:gd name="connsiteX9" fmla="*/ 108363 w 208003"/>
                <a:gd name="connsiteY9" fmla="*/ 29271 h 264753"/>
                <a:gd name="connsiteX10" fmla="*/ 75627 w 208003"/>
                <a:gd name="connsiteY10" fmla="*/ 5376 h 264753"/>
                <a:gd name="connsiteX11" fmla="*/ 55197 w 208003"/>
                <a:gd name="connsiteY11" fmla="*/ 6212 h 264753"/>
                <a:gd name="connsiteX12" fmla="*/ 52807 w 208003"/>
                <a:gd name="connsiteY12" fmla="*/ 5257 h 264753"/>
                <a:gd name="connsiteX13" fmla="*/ 47909 w 208003"/>
                <a:gd name="connsiteY13" fmla="*/ 0 h 264753"/>
                <a:gd name="connsiteX14" fmla="*/ 11111 w 208003"/>
                <a:gd name="connsiteY14" fmla="*/ 0 h 264753"/>
                <a:gd name="connsiteX15" fmla="*/ 0 w 208003"/>
                <a:gd name="connsiteY15" fmla="*/ 13023 h 264753"/>
                <a:gd name="connsiteX16" fmla="*/ 14815 w 208003"/>
                <a:gd name="connsiteY16" fmla="*/ 22939 h 264753"/>
                <a:gd name="connsiteX17" fmla="*/ 15890 w 208003"/>
                <a:gd name="connsiteY17" fmla="*/ 26643 h 264753"/>
                <a:gd name="connsiteX18" fmla="*/ 11589 w 208003"/>
                <a:gd name="connsiteY18" fmla="*/ 36439 h 264753"/>
                <a:gd name="connsiteX19" fmla="*/ 23536 w 208003"/>
                <a:gd name="connsiteY19" fmla="*/ 48387 h 264753"/>
                <a:gd name="connsiteX20" fmla="*/ 24373 w 208003"/>
                <a:gd name="connsiteY20" fmla="*/ 49820 h 264753"/>
                <a:gd name="connsiteX21" fmla="*/ 31183 w 208003"/>
                <a:gd name="connsiteY21" fmla="*/ 80883 h 264753"/>
                <a:gd name="connsiteX22" fmla="*/ 30466 w 208003"/>
                <a:gd name="connsiteY22" fmla="*/ 83512 h 264753"/>
                <a:gd name="connsiteX23" fmla="*/ 10753 w 208003"/>
                <a:gd name="connsiteY23" fmla="*/ 106451 h 264753"/>
                <a:gd name="connsiteX24" fmla="*/ 2390 w 208003"/>
                <a:gd name="connsiteY24" fmla="*/ 129509 h 264753"/>
                <a:gd name="connsiteX25" fmla="*/ 23178 w 208003"/>
                <a:gd name="connsiteY25" fmla="*/ 144324 h 264753"/>
                <a:gd name="connsiteX26" fmla="*/ 24492 w 208003"/>
                <a:gd name="connsiteY26" fmla="*/ 146953 h 264753"/>
                <a:gd name="connsiteX27" fmla="*/ 22939 w 208003"/>
                <a:gd name="connsiteY27" fmla="*/ 149342 h 264753"/>
                <a:gd name="connsiteX28" fmla="*/ 7049 w 208003"/>
                <a:gd name="connsiteY28" fmla="*/ 158302 h 264753"/>
                <a:gd name="connsiteX29" fmla="*/ 106332 w 208003"/>
                <a:gd name="connsiteY29" fmla="*/ 221982 h 264753"/>
                <a:gd name="connsiteX30" fmla="*/ 107407 w 208003"/>
                <a:gd name="connsiteY30" fmla="*/ 225805 h 264753"/>
                <a:gd name="connsiteX31" fmla="*/ 101552 w 208003"/>
                <a:gd name="connsiteY31" fmla="*/ 238469 h 264753"/>
                <a:gd name="connsiteX32" fmla="*/ 138231 w 208003"/>
                <a:gd name="connsiteY32" fmla="*/ 264753 h 264753"/>
                <a:gd name="connsiteX33" fmla="*/ 138231 w 208003"/>
                <a:gd name="connsiteY33" fmla="*/ 262961 h 264753"/>
                <a:gd name="connsiteX34" fmla="*/ 138231 w 208003"/>
                <a:gd name="connsiteY34" fmla="*/ 262006 h 264753"/>
                <a:gd name="connsiteX35" fmla="*/ 154718 w 208003"/>
                <a:gd name="connsiteY35" fmla="*/ 238110 h 264753"/>
                <a:gd name="connsiteX36" fmla="*/ 151731 w 208003"/>
                <a:gd name="connsiteY36" fmla="*/ 224610 h 264753"/>
                <a:gd name="connsiteX37" fmla="*/ 151731 w 208003"/>
                <a:gd name="connsiteY37" fmla="*/ 222220 h 264753"/>
                <a:gd name="connsiteX38" fmla="*/ 164515 w 208003"/>
                <a:gd name="connsiteY38" fmla="*/ 203822 h 264753"/>
                <a:gd name="connsiteX39" fmla="*/ 165232 w 208003"/>
                <a:gd name="connsiteY39" fmla="*/ 203105 h 264753"/>
                <a:gd name="connsiteX40" fmla="*/ 195578 w 208003"/>
                <a:gd name="connsiteY40" fmla="*/ 182555 h 264753"/>
                <a:gd name="connsiteX41" fmla="*/ 198326 w 208003"/>
                <a:gd name="connsiteY41" fmla="*/ 177538 h 264753"/>
                <a:gd name="connsiteX42" fmla="*/ 185662 w 208003"/>
                <a:gd name="connsiteY42" fmla="*/ 160572 h 264753"/>
                <a:gd name="connsiteX43" fmla="*/ 185662 w 208003"/>
                <a:gd name="connsiteY43" fmla="*/ 158780 h 264753"/>
                <a:gd name="connsiteX44" fmla="*/ 185662 w 208003"/>
                <a:gd name="connsiteY44" fmla="*/ 53883 h 264753"/>
                <a:gd name="connsiteX45" fmla="*/ 185662 w 208003"/>
                <a:gd name="connsiteY45" fmla="*/ 52091 h 264753"/>
                <a:gd name="connsiteX46" fmla="*/ 208003 w 208003"/>
                <a:gd name="connsiteY46" fmla="*/ 21744 h 26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8003" h="264753">
                  <a:moveTo>
                    <a:pt x="194025" y="20549"/>
                  </a:moveTo>
                  <a:lnTo>
                    <a:pt x="192472" y="20549"/>
                  </a:lnTo>
                  <a:lnTo>
                    <a:pt x="181719" y="12425"/>
                  </a:lnTo>
                  <a:lnTo>
                    <a:pt x="162962" y="21386"/>
                  </a:lnTo>
                  <a:lnTo>
                    <a:pt x="153882" y="35722"/>
                  </a:lnTo>
                  <a:cubicBezTo>
                    <a:pt x="153638" y="36222"/>
                    <a:pt x="153210" y="36607"/>
                    <a:pt x="152687" y="36798"/>
                  </a:cubicBezTo>
                  <a:lnTo>
                    <a:pt x="152687" y="36798"/>
                  </a:lnTo>
                  <a:lnTo>
                    <a:pt x="151373" y="36798"/>
                  </a:lnTo>
                  <a:lnTo>
                    <a:pt x="109677" y="29868"/>
                  </a:lnTo>
                  <a:lnTo>
                    <a:pt x="108363" y="29271"/>
                  </a:lnTo>
                  <a:lnTo>
                    <a:pt x="75627" y="5376"/>
                  </a:lnTo>
                  <a:lnTo>
                    <a:pt x="55197" y="6212"/>
                  </a:lnTo>
                  <a:cubicBezTo>
                    <a:pt x="54316" y="6170"/>
                    <a:pt x="53475" y="5834"/>
                    <a:pt x="52807" y="5257"/>
                  </a:cubicBezTo>
                  <a:lnTo>
                    <a:pt x="47909" y="0"/>
                  </a:lnTo>
                  <a:lnTo>
                    <a:pt x="11111" y="0"/>
                  </a:lnTo>
                  <a:lnTo>
                    <a:pt x="0" y="13023"/>
                  </a:lnTo>
                  <a:lnTo>
                    <a:pt x="14815" y="22939"/>
                  </a:lnTo>
                  <a:cubicBezTo>
                    <a:pt x="16029" y="23746"/>
                    <a:pt x="16484" y="25311"/>
                    <a:pt x="15890" y="26643"/>
                  </a:cubicBezTo>
                  <a:lnTo>
                    <a:pt x="11589" y="36439"/>
                  </a:lnTo>
                  <a:lnTo>
                    <a:pt x="23536" y="48387"/>
                  </a:lnTo>
                  <a:cubicBezTo>
                    <a:pt x="23945" y="48776"/>
                    <a:pt x="24235" y="49273"/>
                    <a:pt x="24373" y="49820"/>
                  </a:cubicBezTo>
                  <a:lnTo>
                    <a:pt x="31183" y="80883"/>
                  </a:lnTo>
                  <a:cubicBezTo>
                    <a:pt x="31426" y="81825"/>
                    <a:pt x="31153" y="82824"/>
                    <a:pt x="30466" y="83512"/>
                  </a:cubicBezTo>
                  <a:lnTo>
                    <a:pt x="10753" y="106451"/>
                  </a:lnTo>
                  <a:lnTo>
                    <a:pt x="2390" y="129509"/>
                  </a:lnTo>
                  <a:lnTo>
                    <a:pt x="23178" y="144324"/>
                  </a:lnTo>
                  <a:cubicBezTo>
                    <a:pt x="24013" y="144938"/>
                    <a:pt x="24502" y="145916"/>
                    <a:pt x="24492" y="146953"/>
                  </a:cubicBezTo>
                  <a:cubicBezTo>
                    <a:pt x="24412" y="147961"/>
                    <a:pt x="23828" y="148860"/>
                    <a:pt x="22939" y="149342"/>
                  </a:cubicBezTo>
                  <a:lnTo>
                    <a:pt x="7049" y="158302"/>
                  </a:lnTo>
                  <a:lnTo>
                    <a:pt x="106332" y="221982"/>
                  </a:lnTo>
                  <a:cubicBezTo>
                    <a:pt x="107657" y="222762"/>
                    <a:pt x="108132" y="224448"/>
                    <a:pt x="107407" y="225805"/>
                  </a:cubicBezTo>
                  <a:lnTo>
                    <a:pt x="101552" y="238469"/>
                  </a:lnTo>
                  <a:lnTo>
                    <a:pt x="138231" y="264753"/>
                  </a:lnTo>
                  <a:lnTo>
                    <a:pt x="138231" y="262961"/>
                  </a:lnTo>
                  <a:cubicBezTo>
                    <a:pt x="138188" y="262644"/>
                    <a:pt x="138188" y="262322"/>
                    <a:pt x="138231" y="262006"/>
                  </a:cubicBezTo>
                  <a:lnTo>
                    <a:pt x="154718" y="238110"/>
                  </a:lnTo>
                  <a:lnTo>
                    <a:pt x="151731" y="224610"/>
                  </a:lnTo>
                  <a:cubicBezTo>
                    <a:pt x="151384" y="223852"/>
                    <a:pt x="151384" y="222979"/>
                    <a:pt x="151731" y="222220"/>
                  </a:cubicBezTo>
                  <a:lnTo>
                    <a:pt x="164515" y="203822"/>
                  </a:lnTo>
                  <a:cubicBezTo>
                    <a:pt x="164515" y="203822"/>
                    <a:pt x="164515" y="203822"/>
                    <a:pt x="165232" y="203105"/>
                  </a:cubicBezTo>
                  <a:lnTo>
                    <a:pt x="195578" y="182555"/>
                  </a:lnTo>
                  <a:lnTo>
                    <a:pt x="198326" y="177538"/>
                  </a:lnTo>
                  <a:lnTo>
                    <a:pt x="185662" y="160572"/>
                  </a:lnTo>
                  <a:cubicBezTo>
                    <a:pt x="185499" y="159986"/>
                    <a:pt x="185499" y="159367"/>
                    <a:pt x="185662" y="158780"/>
                  </a:cubicBezTo>
                  <a:lnTo>
                    <a:pt x="185662" y="53883"/>
                  </a:lnTo>
                  <a:cubicBezTo>
                    <a:pt x="185470" y="53301"/>
                    <a:pt x="185470" y="52673"/>
                    <a:pt x="185662" y="52091"/>
                  </a:cubicBezTo>
                  <a:lnTo>
                    <a:pt x="208003" y="217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20" name="Полилиния: фигура 2204">
              <a:extLst>
                <a:ext uri="{FF2B5EF4-FFF2-40B4-BE49-F238E27FC236}">
                  <a16:creationId xmlns:a16="http://schemas.microsoft.com/office/drawing/2014/main" id="{C9AAA9B5-C8AB-40AC-9A33-7F780D604A1C}"/>
                </a:ext>
              </a:extLst>
            </p:cNvPr>
            <p:cNvSpPr/>
            <p:nvPr/>
          </p:nvSpPr>
          <p:spPr>
            <a:xfrm>
              <a:off x="6430046" y="4816631"/>
              <a:ext cx="36678" cy="26284"/>
            </a:xfrm>
            <a:custGeom>
              <a:avLst/>
              <a:gdLst>
                <a:gd name="connsiteX0" fmla="*/ 36678 w 36678"/>
                <a:gd name="connsiteY0" fmla="*/ 26284 h 26284"/>
                <a:gd name="connsiteX1" fmla="*/ 36678 w 36678"/>
                <a:gd name="connsiteY1" fmla="*/ 26284 h 26284"/>
                <a:gd name="connsiteX2" fmla="*/ 0 w 36678"/>
                <a:gd name="connsiteY2" fmla="*/ 0 h 26284"/>
                <a:gd name="connsiteX3" fmla="*/ 36678 w 36678"/>
                <a:gd name="connsiteY3" fmla="*/ 26284 h 26284"/>
              </a:gdLst>
              <a:ahLst/>
              <a:cxnLst>
                <a:cxn ang="0">
                  <a:pos x="connsiteX0" y="connsiteY0"/>
                </a:cxn>
                <a:cxn ang="0">
                  <a:pos x="connsiteX1" y="connsiteY1"/>
                </a:cxn>
                <a:cxn ang="0">
                  <a:pos x="connsiteX2" y="connsiteY2"/>
                </a:cxn>
                <a:cxn ang="0">
                  <a:pos x="connsiteX3" y="connsiteY3"/>
                </a:cxn>
              </a:cxnLst>
              <a:rect l="l" t="t" r="r" b="b"/>
              <a:pathLst>
                <a:path w="36678" h="26284">
                  <a:moveTo>
                    <a:pt x="36678" y="26284"/>
                  </a:moveTo>
                  <a:lnTo>
                    <a:pt x="36678" y="26284"/>
                  </a:lnTo>
                  <a:lnTo>
                    <a:pt x="0" y="0"/>
                  </a:lnTo>
                  <a:lnTo>
                    <a:pt x="36678" y="2628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21" name="Полилиния: фигура 2205">
              <a:extLst>
                <a:ext uri="{FF2B5EF4-FFF2-40B4-BE49-F238E27FC236}">
                  <a16:creationId xmlns:a16="http://schemas.microsoft.com/office/drawing/2014/main" id="{566E6916-D4CF-42D5-8D81-30058EA6C1C3}"/>
                </a:ext>
              </a:extLst>
            </p:cNvPr>
            <p:cNvSpPr/>
            <p:nvPr/>
          </p:nvSpPr>
          <p:spPr>
            <a:xfrm>
              <a:off x="6335542" y="4736584"/>
              <a:ext cx="99282" cy="63559"/>
            </a:xfrm>
            <a:custGeom>
              <a:avLst/>
              <a:gdLst>
                <a:gd name="connsiteX0" fmla="*/ 0 w 99282"/>
                <a:gd name="connsiteY0" fmla="*/ 0 h 63559"/>
                <a:gd name="connsiteX1" fmla="*/ 99283 w 99282"/>
                <a:gd name="connsiteY1" fmla="*/ 63560 h 63559"/>
                <a:gd name="connsiteX2" fmla="*/ 0 w 99282"/>
                <a:gd name="connsiteY2" fmla="*/ 0 h 63559"/>
                <a:gd name="connsiteX3" fmla="*/ 0 w 99282"/>
                <a:gd name="connsiteY3" fmla="*/ 0 h 63559"/>
              </a:gdLst>
              <a:ahLst/>
              <a:cxnLst>
                <a:cxn ang="0">
                  <a:pos x="connsiteX0" y="connsiteY0"/>
                </a:cxn>
                <a:cxn ang="0">
                  <a:pos x="connsiteX1" y="connsiteY1"/>
                </a:cxn>
                <a:cxn ang="0">
                  <a:pos x="connsiteX2" y="connsiteY2"/>
                </a:cxn>
                <a:cxn ang="0">
                  <a:pos x="connsiteX3" y="connsiteY3"/>
                </a:cxn>
              </a:cxnLst>
              <a:rect l="l" t="t" r="r" b="b"/>
              <a:pathLst>
                <a:path w="99282" h="63559">
                  <a:moveTo>
                    <a:pt x="0" y="0"/>
                  </a:moveTo>
                  <a:lnTo>
                    <a:pt x="99283" y="6356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22" name="Полилиния: фигура 2206">
              <a:extLst>
                <a:ext uri="{FF2B5EF4-FFF2-40B4-BE49-F238E27FC236}">
                  <a16:creationId xmlns:a16="http://schemas.microsoft.com/office/drawing/2014/main" id="{0B36DC23-8877-46AF-95C8-A63B1B45929E}"/>
                </a:ext>
              </a:extLst>
            </p:cNvPr>
            <p:cNvSpPr/>
            <p:nvPr/>
          </p:nvSpPr>
          <p:spPr>
            <a:xfrm>
              <a:off x="6330883" y="4684613"/>
              <a:ext cx="8363" cy="23058"/>
            </a:xfrm>
            <a:custGeom>
              <a:avLst/>
              <a:gdLst>
                <a:gd name="connsiteX0" fmla="*/ 0 w 8363"/>
                <a:gd name="connsiteY0" fmla="*/ 23058 h 23058"/>
                <a:gd name="connsiteX1" fmla="*/ 8363 w 8363"/>
                <a:gd name="connsiteY1" fmla="*/ 0 h 23058"/>
                <a:gd name="connsiteX2" fmla="*/ 0 w 8363"/>
                <a:gd name="connsiteY2" fmla="*/ 23058 h 23058"/>
                <a:gd name="connsiteX3" fmla="*/ 0 w 8363"/>
                <a:gd name="connsiteY3" fmla="*/ 23058 h 23058"/>
              </a:gdLst>
              <a:ahLst/>
              <a:cxnLst>
                <a:cxn ang="0">
                  <a:pos x="connsiteX0" y="connsiteY0"/>
                </a:cxn>
                <a:cxn ang="0">
                  <a:pos x="connsiteX1" y="connsiteY1"/>
                </a:cxn>
                <a:cxn ang="0">
                  <a:pos x="connsiteX2" y="connsiteY2"/>
                </a:cxn>
                <a:cxn ang="0">
                  <a:pos x="connsiteX3" y="connsiteY3"/>
                </a:cxn>
              </a:cxnLst>
              <a:rect l="l" t="t" r="r" b="b"/>
              <a:pathLst>
                <a:path w="8363" h="23058">
                  <a:moveTo>
                    <a:pt x="0" y="23058"/>
                  </a:moveTo>
                  <a:lnTo>
                    <a:pt x="8363" y="0"/>
                  </a:lnTo>
                  <a:lnTo>
                    <a:pt x="0" y="23058"/>
                  </a:lnTo>
                  <a:lnTo>
                    <a:pt x="0" y="230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23" name="Полилиния: фигура 2207">
              <a:extLst>
                <a:ext uri="{FF2B5EF4-FFF2-40B4-BE49-F238E27FC236}">
                  <a16:creationId xmlns:a16="http://schemas.microsoft.com/office/drawing/2014/main" id="{F55CA6DF-9AB1-4714-9497-F4869EB20068}"/>
                </a:ext>
              </a:extLst>
            </p:cNvPr>
            <p:cNvSpPr/>
            <p:nvPr/>
          </p:nvSpPr>
          <p:spPr>
            <a:xfrm>
              <a:off x="6305794" y="4283182"/>
              <a:ext cx="392828" cy="324489"/>
            </a:xfrm>
            <a:custGeom>
              <a:avLst/>
              <a:gdLst>
                <a:gd name="connsiteX0" fmla="*/ 31422 w 392828"/>
                <a:gd name="connsiteY0" fmla="*/ 176940 h 324489"/>
                <a:gd name="connsiteX1" fmla="*/ 28554 w 392828"/>
                <a:gd name="connsiteY1" fmla="*/ 179927 h 324489"/>
                <a:gd name="connsiteX2" fmla="*/ 2390 w 392828"/>
                <a:gd name="connsiteY2" fmla="*/ 180763 h 324489"/>
                <a:gd name="connsiteX3" fmla="*/ 0 w 392828"/>
                <a:gd name="connsiteY3" fmla="*/ 198206 h 324489"/>
                <a:gd name="connsiteX4" fmla="*/ 16487 w 392828"/>
                <a:gd name="connsiteY4" fmla="*/ 201910 h 324489"/>
                <a:gd name="connsiteX5" fmla="*/ 18041 w 392828"/>
                <a:gd name="connsiteY5" fmla="*/ 202746 h 324489"/>
                <a:gd name="connsiteX6" fmla="*/ 46356 w 392828"/>
                <a:gd name="connsiteY6" fmla="*/ 232734 h 324489"/>
                <a:gd name="connsiteX7" fmla="*/ 47192 w 392828"/>
                <a:gd name="connsiteY7" fmla="*/ 234526 h 324489"/>
                <a:gd name="connsiteX8" fmla="*/ 49940 w 392828"/>
                <a:gd name="connsiteY8" fmla="*/ 262005 h 324489"/>
                <a:gd name="connsiteX9" fmla="*/ 58542 w 392828"/>
                <a:gd name="connsiteY9" fmla="*/ 268815 h 324489"/>
                <a:gd name="connsiteX10" fmla="*/ 70489 w 392828"/>
                <a:gd name="connsiteY10" fmla="*/ 264156 h 324489"/>
                <a:gd name="connsiteX11" fmla="*/ 73357 w 392828"/>
                <a:gd name="connsiteY11" fmla="*/ 264156 h 324489"/>
                <a:gd name="connsiteX12" fmla="*/ 74671 w 392828"/>
                <a:gd name="connsiteY12" fmla="*/ 266664 h 324489"/>
                <a:gd name="connsiteX13" fmla="*/ 74671 w 392828"/>
                <a:gd name="connsiteY13" fmla="*/ 290560 h 324489"/>
                <a:gd name="connsiteX14" fmla="*/ 78614 w 392828"/>
                <a:gd name="connsiteY14" fmla="*/ 294980 h 324489"/>
                <a:gd name="connsiteX15" fmla="*/ 98805 w 392828"/>
                <a:gd name="connsiteY15" fmla="*/ 294024 h 324489"/>
                <a:gd name="connsiteX16" fmla="*/ 100597 w 392828"/>
                <a:gd name="connsiteY16" fmla="*/ 294024 h 324489"/>
                <a:gd name="connsiteX17" fmla="*/ 133691 w 392828"/>
                <a:gd name="connsiteY17" fmla="*/ 317919 h 324489"/>
                <a:gd name="connsiteX18" fmla="*/ 172758 w 392828"/>
                <a:gd name="connsiteY18" fmla="*/ 324490 h 324489"/>
                <a:gd name="connsiteX19" fmla="*/ 181122 w 392828"/>
                <a:gd name="connsiteY19" fmla="*/ 310989 h 324489"/>
                <a:gd name="connsiteX20" fmla="*/ 182436 w 392828"/>
                <a:gd name="connsiteY20" fmla="*/ 309914 h 324489"/>
                <a:gd name="connsiteX21" fmla="*/ 203702 w 392828"/>
                <a:gd name="connsiteY21" fmla="*/ 299759 h 324489"/>
                <a:gd name="connsiteX22" fmla="*/ 206689 w 392828"/>
                <a:gd name="connsiteY22" fmla="*/ 299759 h 324489"/>
                <a:gd name="connsiteX23" fmla="*/ 218637 w 392828"/>
                <a:gd name="connsiteY23" fmla="*/ 308361 h 324489"/>
                <a:gd name="connsiteX24" fmla="*/ 236558 w 392828"/>
                <a:gd name="connsiteY24" fmla="*/ 309675 h 324489"/>
                <a:gd name="connsiteX25" fmla="*/ 240142 w 392828"/>
                <a:gd name="connsiteY25" fmla="*/ 304896 h 324489"/>
                <a:gd name="connsiteX26" fmla="*/ 242531 w 392828"/>
                <a:gd name="connsiteY26" fmla="*/ 303701 h 324489"/>
                <a:gd name="connsiteX27" fmla="*/ 264753 w 392828"/>
                <a:gd name="connsiteY27" fmla="*/ 303701 h 324489"/>
                <a:gd name="connsiteX28" fmla="*/ 267382 w 392828"/>
                <a:gd name="connsiteY28" fmla="*/ 289962 h 324489"/>
                <a:gd name="connsiteX29" fmla="*/ 268815 w 392828"/>
                <a:gd name="connsiteY29" fmla="*/ 287811 h 324489"/>
                <a:gd name="connsiteX30" fmla="*/ 293546 w 392828"/>
                <a:gd name="connsiteY30" fmla="*/ 274789 h 324489"/>
                <a:gd name="connsiteX31" fmla="*/ 295816 w 392828"/>
                <a:gd name="connsiteY31" fmla="*/ 274789 h 324489"/>
                <a:gd name="connsiteX32" fmla="*/ 320547 w 392828"/>
                <a:gd name="connsiteY32" fmla="*/ 282674 h 324489"/>
                <a:gd name="connsiteX33" fmla="*/ 392829 w 392828"/>
                <a:gd name="connsiteY33" fmla="*/ 195339 h 324489"/>
                <a:gd name="connsiteX34" fmla="*/ 368934 w 392828"/>
                <a:gd name="connsiteY34" fmla="*/ 195339 h 324489"/>
                <a:gd name="connsiteX35" fmla="*/ 367978 w 392828"/>
                <a:gd name="connsiteY35" fmla="*/ 195339 h 324489"/>
                <a:gd name="connsiteX36" fmla="*/ 290918 w 392828"/>
                <a:gd name="connsiteY36" fmla="*/ 169055 h 324489"/>
                <a:gd name="connsiteX37" fmla="*/ 289484 w 392828"/>
                <a:gd name="connsiteY37" fmla="*/ 167980 h 324489"/>
                <a:gd name="connsiteX38" fmla="*/ 256032 w 392828"/>
                <a:gd name="connsiteY38" fmla="*/ 122221 h 324489"/>
                <a:gd name="connsiteX39" fmla="*/ 229986 w 392828"/>
                <a:gd name="connsiteY39" fmla="*/ 112424 h 324489"/>
                <a:gd name="connsiteX40" fmla="*/ 228075 w 392828"/>
                <a:gd name="connsiteY40" fmla="*/ 109915 h 324489"/>
                <a:gd name="connsiteX41" fmla="*/ 225446 w 392828"/>
                <a:gd name="connsiteY41" fmla="*/ 81720 h 324489"/>
                <a:gd name="connsiteX42" fmla="*/ 225446 w 392828"/>
                <a:gd name="connsiteY42" fmla="*/ 79808 h 324489"/>
                <a:gd name="connsiteX43" fmla="*/ 238469 w 392828"/>
                <a:gd name="connsiteY43" fmla="*/ 60334 h 324489"/>
                <a:gd name="connsiteX44" fmla="*/ 201552 w 392828"/>
                <a:gd name="connsiteY44" fmla="*/ 15890 h 324489"/>
                <a:gd name="connsiteX45" fmla="*/ 164634 w 392828"/>
                <a:gd name="connsiteY45" fmla="*/ 9916 h 324489"/>
                <a:gd name="connsiteX46" fmla="*/ 162484 w 392828"/>
                <a:gd name="connsiteY46" fmla="*/ 8602 h 324489"/>
                <a:gd name="connsiteX47" fmla="*/ 157108 w 392828"/>
                <a:gd name="connsiteY47" fmla="*/ 0 h 324489"/>
                <a:gd name="connsiteX48" fmla="*/ 142532 w 392828"/>
                <a:gd name="connsiteY48" fmla="*/ 8244 h 324489"/>
                <a:gd name="connsiteX49" fmla="*/ 138589 w 392828"/>
                <a:gd name="connsiteY49" fmla="*/ 7288 h 324489"/>
                <a:gd name="connsiteX50" fmla="*/ 134049 w 392828"/>
                <a:gd name="connsiteY50" fmla="*/ 478 h 324489"/>
                <a:gd name="connsiteX51" fmla="*/ 119951 w 392828"/>
                <a:gd name="connsiteY51" fmla="*/ 15173 h 324489"/>
                <a:gd name="connsiteX52" fmla="*/ 117562 w 392828"/>
                <a:gd name="connsiteY52" fmla="*/ 16009 h 324489"/>
                <a:gd name="connsiteX53" fmla="*/ 115292 w 392828"/>
                <a:gd name="connsiteY53" fmla="*/ 14695 h 324489"/>
                <a:gd name="connsiteX54" fmla="*/ 110752 w 392828"/>
                <a:gd name="connsiteY54" fmla="*/ 7288 h 324489"/>
                <a:gd name="connsiteX55" fmla="*/ 94504 w 392828"/>
                <a:gd name="connsiteY55" fmla="*/ 15531 h 324489"/>
                <a:gd name="connsiteX56" fmla="*/ 87216 w 392828"/>
                <a:gd name="connsiteY56" fmla="*/ 33811 h 324489"/>
                <a:gd name="connsiteX57" fmla="*/ 87216 w 392828"/>
                <a:gd name="connsiteY57" fmla="*/ 55077 h 324489"/>
                <a:gd name="connsiteX58" fmla="*/ 84229 w 392828"/>
                <a:gd name="connsiteY58" fmla="*/ 58064 h 324489"/>
                <a:gd name="connsiteX59" fmla="*/ 69056 w 392828"/>
                <a:gd name="connsiteY59" fmla="*/ 58064 h 324489"/>
                <a:gd name="connsiteX60" fmla="*/ 54002 w 392828"/>
                <a:gd name="connsiteY60" fmla="*/ 81959 h 324489"/>
                <a:gd name="connsiteX61" fmla="*/ 54002 w 392828"/>
                <a:gd name="connsiteY61" fmla="*/ 109318 h 324489"/>
                <a:gd name="connsiteX62" fmla="*/ 52807 w 392828"/>
                <a:gd name="connsiteY62" fmla="*/ 111588 h 324489"/>
                <a:gd name="connsiteX63" fmla="*/ 50299 w 392828"/>
                <a:gd name="connsiteY63" fmla="*/ 112186 h 324489"/>
                <a:gd name="connsiteX64" fmla="*/ 38351 w 392828"/>
                <a:gd name="connsiteY64" fmla="*/ 109318 h 324489"/>
                <a:gd name="connsiteX65" fmla="*/ 31660 w 392828"/>
                <a:gd name="connsiteY65" fmla="*/ 147669 h 324489"/>
                <a:gd name="connsiteX66" fmla="*/ 31660 w 392828"/>
                <a:gd name="connsiteY66" fmla="*/ 175507 h 32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92828" h="324489">
                  <a:moveTo>
                    <a:pt x="31422" y="176940"/>
                  </a:moveTo>
                  <a:cubicBezTo>
                    <a:pt x="31423" y="178544"/>
                    <a:pt x="30157" y="179863"/>
                    <a:pt x="28554" y="179927"/>
                  </a:cubicBezTo>
                  <a:lnTo>
                    <a:pt x="2390" y="180763"/>
                  </a:lnTo>
                  <a:lnTo>
                    <a:pt x="0" y="198206"/>
                  </a:lnTo>
                  <a:lnTo>
                    <a:pt x="16487" y="201910"/>
                  </a:lnTo>
                  <a:cubicBezTo>
                    <a:pt x="17073" y="202039"/>
                    <a:pt x="17611" y="202329"/>
                    <a:pt x="18041" y="202746"/>
                  </a:cubicBezTo>
                  <a:lnTo>
                    <a:pt x="46356" y="232734"/>
                  </a:lnTo>
                  <a:cubicBezTo>
                    <a:pt x="46822" y="233224"/>
                    <a:pt x="47116" y="233854"/>
                    <a:pt x="47192" y="234526"/>
                  </a:cubicBezTo>
                  <a:lnTo>
                    <a:pt x="49940" y="262005"/>
                  </a:lnTo>
                  <a:lnTo>
                    <a:pt x="58542" y="268815"/>
                  </a:lnTo>
                  <a:lnTo>
                    <a:pt x="70489" y="264156"/>
                  </a:lnTo>
                  <a:cubicBezTo>
                    <a:pt x="71369" y="263617"/>
                    <a:pt x="72477" y="263617"/>
                    <a:pt x="73357" y="264156"/>
                  </a:cubicBezTo>
                  <a:cubicBezTo>
                    <a:pt x="74189" y="264718"/>
                    <a:pt x="74682" y="265660"/>
                    <a:pt x="74671" y="266664"/>
                  </a:cubicBezTo>
                  <a:lnTo>
                    <a:pt x="74671" y="290560"/>
                  </a:lnTo>
                  <a:lnTo>
                    <a:pt x="78614" y="294980"/>
                  </a:lnTo>
                  <a:lnTo>
                    <a:pt x="98805" y="294024"/>
                  </a:lnTo>
                  <a:cubicBezTo>
                    <a:pt x="99390" y="293855"/>
                    <a:pt x="100012" y="293855"/>
                    <a:pt x="100597" y="294024"/>
                  </a:cubicBezTo>
                  <a:lnTo>
                    <a:pt x="133691" y="317919"/>
                  </a:lnTo>
                  <a:lnTo>
                    <a:pt x="172758" y="324490"/>
                  </a:lnTo>
                  <a:lnTo>
                    <a:pt x="181122" y="310989"/>
                  </a:lnTo>
                  <a:cubicBezTo>
                    <a:pt x="181441" y="310507"/>
                    <a:pt x="181899" y="310131"/>
                    <a:pt x="182436" y="309914"/>
                  </a:cubicBezTo>
                  <a:lnTo>
                    <a:pt x="203702" y="299759"/>
                  </a:lnTo>
                  <a:cubicBezTo>
                    <a:pt x="204611" y="299170"/>
                    <a:pt x="205781" y="299170"/>
                    <a:pt x="206689" y="299759"/>
                  </a:cubicBezTo>
                  <a:lnTo>
                    <a:pt x="218637" y="308361"/>
                  </a:lnTo>
                  <a:lnTo>
                    <a:pt x="236558" y="309675"/>
                  </a:lnTo>
                  <a:lnTo>
                    <a:pt x="240142" y="304896"/>
                  </a:lnTo>
                  <a:cubicBezTo>
                    <a:pt x="240678" y="304111"/>
                    <a:pt x="241582" y="303660"/>
                    <a:pt x="242531" y="303701"/>
                  </a:cubicBezTo>
                  <a:lnTo>
                    <a:pt x="264753" y="303701"/>
                  </a:lnTo>
                  <a:lnTo>
                    <a:pt x="267382" y="289962"/>
                  </a:lnTo>
                  <a:cubicBezTo>
                    <a:pt x="267525" y="289071"/>
                    <a:pt x="268048" y="288286"/>
                    <a:pt x="268815" y="287811"/>
                  </a:cubicBezTo>
                  <a:lnTo>
                    <a:pt x="293546" y="274789"/>
                  </a:lnTo>
                  <a:cubicBezTo>
                    <a:pt x="294273" y="274490"/>
                    <a:pt x="295089" y="274490"/>
                    <a:pt x="295816" y="274789"/>
                  </a:cubicBezTo>
                  <a:lnTo>
                    <a:pt x="320547" y="282674"/>
                  </a:lnTo>
                  <a:lnTo>
                    <a:pt x="392829" y="195339"/>
                  </a:lnTo>
                  <a:lnTo>
                    <a:pt x="368934" y="195339"/>
                  </a:lnTo>
                  <a:lnTo>
                    <a:pt x="367978" y="195339"/>
                  </a:lnTo>
                  <a:lnTo>
                    <a:pt x="290918" y="169055"/>
                  </a:lnTo>
                  <a:cubicBezTo>
                    <a:pt x="290348" y="168839"/>
                    <a:pt x="289851" y="168466"/>
                    <a:pt x="289484" y="167980"/>
                  </a:cubicBezTo>
                  <a:lnTo>
                    <a:pt x="256032" y="122221"/>
                  </a:lnTo>
                  <a:lnTo>
                    <a:pt x="229986" y="112424"/>
                  </a:lnTo>
                  <a:cubicBezTo>
                    <a:pt x="228905" y="112045"/>
                    <a:pt x="228154" y="111059"/>
                    <a:pt x="228075" y="109915"/>
                  </a:cubicBezTo>
                  <a:lnTo>
                    <a:pt x="225446" y="81720"/>
                  </a:lnTo>
                  <a:cubicBezTo>
                    <a:pt x="225228" y="81101"/>
                    <a:pt x="225228" y="80427"/>
                    <a:pt x="225446" y="79808"/>
                  </a:cubicBezTo>
                  <a:lnTo>
                    <a:pt x="238469" y="60334"/>
                  </a:lnTo>
                  <a:lnTo>
                    <a:pt x="201552" y="15890"/>
                  </a:lnTo>
                  <a:lnTo>
                    <a:pt x="164634" y="9916"/>
                  </a:lnTo>
                  <a:cubicBezTo>
                    <a:pt x="163769" y="9788"/>
                    <a:pt x="162993" y="9313"/>
                    <a:pt x="162484" y="8602"/>
                  </a:cubicBezTo>
                  <a:lnTo>
                    <a:pt x="157108" y="0"/>
                  </a:lnTo>
                  <a:lnTo>
                    <a:pt x="142532" y="8244"/>
                  </a:lnTo>
                  <a:cubicBezTo>
                    <a:pt x="141162" y="8946"/>
                    <a:pt x="139485" y="8539"/>
                    <a:pt x="138589" y="7288"/>
                  </a:cubicBezTo>
                  <a:lnTo>
                    <a:pt x="134049" y="478"/>
                  </a:lnTo>
                  <a:lnTo>
                    <a:pt x="119951" y="15173"/>
                  </a:lnTo>
                  <a:cubicBezTo>
                    <a:pt x="119318" y="15792"/>
                    <a:pt x="118443" y="16099"/>
                    <a:pt x="117562" y="16009"/>
                  </a:cubicBezTo>
                  <a:cubicBezTo>
                    <a:pt x="116638" y="15963"/>
                    <a:pt x="115792" y="15474"/>
                    <a:pt x="115292" y="14695"/>
                  </a:cubicBezTo>
                  <a:lnTo>
                    <a:pt x="110752" y="7288"/>
                  </a:lnTo>
                  <a:lnTo>
                    <a:pt x="94504" y="15531"/>
                  </a:lnTo>
                  <a:lnTo>
                    <a:pt x="87216" y="33811"/>
                  </a:lnTo>
                  <a:lnTo>
                    <a:pt x="87216" y="55077"/>
                  </a:lnTo>
                  <a:cubicBezTo>
                    <a:pt x="87216" y="56727"/>
                    <a:pt x="85878" y="58064"/>
                    <a:pt x="84229" y="58064"/>
                  </a:cubicBezTo>
                  <a:lnTo>
                    <a:pt x="69056" y="58064"/>
                  </a:lnTo>
                  <a:lnTo>
                    <a:pt x="54002" y="81959"/>
                  </a:lnTo>
                  <a:lnTo>
                    <a:pt x="54002" y="109318"/>
                  </a:lnTo>
                  <a:cubicBezTo>
                    <a:pt x="53950" y="110212"/>
                    <a:pt x="53514" y="111039"/>
                    <a:pt x="52807" y="111588"/>
                  </a:cubicBezTo>
                  <a:cubicBezTo>
                    <a:pt x="52122" y="112192"/>
                    <a:pt x="51182" y="112416"/>
                    <a:pt x="50299" y="112186"/>
                  </a:cubicBezTo>
                  <a:lnTo>
                    <a:pt x="38351" y="109318"/>
                  </a:lnTo>
                  <a:lnTo>
                    <a:pt x="31660" y="147669"/>
                  </a:lnTo>
                  <a:lnTo>
                    <a:pt x="31660" y="1755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24" name="Полилиния: фигура 2208">
              <a:extLst>
                <a:ext uri="{FF2B5EF4-FFF2-40B4-BE49-F238E27FC236}">
                  <a16:creationId xmlns:a16="http://schemas.microsoft.com/office/drawing/2014/main" id="{5895CD22-73B2-40CD-A123-D39E5D570483}"/>
                </a:ext>
              </a:extLst>
            </p:cNvPr>
            <p:cNvSpPr/>
            <p:nvPr/>
          </p:nvSpPr>
          <p:spPr>
            <a:xfrm>
              <a:off x="6531360" y="4344592"/>
              <a:ext cx="13022" cy="19474"/>
            </a:xfrm>
            <a:custGeom>
              <a:avLst/>
              <a:gdLst>
                <a:gd name="connsiteX0" fmla="*/ 13023 w 13022"/>
                <a:gd name="connsiteY0" fmla="*/ 0 h 19474"/>
                <a:gd name="connsiteX1" fmla="*/ 13023 w 13022"/>
                <a:gd name="connsiteY1" fmla="*/ 0 h 19474"/>
                <a:gd name="connsiteX2" fmla="*/ 0 w 13022"/>
                <a:gd name="connsiteY2" fmla="*/ 19474 h 19474"/>
                <a:gd name="connsiteX3" fmla="*/ 13023 w 13022"/>
                <a:gd name="connsiteY3" fmla="*/ 0 h 19474"/>
              </a:gdLst>
              <a:ahLst/>
              <a:cxnLst>
                <a:cxn ang="0">
                  <a:pos x="connsiteX0" y="connsiteY0"/>
                </a:cxn>
                <a:cxn ang="0">
                  <a:pos x="connsiteX1" y="connsiteY1"/>
                </a:cxn>
                <a:cxn ang="0">
                  <a:pos x="connsiteX2" y="connsiteY2"/>
                </a:cxn>
                <a:cxn ang="0">
                  <a:pos x="connsiteX3" y="connsiteY3"/>
                </a:cxn>
              </a:cxnLst>
              <a:rect l="l" t="t" r="r" b="b"/>
              <a:pathLst>
                <a:path w="13022" h="19474">
                  <a:moveTo>
                    <a:pt x="13023" y="0"/>
                  </a:moveTo>
                  <a:lnTo>
                    <a:pt x="13023" y="0"/>
                  </a:lnTo>
                  <a:lnTo>
                    <a:pt x="0" y="19474"/>
                  </a:lnTo>
                  <a:lnTo>
                    <a:pt x="1302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25" name="Полилиния: фигура 2209">
              <a:extLst>
                <a:ext uri="{FF2B5EF4-FFF2-40B4-BE49-F238E27FC236}">
                  <a16:creationId xmlns:a16="http://schemas.microsoft.com/office/drawing/2014/main" id="{2056E90D-937C-4845-AA31-1A9F152E52C8}"/>
                </a:ext>
              </a:extLst>
            </p:cNvPr>
            <p:cNvSpPr/>
            <p:nvPr/>
          </p:nvSpPr>
          <p:spPr>
            <a:xfrm>
              <a:off x="8513543" y="4573742"/>
              <a:ext cx="23656" cy="21266"/>
            </a:xfrm>
            <a:custGeom>
              <a:avLst/>
              <a:gdLst>
                <a:gd name="connsiteX0" fmla="*/ 0 w 23656"/>
                <a:gd name="connsiteY0" fmla="*/ 6571 h 21266"/>
                <a:gd name="connsiteX1" fmla="*/ 8005 w 23656"/>
                <a:gd name="connsiteY1" fmla="*/ 21266 h 21266"/>
                <a:gd name="connsiteX2" fmla="*/ 23656 w 23656"/>
                <a:gd name="connsiteY2" fmla="*/ 15412 h 21266"/>
                <a:gd name="connsiteX3" fmla="*/ 23656 w 23656"/>
                <a:gd name="connsiteY3" fmla="*/ 3823 h 21266"/>
                <a:gd name="connsiteX4" fmla="*/ 20191 w 23656"/>
                <a:gd name="connsiteY4" fmla="*/ 0 h 21266"/>
                <a:gd name="connsiteX5" fmla="*/ 0 w 23656"/>
                <a:gd name="connsiteY5" fmla="*/ 6571 h 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6" h="21266">
                  <a:moveTo>
                    <a:pt x="0" y="6571"/>
                  </a:moveTo>
                  <a:lnTo>
                    <a:pt x="8005" y="21266"/>
                  </a:lnTo>
                  <a:lnTo>
                    <a:pt x="23656" y="15412"/>
                  </a:lnTo>
                  <a:lnTo>
                    <a:pt x="23656" y="3823"/>
                  </a:lnTo>
                  <a:lnTo>
                    <a:pt x="20191" y="0"/>
                  </a:lnTo>
                  <a:lnTo>
                    <a:pt x="0" y="65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26" name="Полилиния: фигура 2210">
              <a:extLst>
                <a:ext uri="{FF2B5EF4-FFF2-40B4-BE49-F238E27FC236}">
                  <a16:creationId xmlns:a16="http://schemas.microsoft.com/office/drawing/2014/main" id="{E1C11DC2-E18C-49C7-BFF1-5CBE1541DE86}"/>
                </a:ext>
              </a:extLst>
            </p:cNvPr>
            <p:cNvSpPr/>
            <p:nvPr/>
          </p:nvSpPr>
          <p:spPr>
            <a:xfrm>
              <a:off x="8370295" y="4590587"/>
              <a:ext cx="266306" cy="239305"/>
            </a:xfrm>
            <a:custGeom>
              <a:avLst/>
              <a:gdLst>
                <a:gd name="connsiteX0" fmla="*/ 189246 w 266306"/>
                <a:gd name="connsiteY0" fmla="*/ 0 h 239305"/>
                <a:gd name="connsiteX1" fmla="*/ 189246 w 266306"/>
                <a:gd name="connsiteY1" fmla="*/ 22461 h 239305"/>
                <a:gd name="connsiteX2" fmla="*/ 188410 w 266306"/>
                <a:gd name="connsiteY2" fmla="*/ 24492 h 239305"/>
                <a:gd name="connsiteX3" fmla="*/ 177538 w 266306"/>
                <a:gd name="connsiteY3" fmla="*/ 36440 h 239305"/>
                <a:gd name="connsiteX4" fmla="*/ 177538 w 266306"/>
                <a:gd name="connsiteY4" fmla="*/ 48387 h 239305"/>
                <a:gd name="connsiteX5" fmla="*/ 176582 w 266306"/>
                <a:gd name="connsiteY5" fmla="*/ 50657 h 239305"/>
                <a:gd name="connsiteX6" fmla="*/ 164635 w 266306"/>
                <a:gd name="connsiteY6" fmla="*/ 61171 h 239305"/>
                <a:gd name="connsiteX7" fmla="*/ 156988 w 266306"/>
                <a:gd name="connsiteY7" fmla="*/ 78614 h 239305"/>
                <a:gd name="connsiteX8" fmla="*/ 155077 w 266306"/>
                <a:gd name="connsiteY8" fmla="*/ 80287 h 239305"/>
                <a:gd name="connsiteX9" fmla="*/ 131182 w 266306"/>
                <a:gd name="connsiteY9" fmla="*/ 87455 h 239305"/>
                <a:gd name="connsiteX10" fmla="*/ 129032 w 266306"/>
                <a:gd name="connsiteY10" fmla="*/ 87455 h 239305"/>
                <a:gd name="connsiteX11" fmla="*/ 111589 w 266306"/>
                <a:gd name="connsiteY11" fmla="*/ 78375 h 239305"/>
                <a:gd name="connsiteX12" fmla="*/ 92353 w 266306"/>
                <a:gd name="connsiteY12" fmla="*/ 83990 h 239305"/>
                <a:gd name="connsiteX13" fmla="*/ 87694 w 266306"/>
                <a:gd name="connsiteY13" fmla="*/ 95937 h 239305"/>
                <a:gd name="connsiteX14" fmla="*/ 85304 w 266306"/>
                <a:gd name="connsiteY14" fmla="*/ 97849 h 239305"/>
                <a:gd name="connsiteX15" fmla="*/ 64038 w 266306"/>
                <a:gd name="connsiteY15" fmla="*/ 100358 h 239305"/>
                <a:gd name="connsiteX16" fmla="*/ 44564 w 266306"/>
                <a:gd name="connsiteY16" fmla="*/ 109796 h 239305"/>
                <a:gd name="connsiteX17" fmla="*/ 43250 w 266306"/>
                <a:gd name="connsiteY17" fmla="*/ 109796 h 239305"/>
                <a:gd name="connsiteX18" fmla="*/ 43249 w 266306"/>
                <a:gd name="connsiteY18" fmla="*/ 109796 h 239305"/>
                <a:gd name="connsiteX19" fmla="*/ 41577 w 266306"/>
                <a:gd name="connsiteY19" fmla="*/ 109199 h 239305"/>
                <a:gd name="connsiteX20" fmla="*/ 16846 w 266306"/>
                <a:gd name="connsiteY20" fmla="*/ 89963 h 239305"/>
                <a:gd name="connsiteX21" fmla="*/ 15771 w 266306"/>
                <a:gd name="connsiteY21" fmla="*/ 87693 h 239305"/>
                <a:gd name="connsiteX22" fmla="*/ 15771 w 266306"/>
                <a:gd name="connsiteY22" fmla="*/ 72760 h 239305"/>
                <a:gd name="connsiteX23" fmla="*/ 0 w 266306"/>
                <a:gd name="connsiteY23" fmla="*/ 99163 h 239305"/>
                <a:gd name="connsiteX24" fmla="*/ 1553 w 266306"/>
                <a:gd name="connsiteY24" fmla="*/ 111111 h 239305"/>
                <a:gd name="connsiteX25" fmla="*/ 11231 w 266306"/>
                <a:gd name="connsiteY25" fmla="*/ 119593 h 239305"/>
                <a:gd name="connsiteX26" fmla="*/ 12067 w 266306"/>
                <a:gd name="connsiteY26" fmla="*/ 122819 h 239305"/>
                <a:gd name="connsiteX27" fmla="*/ 6930 w 266306"/>
                <a:gd name="connsiteY27" fmla="*/ 135842 h 239305"/>
                <a:gd name="connsiteX28" fmla="*/ 30824 w 266306"/>
                <a:gd name="connsiteY28" fmla="*/ 158900 h 239305"/>
                <a:gd name="connsiteX29" fmla="*/ 31661 w 266306"/>
                <a:gd name="connsiteY29" fmla="*/ 161887 h 239305"/>
                <a:gd name="connsiteX30" fmla="*/ 27838 w 266306"/>
                <a:gd name="connsiteY30" fmla="*/ 175387 h 239305"/>
                <a:gd name="connsiteX31" fmla="*/ 37754 w 266306"/>
                <a:gd name="connsiteY31" fmla="*/ 194862 h 239305"/>
                <a:gd name="connsiteX32" fmla="*/ 37754 w 266306"/>
                <a:gd name="connsiteY32" fmla="*/ 196415 h 239305"/>
                <a:gd name="connsiteX33" fmla="*/ 36678 w 266306"/>
                <a:gd name="connsiteY33" fmla="*/ 206570 h 239305"/>
                <a:gd name="connsiteX34" fmla="*/ 65830 w 266306"/>
                <a:gd name="connsiteY34" fmla="*/ 208242 h 239305"/>
                <a:gd name="connsiteX35" fmla="*/ 72401 w 266306"/>
                <a:gd name="connsiteY35" fmla="*/ 200596 h 239305"/>
                <a:gd name="connsiteX36" fmla="*/ 75507 w 266306"/>
                <a:gd name="connsiteY36" fmla="*/ 199640 h 239305"/>
                <a:gd name="connsiteX37" fmla="*/ 77658 w 266306"/>
                <a:gd name="connsiteY37" fmla="*/ 202149 h 239305"/>
                <a:gd name="connsiteX38" fmla="*/ 80287 w 266306"/>
                <a:gd name="connsiteY38" fmla="*/ 221623 h 239305"/>
                <a:gd name="connsiteX39" fmla="*/ 108123 w 266306"/>
                <a:gd name="connsiteY39" fmla="*/ 205256 h 239305"/>
                <a:gd name="connsiteX40" fmla="*/ 110871 w 266306"/>
                <a:gd name="connsiteY40" fmla="*/ 205256 h 239305"/>
                <a:gd name="connsiteX41" fmla="*/ 122819 w 266306"/>
                <a:gd name="connsiteY41" fmla="*/ 210273 h 239305"/>
                <a:gd name="connsiteX42" fmla="*/ 124372 w 266306"/>
                <a:gd name="connsiteY42" fmla="*/ 211707 h 239305"/>
                <a:gd name="connsiteX43" fmla="*/ 128434 w 266306"/>
                <a:gd name="connsiteY43" fmla="*/ 219712 h 239305"/>
                <a:gd name="connsiteX44" fmla="*/ 137873 w 266306"/>
                <a:gd name="connsiteY44" fmla="*/ 213380 h 239305"/>
                <a:gd name="connsiteX45" fmla="*/ 139546 w 266306"/>
                <a:gd name="connsiteY45" fmla="*/ 212783 h 239305"/>
                <a:gd name="connsiteX46" fmla="*/ 140501 w 266306"/>
                <a:gd name="connsiteY46" fmla="*/ 212783 h 239305"/>
                <a:gd name="connsiteX47" fmla="*/ 152448 w 266306"/>
                <a:gd name="connsiteY47" fmla="*/ 217203 h 239305"/>
                <a:gd name="connsiteX48" fmla="*/ 154359 w 266306"/>
                <a:gd name="connsiteY48" fmla="*/ 219712 h 239305"/>
                <a:gd name="connsiteX49" fmla="*/ 156271 w 266306"/>
                <a:gd name="connsiteY49" fmla="*/ 239305 h 239305"/>
                <a:gd name="connsiteX50" fmla="*/ 175985 w 266306"/>
                <a:gd name="connsiteY50" fmla="*/ 227358 h 239305"/>
                <a:gd name="connsiteX51" fmla="*/ 178733 w 266306"/>
                <a:gd name="connsiteY51" fmla="*/ 227358 h 239305"/>
                <a:gd name="connsiteX52" fmla="*/ 188768 w 266306"/>
                <a:gd name="connsiteY52" fmla="*/ 231659 h 239305"/>
                <a:gd name="connsiteX53" fmla="*/ 198446 w 266306"/>
                <a:gd name="connsiteY53" fmla="*/ 182795 h 239305"/>
                <a:gd name="connsiteX54" fmla="*/ 193906 w 266306"/>
                <a:gd name="connsiteY54" fmla="*/ 172281 h 239305"/>
                <a:gd name="connsiteX55" fmla="*/ 194981 w 266306"/>
                <a:gd name="connsiteY55" fmla="*/ 168577 h 239305"/>
                <a:gd name="connsiteX56" fmla="*/ 232018 w 266306"/>
                <a:gd name="connsiteY56" fmla="*/ 143010 h 239305"/>
                <a:gd name="connsiteX57" fmla="*/ 232018 w 266306"/>
                <a:gd name="connsiteY57" fmla="*/ 134766 h 239305"/>
                <a:gd name="connsiteX58" fmla="*/ 227597 w 266306"/>
                <a:gd name="connsiteY58" fmla="*/ 119593 h 239305"/>
                <a:gd name="connsiteX59" fmla="*/ 227597 w 266306"/>
                <a:gd name="connsiteY59" fmla="*/ 117681 h 239305"/>
                <a:gd name="connsiteX60" fmla="*/ 239544 w 266306"/>
                <a:gd name="connsiteY60" fmla="*/ 88411 h 239305"/>
                <a:gd name="connsiteX61" fmla="*/ 242411 w 266306"/>
                <a:gd name="connsiteY61" fmla="*/ 86499 h 239305"/>
                <a:gd name="connsiteX62" fmla="*/ 266307 w 266306"/>
                <a:gd name="connsiteY62" fmla="*/ 87216 h 239305"/>
                <a:gd name="connsiteX63" fmla="*/ 262005 w 266306"/>
                <a:gd name="connsiteY63" fmla="*/ 76463 h 239305"/>
                <a:gd name="connsiteX64" fmla="*/ 240142 w 266306"/>
                <a:gd name="connsiteY64" fmla="*/ 66786 h 239305"/>
                <a:gd name="connsiteX65" fmla="*/ 238469 w 266306"/>
                <a:gd name="connsiteY65" fmla="*/ 63202 h 239305"/>
                <a:gd name="connsiteX66" fmla="*/ 242173 w 266306"/>
                <a:gd name="connsiteY66" fmla="*/ 50657 h 239305"/>
                <a:gd name="connsiteX67" fmla="*/ 232496 w 266306"/>
                <a:gd name="connsiteY67" fmla="*/ 34408 h 239305"/>
                <a:gd name="connsiteX68" fmla="*/ 223893 w 266306"/>
                <a:gd name="connsiteY68" fmla="*/ 30824 h 239305"/>
                <a:gd name="connsiteX69" fmla="*/ 222101 w 266306"/>
                <a:gd name="connsiteY69" fmla="*/ 28554 h 239305"/>
                <a:gd name="connsiteX70" fmla="*/ 219831 w 266306"/>
                <a:gd name="connsiteY70" fmla="*/ 12425 h 239305"/>
                <a:gd name="connsiteX71" fmla="*/ 219831 w 266306"/>
                <a:gd name="connsiteY71" fmla="*/ 10036 h 239305"/>
                <a:gd name="connsiteX72" fmla="*/ 222938 w 266306"/>
                <a:gd name="connsiteY72" fmla="*/ 6332 h 239305"/>
                <a:gd name="connsiteX73" fmla="*/ 212663 w 266306"/>
                <a:gd name="connsiteY73" fmla="*/ 120 h 23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66306" h="239305">
                  <a:moveTo>
                    <a:pt x="189246" y="0"/>
                  </a:moveTo>
                  <a:lnTo>
                    <a:pt x="189246" y="22461"/>
                  </a:lnTo>
                  <a:cubicBezTo>
                    <a:pt x="189248" y="23222"/>
                    <a:pt x="188947" y="23953"/>
                    <a:pt x="188410" y="24492"/>
                  </a:cubicBezTo>
                  <a:lnTo>
                    <a:pt x="177538" y="36440"/>
                  </a:lnTo>
                  <a:lnTo>
                    <a:pt x="177538" y="48387"/>
                  </a:lnTo>
                  <a:cubicBezTo>
                    <a:pt x="177532" y="49240"/>
                    <a:pt x="177189" y="50056"/>
                    <a:pt x="176582" y="50657"/>
                  </a:cubicBezTo>
                  <a:lnTo>
                    <a:pt x="164635" y="61171"/>
                  </a:lnTo>
                  <a:lnTo>
                    <a:pt x="156988" y="78614"/>
                  </a:lnTo>
                  <a:cubicBezTo>
                    <a:pt x="156596" y="79401"/>
                    <a:pt x="155909" y="80002"/>
                    <a:pt x="155077" y="80287"/>
                  </a:cubicBezTo>
                  <a:lnTo>
                    <a:pt x="131182" y="87455"/>
                  </a:lnTo>
                  <a:cubicBezTo>
                    <a:pt x="130498" y="87761"/>
                    <a:pt x="129716" y="87761"/>
                    <a:pt x="129032" y="87455"/>
                  </a:cubicBezTo>
                  <a:lnTo>
                    <a:pt x="111589" y="78375"/>
                  </a:lnTo>
                  <a:lnTo>
                    <a:pt x="92353" y="83990"/>
                  </a:lnTo>
                  <a:lnTo>
                    <a:pt x="87694" y="95937"/>
                  </a:lnTo>
                  <a:cubicBezTo>
                    <a:pt x="87332" y="96982"/>
                    <a:pt x="86402" y="97725"/>
                    <a:pt x="85304" y="97849"/>
                  </a:cubicBezTo>
                  <a:lnTo>
                    <a:pt x="64038" y="100358"/>
                  </a:lnTo>
                  <a:lnTo>
                    <a:pt x="44564" y="109796"/>
                  </a:lnTo>
                  <a:cubicBezTo>
                    <a:pt x="44135" y="109919"/>
                    <a:pt x="43680" y="109919"/>
                    <a:pt x="43250" y="109796"/>
                  </a:cubicBezTo>
                  <a:lnTo>
                    <a:pt x="43249" y="109796"/>
                  </a:lnTo>
                  <a:cubicBezTo>
                    <a:pt x="42634" y="109833"/>
                    <a:pt x="42030" y="109617"/>
                    <a:pt x="41577" y="109199"/>
                  </a:cubicBezTo>
                  <a:lnTo>
                    <a:pt x="16846" y="89963"/>
                  </a:lnTo>
                  <a:cubicBezTo>
                    <a:pt x="16142" y="89425"/>
                    <a:pt x="15742" y="88579"/>
                    <a:pt x="15771" y="87693"/>
                  </a:cubicBezTo>
                  <a:lnTo>
                    <a:pt x="15771" y="72760"/>
                  </a:lnTo>
                  <a:lnTo>
                    <a:pt x="0" y="99163"/>
                  </a:lnTo>
                  <a:lnTo>
                    <a:pt x="1553" y="111111"/>
                  </a:lnTo>
                  <a:lnTo>
                    <a:pt x="11231" y="119593"/>
                  </a:lnTo>
                  <a:cubicBezTo>
                    <a:pt x="12086" y="120430"/>
                    <a:pt x="12408" y="121672"/>
                    <a:pt x="12067" y="122819"/>
                  </a:cubicBezTo>
                  <a:lnTo>
                    <a:pt x="6930" y="135842"/>
                  </a:lnTo>
                  <a:lnTo>
                    <a:pt x="30824" y="158900"/>
                  </a:lnTo>
                  <a:cubicBezTo>
                    <a:pt x="31616" y="159675"/>
                    <a:pt x="31934" y="160813"/>
                    <a:pt x="31661" y="161887"/>
                  </a:cubicBezTo>
                  <a:lnTo>
                    <a:pt x="27838" y="175387"/>
                  </a:lnTo>
                  <a:lnTo>
                    <a:pt x="37754" y="194862"/>
                  </a:lnTo>
                  <a:cubicBezTo>
                    <a:pt x="37974" y="195356"/>
                    <a:pt x="37974" y="195920"/>
                    <a:pt x="37754" y="196415"/>
                  </a:cubicBezTo>
                  <a:lnTo>
                    <a:pt x="36678" y="206570"/>
                  </a:lnTo>
                  <a:lnTo>
                    <a:pt x="65830" y="208242"/>
                  </a:lnTo>
                  <a:lnTo>
                    <a:pt x="72401" y="200596"/>
                  </a:lnTo>
                  <a:cubicBezTo>
                    <a:pt x="73138" y="199665"/>
                    <a:pt x="74373" y="199285"/>
                    <a:pt x="75507" y="199640"/>
                  </a:cubicBezTo>
                  <a:cubicBezTo>
                    <a:pt x="76664" y="199968"/>
                    <a:pt x="77511" y="200957"/>
                    <a:pt x="77658" y="202149"/>
                  </a:cubicBezTo>
                  <a:lnTo>
                    <a:pt x="80287" y="221623"/>
                  </a:lnTo>
                  <a:lnTo>
                    <a:pt x="108123" y="205256"/>
                  </a:lnTo>
                  <a:cubicBezTo>
                    <a:pt x="108993" y="204846"/>
                    <a:pt x="110001" y="204846"/>
                    <a:pt x="110871" y="205256"/>
                  </a:cubicBezTo>
                  <a:lnTo>
                    <a:pt x="122819" y="210273"/>
                  </a:lnTo>
                  <a:cubicBezTo>
                    <a:pt x="123515" y="210513"/>
                    <a:pt x="124078" y="211033"/>
                    <a:pt x="124372" y="211707"/>
                  </a:cubicBezTo>
                  <a:lnTo>
                    <a:pt x="128434" y="219712"/>
                  </a:lnTo>
                  <a:lnTo>
                    <a:pt x="137873" y="213380"/>
                  </a:lnTo>
                  <a:cubicBezTo>
                    <a:pt x="138353" y="213009"/>
                    <a:pt x="138939" y="212799"/>
                    <a:pt x="139546" y="212783"/>
                  </a:cubicBezTo>
                  <a:lnTo>
                    <a:pt x="140501" y="212783"/>
                  </a:lnTo>
                  <a:lnTo>
                    <a:pt x="152448" y="217203"/>
                  </a:lnTo>
                  <a:cubicBezTo>
                    <a:pt x="153550" y="217554"/>
                    <a:pt x="154314" y="218557"/>
                    <a:pt x="154359" y="219712"/>
                  </a:cubicBezTo>
                  <a:lnTo>
                    <a:pt x="156271" y="239305"/>
                  </a:lnTo>
                  <a:lnTo>
                    <a:pt x="175985" y="227358"/>
                  </a:lnTo>
                  <a:cubicBezTo>
                    <a:pt x="176851" y="226931"/>
                    <a:pt x="177867" y="226931"/>
                    <a:pt x="178733" y="227358"/>
                  </a:cubicBezTo>
                  <a:lnTo>
                    <a:pt x="188768" y="231659"/>
                  </a:lnTo>
                  <a:lnTo>
                    <a:pt x="198446" y="182795"/>
                  </a:lnTo>
                  <a:lnTo>
                    <a:pt x="193906" y="172281"/>
                  </a:lnTo>
                  <a:cubicBezTo>
                    <a:pt x="193312" y="170949"/>
                    <a:pt x="193767" y="169384"/>
                    <a:pt x="194981" y="168577"/>
                  </a:cubicBezTo>
                  <a:lnTo>
                    <a:pt x="232018" y="143010"/>
                  </a:lnTo>
                  <a:lnTo>
                    <a:pt x="232018" y="134766"/>
                  </a:lnTo>
                  <a:lnTo>
                    <a:pt x="227597" y="119593"/>
                  </a:lnTo>
                  <a:cubicBezTo>
                    <a:pt x="227417" y="118968"/>
                    <a:pt x="227417" y="118306"/>
                    <a:pt x="227597" y="117681"/>
                  </a:cubicBezTo>
                  <a:lnTo>
                    <a:pt x="239544" y="88411"/>
                  </a:lnTo>
                  <a:cubicBezTo>
                    <a:pt x="239968" y="87206"/>
                    <a:pt x="241137" y="86427"/>
                    <a:pt x="242411" y="86499"/>
                  </a:cubicBezTo>
                  <a:lnTo>
                    <a:pt x="266307" y="87216"/>
                  </a:lnTo>
                  <a:lnTo>
                    <a:pt x="262005" y="76463"/>
                  </a:lnTo>
                  <a:lnTo>
                    <a:pt x="240142" y="66786"/>
                  </a:lnTo>
                  <a:cubicBezTo>
                    <a:pt x="238797" y="66146"/>
                    <a:pt x="238096" y="64643"/>
                    <a:pt x="238469" y="63202"/>
                  </a:cubicBezTo>
                  <a:lnTo>
                    <a:pt x="242173" y="50657"/>
                  </a:lnTo>
                  <a:lnTo>
                    <a:pt x="232496" y="34408"/>
                  </a:lnTo>
                  <a:lnTo>
                    <a:pt x="223893" y="30824"/>
                  </a:lnTo>
                  <a:cubicBezTo>
                    <a:pt x="222930" y="30446"/>
                    <a:pt x="222245" y="29579"/>
                    <a:pt x="222101" y="28554"/>
                  </a:cubicBezTo>
                  <a:lnTo>
                    <a:pt x="219831" y="12425"/>
                  </a:lnTo>
                  <a:cubicBezTo>
                    <a:pt x="219548" y="11654"/>
                    <a:pt x="219548" y="10807"/>
                    <a:pt x="219831" y="10036"/>
                  </a:cubicBezTo>
                  <a:lnTo>
                    <a:pt x="222938" y="6332"/>
                  </a:lnTo>
                  <a:lnTo>
                    <a:pt x="212663" y="1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27" name="Полилиния: фигура 2211">
              <a:extLst>
                <a:ext uri="{FF2B5EF4-FFF2-40B4-BE49-F238E27FC236}">
                  <a16:creationId xmlns:a16="http://schemas.microsoft.com/office/drawing/2014/main" id="{D3E2700A-4F14-4798-8077-5F06198BC30B}"/>
                </a:ext>
              </a:extLst>
            </p:cNvPr>
            <p:cNvSpPr/>
            <p:nvPr/>
          </p:nvSpPr>
          <p:spPr>
            <a:xfrm>
              <a:off x="8391561" y="4510660"/>
              <a:ext cx="257465" cy="182794"/>
            </a:xfrm>
            <a:custGeom>
              <a:avLst/>
              <a:gdLst>
                <a:gd name="connsiteX0" fmla="*/ 223415 w 257465"/>
                <a:gd name="connsiteY0" fmla="*/ 63440 h 182794"/>
                <a:gd name="connsiteX1" fmla="*/ 236916 w 257465"/>
                <a:gd name="connsiteY1" fmla="*/ 64993 h 182794"/>
                <a:gd name="connsiteX2" fmla="*/ 236199 w 257465"/>
                <a:gd name="connsiteY2" fmla="*/ 53763 h 182794"/>
                <a:gd name="connsiteX3" fmla="*/ 237035 w 257465"/>
                <a:gd name="connsiteY3" fmla="*/ 51493 h 182794"/>
                <a:gd name="connsiteX4" fmla="*/ 239185 w 257465"/>
                <a:gd name="connsiteY4" fmla="*/ 50657 h 182794"/>
                <a:gd name="connsiteX5" fmla="*/ 251850 w 257465"/>
                <a:gd name="connsiteY5" fmla="*/ 50657 h 182794"/>
                <a:gd name="connsiteX6" fmla="*/ 257465 w 257465"/>
                <a:gd name="connsiteY6" fmla="*/ 42413 h 182794"/>
                <a:gd name="connsiteX7" fmla="*/ 227119 w 257465"/>
                <a:gd name="connsiteY7" fmla="*/ 24014 h 182794"/>
                <a:gd name="connsiteX8" fmla="*/ 211349 w 257465"/>
                <a:gd name="connsiteY8" fmla="*/ 32855 h 182794"/>
                <a:gd name="connsiteX9" fmla="*/ 208720 w 257465"/>
                <a:gd name="connsiteY9" fmla="*/ 32855 h 182794"/>
                <a:gd name="connsiteX10" fmla="*/ 206928 w 257465"/>
                <a:gd name="connsiteY10" fmla="*/ 30824 h 182794"/>
                <a:gd name="connsiteX11" fmla="*/ 198923 w 257465"/>
                <a:gd name="connsiteY11" fmla="*/ 0 h 182794"/>
                <a:gd name="connsiteX12" fmla="*/ 191635 w 257465"/>
                <a:gd name="connsiteY12" fmla="*/ 0 h 182794"/>
                <a:gd name="connsiteX13" fmla="*/ 168457 w 257465"/>
                <a:gd name="connsiteY13" fmla="*/ 40382 h 182794"/>
                <a:gd name="connsiteX14" fmla="*/ 167143 w 257465"/>
                <a:gd name="connsiteY14" fmla="*/ 41577 h 182794"/>
                <a:gd name="connsiteX15" fmla="*/ 158900 w 257465"/>
                <a:gd name="connsiteY15" fmla="*/ 45400 h 182794"/>
                <a:gd name="connsiteX16" fmla="*/ 160572 w 257465"/>
                <a:gd name="connsiteY16" fmla="*/ 52807 h 182794"/>
                <a:gd name="connsiteX17" fmla="*/ 160572 w 257465"/>
                <a:gd name="connsiteY17" fmla="*/ 55316 h 182794"/>
                <a:gd name="connsiteX18" fmla="*/ 152089 w 257465"/>
                <a:gd name="connsiteY18" fmla="*/ 66427 h 182794"/>
                <a:gd name="connsiteX19" fmla="*/ 152089 w 257465"/>
                <a:gd name="connsiteY19" fmla="*/ 80286 h 182794"/>
                <a:gd name="connsiteX20" fmla="*/ 150178 w 257465"/>
                <a:gd name="connsiteY20" fmla="*/ 83153 h 182794"/>
                <a:gd name="connsiteX21" fmla="*/ 130226 w 257465"/>
                <a:gd name="connsiteY21" fmla="*/ 90680 h 182794"/>
                <a:gd name="connsiteX22" fmla="*/ 128434 w 257465"/>
                <a:gd name="connsiteY22" fmla="*/ 90680 h 182794"/>
                <a:gd name="connsiteX23" fmla="*/ 128434 w 257465"/>
                <a:gd name="connsiteY23" fmla="*/ 90680 h 182794"/>
                <a:gd name="connsiteX24" fmla="*/ 127000 w 257465"/>
                <a:gd name="connsiteY24" fmla="*/ 89485 h 182794"/>
                <a:gd name="connsiteX25" fmla="*/ 117084 w 257465"/>
                <a:gd name="connsiteY25" fmla="*/ 73595 h 182794"/>
                <a:gd name="connsiteX26" fmla="*/ 90919 w 257465"/>
                <a:gd name="connsiteY26" fmla="*/ 111110 h 182794"/>
                <a:gd name="connsiteX27" fmla="*/ 89127 w 257465"/>
                <a:gd name="connsiteY27" fmla="*/ 112305 h 182794"/>
                <a:gd name="connsiteX28" fmla="*/ 53285 w 257465"/>
                <a:gd name="connsiteY28" fmla="*/ 121385 h 182794"/>
                <a:gd name="connsiteX29" fmla="*/ 48864 w 257465"/>
                <a:gd name="connsiteY29" fmla="*/ 124969 h 182794"/>
                <a:gd name="connsiteX30" fmla="*/ 47192 w 257465"/>
                <a:gd name="connsiteY30" fmla="*/ 162603 h 182794"/>
                <a:gd name="connsiteX31" fmla="*/ 45998 w 257465"/>
                <a:gd name="connsiteY31" fmla="*/ 164873 h 182794"/>
                <a:gd name="connsiteX32" fmla="*/ 43489 w 257465"/>
                <a:gd name="connsiteY32" fmla="*/ 164873 h 182794"/>
                <a:gd name="connsiteX33" fmla="*/ 3943 w 257465"/>
                <a:gd name="connsiteY33" fmla="*/ 155196 h 182794"/>
                <a:gd name="connsiteX34" fmla="*/ 2270 w 257465"/>
                <a:gd name="connsiteY34" fmla="*/ 154001 h 182794"/>
                <a:gd name="connsiteX35" fmla="*/ 0 w 257465"/>
                <a:gd name="connsiteY35" fmla="*/ 150656 h 182794"/>
                <a:gd name="connsiteX36" fmla="*/ 0 w 257465"/>
                <a:gd name="connsiteY36" fmla="*/ 165590 h 182794"/>
                <a:gd name="connsiteX37" fmla="*/ 21983 w 257465"/>
                <a:gd name="connsiteY37" fmla="*/ 182794 h 182794"/>
                <a:gd name="connsiteX38" fmla="*/ 40262 w 257465"/>
                <a:gd name="connsiteY38" fmla="*/ 173953 h 182794"/>
                <a:gd name="connsiteX39" fmla="*/ 41218 w 257465"/>
                <a:gd name="connsiteY39" fmla="*/ 173953 h 182794"/>
                <a:gd name="connsiteX40" fmla="*/ 61170 w 257465"/>
                <a:gd name="connsiteY40" fmla="*/ 171564 h 182794"/>
                <a:gd name="connsiteX41" fmla="*/ 65591 w 257465"/>
                <a:gd name="connsiteY41" fmla="*/ 159616 h 182794"/>
                <a:gd name="connsiteX42" fmla="*/ 67622 w 257465"/>
                <a:gd name="connsiteY42" fmla="*/ 157824 h 182794"/>
                <a:gd name="connsiteX43" fmla="*/ 89485 w 257465"/>
                <a:gd name="connsiteY43" fmla="*/ 151373 h 182794"/>
                <a:gd name="connsiteX44" fmla="*/ 91756 w 257465"/>
                <a:gd name="connsiteY44" fmla="*/ 151373 h 182794"/>
                <a:gd name="connsiteX45" fmla="*/ 109079 w 257465"/>
                <a:gd name="connsiteY45" fmla="*/ 160453 h 182794"/>
                <a:gd name="connsiteX46" fmla="*/ 131062 w 257465"/>
                <a:gd name="connsiteY46" fmla="*/ 154001 h 182794"/>
                <a:gd name="connsiteX47" fmla="*/ 138350 w 257465"/>
                <a:gd name="connsiteY47" fmla="*/ 137275 h 182794"/>
                <a:gd name="connsiteX48" fmla="*/ 139067 w 257465"/>
                <a:gd name="connsiteY48" fmla="*/ 136319 h 182794"/>
                <a:gd name="connsiteX49" fmla="*/ 150298 w 257465"/>
                <a:gd name="connsiteY49" fmla="*/ 126164 h 182794"/>
                <a:gd name="connsiteX50" fmla="*/ 150298 w 257465"/>
                <a:gd name="connsiteY50" fmla="*/ 114217 h 182794"/>
                <a:gd name="connsiteX51" fmla="*/ 151134 w 257465"/>
                <a:gd name="connsiteY51" fmla="*/ 112185 h 182794"/>
                <a:gd name="connsiteX52" fmla="*/ 162006 w 257465"/>
                <a:gd name="connsiteY52" fmla="*/ 100238 h 182794"/>
                <a:gd name="connsiteX53" fmla="*/ 162006 w 257465"/>
                <a:gd name="connsiteY53" fmla="*/ 76343 h 182794"/>
                <a:gd name="connsiteX54" fmla="*/ 164993 w 257465"/>
                <a:gd name="connsiteY54" fmla="*/ 73357 h 182794"/>
                <a:gd name="connsiteX55" fmla="*/ 193428 w 257465"/>
                <a:gd name="connsiteY55" fmla="*/ 73357 h 182794"/>
                <a:gd name="connsiteX56" fmla="*/ 194981 w 257465"/>
                <a:gd name="connsiteY56" fmla="*/ 73357 h 182794"/>
                <a:gd name="connsiteX57" fmla="*/ 206928 w 257465"/>
                <a:gd name="connsiteY57" fmla="*/ 80525 h 182794"/>
                <a:gd name="connsiteX58" fmla="*/ 220906 w 257465"/>
                <a:gd name="connsiteY58" fmla="*/ 63560 h 182794"/>
                <a:gd name="connsiteX59" fmla="*/ 223415 w 257465"/>
                <a:gd name="connsiteY59" fmla="*/ 63440 h 18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57465" h="182794">
                  <a:moveTo>
                    <a:pt x="223415" y="63440"/>
                  </a:moveTo>
                  <a:lnTo>
                    <a:pt x="236916" y="64993"/>
                  </a:lnTo>
                  <a:lnTo>
                    <a:pt x="236199" y="53763"/>
                  </a:lnTo>
                  <a:cubicBezTo>
                    <a:pt x="236159" y="52924"/>
                    <a:pt x="236461" y="52106"/>
                    <a:pt x="237035" y="51493"/>
                  </a:cubicBezTo>
                  <a:cubicBezTo>
                    <a:pt x="237633" y="50895"/>
                    <a:pt x="238230" y="50895"/>
                    <a:pt x="239185" y="50657"/>
                  </a:cubicBezTo>
                  <a:lnTo>
                    <a:pt x="251850" y="50657"/>
                  </a:lnTo>
                  <a:lnTo>
                    <a:pt x="257465" y="42413"/>
                  </a:lnTo>
                  <a:lnTo>
                    <a:pt x="227119" y="24014"/>
                  </a:lnTo>
                  <a:lnTo>
                    <a:pt x="211349" y="32855"/>
                  </a:lnTo>
                  <a:cubicBezTo>
                    <a:pt x="210524" y="33280"/>
                    <a:pt x="209544" y="33280"/>
                    <a:pt x="208720" y="32855"/>
                  </a:cubicBezTo>
                  <a:cubicBezTo>
                    <a:pt x="207844" y="32488"/>
                    <a:pt x="207183" y="31740"/>
                    <a:pt x="206928" y="30824"/>
                  </a:cubicBezTo>
                  <a:lnTo>
                    <a:pt x="198923" y="0"/>
                  </a:lnTo>
                  <a:lnTo>
                    <a:pt x="191635" y="0"/>
                  </a:lnTo>
                  <a:lnTo>
                    <a:pt x="168457" y="40382"/>
                  </a:lnTo>
                  <a:cubicBezTo>
                    <a:pt x="168110" y="40870"/>
                    <a:pt x="167662" y="41277"/>
                    <a:pt x="167143" y="41577"/>
                  </a:cubicBezTo>
                  <a:lnTo>
                    <a:pt x="158900" y="45400"/>
                  </a:lnTo>
                  <a:lnTo>
                    <a:pt x="160572" y="52807"/>
                  </a:lnTo>
                  <a:cubicBezTo>
                    <a:pt x="160875" y="53616"/>
                    <a:pt x="160875" y="54507"/>
                    <a:pt x="160572" y="55316"/>
                  </a:cubicBezTo>
                  <a:lnTo>
                    <a:pt x="152089" y="66427"/>
                  </a:lnTo>
                  <a:lnTo>
                    <a:pt x="152089" y="80286"/>
                  </a:lnTo>
                  <a:cubicBezTo>
                    <a:pt x="152124" y="81550"/>
                    <a:pt x="151358" y="82698"/>
                    <a:pt x="150178" y="83153"/>
                  </a:cubicBezTo>
                  <a:lnTo>
                    <a:pt x="130226" y="90680"/>
                  </a:lnTo>
                  <a:lnTo>
                    <a:pt x="128434" y="90680"/>
                  </a:lnTo>
                  <a:lnTo>
                    <a:pt x="128434" y="90680"/>
                  </a:lnTo>
                  <a:cubicBezTo>
                    <a:pt x="127814" y="90493"/>
                    <a:pt x="127296" y="90062"/>
                    <a:pt x="127000" y="89485"/>
                  </a:cubicBezTo>
                  <a:lnTo>
                    <a:pt x="117084" y="73595"/>
                  </a:lnTo>
                  <a:lnTo>
                    <a:pt x="90919" y="111110"/>
                  </a:lnTo>
                  <a:cubicBezTo>
                    <a:pt x="90453" y="111677"/>
                    <a:pt x="89830" y="112093"/>
                    <a:pt x="89127" y="112305"/>
                  </a:cubicBezTo>
                  <a:lnTo>
                    <a:pt x="53285" y="121385"/>
                  </a:lnTo>
                  <a:lnTo>
                    <a:pt x="48864" y="124969"/>
                  </a:lnTo>
                  <a:lnTo>
                    <a:pt x="47192" y="162603"/>
                  </a:lnTo>
                  <a:cubicBezTo>
                    <a:pt x="47125" y="163492"/>
                    <a:pt x="46693" y="164314"/>
                    <a:pt x="45998" y="164873"/>
                  </a:cubicBezTo>
                  <a:cubicBezTo>
                    <a:pt x="45199" y="165226"/>
                    <a:pt x="44288" y="165226"/>
                    <a:pt x="43489" y="164873"/>
                  </a:cubicBezTo>
                  <a:lnTo>
                    <a:pt x="3943" y="155196"/>
                  </a:lnTo>
                  <a:cubicBezTo>
                    <a:pt x="3241" y="155055"/>
                    <a:pt x="2632" y="154620"/>
                    <a:pt x="2270" y="154001"/>
                  </a:cubicBezTo>
                  <a:lnTo>
                    <a:pt x="0" y="150656"/>
                  </a:lnTo>
                  <a:lnTo>
                    <a:pt x="0" y="165590"/>
                  </a:lnTo>
                  <a:lnTo>
                    <a:pt x="21983" y="182794"/>
                  </a:lnTo>
                  <a:lnTo>
                    <a:pt x="40262" y="173953"/>
                  </a:lnTo>
                  <a:lnTo>
                    <a:pt x="41218" y="173953"/>
                  </a:lnTo>
                  <a:lnTo>
                    <a:pt x="61170" y="171564"/>
                  </a:lnTo>
                  <a:lnTo>
                    <a:pt x="65591" y="159616"/>
                  </a:lnTo>
                  <a:cubicBezTo>
                    <a:pt x="65906" y="158704"/>
                    <a:pt x="66677" y="158023"/>
                    <a:pt x="67622" y="157824"/>
                  </a:cubicBezTo>
                  <a:lnTo>
                    <a:pt x="89485" y="151373"/>
                  </a:lnTo>
                  <a:cubicBezTo>
                    <a:pt x="90213" y="151074"/>
                    <a:pt x="91028" y="151074"/>
                    <a:pt x="91756" y="151373"/>
                  </a:cubicBezTo>
                  <a:lnTo>
                    <a:pt x="109079" y="160453"/>
                  </a:lnTo>
                  <a:lnTo>
                    <a:pt x="131062" y="154001"/>
                  </a:lnTo>
                  <a:lnTo>
                    <a:pt x="138350" y="137275"/>
                  </a:lnTo>
                  <a:lnTo>
                    <a:pt x="139067" y="136319"/>
                  </a:lnTo>
                  <a:lnTo>
                    <a:pt x="150298" y="126164"/>
                  </a:lnTo>
                  <a:lnTo>
                    <a:pt x="150298" y="114217"/>
                  </a:lnTo>
                  <a:cubicBezTo>
                    <a:pt x="150266" y="113450"/>
                    <a:pt x="150572" y="112708"/>
                    <a:pt x="151134" y="112185"/>
                  </a:cubicBezTo>
                  <a:lnTo>
                    <a:pt x="162006" y="100238"/>
                  </a:lnTo>
                  <a:lnTo>
                    <a:pt x="162006" y="76343"/>
                  </a:lnTo>
                  <a:cubicBezTo>
                    <a:pt x="162006" y="74694"/>
                    <a:pt x="163343" y="73357"/>
                    <a:pt x="164993" y="73357"/>
                  </a:cubicBezTo>
                  <a:lnTo>
                    <a:pt x="193428" y="73357"/>
                  </a:lnTo>
                  <a:cubicBezTo>
                    <a:pt x="193939" y="73247"/>
                    <a:pt x="194469" y="73247"/>
                    <a:pt x="194981" y="73357"/>
                  </a:cubicBezTo>
                  <a:lnTo>
                    <a:pt x="206928" y="80525"/>
                  </a:lnTo>
                  <a:lnTo>
                    <a:pt x="220906" y="63560"/>
                  </a:lnTo>
                  <a:cubicBezTo>
                    <a:pt x="221692" y="63183"/>
                    <a:pt x="222597" y="63139"/>
                    <a:pt x="223415" y="634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28" name="Полилиния: фигура 2212">
              <a:extLst>
                <a:ext uri="{FF2B5EF4-FFF2-40B4-BE49-F238E27FC236}">
                  <a16:creationId xmlns:a16="http://schemas.microsoft.com/office/drawing/2014/main" id="{E3AE487C-8A51-45A2-BB36-B06117196703}"/>
                </a:ext>
              </a:extLst>
            </p:cNvPr>
            <p:cNvSpPr/>
            <p:nvPr/>
          </p:nvSpPr>
          <p:spPr>
            <a:xfrm>
              <a:off x="8521309" y="4601579"/>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29" name="Полилиния: фигура 2213">
              <a:extLst>
                <a:ext uri="{FF2B5EF4-FFF2-40B4-BE49-F238E27FC236}">
                  <a16:creationId xmlns:a16="http://schemas.microsoft.com/office/drawing/2014/main" id="{BCE73457-CB21-4C7E-984B-66785F865C41}"/>
                </a:ext>
              </a:extLst>
            </p:cNvPr>
            <p:cNvSpPr/>
            <p:nvPr/>
          </p:nvSpPr>
          <p:spPr>
            <a:xfrm>
              <a:off x="8517606" y="4600145"/>
              <a:ext cx="1433" cy="1194"/>
            </a:xfrm>
            <a:custGeom>
              <a:avLst/>
              <a:gdLst>
                <a:gd name="connsiteX0" fmla="*/ 1434 w 1433"/>
                <a:gd name="connsiteY0" fmla="*/ 1195 h 1194"/>
                <a:gd name="connsiteX1" fmla="*/ 0 w 1433"/>
                <a:gd name="connsiteY1" fmla="*/ 0 h 1194"/>
                <a:gd name="connsiteX2" fmla="*/ 1434 w 1433"/>
                <a:gd name="connsiteY2" fmla="*/ 1195 h 1194"/>
              </a:gdLst>
              <a:ahLst/>
              <a:cxnLst>
                <a:cxn ang="0">
                  <a:pos x="connsiteX0" y="connsiteY0"/>
                </a:cxn>
                <a:cxn ang="0">
                  <a:pos x="connsiteX1" y="connsiteY1"/>
                </a:cxn>
                <a:cxn ang="0">
                  <a:pos x="connsiteX2" y="connsiteY2"/>
                </a:cxn>
              </a:cxnLst>
              <a:rect l="l" t="t" r="r" b="b"/>
              <a:pathLst>
                <a:path w="1433" h="1194">
                  <a:moveTo>
                    <a:pt x="1434" y="1195"/>
                  </a:moveTo>
                  <a:cubicBezTo>
                    <a:pt x="814" y="1007"/>
                    <a:pt x="296" y="576"/>
                    <a:pt x="0" y="0"/>
                  </a:cubicBezTo>
                  <a:cubicBezTo>
                    <a:pt x="296" y="576"/>
                    <a:pt x="814" y="1007"/>
                    <a:pt x="1434" y="119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30" name="Полилиния: фигура 2214">
              <a:extLst>
                <a:ext uri="{FF2B5EF4-FFF2-40B4-BE49-F238E27FC236}">
                  <a16:creationId xmlns:a16="http://schemas.microsoft.com/office/drawing/2014/main" id="{D07E1430-6663-4D92-B0BA-3563F7E46679}"/>
                </a:ext>
              </a:extLst>
            </p:cNvPr>
            <p:cNvSpPr/>
            <p:nvPr/>
          </p:nvSpPr>
          <p:spPr>
            <a:xfrm>
              <a:off x="8586542" y="4584972"/>
              <a:ext cx="11827" cy="7168"/>
            </a:xfrm>
            <a:custGeom>
              <a:avLst/>
              <a:gdLst>
                <a:gd name="connsiteX0" fmla="*/ 11828 w 11827"/>
                <a:gd name="connsiteY0" fmla="*/ 7168 h 7168"/>
                <a:gd name="connsiteX1" fmla="*/ 11828 w 11827"/>
                <a:gd name="connsiteY1" fmla="*/ 7168 h 7168"/>
                <a:gd name="connsiteX2" fmla="*/ 0 w 11827"/>
                <a:gd name="connsiteY2" fmla="*/ 0 h 7168"/>
                <a:gd name="connsiteX3" fmla="*/ 11828 w 11827"/>
                <a:gd name="connsiteY3" fmla="*/ 7168 h 7168"/>
              </a:gdLst>
              <a:ahLst/>
              <a:cxnLst>
                <a:cxn ang="0">
                  <a:pos x="connsiteX0" y="connsiteY0"/>
                </a:cxn>
                <a:cxn ang="0">
                  <a:pos x="connsiteX1" y="connsiteY1"/>
                </a:cxn>
                <a:cxn ang="0">
                  <a:pos x="connsiteX2" y="connsiteY2"/>
                </a:cxn>
                <a:cxn ang="0">
                  <a:pos x="connsiteX3" y="connsiteY3"/>
                </a:cxn>
              </a:cxnLst>
              <a:rect l="l" t="t" r="r" b="b"/>
              <a:pathLst>
                <a:path w="11827" h="7168">
                  <a:moveTo>
                    <a:pt x="11828" y="7168"/>
                  </a:moveTo>
                  <a:lnTo>
                    <a:pt x="11828" y="7168"/>
                  </a:lnTo>
                  <a:lnTo>
                    <a:pt x="0" y="0"/>
                  </a:lnTo>
                  <a:lnTo>
                    <a:pt x="11828" y="71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31" name="Полилиния: фигура 2215">
              <a:extLst>
                <a:ext uri="{FF2B5EF4-FFF2-40B4-BE49-F238E27FC236}">
                  <a16:creationId xmlns:a16="http://schemas.microsoft.com/office/drawing/2014/main" id="{E806F02F-C5EC-49A0-A48B-5E68E8081246}"/>
                </a:ext>
              </a:extLst>
            </p:cNvPr>
            <p:cNvSpPr/>
            <p:nvPr/>
          </p:nvSpPr>
          <p:spPr>
            <a:xfrm>
              <a:off x="5729693" y="4835986"/>
              <a:ext cx="27598" cy="32257"/>
            </a:xfrm>
            <a:custGeom>
              <a:avLst/>
              <a:gdLst>
                <a:gd name="connsiteX0" fmla="*/ 18279 w 27598"/>
                <a:gd name="connsiteY0" fmla="*/ 0 h 32257"/>
                <a:gd name="connsiteX1" fmla="*/ 0 w 27598"/>
                <a:gd name="connsiteY1" fmla="*/ 11231 h 32257"/>
                <a:gd name="connsiteX2" fmla="*/ 2509 w 27598"/>
                <a:gd name="connsiteY2" fmla="*/ 14217 h 32257"/>
                <a:gd name="connsiteX3" fmla="*/ 3106 w 27598"/>
                <a:gd name="connsiteY3" fmla="*/ 15531 h 32257"/>
                <a:gd name="connsiteX4" fmla="*/ 7049 w 27598"/>
                <a:gd name="connsiteY4" fmla="*/ 29749 h 32257"/>
                <a:gd name="connsiteX5" fmla="*/ 13739 w 27598"/>
                <a:gd name="connsiteY5" fmla="*/ 32258 h 32257"/>
                <a:gd name="connsiteX6" fmla="*/ 13739 w 27598"/>
                <a:gd name="connsiteY6" fmla="*/ 24851 h 32257"/>
                <a:gd name="connsiteX7" fmla="*/ 14934 w 27598"/>
                <a:gd name="connsiteY7" fmla="*/ 22461 h 32257"/>
                <a:gd name="connsiteX8" fmla="*/ 27598 w 27598"/>
                <a:gd name="connsiteY8" fmla="*/ 12903 h 3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98" h="32257">
                  <a:moveTo>
                    <a:pt x="18279" y="0"/>
                  </a:moveTo>
                  <a:lnTo>
                    <a:pt x="0" y="11231"/>
                  </a:lnTo>
                  <a:lnTo>
                    <a:pt x="2509" y="14217"/>
                  </a:lnTo>
                  <a:cubicBezTo>
                    <a:pt x="2779" y="14620"/>
                    <a:pt x="2980" y="15064"/>
                    <a:pt x="3106" y="15531"/>
                  </a:cubicBezTo>
                  <a:lnTo>
                    <a:pt x="7049" y="29749"/>
                  </a:lnTo>
                  <a:lnTo>
                    <a:pt x="13739" y="32258"/>
                  </a:lnTo>
                  <a:lnTo>
                    <a:pt x="13739" y="24851"/>
                  </a:lnTo>
                  <a:cubicBezTo>
                    <a:pt x="13739" y="23911"/>
                    <a:pt x="14182" y="23025"/>
                    <a:pt x="14934" y="22461"/>
                  </a:cubicBezTo>
                  <a:lnTo>
                    <a:pt x="27598"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32" name="Полилиния: фигура 2216">
              <a:extLst>
                <a:ext uri="{FF2B5EF4-FFF2-40B4-BE49-F238E27FC236}">
                  <a16:creationId xmlns:a16="http://schemas.microsoft.com/office/drawing/2014/main" id="{8B5B6396-45E2-446E-B741-D44052642C76}"/>
                </a:ext>
              </a:extLst>
            </p:cNvPr>
            <p:cNvSpPr/>
            <p:nvPr/>
          </p:nvSpPr>
          <p:spPr>
            <a:xfrm>
              <a:off x="5749764" y="4558449"/>
              <a:ext cx="498801" cy="546710"/>
            </a:xfrm>
            <a:custGeom>
              <a:avLst/>
              <a:gdLst>
                <a:gd name="connsiteX0" fmla="*/ 319353 w 498801"/>
                <a:gd name="connsiteY0" fmla="*/ 466902 h 546710"/>
                <a:gd name="connsiteX1" fmla="*/ 325685 w 498801"/>
                <a:gd name="connsiteY1" fmla="*/ 483748 h 546710"/>
                <a:gd name="connsiteX2" fmla="*/ 341216 w 498801"/>
                <a:gd name="connsiteY2" fmla="*/ 477416 h 546710"/>
                <a:gd name="connsiteX3" fmla="*/ 345066 w 498801"/>
                <a:gd name="connsiteY3" fmla="*/ 479155 h 546710"/>
                <a:gd name="connsiteX4" fmla="*/ 345159 w 498801"/>
                <a:gd name="connsiteY4" fmla="*/ 479447 h 546710"/>
                <a:gd name="connsiteX5" fmla="*/ 348863 w 498801"/>
                <a:gd name="connsiteY5" fmla="*/ 493664 h 546710"/>
                <a:gd name="connsiteX6" fmla="*/ 377417 w 498801"/>
                <a:gd name="connsiteY6" fmla="*/ 502027 h 546710"/>
                <a:gd name="connsiteX7" fmla="*/ 389364 w 498801"/>
                <a:gd name="connsiteY7" fmla="*/ 491752 h 546710"/>
                <a:gd name="connsiteX8" fmla="*/ 391754 w 498801"/>
                <a:gd name="connsiteY8" fmla="*/ 491155 h 546710"/>
                <a:gd name="connsiteX9" fmla="*/ 393785 w 498801"/>
                <a:gd name="connsiteY9" fmla="*/ 492469 h 546710"/>
                <a:gd name="connsiteX10" fmla="*/ 404298 w 498801"/>
                <a:gd name="connsiteY10" fmla="*/ 508598 h 546710"/>
                <a:gd name="connsiteX11" fmla="*/ 426401 w 498801"/>
                <a:gd name="connsiteY11" fmla="*/ 520546 h 546710"/>
                <a:gd name="connsiteX12" fmla="*/ 427356 w 498801"/>
                <a:gd name="connsiteY12" fmla="*/ 521501 h 546710"/>
                <a:gd name="connsiteX13" fmla="*/ 445875 w 498801"/>
                <a:gd name="connsiteY13" fmla="*/ 546710 h 546710"/>
                <a:gd name="connsiteX14" fmla="*/ 463796 w 498801"/>
                <a:gd name="connsiteY14" fmla="*/ 546710 h 546710"/>
                <a:gd name="connsiteX15" fmla="*/ 463796 w 498801"/>
                <a:gd name="connsiteY15" fmla="*/ 514572 h 546710"/>
                <a:gd name="connsiteX16" fmla="*/ 448623 w 498801"/>
                <a:gd name="connsiteY16" fmla="*/ 519590 h 546710"/>
                <a:gd name="connsiteX17" fmla="*/ 445397 w 498801"/>
                <a:gd name="connsiteY17" fmla="*/ 518753 h 546710"/>
                <a:gd name="connsiteX18" fmla="*/ 423772 w 498801"/>
                <a:gd name="connsiteY18" fmla="*/ 492589 h 546710"/>
                <a:gd name="connsiteX19" fmla="*/ 423056 w 498801"/>
                <a:gd name="connsiteY19" fmla="*/ 490319 h 546710"/>
                <a:gd name="connsiteX20" fmla="*/ 429627 w 498801"/>
                <a:gd name="connsiteY20" fmla="*/ 445397 h 546710"/>
                <a:gd name="connsiteX21" fmla="*/ 419949 w 498801"/>
                <a:gd name="connsiteY21" fmla="*/ 424131 h 546710"/>
                <a:gd name="connsiteX22" fmla="*/ 419949 w 498801"/>
                <a:gd name="connsiteY22" fmla="*/ 421024 h 546710"/>
                <a:gd name="connsiteX23" fmla="*/ 435959 w 498801"/>
                <a:gd name="connsiteY23" fmla="*/ 401789 h 546710"/>
                <a:gd name="connsiteX24" fmla="*/ 437512 w 498801"/>
                <a:gd name="connsiteY24" fmla="*/ 400833 h 546710"/>
                <a:gd name="connsiteX25" fmla="*/ 471203 w 498801"/>
                <a:gd name="connsiteY25" fmla="*/ 392112 h 546710"/>
                <a:gd name="connsiteX26" fmla="*/ 465946 w 498801"/>
                <a:gd name="connsiteY26" fmla="*/ 369173 h 546710"/>
                <a:gd name="connsiteX27" fmla="*/ 453043 w 498801"/>
                <a:gd name="connsiteY27" fmla="*/ 359615 h 546710"/>
                <a:gd name="connsiteX28" fmla="*/ 452088 w 498801"/>
                <a:gd name="connsiteY28" fmla="*/ 358420 h 546710"/>
                <a:gd name="connsiteX29" fmla="*/ 440140 w 498801"/>
                <a:gd name="connsiteY29" fmla="*/ 332136 h 546710"/>
                <a:gd name="connsiteX30" fmla="*/ 440140 w 498801"/>
                <a:gd name="connsiteY30" fmla="*/ 330105 h 546710"/>
                <a:gd name="connsiteX31" fmla="*/ 444083 w 498801"/>
                <a:gd name="connsiteY31" fmla="*/ 315290 h 546710"/>
                <a:gd name="connsiteX32" fmla="*/ 437154 w 498801"/>
                <a:gd name="connsiteY32" fmla="*/ 301431 h 546710"/>
                <a:gd name="connsiteX33" fmla="*/ 437154 w 498801"/>
                <a:gd name="connsiteY33" fmla="*/ 299878 h 546710"/>
                <a:gd name="connsiteX34" fmla="*/ 439304 w 498801"/>
                <a:gd name="connsiteY34" fmla="*/ 254239 h 546710"/>
                <a:gd name="connsiteX35" fmla="*/ 441933 w 498801"/>
                <a:gd name="connsiteY35" fmla="*/ 251372 h 546710"/>
                <a:gd name="connsiteX36" fmla="*/ 442530 w 498801"/>
                <a:gd name="connsiteY36" fmla="*/ 251372 h 546710"/>
                <a:gd name="connsiteX37" fmla="*/ 437392 w 498801"/>
                <a:gd name="connsiteY37" fmla="*/ 233451 h 546710"/>
                <a:gd name="connsiteX38" fmla="*/ 432016 w 498801"/>
                <a:gd name="connsiteY38" fmla="*/ 217800 h 546710"/>
                <a:gd name="connsiteX39" fmla="*/ 432016 w 498801"/>
                <a:gd name="connsiteY39" fmla="*/ 215291 h 546710"/>
                <a:gd name="connsiteX40" fmla="*/ 445875 w 498801"/>
                <a:gd name="connsiteY40" fmla="*/ 192233 h 546710"/>
                <a:gd name="connsiteX41" fmla="*/ 447309 w 498801"/>
                <a:gd name="connsiteY41" fmla="*/ 191038 h 546710"/>
                <a:gd name="connsiteX42" fmla="*/ 454477 w 498801"/>
                <a:gd name="connsiteY42" fmla="*/ 188290 h 546710"/>
                <a:gd name="connsiteX43" fmla="*/ 456867 w 498801"/>
                <a:gd name="connsiteY43" fmla="*/ 147908 h 546710"/>
                <a:gd name="connsiteX44" fmla="*/ 456867 w 498801"/>
                <a:gd name="connsiteY44" fmla="*/ 146713 h 546710"/>
                <a:gd name="connsiteX45" fmla="*/ 472637 w 498801"/>
                <a:gd name="connsiteY45" fmla="*/ 116845 h 546710"/>
                <a:gd name="connsiteX46" fmla="*/ 473354 w 498801"/>
                <a:gd name="connsiteY46" fmla="*/ 116009 h 546710"/>
                <a:gd name="connsiteX47" fmla="*/ 498802 w 498801"/>
                <a:gd name="connsiteY47" fmla="*/ 93548 h 546710"/>
                <a:gd name="connsiteX48" fmla="*/ 487571 w 498801"/>
                <a:gd name="connsiteY48" fmla="*/ 84707 h 546710"/>
                <a:gd name="connsiteX49" fmla="*/ 486616 w 498801"/>
                <a:gd name="connsiteY49" fmla="*/ 81361 h 546710"/>
                <a:gd name="connsiteX50" fmla="*/ 490678 w 498801"/>
                <a:gd name="connsiteY50" fmla="*/ 70967 h 546710"/>
                <a:gd name="connsiteX51" fmla="*/ 484465 w 498801"/>
                <a:gd name="connsiteY51" fmla="*/ 61768 h 546710"/>
                <a:gd name="connsiteX52" fmla="*/ 484465 w 498801"/>
                <a:gd name="connsiteY52" fmla="*/ 60095 h 546710"/>
                <a:gd name="connsiteX53" fmla="*/ 484465 w 498801"/>
                <a:gd name="connsiteY53" fmla="*/ 58542 h 546710"/>
                <a:gd name="connsiteX54" fmla="*/ 487332 w 498801"/>
                <a:gd name="connsiteY54" fmla="*/ 54002 h 546710"/>
                <a:gd name="connsiteX55" fmla="*/ 466424 w 498801"/>
                <a:gd name="connsiteY55" fmla="*/ 22222 h 546710"/>
                <a:gd name="connsiteX56" fmla="*/ 456628 w 498801"/>
                <a:gd name="connsiteY56" fmla="*/ 18279 h 546710"/>
                <a:gd name="connsiteX57" fmla="*/ 448862 w 498801"/>
                <a:gd name="connsiteY57" fmla="*/ 27718 h 546710"/>
                <a:gd name="connsiteX58" fmla="*/ 445278 w 498801"/>
                <a:gd name="connsiteY58" fmla="*/ 28673 h 546710"/>
                <a:gd name="connsiteX59" fmla="*/ 435720 w 498801"/>
                <a:gd name="connsiteY59" fmla="*/ 24253 h 546710"/>
                <a:gd name="connsiteX60" fmla="*/ 427715 w 498801"/>
                <a:gd name="connsiteY60" fmla="*/ 31063 h 546710"/>
                <a:gd name="connsiteX61" fmla="*/ 424370 w 498801"/>
                <a:gd name="connsiteY61" fmla="*/ 31063 h 546710"/>
                <a:gd name="connsiteX62" fmla="*/ 405612 w 498801"/>
                <a:gd name="connsiteY62" fmla="*/ 20908 h 546710"/>
                <a:gd name="connsiteX63" fmla="*/ 404059 w 498801"/>
                <a:gd name="connsiteY63" fmla="*/ 18279 h 546710"/>
                <a:gd name="connsiteX64" fmla="*/ 404059 w 498801"/>
                <a:gd name="connsiteY64" fmla="*/ 11111 h 546710"/>
                <a:gd name="connsiteX65" fmla="*/ 401072 w 498801"/>
                <a:gd name="connsiteY65" fmla="*/ 10036 h 546710"/>
                <a:gd name="connsiteX66" fmla="*/ 401072 w 498801"/>
                <a:gd name="connsiteY66" fmla="*/ 10036 h 546710"/>
                <a:gd name="connsiteX67" fmla="*/ 386616 w 498801"/>
                <a:gd name="connsiteY67" fmla="*/ 4779 h 546710"/>
                <a:gd name="connsiteX68" fmla="*/ 373952 w 498801"/>
                <a:gd name="connsiteY68" fmla="*/ 6810 h 546710"/>
                <a:gd name="connsiteX69" fmla="*/ 372757 w 498801"/>
                <a:gd name="connsiteY69" fmla="*/ 6810 h 546710"/>
                <a:gd name="connsiteX70" fmla="*/ 346354 w 498801"/>
                <a:gd name="connsiteY70" fmla="*/ 0 h 546710"/>
                <a:gd name="connsiteX71" fmla="*/ 344323 w 498801"/>
                <a:gd name="connsiteY71" fmla="*/ 9677 h 546710"/>
                <a:gd name="connsiteX72" fmla="*/ 341933 w 498801"/>
                <a:gd name="connsiteY72" fmla="*/ 11947 h 546710"/>
                <a:gd name="connsiteX73" fmla="*/ 325207 w 498801"/>
                <a:gd name="connsiteY73" fmla="*/ 14575 h 546710"/>
                <a:gd name="connsiteX74" fmla="*/ 322459 w 498801"/>
                <a:gd name="connsiteY74" fmla="*/ 13620 h 546710"/>
                <a:gd name="connsiteX75" fmla="*/ 316007 w 498801"/>
                <a:gd name="connsiteY75" fmla="*/ 6451 h 546710"/>
                <a:gd name="connsiteX76" fmla="*/ 290082 w 498801"/>
                <a:gd name="connsiteY76" fmla="*/ 18399 h 546710"/>
                <a:gd name="connsiteX77" fmla="*/ 288648 w 498801"/>
                <a:gd name="connsiteY77" fmla="*/ 18399 h 546710"/>
                <a:gd name="connsiteX78" fmla="*/ 276701 w 498801"/>
                <a:gd name="connsiteY78" fmla="*/ 17443 h 546710"/>
                <a:gd name="connsiteX79" fmla="*/ 266784 w 498801"/>
                <a:gd name="connsiteY79" fmla="*/ 35603 h 546710"/>
                <a:gd name="connsiteX80" fmla="*/ 263559 w 498801"/>
                <a:gd name="connsiteY80" fmla="*/ 37036 h 546710"/>
                <a:gd name="connsiteX81" fmla="*/ 232496 w 498801"/>
                <a:gd name="connsiteY81" fmla="*/ 31541 h 546710"/>
                <a:gd name="connsiteX82" fmla="*/ 230704 w 498801"/>
                <a:gd name="connsiteY82" fmla="*/ 30466 h 546710"/>
                <a:gd name="connsiteX83" fmla="*/ 224371 w 498801"/>
                <a:gd name="connsiteY83" fmla="*/ 22580 h 546710"/>
                <a:gd name="connsiteX84" fmla="*/ 211588 w 498801"/>
                <a:gd name="connsiteY84" fmla="*/ 28434 h 546710"/>
                <a:gd name="connsiteX85" fmla="*/ 207884 w 498801"/>
                <a:gd name="connsiteY85" fmla="*/ 27240 h 546710"/>
                <a:gd name="connsiteX86" fmla="*/ 192950 w 498801"/>
                <a:gd name="connsiteY86" fmla="*/ 3942 h 546710"/>
                <a:gd name="connsiteX87" fmla="*/ 175746 w 498801"/>
                <a:gd name="connsiteY87" fmla="*/ 9080 h 546710"/>
                <a:gd name="connsiteX88" fmla="*/ 167741 w 498801"/>
                <a:gd name="connsiteY88" fmla="*/ 24492 h 546710"/>
                <a:gd name="connsiteX89" fmla="*/ 166068 w 498801"/>
                <a:gd name="connsiteY89" fmla="*/ 25926 h 546710"/>
                <a:gd name="connsiteX90" fmla="*/ 158780 w 498801"/>
                <a:gd name="connsiteY90" fmla="*/ 28315 h 546710"/>
                <a:gd name="connsiteX91" fmla="*/ 164276 w 498801"/>
                <a:gd name="connsiteY91" fmla="*/ 59498 h 546710"/>
                <a:gd name="connsiteX92" fmla="*/ 164276 w 498801"/>
                <a:gd name="connsiteY92" fmla="*/ 61290 h 546710"/>
                <a:gd name="connsiteX93" fmla="*/ 148147 w 498801"/>
                <a:gd name="connsiteY93" fmla="*/ 93906 h 546710"/>
                <a:gd name="connsiteX94" fmla="*/ 144802 w 498801"/>
                <a:gd name="connsiteY94" fmla="*/ 140740 h 546710"/>
                <a:gd name="connsiteX95" fmla="*/ 144205 w 498801"/>
                <a:gd name="connsiteY95" fmla="*/ 142293 h 546710"/>
                <a:gd name="connsiteX96" fmla="*/ 137634 w 498801"/>
                <a:gd name="connsiteY96" fmla="*/ 151134 h 546710"/>
                <a:gd name="connsiteX97" fmla="*/ 137634 w 498801"/>
                <a:gd name="connsiteY97" fmla="*/ 168816 h 546710"/>
                <a:gd name="connsiteX98" fmla="*/ 137634 w 498801"/>
                <a:gd name="connsiteY98" fmla="*/ 170488 h 546710"/>
                <a:gd name="connsiteX99" fmla="*/ 126881 w 498801"/>
                <a:gd name="connsiteY99" fmla="*/ 186737 h 546710"/>
                <a:gd name="connsiteX100" fmla="*/ 124969 w 498801"/>
                <a:gd name="connsiteY100" fmla="*/ 187931 h 546710"/>
                <a:gd name="connsiteX101" fmla="*/ 112425 w 498801"/>
                <a:gd name="connsiteY101" fmla="*/ 190918 h 546710"/>
                <a:gd name="connsiteX102" fmla="*/ 96057 w 498801"/>
                <a:gd name="connsiteY102" fmla="*/ 218039 h 546710"/>
                <a:gd name="connsiteX103" fmla="*/ 98924 w 498801"/>
                <a:gd name="connsiteY103" fmla="*/ 251013 h 546710"/>
                <a:gd name="connsiteX104" fmla="*/ 98924 w 498801"/>
                <a:gd name="connsiteY104" fmla="*/ 252447 h 546710"/>
                <a:gd name="connsiteX105" fmla="*/ 90681 w 498801"/>
                <a:gd name="connsiteY105" fmla="*/ 271324 h 546710"/>
                <a:gd name="connsiteX106" fmla="*/ 88889 w 498801"/>
                <a:gd name="connsiteY106" fmla="*/ 272877 h 546710"/>
                <a:gd name="connsiteX107" fmla="*/ 78614 w 498801"/>
                <a:gd name="connsiteY107" fmla="*/ 276223 h 546710"/>
                <a:gd name="connsiteX108" fmla="*/ 61290 w 498801"/>
                <a:gd name="connsiteY108" fmla="*/ 299520 h 546710"/>
                <a:gd name="connsiteX109" fmla="*/ 58900 w 498801"/>
                <a:gd name="connsiteY109" fmla="*/ 300714 h 546710"/>
                <a:gd name="connsiteX110" fmla="*/ 43250 w 498801"/>
                <a:gd name="connsiteY110" fmla="*/ 300714 h 546710"/>
                <a:gd name="connsiteX111" fmla="*/ 40263 w 498801"/>
                <a:gd name="connsiteY111" fmla="*/ 297972 h 546710"/>
                <a:gd name="connsiteX112" fmla="*/ 40263 w 498801"/>
                <a:gd name="connsiteY112" fmla="*/ 297966 h 546710"/>
                <a:gd name="connsiteX113" fmla="*/ 39426 w 498801"/>
                <a:gd name="connsiteY113" fmla="*/ 285063 h 546710"/>
                <a:gd name="connsiteX114" fmla="*/ 19952 w 498801"/>
                <a:gd name="connsiteY114" fmla="*/ 300117 h 546710"/>
                <a:gd name="connsiteX115" fmla="*/ 18160 w 498801"/>
                <a:gd name="connsiteY115" fmla="*/ 300714 h 546710"/>
                <a:gd name="connsiteX116" fmla="*/ 18160 w 498801"/>
                <a:gd name="connsiteY116" fmla="*/ 300714 h 546710"/>
                <a:gd name="connsiteX117" fmla="*/ 16129 w 498801"/>
                <a:gd name="connsiteY117" fmla="*/ 299759 h 546710"/>
                <a:gd name="connsiteX118" fmla="*/ 11947 w 498801"/>
                <a:gd name="connsiteY118" fmla="*/ 295338 h 546710"/>
                <a:gd name="connsiteX119" fmla="*/ 0 w 498801"/>
                <a:gd name="connsiteY119" fmla="*/ 304060 h 546710"/>
                <a:gd name="connsiteX120" fmla="*/ 0 w 498801"/>
                <a:gd name="connsiteY120" fmla="*/ 312303 h 546710"/>
                <a:gd name="connsiteX121" fmla="*/ 8244 w 498801"/>
                <a:gd name="connsiteY121" fmla="*/ 315529 h 546710"/>
                <a:gd name="connsiteX122" fmla="*/ 10036 w 498801"/>
                <a:gd name="connsiteY122" fmla="*/ 317560 h 546710"/>
                <a:gd name="connsiteX123" fmla="*/ 10036 w 498801"/>
                <a:gd name="connsiteY123" fmla="*/ 320189 h 546710"/>
                <a:gd name="connsiteX124" fmla="*/ 10036 w 498801"/>
                <a:gd name="connsiteY124" fmla="*/ 320189 h 546710"/>
                <a:gd name="connsiteX125" fmla="*/ 100836 w 498801"/>
                <a:gd name="connsiteY125" fmla="*/ 320189 h 546710"/>
                <a:gd name="connsiteX126" fmla="*/ 103225 w 498801"/>
                <a:gd name="connsiteY126" fmla="*/ 321383 h 546710"/>
                <a:gd name="connsiteX127" fmla="*/ 111947 w 498801"/>
                <a:gd name="connsiteY127" fmla="*/ 333331 h 546710"/>
                <a:gd name="connsiteX128" fmla="*/ 111947 w 498801"/>
                <a:gd name="connsiteY128" fmla="*/ 335601 h 546710"/>
                <a:gd name="connsiteX129" fmla="*/ 109557 w 498801"/>
                <a:gd name="connsiteY129" fmla="*/ 352088 h 546710"/>
                <a:gd name="connsiteX130" fmla="*/ 131540 w 498801"/>
                <a:gd name="connsiteY130" fmla="*/ 386138 h 546710"/>
                <a:gd name="connsiteX131" fmla="*/ 175985 w 498801"/>
                <a:gd name="connsiteY131" fmla="*/ 386138 h 546710"/>
                <a:gd name="connsiteX132" fmla="*/ 178255 w 498801"/>
                <a:gd name="connsiteY132" fmla="*/ 356748 h 546710"/>
                <a:gd name="connsiteX133" fmla="*/ 180763 w 498801"/>
                <a:gd name="connsiteY133" fmla="*/ 354119 h 546710"/>
                <a:gd name="connsiteX134" fmla="*/ 212065 w 498801"/>
                <a:gd name="connsiteY134" fmla="*/ 349340 h 546710"/>
                <a:gd name="connsiteX135" fmla="*/ 214455 w 498801"/>
                <a:gd name="connsiteY135" fmla="*/ 350057 h 546710"/>
                <a:gd name="connsiteX136" fmla="*/ 215530 w 498801"/>
                <a:gd name="connsiteY136" fmla="*/ 352327 h 546710"/>
                <a:gd name="connsiteX137" fmla="*/ 215530 w 498801"/>
                <a:gd name="connsiteY137" fmla="*/ 362960 h 546710"/>
                <a:gd name="connsiteX138" fmla="*/ 250655 w 498801"/>
                <a:gd name="connsiteY138" fmla="*/ 362960 h 546710"/>
                <a:gd name="connsiteX139" fmla="*/ 253045 w 498801"/>
                <a:gd name="connsiteY139" fmla="*/ 364155 h 546710"/>
                <a:gd name="connsiteX140" fmla="*/ 253045 w 498801"/>
                <a:gd name="connsiteY140" fmla="*/ 366783 h 546710"/>
                <a:gd name="connsiteX141" fmla="*/ 246355 w 498801"/>
                <a:gd name="connsiteY141" fmla="*/ 387094 h 546710"/>
                <a:gd name="connsiteX142" fmla="*/ 253045 w 498801"/>
                <a:gd name="connsiteY142" fmla="*/ 406449 h 546710"/>
                <a:gd name="connsiteX143" fmla="*/ 253045 w 498801"/>
                <a:gd name="connsiteY143" fmla="*/ 407882 h 546710"/>
                <a:gd name="connsiteX144" fmla="*/ 249939 w 498801"/>
                <a:gd name="connsiteY144" fmla="*/ 428432 h 546710"/>
                <a:gd name="connsiteX145" fmla="*/ 258182 w 498801"/>
                <a:gd name="connsiteY145" fmla="*/ 441335 h 546710"/>
                <a:gd name="connsiteX146" fmla="*/ 258182 w 498801"/>
                <a:gd name="connsiteY146" fmla="*/ 443246 h 546710"/>
                <a:gd name="connsiteX147" fmla="*/ 255673 w 498801"/>
                <a:gd name="connsiteY147" fmla="*/ 481358 h 546710"/>
                <a:gd name="connsiteX148" fmla="*/ 299759 w 498801"/>
                <a:gd name="connsiteY148" fmla="*/ 470486 h 546710"/>
                <a:gd name="connsiteX149" fmla="*/ 314693 w 498801"/>
                <a:gd name="connsiteY149" fmla="*/ 465110 h 546710"/>
                <a:gd name="connsiteX150" fmla="*/ 318981 w 498801"/>
                <a:gd name="connsiteY150" fmla="*/ 466066 h 546710"/>
                <a:gd name="connsiteX151" fmla="*/ 319353 w 498801"/>
                <a:gd name="connsiteY151" fmla="*/ 466902 h 54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98801" h="546710">
                  <a:moveTo>
                    <a:pt x="319353" y="466902"/>
                  </a:moveTo>
                  <a:lnTo>
                    <a:pt x="325685" y="483748"/>
                  </a:lnTo>
                  <a:lnTo>
                    <a:pt x="341216" y="477416"/>
                  </a:lnTo>
                  <a:cubicBezTo>
                    <a:pt x="342760" y="476833"/>
                    <a:pt x="344483" y="477612"/>
                    <a:pt x="345066" y="479155"/>
                  </a:cubicBezTo>
                  <a:cubicBezTo>
                    <a:pt x="345102" y="479251"/>
                    <a:pt x="345133" y="479348"/>
                    <a:pt x="345159" y="479447"/>
                  </a:cubicBezTo>
                  <a:lnTo>
                    <a:pt x="348863" y="493664"/>
                  </a:lnTo>
                  <a:lnTo>
                    <a:pt x="377417" y="502027"/>
                  </a:lnTo>
                  <a:lnTo>
                    <a:pt x="389364" y="491752"/>
                  </a:lnTo>
                  <a:cubicBezTo>
                    <a:pt x="390030" y="491204"/>
                    <a:pt x="390908" y="490985"/>
                    <a:pt x="391754" y="491155"/>
                  </a:cubicBezTo>
                  <a:cubicBezTo>
                    <a:pt x="392598" y="491256"/>
                    <a:pt x="393348" y="491741"/>
                    <a:pt x="393785" y="492469"/>
                  </a:cubicBezTo>
                  <a:lnTo>
                    <a:pt x="404298" y="508598"/>
                  </a:lnTo>
                  <a:lnTo>
                    <a:pt x="426401" y="520546"/>
                  </a:lnTo>
                  <a:cubicBezTo>
                    <a:pt x="426777" y="520801"/>
                    <a:pt x="427102" y="521125"/>
                    <a:pt x="427356" y="521501"/>
                  </a:cubicBezTo>
                  <a:lnTo>
                    <a:pt x="445875" y="546710"/>
                  </a:lnTo>
                  <a:lnTo>
                    <a:pt x="463796" y="546710"/>
                  </a:lnTo>
                  <a:lnTo>
                    <a:pt x="463796" y="514572"/>
                  </a:lnTo>
                  <a:lnTo>
                    <a:pt x="448623" y="519590"/>
                  </a:lnTo>
                  <a:cubicBezTo>
                    <a:pt x="447480" y="520029"/>
                    <a:pt x="446183" y="519693"/>
                    <a:pt x="445397" y="518753"/>
                  </a:cubicBezTo>
                  <a:lnTo>
                    <a:pt x="423772" y="492589"/>
                  </a:lnTo>
                  <a:cubicBezTo>
                    <a:pt x="423185" y="491990"/>
                    <a:pt x="422918" y="491146"/>
                    <a:pt x="423056" y="490319"/>
                  </a:cubicBezTo>
                  <a:lnTo>
                    <a:pt x="429627" y="445397"/>
                  </a:lnTo>
                  <a:lnTo>
                    <a:pt x="419949" y="424131"/>
                  </a:lnTo>
                  <a:cubicBezTo>
                    <a:pt x="419369" y="423177"/>
                    <a:pt x="419369" y="421978"/>
                    <a:pt x="419949" y="421024"/>
                  </a:cubicBezTo>
                  <a:lnTo>
                    <a:pt x="435959" y="401789"/>
                  </a:lnTo>
                  <a:cubicBezTo>
                    <a:pt x="436346" y="401295"/>
                    <a:pt x="436897" y="400956"/>
                    <a:pt x="437512" y="400833"/>
                  </a:cubicBezTo>
                  <a:lnTo>
                    <a:pt x="471203" y="392112"/>
                  </a:lnTo>
                  <a:lnTo>
                    <a:pt x="465946" y="369173"/>
                  </a:lnTo>
                  <a:lnTo>
                    <a:pt x="453043" y="359615"/>
                  </a:lnTo>
                  <a:cubicBezTo>
                    <a:pt x="452661" y="359272"/>
                    <a:pt x="452338" y="358868"/>
                    <a:pt x="452088" y="358420"/>
                  </a:cubicBezTo>
                  <a:lnTo>
                    <a:pt x="440140" y="332136"/>
                  </a:lnTo>
                  <a:cubicBezTo>
                    <a:pt x="439903" y="331480"/>
                    <a:pt x="439903" y="330761"/>
                    <a:pt x="440140" y="330105"/>
                  </a:cubicBezTo>
                  <a:lnTo>
                    <a:pt x="444083" y="315290"/>
                  </a:lnTo>
                  <a:lnTo>
                    <a:pt x="437154" y="301431"/>
                  </a:lnTo>
                  <a:cubicBezTo>
                    <a:pt x="437032" y="300921"/>
                    <a:pt x="437032" y="300389"/>
                    <a:pt x="437154" y="299878"/>
                  </a:cubicBezTo>
                  <a:lnTo>
                    <a:pt x="439304" y="254239"/>
                  </a:lnTo>
                  <a:cubicBezTo>
                    <a:pt x="439353" y="252766"/>
                    <a:pt x="440469" y="251548"/>
                    <a:pt x="441933" y="251372"/>
                  </a:cubicBezTo>
                  <a:lnTo>
                    <a:pt x="442530" y="251372"/>
                  </a:lnTo>
                  <a:lnTo>
                    <a:pt x="437392" y="233451"/>
                  </a:lnTo>
                  <a:lnTo>
                    <a:pt x="432016" y="217800"/>
                  </a:lnTo>
                  <a:cubicBezTo>
                    <a:pt x="431591" y="217017"/>
                    <a:pt x="431591" y="216073"/>
                    <a:pt x="432016" y="215291"/>
                  </a:cubicBezTo>
                  <a:lnTo>
                    <a:pt x="445875" y="192233"/>
                  </a:lnTo>
                  <a:cubicBezTo>
                    <a:pt x="446199" y="191679"/>
                    <a:pt x="446706" y="191257"/>
                    <a:pt x="447309" y="191038"/>
                  </a:cubicBezTo>
                  <a:lnTo>
                    <a:pt x="454477" y="188290"/>
                  </a:lnTo>
                  <a:lnTo>
                    <a:pt x="456867" y="147908"/>
                  </a:lnTo>
                  <a:cubicBezTo>
                    <a:pt x="456747" y="147518"/>
                    <a:pt x="456747" y="147102"/>
                    <a:pt x="456867" y="146713"/>
                  </a:cubicBezTo>
                  <a:lnTo>
                    <a:pt x="472637" y="116845"/>
                  </a:lnTo>
                  <a:cubicBezTo>
                    <a:pt x="472766" y="116488"/>
                    <a:pt x="473021" y="116191"/>
                    <a:pt x="473354" y="116009"/>
                  </a:cubicBezTo>
                  <a:lnTo>
                    <a:pt x="498802" y="93548"/>
                  </a:lnTo>
                  <a:lnTo>
                    <a:pt x="487571" y="84707"/>
                  </a:lnTo>
                  <a:cubicBezTo>
                    <a:pt x="486536" y="83934"/>
                    <a:pt x="486144" y="82565"/>
                    <a:pt x="486616" y="81361"/>
                  </a:cubicBezTo>
                  <a:lnTo>
                    <a:pt x="490678" y="70967"/>
                  </a:lnTo>
                  <a:lnTo>
                    <a:pt x="484465" y="61768"/>
                  </a:lnTo>
                  <a:cubicBezTo>
                    <a:pt x="484345" y="61216"/>
                    <a:pt x="484345" y="60646"/>
                    <a:pt x="484465" y="60095"/>
                  </a:cubicBezTo>
                  <a:cubicBezTo>
                    <a:pt x="484309" y="59589"/>
                    <a:pt x="484309" y="59048"/>
                    <a:pt x="484465" y="58542"/>
                  </a:cubicBezTo>
                  <a:lnTo>
                    <a:pt x="487332" y="54002"/>
                  </a:lnTo>
                  <a:lnTo>
                    <a:pt x="466424" y="22222"/>
                  </a:lnTo>
                  <a:lnTo>
                    <a:pt x="456628" y="18279"/>
                  </a:lnTo>
                  <a:lnTo>
                    <a:pt x="448862" y="27718"/>
                  </a:lnTo>
                  <a:cubicBezTo>
                    <a:pt x="448009" y="28793"/>
                    <a:pt x="446552" y="29181"/>
                    <a:pt x="445278" y="28673"/>
                  </a:cubicBezTo>
                  <a:lnTo>
                    <a:pt x="435720" y="24253"/>
                  </a:lnTo>
                  <a:lnTo>
                    <a:pt x="427715" y="31063"/>
                  </a:lnTo>
                  <a:cubicBezTo>
                    <a:pt x="426716" y="31781"/>
                    <a:pt x="425369" y="31781"/>
                    <a:pt x="424370" y="31063"/>
                  </a:cubicBezTo>
                  <a:lnTo>
                    <a:pt x="405612" y="20908"/>
                  </a:lnTo>
                  <a:cubicBezTo>
                    <a:pt x="404670" y="20364"/>
                    <a:pt x="404081" y="19367"/>
                    <a:pt x="404059" y="18279"/>
                  </a:cubicBezTo>
                  <a:lnTo>
                    <a:pt x="404059" y="11111"/>
                  </a:lnTo>
                  <a:lnTo>
                    <a:pt x="401072" y="10036"/>
                  </a:lnTo>
                  <a:lnTo>
                    <a:pt x="401072" y="10036"/>
                  </a:lnTo>
                  <a:lnTo>
                    <a:pt x="386616" y="4779"/>
                  </a:lnTo>
                  <a:lnTo>
                    <a:pt x="373952" y="6810"/>
                  </a:lnTo>
                  <a:lnTo>
                    <a:pt x="372757" y="6810"/>
                  </a:lnTo>
                  <a:lnTo>
                    <a:pt x="346354" y="0"/>
                  </a:lnTo>
                  <a:lnTo>
                    <a:pt x="344323" y="9677"/>
                  </a:lnTo>
                  <a:cubicBezTo>
                    <a:pt x="344119" y="10881"/>
                    <a:pt x="343145" y="11805"/>
                    <a:pt x="341933" y="11947"/>
                  </a:cubicBezTo>
                  <a:lnTo>
                    <a:pt x="325207" y="14575"/>
                  </a:lnTo>
                  <a:cubicBezTo>
                    <a:pt x="324195" y="14675"/>
                    <a:pt x="323190" y="14326"/>
                    <a:pt x="322459" y="13620"/>
                  </a:cubicBezTo>
                  <a:lnTo>
                    <a:pt x="316007" y="6451"/>
                  </a:lnTo>
                  <a:lnTo>
                    <a:pt x="290082" y="18399"/>
                  </a:lnTo>
                  <a:cubicBezTo>
                    <a:pt x="289611" y="18515"/>
                    <a:pt x="289119" y="18515"/>
                    <a:pt x="288648" y="18399"/>
                  </a:cubicBezTo>
                  <a:lnTo>
                    <a:pt x="276701" y="17443"/>
                  </a:lnTo>
                  <a:lnTo>
                    <a:pt x="266784" y="35603"/>
                  </a:lnTo>
                  <a:cubicBezTo>
                    <a:pt x="266112" y="36705"/>
                    <a:pt x="264827" y="37275"/>
                    <a:pt x="263559" y="37036"/>
                  </a:cubicBezTo>
                  <a:lnTo>
                    <a:pt x="232496" y="31541"/>
                  </a:lnTo>
                  <a:cubicBezTo>
                    <a:pt x="231796" y="31391"/>
                    <a:pt x="231165" y="31013"/>
                    <a:pt x="230704" y="30466"/>
                  </a:cubicBezTo>
                  <a:lnTo>
                    <a:pt x="224371" y="22580"/>
                  </a:lnTo>
                  <a:lnTo>
                    <a:pt x="211588" y="28434"/>
                  </a:lnTo>
                  <a:cubicBezTo>
                    <a:pt x="210231" y="29063"/>
                    <a:pt x="208618" y="28543"/>
                    <a:pt x="207884" y="27240"/>
                  </a:cubicBezTo>
                  <a:lnTo>
                    <a:pt x="192950" y="3942"/>
                  </a:lnTo>
                  <a:lnTo>
                    <a:pt x="175746" y="9080"/>
                  </a:lnTo>
                  <a:lnTo>
                    <a:pt x="167741" y="24492"/>
                  </a:lnTo>
                  <a:cubicBezTo>
                    <a:pt x="167396" y="25173"/>
                    <a:pt x="166794" y="25690"/>
                    <a:pt x="166068" y="25926"/>
                  </a:cubicBezTo>
                  <a:lnTo>
                    <a:pt x="158780" y="28315"/>
                  </a:lnTo>
                  <a:lnTo>
                    <a:pt x="164276" y="59498"/>
                  </a:lnTo>
                  <a:cubicBezTo>
                    <a:pt x="164452" y="60082"/>
                    <a:pt x="164452" y="60705"/>
                    <a:pt x="164276" y="61290"/>
                  </a:cubicBezTo>
                  <a:lnTo>
                    <a:pt x="148147" y="93906"/>
                  </a:lnTo>
                  <a:lnTo>
                    <a:pt x="144802" y="140740"/>
                  </a:lnTo>
                  <a:cubicBezTo>
                    <a:pt x="144732" y="141298"/>
                    <a:pt x="144527" y="141831"/>
                    <a:pt x="144205" y="142293"/>
                  </a:cubicBezTo>
                  <a:lnTo>
                    <a:pt x="137634" y="151134"/>
                  </a:lnTo>
                  <a:lnTo>
                    <a:pt x="137634" y="168816"/>
                  </a:lnTo>
                  <a:cubicBezTo>
                    <a:pt x="137808" y="169360"/>
                    <a:pt x="137808" y="169944"/>
                    <a:pt x="137634" y="170488"/>
                  </a:cubicBezTo>
                  <a:lnTo>
                    <a:pt x="126881" y="186737"/>
                  </a:lnTo>
                  <a:cubicBezTo>
                    <a:pt x="126424" y="187369"/>
                    <a:pt x="125738" y="187798"/>
                    <a:pt x="124969" y="187931"/>
                  </a:cubicBezTo>
                  <a:lnTo>
                    <a:pt x="112425" y="190918"/>
                  </a:lnTo>
                  <a:lnTo>
                    <a:pt x="96057" y="218039"/>
                  </a:lnTo>
                  <a:lnTo>
                    <a:pt x="98924" y="251013"/>
                  </a:lnTo>
                  <a:cubicBezTo>
                    <a:pt x="99098" y="251475"/>
                    <a:pt x="99098" y="251985"/>
                    <a:pt x="98924" y="252447"/>
                  </a:cubicBezTo>
                  <a:lnTo>
                    <a:pt x="90681" y="271324"/>
                  </a:lnTo>
                  <a:cubicBezTo>
                    <a:pt x="90364" y="272097"/>
                    <a:pt x="89699" y="272674"/>
                    <a:pt x="88889" y="272877"/>
                  </a:cubicBezTo>
                  <a:lnTo>
                    <a:pt x="78614" y="276223"/>
                  </a:lnTo>
                  <a:lnTo>
                    <a:pt x="61290" y="299520"/>
                  </a:lnTo>
                  <a:cubicBezTo>
                    <a:pt x="60714" y="300258"/>
                    <a:pt x="59836" y="300697"/>
                    <a:pt x="58900" y="300714"/>
                  </a:cubicBezTo>
                  <a:lnTo>
                    <a:pt x="43250" y="300714"/>
                  </a:lnTo>
                  <a:cubicBezTo>
                    <a:pt x="41668" y="300782"/>
                    <a:pt x="40330" y="299554"/>
                    <a:pt x="40263" y="297972"/>
                  </a:cubicBezTo>
                  <a:cubicBezTo>
                    <a:pt x="40263" y="297970"/>
                    <a:pt x="40263" y="297968"/>
                    <a:pt x="40263" y="297966"/>
                  </a:cubicBezTo>
                  <a:lnTo>
                    <a:pt x="39426" y="285063"/>
                  </a:lnTo>
                  <a:lnTo>
                    <a:pt x="19952" y="300117"/>
                  </a:lnTo>
                  <a:cubicBezTo>
                    <a:pt x="19435" y="300505"/>
                    <a:pt x="18806" y="300714"/>
                    <a:pt x="18160" y="300714"/>
                  </a:cubicBezTo>
                  <a:lnTo>
                    <a:pt x="18160" y="300714"/>
                  </a:lnTo>
                  <a:cubicBezTo>
                    <a:pt x="17385" y="300672"/>
                    <a:pt x="16656" y="300329"/>
                    <a:pt x="16129" y="299759"/>
                  </a:cubicBezTo>
                  <a:lnTo>
                    <a:pt x="11947" y="295338"/>
                  </a:lnTo>
                  <a:lnTo>
                    <a:pt x="0" y="304060"/>
                  </a:lnTo>
                  <a:lnTo>
                    <a:pt x="0" y="312303"/>
                  </a:lnTo>
                  <a:lnTo>
                    <a:pt x="8244" y="315529"/>
                  </a:lnTo>
                  <a:cubicBezTo>
                    <a:pt x="9156" y="315844"/>
                    <a:pt x="9837" y="316615"/>
                    <a:pt x="10036" y="317560"/>
                  </a:cubicBezTo>
                  <a:cubicBezTo>
                    <a:pt x="10442" y="318389"/>
                    <a:pt x="10442" y="319360"/>
                    <a:pt x="10036" y="320189"/>
                  </a:cubicBezTo>
                  <a:lnTo>
                    <a:pt x="10036" y="320189"/>
                  </a:lnTo>
                  <a:lnTo>
                    <a:pt x="100836" y="320189"/>
                  </a:lnTo>
                  <a:cubicBezTo>
                    <a:pt x="101776" y="320189"/>
                    <a:pt x="102661" y="320631"/>
                    <a:pt x="103225" y="321383"/>
                  </a:cubicBezTo>
                  <a:lnTo>
                    <a:pt x="111947" y="333331"/>
                  </a:lnTo>
                  <a:cubicBezTo>
                    <a:pt x="112233" y="334060"/>
                    <a:pt x="112233" y="334871"/>
                    <a:pt x="111947" y="335601"/>
                  </a:cubicBezTo>
                  <a:lnTo>
                    <a:pt x="109557" y="352088"/>
                  </a:lnTo>
                  <a:lnTo>
                    <a:pt x="131540" y="386138"/>
                  </a:lnTo>
                  <a:lnTo>
                    <a:pt x="175985" y="386138"/>
                  </a:lnTo>
                  <a:lnTo>
                    <a:pt x="178255" y="356748"/>
                  </a:lnTo>
                  <a:cubicBezTo>
                    <a:pt x="178358" y="355386"/>
                    <a:pt x="179408" y="354286"/>
                    <a:pt x="180763" y="354119"/>
                  </a:cubicBezTo>
                  <a:lnTo>
                    <a:pt x="212065" y="349340"/>
                  </a:lnTo>
                  <a:cubicBezTo>
                    <a:pt x="212928" y="349219"/>
                    <a:pt x="213801" y="349481"/>
                    <a:pt x="214455" y="350057"/>
                  </a:cubicBezTo>
                  <a:cubicBezTo>
                    <a:pt x="215094" y="350645"/>
                    <a:pt x="215480" y="351459"/>
                    <a:pt x="215530" y="352327"/>
                  </a:cubicBezTo>
                  <a:lnTo>
                    <a:pt x="215530" y="362960"/>
                  </a:lnTo>
                  <a:lnTo>
                    <a:pt x="250655" y="362960"/>
                  </a:lnTo>
                  <a:cubicBezTo>
                    <a:pt x="251610" y="362894"/>
                    <a:pt x="252525" y="363351"/>
                    <a:pt x="253045" y="364155"/>
                  </a:cubicBezTo>
                  <a:cubicBezTo>
                    <a:pt x="253451" y="364984"/>
                    <a:pt x="253451" y="365954"/>
                    <a:pt x="253045" y="366783"/>
                  </a:cubicBezTo>
                  <a:lnTo>
                    <a:pt x="246355" y="387094"/>
                  </a:lnTo>
                  <a:lnTo>
                    <a:pt x="253045" y="406449"/>
                  </a:lnTo>
                  <a:cubicBezTo>
                    <a:pt x="253161" y="406919"/>
                    <a:pt x="253161" y="407411"/>
                    <a:pt x="253045" y="407882"/>
                  </a:cubicBezTo>
                  <a:lnTo>
                    <a:pt x="249939" y="428432"/>
                  </a:lnTo>
                  <a:lnTo>
                    <a:pt x="258182" y="441335"/>
                  </a:lnTo>
                  <a:cubicBezTo>
                    <a:pt x="258362" y="441959"/>
                    <a:pt x="258362" y="442622"/>
                    <a:pt x="258182" y="443246"/>
                  </a:cubicBezTo>
                  <a:lnTo>
                    <a:pt x="255673" y="481358"/>
                  </a:lnTo>
                  <a:lnTo>
                    <a:pt x="299759" y="470486"/>
                  </a:lnTo>
                  <a:lnTo>
                    <a:pt x="314693" y="465110"/>
                  </a:lnTo>
                  <a:cubicBezTo>
                    <a:pt x="316141" y="464190"/>
                    <a:pt x="318061" y="464618"/>
                    <a:pt x="318981" y="466066"/>
                  </a:cubicBezTo>
                  <a:cubicBezTo>
                    <a:pt x="319146" y="466325"/>
                    <a:pt x="319271" y="466606"/>
                    <a:pt x="319353" y="46690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33" name="Полилиния: фигура 2217">
              <a:extLst>
                <a:ext uri="{FF2B5EF4-FFF2-40B4-BE49-F238E27FC236}">
                  <a16:creationId xmlns:a16="http://schemas.microsoft.com/office/drawing/2014/main" id="{6361595E-A8E1-4124-A188-4770D88BE923}"/>
                </a:ext>
              </a:extLst>
            </p:cNvPr>
            <p:cNvSpPr/>
            <p:nvPr/>
          </p:nvSpPr>
          <p:spPr>
            <a:xfrm>
              <a:off x="6182258" y="4776369"/>
              <a:ext cx="5376" cy="15650"/>
            </a:xfrm>
            <a:custGeom>
              <a:avLst/>
              <a:gdLst>
                <a:gd name="connsiteX0" fmla="*/ 0 w 5376"/>
                <a:gd name="connsiteY0" fmla="*/ 0 h 15650"/>
                <a:gd name="connsiteX1" fmla="*/ 5376 w 5376"/>
                <a:gd name="connsiteY1" fmla="*/ 15651 h 15650"/>
                <a:gd name="connsiteX2" fmla="*/ 5257 w 5376"/>
                <a:gd name="connsiteY2" fmla="*/ 15412 h 15650"/>
                <a:gd name="connsiteX3" fmla="*/ 0 w 5376"/>
                <a:gd name="connsiteY3" fmla="*/ 0 h 15650"/>
              </a:gdLst>
              <a:ahLst/>
              <a:cxnLst>
                <a:cxn ang="0">
                  <a:pos x="connsiteX0" y="connsiteY0"/>
                </a:cxn>
                <a:cxn ang="0">
                  <a:pos x="connsiteX1" y="connsiteY1"/>
                </a:cxn>
                <a:cxn ang="0">
                  <a:pos x="connsiteX2" y="connsiteY2"/>
                </a:cxn>
                <a:cxn ang="0">
                  <a:pos x="connsiteX3" y="connsiteY3"/>
                </a:cxn>
              </a:cxnLst>
              <a:rect l="l" t="t" r="r" b="b"/>
              <a:pathLst>
                <a:path w="5376" h="15650">
                  <a:moveTo>
                    <a:pt x="0" y="0"/>
                  </a:moveTo>
                  <a:lnTo>
                    <a:pt x="5376" y="15651"/>
                  </a:lnTo>
                  <a:lnTo>
                    <a:pt x="5257" y="15412"/>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34" name="Полилиния: фигура 2218">
              <a:extLst>
                <a:ext uri="{FF2B5EF4-FFF2-40B4-BE49-F238E27FC236}">
                  <a16:creationId xmlns:a16="http://schemas.microsoft.com/office/drawing/2014/main" id="{48A7BC63-3B45-4A87-A07B-4ED4775DB0A7}"/>
                </a:ext>
              </a:extLst>
            </p:cNvPr>
            <p:cNvSpPr/>
            <p:nvPr/>
          </p:nvSpPr>
          <p:spPr>
            <a:xfrm>
              <a:off x="6127420" y="5049548"/>
              <a:ext cx="14336" cy="10928"/>
            </a:xfrm>
            <a:custGeom>
              <a:avLst/>
              <a:gdLst>
                <a:gd name="connsiteX0" fmla="*/ 14337 w 14336"/>
                <a:gd name="connsiteY0" fmla="*/ 57 h 10928"/>
                <a:gd name="connsiteX1" fmla="*/ 11947 w 14336"/>
                <a:gd name="connsiteY1" fmla="*/ 654 h 10928"/>
                <a:gd name="connsiteX2" fmla="*/ 0 w 14336"/>
                <a:gd name="connsiteY2" fmla="*/ 10929 h 10928"/>
                <a:gd name="connsiteX3" fmla="*/ 11947 w 14336"/>
                <a:gd name="connsiteY3" fmla="*/ 654 h 10928"/>
                <a:gd name="connsiteX4" fmla="*/ 14337 w 14336"/>
                <a:gd name="connsiteY4" fmla="*/ 57 h 10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6" h="10928">
                  <a:moveTo>
                    <a:pt x="14337" y="57"/>
                  </a:moveTo>
                  <a:cubicBezTo>
                    <a:pt x="13491" y="-114"/>
                    <a:pt x="12613" y="105"/>
                    <a:pt x="11947" y="654"/>
                  </a:cubicBezTo>
                  <a:lnTo>
                    <a:pt x="0" y="10929"/>
                  </a:lnTo>
                  <a:lnTo>
                    <a:pt x="11947" y="654"/>
                  </a:lnTo>
                  <a:cubicBezTo>
                    <a:pt x="12613" y="105"/>
                    <a:pt x="13491" y="-114"/>
                    <a:pt x="14337" y="5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35" name="Полилиния: фигура 2219">
              <a:extLst>
                <a:ext uri="{FF2B5EF4-FFF2-40B4-BE49-F238E27FC236}">
                  <a16:creationId xmlns:a16="http://schemas.microsoft.com/office/drawing/2014/main" id="{44E4AFD7-87CB-4D88-A87F-3830D9DD0E79}"/>
                </a:ext>
              </a:extLst>
            </p:cNvPr>
            <p:cNvSpPr/>
            <p:nvPr/>
          </p:nvSpPr>
          <p:spPr>
            <a:xfrm>
              <a:off x="6187993" y="4950680"/>
              <a:ext cx="33691" cy="8721"/>
            </a:xfrm>
            <a:custGeom>
              <a:avLst/>
              <a:gdLst>
                <a:gd name="connsiteX0" fmla="*/ 33691 w 33691"/>
                <a:gd name="connsiteY0" fmla="*/ 0 h 8721"/>
                <a:gd name="connsiteX1" fmla="*/ 0 w 33691"/>
                <a:gd name="connsiteY1" fmla="*/ 8722 h 8721"/>
                <a:gd name="connsiteX2" fmla="*/ 33691 w 33691"/>
                <a:gd name="connsiteY2" fmla="*/ 0 h 8721"/>
                <a:gd name="connsiteX3" fmla="*/ 33691 w 33691"/>
                <a:gd name="connsiteY3" fmla="*/ 0 h 8721"/>
              </a:gdLst>
              <a:ahLst/>
              <a:cxnLst>
                <a:cxn ang="0">
                  <a:pos x="connsiteX0" y="connsiteY0"/>
                </a:cxn>
                <a:cxn ang="0">
                  <a:pos x="connsiteX1" y="connsiteY1"/>
                </a:cxn>
                <a:cxn ang="0">
                  <a:pos x="connsiteX2" y="connsiteY2"/>
                </a:cxn>
                <a:cxn ang="0">
                  <a:pos x="connsiteX3" y="connsiteY3"/>
                </a:cxn>
              </a:cxnLst>
              <a:rect l="l" t="t" r="r" b="b"/>
              <a:pathLst>
                <a:path w="33691" h="8721">
                  <a:moveTo>
                    <a:pt x="33691" y="0"/>
                  </a:moveTo>
                  <a:lnTo>
                    <a:pt x="0" y="8722"/>
                  </a:lnTo>
                  <a:lnTo>
                    <a:pt x="33691" y="0"/>
                  </a:lnTo>
                  <a:lnTo>
                    <a:pt x="3369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36" name="Полилиния: фигура 2220">
              <a:extLst>
                <a:ext uri="{FF2B5EF4-FFF2-40B4-BE49-F238E27FC236}">
                  <a16:creationId xmlns:a16="http://schemas.microsoft.com/office/drawing/2014/main" id="{4B919467-11D0-4F2D-BB6D-33A55B9C3D41}"/>
                </a:ext>
              </a:extLst>
            </p:cNvPr>
            <p:cNvSpPr/>
            <p:nvPr/>
          </p:nvSpPr>
          <p:spPr>
            <a:xfrm>
              <a:off x="6050359" y="5023559"/>
              <a:ext cx="14934" cy="5376"/>
            </a:xfrm>
            <a:custGeom>
              <a:avLst/>
              <a:gdLst>
                <a:gd name="connsiteX0" fmla="*/ 14934 w 14934"/>
                <a:gd name="connsiteY0" fmla="*/ 0 h 5376"/>
                <a:gd name="connsiteX1" fmla="*/ 0 w 14934"/>
                <a:gd name="connsiteY1" fmla="*/ 5376 h 5376"/>
                <a:gd name="connsiteX2" fmla="*/ 120 w 14934"/>
                <a:gd name="connsiteY2" fmla="*/ 5376 h 5376"/>
                <a:gd name="connsiteX3" fmla="*/ 14934 w 14934"/>
                <a:gd name="connsiteY3" fmla="*/ 0 h 5376"/>
              </a:gdLst>
              <a:ahLst/>
              <a:cxnLst>
                <a:cxn ang="0">
                  <a:pos x="connsiteX0" y="connsiteY0"/>
                </a:cxn>
                <a:cxn ang="0">
                  <a:pos x="connsiteX1" y="connsiteY1"/>
                </a:cxn>
                <a:cxn ang="0">
                  <a:pos x="connsiteX2" y="connsiteY2"/>
                </a:cxn>
                <a:cxn ang="0">
                  <a:pos x="connsiteX3" y="connsiteY3"/>
                </a:cxn>
              </a:cxnLst>
              <a:rect l="l" t="t" r="r" b="b"/>
              <a:pathLst>
                <a:path w="14934" h="5376">
                  <a:moveTo>
                    <a:pt x="14934" y="0"/>
                  </a:moveTo>
                  <a:lnTo>
                    <a:pt x="0" y="5376"/>
                  </a:lnTo>
                  <a:lnTo>
                    <a:pt x="120" y="5376"/>
                  </a:lnTo>
                  <a:lnTo>
                    <a:pt x="1493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37" name="Полилиния: фигура 2221">
              <a:extLst>
                <a:ext uri="{FF2B5EF4-FFF2-40B4-BE49-F238E27FC236}">
                  <a16:creationId xmlns:a16="http://schemas.microsoft.com/office/drawing/2014/main" id="{F8969516-BCD0-49A9-882C-270716F4B71B}"/>
                </a:ext>
              </a:extLst>
            </p:cNvPr>
            <p:cNvSpPr/>
            <p:nvPr/>
          </p:nvSpPr>
          <p:spPr>
            <a:xfrm>
              <a:off x="6235665" y="4612571"/>
              <a:ext cx="2984" cy="6092"/>
            </a:xfrm>
            <a:custGeom>
              <a:avLst/>
              <a:gdLst>
                <a:gd name="connsiteX0" fmla="*/ 2985 w 2984"/>
                <a:gd name="connsiteY0" fmla="*/ 0 h 6092"/>
                <a:gd name="connsiteX1" fmla="*/ 2985 w 2984"/>
                <a:gd name="connsiteY1" fmla="*/ 0 h 6092"/>
                <a:gd name="connsiteX2" fmla="*/ 117 w 2984"/>
                <a:gd name="connsiteY2" fmla="*/ 4540 h 6092"/>
                <a:gd name="connsiteX3" fmla="*/ 117 w 2984"/>
                <a:gd name="connsiteY3" fmla="*/ 6093 h 6092"/>
                <a:gd name="connsiteX4" fmla="*/ 117 w 2984"/>
                <a:gd name="connsiteY4" fmla="*/ 4540 h 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 h="6092">
                  <a:moveTo>
                    <a:pt x="2985" y="0"/>
                  </a:moveTo>
                  <a:lnTo>
                    <a:pt x="2985" y="0"/>
                  </a:lnTo>
                  <a:lnTo>
                    <a:pt x="117" y="4540"/>
                  </a:lnTo>
                  <a:cubicBezTo>
                    <a:pt x="-39" y="5046"/>
                    <a:pt x="-39" y="5587"/>
                    <a:pt x="117" y="6093"/>
                  </a:cubicBezTo>
                  <a:cubicBezTo>
                    <a:pt x="-39" y="5587"/>
                    <a:pt x="-39" y="5046"/>
                    <a:pt x="117" y="45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38" name="Полилиния: фигура 2222">
              <a:extLst>
                <a:ext uri="{FF2B5EF4-FFF2-40B4-BE49-F238E27FC236}">
                  <a16:creationId xmlns:a16="http://schemas.microsoft.com/office/drawing/2014/main" id="{8DFC04BD-A391-409C-998C-3DCAAAD06212}"/>
                </a:ext>
              </a:extLst>
            </p:cNvPr>
            <p:cNvSpPr/>
            <p:nvPr/>
          </p:nvSpPr>
          <p:spPr>
            <a:xfrm>
              <a:off x="6204958" y="4706477"/>
              <a:ext cx="2389" cy="40382"/>
            </a:xfrm>
            <a:custGeom>
              <a:avLst/>
              <a:gdLst>
                <a:gd name="connsiteX0" fmla="*/ 2390 w 2389"/>
                <a:gd name="connsiteY0" fmla="*/ 0 h 40382"/>
                <a:gd name="connsiteX1" fmla="*/ 0 w 2389"/>
                <a:gd name="connsiteY1" fmla="*/ 40382 h 40382"/>
                <a:gd name="connsiteX2" fmla="*/ 0 w 2389"/>
                <a:gd name="connsiteY2" fmla="*/ 40382 h 40382"/>
                <a:gd name="connsiteX3" fmla="*/ 2390 w 2389"/>
                <a:gd name="connsiteY3" fmla="*/ 0 h 40382"/>
              </a:gdLst>
              <a:ahLst/>
              <a:cxnLst>
                <a:cxn ang="0">
                  <a:pos x="connsiteX0" y="connsiteY0"/>
                </a:cxn>
                <a:cxn ang="0">
                  <a:pos x="connsiteX1" y="connsiteY1"/>
                </a:cxn>
                <a:cxn ang="0">
                  <a:pos x="connsiteX2" y="connsiteY2"/>
                </a:cxn>
                <a:cxn ang="0">
                  <a:pos x="connsiteX3" y="connsiteY3"/>
                </a:cxn>
              </a:cxnLst>
              <a:rect l="l" t="t" r="r" b="b"/>
              <a:pathLst>
                <a:path w="2389" h="40382">
                  <a:moveTo>
                    <a:pt x="2390" y="0"/>
                  </a:moveTo>
                  <a:lnTo>
                    <a:pt x="0" y="40382"/>
                  </a:lnTo>
                  <a:lnTo>
                    <a:pt x="0" y="40382"/>
                  </a:lnTo>
                  <a:lnTo>
                    <a:pt x="239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39" name="Полилиния: фигура 2223">
              <a:extLst>
                <a:ext uri="{FF2B5EF4-FFF2-40B4-BE49-F238E27FC236}">
                  <a16:creationId xmlns:a16="http://schemas.microsoft.com/office/drawing/2014/main" id="{31D08617-37DA-4D35-B687-71345217ACCD}"/>
                </a:ext>
              </a:extLst>
            </p:cNvPr>
            <p:cNvSpPr/>
            <p:nvPr/>
          </p:nvSpPr>
          <p:spPr>
            <a:xfrm>
              <a:off x="5670076" y="4646023"/>
              <a:ext cx="38828" cy="33572"/>
            </a:xfrm>
            <a:custGeom>
              <a:avLst/>
              <a:gdLst>
                <a:gd name="connsiteX0" fmla="*/ 9677 w 38828"/>
                <a:gd name="connsiteY0" fmla="*/ 6332 h 33572"/>
                <a:gd name="connsiteX1" fmla="*/ 0 w 38828"/>
                <a:gd name="connsiteY1" fmla="*/ 0 h 33572"/>
                <a:gd name="connsiteX2" fmla="*/ 2389 w 38828"/>
                <a:gd name="connsiteY2" fmla="*/ 29390 h 33572"/>
                <a:gd name="connsiteX3" fmla="*/ 2389 w 38828"/>
                <a:gd name="connsiteY3" fmla="*/ 30704 h 33572"/>
                <a:gd name="connsiteX4" fmla="*/ 1314 w 38828"/>
                <a:gd name="connsiteY4" fmla="*/ 33572 h 33572"/>
                <a:gd name="connsiteX5" fmla="*/ 38829 w 38828"/>
                <a:gd name="connsiteY5" fmla="*/ 33572 h 33572"/>
                <a:gd name="connsiteX6" fmla="*/ 38829 w 38828"/>
                <a:gd name="connsiteY6" fmla="*/ 6929 h 33572"/>
                <a:gd name="connsiteX7" fmla="*/ 11469 w 38828"/>
                <a:gd name="connsiteY7" fmla="*/ 6929 h 33572"/>
                <a:gd name="connsiteX8" fmla="*/ 9677 w 38828"/>
                <a:gd name="connsiteY8" fmla="*/ 6332 h 3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28" h="33572">
                  <a:moveTo>
                    <a:pt x="9677" y="6332"/>
                  </a:moveTo>
                  <a:lnTo>
                    <a:pt x="0" y="0"/>
                  </a:lnTo>
                  <a:lnTo>
                    <a:pt x="2389" y="29390"/>
                  </a:lnTo>
                  <a:cubicBezTo>
                    <a:pt x="2512" y="29820"/>
                    <a:pt x="2512" y="30275"/>
                    <a:pt x="2389" y="30704"/>
                  </a:cubicBezTo>
                  <a:lnTo>
                    <a:pt x="1314" y="33572"/>
                  </a:lnTo>
                  <a:lnTo>
                    <a:pt x="38829" y="33572"/>
                  </a:lnTo>
                  <a:lnTo>
                    <a:pt x="38829" y="6929"/>
                  </a:lnTo>
                  <a:lnTo>
                    <a:pt x="11469" y="6929"/>
                  </a:lnTo>
                  <a:cubicBezTo>
                    <a:pt x="10817" y="6971"/>
                    <a:pt x="10174" y="6757"/>
                    <a:pt x="9677" y="633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40" name="Полилиния: фигура 2224">
              <a:extLst>
                <a:ext uri="{FF2B5EF4-FFF2-40B4-BE49-F238E27FC236}">
                  <a16:creationId xmlns:a16="http://schemas.microsoft.com/office/drawing/2014/main" id="{304718A6-59A9-4969-8FD6-9EBF6D35E075}"/>
                </a:ext>
              </a:extLst>
            </p:cNvPr>
            <p:cNvSpPr/>
            <p:nvPr/>
          </p:nvSpPr>
          <p:spPr>
            <a:xfrm>
              <a:off x="5644030" y="4642200"/>
              <a:ext cx="152687" cy="177896"/>
            </a:xfrm>
            <a:custGeom>
              <a:avLst/>
              <a:gdLst>
                <a:gd name="connsiteX0" fmla="*/ 70609 w 152687"/>
                <a:gd name="connsiteY0" fmla="*/ 0 h 177896"/>
                <a:gd name="connsiteX1" fmla="*/ 70609 w 152687"/>
                <a:gd name="connsiteY1" fmla="*/ 40860 h 177896"/>
                <a:gd name="connsiteX2" fmla="*/ 67622 w 152687"/>
                <a:gd name="connsiteY2" fmla="*/ 43847 h 177896"/>
                <a:gd name="connsiteX3" fmla="*/ 24731 w 152687"/>
                <a:gd name="connsiteY3" fmla="*/ 43847 h 177896"/>
                <a:gd name="connsiteX4" fmla="*/ 11589 w 152687"/>
                <a:gd name="connsiteY4" fmla="*/ 77419 h 177896"/>
                <a:gd name="connsiteX5" fmla="*/ 9916 w 152687"/>
                <a:gd name="connsiteY5" fmla="*/ 79092 h 177896"/>
                <a:gd name="connsiteX6" fmla="*/ 0 w 152687"/>
                <a:gd name="connsiteY6" fmla="*/ 83273 h 177896"/>
                <a:gd name="connsiteX7" fmla="*/ 20430 w 152687"/>
                <a:gd name="connsiteY7" fmla="*/ 128912 h 177896"/>
                <a:gd name="connsiteX8" fmla="*/ 34169 w 152687"/>
                <a:gd name="connsiteY8" fmla="*/ 128912 h 177896"/>
                <a:gd name="connsiteX9" fmla="*/ 37036 w 152687"/>
                <a:gd name="connsiteY9" fmla="*/ 131779 h 177896"/>
                <a:gd name="connsiteX10" fmla="*/ 38231 w 152687"/>
                <a:gd name="connsiteY10" fmla="*/ 146713 h 177896"/>
                <a:gd name="connsiteX11" fmla="*/ 63679 w 152687"/>
                <a:gd name="connsiteY11" fmla="*/ 177896 h 177896"/>
                <a:gd name="connsiteX12" fmla="*/ 83273 w 152687"/>
                <a:gd name="connsiteY12" fmla="*/ 169891 h 177896"/>
                <a:gd name="connsiteX13" fmla="*/ 72640 w 152687"/>
                <a:gd name="connsiteY13" fmla="*/ 155674 h 177896"/>
                <a:gd name="connsiteX14" fmla="*/ 72042 w 152687"/>
                <a:gd name="connsiteY14" fmla="*/ 153882 h 177896"/>
                <a:gd name="connsiteX15" fmla="*/ 72042 w 152687"/>
                <a:gd name="connsiteY15" fmla="*/ 138111 h 177896"/>
                <a:gd name="connsiteX16" fmla="*/ 74910 w 152687"/>
                <a:gd name="connsiteY16" fmla="*/ 135124 h 177896"/>
                <a:gd name="connsiteX17" fmla="*/ 91278 w 152687"/>
                <a:gd name="connsiteY17" fmla="*/ 135124 h 177896"/>
                <a:gd name="connsiteX18" fmla="*/ 101672 w 152687"/>
                <a:gd name="connsiteY18" fmla="*/ 118876 h 177896"/>
                <a:gd name="connsiteX19" fmla="*/ 104778 w 152687"/>
                <a:gd name="connsiteY19" fmla="*/ 117681 h 177896"/>
                <a:gd name="connsiteX20" fmla="*/ 107287 w 152687"/>
                <a:gd name="connsiteY20" fmla="*/ 119473 h 177896"/>
                <a:gd name="connsiteX21" fmla="*/ 115650 w 152687"/>
                <a:gd name="connsiteY21" fmla="*/ 139664 h 177896"/>
                <a:gd name="connsiteX22" fmla="*/ 124372 w 152687"/>
                <a:gd name="connsiteY22" fmla="*/ 139664 h 177896"/>
                <a:gd name="connsiteX23" fmla="*/ 132376 w 152687"/>
                <a:gd name="connsiteY23" fmla="*/ 131062 h 177896"/>
                <a:gd name="connsiteX24" fmla="*/ 136200 w 152687"/>
                <a:gd name="connsiteY24" fmla="*/ 131062 h 177896"/>
                <a:gd name="connsiteX25" fmla="*/ 148147 w 152687"/>
                <a:gd name="connsiteY25" fmla="*/ 137992 h 177896"/>
                <a:gd name="connsiteX26" fmla="*/ 148983 w 152687"/>
                <a:gd name="connsiteY26" fmla="*/ 87574 h 177896"/>
                <a:gd name="connsiteX27" fmla="*/ 132376 w 152687"/>
                <a:gd name="connsiteY27" fmla="*/ 78255 h 177896"/>
                <a:gd name="connsiteX28" fmla="*/ 131062 w 152687"/>
                <a:gd name="connsiteY28" fmla="*/ 74790 h 177896"/>
                <a:gd name="connsiteX29" fmla="*/ 137753 w 152687"/>
                <a:gd name="connsiteY29" fmla="*/ 53405 h 177896"/>
                <a:gd name="connsiteX30" fmla="*/ 140740 w 152687"/>
                <a:gd name="connsiteY30" fmla="*/ 51254 h 177896"/>
                <a:gd name="connsiteX31" fmla="*/ 152687 w 152687"/>
                <a:gd name="connsiteY31" fmla="*/ 51254 h 177896"/>
                <a:gd name="connsiteX32" fmla="*/ 142173 w 152687"/>
                <a:gd name="connsiteY32" fmla="*/ 29749 h 177896"/>
                <a:gd name="connsiteX33" fmla="*/ 118279 w 152687"/>
                <a:gd name="connsiteY33" fmla="*/ 37395 h 177896"/>
                <a:gd name="connsiteX34" fmla="*/ 115650 w 152687"/>
                <a:gd name="connsiteY34" fmla="*/ 37395 h 177896"/>
                <a:gd name="connsiteX35" fmla="*/ 114336 w 152687"/>
                <a:gd name="connsiteY35" fmla="*/ 35006 h 177896"/>
                <a:gd name="connsiteX36" fmla="*/ 114336 w 152687"/>
                <a:gd name="connsiteY36" fmla="*/ 7646 h 177896"/>
                <a:gd name="connsiteX37" fmla="*/ 97132 w 152687"/>
                <a:gd name="connsiteY37" fmla="*/ 120 h 17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2687" h="177896">
                  <a:moveTo>
                    <a:pt x="70609" y="0"/>
                  </a:moveTo>
                  <a:lnTo>
                    <a:pt x="70609" y="40860"/>
                  </a:lnTo>
                  <a:cubicBezTo>
                    <a:pt x="70609" y="42510"/>
                    <a:pt x="69271" y="43847"/>
                    <a:pt x="67622" y="43847"/>
                  </a:cubicBezTo>
                  <a:lnTo>
                    <a:pt x="24731" y="43847"/>
                  </a:lnTo>
                  <a:lnTo>
                    <a:pt x="11589" y="77419"/>
                  </a:lnTo>
                  <a:cubicBezTo>
                    <a:pt x="11263" y="78168"/>
                    <a:pt x="10665" y="78766"/>
                    <a:pt x="9916" y="79092"/>
                  </a:cubicBezTo>
                  <a:lnTo>
                    <a:pt x="0" y="83273"/>
                  </a:lnTo>
                  <a:lnTo>
                    <a:pt x="20430" y="128912"/>
                  </a:lnTo>
                  <a:lnTo>
                    <a:pt x="34169" y="128912"/>
                  </a:lnTo>
                  <a:cubicBezTo>
                    <a:pt x="35703" y="129026"/>
                    <a:pt x="36922" y="130245"/>
                    <a:pt x="37036" y="131779"/>
                  </a:cubicBezTo>
                  <a:lnTo>
                    <a:pt x="38231" y="146713"/>
                  </a:lnTo>
                  <a:lnTo>
                    <a:pt x="63679" y="177896"/>
                  </a:lnTo>
                  <a:lnTo>
                    <a:pt x="83273" y="169891"/>
                  </a:lnTo>
                  <a:lnTo>
                    <a:pt x="72640" y="155674"/>
                  </a:lnTo>
                  <a:cubicBezTo>
                    <a:pt x="72252" y="155157"/>
                    <a:pt x="72042" y="154528"/>
                    <a:pt x="72042" y="153882"/>
                  </a:cubicBezTo>
                  <a:lnTo>
                    <a:pt x="72042" y="138111"/>
                  </a:lnTo>
                  <a:cubicBezTo>
                    <a:pt x="72041" y="136507"/>
                    <a:pt x="73307" y="135189"/>
                    <a:pt x="74910" y="135124"/>
                  </a:cubicBezTo>
                  <a:lnTo>
                    <a:pt x="91278" y="135124"/>
                  </a:lnTo>
                  <a:lnTo>
                    <a:pt x="101672" y="118876"/>
                  </a:lnTo>
                  <a:cubicBezTo>
                    <a:pt x="102369" y="117885"/>
                    <a:pt x="103596" y="117412"/>
                    <a:pt x="104778" y="117681"/>
                  </a:cubicBezTo>
                  <a:cubicBezTo>
                    <a:pt x="105864" y="117814"/>
                    <a:pt x="106809" y="118489"/>
                    <a:pt x="107287" y="119473"/>
                  </a:cubicBezTo>
                  <a:lnTo>
                    <a:pt x="115650" y="139664"/>
                  </a:lnTo>
                  <a:lnTo>
                    <a:pt x="124372" y="139664"/>
                  </a:lnTo>
                  <a:lnTo>
                    <a:pt x="132376" y="131062"/>
                  </a:lnTo>
                  <a:cubicBezTo>
                    <a:pt x="133500" y="130185"/>
                    <a:pt x="135076" y="130185"/>
                    <a:pt x="136200" y="131062"/>
                  </a:cubicBezTo>
                  <a:lnTo>
                    <a:pt x="148147" y="137992"/>
                  </a:lnTo>
                  <a:lnTo>
                    <a:pt x="148983" y="87574"/>
                  </a:lnTo>
                  <a:lnTo>
                    <a:pt x="132376" y="78255"/>
                  </a:lnTo>
                  <a:cubicBezTo>
                    <a:pt x="131151" y="77576"/>
                    <a:pt x="130595" y="76111"/>
                    <a:pt x="131062" y="74790"/>
                  </a:cubicBezTo>
                  <a:lnTo>
                    <a:pt x="137753" y="53405"/>
                  </a:lnTo>
                  <a:cubicBezTo>
                    <a:pt x="138229" y="52155"/>
                    <a:pt x="139404" y="51310"/>
                    <a:pt x="140740" y="51254"/>
                  </a:cubicBezTo>
                  <a:lnTo>
                    <a:pt x="152687" y="51254"/>
                  </a:lnTo>
                  <a:lnTo>
                    <a:pt x="142173" y="29749"/>
                  </a:lnTo>
                  <a:lnTo>
                    <a:pt x="118279" y="37395"/>
                  </a:lnTo>
                  <a:cubicBezTo>
                    <a:pt x="117454" y="37820"/>
                    <a:pt x="116475" y="37820"/>
                    <a:pt x="115650" y="37395"/>
                  </a:cubicBezTo>
                  <a:cubicBezTo>
                    <a:pt x="114820" y="36888"/>
                    <a:pt x="114320" y="35979"/>
                    <a:pt x="114336" y="35006"/>
                  </a:cubicBezTo>
                  <a:lnTo>
                    <a:pt x="114336" y="7646"/>
                  </a:lnTo>
                  <a:lnTo>
                    <a:pt x="97132" y="1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41" name="Полилиния: фигура 2225">
              <a:extLst>
                <a:ext uri="{FF2B5EF4-FFF2-40B4-BE49-F238E27FC236}">
                  <a16:creationId xmlns:a16="http://schemas.microsoft.com/office/drawing/2014/main" id="{02E45FA8-989E-4356-8BFD-619DAE861595}"/>
                </a:ext>
              </a:extLst>
            </p:cNvPr>
            <p:cNvSpPr/>
            <p:nvPr/>
          </p:nvSpPr>
          <p:spPr>
            <a:xfrm>
              <a:off x="5710816" y="4603610"/>
              <a:ext cx="195577" cy="249341"/>
            </a:xfrm>
            <a:custGeom>
              <a:avLst/>
              <a:gdLst>
                <a:gd name="connsiteX0" fmla="*/ 78494 w 195577"/>
                <a:gd name="connsiteY0" fmla="*/ 231539 h 249341"/>
                <a:gd name="connsiteX1" fmla="*/ 82678 w 195577"/>
                <a:gd name="connsiteY1" fmla="*/ 232121 h 249341"/>
                <a:gd name="connsiteX2" fmla="*/ 83273 w 195577"/>
                <a:gd name="connsiteY2" fmla="*/ 233690 h 249341"/>
                <a:gd name="connsiteX3" fmla="*/ 84229 w 195577"/>
                <a:gd name="connsiteY3" fmla="*/ 249341 h 249341"/>
                <a:gd name="connsiteX4" fmla="*/ 95579 w 195577"/>
                <a:gd name="connsiteY4" fmla="*/ 249341 h 249341"/>
                <a:gd name="connsiteX5" fmla="*/ 112663 w 195577"/>
                <a:gd name="connsiteY5" fmla="*/ 226522 h 249341"/>
                <a:gd name="connsiteX6" fmla="*/ 114097 w 195577"/>
                <a:gd name="connsiteY6" fmla="*/ 225446 h 249341"/>
                <a:gd name="connsiteX7" fmla="*/ 124013 w 195577"/>
                <a:gd name="connsiteY7" fmla="*/ 222220 h 249341"/>
                <a:gd name="connsiteX8" fmla="*/ 131421 w 195577"/>
                <a:gd name="connsiteY8" fmla="*/ 205375 h 249341"/>
                <a:gd name="connsiteX9" fmla="*/ 128434 w 195577"/>
                <a:gd name="connsiteY9" fmla="*/ 172161 h 249341"/>
                <a:gd name="connsiteX10" fmla="*/ 128434 w 195577"/>
                <a:gd name="connsiteY10" fmla="*/ 170369 h 249341"/>
                <a:gd name="connsiteX11" fmla="*/ 145997 w 195577"/>
                <a:gd name="connsiteY11" fmla="*/ 141337 h 249341"/>
                <a:gd name="connsiteX12" fmla="*/ 147789 w 195577"/>
                <a:gd name="connsiteY12" fmla="*/ 139903 h 249341"/>
                <a:gd name="connsiteX13" fmla="*/ 160572 w 195577"/>
                <a:gd name="connsiteY13" fmla="*/ 137036 h 249341"/>
                <a:gd name="connsiteX14" fmla="*/ 170130 w 195577"/>
                <a:gd name="connsiteY14" fmla="*/ 122580 h 249341"/>
                <a:gd name="connsiteX15" fmla="*/ 170130 w 195577"/>
                <a:gd name="connsiteY15" fmla="*/ 104778 h 249341"/>
                <a:gd name="connsiteX16" fmla="*/ 170130 w 195577"/>
                <a:gd name="connsiteY16" fmla="*/ 102986 h 249341"/>
                <a:gd name="connsiteX17" fmla="*/ 176701 w 195577"/>
                <a:gd name="connsiteY17" fmla="*/ 94026 h 249341"/>
                <a:gd name="connsiteX18" fmla="*/ 180047 w 195577"/>
                <a:gd name="connsiteY18" fmla="*/ 47431 h 249341"/>
                <a:gd name="connsiteX19" fmla="*/ 180047 w 195577"/>
                <a:gd name="connsiteY19" fmla="*/ 46356 h 249341"/>
                <a:gd name="connsiteX20" fmla="*/ 195578 w 195577"/>
                <a:gd name="connsiteY20" fmla="*/ 14815 h 249341"/>
                <a:gd name="connsiteX21" fmla="*/ 194861 w 195577"/>
                <a:gd name="connsiteY21" fmla="*/ 10753 h 249341"/>
                <a:gd name="connsiteX22" fmla="*/ 165112 w 195577"/>
                <a:gd name="connsiteY22" fmla="*/ 0 h 249341"/>
                <a:gd name="connsiteX23" fmla="*/ 145997 w 195577"/>
                <a:gd name="connsiteY23" fmla="*/ 7527 h 249341"/>
                <a:gd name="connsiteX24" fmla="*/ 150178 w 195577"/>
                <a:gd name="connsiteY24" fmla="*/ 22461 h 249341"/>
                <a:gd name="connsiteX25" fmla="*/ 150178 w 195577"/>
                <a:gd name="connsiteY25" fmla="*/ 25209 h 249341"/>
                <a:gd name="connsiteX26" fmla="*/ 136797 w 195577"/>
                <a:gd name="connsiteY26" fmla="*/ 41696 h 249341"/>
                <a:gd name="connsiteX27" fmla="*/ 140262 w 195577"/>
                <a:gd name="connsiteY27" fmla="*/ 52210 h 249341"/>
                <a:gd name="connsiteX28" fmla="*/ 139306 w 195577"/>
                <a:gd name="connsiteY28" fmla="*/ 55555 h 249341"/>
                <a:gd name="connsiteX29" fmla="*/ 127359 w 195577"/>
                <a:gd name="connsiteY29" fmla="*/ 64874 h 249341"/>
                <a:gd name="connsiteX30" fmla="*/ 125447 w 195577"/>
                <a:gd name="connsiteY30" fmla="*/ 65591 h 249341"/>
                <a:gd name="connsiteX31" fmla="*/ 125447 w 195577"/>
                <a:gd name="connsiteY31" fmla="*/ 65591 h 249341"/>
                <a:gd name="connsiteX32" fmla="*/ 123416 w 195577"/>
                <a:gd name="connsiteY32" fmla="*/ 64277 h 249341"/>
                <a:gd name="connsiteX33" fmla="*/ 115172 w 195577"/>
                <a:gd name="connsiteY33" fmla="*/ 50895 h 249341"/>
                <a:gd name="connsiteX34" fmla="*/ 108004 w 195577"/>
                <a:gd name="connsiteY34" fmla="*/ 56511 h 249341"/>
                <a:gd name="connsiteX35" fmla="*/ 104300 w 195577"/>
                <a:gd name="connsiteY35" fmla="*/ 56511 h 249341"/>
                <a:gd name="connsiteX36" fmla="*/ 92353 w 195577"/>
                <a:gd name="connsiteY36" fmla="*/ 46953 h 249341"/>
                <a:gd name="connsiteX37" fmla="*/ 52927 w 195577"/>
                <a:gd name="connsiteY37" fmla="*/ 46953 h 249341"/>
                <a:gd name="connsiteX38" fmla="*/ 52927 w 195577"/>
                <a:gd name="connsiteY38" fmla="*/ 69175 h 249341"/>
                <a:gd name="connsiteX39" fmla="*/ 75149 w 195577"/>
                <a:gd name="connsiteY39" fmla="*/ 61887 h 249341"/>
                <a:gd name="connsiteX40" fmla="*/ 78733 w 195577"/>
                <a:gd name="connsiteY40" fmla="*/ 63440 h 249341"/>
                <a:gd name="connsiteX41" fmla="*/ 92592 w 195577"/>
                <a:gd name="connsiteY41" fmla="*/ 91756 h 249341"/>
                <a:gd name="connsiteX42" fmla="*/ 92592 w 195577"/>
                <a:gd name="connsiteY42" fmla="*/ 94623 h 249341"/>
                <a:gd name="connsiteX43" fmla="*/ 90083 w 195577"/>
                <a:gd name="connsiteY43" fmla="*/ 96056 h 249341"/>
                <a:gd name="connsiteX44" fmla="*/ 74910 w 195577"/>
                <a:gd name="connsiteY44" fmla="*/ 96056 h 249341"/>
                <a:gd name="connsiteX45" fmla="*/ 69653 w 195577"/>
                <a:gd name="connsiteY45" fmla="*/ 112902 h 249341"/>
                <a:gd name="connsiteX46" fmla="*/ 85782 w 195577"/>
                <a:gd name="connsiteY46" fmla="*/ 120429 h 249341"/>
                <a:gd name="connsiteX47" fmla="*/ 87335 w 195577"/>
                <a:gd name="connsiteY47" fmla="*/ 123058 h 249341"/>
                <a:gd name="connsiteX48" fmla="*/ 86260 w 195577"/>
                <a:gd name="connsiteY48" fmla="*/ 180524 h 249341"/>
                <a:gd name="connsiteX49" fmla="*/ 84707 w 195577"/>
                <a:gd name="connsiteY49" fmla="*/ 183033 h 249341"/>
                <a:gd name="connsiteX50" fmla="*/ 81720 w 195577"/>
                <a:gd name="connsiteY50" fmla="*/ 183033 h 249341"/>
                <a:gd name="connsiteX51" fmla="*/ 67861 w 195577"/>
                <a:gd name="connsiteY51" fmla="*/ 174670 h 249341"/>
                <a:gd name="connsiteX52" fmla="*/ 60573 w 195577"/>
                <a:gd name="connsiteY52" fmla="*/ 182436 h 249341"/>
                <a:gd name="connsiteX53" fmla="*/ 58423 w 195577"/>
                <a:gd name="connsiteY53" fmla="*/ 183391 h 249341"/>
                <a:gd name="connsiteX54" fmla="*/ 46475 w 195577"/>
                <a:gd name="connsiteY54" fmla="*/ 183391 h 249341"/>
                <a:gd name="connsiteX55" fmla="*/ 43727 w 195577"/>
                <a:gd name="connsiteY55" fmla="*/ 181599 h 249341"/>
                <a:gd name="connsiteX56" fmla="*/ 36798 w 195577"/>
                <a:gd name="connsiteY56" fmla="*/ 164873 h 249341"/>
                <a:gd name="connsiteX57" fmla="*/ 28674 w 195577"/>
                <a:gd name="connsiteY57" fmla="*/ 177537 h 249341"/>
                <a:gd name="connsiteX58" fmla="*/ 26284 w 195577"/>
                <a:gd name="connsiteY58" fmla="*/ 178971 h 249341"/>
                <a:gd name="connsiteX59" fmla="*/ 11231 w 195577"/>
                <a:gd name="connsiteY59" fmla="*/ 178971 h 249341"/>
                <a:gd name="connsiteX60" fmla="*/ 11231 w 195577"/>
                <a:gd name="connsiteY60" fmla="*/ 190918 h 249341"/>
                <a:gd name="connsiteX61" fmla="*/ 23178 w 195577"/>
                <a:gd name="connsiteY61" fmla="*/ 207406 h 249341"/>
                <a:gd name="connsiteX62" fmla="*/ 23178 w 195577"/>
                <a:gd name="connsiteY62" fmla="*/ 209915 h 249341"/>
                <a:gd name="connsiteX63" fmla="*/ 21505 w 195577"/>
                <a:gd name="connsiteY63" fmla="*/ 211946 h 249341"/>
                <a:gd name="connsiteX64" fmla="*/ 0 w 195577"/>
                <a:gd name="connsiteY64" fmla="*/ 220787 h 249341"/>
                <a:gd name="connsiteX65" fmla="*/ 14217 w 195577"/>
                <a:gd name="connsiteY65" fmla="*/ 238110 h 249341"/>
                <a:gd name="connsiteX66" fmla="*/ 35484 w 195577"/>
                <a:gd name="connsiteY66" fmla="*/ 224968 h 249341"/>
                <a:gd name="connsiteX67" fmla="*/ 39546 w 195577"/>
                <a:gd name="connsiteY67" fmla="*/ 225685 h 249341"/>
                <a:gd name="connsiteX68" fmla="*/ 51493 w 195577"/>
                <a:gd name="connsiteY68" fmla="*/ 243128 h 249341"/>
                <a:gd name="connsiteX69" fmla="*/ 55435 w 195577"/>
                <a:gd name="connsiteY69" fmla="*/ 247549 h 24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5577" h="249341">
                  <a:moveTo>
                    <a:pt x="78494" y="231539"/>
                  </a:moveTo>
                  <a:cubicBezTo>
                    <a:pt x="79810" y="230545"/>
                    <a:pt x="81683" y="230805"/>
                    <a:pt x="82678" y="232121"/>
                  </a:cubicBezTo>
                  <a:cubicBezTo>
                    <a:pt x="83022" y="232576"/>
                    <a:pt x="83229" y="233121"/>
                    <a:pt x="83273" y="233690"/>
                  </a:cubicBezTo>
                  <a:lnTo>
                    <a:pt x="84229" y="249341"/>
                  </a:lnTo>
                  <a:lnTo>
                    <a:pt x="95579" y="249341"/>
                  </a:lnTo>
                  <a:lnTo>
                    <a:pt x="112663" y="226522"/>
                  </a:lnTo>
                  <a:cubicBezTo>
                    <a:pt x="113030" y="226035"/>
                    <a:pt x="113527" y="225662"/>
                    <a:pt x="114097" y="225446"/>
                  </a:cubicBezTo>
                  <a:lnTo>
                    <a:pt x="124013" y="222220"/>
                  </a:lnTo>
                  <a:lnTo>
                    <a:pt x="131421" y="205375"/>
                  </a:lnTo>
                  <a:lnTo>
                    <a:pt x="128434" y="172161"/>
                  </a:lnTo>
                  <a:cubicBezTo>
                    <a:pt x="128258" y="171576"/>
                    <a:pt x="128258" y="170953"/>
                    <a:pt x="128434" y="170369"/>
                  </a:cubicBezTo>
                  <a:lnTo>
                    <a:pt x="145997" y="141337"/>
                  </a:lnTo>
                  <a:cubicBezTo>
                    <a:pt x="146389" y="140648"/>
                    <a:pt x="147030" y="140135"/>
                    <a:pt x="147789" y="139903"/>
                  </a:cubicBezTo>
                  <a:lnTo>
                    <a:pt x="160572" y="137036"/>
                  </a:lnTo>
                  <a:lnTo>
                    <a:pt x="170130" y="122580"/>
                  </a:lnTo>
                  <a:lnTo>
                    <a:pt x="170130" y="104778"/>
                  </a:lnTo>
                  <a:cubicBezTo>
                    <a:pt x="169947" y="104195"/>
                    <a:pt x="169947" y="103569"/>
                    <a:pt x="170130" y="102986"/>
                  </a:cubicBezTo>
                  <a:lnTo>
                    <a:pt x="176701" y="94026"/>
                  </a:lnTo>
                  <a:lnTo>
                    <a:pt x="180047" y="47431"/>
                  </a:lnTo>
                  <a:cubicBezTo>
                    <a:pt x="179944" y="47080"/>
                    <a:pt x="179944" y="46707"/>
                    <a:pt x="180047" y="46356"/>
                  </a:cubicBezTo>
                  <a:lnTo>
                    <a:pt x="195578" y="14815"/>
                  </a:lnTo>
                  <a:lnTo>
                    <a:pt x="194861" y="10753"/>
                  </a:lnTo>
                  <a:lnTo>
                    <a:pt x="165112" y="0"/>
                  </a:lnTo>
                  <a:lnTo>
                    <a:pt x="145997" y="7527"/>
                  </a:lnTo>
                  <a:lnTo>
                    <a:pt x="150178" y="22461"/>
                  </a:lnTo>
                  <a:cubicBezTo>
                    <a:pt x="150588" y="23331"/>
                    <a:pt x="150588" y="24338"/>
                    <a:pt x="150178" y="25209"/>
                  </a:cubicBezTo>
                  <a:lnTo>
                    <a:pt x="136797" y="41696"/>
                  </a:lnTo>
                  <a:lnTo>
                    <a:pt x="140262" y="52210"/>
                  </a:lnTo>
                  <a:cubicBezTo>
                    <a:pt x="140733" y="53413"/>
                    <a:pt x="140342" y="54783"/>
                    <a:pt x="139306" y="55555"/>
                  </a:cubicBezTo>
                  <a:lnTo>
                    <a:pt x="127359" y="64874"/>
                  </a:lnTo>
                  <a:cubicBezTo>
                    <a:pt x="126826" y="65330"/>
                    <a:pt x="126149" y="65584"/>
                    <a:pt x="125447" y="65591"/>
                  </a:cubicBezTo>
                  <a:lnTo>
                    <a:pt x="125447" y="65591"/>
                  </a:lnTo>
                  <a:cubicBezTo>
                    <a:pt x="124615" y="65459"/>
                    <a:pt x="123877" y="64982"/>
                    <a:pt x="123416" y="64277"/>
                  </a:cubicBezTo>
                  <a:lnTo>
                    <a:pt x="115172" y="50895"/>
                  </a:lnTo>
                  <a:lnTo>
                    <a:pt x="108004" y="56511"/>
                  </a:lnTo>
                  <a:cubicBezTo>
                    <a:pt x="106904" y="57327"/>
                    <a:pt x="105400" y="57327"/>
                    <a:pt x="104300" y="56511"/>
                  </a:cubicBezTo>
                  <a:lnTo>
                    <a:pt x="92353" y="46953"/>
                  </a:lnTo>
                  <a:lnTo>
                    <a:pt x="52927" y="46953"/>
                  </a:lnTo>
                  <a:lnTo>
                    <a:pt x="52927" y="69175"/>
                  </a:lnTo>
                  <a:lnTo>
                    <a:pt x="75149" y="61887"/>
                  </a:lnTo>
                  <a:cubicBezTo>
                    <a:pt x="76563" y="61443"/>
                    <a:pt x="78089" y="62105"/>
                    <a:pt x="78733" y="63440"/>
                  </a:cubicBezTo>
                  <a:lnTo>
                    <a:pt x="92592" y="91756"/>
                  </a:lnTo>
                  <a:cubicBezTo>
                    <a:pt x="93130" y="92636"/>
                    <a:pt x="93130" y="93743"/>
                    <a:pt x="92592" y="94623"/>
                  </a:cubicBezTo>
                  <a:cubicBezTo>
                    <a:pt x="92117" y="95559"/>
                    <a:pt x="91131" y="96122"/>
                    <a:pt x="90083" y="96056"/>
                  </a:cubicBezTo>
                  <a:lnTo>
                    <a:pt x="74910" y="96056"/>
                  </a:lnTo>
                  <a:lnTo>
                    <a:pt x="69653" y="112902"/>
                  </a:lnTo>
                  <a:lnTo>
                    <a:pt x="85782" y="120429"/>
                  </a:lnTo>
                  <a:cubicBezTo>
                    <a:pt x="86742" y="120954"/>
                    <a:pt x="87338" y="121963"/>
                    <a:pt x="87335" y="123058"/>
                  </a:cubicBezTo>
                  <a:lnTo>
                    <a:pt x="86260" y="180524"/>
                  </a:lnTo>
                  <a:cubicBezTo>
                    <a:pt x="86273" y="181591"/>
                    <a:pt x="85668" y="182569"/>
                    <a:pt x="84707" y="183033"/>
                  </a:cubicBezTo>
                  <a:cubicBezTo>
                    <a:pt x="83766" y="183502"/>
                    <a:pt x="82660" y="183502"/>
                    <a:pt x="81720" y="183033"/>
                  </a:cubicBezTo>
                  <a:lnTo>
                    <a:pt x="67861" y="174670"/>
                  </a:lnTo>
                  <a:lnTo>
                    <a:pt x="60573" y="182436"/>
                  </a:lnTo>
                  <a:cubicBezTo>
                    <a:pt x="60017" y="183035"/>
                    <a:pt x="59240" y="183381"/>
                    <a:pt x="58423" y="183391"/>
                  </a:cubicBezTo>
                  <a:lnTo>
                    <a:pt x="46475" y="183391"/>
                  </a:lnTo>
                  <a:cubicBezTo>
                    <a:pt x="45283" y="183395"/>
                    <a:pt x="44203" y="182691"/>
                    <a:pt x="43727" y="181599"/>
                  </a:cubicBezTo>
                  <a:lnTo>
                    <a:pt x="36798" y="164873"/>
                  </a:lnTo>
                  <a:lnTo>
                    <a:pt x="28674" y="177537"/>
                  </a:lnTo>
                  <a:cubicBezTo>
                    <a:pt x="28123" y="178340"/>
                    <a:pt x="27251" y="178863"/>
                    <a:pt x="26284" y="178971"/>
                  </a:cubicBezTo>
                  <a:lnTo>
                    <a:pt x="11231" y="178971"/>
                  </a:lnTo>
                  <a:lnTo>
                    <a:pt x="11231" y="190918"/>
                  </a:lnTo>
                  <a:lnTo>
                    <a:pt x="23178" y="207406"/>
                  </a:lnTo>
                  <a:cubicBezTo>
                    <a:pt x="23582" y="208193"/>
                    <a:pt x="23582" y="209127"/>
                    <a:pt x="23178" y="209915"/>
                  </a:cubicBezTo>
                  <a:cubicBezTo>
                    <a:pt x="22982" y="210822"/>
                    <a:pt x="22359" y="211579"/>
                    <a:pt x="21505" y="211946"/>
                  </a:cubicBezTo>
                  <a:lnTo>
                    <a:pt x="0" y="220787"/>
                  </a:lnTo>
                  <a:lnTo>
                    <a:pt x="14217" y="238110"/>
                  </a:lnTo>
                  <a:lnTo>
                    <a:pt x="35484" y="224968"/>
                  </a:lnTo>
                  <a:cubicBezTo>
                    <a:pt x="36824" y="224144"/>
                    <a:pt x="38569" y="224452"/>
                    <a:pt x="39546" y="225685"/>
                  </a:cubicBezTo>
                  <a:lnTo>
                    <a:pt x="51493" y="243128"/>
                  </a:lnTo>
                  <a:lnTo>
                    <a:pt x="55435" y="2475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42" name="Полилиния: фигура 2226">
              <a:extLst>
                <a:ext uri="{FF2B5EF4-FFF2-40B4-BE49-F238E27FC236}">
                  <a16:creationId xmlns:a16="http://schemas.microsoft.com/office/drawing/2014/main" id="{CEC049E1-6825-4517-868A-97802FD3F812}"/>
                </a:ext>
              </a:extLst>
            </p:cNvPr>
            <p:cNvSpPr/>
            <p:nvPr/>
          </p:nvSpPr>
          <p:spPr>
            <a:xfrm>
              <a:off x="5725869" y="4829415"/>
              <a:ext cx="21266" cy="13142"/>
            </a:xfrm>
            <a:custGeom>
              <a:avLst/>
              <a:gdLst>
                <a:gd name="connsiteX0" fmla="*/ 0 w 21266"/>
                <a:gd name="connsiteY0" fmla="*/ 13142 h 13142"/>
                <a:gd name="connsiteX1" fmla="*/ 21266 w 21266"/>
                <a:gd name="connsiteY1" fmla="*/ 0 h 13142"/>
                <a:gd name="connsiteX2" fmla="*/ 0 w 21266"/>
                <a:gd name="connsiteY2" fmla="*/ 13142 h 13142"/>
                <a:gd name="connsiteX3" fmla="*/ 0 w 21266"/>
                <a:gd name="connsiteY3" fmla="*/ 13142 h 13142"/>
              </a:gdLst>
              <a:ahLst/>
              <a:cxnLst>
                <a:cxn ang="0">
                  <a:pos x="connsiteX0" y="connsiteY0"/>
                </a:cxn>
                <a:cxn ang="0">
                  <a:pos x="connsiteX1" y="connsiteY1"/>
                </a:cxn>
                <a:cxn ang="0">
                  <a:pos x="connsiteX2" y="connsiteY2"/>
                </a:cxn>
                <a:cxn ang="0">
                  <a:pos x="connsiteX3" y="connsiteY3"/>
                </a:cxn>
              </a:cxnLst>
              <a:rect l="l" t="t" r="r" b="b"/>
              <a:pathLst>
                <a:path w="21266" h="13142">
                  <a:moveTo>
                    <a:pt x="0" y="13142"/>
                  </a:moveTo>
                  <a:lnTo>
                    <a:pt x="21266" y="0"/>
                  </a:lnTo>
                  <a:lnTo>
                    <a:pt x="0" y="13142"/>
                  </a:lnTo>
                  <a:lnTo>
                    <a:pt x="0" y="1314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43" name="Полилиния: фигура 2227">
              <a:extLst>
                <a:ext uri="{FF2B5EF4-FFF2-40B4-BE49-F238E27FC236}">
                  <a16:creationId xmlns:a16="http://schemas.microsoft.com/office/drawing/2014/main" id="{7EEEDE0F-F8DA-44C7-BBBC-95516175B64D}"/>
                </a:ext>
              </a:extLst>
            </p:cNvPr>
            <p:cNvSpPr/>
            <p:nvPr/>
          </p:nvSpPr>
          <p:spPr>
            <a:xfrm>
              <a:off x="5907111" y="4614363"/>
              <a:ext cx="716" cy="4062"/>
            </a:xfrm>
            <a:custGeom>
              <a:avLst/>
              <a:gdLst>
                <a:gd name="connsiteX0" fmla="*/ 0 w 716"/>
                <a:gd name="connsiteY0" fmla="*/ 0 h 4062"/>
                <a:gd name="connsiteX1" fmla="*/ 717 w 716"/>
                <a:gd name="connsiteY1" fmla="*/ 4062 h 4062"/>
                <a:gd name="connsiteX2" fmla="*/ 0 w 716"/>
                <a:gd name="connsiteY2" fmla="*/ 0 h 4062"/>
                <a:gd name="connsiteX3" fmla="*/ 0 w 716"/>
                <a:gd name="connsiteY3" fmla="*/ 0 h 4062"/>
              </a:gdLst>
              <a:ahLst/>
              <a:cxnLst>
                <a:cxn ang="0">
                  <a:pos x="connsiteX0" y="connsiteY0"/>
                </a:cxn>
                <a:cxn ang="0">
                  <a:pos x="connsiteX1" y="connsiteY1"/>
                </a:cxn>
                <a:cxn ang="0">
                  <a:pos x="connsiteX2" y="connsiteY2"/>
                </a:cxn>
                <a:cxn ang="0">
                  <a:pos x="connsiteX3" y="connsiteY3"/>
                </a:cxn>
              </a:cxnLst>
              <a:rect l="l" t="t" r="r" b="b"/>
              <a:pathLst>
                <a:path w="716" h="4062">
                  <a:moveTo>
                    <a:pt x="0" y="0"/>
                  </a:moveTo>
                  <a:lnTo>
                    <a:pt x="717" y="4062"/>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44" name="Полилиния: фигура 2228">
              <a:extLst>
                <a:ext uri="{FF2B5EF4-FFF2-40B4-BE49-F238E27FC236}">
                  <a16:creationId xmlns:a16="http://schemas.microsoft.com/office/drawing/2014/main" id="{7B8EB0FB-FE62-49D0-9D51-65A7909609B5}"/>
                </a:ext>
              </a:extLst>
            </p:cNvPr>
            <p:cNvSpPr/>
            <p:nvPr/>
          </p:nvSpPr>
          <p:spPr>
            <a:xfrm>
              <a:off x="5763623" y="4847575"/>
              <a:ext cx="3942" cy="4301"/>
            </a:xfrm>
            <a:custGeom>
              <a:avLst/>
              <a:gdLst>
                <a:gd name="connsiteX0" fmla="*/ 3943 w 3942"/>
                <a:gd name="connsiteY0" fmla="*/ 4301 h 4301"/>
                <a:gd name="connsiteX1" fmla="*/ 0 w 3942"/>
                <a:gd name="connsiteY1" fmla="*/ 0 h 4301"/>
                <a:gd name="connsiteX2" fmla="*/ 120 w 3942"/>
                <a:gd name="connsiteY2" fmla="*/ 239 h 4301"/>
                <a:gd name="connsiteX3" fmla="*/ 3943 w 3942"/>
                <a:gd name="connsiteY3" fmla="*/ 4301 h 4301"/>
              </a:gdLst>
              <a:ahLst/>
              <a:cxnLst>
                <a:cxn ang="0">
                  <a:pos x="connsiteX0" y="connsiteY0"/>
                </a:cxn>
                <a:cxn ang="0">
                  <a:pos x="connsiteX1" y="connsiteY1"/>
                </a:cxn>
                <a:cxn ang="0">
                  <a:pos x="connsiteX2" y="connsiteY2"/>
                </a:cxn>
                <a:cxn ang="0">
                  <a:pos x="connsiteX3" y="connsiteY3"/>
                </a:cxn>
              </a:cxnLst>
              <a:rect l="l" t="t" r="r" b="b"/>
              <a:pathLst>
                <a:path w="3942" h="4301">
                  <a:moveTo>
                    <a:pt x="3943" y="4301"/>
                  </a:moveTo>
                  <a:lnTo>
                    <a:pt x="0" y="0"/>
                  </a:lnTo>
                  <a:lnTo>
                    <a:pt x="120" y="239"/>
                  </a:lnTo>
                  <a:lnTo>
                    <a:pt x="3943" y="430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45" name="Полилиния: фигура 2229">
              <a:extLst>
                <a:ext uri="{FF2B5EF4-FFF2-40B4-BE49-F238E27FC236}">
                  <a16:creationId xmlns:a16="http://schemas.microsoft.com/office/drawing/2014/main" id="{F7579497-C458-42C2-A650-D24B5D89ABEC}"/>
                </a:ext>
              </a:extLst>
            </p:cNvPr>
            <p:cNvSpPr/>
            <p:nvPr/>
          </p:nvSpPr>
          <p:spPr>
            <a:xfrm>
              <a:off x="5795164" y="4389514"/>
              <a:ext cx="353043" cy="247787"/>
            </a:xfrm>
            <a:custGeom>
              <a:avLst/>
              <a:gdLst>
                <a:gd name="connsiteX0" fmla="*/ 221145 w 353043"/>
                <a:gd name="connsiteY0" fmla="*/ 0 h 247787"/>
                <a:gd name="connsiteX1" fmla="*/ 200357 w 353043"/>
                <a:gd name="connsiteY1" fmla="*/ 10753 h 247787"/>
                <a:gd name="connsiteX2" fmla="*/ 200357 w 353043"/>
                <a:gd name="connsiteY2" fmla="*/ 30107 h 247787"/>
                <a:gd name="connsiteX3" fmla="*/ 197728 w 353043"/>
                <a:gd name="connsiteY3" fmla="*/ 33094 h 247787"/>
                <a:gd name="connsiteX4" fmla="*/ 185781 w 353043"/>
                <a:gd name="connsiteY4" fmla="*/ 34767 h 247787"/>
                <a:gd name="connsiteX5" fmla="*/ 165590 w 353043"/>
                <a:gd name="connsiteY5" fmla="*/ 58662 h 247787"/>
                <a:gd name="connsiteX6" fmla="*/ 163320 w 353043"/>
                <a:gd name="connsiteY6" fmla="*/ 59737 h 247787"/>
                <a:gd name="connsiteX7" fmla="*/ 128912 w 353043"/>
                <a:gd name="connsiteY7" fmla="*/ 59737 h 247787"/>
                <a:gd name="connsiteX8" fmla="*/ 116965 w 353043"/>
                <a:gd name="connsiteY8" fmla="*/ 87335 h 247787"/>
                <a:gd name="connsiteX9" fmla="*/ 114575 w 353043"/>
                <a:gd name="connsiteY9" fmla="*/ 89127 h 247787"/>
                <a:gd name="connsiteX10" fmla="*/ 92950 w 353043"/>
                <a:gd name="connsiteY10" fmla="*/ 91636 h 247787"/>
                <a:gd name="connsiteX11" fmla="*/ 71086 w 353043"/>
                <a:gd name="connsiteY11" fmla="*/ 105256 h 247787"/>
                <a:gd name="connsiteX12" fmla="*/ 67144 w 353043"/>
                <a:gd name="connsiteY12" fmla="*/ 104539 h 247787"/>
                <a:gd name="connsiteX13" fmla="*/ 59259 w 353043"/>
                <a:gd name="connsiteY13" fmla="*/ 94742 h 247787"/>
                <a:gd name="connsiteX14" fmla="*/ 28435 w 353043"/>
                <a:gd name="connsiteY14" fmla="*/ 110274 h 247787"/>
                <a:gd name="connsiteX15" fmla="*/ 23775 w 353043"/>
                <a:gd name="connsiteY15" fmla="*/ 123297 h 247787"/>
                <a:gd name="connsiteX16" fmla="*/ 20908 w 353043"/>
                <a:gd name="connsiteY16" fmla="*/ 125208 h 247787"/>
                <a:gd name="connsiteX17" fmla="*/ 15531 w 353043"/>
                <a:gd name="connsiteY17" fmla="*/ 125208 h 247787"/>
                <a:gd name="connsiteX18" fmla="*/ 14815 w 353043"/>
                <a:gd name="connsiteY18" fmla="*/ 137156 h 247787"/>
                <a:gd name="connsiteX19" fmla="*/ 12664 w 353043"/>
                <a:gd name="connsiteY19" fmla="*/ 139904 h 247787"/>
                <a:gd name="connsiteX20" fmla="*/ 0 w 353043"/>
                <a:gd name="connsiteY20" fmla="*/ 143846 h 247787"/>
                <a:gd name="connsiteX21" fmla="*/ 10753 w 353043"/>
                <a:gd name="connsiteY21" fmla="*/ 167741 h 247787"/>
                <a:gd name="connsiteX22" fmla="*/ 10753 w 353043"/>
                <a:gd name="connsiteY22" fmla="*/ 169174 h 247787"/>
                <a:gd name="connsiteX23" fmla="*/ 9677 w 353043"/>
                <a:gd name="connsiteY23" fmla="*/ 184706 h 247787"/>
                <a:gd name="connsiteX24" fmla="*/ 26762 w 353043"/>
                <a:gd name="connsiteY24" fmla="*/ 194025 h 247787"/>
                <a:gd name="connsiteX25" fmla="*/ 28315 w 353043"/>
                <a:gd name="connsiteY25" fmla="*/ 196175 h 247787"/>
                <a:gd name="connsiteX26" fmla="*/ 27598 w 353043"/>
                <a:gd name="connsiteY26" fmla="*/ 198684 h 247787"/>
                <a:gd name="connsiteX27" fmla="*/ 18279 w 353043"/>
                <a:gd name="connsiteY27" fmla="*/ 208959 h 247787"/>
                <a:gd name="connsiteX28" fmla="*/ 44563 w 353043"/>
                <a:gd name="connsiteY28" fmla="*/ 228075 h 247787"/>
                <a:gd name="connsiteX29" fmla="*/ 45639 w 353043"/>
                <a:gd name="connsiteY29" fmla="*/ 229508 h 247787"/>
                <a:gd name="connsiteX30" fmla="*/ 51732 w 353043"/>
                <a:gd name="connsiteY30" fmla="*/ 247788 h 247787"/>
                <a:gd name="connsiteX31" fmla="*/ 61648 w 353043"/>
                <a:gd name="connsiteY31" fmla="*/ 235840 h 247787"/>
                <a:gd name="connsiteX32" fmla="*/ 56989 w 353043"/>
                <a:gd name="connsiteY32" fmla="*/ 219712 h 247787"/>
                <a:gd name="connsiteX33" fmla="*/ 58781 w 353043"/>
                <a:gd name="connsiteY33" fmla="*/ 216128 h 247787"/>
                <a:gd name="connsiteX34" fmla="*/ 81600 w 353043"/>
                <a:gd name="connsiteY34" fmla="*/ 207287 h 247787"/>
                <a:gd name="connsiteX35" fmla="*/ 83751 w 353043"/>
                <a:gd name="connsiteY35" fmla="*/ 207287 h 247787"/>
                <a:gd name="connsiteX36" fmla="*/ 111230 w 353043"/>
                <a:gd name="connsiteY36" fmla="*/ 217203 h 247787"/>
                <a:gd name="connsiteX37" fmla="*/ 107407 w 353043"/>
                <a:gd name="connsiteY37" fmla="*/ 195339 h 247787"/>
                <a:gd name="connsiteX38" fmla="*/ 109318 w 353043"/>
                <a:gd name="connsiteY38" fmla="*/ 191994 h 247787"/>
                <a:gd name="connsiteX39" fmla="*/ 117920 w 353043"/>
                <a:gd name="connsiteY39" fmla="*/ 189246 h 247787"/>
                <a:gd name="connsiteX40" fmla="*/ 125925 w 353043"/>
                <a:gd name="connsiteY40" fmla="*/ 173834 h 247787"/>
                <a:gd name="connsiteX41" fmla="*/ 127717 w 353043"/>
                <a:gd name="connsiteY41" fmla="*/ 172400 h 247787"/>
                <a:gd name="connsiteX42" fmla="*/ 148386 w 353043"/>
                <a:gd name="connsiteY42" fmla="*/ 166068 h 247787"/>
                <a:gd name="connsiteX43" fmla="*/ 151731 w 353043"/>
                <a:gd name="connsiteY43" fmla="*/ 167382 h 247787"/>
                <a:gd name="connsiteX44" fmla="*/ 166426 w 353043"/>
                <a:gd name="connsiteY44" fmla="*/ 190441 h 247787"/>
                <a:gd name="connsiteX45" fmla="*/ 178374 w 353043"/>
                <a:gd name="connsiteY45" fmla="*/ 184706 h 247787"/>
                <a:gd name="connsiteX46" fmla="*/ 181958 w 353043"/>
                <a:gd name="connsiteY46" fmla="*/ 185542 h 247787"/>
                <a:gd name="connsiteX47" fmla="*/ 189126 w 353043"/>
                <a:gd name="connsiteY47" fmla="*/ 194383 h 247787"/>
                <a:gd name="connsiteX48" fmla="*/ 217083 w 353043"/>
                <a:gd name="connsiteY48" fmla="*/ 199401 h 247787"/>
                <a:gd name="connsiteX49" fmla="*/ 226880 w 353043"/>
                <a:gd name="connsiteY49" fmla="*/ 181480 h 247787"/>
                <a:gd name="connsiteX50" fmla="*/ 229747 w 353043"/>
                <a:gd name="connsiteY50" fmla="*/ 179927 h 247787"/>
                <a:gd name="connsiteX51" fmla="*/ 243009 w 353043"/>
                <a:gd name="connsiteY51" fmla="*/ 181002 h 247787"/>
                <a:gd name="connsiteX52" fmla="*/ 270129 w 353043"/>
                <a:gd name="connsiteY52" fmla="*/ 169055 h 247787"/>
                <a:gd name="connsiteX53" fmla="*/ 273594 w 353043"/>
                <a:gd name="connsiteY53" fmla="*/ 169891 h 247787"/>
                <a:gd name="connsiteX54" fmla="*/ 280523 w 353043"/>
                <a:gd name="connsiteY54" fmla="*/ 177537 h 247787"/>
                <a:gd name="connsiteX55" fmla="*/ 293546 w 353043"/>
                <a:gd name="connsiteY55" fmla="*/ 175507 h 247787"/>
                <a:gd name="connsiteX56" fmla="*/ 295816 w 353043"/>
                <a:gd name="connsiteY56" fmla="*/ 164754 h 247787"/>
                <a:gd name="connsiteX57" fmla="*/ 297130 w 353043"/>
                <a:gd name="connsiteY57" fmla="*/ 162842 h 247787"/>
                <a:gd name="connsiteX58" fmla="*/ 299520 w 353043"/>
                <a:gd name="connsiteY58" fmla="*/ 162842 h 247787"/>
                <a:gd name="connsiteX59" fmla="*/ 328194 w 353043"/>
                <a:gd name="connsiteY59" fmla="*/ 170250 h 247787"/>
                <a:gd name="connsiteX60" fmla="*/ 341097 w 353043"/>
                <a:gd name="connsiteY60" fmla="*/ 168099 h 247787"/>
                <a:gd name="connsiteX61" fmla="*/ 342530 w 353043"/>
                <a:gd name="connsiteY61" fmla="*/ 168099 h 247787"/>
                <a:gd name="connsiteX62" fmla="*/ 353044 w 353043"/>
                <a:gd name="connsiteY62" fmla="*/ 171922 h 247787"/>
                <a:gd name="connsiteX63" fmla="*/ 351013 w 353043"/>
                <a:gd name="connsiteY63" fmla="*/ 158541 h 247787"/>
                <a:gd name="connsiteX64" fmla="*/ 338349 w 353043"/>
                <a:gd name="connsiteY64" fmla="*/ 145997 h 247787"/>
                <a:gd name="connsiteX65" fmla="*/ 325446 w 353043"/>
                <a:gd name="connsiteY65" fmla="*/ 145160 h 247787"/>
                <a:gd name="connsiteX66" fmla="*/ 322698 w 353043"/>
                <a:gd name="connsiteY66" fmla="*/ 142178 h 247787"/>
                <a:gd name="connsiteX67" fmla="*/ 322698 w 353043"/>
                <a:gd name="connsiteY67" fmla="*/ 142173 h 247787"/>
                <a:gd name="connsiteX68" fmla="*/ 322698 w 353043"/>
                <a:gd name="connsiteY68" fmla="*/ 127000 h 247787"/>
                <a:gd name="connsiteX69" fmla="*/ 294622 w 353043"/>
                <a:gd name="connsiteY69" fmla="*/ 108123 h 247787"/>
                <a:gd name="connsiteX70" fmla="*/ 293308 w 353043"/>
                <a:gd name="connsiteY70" fmla="*/ 105614 h 247787"/>
                <a:gd name="connsiteX71" fmla="*/ 293307 w 353043"/>
                <a:gd name="connsiteY71" fmla="*/ 95579 h 247787"/>
                <a:gd name="connsiteX72" fmla="*/ 281360 w 353043"/>
                <a:gd name="connsiteY72" fmla="*/ 86021 h 247787"/>
                <a:gd name="connsiteX73" fmla="*/ 262602 w 353043"/>
                <a:gd name="connsiteY73" fmla="*/ 87335 h 247787"/>
                <a:gd name="connsiteX74" fmla="*/ 259974 w 353043"/>
                <a:gd name="connsiteY74" fmla="*/ 86140 h 247787"/>
                <a:gd name="connsiteX75" fmla="*/ 259974 w 353043"/>
                <a:gd name="connsiteY75" fmla="*/ 83392 h 247787"/>
                <a:gd name="connsiteX76" fmla="*/ 263678 w 353043"/>
                <a:gd name="connsiteY76" fmla="*/ 73835 h 247787"/>
                <a:gd name="connsiteX77" fmla="*/ 242770 w 353043"/>
                <a:gd name="connsiteY77" fmla="*/ 72162 h 247787"/>
                <a:gd name="connsiteX78" fmla="*/ 240500 w 353043"/>
                <a:gd name="connsiteY78" fmla="*/ 70967 h 247787"/>
                <a:gd name="connsiteX79" fmla="*/ 240500 w 353043"/>
                <a:gd name="connsiteY79" fmla="*/ 68339 h 247787"/>
                <a:gd name="connsiteX80" fmla="*/ 250416 w 353043"/>
                <a:gd name="connsiteY80" fmla="*/ 37515 h 247787"/>
                <a:gd name="connsiteX81" fmla="*/ 230584 w 353043"/>
                <a:gd name="connsiteY81" fmla="*/ 11350 h 24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53043" h="247787">
                  <a:moveTo>
                    <a:pt x="221145" y="0"/>
                  </a:moveTo>
                  <a:lnTo>
                    <a:pt x="200357" y="10753"/>
                  </a:lnTo>
                  <a:lnTo>
                    <a:pt x="200357" y="30107"/>
                  </a:lnTo>
                  <a:cubicBezTo>
                    <a:pt x="200317" y="31607"/>
                    <a:pt x="199211" y="32864"/>
                    <a:pt x="197728" y="33094"/>
                  </a:cubicBezTo>
                  <a:lnTo>
                    <a:pt x="185781" y="34767"/>
                  </a:lnTo>
                  <a:lnTo>
                    <a:pt x="165590" y="58662"/>
                  </a:lnTo>
                  <a:cubicBezTo>
                    <a:pt x="165028" y="59336"/>
                    <a:pt x="164198" y="59729"/>
                    <a:pt x="163320" y="59737"/>
                  </a:cubicBezTo>
                  <a:lnTo>
                    <a:pt x="128912" y="59737"/>
                  </a:lnTo>
                  <a:lnTo>
                    <a:pt x="116965" y="87335"/>
                  </a:lnTo>
                  <a:cubicBezTo>
                    <a:pt x="116567" y="88333"/>
                    <a:pt x="115644" y="89025"/>
                    <a:pt x="114575" y="89127"/>
                  </a:cubicBezTo>
                  <a:lnTo>
                    <a:pt x="92950" y="91636"/>
                  </a:lnTo>
                  <a:lnTo>
                    <a:pt x="71086" y="105256"/>
                  </a:lnTo>
                  <a:cubicBezTo>
                    <a:pt x="69783" y="106065"/>
                    <a:pt x="68079" y="105755"/>
                    <a:pt x="67144" y="104539"/>
                  </a:cubicBezTo>
                  <a:lnTo>
                    <a:pt x="59259" y="94742"/>
                  </a:lnTo>
                  <a:lnTo>
                    <a:pt x="28435" y="110274"/>
                  </a:lnTo>
                  <a:lnTo>
                    <a:pt x="23775" y="123297"/>
                  </a:lnTo>
                  <a:cubicBezTo>
                    <a:pt x="23320" y="124477"/>
                    <a:pt x="22172" y="125242"/>
                    <a:pt x="20908" y="125208"/>
                  </a:cubicBezTo>
                  <a:lnTo>
                    <a:pt x="15531" y="125208"/>
                  </a:lnTo>
                  <a:lnTo>
                    <a:pt x="14815" y="137156"/>
                  </a:lnTo>
                  <a:cubicBezTo>
                    <a:pt x="14698" y="138414"/>
                    <a:pt x="13857" y="139488"/>
                    <a:pt x="12664" y="139904"/>
                  </a:cubicBezTo>
                  <a:lnTo>
                    <a:pt x="0" y="143846"/>
                  </a:lnTo>
                  <a:lnTo>
                    <a:pt x="10753" y="167741"/>
                  </a:lnTo>
                  <a:cubicBezTo>
                    <a:pt x="10869" y="168212"/>
                    <a:pt x="10869" y="168704"/>
                    <a:pt x="10753" y="169174"/>
                  </a:cubicBezTo>
                  <a:lnTo>
                    <a:pt x="9677" y="184706"/>
                  </a:lnTo>
                  <a:lnTo>
                    <a:pt x="26762" y="194025"/>
                  </a:lnTo>
                  <a:cubicBezTo>
                    <a:pt x="27614" y="194428"/>
                    <a:pt x="28201" y="195240"/>
                    <a:pt x="28315" y="196175"/>
                  </a:cubicBezTo>
                  <a:cubicBezTo>
                    <a:pt x="28440" y="197075"/>
                    <a:pt x="28180" y="197986"/>
                    <a:pt x="27598" y="198684"/>
                  </a:cubicBezTo>
                  <a:lnTo>
                    <a:pt x="18279" y="208959"/>
                  </a:lnTo>
                  <a:lnTo>
                    <a:pt x="44563" y="228075"/>
                  </a:lnTo>
                  <a:cubicBezTo>
                    <a:pt x="45113" y="228373"/>
                    <a:pt x="45506" y="228897"/>
                    <a:pt x="45639" y="229508"/>
                  </a:cubicBezTo>
                  <a:lnTo>
                    <a:pt x="51732" y="247788"/>
                  </a:lnTo>
                  <a:lnTo>
                    <a:pt x="61648" y="235840"/>
                  </a:lnTo>
                  <a:lnTo>
                    <a:pt x="56989" y="219712"/>
                  </a:lnTo>
                  <a:cubicBezTo>
                    <a:pt x="56632" y="218240"/>
                    <a:pt x="57390" y="216726"/>
                    <a:pt x="58781" y="216128"/>
                  </a:cubicBezTo>
                  <a:lnTo>
                    <a:pt x="81600" y="207287"/>
                  </a:lnTo>
                  <a:cubicBezTo>
                    <a:pt x="82297" y="207050"/>
                    <a:pt x="83054" y="207050"/>
                    <a:pt x="83751" y="207287"/>
                  </a:cubicBezTo>
                  <a:lnTo>
                    <a:pt x="111230" y="217203"/>
                  </a:lnTo>
                  <a:lnTo>
                    <a:pt x="107407" y="195339"/>
                  </a:lnTo>
                  <a:cubicBezTo>
                    <a:pt x="107192" y="193916"/>
                    <a:pt x="107983" y="192531"/>
                    <a:pt x="109318" y="191994"/>
                  </a:cubicBezTo>
                  <a:lnTo>
                    <a:pt x="117920" y="189246"/>
                  </a:lnTo>
                  <a:lnTo>
                    <a:pt x="125925" y="173834"/>
                  </a:lnTo>
                  <a:cubicBezTo>
                    <a:pt x="126317" y="173145"/>
                    <a:pt x="126959" y="172632"/>
                    <a:pt x="127717" y="172400"/>
                  </a:cubicBezTo>
                  <a:lnTo>
                    <a:pt x="148386" y="166068"/>
                  </a:lnTo>
                  <a:cubicBezTo>
                    <a:pt x="149669" y="165711"/>
                    <a:pt x="151034" y="166247"/>
                    <a:pt x="151731" y="167382"/>
                  </a:cubicBezTo>
                  <a:lnTo>
                    <a:pt x="166426" y="190441"/>
                  </a:lnTo>
                  <a:lnTo>
                    <a:pt x="178374" y="184706"/>
                  </a:lnTo>
                  <a:cubicBezTo>
                    <a:pt x="179623" y="184171"/>
                    <a:pt x="181075" y="184509"/>
                    <a:pt x="181958" y="185542"/>
                  </a:cubicBezTo>
                  <a:lnTo>
                    <a:pt x="189126" y="194383"/>
                  </a:lnTo>
                  <a:lnTo>
                    <a:pt x="217083" y="199401"/>
                  </a:lnTo>
                  <a:lnTo>
                    <a:pt x="226880" y="181480"/>
                  </a:lnTo>
                  <a:cubicBezTo>
                    <a:pt x="227392" y="180390"/>
                    <a:pt x="228555" y="179760"/>
                    <a:pt x="229747" y="179927"/>
                  </a:cubicBezTo>
                  <a:lnTo>
                    <a:pt x="243009" y="181002"/>
                  </a:lnTo>
                  <a:lnTo>
                    <a:pt x="270129" y="169055"/>
                  </a:lnTo>
                  <a:cubicBezTo>
                    <a:pt x="271345" y="168578"/>
                    <a:pt x="272730" y="168912"/>
                    <a:pt x="273594" y="169891"/>
                  </a:cubicBezTo>
                  <a:lnTo>
                    <a:pt x="280523" y="177537"/>
                  </a:lnTo>
                  <a:lnTo>
                    <a:pt x="293546" y="175507"/>
                  </a:lnTo>
                  <a:lnTo>
                    <a:pt x="295816" y="164754"/>
                  </a:lnTo>
                  <a:cubicBezTo>
                    <a:pt x="296022" y="163985"/>
                    <a:pt x="296486" y="163310"/>
                    <a:pt x="297130" y="162842"/>
                  </a:cubicBezTo>
                  <a:cubicBezTo>
                    <a:pt x="297909" y="162603"/>
                    <a:pt x="298741" y="162603"/>
                    <a:pt x="299520" y="162842"/>
                  </a:cubicBezTo>
                  <a:lnTo>
                    <a:pt x="328194" y="170250"/>
                  </a:lnTo>
                  <a:lnTo>
                    <a:pt x="341097" y="168099"/>
                  </a:lnTo>
                  <a:cubicBezTo>
                    <a:pt x="341567" y="167983"/>
                    <a:pt x="342059" y="167983"/>
                    <a:pt x="342530" y="168099"/>
                  </a:cubicBezTo>
                  <a:lnTo>
                    <a:pt x="353044" y="171922"/>
                  </a:lnTo>
                  <a:lnTo>
                    <a:pt x="351013" y="158541"/>
                  </a:lnTo>
                  <a:lnTo>
                    <a:pt x="338349" y="145997"/>
                  </a:lnTo>
                  <a:lnTo>
                    <a:pt x="325446" y="145160"/>
                  </a:lnTo>
                  <a:cubicBezTo>
                    <a:pt x="323863" y="145096"/>
                    <a:pt x="322633" y="143760"/>
                    <a:pt x="322698" y="142178"/>
                  </a:cubicBezTo>
                  <a:cubicBezTo>
                    <a:pt x="322698" y="142177"/>
                    <a:pt x="322698" y="142175"/>
                    <a:pt x="322698" y="142173"/>
                  </a:cubicBezTo>
                  <a:lnTo>
                    <a:pt x="322698" y="127000"/>
                  </a:lnTo>
                  <a:lnTo>
                    <a:pt x="294622" y="108123"/>
                  </a:lnTo>
                  <a:cubicBezTo>
                    <a:pt x="293790" y="107561"/>
                    <a:pt x="293296" y="106619"/>
                    <a:pt x="293308" y="105614"/>
                  </a:cubicBezTo>
                  <a:lnTo>
                    <a:pt x="293307" y="95579"/>
                  </a:lnTo>
                  <a:lnTo>
                    <a:pt x="281360" y="86021"/>
                  </a:lnTo>
                  <a:lnTo>
                    <a:pt x="262602" y="87335"/>
                  </a:lnTo>
                  <a:cubicBezTo>
                    <a:pt x="261567" y="87497"/>
                    <a:pt x="260533" y="87027"/>
                    <a:pt x="259974" y="86140"/>
                  </a:cubicBezTo>
                  <a:cubicBezTo>
                    <a:pt x="259507" y="85284"/>
                    <a:pt x="259507" y="84249"/>
                    <a:pt x="259974" y="83392"/>
                  </a:cubicBezTo>
                  <a:lnTo>
                    <a:pt x="263678" y="73835"/>
                  </a:lnTo>
                  <a:lnTo>
                    <a:pt x="242770" y="72162"/>
                  </a:lnTo>
                  <a:cubicBezTo>
                    <a:pt x="241863" y="72163"/>
                    <a:pt x="241013" y="71716"/>
                    <a:pt x="240500" y="70967"/>
                  </a:cubicBezTo>
                  <a:cubicBezTo>
                    <a:pt x="240030" y="70154"/>
                    <a:pt x="240030" y="69152"/>
                    <a:pt x="240500" y="68339"/>
                  </a:cubicBezTo>
                  <a:lnTo>
                    <a:pt x="250416" y="37515"/>
                  </a:lnTo>
                  <a:lnTo>
                    <a:pt x="230584" y="1135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46" name="Полилиния: фигура 2230">
              <a:extLst>
                <a:ext uri="{FF2B5EF4-FFF2-40B4-BE49-F238E27FC236}">
                  <a16:creationId xmlns:a16="http://schemas.microsoft.com/office/drawing/2014/main" id="{5B9740C2-5173-4A0D-998D-56CF1399817C}"/>
                </a:ext>
              </a:extLst>
            </p:cNvPr>
            <p:cNvSpPr/>
            <p:nvPr/>
          </p:nvSpPr>
          <p:spPr>
            <a:xfrm>
              <a:off x="5902093" y="4585689"/>
              <a:ext cx="3823" cy="21863"/>
            </a:xfrm>
            <a:custGeom>
              <a:avLst/>
              <a:gdLst>
                <a:gd name="connsiteX0" fmla="*/ 3823 w 3823"/>
                <a:gd name="connsiteY0" fmla="*/ 21863 h 21863"/>
                <a:gd name="connsiteX1" fmla="*/ 0 w 3823"/>
                <a:gd name="connsiteY1" fmla="*/ 0 h 21863"/>
                <a:gd name="connsiteX2" fmla="*/ 3823 w 3823"/>
                <a:gd name="connsiteY2" fmla="*/ 21863 h 21863"/>
                <a:gd name="connsiteX3" fmla="*/ 3823 w 3823"/>
                <a:gd name="connsiteY3" fmla="*/ 21863 h 21863"/>
              </a:gdLst>
              <a:ahLst/>
              <a:cxnLst>
                <a:cxn ang="0">
                  <a:pos x="connsiteX0" y="connsiteY0"/>
                </a:cxn>
                <a:cxn ang="0">
                  <a:pos x="connsiteX1" y="connsiteY1"/>
                </a:cxn>
                <a:cxn ang="0">
                  <a:pos x="connsiteX2" y="connsiteY2"/>
                </a:cxn>
                <a:cxn ang="0">
                  <a:pos x="connsiteX3" y="connsiteY3"/>
                </a:cxn>
              </a:cxnLst>
              <a:rect l="l" t="t" r="r" b="b"/>
              <a:pathLst>
                <a:path w="3823" h="21863">
                  <a:moveTo>
                    <a:pt x="3823" y="21863"/>
                  </a:moveTo>
                  <a:lnTo>
                    <a:pt x="0" y="0"/>
                  </a:lnTo>
                  <a:lnTo>
                    <a:pt x="3823" y="21863"/>
                  </a:lnTo>
                  <a:lnTo>
                    <a:pt x="3823" y="2186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47" name="Полилиния: фигура 2231">
              <a:extLst>
                <a:ext uri="{FF2B5EF4-FFF2-40B4-BE49-F238E27FC236}">
                  <a16:creationId xmlns:a16="http://schemas.microsoft.com/office/drawing/2014/main" id="{A79B0523-5019-44DE-800F-CADE5CE276E5}"/>
                </a:ext>
              </a:extLst>
            </p:cNvPr>
            <p:cNvSpPr/>
            <p:nvPr/>
          </p:nvSpPr>
          <p:spPr>
            <a:xfrm>
              <a:off x="5878437" y="4597636"/>
              <a:ext cx="27478" cy="9916"/>
            </a:xfrm>
            <a:custGeom>
              <a:avLst/>
              <a:gdLst>
                <a:gd name="connsiteX0" fmla="*/ 0 w 27478"/>
                <a:gd name="connsiteY0" fmla="*/ 0 h 9916"/>
                <a:gd name="connsiteX1" fmla="*/ 27479 w 27478"/>
                <a:gd name="connsiteY1" fmla="*/ 9916 h 9916"/>
                <a:gd name="connsiteX2" fmla="*/ 27479 w 27478"/>
                <a:gd name="connsiteY2" fmla="*/ 9916 h 9916"/>
                <a:gd name="connsiteX3" fmla="*/ 0 w 27478"/>
                <a:gd name="connsiteY3" fmla="*/ 0 h 9916"/>
              </a:gdLst>
              <a:ahLst/>
              <a:cxnLst>
                <a:cxn ang="0">
                  <a:pos x="connsiteX0" y="connsiteY0"/>
                </a:cxn>
                <a:cxn ang="0">
                  <a:pos x="connsiteX1" y="connsiteY1"/>
                </a:cxn>
                <a:cxn ang="0">
                  <a:pos x="connsiteX2" y="connsiteY2"/>
                </a:cxn>
                <a:cxn ang="0">
                  <a:pos x="connsiteX3" y="connsiteY3"/>
                </a:cxn>
              </a:cxnLst>
              <a:rect l="l" t="t" r="r" b="b"/>
              <a:pathLst>
                <a:path w="27478" h="9916">
                  <a:moveTo>
                    <a:pt x="0" y="0"/>
                  </a:moveTo>
                  <a:lnTo>
                    <a:pt x="27479" y="9916"/>
                  </a:lnTo>
                  <a:lnTo>
                    <a:pt x="27479" y="991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48" name="Полилиния: фигура 2232">
              <a:extLst>
                <a:ext uri="{FF2B5EF4-FFF2-40B4-BE49-F238E27FC236}">
                  <a16:creationId xmlns:a16="http://schemas.microsoft.com/office/drawing/2014/main" id="{953160FE-A2B5-48B4-85BA-99CD4196C9AB}"/>
                </a:ext>
              </a:extLst>
            </p:cNvPr>
            <p:cNvSpPr/>
            <p:nvPr/>
          </p:nvSpPr>
          <p:spPr>
            <a:xfrm>
              <a:off x="5846419" y="4626190"/>
              <a:ext cx="9916" cy="12425"/>
            </a:xfrm>
            <a:custGeom>
              <a:avLst/>
              <a:gdLst>
                <a:gd name="connsiteX0" fmla="*/ 0 w 9916"/>
                <a:gd name="connsiteY0" fmla="*/ 12425 h 12425"/>
                <a:gd name="connsiteX1" fmla="*/ 9916 w 9916"/>
                <a:gd name="connsiteY1" fmla="*/ 0 h 12425"/>
                <a:gd name="connsiteX2" fmla="*/ 0 w 9916"/>
                <a:gd name="connsiteY2" fmla="*/ 12425 h 12425"/>
                <a:gd name="connsiteX3" fmla="*/ 0 w 9916"/>
                <a:gd name="connsiteY3" fmla="*/ 12425 h 12425"/>
              </a:gdLst>
              <a:ahLst/>
              <a:cxnLst>
                <a:cxn ang="0">
                  <a:pos x="connsiteX0" y="connsiteY0"/>
                </a:cxn>
                <a:cxn ang="0">
                  <a:pos x="connsiteX1" y="connsiteY1"/>
                </a:cxn>
                <a:cxn ang="0">
                  <a:pos x="connsiteX2" y="connsiteY2"/>
                </a:cxn>
                <a:cxn ang="0">
                  <a:pos x="connsiteX3" y="connsiteY3"/>
                </a:cxn>
              </a:cxnLst>
              <a:rect l="l" t="t" r="r" b="b"/>
              <a:pathLst>
                <a:path w="9916" h="12425">
                  <a:moveTo>
                    <a:pt x="0" y="12425"/>
                  </a:moveTo>
                  <a:lnTo>
                    <a:pt x="9916" y="0"/>
                  </a:lnTo>
                  <a:lnTo>
                    <a:pt x="0" y="12425"/>
                  </a:lnTo>
                  <a:lnTo>
                    <a:pt x="0" y="124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49" name="Полилиния: фигура 2233">
              <a:extLst>
                <a:ext uri="{FF2B5EF4-FFF2-40B4-BE49-F238E27FC236}">
                  <a16:creationId xmlns:a16="http://schemas.microsoft.com/office/drawing/2014/main" id="{D7272EE1-1803-470C-94B6-281EB4C835BE}"/>
                </a:ext>
              </a:extLst>
            </p:cNvPr>
            <p:cNvSpPr/>
            <p:nvPr/>
          </p:nvSpPr>
          <p:spPr>
            <a:xfrm>
              <a:off x="5905916" y="4607553"/>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50" name="Полилиния: фигура 2234">
              <a:extLst>
                <a:ext uri="{FF2B5EF4-FFF2-40B4-BE49-F238E27FC236}">
                  <a16:creationId xmlns:a16="http://schemas.microsoft.com/office/drawing/2014/main" id="{DC6C8618-8FED-4D93-B1A2-2D25C04879CF}"/>
                </a:ext>
              </a:extLst>
            </p:cNvPr>
            <p:cNvSpPr/>
            <p:nvPr/>
          </p:nvSpPr>
          <p:spPr>
            <a:xfrm>
              <a:off x="6061471" y="4352238"/>
              <a:ext cx="312542" cy="254836"/>
            </a:xfrm>
            <a:custGeom>
              <a:avLst/>
              <a:gdLst>
                <a:gd name="connsiteX0" fmla="*/ 3345 w 312542"/>
                <a:gd name="connsiteY0" fmla="*/ 108960 h 254836"/>
                <a:gd name="connsiteX1" fmla="*/ 0 w 312542"/>
                <a:gd name="connsiteY1" fmla="*/ 117920 h 254836"/>
                <a:gd name="connsiteX2" fmla="*/ 15293 w 312542"/>
                <a:gd name="connsiteY2" fmla="*/ 116725 h 254836"/>
                <a:gd name="connsiteX3" fmla="*/ 17324 w 312542"/>
                <a:gd name="connsiteY3" fmla="*/ 117442 h 254836"/>
                <a:gd name="connsiteX4" fmla="*/ 31780 w 312542"/>
                <a:gd name="connsiteY4" fmla="*/ 128673 h 254836"/>
                <a:gd name="connsiteX5" fmla="*/ 32974 w 312542"/>
                <a:gd name="connsiteY5" fmla="*/ 130943 h 254836"/>
                <a:gd name="connsiteX6" fmla="*/ 32974 w 312542"/>
                <a:gd name="connsiteY6" fmla="*/ 141695 h 254836"/>
                <a:gd name="connsiteX7" fmla="*/ 60931 w 312542"/>
                <a:gd name="connsiteY7" fmla="*/ 160572 h 254836"/>
                <a:gd name="connsiteX8" fmla="*/ 62365 w 312542"/>
                <a:gd name="connsiteY8" fmla="*/ 163081 h 254836"/>
                <a:gd name="connsiteX9" fmla="*/ 62365 w 312542"/>
                <a:gd name="connsiteY9" fmla="*/ 177060 h 254836"/>
                <a:gd name="connsiteX10" fmla="*/ 73476 w 312542"/>
                <a:gd name="connsiteY10" fmla="*/ 177777 h 254836"/>
                <a:gd name="connsiteX11" fmla="*/ 75388 w 312542"/>
                <a:gd name="connsiteY11" fmla="*/ 178613 h 254836"/>
                <a:gd name="connsiteX12" fmla="*/ 89605 w 312542"/>
                <a:gd name="connsiteY12" fmla="*/ 192591 h 254836"/>
                <a:gd name="connsiteX13" fmla="*/ 90441 w 312542"/>
                <a:gd name="connsiteY13" fmla="*/ 194383 h 254836"/>
                <a:gd name="connsiteX14" fmla="*/ 93070 w 312542"/>
                <a:gd name="connsiteY14" fmla="*/ 211826 h 254836"/>
                <a:gd name="connsiteX15" fmla="*/ 94026 w 312542"/>
                <a:gd name="connsiteY15" fmla="*/ 211826 h 254836"/>
                <a:gd name="connsiteX16" fmla="*/ 96415 w 312542"/>
                <a:gd name="connsiteY16" fmla="*/ 212663 h 254836"/>
                <a:gd name="connsiteX17" fmla="*/ 98326 w 312542"/>
                <a:gd name="connsiteY17" fmla="*/ 215530 h 254836"/>
                <a:gd name="connsiteX18" fmla="*/ 98326 w 312542"/>
                <a:gd name="connsiteY18" fmla="*/ 222937 h 254836"/>
                <a:gd name="connsiteX19" fmla="*/ 113739 w 312542"/>
                <a:gd name="connsiteY19" fmla="*/ 231300 h 254836"/>
                <a:gd name="connsiteX20" fmla="*/ 121624 w 312542"/>
                <a:gd name="connsiteY20" fmla="*/ 224610 h 254836"/>
                <a:gd name="connsiteX21" fmla="*/ 124850 w 312542"/>
                <a:gd name="connsiteY21" fmla="*/ 224610 h 254836"/>
                <a:gd name="connsiteX22" fmla="*/ 134049 w 312542"/>
                <a:gd name="connsiteY22" fmla="*/ 228792 h 254836"/>
                <a:gd name="connsiteX23" fmla="*/ 141576 w 312542"/>
                <a:gd name="connsiteY23" fmla="*/ 219353 h 254836"/>
                <a:gd name="connsiteX24" fmla="*/ 143726 w 312542"/>
                <a:gd name="connsiteY24" fmla="*/ 218278 h 254836"/>
                <a:gd name="connsiteX25" fmla="*/ 143727 w 312542"/>
                <a:gd name="connsiteY25" fmla="*/ 218278 h 254836"/>
                <a:gd name="connsiteX26" fmla="*/ 144802 w 312542"/>
                <a:gd name="connsiteY26" fmla="*/ 218278 h 254836"/>
                <a:gd name="connsiteX27" fmla="*/ 157585 w 312542"/>
                <a:gd name="connsiteY27" fmla="*/ 223535 h 254836"/>
                <a:gd name="connsiteX28" fmla="*/ 158899 w 312542"/>
                <a:gd name="connsiteY28" fmla="*/ 224610 h 254836"/>
                <a:gd name="connsiteX29" fmla="*/ 179927 w 312542"/>
                <a:gd name="connsiteY29" fmla="*/ 254837 h 254836"/>
                <a:gd name="connsiteX30" fmla="*/ 187931 w 312542"/>
                <a:gd name="connsiteY30" fmla="*/ 242053 h 254836"/>
                <a:gd name="connsiteX31" fmla="*/ 191635 w 312542"/>
                <a:gd name="connsiteY31" fmla="*/ 240859 h 254836"/>
                <a:gd name="connsiteX32" fmla="*/ 213618 w 312542"/>
                <a:gd name="connsiteY32" fmla="*/ 250297 h 254836"/>
                <a:gd name="connsiteX33" fmla="*/ 236438 w 312542"/>
                <a:gd name="connsiteY33" fmla="*/ 243367 h 254836"/>
                <a:gd name="connsiteX34" fmla="*/ 238947 w 312542"/>
                <a:gd name="connsiteY34" fmla="*/ 243367 h 254836"/>
                <a:gd name="connsiteX35" fmla="*/ 248266 w 312542"/>
                <a:gd name="connsiteY35" fmla="*/ 249341 h 254836"/>
                <a:gd name="connsiteX36" fmla="*/ 260213 w 312542"/>
                <a:gd name="connsiteY36" fmla="*/ 236438 h 254836"/>
                <a:gd name="connsiteX37" fmla="*/ 260213 w 312542"/>
                <a:gd name="connsiteY37" fmla="*/ 236438 h 254836"/>
                <a:gd name="connsiteX38" fmla="*/ 273594 w 312542"/>
                <a:gd name="connsiteY38" fmla="*/ 220548 h 254836"/>
                <a:gd name="connsiteX39" fmla="*/ 275864 w 312542"/>
                <a:gd name="connsiteY39" fmla="*/ 219592 h 254836"/>
                <a:gd name="connsiteX40" fmla="*/ 312542 w 312542"/>
                <a:gd name="connsiteY40" fmla="*/ 219592 h 254836"/>
                <a:gd name="connsiteX41" fmla="*/ 312542 w 312542"/>
                <a:gd name="connsiteY41" fmla="*/ 201910 h 254836"/>
                <a:gd name="connsiteX42" fmla="*/ 303104 w 312542"/>
                <a:gd name="connsiteY42" fmla="*/ 205614 h 254836"/>
                <a:gd name="connsiteX43" fmla="*/ 300237 w 312542"/>
                <a:gd name="connsiteY43" fmla="*/ 205614 h 254836"/>
                <a:gd name="connsiteX44" fmla="*/ 289245 w 312542"/>
                <a:gd name="connsiteY44" fmla="*/ 197012 h 254836"/>
                <a:gd name="connsiteX45" fmla="*/ 288050 w 312542"/>
                <a:gd name="connsiteY45" fmla="*/ 194980 h 254836"/>
                <a:gd name="connsiteX46" fmla="*/ 285302 w 312542"/>
                <a:gd name="connsiteY46" fmla="*/ 167143 h 254836"/>
                <a:gd name="connsiteX47" fmla="*/ 258302 w 312542"/>
                <a:gd name="connsiteY47" fmla="*/ 138589 h 254836"/>
                <a:gd name="connsiteX48" fmla="*/ 239664 w 312542"/>
                <a:gd name="connsiteY48" fmla="*/ 134527 h 254836"/>
                <a:gd name="connsiteX49" fmla="*/ 237394 w 312542"/>
                <a:gd name="connsiteY49" fmla="*/ 131182 h 254836"/>
                <a:gd name="connsiteX50" fmla="*/ 240381 w 312542"/>
                <a:gd name="connsiteY50" fmla="*/ 108482 h 254836"/>
                <a:gd name="connsiteX51" fmla="*/ 243367 w 312542"/>
                <a:gd name="connsiteY51" fmla="*/ 105853 h 254836"/>
                <a:gd name="connsiteX52" fmla="*/ 269054 w 312542"/>
                <a:gd name="connsiteY52" fmla="*/ 105136 h 254836"/>
                <a:gd name="connsiteX53" fmla="*/ 269054 w 312542"/>
                <a:gd name="connsiteY53" fmla="*/ 86857 h 254836"/>
                <a:gd name="connsiteX54" fmla="*/ 251253 w 312542"/>
                <a:gd name="connsiteY54" fmla="*/ 77658 h 254836"/>
                <a:gd name="connsiteX55" fmla="*/ 249699 w 312542"/>
                <a:gd name="connsiteY55" fmla="*/ 74193 h 254836"/>
                <a:gd name="connsiteX56" fmla="*/ 254120 w 312542"/>
                <a:gd name="connsiteY56" fmla="*/ 56869 h 254836"/>
                <a:gd name="connsiteX57" fmla="*/ 240739 w 312542"/>
                <a:gd name="connsiteY57" fmla="*/ 41338 h 254836"/>
                <a:gd name="connsiteX58" fmla="*/ 240022 w 312542"/>
                <a:gd name="connsiteY58" fmla="*/ 39187 h 254836"/>
                <a:gd name="connsiteX59" fmla="*/ 242173 w 312542"/>
                <a:gd name="connsiteY59" fmla="*/ 0 h 254836"/>
                <a:gd name="connsiteX60" fmla="*/ 217681 w 312542"/>
                <a:gd name="connsiteY60" fmla="*/ 6929 h 254836"/>
                <a:gd name="connsiteX61" fmla="*/ 223176 w 312542"/>
                <a:gd name="connsiteY61" fmla="*/ 33214 h 254836"/>
                <a:gd name="connsiteX62" fmla="*/ 223176 w 312542"/>
                <a:gd name="connsiteY62" fmla="*/ 35484 h 254836"/>
                <a:gd name="connsiteX63" fmla="*/ 196295 w 312542"/>
                <a:gd name="connsiteY63" fmla="*/ 73954 h 254836"/>
                <a:gd name="connsiteX64" fmla="*/ 194144 w 312542"/>
                <a:gd name="connsiteY64" fmla="*/ 75268 h 254836"/>
                <a:gd name="connsiteX65" fmla="*/ 180285 w 312542"/>
                <a:gd name="connsiteY65" fmla="*/ 76463 h 254836"/>
                <a:gd name="connsiteX66" fmla="*/ 178254 w 312542"/>
                <a:gd name="connsiteY66" fmla="*/ 76463 h 254836"/>
                <a:gd name="connsiteX67" fmla="*/ 157227 w 312542"/>
                <a:gd name="connsiteY67" fmla="*/ 60573 h 254836"/>
                <a:gd name="connsiteX68" fmla="*/ 146474 w 312542"/>
                <a:gd name="connsiteY68" fmla="*/ 64874 h 254836"/>
                <a:gd name="connsiteX69" fmla="*/ 146474 w 312542"/>
                <a:gd name="connsiteY69" fmla="*/ 74432 h 254836"/>
                <a:gd name="connsiteX70" fmla="*/ 143607 w 312542"/>
                <a:gd name="connsiteY70" fmla="*/ 77419 h 254836"/>
                <a:gd name="connsiteX71" fmla="*/ 82197 w 312542"/>
                <a:gd name="connsiteY71" fmla="*/ 81481 h 254836"/>
                <a:gd name="connsiteX72" fmla="*/ 70250 w 312542"/>
                <a:gd name="connsiteY72" fmla="*/ 89725 h 254836"/>
                <a:gd name="connsiteX73" fmla="*/ 67383 w 312542"/>
                <a:gd name="connsiteY73" fmla="*/ 89725 h 254836"/>
                <a:gd name="connsiteX74" fmla="*/ 53285 w 312542"/>
                <a:gd name="connsiteY74" fmla="*/ 83990 h 254836"/>
                <a:gd name="connsiteX75" fmla="*/ 51493 w 312542"/>
                <a:gd name="connsiteY75" fmla="*/ 82078 h 254836"/>
                <a:gd name="connsiteX76" fmla="*/ 44085 w 312542"/>
                <a:gd name="connsiteY76" fmla="*/ 57347 h 254836"/>
                <a:gd name="connsiteX77" fmla="*/ 26284 w 312542"/>
                <a:gd name="connsiteY77" fmla="*/ 59856 h 254836"/>
                <a:gd name="connsiteX78" fmla="*/ 23656 w 312542"/>
                <a:gd name="connsiteY78" fmla="*/ 71803 h 254836"/>
                <a:gd name="connsiteX79" fmla="*/ 22819 w 312542"/>
                <a:gd name="connsiteY79" fmla="*/ 73357 h 254836"/>
                <a:gd name="connsiteX80" fmla="*/ 10275 w 312542"/>
                <a:gd name="connsiteY80" fmla="*/ 85304 h 254836"/>
                <a:gd name="connsiteX81" fmla="*/ 2987 w 312542"/>
                <a:gd name="connsiteY81" fmla="*/ 109199 h 254836"/>
                <a:gd name="connsiteX82" fmla="*/ 2987 w 312542"/>
                <a:gd name="connsiteY82" fmla="*/ 109199 h 25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12542" h="254836">
                  <a:moveTo>
                    <a:pt x="3345" y="108960"/>
                  </a:moveTo>
                  <a:lnTo>
                    <a:pt x="0" y="117920"/>
                  </a:lnTo>
                  <a:lnTo>
                    <a:pt x="15293" y="116725"/>
                  </a:lnTo>
                  <a:cubicBezTo>
                    <a:pt x="16043" y="116647"/>
                    <a:pt x="16789" y="116910"/>
                    <a:pt x="17324" y="117442"/>
                  </a:cubicBezTo>
                  <a:lnTo>
                    <a:pt x="31780" y="128673"/>
                  </a:lnTo>
                  <a:cubicBezTo>
                    <a:pt x="32513" y="129199"/>
                    <a:pt x="32955" y="130040"/>
                    <a:pt x="32974" y="130943"/>
                  </a:cubicBezTo>
                  <a:lnTo>
                    <a:pt x="32974" y="141695"/>
                  </a:lnTo>
                  <a:lnTo>
                    <a:pt x="60931" y="160572"/>
                  </a:lnTo>
                  <a:cubicBezTo>
                    <a:pt x="61778" y="161136"/>
                    <a:pt x="62309" y="162066"/>
                    <a:pt x="62365" y="163081"/>
                  </a:cubicBezTo>
                  <a:lnTo>
                    <a:pt x="62365" y="177060"/>
                  </a:lnTo>
                  <a:lnTo>
                    <a:pt x="73476" y="177777"/>
                  </a:lnTo>
                  <a:cubicBezTo>
                    <a:pt x="74201" y="177779"/>
                    <a:pt x="74893" y="178082"/>
                    <a:pt x="75388" y="178613"/>
                  </a:cubicBezTo>
                  <a:lnTo>
                    <a:pt x="89605" y="192591"/>
                  </a:lnTo>
                  <a:cubicBezTo>
                    <a:pt x="90072" y="193082"/>
                    <a:pt x="90365" y="193711"/>
                    <a:pt x="90441" y="194383"/>
                  </a:cubicBezTo>
                  <a:lnTo>
                    <a:pt x="93070" y="211826"/>
                  </a:lnTo>
                  <a:lnTo>
                    <a:pt x="94026" y="211826"/>
                  </a:lnTo>
                  <a:lnTo>
                    <a:pt x="96415" y="212663"/>
                  </a:lnTo>
                  <a:cubicBezTo>
                    <a:pt x="97595" y="213117"/>
                    <a:pt x="98360" y="214266"/>
                    <a:pt x="98326" y="215530"/>
                  </a:cubicBezTo>
                  <a:lnTo>
                    <a:pt x="98326" y="222937"/>
                  </a:lnTo>
                  <a:lnTo>
                    <a:pt x="113739" y="231300"/>
                  </a:lnTo>
                  <a:lnTo>
                    <a:pt x="121624" y="224610"/>
                  </a:lnTo>
                  <a:cubicBezTo>
                    <a:pt x="122622" y="224034"/>
                    <a:pt x="123852" y="224034"/>
                    <a:pt x="124850" y="224610"/>
                  </a:cubicBezTo>
                  <a:lnTo>
                    <a:pt x="134049" y="228792"/>
                  </a:lnTo>
                  <a:lnTo>
                    <a:pt x="141576" y="219353"/>
                  </a:lnTo>
                  <a:cubicBezTo>
                    <a:pt x="142119" y="218720"/>
                    <a:pt x="142894" y="218333"/>
                    <a:pt x="143726" y="218278"/>
                  </a:cubicBezTo>
                  <a:lnTo>
                    <a:pt x="143727" y="218278"/>
                  </a:lnTo>
                  <a:lnTo>
                    <a:pt x="144802" y="218278"/>
                  </a:lnTo>
                  <a:lnTo>
                    <a:pt x="157585" y="223535"/>
                  </a:lnTo>
                  <a:cubicBezTo>
                    <a:pt x="158140" y="223720"/>
                    <a:pt x="158608" y="224103"/>
                    <a:pt x="158899" y="224610"/>
                  </a:cubicBezTo>
                  <a:lnTo>
                    <a:pt x="179927" y="254837"/>
                  </a:lnTo>
                  <a:lnTo>
                    <a:pt x="187931" y="242053"/>
                  </a:lnTo>
                  <a:cubicBezTo>
                    <a:pt x="188702" y="240795"/>
                    <a:pt x="190275" y="240288"/>
                    <a:pt x="191635" y="240859"/>
                  </a:cubicBezTo>
                  <a:lnTo>
                    <a:pt x="213618" y="250297"/>
                  </a:lnTo>
                  <a:lnTo>
                    <a:pt x="236438" y="243367"/>
                  </a:lnTo>
                  <a:cubicBezTo>
                    <a:pt x="237237" y="243014"/>
                    <a:pt x="238148" y="243014"/>
                    <a:pt x="238947" y="243367"/>
                  </a:cubicBezTo>
                  <a:lnTo>
                    <a:pt x="248266" y="249341"/>
                  </a:lnTo>
                  <a:lnTo>
                    <a:pt x="260213" y="236438"/>
                  </a:lnTo>
                  <a:lnTo>
                    <a:pt x="260213" y="236438"/>
                  </a:lnTo>
                  <a:lnTo>
                    <a:pt x="273594" y="220548"/>
                  </a:lnTo>
                  <a:cubicBezTo>
                    <a:pt x="274195" y="219942"/>
                    <a:pt x="275011" y="219598"/>
                    <a:pt x="275864" y="219592"/>
                  </a:cubicBezTo>
                  <a:lnTo>
                    <a:pt x="312542" y="219592"/>
                  </a:lnTo>
                  <a:lnTo>
                    <a:pt x="312542" y="201910"/>
                  </a:lnTo>
                  <a:lnTo>
                    <a:pt x="303104" y="205614"/>
                  </a:lnTo>
                  <a:cubicBezTo>
                    <a:pt x="302217" y="206126"/>
                    <a:pt x="301124" y="206126"/>
                    <a:pt x="300237" y="205614"/>
                  </a:cubicBezTo>
                  <a:lnTo>
                    <a:pt x="289245" y="197012"/>
                  </a:lnTo>
                  <a:cubicBezTo>
                    <a:pt x="288562" y="196548"/>
                    <a:pt x="288123" y="195803"/>
                    <a:pt x="288050" y="194980"/>
                  </a:cubicBezTo>
                  <a:lnTo>
                    <a:pt x="285302" y="167143"/>
                  </a:lnTo>
                  <a:lnTo>
                    <a:pt x="258302" y="138589"/>
                  </a:lnTo>
                  <a:lnTo>
                    <a:pt x="239664" y="134527"/>
                  </a:lnTo>
                  <a:cubicBezTo>
                    <a:pt x="238153" y="134171"/>
                    <a:pt x="237166" y="132718"/>
                    <a:pt x="237394" y="131182"/>
                  </a:cubicBezTo>
                  <a:lnTo>
                    <a:pt x="240381" y="108482"/>
                  </a:lnTo>
                  <a:cubicBezTo>
                    <a:pt x="240653" y="107023"/>
                    <a:pt x="241886" y="105938"/>
                    <a:pt x="243367" y="105853"/>
                  </a:cubicBezTo>
                  <a:lnTo>
                    <a:pt x="269054" y="105136"/>
                  </a:lnTo>
                  <a:lnTo>
                    <a:pt x="269054" y="86857"/>
                  </a:lnTo>
                  <a:lnTo>
                    <a:pt x="251253" y="77658"/>
                  </a:lnTo>
                  <a:cubicBezTo>
                    <a:pt x="249935" y="77060"/>
                    <a:pt x="249269" y="75574"/>
                    <a:pt x="249699" y="74193"/>
                  </a:cubicBezTo>
                  <a:lnTo>
                    <a:pt x="254120" y="56869"/>
                  </a:lnTo>
                  <a:lnTo>
                    <a:pt x="240739" y="41338"/>
                  </a:lnTo>
                  <a:cubicBezTo>
                    <a:pt x="240257" y="40726"/>
                    <a:pt x="240004" y="39966"/>
                    <a:pt x="240022" y="39187"/>
                  </a:cubicBezTo>
                  <a:lnTo>
                    <a:pt x="242173" y="0"/>
                  </a:lnTo>
                  <a:lnTo>
                    <a:pt x="217681" y="6929"/>
                  </a:lnTo>
                  <a:lnTo>
                    <a:pt x="223176" y="33214"/>
                  </a:lnTo>
                  <a:cubicBezTo>
                    <a:pt x="223538" y="33927"/>
                    <a:pt x="223538" y="34770"/>
                    <a:pt x="223176" y="35484"/>
                  </a:cubicBezTo>
                  <a:lnTo>
                    <a:pt x="196295" y="73954"/>
                  </a:lnTo>
                  <a:cubicBezTo>
                    <a:pt x="195786" y="74666"/>
                    <a:pt x="195010" y="75140"/>
                    <a:pt x="194144" y="75268"/>
                  </a:cubicBezTo>
                  <a:lnTo>
                    <a:pt x="180285" y="76463"/>
                  </a:lnTo>
                  <a:cubicBezTo>
                    <a:pt x="179628" y="76690"/>
                    <a:pt x="178912" y="76690"/>
                    <a:pt x="178254" y="76463"/>
                  </a:cubicBezTo>
                  <a:lnTo>
                    <a:pt x="157227" y="60573"/>
                  </a:lnTo>
                  <a:lnTo>
                    <a:pt x="146474" y="64874"/>
                  </a:lnTo>
                  <a:lnTo>
                    <a:pt x="146474" y="74432"/>
                  </a:lnTo>
                  <a:cubicBezTo>
                    <a:pt x="146476" y="76036"/>
                    <a:pt x="145210" y="77354"/>
                    <a:pt x="143607" y="77419"/>
                  </a:cubicBezTo>
                  <a:lnTo>
                    <a:pt x="82197" y="81481"/>
                  </a:lnTo>
                  <a:lnTo>
                    <a:pt x="70250" y="89725"/>
                  </a:lnTo>
                  <a:cubicBezTo>
                    <a:pt x="69351" y="90192"/>
                    <a:pt x="68281" y="90192"/>
                    <a:pt x="67383" y="89725"/>
                  </a:cubicBezTo>
                  <a:lnTo>
                    <a:pt x="53285" y="83990"/>
                  </a:lnTo>
                  <a:cubicBezTo>
                    <a:pt x="52435" y="83648"/>
                    <a:pt x="51779" y="82949"/>
                    <a:pt x="51493" y="82078"/>
                  </a:cubicBezTo>
                  <a:lnTo>
                    <a:pt x="44085" y="57347"/>
                  </a:lnTo>
                  <a:lnTo>
                    <a:pt x="26284" y="59856"/>
                  </a:lnTo>
                  <a:lnTo>
                    <a:pt x="23656" y="71803"/>
                  </a:lnTo>
                  <a:cubicBezTo>
                    <a:pt x="23574" y="72405"/>
                    <a:pt x="23277" y="72957"/>
                    <a:pt x="22819" y="73357"/>
                  </a:cubicBezTo>
                  <a:lnTo>
                    <a:pt x="10275" y="85304"/>
                  </a:lnTo>
                  <a:lnTo>
                    <a:pt x="2987" y="109199"/>
                  </a:lnTo>
                  <a:lnTo>
                    <a:pt x="2987" y="1091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51" name="Полилиния: фигура 2235">
              <a:extLst>
                <a:ext uri="{FF2B5EF4-FFF2-40B4-BE49-F238E27FC236}">
                  <a16:creationId xmlns:a16="http://schemas.microsoft.com/office/drawing/2014/main" id="{3AFAB56D-6498-4771-8E0E-B7CA4477B9B0}"/>
                </a:ext>
              </a:extLst>
            </p:cNvPr>
            <p:cNvSpPr/>
            <p:nvPr/>
          </p:nvSpPr>
          <p:spPr>
            <a:xfrm>
              <a:off x="6241636" y="4594291"/>
              <a:ext cx="8004" cy="12783"/>
            </a:xfrm>
            <a:custGeom>
              <a:avLst/>
              <a:gdLst>
                <a:gd name="connsiteX0" fmla="*/ 0 w 8004"/>
                <a:gd name="connsiteY0" fmla="*/ 12783 h 12783"/>
                <a:gd name="connsiteX1" fmla="*/ 0 w 8004"/>
                <a:gd name="connsiteY1" fmla="*/ 12783 h 12783"/>
                <a:gd name="connsiteX2" fmla="*/ 8005 w 8004"/>
                <a:gd name="connsiteY2" fmla="*/ 0 h 12783"/>
                <a:gd name="connsiteX3" fmla="*/ 0 w 8004"/>
                <a:gd name="connsiteY3" fmla="*/ 12783 h 12783"/>
              </a:gdLst>
              <a:ahLst/>
              <a:cxnLst>
                <a:cxn ang="0">
                  <a:pos x="connsiteX0" y="connsiteY0"/>
                </a:cxn>
                <a:cxn ang="0">
                  <a:pos x="connsiteX1" y="connsiteY1"/>
                </a:cxn>
                <a:cxn ang="0">
                  <a:pos x="connsiteX2" y="connsiteY2"/>
                </a:cxn>
                <a:cxn ang="0">
                  <a:pos x="connsiteX3" y="connsiteY3"/>
                </a:cxn>
              </a:cxnLst>
              <a:rect l="l" t="t" r="r" b="b"/>
              <a:pathLst>
                <a:path w="8004" h="12783">
                  <a:moveTo>
                    <a:pt x="0" y="12783"/>
                  </a:moveTo>
                  <a:lnTo>
                    <a:pt x="0" y="12783"/>
                  </a:lnTo>
                  <a:lnTo>
                    <a:pt x="8005" y="0"/>
                  </a:lnTo>
                  <a:lnTo>
                    <a:pt x="0" y="127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52" name="Полилиния: фигура 2236">
              <a:extLst>
                <a:ext uri="{FF2B5EF4-FFF2-40B4-BE49-F238E27FC236}">
                  <a16:creationId xmlns:a16="http://schemas.microsoft.com/office/drawing/2014/main" id="{43DD97C3-C78A-4FB6-B5C7-95392D9EA91A}"/>
                </a:ext>
              </a:extLst>
            </p:cNvPr>
            <p:cNvSpPr/>
            <p:nvPr/>
          </p:nvSpPr>
          <p:spPr>
            <a:xfrm>
              <a:off x="6322401" y="4573144"/>
              <a:ext cx="13380" cy="15890"/>
            </a:xfrm>
            <a:custGeom>
              <a:avLst/>
              <a:gdLst>
                <a:gd name="connsiteX0" fmla="*/ 0 w 13380"/>
                <a:gd name="connsiteY0" fmla="*/ 15890 h 15890"/>
                <a:gd name="connsiteX1" fmla="*/ 0 w 13380"/>
                <a:gd name="connsiteY1" fmla="*/ 15890 h 15890"/>
                <a:gd name="connsiteX2" fmla="*/ 13381 w 13380"/>
                <a:gd name="connsiteY2" fmla="*/ 0 h 15890"/>
                <a:gd name="connsiteX3" fmla="*/ 0 w 13380"/>
                <a:gd name="connsiteY3" fmla="*/ 15890 h 15890"/>
                <a:gd name="connsiteX4" fmla="*/ 0 w 13380"/>
                <a:gd name="connsiteY4" fmla="*/ 15890 h 15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0" h="15890">
                  <a:moveTo>
                    <a:pt x="0" y="15890"/>
                  </a:moveTo>
                  <a:lnTo>
                    <a:pt x="0" y="15890"/>
                  </a:lnTo>
                  <a:lnTo>
                    <a:pt x="13381" y="0"/>
                  </a:lnTo>
                  <a:lnTo>
                    <a:pt x="0" y="15890"/>
                  </a:lnTo>
                  <a:lnTo>
                    <a:pt x="0" y="158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53" name="Полилиния: фигура 2237">
              <a:extLst>
                <a:ext uri="{FF2B5EF4-FFF2-40B4-BE49-F238E27FC236}">
                  <a16:creationId xmlns:a16="http://schemas.microsoft.com/office/drawing/2014/main" id="{A189439F-2948-4192-8C04-D7E5D10250BE}"/>
                </a:ext>
              </a:extLst>
            </p:cNvPr>
            <p:cNvSpPr/>
            <p:nvPr/>
          </p:nvSpPr>
          <p:spPr>
            <a:xfrm>
              <a:off x="6202808" y="4570397"/>
              <a:ext cx="2150" cy="1075"/>
            </a:xfrm>
            <a:custGeom>
              <a:avLst/>
              <a:gdLst>
                <a:gd name="connsiteX0" fmla="*/ 0 w 2150"/>
                <a:gd name="connsiteY0" fmla="*/ 1075 h 1075"/>
                <a:gd name="connsiteX1" fmla="*/ 2150 w 2150"/>
                <a:gd name="connsiteY1" fmla="*/ 0 h 1075"/>
                <a:gd name="connsiteX2" fmla="*/ 0 w 2150"/>
                <a:gd name="connsiteY2" fmla="*/ 1075 h 1075"/>
              </a:gdLst>
              <a:ahLst/>
              <a:cxnLst>
                <a:cxn ang="0">
                  <a:pos x="connsiteX0" y="connsiteY0"/>
                </a:cxn>
                <a:cxn ang="0">
                  <a:pos x="connsiteX1" y="connsiteY1"/>
                </a:cxn>
                <a:cxn ang="0">
                  <a:pos x="connsiteX2" y="connsiteY2"/>
                </a:cxn>
              </a:cxnLst>
              <a:rect l="l" t="t" r="r" b="b"/>
              <a:pathLst>
                <a:path w="2150" h="1075">
                  <a:moveTo>
                    <a:pt x="0" y="1075"/>
                  </a:moveTo>
                  <a:cubicBezTo>
                    <a:pt x="543" y="443"/>
                    <a:pt x="1318" y="55"/>
                    <a:pt x="2150" y="0"/>
                  </a:cubicBezTo>
                  <a:cubicBezTo>
                    <a:pt x="1318" y="55"/>
                    <a:pt x="543" y="443"/>
                    <a:pt x="0"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54" name="Полилиния: фигура 2238">
              <a:extLst>
                <a:ext uri="{FF2B5EF4-FFF2-40B4-BE49-F238E27FC236}">
                  <a16:creationId xmlns:a16="http://schemas.microsoft.com/office/drawing/2014/main" id="{41FDD17E-5417-43D8-8DEB-9C5AD168D303}"/>
                </a:ext>
              </a:extLst>
            </p:cNvPr>
            <p:cNvSpPr/>
            <p:nvPr/>
          </p:nvSpPr>
          <p:spPr>
            <a:xfrm>
              <a:off x="6154540" y="4564064"/>
              <a:ext cx="955" cy="358"/>
            </a:xfrm>
            <a:custGeom>
              <a:avLst/>
              <a:gdLst>
                <a:gd name="connsiteX0" fmla="*/ 0 w 955"/>
                <a:gd name="connsiteY0" fmla="*/ 0 h 358"/>
                <a:gd name="connsiteX1" fmla="*/ 956 w 955"/>
                <a:gd name="connsiteY1" fmla="*/ 359 h 358"/>
                <a:gd name="connsiteX2" fmla="*/ 0 w 955"/>
                <a:gd name="connsiteY2" fmla="*/ 0 h 358"/>
                <a:gd name="connsiteX3" fmla="*/ 0 w 955"/>
                <a:gd name="connsiteY3" fmla="*/ 0 h 358"/>
              </a:gdLst>
              <a:ahLst/>
              <a:cxnLst>
                <a:cxn ang="0">
                  <a:pos x="connsiteX0" y="connsiteY0"/>
                </a:cxn>
                <a:cxn ang="0">
                  <a:pos x="connsiteX1" y="connsiteY1"/>
                </a:cxn>
                <a:cxn ang="0">
                  <a:pos x="connsiteX2" y="connsiteY2"/>
                </a:cxn>
                <a:cxn ang="0">
                  <a:pos x="connsiteX3" y="connsiteY3"/>
                </a:cxn>
              </a:cxnLst>
              <a:rect l="l" t="t" r="r" b="b"/>
              <a:pathLst>
                <a:path w="955" h="358">
                  <a:moveTo>
                    <a:pt x="0" y="0"/>
                  </a:moveTo>
                  <a:lnTo>
                    <a:pt x="956" y="35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55" name="Полилиния: фигура 2239">
              <a:extLst>
                <a:ext uri="{FF2B5EF4-FFF2-40B4-BE49-F238E27FC236}">
                  <a16:creationId xmlns:a16="http://schemas.microsoft.com/office/drawing/2014/main" id="{B040552D-402A-43DC-9B56-6AAEE84D2359}"/>
                </a:ext>
              </a:extLst>
            </p:cNvPr>
            <p:cNvSpPr/>
            <p:nvPr/>
          </p:nvSpPr>
          <p:spPr>
            <a:xfrm>
              <a:off x="6220609" y="4576848"/>
              <a:ext cx="21027" cy="30226"/>
            </a:xfrm>
            <a:custGeom>
              <a:avLst/>
              <a:gdLst>
                <a:gd name="connsiteX0" fmla="*/ 0 w 21027"/>
                <a:gd name="connsiteY0" fmla="*/ 0 h 30226"/>
                <a:gd name="connsiteX1" fmla="*/ 21027 w 21027"/>
                <a:gd name="connsiteY1" fmla="*/ 30227 h 30226"/>
                <a:gd name="connsiteX2" fmla="*/ 21027 w 21027"/>
                <a:gd name="connsiteY2" fmla="*/ 30227 h 30226"/>
                <a:gd name="connsiteX3" fmla="*/ 0 w 21027"/>
                <a:gd name="connsiteY3" fmla="*/ 0 h 30226"/>
              </a:gdLst>
              <a:ahLst/>
              <a:cxnLst>
                <a:cxn ang="0">
                  <a:pos x="connsiteX0" y="connsiteY0"/>
                </a:cxn>
                <a:cxn ang="0">
                  <a:pos x="connsiteX1" y="connsiteY1"/>
                </a:cxn>
                <a:cxn ang="0">
                  <a:pos x="connsiteX2" y="connsiteY2"/>
                </a:cxn>
                <a:cxn ang="0">
                  <a:pos x="connsiteX3" y="connsiteY3"/>
                </a:cxn>
              </a:cxnLst>
              <a:rect l="l" t="t" r="r" b="b"/>
              <a:pathLst>
                <a:path w="21027" h="30226">
                  <a:moveTo>
                    <a:pt x="0" y="0"/>
                  </a:moveTo>
                  <a:lnTo>
                    <a:pt x="21027" y="30227"/>
                  </a:lnTo>
                  <a:lnTo>
                    <a:pt x="21027" y="30227"/>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56" name="Полилиния: фигура 2240">
              <a:extLst>
                <a:ext uri="{FF2B5EF4-FFF2-40B4-BE49-F238E27FC236}">
                  <a16:creationId xmlns:a16="http://schemas.microsoft.com/office/drawing/2014/main" id="{1265829C-0898-4DD1-BCFB-BCFCAA9293ED}"/>
                </a:ext>
              </a:extLst>
            </p:cNvPr>
            <p:cNvSpPr/>
            <p:nvPr/>
          </p:nvSpPr>
          <p:spPr>
            <a:xfrm>
              <a:off x="6241636" y="4607075"/>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57" name="Полилиния: фигура 2241">
              <a:extLst>
                <a:ext uri="{FF2B5EF4-FFF2-40B4-BE49-F238E27FC236}">
                  <a16:creationId xmlns:a16="http://schemas.microsoft.com/office/drawing/2014/main" id="{35C3111C-32A8-494C-A736-FE99AA6E58A4}"/>
                </a:ext>
              </a:extLst>
            </p:cNvPr>
            <p:cNvSpPr/>
            <p:nvPr/>
          </p:nvSpPr>
          <p:spPr>
            <a:xfrm>
              <a:off x="6061471" y="4461198"/>
              <a:ext cx="3345" cy="8960"/>
            </a:xfrm>
            <a:custGeom>
              <a:avLst/>
              <a:gdLst>
                <a:gd name="connsiteX0" fmla="*/ 3345 w 3345"/>
                <a:gd name="connsiteY0" fmla="*/ 0 h 8960"/>
                <a:gd name="connsiteX1" fmla="*/ 0 w 3345"/>
                <a:gd name="connsiteY1" fmla="*/ 8961 h 8960"/>
                <a:gd name="connsiteX2" fmla="*/ 0 w 3345"/>
                <a:gd name="connsiteY2" fmla="*/ 8961 h 8960"/>
                <a:gd name="connsiteX3" fmla="*/ 3345 w 3345"/>
                <a:gd name="connsiteY3" fmla="*/ 0 h 8960"/>
                <a:gd name="connsiteX4" fmla="*/ 3345 w 3345"/>
                <a:gd name="connsiteY4" fmla="*/ 0 h 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 h="8960">
                  <a:moveTo>
                    <a:pt x="3345" y="0"/>
                  </a:moveTo>
                  <a:lnTo>
                    <a:pt x="0" y="8961"/>
                  </a:lnTo>
                  <a:lnTo>
                    <a:pt x="0" y="8961"/>
                  </a:lnTo>
                  <a:lnTo>
                    <a:pt x="3345" y="0"/>
                  </a:lnTo>
                  <a:lnTo>
                    <a:pt x="334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58" name="Полилиния: фигура 2242">
              <a:extLst>
                <a:ext uri="{FF2B5EF4-FFF2-40B4-BE49-F238E27FC236}">
                  <a16:creationId xmlns:a16="http://schemas.microsoft.com/office/drawing/2014/main" id="{271634DC-DDAF-4A1C-BAFD-9AE5DEC72EF7}"/>
                </a:ext>
              </a:extLst>
            </p:cNvPr>
            <p:cNvSpPr/>
            <p:nvPr/>
          </p:nvSpPr>
          <p:spPr>
            <a:xfrm>
              <a:off x="6074971" y="3753078"/>
              <a:ext cx="331777" cy="303821"/>
            </a:xfrm>
            <a:custGeom>
              <a:avLst/>
              <a:gdLst>
                <a:gd name="connsiteX0" fmla="*/ 223415 w 331777"/>
                <a:gd name="connsiteY0" fmla="*/ 15173 h 303821"/>
                <a:gd name="connsiteX1" fmla="*/ 172878 w 331777"/>
                <a:gd name="connsiteY1" fmla="*/ 597 h 303821"/>
                <a:gd name="connsiteX2" fmla="*/ 153643 w 331777"/>
                <a:gd name="connsiteY2" fmla="*/ 12545 h 303821"/>
                <a:gd name="connsiteX3" fmla="*/ 151851 w 331777"/>
                <a:gd name="connsiteY3" fmla="*/ 12545 h 303821"/>
                <a:gd name="connsiteX4" fmla="*/ 144205 w 331777"/>
                <a:gd name="connsiteY4" fmla="*/ 12545 h 303821"/>
                <a:gd name="connsiteX5" fmla="*/ 121863 w 331777"/>
                <a:gd name="connsiteY5" fmla="*/ 26404 h 303821"/>
                <a:gd name="connsiteX6" fmla="*/ 119115 w 331777"/>
                <a:gd name="connsiteY6" fmla="*/ 26404 h 303821"/>
                <a:gd name="connsiteX7" fmla="*/ 84707 w 331777"/>
                <a:gd name="connsiteY7" fmla="*/ 11947 h 303821"/>
                <a:gd name="connsiteX8" fmla="*/ 33214 w 331777"/>
                <a:gd name="connsiteY8" fmla="*/ 0 h 303821"/>
                <a:gd name="connsiteX9" fmla="*/ 18160 w 331777"/>
                <a:gd name="connsiteY9" fmla="*/ 3584 h 303821"/>
                <a:gd name="connsiteX10" fmla="*/ 3584 w 331777"/>
                <a:gd name="connsiteY10" fmla="*/ 15532 h 303821"/>
                <a:gd name="connsiteX11" fmla="*/ 15532 w 331777"/>
                <a:gd name="connsiteY11" fmla="*/ 33811 h 303821"/>
                <a:gd name="connsiteX12" fmla="*/ 15532 w 331777"/>
                <a:gd name="connsiteY12" fmla="*/ 37395 h 303821"/>
                <a:gd name="connsiteX13" fmla="*/ 0 w 331777"/>
                <a:gd name="connsiteY13" fmla="*/ 55675 h 303821"/>
                <a:gd name="connsiteX14" fmla="*/ 9200 w 331777"/>
                <a:gd name="connsiteY14" fmla="*/ 80764 h 303821"/>
                <a:gd name="connsiteX15" fmla="*/ 9200 w 331777"/>
                <a:gd name="connsiteY15" fmla="*/ 81839 h 303821"/>
                <a:gd name="connsiteX16" fmla="*/ 9200 w 331777"/>
                <a:gd name="connsiteY16" fmla="*/ 303821 h 303821"/>
                <a:gd name="connsiteX17" fmla="*/ 331778 w 331777"/>
                <a:gd name="connsiteY17" fmla="*/ 303821 h 303821"/>
                <a:gd name="connsiteX18" fmla="*/ 330225 w 331777"/>
                <a:gd name="connsiteY18" fmla="*/ 299400 h 303821"/>
                <a:gd name="connsiteX19" fmla="*/ 291396 w 331777"/>
                <a:gd name="connsiteY19" fmla="*/ 259616 h 303821"/>
                <a:gd name="connsiteX20" fmla="*/ 290560 w 331777"/>
                <a:gd name="connsiteY20" fmla="*/ 257346 h 303821"/>
                <a:gd name="connsiteX21" fmla="*/ 291874 w 331777"/>
                <a:gd name="connsiteY21" fmla="*/ 230345 h 303821"/>
                <a:gd name="connsiteX22" fmla="*/ 276820 w 331777"/>
                <a:gd name="connsiteY22" fmla="*/ 215769 h 303821"/>
                <a:gd name="connsiteX23" fmla="*/ 275984 w 331777"/>
                <a:gd name="connsiteY23" fmla="*/ 214694 h 303821"/>
                <a:gd name="connsiteX24" fmla="*/ 240142 w 331777"/>
                <a:gd name="connsiteY24" fmla="*/ 119115 h 303821"/>
                <a:gd name="connsiteX25" fmla="*/ 210154 w 331777"/>
                <a:gd name="connsiteY25" fmla="*/ 95220 h 303821"/>
                <a:gd name="connsiteX26" fmla="*/ 209079 w 331777"/>
                <a:gd name="connsiteY26" fmla="*/ 93070 h 303821"/>
                <a:gd name="connsiteX27" fmla="*/ 205614 w 331777"/>
                <a:gd name="connsiteY27" fmla="*/ 38112 h 303821"/>
                <a:gd name="connsiteX28" fmla="*/ 207764 w 331777"/>
                <a:gd name="connsiteY28" fmla="*/ 35006 h 303821"/>
                <a:gd name="connsiteX29" fmla="*/ 211229 w 331777"/>
                <a:gd name="connsiteY29" fmla="*/ 36559 h 303821"/>
                <a:gd name="connsiteX30" fmla="*/ 234049 w 331777"/>
                <a:gd name="connsiteY30" fmla="*/ 82795 h 303821"/>
                <a:gd name="connsiteX31" fmla="*/ 254120 w 331777"/>
                <a:gd name="connsiteY31" fmla="*/ 96176 h 303821"/>
                <a:gd name="connsiteX32" fmla="*/ 270010 w 331777"/>
                <a:gd name="connsiteY32" fmla="*/ 69414 h 303821"/>
                <a:gd name="connsiteX33" fmla="*/ 253881 w 331777"/>
                <a:gd name="connsiteY33" fmla="*/ 9677 h 303821"/>
                <a:gd name="connsiteX34" fmla="*/ 225447 w 331777"/>
                <a:gd name="connsiteY34" fmla="*/ 14695 h 30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1777" h="303821">
                  <a:moveTo>
                    <a:pt x="223415" y="15173"/>
                  </a:moveTo>
                  <a:lnTo>
                    <a:pt x="172878" y="597"/>
                  </a:lnTo>
                  <a:lnTo>
                    <a:pt x="153643" y="12545"/>
                  </a:lnTo>
                  <a:cubicBezTo>
                    <a:pt x="153057" y="12708"/>
                    <a:pt x="152437" y="12708"/>
                    <a:pt x="151851" y="12545"/>
                  </a:cubicBezTo>
                  <a:lnTo>
                    <a:pt x="144205" y="12545"/>
                  </a:lnTo>
                  <a:lnTo>
                    <a:pt x="121863" y="26404"/>
                  </a:lnTo>
                  <a:cubicBezTo>
                    <a:pt x="120997" y="26831"/>
                    <a:pt x="119981" y="26831"/>
                    <a:pt x="119115" y="26404"/>
                  </a:cubicBezTo>
                  <a:lnTo>
                    <a:pt x="84707" y="11947"/>
                  </a:lnTo>
                  <a:lnTo>
                    <a:pt x="33214" y="0"/>
                  </a:lnTo>
                  <a:lnTo>
                    <a:pt x="18160" y="3584"/>
                  </a:lnTo>
                  <a:lnTo>
                    <a:pt x="3584" y="15532"/>
                  </a:lnTo>
                  <a:lnTo>
                    <a:pt x="15532" y="33811"/>
                  </a:lnTo>
                  <a:cubicBezTo>
                    <a:pt x="16328" y="34873"/>
                    <a:pt x="16328" y="36333"/>
                    <a:pt x="15532" y="37395"/>
                  </a:cubicBezTo>
                  <a:lnTo>
                    <a:pt x="0" y="55675"/>
                  </a:lnTo>
                  <a:lnTo>
                    <a:pt x="9200" y="80764"/>
                  </a:lnTo>
                  <a:cubicBezTo>
                    <a:pt x="9258" y="81120"/>
                    <a:pt x="9258" y="81483"/>
                    <a:pt x="9200" y="81839"/>
                  </a:cubicBezTo>
                  <a:lnTo>
                    <a:pt x="9200" y="303821"/>
                  </a:lnTo>
                  <a:lnTo>
                    <a:pt x="331778" y="303821"/>
                  </a:lnTo>
                  <a:lnTo>
                    <a:pt x="330225" y="299400"/>
                  </a:lnTo>
                  <a:lnTo>
                    <a:pt x="291396" y="259616"/>
                  </a:lnTo>
                  <a:cubicBezTo>
                    <a:pt x="290781" y="259029"/>
                    <a:pt x="290472" y="258191"/>
                    <a:pt x="290560" y="257346"/>
                  </a:cubicBezTo>
                  <a:lnTo>
                    <a:pt x="291874" y="230345"/>
                  </a:lnTo>
                  <a:lnTo>
                    <a:pt x="276820" y="215769"/>
                  </a:lnTo>
                  <a:cubicBezTo>
                    <a:pt x="276452" y="215490"/>
                    <a:pt x="276163" y="215119"/>
                    <a:pt x="275984" y="214694"/>
                  </a:cubicBezTo>
                  <a:lnTo>
                    <a:pt x="240142" y="119115"/>
                  </a:lnTo>
                  <a:lnTo>
                    <a:pt x="210154" y="95220"/>
                  </a:lnTo>
                  <a:cubicBezTo>
                    <a:pt x="209498" y="94696"/>
                    <a:pt x="209105" y="93910"/>
                    <a:pt x="209079" y="93070"/>
                  </a:cubicBezTo>
                  <a:lnTo>
                    <a:pt x="205614" y="38112"/>
                  </a:lnTo>
                  <a:cubicBezTo>
                    <a:pt x="205502" y="36697"/>
                    <a:pt x="206401" y="35399"/>
                    <a:pt x="207764" y="35006"/>
                  </a:cubicBezTo>
                  <a:cubicBezTo>
                    <a:pt x="209130" y="34754"/>
                    <a:pt x="210509" y="35372"/>
                    <a:pt x="211229" y="36559"/>
                  </a:cubicBezTo>
                  <a:lnTo>
                    <a:pt x="234049" y="82795"/>
                  </a:lnTo>
                  <a:lnTo>
                    <a:pt x="254120" y="96176"/>
                  </a:lnTo>
                  <a:lnTo>
                    <a:pt x="270010" y="69414"/>
                  </a:lnTo>
                  <a:lnTo>
                    <a:pt x="253881" y="9677"/>
                  </a:lnTo>
                  <a:lnTo>
                    <a:pt x="225447" y="146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59" name="Полилиния: фигура 2243">
              <a:extLst>
                <a:ext uri="{FF2B5EF4-FFF2-40B4-BE49-F238E27FC236}">
                  <a16:creationId xmlns:a16="http://schemas.microsoft.com/office/drawing/2014/main" id="{D4292B47-58B0-4CD3-8A74-D045C863934D}"/>
                </a:ext>
              </a:extLst>
            </p:cNvPr>
            <p:cNvSpPr/>
            <p:nvPr/>
          </p:nvSpPr>
          <p:spPr>
            <a:xfrm>
              <a:off x="6328374" y="3763234"/>
              <a:ext cx="16128" cy="59617"/>
            </a:xfrm>
            <a:custGeom>
              <a:avLst/>
              <a:gdLst>
                <a:gd name="connsiteX0" fmla="*/ 16129 w 16128"/>
                <a:gd name="connsiteY0" fmla="*/ 59617 h 59617"/>
                <a:gd name="connsiteX1" fmla="*/ 0 w 16128"/>
                <a:gd name="connsiteY1" fmla="*/ 0 h 59617"/>
                <a:gd name="connsiteX2" fmla="*/ 0 w 16128"/>
                <a:gd name="connsiteY2" fmla="*/ 0 h 59617"/>
                <a:gd name="connsiteX3" fmla="*/ 16129 w 16128"/>
                <a:gd name="connsiteY3" fmla="*/ 59617 h 59617"/>
                <a:gd name="connsiteX4" fmla="*/ 16129 w 16128"/>
                <a:gd name="connsiteY4" fmla="*/ 59617 h 5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8" h="59617">
                  <a:moveTo>
                    <a:pt x="16129" y="59617"/>
                  </a:moveTo>
                  <a:lnTo>
                    <a:pt x="0" y="0"/>
                  </a:lnTo>
                  <a:lnTo>
                    <a:pt x="0" y="0"/>
                  </a:lnTo>
                  <a:lnTo>
                    <a:pt x="16129" y="59617"/>
                  </a:lnTo>
                  <a:lnTo>
                    <a:pt x="16129" y="596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60" name="Полилиния: фигура 2244">
              <a:extLst>
                <a:ext uri="{FF2B5EF4-FFF2-40B4-BE49-F238E27FC236}">
                  <a16:creationId xmlns:a16="http://schemas.microsoft.com/office/drawing/2014/main" id="{BAB6E8CF-6DEB-4387-ADF8-D424077720DF}"/>
                </a:ext>
              </a:extLst>
            </p:cNvPr>
            <p:cNvSpPr/>
            <p:nvPr/>
          </p:nvSpPr>
          <p:spPr>
            <a:xfrm>
              <a:off x="5995880" y="4062754"/>
              <a:ext cx="454477" cy="394262"/>
            </a:xfrm>
            <a:custGeom>
              <a:avLst/>
              <a:gdLst>
                <a:gd name="connsiteX0" fmla="*/ 85423 w 454477"/>
                <a:gd name="connsiteY0" fmla="*/ 60573 h 394262"/>
                <a:gd name="connsiteX1" fmla="*/ 62843 w 454477"/>
                <a:gd name="connsiteY1" fmla="*/ 60573 h 394262"/>
                <a:gd name="connsiteX2" fmla="*/ 62843 w 454477"/>
                <a:gd name="connsiteY2" fmla="*/ 183392 h 394262"/>
                <a:gd name="connsiteX3" fmla="*/ 59856 w 454477"/>
                <a:gd name="connsiteY3" fmla="*/ 186379 h 394262"/>
                <a:gd name="connsiteX4" fmla="*/ 31900 w 454477"/>
                <a:gd name="connsiteY4" fmla="*/ 186379 h 394262"/>
                <a:gd name="connsiteX5" fmla="*/ 36917 w 454477"/>
                <a:gd name="connsiteY5" fmla="*/ 201552 h 394262"/>
                <a:gd name="connsiteX6" fmla="*/ 35962 w 454477"/>
                <a:gd name="connsiteY6" fmla="*/ 204778 h 394262"/>
                <a:gd name="connsiteX7" fmla="*/ 16487 w 454477"/>
                <a:gd name="connsiteY7" fmla="*/ 220906 h 394262"/>
                <a:gd name="connsiteX8" fmla="*/ 24612 w 454477"/>
                <a:gd name="connsiteY8" fmla="*/ 236438 h 394262"/>
                <a:gd name="connsiteX9" fmla="*/ 24612 w 454477"/>
                <a:gd name="connsiteY9" fmla="*/ 239903 h 394262"/>
                <a:gd name="connsiteX10" fmla="*/ 0 w 454477"/>
                <a:gd name="connsiteY10" fmla="*/ 266187 h 394262"/>
                <a:gd name="connsiteX11" fmla="*/ 5496 w 454477"/>
                <a:gd name="connsiteY11" fmla="*/ 278134 h 394262"/>
                <a:gd name="connsiteX12" fmla="*/ 21625 w 454477"/>
                <a:gd name="connsiteY12" fmla="*/ 273714 h 394262"/>
                <a:gd name="connsiteX13" fmla="*/ 24253 w 454477"/>
                <a:gd name="connsiteY13" fmla="*/ 273714 h 394262"/>
                <a:gd name="connsiteX14" fmla="*/ 25448 w 454477"/>
                <a:gd name="connsiteY14" fmla="*/ 275984 h 394262"/>
                <a:gd name="connsiteX15" fmla="*/ 26404 w 454477"/>
                <a:gd name="connsiteY15" fmla="*/ 294383 h 394262"/>
                <a:gd name="connsiteX16" fmla="*/ 39904 w 454477"/>
                <a:gd name="connsiteY16" fmla="*/ 306330 h 394262"/>
                <a:gd name="connsiteX17" fmla="*/ 40860 w 454477"/>
                <a:gd name="connsiteY17" fmla="*/ 309317 h 394262"/>
                <a:gd name="connsiteX18" fmla="*/ 34647 w 454477"/>
                <a:gd name="connsiteY18" fmla="*/ 335123 h 394262"/>
                <a:gd name="connsiteX19" fmla="*/ 54599 w 454477"/>
                <a:gd name="connsiteY19" fmla="*/ 361407 h 394262"/>
                <a:gd name="connsiteX20" fmla="*/ 54599 w 454477"/>
                <a:gd name="connsiteY20" fmla="*/ 364155 h 394262"/>
                <a:gd name="connsiteX21" fmla="*/ 45281 w 454477"/>
                <a:gd name="connsiteY21" fmla="*/ 392829 h 394262"/>
                <a:gd name="connsiteX22" fmla="*/ 64038 w 454477"/>
                <a:gd name="connsiteY22" fmla="*/ 394262 h 394262"/>
                <a:gd name="connsiteX23" fmla="*/ 68100 w 454477"/>
                <a:gd name="connsiteY23" fmla="*/ 381120 h 394262"/>
                <a:gd name="connsiteX24" fmla="*/ 70848 w 454477"/>
                <a:gd name="connsiteY24" fmla="*/ 371921 h 394262"/>
                <a:gd name="connsiteX25" fmla="*/ 71803 w 454477"/>
                <a:gd name="connsiteY25" fmla="*/ 370607 h 394262"/>
                <a:gd name="connsiteX26" fmla="*/ 83751 w 454477"/>
                <a:gd name="connsiteY26" fmla="*/ 358659 h 394262"/>
                <a:gd name="connsiteX27" fmla="*/ 86499 w 454477"/>
                <a:gd name="connsiteY27" fmla="*/ 345159 h 394262"/>
                <a:gd name="connsiteX28" fmla="*/ 89008 w 454477"/>
                <a:gd name="connsiteY28" fmla="*/ 342769 h 394262"/>
                <a:gd name="connsiteX29" fmla="*/ 111469 w 454477"/>
                <a:gd name="connsiteY29" fmla="*/ 339663 h 394262"/>
                <a:gd name="connsiteX30" fmla="*/ 114695 w 454477"/>
                <a:gd name="connsiteY30" fmla="*/ 341694 h 394262"/>
                <a:gd name="connsiteX31" fmla="*/ 122580 w 454477"/>
                <a:gd name="connsiteY31" fmla="*/ 367500 h 394262"/>
                <a:gd name="connsiteX32" fmla="*/ 133810 w 454477"/>
                <a:gd name="connsiteY32" fmla="*/ 372040 h 394262"/>
                <a:gd name="connsiteX33" fmla="*/ 144802 w 454477"/>
                <a:gd name="connsiteY33" fmla="*/ 364275 h 394262"/>
                <a:gd name="connsiteX34" fmla="*/ 146355 w 454477"/>
                <a:gd name="connsiteY34" fmla="*/ 363678 h 394262"/>
                <a:gd name="connsiteX35" fmla="*/ 206092 w 454477"/>
                <a:gd name="connsiteY35" fmla="*/ 359854 h 394262"/>
                <a:gd name="connsiteX36" fmla="*/ 206092 w 454477"/>
                <a:gd name="connsiteY36" fmla="*/ 351013 h 394262"/>
                <a:gd name="connsiteX37" fmla="*/ 207884 w 454477"/>
                <a:gd name="connsiteY37" fmla="*/ 348265 h 394262"/>
                <a:gd name="connsiteX38" fmla="*/ 222101 w 454477"/>
                <a:gd name="connsiteY38" fmla="*/ 342650 h 394262"/>
                <a:gd name="connsiteX39" fmla="*/ 225088 w 454477"/>
                <a:gd name="connsiteY39" fmla="*/ 342650 h 394262"/>
                <a:gd name="connsiteX40" fmla="*/ 246474 w 454477"/>
                <a:gd name="connsiteY40" fmla="*/ 358779 h 394262"/>
                <a:gd name="connsiteX41" fmla="*/ 257824 w 454477"/>
                <a:gd name="connsiteY41" fmla="*/ 357823 h 394262"/>
                <a:gd name="connsiteX42" fmla="*/ 283152 w 454477"/>
                <a:gd name="connsiteY42" fmla="*/ 321981 h 394262"/>
                <a:gd name="connsiteX43" fmla="*/ 277417 w 454477"/>
                <a:gd name="connsiteY43" fmla="*/ 294144 h 394262"/>
                <a:gd name="connsiteX44" fmla="*/ 279449 w 454477"/>
                <a:gd name="connsiteY44" fmla="*/ 290679 h 394262"/>
                <a:gd name="connsiteX45" fmla="*/ 310512 w 454477"/>
                <a:gd name="connsiteY45" fmla="*/ 281838 h 394262"/>
                <a:gd name="connsiteX46" fmla="*/ 313260 w 454477"/>
                <a:gd name="connsiteY46" fmla="*/ 281838 h 394262"/>
                <a:gd name="connsiteX47" fmla="*/ 314335 w 454477"/>
                <a:gd name="connsiteY47" fmla="*/ 284347 h 394262"/>
                <a:gd name="connsiteX48" fmla="*/ 312184 w 454477"/>
                <a:gd name="connsiteY48" fmla="*/ 326641 h 394262"/>
                <a:gd name="connsiteX49" fmla="*/ 325804 w 454477"/>
                <a:gd name="connsiteY49" fmla="*/ 342531 h 394262"/>
                <a:gd name="connsiteX50" fmla="*/ 325804 w 454477"/>
                <a:gd name="connsiteY50" fmla="*/ 345159 h 394262"/>
                <a:gd name="connsiteX51" fmla="*/ 321623 w 454477"/>
                <a:gd name="connsiteY51" fmla="*/ 361766 h 394262"/>
                <a:gd name="connsiteX52" fmla="*/ 334526 w 454477"/>
                <a:gd name="connsiteY52" fmla="*/ 368456 h 394262"/>
                <a:gd name="connsiteX53" fmla="*/ 334526 w 454477"/>
                <a:gd name="connsiteY53" fmla="*/ 368456 h 394262"/>
                <a:gd name="connsiteX54" fmla="*/ 341933 w 454477"/>
                <a:gd name="connsiteY54" fmla="*/ 326521 h 394262"/>
                <a:gd name="connsiteX55" fmla="*/ 343128 w 454477"/>
                <a:gd name="connsiteY55" fmla="*/ 324490 h 394262"/>
                <a:gd name="connsiteX56" fmla="*/ 345517 w 454477"/>
                <a:gd name="connsiteY56" fmla="*/ 324490 h 394262"/>
                <a:gd name="connsiteX57" fmla="*/ 357465 w 454477"/>
                <a:gd name="connsiteY57" fmla="*/ 327118 h 394262"/>
                <a:gd name="connsiteX58" fmla="*/ 357465 w 454477"/>
                <a:gd name="connsiteY58" fmla="*/ 303224 h 394262"/>
                <a:gd name="connsiteX59" fmla="*/ 357465 w 454477"/>
                <a:gd name="connsiteY59" fmla="*/ 301670 h 394262"/>
                <a:gd name="connsiteX60" fmla="*/ 373952 w 454477"/>
                <a:gd name="connsiteY60" fmla="*/ 275267 h 394262"/>
                <a:gd name="connsiteX61" fmla="*/ 376461 w 454477"/>
                <a:gd name="connsiteY61" fmla="*/ 273833 h 394262"/>
                <a:gd name="connsiteX62" fmla="*/ 390439 w 454477"/>
                <a:gd name="connsiteY62" fmla="*/ 273833 h 394262"/>
                <a:gd name="connsiteX63" fmla="*/ 390439 w 454477"/>
                <a:gd name="connsiteY63" fmla="*/ 255076 h 394262"/>
                <a:gd name="connsiteX64" fmla="*/ 390439 w 454477"/>
                <a:gd name="connsiteY64" fmla="*/ 253881 h 394262"/>
                <a:gd name="connsiteX65" fmla="*/ 398205 w 454477"/>
                <a:gd name="connsiteY65" fmla="*/ 234885 h 394262"/>
                <a:gd name="connsiteX66" fmla="*/ 393904 w 454477"/>
                <a:gd name="connsiteY66" fmla="*/ 204419 h 394262"/>
                <a:gd name="connsiteX67" fmla="*/ 393904 w 454477"/>
                <a:gd name="connsiteY67" fmla="*/ 202388 h 394262"/>
                <a:gd name="connsiteX68" fmla="*/ 411586 w 454477"/>
                <a:gd name="connsiteY68" fmla="*/ 174431 h 394262"/>
                <a:gd name="connsiteX69" fmla="*/ 402386 w 454477"/>
                <a:gd name="connsiteY69" fmla="*/ 156032 h 394262"/>
                <a:gd name="connsiteX70" fmla="*/ 402386 w 454477"/>
                <a:gd name="connsiteY70" fmla="*/ 152568 h 394262"/>
                <a:gd name="connsiteX71" fmla="*/ 426879 w 454477"/>
                <a:gd name="connsiteY71" fmla="*/ 128673 h 394262"/>
                <a:gd name="connsiteX72" fmla="*/ 430463 w 454477"/>
                <a:gd name="connsiteY72" fmla="*/ 128673 h 394262"/>
                <a:gd name="connsiteX73" fmla="*/ 441574 w 454477"/>
                <a:gd name="connsiteY73" fmla="*/ 134766 h 394262"/>
                <a:gd name="connsiteX74" fmla="*/ 454477 w 454477"/>
                <a:gd name="connsiteY74" fmla="*/ 115292 h 394262"/>
                <a:gd name="connsiteX75" fmla="*/ 453521 w 454477"/>
                <a:gd name="connsiteY75" fmla="*/ 113261 h 394262"/>
                <a:gd name="connsiteX76" fmla="*/ 424250 w 454477"/>
                <a:gd name="connsiteY76" fmla="*/ 87813 h 394262"/>
                <a:gd name="connsiteX77" fmla="*/ 423175 w 454477"/>
                <a:gd name="connsiteY77" fmla="*/ 85663 h 394262"/>
                <a:gd name="connsiteX78" fmla="*/ 418635 w 454477"/>
                <a:gd name="connsiteY78" fmla="*/ 18518 h 394262"/>
                <a:gd name="connsiteX79" fmla="*/ 412423 w 454477"/>
                <a:gd name="connsiteY79" fmla="*/ 0 h 394262"/>
                <a:gd name="connsiteX80" fmla="*/ 88410 w 454477"/>
                <a:gd name="connsiteY80" fmla="*/ 0 h 394262"/>
                <a:gd name="connsiteX81" fmla="*/ 88410 w 454477"/>
                <a:gd name="connsiteY81" fmla="*/ 57586 h 394262"/>
                <a:gd name="connsiteX82" fmla="*/ 85423 w 454477"/>
                <a:gd name="connsiteY82" fmla="*/ 60573 h 39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4477" h="394262">
                  <a:moveTo>
                    <a:pt x="85423" y="60573"/>
                  </a:moveTo>
                  <a:lnTo>
                    <a:pt x="62843" y="60573"/>
                  </a:lnTo>
                  <a:lnTo>
                    <a:pt x="62843" y="183392"/>
                  </a:lnTo>
                  <a:cubicBezTo>
                    <a:pt x="62843" y="185041"/>
                    <a:pt x="61506" y="186379"/>
                    <a:pt x="59856" y="186379"/>
                  </a:cubicBezTo>
                  <a:lnTo>
                    <a:pt x="31900" y="186379"/>
                  </a:lnTo>
                  <a:lnTo>
                    <a:pt x="36917" y="201552"/>
                  </a:lnTo>
                  <a:cubicBezTo>
                    <a:pt x="37292" y="202721"/>
                    <a:pt x="36913" y="204001"/>
                    <a:pt x="35962" y="204778"/>
                  </a:cubicBezTo>
                  <a:lnTo>
                    <a:pt x="16487" y="220906"/>
                  </a:lnTo>
                  <a:lnTo>
                    <a:pt x="24612" y="236438"/>
                  </a:lnTo>
                  <a:cubicBezTo>
                    <a:pt x="25316" y="237486"/>
                    <a:pt x="25316" y="238855"/>
                    <a:pt x="24612" y="239903"/>
                  </a:cubicBezTo>
                  <a:lnTo>
                    <a:pt x="0" y="266187"/>
                  </a:lnTo>
                  <a:lnTo>
                    <a:pt x="5496" y="278134"/>
                  </a:lnTo>
                  <a:lnTo>
                    <a:pt x="21625" y="273714"/>
                  </a:lnTo>
                  <a:cubicBezTo>
                    <a:pt x="22467" y="273368"/>
                    <a:pt x="23411" y="273368"/>
                    <a:pt x="24253" y="273714"/>
                  </a:cubicBezTo>
                  <a:cubicBezTo>
                    <a:pt x="24918" y="274297"/>
                    <a:pt x="25343" y="275106"/>
                    <a:pt x="25448" y="275984"/>
                  </a:cubicBezTo>
                  <a:lnTo>
                    <a:pt x="26404" y="294383"/>
                  </a:lnTo>
                  <a:lnTo>
                    <a:pt x="39904" y="306330"/>
                  </a:lnTo>
                  <a:cubicBezTo>
                    <a:pt x="40739" y="307080"/>
                    <a:pt x="41104" y="308222"/>
                    <a:pt x="40860" y="309317"/>
                  </a:cubicBezTo>
                  <a:lnTo>
                    <a:pt x="34647" y="335123"/>
                  </a:lnTo>
                  <a:lnTo>
                    <a:pt x="54599" y="361407"/>
                  </a:lnTo>
                  <a:cubicBezTo>
                    <a:pt x="55009" y="362277"/>
                    <a:pt x="55009" y="363285"/>
                    <a:pt x="54599" y="364155"/>
                  </a:cubicBezTo>
                  <a:lnTo>
                    <a:pt x="45281" y="392829"/>
                  </a:lnTo>
                  <a:lnTo>
                    <a:pt x="64038" y="394262"/>
                  </a:lnTo>
                  <a:lnTo>
                    <a:pt x="68100" y="381120"/>
                  </a:lnTo>
                  <a:lnTo>
                    <a:pt x="70848" y="371921"/>
                  </a:lnTo>
                  <a:cubicBezTo>
                    <a:pt x="71053" y="371411"/>
                    <a:pt x="71382" y="370959"/>
                    <a:pt x="71803" y="370607"/>
                  </a:cubicBezTo>
                  <a:lnTo>
                    <a:pt x="83751" y="358659"/>
                  </a:lnTo>
                  <a:lnTo>
                    <a:pt x="86499" y="345159"/>
                  </a:lnTo>
                  <a:cubicBezTo>
                    <a:pt x="86800" y="343943"/>
                    <a:pt x="87778" y="343011"/>
                    <a:pt x="89008" y="342769"/>
                  </a:cubicBezTo>
                  <a:lnTo>
                    <a:pt x="111469" y="339663"/>
                  </a:lnTo>
                  <a:cubicBezTo>
                    <a:pt x="112904" y="339424"/>
                    <a:pt x="114290" y="340297"/>
                    <a:pt x="114695" y="341694"/>
                  </a:cubicBezTo>
                  <a:lnTo>
                    <a:pt x="122580" y="367500"/>
                  </a:lnTo>
                  <a:lnTo>
                    <a:pt x="133810" y="372040"/>
                  </a:lnTo>
                  <a:lnTo>
                    <a:pt x="144802" y="364275"/>
                  </a:lnTo>
                  <a:cubicBezTo>
                    <a:pt x="145274" y="363974"/>
                    <a:pt x="145802" y="363771"/>
                    <a:pt x="146355" y="363678"/>
                  </a:cubicBezTo>
                  <a:lnTo>
                    <a:pt x="206092" y="359854"/>
                  </a:lnTo>
                  <a:lnTo>
                    <a:pt x="206092" y="351013"/>
                  </a:lnTo>
                  <a:cubicBezTo>
                    <a:pt x="206088" y="349822"/>
                    <a:pt x="206792" y="348742"/>
                    <a:pt x="207884" y="348265"/>
                  </a:cubicBezTo>
                  <a:lnTo>
                    <a:pt x="222101" y="342650"/>
                  </a:lnTo>
                  <a:cubicBezTo>
                    <a:pt x="223025" y="342116"/>
                    <a:pt x="224164" y="342116"/>
                    <a:pt x="225088" y="342650"/>
                  </a:cubicBezTo>
                  <a:lnTo>
                    <a:pt x="246474" y="358779"/>
                  </a:lnTo>
                  <a:lnTo>
                    <a:pt x="257824" y="357823"/>
                  </a:lnTo>
                  <a:lnTo>
                    <a:pt x="283152" y="321981"/>
                  </a:lnTo>
                  <a:lnTo>
                    <a:pt x="277417" y="294144"/>
                  </a:lnTo>
                  <a:cubicBezTo>
                    <a:pt x="277101" y="292638"/>
                    <a:pt x="277980" y="291139"/>
                    <a:pt x="279449" y="290679"/>
                  </a:cubicBezTo>
                  <a:lnTo>
                    <a:pt x="310512" y="281838"/>
                  </a:lnTo>
                  <a:cubicBezTo>
                    <a:pt x="311378" y="281411"/>
                    <a:pt x="312393" y="281411"/>
                    <a:pt x="313260" y="281838"/>
                  </a:cubicBezTo>
                  <a:cubicBezTo>
                    <a:pt x="314019" y="282439"/>
                    <a:pt x="314423" y="283383"/>
                    <a:pt x="314335" y="284347"/>
                  </a:cubicBezTo>
                  <a:lnTo>
                    <a:pt x="312184" y="326641"/>
                  </a:lnTo>
                  <a:lnTo>
                    <a:pt x="325804" y="342531"/>
                  </a:lnTo>
                  <a:cubicBezTo>
                    <a:pt x="326210" y="343360"/>
                    <a:pt x="326210" y="344330"/>
                    <a:pt x="325804" y="345159"/>
                  </a:cubicBezTo>
                  <a:lnTo>
                    <a:pt x="321623" y="361766"/>
                  </a:lnTo>
                  <a:lnTo>
                    <a:pt x="334526" y="368456"/>
                  </a:lnTo>
                  <a:lnTo>
                    <a:pt x="334526" y="368456"/>
                  </a:lnTo>
                  <a:lnTo>
                    <a:pt x="341933" y="326521"/>
                  </a:lnTo>
                  <a:cubicBezTo>
                    <a:pt x="342061" y="325718"/>
                    <a:pt x="342488" y="324992"/>
                    <a:pt x="343128" y="324490"/>
                  </a:cubicBezTo>
                  <a:cubicBezTo>
                    <a:pt x="343886" y="324142"/>
                    <a:pt x="344759" y="324142"/>
                    <a:pt x="345517" y="324490"/>
                  </a:cubicBezTo>
                  <a:lnTo>
                    <a:pt x="357465" y="327118"/>
                  </a:lnTo>
                  <a:lnTo>
                    <a:pt x="357465" y="303224"/>
                  </a:lnTo>
                  <a:cubicBezTo>
                    <a:pt x="357343" y="302713"/>
                    <a:pt x="357343" y="302181"/>
                    <a:pt x="357465" y="301670"/>
                  </a:cubicBezTo>
                  <a:lnTo>
                    <a:pt x="373952" y="275267"/>
                  </a:lnTo>
                  <a:cubicBezTo>
                    <a:pt x="374427" y="274331"/>
                    <a:pt x="375413" y="273767"/>
                    <a:pt x="376461" y="273833"/>
                  </a:cubicBezTo>
                  <a:lnTo>
                    <a:pt x="390439" y="273833"/>
                  </a:lnTo>
                  <a:lnTo>
                    <a:pt x="390439" y="255076"/>
                  </a:lnTo>
                  <a:cubicBezTo>
                    <a:pt x="390375" y="254680"/>
                    <a:pt x="390375" y="254277"/>
                    <a:pt x="390439" y="253881"/>
                  </a:cubicBezTo>
                  <a:lnTo>
                    <a:pt x="398205" y="234885"/>
                  </a:lnTo>
                  <a:lnTo>
                    <a:pt x="393904" y="204419"/>
                  </a:lnTo>
                  <a:cubicBezTo>
                    <a:pt x="393667" y="203763"/>
                    <a:pt x="393667" y="203044"/>
                    <a:pt x="393904" y="202388"/>
                  </a:cubicBezTo>
                  <a:lnTo>
                    <a:pt x="411586" y="174431"/>
                  </a:lnTo>
                  <a:lnTo>
                    <a:pt x="402386" y="156032"/>
                  </a:lnTo>
                  <a:cubicBezTo>
                    <a:pt x="401742" y="154967"/>
                    <a:pt x="401742" y="153633"/>
                    <a:pt x="402386" y="152568"/>
                  </a:cubicBezTo>
                  <a:lnTo>
                    <a:pt x="426879" y="128673"/>
                  </a:lnTo>
                  <a:cubicBezTo>
                    <a:pt x="427953" y="127914"/>
                    <a:pt x="429389" y="127914"/>
                    <a:pt x="430463" y="128673"/>
                  </a:cubicBezTo>
                  <a:lnTo>
                    <a:pt x="441574" y="134766"/>
                  </a:lnTo>
                  <a:lnTo>
                    <a:pt x="454477" y="115292"/>
                  </a:lnTo>
                  <a:lnTo>
                    <a:pt x="453521" y="113261"/>
                  </a:lnTo>
                  <a:lnTo>
                    <a:pt x="424250" y="87813"/>
                  </a:lnTo>
                  <a:cubicBezTo>
                    <a:pt x="423550" y="87326"/>
                    <a:pt x="423144" y="86516"/>
                    <a:pt x="423175" y="85663"/>
                  </a:cubicBezTo>
                  <a:lnTo>
                    <a:pt x="418635" y="18518"/>
                  </a:lnTo>
                  <a:lnTo>
                    <a:pt x="412423" y="0"/>
                  </a:lnTo>
                  <a:lnTo>
                    <a:pt x="88410" y="0"/>
                  </a:lnTo>
                  <a:lnTo>
                    <a:pt x="88410" y="57586"/>
                  </a:lnTo>
                  <a:cubicBezTo>
                    <a:pt x="88410" y="59236"/>
                    <a:pt x="87073" y="60573"/>
                    <a:pt x="85423" y="6057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61" name="Полилиния: фигура 2245">
              <a:extLst>
                <a:ext uri="{FF2B5EF4-FFF2-40B4-BE49-F238E27FC236}">
                  <a16:creationId xmlns:a16="http://schemas.microsoft.com/office/drawing/2014/main" id="{BE574BD6-5013-4DE8-A0D6-AFE7F9CB9C4F}"/>
                </a:ext>
              </a:extLst>
            </p:cNvPr>
            <p:cNvSpPr/>
            <p:nvPr/>
          </p:nvSpPr>
          <p:spPr>
            <a:xfrm>
              <a:off x="6030049" y="4397877"/>
              <a:ext cx="19951" cy="26284"/>
            </a:xfrm>
            <a:custGeom>
              <a:avLst/>
              <a:gdLst>
                <a:gd name="connsiteX0" fmla="*/ 19952 w 19951"/>
                <a:gd name="connsiteY0" fmla="*/ 26284 h 26284"/>
                <a:gd name="connsiteX1" fmla="*/ 0 w 19951"/>
                <a:gd name="connsiteY1" fmla="*/ 0 h 26284"/>
                <a:gd name="connsiteX2" fmla="*/ 0 w 19951"/>
                <a:gd name="connsiteY2" fmla="*/ 0 h 26284"/>
                <a:gd name="connsiteX3" fmla="*/ 19952 w 19951"/>
                <a:gd name="connsiteY3" fmla="*/ 26284 h 26284"/>
              </a:gdLst>
              <a:ahLst/>
              <a:cxnLst>
                <a:cxn ang="0">
                  <a:pos x="connsiteX0" y="connsiteY0"/>
                </a:cxn>
                <a:cxn ang="0">
                  <a:pos x="connsiteX1" y="connsiteY1"/>
                </a:cxn>
                <a:cxn ang="0">
                  <a:pos x="connsiteX2" y="connsiteY2"/>
                </a:cxn>
                <a:cxn ang="0">
                  <a:pos x="connsiteX3" y="connsiteY3"/>
                </a:cxn>
              </a:cxnLst>
              <a:rect l="l" t="t" r="r" b="b"/>
              <a:pathLst>
                <a:path w="19951" h="26284">
                  <a:moveTo>
                    <a:pt x="19952" y="26284"/>
                  </a:moveTo>
                  <a:lnTo>
                    <a:pt x="0" y="0"/>
                  </a:lnTo>
                  <a:lnTo>
                    <a:pt x="0" y="0"/>
                  </a:lnTo>
                  <a:lnTo>
                    <a:pt x="19952" y="2628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62" name="Полилиния: фигура 2246">
              <a:extLst>
                <a:ext uri="{FF2B5EF4-FFF2-40B4-BE49-F238E27FC236}">
                  <a16:creationId xmlns:a16="http://schemas.microsoft.com/office/drawing/2014/main" id="{B6C42D7D-017E-433A-BEBF-A5D488243F8A}"/>
                </a:ext>
              </a:extLst>
            </p:cNvPr>
            <p:cNvSpPr/>
            <p:nvPr/>
          </p:nvSpPr>
          <p:spPr>
            <a:xfrm>
              <a:off x="6063980" y="4433360"/>
              <a:ext cx="3703" cy="10513"/>
            </a:xfrm>
            <a:custGeom>
              <a:avLst/>
              <a:gdLst>
                <a:gd name="connsiteX0" fmla="*/ 3704 w 3703"/>
                <a:gd name="connsiteY0" fmla="*/ 0 h 10513"/>
                <a:gd name="connsiteX1" fmla="*/ 2748 w 3703"/>
                <a:gd name="connsiteY1" fmla="*/ 1314 h 10513"/>
                <a:gd name="connsiteX2" fmla="*/ 0 w 3703"/>
                <a:gd name="connsiteY2" fmla="*/ 10513 h 10513"/>
                <a:gd name="connsiteX3" fmla="*/ 2748 w 3703"/>
                <a:gd name="connsiteY3" fmla="*/ 1314 h 10513"/>
                <a:gd name="connsiteX4" fmla="*/ 3703 w 3703"/>
                <a:gd name="connsiteY4" fmla="*/ 0 h 1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 h="10513">
                  <a:moveTo>
                    <a:pt x="3704" y="0"/>
                  </a:moveTo>
                  <a:cubicBezTo>
                    <a:pt x="3282" y="353"/>
                    <a:pt x="2954" y="804"/>
                    <a:pt x="2748" y="1314"/>
                  </a:cubicBezTo>
                  <a:lnTo>
                    <a:pt x="0" y="10513"/>
                  </a:lnTo>
                  <a:lnTo>
                    <a:pt x="2748" y="1314"/>
                  </a:lnTo>
                  <a:cubicBezTo>
                    <a:pt x="2953" y="804"/>
                    <a:pt x="3282" y="353"/>
                    <a:pt x="3703"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63" name="Полилиния: фигура 2247">
              <a:extLst>
                <a:ext uri="{FF2B5EF4-FFF2-40B4-BE49-F238E27FC236}">
                  <a16:creationId xmlns:a16="http://schemas.microsoft.com/office/drawing/2014/main" id="{32CC282B-F9F2-41E2-988C-735CEDAB2F71}"/>
                </a:ext>
              </a:extLst>
            </p:cNvPr>
            <p:cNvSpPr/>
            <p:nvPr/>
          </p:nvSpPr>
          <p:spPr>
            <a:xfrm>
              <a:off x="6318339" y="4425594"/>
              <a:ext cx="12902" cy="6690"/>
            </a:xfrm>
            <a:custGeom>
              <a:avLst/>
              <a:gdLst>
                <a:gd name="connsiteX0" fmla="*/ 12903 w 12902"/>
                <a:gd name="connsiteY0" fmla="*/ 6690 h 6690"/>
                <a:gd name="connsiteX1" fmla="*/ 0 w 12902"/>
                <a:gd name="connsiteY1" fmla="*/ 0 h 6690"/>
                <a:gd name="connsiteX2" fmla="*/ 12903 w 12902"/>
                <a:gd name="connsiteY2" fmla="*/ 6690 h 6690"/>
                <a:gd name="connsiteX3" fmla="*/ 12903 w 12902"/>
                <a:gd name="connsiteY3" fmla="*/ 6690 h 6690"/>
              </a:gdLst>
              <a:ahLst/>
              <a:cxnLst>
                <a:cxn ang="0">
                  <a:pos x="connsiteX0" y="connsiteY0"/>
                </a:cxn>
                <a:cxn ang="0">
                  <a:pos x="connsiteX1" y="connsiteY1"/>
                </a:cxn>
                <a:cxn ang="0">
                  <a:pos x="connsiteX2" y="connsiteY2"/>
                </a:cxn>
                <a:cxn ang="0">
                  <a:pos x="connsiteX3" y="connsiteY3"/>
                </a:cxn>
              </a:cxnLst>
              <a:rect l="l" t="t" r="r" b="b"/>
              <a:pathLst>
                <a:path w="12902" h="6690">
                  <a:moveTo>
                    <a:pt x="12903" y="6690"/>
                  </a:moveTo>
                  <a:lnTo>
                    <a:pt x="0" y="0"/>
                  </a:lnTo>
                  <a:lnTo>
                    <a:pt x="12903" y="6690"/>
                  </a:lnTo>
                  <a:lnTo>
                    <a:pt x="12903" y="66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64" name="Полилиния: фигура 2248">
              <a:extLst>
                <a:ext uri="{FF2B5EF4-FFF2-40B4-BE49-F238E27FC236}">
                  <a16:creationId xmlns:a16="http://schemas.microsoft.com/office/drawing/2014/main" id="{B179A838-ED3C-4E72-B104-90CB985140BC}"/>
                </a:ext>
              </a:extLst>
            </p:cNvPr>
            <p:cNvSpPr/>
            <p:nvPr/>
          </p:nvSpPr>
          <p:spPr>
            <a:xfrm>
              <a:off x="6082737" y="4406120"/>
              <a:ext cx="2508" cy="2389"/>
            </a:xfrm>
            <a:custGeom>
              <a:avLst/>
              <a:gdLst>
                <a:gd name="connsiteX0" fmla="*/ 2509 w 2508"/>
                <a:gd name="connsiteY0" fmla="*/ 0 h 2389"/>
                <a:gd name="connsiteX1" fmla="*/ 0 w 2508"/>
                <a:gd name="connsiteY1" fmla="*/ 2389 h 2389"/>
                <a:gd name="connsiteX2" fmla="*/ 2509 w 2508"/>
                <a:gd name="connsiteY2" fmla="*/ 0 h 2389"/>
              </a:gdLst>
              <a:ahLst/>
              <a:cxnLst>
                <a:cxn ang="0">
                  <a:pos x="connsiteX0" y="connsiteY0"/>
                </a:cxn>
                <a:cxn ang="0">
                  <a:pos x="connsiteX1" y="connsiteY1"/>
                </a:cxn>
                <a:cxn ang="0">
                  <a:pos x="connsiteX2" y="connsiteY2"/>
                </a:cxn>
              </a:cxnLst>
              <a:rect l="l" t="t" r="r" b="b"/>
              <a:pathLst>
                <a:path w="2508" h="2389">
                  <a:moveTo>
                    <a:pt x="2509" y="0"/>
                  </a:moveTo>
                  <a:cubicBezTo>
                    <a:pt x="1279" y="242"/>
                    <a:pt x="301" y="1173"/>
                    <a:pt x="0" y="2389"/>
                  </a:cubicBezTo>
                  <a:cubicBezTo>
                    <a:pt x="301" y="1173"/>
                    <a:pt x="1279" y="242"/>
                    <a:pt x="2509"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65" name="Полилиния: фигура 2249">
              <a:extLst>
                <a:ext uri="{FF2B5EF4-FFF2-40B4-BE49-F238E27FC236}">
                  <a16:creationId xmlns:a16="http://schemas.microsoft.com/office/drawing/2014/main" id="{B03717B8-545F-481C-8220-652AB31E281A}"/>
                </a:ext>
              </a:extLst>
            </p:cNvPr>
            <p:cNvSpPr/>
            <p:nvPr/>
          </p:nvSpPr>
          <p:spPr>
            <a:xfrm>
              <a:off x="5801496" y="3708396"/>
              <a:ext cx="286377" cy="421621"/>
            </a:xfrm>
            <a:custGeom>
              <a:avLst/>
              <a:gdLst>
                <a:gd name="connsiteX0" fmla="*/ 35006 w 286377"/>
                <a:gd name="connsiteY0" fmla="*/ 299998 h 421621"/>
                <a:gd name="connsiteX1" fmla="*/ 36559 w 286377"/>
                <a:gd name="connsiteY1" fmla="*/ 299998 h 421621"/>
                <a:gd name="connsiteX2" fmla="*/ 36559 w 286377"/>
                <a:gd name="connsiteY2" fmla="*/ 299998 h 421621"/>
                <a:gd name="connsiteX3" fmla="*/ 37992 w 286377"/>
                <a:gd name="connsiteY3" fmla="*/ 299998 h 421621"/>
                <a:gd name="connsiteX4" fmla="*/ 251253 w 286377"/>
                <a:gd name="connsiteY4" fmla="*/ 421622 h 421621"/>
                <a:gd name="connsiteX5" fmla="*/ 251253 w 286377"/>
                <a:gd name="connsiteY5" fmla="*/ 411944 h 421621"/>
                <a:gd name="connsiteX6" fmla="*/ 254239 w 286377"/>
                <a:gd name="connsiteY6" fmla="*/ 408958 h 421621"/>
                <a:gd name="connsiteX7" fmla="*/ 276820 w 286377"/>
                <a:gd name="connsiteY7" fmla="*/ 408958 h 421621"/>
                <a:gd name="connsiteX8" fmla="*/ 276820 w 286377"/>
                <a:gd name="connsiteY8" fmla="*/ 126881 h 421621"/>
                <a:gd name="connsiteX9" fmla="*/ 267262 w 286377"/>
                <a:gd name="connsiteY9" fmla="*/ 100716 h 421621"/>
                <a:gd name="connsiteX10" fmla="*/ 267262 w 286377"/>
                <a:gd name="connsiteY10" fmla="*/ 97729 h 421621"/>
                <a:gd name="connsiteX11" fmla="*/ 282435 w 286377"/>
                <a:gd name="connsiteY11" fmla="*/ 79808 h 421621"/>
                <a:gd name="connsiteX12" fmla="*/ 270488 w 286377"/>
                <a:gd name="connsiteY12" fmla="*/ 61170 h 421621"/>
                <a:gd name="connsiteX13" fmla="*/ 271085 w 286377"/>
                <a:gd name="connsiteY13" fmla="*/ 57228 h 421621"/>
                <a:gd name="connsiteX14" fmla="*/ 286378 w 286377"/>
                <a:gd name="connsiteY14" fmla="*/ 44564 h 421621"/>
                <a:gd name="connsiteX15" fmla="*/ 279209 w 286377"/>
                <a:gd name="connsiteY15" fmla="*/ 32616 h 421621"/>
                <a:gd name="connsiteX16" fmla="*/ 246474 w 286377"/>
                <a:gd name="connsiteY16" fmla="*/ 26284 h 421621"/>
                <a:gd name="connsiteX17" fmla="*/ 235840 w 286377"/>
                <a:gd name="connsiteY17" fmla="*/ 26284 h 421621"/>
                <a:gd name="connsiteX18" fmla="*/ 232854 w 286377"/>
                <a:gd name="connsiteY18" fmla="*/ 24253 h 421621"/>
                <a:gd name="connsiteX19" fmla="*/ 227955 w 286377"/>
                <a:gd name="connsiteY19" fmla="*/ 9677 h 421621"/>
                <a:gd name="connsiteX20" fmla="*/ 192113 w 286377"/>
                <a:gd name="connsiteY20" fmla="*/ 0 h 421621"/>
                <a:gd name="connsiteX21" fmla="*/ 162245 w 286377"/>
                <a:gd name="connsiteY21" fmla="*/ 11947 h 421621"/>
                <a:gd name="connsiteX22" fmla="*/ 150297 w 286377"/>
                <a:gd name="connsiteY22" fmla="*/ 23895 h 421621"/>
                <a:gd name="connsiteX23" fmla="*/ 151970 w 286377"/>
                <a:gd name="connsiteY23" fmla="*/ 61768 h 421621"/>
                <a:gd name="connsiteX24" fmla="*/ 151253 w 286377"/>
                <a:gd name="connsiteY24" fmla="*/ 63918 h 421621"/>
                <a:gd name="connsiteX25" fmla="*/ 129390 w 286377"/>
                <a:gd name="connsiteY25" fmla="*/ 87096 h 421621"/>
                <a:gd name="connsiteX26" fmla="*/ 125925 w 286377"/>
                <a:gd name="connsiteY26" fmla="*/ 87813 h 421621"/>
                <a:gd name="connsiteX27" fmla="*/ 72759 w 286377"/>
                <a:gd name="connsiteY27" fmla="*/ 61409 h 421621"/>
                <a:gd name="connsiteX28" fmla="*/ 36917 w 286377"/>
                <a:gd name="connsiteY28" fmla="*/ 54360 h 421621"/>
                <a:gd name="connsiteX29" fmla="*/ 0 w 286377"/>
                <a:gd name="connsiteY29" fmla="*/ 187932 h 421621"/>
                <a:gd name="connsiteX30" fmla="*/ 11947 w 286377"/>
                <a:gd name="connsiteY30" fmla="*/ 314335 h 4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6377" h="421621">
                  <a:moveTo>
                    <a:pt x="35006" y="299998"/>
                  </a:moveTo>
                  <a:cubicBezTo>
                    <a:pt x="35516" y="299876"/>
                    <a:pt x="36048" y="299876"/>
                    <a:pt x="36559" y="299998"/>
                  </a:cubicBezTo>
                  <a:lnTo>
                    <a:pt x="36559" y="299998"/>
                  </a:lnTo>
                  <a:lnTo>
                    <a:pt x="37992" y="299998"/>
                  </a:lnTo>
                  <a:lnTo>
                    <a:pt x="251253" y="421622"/>
                  </a:lnTo>
                  <a:lnTo>
                    <a:pt x="251253" y="411944"/>
                  </a:lnTo>
                  <a:cubicBezTo>
                    <a:pt x="251253" y="410295"/>
                    <a:pt x="252590" y="408958"/>
                    <a:pt x="254239" y="408958"/>
                  </a:cubicBezTo>
                  <a:lnTo>
                    <a:pt x="276820" y="408958"/>
                  </a:lnTo>
                  <a:lnTo>
                    <a:pt x="276820" y="126881"/>
                  </a:lnTo>
                  <a:lnTo>
                    <a:pt x="267262" y="100716"/>
                  </a:lnTo>
                  <a:cubicBezTo>
                    <a:pt x="266729" y="99792"/>
                    <a:pt x="266729" y="98653"/>
                    <a:pt x="267262" y="97729"/>
                  </a:cubicBezTo>
                  <a:lnTo>
                    <a:pt x="282435" y="79808"/>
                  </a:lnTo>
                  <a:lnTo>
                    <a:pt x="270488" y="61170"/>
                  </a:lnTo>
                  <a:cubicBezTo>
                    <a:pt x="269652" y="59896"/>
                    <a:pt x="269909" y="58197"/>
                    <a:pt x="271085" y="57228"/>
                  </a:cubicBezTo>
                  <a:lnTo>
                    <a:pt x="286378" y="44564"/>
                  </a:lnTo>
                  <a:lnTo>
                    <a:pt x="279209" y="32616"/>
                  </a:lnTo>
                  <a:lnTo>
                    <a:pt x="246474" y="26284"/>
                  </a:lnTo>
                  <a:lnTo>
                    <a:pt x="235840" y="26284"/>
                  </a:lnTo>
                  <a:cubicBezTo>
                    <a:pt x="234513" y="26315"/>
                    <a:pt x="233313" y="25499"/>
                    <a:pt x="232854" y="24253"/>
                  </a:cubicBezTo>
                  <a:lnTo>
                    <a:pt x="227955" y="9677"/>
                  </a:lnTo>
                  <a:lnTo>
                    <a:pt x="192113" y="0"/>
                  </a:lnTo>
                  <a:lnTo>
                    <a:pt x="162245" y="11947"/>
                  </a:lnTo>
                  <a:lnTo>
                    <a:pt x="150297" y="23895"/>
                  </a:lnTo>
                  <a:lnTo>
                    <a:pt x="151970" y="61768"/>
                  </a:lnTo>
                  <a:cubicBezTo>
                    <a:pt x="152052" y="62554"/>
                    <a:pt x="151790" y="63338"/>
                    <a:pt x="151253" y="63918"/>
                  </a:cubicBezTo>
                  <a:lnTo>
                    <a:pt x="129390" y="87096"/>
                  </a:lnTo>
                  <a:cubicBezTo>
                    <a:pt x="128497" y="88034"/>
                    <a:pt x="127116" y="88319"/>
                    <a:pt x="125925" y="87813"/>
                  </a:cubicBezTo>
                  <a:lnTo>
                    <a:pt x="72759" y="61409"/>
                  </a:lnTo>
                  <a:lnTo>
                    <a:pt x="36917" y="54360"/>
                  </a:lnTo>
                  <a:lnTo>
                    <a:pt x="0" y="187932"/>
                  </a:lnTo>
                  <a:lnTo>
                    <a:pt x="11947" y="3143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66" name="Полилиния: фигура 2250">
              <a:extLst>
                <a:ext uri="{FF2B5EF4-FFF2-40B4-BE49-F238E27FC236}">
                  <a16:creationId xmlns:a16="http://schemas.microsoft.com/office/drawing/2014/main" id="{14B6B703-BFEE-4F74-9C1B-982E77CAF838}"/>
                </a:ext>
              </a:extLst>
            </p:cNvPr>
            <p:cNvSpPr/>
            <p:nvPr/>
          </p:nvSpPr>
          <p:spPr>
            <a:xfrm>
              <a:off x="6072940" y="3752959"/>
              <a:ext cx="15292" cy="12664"/>
            </a:xfrm>
            <a:custGeom>
              <a:avLst/>
              <a:gdLst>
                <a:gd name="connsiteX0" fmla="*/ 15293 w 15292"/>
                <a:gd name="connsiteY0" fmla="*/ 0 h 12664"/>
                <a:gd name="connsiteX1" fmla="*/ 15293 w 15292"/>
                <a:gd name="connsiteY1" fmla="*/ 0 h 12664"/>
                <a:gd name="connsiteX2" fmla="*/ 0 w 15292"/>
                <a:gd name="connsiteY2" fmla="*/ 12664 h 12664"/>
                <a:gd name="connsiteX3" fmla="*/ 15293 w 15292"/>
                <a:gd name="connsiteY3" fmla="*/ 0 h 12664"/>
              </a:gdLst>
              <a:ahLst/>
              <a:cxnLst>
                <a:cxn ang="0">
                  <a:pos x="connsiteX0" y="connsiteY0"/>
                </a:cxn>
                <a:cxn ang="0">
                  <a:pos x="connsiteX1" y="connsiteY1"/>
                </a:cxn>
                <a:cxn ang="0">
                  <a:pos x="connsiteX2" y="connsiteY2"/>
                </a:cxn>
                <a:cxn ang="0">
                  <a:pos x="connsiteX3" y="connsiteY3"/>
                </a:cxn>
              </a:cxnLst>
              <a:rect l="l" t="t" r="r" b="b"/>
              <a:pathLst>
                <a:path w="15292" h="12664">
                  <a:moveTo>
                    <a:pt x="15293" y="0"/>
                  </a:moveTo>
                  <a:lnTo>
                    <a:pt x="15293" y="0"/>
                  </a:lnTo>
                  <a:lnTo>
                    <a:pt x="0" y="12664"/>
                  </a:lnTo>
                  <a:lnTo>
                    <a:pt x="1529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67" name="Полилиния: фигура 2251">
              <a:extLst>
                <a:ext uri="{FF2B5EF4-FFF2-40B4-BE49-F238E27FC236}">
                  <a16:creationId xmlns:a16="http://schemas.microsoft.com/office/drawing/2014/main" id="{0D13BB61-0384-4D9A-8A7E-2A69B814A65D}"/>
                </a:ext>
              </a:extLst>
            </p:cNvPr>
            <p:cNvSpPr/>
            <p:nvPr/>
          </p:nvSpPr>
          <p:spPr>
            <a:xfrm>
              <a:off x="5769836" y="4014964"/>
              <a:ext cx="282076" cy="477057"/>
            </a:xfrm>
            <a:custGeom>
              <a:avLst/>
              <a:gdLst>
                <a:gd name="connsiteX0" fmla="*/ 83273 w 282076"/>
                <a:gd name="connsiteY0" fmla="*/ 463438 h 477057"/>
                <a:gd name="connsiteX1" fmla="*/ 86977 w 282076"/>
                <a:gd name="connsiteY1" fmla="*/ 464274 h 477057"/>
                <a:gd name="connsiteX2" fmla="*/ 94742 w 282076"/>
                <a:gd name="connsiteY2" fmla="*/ 473951 h 477057"/>
                <a:gd name="connsiteX3" fmla="*/ 114933 w 282076"/>
                <a:gd name="connsiteY3" fmla="*/ 461406 h 477057"/>
                <a:gd name="connsiteX4" fmla="*/ 116128 w 282076"/>
                <a:gd name="connsiteY4" fmla="*/ 461406 h 477057"/>
                <a:gd name="connsiteX5" fmla="*/ 136797 w 282076"/>
                <a:gd name="connsiteY5" fmla="*/ 458898 h 477057"/>
                <a:gd name="connsiteX6" fmla="*/ 148744 w 282076"/>
                <a:gd name="connsiteY6" fmla="*/ 431060 h 477057"/>
                <a:gd name="connsiteX7" fmla="*/ 151492 w 282076"/>
                <a:gd name="connsiteY7" fmla="*/ 429268 h 477057"/>
                <a:gd name="connsiteX8" fmla="*/ 186378 w 282076"/>
                <a:gd name="connsiteY8" fmla="*/ 429268 h 477057"/>
                <a:gd name="connsiteX9" fmla="*/ 206450 w 282076"/>
                <a:gd name="connsiteY9" fmla="*/ 405373 h 477057"/>
                <a:gd name="connsiteX10" fmla="*/ 208362 w 282076"/>
                <a:gd name="connsiteY10" fmla="*/ 404298 h 477057"/>
                <a:gd name="connsiteX11" fmla="*/ 219353 w 282076"/>
                <a:gd name="connsiteY11" fmla="*/ 402745 h 477057"/>
                <a:gd name="connsiteX12" fmla="*/ 219353 w 282076"/>
                <a:gd name="connsiteY12" fmla="*/ 384227 h 477057"/>
                <a:gd name="connsiteX13" fmla="*/ 220906 w 282076"/>
                <a:gd name="connsiteY13" fmla="*/ 381598 h 477057"/>
                <a:gd name="connsiteX14" fmla="*/ 245637 w 282076"/>
                <a:gd name="connsiteY14" fmla="*/ 368815 h 477057"/>
                <a:gd name="connsiteX15" fmla="*/ 249341 w 282076"/>
                <a:gd name="connsiteY15" fmla="*/ 369651 h 477057"/>
                <a:gd name="connsiteX16" fmla="*/ 255195 w 282076"/>
                <a:gd name="connsiteY16" fmla="*/ 377178 h 477057"/>
                <a:gd name="connsiteX17" fmla="*/ 259855 w 282076"/>
                <a:gd name="connsiteY17" fmla="*/ 357943 h 477057"/>
                <a:gd name="connsiteX18" fmla="*/ 246832 w 282076"/>
                <a:gd name="connsiteY18" fmla="*/ 346831 h 477057"/>
                <a:gd name="connsiteX19" fmla="*/ 245757 w 282076"/>
                <a:gd name="connsiteY19" fmla="*/ 344681 h 477057"/>
                <a:gd name="connsiteX20" fmla="*/ 244921 w 282076"/>
                <a:gd name="connsiteY20" fmla="*/ 328791 h 477057"/>
                <a:gd name="connsiteX21" fmla="*/ 229867 w 282076"/>
                <a:gd name="connsiteY21" fmla="*/ 332734 h 477057"/>
                <a:gd name="connsiteX22" fmla="*/ 226402 w 282076"/>
                <a:gd name="connsiteY22" fmla="*/ 331180 h 477057"/>
                <a:gd name="connsiteX23" fmla="*/ 218875 w 282076"/>
                <a:gd name="connsiteY23" fmla="*/ 315290 h 477057"/>
                <a:gd name="connsiteX24" fmla="*/ 219472 w 282076"/>
                <a:gd name="connsiteY24" fmla="*/ 312065 h 477057"/>
                <a:gd name="connsiteX25" fmla="*/ 244084 w 282076"/>
                <a:gd name="connsiteY25" fmla="*/ 285661 h 477057"/>
                <a:gd name="connsiteX26" fmla="*/ 235721 w 282076"/>
                <a:gd name="connsiteY26" fmla="*/ 270010 h 477057"/>
                <a:gd name="connsiteX27" fmla="*/ 236438 w 282076"/>
                <a:gd name="connsiteY27" fmla="*/ 266306 h 477057"/>
                <a:gd name="connsiteX28" fmla="*/ 256270 w 282076"/>
                <a:gd name="connsiteY28" fmla="*/ 249939 h 477057"/>
                <a:gd name="connsiteX29" fmla="*/ 250655 w 282076"/>
                <a:gd name="connsiteY29" fmla="*/ 232734 h 477057"/>
                <a:gd name="connsiteX30" fmla="*/ 250655 w 282076"/>
                <a:gd name="connsiteY30" fmla="*/ 229987 h 477057"/>
                <a:gd name="connsiteX31" fmla="*/ 253045 w 282076"/>
                <a:gd name="connsiteY31" fmla="*/ 228792 h 477057"/>
                <a:gd name="connsiteX32" fmla="*/ 282077 w 282076"/>
                <a:gd name="connsiteY32" fmla="*/ 228792 h 477057"/>
                <a:gd name="connsiteX33" fmla="*/ 282077 w 282076"/>
                <a:gd name="connsiteY33" fmla="*/ 122341 h 477057"/>
                <a:gd name="connsiteX34" fmla="*/ 67024 w 282076"/>
                <a:gd name="connsiteY34" fmla="*/ 0 h 477057"/>
                <a:gd name="connsiteX35" fmla="*/ 42413 w 282076"/>
                <a:gd name="connsiteY35" fmla="*/ 15412 h 477057"/>
                <a:gd name="connsiteX36" fmla="*/ 45161 w 282076"/>
                <a:gd name="connsiteY36" fmla="*/ 57467 h 477057"/>
                <a:gd name="connsiteX37" fmla="*/ 69056 w 282076"/>
                <a:gd name="connsiteY37" fmla="*/ 93309 h 477057"/>
                <a:gd name="connsiteX38" fmla="*/ 69056 w 282076"/>
                <a:gd name="connsiteY38" fmla="*/ 96774 h 477057"/>
                <a:gd name="connsiteX39" fmla="*/ 58542 w 282076"/>
                <a:gd name="connsiteY39" fmla="*/ 110274 h 477057"/>
                <a:gd name="connsiteX40" fmla="*/ 56152 w 282076"/>
                <a:gd name="connsiteY40" fmla="*/ 199282 h 477057"/>
                <a:gd name="connsiteX41" fmla="*/ 55555 w 282076"/>
                <a:gd name="connsiteY41" fmla="*/ 201074 h 477057"/>
                <a:gd name="connsiteX42" fmla="*/ 0 w 282076"/>
                <a:gd name="connsiteY42" fmla="*/ 269413 h 477057"/>
                <a:gd name="connsiteX43" fmla="*/ 6690 w 282076"/>
                <a:gd name="connsiteY43" fmla="*/ 289365 h 477057"/>
                <a:gd name="connsiteX44" fmla="*/ 12306 w 282076"/>
                <a:gd name="connsiteY44" fmla="*/ 306330 h 477057"/>
                <a:gd name="connsiteX45" fmla="*/ 28912 w 282076"/>
                <a:gd name="connsiteY45" fmla="*/ 306330 h 477057"/>
                <a:gd name="connsiteX46" fmla="*/ 31660 w 282076"/>
                <a:gd name="connsiteY46" fmla="*/ 308242 h 477057"/>
                <a:gd name="connsiteX47" fmla="*/ 48625 w 282076"/>
                <a:gd name="connsiteY47" fmla="*/ 352686 h 477057"/>
                <a:gd name="connsiteX48" fmla="*/ 48625 w 282076"/>
                <a:gd name="connsiteY48" fmla="*/ 354119 h 477057"/>
                <a:gd name="connsiteX49" fmla="*/ 45519 w 282076"/>
                <a:gd name="connsiteY49" fmla="*/ 380284 h 477057"/>
                <a:gd name="connsiteX50" fmla="*/ 61051 w 282076"/>
                <a:gd name="connsiteY50" fmla="*/ 405612 h 477057"/>
                <a:gd name="connsiteX51" fmla="*/ 61051 w 282076"/>
                <a:gd name="connsiteY51" fmla="*/ 408719 h 477057"/>
                <a:gd name="connsiteX52" fmla="*/ 58303 w 282076"/>
                <a:gd name="connsiteY52" fmla="*/ 410272 h 477057"/>
                <a:gd name="connsiteX53" fmla="*/ 21625 w 282076"/>
                <a:gd name="connsiteY53" fmla="*/ 408121 h 477057"/>
                <a:gd name="connsiteX54" fmla="*/ 14337 w 282076"/>
                <a:gd name="connsiteY54" fmla="*/ 420069 h 477057"/>
                <a:gd name="connsiteX55" fmla="*/ 44086 w 282076"/>
                <a:gd name="connsiteY55" fmla="*/ 442649 h 477057"/>
                <a:gd name="connsiteX56" fmla="*/ 59617 w 282076"/>
                <a:gd name="connsiteY56" fmla="*/ 459256 h 477057"/>
                <a:gd name="connsiteX57" fmla="*/ 60214 w 282076"/>
                <a:gd name="connsiteY57" fmla="*/ 462362 h 477057"/>
                <a:gd name="connsiteX58" fmla="*/ 54838 w 282076"/>
                <a:gd name="connsiteY58" fmla="*/ 477057 h 4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2076" h="477057">
                  <a:moveTo>
                    <a:pt x="83273" y="463438"/>
                  </a:moveTo>
                  <a:cubicBezTo>
                    <a:pt x="84549" y="462795"/>
                    <a:pt x="86101" y="463145"/>
                    <a:pt x="86977" y="464274"/>
                  </a:cubicBezTo>
                  <a:lnTo>
                    <a:pt x="94742" y="473951"/>
                  </a:lnTo>
                  <a:lnTo>
                    <a:pt x="114933" y="461406"/>
                  </a:lnTo>
                  <a:cubicBezTo>
                    <a:pt x="115323" y="461286"/>
                    <a:pt x="115739" y="461286"/>
                    <a:pt x="116128" y="461406"/>
                  </a:cubicBezTo>
                  <a:lnTo>
                    <a:pt x="136797" y="458898"/>
                  </a:lnTo>
                  <a:lnTo>
                    <a:pt x="148744" y="431060"/>
                  </a:lnTo>
                  <a:cubicBezTo>
                    <a:pt x="149221" y="429968"/>
                    <a:pt x="150301" y="429264"/>
                    <a:pt x="151492" y="429268"/>
                  </a:cubicBezTo>
                  <a:lnTo>
                    <a:pt x="186378" y="429268"/>
                  </a:lnTo>
                  <a:lnTo>
                    <a:pt x="206450" y="405373"/>
                  </a:lnTo>
                  <a:cubicBezTo>
                    <a:pt x="206920" y="404776"/>
                    <a:pt x="207607" y="404389"/>
                    <a:pt x="208362" y="404298"/>
                  </a:cubicBezTo>
                  <a:lnTo>
                    <a:pt x="219353" y="402745"/>
                  </a:lnTo>
                  <a:lnTo>
                    <a:pt x="219353" y="384227"/>
                  </a:lnTo>
                  <a:cubicBezTo>
                    <a:pt x="219322" y="383125"/>
                    <a:pt x="219926" y="382103"/>
                    <a:pt x="220906" y="381598"/>
                  </a:cubicBezTo>
                  <a:lnTo>
                    <a:pt x="245637" y="368815"/>
                  </a:lnTo>
                  <a:cubicBezTo>
                    <a:pt x="246906" y="368119"/>
                    <a:pt x="248494" y="368478"/>
                    <a:pt x="249341" y="369651"/>
                  </a:cubicBezTo>
                  <a:lnTo>
                    <a:pt x="255195" y="377178"/>
                  </a:lnTo>
                  <a:lnTo>
                    <a:pt x="259855" y="357943"/>
                  </a:lnTo>
                  <a:lnTo>
                    <a:pt x="246832" y="346831"/>
                  </a:lnTo>
                  <a:cubicBezTo>
                    <a:pt x="246200" y="346288"/>
                    <a:pt x="245812" y="345513"/>
                    <a:pt x="245757" y="344681"/>
                  </a:cubicBezTo>
                  <a:lnTo>
                    <a:pt x="244921" y="328791"/>
                  </a:lnTo>
                  <a:lnTo>
                    <a:pt x="229867" y="332734"/>
                  </a:lnTo>
                  <a:cubicBezTo>
                    <a:pt x="228482" y="333225"/>
                    <a:pt x="226956" y="332541"/>
                    <a:pt x="226402" y="331180"/>
                  </a:cubicBezTo>
                  <a:lnTo>
                    <a:pt x="218875" y="315290"/>
                  </a:lnTo>
                  <a:cubicBezTo>
                    <a:pt x="218413" y="314192"/>
                    <a:pt x="218648" y="312925"/>
                    <a:pt x="219472" y="312065"/>
                  </a:cubicBezTo>
                  <a:lnTo>
                    <a:pt x="244084" y="285661"/>
                  </a:lnTo>
                  <a:lnTo>
                    <a:pt x="235721" y="270010"/>
                  </a:lnTo>
                  <a:cubicBezTo>
                    <a:pt x="235097" y="268755"/>
                    <a:pt x="235391" y="267238"/>
                    <a:pt x="236438" y="266306"/>
                  </a:cubicBezTo>
                  <a:lnTo>
                    <a:pt x="256270" y="249939"/>
                  </a:lnTo>
                  <a:lnTo>
                    <a:pt x="250655" y="232734"/>
                  </a:lnTo>
                  <a:cubicBezTo>
                    <a:pt x="250245" y="231864"/>
                    <a:pt x="250245" y="230857"/>
                    <a:pt x="250655" y="229987"/>
                  </a:cubicBezTo>
                  <a:cubicBezTo>
                    <a:pt x="251219" y="229234"/>
                    <a:pt x="252104" y="228792"/>
                    <a:pt x="253045" y="228792"/>
                  </a:cubicBezTo>
                  <a:lnTo>
                    <a:pt x="282077" y="228792"/>
                  </a:lnTo>
                  <a:lnTo>
                    <a:pt x="282077" y="122341"/>
                  </a:lnTo>
                  <a:lnTo>
                    <a:pt x="67024" y="0"/>
                  </a:lnTo>
                  <a:lnTo>
                    <a:pt x="42413" y="15412"/>
                  </a:lnTo>
                  <a:lnTo>
                    <a:pt x="45161" y="57467"/>
                  </a:lnTo>
                  <a:lnTo>
                    <a:pt x="69056" y="93309"/>
                  </a:lnTo>
                  <a:cubicBezTo>
                    <a:pt x="69760" y="94357"/>
                    <a:pt x="69760" y="95726"/>
                    <a:pt x="69056" y="96774"/>
                  </a:cubicBezTo>
                  <a:lnTo>
                    <a:pt x="58542" y="110274"/>
                  </a:lnTo>
                  <a:lnTo>
                    <a:pt x="56152" y="199282"/>
                  </a:lnTo>
                  <a:cubicBezTo>
                    <a:pt x="56137" y="199925"/>
                    <a:pt x="55928" y="200550"/>
                    <a:pt x="55555" y="201074"/>
                  </a:cubicBezTo>
                  <a:lnTo>
                    <a:pt x="0" y="269413"/>
                  </a:lnTo>
                  <a:lnTo>
                    <a:pt x="6690" y="289365"/>
                  </a:lnTo>
                  <a:lnTo>
                    <a:pt x="12306" y="306330"/>
                  </a:lnTo>
                  <a:lnTo>
                    <a:pt x="28912" y="306330"/>
                  </a:lnTo>
                  <a:cubicBezTo>
                    <a:pt x="30144" y="306311"/>
                    <a:pt x="31250" y="307080"/>
                    <a:pt x="31660" y="308242"/>
                  </a:cubicBezTo>
                  <a:lnTo>
                    <a:pt x="48625" y="352686"/>
                  </a:lnTo>
                  <a:cubicBezTo>
                    <a:pt x="48742" y="353157"/>
                    <a:pt x="48742" y="353649"/>
                    <a:pt x="48625" y="354119"/>
                  </a:cubicBezTo>
                  <a:lnTo>
                    <a:pt x="45519" y="380284"/>
                  </a:lnTo>
                  <a:lnTo>
                    <a:pt x="61051" y="405612"/>
                  </a:lnTo>
                  <a:cubicBezTo>
                    <a:pt x="61582" y="406580"/>
                    <a:pt x="61582" y="407752"/>
                    <a:pt x="61051" y="408719"/>
                  </a:cubicBezTo>
                  <a:cubicBezTo>
                    <a:pt x="60412" y="409620"/>
                    <a:pt x="59405" y="410190"/>
                    <a:pt x="58303" y="410272"/>
                  </a:cubicBezTo>
                  <a:lnTo>
                    <a:pt x="21625" y="408121"/>
                  </a:lnTo>
                  <a:lnTo>
                    <a:pt x="14337" y="420069"/>
                  </a:lnTo>
                  <a:lnTo>
                    <a:pt x="44086" y="442649"/>
                  </a:lnTo>
                  <a:lnTo>
                    <a:pt x="59617" y="459256"/>
                  </a:lnTo>
                  <a:cubicBezTo>
                    <a:pt x="60345" y="460116"/>
                    <a:pt x="60572" y="461294"/>
                    <a:pt x="60214" y="462362"/>
                  </a:cubicBezTo>
                  <a:lnTo>
                    <a:pt x="54838" y="4770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68" name="Полилиния: фигура 2252">
              <a:extLst>
                <a:ext uri="{FF2B5EF4-FFF2-40B4-BE49-F238E27FC236}">
                  <a16:creationId xmlns:a16="http://schemas.microsoft.com/office/drawing/2014/main" id="{31A39123-3B9E-44A7-91DC-87FDDFB02DFE}"/>
                </a:ext>
              </a:extLst>
            </p:cNvPr>
            <p:cNvSpPr/>
            <p:nvPr/>
          </p:nvSpPr>
          <p:spPr>
            <a:xfrm>
              <a:off x="6019655" y="4384137"/>
              <a:ext cx="5734" cy="7646"/>
            </a:xfrm>
            <a:custGeom>
              <a:avLst/>
              <a:gdLst>
                <a:gd name="connsiteX0" fmla="*/ 0 w 5734"/>
                <a:gd name="connsiteY0" fmla="*/ 0 h 7646"/>
                <a:gd name="connsiteX1" fmla="*/ 5734 w 5734"/>
                <a:gd name="connsiteY1" fmla="*/ 7646 h 7646"/>
                <a:gd name="connsiteX2" fmla="*/ 5734 w 5734"/>
                <a:gd name="connsiteY2" fmla="*/ 7646 h 7646"/>
                <a:gd name="connsiteX3" fmla="*/ 0 w 5734"/>
                <a:gd name="connsiteY3" fmla="*/ 0 h 7646"/>
              </a:gdLst>
              <a:ahLst/>
              <a:cxnLst>
                <a:cxn ang="0">
                  <a:pos x="connsiteX0" y="connsiteY0"/>
                </a:cxn>
                <a:cxn ang="0">
                  <a:pos x="connsiteX1" y="connsiteY1"/>
                </a:cxn>
                <a:cxn ang="0">
                  <a:pos x="connsiteX2" y="connsiteY2"/>
                </a:cxn>
                <a:cxn ang="0">
                  <a:pos x="connsiteX3" y="connsiteY3"/>
                </a:cxn>
              </a:cxnLst>
              <a:rect l="l" t="t" r="r" b="b"/>
              <a:pathLst>
                <a:path w="5734" h="7646">
                  <a:moveTo>
                    <a:pt x="0" y="0"/>
                  </a:moveTo>
                  <a:lnTo>
                    <a:pt x="5734" y="7646"/>
                  </a:lnTo>
                  <a:lnTo>
                    <a:pt x="5734" y="764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69" name="Полилиния: фигура 2253">
              <a:extLst>
                <a:ext uri="{FF2B5EF4-FFF2-40B4-BE49-F238E27FC236}">
                  <a16:creationId xmlns:a16="http://schemas.microsoft.com/office/drawing/2014/main" id="{62C71D30-924F-4812-B969-00C71409CC65}"/>
                </a:ext>
              </a:extLst>
            </p:cNvPr>
            <p:cNvSpPr/>
            <p:nvPr/>
          </p:nvSpPr>
          <p:spPr>
            <a:xfrm>
              <a:off x="6025389" y="4372429"/>
              <a:ext cx="4659" cy="19354"/>
            </a:xfrm>
            <a:custGeom>
              <a:avLst/>
              <a:gdLst>
                <a:gd name="connsiteX0" fmla="*/ 0 w 4659"/>
                <a:gd name="connsiteY0" fmla="*/ 19355 h 19354"/>
                <a:gd name="connsiteX1" fmla="*/ 4660 w 4659"/>
                <a:gd name="connsiteY1" fmla="*/ 0 h 19354"/>
                <a:gd name="connsiteX2" fmla="*/ 0 w 4659"/>
                <a:gd name="connsiteY2" fmla="*/ 19355 h 19354"/>
                <a:gd name="connsiteX3" fmla="*/ 0 w 4659"/>
                <a:gd name="connsiteY3" fmla="*/ 19355 h 19354"/>
              </a:gdLst>
              <a:ahLst/>
              <a:cxnLst>
                <a:cxn ang="0">
                  <a:pos x="connsiteX0" y="connsiteY0"/>
                </a:cxn>
                <a:cxn ang="0">
                  <a:pos x="connsiteX1" y="connsiteY1"/>
                </a:cxn>
                <a:cxn ang="0">
                  <a:pos x="connsiteX2" y="connsiteY2"/>
                </a:cxn>
                <a:cxn ang="0">
                  <a:pos x="connsiteX3" y="connsiteY3"/>
                </a:cxn>
              </a:cxnLst>
              <a:rect l="l" t="t" r="r" b="b"/>
              <a:pathLst>
                <a:path w="4659" h="19354">
                  <a:moveTo>
                    <a:pt x="0" y="19355"/>
                  </a:moveTo>
                  <a:lnTo>
                    <a:pt x="4660" y="0"/>
                  </a:lnTo>
                  <a:lnTo>
                    <a:pt x="0" y="19355"/>
                  </a:lnTo>
                  <a:lnTo>
                    <a:pt x="0" y="193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70" name="Полилиния: фигура 2254">
              <a:extLst>
                <a:ext uri="{FF2B5EF4-FFF2-40B4-BE49-F238E27FC236}">
                  <a16:creationId xmlns:a16="http://schemas.microsoft.com/office/drawing/2014/main" id="{D5CF43EB-D7DA-4B7E-833C-026D3FD907BD}"/>
                </a:ext>
              </a:extLst>
            </p:cNvPr>
            <p:cNvSpPr/>
            <p:nvPr/>
          </p:nvSpPr>
          <p:spPr>
            <a:xfrm>
              <a:off x="6025389" y="4391784"/>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71" name="Полилиния: фигура 2255">
              <a:extLst>
                <a:ext uri="{FF2B5EF4-FFF2-40B4-BE49-F238E27FC236}">
                  <a16:creationId xmlns:a16="http://schemas.microsoft.com/office/drawing/2014/main" id="{F6D008D6-EA5C-4DEF-BAA7-2B49B43D62A3}"/>
                </a:ext>
              </a:extLst>
            </p:cNvPr>
            <p:cNvSpPr/>
            <p:nvPr/>
          </p:nvSpPr>
          <p:spPr>
            <a:xfrm>
              <a:off x="5632322" y="3439461"/>
              <a:ext cx="35005" cy="73715"/>
            </a:xfrm>
            <a:custGeom>
              <a:avLst/>
              <a:gdLst>
                <a:gd name="connsiteX0" fmla="*/ 7288 w 35005"/>
                <a:gd name="connsiteY0" fmla="*/ 44205 h 73715"/>
                <a:gd name="connsiteX1" fmla="*/ 7288 w 35005"/>
                <a:gd name="connsiteY1" fmla="*/ 45519 h 73715"/>
                <a:gd name="connsiteX2" fmla="*/ 1673 w 35005"/>
                <a:gd name="connsiteY2" fmla="*/ 70250 h 73715"/>
                <a:gd name="connsiteX3" fmla="*/ 10992 w 35005"/>
                <a:gd name="connsiteY3" fmla="*/ 73715 h 73715"/>
                <a:gd name="connsiteX4" fmla="*/ 29868 w 35005"/>
                <a:gd name="connsiteY4" fmla="*/ 61768 h 73715"/>
                <a:gd name="connsiteX5" fmla="*/ 35006 w 35005"/>
                <a:gd name="connsiteY5" fmla="*/ 21744 h 73715"/>
                <a:gd name="connsiteX6" fmla="*/ 21625 w 35005"/>
                <a:gd name="connsiteY6" fmla="*/ 0 h 73715"/>
                <a:gd name="connsiteX7" fmla="*/ 10633 w 35005"/>
                <a:gd name="connsiteY7" fmla="*/ 10992 h 73715"/>
                <a:gd name="connsiteX8" fmla="*/ 7766 w 35005"/>
                <a:gd name="connsiteY8" fmla="*/ 11708 h 73715"/>
                <a:gd name="connsiteX9" fmla="*/ 0 w 35005"/>
                <a:gd name="connsiteY9" fmla="*/ 9677 h 7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05" h="73715">
                  <a:moveTo>
                    <a:pt x="7288" y="44205"/>
                  </a:moveTo>
                  <a:cubicBezTo>
                    <a:pt x="7404" y="44635"/>
                    <a:pt x="7404" y="45089"/>
                    <a:pt x="7288" y="45519"/>
                  </a:cubicBezTo>
                  <a:lnTo>
                    <a:pt x="1673" y="70250"/>
                  </a:lnTo>
                  <a:lnTo>
                    <a:pt x="10992" y="73715"/>
                  </a:lnTo>
                  <a:lnTo>
                    <a:pt x="29868" y="61768"/>
                  </a:lnTo>
                  <a:lnTo>
                    <a:pt x="35006" y="21744"/>
                  </a:lnTo>
                  <a:lnTo>
                    <a:pt x="21625" y="0"/>
                  </a:lnTo>
                  <a:lnTo>
                    <a:pt x="10633" y="10992"/>
                  </a:lnTo>
                  <a:cubicBezTo>
                    <a:pt x="9850" y="11680"/>
                    <a:pt x="8781" y="11947"/>
                    <a:pt x="7766" y="11708"/>
                  </a:cubicBezTo>
                  <a:lnTo>
                    <a:pt x="0" y="967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72" name="Полилиния: фигура 2256">
              <a:extLst>
                <a:ext uri="{FF2B5EF4-FFF2-40B4-BE49-F238E27FC236}">
                  <a16:creationId xmlns:a16="http://schemas.microsoft.com/office/drawing/2014/main" id="{F5EC47D0-4F1D-4A98-89B1-B50352F8F4FD}"/>
                </a:ext>
              </a:extLst>
            </p:cNvPr>
            <p:cNvSpPr/>
            <p:nvPr/>
          </p:nvSpPr>
          <p:spPr>
            <a:xfrm>
              <a:off x="6087277" y="3495852"/>
              <a:ext cx="19115" cy="20430"/>
            </a:xfrm>
            <a:custGeom>
              <a:avLst/>
              <a:gdLst>
                <a:gd name="connsiteX0" fmla="*/ 11709 w 19115"/>
                <a:gd name="connsiteY0" fmla="*/ 0 h 20430"/>
                <a:gd name="connsiteX1" fmla="*/ 0 w 19115"/>
                <a:gd name="connsiteY1" fmla="*/ 13859 h 20430"/>
                <a:gd name="connsiteX2" fmla="*/ 12784 w 19115"/>
                <a:gd name="connsiteY2" fmla="*/ 20430 h 20430"/>
                <a:gd name="connsiteX3" fmla="*/ 19116 w 19115"/>
                <a:gd name="connsiteY3" fmla="*/ 9319 h 20430"/>
                <a:gd name="connsiteX4" fmla="*/ 11709 w 19115"/>
                <a:gd name="connsiteY4" fmla="*/ 0 h 20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5" h="20430">
                  <a:moveTo>
                    <a:pt x="11709" y="0"/>
                  </a:moveTo>
                  <a:lnTo>
                    <a:pt x="0" y="13859"/>
                  </a:lnTo>
                  <a:lnTo>
                    <a:pt x="12784" y="20430"/>
                  </a:lnTo>
                  <a:lnTo>
                    <a:pt x="19116" y="9319"/>
                  </a:lnTo>
                  <a:lnTo>
                    <a:pt x="1170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73" name="Полилиния: фигура 2257">
              <a:extLst>
                <a:ext uri="{FF2B5EF4-FFF2-40B4-BE49-F238E27FC236}">
                  <a16:creationId xmlns:a16="http://schemas.microsoft.com/office/drawing/2014/main" id="{F47210E6-1540-47C4-8B9E-29E1E0F19C27}"/>
                </a:ext>
              </a:extLst>
            </p:cNvPr>
            <p:cNvSpPr/>
            <p:nvPr/>
          </p:nvSpPr>
          <p:spPr>
            <a:xfrm>
              <a:off x="5639968" y="3367179"/>
              <a:ext cx="19832" cy="53882"/>
            </a:xfrm>
            <a:custGeom>
              <a:avLst/>
              <a:gdLst>
                <a:gd name="connsiteX0" fmla="*/ 15053 w 19832"/>
                <a:gd name="connsiteY0" fmla="*/ 836 h 53882"/>
                <a:gd name="connsiteX1" fmla="*/ 9438 w 19832"/>
                <a:gd name="connsiteY1" fmla="*/ 8722 h 53882"/>
                <a:gd name="connsiteX2" fmla="*/ 7885 w 19832"/>
                <a:gd name="connsiteY2" fmla="*/ 9797 h 53882"/>
                <a:gd name="connsiteX3" fmla="*/ 1314 w 19832"/>
                <a:gd name="connsiteY3" fmla="*/ 11828 h 53882"/>
                <a:gd name="connsiteX4" fmla="*/ 0 w 19832"/>
                <a:gd name="connsiteY4" fmla="*/ 19355 h 53882"/>
                <a:gd name="connsiteX5" fmla="*/ 4779 w 19832"/>
                <a:gd name="connsiteY5" fmla="*/ 28793 h 53882"/>
                <a:gd name="connsiteX6" fmla="*/ 4779 w 19832"/>
                <a:gd name="connsiteY6" fmla="*/ 30585 h 53882"/>
                <a:gd name="connsiteX7" fmla="*/ 3345 w 19832"/>
                <a:gd name="connsiteY7" fmla="*/ 41338 h 53882"/>
                <a:gd name="connsiteX8" fmla="*/ 6690 w 19832"/>
                <a:gd name="connsiteY8" fmla="*/ 50537 h 53882"/>
                <a:gd name="connsiteX9" fmla="*/ 12545 w 19832"/>
                <a:gd name="connsiteY9" fmla="*/ 53883 h 53882"/>
                <a:gd name="connsiteX10" fmla="*/ 17204 w 19832"/>
                <a:gd name="connsiteY10" fmla="*/ 43489 h 53882"/>
                <a:gd name="connsiteX11" fmla="*/ 14815 w 19832"/>
                <a:gd name="connsiteY11" fmla="*/ 32138 h 53882"/>
                <a:gd name="connsiteX12" fmla="*/ 14815 w 19832"/>
                <a:gd name="connsiteY12" fmla="*/ 30944 h 53882"/>
                <a:gd name="connsiteX13" fmla="*/ 19832 w 19832"/>
                <a:gd name="connsiteY13" fmla="*/ 5137 h 53882"/>
                <a:gd name="connsiteX14" fmla="*/ 17204 w 19832"/>
                <a:gd name="connsiteY14" fmla="*/ 0 h 5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32" h="53882">
                  <a:moveTo>
                    <a:pt x="15053" y="836"/>
                  </a:moveTo>
                  <a:lnTo>
                    <a:pt x="9438" y="8722"/>
                  </a:lnTo>
                  <a:cubicBezTo>
                    <a:pt x="9026" y="9213"/>
                    <a:pt x="8489" y="9584"/>
                    <a:pt x="7885" y="9797"/>
                  </a:cubicBezTo>
                  <a:lnTo>
                    <a:pt x="1314" y="11828"/>
                  </a:lnTo>
                  <a:lnTo>
                    <a:pt x="0" y="19355"/>
                  </a:lnTo>
                  <a:lnTo>
                    <a:pt x="4779" y="28793"/>
                  </a:lnTo>
                  <a:cubicBezTo>
                    <a:pt x="4955" y="29378"/>
                    <a:pt x="4955" y="30001"/>
                    <a:pt x="4779" y="30585"/>
                  </a:cubicBezTo>
                  <a:lnTo>
                    <a:pt x="3345" y="41338"/>
                  </a:lnTo>
                  <a:lnTo>
                    <a:pt x="6690" y="50537"/>
                  </a:lnTo>
                  <a:lnTo>
                    <a:pt x="12545" y="53883"/>
                  </a:lnTo>
                  <a:lnTo>
                    <a:pt x="17204" y="43489"/>
                  </a:lnTo>
                  <a:lnTo>
                    <a:pt x="14815" y="32138"/>
                  </a:lnTo>
                  <a:cubicBezTo>
                    <a:pt x="14695" y="31749"/>
                    <a:pt x="14695" y="31333"/>
                    <a:pt x="14815" y="30944"/>
                  </a:cubicBezTo>
                  <a:lnTo>
                    <a:pt x="19832" y="5137"/>
                  </a:lnTo>
                  <a:lnTo>
                    <a:pt x="1720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74" name="Полилиния: фигура 2258">
              <a:extLst>
                <a:ext uri="{FF2B5EF4-FFF2-40B4-BE49-F238E27FC236}">
                  <a16:creationId xmlns:a16="http://schemas.microsoft.com/office/drawing/2014/main" id="{93952B51-621B-4972-BB8F-57E2AB69CB84}"/>
                </a:ext>
              </a:extLst>
            </p:cNvPr>
            <p:cNvSpPr/>
            <p:nvPr/>
          </p:nvSpPr>
          <p:spPr>
            <a:xfrm>
              <a:off x="6036262" y="3623689"/>
              <a:ext cx="73117" cy="29509"/>
            </a:xfrm>
            <a:custGeom>
              <a:avLst/>
              <a:gdLst>
                <a:gd name="connsiteX0" fmla="*/ 27001 w 73117"/>
                <a:gd name="connsiteY0" fmla="*/ 9200 h 29509"/>
                <a:gd name="connsiteX1" fmla="*/ 6571 w 73117"/>
                <a:gd name="connsiteY1" fmla="*/ 0 h 29509"/>
                <a:gd name="connsiteX2" fmla="*/ 0 w 73117"/>
                <a:gd name="connsiteY2" fmla="*/ 11947 h 29509"/>
                <a:gd name="connsiteX3" fmla="*/ 30107 w 73117"/>
                <a:gd name="connsiteY3" fmla="*/ 29510 h 29509"/>
                <a:gd name="connsiteX4" fmla="*/ 73118 w 73117"/>
                <a:gd name="connsiteY4" fmla="*/ 22819 h 29509"/>
                <a:gd name="connsiteX5" fmla="*/ 69056 w 73117"/>
                <a:gd name="connsiteY5" fmla="*/ 9319 h 29509"/>
                <a:gd name="connsiteX6" fmla="*/ 28315 w 73117"/>
                <a:gd name="connsiteY6" fmla="*/ 9319 h 2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17" h="29509">
                  <a:moveTo>
                    <a:pt x="27001" y="9200"/>
                  </a:moveTo>
                  <a:lnTo>
                    <a:pt x="6571" y="0"/>
                  </a:lnTo>
                  <a:lnTo>
                    <a:pt x="0" y="11947"/>
                  </a:lnTo>
                  <a:lnTo>
                    <a:pt x="30107" y="29510"/>
                  </a:lnTo>
                  <a:lnTo>
                    <a:pt x="73118" y="22819"/>
                  </a:lnTo>
                  <a:lnTo>
                    <a:pt x="69056" y="9319"/>
                  </a:lnTo>
                  <a:lnTo>
                    <a:pt x="28315" y="93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75" name="Полилиния: фигура 2259">
              <a:extLst>
                <a:ext uri="{FF2B5EF4-FFF2-40B4-BE49-F238E27FC236}">
                  <a16:creationId xmlns:a16="http://schemas.microsoft.com/office/drawing/2014/main" id="{5A5AFFE3-B5C5-4EFD-9B07-0800294F920C}"/>
                </a:ext>
              </a:extLst>
            </p:cNvPr>
            <p:cNvSpPr/>
            <p:nvPr/>
          </p:nvSpPr>
          <p:spPr>
            <a:xfrm>
              <a:off x="5740445" y="3543881"/>
              <a:ext cx="75387" cy="44444"/>
            </a:xfrm>
            <a:custGeom>
              <a:avLst/>
              <a:gdLst>
                <a:gd name="connsiteX0" fmla="*/ 64038 w 75387"/>
                <a:gd name="connsiteY0" fmla="*/ 44444 h 44444"/>
                <a:gd name="connsiteX1" fmla="*/ 64038 w 75387"/>
                <a:gd name="connsiteY1" fmla="*/ 21266 h 44444"/>
                <a:gd name="connsiteX2" fmla="*/ 64038 w 75387"/>
                <a:gd name="connsiteY2" fmla="*/ 19833 h 44444"/>
                <a:gd name="connsiteX3" fmla="*/ 75388 w 75387"/>
                <a:gd name="connsiteY3" fmla="*/ 0 h 44444"/>
                <a:gd name="connsiteX4" fmla="*/ 31302 w 75387"/>
                <a:gd name="connsiteY4" fmla="*/ 8244 h 44444"/>
                <a:gd name="connsiteX5" fmla="*/ 29152 w 75387"/>
                <a:gd name="connsiteY5" fmla="*/ 8244 h 44444"/>
                <a:gd name="connsiteX6" fmla="*/ 18399 w 75387"/>
                <a:gd name="connsiteY6" fmla="*/ 956 h 44444"/>
                <a:gd name="connsiteX7" fmla="*/ 0 w 75387"/>
                <a:gd name="connsiteY7" fmla="*/ 11350 h 44444"/>
                <a:gd name="connsiteX8" fmla="*/ 31900 w 75387"/>
                <a:gd name="connsiteY8" fmla="*/ 30227 h 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87" h="44444">
                  <a:moveTo>
                    <a:pt x="64038" y="44444"/>
                  </a:moveTo>
                  <a:lnTo>
                    <a:pt x="64038" y="21266"/>
                  </a:lnTo>
                  <a:cubicBezTo>
                    <a:pt x="63930" y="20794"/>
                    <a:pt x="63930" y="20304"/>
                    <a:pt x="64038" y="19833"/>
                  </a:cubicBezTo>
                  <a:lnTo>
                    <a:pt x="75388" y="0"/>
                  </a:lnTo>
                  <a:lnTo>
                    <a:pt x="31302" y="8244"/>
                  </a:lnTo>
                  <a:cubicBezTo>
                    <a:pt x="30618" y="8550"/>
                    <a:pt x="29836" y="8550"/>
                    <a:pt x="29152" y="8244"/>
                  </a:cubicBezTo>
                  <a:lnTo>
                    <a:pt x="18399" y="956"/>
                  </a:lnTo>
                  <a:lnTo>
                    <a:pt x="0" y="11350"/>
                  </a:lnTo>
                  <a:lnTo>
                    <a:pt x="31900" y="302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76" name="Полилиния: фигура 2260">
              <a:extLst>
                <a:ext uri="{FF2B5EF4-FFF2-40B4-BE49-F238E27FC236}">
                  <a16:creationId xmlns:a16="http://schemas.microsoft.com/office/drawing/2014/main" id="{90140B88-BC18-4F61-A085-C8CFC185EA12}"/>
                </a:ext>
              </a:extLst>
            </p:cNvPr>
            <p:cNvSpPr/>
            <p:nvPr/>
          </p:nvSpPr>
          <p:spPr>
            <a:xfrm>
              <a:off x="5045349" y="3611861"/>
              <a:ext cx="328073" cy="268695"/>
            </a:xfrm>
            <a:custGeom>
              <a:avLst/>
              <a:gdLst>
                <a:gd name="connsiteX0" fmla="*/ 119593 w 328073"/>
                <a:gd name="connsiteY0" fmla="*/ 237991 h 268695"/>
                <a:gd name="connsiteX1" fmla="*/ 156869 w 328073"/>
                <a:gd name="connsiteY1" fmla="*/ 215052 h 268695"/>
                <a:gd name="connsiteX2" fmla="*/ 158541 w 328073"/>
                <a:gd name="connsiteY2" fmla="*/ 215052 h 268695"/>
                <a:gd name="connsiteX3" fmla="*/ 175626 w 328073"/>
                <a:gd name="connsiteY3" fmla="*/ 215052 h 268695"/>
                <a:gd name="connsiteX4" fmla="*/ 184347 w 328073"/>
                <a:gd name="connsiteY4" fmla="*/ 202030 h 268695"/>
                <a:gd name="connsiteX5" fmla="*/ 186856 w 328073"/>
                <a:gd name="connsiteY5" fmla="*/ 200715 h 268695"/>
                <a:gd name="connsiteX6" fmla="*/ 213619 w 328073"/>
                <a:gd name="connsiteY6" fmla="*/ 200715 h 268695"/>
                <a:gd name="connsiteX7" fmla="*/ 222579 w 328073"/>
                <a:gd name="connsiteY7" fmla="*/ 180405 h 268695"/>
                <a:gd name="connsiteX8" fmla="*/ 224013 w 328073"/>
                <a:gd name="connsiteY8" fmla="*/ 178971 h 268695"/>
                <a:gd name="connsiteX9" fmla="*/ 255076 w 328073"/>
                <a:gd name="connsiteY9" fmla="*/ 163440 h 268695"/>
                <a:gd name="connsiteX10" fmla="*/ 247907 w 328073"/>
                <a:gd name="connsiteY10" fmla="*/ 146116 h 268695"/>
                <a:gd name="connsiteX11" fmla="*/ 249746 w 328073"/>
                <a:gd name="connsiteY11" fmla="*/ 142126 h 268695"/>
                <a:gd name="connsiteX12" fmla="*/ 250775 w 328073"/>
                <a:gd name="connsiteY12" fmla="*/ 141935 h 268695"/>
                <a:gd name="connsiteX13" fmla="*/ 270010 w 328073"/>
                <a:gd name="connsiteY13" fmla="*/ 141934 h 268695"/>
                <a:gd name="connsiteX14" fmla="*/ 278015 w 328073"/>
                <a:gd name="connsiteY14" fmla="*/ 127239 h 268695"/>
                <a:gd name="connsiteX15" fmla="*/ 281002 w 328073"/>
                <a:gd name="connsiteY15" fmla="*/ 125806 h 268695"/>
                <a:gd name="connsiteX16" fmla="*/ 317799 w 328073"/>
                <a:gd name="connsiteY16" fmla="*/ 130823 h 268695"/>
                <a:gd name="connsiteX17" fmla="*/ 328074 w 328073"/>
                <a:gd name="connsiteY17" fmla="*/ 113261 h 268695"/>
                <a:gd name="connsiteX18" fmla="*/ 307644 w 328073"/>
                <a:gd name="connsiteY18" fmla="*/ 94862 h 268695"/>
                <a:gd name="connsiteX19" fmla="*/ 306688 w 328073"/>
                <a:gd name="connsiteY19" fmla="*/ 92592 h 268695"/>
                <a:gd name="connsiteX20" fmla="*/ 306688 w 328073"/>
                <a:gd name="connsiteY20" fmla="*/ 51015 h 268695"/>
                <a:gd name="connsiteX21" fmla="*/ 288051 w 328073"/>
                <a:gd name="connsiteY21" fmla="*/ 23775 h 268695"/>
                <a:gd name="connsiteX22" fmla="*/ 221265 w 328073"/>
                <a:gd name="connsiteY22" fmla="*/ 18040 h 268695"/>
                <a:gd name="connsiteX23" fmla="*/ 218995 w 328073"/>
                <a:gd name="connsiteY23" fmla="*/ 16726 h 268695"/>
                <a:gd name="connsiteX24" fmla="*/ 208481 w 328073"/>
                <a:gd name="connsiteY24" fmla="*/ 0 h 268695"/>
                <a:gd name="connsiteX25" fmla="*/ 200835 w 328073"/>
                <a:gd name="connsiteY25" fmla="*/ 4301 h 268695"/>
                <a:gd name="connsiteX26" fmla="*/ 170847 w 328073"/>
                <a:gd name="connsiteY26" fmla="*/ 63082 h 268695"/>
                <a:gd name="connsiteX27" fmla="*/ 169414 w 328073"/>
                <a:gd name="connsiteY27" fmla="*/ 64396 h 268695"/>
                <a:gd name="connsiteX28" fmla="*/ 132974 w 328073"/>
                <a:gd name="connsiteY28" fmla="*/ 82317 h 268695"/>
                <a:gd name="connsiteX29" fmla="*/ 91875 w 328073"/>
                <a:gd name="connsiteY29" fmla="*/ 146235 h 268695"/>
                <a:gd name="connsiteX30" fmla="*/ 97610 w 328073"/>
                <a:gd name="connsiteY30" fmla="*/ 186378 h 268695"/>
                <a:gd name="connsiteX31" fmla="*/ 96893 w 328073"/>
                <a:gd name="connsiteY31" fmla="*/ 188768 h 268695"/>
                <a:gd name="connsiteX32" fmla="*/ 45519 w 328073"/>
                <a:gd name="connsiteY32" fmla="*/ 246713 h 268695"/>
                <a:gd name="connsiteX33" fmla="*/ 44205 w 328073"/>
                <a:gd name="connsiteY33" fmla="*/ 247668 h 268695"/>
                <a:gd name="connsiteX34" fmla="*/ 7407 w 328073"/>
                <a:gd name="connsiteY34" fmla="*/ 258182 h 268695"/>
                <a:gd name="connsiteX35" fmla="*/ 1075 w 328073"/>
                <a:gd name="connsiteY35" fmla="*/ 265948 h 268695"/>
                <a:gd name="connsiteX36" fmla="*/ 0 w 328073"/>
                <a:gd name="connsiteY36" fmla="*/ 268696 h 268695"/>
                <a:gd name="connsiteX37" fmla="*/ 118040 w 328073"/>
                <a:gd name="connsiteY37" fmla="*/ 268696 h 268695"/>
                <a:gd name="connsiteX38" fmla="*/ 118040 w 328073"/>
                <a:gd name="connsiteY38" fmla="*/ 240022 h 268695"/>
                <a:gd name="connsiteX39" fmla="*/ 119593 w 328073"/>
                <a:gd name="connsiteY39" fmla="*/ 237991 h 26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073" h="268695">
                  <a:moveTo>
                    <a:pt x="119593" y="237991"/>
                  </a:moveTo>
                  <a:lnTo>
                    <a:pt x="156869" y="215052"/>
                  </a:lnTo>
                  <a:cubicBezTo>
                    <a:pt x="157413" y="214878"/>
                    <a:pt x="157997" y="214878"/>
                    <a:pt x="158541" y="215052"/>
                  </a:cubicBezTo>
                  <a:lnTo>
                    <a:pt x="175626" y="215052"/>
                  </a:lnTo>
                  <a:lnTo>
                    <a:pt x="184347" y="202030"/>
                  </a:lnTo>
                  <a:cubicBezTo>
                    <a:pt x="184924" y="201214"/>
                    <a:pt x="185857" y="200725"/>
                    <a:pt x="186856" y="200715"/>
                  </a:cubicBezTo>
                  <a:lnTo>
                    <a:pt x="213619" y="200715"/>
                  </a:lnTo>
                  <a:lnTo>
                    <a:pt x="222579" y="180405"/>
                  </a:lnTo>
                  <a:cubicBezTo>
                    <a:pt x="222857" y="179762"/>
                    <a:pt x="223370" y="179249"/>
                    <a:pt x="224013" y="178971"/>
                  </a:cubicBezTo>
                  <a:lnTo>
                    <a:pt x="255076" y="163440"/>
                  </a:lnTo>
                  <a:lnTo>
                    <a:pt x="247907" y="146116"/>
                  </a:lnTo>
                  <a:cubicBezTo>
                    <a:pt x="247313" y="144507"/>
                    <a:pt x="248136" y="142720"/>
                    <a:pt x="249746" y="142126"/>
                  </a:cubicBezTo>
                  <a:cubicBezTo>
                    <a:pt x="250076" y="142005"/>
                    <a:pt x="250424" y="141940"/>
                    <a:pt x="250775" y="141935"/>
                  </a:cubicBezTo>
                  <a:lnTo>
                    <a:pt x="270010" y="141934"/>
                  </a:lnTo>
                  <a:lnTo>
                    <a:pt x="278015" y="127239"/>
                  </a:lnTo>
                  <a:cubicBezTo>
                    <a:pt x="278546" y="126115"/>
                    <a:pt x="279792" y="125517"/>
                    <a:pt x="281002" y="125806"/>
                  </a:cubicBezTo>
                  <a:lnTo>
                    <a:pt x="317799" y="130823"/>
                  </a:lnTo>
                  <a:lnTo>
                    <a:pt x="328074" y="113261"/>
                  </a:lnTo>
                  <a:lnTo>
                    <a:pt x="307644" y="94862"/>
                  </a:lnTo>
                  <a:cubicBezTo>
                    <a:pt x="307038" y="94261"/>
                    <a:pt x="306694" y="93445"/>
                    <a:pt x="306688" y="92592"/>
                  </a:cubicBezTo>
                  <a:lnTo>
                    <a:pt x="306688" y="51015"/>
                  </a:lnTo>
                  <a:lnTo>
                    <a:pt x="288051" y="23775"/>
                  </a:lnTo>
                  <a:lnTo>
                    <a:pt x="221265" y="18040"/>
                  </a:lnTo>
                  <a:cubicBezTo>
                    <a:pt x="220356" y="17944"/>
                    <a:pt x="219531" y="17466"/>
                    <a:pt x="218995" y="16726"/>
                  </a:cubicBezTo>
                  <a:lnTo>
                    <a:pt x="208481" y="0"/>
                  </a:lnTo>
                  <a:lnTo>
                    <a:pt x="200835" y="4301"/>
                  </a:lnTo>
                  <a:lnTo>
                    <a:pt x="170847" y="63082"/>
                  </a:lnTo>
                  <a:cubicBezTo>
                    <a:pt x="170529" y="63668"/>
                    <a:pt x="170025" y="64130"/>
                    <a:pt x="169414" y="64396"/>
                  </a:cubicBezTo>
                  <a:lnTo>
                    <a:pt x="132974" y="82317"/>
                  </a:lnTo>
                  <a:lnTo>
                    <a:pt x="91875" y="146235"/>
                  </a:lnTo>
                  <a:lnTo>
                    <a:pt x="97610" y="186378"/>
                  </a:lnTo>
                  <a:cubicBezTo>
                    <a:pt x="97731" y="187241"/>
                    <a:pt x="97469" y="188114"/>
                    <a:pt x="96893" y="188768"/>
                  </a:cubicBezTo>
                  <a:lnTo>
                    <a:pt x="45519" y="246713"/>
                  </a:lnTo>
                  <a:cubicBezTo>
                    <a:pt x="45166" y="247134"/>
                    <a:pt x="44715" y="247463"/>
                    <a:pt x="44205" y="247668"/>
                  </a:cubicBezTo>
                  <a:lnTo>
                    <a:pt x="7407" y="258182"/>
                  </a:lnTo>
                  <a:lnTo>
                    <a:pt x="1075" y="265948"/>
                  </a:lnTo>
                  <a:lnTo>
                    <a:pt x="0" y="268696"/>
                  </a:lnTo>
                  <a:lnTo>
                    <a:pt x="118040" y="268696"/>
                  </a:lnTo>
                  <a:lnTo>
                    <a:pt x="118040" y="240022"/>
                  </a:lnTo>
                  <a:cubicBezTo>
                    <a:pt x="118256" y="239160"/>
                    <a:pt x="118818" y="238425"/>
                    <a:pt x="119593" y="23799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77" name="Полилиния: фигура 2261">
              <a:extLst>
                <a:ext uri="{FF2B5EF4-FFF2-40B4-BE49-F238E27FC236}">
                  <a16:creationId xmlns:a16="http://schemas.microsoft.com/office/drawing/2014/main" id="{C182E139-97F8-4809-A489-F01905A5D2F2}"/>
                </a:ext>
              </a:extLst>
            </p:cNvPr>
            <p:cNvSpPr/>
            <p:nvPr/>
          </p:nvSpPr>
          <p:spPr>
            <a:xfrm>
              <a:off x="4944036" y="3886052"/>
              <a:ext cx="219353" cy="190918"/>
            </a:xfrm>
            <a:custGeom>
              <a:avLst/>
              <a:gdLst>
                <a:gd name="connsiteX0" fmla="*/ 99880 w 219353"/>
                <a:gd name="connsiteY0" fmla="*/ 0 h 190918"/>
                <a:gd name="connsiteX1" fmla="*/ 92472 w 219353"/>
                <a:gd name="connsiteY1" fmla="*/ 19713 h 190918"/>
                <a:gd name="connsiteX2" fmla="*/ 91397 w 219353"/>
                <a:gd name="connsiteY2" fmla="*/ 21147 h 190918"/>
                <a:gd name="connsiteX3" fmla="*/ 67502 w 219353"/>
                <a:gd name="connsiteY3" fmla="*/ 38112 h 190918"/>
                <a:gd name="connsiteX4" fmla="*/ 56391 w 219353"/>
                <a:gd name="connsiteY4" fmla="*/ 83154 h 190918"/>
                <a:gd name="connsiteX5" fmla="*/ 55674 w 219353"/>
                <a:gd name="connsiteY5" fmla="*/ 84468 h 190918"/>
                <a:gd name="connsiteX6" fmla="*/ 31780 w 219353"/>
                <a:gd name="connsiteY6" fmla="*/ 109199 h 190918"/>
                <a:gd name="connsiteX7" fmla="*/ 12545 w 219353"/>
                <a:gd name="connsiteY7" fmla="*/ 156988 h 190918"/>
                <a:gd name="connsiteX8" fmla="*/ 10633 w 219353"/>
                <a:gd name="connsiteY8" fmla="*/ 158661 h 190918"/>
                <a:gd name="connsiteX9" fmla="*/ 5974 w 219353"/>
                <a:gd name="connsiteY9" fmla="*/ 160214 h 190918"/>
                <a:gd name="connsiteX10" fmla="*/ 0 w 219353"/>
                <a:gd name="connsiteY10" fmla="*/ 190919 h 190918"/>
                <a:gd name="connsiteX11" fmla="*/ 101672 w 219353"/>
                <a:gd name="connsiteY11" fmla="*/ 190919 h 190918"/>
                <a:gd name="connsiteX12" fmla="*/ 98685 w 219353"/>
                <a:gd name="connsiteY12" fmla="*/ 149103 h 190918"/>
                <a:gd name="connsiteX13" fmla="*/ 99402 w 219353"/>
                <a:gd name="connsiteY13" fmla="*/ 146952 h 190918"/>
                <a:gd name="connsiteX14" fmla="*/ 112305 w 219353"/>
                <a:gd name="connsiteY14" fmla="*/ 131660 h 190918"/>
                <a:gd name="connsiteX15" fmla="*/ 113500 w 219353"/>
                <a:gd name="connsiteY15" fmla="*/ 130823 h 190918"/>
                <a:gd name="connsiteX16" fmla="*/ 129031 w 219353"/>
                <a:gd name="connsiteY16" fmla="*/ 124611 h 190918"/>
                <a:gd name="connsiteX17" fmla="*/ 129031 w 219353"/>
                <a:gd name="connsiteY17" fmla="*/ 47789 h 190918"/>
                <a:gd name="connsiteX18" fmla="*/ 132018 w 219353"/>
                <a:gd name="connsiteY18" fmla="*/ 44803 h 190918"/>
                <a:gd name="connsiteX19" fmla="*/ 219353 w 219353"/>
                <a:gd name="connsiteY19" fmla="*/ 44803 h 190918"/>
                <a:gd name="connsiteX20" fmla="*/ 219353 w 219353"/>
                <a:gd name="connsiteY20" fmla="*/ 478 h 19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9353" h="190918">
                  <a:moveTo>
                    <a:pt x="99880" y="0"/>
                  </a:moveTo>
                  <a:lnTo>
                    <a:pt x="92472" y="19713"/>
                  </a:lnTo>
                  <a:cubicBezTo>
                    <a:pt x="92256" y="20283"/>
                    <a:pt x="91884" y="20780"/>
                    <a:pt x="91397" y="21147"/>
                  </a:cubicBezTo>
                  <a:lnTo>
                    <a:pt x="67502" y="38112"/>
                  </a:lnTo>
                  <a:lnTo>
                    <a:pt x="56391" y="83154"/>
                  </a:lnTo>
                  <a:cubicBezTo>
                    <a:pt x="56273" y="83647"/>
                    <a:pt x="56025" y="84101"/>
                    <a:pt x="55674" y="84468"/>
                  </a:cubicBezTo>
                  <a:lnTo>
                    <a:pt x="31780" y="109199"/>
                  </a:lnTo>
                  <a:lnTo>
                    <a:pt x="12545" y="156988"/>
                  </a:lnTo>
                  <a:cubicBezTo>
                    <a:pt x="12188" y="157802"/>
                    <a:pt x="11487" y="158415"/>
                    <a:pt x="10633" y="158661"/>
                  </a:cubicBezTo>
                  <a:lnTo>
                    <a:pt x="5974" y="160214"/>
                  </a:lnTo>
                  <a:lnTo>
                    <a:pt x="0" y="190919"/>
                  </a:lnTo>
                  <a:lnTo>
                    <a:pt x="101672" y="190919"/>
                  </a:lnTo>
                  <a:lnTo>
                    <a:pt x="98685" y="149103"/>
                  </a:lnTo>
                  <a:cubicBezTo>
                    <a:pt x="98666" y="148324"/>
                    <a:pt x="98920" y="147564"/>
                    <a:pt x="99402" y="146952"/>
                  </a:cubicBezTo>
                  <a:lnTo>
                    <a:pt x="112305" y="131660"/>
                  </a:lnTo>
                  <a:cubicBezTo>
                    <a:pt x="112594" y="131250"/>
                    <a:pt x="113016" y="130955"/>
                    <a:pt x="113500" y="130823"/>
                  </a:cubicBezTo>
                  <a:lnTo>
                    <a:pt x="129031" y="124611"/>
                  </a:lnTo>
                  <a:lnTo>
                    <a:pt x="129031" y="47789"/>
                  </a:lnTo>
                  <a:cubicBezTo>
                    <a:pt x="129031" y="46140"/>
                    <a:pt x="130369" y="44803"/>
                    <a:pt x="132018" y="44803"/>
                  </a:cubicBezTo>
                  <a:lnTo>
                    <a:pt x="219353" y="44803"/>
                  </a:lnTo>
                  <a:lnTo>
                    <a:pt x="219353" y="47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78" name="Полилиния: фигура 2262">
              <a:extLst>
                <a:ext uri="{FF2B5EF4-FFF2-40B4-BE49-F238E27FC236}">
                  <a16:creationId xmlns:a16="http://schemas.microsoft.com/office/drawing/2014/main" id="{4B950EF2-41EC-4967-8F49-87147FC9A469}"/>
                </a:ext>
              </a:extLst>
            </p:cNvPr>
            <p:cNvSpPr/>
            <p:nvPr/>
          </p:nvSpPr>
          <p:spPr>
            <a:xfrm>
              <a:off x="5604365" y="3563713"/>
              <a:ext cx="114455" cy="235482"/>
            </a:xfrm>
            <a:custGeom>
              <a:avLst/>
              <a:gdLst>
                <a:gd name="connsiteX0" fmla="*/ 75149 w 114455"/>
                <a:gd name="connsiteY0" fmla="*/ 198206 h 235482"/>
                <a:gd name="connsiteX1" fmla="*/ 76344 w 114455"/>
                <a:gd name="connsiteY1" fmla="*/ 195339 h 235482"/>
                <a:gd name="connsiteX2" fmla="*/ 114455 w 114455"/>
                <a:gd name="connsiteY2" fmla="*/ 169055 h 235482"/>
                <a:gd name="connsiteX3" fmla="*/ 109796 w 114455"/>
                <a:gd name="connsiteY3" fmla="*/ 160692 h 235482"/>
                <a:gd name="connsiteX4" fmla="*/ 109796 w 114455"/>
                <a:gd name="connsiteY4" fmla="*/ 159258 h 235482"/>
                <a:gd name="connsiteX5" fmla="*/ 109796 w 114455"/>
                <a:gd name="connsiteY5" fmla="*/ 136200 h 235482"/>
                <a:gd name="connsiteX6" fmla="*/ 78613 w 114455"/>
                <a:gd name="connsiteY6" fmla="*/ 119712 h 235482"/>
                <a:gd name="connsiteX7" fmla="*/ 77419 w 114455"/>
                <a:gd name="connsiteY7" fmla="*/ 118637 h 235482"/>
                <a:gd name="connsiteX8" fmla="*/ 68339 w 114455"/>
                <a:gd name="connsiteY8" fmla="*/ 103225 h 235482"/>
                <a:gd name="connsiteX9" fmla="*/ 69056 w 114455"/>
                <a:gd name="connsiteY9" fmla="*/ 99402 h 235482"/>
                <a:gd name="connsiteX10" fmla="*/ 88649 w 114455"/>
                <a:gd name="connsiteY10" fmla="*/ 83153 h 235482"/>
                <a:gd name="connsiteX11" fmla="*/ 98804 w 114455"/>
                <a:gd name="connsiteY11" fmla="*/ 66427 h 235482"/>
                <a:gd name="connsiteX12" fmla="*/ 80764 w 114455"/>
                <a:gd name="connsiteY12" fmla="*/ 38709 h 235482"/>
                <a:gd name="connsiteX13" fmla="*/ 80764 w 114455"/>
                <a:gd name="connsiteY13" fmla="*/ 35722 h 235482"/>
                <a:gd name="connsiteX14" fmla="*/ 95459 w 114455"/>
                <a:gd name="connsiteY14" fmla="*/ 7049 h 235482"/>
                <a:gd name="connsiteX15" fmla="*/ 67264 w 114455"/>
                <a:gd name="connsiteY15" fmla="*/ 0 h 235482"/>
                <a:gd name="connsiteX16" fmla="*/ 35484 w 114455"/>
                <a:gd name="connsiteY16" fmla="*/ 12545 h 235482"/>
                <a:gd name="connsiteX17" fmla="*/ 23536 w 114455"/>
                <a:gd name="connsiteY17" fmla="*/ 32377 h 235482"/>
                <a:gd name="connsiteX18" fmla="*/ 24970 w 114455"/>
                <a:gd name="connsiteY18" fmla="*/ 85065 h 235482"/>
                <a:gd name="connsiteX19" fmla="*/ 23895 w 114455"/>
                <a:gd name="connsiteY19" fmla="*/ 87454 h 235482"/>
                <a:gd name="connsiteX20" fmla="*/ 0 w 114455"/>
                <a:gd name="connsiteY20" fmla="*/ 108243 h 235482"/>
                <a:gd name="connsiteX21" fmla="*/ 8602 w 114455"/>
                <a:gd name="connsiteY21" fmla="*/ 128314 h 235482"/>
                <a:gd name="connsiteX22" fmla="*/ 23775 w 114455"/>
                <a:gd name="connsiteY22" fmla="*/ 135841 h 235482"/>
                <a:gd name="connsiteX23" fmla="*/ 25448 w 114455"/>
                <a:gd name="connsiteY23" fmla="*/ 138470 h 235482"/>
                <a:gd name="connsiteX24" fmla="*/ 25448 w 114455"/>
                <a:gd name="connsiteY24" fmla="*/ 154957 h 235482"/>
                <a:gd name="connsiteX25" fmla="*/ 45161 w 114455"/>
                <a:gd name="connsiteY25" fmla="*/ 168577 h 235482"/>
                <a:gd name="connsiteX26" fmla="*/ 46475 w 114455"/>
                <a:gd name="connsiteY26" fmla="*/ 170847 h 235482"/>
                <a:gd name="connsiteX27" fmla="*/ 50776 w 114455"/>
                <a:gd name="connsiteY27" fmla="*/ 235482 h 235482"/>
                <a:gd name="connsiteX28" fmla="*/ 78853 w 114455"/>
                <a:gd name="connsiteY28" fmla="*/ 219592 h 23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455" h="235482">
                  <a:moveTo>
                    <a:pt x="75149" y="198206"/>
                  </a:moveTo>
                  <a:cubicBezTo>
                    <a:pt x="74917" y="197096"/>
                    <a:pt x="75391" y="195956"/>
                    <a:pt x="76344" y="195339"/>
                  </a:cubicBezTo>
                  <a:lnTo>
                    <a:pt x="114455" y="169055"/>
                  </a:lnTo>
                  <a:lnTo>
                    <a:pt x="109796" y="160692"/>
                  </a:lnTo>
                  <a:cubicBezTo>
                    <a:pt x="109689" y="160220"/>
                    <a:pt x="109689" y="159730"/>
                    <a:pt x="109796" y="159258"/>
                  </a:cubicBezTo>
                  <a:lnTo>
                    <a:pt x="109796" y="136200"/>
                  </a:lnTo>
                  <a:lnTo>
                    <a:pt x="78613" y="119712"/>
                  </a:lnTo>
                  <a:cubicBezTo>
                    <a:pt x="78134" y="119456"/>
                    <a:pt x="77724" y="119087"/>
                    <a:pt x="77419" y="118637"/>
                  </a:cubicBezTo>
                  <a:lnTo>
                    <a:pt x="68339" y="103225"/>
                  </a:lnTo>
                  <a:cubicBezTo>
                    <a:pt x="67602" y="101948"/>
                    <a:pt x="67906" y="100325"/>
                    <a:pt x="69056" y="99402"/>
                  </a:cubicBezTo>
                  <a:lnTo>
                    <a:pt x="88649" y="83153"/>
                  </a:lnTo>
                  <a:lnTo>
                    <a:pt x="98804" y="66427"/>
                  </a:lnTo>
                  <a:lnTo>
                    <a:pt x="80764" y="38709"/>
                  </a:lnTo>
                  <a:cubicBezTo>
                    <a:pt x="80231" y="37785"/>
                    <a:pt x="80231" y="36647"/>
                    <a:pt x="80764" y="35722"/>
                  </a:cubicBezTo>
                  <a:lnTo>
                    <a:pt x="95459" y="7049"/>
                  </a:lnTo>
                  <a:lnTo>
                    <a:pt x="67264" y="0"/>
                  </a:lnTo>
                  <a:lnTo>
                    <a:pt x="35484" y="12545"/>
                  </a:lnTo>
                  <a:lnTo>
                    <a:pt x="23536" y="32377"/>
                  </a:lnTo>
                  <a:lnTo>
                    <a:pt x="24970" y="85065"/>
                  </a:lnTo>
                  <a:cubicBezTo>
                    <a:pt x="24999" y="85985"/>
                    <a:pt x="24602" y="86866"/>
                    <a:pt x="23895" y="87454"/>
                  </a:cubicBezTo>
                  <a:lnTo>
                    <a:pt x="0" y="108243"/>
                  </a:lnTo>
                  <a:lnTo>
                    <a:pt x="8602" y="128314"/>
                  </a:lnTo>
                  <a:lnTo>
                    <a:pt x="23775" y="135841"/>
                  </a:lnTo>
                  <a:cubicBezTo>
                    <a:pt x="24801" y="136312"/>
                    <a:pt x="25456" y="137341"/>
                    <a:pt x="25448" y="138470"/>
                  </a:cubicBezTo>
                  <a:lnTo>
                    <a:pt x="25448" y="154957"/>
                  </a:lnTo>
                  <a:lnTo>
                    <a:pt x="45161" y="168577"/>
                  </a:lnTo>
                  <a:cubicBezTo>
                    <a:pt x="45901" y="169113"/>
                    <a:pt x="46378" y="169938"/>
                    <a:pt x="46475" y="170847"/>
                  </a:cubicBezTo>
                  <a:lnTo>
                    <a:pt x="50776" y="235482"/>
                  </a:lnTo>
                  <a:lnTo>
                    <a:pt x="78853" y="2195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79" name="Полилиния: фигура 2263">
              <a:extLst>
                <a:ext uri="{FF2B5EF4-FFF2-40B4-BE49-F238E27FC236}">
                  <a16:creationId xmlns:a16="http://schemas.microsoft.com/office/drawing/2014/main" id="{6EFC8A72-DC05-4EB2-B3C1-F7D7C9B9F26B}"/>
                </a:ext>
              </a:extLst>
            </p:cNvPr>
            <p:cNvSpPr/>
            <p:nvPr/>
          </p:nvSpPr>
          <p:spPr>
            <a:xfrm>
              <a:off x="5169482" y="3572196"/>
              <a:ext cx="553998" cy="576817"/>
            </a:xfrm>
            <a:custGeom>
              <a:avLst/>
              <a:gdLst>
                <a:gd name="connsiteX0" fmla="*/ 101433 w 553998"/>
                <a:gd name="connsiteY0" fmla="*/ 392470 h 576817"/>
                <a:gd name="connsiteX1" fmla="*/ 265231 w 553998"/>
                <a:gd name="connsiteY1" fmla="*/ 509554 h 576817"/>
                <a:gd name="connsiteX2" fmla="*/ 266426 w 553998"/>
                <a:gd name="connsiteY2" fmla="*/ 511944 h 576817"/>
                <a:gd name="connsiteX3" fmla="*/ 266426 w 553998"/>
                <a:gd name="connsiteY3" fmla="*/ 525325 h 576817"/>
                <a:gd name="connsiteX4" fmla="*/ 287692 w 553998"/>
                <a:gd name="connsiteY4" fmla="*/ 538347 h 576817"/>
                <a:gd name="connsiteX5" fmla="*/ 297130 w 553998"/>
                <a:gd name="connsiteY5" fmla="*/ 535241 h 576817"/>
                <a:gd name="connsiteX6" fmla="*/ 298086 w 553998"/>
                <a:gd name="connsiteY6" fmla="*/ 535241 h 576817"/>
                <a:gd name="connsiteX7" fmla="*/ 299639 w 553998"/>
                <a:gd name="connsiteY7" fmla="*/ 535241 h 576817"/>
                <a:gd name="connsiteX8" fmla="*/ 322817 w 553998"/>
                <a:gd name="connsiteY8" fmla="*/ 549817 h 576817"/>
                <a:gd name="connsiteX9" fmla="*/ 324131 w 553998"/>
                <a:gd name="connsiteY9" fmla="*/ 552923 h 576817"/>
                <a:gd name="connsiteX10" fmla="*/ 318875 w 553998"/>
                <a:gd name="connsiteY10" fmla="*/ 576818 h 576817"/>
                <a:gd name="connsiteX11" fmla="*/ 392829 w 553998"/>
                <a:gd name="connsiteY11" fmla="*/ 560450 h 576817"/>
                <a:gd name="connsiteX12" fmla="*/ 436795 w 553998"/>
                <a:gd name="connsiteY12" fmla="*/ 512661 h 576817"/>
                <a:gd name="connsiteX13" fmla="*/ 436795 w 553998"/>
                <a:gd name="connsiteY13" fmla="*/ 512661 h 576817"/>
                <a:gd name="connsiteX14" fmla="*/ 553998 w 553998"/>
                <a:gd name="connsiteY14" fmla="*/ 437512 h 576817"/>
                <a:gd name="connsiteX15" fmla="*/ 546233 w 553998"/>
                <a:gd name="connsiteY15" fmla="*/ 417201 h 576817"/>
                <a:gd name="connsiteX16" fmla="*/ 526042 w 553998"/>
                <a:gd name="connsiteY16" fmla="*/ 409794 h 576817"/>
                <a:gd name="connsiteX17" fmla="*/ 511943 w 553998"/>
                <a:gd name="connsiteY17" fmla="*/ 413617 h 576817"/>
                <a:gd name="connsiteX18" fmla="*/ 509435 w 553998"/>
                <a:gd name="connsiteY18" fmla="*/ 413617 h 576817"/>
                <a:gd name="connsiteX19" fmla="*/ 508121 w 553998"/>
                <a:gd name="connsiteY19" fmla="*/ 411347 h 576817"/>
                <a:gd name="connsiteX20" fmla="*/ 507643 w 553998"/>
                <a:gd name="connsiteY20" fmla="*/ 395577 h 576817"/>
                <a:gd name="connsiteX21" fmla="*/ 483748 w 553998"/>
                <a:gd name="connsiteY21" fmla="*/ 358898 h 576817"/>
                <a:gd name="connsiteX22" fmla="*/ 483748 w 553998"/>
                <a:gd name="connsiteY22" fmla="*/ 356628 h 576817"/>
                <a:gd name="connsiteX23" fmla="*/ 485062 w 553998"/>
                <a:gd name="connsiteY23" fmla="*/ 354717 h 576817"/>
                <a:gd name="connsiteX24" fmla="*/ 503700 w 553998"/>
                <a:gd name="connsiteY24" fmla="*/ 342769 h 576817"/>
                <a:gd name="connsiteX25" fmla="*/ 494740 w 553998"/>
                <a:gd name="connsiteY25" fmla="*/ 319472 h 576817"/>
                <a:gd name="connsiteX26" fmla="*/ 495695 w 553998"/>
                <a:gd name="connsiteY26" fmla="*/ 316127 h 576817"/>
                <a:gd name="connsiteX27" fmla="*/ 505970 w 553998"/>
                <a:gd name="connsiteY27" fmla="*/ 307405 h 576817"/>
                <a:gd name="connsiteX28" fmla="*/ 497248 w 553998"/>
                <a:gd name="connsiteY28" fmla="*/ 294502 h 576817"/>
                <a:gd name="connsiteX29" fmla="*/ 497248 w 553998"/>
                <a:gd name="connsiteY29" fmla="*/ 292949 h 576817"/>
                <a:gd name="connsiteX30" fmla="*/ 497248 w 553998"/>
                <a:gd name="connsiteY30" fmla="*/ 262364 h 576817"/>
                <a:gd name="connsiteX31" fmla="*/ 481000 w 553998"/>
                <a:gd name="connsiteY31" fmla="*/ 234048 h 576817"/>
                <a:gd name="connsiteX32" fmla="*/ 481000 w 553998"/>
                <a:gd name="connsiteY32" fmla="*/ 232734 h 576817"/>
                <a:gd name="connsiteX33" fmla="*/ 476460 w 553998"/>
                <a:gd name="connsiteY33" fmla="*/ 164754 h 576817"/>
                <a:gd name="connsiteX34" fmla="*/ 456628 w 553998"/>
                <a:gd name="connsiteY34" fmla="*/ 151134 h 576817"/>
                <a:gd name="connsiteX35" fmla="*/ 455313 w 553998"/>
                <a:gd name="connsiteY35" fmla="*/ 148625 h 576817"/>
                <a:gd name="connsiteX36" fmla="*/ 455313 w 553998"/>
                <a:gd name="connsiteY36" fmla="*/ 132496 h 576817"/>
                <a:gd name="connsiteX37" fmla="*/ 440857 w 553998"/>
                <a:gd name="connsiteY37" fmla="*/ 125208 h 576817"/>
                <a:gd name="connsiteX38" fmla="*/ 439423 w 553998"/>
                <a:gd name="connsiteY38" fmla="*/ 123775 h 576817"/>
                <a:gd name="connsiteX39" fmla="*/ 429507 w 553998"/>
                <a:gd name="connsiteY39" fmla="*/ 100716 h 576817"/>
                <a:gd name="connsiteX40" fmla="*/ 430343 w 553998"/>
                <a:gd name="connsiteY40" fmla="*/ 97252 h 576817"/>
                <a:gd name="connsiteX41" fmla="*/ 455313 w 553998"/>
                <a:gd name="connsiteY41" fmla="*/ 75985 h 576817"/>
                <a:gd name="connsiteX42" fmla="*/ 453401 w 553998"/>
                <a:gd name="connsiteY42" fmla="*/ 23536 h 576817"/>
                <a:gd name="connsiteX43" fmla="*/ 453401 w 553998"/>
                <a:gd name="connsiteY43" fmla="*/ 21864 h 576817"/>
                <a:gd name="connsiteX44" fmla="*/ 464154 w 553998"/>
                <a:gd name="connsiteY44" fmla="*/ 4540 h 576817"/>
                <a:gd name="connsiteX45" fmla="*/ 411227 w 553998"/>
                <a:gd name="connsiteY45" fmla="*/ 0 h 576817"/>
                <a:gd name="connsiteX46" fmla="*/ 381120 w 553998"/>
                <a:gd name="connsiteY46" fmla="*/ 14576 h 576817"/>
                <a:gd name="connsiteX47" fmla="*/ 378372 w 553998"/>
                <a:gd name="connsiteY47" fmla="*/ 14576 h 576817"/>
                <a:gd name="connsiteX48" fmla="*/ 364155 w 553998"/>
                <a:gd name="connsiteY48" fmla="*/ 6213 h 576817"/>
                <a:gd name="connsiteX49" fmla="*/ 315529 w 553998"/>
                <a:gd name="connsiteY49" fmla="*/ 9439 h 576817"/>
                <a:gd name="connsiteX50" fmla="*/ 306210 w 553998"/>
                <a:gd name="connsiteY50" fmla="*/ 16009 h 576817"/>
                <a:gd name="connsiteX51" fmla="*/ 304777 w 553998"/>
                <a:gd name="connsiteY51" fmla="*/ 16607 h 576817"/>
                <a:gd name="connsiteX52" fmla="*/ 261647 w 553998"/>
                <a:gd name="connsiteY52" fmla="*/ 20908 h 576817"/>
                <a:gd name="connsiteX53" fmla="*/ 235004 w 553998"/>
                <a:gd name="connsiteY53" fmla="*/ 40740 h 576817"/>
                <a:gd name="connsiteX54" fmla="*/ 233451 w 553998"/>
                <a:gd name="connsiteY54" fmla="*/ 41338 h 576817"/>
                <a:gd name="connsiteX55" fmla="*/ 212185 w 553998"/>
                <a:gd name="connsiteY55" fmla="*/ 43488 h 576817"/>
                <a:gd name="connsiteX56" fmla="*/ 186498 w 553998"/>
                <a:gd name="connsiteY56" fmla="*/ 64635 h 576817"/>
                <a:gd name="connsiteX57" fmla="*/ 184347 w 553998"/>
                <a:gd name="connsiteY57" fmla="*/ 65233 h 576817"/>
                <a:gd name="connsiteX58" fmla="*/ 172400 w 553998"/>
                <a:gd name="connsiteY58" fmla="*/ 64277 h 576817"/>
                <a:gd name="connsiteX59" fmla="*/ 188887 w 553998"/>
                <a:gd name="connsiteY59" fmla="*/ 88171 h 576817"/>
                <a:gd name="connsiteX60" fmla="*/ 188887 w 553998"/>
                <a:gd name="connsiteY60" fmla="*/ 89844 h 576817"/>
                <a:gd name="connsiteX61" fmla="*/ 188887 w 553998"/>
                <a:gd name="connsiteY61" fmla="*/ 131062 h 576817"/>
                <a:gd name="connsiteX62" fmla="*/ 210154 w 553998"/>
                <a:gd name="connsiteY62" fmla="*/ 150298 h 576817"/>
                <a:gd name="connsiteX63" fmla="*/ 210154 w 553998"/>
                <a:gd name="connsiteY63" fmla="*/ 154001 h 576817"/>
                <a:gd name="connsiteX64" fmla="*/ 198206 w 553998"/>
                <a:gd name="connsiteY64" fmla="*/ 175387 h 576817"/>
                <a:gd name="connsiteX65" fmla="*/ 195220 w 553998"/>
                <a:gd name="connsiteY65" fmla="*/ 176821 h 576817"/>
                <a:gd name="connsiteX66" fmla="*/ 158422 w 553998"/>
                <a:gd name="connsiteY66" fmla="*/ 171683 h 576817"/>
                <a:gd name="connsiteX67" fmla="*/ 150656 w 553998"/>
                <a:gd name="connsiteY67" fmla="*/ 186140 h 576817"/>
                <a:gd name="connsiteX68" fmla="*/ 148027 w 553998"/>
                <a:gd name="connsiteY68" fmla="*/ 187693 h 576817"/>
                <a:gd name="connsiteX69" fmla="*/ 131421 w 553998"/>
                <a:gd name="connsiteY69" fmla="*/ 187693 h 576817"/>
                <a:gd name="connsiteX70" fmla="*/ 137872 w 553998"/>
                <a:gd name="connsiteY70" fmla="*/ 203583 h 576817"/>
                <a:gd name="connsiteX71" fmla="*/ 136438 w 553998"/>
                <a:gd name="connsiteY71" fmla="*/ 207406 h 576817"/>
                <a:gd name="connsiteX72" fmla="*/ 103822 w 553998"/>
                <a:gd name="connsiteY72" fmla="*/ 223654 h 576817"/>
                <a:gd name="connsiteX73" fmla="*/ 94504 w 553998"/>
                <a:gd name="connsiteY73" fmla="*/ 244682 h 576817"/>
                <a:gd name="connsiteX74" fmla="*/ 91756 w 553998"/>
                <a:gd name="connsiteY74" fmla="*/ 246474 h 576817"/>
                <a:gd name="connsiteX75" fmla="*/ 64277 w 553998"/>
                <a:gd name="connsiteY75" fmla="*/ 246474 h 576817"/>
                <a:gd name="connsiteX76" fmla="*/ 55555 w 553998"/>
                <a:gd name="connsiteY76" fmla="*/ 259496 h 576817"/>
                <a:gd name="connsiteX77" fmla="*/ 53046 w 553998"/>
                <a:gd name="connsiteY77" fmla="*/ 260811 h 576817"/>
                <a:gd name="connsiteX78" fmla="*/ 35244 w 553998"/>
                <a:gd name="connsiteY78" fmla="*/ 260811 h 576817"/>
                <a:gd name="connsiteX79" fmla="*/ 0 w 553998"/>
                <a:gd name="connsiteY79" fmla="*/ 282435 h 576817"/>
                <a:gd name="connsiteX80" fmla="*/ 0 w 553998"/>
                <a:gd name="connsiteY80" fmla="*/ 320667 h 57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53998" h="576817">
                  <a:moveTo>
                    <a:pt x="101433" y="392470"/>
                  </a:moveTo>
                  <a:lnTo>
                    <a:pt x="265231" y="509554"/>
                  </a:lnTo>
                  <a:cubicBezTo>
                    <a:pt x="265969" y="510130"/>
                    <a:pt x="266408" y="511008"/>
                    <a:pt x="266426" y="511944"/>
                  </a:cubicBezTo>
                  <a:lnTo>
                    <a:pt x="266426" y="525325"/>
                  </a:lnTo>
                  <a:lnTo>
                    <a:pt x="287692" y="538347"/>
                  </a:lnTo>
                  <a:lnTo>
                    <a:pt x="297130" y="535241"/>
                  </a:lnTo>
                  <a:lnTo>
                    <a:pt x="298086" y="535241"/>
                  </a:lnTo>
                  <a:cubicBezTo>
                    <a:pt x="298589" y="535068"/>
                    <a:pt x="299136" y="535068"/>
                    <a:pt x="299639" y="535241"/>
                  </a:cubicBezTo>
                  <a:lnTo>
                    <a:pt x="322817" y="549817"/>
                  </a:lnTo>
                  <a:cubicBezTo>
                    <a:pt x="323854" y="550482"/>
                    <a:pt x="324376" y="551716"/>
                    <a:pt x="324131" y="552923"/>
                  </a:cubicBezTo>
                  <a:lnTo>
                    <a:pt x="318875" y="576818"/>
                  </a:lnTo>
                  <a:lnTo>
                    <a:pt x="392829" y="560450"/>
                  </a:lnTo>
                  <a:lnTo>
                    <a:pt x="436795" y="512661"/>
                  </a:lnTo>
                  <a:cubicBezTo>
                    <a:pt x="436795" y="512661"/>
                    <a:pt x="436795" y="512661"/>
                    <a:pt x="436795" y="512661"/>
                  </a:cubicBezTo>
                  <a:lnTo>
                    <a:pt x="553998" y="437512"/>
                  </a:lnTo>
                  <a:lnTo>
                    <a:pt x="546233" y="417201"/>
                  </a:lnTo>
                  <a:lnTo>
                    <a:pt x="526042" y="409794"/>
                  </a:lnTo>
                  <a:lnTo>
                    <a:pt x="511943" y="413617"/>
                  </a:lnTo>
                  <a:cubicBezTo>
                    <a:pt x="511156" y="414021"/>
                    <a:pt x="510222" y="414021"/>
                    <a:pt x="509435" y="413617"/>
                  </a:cubicBezTo>
                  <a:cubicBezTo>
                    <a:pt x="508695" y="413081"/>
                    <a:pt x="508217" y="412256"/>
                    <a:pt x="508121" y="411347"/>
                  </a:cubicBezTo>
                  <a:lnTo>
                    <a:pt x="507643" y="395577"/>
                  </a:lnTo>
                  <a:lnTo>
                    <a:pt x="483748" y="358898"/>
                  </a:lnTo>
                  <a:cubicBezTo>
                    <a:pt x="483473" y="358167"/>
                    <a:pt x="483473" y="357360"/>
                    <a:pt x="483748" y="356628"/>
                  </a:cubicBezTo>
                  <a:cubicBezTo>
                    <a:pt x="483882" y="355828"/>
                    <a:pt x="484363" y="355129"/>
                    <a:pt x="485062" y="354717"/>
                  </a:cubicBezTo>
                  <a:lnTo>
                    <a:pt x="503700" y="342769"/>
                  </a:lnTo>
                  <a:lnTo>
                    <a:pt x="494740" y="319472"/>
                  </a:lnTo>
                  <a:cubicBezTo>
                    <a:pt x="494268" y="318269"/>
                    <a:pt x="494659" y="316899"/>
                    <a:pt x="495695" y="316127"/>
                  </a:cubicBezTo>
                  <a:lnTo>
                    <a:pt x="505970" y="307405"/>
                  </a:lnTo>
                  <a:lnTo>
                    <a:pt x="497248" y="294502"/>
                  </a:lnTo>
                  <a:cubicBezTo>
                    <a:pt x="497076" y="293999"/>
                    <a:pt x="497076" y="293452"/>
                    <a:pt x="497248" y="292949"/>
                  </a:cubicBezTo>
                  <a:lnTo>
                    <a:pt x="497248" y="262364"/>
                  </a:lnTo>
                  <a:lnTo>
                    <a:pt x="481000" y="234048"/>
                  </a:lnTo>
                  <a:cubicBezTo>
                    <a:pt x="480877" y="233619"/>
                    <a:pt x="480877" y="233164"/>
                    <a:pt x="481000" y="232734"/>
                  </a:cubicBezTo>
                  <a:lnTo>
                    <a:pt x="476460" y="164754"/>
                  </a:lnTo>
                  <a:lnTo>
                    <a:pt x="456628" y="151134"/>
                  </a:lnTo>
                  <a:cubicBezTo>
                    <a:pt x="455795" y="150572"/>
                    <a:pt x="455302" y="149629"/>
                    <a:pt x="455313" y="148625"/>
                  </a:cubicBezTo>
                  <a:lnTo>
                    <a:pt x="455313" y="132496"/>
                  </a:lnTo>
                  <a:lnTo>
                    <a:pt x="440857" y="125208"/>
                  </a:lnTo>
                  <a:cubicBezTo>
                    <a:pt x="440190" y="124967"/>
                    <a:pt x="439665" y="124442"/>
                    <a:pt x="439423" y="123775"/>
                  </a:cubicBezTo>
                  <a:lnTo>
                    <a:pt x="429507" y="100716"/>
                  </a:lnTo>
                  <a:cubicBezTo>
                    <a:pt x="429064" y="99498"/>
                    <a:pt x="429394" y="98134"/>
                    <a:pt x="430343" y="97252"/>
                  </a:cubicBezTo>
                  <a:lnTo>
                    <a:pt x="455313" y="75985"/>
                  </a:lnTo>
                  <a:lnTo>
                    <a:pt x="453401" y="23536"/>
                  </a:lnTo>
                  <a:cubicBezTo>
                    <a:pt x="453278" y="22986"/>
                    <a:pt x="453278" y="22414"/>
                    <a:pt x="453401" y="21864"/>
                  </a:cubicBezTo>
                  <a:lnTo>
                    <a:pt x="464154" y="4540"/>
                  </a:lnTo>
                  <a:lnTo>
                    <a:pt x="411227" y="0"/>
                  </a:lnTo>
                  <a:lnTo>
                    <a:pt x="381120" y="14576"/>
                  </a:lnTo>
                  <a:cubicBezTo>
                    <a:pt x="380250" y="14985"/>
                    <a:pt x="379243" y="14985"/>
                    <a:pt x="378372" y="14576"/>
                  </a:cubicBezTo>
                  <a:lnTo>
                    <a:pt x="364155" y="6213"/>
                  </a:lnTo>
                  <a:lnTo>
                    <a:pt x="315529" y="9439"/>
                  </a:lnTo>
                  <a:lnTo>
                    <a:pt x="306210" y="16009"/>
                  </a:lnTo>
                  <a:cubicBezTo>
                    <a:pt x="305831" y="16391"/>
                    <a:pt x="305315" y="16606"/>
                    <a:pt x="304777" y="16607"/>
                  </a:cubicBezTo>
                  <a:lnTo>
                    <a:pt x="261647" y="20908"/>
                  </a:lnTo>
                  <a:lnTo>
                    <a:pt x="235004" y="40740"/>
                  </a:lnTo>
                  <a:cubicBezTo>
                    <a:pt x="234542" y="41063"/>
                    <a:pt x="234009" y="41268"/>
                    <a:pt x="233451" y="41338"/>
                  </a:cubicBezTo>
                  <a:lnTo>
                    <a:pt x="212185" y="43488"/>
                  </a:lnTo>
                  <a:lnTo>
                    <a:pt x="186498" y="64635"/>
                  </a:lnTo>
                  <a:cubicBezTo>
                    <a:pt x="185898" y="65130"/>
                    <a:pt x="185116" y="65347"/>
                    <a:pt x="184347" y="65233"/>
                  </a:cubicBezTo>
                  <a:lnTo>
                    <a:pt x="172400" y="64277"/>
                  </a:lnTo>
                  <a:lnTo>
                    <a:pt x="188887" y="88171"/>
                  </a:lnTo>
                  <a:cubicBezTo>
                    <a:pt x="189061" y="88715"/>
                    <a:pt x="189061" y="89300"/>
                    <a:pt x="188887" y="89844"/>
                  </a:cubicBezTo>
                  <a:lnTo>
                    <a:pt x="188887" y="131062"/>
                  </a:lnTo>
                  <a:lnTo>
                    <a:pt x="210154" y="150298"/>
                  </a:lnTo>
                  <a:cubicBezTo>
                    <a:pt x="211012" y="151383"/>
                    <a:pt x="211012" y="152916"/>
                    <a:pt x="210154" y="154001"/>
                  </a:cubicBezTo>
                  <a:lnTo>
                    <a:pt x="198206" y="175387"/>
                  </a:lnTo>
                  <a:cubicBezTo>
                    <a:pt x="197643" y="176479"/>
                    <a:pt x="196424" y="177064"/>
                    <a:pt x="195220" y="176821"/>
                  </a:cubicBezTo>
                  <a:lnTo>
                    <a:pt x="158422" y="171683"/>
                  </a:lnTo>
                  <a:lnTo>
                    <a:pt x="150656" y="186140"/>
                  </a:lnTo>
                  <a:cubicBezTo>
                    <a:pt x="150112" y="187082"/>
                    <a:pt x="149115" y="187671"/>
                    <a:pt x="148027" y="187693"/>
                  </a:cubicBezTo>
                  <a:lnTo>
                    <a:pt x="131421" y="187693"/>
                  </a:lnTo>
                  <a:lnTo>
                    <a:pt x="137872" y="203583"/>
                  </a:lnTo>
                  <a:cubicBezTo>
                    <a:pt x="138476" y="205036"/>
                    <a:pt x="137849" y="206708"/>
                    <a:pt x="136438" y="207406"/>
                  </a:cubicBezTo>
                  <a:lnTo>
                    <a:pt x="103822" y="223654"/>
                  </a:lnTo>
                  <a:lnTo>
                    <a:pt x="94504" y="244682"/>
                  </a:lnTo>
                  <a:cubicBezTo>
                    <a:pt x="94027" y="245774"/>
                    <a:pt x="92947" y="246478"/>
                    <a:pt x="91756" y="246474"/>
                  </a:cubicBezTo>
                  <a:lnTo>
                    <a:pt x="64277" y="246474"/>
                  </a:lnTo>
                  <a:lnTo>
                    <a:pt x="55555" y="259496"/>
                  </a:lnTo>
                  <a:cubicBezTo>
                    <a:pt x="55009" y="260346"/>
                    <a:pt x="54055" y="260845"/>
                    <a:pt x="53046" y="260811"/>
                  </a:cubicBezTo>
                  <a:lnTo>
                    <a:pt x="35244" y="260811"/>
                  </a:lnTo>
                  <a:lnTo>
                    <a:pt x="0" y="282435"/>
                  </a:lnTo>
                  <a:lnTo>
                    <a:pt x="0" y="3206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80" name="Полилиния: фигура 2264">
              <a:extLst>
                <a:ext uri="{FF2B5EF4-FFF2-40B4-BE49-F238E27FC236}">
                  <a16:creationId xmlns:a16="http://schemas.microsoft.com/office/drawing/2014/main" id="{BC60CD3A-FEA7-4308-BE40-A2F76BFB1751}"/>
                </a:ext>
              </a:extLst>
            </p:cNvPr>
            <p:cNvSpPr/>
            <p:nvPr/>
          </p:nvSpPr>
          <p:spPr>
            <a:xfrm>
              <a:off x="5621450" y="3576377"/>
              <a:ext cx="10752" cy="17323"/>
            </a:xfrm>
            <a:custGeom>
              <a:avLst/>
              <a:gdLst>
                <a:gd name="connsiteX0" fmla="*/ 10753 w 10752"/>
                <a:gd name="connsiteY0" fmla="*/ 0 h 17323"/>
                <a:gd name="connsiteX1" fmla="*/ 10753 w 10752"/>
                <a:gd name="connsiteY1" fmla="*/ 0 h 17323"/>
                <a:gd name="connsiteX2" fmla="*/ 0 w 10752"/>
                <a:gd name="connsiteY2" fmla="*/ 17324 h 17323"/>
                <a:gd name="connsiteX3" fmla="*/ 10753 w 10752"/>
                <a:gd name="connsiteY3" fmla="*/ 0 h 17323"/>
              </a:gdLst>
              <a:ahLst/>
              <a:cxnLst>
                <a:cxn ang="0">
                  <a:pos x="connsiteX0" y="connsiteY0"/>
                </a:cxn>
                <a:cxn ang="0">
                  <a:pos x="connsiteX1" y="connsiteY1"/>
                </a:cxn>
                <a:cxn ang="0">
                  <a:pos x="connsiteX2" y="connsiteY2"/>
                </a:cxn>
                <a:cxn ang="0">
                  <a:pos x="connsiteX3" y="connsiteY3"/>
                </a:cxn>
              </a:cxnLst>
              <a:rect l="l" t="t" r="r" b="b"/>
              <a:pathLst>
                <a:path w="10752" h="17323">
                  <a:moveTo>
                    <a:pt x="10753" y="0"/>
                  </a:moveTo>
                  <a:lnTo>
                    <a:pt x="10753" y="0"/>
                  </a:lnTo>
                  <a:lnTo>
                    <a:pt x="0" y="17324"/>
                  </a:lnTo>
                  <a:lnTo>
                    <a:pt x="107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81" name="Полилиния: фигура 2265">
              <a:extLst>
                <a:ext uri="{FF2B5EF4-FFF2-40B4-BE49-F238E27FC236}">
                  <a16:creationId xmlns:a16="http://schemas.microsoft.com/office/drawing/2014/main" id="{848F046A-79E8-4824-8727-CDFDEB4B4DDB}"/>
                </a:ext>
              </a:extLst>
            </p:cNvPr>
            <p:cNvSpPr/>
            <p:nvPr/>
          </p:nvSpPr>
          <p:spPr>
            <a:xfrm>
              <a:off x="5655380" y="3703258"/>
              <a:ext cx="177059" cy="334047"/>
            </a:xfrm>
            <a:custGeom>
              <a:avLst/>
              <a:gdLst>
                <a:gd name="connsiteX0" fmla="*/ 15532 w 177059"/>
                <a:gd name="connsiteY0" fmla="*/ 128673 h 334047"/>
                <a:gd name="connsiteX1" fmla="*/ 15532 w 177059"/>
                <a:gd name="connsiteY1" fmla="*/ 130226 h 334047"/>
                <a:gd name="connsiteX2" fmla="*/ 15532 w 177059"/>
                <a:gd name="connsiteY2" fmla="*/ 160572 h 334047"/>
                <a:gd name="connsiteX3" fmla="*/ 25209 w 177059"/>
                <a:gd name="connsiteY3" fmla="*/ 174909 h 334047"/>
                <a:gd name="connsiteX4" fmla="*/ 24612 w 177059"/>
                <a:gd name="connsiteY4" fmla="*/ 178852 h 334047"/>
                <a:gd name="connsiteX5" fmla="*/ 13859 w 177059"/>
                <a:gd name="connsiteY5" fmla="*/ 187932 h 334047"/>
                <a:gd name="connsiteX6" fmla="*/ 22939 w 177059"/>
                <a:gd name="connsiteY6" fmla="*/ 211826 h 334047"/>
                <a:gd name="connsiteX7" fmla="*/ 21744 w 177059"/>
                <a:gd name="connsiteY7" fmla="*/ 215411 h 334047"/>
                <a:gd name="connsiteX8" fmla="*/ 3584 w 177059"/>
                <a:gd name="connsiteY8" fmla="*/ 227358 h 334047"/>
                <a:gd name="connsiteX9" fmla="*/ 26762 w 177059"/>
                <a:gd name="connsiteY9" fmla="*/ 262244 h 334047"/>
                <a:gd name="connsiteX10" fmla="*/ 26762 w 177059"/>
                <a:gd name="connsiteY10" fmla="*/ 263678 h 334047"/>
                <a:gd name="connsiteX11" fmla="*/ 27479 w 177059"/>
                <a:gd name="connsiteY11" fmla="*/ 276342 h 334047"/>
                <a:gd name="connsiteX12" fmla="*/ 39426 w 177059"/>
                <a:gd name="connsiteY12" fmla="*/ 273236 h 334047"/>
                <a:gd name="connsiteX13" fmla="*/ 41218 w 177059"/>
                <a:gd name="connsiteY13" fmla="*/ 273236 h 334047"/>
                <a:gd name="connsiteX14" fmla="*/ 63560 w 177059"/>
                <a:gd name="connsiteY14" fmla="*/ 281360 h 334047"/>
                <a:gd name="connsiteX15" fmla="*/ 65352 w 177059"/>
                <a:gd name="connsiteY15" fmla="*/ 283033 h 334047"/>
                <a:gd name="connsiteX16" fmla="*/ 73954 w 177059"/>
                <a:gd name="connsiteY16" fmla="*/ 305374 h 334047"/>
                <a:gd name="connsiteX17" fmla="*/ 115770 w 177059"/>
                <a:gd name="connsiteY17" fmla="*/ 315171 h 334047"/>
                <a:gd name="connsiteX18" fmla="*/ 117203 w 177059"/>
                <a:gd name="connsiteY18" fmla="*/ 316007 h 334047"/>
                <a:gd name="connsiteX19" fmla="*/ 135005 w 177059"/>
                <a:gd name="connsiteY19" fmla="*/ 334048 h 334047"/>
                <a:gd name="connsiteX20" fmla="*/ 151492 w 177059"/>
                <a:gd name="connsiteY20" fmla="*/ 323773 h 334047"/>
                <a:gd name="connsiteX21" fmla="*/ 139545 w 177059"/>
                <a:gd name="connsiteY21" fmla="*/ 193786 h 334047"/>
                <a:gd name="connsiteX22" fmla="*/ 139545 w 177059"/>
                <a:gd name="connsiteY22" fmla="*/ 192711 h 334047"/>
                <a:gd name="connsiteX23" fmla="*/ 177060 w 177059"/>
                <a:gd name="connsiteY23" fmla="*/ 56869 h 334047"/>
                <a:gd name="connsiteX24" fmla="*/ 158302 w 177059"/>
                <a:gd name="connsiteY24" fmla="*/ 23058 h 334047"/>
                <a:gd name="connsiteX25" fmla="*/ 107885 w 177059"/>
                <a:gd name="connsiteY25" fmla="*/ 6571 h 334047"/>
                <a:gd name="connsiteX26" fmla="*/ 83154 w 177059"/>
                <a:gd name="connsiteY26" fmla="*/ 9200 h 334047"/>
                <a:gd name="connsiteX27" fmla="*/ 81362 w 177059"/>
                <a:gd name="connsiteY27" fmla="*/ 9200 h 334047"/>
                <a:gd name="connsiteX28" fmla="*/ 64038 w 177059"/>
                <a:gd name="connsiteY28" fmla="*/ 0 h 334047"/>
                <a:gd name="connsiteX29" fmla="*/ 64038 w 177059"/>
                <a:gd name="connsiteY29" fmla="*/ 19116 h 334047"/>
                <a:gd name="connsiteX30" fmla="*/ 69653 w 177059"/>
                <a:gd name="connsiteY30" fmla="*/ 29152 h 334047"/>
                <a:gd name="connsiteX31" fmla="*/ 68817 w 177059"/>
                <a:gd name="connsiteY31" fmla="*/ 33094 h 334047"/>
                <a:gd name="connsiteX32" fmla="*/ 29868 w 177059"/>
                <a:gd name="connsiteY32" fmla="*/ 59856 h 334047"/>
                <a:gd name="connsiteX33" fmla="*/ 32855 w 177059"/>
                <a:gd name="connsiteY33" fmla="*/ 81720 h 334047"/>
                <a:gd name="connsiteX34" fmla="*/ 31422 w 177059"/>
                <a:gd name="connsiteY34" fmla="*/ 84707 h 334047"/>
                <a:gd name="connsiteX35" fmla="*/ 0 w 177059"/>
                <a:gd name="connsiteY35" fmla="*/ 102508 h 33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7059" h="334047">
                  <a:moveTo>
                    <a:pt x="15532" y="128673"/>
                  </a:moveTo>
                  <a:cubicBezTo>
                    <a:pt x="15654" y="129184"/>
                    <a:pt x="15654" y="129716"/>
                    <a:pt x="15532" y="130226"/>
                  </a:cubicBezTo>
                  <a:lnTo>
                    <a:pt x="15532" y="160572"/>
                  </a:lnTo>
                  <a:lnTo>
                    <a:pt x="25209" y="174909"/>
                  </a:lnTo>
                  <a:cubicBezTo>
                    <a:pt x="26045" y="176183"/>
                    <a:pt x="25787" y="177882"/>
                    <a:pt x="24612" y="178852"/>
                  </a:cubicBezTo>
                  <a:lnTo>
                    <a:pt x="13859" y="187932"/>
                  </a:lnTo>
                  <a:lnTo>
                    <a:pt x="22939" y="211826"/>
                  </a:lnTo>
                  <a:cubicBezTo>
                    <a:pt x="23397" y="213154"/>
                    <a:pt x="22907" y="214623"/>
                    <a:pt x="21744" y="215411"/>
                  </a:cubicBezTo>
                  <a:lnTo>
                    <a:pt x="3584" y="227358"/>
                  </a:lnTo>
                  <a:lnTo>
                    <a:pt x="26762" y="262244"/>
                  </a:lnTo>
                  <a:cubicBezTo>
                    <a:pt x="26902" y="262712"/>
                    <a:pt x="26902" y="263210"/>
                    <a:pt x="26762" y="263678"/>
                  </a:cubicBezTo>
                  <a:lnTo>
                    <a:pt x="27479" y="276342"/>
                  </a:lnTo>
                  <a:lnTo>
                    <a:pt x="39426" y="273236"/>
                  </a:lnTo>
                  <a:cubicBezTo>
                    <a:pt x="40011" y="273060"/>
                    <a:pt x="40634" y="273060"/>
                    <a:pt x="41218" y="273236"/>
                  </a:cubicBezTo>
                  <a:lnTo>
                    <a:pt x="63560" y="281360"/>
                  </a:lnTo>
                  <a:cubicBezTo>
                    <a:pt x="64341" y="281680"/>
                    <a:pt x="64979" y="282275"/>
                    <a:pt x="65352" y="283033"/>
                  </a:cubicBezTo>
                  <a:lnTo>
                    <a:pt x="73954" y="305374"/>
                  </a:lnTo>
                  <a:lnTo>
                    <a:pt x="115770" y="315171"/>
                  </a:lnTo>
                  <a:cubicBezTo>
                    <a:pt x="116320" y="315302"/>
                    <a:pt x="116818" y="315593"/>
                    <a:pt x="117203" y="316007"/>
                  </a:cubicBezTo>
                  <a:lnTo>
                    <a:pt x="135005" y="334048"/>
                  </a:lnTo>
                  <a:lnTo>
                    <a:pt x="151492" y="323773"/>
                  </a:lnTo>
                  <a:lnTo>
                    <a:pt x="139545" y="193786"/>
                  </a:lnTo>
                  <a:cubicBezTo>
                    <a:pt x="139485" y="193430"/>
                    <a:pt x="139485" y="193067"/>
                    <a:pt x="139545" y="192711"/>
                  </a:cubicBezTo>
                  <a:lnTo>
                    <a:pt x="177060" y="56869"/>
                  </a:lnTo>
                  <a:lnTo>
                    <a:pt x="158302" y="23058"/>
                  </a:lnTo>
                  <a:lnTo>
                    <a:pt x="107885" y="6571"/>
                  </a:lnTo>
                  <a:lnTo>
                    <a:pt x="83154" y="9200"/>
                  </a:lnTo>
                  <a:cubicBezTo>
                    <a:pt x="82570" y="9383"/>
                    <a:pt x="81945" y="9383"/>
                    <a:pt x="81362" y="9200"/>
                  </a:cubicBezTo>
                  <a:lnTo>
                    <a:pt x="64038" y="0"/>
                  </a:lnTo>
                  <a:lnTo>
                    <a:pt x="64038" y="19116"/>
                  </a:lnTo>
                  <a:lnTo>
                    <a:pt x="69653" y="29152"/>
                  </a:lnTo>
                  <a:cubicBezTo>
                    <a:pt x="70381" y="30493"/>
                    <a:pt x="70026" y="32164"/>
                    <a:pt x="68817" y="33094"/>
                  </a:cubicBezTo>
                  <a:lnTo>
                    <a:pt x="29868" y="59856"/>
                  </a:lnTo>
                  <a:lnTo>
                    <a:pt x="32855" y="81720"/>
                  </a:lnTo>
                  <a:cubicBezTo>
                    <a:pt x="33099" y="82924"/>
                    <a:pt x="32513" y="84143"/>
                    <a:pt x="31422" y="84707"/>
                  </a:cubicBezTo>
                  <a:lnTo>
                    <a:pt x="0" y="1025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82" name="Полилиния: фигура 2266">
              <a:extLst>
                <a:ext uri="{FF2B5EF4-FFF2-40B4-BE49-F238E27FC236}">
                  <a16:creationId xmlns:a16="http://schemas.microsoft.com/office/drawing/2014/main" id="{240DA46E-B043-4F4D-B540-4F20FE3B8342}"/>
                </a:ext>
              </a:extLst>
            </p:cNvPr>
            <p:cNvSpPr/>
            <p:nvPr/>
          </p:nvSpPr>
          <p:spPr>
            <a:xfrm>
              <a:off x="5795284" y="3896805"/>
              <a:ext cx="11947" cy="129867"/>
            </a:xfrm>
            <a:custGeom>
              <a:avLst/>
              <a:gdLst>
                <a:gd name="connsiteX0" fmla="*/ 11947 w 11947"/>
                <a:gd name="connsiteY0" fmla="*/ 129868 h 129867"/>
                <a:gd name="connsiteX1" fmla="*/ 0 w 11947"/>
                <a:gd name="connsiteY1" fmla="*/ 0 h 129867"/>
                <a:gd name="connsiteX2" fmla="*/ 11947 w 11947"/>
                <a:gd name="connsiteY2" fmla="*/ 129868 h 129867"/>
                <a:gd name="connsiteX3" fmla="*/ 11947 w 11947"/>
                <a:gd name="connsiteY3" fmla="*/ 129868 h 129867"/>
              </a:gdLst>
              <a:ahLst/>
              <a:cxnLst>
                <a:cxn ang="0">
                  <a:pos x="connsiteX0" y="connsiteY0"/>
                </a:cxn>
                <a:cxn ang="0">
                  <a:pos x="connsiteX1" y="connsiteY1"/>
                </a:cxn>
                <a:cxn ang="0">
                  <a:pos x="connsiteX2" y="connsiteY2"/>
                </a:cxn>
                <a:cxn ang="0">
                  <a:pos x="connsiteX3" y="connsiteY3"/>
                </a:cxn>
              </a:cxnLst>
              <a:rect l="l" t="t" r="r" b="b"/>
              <a:pathLst>
                <a:path w="11947" h="129867">
                  <a:moveTo>
                    <a:pt x="11947" y="129868"/>
                  </a:moveTo>
                  <a:lnTo>
                    <a:pt x="0" y="0"/>
                  </a:lnTo>
                  <a:lnTo>
                    <a:pt x="11947" y="129868"/>
                  </a:lnTo>
                  <a:lnTo>
                    <a:pt x="11947" y="1298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83" name="Полилиния: фигура 2267">
              <a:extLst>
                <a:ext uri="{FF2B5EF4-FFF2-40B4-BE49-F238E27FC236}">
                  <a16:creationId xmlns:a16="http://schemas.microsoft.com/office/drawing/2014/main" id="{E5A175A7-7367-47DB-8863-2CD6CDB84EA0}"/>
                </a:ext>
              </a:extLst>
            </p:cNvPr>
            <p:cNvSpPr/>
            <p:nvPr/>
          </p:nvSpPr>
          <p:spPr>
            <a:xfrm>
              <a:off x="5795284" y="3760128"/>
              <a:ext cx="37634" cy="135602"/>
            </a:xfrm>
            <a:custGeom>
              <a:avLst/>
              <a:gdLst>
                <a:gd name="connsiteX0" fmla="*/ 37634 w 37634"/>
                <a:gd name="connsiteY0" fmla="*/ 0 h 135602"/>
                <a:gd name="connsiteX1" fmla="*/ 37634 w 37634"/>
                <a:gd name="connsiteY1" fmla="*/ 0 h 135602"/>
                <a:gd name="connsiteX2" fmla="*/ 0 w 37634"/>
                <a:gd name="connsiteY2" fmla="*/ 135602 h 135602"/>
                <a:gd name="connsiteX3" fmla="*/ 37634 w 37634"/>
                <a:gd name="connsiteY3" fmla="*/ 0 h 135602"/>
              </a:gdLst>
              <a:ahLst/>
              <a:cxnLst>
                <a:cxn ang="0">
                  <a:pos x="connsiteX0" y="connsiteY0"/>
                </a:cxn>
                <a:cxn ang="0">
                  <a:pos x="connsiteX1" y="connsiteY1"/>
                </a:cxn>
                <a:cxn ang="0">
                  <a:pos x="connsiteX2" y="connsiteY2"/>
                </a:cxn>
                <a:cxn ang="0">
                  <a:pos x="connsiteX3" y="connsiteY3"/>
                </a:cxn>
              </a:cxnLst>
              <a:rect l="l" t="t" r="r" b="b"/>
              <a:pathLst>
                <a:path w="37634" h="135602">
                  <a:moveTo>
                    <a:pt x="37634" y="0"/>
                  </a:moveTo>
                  <a:lnTo>
                    <a:pt x="37634" y="0"/>
                  </a:lnTo>
                  <a:lnTo>
                    <a:pt x="0" y="135602"/>
                  </a:lnTo>
                  <a:lnTo>
                    <a:pt x="3763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84" name="Полилиния: фигура 2268">
              <a:extLst>
                <a:ext uri="{FF2B5EF4-FFF2-40B4-BE49-F238E27FC236}">
                  <a16:creationId xmlns:a16="http://schemas.microsoft.com/office/drawing/2014/main" id="{866AAB26-313A-4067-A98D-3253962BFC8F}"/>
                </a:ext>
              </a:extLst>
            </p:cNvPr>
            <p:cNvSpPr/>
            <p:nvPr/>
          </p:nvSpPr>
          <p:spPr>
            <a:xfrm>
              <a:off x="5721091" y="3986171"/>
              <a:ext cx="8602" cy="22222"/>
            </a:xfrm>
            <a:custGeom>
              <a:avLst/>
              <a:gdLst>
                <a:gd name="connsiteX0" fmla="*/ 0 w 8602"/>
                <a:gd name="connsiteY0" fmla="*/ 0 h 22222"/>
                <a:gd name="connsiteX1" fmla="*/ 8602 w 8602"/>
                <a:gd name="connsiteY1" fmla="*/ 22222 h 22222"/>
                <a:gd name="connsiteX2" fmla="*/ 8602 w 8602"/>
                <a:gd name="connsiteY2" fmla="*/ 22222 h 22222"/>
                <a:gd name="connsiteX3" fmla="*/ 0 w 8602"/>
                <a:gd name="connsiteY3" fmla="*/ 0 h 22222"/>
              </a:gdLst>
              <a:ahLst/>
              <a:cxnLst>
                <a:cxn ang="0">
                  <a:pos x="connsiteX0" y="connsiteY0"/>
                </a:cxn>
                <a:cxn ang="0">
                  <a:pos x="connsiteX1" y="connsiteY1"/>
                </a:cxn>
                <a:cxn ang="0">
                  <a:pos x="connsiteX2" y="connsiteY2"/>
                </a:cxn>
                <a:cxn ang="0">
                  <a:pos x="connsiteX3" y="connsiteY3"/>
                </a:cxn>
              </a:cxnLst>
              <a:rect l="l" t="t" r="r" b="b"/>
              <a:pathLst>
                <a:path w="8602" h="22222">
                  <a:moveTo>
                    <a:pt x="0" y="0"/>
                  </a:moveTo>
                  <a:lnTo>
                    <a:pt x="8602" y="22222"/>
                  </a:lnTo>
                  <a:lnTo>
                    <a:pt x="8602" y="22222"/>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85" name="Полилиния: фигура 2269">
              <a:extLst>
                <a:ext uri="{FF2B5EF4-FFF2-40B4-BE49-F238E27FC236}">
                  <a16:creationId xmlns:a16="http://schemas.microsoft.com/office/drawing/2014/main" id="{B4725EFF-E6E8-470D-B2EA-406AFE889724}"/>
                </a:ext>
              </a:extLst>
            </p:cNvPr>
            <p:cNvSpPr/>
            <p:nvPr/>
          </p:nvSpPr>
          <p:spPr>
            <a:xfrm>
              <a:off x="5641999" y="4326073"/>
              <a:ext cx="203702" cy="335003"/>
            </a:xfrm>
            <a:custGeom>
              <a:avLst/>
              <a:gdLst>
                <a:gd name="connsiteX0" fmla="*/ 69534 w 203702"/>
                <a:gd name="connsiteY0" fmla="*/ 310153 h 335003"/>
                <a:gd name="connsiteX1" fmla="*/ 99522 w 203702"/>
                <a:gd name="connsiteY1" fmla="*/ 309317 h 335003"/>
                <a:gd name="connsiteX2" fmla="*/ 100836 w 203702"/>
                <a:gd name="connsiteY2" fmla="*/ 309317 h 335003"/>
                <a:gd name="connsiteX3" fmla="*/ 119832 w 203702"/>
                <a:gd name="connsiteY3" fmla="*/ 317680 h 335003"/>
                <a:gd name="connsiteX4" fmla="*/ 162723 w 203702"/>
                <a:gd name="connsiteY4" fmla="*/ 317680 h 335003"/>
                <a:gd name="connsiteX5" fmla="*/ 164515 w 203702"/>
                <a:gd name="connsiteY5" fmla="*/ 318397 h 335003"/>
                <a:gd name="connsiteX6" fmla="*/ 175387 w 203702"/>
                <a:gd name="connsiteY6" fmla="*/ 326999 h 335003"/>
                <a:gd name="connsiteX7" fmla="*/ 183272 w 203702"/>
                <a:gd name="connsiteY7" fmla="*/ 320786 h 335003"/>
                <a:gd name="connsiteX8" fmla="*/ 185064 w 203702"/>
                <a:gd name="connsiteY8" fmla="*/ 320189 h 335003"/>
                <a:gd name="connsiteX9" fmla="*/ 185662 w 203702"/>
                <a:gd name="connsiteY9" fmla="*/ 320189 h 335003"/>
                <a:gd name="connsiteX10" fmla="*/ 187693 w 203702"/>
                <a:gd name="connsiteY10" fmla="*/ 321622 h 335003"/>
                <a:gd name="connsiteX11" fmla="*/ 195936 w 203702"/>
                <a:gd name="connsiteY11" fmla="*/ 335004 h 335003"/>
                <a:gd name="connsiteX12" fmla="*/ 203702 w 203702"/>
                <a:gd name="connsiteY12" fmla="*/ 328910 h 335003"/>
                <a:gd name="connsiteX13" fmla="*/ 193069 w 203702"/>
                <a:gd name="connsiteY13" fmla="*/ 296414 h 335003"/>
                <a:gd name="connsiteX14" fmla="*/ 164873 w 203702"/>
                <a:gd name="connsiteY14" fmla="*/ 275864 h 335003"/>
                <a:gd name="connsiteX15" fmla="*/ 163559 w 203702"/>
                <a:gd name="connsiteY15" fmla="*/ 273833 h 335003"/>
                <a:gd name="connsiteX16" fmla="*/ 164396 w 203702"/>
                <a:gd name="connsiteY16" fmla="*/ 271443 h 335003"/>
                <a:gd name="connsiteX17" fmla="*/ 173236 w 203702"/>
                <a:gd name="connsiteY17" fmla="*/ 261527 h 335003"/>
                <a:gd name="connsiteX18" fmla="*/ 157824 w 203702"/>
                <a:gd name="connsiteY18" fmla="*/ 253164 h 335003"/>
                <a:gd name="connsiteX19" fmla="*/ 156271 w 203702"/>
                <a:gd name="connsiteY19" fmla="*/ 250297 h 335003"/>
                <a:gd name="connsiteX20" fmla="*/ 157466 w 203702"/>
                <a:gd name="connsiteY20" fmla="*/ 233570 h 335003"/>
                <a:gd name="connsiteX21" fmla="*/ 145519 w 203702"/>
                <a:gd name="connsiteY21" fmla="*/ 206928 h 335003"/>
                <a:gd name="connsiteX22" fmla="*/ 145519 w 203702"/>
                <a:gd name="connsiteY22" fmla="*/ 204419 h 335003"/>
                <a:gd name="connsiteX23" fmla="*/ 147430 w 203702"/>
                <a:gd name="connsiteY23" fmla="*/ 202866 h 335003"/>
                <a:gd name="connsiteX24" fmla="*/ 161289 w 203702"/>
                <a:gd name="connsiteY24" fmla="*/ 198445 h 335003"/>
                <a:gd name="connsiteX25" fmla="*/ 162126 w 203702"/>
                <a:gd name="connsiteY25" fmla="*/ 185423 h 335003"/>
                <a:gd name="connsiteX26" fmla="*/ 165112 w 203702"/>
                <a:gd name="connsiteY26" fmla="*/ 182555 h 335003"/>
                <a:gd name="connsiteX27" fmla="*/ 171206 w 203702"/>
                <a:gd name="connsiteY27" fmla="*/ 182555 h 335003"/>
                <a:gd name="connsiteX28" fmla="*/ 183153 w 203702"/>
                <a:gd name="connsiteY28" fmla="*/ 150297 h 335003"/>
                <a:gd name="connsiteX29" fmla="*/ 169294 w 203702"/>
                <a:gd name="connsiteY29" fmla="*/ 135363 h 335003"/>
                <a:gd name="connsiteX30" fmla="*/ 137753 w 203702"/>
                <a:gd name="connsiteY30" fmla="*/ 111469 h 335003"/>
                <a:gd name="connsiteX31" fmla="*/ 136916 w 203702"/>
                <a:gd name="connsiteY31" fmla="*/ 107645 h 335003"/>
                <a:gd name="connsiteX32" fmla="*/ 146475 w 203702"/>
                <a:gd name="connsiteY32" fmla="*/ 91278 h 335003"/>
                <a:gd name="connsiteX33" fmla="*/ 149223 w 203702"/>
                <a:gd name="connsiteY33" fmla="*/ 89724 h 335003"/>
                <a:gd name="connsiteX34" fmla="*/ 182077 w 203702"/>
                <a:gd name="connsiteY34" fmla="*/ 91636 h 335003"/>
                <a:gd name="connsiteX35" fmla="*/ 168936 w 203702"/>
                <a:gd name="connsiteY35" fmla="*/ 70250 h 335003"/>
                <a:gd name="connsiteX36" fmla="*/ 168936 w 203702"/>
                <a:gd name="connsiteY36" fmla="*/ 68339 h 335003"/>
                <a:gd name="connsiteX37" fmla="*/ 172042 w 203702"/>
                <a:gd name="connsiteY37" fmla="*/ 41816 h 335003"/>
                <a:gd name="connsiteX38" fmla="*/ 156152 w 203702"/>
                <a:gd name="connsiteY38" fmla="*/ 0 h 335003"/>
                <a:gd name="connsiteX39" fmla="*/ 142651 w 203702"/>
                <a:gd name="connsiteY39" fmla="*/ 0 h 335003"/>
                <a:gd name="connsiteX40" fmla="*/ 143846 w 203702"/>
                <a:gd name="connsiteY40" fmla="*/ 19116 h 335003"/>
                <a:gd name="connsiteX41" fmla="*/ 150775 w 203702"/>
                <a:gd name="connsiteY41" fmla="*/ 28435 h 335003"/>
                <a:gd name="connsiteX42" fmla="*/ 151373 w 203702"/>
                <a:gd name="connsiteY42" fmla="*/ 30585 h 335003"/>
                <a:gd name="connsiteX43" fmla="*/ 148745 w 203702"/>
                <a:gd name="connsiteY43" fmla="*/ 48984 h 335003"/>
                <a:gd name="connsiteX44" fmla="*/ 147550 w 203702"/>
                <a:gd name="connsiteY44" fmla="*/ 51015 h 335003"/>
                <a:gd name="connsiteX45" fmla="*/ 141098 w 203702"/>
                <a:gd name="connsiteY45" fmla="*/ 55913 h 335003"/>
                <a:gd name="connsiteX46" fmla="*/ 130704 w 203702"/>
                <a:gd name="connsiteY46" fmla="*/ 89605 h 335003"/>
                <a:gd name="connsiteX47" fmla="*/ 129031 w 203702"/>
                <a:gd name="connsiteY47" fmla="*/ 91517 h 335003"/>
                <a:gd name="connsiteX48" fmla="*/ 117084 w 203702"/>
                <a:gd name="connsiteY48" fmla="*/ 96893 h 335003"/>
                <a:gd name="connsiteX49" fmla="*/ 113739 w 203702"/>
                <a:gd name="connsiteY49" fmla="*/ 129509 h 335003"/>
                <a:gd name="connsiteX50" fmla="*/ 111469 w 203702"/>
                <a:gd name="connsiteY50" fmla="*/ 132138 h 335003"/>
                <a:gd name="connsiteX51" fmla="*/ 100238 w 203702"/>
                <a:gd name="connsiteY51" fmla="*/ 134886 h 335003"/>
                <a:gd name="connsiteX52" fmla="*/ 84946 w 203702"/>
                <a:gd name="connsiteY52" fmla="*/ 173236 h 335003"/>
                <a:gd name="connsiteX53" fmla="*/ 78614 w 203702"/>
                <a:gd name="connsiteY53" fmla="*/ 197728 h 335003"/>
                <a:gd name="connsiteX54" fmla="*/ 75627 w 203702"/>
                <a:gd name="connsiteY54" fmla="*/ 199998 h 335003"/>
                <a:gd name="connsiteX55" fmla="*/ 61290 w 203702"/>
                <a:gd name="connsiteY55" fmla="*/ 199998 h 335003"/>
                <a:gd name="connsiteX56" fmla="*/ 58423 w 203702"/>
                <a:gd name="connsiteY56" fmla="*/ 197967 h 335003"/>
                <a:gd name="connsiteX57" fmla="*/ 52927 w 203702"/>
                <a:gd name="connsiteY57" fmla="*/ 181600 h 335003"/>
                <a:gd name="connsiteX58" fmla="*/ 42294 w 203702"/>
                <a:gd name="connsiteY58" fmla="*/ 189246 h 335003"/>
                <a:gd name="connsiteX59" fmla="*/ 38590 w 203702"/>
                <a:gd name="connsiteY59" fmla="*/ 189246 h 335003"/>
                <a:gd name="connsiteX60" fmla="*/ 33572 w 203702"/>
                <a:gd name="connsiteY60" fmla="*/ 184945 h 335003"/>
                <a:gd name="connsiteX61" fmla="*/ 6930 w 203702"/>
                <a:gd name="connsiteY61" fmla="*/ 210154 h 335003"/>
                <a:gd name="connsiteX62" fmla="*/ 6930 w 203702"/>
                <a:gd name="connsiteY62" fmla="*/ 225088 h 335003"/>
                <a:gd name="connsiteX63" fmla="*/ 6930 w 203702"/>
                <a:gd name="connsiteY63" fmla="*/ 226641 h 335003"/>
                <a:gd name="connsiteX64" fmla="*/ 0 w 203702"/>
                <a:gd name="connsiteY64" fmla="*/ 238588 h 335003"/>
                <a:gd name="connsiteX65" fmla="*/ 28674 w 203702"/>
                <a:gd name="connsiteY65" fmla="*/ 255315 h 335003"/>
                <a:gd name="connsiteX66" fmla="*/ 30107 w 203702"/>
                <a:gd name="connsiteY66" fmla="*/ 257346 h 335003"/>
                <a:gd name="connsiteX67" fmla="*/ 35962 w 203702"/>
                <a:gd name="connsiteY67" fmla="*/ 288050 h 335003"/>
                <a:gd name="connsiteX68" fmla="*/ 35962 w 203702"/>
                <a:gd name="connsiteY68" fmla="*/ 289484 h 335003"/>
                <a:gd name="connsiteX69" fmla="*/ 29152 w 203702"/>
                <a:gd name="connsiteY69" fmla="*/ 313379 h 335003"/>
                <a:gd name="connsiteX70" fmla="*/ 41099 w 203702"/>
                <a:gd name="connsiteY70" fmla="*/ 321503 h 335003"/>
                <a:gd name="connsiteX71" fmla="*/ 67502 w 203702"/>
                <a:gd name="connsiteY71" fmla="*/ 321503 h 335003"/>
                <a:gd name="connsiteX72" fmla="*/ 67502 w 203702"/>
                <a:gd name="connsiteY72" fmla="*/ 313259 h 335003"/>
                <a:gd name="connsiteX73" fmla="*/ 69534 w 203702"/>
                <a:gd name="connsiteY73" fmla="*/ 310153 h 33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3702" h="335003">
                  <a:moveTo>
                    <a:pt x="69534" y="310153"/>
                  </a:moveTo>
                  <a:lnTo>
                    <a:pt x="99522" y="309317"/>
                  </a:lnTo>
                  <a:cubicBezTo>
                    <a:pt x="99944" y="309150"/>
                    <a:pt x="100413" y="309150"/>
                    <a:pt x="100836" y="309317"/>
                  </a:cubicBezTo>
                  <a:lnTo>
                    <a:pt x="119832" y="317680"/>
                  </a:lnTo>
                  <a:lnTo>
                    <a:pt x="162723" y="317680"/>
                  </a:lnTo>
                  <a:cubicBezTo>
                    <a:pt x="163378" y="317737"/>
                    <a:pt x="164001" y="317987"/>
                    <a:pt x="164515" y="318397"/>
                  </a:cubicBezTo>
                  <a:lnTo>
                    <a:pt x="175387" y="326999"/>
                  </a:lnTo>
                  <a:lnTo>
                    <a:pt x="183272" y="320786"/>
                  </a:lnTo>
                  <a:cubicBezTo>
                    <a:pt x="183797" y="320413"/>
                    <a:pt x="184421" y="320205"/>
                    <a:pt x="185064" y="320189"/>
                  </a:cubicBezTo>
                  <a:lnTo>
                    <a:pt x="185662" y="320189"/>
                  </a:lnTo>
                  <a:cubicBezTo>
                    <a:pt x="186509" y="320363"/>
                    <a:pt x="187245" y="320883"/>
                    <a:pt x="187693" y="321622"/>
                  </a:cubicBezTo>
                  <a:lnTo>
                    <a:pt x="195936" y="335004"/>
                  </a:lnTo>
                  <a:lnTo>
                    <a:pt x="203702" y="328910"/>
                  </a:lnTo>
                  <a:lnTo>
                    <a:pt x="193069" y="296414"/>
                  </a:lnTo>
                  <a:lnTo>
                    <a:pt x="164873" y="275864"/>
                  </a:lnTo>
                  <a:cubicBezTo>
                    <a:pt x="164168" y="275403"/>
                    <a:pt x="163691" y="274665"/>
                    <a:pt x="163559" y="273833"/>
                  </a:cubicBezTo>
                  <a:cubicBezTo>
                    <a:pt x="163549" y="272963"/>
                    <a:pt x="163845" y="272117"/>
                    <a:pt x="164396" y="271443"/>
                  </a:cubicBezTo>
                  <a:lnTo>
                    <a:pt x="173236" y="261527"/>
                  </a:lnTo>
                  <a:lnTo>
                    <a:pt x="157824" y="253164"/>
                  </a:lnTo>
                  <a:cubicBezTo>
                    <a:pt x="156761" y="252625"/>
                    <a:pt x="156142" y="251483"/>
                    <a:pt x="156271" y="250297"/>
                  </a:cubicBezTo>
                  <a:lnTo>
                    <a:pt x="157466" y="233570"/>
                  </a:lnTo>
                  <a:lnTo>
                    <a:pt x="145519" y="206928"/>
                  </a:lnTo>
                  <a:cubicBezTo>
                    <a:pt x="145166" y="206129"/>
                    <a:pt x="145166" y="205218"/>
                    <a:pt x="145519" y="204419"/>
                  </a:cubicBezTo>
                  <a:cubicBezTo>
                    <a:pt x="145915" y="203660"/>
                    <a:pt x="146606" y="203098"/>
                    <a:pt x="147430" y="202866"/>
                  </a:cubicBezTo>
                  <a:lnTo>
                    <a:pt x="161289" y="198445"/>
                  </a:lnTo>
                  <a:lnTo>
                    <a:pt x="162126" y="185423"/>
                  </a:lnTo>
                  <a:cubicBezTo>
                    <a:pt x="162246" y="183846"/>
                    <a:pt x="163532" y="182612"/>
                    <a:pt x="165112" y="182555"/>
                  </a:cubicBezTo>
                  <a:lnTo>
                    <a:pt x="171206" y="182555"/>
                  </a:lnTo>
                  <a:lnTo>
                    <a:pt x="183153" y="150297"/>
                  </a:lnTo>
                  <a:lnTo>
                    <a:pt x="169294" y="135363"/>
                  </a:lnTo>
                  <a:lnTo>
                    <a:pt x="137753" y="111469"/>
                  </a:lnTo>
                  <a:cubicBezTo>
                    <a:pt x="136562" y="110580"/>
                    <a:pt x="136205" y="108950"/>
                    <a:pt x="136916" y="107645"/>
                  </a:cubicBezTo>
                  <a:lnTo>
                    <a:pt x="146475" y="91278"/>
                  </a:lnTo>
                  <a:cubicBezTo>
                    <a:pt x="147144" y="90411"/>
                    <a:pt x="148135" y="89851"/>
                    <a:pt x="149223" y="89724"/>
                  </a:cubicBezTo>
                  <a:lnTo>
                    <a:pt x="182077" y="91636"/>
                  </a:lnTo>
                  <a:lnTo>
                    <a:pt x="168936" y="70250"/>
                  </a:lnTo>
                  <a:cubicBezTo>
                    <a:pt x="168707" y="69634"/>
                    <a:pt x="168707" y="68956"/>
                    <a:pt x="168936" y="68339"/>
                  </a:cubicBezTo>
                  <a:lnTo>
                    <a:pt x="172042" y="41816"/>
                  </a:lnTo>
                  <a:lnTo>
                    <a:pt x="156152" y="0"/>
                  </a:lnTo>
                  <a:lnTo>
                    <a:pt x="142651" y="0"/>
                  </a:lnTo>
                  <a:lnTo>
                    <a:pt x="143846" y="19116"/>
                  </a:lnTo>
                  <a:lnTo>
                    <a:pt x="150775" y="28435"/>
                  </a:lnTo>
                  <a:cubicBezTo>
                    <a:pt x="151257" y="29041"/>
                    <a:pt x="151472" y="29817"/>
                    <a:pt x="151373" y="30585"/>
                  </a:cubicBezTo>
                  <a:lnTo>
                    <a:pt x="148745" y="48984"/>
                  </a:lnTo>
                  <a:cubicBezTo>
                    <a:pt x="148672" y="49806"/>
                    <a:pt x="148233" y="50552"/>
                    <a:pt x="147550" y="51015"/>
                  </a:cubicBezTo>
                  <a:lnTo>
                    <a:pt x="141098" y="55913"/>
                  </a:lnTo>
                  <a:lnTo>
                    <a:pt x="130704" y="89605"/>
                  </a:lnTo>
                  <a:cubicBezTo>
                    <a:pt x="130459" y="90459"/>
                    <a:pt x="129846" y="91160"/>
                    <a:pt x="129031" y="91517"/>
                  </a:cubicBezTo>
                  <a:lnTo>
                    <a:pt x="117084" y="96893"/>
                  </a:lnTo>
                  <a:lnTo>
                    <a:pt x="113739" y="129509"/>
                  </a:lnTo>
                  <a:cubicBezTo>
                    <a:pt x="113622" y="130781"/>
                    <a:pt x="112709" y="131836"/>
                    <a:pt x="111469" y="132138"/>
                  </a:cubicBezTo>
                  <a:lnTo>
                    <a:pt x="100238" y="134886"/>
                  </a:lnTo>
                  <a:lnTo>
                    <a:pt x="84946" y="173236"/>
                  </a:lnTo>
                  <a:lnTo>
                    <a:pt x="78614" y="197728"/>
                  </a:lnTo>
                  <a:cubicBezTo>
                    <a:pt x="78239" y="199069"/>
                    <a:pt x="77019" y="199996"/>
                    <a:pt x="75627" y="199998"/>
                  </a:cubicBezTo>
                  <a:lnTo>
                    <a:pt x="61290" y="199998"/>
                  </a:lnTo>
                  <a:cubicBezTo>
                    <a:pt x="59995" y="200015"/>
                    <a:pt x="58837" y="199194"/>
                    <a:pt x="58423" y="197967"/>
                  </a:cubicBezTo>
                  <a:lnTo>
                    <a:pt x="52927" y="181600"/>
                  </a:lnTo>
                  <a:lnTo>
                    <a:pt x="42294" y="189246"/>
                  </a:lnTo>
                  <a:cubicBezTo>
                    <a:pt x="41225" y="190150"/>
                    <a:pt x="39659" y="190150"/>
                    <a:pt x="38590" y="189246"/>
                  </a:cubicBezTo>
                  <a:lnTo>
                    <a:pt x="33572" y="184945"/>
                  </a:lnTo>
                  <a:lnTo>
                    <a:pt x="6930" y="210154"/>
                  </a:lnTo>
                  <a:lnTo>
                    <a:pt x="6930" y="225088"/>
                  </a:lnTo>
                  <a:cubicBezTo>
                    <a:pt x="7051" y="225598"/>
                    <a:pt x="7051" y="226131"/>
                    <a:pt x="6930" y="226641"/>
                  </a:cubicBezTo>
                  <a:lnTo>
                    <a:pt x="0" y="238588"/>
                  </a:lnTo>
                  <a:lnTo>
                    <a:pt x="28674" y="255315"/>
                  </a:lnTo>
                  <a:cubicBezTo>
                    <a:pt x="29378" y="255799"/>
                    <a:pt x="29887" y="256519"/>
                    <a:pt x="30107" y="257346"/>
                  </a:cubicBezTo>
                  <a:lnTo>
                    <a:pt x="35962" y="288050"/>
                  </a:lnTo>
                  <a:cubicBezTo>
                    <a:pt x="36078" y="288521"/>
                    <a:pt x="36078" y="289013"/>
                    <a:pt x="35962" y="289484"/>
                  </a:cubicBezTo>
                  <a:lnTo>
                    <a:pt x="29152" y="313379"/>
                  </a:lnTo>
                  <a:lnTo>
                    <a:pt x="41099" y="321503"/>
                  </a:lnTo>
                  <a:lnTo>
                    <a:pt x="67502" y="321503"/>
                  </a:lnTo>
                  <a:lnTo>
                    <a:pt x="67502" y="313259"/>
                  </a:lnTo>
                  <a:cubicBezTo>
                    <a:pt x="67419" y="311889"/>
                    <a:pt x="68244" y="310626"/>
                    <a:pt x="69534" y="31015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86" name="Полилиния: фигура 2270">
              <a:extLst>
                <a:ext uri="{FF2B5EF4-FFF2-40B4-BE49-F238E27FC236}">
                  <a16:creationId xmlns:a16="http://schemas.microsoft.com/office/drawing/2014/main" id="{13882719-8515-45CF-A338-0B0053BF1D10}"/>
                </a:ext>
              </a:extLst>
            </p:cNvPr>
            <p:cNvSpPr/>
            <p:nvPr/>
          </p:nvSpPr>
          <p:spPr>
            <a:xfrm>
              <a:off x="5670076" y="4639333"/>
              <a:ext cx="12186" cy="8124"/>
            </a:xfrm>
            <a:custGeom>
              <a:avLst/>
              <a:gdLst>
                <a:gd name="connsiteX0" fmla="*/ 0 w 12186"/>
                <a:gd name="connsiteY0" fmla="*/ 0 h 8124"/>
                <a:gd name="connsiteX1" fmla="*/ 12186 w 12186"/>
                <a:gd name="connsiteY1" fmla="*/ 8124 h 8124"/>
                <a:gd name="connsiteX2" fmla="*/ 0 w 12186"/>
                <a:gd name="connsiteY2" fmla="*/ 0 h 8124"/>
                <a:gd name="connsiteX3" fmla="*/ 0 w 12186"/>
                <a:gd name="connsiteY3" fmla="*/ 0 h 8124"/>
              </a:gdLst>
              <a:ahLst/>
              <a:cxnLst>
                <a:cxn ang="0">
                  <a:pos x="connsiteX0" y="connsiteY0"/>
                </a:cxn>
                <a:cxn ang="0">
                  <a:pos x="connsiteX1" y="connsiteY1"/>
                </a:cxn>
                <a:cxn ang="0">
                  <a:pos x="connsiteX2" y="connsiteY2"/>
                </a:cxn>
                <a:cxn ang="0">
                  <a:pos x="connsiteX3" y="connsiteY3"/>
                </a:cxn>
              </a:cxnLst>
              <a:rect l="l" t="t" r="r" b="b"/>
              <a:pathLst>
                <a:path w="12186" h="8124">
                  <a:moveTo>
                    <a:pt x="0" y="0"/>
                  </a:moveTo>
                  <a:lnTo>
                    <a:pt x="12186" y="8124"/>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87" name="Полилиния: фигура 2271">
              <a:extLst>
                <a:ext uri="{FF2B5EF4-FFF2-40B4-BE49-F238E27FC236}">
                  <a16:creationId xmlns:a16="http://schemas.microsoft.com/office/drawing/2014/main" id="{46DD59A4-263F-4DF6-B789-B0000BD41F02}"/>
                </a:ext>
              </a:extLst>
            </p:cNvPr>
            <p:cNvSpPr/>
            <p:nvPr/>
          </p:nvSpPr>
          <p:spPr>
            <a:xfrm>
              <a:off x="5742835" y="4635629"/>
              <a:ext cx="19115" cy="8362"/>
            </a:xfrm>
            <a:custGeom>
              <a:avLst/>
              <a:gdLst>
                <a:gd name="connsiteX0" fmla="*/ 0 w 19115"/>
                <a:gd name="connsiteY0" fmla="*/ 0 h 8362"/>
                <a:gd name="connsiteX1" fmla="*/ 18996 w 19115"/>
                <a:gd name="connsiteY1" fmla="*/ 8363 h 8362"/>
                <a:gd name="connsiteX2" fmla="*/ 19116 w 19115"/>
                <a:gd name="connsiteY2" fmla="*/ 8363 h 8362"/>
                <a:gd name="connsiteX3" fmla="*/ 0 w 19115"/>
                <a:gd name="connsiteY3" fmla="*/ 0 h 8362"/>
              </a:gdLst>
              <a:ahLst/>
              <a:cxnLst>
                <a:cxn ang="0">
                  <a:pos x="connsiteX0" y="connsiteY0"/>
                </a:cxn>
                <a:cxn ang="0">
                  <a:pos x="connsiteX1" y="connsiteY1"/>
                </a:cxn>
                <a:cxn ang="0">
                  <a:pos x="connsiteX2" y="connsiteY2"/>
                </a:cxn>
                <a:cxn ang="0">
                  <a:pos x="connsiteX3" y="connsiteY3"/>
                </a:cxn>
              </a:cxnLst>
              <a:rect l="l" t="t" r="r" b="b"/>
              <a:pathLst>
                <a:path w="19115" h="8362">
                  <a:moveTo>
                    <a:pt x="0" y="0"/>
                  </a:moveTo>
                  <a:lnTo>
                    <a:pt x="18996" y="8363"/>
                  </a:lnTo>
                  <a:lnTo>
                    <a:pt x="19116" y="836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88" name="Полилиния: фигура 2272">
              <a:extLst>
                <a:ext uri="{FF2B5EF4-FFF2-40B4-BE49-F238E27FC236}">
                  <a16:creationId xmlns:a16="http://schemas.microsoft.com/office/drawing/2014/main" id="{70FF8C90-C3F5-46EB-8FA2-AFBAA6290564}"/>
                </a:ext>
              </a:extLst>
            </p:cNvPr>
            <p:cNvSpPr/>
            <p:nvPr/>
          </p:nvSpPr>
          <p:spPr>
            <a:xfrm>
              <a:off x="5761951" y="4643992"/>
              <a:ext cx="42771" cy="597"/>
            </a:xfrm>
            <a:custGeom>
              <a:avLst/>
              <a:gdLst>
                <a:gd name="connsiteX0" fmla="*/ 42771 w 42771"/>
                <a:gd name="connsiteY0" fmla="*/ 598 h 597"/>
                <a:gd name="connsiteX1" fmla="*/ 0 w 42771"/>
                <a:gd name="connsiteY1" fmla="*/ 0 h 597"/>
                <a:gd name="connsiteX2" fmla="*/ 0 w 42771"/>
                <a:gd name="connsiteY2" fmla="*/ 0 h 597"/>
                <a:gd name="connsiteX3" fmla="*/ 42771 w 42771"/>
                <a:gd name="connsiteY3" fmla="*/ 598 h 597"/>
              </a:gdLst>
              <a:ahLst/>
              <a:cxnLst>
                <a:cxn ang="0">
                  <a:pos x="connsiteX0" y="connsiteY0"/>
                </a:cxn>
                <a:cxn ang="0">
                  <a:pos x="connsiteX1" y="connsiteY1"/>
                </a:cxn>
                <a:cxn ang="0">
                  <a:pos x="connsiteX2" y="connsiteY2"/>
                </a:cxn>
                <a:cxn ang="0">
                  <a:pos x="connsiteX3" y="connsiteY3"/>
                </a:cxn>
              </a:cxnLst>
              <a:rect l="l" t="t" r="r" b="b"/>
              <a:pathLst>
                <a:path w="42771" h="597">
                  <a:moveTo>
                    <a:pt x="42771" y="598"/>
                  </a:moveTo>
                  <a:lnTo>
                    <a:pt x="0" y="0"/>
                  </a:lnTo>
                  <a:lnTo>
                    <a:pt x="0" y="0"/>
                  </a:lnTo>
                  <a:lnTo>
                    <a:pt x="42771" y="5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89" name="Полилиния: фигура 2273">
              <a:extLst>
                <a:ext uri="{FF2B5EF4-FFF2-40B4-BE49-F238E27FC236}">
                  <a16:creationId xmlns:a16="http://schemas.microsoft.com/office/drawing/2014/main" id="{3C01C3C9-2BBC-485A-A768-9176B96D7C3C}"/>
                </a:ext>
              </a:extLst>
            </p:cNvPr>
            <p:cNvSpPr/>
            <p:nvPr/>
          </p:nvSpPr>
          <p:spPr>
            <a:xfrm>
              <a:off x="5761831" y="4643992"/>
              <a:ext cx="119" cy="11947"/>
            </a:xfrm>
            <a:custGeom>
              <a:avLst/>
              <a:gdLst>
                <a:gd name="connsiteX0" fmla="*/ 120 w 119"/>
                <a:gd name="connsiteY0" fmla="*/ 0 h 11947"/>
                <a:gd name="connsiteX1" fmla="*/ 120 w 119"/>
                <a:gd name="connsiteY1" fmla="*/ 0 h 11947"/>
                <a:gd name="connsiteX2" fmla="*/ 0 w 119"/>
                <a:gd name="connsiteY2" fmla="*/ 0 h 11947"/>
                <a:gd name="connsiteX3" fmla="*/ 120 w 119"/>
                <a:gd name="connsiteY3" fmla="*/ 0 h 11947"/>
                <a:gd name="connsiteX4" fmla="*/ 120 w 119"/>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47">
                  <a:moveTo>
                    <a:pt x="120" y="0"/>
                  </a:moveTo>
                  <a:lnTo>
                    <a:pt x="120" y="0"/>
                  </a:lnTo>
                  <a:lnTo>
                    <a:pt x="0" y="0"/>
                  </a:lnTo>
                  <a:lnTo>
                    <a:pt x="120" y="0"/>
                  </a:lnTo>
                  <a:lnTo>
                    <a:pt x="1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90" name="Полилиния: фигура 2274">
              <a:extLst>
                <a:ext uri="{FF2B5EF4-FFF2-40B4-BE49-F238E27FC236}">
                  <a16:creationId xmlns:a16="http://schemas.microsoft.com/office/drawing/2014/main" id="{45CFB99C-F86F-44C6-8827-50C6D4BDEA4D}"/>
                </a:ext>
              </a:extLst>
            </p:cNvPr>
            <p:cNvSpPr/>
            <p:nvPr/>
          </p:nvSpPr>
          <p:spPr>
            <a:xfrm>
              <a:off x="4941288" y="3899672"/>
              <a:ext cx="317918" cy="376221"/>
            </a:xfrm>
            <a:custGeom>
              <a:avLst/>
              <a:gdLst>
                <a:gd name="connsiteX0" fmla="*/ 136080 w 317918"/>
                <a:gd name="connsiteY0" fmla="*/ 372160 h 376221"/>
                <a:gd name="connsiteX1" fmla="*/ 136080 w 317918"/>
                <a:gd name="connsiteY1" fmla="*/ 354119 h 376221"/>
                <a:gd name="connsiteX2" fmla="*/ 137872 w 317918"/>
                <a:gd name="connsiteY2" fmla="*/ 351371 h 376221"/>
                <a:gd name="connsiteX3" fmla="*/ 151612 w 317918"/>
                <a:gd name="connsiteY3" fmla="*/ 345278 h 376221"/>
                <a:gd name="connsiteX4" fmla="*/ 155196 w 317918"/>
                <a:gd name="connsiteY4" fmla="*/ 346353 h 376221"/>
                <a:gd name="connsiteX5" fmla="*/ 167143 w 317918"/>
                <a:gd name="connsiteY5" fmla="*/ 363080 h 376221"/>
                <a:gd name="connsiteX6" fmla="*/ 178374 w 317918"/>
                <a:gd name="connsiteY6" fmla="*/ 353880 h 376221"/>
                <a:gd name="connsiteX7" fmla="*/ 180285 w 317918"/>
                <a:gd name="connsiteY7" fmla="*/ 353283 h 376221"/>
                <a:gd name="connsiteX8" fmla="*/ 198206 w 317918"/>
                <a:gd name="connsiteY8" fmla="*/ 353283 h 376221"/>
                <a:gd name="connsiteX9" fmla="*/ 214216 w 317918"/>
                <a:gd name="connsiteY9" fmla="*/ 341336 h 376221"/>
                <a:gd name="connsiteX10" fmla="*/ 217322 w 317918"/>
                <a:gd name="connsiteY10" fmla="*/ 341336 h 376221"/>
                <a:gd name="connsiteX11" fmla="*/ 218995 w 317918"/>
                <a:gd name="connsiteY11" fmla="*/ 344084 h 376221"/>
                <a:gd name="connsiteX12" fmla="*/ 218995 w 317918"/>
                <a:gd name="connsiteY12" fmla="*/ 352805 h 376221"/>
                <a:gd name="connsiteX13" fmla="*/ 308361 w 317918"/>
                <a:gd name="connsiteY13" fmla="*/ 352805 h 376221"/>
                <a:gd name="connsiteX14" fmla="*/ 312543 w 317918"/>
                <a:gd name="connsiteY14" fmla="*/ 332614 h 376221"/>
                <a:gd name="connsiteX15" fmla="*/ 304538 w 317918"/>
                <a:gd name="connsiteY15" fmla="*/ 327238 h 376221"/>
                <a:gd name="connsiteX16" fmla="*/ 303343 w 317918"/>
                <a:gd name="connsiteY16" fmla="*/ 325087 h 376221"/>
                <a:gd name="connsiteX17" fmla="*/ 277537 w 317918"/>
                <a:gd name="connsiteY17" fmla="*/ 67861 h 376221"/>
                <a:gd name="connsiteX18" fmla="*/ 278254 w 317918"/>
                <a:gd name="connsiteY18" fmla="*/ 65591 h 376221"/>
                <a:gd name="connsiteX19" fmla="*/ 280524 w 317918"/>
                <a:gd name="connsiteY19" fmla="*/ 64516 h 376221"/>
                <a:gd name="connsiteX20" fmla="*/ 317919 w 317918"/>
                <a:gd name="connsiteY20" fmla="*/ 64516 h 376221"/>
                <a:gd name="connsiteX21" fmla="*/ 228194 w 317918"/>
                <a:gd name="connsiteY21" fmla="*/ 0 h 376221"/>
                <a:gd name="connsiteX22" fmla="*/ 228194 w 317918"/>
                <a:gd name="connsiteY22" fmla="*/ 33692 h 376221"/>
                <a:gd name="connsiteX23" fmla="*/ 225208 w 317918"/>
                <a:gd name="connsiteY23" fmla="*/ 36678 h 376221"/>
                <a:gd name="connsiteX24" fmla="*/ 137753 w 317918"/>
                <a:gd name="connsiteY24" fmla="*/ 36678 h 376221"/>
                <a:gd name="connsiteX25" fmla="*/ 137753 w 317918"/>
                <a:gd name="connsiteY25" fmla="*/ 112544 h 376221"/>
                <a:gd name="connsiteX26" fmla="*/ 135961 w 317918"/>
                <a:gd name="connsiteY26" fmla="*/ 115292 h 376221"/>
                <a:gd name="connsiteX27" fmla="*/ 119115 w 317918"/>
                <a:gd name="connsiteY27" fmla="*/ 121982 h 376221"/>
                <a:gd name="connsiteX28" fmla="*/ 107168 w 317918"/>
                <a:gd name="connsiteY28" fmla="*/ 135722 h 376221"/>
                <a:gd name="connsiteX29" fmla="*/ 110274 w 317918"/>
                <a:gd name="connsiteY29" fmla="*/ 179688 h 376221"/>
                <a:gd name="connsiteX30" fmla="*/ 109438 w 317918"/>
                <a:gd name="connsiteY30" fmla="*/ 181838 h 376221"/>
                <a:gd name="connsiteX31" fmla="*/ 107287 w 317918"/>
                <a:gd name="connsiteY31" fmla="*/ 182794 h 376221"/>
                <a:gd name="connsiteX32" fmla="*/ 1195 w 317918"/>
                <a:gd name="connsiteY32" fmla="*/ 182794 h 376221"/>
                <a:gd name="connsiteX33" fmla="*/ 0 w 317918"/>
                <a:gd name="connsiteY33" fmla="*/ 189126 h 376221"/>
                <a:gd name="connsiteX34" fmla="*/ 21625 w 317918"/>
                <a:gd name="connsiteY34" fmla="*/ 205255 h 376221"/>
                <a:gd name="connsiteX35" fmla="*/ 22819 w 317918"/>
                <a:gd name="connsiteY35" fmla="*/ 207525 h 376221"/>
                <a:gd name="connsiteX36" fmla="*/ 27360 w 317918"/>
                <a:gd name="connsiteY36" fmla="*/ 281718 h 376221"/>
                <a:gd name="connsiteX37" fmla="*/ 27360 w 317918"/>
                <a:gd name="connsiteY37" fmla="*/ 282794 h 376221"/>
                <a:gd name="connsiteX38" fmla="*/ 15412 w 317918"/>
                <a:gd name="connsiteY38" fmla="*/ 322100 h 376221"/>
                <a:gd name="connsiteX39" fmla="*/ 65591 w 317918"/>
                <a:gd name="connsiteY39" fmla="*/ 314813 h 376221"/>
                <a:gd name="connsiteX40" fmla="*/ 68219 w 317918"/>
                <a:gd name="connsiteY40" fmla="*/ 315768 h 376221"/>
                <a:gd name="connsiteX41" fmla="*/ 83751 w 317918"/>
                <a:gd name="connsiteY41" fmla="*/ 332375 h 376221"/>
                <a:gd name="connsiteX42" fmla="*/ 99044 w 317918"/>
                <a:gd name="connsiteY42" fmla="*/ 332375 h 376221"/>
                <a:gd name="connsiteX43" fmla="*/ 101911 w 317918"/>
                <a:gd name="connsiteY43" fmla="*/ 334884 h 376221"/>
                <a:gd name="connsiteX44" fmla="*/ 105495 w 317918"/>
                <a:gd name="connsiteY44" fmla="*/ 352327 h 376221"/>
                <a:gd name="connsiteX45" fmla="*/ 128076 w 317918"/>
                <a:gd name="connsiteY45" fmla="*/ 376222 h 37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7918" h="376221">
                  <a:moveTo>
                    <a:pt x="136080" y="372160"/>
                  </a:moveTo>
                  <a:lnTo>
                    <a:pt x="136080" y="354119"/>
                  </a:lnTo>
                  <a:cubicBezTo>
                    <a:pt x="136076" y="352928"/>
                    <a:pt x="136780" y="351848"/>
                    <a:pt x="137872" y="351371"/>
                  </a:cubicBezTo>
                  <a:lnTo>
                    <a:pt x="151612" y="345278"/>
                  </a:lnTo>
                  <a:cubicBezTo>
                    <a:pt x="152908" y="344700"/>
                    <a:pt x="154432" y="345157"/>
                    <a:pt x="155196" y="346353"/>
                  </a:cubicBezTo>
                  <a:lnTo>
                    <a:pt x="167143" y="363080"/>
                  </a:lnTo>
                  <a:lnTo>
                    <a:pt x="178374" y="353880"/>
                  </a:lnTo>
                  <a:cubicBezTo>
                    <a:pt x="178941" y="353504"/>
                    <a:pt x="179604" y="353296"/>
                    <a:pt x="180285" y="353283"/>
                  </a:cubicBezTo>
                  <a:lnTo>
                    <a:pt x="198206" y="353283"/>
                  </a:lnTo>
                  <a:lnTo>
                    <a:pt x="214216" y="341336"/>
                  </a:lnTo>
                  <a:cubicBezTo>
                    <a:pt x="215183" y="340804"/>
                    <a:pt x="216355" y="340804"/>
                    <a:pt x="217322" y="341336"/>
                  </a:cubicBezTo>
                  <a:cubicBezTo>
                    <a:pt x="218347" y="341869"/>
                    <a:pt x="218992" y="342928"/>
                    <a:pt x="218995" y="344084"/>
                  </a:cubicBezTo>
                  <a:lnTo>
                    <a:pt x="218995" y="352805"/>
                  </a:lnTo>
                  <a:lnTo>
                    <a:pt x="308361" y="352805"/>
                  </a:lnTo>
                  <a:lnTo>
                    <a:pt x="312543" y="332614"/>
                  </a:lnTo>
                  <a:lnTo>
                    <a:pt x="304538" y="327238"/>
                  </a:lnTo>
                  <a:cubicBezTo>
                    <a:pt x="303791" y="326779"/>
                    <a:pt x="303338" y="325963"/>
                    <a:pt x="303343" y="325087"/>
                  </a:cubicBezTo>
                  <a:lnTo>
                    <a:pt x="277537" y="67861"/>
                  </a:lnTo>
                  <a:cubicBezTo>
                    <a:pt x="277400" y="67033"/>
                    <a:pt x="277666" y="66190"/>
                    <a:pt x="278254" y="65591"/>
                  </a:cubicBezTo>
                  <a:cubicBezTo>
                    <a:pt x="278816" y="64916"/>
                    <a:pt x="279646" y="64523"/>
                    <a:pt x="280524" y="64516"/>
                  </a:cubicBezTo>
                  <a:lnTo>
                    <a:pt x="317919" y="64516"/>
                  </a:lnTo>
                  <a:lnTo>
                    <a:pt x="228194" y="0"/>
                  </a:lnTo>
                  <a:lnTo>
                    <a:pt x="228194" y="33692"/>
                  </a:lnTo>
                  <a:cubicBezTo>
                    <a:pt x="228194" y="35341"/>
                    <a:pt x="226857" y="36678"/>
                    <a:pt x="225208" y="36678"/>
                  </a:cubicBezTo>
                  <a:lnTo>
                    <a:pt x="137753" y="36678"/>
                  </a:lnTo>
                  <a:lnTo>
                    <a:pt x="137753" y="112544"/>
                  </a:lnTo>
                  <a:cubicBezTo>
                    <a:pt x="137757" y="113735"/>
                    <a:pt x="137053" y="114815"/>
                    <a:pt x="135961" y="115292"/>
                  </a:cubicBezTo>
                  <a:lnTo>
                    <a:pt x="119115" y="121982"/>
                  </a:lnTo>
                  <a:lnTo>
                    <a:pt x="107168" y="135722"/>
                  </a:lnTo>
                  <a:lnTo>
                    <a:pt x="110274" y="179688"/>
                  </a:lnTo>
                  <a:cubicBezTo>
                    <a:pt x="110309" y="180490"/>
                    <a:pt x="110005" y="181270"/>
                    <a:pt x="109438" y="181838"/>
                  </a:cubicBezTo>
                  <a:cubicBezTo>
                    <a:pt x="108912" y="182478"/>
                    <a:pt x="108115" y="182832"/>
                    <a:pt x="107287" y="182794"/>
                  </a:cubicBezTo>
                  <a:lnTo>
                    <a:pt x="1195" y="182794"/>
                  </a:lnTo>
                  <a:lnTo>
                    <a:pt x="0" y="189126"/>
                  </a:lnTo>
                  <a:lnTo>
                    <a:pt x="21625" y="205255"/>
                  </a:lnTo>
                  <a:cubicBezTo>
                    <a:pt x="22331" y="205805"/>
                    <a:pt x="22767" y="206632"/>
                    <a:pt x="22819" y="207525"/>
                  </a:cubicBezTo>
                  <a:lnTo>
                    <a:pt x="27360" y="281718"/>
                  </a:lnTo>
                  <a:cubicBezTo>
                    <a:pt x="27478" y="282067"/>
                    <a:pt x="27478" y="282445"/>
                    <a:pt x="27360" y="282794"/>
                  </a:cubicBezTo>
                  <a:lnTo>
                    <a:pt x="15412" y="322100"/>
                  </a:lnTo>
                  <a:lnTo>
                    <a:pt x="65591" y="314813"/>
                  </a:lnTo>
                  <a:cubicBezTo>
                    <a:pt x="66567" y="314715"/>
                    <a:pt x="67534" y="315067"/>
                    <a:pt x="68219" y="315768"/>
                  </a:cubicBezTo>
                  <a:lnTo>
                    <a:pt x="83751" y="332375"/>
                  </a:lnTo>
                  <a:lnTo>
                    <a:pt x="99044" y="332375"/>
                  </a:lnTo>
                  <a:cubicBezTo>
                    <a:pt x="100429" y="332532"/>
                    <a:pt x="101571" y="333532"/>
                    <a:pt x="101911" y="334884"/>
                  </a:cubicBezTo>
                  <a:lnTo>
                    <a:pt x="105495" y="352327"/>
                  </a:lnTo>
                  <a:lnTo>
                    <a:pt x="128076" y="3762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91" name="Полилиния: фигура 2275">
              <a:extLst>
                <a:ext uri="{FF2B5EF4-FFF2-40B4-BE49-F238E27FC236}">
                  <a16:creationId xmlns:a16="http://schemas.microsoft.com/office/drawing/2014/main" id="{4163EF9B-023B-4077-8166-63B15423E01E}"/>
                </a:ext>
              </a:extLst>
            </p:cNvPr>
            <p:cNvSpPr/>
            <p:nvPr/>
          </p:nvSpPr>
          <p:spPr>
            <a:xfrm>
              <a:off x="5169482" y="3899672"/>
              <a:ext cx="90202" cy="64515"/>
            </a:xfrm>
            <a:custGeom>
              <a:avLst/>
              <a:gdLst>
                <a:gd name="connsiteX0" fmla="*/ 90202 w 90202"/>
                <a:gd name="connsiteY0" fmla="*/ 64516 h 64515"/>
                <a:gd name="connsiteX1" fmla="*/ 0 w 90202"/>
                <a:gd name="connsiteY1" fmla="*/ 0 h 64515"/>
                <a:gd name="connsiteX2" fmla="*/ 0 w 90202"/>
                <a:gd name="connsiteY2" fmla="*/ 0 h 64515"/>
                <a:gd name="connsiteX3" fmla="*/ 90202 w 90202"/>
                <a:gd name="connsiteY3" fmla="*/ 64516 h 64515"/>
                <a:gd name="connsiteX4" fmla="*/ 90202 w 90202"/>
                <a:gd name="connsiteY4" fmla="*/ 64516 h 6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02" h="64515">
                  <a:moveTo>
                    <a:pt x="90202" y="64516"/>
                  </a:moveTo>
                  <a:lnTo>
                    <a:pt x="0" y="0"/>
                  </a:lnTo>
                  <a:lnTo>
                    <a:pt x="0" y="0"/>
                  </a:lnTo>
                  <a:lnTo>
                    <a:pt x="90202" y="64516"/>
                  </a:lnTo>
                  <a:lnTo>
                    <a:pt x="90202" y="645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92" name="Полилиния: фигура 2276">
              <a:extLst>
                <a:ext uri="{FF2B5EF4-FFF2-40B4-BE49-F238E27FC236}">
                  <a16:creationId xmlns:a16="http://schemas.microsoft.com/office/drawing/2014/main" id="{2AE8CAF1-3AB1-43F7-894C-DC5F0C0B3B0D}"/>
                </a:ext>
              </a:extLst>
            </p:cNvPr>
            <p:cNvSpPr/>
            <p:nvPr/>
          </p:nvSpPr>
          <p:spPr>
            <a:xfrm>
              <a:off x="4951562" y="4288559"/>
              <a:ext cx="73237" cy="28195"/>
            </a:xfrm>
            <a:custGeom>
              <a:avLst/>
              <a:gdLst>
                <a:gd name="connsiteX0" fmla="*/ 0 w 73237"/>
                <a:gd name="connsiteY0" fmla="*/ 28196 h 28195"/>
                <a:gd name="connsiteX1" fmla="*/ 19235 w 73237"/>
                <a:gd name="connsiteY1" fmla="*/ 28196 h 28195"/>
                <a:gd name="connsiteX2" fmla="*/ 42294 w 73237"/>
                <a:gd name="connsiteY2" fmla="*/ 18877 h 28195"/>
                <a:gd name="connsiteX3" fmla="*/ 45161 w 73237"/>
                <a:gd name="connsiteY3" fmla="*/ 18877 h 28195"/>
                <a:gd name="connsiteX4" fmla="*/ 53405 w 73237"/>
                <a:gd name="connsiteY4" fmla="*/ 25089 h 28195"/>
                <a:gd name="connsiteX5" fmla="*/ 73237 w 73237"/>
                <a:gd name="connsiteY5" fmla="*/ 22461 h 28195"/>
                <a:gd name="connsiteX6" fmla="*/ 70490 w 73237"/>
                <a:gd name="connsiteY6" fmla="*/ 11947 h 28195"/>
                <a:gd name="connsiteX7" fmla="*/ 42772 w 73237"/>
                <a:gd name="connsiteY7" fmla="*/ 0 h 28195"/>
                <a:gd name="connsiteX8" fmla="*/ 34528 w 73237"/>
                <a:gd name="connsiteY8" fmla="*/ 10514 h 28195"/>
                <a:gd name="connsiteX9" fmla="*/ 32258 w 73237"/>
                <a:gd name="connsiteY9" fmla="*/ 11589 h 28195"/>
                <a:gd name="connsiteX10" fmla="*/ 12067 w 73237"/>
                <a:gd name="connsiteY10" fmla="*/ 11589 h 28195"/>
                <a:gd name="connsiteX11" fmla="*/ 120 w 73237"/>
                <a:gd name="connsiteY11" fmla="*/ 24970 h 2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237" h="28195">
                  <a:moveTo>
                    <a:pt x="0" y="28196"/>
                  </a:moveTo>
                  <a:lnTo>
                    <a:pt x="19235" y="28196"/>
                  </a:lnTo>
                  <a:lnTo>
                    <a:pt x="42294" y="18877"/>
                  </a:lnTo>
                  <a:cubicBezTo>
                    <a:pt x="43192" y="18409"/>
                    <a:pt x="44263" y="18409"/>
                    <a:pt x="45161" y="18877"/>
                  </a:cubicBezTo>
                  <a:lnTo>
                    <a:pt x="53405" y="25089"/>
                  </a:lnTo>
                  <a:lnTo>
                    <a:pt x="73237" y="22461"/>
                  </a:lnTo>
                  <a:lnTo>
                    <a:pt x="70490" y="11947"/>
                  </a:lnTo>
                  <a:lnTo>
                    <a:pt x="42772" y="0"/>
                  </a:lnTo>
                  <a:lnTo>
                    <a:pt x="34528" y="10514"/>
                  </a:lnTo>
                  <a:cubicBezTo>
                    <a:pt x="33989" y="11217"/>
                    <a:pt x="33144" y="11617"/>
                    <a:pt x="32258" y="11589"/>
                  </a:cubicBezTo>
                  <a:lnTo>
                    <a:pt x="12067" y="11589"/>
                  </a:lnTo>
                  <a:lnTo>
                    <a:pt x="120" y="249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93" name="Полилиния: фигура 2277">
              <a:extLst>
                <a:ext uri="{FF2B5EF4-FFF2-40B4-BE49-F238E27FC236}">
                  <a16:creationId xmlns:a16="http://schemas.microsoft.com/office/drawing/2014/main" id="{A0C2CDF8-24EB-46AF-BEF9-689EB4B9AD6C}"/>
                </a:ext>
              </a:extLst>
            </p:cNvPr>
            <p:cNvSpPr/>
            <p:nvPr/>
          </p:nvSpPr>
          <p:spPr>
            <a:xfrm>
              <a:off x="5048216" y="4422966"/>
              <a:ext cx="68936" cy="78493"/>
            </a:xfrm>
            <a:custGeom>
              <a:avLst/>
              <a:gdLst>
                <a:gd name="connsiteX0" fmla="*/ 60334 w 68936"/>
                <a:gd name="connsiteY0" fmla="*/ 40263 h 78493"/>
                <a:gd name="connsiteX1" fmla="*/ 60334 w 68936"/>
                <a:gd name="connsiteY1" fmla="*/ 15651 h 78493"/>
                <a:gd name="connsiteX2" fmla="*/ 48387 w 68936"/>
                <a:gd name="connsiteY2" fmla="*/ 0 h 78493"/>
                <a:gd name="connsiteX3" fmla="*/ 33214 w 68936"/>
                <a:gd name="connsiteY3" fmla="*/ 0 h 78493"/>
                <a:gd name="connsiteX4" fmla="*/ 26643 w 68936"/>
                <a:gd name="connsiteY4" fmla="*/ 4659 h 78493"/>
                <a:gd name="connsiteX5" fmla="*/ 25209 w 68936"/>
                <a:gd name="connsiteY5" fmla="*/ 4659 h 78493"/>
                <a:gd name="connsiteX6" fmla="*/ 23656 w 68936"/>
                <a:gd name="connsiteY6" fmla="*/ 4659 h 78493"/>
                <a:gd name="connsiteX7" fmla="*/ 16010 w 68936"/>
                <a:gd name="connsiteY7" fmla="*/ 836 h 78493"/>
                <a:gd name="connsiteX8" fmla="*/ 4062 w 68936"/>
                <a:gd name="connsiteY8" fmla="*/ 26881 h 78493"/>
                <a:gd name="connsiteX9" fmla="*/ 1434 w 68936"/>
                <a:gd name="connsiteY9" fmla="*/ 28673 h 78493"/>
                <a:gd name="connsiteX10" fmla="*/ 0 w 68936"/>
                <a:gd name="connsiteY10" fmla="*/ 28674 h 78493"/>
                <a:gd name="connsiteX11" fmla="*/ 4421 w 68936"/>
                <a:gd name="connsiteY11" fmla="*/ 49701 h 78493"/>
                <a:gd name="connsiteX12" fmla="*/ 16368 w 68936"/>
                <a:gd name="connsiteY12" fmla="*/ 63799 h 78493"/>
                <a:gd name="connsiteX13" fmla="*/ 43489 w 68936"/>
                <a:gd name="connsiteY13" fmla="*/ 77180 h 78493"/>
                <a:gd name="connsiteX14" fmla="*/ 45042 w 68936"/>
                <a:gd name="connsiteY14" fmla="*/ 78494 h 78493"/>
                <a:gd name="connsiteX15" fmla="*/ 68936 w 68936"/>
                <a:gd name="connsiteY15" fmla="*/ 47192 h 78493"/>
                <a:gd name="connsiteX16" fmla="*/ 62007 w 68936"/>
                <a:gd name="connsiteY16" fmla="*/ 42532 h 78493"/>
                <a:gd name="connsiteX17" fmla="*/ 60334 w 68936"/>
                <a:gd name="connsiteY17" fmla="*/ 40262 h 7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936" h="78493">
                  <a:moveTo>
                    <a:pt x="60334" y="40263"/>
                  </a:moveTo>
                  <a:lnTo>
                    <a:pt x="60334" y="15651"/>
                  </a:lnTo>
                  <a:lnTo>
                    <a:pt x="48387" y="0"/>
                  </a:lnTo>
                  <a:lnTo>
                    <a:pt x="33214" y="0"/>
                  </a:lnTo>
                  <a:lnTo>
                    <a:pt x="26643" y="4659"/>
                  </a:lnTo>
                  <a:cubicBezTo>
                    <a:pt x="26181" y="4834"/>
                    <a:pt x="25671" y="4834"/>
                    <a:pt x="25209" y="4659"/>
                  </a:cubicBezTo>
                  <a:cubicBezTo>
                    <a:pt x="24707" y="4842"/>
                    <a:pt x="24158" y="4842"/>
                    <a:pt x="23656" y="4659"/>
                  </a:cubicBezTo>
                  <a:lnTo>
                    <a:pt x="16010" y="836"/>
                  </a:lnTo>
                  <a:lnTo>
                    <a:pt x="4062" y="26881"/>
                  </a:lnTo>
                  <a:cubicBezTo>
                    <a:pt x="3604" y="27934"/>
                    <a:pt x="2582" y="28631"/>
                    <a:pt x="1434" y="28673"/>
                  </a:cubicBezTo>
                  <a:lnTo>
                    <a:pt x="0" y="28674"/>
                  </a:lnTo>
                  <a:lnTo>
                    <a:pt x="4421" y="49701"/>
                  </a:lnTo>
                  <a:lnTo>
                    <a:pt x="16368" y="63799"/>
                  </a:lnTo>
                  <a:lnTo>
                    <a:pt x="43489" y="77180"/>
                  </a:lnTo>
                  <a:lnTo>
                    <a:pt x="45042" y="78494"/>
                  </a:lnTo>
                  <a:lnTo>
                    <a:pt x="68936" y="47192"/>
                  </a:lnTo>
                  <a:lnTo>
                    <a:pt x="62007" y="42532"/>
                  </a:lnTo>
                  <a:cubicBezTo>
                    <a:pt x="61105" y="42103"/>
                    <a:pt x="60477" y="41251"/>
                    <a:pt x="60334" y="4026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94" name="Полилиния: фигура 2278">
              <a:extLst>
                <a:ext uri="{FF2B5EF4-FFF2-40B4-BE49-F238E27FC236}">
                  <a16:creationId xmlns:a16="http://schemas.microsoft.com/office/drawing/2014/main" id="{B1A26735-6892-4060-8175-C4C875A4E40F}"/>
                </a:ext>
              </a:extLst>
            </p:cNvPr>
            <p:cNvSpPr/>
            <p:nvPr/>
          </p:nvSpPr>
          <p:spPr>
            <a:xfrm>
              <a:off x="5098037" y="4467888"/>
              <a:ext cx="104539" cy="107048"/>
            </a:xfrm>
            <a:custGeom>
              <a:avLst/>
              <a:gdLst>
                <a:gd name="connsiteX0" fmla="*/ 57467 w 104539"/>
                <a:gd name="connsiteY0" fmla="*/ 29152 h 107048"/>
                <a:gd name="connsiteX1" fmla="*/ 57467 w 104539"/>
                <a:gd name="connsiteY1" fmla="*/ 29152 h 107048"/>
                <a:gd name="connsiteX2" fmla="*/ 56272 w 104539"/>
                <a:gd name="connsiteY2" fmla="*/ 29152 h 107048"/>
                <a:gd name="connsiteX3" fmla="*/ 55197 w 104539"/>
                <a:gd name="connsiteY3" fmla="*/ 27598 h 107048"/>
                <a:gd name="connsiteX4" fmla="*/ 47431 w 104539"/>
                <a:gd name="connsiteY4" fmla="*/ 0 h 107048"/>
                <a:gd name="connsiteX5" fmla="*/ 25448 w 104539"/>
                <a:gd name="connsiteY5" fmla="*/ 5615 h 107048"/>
                <a:gd name="connsiteX6" fmla="*/ 0 w 104539"/>
                <a:gd name="connsiteY6" fmla="*/ 38709 h 107048"/>
                <a:gd name="connsiteX7" fmla="*/ 59020 w 104539"/>
                <a:gd name="connsiteY7" fmla="*/ 89247 h 107048"/>
                <a:gd name="connsiteX8" fmla="*/ 98327 w 104539"/>
                <a:gd name="connsiteY8" fmla="*/ 107048 h 107048"/>
                <a:gd name="connsiteX9" fmla="*/ 104539 w 104539"/>
                <a:gd name="connsiteY9" fmla="*/ 75507 h 107048"/>
                <a:gd name="connsiteX10" fmla="*/ 76463 w 104539"/>
                <a:gd name="connsiteY10" fmla="*/ 57108 h 107048"/>
                <a:gd name="connsiteX11" fmla="*/ 75268 w 104539"/>
                <a:gd name="connsiteY11" fmla="*/ 54002 h 107048"/>
                <a:gd name="connsiteX12" fmla="*/ 80406 w 104539"/>
                <a:gd name="connsiteY12" fmla="*/ 28793 h 107048"/>
                <a:gd name="connsiteX13" fmla="*/ 58184 w 104539"/>
                <a:gd name="connsiteY13" fmla="*/ 29749 h 10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39" h="107048">
                  <a:moveTo>
                    <a:pt x="57467" y="29152"/>
                  </a:moveTo>
                  <a:lnTo>
                    <a:pt x="57467" y="29152"/>
                  </a:lnTo>
                  <a:cubicBezTo>
                    <a:pt x="57077" y="29272"/>
                    <a:pt x="56661" y="29272"/>
                    <a:pt x="56272" y="29152"/>
                  </a:cubicBezTo>
                  <a:cubicBezTo>
                    <a:pt x="55781" y="28739"/>
                    <a:pt x="55410" y="28203"/>
                    <a:pt x="55197" y="27598"/>
                  </a:cubicBezTo>
                  <a:lnTo>
                    <a:pt x="47431" y="0"/>
                  </a:lnTo>
                  <a:lnTo>
                    <a:pt x="25448" y="5615"/>
                  </a:lnTo>
                  <a:lnTo>
                    <a:pt x="0" y="38709"/>
                  </a:lnTo>
                  <a:lnTo>
                    <a:pt x="59020" y="89247"/>
                  </a:lnTo>
                  <a:lnTo>
                    <a:pt x="98327" y="107048"/>
                  </a:lnTo>
                  <a:lnTo>
                    <a:pt x="104539" y="75507"/>
                  </a:lnTo>
                  <a:lnTo>
                    <a:pt x="76463" y="57108"/>
                  </a:lnTo>
                  <a:cubicBezTo>
                    <a:pt x="75497" y="56391"/>
                    <a:pt x="75031" y="55181"/>
                    <a:pt x="75268" y="54002"/>
                  </a:cubicBezTo>
                  <a:lnTo>
                    <a:pt x="80406" y="28793"/>
                  </a:lnTo>
                  <a:lnTo>
                    <a:pt x="58184" y="297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95" name="Полилиния: фигура 2279">
              <a:extLst>
                <a:ext uri="{FF2B5EF4-FFF2-40B4-BE49-F238E27FC236}">
                  <a16:creationId xmlns:a16="http://schemas.microsoft.com/office/drawing/2014/main" id="{717482B4-B598-4B79-B193-26C8915EA043}"/>
                </a:ext>
              </a:extLst>
            </p:cNvPr>
            <p:cNvSpPr/>
            <p:nvPr/>
          </p:nvSpPr>
          <p:spPr>
            <a:xfrm>
              <a:off x="5097439" y="4472428"/>
              <a:ext cx="25447" cy="33094"/>
            </a:xfrm>
            <a:custGeom>
              <a:avLst/>
              <a:gdLst>
                <a:gd name="connsiteX0" fmla="*/ 25448 w 25447"/>
                <a:gd name="connsiteY0" fmla="*/ 0 h 33094"/>
                <a:gd name="connsiteX1" fmla="*/ 0 w 25447"/>
                <a:gd name="connsiteY1" fmla="*/ 33094 h 33094"/>
                <a:gd name="connsiteX2" fmla="*/ 0 w 25447"/>
                <a:gd name="connsiteY2" fmla="*/ 33094 h 33094"/>
                <a:gd name="connsiteX3" fmla="*/ 25448 w 25447"/>
                <a:gd name="connsiteY3" fmla="*/ 0 h 33094"/>
                <a:gd name="connsiteX4" fmla="*/ 25448 w 25447"/>
                <a:gd name="connsiteY4" fmla="*/ 0 h 33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7" h="33094">
                  <a:moveTo>
                    <a:pt x="25448" y="0"/>
                  </a:moveTo>
                  <a:lnTo>
                    <a:pt x="0" y="33094"/>
                  </a:lnTo>
                  <a:lnTo>
                    <a:pt x="0" y="33094"/>
                  </a:lnTo>
                  <a:lnTo>
                    <a:pt x="25448" y="0"/>
                  </a:lnTo>
                  <a:lnTo>
                    <a:pt x="2544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96" name="Полилиния: фигура 2280">
              <a:extLst>
                <a:ext uri="{FF2B5EF4-FFF2-40B4-BE49-F238E27FC236}">
                  <a16:creationId xmlns:a16="http://schemas.microsoft.com/office/drawing/2014/main" id="{1F4100AA-F1E8-496B-A5FE-F248174A96FC}"/>
                </a:ext>
              </a:extLst>
            </p:cNvPr>
            <p:cNvSpPr/>
            <p:nvPr/>
          </p:nvSpPr>
          <p:spPr>
            <a:xfrm>
              <a:off x="5178801" y="4396921"/>
              <a:ext cx="157346" cy="176103"/>
            </a:xfrm>
            <a:custGeom>
              <a:avLst/>
              <a:gdLst>
                <a:gd name="connsiteX0" fmla="*/ 104061 w 157346"/>
                <a:gd name="connsiteY0" fmla="*/ 41338 h 176103"/>
                <a:gd name="connsiteX1" fmla="*/ 100238 w 157346"/>
                <a:gd name="connsiteY1" fmla="*/ 40740 h 176103"/>
                <a:gd name="connsiteX2" fmla="*/ 82437 w 157346"/>
                <a:gd name="connsiteY2" fmla="*/ 19713 h 176103"/>
                <a:gd name="connsiteX3" fmla="*/ 48865 w 157346"/>
                <a:gd name="connsiteY3" fmla="*/ 0 h 176103"/>
                <a:gd name="connsiteX4" fmla="*/ 37634 w 157346"/>
                <a:gd name="connsiteY4" fmla="*/ 17085 h 176103"/>
                <a:gd name="connsiteX5" fmla="*/ 35244 w 157346"/>
                <a:gd name="connsiteY5" fmla="*/ 18518 h 176103"/>
                <a:gd name="connsiteX6" fmla="*/ 12186 w 157346"/>
                <a:gd name="connsiteY6" fmla="*/ 19355 h 176103"/>
                <a:gd name="connsiteX7" fmla="*/ 2867 w 157346"/>
                <a:gd name="connsiteY7" fmla="*/ 37754 h 176103"/>
                <a:gd name="connsiteX8" fmla="*/ 18160 w 157346"/>
                <a:gd name="connsiteY8" fmla="*/ 53763 h 176103"/>
                <a:gd name="connsiteX9" fmla="*/ 18160 w 157346"/>
                <a:gd name="connsiteY9" fmla="*/ 57945 h 176103"/>
                <a:gd name="connsiteX10" fmla="*/ 2509 w 157346"/>
                <a:gd name="connsiteY10" fmla="*/ 73476 h 176103"/>
                <a:gd name="connsiteX11" fmla="*/ 5496 w 157346"/>
                <a:gd name="connsiteY11" fmla="*/ 95101 h 176103"/>
                <a:gd name="connsiteX12" fmla="*/ 5496 w 157346"/>
                <a:gd name="connsiteY12" fmla="*/ 96056 h 176103"/>
                <a:gd name="connsiteX13" fmla="*/ 0 w 157346"/>
                <a:gd name="connsiteY13" fmla="*/ 123058 h 176103"/>
                <a:gd name="connsiteX14" fmla="*/ 27957 w 157346"/>
                <a:gd name="connsiteY14" fmla="*/ 141576 h 176103"/>
                <a:gd name="connsiteX15" fmla="*/ 29271 w 157346"/>
                <a:gd name="connsiteY15" fmla="*/ 144563 h 176103"/>
                <a:gd name="connsiteX16" fmla="*/ 23058 w 157346"/>
                <a:gd name="connsiteY16" fmla="*/ 176104 h 176103"/>
                <a:gd name="connsiteX17" fmla="*/ 62365 w 157346"/>
                <a:gd name="connsiteY17" fmla="*/ 158900 h 176103"/>
                <a:gd name="connsiteX18" fmla="*/ 63440 w 157346"/>
                <a:gd name="connsiteY18" fmla="*/ 158900 h 176103"/>
                <a:gd name="connsiteX19" fmla="*/ 138828 w 157346"/>
                <a:gd name="connsiteY19" fmla="*/ 156630 h 176103"/>
                <a:gd name="connsiteX20" fmla="*/ 129270 w 157346"/>
                <a:gd name="connsiteY20" fmla="*/ 116367 h 176103"/>
                <a:gd name="connsiteX21" fmla="*/ 129987 w 157346"/>
                <a:gd name="connsiteY21" fmla="*/ 113619 h 176103"/>
                <a:gd name="connsiteX22" fmla="*/ 141935 w 157346"/>
                <a:gd name="connsiteY22" fmla="*/ 100836 h 176103"/>
                <a:gd name="connsiteX23" fmla="*/ 157346 w 157346"/>
                <a:gd name="connsiteY23" fmla="*/ 68817 h 176103"/>
                <a:gd name="connsiteX24" fmla="*/ 126044 w 157346"/>
                <a:gd name="connsiteY24" fmla="*/ 27360 h 1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7346" h="176103">
                  <a:moveTo>
                    <a:pt x="104061" y="41338"/>
                  </a:moveTo>
                  <a:cubicBezTo>
                    <a:pt x="102825" y="42158"/>
                    <a:pt x="101166" y="41899"/>
                    <a:pt x="100238" y="40740"/>
                  </a:cubicBezTo>
                  <a:lnTo>
                    <a:pt x="82437" y="19713"/>
                  </a:lnTo>
                  <a:lnTo>
                    <a:pt x="48865" y="0"/>
                  </a:lnTo>
                  <a:lnTo>
                    <a:pt x="37634" y="17085"/>
                  </a:lnTo>
                  <a:cubicBezTo>
                    <a:pt x="37084" y="17887"/>
                    <a:pt x="36212" y="18411"/>
                    <a:pt x="35244" y="18518"/>
                  </a:cubicBezTo>
                  <a:lnTo>
                    <a:pt x="12186" y="19355"/>
                  </a:lnTo>
                  <a:lnTo>
                    <a:pt x="2867" y="37754"/>
                  </a:lnTo>
                  <a:lnTo>
                    <a:pt x="18160" y="53763"/>
                  </a:lnTo>
                  <a:cubicBezTo>
                    <a:pt x="19298" y="54924"/>
                    <a:pt x="19298" y="56783"/>
                    <a:pt x="18160" y="57945"/>
                  </a:cubicBezTo>
                  <a:lnTo>
                    <a:pt x="2509" y="73476"/>
                  </a:lnTo>
                  <a:lnTo>
                    <a:pt x="5496" y="95101"/>
                  </a:lnTo>
                  <a:cubicBezTo>
                    <a:pt x="5563" y="95416"/>
                    <a:pt x="5563" y="95742"/>
                    <a:pt x="5496" y="96056"/>
                  </a:cubicBezTo>
                  <a:lnTo>
                    <a:pt x="0" y="123058"/>
                  </a:lnTo>
                  <a:lnTo>
                    <a:pt x="27957" y="141576"/>
                  </a:lnTo>
                  <a:cubicBezTo>
                    <a:pt x="29002" y="142176"/>
                    <a:pt x="29535" y="143387"/>
                    <a:pt x="29271" y="144563"/>
                  </a:cubicBezTo>
                  <a:lnTo>
                    <a:pt x="23058" y="176104"/>
                  </a:lnTo>
                  <a:lnTo>
                    <a:pt x="62365" y="158900"/>
                  </a:lnTo>
                  <a:lnTo>
                    <a:pt x="63440" y="158900"/>
                  </a:lnTo>
                  <a:lnTo>
                    <a:pt x="138828" y="156630"/>
                  </a:lnTo>
                  <a:lnTo>
                    <a:pt x="129270" y="116367"/>
                  </a:lnTo>
                  <a:cubicBezTo>
                    <a:pt x="129134" y="115392"/>
                    <a:pt x="129392" y="114404"/>
                    <a:pt x="129987" y="113619"/>
                  </a:cubicBezTo>
                  <a:lnTo>
                    <a:pt x="141935" y="100836"/>
                  </a:lnTo>
                  <a:lnTo>
                    <a:pt x="157346" y="68817"/>
                  </a:lnTo>
                  <a:lnTo>
                    <a:pt x="126044" y="2736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97" name="Полилиния: фигура 2281">
              <a:extLst>
                <a:ext uri="{FF2B5EF4-FFF2-40B4-BE49-F238E27FC236}">
                  <a16:creationId xmlns:a16="http://schemas.microsoft.com/office/drawing/2014/main" id="{2DAF88F1-7513-41FF-8D0C-0BE1E53BA83F}"/>
                </a:ext>
              </a:extLst>
            </p:cNvPr>
            <p:cNvSpPr/>
            <p:nvPr/>
          </p:nvSpPr>
          <p:spPr>
            <a:xfrm>
              <a:off x="4930296" y="4220339"/>
              <a:ext cx="158541" cy="128911"/>
            </a:xfrm>
            <a:custGeom>
              <a:avLst/>
              <a:gdLst>
                <a:gd name="connsiteX0" fmla="*/ 115889 w 158541"/>
                <a:gd name="connsiteY0" fmla="*/ 118040 h 128911"/>
                <a:gd name="connsiteX1" fmla="*/ 124372 w 158541"/>
                <a:gd name="connsiteY1" fmla="*/ 123535 h 128911"/>
                <a:gd name="connsiteX2" fmla="*/ 132974 w 158541"/>
                <a:gd name="connsiteY2" fmla="*/ 117084 h 128911"/>
                <a:gd name="connsiteX3" fmla="*/ 136916 w 158541"/>
                <a:gd name="connsiteY3" fmla="*/ 117084 h 128911"/>
                <a:gd name="connsiteX4" fmla="*/ 144205 w 158541"/>
                <a:gd name="connsiteY4" fmla="*/ 124850 h 128911"/>
                <a:gd name="connsiteX5" fmla="*/ 156152 w 158541"/>
                <a:gd name="connsiteY5" fmla="*/ 124850 h 128911"/>
                <a:gd name="connsiteX6" fmla="*/ 158541 w 158541"/>
                <a:gd name="connsiteY6" fmla="*/ 109557 h 128911"/>
                <a:gd name="connsiteX7" fmla="*/ 154240 w 158541"/>
                <a:gd name="connsiteY7" fmla="*/ 100238 h 128911"/>
                <a:gd name="connsiteX8" fmla="*/ 148625 w 158541"/>
                <a:gd name="connsiteY8" fmla="*/ 102508 h 128911"/>
                <a:gd name="connsiteX9" fmla="*/ 144802 w 158541"/>
                <a:gd name="connsiteY9" fmla="*/ 101194 h 128911"/>
                <a:gd name="connsiteX10" fmla="*/ 139784 w 158541"/>
                <a:gd name="connsiteY10" fmla="*/ 91517 h 128911"/>
                <a:gd name="connsiteX11" fmla="*/ 139784 w 158541"/>
                <a:gd name="connsiteY11" fmla="*/ 89247 h 128911"/>
                <a:gd name="connsiteX12" fmla="*/ 143249 w 158541"/>
                <a:gd name="connsiteY12" fmla="*/ 78016 h 128911"/>
                <a:gd name="connsiteX13" fmla="*/ 136200 w 158541"/>
                <a:gd name="connsiteY13" fmla="*/ 61051 h 128911"/>
                <a:gd name="connsiteX14" fmla="*/ 111708 w 158541"/>
                <a:gd name="connsiteY14" fmla="*/ 34767 h 128911"/>
                <a:gd name="connsiteX15" fmla="*/ 110991 w 158541"/>
                <a:gd name="connsiteY15" fmla="*/ 33333 h 128911"/>
                <a:gd name="connsiteX16" fmla="*/ 107765 w 158541"/>
                <a:gd name="connsiteY16" fmla="*/ 17324 h 128911"/>
                <a:gd name="connsiteX17" fmla="*/ 93667 w 158541"/>
                <a:gd name="connsiteY17" fmla="*/ 17324 h 128911"/>
                <a:gd name="connsiteX18" fmla="*/ 91517 w 158541"/>
                <a:gd name="connsiteY18" fmla="*/ 16368 h 128911"/>
                <a:gd name="connsiteX19" fmla="*/ 76105 w 158541"/>
                <a:gd name="connsiteY19" fmla="*/ 0 h 128911"/>
                <a:gd name="connsiteX20" fmla="*/ 24731 w 158541"/>
                <a:gd name="connsiteY20" fmla="*/ 7407 h 128911"/>
                <a:gd name="connsiteX21" fmla="*/ 15532 w 158541"/>
                <a:gd name="connsiteY21" fmla="*/ 37037 h 128911"/>
                <a:gd name="connsiteX22" fmla="*/ 14576 w 158541"/>
                <a:gd name="connsiteY22" fmla="*/ 38470 h 128911"/>
                <a:gd name="connsiteX23" fmla="*/ 0 w 158541"/>
                <a:gd name="connsiteY23" fmla="*/ 50418 h 128911"/>
                <a:gd name="connsiteX24" fmla="*/ 32975 w 158541"/>
                <a:gd name="connsiteY24" fmla="*/ 74312 h 128911"/>
                <a:gd name="connsiteX25" fmla="*/ 52091 w 158541"/>
                <a:gd name="connsiteY25" fmla="*/ 74312 h 128911"/>
                <a:gd name="connsiteX26" fmla="*/ 60932 w 158541"/>
                <a:gd name="connsiteY26" fmla="*/ 63082 h 128911"/>
                <a:gd name="connsiteX27" fmla="*/ 64516 w 158541"/>
                <a:gd name="connsiteY27" fmla="*/ 62246 h 128911"/>
                <a:gd name="connsiteX28" fmla="*/ 95698 w 158541"/>
                <a:gd name="connsiteY28" fmla="*/ 76224 h 128911"/>
                <a:gd name="connsiteX29" fmla="*/ 97371 w 158541"/>
                <a:gd name="connsiteY29" fmla="*/ 78255 h 128911"/>
                <a:gd name="connsiteX30" fmla="*/ 101314 w 158541"/>
                <a:gd name="connsiteY30" fmla="*/ 93428 h 128911"/>
                <a:gd name="connsiteX31" fmla="*/ 101314 w 158541"/>
                <a:gd name="connsiteY31" fmla="*/ 95818 h 128911"/>
                <a:gd name="connsiteX32" fmla="*/ 99163 w 158541"/>
                <a:gd name="connsiteY32" fmla="*/ 97132 h 128911"/>
                <a:gd name="connsiteX33" fmla="*/ 75268 w 158541"/>
                <a:gd name="connsiteY33" fmla="*/ 100358 h 128911"/>
                <a:gd name="connsiteX34" fmla="*/ 73118 w 158541"/>
                <a:gd name="connsiteY34" fmla="*/ 99760 h 128911"/>
                <a:gd name="connsiteX35" fmla="*/ 65113 w 158541"/>
                <a:gd name="connsiteY35" fmla="*/ 93906 h 128911"/>
                <a:gd name="connsiteX36" fmla="*/ 43130 w 158541"/>
                <a:gd name="connsiteY36" fmla="*/ 102747 h 128911"/>
                <a:gd name="connsiteX37" fmla="*/ 42055 w 158541"/>
                <a:gd name="connsiteY37" fmla="*/ 102747 h 128911"/>
                <a:gd name="connsiteX38" fmla="*/ 21625 w 158541"/>
                <a:gd name="connsiteY38" fmla="*/ 102747 h 128911"/>
                <a:gd name="connsiteX39" fmla="*/ 21027 w 158541"/>
                <a:gd name="connsiteY39" fmla="*/ 108960 h 128911"/>
                <a:gd name="connsiteX40" fmla="*/ 27240 w 158541"/>
                <a:gd name="connsiteY40" fmla="*/ 127359 h 128911"/>
                <a:gd name="connsiteX41" fmla="*/ 29032 w 158541"/>
                <a:gd name="connsiteY41" fmla="*/ 128912 h 128911"/>
                <a:gd name="connsiteX42" fmla="*/ 57706 w 158541"/>
                <a:gd name="connsiteY42" fmla="*/ 118159 h 128911"/>
                <a:gd name="connsiteX43" fmla="*/ 58781 w 158541"/>
                <a:gd name="connsiteY43" fmla="*/ 118159 h 128911"/>
                <a:gd name="connsiteX44" fmla="*/ 115173 w 158541"/>
                <a:gd name="connsiteY44" fmla="*/ 118159 h 128911"/>
                <a:gd name="connsiteX45" fmla="*/ 115889 w 158541"/>
                <a:gd name="connsiteY45" fmla="*/ 118040 h 12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8541" h="128911">
                  <a:moveTo>
                    <a:pt x="115889" y="118040"/>
                  </a:moveTo>
                  <a:lnTo>
                    <a:pt x="124372" y="123535"/>
                  </a:lnTo>
                  <a:lnTo>
                    <a:pt x="132974" y="117084"/>
                  </a:lnTo>
                  <a:cubicBezTo>
                    <a:pt x="134102" y="116093"/>
                    <a:pt x="135789" y="116093"/>
                    <a:pt x="136916" y="117084"/>
                  </a:cubicBezTo>
                  <a:lnTo>
                    <a:pt x="144205" y="124850"/>
                  </a:lnTo>
                  <a:lnTo>
                    <a:pt x="156152" y="124850"/>
                  </a:lnTo>
                  <a:lnTo>
                    <a:pt x="158541" y="109557"/>
                  </a:lnTo>
                  <a:lnTo>
                    <a:pt x="154240" y="100238"/>
                  </a:lnTo>
                  <a:lnTo>
                    <a:pt x="148625" y="102508"/>
                  </a:lnTo>
                  <a:cubicBezTo>
                    <a:pt x="147201" y="103073"/>
                    <a:pt x="145578" y="102515"/>
                    <a:pt x="144802" y="101194"/>
                  </a:cubicBezTo>
                  <a:lnTo>
                    <a:pt x="139784" y="91517"/>
                  </a:lnTo>
                  <a:cubicBezTo>
                    <a:pt x="139422" y="90803"/>
                    <a:pt x="139422" y="89960"/>
                    <a:pt x="139784" y="89247"/>
                  </a:cubicBezTo>
                  <a:lnTo>
                    <a:pt x="143249" y="78016"/>
                  </a:lnTo>
                  <a:lnTo>
                    <a:pt x="136200" y="61051"/>
                  </a:lnTo>
                  <a:lnTo>
                    <a:pt x="111708" y="34767"/>
                  </a:lnTo>
                  <a:cubicBezTo>
                    <a:pt x="111376" y="34341"/>
                    <a:pt x="111132" y="33854"/>
                    <a:pt x="110991" y="33333"/>
                  </a:cubicBezTo>
                  <a:lnTo>
                    <a:pt x="107765" y="17324"/>
                  </a:lnTo>
                  <a:lnTo>
                    <a:pt x="93667" y="17324"/>
                  </a:lnTo>
                  <a:cubicBezTo>
                    <a:pt x="92850" y="17313"/>
                    <a:pt x="92072" y="16967"/>
                    <a:pt x="91517" y="16368"/>
                  </a:cubicBezTo>
                  <a:lnTo>
                    <a:pt x="76105" y="0"/>
                  </a:lnTo>
                  <a:lnTo>
                    <a:pt x="24731" y="7407"/>
                  </a:lnTo>
                  <a:lnTo>
                    <a:pt x="15532" y="37037"/>
                  </a:lnTo>
                  <a:cubicBezTo>
                    <a:pt x="15403" y="37617"/>
                    <a:pt x="15062" y="38128"/>
                    <a:pt x="14576" y="38470"/>
                  </a:cubicBezTo>
                  <a:lnTo>
                    <a:pt x="0" y="50418"/>
                  </a:lnTo>
                  <a:lnTo>
                    <a:pt x="32975" y="74312"/>
                  </a:lnTo>
                  <a:lnTo>
                    <a:pt x="52091" y="74312"/>
                  </a:lnTo>
                  <a:lnTo>
                    <a:pt x="60932" y="63082"/>
                  </a:lnTo>
                  <a:cubicBezTo>
                    <a:pt x="61792" y="62013"/>
                    <a:pt x="63271" y="61668"/>
                    <a:pt x="64516" y="62246"/>
                  </a:cubicBezTo>
                  <a:lnTo>
                    <a:pt x="95698" y="76224"/>
                  </a:lnTo>
                  <a:cubicBezTo>
                    <a:pt x="96501" y="76655"/>
                    <a:pt x="97102" y="77384"/>
                    <a:pt x="97371" y="78255"/>
                  </a:cubicBezTo>
                  <a:lnTo>
                    <a:pt x="101314" y="93428"/>
                  </a:lnTo>
                  <a:cubicBezTo>
                    <a:pt x="101661" y="94187"/>
                    <a:pt x="101661" y="95059"/>
                    <a:pt x="101314" y="95818"/>
                  </a:cubicBezTo>
                  <a:cubicBezTo>
                    <a:pt x="100805" y="96529"/>
                    <a:pt x="100028" y="97004"/>
                    <a:pt x="99163" y="97132"/>
                  </a:cubicBezTo>
                  <a:lnTo>
                    <a:pt x="75268" y="100358"/>
                  </a:lnTo>
                  <a:cubicBezTo>
                    <a:pt x="74505" y="100401"/>
                    <a:pt x="73749" y="100191"/>
                    <a:pt x="73118" y="99760"/>
                  </a:cubicBezTo>
                  <a:lnTo>
                    <a:pt x="65113" y="93906"/>
                  </a:lnTo>
                  <a:lnTo>
                    <a:pt x="43130" y="102747"/>
                  </a:lnTo>
                  <a:cubicBezTo>
                    <a:pt x="42780" y="102857"/>
                    <a:pt x="42405" y="102857"/>
                    <a:pt x="42055" y="102747"/>
                  </a:cubicBezTo>
                  <a:lnTo>
                    <a:pt x="21625" y="102747"/>
                  </a:lnTo>
                  <a:lnTo>
                    <a:pt x="21027" y="108960"/>
                  </a:lnTo>
                  <a:lnTo>
                    <a:pt x="27240" y="127359"/>
                  </a:lnTo>
                  <a:lnTo>
                    <a:pt x="29032" y="128912"/>
                  </a:lnTo>
                  <a:lnTo>
                    <a:pt x="57706" y="118159"/>
                  </a:lnTo>
                  <a:lnTo>
                    <a:pt x="58781" y="118159"/>
                  </a:lnTo>
                  <a:lnTo>
                    <a:pt x="115173" y="118159"/>
                  </a:lnTo>
                  <a:cubicBezTo>
                    <a:pt x="115407" y="118097"/>
                    <a:pt x="115647" y="118058"/>
                    <a:pt x="115889" y="1180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98" name="Полилиния: фигура 2282">
              <a:extLst>
                <a:ext uri="{FF2B5EF4-FFF2-40B4-BE49-F238E27FC236}">
                  <a16:creationId xmlns:a16="http://schemas.microsoft.com/office/drawing/2014/main" id="{3658BDAE-83FD-425F-909F-39DA608FB51A}"/>
                </a:ext>
              </a:extLst>
            </p:cNvPr>
            <p:cNvSpPr/>
            <p:nvPr/>
          </p:nvSpPr>
          <p:spPr>
            <a:xfrm>
              <a:off x="4963509" y="4343875"/>
              <a:ext cx="64635" cy="37634"/>
            </a:xfrm>
            <a:custGeom>
              <a:avLst/>
              <a:gdLst>
                <a:gd name="connsiteX0" fmla="*/ 25209 w 64635"/>
                <a:gd name="connsiteY0" fmla="*/ 0 h 37634"/>
                <a:gd name="connsiteX1" fmla="*/ 0 w 64635"/>
                <a:gd name="connsiteY1" fmla="*/ 9439 h 37634"/>
                <a:gd name="connsiteX2" fmla="*/ 5138 w 64635"/>
                <a:gd name="connsiteY2" fmla="*/ 13859 h 37634"/>
                <a:gd name="connsiteX3" fmla="*/ 24014 w 64635"/>
                <a:gd name="connsiteY3" fmla="*/ 8841 h 37634"/>
                <a:gd name="connsiteX4" fmla="*/ 26882 w 64635"/>
                <a:gd name="connsiteY4" fmla="*/ 9439 h 37634"/>
                <a:gd name="connsiteX5" fmla="*/ 27718 w 64635"/>
                <a:gd name="connsiteY5" fmla="*/ 12186 h 37634"/>
                <a:gd name="connsiteX6" fmla="*/ 24851 w 64635"/>
                <a:gd name="connsiteY6" fmla="*/ 29988 h 37634"/>
                <a:gd name="connsiteX7" fmla="*/ 33572 w 64635"/>
                <a:gd name="connsiteY7" fmla="*/ 37634 h 37634"/>
                <a:gd name="connsiteX8" fmla="*/ 43250 w 64635"/>
                <a:gd name="connsiteY8" fmla="*/ 24731 h 37634"/>
                <a:gd name="connsiteX9" fmla="*/ 45639 w 64635"/>
                <a:gd name="connsiteY9" fmla="*/ 23536 h 37634"/>
                <a:gd name="connsiteX10" fmla="*/ 64635 w 64635"/>
                <a:gd name="connsiteY10" fmla="*/ 23536 h 37634"/>
                <a:gd name="connsiteX11" fmla="*/ 58064 w 64635"/>
                <a:gd name="connsiteY11" fmla="*/ 11589 h 37634"/>
                <a:gd name="connsiteX12" fmla="*/ 58064 w 64635"/>
                <a:gd name="connsiteY12" fmla="*/ 8602 h 37634"/>
                <a:gd name="connsiteX13" fmla="*/ 63440 w 64635"/>
                <a:gd name="connsiteY13" fmla="*/ 0 h 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635" h="37634">
                  <a:moveTo>
                    <a:pt x="25209" y="0"/>
                  </a:moveTo>
                  <a:lnTo>
                    <a:pt x="0" y="9439"/>
                  </a:lnTo>
                  <a:lnTo>
                    <a:pt x="5138" y="13859"/>
                  </a:lnTo>
                  <a:lnTo>
                    <a:pt x="24014" y="8841"/>
                  </a:lnTo>
                  <a:cubicBezTo>
                    <a:pt x="25010" y="8549"/>
                    <a:pt x="26086" y="8773"/>
                    <a:pt x="26882" y="9439"/>
                  </a:cubicBezTo>
                  <a:cubicBezTo>
                    <a:pt x="27611" y="10151"/>
                    <a:pt x="27927" y="11188"/>
                    <a:pt x="27718" y="12186"/>
                  </a:cubicBezTo>
                  <a:lnTo>
                    <a:pt x="24851" y="29988"/>
                  </a:lnTo>
                  <a:lnTo>
                    <a:pt x="33572" y="37634"/>
                  </a:lnTo>
                  <a:lnTo>
                    <a:pt x="43250" y="24731"/>
                  </a:lnTo>
                  <a:cubicBezTo>
                    <a:pt x="43814" y="23979"/>
                    <a:pt x="44699" y="23536"/>
                    <a:pt x="45639" y="23536"/>
                  </a:cubicBezTo>
                  <a:lnTo>
                    <a:pt x="64635" y="23536"/>
                  </a:lnTo>
                  <a:lnTo>
                    <a:pt x="58064" y="11589"/>
                  </a:lnTo>
                  <a:cubicBezTo>
                    <a:pt x="57476" y="10680"/>
                    <a:pt x="57476" y="9511"/>
                    <a:pt x="58064" y="8602"/>
                  </a:cubicBezTo>
                  <a:lnTo>
                    <a:pt x="6344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399" name="Полилиния: фигура 2283">
              <a:extLst>
                <a:ext uri="{FF2B5EF4-FFF2-40B4-BE49-F238E27FC236}">
                  <a16:creationId xmlns:a16="http://schemas.microsoft.com/office/drawing/2014/main" id="{000AB979-D878-467B-AE59-A3E49029FC57}"/>
                </a:ext>
              </a:extLst>
            </p:cNvPr>
            <p:cNvSpPr/>
            <p:nvPr/>
          </p:nvSpPr>
          <p:spPr>
            <a:xfrm>
              <a:off x="5003055" y="4343158"/>
              <a:ext cx="187931" cy="146832"/>
            </a:xfrm>
            <a:custGeom>
              <a:avLst/>
              <a:gdLst>
                <a:gd name="connsiteX0" fmla="*/ 143249 w 187931"/>
                <a:gd name="connsiteY0" fmla="*/ 117084 h 146832"/>
                <a:gd name="connsiteX1" fmla="*/ 143966 w 187931"/>
                <a:gd name="connsiteY1" fmla="*/ 117084 h 146832"/>
                <a:gd name="connsiteX2" fmla="*/ 144921 w 187931"/>
                <a:gd name="connsiteY2" fmla="*/ 117084 h 146832"/>
                <a:gd name="connsiteX3" fmla="*/ 145638 w 187931"/>
                <a:gd name="connsiteY3" fmla="*/ 117084 h 146832"/>
                <a:gd name="connsiteX4" fmla="*/ 146833 w 187931"/>
                <a:gd name="connsiteY4" fmla="*/ 118757 h 146832"/>
                <a:gd name="connsiteX5" fmla="*/ 154718 w 187931"/>
                <a:gd name="connsiteY5" fmla="*/ 146833 h 146832"/>
                <a:gd name="connsiteX6" fmla="*/ 175029 w 187931"/>
                <a:gd name="connsiteY6" fmla="*/ 145997 h 146832"/>
                <a:gd name="connsiteX7" fmla="*/ 172400 w 187931"/>
                <a:gd name="connsiteY7" fmla="*/ 126045 h 146832"/>
                <a:gd name="connsiteX8" fmla="*/ 173237 w 187931"/>
                <a:gd name="connsiteY8" fmla="*/ 123536 h 146832"/>
                <a:gd name="connsiteX9" fmla="*/ 187932 w 187931"/>
                <a:gd name="connsiteY9" fmla="*/ 109079 h 146832"/>
                <a:gd name="connsiteX10" fmla="*/ 173117 w 187931"/>
                <a:gd name="connsiteY10" fmla="*/ 93548 h 146832"/>
                <a:gd name="connsiteX11" fmla="*/ 173117 w 187931"/>
                <a:gd name="connsiteY11" fmla="*/ 90203 h 146832"/>
                <a:gd name="connsiteX12" fmla="*/ 183392 w 187931"/>
                <a:gd name="connsiteY12" fmla="*/ 69892 h 146832"/>
                <a:gd name="connsiteX13" fmla="*/ 165829 w 187931"/>
                <a:gd name="connsiteY13" fmla="*/ 43966 h 146832"/>
                <a:gd name="connsiteX14" fmla="*/ 165829 w 187931"/>
                <a:gd name="connsiteY14" fmla="*/ 41457 h 146832"/>
                <a:gd name="connsiteX15" fmla="*/ 169055 w 187931"/>
                <a:gd name="connsiteY15" fmla="*/ 30107 h 146832"/>
                <a:gd name="connsiteX16" fmla="*/ 159736 w 187931"/>
                <a:gd name="connsiteY16" fmla="*/ 24612 h 146832"/>
                <a:gd name="connsiteX17" fmla="*/ 158422 w 187931"/>
                <a:gd name="connsiteY17" fmla="*/ 22580 h 146832"/>
                <a:gd name="connsiteX18" fmla="*/ 154838 w 187931"/>
                <a:gd name="connsiteY18" fmla="*/ 5376 h 146832"/>
                <a:gd name="connsiteX19" fmla="*/ 146355 w 187931"/>
                <a:gd name="connsiteY19" fmla="*/ 1314 h 146832"/>
                <a:gd name="connsiteX20" fmla="*/ 138589 w 187931"/>
                <a:gd name="connsiteY20" fmla="*/ 17802 h 146832"/>
                <a:gd name="connsiteX21" fmla="*/ 135005 w 187931"/>
                <a:gd name="connsiteY21" fmla="*/ 19355 h 146832"/>
                <a:gd name="connsiteX22" fmla="*/ 116845 w 187931"/>
                <a:gd name="connsiteY22" fmla="*/ 13620 h 146832"/>
                <a:gd name="connsiteX23" fmla="*/ 102030 w 187931"/>
                <a:gd name="connsiteY23" fmla="*/ 22222 h 146832"/>
                <a:gd name="connsiteX24" fmla="*/ 99282 w 187931"/>
                <a:gd name="connsiteY24" fmla="*/ 22222 h 146832"/>
                <a:gd name="connsiteX25" fmla="*/ 84349 w 187931"/>
                <a:gd name="connsiteY25" fmla="*/ 15293 h 146832"/>
                <a:gd name="connsiteX26" fmla="*/ 82676 w 187931"/>
                <a:gd name="connsiteY26" fmla="*/ 12067 h 146832"/>
                <a:gd name="connsiteX27" fmla="*/ 83393 w 187931"/>
                <a:gd name="connsiteY27" fmla="*/ 7885 h 146832"/>
                <a:gd name="connsiteX28" fmla="*/ 71445 w 187931"/>
                <a:gd name="connsiteY28" fmla="*/ 7885 h 146832"/>
                <a:gd name="connsiteX29" fmla="*/ 69175 w 187931"/>
                <a:gd name="connsiteY29" fmla="*/ 6929 h 146832"/>
                <a:gd name="connsiteX30" fmla="*/ 62963 w 187931"/>
                <a:gd name="connsiteY30" fmla="*/ 120 h 146832"/>
                <a:gd name="connsiteX31" fmla="*/ 54839 w 187931"/>
                <a:gd name="connsiteY31" fmla="*/ 6093 h 146832"/>
                <a:gd name="connsiteX32" fmla="*/ 51493 w 187931"/>
                <a:gd name="connsiteY32" fmla="*/ 6093 h 146832"/>
                <a:gd name="connsiteX33" fmla="*/ 41935 w 187931"/>
                <a:gd name="connsiteY33" fmla="*/ 0 h 146832"/>
                <a:gd name="connsiteX34" fmla="*/ 32258 w 187931"/>
                <a:gd name="connsiteY34" fmla="*/ 0 h 146832"/>
                <a:gd name="connsiteX35" fmla="*/ 25806 w 187931"/>
                <a:gd name="connsiteY35" fmla="*/ 10275 h 146832"/>
                <a:gd name="connsiteX36" fmla="*/ 34050 w 187931"/>
                <a:gd name="connsiteY36" fmla="*/ 25089 h 146832"/>
                <a:gd name="connsiteX37" fmla="*/ 34050 w 187931"/>
                <a:gd name="connsiteY37" fmla="*/ 28076 h 146832"/>
                <a:gd name="connsiteX38" fmla="*/ 31541 w 187931"/>
                <a:gd name="connsiteY38" fmla="*/ 29510 h 146832"/>
                <a:gd name="connsiteX39" fmla="*/ 8961 w 187931"/>
                <a:gd name="connsiteY39" fmla="*/ 29510 h 146832"/>
                <a:gd name="connsiteX40" fmla="*/ 0 w 187931"/>
                <a:gd name="connsiteY40" fmla="*/ 41457 h 146832"/>
                <a:gd name="connsiteX41" fmla="*/ 30346 w 187931"/>
                <a:gd name="connsiteY41" fmla="*/ 67861 h 146832"/>
                <a:gd name="connsiteX42" fmla="*/ 30944 w 187931"/>
                <a:gd name="connsiteY42" fmla="*/ 68578 h 146832"/>
                <a:gd name="connsiteX43" fmla="*/ 41457 w 187931"/>
                <a:gd name="connsiteY43" fmla="*/ 86140 h 146832"/>
                <a:gd name="connsiteX44" fmla="*/ 41457 w 187931"/>
                <a:gd name="connsiteY44" fmla="*/ 87096 h 146832"/>
                <a:gd name="connsiteX45" fmla="*/ 44564 w 187931"/>
                <a:gd name="connsiteY45" fmla="*/ 101792 h 146832"/>
                <a:gd name="connsiteX46" fmla="*/ 45400 w 187931"/>
                <a:gd name="connsiteY46" fmla="*/ 101792 h 146832"/>
                <a:gd name="connsiteX47" fmla="*/ 58064 w 187931"/>
                <a:gd name="connsiteY47" fmla="*/ 74551 h 146832"/>
                <a:gd name="connsiteX48" fmla="*/ 59856 w 187931"/>
                <a:gd name="connsiteY48" fmla="*/ 72998 h 146832"/>
                <a:gd name="connsiteX49" fmla="*/ 62126 w 187931"/>
                <a:gd name="connsiteY49" fmla="*/ 72998 h 146832"/>
                <a:gd name="connsiteX50" fmla="*/ 70848 w 187931"/>
                <a:gd name="connsiteY50" fmla="*/ 77299 h 146832"/>
                <a:gd name="connsiteX51" fmla="*/ 76702 w 187931"/>
                <a:gd name="connsiteY51" fmla="*/ 73237 h 146832"/>
                <a:gd name="connsiteX52" fmla="*/ 78494 w 187931"/>
                <a:gd name="connsiteY52" fmla="*/ 73237 h 146832"/>
                <a:gd name="connsiteX53" fmla="*/ 96057 w 187931"/>
                <a:gd name="connsiteY53" fmla="*/ 73237 h 146832"/>
                <a:gd name="connsiteX54" fmla="*/ 98446 w 187931"/>
                <a:gd name="connsiteY54" fmla="*/ 74432 h 146832"/>
                <a:gd name="connsiteX55" fmla="*/ 111947 w 187931"/>
                <a:gd name="connsiteY55" fmla="*/ 91995 h 146832"/>
                <a:gd name="connsiteX56" fmla="*/ 112544 w 187931"/>
                <a:gd name="connsiteY56" fmla="*/ 93906 h 146832"/>
                <a:gd name="connsiteX57" fmla="*/ 112544 w 187931"/>
                <a:gd name="connsiteY57" fmla="*/ 117801 h 146832"/>
                <a:gd name="connsiteX58" fmla="*/ 119713 w 187931"/>
                <a:gd name="connsiteY58" fmla="*/ 122699 h 14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7931" h="146832">
                  <a:moveTo>
                    <a:pt x="143249" y="117084"/>
                  </a:moveTo>
                  <a:lnTo>
                    <a:pt x="143966" y="117084"/>
                  </a:lnTo>
                  <a:lnTo>
                    <a:pt x="144921" y="117084"/>
                  </a:lnTo>
                  <a:lnTo>
                    <a:pt x="145638" y="117084"/>
                  </a:lnTo>
                  <a:cubicBezTo>
                    <a:pt x="146191" y="117513"/>
                    <a:pt x="146607" y="118095"/>
                    <a:pt x="146833" y="118757"/>
                  </a:cubicBezTo>
                  <a:lnTo>
                    <a:pt x="154718" y="146833"/>
                  </a:lnTo>
                  <a:lnTo>
                    <a:pt x="175029" y="145997"/>
                  </a:lnTo>
                  <a:lnTo>
                    <a:pt x="172400" y="126045"/>
                  </a:lnTo>
                  <a:cubicBezTo>
                    <a:pt x="172232" y="125120"/>
                    <a:pt x="172547" y="124174"/>
                    <a:pt x="173237" y="123536"/>
                  </a:cubicBezTo>
                  <a:lnTo>
                    <a:pt x="187932" y="109079"/>
                  </a:lnTo>
                  <a:lnTo>
                    <a:pt x="173117" y="93548"/>
                  </a:lnTo>
                  <a:cubicBezTo>
                    <a:pt x="172399" y="92549"/>
                    <a:pt x="172399" y="91202"/>
                    <a:pt x="173117" y="90203"/>
                  </a:cubicBezTo>
                  <a:lnTo>
                    <a:pt x="183392" y="69892"/>
                  </a:lnTo>
                  <a:lnTo>
                    <a:pt x="165829" y="43966"/>
                  </a:lnTo>
                  <a:cubicBezTo>
                    <a:pt x="165476" y="43167"/>
                    <a:pt x="165476" y="42257"/>
                    <a:pt x="165829" y="41457"/>
                  </a:cubicBezTo>
                  <a:lnTo>
                    <a:pt x="169055" y="30107"/>
                  </a:lnTo>
                  <a:lnTo>
                    <a:pt x="159736" y="24612"/>
                  </a:lnTo>
                  <a:cubicBezTo>
                    <a:pt x="159032" y="24150"/>
                    <a:pt x="158554" y="23413"/>
                    <a:pt x="158422" y="22580"/>
                  </a:cubicBezTo>
                  <a:lnTo>
                    <a:pt x="154838" y="5376"/>
                  </a:lnTo>
                  <a:lnTo>
                    <a:pt x="146355" y="1314"/>
                  </a:lnTo>
                  <a:lnTo>
                    <a:pt x="138589" y="17802"/>
                  </a:lnTo>
                  <a:cubicBezTo>
                    <a:pt x="137987" y="19179"/>
                    <a:pt x="136422" y="19857"/>
                    <a:pt x="135005" y="19355"/>
                  </a:cubicBezTo>
                  <a:lnTo>
                    <a:pt x="116845" y="13620"/>
                  </a:lnTo>
                  <a:lnTo>
                    <a:pt x="102030" y="22222"/>
                  </a:lnTo>
                  <a:cubicBezTo>
                    <a:pt x="101164" y="22649"/>
                    <a:pt x="100149" y="22649"/>
                    <a:pt x="99282" y="22222"/>
                  </a:cubicBezTo>
                  <a:lnTo>
                    <a:pt x="84349" y="15293"/>
                  </a:lnTo>
                  <a:cubicBezTo>
                    <a:pt x="83126" y="14719"/>
                    <a:pt x="82440" y="13396"/>
                    <a:pt x="82676" y="12067"/>
                  </a:cubicBezTo>
                  <a:lnTo>
                    <a:pt x="83393" y="7885"/>
                  </a:lnTo>
                  <a:lnTo>
                    <a:pt x="71445" y="7885"/>
                  </a:lnTo>
                  <a:cubicBezTo>
                    <a:pt x="70592" y="7879"/>
                    <a:pt x="69776" y="7536"/>
                    <a:pt x="69175" y="6929"/>
                  </a:cubicBezTo>
                  <a:lnTo>
                    <a:pt x="62963" y="120"/>
                  </a:lnTo>
                  <a:lnTo>
                    <a:pt x="54839" y="6093"/>
                  </a:lnTo>
                  <a:cubicBezTo>
                    <a:pt x="53852" y="6850"/>
                    <a:pt x="52480" y="6850"/>
                    <a:pt x="51493" y="6093"/>
                  </a:cubicBezTo>
                  <a:lnTo>
                    <a:pt x="41935" y="0"/>
                  </a:lnTo>
                  <a:lnTo>
                    <a:pt x="32258" y="0"/>
                  </a:lnTo>
                  <a:lnTo>
                    <a:pt x="25806" y="10275"/>
                  </a:lnTo>
                  <a:lnTo>
                    <a:pt x="34050" y="25089"/>
                  </a:lnTo>
                  <a:cubicBezTo>
                    <a:pt x="34583" y="26014"/>
                    <a:pt x="34583" y="27152"/>
                    <a:pt x="34050" y="28076"/>
                  </a:cubicBezTo>
                  <a:cubicBezTo>
                    <a:pt x="33575" y="29012"/>
                    <a:pt x="32589" y="29576"/>
                    <a:pt x="31541" y="29510"/>
                  </a:cubicBezTo>
                  <a:lnTo>
                    <a:pt x="8961" y="29510"/>
                  </a:lnTo>
                  <a:lnTo>
                    <a:pt x="0" y="41457"/>
                  </a:lnTo>
                  <a:lnTo>
                    <a:pt x="30346" y="67861"/>
                  </a:lnTo>
                  <a:lnTo>
                    <a:pt x="30944" y="68578"/>
                  </a:lnTo>
                  <a:lnTo>
                    <a:pt x="41457" y="86140"/>
                  </a:lnTo>
                  <a:lnTo>
                    <a:pt x="41457" y="87096"/>
                  </a:lnTo>
                  <a:lnTo>
                    <a:pt x="44564" y="101792"/>
                  </a:lnTo>
                  <a:lnTo>
                    <a:pt x="45400" y="101792"/>
                  </a:lnTo>
                  <a:lnTo>
                    <a:pt x="58064" y="74551"/>
                  </a:lnTo>
                  <a:cubicBezTo>
                    <a:pt x="58410" y="73800"/>
                    <a:pt x="59063" y="73233"/>
                    <a:pt x="59856" y="72998"/>
                  </a:cubicBezTo>
                  <a:cubicBezTo>
                    <a:pt x="60570" y="72636"/>
                    <a:pt x="61413" y="72636"/>
                    <a:pt x="62126" y="72998"/>
                  </a:cubicBezTo>
                  <a:lnTo>
                    <a:pt x="70848" y="77299"/>
                  </a:lnTo>
                  <a:lnTo>
                    <a:pt x="76702" y="73237"/>
                  </a:lnTo>
                  <a:cubicBezTo>
                    <a:pt x="77285" y="73054"/>
                    <a:pt x="77911" y="73054"/>
                    <a:pt x="78494" y="73237"/>
                  </a:cubicBezTo>
                  <a:lnTo>
                    <a:pt x="96057" y="73237"/>
                  </a:lnTo>
                  <a:cubicBezTo>
                    <a:pt x="97006" y="73196"/>
                    <a:pt x="97910" y="73647"/>
                    <a:pt x="98446" y="74432"/>
                  </a:cubicBezTo>
                  <a:lnTo>
                    <a:pt x="111947" y="91995"/>
                  </a:lnTo>
                  <a:cubicBezTo>
                    <a:pt x="112324" y="92562"/>
                    <a:pt x="112531" y="93225"/>
                    <a:pt x="112544" y="93906"/>
                  </a:cubicBezTo>
                  <a:lnTo>
                    <a:pt x="112544" y="117801"/>
                  </a:lnTo>
                  <a:lnTo>
                    <a:pt x="119713" y="1226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00" name="Полилиния: фигура 2284">
              <a:extLst>
                <a:ext uri="{FF2B5EF4-FFF2-40B4-BE49-F238E27FC236}">
                  <a16:creationId xmlns:a16="http://schemas.microsoft.com/office/drawing/2014/main" id="{EE8B8C80-FF1C-4730-B50F-724BF0927D69}"/>
                </a:ext>
              </a:extLst>
            </p:cNvPr>
            <p:cNvSpPr/>
            <p:nvPr/>
          </p:nvSpPr>
          <p:spPr>
            <a:xfrm>
              <a:off x="5114524" y="4461676"/>
              <a:ext cx="7168" cy="4898"/>
            </a:xfrm>
            <a:custGeom>
              <a:avLst/>
              <a:gdLst>
                <a:gd name="connsiteX0" fmla="*/ 0 w 7168"/>
                <a:gd name="connsiteY0" fmla="*/ 0 h 4898"/>
                <a:gd name="connsiteX1" fmla="*/ 7168 w 7168"/>
                <a:gd name="connsiteY1" fmla="*/ 4898 h 4898"/>
                <a:gd name="connsiteX2" fmla="*/ 7168 w 7168"/>
                <a:gd name="connsiteY2" fmla="*/ 4898 h 4898"/>
                <a:gd name="connsiteX3" fmla="*/ 0 w 7168"/>
                <a:gd name="connsiteY3" fmla="*/ 0 h 4898"/>
              </a:gdLst>
              <a:ahLst/>
              <a:cxnLst>
                <a:cxn ang="0">
                  <a:pos x="connsiteX0" y="connsiteY0"/>
                </a:cxn>
                <a:cxn ang="0">
                  <a:pos x="connsiteX1" y="connsiteY1"/>
                </a:cxn>
                <a:cxn ang="0">
                  <a:pos x="connsiteX2" y="connsiteY2"/>
                </a:cxn>
                <a:cxn ang="0">
                  <a:pos x="connsiteX3" y="connsiteY3"/>
                </a:cxn>
              </a:cxnLst>
              <a:rect l="l" t="t" r="r" b="b"/>
              <a:pathLst>
                <a:path w="7168" h="4898">
                  <a:moveTo>
                    <a:pt x="0" y="0"/>
                  </a:moveTo>
                  <a:lnTo>
                    <a:pt x="7168" y="4898"/>
                  </a:lnTo>
                  <a:lnTo>
                    <a:pt x="7168" y="489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01" name="Полилиния: фигура 2285">
              <a:extLst>
                <a:ext uri="{FF2B5EF4-FFF2-40B4-BE49-F238E27FC236}">
                  <a16:creationId xmlns:a16="http://schemas.microsoft.com/office/drawing/2014/main" id="{F030DDFB-1DA7-4A97-A145-836692527B14}"/>
                </a:ext>
              </a:extLst>
            </p:cNvPr>
            <p:cNvSpPr/>
            <p:nvPr/>
          </p:nvSpPr>
          <p:spPr>
            <a:xfrm>
              <a:off x="5121693" y="4460361"/>
              <a:ext cx="24611" cy="6212"/>
            </a:xfrm>
            <a:custGeom>
              <a:avLst/>
              <a:gdLst>
                <a:gd name="connsiteX0" fmla="*/ 0 w 24611"/>
                <a:gd name="connsiteY0" fmla="*/ 6213 h 6212"/>
                <a:gd name="connsiteX1" fmla="*/ 0 w 24611"/>
                <a:gd name="connsiteY1" fmla="*/ 6213 h 6212"/>
                <a:gd name="connsiteX2" fmla="*/ 24612 w 24611"/>
                <a:gd name="connsiteY2" fmla="*/ 0 h 6212"/>
                <a:gd name="connsiteX3" fmla="*/ 0 w 24611"/>
                <a:gd name="connsiteY3" fmla="*/ 6213 h 6212"/>
              </a:gdLst>
              <a:ahLst/>
              <a:cxnLst>
                <a:cxn ang="0">
                  <a:pos x="connsiteX0" y="connsiteY0"/>
                </a:cxn>
                <a:cxn ang="0">
                  <a:pos x="connsiteX1" y="connsiteY1"/>
                </a:cxn>
                <a:cxn ang="0">
                  <a:pos x="connsiteX2" y="connsiteY2"/>
                </a:cxn>
                <a:cxn ang="0">
                  <a:pos x="connsiteX3" y="connsiteY3"/>
                </a:cxn>
              </a:cxnLst>
              <a:rect l="l" t="t" r="r" b="b"/>
              <a:pathLst>
                <a:path w="24611" h="6212">
                  <a:moveTo>
                    <a:pt x="0" y="6213"/>
                  </a:moveTo>
                  <a:lnTo>
                    <a:pt x="0" y="6213"/>
                  </a:lnTo>
                  <a:lnTo>
                    <a:pt x="24612" y="0"/>
                  </a:lnTo>
                  <a:lnTo>
                    <a:pt x="0" y="62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02" name="Полилиния: фигура 2286">
              <a:extLst>
                <a:ext uri="{FF2B5EF4-FFF2-40B4-BE49-F238E27FC236}">
                  <a16:creationId xmlns:a16="http://schemas.microsoft.com/office/drawing/2014/main" id="{BF1B29EC-6500-428B-89C1-956E0445F9BC}"/>
                </a:ext>
              </a:extLst>
            </p:cNvPr>
            <p:cNvSpPr/>
            <p:nvPr/>
          </p:nvSpPr>
          <p:spPr>
            <a:xfrm>
              <a:off x="5147977" y="4460481"/>
              <a:ext cx="716" cy="11947"/>
            </a:xfrm>
            <a:custGeom>
              <a:avLst/>
              <a:gdLst>
                <a:gd name="connsiteX0" fmla="*/ 0 w 716"/>
                <a:gd name="connsiteY0" fmla="*/ 0 h 11947"/>
                <a:gd name="connsiteX1" fmla="*/ 717 w 716"/>
                <a:gd name="connsiteY1" fmla="*/ 0 h 11947"/>
              </a:gdLst>
              <a:ahLst/>
              <a:cxnLst>
                <a:cxn ang="0">
                  <a:pos x="connsiteX0" y="connsiteY0"/>
                </a:cxn>
                <a:cxn ang="0">
                  <a:pos x="connsiteX1" y="connsiteY1"/>
                </a:cxn>
              </a:cxnLst>
              <a:rect l="l" t="t" r="r" b="b"/>
              <a:pathLst>
                <a:path w="716" h="11947">
                  <a:moveTo>
                    <a:pt x="0" y="0"/>
                  </a:moveTo>
                  <a:lnTo>
                    <a:pt x="71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03" name="Полилиния: фигура 2287">
              <a:extLst>
                <a:ext uri="{FF2B5EF4-FFF2-40B4-BE49-F238E27FC236}">
                  <a16:creationId xmlns:a16="http://schemas.microsoft.com/office/drawing/2014/main" id="{21A4F062-C2C1-4D4C-976E-1D467B39F702}"/>
                </a:ext>
              </a:extLst>
            </p:cNvPr>
            <p:cNvSpPr/>
            <p:nvPr/>
          </p:nvSpPr>
          <p:spPr>
            <a:xfrm>
              <a:off x="5157773" y="4489632"/>
              <a:ext cx="20310" cy="836"/>
            </a:xfrm>
            <a:custGeom>
              <a:avLst/>
              <a:gdLst>
                <a:gd name="connsiteX0" fmla="*/ 20311 w 20310"/>
                <a:gd name="connsiteY0" fmla="*/ 0 h 836"/>
                <a:gd name="connsiteX1" fmla="*/ 0 w 20310"/>
                <a:gd name="connsiteY1" fmla="*/ 836 h 836"/>
                <a:gd name="connsiteX2" fmla="*/ 20311 w 20310"/>
                <a:gd name="connsiteY2" fmla="*/ 0 h 836"/>
                <a:gd name="connsiteX3" fmla="*/ 20311 w 20310"/>
                <a:gd name="connsiteY3" fmla="*/ 0 h 836"/>
              </a:gdLst>
              <a:ahLst/>
              <a:cxnLst>
                <a:cxn ang="0">
                  <a:pos x="connsiteX0" y="connsiteY0"/>
                </a:cxn>
                <a:cxn ang="0">
                  <a:pos x="connsiteX1" y="connsiteY1"/>
                </a:cxn>
                <a:cxn ang="0">
                  <a:pos x="connsiteX2" y="connsiteY2"/>
                </a:cxn>
                <a:cxn ang="0">
                  <a:pos x="connsiteX3" y="connsiteY3"/>
                </a:cxn>
              </a:cxnLst>
              <a:rect l="l" t="t" r="r" b="b"/>
              <a:pathLst>
                <a:path w="20310" h="836">
                  <a:moveTo>
                    <a:pt x="20311" y="0"/>
                  </a:moveTo>
                  <a:lnTo>
                    <a:pt x="0" y="836"/>
                  </a:lnTo>
                  <a:lnTo>
                    <a:pt x="20311" y="0"/>
                  </a:lnTo>
                  <a:lnTo>
                    <a:pt x="203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04" name="Полилиния: фигура 2288">
              <a:extLst>
                <a:ext uri="{FF2B5EF4-FFF2-40B4-BE49-F238E27FC236}">
                  <a16:creationId xmlns:a16="http://schemas.microsoft.com/office/drawing/2014/main" id="{6DA96D8A-3887-429F-942A-1038EF692CD4}"/>
                </a:ext>
              </a:extLst>
            </p:cNvPr>
            <p:cNvSpPr/>
            <p:nvPr/>
          </p:nvSpPr>
          <p:spPr>
            <a:xfrm>
              <a:off x="5121693" y="4466574"/>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05" name="Полилиния: фигура 2289">
              <a:extLst>
                <a:ext uri="{FF2B5EF4-FFF2-40B4-BE49-F238E27FC236}">
                  <a16:creationId xmlns:a16="http://schemas.microsoft.com/office/drawing/2014/main" id="{FF3707DF-B418-4624-973B-150E85447159}"/>
                </a:ext>
              </a:extLst>
            </p:cNvPr>
            <p:cNvSpPr/>
            <p:nvPr/>
          </p:nvSpPr>
          <p:spPr>
            <a:xfrm>
              <a:off x="5175456" y="4469680"/>
              <a:ext cx="2628" cy="19952"/>
            </a:xfrm>
            <a:custGeom>
              <a:avLst/>
              <a:gdLst>
                <a:gd name="connsiteX0" fmla="*/ 0 w 2628"/>
                <a:gd name="connsiteY0" fmla="*/ 0 h 19952"/>
                <a:gd name="connsiteX1" fmla="*/ 2628 w 2628"/>
                <a:gd name="connsiteY1" fmla="*/ 19952 h 19952"/>
                <a:gd name="connsiteX2" fmla="*/ 2628 w 2628"/>
                <a:gd name="connsiteY2" fmla="*/ 19952 h 19952"/>
                <a:gd name="connsiteX3" fmla="*/ 0 w 2628"/>
                <a:gd name="connsiteY3" fmla="*/ 0 h 19952"/>
              </a:gdLst>
              <a:ahLst/>
              <a:cxnLst>
                <a:cxn ang="0">
                  <a:pos x="connsiteX0" y="connsiteY0"/>
                </a:cxn>
                <a:cxn ang="0">
                  <a:pos x="connsiteX1" y="connsiteY1"/>
                </a:cxn>
                <a:cxn ang="0">
                  <a:pos x="connsiteX2" y="connsiteY2"/>
                </a:cxn>
                <a:cxn ang="0">
                  <a:pos x="connsiteX3" y="connsiteY3"/>
                </a:cxn>
              </a:cxnLst>
              <a:rect l="l" t="t" r="r" b="b"/>
              <a:pathLst>
                <a:path w="2628" h="19952">
                  <a:moveTo>
                    <a:pt x="0" y="0"/>
                  </a:moveTo>
                  <a:lnTo>
                    <a:pt x="2628" y="19952"/>
                  </a:lnTo>
                  <a:lnTo>
                    <a:pt x="2628" y="19952"/>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06" name="Полилиния: фигура 2290">
              <a:extLst>
                <a:ext uri="{FF2B5EF4-FFF2-40B4-BE49-F238E27FC236}">
                  <a16:creationId xmlns:a16="http://schemas.microsoft.com/office/drawing/2014/main" id="{37BE7161-359E-44B3-8B10-6B2B6AF086C9}"/>
                </a:ext>
              </a:extLst>
            </p:cNvPr>
            <p:cNvSpPr/>
            <p:nvPr/>
          </p:nvSpPr>
          <p:spPr>
            <a:xfrm>
              <a:off x="5175694" y="4413528"/>
              <a:ext cx="10274" cy="20310"/>
            </a:xfrm>
            <a:custGeom>
              <a:avLst/>
              <a:gdLst>
                <a:gd name="connsiteX0" fmla="*/ 10275 w 10274"/>
                <a:gd name="connsiteY0" fmla="*/ 0 h 20310"/>
                <a:gd name="connsiteX1" fmla="*/ 0 w 10274"/>
                <a:gd name="connsiteY1" fmla="*/ 20310 h 20310"/>
                <a:gd name="connsiteX2" fmla="*/ 10275 w 10274"/>
                <a:gd name="connsiteY2" fmla="*/ 0 h 20310"/>
                <a:gd name="connsiteX3" fmla="*/ 10275 w 10274"/>
                <a:gd name="connsiteY3" fmla="*/ 0 h 20310"/>
              </a:gdLst>
              <a:ahLst/>
              <a:cxnLst>
                <a:cxn ang="0">
                  <a:pos x="connsiteX0" y="connsiteY0"/>
                </a:cxn>
                <a:cxn ang="0">
                  <a:pos x="connsiteX1" y="connsiteY1"/>
                </a:cxn>
                <a:cxn ang="0">
                  <a:pos x="connsiteX2" y="connsiteY2"/>
                </a:cxn>
                <a:cxn ang="0">
                  <a:pos x="connsiteX3" y="connsiteY3"/>
                </a:cxn>
              </a:cxnLst>
              <a:rect l="l" t="t" r="r" b="b"/>
              <a:pathLst>
                <a:path w="10274" h="20310">
                  <a:moveTo>
                    <a:pt x="10275" y="0"/>
                  </a:moveTo>
                  <a:lnTo>
                    <a:pt x="0" y="20310"/>
                  </a:lnTo>
                  <a:lnTo>
                    <a:pt x="10275" y="0"/>
                  </a:lnTo>
                  <a:lnTo>
                    <a:pt x="102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07" name="Полилиния: фигура 2291">
              <a:extLst>
                <a:ext uri="{FF2B5EF4-FFF2-40B4-BE49-F238E27FC236}">
                  <a16:creationId xmlns:a16="http://schemas.microsoft.com/office/drawing/2014/main" id="{BD8F606B-FCA3-475B-BCAF-D02149B9E5FB}"/>
                </a:ext>
              </a:extLst>
            </p:cNvPr>
            <p:cNvSpPr/>
            <p:nvPr/>
          </p:nvSpPr>
          <p:spPr>
            <a:xfrm>
              <a:off x="5027547" y="4343994"/>
              <a:ext cx="6451" cy="10155"/>
            </a:xfrm>
            <a:custGeom>
              <a:avLst/>
              <a:gdLst>
                <a:gd name="connsiteX0" fmla="*/ 6452 w 6451"/>
                <a:gd name="connsiteY0" fmla="*/ 0 h 10155"/>
                <a:gd name="connsiteX1" fmla="*/ 0 w 6451"/>
                <a:gd name="connsiteY1" fmla="*/ 10155 h 10155"/>
                <a:gd name="connsiteX2" fmla="*/ 6452 w 6451"/>
                <a:gd name="connsiteY2" fmla="*/ 0 h 10155"/>
                <a:gd name="connsiteX3" fmla="*/ 6452 w 6451"/>
                <a:gd name="connsiteY3" fmla="*/ 0 h 10155"/>
              </a:gdLst>
              <a:ahLst/>
              <a:cxnLst>
                <a:cxn ang="0">
                  <a:pos x="connsiteX0" y="connsiteY0"/>
                </a:cxn>
                <a:cxn ang="0">
                  <a:pos x="connsiteX1" y="connsiteY1"/>
                </a:cxn>
                <a:cxn ang="0">
                  <a:pos x="connsiteX2" y="connsiteY2"/>
                </a:cxn>
                <a:cxn ang="0">
                  <a:pos x="connsiteX3" y="connsiteY3"/>
                </a:cxn>
              </a:cxnLst>
              <a:rect l="l" t="t" r="r" b="b"/>
              <a:pathLst>
                <a:path w="6451" h="10155">
                  <a:moveTo>
                    <a:pt x="6452" y="0"/>
                  </a:moveTo>
                  <a:lnTo>
                    <a:pt x="0" y="10155"/>
                  </a:lnTo>
                  <a:lnTo>
                    <a:pt x="6452" y="0"/>
                  </a:lnTo>
                  <a:lnTo>
                    <a:pt x="645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08" name="Полилиния: фигура 2292">
              <a:extLst>
                <a:ext uri="{FF2B5EF4-FFF2-40B4-BE49-F238E27FC236}">
                  <a16:creationId xmlns:a16="http://schemas.microsoft.com/office/drawing/2014/main" id="{F9429756-8C22-4396-80D1-5C273EBCEC91}"/>
                </a:ext>
              </a:extLst>
            </p:cNvPr>
            <p:cNvSpPr/>
            <p:nvPr/>
          </p:nvSpPr>
          <p:spPr>
            <a:xfrm>
              <a:off x="5072589" y="3969803"/>
              <a:ext cx="444202" cy="440259"/>
            </a:xfrm>
            <a:custGeom>
              <a:avLst/>
              <a:gdLst>
                <a:gd name="connsiteX0" fmla="*/ 19116 w 444202"/>
                <a:gd name="connsiteY0" fmla="*/ 384824 h 440259"/>
                <a:gd name="connsiteX1" fmla="*/ 31063 w 444202"/>
                <a:gd name="connsiteY1" fmla="*/ 390081 h 440259"/>
                <a:gd name="connsiteX2" fmla="*/ 45759 w 444202"/>
                <a:gd name="connsiteY2" fmla="*/ 381598 h 440259"/>
                <a:gd name="connsiteX3" fmla="*/ 48148 w 444202"/>
                <a:gd name="connsiteY3" fmla="*/ 381598 h 440259"/>
                <a:gd name="connsiteX4" fmla="*/ 64994 w 444202"/>
                <a:gd name="connsiteY4" fmla="*/ 386974 h 440259"/>
                <a:gd name="connsiteX5" fmla="*/ 72879 w 444202"/>
                <a:gd name="connsiteY5" fmla="*/ 370129 h 440259"/>
                <a:gd name="connsiteX6" fmla="*/ 74552 w 444202"/>
                <a:gd name="connsiteY6" fmla="*/ 368576 h 440259"/>
                <a:gd name="connsiteX7" fmla="*/ 76822 w 444202"/>
                <a:gd name="connsiteY7" fmla="*/ 368576 h 440259"/>
                <a:gd name="connsiteX8" fmla="*/ 89486 w 444202"/>
                <a:gd name="connsiteY8" fmla="*/ 374549 h 440259"/>
                <a:gd name="connsiteX9" fmla="*/ 91159 w 444202"/>
                <a:gd name="connsiteY9" fmla="*/ 376700 h 440259"/>
                <a:gd name="connsiteX10" fmla="*/ 94623 w 444202"/>
                <a:gd name="connsiteY10" fmla="*/ 394143 h 440259"/>
                <a:gd name="connsiteX11" fmla="*/ 104778 w 444202"/>
                <a:gd name="connsiteY11" fmla="*/ 399997 h 440259"/>
                <a:gd name="connsiteX12" fmla="*/ 106212 w 444202"/>
                <a:gd name="connsiteY12" fmla="*/ 403462 h 440259"/>
                <a:gd name="connsiteX13" fmla="*/ 102628 w 444202"/>
                <a:gd name="connsiteY13" fmla="*/ 415409 h 440259"/>
                <a:gd name="connsiteX14" fmla="*/ 119473 w 444202"/>
                <a:gd name="connsiteY14" fmla="*/ 440260 h 440259"/>
                <a:gd name="connsiteX15" fmla="*/ 141098 w 444202"/>
                <a:gd name="connsiteY15" fmla="*/ 439423 h 440259"/>
                <a:gd name="connsiteX16" fmla="*/ 153045 w 444202"/>
                <a:gd name="connsiteY16" fmla="*/ 421144 h 440259"/>
                <a:gd name="connsiteX17" fmla="*/ 156986 w 444202"/>
                <a:gd name="connsiteY17" fmla="*/ 420187 h 440259"/>
                <a:gd name="connsiteX18" fmla="*/ 156988 w 444202"/>
                <a:gd name="connsiteY18" fmla="*/ 420188 h 440259"/>
                <a:gd name="connsiteX19" fmla="*/ 178015 w 444202"/>
                <a:gd name="connsiteY19" fmla="*/ 432135 h 440259"/>
                <a:gd name="connsiteX20" fmla="*/ 178015 w 444202"/>
                <a:gd name="connsiteY20" fmla="*/ 419232 h 440259"/>
                <a:gd name="connsiteX21" fmla="*/ 179329 w 444202"/>
                <a:gd name="connsiteY21" fmla="*/ 416723 h 440259"/>
                <a:gd name="connsiteX22" fmla="*/ 189963 w 444202"/>
                <a:gd name="connsiteY22" fmla="*/ 409077 h 440259"/>
                <a:gd name="connsiteX23" fmla="*/ 189963 w 444202"/>
                <a:gd name="connsiteY23" fmla="*/ 390917 h 440259"/>
                <a:gd name="connsiteX24" fmla="*/ 191994 w 444202"/>
                <a:gd name="connsiteY24" fmla="*/ 388050 h 440259"/>
                <a:gd name="connsiteX25" fmla="*/ 201671 w 444202"/>
                <a:gd name="connsiteY25" fmla="*/ 385063 h 440259"/>
                <a:gd name="connsiteX26" fmla="*/ 209915 w 444202"/>
                <a:gd name="connsiteY26" fmla="*/ 377536 h 440259"/>
                <a:gd name="connsiteX27" fmla="*/ 209915 w 444202"/>
                <a:gd name="connsiteY27" fmla="*/ 353641 h 440259"/>
                <a:gd name="connsiteX28" fmla="*/ 210990 w 444202"/>
                <a:gd name="connsiteY28" fmla="*/ 351371 h 440259"/>
                <a:gd name="connsiteX29" fmla="*/ 219234 w 444202"/>
                <a:gd name="connsiteY29" fmla="*/ 344323 h 440259"/>
                <a:gd name="connsiteX30" fmla="*/ 222221 w 444202"/>
                <a:gd name="connsiteY30" fmla="*/ 344323 h 440259"/>
                <a:gd name="connsiteX31" fmla="*/ 237991 w 444202"/>
                <a:gd name="connsiteY31" fmla="*/ 350655 h 440259"/>
                <a:gd name="connsiteX32" fmla="*/ 251731 w 444202"/>
                <a:gd name="connsiteY32" fmla="*/ 337632 h 440259"/>
                <a:gd name="connsiteX33" fmla="*/ 253642 w 444202"/>
                <a:gd name="connsiteY33" fmla="*/ 327357 h 440259"/>
                <a:gd name="connsiteX34" fmla="*/ 256987 w 444202"/>
                <a:gd name="connsiteY34" fmla="*/ 324968 h 440259"/>
                <a:gd name="connsiteX35" fmla="*/ 273953 w 444202"/>
                <a:gd name="connsiteY35" fmla="*/ 326999 h 440259"/>
                <a:gd name="connsiteX36" fmla="*/ 276581 w 444202"/>
                <a:gd name="connsiteY36" fmla="*/ 312184 h 440259"/>
                <a:gd name="connsiteX37" fmla="*/ 277895 w 444202"/>
                <a:gd name="connsiteY37" fmla="*/ 310153 h 440259"/>
                <a:gd name="connsiteX38" fmla="*/ 308481 w 444202"/>
                <a:gd name="connsiteY38" fmla="*/ 290201 h 440259"/>
                <a:gd name="connsiteX39" fmla="*/ 311706 w 444202"/>
                <a:gd name="connsiteY39" fmla="*/ 290201 h 440259"/>
                <a:gd name="connsiteX40" fmla="*/ 323654 w 444202"/>
                <a:gd name="connsiteY40" fmla="*/ 297608 h 440259"/>
                <a:gd name="connsiteX41" fmla="*/ 356270 w 444202"/>
                <a:gd name="connsiteY41" fmla="*/ 297608 h 440259"/>
                <a:gd name="connsiteX42" fmla="*/ 364514 w 444202"/>
                <a:gd name="connsiteY42" fmla="*/ 288887 h 440259"/>
                <a:gd name="connsiteX43" fmla="*/ 366425 w 444202"/>
                <a:gd name="connsiteY43" fmla="*/ 287931 h 440259"/>
                <a:gd name="connsiteX44" fmla="*/ 412423 w 444202"/>
                <a:gd name="connsiteY44" fmla="*/ 283630 h 440259"/>
                <a:gd name="connsiteX45" fmla="*/ 413617 w 444202"/>
                <a:gd name="connsiteY45" fmla="*/ 283630 h 440259"/>
                <a:gd name="connsiteX46" fmla="*/ 425564 w 444202"/>
                <a:gd name="connsiteY46" fmla="*/ 287214 h 440259"/>
                <a:gd name="connsiteX47" fmla="*/ 444202 w 444202"/>
                <a:gd name="connsiteY47" fmla="*/ 256748 h 440259"/>
                <a:gd name="connsiteX48" fmla="*/ 444202 w 444202"/>
                <a:gd name="connsiteY48" fmla="*/ 178971 h 440259"/>
                <a:gd name="connsiteX49" fmla="*/ 414334 w 444202"/>
                <a:gd name="connsiteY49" fmla="*/ 185662 h 440259"/>
                <a:gd name="connsiteX50" fmla="*/ 413498 w 444202"/>
                <a:gd name="connsiteY50" fmla="*/ 185662 h 440259"/>
                <a:gd name="connsiteX51" fmla="*/ 411586 w 444202"/>
                <a:gd name="connsiteY51" fmla="*/ 184945 h 440259"/>
                <a:gd name="connsiteX52" fmla="*/ 410750 w 444202"/>
                <a:gd name="connsiteY52" fmla="*/ 182197 h 440259"/>
                <a:gd name="connsiteX53" fmla="*/ 416485 w 444202"/>
                <a:gd name="connsiteY53" fmla="*/ 155913 h 440259"/>
                <a:gd name="connsiteX54" fmla="*/ 396413 w 444202"/>
                <a:gd name="connsiteY54" fmla="*/ 143249 h 440259"/>
                <a:gd name="connsiteX55" fmla="*/ 386975 w 444202"/>
                <a:gd name="connsiteY55" fmla="*/ 146355 h 440259"/>
                <a:gd name="connsiteX56" fmla="*/ 384466 w 444202"/>
                <a:gd name="connsiteY56" fmla="*/ 146355 h 440259"/>
                <a:gd name="connsiteX57" fmla="*/ 360571 w 444202"/>
                <a:gd name="connsiteY57" fmla="*/ 131779 h 440259"/>
                <a:gd name="connsiteX58" fmla="*/ 359137 w 444202"/>
                <a:gd name="connsiteY58" fmla="*/ 129151 h 440259"/>
                <a:gd name="connsiteX59" fmla="*/ 359137 w 444202"/>
                <a:gd name="connsiteY59" fmla="*/ 115650 h 440259"/>
                <a:gd name="connsiteX60" fmla="*/ 197370 w 444202"/>
                <a:gd name="connsiteY60" fmla="*/ 0 h 440259"/>
                <a:gd name="connsiteX61" fmla="*/ 152926 w 444202"/>
                <a:gd name="connsiteY61" fmla="*/ 0 h 440259"/>
                <a:gd name="connsiteX62" fmla="*/ 178255 w 444202"/>
                <a:gd name="connsiteY62" fmla="*/ 252447 h 440259"/>
                <a:gd name="connsiteX63" fmla="*/ 186617 w 444202"/>
                <a:gd name="connsiteY63" fmla="*/ 258182 h 440259"/>
                <a:gd name="connsiteX64" fmla="*/ 187931 w 444202"/>
                <a:gd name="connsiteY64" fmla="*/ 261169 h 440259"/>
                <a:gd name="connsiteX65" fmla="*/ 182914 w 444202"/>
                <a:gd name="connsiteY65" fmla="*/ 285780 h 440259"/>
                <a:gd name="connsiteX66" fmla="*/ 180047 w 444202"/>
                <a:gd name="connsiteY66" fmla="*/ 288170 h 440259"/>
                <a:gd name="connsiteX67" fmla="*/ 85185 w 444202"/>
                <a:gd name="connsiteY67" fmla="*/ 288170 h 440259"/>
                <a:gd name="connsiteX68" fmla="*/ 82198 w 444202"/>
                <a:gd name="connsiteY68" fmla="*/ 285183 h 440259"/>
                <a:gd name="connsiteX69" fmla="*/ 82198 w 444202"/>
                <a:gd name="connsiteY69" fmla="*/ 279329 h 440259"/>
                <a:gd name="connsiteX70" fmla="*/ 70250 w 444202"/>
                <a:gd name="connsiteY70" fmla="*/ 288170 h 440259"/>
                <a:gd name="connsiteX71" fmla="*/ 68458 w 444202"/>
                <a:gd name="connsiteY71" fmla="*/ 288170 h 440259"/>
                <a:gd name="connsiteX72" fmla="*/ 49581 w 444202"/>
                <a:gd name="connsiteY72" fmla="*/ 288170 h 440259"/>
                <a:gd name="connsiteX73" fmla="*/ 36559 w 444202"/>
                <a:gd name="connsiteY73" fmla="*/ 298684 h 440259"/>
                <a:gd name="connsiteX74" fmla="*/ 34289 w 444202"/>
                <a:gd name="connsiteY74" fmla="*/ 299281 h 440259"/>
                <a:gd name="connsiteX75" fmla="*/ 32258 w 444202"/>
                <a:gd name="connsiteY75" fmla="*/ 298086 h 440259"/>
                <a:gd name="connsiteX76" fmla="*/ 20311 w 444202"/>
                <a:gd name="connsiteY76" fmla="*/ 280643 h 440259"/>
                <a:gd name="connsiteX77" fmla="*/ 10633 w 444202"/>
                <a:gd name="connsiteY77" fmla="*/ 284944 h 440259"/>
                <a:gd name="connsiteX78" fmla="*/ 10633 w 444202"/>
                <a:gd name="connsiteY78" fmla="*/ 302746 h 440259"/>
                <a:gd name="connsiteX79" fmla="*/ 9200 w 444202"/>
                <a:gd name="connsiteY79" fmla="*/ 305374 h 440259"/>
                <a:gd name="connsiteX80" fmla="*/ 0 w 444202"/>
                <a:gd name="connsiteY80" fmla="*/ 310751 h 440259"/>
                <a:gd name="connsiteX81" fmla="*/ 6690 w 444202"/>
                <a:gd name="connsiteY81" fmla="*/ 326760 h 440259"/>
                <a:gd name="connsiteX82" fmla="*/ 6690 w 444202"/>
                <a:gd name="connsiteY82" fmla="*/ 328791 h 440259"/>
                <a:gd name="connsiteX83" fmla="*/ 3226 w 444202"/>
                <a:gd name="connsiteY83" fmla="*/ 339902 h 440259"/>
                <a:gd name="connsiteX84" fmla="*/ 6452 w 444202"/>
                <a:gd name="connsiteY84" fmla="*/ 345995 h 440259"/>
                <a:gd name="connsiteX85" fmla="*/ 12067 w 444202"/>
                <a:gd name="connsiteY85" fmla="*/ 343606 h 440259"/>
                <a:gd name="connsiteX86" fmla="*/ 16009 w 444202"/>
                <a:gd name="connsiteY86" fmla="*/ 345159 h 440259"/>
                <a:gd name="connsiteX87" fmla="*/ 21983 w 444202"/>
                <a:gd name="connsiteY87" fmla="*/ 357943 h 440259"/>
                <a:gd name="connsiteX88" fmla="*/ 21983 w 444202"/>
                <a:gd name="connsiteY88" fmla="*/ 359735 h 440259"/>
                <a:gd name="connsiteX89" fmla="*/ 18996 w 444202"/>
                <a:gd name="connsiteY89" fmla="*/ 378372 h 44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44202" h="440259">
                  <a:moveTo>
                    <a:pt x="19116" y="384824"/>
                  </a:moveTo>
                  <a:lnTo>
                    <a:pt x="31063" y="390081"/>
                  </a:lnTo>
                  <a:lnTo>
                    <a:pt x="45759" y="381598"/>
                  </a:lnTo>
                  <a:cubicBezTo>
                    <a:pt x="46526" y="381292"/>
                    <a:pt x="47381" y="381292"/>
                    <a:pt x="48148" y="381598"/>
                  </a:cubicBezTo>
                  <a:lnTo>
                    <a:pt x="64994" y="386974"/>
                  </a:lnTo>
                  <a:lnTo>
                    <a:pt x="72879" y="370129"/>
                  </a:lnTo>
                  <a:cubicBezTo>
                    <a:pt x="73209" y="369410"/>
                    <a:pt x="73810" y="368852"/>
                    <a:pt x="74552" y="368576"/>
                  </a:cubicBezTo>
                  <a:cubicBezTo>
                    <a:pt x="75279" y="368277"/>
                    <a:pt x="76094" y="368277"/>
                    <a:pt x="76822" y="368576"/>
                  </a:cubicBezTo>
                  <a:lnTo>
                    <a:pt x="89486" y="374549"/>
                  </a:lnTo>
                  <a:cubicBezTo>
                    <a:pt x="90323" y="374996"/>
                    <a:pt x="90931" y="375778"/>
                    <a:pt x="91159" y="376700"/>
                  </a:cubicBezTo>
                  <a:lnTo>
                    <a:pt x="94623" y="394143"/>
                  </a:lnTo>
                  <a:lnTo>
                    <a:pt x="104778" y="399997"/>
                  </a:lnTo>
                  <a:cubicBezTo>
                    <a:pt x="105978" y="400701"/>
                    <a:pt x="106564" y="402116"/>
                    <a:pt x="106212" y="403462"/>
                  </a:cubicBezTo>
                  <a:lnTo>
                    <a:pt x="102628" y="415409"/>
                  </a:lnTo>
                  <a:lnTo>
                    <a:pt x="119473" y="440260"/>
                  </a:lnTo>
                  <a:lnTo>
                    <a:pt x="141098" y="439423"/>
                  </a:lnTo>
                  <a:lnTo>
                    <a:pt x="153045" y="421144"/>
                  </a:lnTo>
                  <a:cubicBezTo>
                    <a:pt x="153869" y="419791"/>
                    <a:pt x="155633" y="419363"/>
                    <a:pt x="156986" y="420187"/>
                  </a:cubicBezTo>
                  <a:cubicBezTo>
                    <a:pt x="156987" y="420187"/>
                    <a:pt x="156988" y="420188"/>
                    <a:pt x="156988" y="420188"/>
                  </a:cubicBezTo>
                  <a:lnTo>
                    <a:pt x="178015" y="432135"/>
                  </a:lnTo>
                  <a:lnTo>
                    <a:pt x="178015" y="419232"/>
                  </a:lnTo>
                  <a:cubicBezTo>
                    <a:pt x="178004" y="418228"/>
                    <a:pt x="178498" y="417286"/>
                    <a:pt x="179329" y="416723"/>
                  </a:cubicBezTo>
                  <a:lnTo>
                    <a:pt x="189963" y="409077"/>
                  </a:lnTo>
                  <a:lnTo>
                    <a:pt x="189963" y="390917"/>
                  </a:lnTo>
                  <a:cubicBezTo>
                    <a:pt x="189946" y="389622"/>
                    <a:pt x="190767" y="388464"/>
                    <a:pt x="191994" y="388050"/>
                  </a:cubicBezTo>
                  <a:lnTo>
                    <a:pt x="201671" y="385063"/>
                  </a:lnTo>
                  <a:lnTo>
                    <a:pt x="209915" y="377536"/>
                  </a:lnTo>
                  <a:lnTo>
                    <a:pt x="209915" y="353641"/>
                  </a:lnTo>
                  <a:cubicBezTo>
                    <a:pt x="209886" y="352756"/>
                    <a:pt x="210287" y="351911"/>
                    <a:pt x="210990" y="351371"/>
                  </a:cubicBezTo>
                  <a:lnTo>
                    <a:pt x="219234" y="344323"/>
                  </a:lnTo>
                  <a:cubicBezTo>
                    <a:pt x="220158" y="343789"/>
                    <a:pt x="221296" y="343789"/>
                    <a:pt x="222221" y="344323"/>
                  </a:cubicBezTo>
                  <a:lnTo>
                    <a:pt x="237991" y="350655"/>
                  </a:lnTo>
                  <a:lnTo>
                    <a:pt x="251731" y="337632"/>
                  </a:lnTo>
                  <a:lnTo>
                    <a:pt x="253642" y="327357"/>
                  </a:lnTo>
                  <a:cubicBezTo>
                    <a:pt x="253996" y="325831"/>
                    <a:pt x="255430" y="324807"/>
                    <a:pt x="256987" y="324968"/>
                  </a:cubicBezTo>
                  <a:lnTo>
                    <a:pt x="273953" y="326999"/>
                  </a:lnTo>
                  <a:lnTo>
                    <a:pt x="276581" y="312184"/>
                  </a:lnTo>
                  <a:cubicBezTo>
                    <a:pt x="276713" y="311352"/>
                    <a:pt x="277190" y="310615"/>
                    <a:pt x="277895" y="310153"/>
                  </a:cubicBezTo>
                  <a:lnTo>
                    <a:pt x="308481" y="290201"/>
                  </a:lnTo>
                  <a:cubicBezTo>
                    <a:pt x="309472" y="289599"/>
                    <a:pt x="310715" y="289599"/>
                    <a:pt x="311706" y="290201"/>
                  </a:cubicBezTo>
                  <a:lnTo>
                    <a:pt x="323654" y="297608"/>
                  </a:lnTo>
                  <a:lnTo>
                    <a:pt x="356270" y="297608"/>
                  </a:lnTo>
                  <a:lnTo>
                    <a:pt x="364514" y="288887"/>
                  </a:lnTo>
                  <a:cubicBezTo>
                    <a:pt x="364976" y="288299"/>
                    <a:pt x="365677" y="287949"/>
                    <a:pt x="366425" y="287931"/>
                  </a:cubicBezTo>
                  <a:lnTo>
                    <a:pt x="412423" y="283630"/>
                  </a:lnTo>
                  <a:cubicBezTo>
                    <a:pt x="412813" y="283517"/>
                    <a:pt x="413227" y="283517"/>
                    <a:pt x="413617" y="283630"/>
                  </a:cubicBezTo>
                  <a:lnTo>
                    <a:pt x="425564" y="287214"/>
                  </a:lnTo>
                  <a:lnTo>
                    <a:pt x="444202" y="256748"/>
                  </a:lnTo>
                  <a:lnTo>
                    <a:pt x="444202" y="178971"/>
                  </a:lnTo>
                  <a:lnTo>
                    <a:pt x="414334" y="185662"/>
                  </a:lnTo>
                  <a:lnTo>
                    <a:pt x="413498" y="185662"/>
                  </a:lnTo>
                  <a:cubicBezTo>
                    <a:pt x="412792" y="185677"/>
                    <a:pt x="412108" y="185421"/>
                    <a:pt x="411586" y="184945"/>
                  </a:cubicBezTo>
                  <a:cubicBezTo>
                    <a:pt x="410856" y="184232"/>
                    <a:pt x="410541" y="183196"/>
                    <a:pt x="410750" y="182197"/>
                  </a:cubicBezTo>
                  <a:lnTo>
                    <a:pt x="416485" y="155913"/>
                  </a:lnTo>
                  <a:lnTo>
                    <a:pt x="396413" y="143249"/>
                  </a:lnTo>
                  <a:lnTo>
                    <a:pt x="386975" y="146355"/>
                  </a:lnTo>
                  <a:cubicBezTo>
                    <a:pt x="386175" y="146708"/>
                    <a:pt x="385265" y="146708"/>
                    <a:pt x="384466" y="146355"/>
                  </a:cubicBezTo>
                  <a:lnTo>
                    <a:pt x="360571" y="131779"/>
                  </a:lnTo>
                  <a:cubicBezTo>
                    <a:pt x="359691" y="131191"/>
                    <a:pt x="359155" y="130209"/>
                    <a:pt x="359137" y="129151"/>
                  </a:cubicBezTo>
                  <a:lnTo>
                    <a:pt x="359137" y="115650"/>
                  </a:lnTo>
                  <a:lnTo>
                    <a:pt x="197370" y="0"/>
                  </a:lnTo>
                  <a:lnTo>
                    <a:pt x="152926" y="0"/>
                  </a:lnTo>
                  <a:lnTo>
                    <a:pt x="178255" y="252447"/>
                  </a:lnTo>
                  <a:lnTo>
                    <a:pt x="186617" y="258182"/>
                  </a:lnTo>
                  <a:cubicBezTo>
                    <a:pt x="187663" y="258782"/>
                    <a:pt x="188196" y="259993"/>
                    <a:pt x="187931" y="261169"/>
                  </a:cubicBezTo>
                  <a:lnTo>
                    <a:pt x="182914" y="285780"/>
                  </a:lnTo>
                  <a:cubicBezTo>
                    <a:pt x="182678" y="287175"/>
                    <a:pt x="181461" y="288190"/>
                    <a:pt x="180047" y="288170"/>
                  </a:cubicBezTo>
                  <a:lnTo>
                    <a:pt x="85185" y="288170"/>
                  </a:lnTo>
                  <a:cubicBezTo>
                    <a:pt x="83535" y="288170"/>
                    <a:pt x="82198" y="286833"/>
                    <a:pt x="82198" y="285183"/>
                  </a:cubicBezTo>
                  <a:lnTo>
                    <a:pt x="82198" y="279329"/>
                  </a:lnTo>
                  <a:lnTo>
                    <a:pt x="70250" y="288170"/>
                  </a:lnTo>
                  <a:cubicBezTo>
                    <a:pt x="69663" y="288322"/>
                    <a:pt x="69046" y="288322"/>
                    <a:pt x="68458" y="288170"/>
                  </a:cubicBezTo>
                  <a:lnTo>
                    <a:pt x="49581" y="288170"/>
                  </a:lnTo>
                  <a:lnTo>
                    <a:pt x="36559" y="298684"/>
                  </a:lnTo>
                  <a:cubicBezTo>
                    <a:pt x="35909" y="299172"/>
                    <a:pt x="35095" y="299386"/>
                    <a:pt x="34289" y="299281"/>
                  </a:cubicBezTo>
                  <a:cubicBezTo>
                    <a:pt x="33467" y="299208"/>
                    <a:pt x="32721" y="298769"/>
                    <a:pt x="32258" y="298086"/>
                  </a:cubicBezTo>
                  <a:lnTo>
                    <a:pt x="20311" y="280643"/>
                  </a:lnTo>
                  <a:lnTo>
                    <a:pt x="10633" y="284944"/>
                  </a:lnTo>
                  <a:lnTo>
                    <a:pt x="10633" y="302746"/>
                  </a:lnTo>
                  <a:cubicBezTo>
                    <a:pt x="10615" y="303804"/>
                    <a:pt x="10080" y="304786"/>
                    <a:pt x="9200" y="305374"/>
                  </a:cubicBezTo>
                  <a:lnTo>
                    <a:pt x="0" y="310751"/>
                  </a:lnTo>
                  <a:lnTo>
                    <a:pt x="6690" y="326760"/>
                  </a:lnTo>
                  <a:cubicBezTo>
                    <a:pt x="6928" y="327416"/>
                    <a:pt x="6928" y="328135"/>
                    <a:pt x="6690" y="328791"/>
                  </a:cubicBezTo>
                  <a:lnTo>
                    <a:pt x="3226" y="339902"/>
                  </a:lnTo>
                  <a:lnTo>
                    <a:pt x="6452" y="345995"/>
                  </a:lnTo>
                  <a:lnTo>
                    <a:pt x="12067" y="343606"/>
                  </a:lnTo>
                  <a:cubicBezTo>
                    <a:pt x="13585" y="343008"/>
                    <a:pt x="15307" y="343686"/>
                    <a:pt x="16009" y="345159"/>
                  </a:cubicBezTo>
                  <a:lnTo>
                    <a:pt x="21983" y="357943"/>
                  </a:lnTo>
                  <a:cubicBezTo>
                    <a:pt x="22159" y="358527"/>
                    <a:pt x="22159" y="359150"/>
                    <a:pt x="21983" y="359735"/>
                  </a:cubicBezTo>
                  <a:lnTo>
                    <a:pt x="18996" y="37837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09" name="Полилиния: фигура 2293">
              <a:extLst>
                <a:ext uri="{FF2B5EF4-FFF2-40B4-BE49-F238E27FC236}">
                  <a16:creationId xmlns:a16="http://schemas.microsoft.com/office/drawing/2014/main" id="{EF360E92-0E0E-433F-9028-086E6E9D0592}"/>
                </a:ext>
              </a:extLst>
            </p:cNvPr>
            <p:cNvSpPr/>
            <p:nvPr/>
          </p:nvSpPr>
          <p:spPr>
            <a:xfrm>
              <a:off x="5484414" y="4156182"/>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10" name="Полилиния: фигура 2294">
              <a:extLst>
                <a:ext uri="{FF2B5EF4-FFF2-40B4-BE49-F238E27FC236}">
                  <a16:creationId xmlns:a16="http://schemas.microsoft.com/office/drawing/2014/main" id="{ADE28C12-DF42-4DD9-A19B-4E761DD76761}"/>
                </a:ext>
              </a:extLst>
            </p:cNvPr>
            <p:cNvSpPr/>
            <p:nvPr/>
          </p:nvSpPr>
          <p:spPr>
            <a:xfrm>
              <a:off x="5268048" y="3970162"/>
              <a:ext cx="161766" cy="115530"/>
            </a:xfrm>
            <a:custGeom>
              <a:avLst/>
              <a:gdLst>
                <a:gd name="connsiteX0" fmla="*/ 0 w 161766"/>
                <a:gd name="connsiteY0" fmla="*/ 0 h 115530"/>
                <a:gd name="connsiteX1" fmla="*/ 0 w 161766"/>
                <a:gd name="connsiteY1" fmla="*/ 0 h 115530"/>
                <a:gd name="connsiteX2" fmla="*/ 161767 w 161766"/>
                <a:gd name="connsiteY2" fmla="*/ 115531 h 115530"/>
                <a:gd name="connsiteX3" fmla="*/ 0 w 161766"/>
                <a:gd name="connsiteY3" fmla="*/ 0 h 115530"/>
              </a:gdLst>
              <a:ahLst/>
              <a:cxnLst>
                <a:cxn ang="0">
                  <a:pos x="connsiteX0" y="connsiteY0"/>
                </a:cxn>
                <a:cxn ang="0">
                  <a:pos x="connsiteX1" y="connsiteY1"/>
                </a:cxn>
                <a:cxn ang="0">
                  <a:pos x="connsiteX2" y="connsiteY2"/>
                </a:cxn>
                <a:cxn ang="0">
                  <a:pos x="connsiteX3" y="connsiteY3"/>
                </a:cxn>
              </a:cxnLst>
              <a:rect l="l" t="t" r="r" b="b"/>
              <a:pathLst>
                <a:path w="161766" h="115530">
                  <a:moveTo>
                    <a:pt x="0" y="0"/>
                  </a:moveTo>
                  <a:lnTo>
                    <a:pt x="0" y="0"/>
                  </a:lnTo>
                  <a:lnTo>
                    <a:pt x="161767" y="115531"/>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11" name="Полилиния: фигура 2295">
              <a:extLst>
                <a:ext uri="{FF2B5EF4-FFF2-40B4-BE49-F238E27FC236}">
                  <a16:creationId xmlns:a16="http://schemas.microsoft.com/office/drawing/2014/main" id="{04334527-F6E3-403B-8B41-E6BAFCAD907D}"/>
                </a:ext>
              </a:extLst>
            </p:cNvPr>
            <p:cNvSpPr/>
            <p:nvPr/>
          </p:nvSpPr>
          <p:spPr>
            <a:xfrm>
              <a:off x="5072708" y="4276133"/>
              <a:ext cx="9199" cy="5376"/>
            </a:xfrm>
            <a:custGeom>
              <a:avLst/>
              <a:gdLst>
                <a:gd name="connsiteX0" fmla="*/ 0 w 9199"/>
                <a:gd name="connsiteY0" fmla="*/ 5376 h 5376"/>
                <a:gd name="connsiteX1" fmla="*/ 0 w 9199"/>
                <a:gd name="connsiteY1" fmla="*/ 5376 h 5376"/>
                <a:gd name="connsiteX2" fmla="*/ 9199 w 9199"/>
                <a:gd name="connsiteY2" fmla="*/ 0 h 5376"/>
                <a:gd name="connsiteX3" fmla="*/ 0 w 9199"/>
                <a:gd name="connsiteY3" fmla="*/ 5376 h 5376"/>
              </a:gdLst>
              <a:ahLst/>
              <a:cxnLst>
                <a:cxn ang="0">
                  <a:pos x="connsiteX0" y="connsiteY0"/>
                </a:cxn>
                <a:cxn ang="0">
                  <a:pos x="connsiteX1" y="connsiteY1"/>
                </a:cxn>
                <a:cxn ang="0">
                  <a:pos x="connsiteX2" y="connsiteY2"/>
                </a:cxn>
                <a:cxn ang="0">
                  <a:pos x="connsiteX3" y="connsiteY3"/>
                </a:cxn>
              </a:cxnLst>
              <a:rect l="l" t="t" r="r" b="b"/>
              <a:pathLst>
                <a:path w="9199" h="5376">
                  <a:moveTo>
                    <a:pt x="0" y="5376"/>
                  </a:moveTo>
                  <a:lnTo>
                    <a:pt x="0" y="5376"/>
                  </a:lnTo>
                  <a:lnTo>
                    <a:pt x="9199" y="0"/>
                  </a:lnTo>
                  <a:lnTo>
                    <a:pt x="0" y="537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12" name="Полилиния: фигура 2296">
              <a:extLst>
                <a:ext uri="{FF2B5EF4-FFF2-40B4-BE49-F238E27FC236}">
                  <a16:creationId xmlns:a16="http://schemas.microsoft.com/office/drawing/2014/main" id="{43F43170-A583-41AA-BA90-D7CC04C5237C}"/>
                </a:ext>
              </a:extLst>
            </p:cNvPr>
            <p:cNvSpPr/>
            <p:nvPr/>
          </p:nvSpPr>
          <p:spPr>
            <a:xfrm>
              <a:off x="5190987" y="4409466"/>
              <a:ext cx="21624" cy="836"/>
            </a:xfrm>
            <a:custGeom>
              <a:avLst/>
              <a:gdLst>
                <a:gd name="connsiteX0" fmla="*/ 0 w 21624"/>
                <a:gd name="connsiteY0" fmla="*/ 836 h 836"/>
                <a:gd name="connsiteX1" fmla="*/ 21625 w 21624"/>
                <a:gd name="connsiteY1" fmla="*/ 0 h 836"/>
                <a:gd name="connsiteX2" fmla="*/ 0 w 21624"/>
                <a:gd name="connsiteY2" fmla="*/ 836 h 836"/>
                <a:gd name="connsiteX3" fmla="*/ 0 w 21624"/>
                <a:gd name="connsiteY3" fmla="*/ 836 h 836"/>
              </a:gdLst>
              <a:ahLst/>
              <a:cxnLst>
                <a:cxn ang="0">
                  <a:pos x="connsiteX0" y="connsiteY0"/>
                </a:cxn>
                <a:cxn ang="0">
                  <a:pos x="connsiteX1" y="connsiteY1"/>
                </a:cxn>
                <a:cxn ang="0">
                  <a:pos x="connsiteX2" y="connsiteY2"/>
                </a:cxn>
                <a:cxn ang="0">
                  <a:pos x="connsiteX3" y="connsiteY3"/>
                </a:cxn>
              </a:cxnLst>
              <a:rect l="l" t="t" r="r" b="b"/>
              <a:pathLst>
                <a:path w="21624" h="836">
                  <a:moveTo>
                    <a:pt x="0" y="836"/>
                  </a:moveTo>
                  <a:lnTo>
                    <a:pt x="21625" y="0"/>
                  </a:lnTo>
                  <a:lnTo>
                    <a:pt x="0" y="836"/>
                  </a:lnTo>
                  <a:lnTo>
                    <a:pt x="0" y="8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13" name="Полилиния: фигура 2297">
              <a:extLst>
                <a:ext uri="{FF2B5EF4-FFF2-40B4-BE49-F238E27FC236}">
                  <a16:creationId xmlns:a16="http://schemas.microsoft.com/office/drawing/2014/main" id="{F8B8C5DB-E40D-4998-A2C3-6AEEBBB9308E}"/>
                </a:ext>
              </a:extLst>
            </p:cNvPr>
            <p:cNvSpPr/>
            <p:nvPr/>
          </p:nvSpPr>
          <p:spPr>
            <a:xfrm>
              <a:off x="5092063" y="4330494"/>
              <a:ext cx="2986" cy="18637"/>
            </a:xfrm>
            <a:custGeom>
              <a:avLst/>
              <a:gdLst>
                <a:gd name="connsiteX0" fmla="*/ 2987 w 2986"/>
                <a:gd name="connsiteY0" fmla="*/ 0 h 18637"/>
                <a:gd name="connsiteX1" fmla="*/ 0 w 2986"/>
                <a:gd name="connsiteY1" fmla="*/ 18638 h 18637"/>
                <a:gd name="connsiteX2" fmla="*/ 0 w 2986"/>
                <a:gd name="connsiteY2" fmla="*/ 18638 h 18637"/>
                <a:gd name="connsiteX3" fmla="*/ 2987 w 2986"/>
                <a:gd name="connsiteY3" fmla="*/ 0 h 18637"/>
              </a:gdLst>
              <a:ahLst/>
              <a:cxnLst>
                <a:cxn ang="0">
                  <a:pos x="connsiteX0" y="connsiteY0"/>
                </a:cxn>
                <a:cxn ang="0">
                  <a:pos x="connsiteX1" y="connsiteY1"/>
                </a:cxn>
                <a:cxn ang="0">
                  <a:pos x="connsiteX2" y="connsiteY2"/>
                </a:cxn>
                <a:cxn ang="0">
                  <a:pos x="connsiteX3" y="connsiteY3"/>
                </a:cxn>
              </a:cxnLst>
              <a:rect l="l" t="t" r="r" b="b"/>
              <a:pathLst>
                <a:path w="2986" h="18637">
                  <a:moveTo>
                    <a:pt x="2987" y="0"/>
                  </a:moveTo>
                  <a:lnTo>
                    <a:pt x="0" y="18638"/>
                  </a:lnTo>
                  <a:lnTo>
                    <a:pt x="0" y="18638"/>
                  </a:lnTo>
                  <a:lnTo>
                    <a:pt x="298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14" name="Полилиния: фигура 2298">
              <a:extLst>
                <a:ext uri="{FF2B5EF4-FFF2-40B4-BE49-F238E27FC236}">
                  <a16:creationId xmlns:a16="http://schemas.microsoft.com/office/drawing/2014/main" id="{EA10042D-E320-4765-A07E-3BCAE4B86E07}"/>
                </a:ext>
              </a:extLst>
            </p:cNvPr>
            <p:cNvSpPr/>
            <p:nvPr/>
          </p:nvSpPr>
          <p:spPr>
            <a:xfrm>
              <a:off x="5091107" y="4349131"/>
              <a:ext cx="955" cy="5495"/>
            </a:xfrm>
            <a:custGeom>
              <a:avLst/>
              <a:gdLst>
                <a:gd name="connsiteX0" fmla="*/ 956 w 955"/>
                <a:gd name="connsiteY0" fmla="*/ 0 h 5495"/>
                <a:gd name="connsiteX1" fmla="*/ 0 w 955"/>
                <a:gd name="connsiteY1" fmla="*/ 5496 h 5495"/>
                <a:gd name="connsiteX2" fmla="*/ 956 w 955"/>
                <a:gd name="connsiteY2" fmla="*/ 0 h 5495"/>
                <a:gd name="connsiteX3" fmla="*/ 956 w 955"/>
                <a:gd name="connsiteY3" fmla="*/ 0 h 5495"/>
              </a:gdLst>
              <a:ahLst/>
              <a:cxnLst>
                <a:cxn ang="0">
                  <a:pos x="connsiteX0" y="connsiteY0"/>
                </a:cxn>
                <a:cxn ang="0">
                  <a:pos x="connsiteX1" y="connsiteY1"/>
                </a:cxn>
                <a:cxn ang="0">
                  <a:pos x="connsiteX2" y="connsiteY2"/>
                </a:cxn>
                <a:cxn ang="0">
                  <a:pos x="connsiteX3" y="connsiteY3"/>
                </a:cxn>
              </a:cxnLst>
              <a:rect l="l" t="t" r="r" b="b"/>
              <a:pathLst>
                <a:path w="955" h="5495">
                  <a:moveTo>
                    <a:pt x="956" y="0"/>
                  </a:moveTo>
                  <a:lnTo>
                    <a:pt x="0" y="5496"/>
                  </a:lnTo>
                  <a:lnTo>
                    <a:pt x="956" y="0"/>
                  </a:lnTo>
                  <a:lnTo>
                    <a:pt x="95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15" name="Полилиния: фигура 2299">
              <a:extLst>
                <a:ext uri="{FF2B5EF4-FFF2-40B4-BE49-F238E27FC236}">
                  <a16:creationId xmlns:a16="http://schemas.microsoft.com/office/drawing/2014/main" id="{B46378C0-D218-4859-96E9-5B1A84A3E44D}"/>
                </a:ext>
              </a:extLst>
            </p:cNvPr>
            <p:cNvSpPr/>
            <p:nvPr/>
          </p:nvSpPr>
          <p:spPr>
            <a:xfrm>
              <a:off x="5092063" y="434913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16" name="Полилиния: фигура 2300">
              <a:extLst>
                <a:ext uri="{FF2B5EF4-FFF2-40B4-BE49-F238E27FC236}">
                  <a16:creationId xmlns:a16="http://schemas.microsoft.com/office/drawing/2014/main" id="{1FCF8CF3-0CCA-4BCF-98DF-39BDDCB10F57}"/>
                </a:ext>
              </a:extLst>
            </p:cNvPr>
            <p:cNvSpPr/>
            <p:nvPr/>
          </p:nvSpPr>
          <p:spPr>
            <a:xfrm>
              <a:off x="5314881" y="4384257"/>
              <a:ext cx="106689" cy="179688"/>
            </a:xfrm>
            <a:custGeom>
              <a:avLst/>
              <a:gdLst>
                <a:gd name="connsiteX0" fmla="*/ 75507 w 106689"/>
                <a:gd name="connsiteY0" fmla="*/ 0 h 179688"/>
                <a:gd name="connsiteX1" fmla="*/ 65233 w 106689"/>
                <a:gd name="connsiteY1" fmla="*/ 10633 h 179688"/>
                <a:gd name="connsiteX2" fmla="*/ 63082 w 106689"/>
                <a:gd name="connsiteY2" fmla="*/ 11589 h 179688"/>
                <a:gd name="connsiteX3" fmla="*/ 9797 w 106689"/>
                <a:gd name="connsiteY3" fmla="*/ 11589 h 179688"/>
                <a:gd name="connsiteX4" fmla="*/ 15412 w 106689"/>
                <a:gd name="connsiteY4" fmla="*/ 27001 h 179688"/>
                <a:gd name="connsiteX5" fmla="*/ 15412 w 106689"/>
                <a:gd name="connsiteY5" fmla="*/ 27957 h 179688"/>
                <a:gd name="connsiteX6" fmla="*/ 15412 w 106689"/>
                <a:gd name="connsiteY6" fmla="*/ 63799 h 179688"/>
                <a:gd name="connsiteX7" fmla="*/ 27360 w 106689"/>
                <a:gd name="connsiteY7" fmla="*/ 79331 h 179688"/>
                <a:gd name="connsiteX8" fmla="*/ 27360 w 106689"/>
                <a:gd name="connsiteY8" fmla="*/ 82437 h 179688"/>
                <a:gd name="connsiteX9" fmla="*/ 10992 w 106689"/>
                <a:gd name="connsiteY9" fmla="*/ 116487 h 179688"/>
                <a:gd name="connsiteX10" fmla="*/ 10992 w 106689"/>
                <a:gd name="connsiteY10" fmla="*/ 117203 h 179688"/>
                <a:gd name="connsiteX11" fmla="*/ 0 w 106689"/>
                <a:gd name="connsiteY11" fmla="*/ 129151 h 179688"/>
                <a:gd name="connsiteX12" fmla="*/ 10036 w 106689"/>
                <a:gd name="connsiteY12" fmla="*/ 171683 h 179688"/>
                <a:gd name="connsiteX13" fmla="*/ 31422 w 106689"/>
                <a:gd name="connsiteY13" fmla="*/ 179688 h 179688"/>
                <a:gd name="connsiteX14" fmla="*/ 106690 w 106689"/>
                <a:gd name="connsiteY14" fmla="*/ 145997 h 179688"/>
                <a:gd name="connsiteX15" fmla="*/ 94742 w 106689"/>
                <a:gd name="connsiteY15" fmla="*/ 120071 h 179688"/>
                <a:gd name="connsiteX16" fmla="*/ 94742 w 106689"/>
                <a:gd name="connsiteY16" fmla="*/ 118517 h 179688"/>
                <a:gd name="connsiteX17" fmla="*/ 98446 w 106689"/>
                <a:gd name="connsiteY17" fmla="*/ 70728 h 179688"/>
                <a:gd name="connsiteX18" fmla="*/ 82078 w 106689"/>
                <a:gd name="connsiteY18" fmla="*/ 46834 h 179688"/>
                <a:gd name="connsiteX19" fmla="*/ 82078 w 106689"/>
                <a:gd name="connsiteY19" fmla="*/ 44683 h 179688"/>
                <a:gd name="connsiteX20" fmla="*/ 89486 w 106689"/>
                <a:gd name="connsiteY20" fmla="*/ 3584 h 17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689" h="179688">
                  <a:moveTo>
                    <a:pt x="75507" y="0"/>
                  </a:moveTo>
                  <a:lnTo>
                    <a:pt x="65233" y="10633"/>
                  </a:lnTo>
                  <a:cubicBezTo>
                    <a:pt x="64696" y="11258"/>
                    <a:pt x="63906" y="11609"/>
                    <a:pt x="63082" y="11589"/>
                  </a:cubicBezTo>
                  <a:lnTo>
                    <a:pt x="9797" y="11589"/>
                  </a:lnTo>
                  <a:lnTo>
                    <a:pt x="15412" y="27001"/>
                  </a:lnTo>
                  <a:cubicBezTo>
                    <a:pt x="15480" y="27316"/>
                    <a:pt x="15480" y="27642"/>
                    <a:pt x="15412" y="27957"/>
                  </a:cubicBezTo>
                  <a:lnTo>
                    <a:pt x="15412" y="63799"/>
                  </a:lnTo>
                  <a:lnTo>
                    <a:pt x="27360" y="79331"/>
                  </a:lnTo>
                  <a:cubicBezTo>
                    <a:pt x="27969" y="80276"/>
                    <a:pt x="27969" y="81491"/>
                    <a:pt x="27360" y="82437"/>
                  </a:cubicBezTo>
                  <a:lnTo>
                    <a:pt x="10992" y="116487"/>
                  </a:lnTo>
                  <a:cubicBezTo>
                    <a:pt x="11040" y="116723"/>
                    <a:pt x="11040" y="116967"/>
                    <a:pt x="10992" y="117203"/>
                  </a:cubicBezTo>
                  <a:lnTo>
                    <a:pt x="0" y="129151"/>
                  </a:lnTo>
                  <a:lnTo>
                    <a:pt x="10036" y="171683"/>
                  </a:lnTo>
                  <a:lnTo>
                    <a:pt x="31422" y="179688"/>
                  </a:lnTo>
                  <a:lnTo>
                    <a:pt x="106690" y="145997"/>
                  </a:lnTo>
                  <a:lnTo>
                    <a:pt x="94742" y="120071"/>
                  </a:lnTo>
                  <a:cubicBezTo>
                    <a:pt x="94629" y="119559"/>
                    <a:pt x="94629" y="119029"/>
                    <a:pt x="94742" y="118517"/>
                  </a:cubicBezTo>
                  <a:lnTo>
                    <a:pt x="98446" y="70728"/>
                  </a:lnTo>
                  <a:lnTo>
                    <a:pt x="82078" y="46834"/>
                  </a:lnTo>
                  <a:cubicBezTo>
                    <a:pt x="81786" y="46147"/>
                    <a:pt x="81786" y="45370"/>
                    <a:pt x="82078" y="44683"/>
                  </a:cubicBezTo>
                  <a:lnTo>
                    <a:pt x="89486" y="358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17" name="Полилиния: фигура 2301">
              <a:extLst>
                <a:ext uri="{FF2B5EF4-FFF2-40B4-BE49-F238E27FC236}">
                  <a16:creationId xmlns:a16="http://schemas.microsoft.com/office/drawing/2014/main" id="{C0B764DA-95A9-4479-9696-1B49585DCBF0}"/>
                </a:ext>
              </a:extLst>
            </p:cNvPr>
            <p:cNvSpPr/>
            <p:nvPr/>
          </p:nvSpPr>
          <p:spPr>
            <a:xfrm>
              <a:off x="5401858" y="4389514"/>
              <a:ext cx="46475" cy="138350"/>
            </a:xfrm>
            <a:custGeom>
              <a:avLst/>
              <a:gdLst>
                <a:gd name="connsiteX0" fmla="*/ 7049 w 46475"/>
                <a:gd name="connsiteY0" fmla="*/ 0 h 138350"/>
                <a:gd name="connsiteX1" fmla="*/ 0 w 46475"/>
                <a:gd name="connsiteY1" fmla="*/ 39426 h 138350"/>
                <a:gd name="connsiteX2" fmla="*/ 16249 w 46475"/>
                <a:gd name="connsiteY2" fmla="*/ 63321 h 138350"/>
                <a:gd name="connsiteX3" fmla="*/ 16846 w 46475"/>
                <a:gd name="connsiteY3" fmla="*/ 65232 h 138350"/>
                <a:gd name="connsiteX4" fmla="*/ 13023 w 46475"/>
                <a:gd name="connsiteY4" fmla="*/ 113022 h 138350"/>
                <a:gd name="connsiteX5" fmla="*/ 24970 w 46475"/>
                <a:gd name="connsiteY5" fmla="*/ 138350 h 138350"/>
                <a:gd name="connsiteX6" fmla="*/ 32497 w 46475"/>
                <a:gd name="connsiteY6" fmla="*/ 134886 h 138350"/>
                <a:gd name="connsiteX7" fmla="*/ 46475 w 46475"/>
                <a:gd name="connsiteY7" fmla="*/ 132257 h 138350"/>
                <a:gd name="connsiteX8" fmla="*/ 43727 w 46475"/>
                <a:gd name="connsiteY8" fmla="*/ 121743 h 138350"/>
                <a:gd name="connsiteX9" fmla="*/ 43727 w 46475"/>
                <a:gd name="connsiteY9" fmla="*/ 121027 h 138350"/>
                <a:gd name="connsiteX10" fmla="*/ 43727 w 46475"/>
                <a:gd name="connsiteY10" fmla="*/ 60573 h 138350"/>
                <a:gd name="connsiteX11" fmla="*/ 35484 w 46475"/>
                <a:gd name="connsiteY11" fmla="*/ 50418 h 138350"/>
                <a:gd name="connsiteX12" fmla="*/ 34767 w 46475"/>
                <a:gd name="connsiteY12" fmla="*/ 48148 h 138350"/>
                <a:gd name="connsiteX13" fmla="*/ 36559 w 46475"/>
                <a:gd name="connsiteY13" fmla="*/ 32258 h 138350"/>
                <a:gd name="connsiteX14" fmla="*/ 21027 w 46475"/>
                <a:gd name="connsiteY14" fmla="*/ 22700 h 138350"/>
                <a:gd name="connsiteX15" fmla="*/ 19594 w 46475"/>
                <a:gd name="connsiteY15" fmla="*/ 20191 h 138350"/>
                <a:gd name="connsiteX16" fmla="*/ 19594 w 46475"/>
                <a:gd name="connsiteY16" fmla="*/ 2867 h 138350"/>
                <a:gd name="connsiteX17" fmla="*/ 13501 w 46475"/>
                <a:gd name="connsiteY17" fmla="*/ 1314 h 1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475" h="138350">
                  <a:moveTo>
                    <a:pt x="7049" y="0"/>
                  </a:moveTo>
                  <a:lnTo>
                    <a:pt x="0" y="39426"/>
                  </a:lnTo>
                  <a:lnTo>
                    <a:pt x="16249" y="63321"/>
                  </a:lnTo>
                  <a:cubicBezTo>
                    <a:pt x="16662" y="63870"/>
                    <a:pt x="16873" y="64545"/>
                    <a:pt x="16846" y="65232"/>
                  </a:cubicBezTo>
                  <a:lnTo>
                    <a:pt x="13023" y="113022"/>
                  </a:lnTo>
                  <a:lnTo>
                    <a:pt x="24970" y="138350"/>
                  </a:lnTo>
                  <a:lnTo>
                    <a:pt x="32497" y="134886"/>
                  </a:lnTo>
                  <a:lnTo>
                    <a:pt x="46475" y="132257"/>
                  </a:lnTo>
                  <a:lnTo>
                    <a:pt x="43727" y="121743"/>
                  </a:lnTo>
                  <a:cubicBezTo>
                    <a:pt x="43727" y="121743"/>
                    <a:pt x="43727" y="121743"/>
                    <a:pt x="43727" y="121027"/>
                  </a:cubicBezTo>
                  <a:lnTo>
                    <a:pt x="43727" y="60573"/>
                  </a:lnTo>
                  <a:lnTo>
                    <a:pt x="35484" y="50418"/>
                  </a:lnTo>
                  <a:cubicBezTo>
                    <a:pt x="35017" y="49753"/>
                    <a:pt x="34766" y="48960"/>
                    <a:pt x="34767" y="48148"/>
                  </a:cubicBezTo>
                  <a:lnTo>
                    <a:pt x="36559" y="32258"/>
                  </a:lnTo>
                  <a:lnTo>
                    <a:pt x="21027" y="22700"/>
                  </a:lnTo>
                  <a:cubicBezTo>
                    <a:pt x="20181" y="22136"/>
                    <a:pt x="19649" y="21206"/>
                    <a:pt x="19594" y="20191"/>
                  </a:cubicBezTo>
                  <a:lnTo>
                    <a:pt x="19594" y="2867"/>
                  </a:lnTo>
                  <a:lnTo>
                    <a:pt x="13501" y="131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18" name="Полилиния: фигура 2302">
              <a:extLst>
                <a:ext uri="{FF2B5EF4-FFF2-40B4-BE49-F238E27FC236}">
                  <a16:creationId xmlns:a16="http://schemas.microsoft.com/office/drawing/2014/main" id="{C180E362-5B61-4841-B098-FE28752EA7C7}"/>
                </a:ext>
              </a:extLst>
            </p:cNvPr>
            <p:cNvSpPr/>
            <p:nvPr/>
          </p:nvSpPr>
          <p:spPr>
            <a:xfrm>
              <a:off x="5414880" y="4502297"/>
              <a:ext cx="11708" cy="25328"/>
            </a:xfrm>
            <a:custGeom>
              <a:avLst/>
              <a:gdLst>
                <a:gd name="connsiteX0" fmla="*/ 11709 w 11708"/>
                <a:gd name="connsiteY0" fmla="*/ 25328 h 25328"/>
                <a:gd name="connsiteX1" fmla="*/ 11709 w 11708"/>
                <a:gd name="connsiteY1" fmla="*/ 25328 h 25328"/>
                <a:gd name="connsiteX2" fmla="*/ 0 w 11708"/>
                <a:gd name="connsiteY2" fmla="*/ 0 h 25328"/>
                <a:gd name="connsiteX3" fmla="*/ 11709 w 11708"/>
                <a:gd name="connsiteY3" fmla="*/ 25328 h 25328"/>
              </a:gdLst>
              <a:ahLst/>
              <a:cxnLst>
                <a:cxn ang="0">
                  <a:pos x="connsiteX0" y="connsiteY0"/>
                </a:cxn>
                <a:cxn ang="0">
                  <a:pos x="connsiteX1" y="connsiteY1"/>
                </a:cxn>
                <a:cxn ang="0">
                  <a:pos x="connsiteX2" y="connsiteY2"/>
                </a:cxn>
                <a:cxn ang="0">
                  <a:pos x="connsiteX3" y="connsiteY3"/>
                </a:cxn>
              </a:cxnLst>
              <a:rect l="l" t="t" r="r" b="b"/>
              <a:pathLst>
                <a:path w="11708" h="25328">
                  <a:moveTo>
                    <a:pt x="11709" y="25328"/>
                  </a:moveTo>
                  <a:lnTo>
                    <a:pt x="11709" y="25328"/>
                  </a:lnTo>
                  <a:lnTo>
                    <a:pt x="0" y="0"/>
                  </a:lnTo>
                  <a:lnTo>
                    <a:pt x="11709" y="2532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19" name="Полилиния: фигура 2303">
              <a:extLst>
                <a:ext uri="{FF2B5EF4-FFF2-40B4-BE49-F238E27FC236}">
                  <a16:creationId xmlns:a16="http://schemas.microsoft.com/office/drawing/2014/main" id="{817FA6BB-19DB-4373-8CBC-9C0FE7B2AEBE}"/>
                </a:ext>
              </a:extLst>
            </p:cNvPr>
            <p:cNvSpPr/>
            <p:nvPr/>
          </p:nvSpPr>
          <p:spPr>
            <a:xfrm>
              <a:off x="5401858" y="4389036"/>
              <a:ext cx="7048" cy="39426"/>
            </a:xfrm>
            <a:custGeom>
              <a:avLst/>
              <a:gdLst>
                <a:gd name="connsiteX0" fmla="*/ 7049 w 7048"/>
                <a:gd name="connsiteY0" fmla="*/ 0 h 39426"/>
                <a:gd name="connsiteX1" fmla="*/ 0 w 7048"/>
                <a:gd name="connsiteY1" fmla="*/ 39426 h 39426"/>
                <a:gd name="connsiteX2" fmla="*/ 7049 w 7048"/>
                <a:gd name="connsiteY2" fmla="*/ 0 h 39426"/>
                <a:gd name="connsiteX3" fmla="*/ 7049 w 7048"/>
                <a:gd name="connsiteY3" fmla="*/ 0 h 39426"/>
              </a:gdLst>
              <a:ahLst/>
              <a:cxnLst>
                <a:cxn ang="0">
                  <a:pos x="connsiteX0" y="connsiteY0"/>
                </a:cxn>
                <a:cxn ang="0">
                  <a:pos x="connsiteX1" y="connsiteY1"/>
                </a:cxn>
                <a:cxn ang="0">
                  <a:pos x="connsiteX2" y="connsiteY2"/>
                </a:cxn>
                <a:cxn ang="0">
                  <a:pos x="connsiteX3" y="connsiteY3"/>
                </a:cxn>
              </a:cxnLst>
              <a:rect l="l" t="t" r="r" b="b"/>
              <a:pathLst>
                <a:path w="7048" h="39426">
                  <a:moveTo>
                    <a:pt x="7049" y="0"/>
                  </a:moveTo>
                  <a:lnTo>
                    <a:pt x="0" y="39426"/>
                  </a:lnTo>
                  <a:lnTo>
                    <a:pt x="7049" y="0"/>
                  </a:lnTo>
                  <a:lnTo>
                    <a:pt x="704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20" name="Полилиния: фигура 2304">
              <a:extLst>
                <a:ext uri="{FF2B5EF4-FFF2-40B4-BE49-F238E27FC236}">
                  <a16:creationId xmlns:a16="http://schemas.microsoft.com/office/drawing/2014/main" id="{F2AA8A21-9928-49A2-9A01-CA937EFCFAB4}"/>
                </a:ext>
              </a:extLst>
            </p:cNvPr>
            <p:cNvSpPr/>
            <p:nvPr/>
          </p:nvSpPr>
          <p:spPr>
            <a:xfrm>
              <a:off x="5426589" y="4351163"/>
              <a:ext cx="82317" cy="169413"/>
            </a:xfrm>
            <a:custGeom>
              <a:avLst/>
              <a:gdLst>
                <a:gd name="connsiteX0" fmla="*/ 42055 w 82317"/>
                <a:gd name="connsiteY0" fmla="*/ 4779 h 169413"/>
                <a:gd name="connsiteX1" fmla="*/ 32616 w 82317"/>
                <a:gd name="connsiteY1" fmla="*/ 32736 h 169413"/>
                <a:gd name="connsiteX2" fmla="*/ 30705 w 82317"/>
                <a:gd name="connsiteY2" fmla="*/ 34528 h 169413"/>
                <a:gd name="connsiteX3" fmla="*/ 28076 w 82317"/>
                <a:gd name="connsiteY3" fmla="*/ 34528 h 169413"/>
                <a:gd name="connsiteX4" fmla="*/ 11947 w 82317"/>
                <a:gd name="connsiteY4" fmla="*/ 23895 h 169413"/>
                <a:gd name="connsiteX5" fmla="*/ 0 w 82317"/>
                <a:gd name="connsiteY5" fmla="*/ 39904 h 169413"/>
                <a:gd name="connsiteX6" fmla="*/ 0 w 82317"/>
                <a:gd name="connsiteY6" fmla="*/ 56869 h 169413"/>
                <a:gd name="connsiteX7" fmla="*/ 15771 w 82317"/>
                <a:gd name="connsiteY7" fmla="*/ 66547 h 169413"/>
                <a:gd name="connsiteX8" fmla="*/ 17204 w 82317"/>
                <a:gd name="connsiteY8" fmla="*/ 69414 h 169413"/>
                <a:gd name="connsiteX9" fmla="*/ 15293 w 82317"/>
                <a:gd name="connsiteY9" fmla="*/ 85902 h 169413"/>
                <a:gd name="connsiteX10" fmla="*/ 23536 w 82317"/>
                <a:gd name="connsiteY10" fmla="*/ 96057 h 169413"/>
                <a:gd name="connsiteX11" fmla="*/ 23536 w 82317"/>
                <a:gd name="connsiteY11" fmla="*/ 97968 h 169413"/>
                <a:gd name="connsiteX12" fmla="*/ 23536 w 82317"/>
                <a:gd name="connsiteY12" fmla="*/ 159019 h 169413"/>
                <a:gd name="connsiteX13" fmla="*/ 26284 w 82317"/>
                <a:gd name="connsiteY13" fmla="*/ 169413 h 169413"/>
                <a:gd name="connsiteX14" fmla="*/ 45997 w 82317"/>
                <a:gd name="connsiteY14" fmla="*/ 165710 h 169413"/>
                <a:gd name="connsiteX15" fmla="*/ 45997 w 82317"/>
                <a:gd name="connsiteY15" fmla="*/ 103345 h 169413"/>
                <a:gd name="connsiteX16" fmla="*/ 46834 w 82317"/>
                <a:gd name="connsiteY16" fmla="*/ 101313 h 169413"/>
                <a:gd name="connsiteX17" fmla="*/ 70131 w 82317"/>
                <a:gd name="connsiteY17" fmla="*/ 76344 h 169413"/>
                <a:gd name="connsiteX18" fmla="*/ 70131 w 82317"/>
                <a:gd name="connsiteY18" fmla="*/ 60812 h 169413"/>
                <a:gd name="connsiteX19" fmla="*/ 70967 w 82317"/>
                <a:gd name="connsiteY19" fmla="*/ 58781 h 169413"/>
                <a:gd name="connsiteX20" fmla="*/ 82317 w 82317"/>
                <a:gd name="connsiteY20" fmla="*/ 46834 h 169413"/>
                <a:gd name="connsiteX21" fmla="*/ 53285 w 82317"/>
                <a:gd name="connsiteY21" fmla="*/ 0 h 16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317" h="169413">
                  <a:moveTo>
                    <a:pt x="42055" y="4779"/>
                  </a:moveTo>
                  <a:lnTo>
                    <a:pt x="32616" y="32736"/>
                  </a:lnTo>
                  <a:cubicBezTo>
                    <a:pt x="32275" y="33586"/>
                    <a:pt x="31575" y="34242"/>
                    <a:pt x="30705" y="34528"/>
                  </a:cubicBezTo>
                  <a:cubicBezTo>
                    <a:pt x="29876" y="34934"/>
                    <a:pt x="28905" y="34934"/>
                    <a:pt x="28076" y="34528"/>
                  </a:cubicBezTo>
                  <a:lnTo>
                    <a:pt x="11947" y="23895"/>
                  </a:lnTo>
                  <a:lnTo>
                    <a:pt x="0" y="39904"/>
                  </a:lnTo>
                  <a:lnTo>
                    <a:pt x="0" y="56869"/>
                  </a:lnTo>
                  <a:lnTo>
                    <a:pt x="15771" y="66547"/>
                  </a:lnTo>
                  <a:cubicBezTo>
                    <a:pt x="16764" y="67143"/>
                    <a:pt x="17323" y="68261"/>
                    <a:pt x="17204" y="69414"/>
                  </a:cubicBezTo>
                  <a:lnTo>
                    <a:pt x="15293" y="85902"/>
                  </a:lnTo>
                  <a:lnTo>
                    <a:pt x="23536" y="96057"/>
                  </a:lnTo>
                  <a:cubicBezTo>
                    <a:pt x="23722" y="96680"/>
                    <a:pt x="23722" y="97344"/>
                    <a:pt x="23536" y="97968"/>
                  </a:cubicBezTo>
                  <a:lnTo>
                    <a:pt x="23536" y="159019"/>
                  </a:lnTo>
                  <a:lnTo>
                    <a:pt x="26284" y="169413"/>
                  </a:lnTo>
                  <a:lnTo>
                    <a:pt x="45997" y="165710"/>
                  </a:lnTo>
                  <a:lnTo>
                    <a:pt x="45997" y="103345"/>
                  </a:lnTo>
                  <a:cubicBezTo>
                    <a:pt x="45982" y="102581"/>
                    <a:pt x="46285" y="101845"/>
                    <a:pt x="46834" y="101313"/>
                  </a:cubicBezTo>
                  <a:lnTo>
                    <a:pt x="70131" y="76344"/>
                  </a:lnTo>
                  <a:lnTo>
                    <a:pt x="70131" y="60812"/>
                  </a:lnTo>
                  <a:cubicBezTo>
                    <a:pt x="70115" y="60048"/>
                    <a:pt x="70418" y="59312"/>
                    <a:pt x="70967" y="58781"/>
                  </a:cubicBezTo>
                  <a:lnTo>
                    <a:pt x="82317" y="46834"/>
                  </a:lnTo>
                  <a:lnTo>
                    <a:pt x="532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21" name="Полилиния: фигура 2305">
              <a:extLst>
                <a:ext uri="{FF2B5EF4-FFF2-40B4-BE49-F238E27FC236}">
                  <a16:creationId xmlns:a16="http://schemas.microsoft.com/office/drawing/2014/main" id="{094EACE3-B872-4271-8574-87B38B95D569}"/>
                </a:ext>
              </a:extLst>
            </p:cNvPr>
            <p:cNvSpPr/>
            <p:nvPr/>
          </p:nvSpPr>
          <p:spPr>
            <a:xfrm>
              <a:off x="5451200" y="4509943"/>
              <a:ext cx="2748" cy="10394"/>
            </a:xfrm>
            <a:custGeom>
              <a:avLst/>
              <a:gdLst>
                <a:gd name="connsiteX0" fmla="*/ 2748 w 2748"/>
                <a:gd name="connsiteY0" fmla="*/ 10394 h 10394"/>
                <a:gd name="connsiteX1" fmla="*/ 2748 w 2748"/>
                <a:gd name="connsiteY1" fmla="*/ 10394 h 10394"/>
                <a:gd name="connsiteX2" fmla="*/ 0 w 2748"/>
                <a:gd name="connsiteY2" fmla="*/ 0 h 10394"/>
                <a:gd name="connsiteX3" fmla="*/ 2748 w 2748"/>
                <a:gd name="connsiteY3" fmla="*/ 10394 h 10394"/>
              </a:gdLst>
              <a:ahLst/>
              <a:cxnLst>
                <a:cxn ang="0">
                  <a:pos x="connsiteX0" y="connsiteY0"/>
                </a:cxn>
                <a:cxn ang="0">
                  <a:pos x="connsiteX1" y="connsiteY1"/>
                </a:cxn>
                <a:cxn ang="0">
                  <a:pos x="connsiteX2" y="connsiteY2"/>
                </a:cxn>
                <a:cxn ang="0">
                  <a:pos x="connsiteX3" y="connsiteY3"/>
                </a:cxn>
              </a:cxnLst>
              <a:rect l="l" t="t" r="r" b="b"/>
              <a:pathLst>
                <a:path w="2748" h="10394">
                  <a:moveTo>
                    <a:pt x="2748" y="10394"/>
                  </a:moveTo>
                  <a:lnTo>
                    <a:pt x="2748" y="10394"/>
                  </a:lnTo>
                  <a:lnTo>
                    <a:pt x="0" y="0"/>
                  </a:lnTo>
                  <a:lnTo>
                    <a:pt x="2748" y="1039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22" name="Полилиния: фигура 2306">
              <a:extLst>
                <a:ext uri="{FF2B5EF4-FFF2-40B4-BE49-F238E27FC236}">
                  <a16:creationId xmlns:a16="http://schemas.microsoft.com/office/drawing/2014/main" id="{191D7A75-8422-4BBF-BC40-328AE7405FA4}"/>
                </a:ext>
              </a:extLst>
            </p:cNvPr>
            <p:cNvSpPr/>
            <p:nvPr/>
          </p:nvSpPr>
          <p:spPr>
            <a:xfrm>
              <a:off x="5254905" y="4267173"/>
              <a:ext cx="207883" cy="172758"/>
            </a:xfrm>
            <a:custGeom>
              <a:avLst/>
              <a:gdLst>
                <a:gd name="connsiteX0" fmla="*/ 201074 w 207883"/>
                <a:gd name="connsiteY0" fmla="*/ 76344 h 172758"/>
                <a:gd name="connsiteX1" fmla="*/ 185423 w 207883"/>
                <a:gd name="connsiteY1" fmla="*/ 81959 h 172758"/>
                <a:gd name="connsiteX2" fmla="*/ 182077 w 207883"/>
                <a:gd name="connsiteY2" fmla="*/ 81003 h 172758"/>
                <a:gd name="connsiteX3" fmla="*/ 167382 w 207883"/>
                <a:gd name="connsiteY3" fmla="*/ 63202 h 172758"/>
                <a:gd name="connsiteX4" fmla="*/ 166666 w 207883"/>
                <a:gd name="connsiteY4" fmla="*/ 61171 h 172758"/>
                <a:gd name="connsiteX5" fmla="*/ 167621 w 207883"/>
                <a:gd name="connsiteY5" fmla="*/ 47670 h 172758"/>
                <a:gd name="connsiteX6" fmla="*/ 146475 w 207883"/>
                <a:gd name="connsiteY6" fmla="*/ 6810 h 172758"/>
                <a:gd name="connsiteX7" fmla="*/ 138828 w 207883"/>
                <a:gd name="connsiteY7" fmla="*/ 6810 h 172758"/>
                <a:gd name="connsiteX8" fmla="*/ 137275 w 207883"/>
                <a:gd name="connsiteY8" fmla="*/ 6810 h 172758"/>
                <a:gd name="connsiteX9" fmla="*/ 126044 w 207883"/>
                <a:gd name="connsiteY9" fmla="*/ 0 h 172758"/>
                <a:gd name="connsiteX10" fmla="*/ 98088 w 207883"/>
                <a:gd name="connsiteY10" fmla="*/ 18160 h 172758"/>
                <a:gd name="connsiteX11" fmla="*/ 95220 w 207883"/>
                <a:gd name="connsiteY11" fmla="*/ 34528 h 172758"/>
                <a:gd name="connsiteX12" fmla="*/ 91995 w 207883"/>
                <a:gd name="connsiteY12" fmla="*/ 36917 h 172758"/>
                <a:gd name="connsiteX13" fmla="*/ 74910 w 207883"/>
                <a:gd name="connsiteY13" fmla="*/ 34886 h 172758"/>
                <a:gd name="connsiteX14" fmla="*/ 73357 w 207883"/>
                <a:gd name="connsiteY14" fmla="*/ 43369 h 172758"/>
                <a:gd name="connsiteX15" fmla="*/ 72401 w 207883"/>
                <a:gd name="connsiteY15" fmla="*/ 45042 h 172758"/>
                <a:gd name="connsiteX16" fmla="*/ 56630 w 207883"/>
                <a:gd name="connsiteY16" fmla="*/ 59976 h 172758"/>
                <a:gd name="connsiteX17" fmla="*/ 53405 w 207883"/>
                <a:gd name="connsiteY17" fmla="*/ 59976 h 172758"/>
                <a:gd name="connsiteX18" fmla="*/ 37634 w 207883"/>
                <a:gd name="connsiteY18" fmla="*/ 53644 h 172758"/>
                <a:gd name="connsiteX19" fmla="*/ 31780 w 207883"/>
                <a:gd name="connsiteY19" fmla="*/ 58542 h 172758"/>
                <a:gd name="connsiteX20" fmla="*/ 31780 w 207883"/>
                <a:gd name="connsiteY20" fmla="*/ 82437 h 172758"/>
                <a:gd name="connsiteX21" fmla="*/ 30824 w 207883"/>
                <a:gd name="connsiteY21" fmla="*/ 84587 h 172758"/>
                <a:gd name="connsiteX22" fmla="*/ 21147 w 207883"/>
                <a:gd name="connsiteY22" fmla="*/ 93428 h 172758"/>
                <a:gd name="connsiteX23" fmla="*/ 19952 w 207883"/>
                <a:gd name="connsiteY23" fmla="*/ 94145 h 172758"/>
                <a:gd name="connsiteX24" fmla="*/ 11828 w 207883"/>
                <a:gd name="connsiteY24" fmla="*/ 96654 h 172758"/>
                <a:gd name="connsiteX25" fmla="*/ 11828 w 207883"/>
                <a:gd name="connsiteY25" fmla="*/ 114097 h 172758"/>
                <a:gd name="connsiteX26" fmla="*/ 10633 w 207883"/>
                <a:gd name="connsiteY26" fmla="*/ 116606 h 172758"/>
                <a:gd name="connsiteX27" fmla="*/ 0 w 207883"/>
                <a:gd name="connsiteY27" fmla="*/ 124252 h 172758"/>
                <a:gd name="connsiteX28" fmla="*/ 0 w 207883"/>
                <a:gd name="connsiteY28" fmla="*/ 139306 h 172758"/>
                <a:gd name="connsiteX29" fmla="*/ 9439 w 207883"/>
                <a:gd name="connsiteY29" fmla="*/ 144921 h 172758"/>
                <a:gd name="connsiteX30" fmla="*/ 10275 w 207883"/>
                <a:gd name="connsiteY30" fmla="*/ 144921 h 172758"/>
                <a:gd name="connsiteX31" fmla="*/ 26523 w 207883"/>
                <a:gd name="connsiteY31" fmla="*/ 164276 h 172758"/>
                <a:gd name="connsiteX32" fmla="*/ 48148 w 207883"/>
                <a:gd name="connsiteY32" fmla="*/ 149939 h 172758"/>
                <a:gd name="connsiteX33" fmla="*/ 49821 w 207883"/>
                <a:gd name="connsiteY33" fmla="*/ 149939 h 172758"/>
                <a:gd name="connsiteX34" fmla="*/ 49820 w 207883"/>
                <a:gd name="connsiteY34" fmla="*/ 149939 h 172758"/>
                <a:gd name="connsiteX35" fmla="*/ 51971 w 207883"/>
                <a:gd name="connsiteY35" fmla="*/ 151014 h 172758"/>
                <a:gd name="connsiteX36" fmla="*/ 68458 w 207883"/>
                <a:gd name="connsiteY36" fmla="*/ 172759 h 172758"/>
                <a:gd name="connsiteX37" fmla="*/ 68458 w 207883"/>
                <a:gd name="connsiteY37" fmla="*/ 146236 h 172758"/>
                <a:gd name="connsiteX38" fmla="*/ 61648 w 207883"/>
                <a:gd name="connsiteY38" fmla="*/ 127239 h 172758"/>
                <a:gd name="connsiteX39" fmla="*/ 61648 w 207883"/>
                <a:gd name="connsiteY39" fmla="*/ 124491 h 172758"/>
                <a:gd name="connsiteX40" fmla="*/ 64157 w 207883"/>
                <a:gd name="connsiteY40" fmla="*/ 123297 h 172758"/>
                <a:gd name="connsiteX41" fmla="*/ 120429 w 207883"/>
                <a:gd name="connsiteY41" fmla="*/ 123297 h 172758"/>
                <a:gd name="connsiteX42" fmla="*/ 131062 w 207883"/>
                <a:gd name="connsiteY42" fmla="*/ 112305 h 172758"/>
                <a:gd name="connsiteX43" fmla="*/ 134364 w 207883"/>
                <a:gd name="connsiteY43" fmla="*/ 109950 h 172758"/>
                <a:gd name="connsiteX44" fmla="*/ 135483 w 207883"/>
                <a:gd name="connsiteY44" fmla="*/ 110394 h 172758"/>
                <a:gd name="connsiteX45" fmla="*/ 168338 w 207883"/>
                <a:gd name="connsiteY45" fmla="*/ 118757 h 172758"/>
                <a:gd name="connsiteX46" fmla="*/ 180285 w 207883"/>
                <a:gd name="connsiteY46" fmla="*/ 101433 h 172758"/>
                <a:gd name="connsiteX47" fmla="*/ 184347 w 207883"/>
                <a:gd name="connsiteY47" fmla="*/ 100597 h 172758"/>
                <a:gd name="connsiteX48" fmla="*/ 199760 w 207883"/>
                <a:gd name="connsiteY48" fmla="*/ 110633 h 172758"/>
                <a:gd name="connsiteX49" fmla="*/ 207884 w 207883"/>
                <a:gd name="connsiteY49" fmla="*/ 86738 h 17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7883" h="172758">
                  <a:moveTo>
                    <a:pt x="201074" y="76344"/>
                  </a:moveTo>
                  <a:lnTo>
                    <a:pt x="185423" y="81959"/>
                  </a:lnTo>
                  <a:cubicBezTo>
                    <a:pt x="184218" y="82390"/>
                    <a:pt x="182873" y="82005"/>
                    <a:pt x="182077" y="81003"/>
                  </a:cubicBezTo>
                  <a:lnTo>
                    <a:pt x="167382" y="63202"/>
                  </a:lnTo>
                  <a:cubicBezTo>
                    <a:pt x="166918" y="62627"/>
                    <a:pt x="166665" y="61910"/>
                    <a:pt x="166666" y="61171"/>
                  </a:cubicBezTo>
                  <a:lnTo>
                    <a:pt x="167621" y="47670"/>
                  </a:lnTo>
                  <a:lnTo>
                    <a:pt x="146475" y="6810"/>
                  </a:lnTo>
                  <a:lnTo>
                    <a:pt x="138828" y="6810"/>
                  </a:lnTo>
                  <a:cubicBezTo>
                    <a:pt x="138322" y="6966"/>
                    <a:pt x="137781" y="6966"/>
                    <a:pt x="137275" y="6810"/>
                  </a:cubicBezTo>
                  <a:lnTo>
                    <a:pt x="126044" y="0"/>
                  </a:lnTo>
                  <a:lnTo>
                    <a:pt x="98088" y="18160"/>
                  </a:lnTo>
                  <a:lnTo>
                    <a:pt x="95220" y="34528"/>
                  </a:lnTo>
                  <a:cubicBezTo>
                    <a:pt x="94975" y="36070"/>
                    <a:pt x="93541" y="37132"/>
                    <a:pt x="91995" y="36917"/>
                  </a:cubicBezTo>
                  <a:lnTo>
                    <a:pt x="74910" y="34886"/>
                  </a:lnTo>
                  <a:lnTo>
                    <a:pt x="73357" y="43369"/>
                  </a:lnTo>
                  <a:cubicBezTo>
                    <a:pt x="73202" y="44006"/>
                    <a:pt x="72871" y="44586"/>
                    <a:pt x="72401" y="45042"/>
                  </a:cubicBezTo>
                  <a:lnTo>
                    <a:pt x="56630" y="59976"/>
                  </a:lnTo>
                  <a:cubicBezTo>
                    <a:pt x="55632" y="60552"/>
                    <a:pt x="54403" y="60552"/>
                    <a:pt x="53405" y="59976"/>
                  </a:cubicBezTo>
                  <a:lnTo>
                    <a:pt x="37634" y="53644"/>
                  </a:lnTo>
                  <a:lnTo>
                    <a:pt x="31780" y="58542"/>
                  </a:lnTo>
                  <a:lnTo>
                    <a:pt x="31780" y="82437"/>
                  </a:lnTo>
                  <a:cubicBezTo>
                    <a:pt x="31800" y="83261"/>
                    <a:pt x="31449" y="84050"/>
                    <a:pt x="30824" y="84587"/>
                  </a:cubicBezTo>
                  <a:lnTo>
                    <a:pt x="21147" y="93428"/>
                  </a:lnTo>
                  <a:cubicBezTo>
                    <a:pt x="20824" y="93775"/>
                    <a:pt x="20410" y="94024"/>
                    <a:pt x="19952" y="94145"/>
                  </a:cubicBezTo>
                  <a:lnTo>
                    <a:pt x="11828" y="96654"/>
                  </a:lnTo>
                  <a:lnTo>
                    <a:pt x="11828" y="114097"/>
                  </a:lnTo>
                  <a:cubicBezTo>
                    <a:pt x="11812" y="115067"/>
                    <a:pt x="11376" y="115983"/>
                    <a:pt x="10633" y="116606"/>
                  </a:cubicBezTo>
                  <a:lnTo>
                    <a:pt x="0" y="124252"/>
                  </a:lnTo>
                  <a:lnTo>
                    <a:pt x="0" y="139306"/>
                  </a:lnTo>
                  <a:lnTo>
                    <a:pt x="9439" y="144921"/>
                  </a:lnTo>
                  <a:cubicBezTo>
                    <a:pt x="9715" y="144867"/>
                    <a:pt x="9999" y="144867"/>
                    <a:pt x="10275" y="144921"/>
                  </a:cubicBezTo>
                  <a:lnTo>
                    <a:pt x="26523" y="164276"/>
                  </a:lnTo>
                  <a:lnTo>
                    <a:pt x="48148" y="149939"/>
                  </a:lnTo>
                  <a:cubicBezTo>
                    <a:pt x="48692" y="149765"/>
                    <a:pt x="49276" y="149765"/>
                    <a:pt x="49821" y="149939"/>
                  </a:cubicBezTo>
                  <a:lnTo>
                    <a:pt x="49820" y="149939"/>
                  </a:lnTo>
                  <a:cubicBezTo>
                    <a:pt x="50673" y="149908"/>
                    <a:pt x="51484" y="150313"/>
                    <a:pt x="51971" y="151014"/>
                  </a:cubicBezTo>
                  <a:lnTo>
                    <a:pt x="68458" y="172759"/>
                  </a:lnTo>
                  <a:lnTo>
                    <a:pt x="68458" y="146236"/>
                  </a:lnTo>
                  <a:lnTo>
                    <a:pt x="61648" y="127239"/>
                  </a:lnTo>
                  <a:cubicBezTo>
                    <a:pt x="61181" y="126383"/>
                    <a:pt x="61181" y="125348"/>
                    <a:pt x="61648" y="124491"/>
                  </a:cubicBezTo>
                  <a:cubicBezTo>
                    <a:pt x="62262" y="123735"/>
                    <a:pt x="63184" y="123296"/>
                    <a:pt x="64157" y="123297"/>
                  </a:cubicBezTo>
                  <a:lnTo>
                    <a:pt x="120429" y="123297"/>
                  </a:lnTo>
                  <a:lnTo>
                    <a:pt x="131062" y="112305"/>
                  </a:lnTo>
                  <a:cubicBezTo>
                    <a:pt x="131323" y="110743"/>
                    <a:pt x="132802" y="109689"/>
                    <a:pt x="134364" y="109950"/>
                  </a:cubicBezTo>
                  <a:cubicBezTo>
                    <a:pt x="134764" y="110017"/>
                    <a:pt x="135146" y="110168"/>
                    <a:pt x="135483" y="110394"/>
                  </a:cubicBezTo>
                  <a:lnTo>
                    <a:pt x="168338" y="118757"/>
                  </a:lnTo>
                  <a:lnTo>
                    <a:pt x="180285" y="101433"/>
                  </a:lnTo>
                  <a:cubicBezTo>
                    <a:pt x="181194" y="100106"/>
                    <a:pt x="182989" y="99737"/>
                    <a:pt x="184347" y="100597"/>
                  </a:cubicBezTo>
                  <a:lnTo>
                    <a:pt x="199760" y="110633"/>
                  </a:lnTo>
                  <a:lnTo>
                    <a:pt x="207884" y="867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23" name="Полилиния: фигура 2307">
              <a:extLst>
                <a:ext uri="{FF2B5EF4-FFF2-40B4-BE49-F238E27FC236}">
                  <a16:creationId xmlns:a16="http://schemas.microsoft.com/office/drawing/2014/main" id="{0878CA2F-2A78-4B15-A287-02F4F7394BED}"/>
                </a:ext>
              </a:extLst>
            </p:cNvPr>
            <p:cNvSpPr/>
            <p:nvPr/>
          </p:nvSpPr>
          <p:spPr>
            <a:xfrm>
              <a:off x="5305562" y="4417110"/>
              <a:ext cx="2150" cy="1076"/>
            </a:xfrm>
            <a:custGeom>
              <a:avLst/>
              <a:gdLst>
                <a:gd name="connsiteX0" fmla="*/ 0 w 2150"/>
                <a:gd name="connsiteY0" fmla="*/ 2 h 1076"/>
                <a:gd name="connsiteX1" fmla="*/ 2150 w 2150"/>
                <a:gd name="connsiteY1" fmla="*/ 1077 h 1076"/>
                <a:gd name="connsiteX2" fmla="*/ 0 w 2150"/>
                <a:gd name="connsiteY2" fmla="*/ 2 h 1076"/>
              </a:gdLst>
              <a:ahLst/>
              <a:cxnLst>
                <a:cxn ang="0">
                  <a:pos x="connsiteX0" y="connsiteY0"/>
                </a:cxn>
                <a:cxn ang="0">
                  <a:pos x="connsiteX1" y="connsiteY1"/>
                </a:cxn>
                <a:cxn ang="0">
                  <a:pos x="connsiteX2" y="connsiteY2"/>
                </a:cxn>
              </a:cxnLst>
              <a:rect l="l" t="t" r="r" b="b"/>
              <a:pathLst>
                <a:path w="2150" h="1076">
                  <a:moveTo>
                    <a:pt x="0" y="2"/>
                  </a:moveTo>
                  <a:cubicBezTo>
                    <a:pt x="853" y="-29"/>
                    <a:pt x="1663" y="376"/>
                    <a:pt x="2150" y="1077"/>
                  </a:cubicBezTo>
                  <a:cubicBezTo>
                    <a:pt x="1663" y="376"/>
                    <a:pt x="853" y="-29"/>
                    <a:pt x="0" y="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24" name="Полилиния: фигура 2308">
              <a:extLst>
                <a:ext uri="{FF2B5EF4-FFF2-40B4-BE49-F238E27FC236}">
                  <a16:creationId xmlns:a16="http://schemas.microsoft.com/office/drawing/2014/main" id="{2BC948EF-F35A-4DAE-9E1A-B292B6DD2036}"/>
                </a:ext>
              </a:extLst>
            </p:cNvPr>
            <p:cNvSpPr/>
            <p:nvPr/>
          </p:nvSpPr>
          <p:spPr>
            <a:xfrm>
              <a:off x="5408787" y="4013650"/>
              <a:ext cx="424608" cy="354477"/>
            </a:xfrm>
            <a:custGeom>
              <a:avLst/>
              <a:gdLst>
                <a:gd name="connsiteX0" fmla="*/ 355792 w 424608"/>
                <a:gd name="connsiteY0" fmla="*/ 270607 h 354477"/>
                <a:gd name="connsiteX1" fmla="*/ 355792 w 424608"/>
                <a:gd name="connsiteY1" fmla="*/ 267740 h 354477"/>
                <a:gd name="connsiteX2" fmla="*/ 411705 w 424608"/>
                <a:gd name="connsiteY2" fmla="*/ 198923 h 354477"/>
                <a:gd name="connsiteX3" fmla="*/ 414214 w 424608"/>
                <a:gd name="connsiteY3" fmla="*/ 110035 h 354477"/>
                <a:gd name="connsiteX4" fmla="*/ 414811 w 424608"/>
                <a:gd name="connsiteY4" fmla="*/ 108243 h 354477"/>
                <a:gd name="connsiteX5" fmla="*/ 424608 w 424608"/>
                <a:gd name="connsiteY5" fmla="*/ 95579 h 354477"/>
                <a:gd name="connsiteX6" fmla="*/ 401670 w 424608"/>
                <a:gd name="connsiteY6" fmla="*/ 61051 h 354477"/>
                <a:gd name="connsiteX7" fmla="*/ 401670 w 424608"/>
                <a:gd name="connsiteY7" fmla="*/ 59498 h 354477"/>
                <a:gd name="connsiteX8" fmla="*/ 398922 w 424608"/>
                <a:gd name="connsiteY8" fmla="*/ 19833 h 354477"/>
                <a:gd name="connsiteX9" fmla="*/ 383032 w 424608"/>
                <a:gd name="connsiteY9" fmla="*/ 29749 h 354477"/>
                <a:gd name="connsiteX10" fmla="*/ 381479 w 424608"/>
                <a:gd name="connsiteY10" fmla="*/ 29749 h 354477"/>
                <a:gd name="connsiteX11" fmla="*/ 381479 w 424608"/>
                <a:gd name="connsiteY11" fmla="*/ 29749 h 354477"/>
                <a:gd name="connsiteX12" fmla="*/ 379447 w 424608"/>
                <a:gd name="connsiteY12" fmla="*/ 28913 h 354477"/>
                <a:gd name="connsiteX13" fmla="*/ 360690 w 424608"/>
                <a:gd name="connsiteY13" fmla="*/ 9678 h 354477"/>
                <a:gd name="connsiteX14" fmla="*/ 319352 w 424608"/>
                <a:gd name="connsiteY14" fmla="*/ 0 h 354477"/>
                <a:gd name="connsiteX15" fmla="*/ 201552 w 424608"/>
                <a:gd name="connsiteY15" fmla="*/ 75627 h 354477"/>
                <a:gd name="connsiteX16" fmla="*/ 157227 w 424608"/>
                <a:gd name="connsiteY16" fmla="*/ 123416 h 354477"/>
                <a:gd name="connsiteX17" fmla="*/ 155674 w 424608"/>
                <a:gd name="connsiteY17" fmla="*/ 124252 h 354477"/>
                <a:gd name="connsiteX18" fmla="*/ 112185 w 424608"/>
                <a:gd name="connsiteY18" fmla="*/ 133930 h 354477"/>
                <a:gd name="connsiteX19" fmla="*/ 112185 w 424608"/>
                <a:gd name="connsiteY19" fmla="*/ 213858 h 354477"/>
                <a:gd name="connsiteX20" fmla="*/ 112185 w 424608"/>
                <a:gd name="connsiteY20" fmla="*/ 215411 h 354477"/>
                <a:gd name="connsiteX21" fmla="*/ 91875 w 424608"/>
                <a:gd name="connsiteY21" fmla="*/ 248624 h 354477"/>
                <a:gd name="connsiteX22" fmla="*/ 88530 w 424608"/>
                <a:gd name="connsiteY22" fmla="*/ 249939 h 354477"/>
                <a:gd name="connsiteX23" fmla="*/ 75149 w 424608"/>
                <a:gd name="connsiteY23" fmla="*/ 245757 h 354477"/>
                <a:gd name="connsiteX24" fmla="*/ 30824 w 424608"/>
                <a:gd name="connsiteY24" fmla="*/ 249939 h 354477"/>
                <a:gd name="connsiteX25" fmla="*/ 22580 w 424608"/>
                <a:gd name="connsiteY25" fmla="*/ 258780 h 354477"/>
                <a:gd name="connsiteX26" fmla="*/ 20310 w 424608"/>
                <a:gd name="connsiteY26" fmla="*/ 259735 h 354477"/>
                <a:gd name="connsiteX27" fmla="*/ 0 w 424608"/>
                <a:gd name="connsiteY27" fmla="*/ 259735 h 354477"/>
                <a:gd name="connsiteX28" fmla="*/ 20071 w 424608"/>
                <a:gd name="connsiteY28" fmla="*/ 298564 h 354477"/>
                <a:gd name="connsiteX29" fmla="*/ 20071 w 424608"/>
                <a:gd name="connsiteY29" fmla="*/ 300117 h 354477"/>
                <a:gd name="connsiteX30" fmla="*/ 19116 w 424608"/>
                <a:gd name="connsiteY30" fmla="*/ 313259 h 354477"/>
                <a:gd name="connsiteX31" fmla="*/ 31660 w 424608"/>
                <a:gd name="connsiteY31" fmla="*/ 328552 h 354477"/>
                <a:gd name="connsiteX32" fmla="*/ 47550 w 424608"/>
                <a:gd name="connsiteY32" fmla="*/ 322817 h 354477"/>
                <a:gd name="connsiteX33" fmla="*/ 51134 w 424608"/>
                <a:gd name="connsiteY33" fmla="*/ 324012 h 354477"/>
                <a:gd name="connsiteX34" fmla="*/ 58781 w 424608"/>
                <a:gd name="connsiteY34" fmla="*/ 335959 h 354477"/>
                <a:gd name="connsiteX35" fmla="*/ 72401 w 424608"/>
                <a:gd name="connsiteY35" fmla="*/ 330225 h 354477"/>
                <a:gd name="connsiteX36" fmla="*/ 73596 w 424608"/>
                <a:gd name="connsiteY36" fmla="*/ 330225 h 354477"/>
                <a:gd name="connsiteX37" fmla="*/ 74671 w 424608"/>
                <a:gd name="connsiteY37" fmla="*/ 330225 h 354477"/>
                <a:gd name="connsiteX38" fmla="*/ 76105 w 424608"/>
                <a:gd name="connsiteY38" fmla="*/ 331419 h 354477"/>
                <a:gd name="connsiteX39" fmla="*/ 90680 w 424608"/>
                <a:gd name="connsiteY39" fmla="*/ 354478 h 354477"/>
                <a:gd name="connsiteX40" fmla="*/ 99999 w 424608"/>
                <a:gd name="connsiteY40" fmla="*/ 341336 h 354477"/>
                <a:gd name="connsiteX41" fmla="*/ 99999 w 424608"/>
                <a:gd name="connsiteY41" fmla="*/ 305494 h 354477"/>
                <a:gd name="connsiteX42" fmla="*/ 101074 w 424608"/>
                <a:gd name="connsiteY42" fmla="*/ 304179 h 354477"/>
                <a:gd name="connsiteX43" fmla="*/ 116845 w 424608"/>
                <a:gd name="connsiteY43" fmla="*/ 287214 h 354477"/>
                <a:gd name="connsiteX44" fmla="*/ 120429 w 424608"/>
                <a:gd name="connsiteY44" fmla="*/ 287214 h 354477"/>
                <a:gd name="connsiteX45" fmla="*/ 140501 w 424608"/>
                <a:gd name="connsiteY45" fmla="*/ 297608 h 354477"/>
                <a:gd name="connsiteX46" fmla="*/ 160931 w 424608"/>
                <a:gd name="connsiteY46" fmla="*/ 285661 h 354477"/>
                <a:gd name="connsiteX47" fmla="*/ 164634 w 424608"/>
                <a:gd name="connsiteY47" fmla="*/ 285661 h 354477"/>
                <a:gd name="connsiteX48" fmla="*/ 177657 w 424608"/>
                <a:gd name="connsiteY48" fmla="*/ 299162 h 354477"/>
                <a:gd name="connsiteX49" fmla="*/ 178254 w 424608"/>
                <a:gd name="connsiteY49" fmla="*/ 300117 h 354477"/>
                <a:gd name="connsiteX50" fmla="*/ 184109 w 424608"/>
                <a:gd name="connsiteY50" fmla="*/ 315290 h 354477"/>
                <a:gd name="connsiteX51" fmla="*/ 204658 w 424608"/>
                <a:gd name="connsiteY51" fmla="*/ 306569 h 354477"/>
                <a:gd name="connsiteX52" fmla="*/ 207048 w 424608"/>
                <a:gd name="connsiteY52" fmla="*/ 306569 h 354477"/>
                <a:gd name="connsiteX53" fmla="*/ 233092 w 424608"/>
                <a:gd name="connsiteY53" fmla="*/ 318516 h 354477"/>
                <a:gd name="connsiteX54" fmla="*/ 255195 w 424608"/>
                <a:gd name="connsiteY54" fmla="*/ 321025 h 354477"/>
                <a:gd name="connsiteX55" fmla="*/ 265112 w 424608"/>
                <a:gd name="connsiteY55" fmla="*/ 307405 h 354477"/>
                <a:gd name="connsiteX56" fmla="*/ 267143 w 424608"/>
                <a:gd name="connsiteY56" fmla="*/ 306211 h 354477"/>
                <a:gd name="connsiteX57" fmla="*/ 302984 w 424608"/>
                <a:gd name="connsiteY57" fmla="*/ 301551 h 354477"/>
                <a:gd name="connsiteX58" fmla="*/ 304418 w 424608"/>
                <a:gd name="connsiteY58" fmla="*/ 301551 h 354477"/>
                <a:gd name="connsiteX59" fmla="*/ 332256 w 424608"/>
                <a:gd name="connsiteY59" fmla="*/ 311945 h 354477"/>
                <a:gd name="connsiteX60" fmla="*/ 348145 w 424608"/>
                <a:gd name="connsiteY60" fmla="*/ 291635 h 354477"/>
                <a:gd name="connsiteX61" fmla="*/ 350177 w 424608"/>
                <a:gd name="connsiteY61" fmla="*/ 290440 h 354477"/>
                <a:gd name="connsiteX62" fmla="*/ 362124 w 424608"/>
                <a:gd name="connsiteY62" fmla="*/ 289126 h 35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24608" h="354477">
                  <a:moveTo>
                    <a:pt x="355792" y="270607"/>
                  </a:moveTo>
                  <a:cubicBezTo>
                    <a:pt x="355324" y="269709"/>
                    <a:pt x="355324" y="268639"/>
                    <a:pt x="355792" y="267740"/>
                  </a:cubicBezTo>
                  <a:lnTo>
                    <a:pt x="411705" y="198923"/>
                  </a:lnTo>
                  <a:lnTo>
                    <a:pt x="414214" y="110035"/>
                  </a:lnTo>
                  <a:cubicBezTo>
                    <a:pt x="414214" y="109389"/>
                    <a:pt x="414424" y="108760"/>
                    <a:pt x="414811" y="108243"/>
                  </a:cubicBezTo>
                  <a:lnTo>
                    <a:pt x="424608" y="95579"/>
                  </a:lnTo>
                  <a:lnTo>
                    <a:pt x="401670" y="61051"/>
                  </a:lnTo>
                  <a:cubicBezTo>
                    <a:pt x="401548" y="60540"/>
                    <a:pt x="401548" y="60008"/>
                    <a:pt x="401670" y="59498"/>
                  </a:cubicBezTo>
                  <a:lnTo>
                    <a:pt x="398922" y="19833"/>
                  </a:lnTo>
                  <a:lnTo>
                    <a:pt x="383032" y="29749"/>
                  </a:lnTo>
                  <a:cubicBezTo>
                    <a:pt x="382529" y="29922"/>
                    <a:pt x="381982" y="29922"/>
                    <a:pt x="381479" y="29749"/>
                  </a:cubicBezTo>
                  <a:lnTo>
                    <a:pt x="381479" y="29749"/>
                  </a:lnTo>
                  <a:cubicBezTo>
                    <a:pt x="380741" y="29651"/>
                    <a:pt x="380041" y="29362"/>
                    <a:pt x="379447" y="28913"/>
                  </a:cubicBezTo>
                  <a:lnTo>
                    <a:pt x="360690" y="9678"/>
                  </a:lnTo>
                  <a:lnTo>
                    <a:pt x="319352" y="0"/>
                  </a:lnTo>
                  <a:lnTo>
                    <a:pt x="201552" y="75627"/>
                  </a:lnTo>
                  <a:lnTo>
                    <a:pt x="157227" y="123416"/>
                  </a:lnTo>
                  <a:cubicBezTo>
                    <a:pt x="156797" y="123834"/>
                    <a:pt x="156259" y="124123"/>
                    <a:pt x="155674" y="124252"/>
                  </a:cubicBezTo>
                  <a:lnTo>
                    <a:pt x="112185" y="133930"/>
                  </a:lnTo>
                  <a:lnTo>
                    <a:pt x="112185" y="213858"/>
                  </a:lnTo>
                  <a:cubicBezTo>
                    <a:pt x="112358" y="214361"/>
                    <a:pt x="112358" y="214907"/>
                    <a:pt x="112185" y="215411"/>
                  </a:cubicBezTo>
                  <a:lnTo>
                    <a:pt x="91875" y="248624"/>
                  </a:lnTo>
                  <a:cubicBezTo>
                    <a:pt x="91152" y="249729"/>
                    <a:pt x="89811" y="250256"/>
                    <a:pt x="88530" y="249939"/>
                  </a:cubicBezTo>
                  <a:lnTo>
                    <a:pt x="75149" y="245757"/>
                  </a:lnTo>
                  <a:lnTo>
                    <a:pt x="30824" y="249939"/>
                  </a:lnTo>
                  <a:lnTo>
                    <a:pt x="22580" y="258780"/>
                  </a:lnTo>
                  <a:cubicBezTo>
                    <a:pt x="21980" y="259386"/>
                    <a:pt x="21163" y="259730"/>
                    <a:pt x="20310" y="259735"/>
                  </a:cubicBezTo>
                  <a:lnTo>
                    <a:pt x="0" y="259735"/>
                  </a:lnTo>
                  <a:lnTo>
                    <a:pt x="20071" y="298564"/>
                  </a:lnTo>
                  <a:cubicBezTo>
                    <a:pt x="20181" y="299076"/>
                    <a:pt x="20181" y="299606"/>
                    <a:pt x="20071" y="300117"/>
                  </a:cubicBezTo>
                  <a:lnTo>
                    <a:pt x="19116" y="313259"/>
                  </a:lnTo>
                  <a:lnTo>
                    <a:pt x="31660" y="328552"/>
                  </a:lnTo>
                  <a:lnTo>
                    <a:pt x="47550" y="322817"/>
                  </a:lnTo>
                  <a:cubicBezTo>
                    <a:pt x="48878" y="322360"/>
                    <a:pt x="50347" y="322850"/>
                    <a:pt x="51134" y="324012"/>
                  </a:cubicBezTo>
                  <a:lnTo>
                    <a:pt x="58781" y="335959"/>
                  </a:lnTo>
                  <a:lnTo>
                    <a:pt x="72401" y="330225"/>
                  </a:lnTo>
                  <a:lnTo>
                    <a:pt x="73596" y="330225"/>
                  </a:lnTo>
                  <a:lnTo>
                    <a:pt x="74671" y="330225"/>
                  </a:lnTo>
                  <a:cubicBezTo>
                    <a:pt x="75252" y="330479"/>
                    <a:pt x="75750" y="330893"/>
                    <a:pt x="76105" y="331419"/>
                  </a:cubicBezTo>
                  <a:lnTo>
                    <a:pt x="90680" y="354478"/>
                  </a:lnTo>
                  <a:lnTo>
                    <a:pt x="99999" y="341336"/>
                  </a:lnTo>
                  <a:lnTo>
                    <a:pt x="99999" y="305494"/>
                  </a:lnTo>
                  <a:cubicBezTo>
                    <a:pt x="100234" y="304967"/>
                    <a:pt x="100605" y="304514"/>
                    <a:pt x="101074" y="304179"/>
                  </a:cubicBezTo>
                  <a:lnTo>
                    <a:pt x="116845" y="287214"/>
                  </a:lnTo>
                  <a:cubicBezTo>
                    <a:pt x="117919" y="286456"/>
                    <a:pt x="119355" y="286456"/>
                    <a:pt x="120429" y="287214"/>
                  </a:cubicBezTo>
                  <a:lnTo>
                    <a:pt x="140501" y="297608"/>
                  </a:lnTo>
                  <a:lnTo>
                    <a:pt x="160931" y="285661"/>
                  </a:lnTo>
                  <a:cubicBezTo>
                    <a:pt x="162030" y="284845"/>
                    <a:pt x="163535" y="284845"/>
                    <a:pt x="164634" y="285661"/>
                  </a:cubicBezTo>
                  <a:lnTo>
                    <a:pt x="177657" y="299162"/>
                  </a:lnTo>
                  <a:cubicBezTo>
                    <a:pt x="177923" y="299433"/>
                    <a:pt x="178127" y="299759"/>
                    <a:pt x="178254" y="300117"/>
                  </a:cubicBezTo>
                  <a:lnTo>
                    <a:pt x="184109" y="315290"/>
                  </a:lnTo>
                  <a:lnTo>
                    <a:pt x="204658" y="306569"/>
                  </a:lnTo>
                  <a:cubicBezTo>
                    <a:pt x="205413" y="306204"/>
                    <a:pt x="206293" y="306204"/>
                    <a:pt x="207048" y="306569"/>
                  </a:cubicBezTo>
                  <a:lnTo>
                    <a:pt x="233092" y="318516"/>
                  </a:lnTo>
                  <a:lnTo>
                    <a:pt x="255195" y="321025"/>
                  </a:lnTo>
                  <a:lnTo>
                    <a:pt x="265112" y="307405"/>
                  </a:lnTo>
                  <a:cubicBezTo>
                    <a:pt x="265575" y="306722"/>
                    <a:pt x="266321" y="306284"/>
                    <a:pt x="267143" y="306211"/>
                  </a:cubicBezTo>
                  <a:lnTo>
                    <a:pt x="302984" y="301551"/>
                  </a:lnTo>
                  <a:cubicBezTo>
                    <a:pt x="303455" y="301430"/>
                    <a:pt x="303948" y="301430"/>
                    <a:pt x="304418" y="301551"/>
                  </a:cubicBezTo>
                  <a:lnTo>
                    <a:pt x="332256" y="311945"/>
                  </a:lnTo>
                  <a:lnTo>
                    <a:pt x="348145" y="291635"/>
                  </a:lnTo>
                  <a:cubicBezTo>
                    <a:pt x="348609" y="290952"/>
                    <a:pt x="349354" y="290513"/>
                    <a:pt x="350177" y="290440"/>
                  </a:cubicBezTo>
                  <a:lnTo>
                    <a:pt x="362124" y="28912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25" name="Полилиния: фигура 2309">
              <a:extLst>
                <a:ext uri="{FF2B5EF4-FFF2-40B4-BE49-F238E27FC236}">
                  <a16:creationId xmlns:a16="http://schemas.microsoft.com/office/drawing/2014/main" id="{F09E88EF-755A-4FCB-8AF7-D6644E9D43E9}"/>
                </a:ext>
              </a:extLst>
            </p:cNvPr>
            <p:cNvSpPr/>
            <p:nvPr/>
          </p:nvSpPr>
          <p:spPr>
            <a:xfrm>
              <a:off x="5764579" y="4284257"/>
              <a:ext cx="6092" cy="18040"/>
            </a:xfrm>
            <a:custGeom>
              <a:avLst/>
              <a:gdLst>
                <a:gd name="connsiteX0" fmla="*/ 6093 w 6092"/>
                <a:gd name="connsiteY0" fmla="*/ 18040 h 18040"/>
                <a:gd name="connsiteX1" fmla="*/ 0 w 6092"/>
                <a:gd name="connsiteY1" fmla="*/ 0 h 18040"/>
                <a:gd name="connsiteX2" fmla="*/ 6093 w 6092"/>
                <a:gd name="connsiteY2" fmla="*/ 18040 h 18040"/>
                <a:gd name="connsiteX3" fmla="*/ 6093 w 6092"/>
                <a:gd name="connsiteY3" fmla="*/ 18040 h 18040"/>
              </a:gdLst>
              <a:ahLst/>
              <a:cxnLst>
                <a:cxn ang="0">
                  <a:pos x="connsiteX0" y="connsiteY0"/>
                </a:cxn>
                <a:cxn ang="0">
                  <a:pos x="connsiteX1" y="connsiteY1"/>
                </a:cxn>
                <a:cxn ang="0">
                  <a:pos x="connsiteX2" y="connsiteY2"/>
                </a:cxn>
                <a:cxn ang="0">
                  <a:pos x="connsiteX3" y="connsiteY3"/>
                </a:cxn>
              </a:cxnLst>
              <a:rect l="l" t="t" r="r" b="b"/>
              <a:pathLst>
                <a:path w="6092" h="18040">
                  <a:moveTo>
                    <a:pt x="6093" y="18040"/>
                  </a:moveTo>
                  <a:lnTo>
                    <a:pt x="0" y="0"/>
                  </a:lnTo>
                  <a:lnTo>
                    <a:pt x="6093" y="18040"/>
                  </a:lnTo>
                  <a:lnTo>
                    <a:pt x="6093" y="1804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26" name="Полилиния: фигура 2310">
              <a:extLst>
                <a:ext uri="{FF2B5EF4-FFF2-40B4-BE49-F238E27FC236}">
                  <a16:creationId xmlns:a16="http://schemas.microsoft.com/office/drawing/2014/main" id="{72F6162B-9FB3-4B2C-9EBC-3ACB00D52858}"/>
                </a:ext>
              </a:extLst>
            </p:cNvPr>
            <p:cNvSpPr/>
            <p:nvPr/>
          </p:nvSpPr>
          <p:spPr>
            <a:xfrm>
              <a:off x="5790146" y="4043877"/>
              <a:ext cx="1672" cy="130"/>
            </a:xfrm>
            <a:custGeom>
              <a:avLst/>
              <a:gdLst>
                <a:gd name="connsiteX0" fmla="*/ 120 w 1672"/>
                <a:gd name="connsiteY0" fmla="*/ 0 h 130"/>
                <a:gd name="connsiteX1" fmla="*/ 1673 w 1672"/>
                <a:gd name="connsiteY1" fmla="*/ 0 h 130"/>
                <a:gd name="connsiteX2" fmla="*/ 0 w 1672"/>
                <a:gd name="connsiteY2" fmla="*/ 0 h 130"/>
              </a:gdLst>
              <a:ahLst/>
              <a:cxnLst>
                <a:cxn ang="0">
                  <a:pos x="connsiteX0" y="connsiteY0"/>
                </a:cxn>
                <a:cxn ang="0">
                  <a:pos x="connsiteX1" y="connsiteY1"/>
                </a:cxn>
                <a:cxn ang="0">
                  <a:pos x="connsiteX2" y="connsiteY2"/>
                </a:cxn>
              </a:cxnLst>
              <a:rect l="l" t="t" r="r" b="b"/>
              <a:pathLst>
                <a:path w="1672" h="130">
                  <a:moveTo>
                    <a:pt x="120" y="0"/>
                  </a:moveTo>
                  <a:cubicBezTo>
                    <a:pt x="623" y="173"/>
                    <a:pt x="1170" y="173"/>
                    <a:pt x="1673" y="0"/>
                  </a:cubicBezTo>
                  <a:cubicBezTo>
                    <a:pt x="1129" y="174"/>
                    <a:pt x="544" y="174"/>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27" name="Полилиния: фигура 2311">
              <a:extLst>
                <a:ext uri="{FF2B5EF4-FFF2-40B4-BE49-F238E27FC236}">
                  <a16:creationId xmlns:a16="http://schemas.microsoft.com/office/drawing/2014/main" id="{909FF6D3-BEEB-49B4-9B38-1A64B2D2C916}"/>
                </a:ext>
              </a:extLst>
            </p:cNvPr>
            <p:cNvSpPr/>
            <p:nvPr/>
          </p:nvSpPr>
          <p:spPr>
            <a:xfrm>
              <a:off x="5791819" y="4033483"/>
              <a:ext cx="15889" cy="9916"/>
            </a:xfrm>
            <a:custGeom>
              <a:avLst/>
              <a:gdLst>
                <a:gd name="connsiteX0" fmla="*/ 0 w 15889"/>
                <a:gd name="connsiteY0" fmla="*/ 9916 h 9916"/>
                <a:gd name="connsiteX1" fmla="*/ 15890 w 15889"/>
                <a:gd name="connsiteY1" fmla="*/ 0 h 9916"/>
                <a:gd name="connsiteX2" fmla="*/ 15890 w 15889"/>
                <a:gd name="connsiteY2" fmla="*/ 0 h 9916"/>
                <a:gd name="connsiteX3" fmla="*/ 0 w 15889"/>
                <a:gd name="connsiteY3" fmla="*/ 9916 h 9916"/>
              </a:gdLst>
              <a:ahLst/>
              <a:cxnLst>
                <a:cxn ang="0">
                  <a:pos x="connsiteX0" y="connsiteY0"/>
                </a:cxn>
                <a:cxn ang="0">
                  <a:pos x="connsiteX1" y="connsiteY1"/>
                </a:cxn>
                <a:cxn ang="0">
                  <a:pos x="connsiteX2" y="connsiteY2"/>
                </a:cxn>
                <a:cxn ang="0">
                  <a:pos x="connsiteX3" y="connsiteY3"/>
                </a:cxn>
              </a:cxnLst>
              <a:rect l="l" t="t" r="r" b="b"/>
              <a:pathLst>
                <a:path w="15889" h="9916">
                  <a:moveTo>
                    <a:pt x="0" y="9916"/>
                  </a:moveTo>
                  <a:lnTo>
                    <a:pt x="15890" y="0"/>
                  </a:lnTo>
                  <a:lnTo>
                    <a:pt x="15890" y="0"/>
                  </a:lnTo>
                  <a:lnTo>
                    <a:pt x="0" y="99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28" name="Полилиния: фигура 2312">
              <a:extLst>
                <a:ext uri="{FF2B5EF4-FFF2-40B4-BE49-F238E27FC236}">
                  <a16:creationId xmlns:a16="http://schemas.microsoft.com/office/drawing/2014/main" id="{FB7B6C16-0C68-415E-8C9E-37046D89D47F}"/>
                </a:ext>
              </a:extLst>
            </p:cNvPr>
            <p:cNvSpPr/>
            <p:nvPr/>
          </p:nvSpPr>
          <p:spPr>
            <a:xfrm>
              <a:off x="5482741" y="4344114"/>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29" name="Полилиния: фигура 2313">
              <a:extLst>
                <a:ext uri="{FF2B5EF4-FFF2-40B4-BE49-F238E27FC236}">
                  <a16:creationId xmlns:a16="http://schemas.microsoft.com/office/drawing/2014/main" id="{F3CA4D02-BA0F-43FE-9AA1-4B2764DD3820}"/>
                </a:ext>
              </a:extLst>
            </p:cNvPr>
            <p:cNvSpPr/>
            <p:nvPr/>
          </p:nvSpPr>
          <p:spPr>
            <a:xfrm>
              <a:off x="5467329" y="4344233"/>
              <a:ext cx="13619" cy="5734"/>
            </a:xfrm>
            <a:custGeom>
              <a:avLst/>
              <a:gdLst>
                <a:gd name="connsiteX0" fmla="*/ 0 w 13619"/>
                <a:gd name="connsiteY0" fmla="*/ 5735 h 5734"/>
                <a:gd name="connsiteX1" fmla="*/ 13620 w 13619"/>
                <a:gd name="connsiteY1" fmla="*/ 0 h 5734"/>
                <a:gd name="connsiteX2" fmla="*/ 0 w 13619"/>
                <a:gd name="connsiteY2" fmla="*/ 5735 h 5734"/>
                <a:gd name="connsiteX3" fmla="*/ 0 w 13619"/>
                <a:gd name="connsiteY3" fmla="*/ 5735 h 5734"/>
              </a:gdLst>
              <a:ahLst/>
              <a:cxnLst>
                <a:cxn ang="0">
                  <a:pos x="connsiteX0" y="connsiteY0"/>
                </a:cxn>
                <a:cxn ang="0">
                  <a:pos x="connsiteX1" y="connsiteY1"/>
                </a:cxn>
                <a:cxn ang="0">
                  <a:pos x="connsiteX2" y="connsiteY2"/>
                </a:cxn>
                <a:cxn ang="0">
                  <a:pos x="connsiteX3" y="connsiteY3"/>
                </a:cxn>
              </a:cxnLst>
              <a:rect l="l" t="t" r="r" b="b"/>
              <a:pathLst>
                <a:path w="13619" h="5734">
                  <a:moveTo>
                    <a:pt x="0" y="5735"/>
                  </a:moveTo>
                  <a:lnTo>
                    <a:pt x="13620" y="0"/>
                  </a:lnTo>
                  <a:lnTo>
                    <a:pt x="0" y="5735"/>
                  </a:lnTo>
                  <a:lnTo>
                    <a:pt x="0" y="57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30" name="Полилиния: фигура 2314">
              <a:extLst>
                <a:ext uri="{FF2B5EF4-FFF2-40B4-BE49-F238E27FC236}">
                  <a16:creationId xmlns:a16="http://schemas.microsoft.com/office/drawing/2014/main" id="{78CD3B3B-FAC4-423A-8F2A-30CB0CA3DC9A}"/>
                </a:ext>
              </a:extLst>
            </p:cNvPr>
            <p:cNvSpPr/>
            <p:nvPr/>
          </p:nvSpPr>
          <p:spPr>
            <a:xfrm>
              <a:off x="5459683" y="4338260"/>
              <a:ext cx="7646" cy="11708"/>
            </a:xfrm>
            <a:custGeom>
              <a:avLst/>
              <a:gdLst>
                <a:gd name="connsiteX0" fmla="*/ 0 w 7646"/>
                <a:gd name="connsiteY0" fmla="*/ 0 h 11708"/>
                <a:gd name="connsiteX1" fmla="*/ 7646 w 7646"/>
                <a:gd name="connsiteY1" fmla="*/ 11708 h 11708"/>
                <a:gd name="connsiteX2" fmla="*/ 7646 w 7646"/>
                <a:gd name="connsiteY2" fmla="*/ 11708 h 11708"/>
                <a:gd name="connsiteX3" fmla="*/ 0 w 7646"/>
                <a:gd name="connsiteY3" fmla="*/ 0 h 11708"/>
              </a:gdLst>
              <a:ahLst/>
              <a:cxnLst>
                <a:cxn ang="0">
                  <a:pos x="connsiteX0" y="connsiteY0"/>
                </a:cxn>
                <a:cxn ang="0">
                  <a:pos x="connsiteX1" y="connsiteY1"/>
                </a:cxn>
                <a:cxn ang="0">
                  <a:pos x="connsiteX2" y="connsiteY2"/>
                </a:cxn>
                <a:cxn ang="0">
                  <a:pos x="connsiteX3" y="connsiteY3"/>
                </a:cxn>
              </a:cxnLst>
              <a:rect l="l" t="t" r="r" b="b"/>
              <a:pathLst>
                <a:path w="7646" h="11708">
                  <a:moveTo>
                    <a:pt x="0" y="0"/>
                  </a:moveTo>
                  <a:lnTo>
                    <a:pt x="7646" y="11708"/>
                  </a:lnTo>
                  <a:lnTo>
                    <a:pt x="7646" y="1170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31" name="Полилиния: фигура 2315">
              <a:extLst>
                <a:ext uri="{FF2B5EF4-FFF2-40B4-BE49-F238E27FC236}">
                  <a16:creationId xmlns:a16="http://schemas.microsoft.com/office/drawing/2014/main" id="{A2D2CECD-A377-47C3-A940-25479DBF4772}"/>
                </a:ext>
              </a:extLst>
            </p:cNvPr>
            <p:cNvSpPr/>
            <p:nvPr/>
          </p:nvSpPr>
          <p:spPr>
            <a:xfrm>
              <a:off x="5408190" y="4273983"/>
              <a:ext cx="20071" cy="38828"/>
            </a:xfrm>
            <a:custGeom>
              <a:avLst/>
              <a:gdLst>
                <a:gd name="connsiteX0" fmla="*/ 20072 w 20071"/>
                <a:gd name="connsiteY0" fmla="*/ 38829 h 38828"/>
                <a:gd name="connsiteX1" fmla="*/ 0 w 20071"/>
                <a:gd name="connsiteY1" fmla="*/ 0 h 38828"/>
                <a:gd name="connsiteX2" fmla="*/ 0 w 20071"/>
                <a:gd name="connsiteY2" fmla="*/ 0 h 38828"/>
                <a:gd name="connsiteX3" fmla="*/ 20072 w 20071"/>
                <a:gd name="connsiteY3" fmla="*/ 38829 h 38828"/>
              </a:gdLst>
              <a:ahLst/>
              <a:cxnLst>
                <a:cxn ang="0">
                  <a:pos x="connsiteX0" y="connsiteY0"/>
                </a:cxn>
                <a:cxn ang="0">
                  <a:pos x="connsiteX1" y="connsiteY1"/>
                </a:cxn>
                <a:cxn ang="0">
                  <a:pos x="connsiteX2" y="connsiteY2"/>
                </a:cxn>
                <a:cxn ang="0">
                  <a:pos x="connsiteX3" y="connsiteY3"/>
                </a:cxn>
              </a:cxnLst>
              <a:rect l="l" t="t" r="r" b="b"/>
              <a:pathLst>
                <a:path w="20071" h="38828">
                  <a:moveTo>
                    <a:pt x="20072" y="38829"/>
                  </a:moveTo>
                  <a:lnTo>
                    <a:pt x="0" y="0"/>
                  </a:lnTo>
                  <a:lnTo>
                    <a:pt x="0" y="0"/>
                  </a:lnTo>
                  <a:lnTo>
                    <a:pt x="20072" y="388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32" name="Полилиния: фигура 2316">
              <a:extLst>
                <a:ext uri="{FF2B5EF4-FFF2-40B4-BE49-F238E27FC236}">
                  <a16:creationId xmlns:a16="http://schemas.microsoft.com/office/drawing/2014/main" id="{F6293011-2821-44FE-A27B-358C98FD8DA9}"/>
                </a:ext>
              </a:extLst>
            </p:cNvPr>
            <p:cNvSpPr/>
            <p:nvPr/>
          </p:nvSpPr>
          <p:spPr>
            <a:xfrm>
              <a:off x="5467329" y="4349968"/>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33" name="Полилиния: фигура 2317">
              <a:extLst>
                <a:ext uri="{FF2B5EF4-FFF2-40B4-BE49-F238E27FC236}">
                  <a16:creationId xmlns:a16="http://schemas.microsoft.com/office/drawing/2014/main" id="{95E83DC8-D308-4A2E-BFA7-E3518CB3D81D}"/>
                </a:ext>
              </a:extLst>
            </p:cNvPr>
            <p:cNvSpPr/>
            <p:nvPr/>
          </p:nvSpPr>
          <p:spPr>
            <a:xfrm>
              <a:off x="5481188" y="4303971"/>
              <a:ext cx="306688" cy="272638"/>
            </a:xfrm>
            <a:custGeom>
              <a:avLst/>
              <a:gdLst>
                <a:gd name="connsiteX0" fmla="*/ 291515 w 306688"/>
                <a:gd name="connsiteY0" fmla="*/ 4062 h 272638"/>
                <a:gd name="connsiteX1" fmla="*/ 279568 w 306688"/>
                <a:gd name="connsiteY1" fmla="*/ 5496 h 272638"/>
                <a:gd name="connsiteX2" fmla="*/ 263080 w 306688"/>
                <a:gd name="connsiteY2" fmla="*/ 26523 h 272638"/>
                <a:gd name="connsiteX3" fmla="*/ 259735 w 306688"/>
                <a:gd name="connsiteY3" fmla="*/ 27479 h 272638"/>
                <a:gd name="connsiteX4" fmla="*/ 230584 w 306688"/>
                <a:gd name="connsiteY4" fmla="*/ 16607 h 272638"/>
                <a:gd name="connsiteX5" fmla="*/ 196653 w 306688"/>
                <a:gd name="connsiteY5" fmla="*/ 21027 h 272638"/>
                <a:gd name="connsiteX6" fmla="*/ 186498 w 306688"/>
                <a:gd name="connsiteY6" fmla="*/ 35125 h 272638"/>
                <a:gd name="connsiteX7" fmla="*/ 183750 w 306688"/>
                <a:gd name="connsiteY7" fmla="*/ 36320 h 272638"/>
                <a:gd name="connsiteX8" fmla="*/ 159856 w 306688"/>
                <a:gd name="connsiteY8" fmla="*/ 33572 h 272638"/>
                <a:gd name="connsiteX9" fmla="*/ 158900 w 306688"/>
                <a:gd name="connsiteY9" fmla="*/ 33572 h 272638"/>
                <a:gd name="connsiteX10" fmla="*/ 133691 w 306688"/>
                <a:gd name="connsiteY10" fmla="*/ 21625 h 272638"/>
                <a:gd name="connsiteX11" fmla="*/ 111588 w 306688"/>
                <a:gd name="connsiteY11" fmla="*/ 31063 h 272638"/>
                <a:gd name="connsiteX12" fmla="*/ 109199 w 306688"/>
                <a:gd name="connsiteY12" fmla="*/ 31063 h 272638"/>
                <a:gd name="connsiteX13" fmla="*/ 107645 w 306688"/>
                <a:gd name="connsiteY13" fmla="*/ 29391 h 272638"/>
                <a:gd name="connsiteX14" fmla="*/ 100836 w 306688"/>
                <a:gd name="connsiteY14" fmla="*/ 11947 h 272638"/>
                <a:gd name="connsiteX15" fmla="*/ 89963 w 306688"/>
                <a:gd name="connsiteY15" fmla="*/ 0 h 272638"/>
                <a:gd name="connsiteX16" fmla="*/ 70131 w 306688"/>
                <a:gd name="connsiteY16" fmla="*/ 11947 h 272638"/>
                <a:gd name="connsiteX17" fmla="*/ 67144 w 306688"/>
                <a:gd name="connsiteY17" fmla="*/ 11947 h 272638"/>
                <a:gd name="connsiteX18" fmla="*/ 47670 w 306688"/>
                <a:gd name="connsiteY18" fmla="*/ 1792 h 272638"/>
                <a:gd name="connsiteX19" fmla="*/ 34289 w 306688"/>
                <a:gd name="connsiteY19" fmla="*/ 16248 h 272638"/>
                <a:gd name="connsiteX20" fmla="*/ 34289 w 306688"/>
                <a:gd name="connsiteY20" fmla="*/ 52090 h 272638"/>
                <a:gd name="connsiteX21" fmla="*/ 33692 w 306688"/>
                <a:gd name="connsiteY21" fmla="*/ 53882 h 272638"/>
                <a:gd name="connsiteX22" fmla="*/ 22341 w 306688"/>
                <a:gd name="connsiteY22" fmla="*/ 69772 h 272638"/>
                <a:gd name="connsiteX23" fmla="*/ 36081 w 306688"/>
                <a:gd name="connsiteY23" fmla="*/ 92114 h 272638"/>
                <a:gd name="connsiteX24" fmla="*/ 36081 w 306688"/>
                <a:gd name="connsiteY24" fmla="*/ 95698 h 272638"/>
                <a:gd name="connsiteX25" fmla="*/ 24134 w 306688"/>
                <a:gd name="connsiteY25" fmla="*/ 108721 h 272638"/>
                <a:gd name="connsiteX26" fmla="*/ 24134 w 306688"/>
                <a:gd name="connsiteY26" fmla="*/ 124252 h 272638"/>
                <a:gd name="connsiteX27" fmla="*/ 23297 w 306688"/>
                <a:gd name="connsiteY27" fmla="*/ 126284 h 272638"/>
                <a:gd name="connsiteX28" fmla="*/ 0 w 306688"/>
                <a:gd name="connsiteY28" fmla="*/ 151253 h 272638"/>
                <a:gd name="connsiteX29" fmla="*/ 0 w 306688"/>
                <a:gd name="connsiteY29" fmla="*/ 211946 h 272638"/>
                <a:gd name="connsiteX30" fmla="*/ 42771 w 306688"/>
                <a:gd name="connsiteY30" fmla="*/ 211946 h 272638"/>
                <a:gd name="connsiteX31" fmla="*/ 44922 w 306688"/>
                <a:gd name="connsiteY31" fmla="*/ 212782 h 272638"/>
                <a:gd name="connsiteX32" fmla="*/ 61290 w 306688"/>
                <a:gd name="connsiteY32" fmla="*/ 229508 h 272638"/>
                <a:gd name="connsiteX33" fmla="*/ 78016 w 306688"/>
                <a:gd name="connsiteY33" fmla="*/ 223057 h 272638"/>
                <a:gd name="connsiteX34" fmla="*/ 81003 w 306688"/>
                <a:gd name="connsiteY34" fmla="*/ 223057 h 272638"/>
                <a:gd name="connsiteX35" fmla="*/ 81959 w 306688"/>
                <a:gd name="connsiteY35" fmla="*/ 226044 h 272638"/>
                <a:gd name="connsiteX36" fmla="*/ 75149 w 306688"/>
                <a:gd name="connsiteY36" fmla="*/ 257824 h 272638"/>
                <a:gd name="connsiteX37" fmla="*/ 90202 w 306688"/>
                <a:gd name="connsiteY37" fmla="*/ 272638 h 272638"/>
                <a:gd name="connsiteX38" fmla="*/ 130346 w 306688"/>
                <a:gd name="connsiteY38" fmla="*/ 266187 h 272638"/>
                <a:gd name="connsiteX39" fmla="*/ 143727 w 306688"/>
                <a:gd name="connsiteY39" fmla="*/ 252806 h 272638"/>
                <a:gd name="connsiteX40" fmla="*/ 147311 w 306688"/>
                <a:gd name="connsiteY40" fmla="*/ 252806 h 272638"/>
                <a:gd name="connsiteX41" fmla="*/ 156271 w 306688"/>
                <a:gd name="connsiteY41" fmla="*/ 257943 h 272638"/>
                <a:gd name="connsiteX42" fmla="*/ 162723 w 306688"/>
                <a:gd name="connsiteY42" fmla="*/ 246713 h 272638"/>
                <a:gd name="connsiteX43" fmla="*/ 162723 w 306688"/>
                <a:gd name="connsiteY43" fmla="*/ 231301 h 272638"/>
                <a:gd name="connsiteX44" fmla="*/ 163678 w 306688"/>
                <a:gd name="connsiteY44" fmla="*/ 229150 h 272638"/>
                <a:gd name="connsiteX45" fmla="*/ 193188 w 306688"/>
                <a:gd name="connsiteY45" fmla="*/ 201193 h 272638"/>
                <a:gd name="connsiteX46" fmla="*/ 197250 w 306688"/>
                <a:gd name="connsiteY46" fmla="*/ 201193 h 272638"/>
                <a:gd name="connsiteX47" fmla="*/ 202507 w 306688"/>
                <a:gd name="connsiteY47" fmla="*/ 205733 h 272638"/>
                <a:gd name="connsiteX48" fmla="*/ 214455 w 306688"/>
                <a:gd name="connsiteY48" fmla="*/ 197012 h 272638"/>
                <a:gd name="connsiteX49" fmla="*/ 217203 w 306688"/>
                <a:gd name="connsiteY49" fmla="*/ 197012 h 272638"/>
                <a:gd name="connsiteX50" fmla="*/ 219114 w 306688"/>
                <a:gd name="connsiteY50" fmla="*/ 198804 h 272638"/>
                <a:gd name="connsiteX51" fmla="*/ 225208 w 306688"/>
                <a:gd name="connsiteY51" fmla="*/ 217083 h 272638"/>
                <a:gd name="connsiteX52" fmla="*/ 235124 w 306688"/>
                <a:gd name="connsiteY52" fmla="*/ 217083 h 272638"/>
                <a:gd name="connsiteX53" fmla="*/ 240978 w 306688"/>
                <a:gd name="connsiteY53" fmla="*/ 194503 h 272638"/>
                <a:gd name="connsiteX54" fmla="*/ 257107 w 306688"/>
                <a:gd name="connsiteY54" fmla="*/ 154360 h 272638"/>
                <a:gd name="connsiteX55" fmla="*/ 259138 w 306688"/>
                <a:gd name="connsiteY55" fmla="*/ 152448 h 272638"/>
                <a:gd name="connsiteX56" fmla="*/ 269771 w 306688"/>
                <a:gd name="connsiteY56" fmla="*/ 149939 h 272638"/>
                <a:gd name="connsiteX57" fmla="*/ 272997 w 306688"/>
                <a:gd name="connsiteY57" fmla="*/ 117681 h 272638"/>
                <a:gd name="connsiteX58" fmla="*/ 274789 w 306688"/>
                <a:gd name="connsiteY58" fmla="*/ 115292 h 272638"/>
                <a:gd name="connsiteX59" fmla="*/ 286736 w 306688"/>
                <a:gd name="connsiteY59" fmla="*/ 109677 h 272638"/>
                <a:gd name="connsiteX60" fmla="*/ 297130 w 306688"/>
                <a:gd name="connsiteY60" fmla="*/ 76344 h 272638"/>
                <a:gd name="connsiteX61" fmla="*/ 298206 w 306688"/>
                <a:gd name="connsiteY61" fmla="*/ 74790 h 272638"/>
                <a:gd name="connsiteX62" fmla="*/ 304418 w 306688"/>
                <a:gd name="connsiteY62" fmla="*/ 70011 h 272638"/>
                <a:gd name="connsiteX63" fmla="*/ 306688 w 306688"/>
                <a:gd name="connsiteY63" fmla="*/ 54121 h 272638"/>
                <a:gd name="connsiteX64" fmla="*/ 299878 w 306688"/>
                <a:gd name="connsiteY64" fmla="*/ 45042 h 272638"/>
                <a:gd name="connsiteX65" fmla="*/ 299281 w 306688"/>
                <a:gd name="connsiteY65" fmla="*/ 43369 h 272638"/>
                <a:gd name="connsiteX66" fmla="*/ 297847 w 306688"/>
                <a:gd name="connsiteY66" fmla="*/ 20669 h 27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6688" h="272638">
                  <a:moveTo>
                    <a:pt x="291515" y="4062"/>
                  </a:moveTo>
                  <a:lnTo>
                    <a:pt x="279568" y="5496"/>
                  </a:lnTo>
                  <a:lnTo>
                    <a:pt x="263080" y="26523"/>
                  </a:lnTo>
                  <a:cubicBezTo>
                    <a:pt x="262308" y="27559"/>
                    <a:pt x="260938" y="27951"/>
                    <a:pt x="259735" y="27479"/>
                  </a:cubicBezTo>
                  <a:lnTo>
                    <a:pt x="230584" y="16607"/>
                  </a:lnTo>
                  <a:lnTo>
                    <a:pt x="196653" y="21027"/>
                  </a:lnTo>
                  <a:lnTo>
                    <a:pt x="186498" y="35125"/>
                  </a:lnTo>
                  <a:cubicBezTo>
                    <a:pt x="185862" y="35987"/>
                    <a:pt x="184814" y="36443"/>
                    <a:pt x="183750" y="36320"/>
                  </a:cubicBezTo>
                  <a:lnTo>
                    <a:pt x="159856" y="33572"/>
                  </a:lnTo>
                  <a:lnTo>
                    <a:pt x="158900" y="33572"/>
                  </a:lnTo>
                  <a:lnTo>
                    <a:pt x="133691" y="21625"/>
                  </a:lnTo>
                  <a:lnTo>
                    <a:pt x="111588" y="31063"/>
                  </a:lnTo>
                  <a:cubicBezTo>
                    <a:pt x="110833" y="31428"/>
                    <a:pt x="109954" y="31428"/>
                    <a:pt x="109199" y="31063"/>
                  </a:cubicBezTo>
                  <a:cubicBezTo>
                    <a:pt x="108431" y="30805"/>
                    <a:pt x="107846" y="30175"/>
                    <a:pt x="107645" y="29391"/>
                  </a:cubicBezTo>
                  <a:lnTo>
                    <a:pt x="100836" y="11947"/>
                  </a:lnTo>
                  <a:lnTo>
                    <a:pt x="89963" y="0"/>
                  </a:lnTo>
                  <a:lnTo>
                    <a:pt x="70131" y="11947"/>
                  </a:lnTo>
                  <a:cubicBezTo>
                    <a:pt x="69191" y="12416"/>
                    <a:pt x="68084" y="12416"/>
                    <a:pt x="67144" y="11947"/>
                  </a:cubicBezTo>
                  <a:lnTo>
                    <a:pt x="47670" y="1792"/>
                  </a:lnTo>
                  <a:lnTo>
                    <a:pt x="34289" y="16248"/>
                  </a:lnTo>
                  <a:lnTo>
                    <a:pt x="34289" y="52090"/>
                  </a:lnTo>
                  <a:cubicBezTo>
                    <a:pt x="34289" y="52737"/>
                    <a:pt x="34079" y="53365"/>
                    <a:pt x="33692" y="53882"/>
                  </a:cubicBezTo>
                  <a:lnTo>
                    <a:pt x="22341" y="69772"/>
                  </a:lnTo>
                  <a:lnTo>
                    <a:pt x="36081" y="92114"/>
                  </a:lnTo>
                  <a:cubicBezTo>
                    <a:pt x="36840" y="93188"/>
                    <a:pt x="36840" y="94624"/>
                    <a:pt x="36081" y="95698"/>
                  </a:cubicBezTo>
                  <a:lnTo>
                    <a:pt x="24134" y="108721"/>
                  </a:lnTo>
                  <a:lnTo>
                    <a:pt x="24134" y="124252"/>
                  </a:lnTo>
                  <a:cubicBezTo>
                    <a:pt x="24149" y="125016"/>
                    <a:pt x="23846" y="125752"/>
                    <a:pt x="23297" y="126284"/>
                  </a:cubicBezTo>
                  <a:lnTo>
                    <a:pt x="0" y="151253"/>
                  </a:lnTo>
                  <a:lnTo>
                    <a:pt x="0" y="211946"/>
                  </a:lnTo>
                  <a:lnTo>
                    <a:pt x="42771" y="211946"/>
                  </a:lnTo>
                  <a:cubicBezTo>
                    <a:pt x="43576" y="211895"/>
                    <a:pt x="44362" y="212201"/>
                    <a:pt x="44922" y="212782"/>
                  </a:cubicBezTo>
                  <a:lnTo>
                    <a:pt x="61290" y="229508"/>
                  </a:lnTo>
                  <a:lnTo>
                    <a:pt x="78016" y="223057"/>
                  </a:lnTo>
                  <a:cubicBezTo>
                    <a:pt x="78940" y="222524"/>
                    <a:pt x="80079" y="222524"/>
                    <a:pt x="81003" y="223057"/>
                  </a:cubicBezTo>
                  <a:cubicBezTo>
                    <a:pt x="81838" y="223807"/>
                    <a:pt x="82203" y="224949"/>
                    <a:pt x="81959" y="226044"/>
                  </a:cubicBezTo>
                  <a:lnTo>
                    <a:pt x="75149" y="257824"/>
                  </a:lnTo>
                  <a:lnTo>
                    <a:pt x="90202" y="272638"/>
                  </a:lnTo>
                  <a:lnTo>
                    <a:pt x="130346" y="266187"/>
                  </a:lnTo>
                  <a:lnTo>
                    <a:pt x="143727" y="252806"/>
                  </a:lnTo>
                  <a:cubicBezTo>
                    <a:pt x="144774" y="251967"/>
                    <a:pt x="146263" y="251967"/>
                    <a:pt x="147311" y="252806"/>
                  </a:cubicBezTo>
                  <a:lnTo>
                    <a:pt x="156271" y="257943"/>
                  </a:lnTo>
                  <a:lnTo>
                    <a:pt x="162723" y="246713"/>
                  </a:lnTo>
                  <a:lnTo>
                    <a:pt x="162723" y="231301"/>
                  </a:lnTo>
                  <a:cubicBezTo>
                    <a:pt x="162703" y="230477"/>
                    <a:pt x="163053" y="229687"/>
                    <a:pt x="163678" y="229150"/>
                  </a:cubicBezTo>
                  <a:lnTo>
                    <a:pt x="193188" y="201193"/>
                  </a:lnTo>
                  <a:cubicBezTo>
                    <a:pt x="194355" y="200185"/>
                    <a:pt x="196084" y="200185"/>
                    <a:pt x="197250" y="201193"/>
                  </a:cubicBezTo>
                  <a:lnTo>
                    <a:pt x="202507" y="205733"/>
                  </a:lnTo>
                  <a:lnTo>
                    <a:pt x="214455" y="197012"/>
                  </a:lnTo>
                  <a:cubicBezTo>
                    <a:pt x="215311" y="196544"/>
                    <a:pt x="216346" y="196544"/>
                    <a:pt x="217203" y="197012"/>
                  </a:cubicBezTo>
                  <a:cubicBezTo>
                    <a:pt x="218073" y="197298"/>
                    <a:pt x="218773" y="197954"/>
                    <a:pt x="219114" y="198804"/>
                  </a:cubicBezTo>
                  <a:lnTo>
                    <a:pt x="225208" y="217083"/>
                  </a:lnTo>
                  <a:lnTo>
                    <a:pt x="235124" y="217083"/>
                  </a:lnTo>
                  <a:lnTo>
                    <a:pt x="240978" y="194503"/>
                  </a:lnTo>
                  <a:lnTo>
                    <a:pt x="257107" y="154360"/>
                  </a:lnTo>
                  <a:cubicBezTo>
                    <a:pt x="257426" y="153426"/>
                    <a:pt x="258187" y="152711"/>
                    <a:pt x="259138" y="152448"/>
                  </a:cubicBezTo>
                  <a:lnTo>
                    <a:pt x="269771" y="149939"/>
                  </a:lnTo>
                  <a:lnTo>
                    <a:pt x="272997" y="117681"/>
                  </a:lnTo>
                  <a:cubicBezTo>
                    <a:pt x="273099" y="116612"/>
                    <a:pt x="273791" y="115690"/>
                    <a:pt x="274789" y="115292"/>
                  </a:cubicBezTo>
                  <a:lnTo>
                    <a:pt x="286736" y="109677"/>
                  </a:lnTo>
                  <a:lnTo>
                    <a:pt x="297130" y="76344"/>
                  </a:lnTo>
                  <a:cubicBezTo>
                    <a:pt x="297343" y="75739"/>
                    <a:pt x="297715" y="75203"/>
                    <a:pt x="298206" y="74790"/>
                  </a:cubicBezTo>
                  <a:lnTo>
                    <a:pt x="304418" y="70011"/>
                  </a:lnTo>
                  <a:lnTo>
                    <a:pt x="306688" y="54121"/>
                  </a:lnTo>
                  <a:lnTo>
                    <a:pt x="299878" y="45042"/>
                  </a:lnTo>
                  <a:cubicBezTo>
                    <a:pt x="299507" y="44561"/>
                    <a:pt x="299298" y="43976"/>
                    <a:pt x="299281" y="43369"/>
                  </a:cubicBezTo>
                  <a:lnTo>
                    <a:pt x="297847" y="206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34" name="Полилиния: фигура 2318">
              <a:extLst>
                <a:ext uri="{FF2B5EF4-FFF2-40B4-BE49-F238E27FC236}">
                  <a16:creationId xmlns:a16="http://schemas.microsoft.com/office/drawing/2014/main" id="{C1E76777-7FE7-44CC-96B4-E2BE9B748468}"/>
                </a:ext>
              </a:extLst>
            </p:cNvPr>
            <p:cNvSpPr/>
            <p:nvPr/>
          </p:nvSpPr>
          <p:spPr>
            <a:xfrm>
              <a:off x="5772584" y="4308152"/>
              <a:ext cx="5376" cy="16248"/>
            </a:xfrm>
            <a:custGeom>
              <a:avLst/>
              <a:gdLst>
                <a:gd name="connsiteX0" fmla="*/ 0 w 5376"/>
                <a:gd name="connsiteY0" fmla="*/ 0 h 16248"/>
                <a:gd name="connsiteX1" fmla="*/ 5376 w 5376"/>
                <a:gd name="connsiteY1" fmla="*/ 16248 h 16248"/>
                <a:gd name="connsiteX2" fmla="*/ 5376 w 5376"/>
                <a:gd name="connsiteY2" fmla="*/ 16129 h 16248"/>
                <a:gd name="connsiteX3" fmla="*/ 0 w 5376"/>
                <a:gd name="connsiteY3" fmla="*/ 0 h 16248"/>
                <a:gd name="connsiteX4" fmla="*/ 0 w 5376"/>
                <a:gd name="connsiteY4" fmla="*/ 0 h 1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6" h="16248">
                  <a:moveTo>
                    <a:pt x="0" y="0"/>
                  </a:moveTo>
                  <a:lnTo>
                    <a:pt x="5376" y="16248"/>
                  </a:lnTo>
                  <a:lnTo>
                    <a:pt x="5376" y="1612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35" name="Полилиния: фигура 2319">
              <a:extLst>
                <a:ext uri="{FF2B5EF4-FFF2-40B4-BE49-F238E27FC236}">
                  <a16:creationId xmlns:a16="http://schemas.microsoft.com/office/drawing/2014/main" id="{E96860EE-2FCB-47E8-893E-E07087AB0201}"/>
                </a:ext>
              </a:extLst>
            </p:cNvPr>
            <p:cNvSpPr/>
            <p:nvPr/>
          </p:nvSpPr>
          <p:spPr>
            <a:xfrm>
              <a:off x="5635906" y="4550922"/>
              <a:ext cx="6451" cy="11230"/>
            </a:xfrm>
            <a:custGeom>
              <a:avLst/>
              <a:gdLst>
                <a:gd name="connsiteX0" fmla="*/ 0 w 6451"/>
                <a:gd name="connsiteY0" fmla="*/ 11231 h 11230"/>
                <a:gd name="connsiteX1" fmla="*/ 6452 w 6451"/>
                <a:gd name="connsiteY1" fmla="*/ 0 h 11230"/>
                <a:gd name="connsiteX2" fmla="*/ 0 w 6451"/>
                <a:gd name="connsiteY2" fmla="*/ 11231 h 11230"/>
                <a:gd name="connsiteX3" fmla="*/ 0 w 6451"/>
                <a:gd name="connsiteY3" fmla="*/ 11231 h 11230"/>
              </a:gdLst>
              <a:ahLst/>
              <a:cxnLst>
                <a:cxn ang="0">
                  <a:pos x="connsiteX0" y="connsiteY0"/>
                </a:cxn>
                <a:cxn ang="0">
                  <a:pos x="connsiteX1" y="connsiteY1"/>
                </a:cxn>
                <a:cxn ang="0">
                  <a:pos x="connsiteX2" y="connsiteY2"/>
                </a:cxn>
                <a:cxn ang="0">
                  <a:pos x="connsiteX3" y="connsiteY3"/>
                </a:cxn>
              </a:cxnLst>
              <a:rect l="l" t="t" r="r" b="b"/>
              <a:pathLst>
                <a:path w="6451" h="11230">
                  <a:moveTo>
                    <a:pt x="0" y="11231"/>
                  </a:moveTo>
                  <a:lnTo>
                    <a:pt x="6452" y="0"/>
                  </a:lnTo>
                  <a:lnTo>
                    <a:pt x="0" y="11231"/>
                  </a:lnTo>
                  <a:lnTo>
                    <a:pt x="0" y="1123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36" name="Полилиния: фигура 2320">
              <a:extLst>
                <a:ext uri="{FF2B5EF4-FFF2-40B4-BE49-F238E27FC236}">
                  <a16:creationId xmlns:a16="http://schemas.microsoft.com/office/drawing/2014/main" id="{E33C1D79-1A08-4615-90C2-BC07FE04720A}"/>
                </a:ext>
              </a:extLst>
            </p:cNvPr>
            <p:cNvSpPr/>
            <p:nvPr/>
          </p:nvSpPr>
          <p:spPr>
            <a:xfrm>
              <a:off x="5777960" y="4324401"/>
              <a:ext cx="1433" cy="22699"/>
            </a:xfrm>
            <a:custGeom>
              <a:avLst/>
              <a:gdLst>
                <a:gd name="connsiteX0" fmla="*/ 1434 w 1433"/>
                <a:gd name="connsiteY0" fmla="*/ 22700 h 22699"/>
                <a:gd name="connsiteX1" fmla="*/ 0 w 1433"/>
                <a:gd name="connsiteY1" fmla="*/ 0 h 22699"/>
                <a:gd name="connsiteX2" fmla="*/ 0 w 1433"/>
                <a:gd name="connsiteY2" fmla="*/ 0 h 22699"/>
                <a:gd name="connsiteX3" fmla="*/ 1434 w 1433"/>
                <a:gd name="connsiteY3" fmla="*/ 22700 h 22699"/>
              </a:gdLst>
              <a:ahLst/>
              <a:cxnLst>
                <a:cxn ang="0">
                  <a:pos x="connsiteX0" y="connsiteY0"/>
                </a:cxn>
                <a:cxn ang="0">
                  <a:pos x="connsiteX1" y="connsiteY1"/>
                </a:cxn>
                <a:cxn ang="0">
                  <a:pos x="connsiteX2" y="connsiteY2"/>
                </a:cxn>
                <a:cxn ang="0">
                  <a:pos x="connsiteX3" y="connsiteY3"/>
                </a:cxn>
              </a:cxnLst>
              <a:rect l="l" t="t" r="r" b="b"/>
              <a:pathLst>
                <a:path w="1433" h="22699">
                  <a:moveTo>
                    <a:pt x="1434" y="22700"/>
                  </a:moveTo>
                  <a:lnTo>
                    <a:pt x="0" y="0"/>
                  </a:lnTo>
                  <a:lnTo>
                    <a:pt x="0" y="0"/>
                  </a:lnTo>
                  <a:lnTo>
                    <a:pt x="1434" y="227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37" name="Полилиния: фигура 2321">
              <a:extLst>
                <a:ext uri="{FF2B5EF4-FFF2-40B4-BE49-F238E27FC236}">
                  <a16:creationId xmlns:a16="http://schemas.microsoft.com/office/drawing/2014/main" id="{941EAE93-23EF-47D4-A96F-20D313F11556}"/>
                </a:ext>
              </a:extLst>
            </p:cNvPr>
            <p:cNvSpPr/>
            <p:nvPr/>
          </p:nvSpPr>
          <p:spPr>
            <a:xfrm>
              <a:off x="5777960" y="4324281"/>
              <a:ext cx="11947" cy="119"/>
            </a:xfrm>
            <a:custGeom>
              <a:avLst/>
              <a:gdLst>
                <a:gd name="connsiteX0" fmla="*/ 0 w 11947"/>
                <a:gd name="connsiteY0" fmla="*/ 0 h 119"/>
                <a:gd name="connsiteX1" fmla="*/ 0 w 11947"/>
                <a:gd name="connsiteY1" fmla="*/ 120 h 119"/>
                <a:gd name="connsiteX2" fmla="*/ 0 w 11947"/>
                <a:gd name="connsiteY2" fmla="*/ 120 h 119"/>
                <a:gd name="connsiteX3" fmla="*/ 0 w 11947"/>
                <a:gd name="connsiteY3" fmla="*/ 120 h 119"/>
                <a:gd name="connsiteX4" fmla="*/ 0 w 11947"/>
                <a:gd name="connsiteY4" fmla="*/ 0 h 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
                  <a:moveTo>
                    <a:pt x="0" y="0"/>
                  </a:moveTo>
                  <a:lnTo>
                    <a:pt x="0" y="120"/>
                  </a:lnTo>
                  <a:lnTo>
                    <a:pt x="0" y="120"/>
                  </a:lnTo>
                  <a:lnTo>
                    <a:pt x="0" y="12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38" name="Полилиния: фигура 2322">
              <a:extLst>
                <a:ext uri="{FF2B5EF4-FFF2-40B4-BE49-F238E27FC236}">
                  <a16:creationId xmlns:a16="http://schemas.microsoft.com/office/drawing/2014/main" id="{1B727C18-AAC1-4281-9FCA-B6BDC54E0EF9}"/>
                </a:ext>
              </a:extLst>
            </p:cNvPr>
            <p:cNvSpPr/>
            <p:nvPr/>
          </p:nvSpPr>
          <p:spPr>
            <a:xfrm>
              <a:off x="5502574" y="4358092"/>
              <a:ext cx="11349" cy="15889"/>
            </a:xfrm>
            <a:custGeom>
              <a:avLst/>
              <a:gdLst>
                <a:gd name="connsiteX0" fmla="*/ 0 w 11349"/>
                <a:gd name="connsiteY0" fmla="*/ 15890 h 15889"/>
                <a:gd name="connsiteX1" fmla="*/ 11350 w 11349"/>
                <a:gd name="connsiteY1" fmla="*/ 0 h 15889"/>
                <a:gd name="connsiteX2" fmla="*/ 0 w 11349"/>
                <a:gd name="connsiteY2" fmla="*/ 15890 h 15889"/>
                <a:gd name="connsiteX3" fmla="*/ 0 w 11349"/>
                <a:gd name="connsiteY3" fmla="*/ 15890 h 15889"/>
              </a:gdLst>
              <a:ahLst/>
              <a:cxnLst>
                <a:cxn ang="0">
                  <a:pos x="connsiteX0" y="connsiteY0"/>
                </a:cxn>
                <a:cxn ang="0">
                  <a:pos x="connsiteX1" y="connsiteY1"/>
                </a:cxn>
                <a:cxn ang="0">
                  <a:pos x="connsiteX2" y="connsiteY2"/>
                </a:cxn>
                <a:cxn ang="0">
                  <a:pos x="connsiteX3" y="connsiteY3"/>
                </a:cxn>
              </a:cxnLst>
              <a:rect l="l" t="t" r="r" b="b"/>
              <a:pathLst>
                <a:path w="11349" h="15889">
                  <a:moveTo>
                    <a:pt x="0" y="15890"/>
                  </a:moveTo>
                  <a:lnTo>
                    <a:pt x="11350" y="0"/>
                  </a:lnTo>
                  <a:lnTo>
                    <a:pt x="0" y="15890"/>
                  </a:lnTo>
                  <a:lnTo>
                    <a:pt x="0" y="158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39" name="Полилиния: фигура 2323">
              <a:extLst>
                <a:ext uri="{FF2B5EF4-FFF2-40B4-BE49-F238E27FC236}">
                  <a16:creationId xmlns:a16="http://schemas.microsoft.com/office/drawing/2014/main" id="{33E14610-62AF-4CC3-ACFF-CAA71568F6FF}"/>
                </a:ext>
              </a:extLst>
            </p:cNvPr>
            <p:cNvSpPr/>
            <p:nvPr/>
          </p:nvSpPr>
          <p:spPr>
            <a:xfrm>
              <a:off x="1142869" y="4108751"/>
              <a:ext cx="37275" cy="42890"/>
            </a:xfrm>
            <a:custGeom>
              <a:avLst/>
              <a:gdLst>
                <a:gd name="connsiteX0" fmla="*/ 9558 w 37275"/>
                <a:gd name="connsiteY0" fmla="*/ 0 h 42890"/>
                <a:gd name="connsiteX1" fmla="*/ 0 w 37275"/>
                <a:gd name="connsiteY1" fmla="*/ 16846 h 42890"/>
                <a:gd name="connsiteX2" fmla="*/ 9438 w 37275"/>
                <a:gd name="connsiteY2" fmla="*/ 42891 h 42890"/>
                <a:gd name="connsiteX3" fmla="*/ 37276 w 37275"/>
                <a:gd name="connsiteY3" fmla="*/ 29152 h 42890"/>
                <a:gd name="connsiteX4" fmla="*/ 19833 w 37275"/>
                <a:gd name="connsiteY4" fmla="*/ 6093 h 42890"/>
                <a:gd name="connsiteX5" fmla="*/ 9558 w 37275"/>
                <a:gd name="connsiteY5" fmla="*/ 0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5" h="42890">
                  <a:moveTo>
                    <a:pt x="9558" y="0"/>
                  </a:moveTo>
                  <a:lnTo>
                    <a:pt x="0" y="16846"/>
                  </a:lnTo>
                  <a:lnTo>
                    <a:pt x="9438" y="42891"/>
                  </a:lnTo>
                  <a:lnTo>
                    <a:pt x="37276" y="29152"/>
                  </a:lnTo>
                  <a:lnTo>
                    <a:pt x="19833" y="6093"/>
                  </a:lnTo>
                  <a:lnTo>
                    <a:pt x="955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40" name="Полилиния: фигура 2324">
              <a:extLst>
                <a:ext uri="{FF2B5EF4-FFF2-40B4-BE49-F238E27FC236}">
                  <a16:creationId xmlns:a16="http://schemas.microsoft.com/office/drawing/2014/main" id="{2648EDA0-A61B-44F1-B359-6F6C1C684604}"/>
                </a:ext>
              </a:extLst>
            </p:cNvPr>
            <p:cNvSpPr/>
            <p:nvPr/>
          </p:nvSpPr>
          <p:spPr>
            <a:xfrm>
              <a:off x="9238627" y="4790825"/>
              <a:ext cx="264992" cy="234406"/>
            </a:xfrm>
            <a:custGeom>
              <a:avLst/>
              <a:gdLst>
                <a:gd name="connsiteX0" fmla="*/ 37993 w 264992"/>
                <a:gd name="connsiteY0" fmla="*/ 187215 h 234406"/>
                <a:gd name="connsiteX1" fmla="*/ 48029 w 264992"/>
                <a:gd name="connsiteY1" fmla="*/ 191636 h 234406"/>
                <a:gd name="connsiteX2" fmla="*/ 61170 w 264992"/>
                <a:gd name="connsiteY2" fmla="*/ 185542 h 234406"/>
                <a:gd name="connsiteX3" fmla="*/ 32736 w 264992"/>
                <a:gd name="connsiteY3" fmla="*/ 165112 h 234406"/>
                <a:gd name="connsiteX4" fmla="*/ 31542 w 264992"/>
                <a:gd name="connsiteY4" fmla="*/ 162126 h 234406"/>
                <a:gd name="connsiteX5" fmla="*/ 33692 w 264992"/>
                <a:gd name="connsiteY5" fmla="*/ 159736 h 234406"/>
                <a:gd name="connsiteX6" fmla="*/ 61410 w 264992"/>
                <a:gd name="connsiteY6" fmla="*/ 152209 h 234406"/>
                <a:gd name="connsiteX7" fmla="*/ 62963 w 264992"/>
                <a:gd name="connsiteY7" fmla="*/ 152209 h 234406"/>
                <a:gd name="connsiteX8" fmla="*/ 78973 w 264992"/>
                <a:gd name="connsiteY8" fmla="*/ 156271 h 234406"/>
                <a:gd name="connsiteX9" fmla="*/ 78973 w 264992"/>
                <a:gd name="connsiteY9" fmla="*/ 141218 h 234406"/>
                <a:gd name="connsiteX10" fmla="*/ 81959 w 264992"/>
                <a:gd name="connsiteY10" fmla="*/ 138350 h 234406"/>
                <a:gd name="connsiteX11" fmla="*/ 98805 w 264992"/>
                <a:gd name="connsiteY11" fmla="*/ 138350 h 234406"/>
                <a:gd name="connsiteX12" fmla="*/ 99880 w 264992"/>
                <a:gd name="connsiteY12" fmla="*/ 138350 h 234406"/>
                <a:gd name="connsiteX13" fmla="*/ 143010 w 264992"/>
                <a:gd name="connsiteY13" fmla="*/ 155435 h 234406"/>
                <a:gd name="connsiteX14" fmla="*/ 144563 w 264992"/>
                <a:gd name="connsiteY14" fmla="*/ 156869 h 234406"/>
                <a:gd name="connsiteX15" fmla="*/ 157467 w 264992"/>
                <a:gd name="connsiteY15" fmla="*/ 183272 h 234406"/>
                <a:gd name="connsiteX16" fmla="*/ 187335 w 264992"/>
                <a:gd name="connsiteY16" fmla="*/ 214335 h 234406"/>
                <a:gd name="connsiteX17" fmla="*/ 241695 w 264992"/>
                <a:gd name="connsiteY17" fmla="*/ 221026 h 234406"/>
                <a:gd name="connsiteX18" fmla="*/ 243846 w 264992"/>
                <a:gd name="connsiteY18" fmla="*/ 222459 h 234406"/>
                <a:gd name="connsiteX19" fmla="*/ 251373 w 264992"/>
                <a:gd name="connsiteY19" fmla="*/ 234407 h 234406"/>
                <a:gd name="connsiteX20" fmla="*/ 264993 w 264992"/>
                <a:gd name="connsiteY20" fmla="*/ 229986 h 234406"/>
                <a:gd name="connsiteX21" fmla="*/ 259377 w 264992"/>
                <a:gd name="connsiteY21" fmla="*/ 223654 h 234406"/>
                <a:gd name="connsiteX22" fmla="*/ 259377 w 264992"/>
                <a:gd name="connsiteY22" fmla="*/ 219831 h 234406"/>
                <a:gd name="connsiteX23" fmla="*/ 264754 w 264992"/>
                <a:gd name="connsiteY23" fmla="*/ 213141 h 234406"/>
                <a:gd name="connsiteX24" fmla="*/ 247789 w 264992"/>
                <a:gd name="connsiteY24" fmla="*/ 203822 h 234406"/>
                <a:gd name="connsiteX25" fmla="*/ 227119 w 264992"/>
                <a:gd name="connsiteY25" fmla="*/ 202508 h 234406"/>
                <a:gd name="connsiteX26" fmla="*/ 224348 w 264992"/>
                <a:gd name="connsiteY26" fmla="*/ 199099 h 234406"/>
                <a:gd name="connsiteX27" fmla="*/ 224371 w 264992"/>
                <a:gd name="connsiteY27" fmla="*/ 198924 h 234406"/>
                <a:gd name="connsiteX28" fmla="*/ 226044 w 264992"/>
                <a:gd name="connsiteY28" fmla="*/ 190321 h 234406"/>
                <a:gd name="connsiteX29" fmla="*/ 210154 w 264992"/>
                <a:gd name="connsiteY29" fmla="*/ 190321 h 234406"/>
                <a:gd name="connsiteX30" fmla="*/ 207287 w 264992"/>
                <a:gd name="connsiteY30" fmla="*/ 188529 h 234406"/>
                <a:gd name="connsiteX31" fmla="*/ 195340 w 264992"/>
                <a:gd name="connsiteY31" fmla="*/ 159019 h 234406"/>
                <a:gd name="connsiteX32" fmla="*/ 170250 w 264992"/>
                <a:gd name="connsiteY32" fmla="*/ 142532 h 234406"/>
                <a:gd name="connsiteX33" fmla="*/ 168936 w 264992"/>
                <a:gd name="connsiteY33" fmla="*/ 140501 h 234406"/>
                <a:gd name="connsiteX34" fmla="*/ 168936 w 264992"/>
                <a:gd name="connsiteY34" fmla="*/ 138111 h 234406"/>
                <a:gd name="connsiteX35" fmla="*/ 186259 w 264992"/>
                <a:gd name="connsiteY35" fmla="*/ 116248 h 234406"/>
                <a:gd name="connsiteX36" fmla="*/ 177299 w 264992"/>
                <a:gd name="connsiteY36" fmla="*/ 98924 h 234406"/>
                <a:gd name="connsiteX37" fmla="*/ 150657 w 264992"/>
                <a:gd name="connsiteY37" fmla="*/ 88171 h 234406"/>
                <a:gd name="connsiteX38" fmla="*/ 132138 w 264992"/>
                <a:gd name="connsiteY38" fmla="*/ 84946 h 234406"/>
                <a:gd name="connsiteX39" fmla="*/ 129748 w 264992"/>
                <a:gd name="connsiteY39" fmla="*/ 81839 h 234406"/>
                <a:gd name="connsiteX40" fmla="*/ 130585 w 264992"/>
                <a:gd name="connsiteY40" fmla="*/ 64277 h 234406"/>
                <a:gd name="connsiteX41" fmla="*/ 97132 w 264992"/>
                <a:gd name="connsiteY41" fmla="*/ 35842 h 234406"/>
                <a:gd name="connsiteX42" fmla="*/ 6213 w 264992"/>
                <a:gd name="connsiteY42" fmla="*/ 0 h 234406"/>
                <a:gd name="connsiteX43" fmla="*/ 6213 w 264992"/>
                <a:gd name="connsiteY43" fmla="*/ 98566 h 234406"/>
                <a:gd name="connsiteX44" fmla="*/ 6213 w 264992"/>
                <a:gd name="connsiteY44" fmla="*/ 99641 h 234406"/>
                <a:gd name="connsiteX45" fmla="*/ 0 w 264992"/>
                <a:gd name="connsiteY45" fmla="*/ 116725 h 234406"/>
                <a:gd name="connsiteX46" fmla="*/ 5616 w 264992"/>
                <a:gd name="connsiteY46" fmla="*/ 122460 h 234406"/>
                <a:gd name="connsiteX47" fmla="*/ 6452 w 264992"/>
                <a:gd name="connsiteY47" fmla="*/ 124491 h 234406"/>
                <a:gd name="connsiteX48" fmla="*/ 6452 w 264992"/>
                <a:gd name="connsiteY48" fmla="*/ 185662 h 234406"/>
                <a:gd name="connsiteX49" fmla="*/ 36320 w 264992"/>
                <a:gd name="connsiteY49" fmla="*/ 186498 h 2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4992" h="234406">
                  <a:moveTo>
                    <a:pt x="37993" y="187215"/>
                  </a:moveTo>
                  <a:lnTo>
                    <a:pt x="48029" y="191636"/>
                  </a:lnTo>
                  <a:lnTo>
                    <a:pt x="61170" y="185542"/>
                  </a:lnTo>
                  <a:lnTo>
                    <a:pt x="32736" y="165112"/>
                  </a:lnTo>
                  <a:cubicBezTo>
                    <a:pt x="31764" y="164455"/>
                    <a:pt x="31291" y="163272"/>
                    <a:pt x="31542" y="162126"/>
                  </a:cubicBezTo>
                  <a:cubicBezTo>
                    <a:pt x="31804" y="161014"/>
                    <a:pt x="32615" y="160113"/>
                    <a:pt x="33692" y="159736"/>
                  </a:cubicBezTo>
                  <a:lnTo>
                    <a:pt x="61410" y="152209"/>
                  </a:lnTo>
                  <a:cubicBezTo>
                    <a:pt x="61913" y="152036"/>
                    <a:pt x="62460" y="152036"/>
                    <a:pt x="62963" y="152209"/>
                  </a:cubicBezTo>
                  <a:lnTo>
                    <a:pt x="78973" y="156271"/>
                  </a:lnTo>
                  <a:lnTo>
                    <a:pt x="78973" y="141218"/>
                  </a:lnTo>
                  <a:cubicBezTo>
                    <a:pt x="79093" y="139641"/>
                    <a:pt x="80379" y="138407"/>
                    <a:pt x="81959" y="138350"/>
                  </a:cubicBezTo>
                  <a:lnTo>
                    <a:pt x="98805" y="138350"/>
                  </a:lnTo>
                  <a:lnTo>
                    <a:pt x="99880" y="138350"/>
                  </a:lnTo>
                  <a:lnTo>
                    <a:pt x="143010" y="155435"/>
                  </a:lnTo>
                  <a:cubicBezTo>
                    <a:pt x="143685" y="155708"/>
                    <a:pt x="144237" y="156218"/>
                    <a:pt x="144563" y="156869"/>
                  </a:cubicBezTo>
                  <a:lnTo>
                    <a:pt x="157467" y="183272"/>
                  </a:lnTo>
                  <a:lnTo>
                    <a:pt x="187335" y="214335"/>
                  </a:lnTo>
                  <a:lnTo>
                    <a:pt x="241695" y="221026"/>
                  </a:lnTo>
                  <a:cubicBezTo>
                    <a:pt x="242575" y="221197"/>
                    <a:pt x="243350" y="221713"/>
                    <a:pt x="243846" y="222459"/>
                  </a:cubicBezTo>
                  <a:lnTo>
                    <a:pt x="251373" y="234407"/>
                  </a:lnTo>
                  <a:lnTo>
                    <a:pt x="264993" y="229986"/>
                  </a:lnTo>
                  <a:lnTo>
                    <a:pt x="259377" y="223654"/>
                  </a:lnTo>
                  <a:cubicBezTo>
                    <a:pt x="258500" y="222531"/>
                    <a:pt x="258500" y="220955"/>
                    <a:pt x="259377" y="219831"/>
                  </a:cubicBezTo>
                  <a:lnTo>
                    <a:pt x="264754" y="213141"/>
                  </a:lnTo>
                  <a:lnTo>
                    <a:pt x="247789" y="203822"/>
                  </a:lnTo>
                  <a:lnTo>
                    <a:pt x="227119" y="202508"/>
                  </a:lnTo>
                  <a:cubicBezTo>
                    <a:pt x="225413" y="202332"/>
                    <a:pt x="224172" y="200805"/>
                    <a:pt x="224348" y="199099"/>
                  </a:cubicBezTo>
                  <a:cubicBezTo>
                    <a:pt x="224354" y="199040"/>
                    <a:pt x="224362" y="198982"/>
                    <a:pt x="224371" y="198924"/>
                  </a:cubicBezTo>
                  <a:lnTo>
                    <a:pt x="226044" y="190321"/>
                  </a:lnTo>
                  <a:lnTo>
                    <a:pt x="210154" y="190321"/>
                  </a:lnTo>
                  <a:cubicBezTo>
                    <a:pt x="208928" y="190342"/>
                    <a:pt x="207805" y="189640"/>
                    <a:pt x="207287" y="188529"/>
                  </a:cubicBezTo>
                  <a:lnTo>
                    <a:pt x="195340" y="159019"/>
                  </a:lnTo>
                  <a:lnTo>
                    <a:pt x="170250" y="142532"/>
                  </a:lnTo>
                  <a:cubicBezTo>
                    <a:pt x="169545" y="142071"/>
                    <a:pt x="169068" y="141333"/>
                    <a:pt x="168936" y="140501"/>
                  </a:cubicBezTo>
                  <a:cubicBezTo>
                    <a:pt x="168652" y="139729"/>
                    <a:pt x="168652" y="138882"/>
                    <a:pt x="168936" y="138111"/>
                  </a:cubicBezTo>
                  <a:lnTo>
                    <a:pt x="186259" y="116248"/>
                  </a:lnTo>
                  <a:lnTo>
                    <a:pt x="177299" y="98924"/>
                  </a:lnTo>
                  <a:lnTo>
                    <a:pt x="150657" y="88171"/>
                  </a:lnTo>
                  <a:lnTo>
                    <a:pt x="132138" y="84946"/>
                  </a:lnTo>
                  <a:cubicBezTo>
                    <a:pt x="130647" y="84701"/>
                    <a:pt x="129602" y="83343"/>
                    <a:pt x="129748" y="81839"/>
                  </a:cubicBezTo>
                  <a:lnTo>
                    <a:pt x="130585" y="64277"/>
                  </a:lnTo>
                  <a:lnTo>
                    <a:pt x="97132" y="35842"/>
                  </a:lnTo>
                  <a:lnTo>
                    <a:pt x="6213" y="0"/>
                  </a:lnTo>
                  <a:lnTo>
                    <a:pt x="6213" y="98566"/>
                  </a:lnTo>
                  <a:cubicBezTo>
                    <a:pt x="6269" y="98922"/>
                    <a:pt x="6269" y="99285"/>
                    <a:pt x="6213" y="99641"/>
                  </a:cubicBezTo>
                  <a:lnTo>
                    <a:pt x="0" y="116725"/>
                  </a:lnTo>
                  <a:lnTo>
                    <a:pt x="5616" y="122460"/>
                  </a:lnTo>
                  <a:cubicBezTo>
                    <a:pt x="6115" y="123024"/>
                    <a:pt x="6410" y="123739"/>
                    <a:pt x="6452" y="124491"/>
                  </a:cubicBezTo>
                  <a:lnTo>
                    <a:pt x="6452" y="185662"/>
                  </a:lnTo>
                  <a:lnTo>
                    <a:pt x="36320" y="1864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41" name="Полилиния: фигура 2325">
              <a:extLst>
                <a:ext uri="{FF2B5EF4-FFF2-40B4-BE49-F238E27FC236}">
                  <a16:creationId xmlns:a16="http://schemas.microsoft.com/office/drawing/2014/main" id="{3A7C8633-94A1-4139-BFF0-754652CA3EC9}"/>
                </a:ext>
              </a:extLst>
            </p:cNvPr>
            <p:cNvSpPr/>
            <p:nvPr/>
          </p:nvSpPr>
          <p:spPr>
            <a:xfrm>
              <a:off x="8971724" y="4726309"/>
              <a:ext cx="266903" cy="246592"/>
            </a:xfrm>
            <a:custGeom>
              <a:avLst/>
              <a:gdLst>
                <a:gd name="connsiteX0" fmla="*/ 235601 w 266903"/>
                <a:gd name="connsiteY0" fmla="*/ 59020 h 246592"/>
                <a:gd name="connsiteX1" fmla="*/ 182077 w 266903"/>
                <a:gd name="connsiteY1" fmla="*/ 33572 h 246592"/>
                <a:gd name="connsiteX2" fmla="*/ 168936 w 266903"/>
                <a:gd name="connsiteY2" fmla="*/ 49940 h 246592"/>
                <a:gd name="connsiteX3" fmla="*/ 167024 w 266903"/>
                <a:gd name="connsiteY3" fmla="*/ 51015 h 246592"/>
                <a:gd name="connsiteX4" fmla="*/ 146952 w 266903"/>
                <a:gd name="connsiteY4" fmla="*/ 54360 h 246592"/>
                <a:gd name="connsiteX5" fmla="*/ 124133 w 266903"/>
                <a:gd name="connsiteY5" fmla="*/ 86021 h 246592"/>
                <a:gd name="connsiteX6" fmla="*/ 121863 w 266903"/>
                <a:gd name="connsiteY6" fmla="*/ 87216 h 246592"/>
                <a:gd name="connsiteX7" fmla="*/ 109916 w 266903"/>
                <a:gd name="connsiteY7" fmla="*/ 88171 h 246592"/>
                <a:gd name="connsiteX8" fmla="*/ 107407 w 266903"/>
                <a:gd name="connsiteY8" fmla="*/ 87096 h 246592"/>
                <a:gd name="connsiteX9" fmla="*/ 84468 w 266903"/>
                <a:gd name="connsiteY9" fmla="*/ 59856 h 246592"/>
                <a:gd name="connsiteX10" fmla="*/ 83751 w 266903"/>
                <a:gd name="connsiteY10" fmla="*/ 58064 h 246592"/>
                <a:gd name="connsiteX11" fmla="*/ 82675 w 266903"/>
                <a:gd name="connsiteY11" fmla="*/ 29152 h 246592"/>
                <a:gd name="connsiteX12" fmla="*/ 76941 w 266903"/>
                <a:gd name="connsiteY12" fmla="*/ 10633 h 246592"/>
                <a:gd name="connsiteX13" fmla="*/ 36559 w 266903"/>
                <a:gd name="connsiteY13" fmla="*/ 0 h 246592"/>
                <a:gd name="connsiteX14" fmla="*/ 0 w 266903"/>
                <a:gd name="connsiteY14" fmla="*/ 9797 h 246592"/>
                <a:gd name="connsiteX15" fmla="*/ 5257 w 266903"/>
                <a:gd name="connsiteY15" fmla="*/ 25567 h 246592"/>
                <a:gd name="connsiteX16" fmla="*/ 26284 w 266903"/>
                <a:gd name="connsiteY16" fmla="*/ 25567 h 246592"/>
                <a:gd name="connsiteX17" fmla="*/ 28435 w 266903"/>
                <a:gd name="connsiteY17" fmla="*/ 26523 h 246592"/>
                <a:gd name="connsiteX18" fmla="*/ 38948 w 266903"/>
                <a:gd name="connsiteY18" fmla="*/ 37634 h 246592"/>
                <a:gd name="connsiteX19" fmla="*/ 67144 w 266903"/>
                <a:gd name="connsiteY19" fmla="*/ 35245 h 246592"/>
                <a:gd name="connsiteX20" fmla="*/ 69414 w 266903"/>
                <a:gd name="connsiteY20" fmla="*/ 35962 h 246592"/>
                <a:gd name="connsiteX21" fmla="*/ 70370 w 266903"/>
                <a:gd name="connsiteY21" fmla="*/ 38112 h 246592"/>
                <a:gd name="connsiteX22" fmla="*/ 71087 w 266903"/>
                <a:gd name="connsiteY22" fmla="*/ 58303 h 246592"/>
                <a:gd name="connsiteX23" fmla="*/ 68817 w 266903"/>
                <a:gd name="connsiteY23" fmla="*/ 61410 h 246592"/>
                <a:gd name="connsiteX24" fmla="*/ 31063 w 266903"/>
                <a:gd name="connsiteY24" fmla="*/ 69892 h 246592"/>
                <a:gd name="connsiteX25" fmla="*/ 49462 w 266903"/>
                <a:gd name="connsiteY25" fmla="*/ 81839 h 246592"/>
                <a:gd name="connsiteX26" fmla="*/ 50776 w 266903"/>
                <a:gd name="connsiteY26" fmla="*/ 84109 h 246592"/>
                <a:gd name="connsiteX27" fmla="*/ 51971 w 266903"/>
                <a:gd name="connsiteY27" fmla="*/ 102150 h 246592"/>
                <a:gd name="connsiteX28" fmla="*/ 62245 w 266903"/>
                <a:gd name="connsiteY28" fmla="*/ 97849 h 246592"/>
                <a:gd name="connsiteX29" fmla="*/ 74193 w 266903"/>
                <a:gd name="connsiteY29" fmla="*/ 78375 h 246592"/>
                <a:gd name="connsiteX30" fmla="*/ 76821 w 266903"/>
                <a:gd name="connsiteY30" fmla="*/ 76941 h 246592"/>
                <a:gd name="connsiteX31" fmla="*/ 79449 w 266903"/>
                <a:gd name="connsiteY31" fmla="*/ 78614 h 246592"/>
                <a:gd name="connsiteX32" fmla="*/ 91995 w 266903"/>
                <a:gd name="connsiteY32" fmla="*/ 103344 h 246592"/>
                <a:gd name="connsiteX33" fmla="*/ 113261 w 266903"/>
                <a:gd name="connsiteY33" fmla="*/ 114575 h 246592"/>
                <a:gd name="connsiteX34" fmla="*/ 156869 w 266903"/>
                <a:gd name="connsiteY34" fmla="*/ 128434 h 246592"/>
                <a:gd name="connsiteX35" fmla="*/ 168816 w 266903"/>
                <a:gd name="connsiteY35" fmla="*/ 128434 h 246592"/>
                <a:gd name="connsiteX36" fmla="*/ 170369 w 266903"/>
                <a:gd name="connsiteY36" fmla="*/ 128434 h 246592"/>
                <a:gd name="connsiteX37" fmla="*/ 192232 w 266903"/>
                <a:gd name="connsiteY37" fmla="*/ 142054 h 246592"/>
                <a:gd name="connsiteX38" fmla="*/ 193308 w 266903"/>
                <a:gd name="connsiteY38" fmla="*/ 143368 h 246592"/>
                <a:gd name="connsiteX39" fmla="*/ 206211 w 266903"/>
                <a:gd name="connsiteY39" fmla="*/ 173236 h 246592"/>
                <a:gd name="connsiteX40" fmla="*/ 216486 w 266903"/>
                <a:gd name="connsiteY40" fmla="*/ 176223 h 246592"/>
                <a:gd name="connsiteX41" fmla="*/ 218636 w 266903"/>
                <a:gd name="connsiteY41" fmla="*/ 179807 h 246592"/>
                <a:gd name="connsiteX42" fmla="*/ 215889 w 266903"/>
                <a:gd name="connsiteY42" fmla="*/ 191755 h 246592"/>
                <a:gd name="connsiteX43" fmla="*/ 223654 w 266903"/>
                <a:gd name="connsiteY43" fmla="*/ 205614 h 246592"/>
                <a:gd name="connsiteX44" fmla="*/ 223654 w 266903"/>
                <a:gd name="connsiteY44" fmla="*/ 208601 h 246592"/>
                <a:gd name="connsiteX45" fmla="*/ 221145 w 266903"/>
                <a:gd name="connsiteY45" fmla="*/ 210034 h 246592"/>
                <a:gd name="connsiteX46" fmla="*/ 197251 w 266903"/>
                <a:gd name="connsiteY46" fmla="*/ 211109 h 246592"/>
                <a:gd name="connsiteX47" fmla="*/ 184228 w 266903"/>
                <a:gd name="connsiteY47" fmla="*/ 229748 h 246592"/>
                <a:gd name="connsiteX48" fmla="*/ 210990 w 266903"/>
                <a:gd name="connsiteY48" fmla="*/ 229030 h 246592"/>
                <a:gd name="connsiteX49" fmla="*/ 245757 w 266903"/>
                <a:gd name="connsiteY49" fmla="*/ 214096 h 246592"/>
                <a:gd name="connsiteX50" fmla="*/ 249103 w 266903"/>
                <a:gd name="connsiteY50" fmla="*/ 214813 h 246592"/>
                <a:gd name="connsiteX51" fmla="*/ 249103 w 266903"/>
                <a:gd name="connsiteY51" fmla="*/ 218158 h 246592"/>
                <a:gd name="connsiteX52" fmla="*/ 245518 w 266903"/>
                <a:gd name="connsiteY52" fmla="*/ 225566 h 246592"/>
                <a:gd name="connsiteX53" fmla="*/ 266903 w 266903"/>
                <a:gd name="connsiteY53" fmla="*/ 246593 h 246592"/>
                <a:gd name="connsiteX54" fmla="*/ 266903 w 266903"/>
                <a:gd name="connsiteY54" fmla="*/ 190680 h 246592"/>
                <a:gd name="connsiteX55" fmla="*/ 260811 w 266903"/>
                <a:gd name="connsiteY55" fmla="*/ 184467 h 246592"/>
                <a:gd name="connsiteX56" fmla="*/ 260094 w 266903"/>
                <a:gd name="connsiteY56" fmla="*/ 181361 h 246592"/>
                <a:gd name="connsiteX57" fmla="*/ 266903 w 266903"/>
                <a:gd name="connsiteY57" fmla="*/ 162962 h 246592"/>
                <a:gd name="connsiteX58" fmla="*/ 266903 w 266903"/>
                <a:gd name="connsiteY58" fmla="*/ 64038 h 246592"/>
                <a:gd name="connsiteX59" fmla="*/ 235482 w 266903"/>
                <a:gd name="connsiteY59" fmla="*/ 59259 h 24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6903" h="246592">
                  <a:moveTo>
                    <a:pt x="235601" y="59020"/>
                  </a:moveTo>
                  <a:lnTo>
                    <a:pt x="182077" y="33572"/>
                  </a:lnTo>
                  <a:lnTo>
                    <a:pt x="168936" y="49940"/>
                  </a:lnTo>
                  <a:cubicBezTo>
                    <a:pt x="168451" y="50519"/>
                    <a:pt x="167771" y="50901"/>
                    <a:pt x="167024" y="51015"/>
                  </a:cubicBezTo>
                  <a:lnTo>
                    <a:pt x="146952" y="54360"/>
                  </a:lnTo>
                  <a:lnTo>
                    <a:pt x="124133" y="86021"/>
                  </a:lnTo>
                  <a:cubicBezTo>
                    <a:pt x="123574" y="86716"/>
                    <a:pt x="122753" y="87148"/>
                    <a:pt x="121863" y="87216"/>
                  </a:cubicBezTo>
                  <a:lnTo>
                    <a:pt x="109916" y="88171"/>
                  </a:lnTo>
                  <a:cubicBezTo>
                    <a:pt x="108952" y="88260"/>
                    <a:pt x="108008" y="87855"/>
                    <a:pt x="107407" y="87096"/>
                  </a:cubicBezTo>
                  <a:lnTo>
                    <a:pt x="84468" y="59856"/>
                  </a:lnTo>
                  <a:cubicBezTo>
                    <a:pt x="83987" y="59386"/>
                    <a:pt x="83727" y="58736"/>
                    <a:pt x="83751" y="58064"/>
                  </a:cubicBezTo>
                  <a:lnTo>
                    <a:pt x="82675" y="29152"/>
                  </a:lnTo>
                  <a:lnTo>
                    <a:pt x="76941" y="10633"/>
                  </a:lnTo>
                  <a:lnTo>
                    <a:pt x="36559" y="0"/>
                  </a:lnTo>
                  <a:lnTo>
                    <a:pt x="0" y="9797"/>
                  </a:lnTo>
                  <a:lnTo>
                    <a:pt x="5257" y="25567"/>
                  </a:lnTo>
                  <a:lnTo>
                    <a:pt x="26284" y="25567"/>
                  </a:lnTo>
                  <a:cubicBezTo>
                    <a:pt x="27070" y="25701"/>
                    <a:pt x="27809" y="26030"/>
                    <a:pt x="28435" y="26523"/>
                  </a:cubicBezTo>
                  <a:lnTo>
                    <a:pt x="38948" y="37634"/>
                  </a:lnTo>
                  <a:lnTo>
                    <a:pt x="67144" y="35245"/>
                  </a:lnTo>
                  <a:cubicBezTo>
                    <a:pt x="67966" y="35173"/>
                    <a:pt x="68783" y="35431"/>
                    <a:pt x="69414" y="35962"/>
                  </a:cubicBezTo>
                  <a:cubicBezTo>
                    <a:pt x="70013" y="36517"/>
                    <a:pt x="70359" y="37295"/>
                    <a:pt x="70370" y="38112"/>
                  </a:cubicBezTo>
                  <a:lnTo>
                    <a:pt x="71087" y="58303"/>
                  </a:lnTo>
                  <a:cubicBezTo>
                    <a:pt x="71098" y="59726"/>
                    <a:pt x="70176" y="60988"/>
                    <a:pt x="68817" y="61410"/>
                  </a:cubicBezTo>
                  <a:lnTo>
                    <a:pt x="31063" y="69892"/>
                  </a:lnTo>
                  <a:lnTo>
                    <a:pt x="49462" y="81839"/>
                  </a:lnTo>
                  <a:cubicBezTo>
                    <a:pt x="50241" y="82340"/>
                    <a:pt x="50730" y="83185"/>
                    <a:pt x="50776" y="84109"/>
                  </a:cubicBezTo>
                  <a:lnTo>
                    <a:pt x="51971" y="102150"/>
                  </a:lnTo>
                  <a:lnTo>
                    <a:pt x="62245" y="97849"/>
                  </a:lnTo>
                  <a:lnTo>
                    <a:pt x="74193" y="78375"/>
                  </a:lnTo>
                  <a:cubicBezTo>
                    <a:pt x="74766" y="77478"/>
                    <a:pt x="75757" y="76937"/>
                    <a:pt x="76821" y="76941"/>
                  </a:cubicBezTo>
                  <a:cubicBezTo>
                    <a:pt x="77933" y="76987"/>
                    <a:pt x="78936" y="77625"/>
                    <a:pt x="79449" y="78614"/>
                  </a:cubicBezTo>
                  <a:lnTo>
                    <a:pt x="91995" y="103344"/>
                  </a:lnTo>
                  <a:lnTo>
                    <a:pt x="113261" y="114575"/>
                  </a:lnTo>
                  <a:lnTo>
                    <a:pt x="156869" y="128434"/>
                  </a:lnTo>
                  <a:lnTo>
                    <a:pt x="168816" y="128434"/>
                  </a:lnTo>
                  <a:cubicBezTo>
                    <a:pt x="169319" y="128261"/>
                    <a:pt x="169866" y="128261"/>
                    <a:pt x="170369" y="128434"/>
                  </a:cubicBezTo>
                  <a:lnTo>
                    <a:pt x="192232" y="142054"/>
                  </a:lnTo>
                  <a:cubicBezTo>
                    <a:pt x="192765" y="142314"/>
                    <a:pt x="193158" y="142794"/>
                    <a:pt x="193308" y="143368"/>
                  </a:cubicBezTo>
                  <a:lnTo>
                    <a:pt x="206211" y="173236"/>
                  </a:lnTo>
                  <a:lnTo>
                    <a:pt x="216486" y="176223"/>
                  </a:lnTo>
                  <a:cubicBezTo>
                    <a:pt x="217984" y="176729"/>
                    <a:pt x="218895" y="178247"/>
                    <a:pt x="218636" y="179807"/>
                  </a:cubicBezTo>
                  <a:lnTo>
                    <a:pt x="215889" y="191755"/>
                  </a:lnTo>
                  <a:lnTo>
                    <a:pt x="223654" y="205614"/>
                  </a:lnTo>
                  <a:cubicBezTo>
                    <a:pt x="224123" y="206554"/>
                    <a:pt x="224123" y="207660"/>
                    <a:pt x="223654" y="208601"/>
                  </a:cubicBezTo>
                  <a:cubicBezTo>
                    <a:pt x="223137" y="209496"/>
                    <a:pt x="222179" y="210044"/>
                    <a:pt x="221145" y="210034"/>
                  </a:cubicBezTo>
                  <a:lnTo>
                    <a:pt x="197251" y="211109"/>
                  </a:lnTo>
                  <a:lnTo>
                    <a:pt x="184228" y="229748"/>
                  </a:lnTo>
                  <a:lnTo>
                    <a:pt x="210990" y="229030"/>
                  </a:lnTo>
                  <a:lnTo>
                    <a:pt x="245757" y="214096"/>
                  </a:lnTo>
                  <a:cubicBezTo>
                    <a:pt x="246912" y="213609"/>
                    <a:pt x="248248" y="213896"/>
                    <a:pt x="249103" y="214813"/>
                  </a:cubicBezTo>
                  <a:cubicBezTo>
                    <a:pt x="249754" y="215833"/>
                    <a:pt x="249754" y="217138"/>
                    <a:pt x="249103" y="218158"/>
                  </a:cubicBezTo>
                  <a:lnTo>
                    <a:pt x="245518" y="225566"/>
                  </a:lnTo>
                  <a:lnTo>
                    <a:pt x="266903" y="246593"/>
                  </a:lnTo>
                  <a:lnTo>
                    <a:pt x="266903" y="190680"/>
                  </a:lnTo>
                  <a:lnTo>
                    <a:pt x="260811" y="184467"/>
                  </a:lnTo>
                  <a:cubicBezTo>
                    <a:pt x="259993" y="183657"/>
                    <a:pt x="259714" y="182448"/>
                    <a:pt x="260094" y="181361"/>
                  </a:cubicBezTo>
                  <a:lnTo>
                    <a:pt x="266903" y="162962"/>
                  </a:lnTo>
                  <a:lnTo>
                    <a:pt x="266903" y="64038"/>
                  </a:lnTo>
                  <a:lnTo>
                    <a:pt x="235482" y="5925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42" name="Полилиния: фигура 2326">
              <a:extLst>
                <a:ext uri="{FF2B5EF4-FFF2-40B4-BE49-F238E27FC236}">
                  <a16:creationId xmlns:a16="http://schemas.microsoft.com/office/drawing/2014/main" id="{7CC6A9D6-F871-49C9-9307-3283759A7790}"/>
                </a:ext>
              </a:extLst>
            </p:cNvPr>
            <p:cNvSpPr/>
            <p:nvPr/>
          </p:nvSpPr>
          <p:spPr>
            <a:xfrm>
              <a:off x="5898031" y="1613429"/>
              <a:ext cx="232017" cy="89127"/>
            </a:xfrm>
            <a:custGeom>
              <a:avLst/>
              <a:gdLst>
                <a:gd name="connsiteX0" fmla="*/ 72282 w 232017"/>
                <a:gd name="connsiteY0" fmla="*/ 44325 h 89127"/>
                <a:gd name="connsiteX1" fmla="*/ 74671 w 232017"/>
                <a:gd name="connsiteY1" fmla="*/ 45041 h 89127"/>
                <a:gd name="connsiteX2" fmla="*/ 75627 w 232017"/>
                <a:gd name="connsiteY2" fmla="*/ 47311 h 89127"/>
                <a:gd name="connsiteX3" fmla="*/ 75029 w 232017"/>
                <a:gd name="connsiteY3" fmla="*/ 66666 h 89127"/>
                <a:gd name="connsiteX4" fmla="*/ 128195 w 232017"/>
                <a:gd name="connsiteY4" fmla="*/ 66666 h 89127"/>
                <a:gd name="connsiteX5" fmla="*/ 130943 w 232017"/>
                <a:gd name="connsiteY5" fmla="*/ 68458 h 89127"/>
                <a:gd name="connsiteX6" fmla="*/ 136200 w 232017"/>
                <a:gd name="connsiteY6" fmla="*/ 80406 h 89127"/>
                <a:gd name="connsiteX7" fmla="*/ 164515 w 232017"/>
                <a:gd name="connsiteY7" fmla="*/ 89127 h 89127"/>
                <a:gd name="connsiteX8" fmla="*/ 232018 w 232017"/>
                <a:gd name="connsiteY8" fmla="*/ 54360 h 89127"/>
                <a:gd name="connsiteX9" fmla="*/ 186379 w 232017"/>
                <a:gd name="connsiteY9" fmla="*/ 42413 h 89127"/>
                <a:gd name="connsiteX10" fmla="*/ 184825 w 232017"/>
                <a:gd name="connsiteY10" fmla="*/ 41457 h 89127"/>
                <a:gd name="connsiteX11" fmla="*/ 162126 w 232017"/>
                <a:gd name="connsiteY11" fmla="*/ 13739 h 89127"/>
                <a:gd name="connsiteX12" fmla="*/ 138231 w 232017"/>
                <a:gd name="connsiteY12" fmla="*/ 21266 h 89127"/>
                <a:gd name="connsiteX13" fmla="*/ 135483 w 232017"/>
                <a:gd name="connsiteY13" fmla="*/ 20669 h 89127"/>
                <a:gd name="connsiteX14" fmla="*/ 122938 w 232017"/>
                <a:gd name="connsiteY14" fmla="*/ 9677 h 89127"/>
                <a:gd name="connsiteX15" fmla="*/ 100836 w 232017"/>
                <a:gd name="connsiteY15" fmla="*/ 20430 h 89127"/>
                <a:gd name="connsiteX16" fmla="*/ 98566 w 232017"/>
                <a:gd name="connsiteY16" fmla="*/ 20430 h 89127"/>
                <a:gd name="connsiteX17" fmla="*/ 42772 w 232017"/>
                <a:gd name="connsiteY17" fmla="*/ 0 h 89127"/>
                <a:gd name="connsiteX18" fmla="*/ 40382 w 232017"/>
                <a:gd name="connsiteY18" fmla="*/ 24970 h 89127"/>
                <a:gd name="connsiteX19" fmla="*/ 37395 w 232017"/>
                <a:gd name="connsiteY19" fmla="*/ 27718 h 89127"/>
                <a:gd name="connsiteX20" fmla="*/ 0 w 232017"/>
                <a:gd name="connsiteY20" fmla="*/ 27718 h 89127"/>
                <a:gd name="connsiteX21" fmla="*/ 36678 w 232017"/>
                <a:gd name="connsiteY21" fmla="*/ 48865 h 8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2017" h="89127">
                  <a:moveTo>
                    <a:pt x="72282" y="44325"/>
                  </a:moveTo>
                  <a:cubicBezTo>
                    <a:pt x="73146" y="44186"/>
                    <a:pt x="74026" y="44450"/>
                    <a:pt x="74671" y="45041"/>
                  </a:cubicBezTo>
                  <a:cubicBezTo>
                    <a:pt x="75278" y="45642"/>
                    <a:pt x="75621" y="46458"/>
                    <a:pt x="75627" y="47311"/>
                  </a:cubicBezTo>
                  <a:lnTo>
                    <a:pt x="75029" y="66666"/>
                  </a:lnTo>
                  <a:lnTo>
                    <a:pt x="128195" y="66666"/>
                  </a:lnTo>
                  <a:cubicBezTo>
                    <a:pt x="129387" y="66662"/>
                    <a:pt x="130467" y="67366"/>
                    <a:pt x="130943" y="68458"/>
                  </a:cubicBezTo>
                  <a:lnTo>
                    <a:pt x="136200" y="80406"/>
                  </a:lnTo>
                  <a:lnTo>
                    <a:pt x="164515" y="89127"/>
                  </a:lnTo>
                  <a:lnTo>
                    <a:pt x="232018" y="54360"/>
                  </a:lnTo>
                  <a:lnTo>
                    <a:pt x="186379" y="42413"/>
                  </a:lnTo>
                  <a:cubicBezTo>
                    <a:pt x="185777" y="42257"/>
                    <a:pt x="185236" y="41924"/>
                    <a:pt x="184825" y="41457"/>
                  </a:cubicBezTo>
                  <a:lnTo>
                    <a:pt x="162126" y="13739"/>
                  </a:lnTo>
                  <a:lnTo>
                    <a:pt x="138231" y="21266"/>
                  </a:lnTo>
                  <a:cubicBezTo>
                    <a:pt x="137276" y="21615"/>
                    <a:pt x="136207" y="21382"/>
                    <a:pt x="135483" y="20669"/>
                  </a:cubicBezTo>
                  <a:lnTo>
                    <a:pt x="122938" y="9677"/>
                  </a:lnTo>
                  <a:lnTo>
                    <a:pt x="100836" y="20430"/>
                  </a:lnTo>
                  <a:cubicBezTo>
                    <a:pt x="100109" y="20729"/>
                    <a:pt x="99293" y="20729"/>
                    <a:pt x="98566" y="20430"/>
                  </a:cubicBezTo>
                  <a:lnTo>
                    <a:pt x="42772" y="0"/>
                  </a:lnTo>
                  <a:lnTo>
                    <a:pt x="40382" y="24970"/>
                  </a:lnTo>
                  <a:cubicBezTo>
                    <a:pt x="40257" y="26526"/>
                    <a:pt x="38956" y="27723"/>
                    <a:pt x="37395" y="27718"/>
                  </a:cubicBezTo>
                  <a:lnTo>
                    <a:pt x="0" y="27718"/>
                  </a:lnTo>
                  <a:lnTo>
                    <a:pt x="36678" y="4886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43" name="Полилиния: фигура 2327">
              <a:extLst>
                <a:ext uri="{FF2B5EF4-FFF2-40B4-BE49-F238E27FC236}">
                  <a16:creationId xmlns:a16="http://schemas.microsoft.com/office/drawing/2014/main" id="{47180756-5AD6-47E7-8039-0400BE55DC40}"/>
                </a:ext>
              </a:extLst>
            </p:cNvPr>
            <p:cNvSpPr/>
            <p:nvPr/>
          </p:nvSpPr>
          <p:spPr>
            <a:xfrm>
              <a:off x="5699346" y="1649390"/>
              <a:ext cx="297847" cy="196653"/>
            </a:xfrm>
            <a:custGeom>
              <a:avLst/>
              <a:gdLst>
                <a:gd name="connsiteX0" fmla="*/ 55675 w 297847"/>
                <a:gd name="connsiteY0" fmla="*/ 81361 h 196653"/>
                <a:gd name="connsiteX1" fmla="*/ 57825 w 297847"/>
                <a:gd name="connsiteY1" fmla="*/ 82915 h 196653"/>
                <a:gd name="connsiteX2" fmla="*/ 65113 w 297847"/>
                <a:gd name="connsiteY2" fmla="*/ 97012 h 196653"/>
                <a:gd name="connsiteX3" fmla="*/ 121146 w 297847"/>
                <a:gd name="connsiteY3" fmla="*/ 63918 h 196653"/>
                <a:gd name="connsiteX4" fmla="*/ 124013 w 297847"/>
                <a:gd name="connsiteY4" fmla="*/ 63918 h 196653"/>
                <a:gd name="connsiteX5" fmla="*/ 125686 w 297847"/>
                <a:gd name="connsiteY5" fmla="*/ 66308 h 196653"/>
                <a:gd name="connsiteX6" fmla="*/ 128434 w 297847"/>
                <a:gd name="connsiteY6" fmla="*/ 97012 h 196653"/>
                <a:gd name="connsiteX7" fmla="*/ 126761 w 297847"/>
                <a:gd name="connsiteY7" fmla="*/ 99999 h 196653"/>
                <a:gd name="connsiteX8" fmla="*/ 80645 w 297847"/>
                <a:gd name="connsiteY8" fmla="*/ 121385 h 196653"/>
                <a:gd name="connsiteX9" fmla="*/ 83393 w 297847"/>
                <a:gd name="connsiteY9" fmla="*/ 127239 h 196653"/>
                <a:gd name="connsiteX10" fmla="*/ 98805 w 297847"/>
                <a:gd name="connsiteY10" fmla="*/ 132496 h 196653"/>
                <a:gd name="connsiteX11" fmla="*/ 100836 w 297847"/>
                <a:gd name="connsiteY11" fmla="*/ 135722 h 196653"/>
                <a:gd name="connsiteX12" fmla="*/ 99044 w 297847"/>
                <a:gd name="connsiteY12" fmla="*/ 151612 h 196653"/>
                <a:gd name="connsiteX13" fmla="*/ 117323 w 297847"/>
                <a:gd name="connsiteY13" fmla="*/ 170250 h 196653"/>
                <a:gd name="connsiteX14" fmla="*/ 134647 w 297847"/>
                <a:gd name="connsiteY14" fmla="*/ 162484 h 196653"/>
                <a:gd name="connsiteX15" fmla="*/ 137036 w 297847"/>
                <a:gd name="connsiteY15" fmla="*/ 162484 h 196653"/>
                <a:gd name="connsiteX16" fmla="*/ 138590 w 297847"/>
                <a:gd name="connsiteY16" fmla="*/ 164276 h 196653"/>
                <a:gd name="connsiteX17" fmla="*/ 145161 w 297847"/>
                <a:gd name="connsiteY17" fmla="*/ 181719 h 196653"/>
                <a:gd name="connsiteX18" fmla="*/ 166427 w 297847"/>
                <a:gd name="connsiteY18" fmla="*/ 196653 h 196653"/>
                <a:gd name="connsiteX19" fmla="*/ 202269 w 297847"/>
                <a:gd name="connsiteY19" fmla="*/ 114217 h 196653"/>
                <a:gd name="connsiteX20" fmla="*/ 204300 w 297847"/>
                <a:gd name="connsiteY20" fmla="*/ 112544 h 196653"/>
                <a:gd name="connsiteX21" fmla="*/ 220907 w 297847"/>
                <a:gd name="connsiteY21" fmla="*/ 108243 h 196653"/>
                <a:gd name="connsiteX22" fmla="*/ 223057 w 297847"/>
                <a:gd name="connsiteY22" fmla="*/ 88530 h 196653"/>
                <a:gd name="connsiteX23" fmla="*/ 225447 w 297847"/>
                <a:gd name="connsiteY23" fmla="*/ 85901 h 196653"/>
                <a:gd name="connsiteX24" fmla="*/ 254001 w 297847"/>
                <a:gd name="connsiteY24" fmla="*/ 80525 h 196653"/>
                <a:gd name="connsiteX25" fmla="*/ 256390 w 297847"/>
                <a:gd name="connsiteY25" fmla="*/ 80525 h 196653"/>
                <a:gd name="connsiteX26" fmla="*/ 271085 w 297847"/>
                <a:gd name="connsiteY26" fmla="*/ 91756 h 196653"/>
                <a:gd name="connsiteX27" fmla="*/ 297848 w 297847"/>
                <a:gd name="connsiteY27" fmla="*/ 86499 h 196653"/>
                <a:gd name="connsiteX28" fmla="*/ 285900 w 297847"/>
                <a:gd name="connsiteY28" fmla="*/ 71326 h 196653"/>
                <a:gd name="connsiteX29" fmla="*/ 242651 w 297847"/>
                <a:gd name="connsiteY29" fmla="*/ 51971 h 196653"/>
                <a:gd name="connsiteX30" fmla="*/ 218756 w 297847"/>
                <a:gd name="connsiteY30" fmla="*/ 51015 h 196653"/>
                <a:gd name="connsiteX31" fmla="*/ 216247 w 297847"/>
                <a:gd name="connsiteY31" fmla="*/ 49462 h 196653"/>
                <a:gd name="connsiteX32" fmla="*/ 201313 w 297847"/>
                <a:gd name="connsiteY32" fmla="*/ 23058 h 196653"/>
                <a:gd name="connsiteX33" fmla="*/ 150895 w 297847"/>
                <a:gd name="connsiteY33" fmla="*/ 0 h 196653"/>
                <a:gd name="connsiteX34" fmla="*/ 154240 w 297847"/>
                <a:gd name="connsiteY34" fmla="*/ 55675 h 196653"/>
                <a:gd name="connsiteX35" fmla="*/ 152448 w 297847"/>
                <a:gd name="connsiteY35" fmla="*/ 58661 h 196653"/>
                <a:gd name="connsiteX36" fmla="*/ 149103 w 297847"/>
                <a:gd name="connsiteY36" fmla="*/ 57945 h 196653"/>
                <a:gd name="connsiteX37" fmla="*/ 118040 w 297847"/>
                <a:gd name="connsiteY37" fmla="*/ 24970 h 196653"/>
                <a:gd name="connsiteX38" fmla="*/ 101672 w 297847"/>
                <a:gd name="connsiteY38" fmla="*/ 16129 h 196653"/>
                <a:gd name="connsiteX39" fmla="*/ 89127 w 297847"/>
                <a:gd name="connsiteY39" fmla="*/ 44205 h 196653"/>
                <a:gd name="connsiteX40" fmla="*/ 86738 w 297847"/>
                <a:gd name="connsiteY40" fmla="*/ 45997 h 196653"/>
                <a:gd name="connsiteX41" fmla="*/ 84109 w 297847"/>
                <a:gd name="connsiteY41" fmla="*/ 44922 h 196653"/>
                <a:gd name="connsiteX42" fmla="*/ 68220 w 297847"/>
                <a:gd name="connsiteY42" fmla="*/ 26404 h 196653"/>
                <a:gd name="connsiteX43" fmla="*/ 67503 w 297847"/>
                <a:gd name="connsiteY43" fmla="*/ 23895 h 196653"/>
                <a:gd name="connsiteX44" fmla="*/ 70131 w 297847"/>
                <a:gd name="connsiteY44" fmla="*/ 9080 h 196653"/>
                <a:gd name="connsiteX45" fmla="*/ 37873 w 297847"/>
                <a:gd name="connsiteY45" fmla="*/ 2748 h 196653"/>
                <a:gd name="connsiteX46" fmla="*/ 25926 w 297847"/>
                <a:gd name="connsiteY46" fmla="*/ 23895 h 196653"/>
                <a:gd name="connsiteX47" fmla="*/ 23895 w 297847"/>
                <a:gd name="connsiteY47" fmla="*/ 25328 h 196653"/>
                <a:gd name="connsiteX48" fmla="*/ 0 w 297847"/>
                <a:gd name="connsiteY48" fmla="*/ 29510 h 196653"/>
                <a:gd name="connsiteX49" fmla="*/ 30944 w 297847"/>
                <a:gd name="connsiteY49" fmla="*/ 77299 h 19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7847" h="196653">
                  <a:moveTo>
                    <a:pt x="55675" y="81361"/>
                  </a:moveTo>
                  <a:cubicBezTo>
                    <a:pt x="56602" y="81496"/>
                    <a:pt x="57405" y="82076"/>
                    <a:pt x="57825" y="82915"/>
                  </a:cubicBezTo>
                  <a:lnTo>
                    <a:pt x="65113" y="97012"/>
                  </a:lnTo>
                  <a:lnTo>
                    <a:pt x="121146" y="63918"/>
                  </a:lnTo>
                  <a:cubicBezTo>
                    <a:pt x="122045" y="63451"/>
                    <a:pt x="123115" y="63451"/>
                    <a:pt x="124013" y="63918"/>
                  </a:cubicBezTo>
                  <a:cubicBezTo>
                    <a:pt x="124933" y="64387"/>
                    <a:pt x="125561" y="65283"/>
                    <a:pt x="125686" y="66308"/>
                  </a:cubicBezTo>
                  <a:lnTo>
                    <a:pt x="128434" y="97012"/>
                  </a:lnTo>
                  <a:cubicBezTo>
                    <a:pt x="128559" y="98261"/>
                    <a:pt x="127891" y="99454"/>
                    <a:pt x="126761" y="99999"/>
                  </a:cubicBezTo>
                  <a:lnTo>
                    <a:pt x="80645" y="121385"/>
                  </a:lnTo>
                  <a:lnTo>
                    <a:pt x="83393" y="127239"/>
                  </a:lnTo>
                  <a:lnTo>
                    <a:pt x="98805" y="132496"/>
                  </a:lnTo>
                  <a:cubicBezTo>
                    <a:pt x="100140" y="132981"/>
                    <a:pt x="100976" y="134309"/>
                    <a:pt x="100836" y="135722"/>
                  </a:cubicBezTo>
                  <a:lnTo>
                    <a:pt x="99044" y="151612"/>
                  </a:lnTo>
                  <a:lnTo>
                    <a:pt x="117323" y="170250"/>
                  </a:lnTo>
                  <a:lnTo>
                    <a:pt x="134647" y="162484"/>
                  </a:lnTo>
                  <a:cubicBezTo>
                    <a:pt x="135416" y="162190"/>
                    <a:pt x="136267" y="162190"/>
                    <a:pt x="137036" y="162484"/>
                  </a:cubicBezTo>
                  <a:cubicBezTo>
                    <a:pt x="137789" y="162829"/>
                    <a:pt x="138355" y="163482"/>
                    <a:pt x="138590" y="164276"/>
                  </a:cubicBezTo>
                  <a:lnTo>
                    <a:pt x="145161" y="181719"/>
                  </a:lnTo>
                  <a:lnTo>
                    <a:pt x="166427" y="196653"/>
                  </a:lnTo>
                  <a:lnTo>
                    <a:pt x="202269" y="114217"/>
                  </a:lnTo>
                  <a:cubicBezTo>
                    <a:pt x="202635" y="113363"/>
                    <a:pt x="203392" y="112740"/>
                    <a:pt x="204300" y="112544"/>
                  </a:cubicBezTo>
                  <a:lnTo>
                    <a:pt x="220907" y="108243"/>
                  </a:lnTo>
                  <a:lnTo>
                    <a:pt x="223057" y="88530"/>
                  </a:lnTo>
                  <a:cubicBezTo>
                    <a:pt x="223225" y="87240"/>
                    <a:pt x="224178" y="86191"/>
                    <a:pt x="225447" y="85901"/>
                  </a:cubicBezTo>
                  <a:lnTo>
                    <a:pt x="254001" y="80525"/>
                  </a:lnTo>
                  <a:cubicBezTo>
                    <a:pt x="254770" y="80231"/>
                    <a:pt x="255621" y="80231"/>
                    <a:pt x="256390" y="80525"/>
                  </a:cubicBezTo>
                  <a:lnTo>
                    <a:pt x="271085" y="91756"/>
                  </a:lnTo>
                  <a:lnTo>
                    <a:pt x="297848" y="86499"/>
                  </a:lnTo>
                  <a:lnTo>
                    <a:pt x="285900" y="71326"/>
                  </a:lnTo>
                  <a:lnTo>
                    <a:pt x="242651" y="51971"/>
                  </a:lnTo>
                  <a:lnTo>
                    <a:pt x="218756" y="51015"/>
                  </a:lnTo>
                  <a:cubicBezTo>
                    <a:pt x="217697" y="51001"/>
                    <a:pt x="216733" y="50403"/>
                    <a:pt x="216247" y="49462"/>
                  </a:cubicBezTo>
                  <a:lnTo>
                    <a:pt x="201313" y="23058"/>
                  </a:lnTo>
                  <a:lnTo>
                    <a:pt x="150895" y="0"/>
                  </a:lnTo>
                  <a:lnTo>
                    <a:pt x="154240" y="55675"/>
                  </a:lnTo>
                  <a:cubicBezTo>
                    <a:pt x="154345" y="56952"/>
                    <a:pt x="153624" y="58153"/>
                    <a:pt x="152448" y="58661"/>
                  </a:cubicBezTo>
                  <a:cubicBezTo>
                    <a:pt x="151290" y="59113"/>
                    <a:pt x="149974" y="58831"/>
                    <a:pt x="149103" y="57945"/>
                  </a:cubicBezTo>
                  <a:lnTo>
                    <a:pt x="118040" y="24970"/>
                  </a:lnTo>
                  <a:lnTo>
                    <a:pt x="101672" y="16129"/>
                  </a:lnTo>
                  <a:lnTo>
                    <a:pt x="89127" y="44205"/>
                  </a:lnTo>
                  <a:cubicBezTo>
                    <a:pt x="88689" y="45171"/>
                    <a:pt x="87788" y="45847"/>
                    <a:pt x="86738" y="45997"/>
                  </a:cubicBezTo>
                  <a:cubicBezTo>
                    <a:pt x="85733" y="46128"/>
                    <a:pt x="84734" y="45720"/>
                    <a:pt x="84109" y="44922"/>
                  </a:cubicBezTo>
                  <a:lnTo>
                    <a:pt x="68220" y="26404"/>
                  </a:lnTo>
                  <a:cubicBezTo>
                    <a:pt x="67624" y="25713"/>
                    <a:pt x="67362" y="24796"/>
                    <a:pt x="67503" y="23895"/>
                  </a:cubicBezTo>
                  <a:lnTo>
                    <a:pt x="70131" y="9080"/>
                  </a:lnTo>
                  <a:lnTo>
                    <a:pt x="37873" y="2748"/>
                  </a:lnTo>
                  <a:lnTo>
                    <a:pt x="25926" y="23895"/>
                  </a:lnTo>
                  <a:cubicBezTo>
                    <a:pt x="25478" y="24634"/>
                    <a:pt x="24742" y="25154"/>
                    <a:pt x="23895" y="25328"/>
                  </a:cubicBezTo>
                  <a:lnTo>
                    <a:pt x="0" y="29510"/>
                  </a:lnTo>
                  <a:lnTo>
                    <a:pt x="30944" y="772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44" name="Полилиния: фигура 2328">
              <a:extLst>
                <a:ext uri="{FF2B5EF4-FFF2-40B4-BE49-F238E27FC236}">
                  <a16:creationId xmlns:a16="http://schemas.microsoft.com/office/drawing/2014/main" id="{3F3772ED-D722-474E-9ACA-20BA4B999DED}"/>
                </a:ext>
              </a:extLst>
            </p:cNvPr>
            <p:cNvSpPr/>
            <p:nvPr/>
          </p:nvSpPr>
          <p:spPr>
            <a:xfrm>
              <a:off x="5982021" y="1760381"/>
              <a:ext cx="96653" cy="55435"/>
            </a:xfrm>
            <a:custGeom>
              <a:avLst/>
              <a:gdLst>
                <a:gd name="connsiteX0" fmla="*/ 46356 w 96653"/>
                <a:gd name="connsiteY0" fmla="*/ 13739 h 55435"/>
                <a:gd name="connsiteX1" fmla="*/ 43250 w 96653"/>
                <a:gd name="connsiteY1" fmla="*/ 0 h 55435"/>
                <a:gd name="connsiteX2" fmla="*/ 1314 w 96653"/>
                <a:gd name="connsiteY2" fmla="*/ 7288 h 55435"/>
                <a:gd name="connsiteX3" fmla="*/ 8124 w 96653"/>
                <a:gd name="connsiteY3" fmla="*/ 18279 h 55435"/>
                <a:gd name="connsiteX4" fmla="*/ 8124 w 96653"/>
                <a:gd name="connsiteY4" fmla="*/ 21266 h 55435"/>
                <a:gd name="connsiteX5" fmla="*/ 0 w 96653"/>
                <a:gd name="connsiteY5" fmla="*/ 35842 h 55435"/>
                <a:gd name="connsiteX6" fmla="*/ 42772 w 96653"/>
                <a:gd name="connsiteY6" fmla="*/ 33094 h 55435"/>
                <a:gd name="connsiteX7" fmla="*/ 42772 w 96653"/>
                <a:gd name="connsiteY7" fmla="*/ 33094 h 55435"/>
                <a:gd name="connsiteX8" fmla="*/ 45759 w 96653"/>
                <a:gd name="connsiteY8" fmla="*/ 36315 h 55435"/>
                <a:gd name="connsiteX9" fmla="*/ 45759 w 96653"/>
                <a:gd name="connsiteY9" fmla="*/ 36320 h 55435"/>
                <a:gd name="connsiteX10" fmla="*/ 44803 w 96653"/>
                <a:gd name="connsiteY10" fmla="*/ 55436 h 55435"/>
                <a:gd name="connsiteX11" fmla="*/ 96654 w 96653"/>
                <a:gd name="connsiteY11" fmla="*/ 26762 h 55435"/>
                <a:gd name="connsiteX12" fmla="*/ 48267 w 96653"/>
                <a:gd name="connsiteY12" fmla="*/ 16009 h 55435"/>
                <a:gd name="connsiteX13" fmla="*/ 46356 w 96653"/>
                <a:gd name="connsiteY13" fmla="*/ 13739 h 5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53" h="55435">
                  <a:moveTo>
                    <a:pt x="46356" y="13739"/>
                  </a:moveTo>
                  <a:lnTo>
                    <a:pt x="43250" y="0"/>
                  </a:lnTo>
                  <a:lnTo>
                    <a:pt x="1314" y="7288"/>
                  </a:lnTo>
                  <a:lnTo>
                    <a:pt x="8124" y="18279"/>
                  </a:lnTo>
                  <a:cubicBezTo>
                    <a:pt x="8713" y="19188"/>
                    <a:pt x="8713" y="20358"/>
                    <a:pt x="8124" y="21266"/>
                  </a:cubicBezTo>
                  <a:lnTo>
                    <a:pt x="0" y="35842"/>
                  </a:lnTo>
                  <a:lnTo>
                    <a:pt x="42772" y="33094"/>
                  </a:lnTo>
                  <a:lnTo>
                    <a:pt x="42772" y="33094"/>
                  </a:lnTo>
                  <a:cubicBezTo>
                    <a:pt x="44486" y="33159"/>
                    <a:pt x="45823" y="34601"/>
                    <a:pt x="45759" y="36315"/>
                  </a:cubicBezTo>
                  <a:cubicBezTo>
                    <a:pt x="45759" y="36317"/>
                    <a:pt x="45759" y="36318"/>
                    <a:pt x="45759" y="36320"/>
                  </a:cubicBezTo>
                  <a:lnTo>
                    <a:pt x="44803" y="55436"/>
                  </a:lnTo>
                  <a:lnTo>
                    <a:pt x="96654" y="26762"/>
                  </a:lnTo>
                  <a:lnTo>
                    <a:pt x="48267" y="16009"/>
                  </a:lnTo>
                  <a:cubicBezTo>
                    <a:pt x="47258" y="15667"/>
                    <a:pt x="46521" y="14793"/>
                    <a:pt x="46356" y="1373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45" name="Полилиния: фигура 2329">
              <a:extLst>
                <a:ext uri="{FF2B5EF4-FFF2-40B4-BE49-F238E27FC236}">
                  <a16:creationId xmlns:a16="http://schemas.microsoft.com/office/drawing/2014/main" id="{FBDBB229-9A4D-4A0B-9650-0C513F075AE8}"/>
                </a:ext>
              </a:extLst>
            </p:cNvPr>
            <p:cNvSpPr/>
            <p:nvPr/>
          </p:nvSpPr>
          <p:spPr>
            <a:xfrm>
              <a:off x="4743918" y="2403387"/>
              <a:ext cx="283390" cy="144084"/>
            </a:xfrm>
            <a:custGeom>
              <a:avLst/>
              <a:gdLst>
                <a:gd name="connsiteX0" fmla="*/ 243487 w 283390"/>
                <a:gd name="connsiteY0" fmla="*/ 86499 h 144084"/>
                <a:gd name="connsiteX1" fmla="*/ 245995 w 283390"/>
                <a:gd name="connsiteY1" fmla="*/ 86499 h 144084"/>
                <a:gd name="connsiteX2" fmla="*/ 260452 w 283390"/>
                <a:gd name="connsiteY2" fmla="*/ 93906 h 144084"/>
                <a:gd name="connsiteX3" fmla="*/ 263917 w 283390"/>
                <a:gd name="connsiteY3" fmla="*/ 77897 h 144084"/>
                <a:gd name="connsiteX4" fmla="*/ 266187 w 283390"/>
                <a:gd name="connsiteY4" fmla="*/ 75627 h 144084"/>
                <a:gd name="connsiteX5" fmla="*/ 283391 w 283390"/>
                <a:gd name="connsiteY5" fmla="*/ 71565 h 144084"/>
                <a:gd name="connsiteX6" fmla="*/ 275028 w 283390"/>
                <a:gd name="connsiteY6" fmla="*/ 58781 h 144084"/>
                <a:gd name="connsiteX7" fmla="*/ 275028 w 283390"/>
                <a:gd name="connsiteY7" fmla="*/ 54958 h 144084"/>
                <a:gd name="connsiteX8" fmla="*/ 282674 w 283390"/>
                <a:gd name="connsiteY8" fmla="*/ 47670 h 144084"/>
                <a:gd name="connsiteX9" fmla="*/ 257107 w 283390"/>
                <a:gd name="connsiteY9" fmla="*/ 25209 h 144084"/>
                <a:gd name="connsiteX10" fmla="*/ 256270 w 283390"/>
                <a:gd name="connsiteY10" fmla="*/ 24014 h 144084"/>
                <a:gd name="connsiteX11" fmla="*/ 250416 w 283390"/>
                <a:gd name="connsiteY11" fmla="*/ 7049 h 144084"/>
                <a:gd name="connsiteX12" fmla="*/ 218636 w 283390"/>
                <a:gd name="connsiteY12" fmla="*/ 0 h 144084"/>
                <a:gd name="connsiteX13" fmla="*/ 193666 w 283390"/>
                <a:gd name="connsiteY13" fmla="*/ 14815 h 144084"/>
                <a:gd name="connsiteX14" fmla="*/ 183272 w 283390"/>
                <a:gd name="connsiteY14" fmla="*/ 28554 h 144084"/>
                <a:gd name="connsiteX15" fmla="*/ 179927 w 283390"/>
                <a:gd name="connsiteY15" fmla="*/ 29629 h 144084"/>
                <a:gd name="connsiteX16" fmla="*/ 138111 w 283390"/>
                <a:gd name="connsiteY16" fmla="*/ 16487 h 144084"/>
                <a:gd name="connsiteX17" fmla="*/ 131421 w 283390"/>
                <a:gd name="connsiteY17" fmla="*/ 36439 h 144084"/>
                <a:gd name="connsiteX18" fmla="*/ 129509 w 283390"/>
                <a:gd name="connsiteY18" fmla="*/ 38351 h 144084"/>
                <a:gd name="connsiteX19" fmla="*/ 126761 w 283390"/>
                <a:gd name="connsiteY19" fmla="*/ 38351 h 144084"/>
                <a:gd name="connsiteX20" fmla="*/ 110513 w 283390"/>
                <a:gd name="connsiteY20" fmla="*/ 25687 h 144084"/>
                <a:gd name="connsiteX21" fmla="*/ 108004 w 283390"/>
                <a:gd name="connsiteY21" fmla="*/ 40262 h 144084"/>
                <a:gd name="connsiteX22" fmla="*/ 105973 w 283390"/>
                <a:gd name="connsiteY22" fmla="*/ 42533 h 144084"/>
                <a:gd name="connsiteX23" fmla="*/ 85304 w 283390"/>
                <a:gd name="connsiteY23" fmla="*/ 49343 h 144084"/>
                <a:gd name="connsiteX24" fmla="*/ 82914 w 283390"/>
                <a:gd name="connsiteY24" fmla="*/ 49343 h 144084"/>
                <a:gd name="connsiteX25" fmla="*/ 81481 w 283390"/>
                <a:gd name="connsiteY25" fmla="*/ 47431 h 144084"/>
                <a:gd name="connsiteX26" fmla="*/ 75268 w 283390"/>
                <a:gd name="connsiteY26" fmla="*/ 24850 h 144084"/>
                <a:gd name="connsiteX27" fmla="*/ 30227 w 283390"/>
                <a:gd name="connsiteY27" fmla="*/ 6332 h 144084"/>
                <a:gd name="connsiteX28" fmla="*/ 0 w 283390"/>
                <a:gd name="connsiteY28" fmla="*/ 45400 h 144084"/>
                <a:gd name="connsiteX29" fmla="*/ 20549 w 283390"/>
                <a:gd name="connsiteY29" fmla="*/ 48865 h 144084"/>
                <a:gd name="connsiteX30" fmla="*/ 34886 w 283390"/>
                <a:gd name="connsiteY30" fmla="*/ 39187 h 144084"/>
                <a:gd name="connsiteX31" fmla="*/ 36559 w 283390"/>
                <a:gd name="connsiteY31" fmla="*/ 39187 h 144084"/>
                <a:gd name="connsiteX32" fmla="*/ 61051 w 283390"/>
                <a:gd name="connsiteY32" fmla="*/ 38709 h 144084"/>
                <a:gd name="connsiteX33" fmla="*/ 63201 w 283390"/>
                <a:gd name="connsiteY33" fmla="*/ 39785 h 144084"/>
                <a:gd name="connsiteX34" fmla="*/ 63918 w 283390"/>
                <a:gd name="connsiteY34" fmla="*/ 42055 h 144084"/>
                <a:gd name="connsiteX35" fmla="*/ 61887 w 283390"/>
                <a:gd name="connsiteY35" fmla="*/ 57945 h 144084"/>
                <a:gd name="connsiteX36" fmla="*/ 59976 w 283390"/>
                <a:gd name="connsiteY36" fmla="*/ 60334 h 144084"/>
                <a:gd name="connsiteX37" fmla="*/ 12186 w 283390"/>
                <a:gd name="connsiteY37" fmla="*/ 77060 h 144084"/>
                <a:gd name="connsiteX38" fmla="*/ 35125 w 283390"/>
                <a:gd name="connsiteY38" fmla="*/ 86857 h 144084"/>
                <a:gd name="connsiteX39" fmla="*/ 73118 w 283390"/>
                <a:gd name="connsiteY39" fmla="*/ 84109 h 144084"/>
                <a:gd name="connsiteX40" fmla="*/ 75388 w 283390"/>
                <a:gd name="connsiteY40" fmla="*/ 84826 h 144084"/>
                <a:gd name="connsiteX41" fmla="*/ 76343 w 283390"/>
                <a:gd name="connsiteY41" fmla="*/ 86977 h 144084"/>
                <a:gd name="connsiteX42" fmla="*/ 76941 w 283390"/>
                <a:gd name="connsiteY42" fmla="*/ 102389 h 144084"/>
                <a:gd name="connsiteX43" fmla="*/ 74909 w 283390"/>
                <a:gd name="connsiteY43" fmla="*/ 105256 h 144084"/>
                <a:gd name="connsiteX44" fmla="*/ 43608 w 283390"/>
                <a:gd name="connsiteY44" fmla="*/ 116128 h 144084"/>
                <a:gd name="connsiteX45" fmla="*/ 43608 w 283390"/>
                <a:gd name="connsiteY45" fmla="*/ 126164 h 144084"/>
                <a:gd name="connsiteX46" fmla="*/ 76821 w 283390"/>
                <a:gd name="connsiteY46" fmla="*/ 122221 h 144084"/>
                <a:gd name="connsiteX47" fmla="*/ 78135 w 283390"/>
                <a:gd name="connsiteY47" fmla="*/ 122221 h 144084"/>
                <a:gd name="connsiteX48" fmla="*/ 148625 w 283390"/>
                <a:gd name="connsiteY48" fmla="*/ 144085 h 144084"/>
                <a:gd name="connsiteX49" fmla="*/ 195697 w 283390"/>
                <a:gd name="connsiteY49" fmla="*/ 119234 h 144084"/>
                <a:gd name="connsiteX50" fmla="*/ 196653 w 283390"/>
                <a:gd name="connsiteY50" fmla="*/ 119234 h 144084"/>
                <a:gd name="connsiteX51" fmla="*/ 232495 w 283390"/>
                <a:gd name="connsiteY51" fmla="*/ 114455 h 144084"/>
                <a:gd name="connsiteX52" fmla="*/ 242053 w 283390"/>
                <a:gd name="connsiteY52" fmla="*/ 89008 h 144084"/>
                <a:gd name="connsiteX53" fmla="*/ 243487 w 283390"/>
                <a:gd name="connsiteY53" fmla="*/ 86499 h 1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3390" h="144084">
                  <a:moveTo>
                    <a:pt x="243487" y="86499"/>
                  </a:moveTo>
                  <a:cubicBezTo>
                    <a:pt x="244286" y="86146"/>
                    <a:pt x="245197" y="86146"/>
                    <a:pt x="245995" y="86499"/>
                  </a:cubicBezTo>
                  <a:lnTo>
                    <a:pt x="260452" y="93906"/>
                  </a:lnTo>
                  <a:lnTo>
                    <a:pt x="263917" y="77897"/>
                  </a:lnTo>
                  <a:cubicBezTo>
                    <a:pt x="264168" y="76763"/>
                    <a:pt x="265053" y="75878"/>
                    <a:pt x="266187" y="75627"/>
                  </a:cubicBezTo>
                  <a:lnTo>
                    <a:pt x="283391" y="71565"/>
                  </a:lnTo>
                  <a:lnTo>
                    <a:pt x="275028" y="58781"/>
                  </a:lnTo>
                  <a:cubicBezTo>
                    <a:pt x="274151" y="57657"/>
                    <a:pt x="274151" y="56081"/>
                    <a:pt x="275028" y="54958"/>
                  </a:cubicBezTo>
                  <a:lnTo>
                    <a:pt x="282674" y="47670"/>
                  </a:lnTo>
                  <a:lnTo>
                    <a:pt x="257107" y="25209"/>
                  </a:lnTo>
                  <a:cubicBezTo>
                    <a:pt x="256725" y="24893"/>
                    <a:pt x="256437" y="24480"/>
                    <a:pt x="256270" y="24014"/>
                  </a:cubicBezTo>
                  <a:lnTo>
                    <a:pt x="250416" y="7049"/>
                  </a:lnTo>
                  <a:lnTo>
                    <a:pt x="218636" y="0"/>
                  </a:lnTo>
                  <a:lnTo>
                    <a:pt x="193666" y="14815"/>
                  </a:lnTo>
                  <a:lnTo>
                    <a:pt x="183272" y="28554"/>
                  </a:lnTo>
                  <a:cubicBezTo>
                    <a:pt x="182486" y="29569"/>
                    <a:pt x="181157" y="29997"/>
                    <a:pt x="179927" y="29629"/>
                  </a:cubicBezTo>
                  <a:lnTo>
                    <a:pt x="138111" y="16487"/>
                  </a:lnTo>
                  <a:lnTo>
                    <a:pt x="131421" y="36439"/>
                  </a:lnTo>
                  <a:cubicBezTo>
                    <a:pt x="131185" y="37380"/>
                    <a:pt x="130450" y="38115"/>
                    <a:pt x="129509" y="38351"/>
                  </a:cubicBezTo>
                  <a:cubicBezTo>
                    <a:pt x="128639" y="38761"/>
                    <a:pt x="127631" y="38761"/>
                    <a:pt x="126761" y="38351"/>
                  </a:cubicBezTo>
                  <a:lnTo>
                    <a:pt x="110513" y="25687"/>
                  </a:lnTo>
                  <a:lnTo>
                    <a:pt x="108004" y="40262"/>
                  </a:lnTo>
                  <a:cubicBezTo>
                    <a:pt x="107792" y="41333"/>
                    <a:pt x="107013" y="42204"/>
                    <a:pt x="105973" y="42533"/>
                  </a:cubicBezTo>
                  <a:lnTo>
                    <a:pt x="85304" y="49343"/>
                  </a:lnTo>
                  <a:cubicBezTo>
                    <a:pt x="84537" y="49648"/>
                    <a:pt x="83681" y="49648"/>
                    <a:pt x="82914" y="49343"/>
                  </a:cubicBezTo>
                  <a:cubicBezTo>
                    <a:pt x="82181" y="48944"/>
                    <a:pt x="81657" y="48246"/>
                    <a:pt x="81481" y="47431"/>
                  </a:cubicBezTo>
                  <a:lnTo>
                    <a:pt x="75268" y="24850"/>
                  </a:lnTo>
                  <a:lnTo>
                    <a:pt x="30227" y="6332"/>
                  </a:lnTo>
                  <a:lnTo>
                    <a:pt x="0" y="45400"/>
                  </a:lnTo>
                  <a:lnTo>
                    <a:pt x="20549" y="48865"/>
                  </a:lnTo>
                  <a:lnTo>
                    <a:pt x="34886" y="39187"/>
                  </a:lnTo>
                  <a:cubicBezTo>
                    <a:pt x="35427" y="38996"/>
                    <a:pt x="36017" y="38996"/>
                    <a:pt x="36559" y="39187"/>
                  </a:cubicBezTo>
                  <a:lnTo>
                    <a:pt x="61051" y="38709"/>
                  </a:lnTo>
                  <a:cubicBezTo>
                    <a:pt x="61895" y="38718"/>
                    <a:pt x="62687" y="39115"/>
                    <a:pt x="63201" y="39785"/>
                  </a:cubicBezTo>
                  <a:cubicBezTo>
                    <a:pt x="63789" y="40383"/>
                    <a:pt x="64055" y="41227"/>
                    <a:pt x="63918" y="42055"/>
                  </a:cubicBezTo>
                  <a:lnTo>
                    <a:pt x="61887" y="57945"/>
                  </a:lnTo>
                  <a:cubicBezTo>
                    <a:pt x="61764" y="59043"/>
                    <a:pt x="61020" y="59973"/>
                    <a:pt x="59976" y="60334"/>
                  </a:cubicBezTo>
                  <a:lnTo>
                    <a:pt x="12186" y="77060"/>
                  </a:lnTo>
                  <a:lnTo>
                    <a:pt x="35125" y="86857"/>
                  </a:lnTo>
                  <a:lnTo>
                    <a:pt x="73118" y="84109"/>
                  </a:lnTo>
                  <a:cubicBezTo>
                    <a:pt x="73933" y="84092"/>
                    <a:pt x="74731" y="84344"/>
                    <a:pt x="75388" y="84826"/>
                  </a:cubicBezTo>
                  <a:cubicBezTo>
                    <a:pt x="75987" y="85382"/>
                    <a:pt x="76333" y="86159"/>
                    <a:pt x="76343" y="86977"/>
                  </a:cubicBezTo>
                  <a:lnTo>
                    <a:pt x="76941" y="102389"/>
                  </a:lnTo>
                  <a:cubicBezTo>
                    <a:pt x="77043" y="103709"/>
                    <a:pt x="76189" y="104915"/>
                    <a:pt x="74909" y="105256"/>
                  </a:cubicBezTo>
                  <a:lnTo>
                    <a:pt x="43608" y="116128"/>
                  </a:lnTo>
                  <a:lnTo>
                    <a:pt x="43608" y="126164"/>
                  </a:lnTo>
                  <a:lnTo>
                    <a:pt x="76821" y="122221"/>
                  </a:lnTo>
                  <a:lnTo>
                    <a:pt x="78135" y="122221"/>
                  </a:lnTo>
                  <a:lnTo>
                    <a:pt x="148625" y="144085"/>
                  </a:lnTo>
                  <a:lnTo>
                    <a:pt x="195697" y="119234"/>
                  </a:lnTo>
                  <a:lnTo>
                    <a:pt x="196653" y="119234"/>
                  </a:lnTo>
                  <a:lnTo>
                    <a:pt x="232495" y="114455"/>
                  </a:lnTo>
                  <a:lnTo>
                    <a:pt x="242053" y="89008"/>
                  </a:lnTo>
                  <a:cubicBezTo>
                    <a:pt x="242089" y="87986"/>
                    <a:pt x="242625" y="87048"/>
                    <a:pt x="243487" y="8649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46" name="Полилиния: фигура 2330">
              <a:extLst>
                <a:ext uri="{FF2B5EF4-FFF2-40B4-BE49-F238E27FC236}">
                  <a16:creationId xmlns:a16="http://schemas.microsoft.com/office/drawing/2014/main" id="{5F2B2DC8-CEE5-4A83-A4F0-E53ECFD91E72}"/>
                </a:ext>
              </a:extLst>
            </p:cNvPr>
            <p:cNvSpPr/>
            <p:nvPr/>
          </p:nvSpPr>
          <p:spPr>
            <a:xfrm>
              <a:off x="5237223" y="2771126"/>
              <a:ext cx="212662" cy="330702"/>
            </a:xfrm>
            <a:custGeom>
              <a:avLst/>
              <a:gdLst>
                <a:gd name="connsiteX0" fmla="*/ 19235 w 212662"/>
                <a:gd name="connsiteY0" fmla="*/ 60931 h 330702"/>
                <a:gd name="connsiteX1" fmla="*/ 0 w 212662"/>
                <a:gd name="connsiteY1" fmla="*/ 74671 h 330702"/>
                <a:gd name="connsiteX2" fmla="*/ 5257 w 212662"/>
                <a:gd name="connsiteY2" fmla="*/ 81122 h 330702"/>
                <a:gd name="connsiteX3" fmla="*/ 26284 w 212662"/>
                <a:gd name="connsiteY3" fmla="*/ 72042 h 330702"/>
                <a:gd name="connsiteX4" fmla="*/ 29630 w 212662"/>
                <a:gd name="connsiteY4" fmla="*/ 72879 h 330702"/>
                <a:gd name="connsiteX5" fmla="*/ 29630 w 212662"/>
                <a:gd name="connsiteY5" fmla="*/ 76344 h 330702"/>
                <a:gd name="connsiteX6" fmla="*/ 8722 w 212662"/>
                <a:gd name="connsiteY6" fmla="*/ 112186 h 330702"/>
                <a:gd name="connsiteX7" fmla="*/ 19474 w 212662"/>
                <a:gd name="connsiteY7" fmla="*/ 119712 h 330702"/>
                <a:gd name="connsiteX8" fmla="*/ 39785 w 212662"/>
                <a:gd name="connsiteY8" fmla="*/ 113141 h 330702"/>
                <a:gd name="connsiteX9" fmla="*/ 42891 w 212662"/>
                <a:gd name="connsiteY9" fmla="*/ 113978 h 330702"/>
                <a:gd name="connsiteX10" fmla="*/ 42891 w 212662"/>
                <a:gd name="connsiteY10" fmla="*/ 117203 h 330702"/>
                <a:gd name="connsiteX11" fmla="*/ 29152 w 212662"/>
                <a:gd name="connsiteY11" fmla="*/ 147669 h 330702"/>
                <a:gd name="connsiteX12" fmla="*/ 42294 w 212662"/>
                <a:gd name="connsiteY12" fmla="*/ 149700 h 330702"/>
                <a:gd name="connsiteX13" fmla="*/ 44086 w 212662"/>
                <a:gd name="connsiteY13" fmla="*/ 142412 h 330702"/>
                <a:gd name="connsiteX14" fmla="*/ 46117 w 212662"/>
                <a:gd name="connsiteY14" fmla="*/ 140262 h 330702"/>
                <a:gd name="connsiteX15" fmla="*/ 74074 w 212662"/>
                <a:gd name="connsiteY15" fmla="*/ 132018 h 330702"/>
                <a:gd name="connsiteX16" fmla="*/ 76941 w 212662"/>
                <a:gd name="connsiteY16" fmla="*/ 132018 h 330702"/>
                <a:gd name="connsiteX17" fmla="*/ 77777 w 212662"/>
                <a:gd name="connsiteY17" fmla="*/ 134886 h 330702"/>
                <a:gd name="connsiteX18" fmla="*/ 72282 w 212662"/>
                <a:gd name="connsiteY18" fmla="*/ 162006 h 330702"/>
                <a:gd name="connsiteX19" fmla="*/ 77777 w 212662"/>
                <a:gd name="connsiteY19" fmla="*/ 168219 h 330702"/>
                <a:gd name="connsiteX20" fmla="*/ 91636 w 212662"/>
                <a:gd name="connsiteY20" fmla="*/ 167024 h 330702"/>
                <a:gd name="connsiteX21" fmla="*/ 94265 w 212662"/>
                <a:gd name="connsiteY21" fmla="*/ 168219 h 330702"/>
                <a:gd name="connsiteX22" fmla="*/ 94265 w 212662"/>
                <a:gd name="connsiteY22" fmla="*/ 170967 h 330702"/>
                <a:gd name="connsiteX23" fmla="*/ 85423 w 212662"/>
                <a:gd name="connsiteY23" fmla="*/ 194861 h 330702"/>
                <a:gd name="connsiteX24" fmla="*/ 92353 w 212662"/>
                <a:gd name="connsiteY24" fmla="*/ 209198 h 330702"/>
                <a:gd name="connsiteX25" fmla="*/ 92353 w 212662"/>
                <a:gd name="connsiteY25" fmla="*/ 212065 h 330702"/>
                <a:gd name="connsiteX26" fmla="*/ 89844 w 212662"/>
                <a:gd name="connsiteY26" fmla="*/ 213499 h 330702"/>
                <a:gd name="connsiteX27" fmla="*/ 58900 w 212662"/>
                <a:gd name="connsiteY27" fmla="*/ 213499 h 330702"/>
                <a:gd name="connsiteX28" fmla="*/ 57467 w 212662"/>
                <a:gd name="connsiteY28" fmla="*/ 213499 h 330702"/>
                <a:gd name="connsiteX29" fmla="*/ 46953 w 212662"/>
                <a:gd name="connsiteY29" fmla="*/ 207525 h 330702"/>
                <a:gd name="connsiteX30" fmla="*/ 40024 w 212662"/>
                <a:gd name="connsiteY30" fmla="*/ 227477 h 330702"/>
                <a:gd name="connsiteX31" fmla="*/ 52568 w 212662"/>
                <a:gd name="connsiteY31" fmla="*/ 227477 h 330702"/>
                <a:gd name="connsiteX32" fmla="*/ 52568 w 212662"/>
                <a:gd name="connsiteY32" fmla="*/ 227477 h 330702"/>
                <a:gd name="connsiteX33" fmla="*/ 55555 w 212662"/>
                <a:gd name="connsiteY33" fmla="*/ 229986 h 330702"/>
                <a:gd name="connsiteX34" fmla="*/ 58184 w 212662"/>
                <a:gd name="connsiteY34" fmla="*/ 248266 h 330702"/>
                <a:gd name="connsiteX35" fmla="*/ 56869 w 212662"/>
                <a:gd name="connsiteY35" fmla="*/ 251253 h 330702"/>
                <a:gd name="connsiteX36" fmla="*/ 35006 w 212662"/>
                <a:gd name="connsiteY36" fmla="*/ 265948 h 330702"/>
                <a:gd name="connsiteX37" fmla="*/ 66905 w 212662"/>
                <a:gd name="connsiteY37" fmla="*/ 275267 h 330702"/>
                <a:gd name="connsiteX38" fmla="*/ 102747 w 212662"/>
                <a:gd name="connsiteY38" fmla="*/ 266904 h 330702"/>
                <a:gd name="connsiteX39" fmla="*/ 105973 w 212662"/>
                <a:gd name="connsiteY39" fmla="*/ 268099 h 330702"/>
                <a:gd name="connsiteX40" fmla="*/ 105973 w 212662"/>
                <a:gd name="connsiteY40" fmla="*/ 271563 h 330702"/>
                <a:gd name="connsiteX41" fmla="*/ 85065 w 212662"/>
                <a:gd name="connsiteY41" fmla="*/ 299162 h 330702"/>
                <a:gd name="connsiteX42" fmla="*/ 82795 w 212662"/>
                <a:gd name="connsiteY42" fmla="*/ 300356 h 330702"/>
                <a:gd name="connsiteX43" fmla="*/ 51374 w 212662"/>
                <a:gd name="connsiteY43" fmla="*/ 301670 h 330702"/>
                <a:gd name="connsiteX44" fmla="*/ 26643 w 212662"/>
                <a:gd name="connsiteY44" fmla="*/ 330703 h 330702"/>
                <a:gd name="connsiteX45" fmla="*/ 45042 w 212662"/>
                <a:gd name="connsiteY45" fmla="*/ 320786 h 330702"/>
                <a:gd name="connsiteX46" fmla="*/ 47551 w 212662"/>
                <a:gd name="connsiteY46" fmla="*/ 320786 h 330702"/>
                <a:gd name="connsiteX47" fmla="*/ 64994 w 212662"/>
                <a:gd name="connsiteY47" fmla="*/ 327835 h 330702"/>
                <a:gd name="connsiteX48" fmla="*/ 71087 w 212662"/>
                <a:gd name="connsiteY48" fmla="*/ 318755 h 330702"/>
                <a:gd name="connsiteX49" fmla="*/ 74074 w 212662"/>
                <a:gd name="connsiteY49" fmla="*/ 317560 h 330702"/>
                <a:gd name="connsiteX50" fmla="*/ 99282 w 212662"/>
                <a:gd name="connsiteY50" fmla="*/ 322100 h 330702"/>
                <a:gd name="connsiteX51" fmla="*/ 123177 w 212662"/>
                <a:gd name="connsiteY51" fmla="*/ 307166 h 330702"/>
                <a:gd name="connsiteX52" fmla="*/ 125089 w 212662"/>
                <a:gd name="connsiteY52" fmla="*/ 307166 h 330702"/>
                <a:gd name="connsiteX53" fmla="*/ 168338 w 212662"/>
                <a:gd name="connsiteY53" fmla="*/ 312184 h 330702"/>
                <a:gd name="connsiteX54" fmla="*/ 195817 w 212662"/>
                <a:gd name="connsiteY54" fmla="*/ 295099 h 330702"/>
                <a:gd name="connsiteX55" fmla="*/ 174670 w 212662"/>
                <a:gd name="connsiteY55" fmla="*/ 291396 h 330702"/>
                <a:gd name="connsiteX56" fmla="*/ 172281 w 212662"/>
                <a:gd name="connsiteY56" fmla="*/ 289126 h 330702"/>
                <a:gd name="connsiteX57" fmla="*/ 173475 w 212662"/>
                <a:gd name="connsiteY57" fmla="*/ 286019 h 330702"/>
                <a:gd name="connsiteX58" fmla="*/ 197370 w 212662"/>
                <a:gd name="connsiteY58" fmla="*/ 270129 h 330702"/>
                <a:gd name="connsiteX59" fmla="*/ 212663 w 212662"/>
                <a:gd name="connsiteY59" fmla="*/ 239066 h 330702"/>
                <a:gd name="connsiteX60" fmla="*/ 199521 w 212662"/>
                <a:gd name="connsiteY60" fmla="*/ 228553 h 330702"/>
                <a:gd name="connsiteX61" fmla="*/ 179808 w 212662"/>
                <a:gd name="connsiteY61" fmla="*/ 229747 h 330702"/>
                <a:gd name="connsiteX62" fmla="*/ 165351 w 212662"/>
                <a:gd name="connsiteY62" fmla="*/ 233093 h 330702"/>
                <a:gd name="connsiteX63" fmla="*/ 162842 w 212662"/>
                <a:gd name="connsiteY63" fmla="*/ 233093 h 330702"/>
                <a:gd name="connsiteX64" fmla="*/ 161767 w 212662"/>
                <a:gd name="connsiteY64" fmla="*/ 230703 h 330702"/>
                <a:gd name="connsiteX65" fmla="*/ 161767 w 212662"/>
                <a:gd name="connsiteY65" fmla="*/ 204300 h 330702"/>
                <a:gd name="connsiteX66" fmla="*/ 161767 w 212662"/>
                <a:gd name="connsiteY66" fmla="*/ 202985 h 330702"/>
                <a:gd name="connsiteX67" fmla="*/ 165112 w 212662"/>
                <a:gd name="connsiteY67" fmla="*/ 196653 h 330702"/>
                <a:gd name="connsiteX68" fmla="*/ 149939 w 212662"/>
                <a:gd name="connsiteY68" fmla="*/ 165949 h 330702"/>
                <a:gd name="connsiteX69" fmla="*/ 132377 w 212662"/>
                <a:gd name="connsiteY69" fmla="*/ 163081 h 330702"/>
                <a:gd name="connsiteX70" fmla="*/ 129987 w 212662"/>
                <a:gd name="connsiteY70" fmla="*/ 160931 h 330702"/>
                <a:gd name="connsiteX71" fmla="*/ 118040 w 212662"/>
                <a:gd name="connsiteY71" fmla="*/ 121863 h 330702"/>
                <a:gd name="connsiteX72" fmla="*/ 98805 w 212662"/>
                <a:gd name="connsiteY72" fmla="*/ 105137 h 330702"/>
                <a:gd name="connsiteX73" fmla="*/ 64874 w 212662"/>
                <a:gd name="connsiteY73" fmla="*/ 105137 h 330702"/>
                <a:gd name="connsiteX74" fmla="*/ 64874 w 212662"/>
                <a:gd name="connsiteY74" fmla="*/ 105137 h 330702"/>
                <a:gd name="connsiteX75" fmla="*/ 62007 w 212662"/>
                <a:gd name="connsiteY75" fmla="*/ 103106 h 330702"/>
                <a:gd name="connsiteX76" fmla="*/ 63202 w 212662"/>
                <a:gd name="connsiteY76" fmla="*/ 99760 h 330702"/>
                <a:gd name="connsiteX77" fmla="*/ 93787 w 212662"/>
                <a:gd name="connsiteY77" fmla="*/ 77777 h 330702"/>
                <a:gd name="connsiteX78" fmla="*/ 111230 w 212662"/>
                <a:gd name="connsiteY78" fmla="*/ 40263 h 330702"/>
                <a:gd name="connsiteX79" fmla="*/ 76941 w 212662"/>
                <a:gd name="connsiteY79" fmla="*/ 36559 h 330702"/>
                <a:gd name="connsiteX80" fmla="*/ 53046 w 212662"/>
                <a:gd name="connsiteY80" fmla="*/ 45878 h 330702"/>
                <a:gd name="connsiteX81" fmla="*/ 49701 w 212662"/>
                <a:gd name="connsiteY81" fmla="*/ 44922 h 330702"/>
                <a:gd name="connsiteX82" fmla="*/ 49701 w 212662"/>
                <a:gd name="connsiteY82" fmla="*/ 41338 h 330702"/>
                <a:gd name="connsiteX83" fmla="*/ 77180 w 212662"/>
                <a:gd name="connsiteY83" fmla="*/ 0 h 330702"/>
                <a:gd name="connsiteX84" fmla="*/ 44205 w 212662"/>
                <a:gd name="connsiteY84" fmla="*/ 6213 h 330702"/>
                <a:gd name="connsiteX85" fmla="*/ 42294 w 212662"/>
                <a:gd name="connsiteY85" fmla="*/ 6213 h 330702"/>
                <a:gd name="connsiteX86" fmla="*/ 31183 w 212662"/>
                <a:gd name="connsiteY86" fmla="*/ 358 h 330702"/>
                <a:gd name="connsiteX87" fmla="*/ 14337 w 212662"/>
                <a:gd name="connsiteY87" fmla="*/ 41816 h 330702"/>
                <a:gd name="connsiteX88" fmla="*/ 20549 w 212662"/>
                <a:gd name="connsiteY88" fmla="*/ 57347 h 330702"/>
                <a:gd name="connsiteX89" fmla="*/ 19235 w 212662"/>
                <a:gd name="connsiteY89" fmla="*/ 60931 h 3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12662" h="330702">
                  <a:moveTo>
                    <a:pt x="19235" y="60931"/>
                  </a:moveTo>
                  <a:lnTo>
                    <a:pt x="0" y="74671"/>
                  </a:lnTo>
                  <a:lnTo>
                    <a:pt x="5257" y="81122"/>
                  </a:lnTo>
                  <a:lnTo>
                    <a:pt x="26284" y="72042"/>
                  </a:lnTo>
                  <a:cubicBezTo>
                    <a:pt x="27464" y="71584"/>
                    <a:pt x="28804" y="71920"/>
                    <a:pt x="29630" y="72879"/>
                  </a:cubicBezTo>
                  <a:cubicBezTo>
                    <a:pt x="30450" y="73888"/>
                    <a:pt x="30450" y="75334"/>
                    <a:pt x="29630" y="76344"/>
                  </a:cubicBezTo>
                  <a:lnTo>
                    <a:pt x="8722" y="112186"/>
                  </a:lnTo>
                  <a:lnTo>
                    <a:pt x="19474" y="119712"/>
                  </a:lnTo>
                  <a:lnTo>
                    <a:pt x="39785" y="113141"/>
                  </a:lnTo>
                  <a:cubicBezTo>
                    <a:pt x="40895" y="112821"/>
                    <a:pt x="42092" y="113143"/>
                    <a:pt x="42891" y="113978"/>
                  </a:cubicBezTo>
                  <a:cubicBezTo>
                    <a:pt x="43522" y="114960"/>
                    <a:pt x="43522" y="116221"/>
                    <a:pt x="42891" y="117203"/>
                  </a:cubicBezTo>
                  <a:lnTo>
                    <a:pt x="29152" y="147669"/>
                  </a:lnTo>
                  <a:lnTo>
                    <a:pt x="42294" y="149700"/>
                  </a:lnTo>
                  <a:lnTo>
                    <a:pt x="44086" y="142412"/>
                  </a:lnTo>
                  <a:cubicBezTo>
                    <a:pt x="44356" y="141399"/>
                    <a:pt x="45120" y="140590"/>
                    <a:pt x="46117" y="140262"/>
                  </a:cubicBezTo>
                  <a:lnTo>
                    <a:pt x="74074" y="132018"/>
                  </a:lnTo>
                  <a:cubicBezTo>
                    <a:pt x="74961" y="131506"/>
                    <a:pt x="76054" y="131506"/>
                    <a:pt x="76941" y="132018"/>
                  </a:cubicBezTo>
                  <a:cubicBezTo>
                    <a:pt x="77691" y="132768"/>
                    <a:pt x="78006" y="133850"/>
                    <a:pt x="77777" y="134886"/>
                  </a:cubicBezTo>
                  <a:lnTo>
                    <a:pt x="72282" y="162006"/>
                  </a:lnTo>
                  <a:lnTo>
                    <a:pt x="77777" y="168219"/>
                  </a:lnTo>
                  <a:lnTo>
                    <a:pt x="91636" y="167024"/>
                  </a:lnTo>
                  <a:cubicBezTo>
                    <a:pt x="92655" y="166966"/>
                    <a:pt x="93638" y="167413"/>
                    <a:pt x="94265" y="168219"/>
                  </a:cubicBezTo>
                  <a:cubicBezTo>
                    <a:pt x="94732" y="169075"/>
                    <a:pt x="94732" y="170110"/>
                    <a:pt x="94265" y="170967"/>
                  </a:cubicBezTo>
                  <a:lnTo>
                    <a:pt x="85423" y="194861"/>
                  </a:lnTo>
                  <a:lnTo>
                    <a:pt x="92353" y="209198"/>
                  </a:lnTo>
                  <a:cubicBezTo>
                    <a:pt x="92842" y="210091"/>
                    <a:pt x="92842" y="211172"/>
                    <a:pt x="92353" y="212065"/>
                  </a:cubicBezTo>
                  <a:cubicBezTo>
                    <a:pt x="91819" y="212943"/>
                    <a:pt x="90871" y="213484"/>
                    <a:pt x="89844" y="213499"/>
                  </a:cubicBezTo>
                  <a:lnTo>
                    <a:pt x="58900" y="213499"/>
                  </a:lnTo>
                  <a:lnTo>
                    <a:pt x="57467" y="213499"/>
                  </a:lnTo>
                  <a:lnTo>
                    <a:pt x="46953" y="207525"/>
                  </a:lnTo>
                  <a:lnTo>
                    <a:pt x="40024" y="227477"/>
                  </a:lnTo>
                  <a:lnTo>
                    <a:pt x="52568" y="227477"/>
                  </a:lnTo>
                  <a:lnTo>
                    <a:pt x="52568" y="227477"/>
                  </a:lnTo>
                  <a:cubicBezTo>
                    <a:pt x="54030" y="227506"/>
                    <a:pt x="55274" y="228551"/>
                    <a:pt x="55555" y="229986"/>
                  </a:cubicBezTo>
                  <a:lnTo>
                    <a:pt x="58184" y="248266"/>
                  </a:lnTo>
                  <a:cubicBezTo>
                    <a:pt x="58318" y="249426"/>
                    <a:pt x="57816" y="250568"/>
                    <a:pt x="56869" y="251253"/>
                  </a:cubicBezTo>
                  <a:lnTo>
                    <a:pt x="35006" y="265948"/>
                  </a:lnTo>
                  <a:lnTo>
                    <a:pt x="66905" y="275267"/>
                  </a:lnTo>
                  <a:lnTo>
                    <a:pt x="102747" y="266904"/>
                  </a:lnTo>
                  <a:cubicBezTo>
                    <a:pt x="103969" y="266541"/>
                    <a:pt x="105283" y="267028"/>
                    <a:pt x="105973" y="268099"/>
                  </a:cubicBezTo>
                  <a:cubicBezTo>
                    <a:pt x="106677" y="269146"/>
                    <a:pt x="106677" y="270516"/>
                    <a:pt x="105973" y="271563"/>
                  </a:cubicBezTo>
                  <a:lnTo>
                    <a:pt x="85065" y="299162"/>
                  </a:lnTo>
                  <a:cubicBezTo>
                    <a:pt x="84482" y="299826"/>
                    <a:pt x="83673" y="300252"/>
                    <a:pt x="82795" y="300356"/>
                  </a:cubicBezTo>
                  <a:lnTo>
                    <a:pt x="51374" y="301670"/>
                  </a:lnTo>
                  <a:lnTo>
                    <a:pt x="26643" y="330703"/>
                  </a:lnTo>
                  <a:lnTo>
                    <a:pt x="45042" y="320786"/>
                  </a:lnTo>
                  <a:cubicBezTo>
                    <a:pt x="45824" y="320361"/>
                    <a:pt x="46768" y="320361"/>
                    <a:pt x="47551" y="320786"/>
                  </a:cubicBezTo>
                  <a:lnTo>
                    <a:pt x="64994" y="327835"/>
                  </a:lnTo>
                  <a:lnTo>
                    <a:pt x="71087" y="318755"/>
                  </a:lnTo>
                  <a:cubicBezTo>
                    <a:pt x="71765" y="317809"/>
                    <a:pt x="72930" y="317343"/>
                    <a:pt x="74074" y="317560"/>
                  </a:cubicBezTo>
                  <a:lnTo>
                    <a:pt x="99282" y="322100"/>
                  </a:lnTo>
                  <a:lnTo>
                    <a:pt x="123177" y="307166"/>
                  </a:lnTo>
                  <a:cubicBezTo>
                    <a:pt x="123804" y="307004"/>
                    <a:pt x="124462" y="307004"/>
                    <a:pt x="125089" y="307166"/>
                  </a:cubicBezTo>
                  <a:lnTo>
                    <a:pt x="168338" y="312184"/>
                  </a:lnTo>
                  <a:lnTo>
                    <a:pt x="195817" y="295099"/>
                  </a:lnTo>
                  <a:lnTo>
                    <a:pt x="174670" y="291396"/>
                  </a:lnTo>
                  <a:cubicBezTo>
                    <a:pt x="173491" y="291187"/>
                    <a:pt x="172550" y="290293"/>
                    <a:pt x="172281" y="289126"/>
                  </a:cubicBezTo>
                  <a:cubicBezTo>
                    <a:pt x="172011" y="287944"/>
                    <a:pt x="172484" y="286716"/>
                    <a:pt x="173475" y="286019"/>
                  </a:cubicBezTo>
                  <a:lnTo>
                    <a:pt x="197370" y="270129"/>
                  </a:lnTo>
                  <a:lnTo>
                    <a:pt x="212663" y="239066"/>
                  </a:lnTo>
                  <a:lnTo>
                    <a:pt x="199521" y="228553"/>
                  </a:lnTo>
                  <a:lnTo>
                    <a:pt x="179808" y="229747"/>
                  </a:lnTo>
                  <a:lnTo>
                    <a:pt x="165351" y="233093"/>
                  </a:lnTo>
                  <a:cubicBezTo>
                    <a:pt x="164549" y="233431"/>
                    <a:pt x="163644" y="233431"/>
                    <a:pt x="162842" y="233093"/>
                  </a:cubicBezTo>
                  <a:cubicBezTo>
                    <a:pt x="162135" y="232504"/>
                    <a:pt x="161738" y="231623"/>
                    <a:pt x="161767" y="230703"/>
                  </a:cubicBezTo>
                  <a:lnTo>
                    <a:pt x="161767" y="204300"/>
                  </a:lnTo>
                  <a:cubicBezTo>
                    <a:pt x="161644" y="203870"/>
                    <a:pt x="161644" y="203415"/>
                    <a:pt x="161767" y="202985"/>
                  </a:cubicBezTo>
                  <a:lnTo>
                    <a:pt x="165112" y="196653"/>
                  </a:lnTo>
                  <a:lnTo>
                    <a:pt x="149939" y="165949"/>
                  </a:lnTo>
                  <a:lnTo>
                    <a:pt x="132377" y="163081"/>
                  </a:lnTo>
                  <a:cubicBezTo>
                    <a:pt x="131242" y="162864"/>
                    <a:pt x="130322" y="162036"/>
                    <a:pt x="129987" y="160931"/>
                  </a:cubicBezTo>
                  <a:lnTo>
                    <a:pt x="118040" y="121863"/>
                  </a:lnTo>
                  <a:lnTo>
                    <a:pt x="98805" y="105137"/>
                  </a:lnTo>
                  <a:lnTo>
                    <a:pt x="64874" y="105137"/>
                  </a:lnTo>
                  <a:lnTo>
                    <a:pt x="64874" y="105137"/>
                  </a:lnTo>
                  <a:cubicBezTo>
                    <a:pt x="63590" y="105117"/>
                    <a:pt x="62451" y="104310"/>
                    <a:pt x="62007" y="103106"/>
                  </a:cubicBezTo>
                  <a:cubicBezTo>
                    <a:pt x="61626" y="101849"/>
                    <a:pt x="62111" y="100492"/>
                    <a:pt x="63202" y="99760"/>
                  </a:cubicBezTo>
                  <a:lnTo>
                    <a:pt x="93787" y="77777"/>
                  </a:lnTo>
                  <a:lnTo>
                    <a:pt x="111230" y="40263"/>
                  </a:lnTo>
                  <a:lnTo>
                    <a:pt x="76941" y="36559"/>
                  </a:lnTo>
                  <a:lnTo>
                    <a:pt x="53046" y="45878"/>
                  </a:lnTo>
                  <a:cubicBezTo>
                    <a:pt x="51842" y="46309"/>
                    <a:pt x="50496" y="45924"/>
                    <a:pt x="49701" y="44922"/>
                  </a:cubicBezTo>
                  <a:cubicBezTo>
                    <a:pt x="48862" y="43874"/>
                    <a:pt x="48862" y="42385"/>
                    <a:pt x="49701" y="41338"/>
                  </a:cubicBezTo>
                  <a:lnTo>
                    <a:pt x="77180" y="0"/>
                  </a:lnTo>
                  <a:lnTo>
                    <a:pt x="44205" y="6213"/>
                  </a:lnTo>
                  <a:cubicBezTo>
                    <a:pt x="43589" y="6441"/>
                    <a:pt x="42910" y="6441"/>
                    <a:pt x="42294" y="6213"/>
                  </a:cubicBezTo>
                  <a:lnTo>
                    <a:pt x="31183" y="358"/>
                  </a:lnTo>
                  <a:lnTo>
                    <a:pt x="14337" y="41816"/>
                  </a:lnTo>
                  <a:lnTo>
                    <a:pt x="20549" y="57347"/>
                  </a:lnTo>
                  <a:cubicBezTo>
                    <a:pt x="21148" y="58701"/>
                    <a:pt x="20567" y="60286"/>
                    <a:pt x="19235" y="6093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47" name="Полилиния: фигура 2331">
              <a:extLst>
                <a:ext uri="{FF2B5EF4-FFF2-40B4-BE49-F238E27FC236}">
                  <a16:creationId xmlns:a16="http://schemas.microsoft.com/office/drawing/2014/main" id="{6BF74E1B-3D30-405F-B609-F5FAB9C1DA89}"/>
                </a:ext>
              </a:extLst>
            </p:cNvPr>
            <p:cNvSpPr/>
            <p:nvPr/>
          </p:nvSpPr>
          <p:spPr>
            <a:xfrm>
              <a:off x="5211298" y="2753803"/>
              <a:ext cx="20071" cy="26881"/>
            </a:xfrm>
            <a:custGeom>
              <a:avLst/>
              <a:gdLst>
                <a:gd name="connsiteX0" fmla="*/ 20071 w 20071"/>
                <a:gd name="connsiteY0" fmla="*/ 9797 h 26881"/>
                <a:gd name="connsiteX1" fmla="*/ 15890 w 20071"/>
                <a:gd name="connsiteY1" fmla="*/ 0 h 26881"/>
                <a:gd name="connsiteX2" fmla="*/ 0 w 20071"/>
                <a:gd name="connsiteY2" fmla="*/ 8722 h 26881"/>
                <a:gd name="connsiteX3" fmla="*/ 4181 w 20071"/>
                <a:gd name="connsiteY3" fmla="*/ 26882 h 26881"/>
                <a:gd name="connsiteX4" fmla="*/ 20071 w 20071"/>
                <a:gd name="connsiteY4" fmla="*/ 9797 h 2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1" h="26881">
                  <a:moveTo>
                    <a:pt x="20071" y="9797"/>
                  </a:moveTo>
                  <a:lnTo>
                    <a:pt x="15890" y="0"/>
                  </a:lnTo>
                  <a:lnTo>
                    <a:pt x="0" y="8722"/>
                  </a:lnTo>
                  <a:lnTo>
                    <a:pt x="4181" y="26882"/>
                  </a:lnTo>
                  <a:lnTo>
                    <a:pt x="20071" y="97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48" name="Полилиния: фигура 2332">
              <a:extLst>
                <a:ext uri="{FF2B5EF4-FFF2-40B4-BE49-F238E27FC236}">
                  <a16:creationId xmlns:a16="http://schemas.microsoft.com/office/drawing/2014/main" id="{1C031EF7-4F46-4790-AD95-9558756B7C0A}"/>
                </a:ext>
              </a:extLst>
            </p:cNvPr>
            <p:cNvSpPr/>
            <p:nvPr/>
          </p:nvSpPr>
          <p:spPr>
            <a:xfrm>
              <a:off x="5207236" y="2800278"/>
              <a:ext cx="18398" cy="22580"/>
            </a:xfrm>
            <a:custGeom>
              <a:avLst/>
              <a:gdLst>
                <a:gd name="connsiteX0" fmla="*/ 0 w 18398"/>
                <a:gd name="connsiteY0" fmla="*/ 16009 h 22580"/>
                <a:gd name="connsiteX1" fmla="*/ 18399 w 18398"/>
                <a:gd name="connsiteY1" fmla="*/ 22580 h 22580"/>
                <a:gd name="connsiteX2" fmla="*/ 18040 w 18398"/>
                <a:gd name="connsiteY2" fmla="*/ 0 h 22580"/>
                <a:gd name="connsiteX3" fmla="*/ 0 w 18398"/>
                <a:gd name="connsiteY3" fmla="*/ 16009 h 22580"/>
              </a:gdLst>
              <a:ahLst/>
              <a:cxnLst>
                <a:cxn ang="0">
                  <a:pos x="connsiteX0" y="connsiteY0"/>
                </a:cxn>
                <a:cxn ang="0">
                  <a:pos x="connsiteX1" y="connsiteY1"/>
                </a:cxn>
                <a:cxn ang="0">
                  <a:pos x="connsiteX2" y="connsiteY2"/>
                </a:cxn>
                <a:cxn ang="0">
                  <a:pos x="connsiteX3" y="connsiteY3"/>
                </a:cxn>
              </a:cxnLst>
              <a:rect l="l" t="t" r="r" b="b"/>
              <a:pathLst>
                <a:path w="18398" h="22580">
                  <a:moveTo>
                    <a:pt x="0" y="16009"/>
                  </a:moveTo>
                  <a:lnTo>
                    <a:pt x="18399" y="22580"/>
                  </a:lnTo>
                  <a:lnTo>
                    <a:pt x="18040" y="0"/>
                  </a:lnTo>
                  <a:lnTo>
                    <a:pt x="0" y="160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49" name="Полилиния: фигура 2333">
              <a:extLst>
                <a:ext uri="{FF2B5EF4-FFF2-40B4-BE49-F238E27FC236}">
                  <a16:creationId xmlns:a16="http://schemas.microsoft.com/office/drawing/2014/main" id="{8367AE3A-2CEE-48D1-84BD-5A3E00777EC5}"/>
                </a:ext>
              </a:extLst>
            </p:cNvPr>
            <p:cNvSpPr/>
            <p:nvPr/>
          </p:nvSpPr>
          <p:spPr>
            <a:xfrm>
              <a:off x="5202934" y="2595023"/>
              <a:ext cx="31301" cy="37156"/>
            </a:xfrm>
            <a:custGeom>
              <a:avLst/>
              <a:gdLst>
                <a:gd name="connsiteX0" fmla="*/ 11947 w 31301"/>
                <a:gd name="connsiteY0" fmla="*/ 20430 h 37156"/>
                <a:gd name="connsiteX1" fmla="*/ 11350 w 31301"/>
                <a:gd name="connsiteY1" fmla="*/ 32377 h 37156"/>
                <a:gd name="connsiteX2" fmla="*/ 23297 w 31301"/>
                <a:gd name="connsiteY2" fmla="*/ 37156 h 37156"/>
                <a:gd name="connsiteX3" fmla="*/ 31302 w 31301"/>
                <a:gd name="connsiteY3" fmla="*/ 0 h 37156"/>
                <a:gd name="connsiteX4" fmla="*/ 0 w 31301"/>
                <a:gd name="connsiteY4" fmla="*/ 6093 h 37156"/>
                <a:gd name="connsiteX5" fmla="*/ 10753 w 31301"/>
                <a:gd name="connsiteY5" fmla="*/ 18040 h 37156"/>
                <a:gd name="connsiteX6" fmla="*/ 11947 w 31301"/>
                <a:gd name="connsiteY6" fmla="*/ 20430 h 3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1" h="37156">
                  <a:moveTo>
                    <a:pt x="11947" y="20430"/>
                  </a:moveTo>
                  <a:lnTo>
                    <a:pt x="11350" y="32377"/>
                  </a:lnTo>
                  <a:lnTo>
                    <a:pt x="23297" y="37156"/>
                  </a:lnTo>
                  <a:lnTo>
                    <a:pt x="31302" y="0"/>
                  </a:lnTo>
                  <a:lnTo>
                    <a:pt x="0" y="6093"/>
                  </a:lnTo>
                  <a:lnTo>
                    <a:pt x="10753" y="18040"/>
                  </a:lnTo>
                  <a:cubicBezTo>
                    <a:pt x="11490" y="18616"/>
                    <a:pt x="11929" y="19494"/>
                    <a:pt x="11947" y="2043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50" name="Полилиния: фигура 2334">
              <a:extLst>
                <a:ext uri="{FF2B5EF4-FFF2-40B4-BE49-F238E27FC236}">
                  <a16:creationId xmlns:a16="http://schemas.microsoft.com/office/drawing/2014/main" id="{B39CD328-3A25-4A54-A7F9-DEAE3153F67F}"/>
                </a:ext>
              </a:extLst>
            </p:cNvPr>
            <p:cNvSpPr/>
            <p:nvPr/>
          </p:nvSpPr>
          <p:spPr>
            <a:xfrm>
              <a:off x="5356338" y="2665153"/>
              <a:ext cx="28554" cy="41457"/>
            </a:xfrm>
            <a:custGeom>
              <a:avLst/>
              <a:gdLst>
                <a:gd name="connsiteX0" fmla="*/ 24970 w 28554"/>
                <a:gd name="connsiteY0" fmla="*/ 0 h 41457"/>
                <a:gd name="connsiteX1" fmla="*/ 0 w 28554"/>
                <a:gd name="connsiteY1" fmla="*/ 23656 h 41457"/>
                <a:gd name="connsiteX2" fmla="*/ 13262 w 28554"/>
                <a:gd name="connsiteY2" fmla="*/ 41457 h 41457"/>
                <a:gd name="connsiteX3" fmla="*/ 28554 w 28554"/>
                <a:gd name="connsiteY3" fmla="*/ 8961 h 41457"/>
                <a:gd name="connsiteX4" fmla="*/ 24970 w 28554"/>
                <a:gd name="connsiteY4" fmla="*/ 0 h 4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54" h="41457">
                  <a:moveTo>
                    <a:pt x="24970" y="0"/>
                  </a:moveTo>
                  <a:lnTo>
                    <a:pt x="0" y="23656"/>
                  </a:lnTo>
                  <a:lnTo>
                    <a:pt x="13262" y="41457"/>
                  </a:lnTo>
                  <a:lnTo>
                    <a:pt x="28554" y="8961"/>
                  </a:lnTo>
                  <a:lnTo>
                    <a:pt x="2497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51" name="Полилиния: фигура 2335">
              <a:extLst>
                <a:ext uri="{FF2B5EF4-FFF2-40B4-BE49-F238E27FC236}">
                  <a16:creationId xmlns:a16="http://schemas.microsoft.com/office/drawing/2014/main" id="{11ACBADB-D16E-4485-B0C9-31E152E53A1C}"/>
                </a:ext>
              </a:extLst>
            </p:cNvPr>
            <p:cNvSpPr/>
            <p:nvPr/>
          </p:nvSpPr>
          <p:spPr>
            <a:xfrm>
              <a:off x="5312252" y="2731342"/>
              <a:ext cx="26642" cy="20310"/>
            </a:xfrm>
            <a:custGeom>
              <a:avLst/>
              <a:gdLst>
                <a:gd name="connsiteX0" fmla="*/ 3226 w 26642"/>
                <a:gd name="connsiteY0" fmla="*/ 2867 h 20310"/>
                <a:gd name="connsiteX1" fmla="*/ 0 w 26642"/>
                <a:gd name="connsiteY1" fmla="*/ 20311 h 20310"/>
                <a:gd name="connsiteX2" fmla="*/ 18041 w 26642"/>
                <a:gd name="connsiteY2" fmla="*/ 20311 h 20310"/>
                <a:gd name="connsiteX3" fmla="*/ 26643 w 26642"/>
                <a:gd name="connsiteY3" fmla="*/ 0 h 20310"/>
                <a:gd name="connsiteX4" fmla="*/ 3226 w 26642"/>
                <a:gd name="connsiteY4" fmla="*/ 2867 h 2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2" h="20310">
                  <a:moveTo>
                    <a:pt x="3226" y="2867"/>
                  </a:moveTo>
                  <a:lnTo>
                    <a:pt x="0" y="20311"/>
                  </a:lnTo>
                  <a:lnTo>
                    <a:pt x="18041" y="20311"/>
                  </a:lnTo>
                  <a:lnTo>
                    <a:pt x="26643" y="0"/>
                  </a:lnTo>
                  <a:lnTo>
                    <a:pt x="3226" y="28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52" name="Полилиния: фигура 2336">
              <a:extLst>
                <a:ext uri="{FF2B5EF4-FFF2-40B4-BE49-F238E27FC236}">
                  <a16:creationId xmlns:a16="http://schemas.microsoft.com/office/drawing/2014/main" id="{068662B2-D016-4989-AF06-F58ABE6835B6}"/>
                </a:ext>
              </a:extLst>
            </p:cNvPr>
            <p:cNvSpPr/>
            <p:nvPr/>
          </p:nvSpPr>
          <p:spPr>
            <a:xfrm>
              <a:off x="5194930" y="2905056"/>
              <a:ext cx="57585" cy="45399"/>
            </a:xfrm>
            <a:custGeom>
              <a:avLst/>
              <a:gdLst>
                <a:gd name="connsiteX0" fmla="*/ 57586 w 57585"/>
                <a:gd name="connsiteY0" fmla="*/ 27479 h 45399"/>
                <a:gd name="connsiteX1" fmla="*/ 36917 w 57585"/>
                <a:gd name="connsiteY1" fmla="*/ 0 h 45399"/>
                <a:gd name="connsiteX2" fmla="*/ 23058 w 57585"/>
                <a:gd name="connsiteY2" fmla="*/ 7646 h 45399"/>
                <a:gd name="connsiteX3" fmla="*/ 18996 w 57585"/>
                <a:gd name="connsiteY3" fmla="*/ 6571 h 45399"/>
                <a:gd name="connsiteX4" fmla="*/ 17443 w 57585"/>
                <a:gd name="connsiteY4" fmla="*/ 3704 h 45399"/>
                <a:gd name="connsiteX5" fmla="*/ 0 w 57585"/>
                <a:gd name="connsiteY5" fmla="*/ 39546 h 45399"/>
                <a:gd name="connsiteX6" fmla="*/ 5854 w 57585"/>
                <a:gd name="connsiteY6" fmla="*/ 45400 h 45399"/>
                <a:gd name="connsiteX7" fmla="*/ 21147 w 57585"/>
                <a:gd name="connsiteY7" fmla="*/ 32616 h 45399"/>
                <a:gd name="connsiteX8" fmla="*/ 25089 w 57585"/>
                <a:gd name="connsiteY8" fmla="*/ 32616 h 45399"/>
                <a:gd name="connsiteX9" fmla="*/ 37992 w 57585"/>
                <a:gd name="connsiteY9" fmla="*/ 45280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85" h="45399">
                  <a:moveTo>
                    <a:pt x="57586" y="27479"/>
                  </a:moveTo>
                  <a:lnTo>
                    <a:pt x="36917" y="0"/>
                  </a:lnTo>
                  <a:lnTo>
                    <a:pt x="23058" y="7646"/>
                  </a:lnTo>
                  <a:cubicBezTo>
                    <a:pt x="21624" y="8340"/>
                    <a:pt x="19899" y="7883"/>
                    <a:pt x="18996" y="6571"/>
                  </a:cubicBezTo>
                  <a:lnTo>
                    <a:pt x="17443" y="3704"/>
                  </a:lnTo>
                  <a:lnTo>
                    <a:pt x="0" y="39546"/>
                  </a:lnTo>
                  <a:lnTo>
                    <a:pt x="5854" y="45400"/>
                  </a:lnTo>
                  <a:lnTo>
                    <a:pt x="21147" y="32616"/>
                  </a:lnTo>
                  <a:cubicBezTo>
                    <a:pt x="22253" y="31569"/>
                    <a:pt x="23984" y="31569"/>
                    <a:pt x="25089" y="32616"/>
                  </a:cubicBezTo>
                  <a:lnTo>
                    <a:pt x="37992" y="452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53" name="Полилиния: фигура 2337">
              <a:extLst>
                <a:ext uri="{FF2B5EF4-FFF2-40B4-BE49-F238E27FC236}">
                  <a16:creationId xmlns:a16="http://schemas.microsoft.com/office/drawing/2014/main" id="{54B7E655-4560-4661-A51E-765BB3580073}"/>
                </a:ext>
              </a:extLst>
            </p:cNvPr>
            <p:cNvSpPr/>
            <p:nvPr/>
          </p:nvSpPr>
          <p:spPr>
            <a:xfrm>
              <a:off x="5122768" y="2904459"/>
              <a:ext cx="113977" cy="150417"/>
            </a:xfrm>
            <a:custGeom>
              <a:avLst/>
              <a:gdLst>
                <a:gd name="connsiteX0" fmla="*/ 79211 w 113977"/>
                <a:gd name="connsiteY0" fmla="*/ 9439 h 150417"/>
                <a:gd name="connsiteX1" fmla="*/ 76702 w 113977"/>
                <a:gd name="connsiteY1" fmla="*/ 9439 h 150417"/>
                <a:gd name="connsiteX2" fmla="*/ 74671 w 113977"/>
                <a:gd name="connsiteY2" fmla="*/ 7766 h 150417"/>
                <a:gd name="connsiteX3" fmla="*/ 70967 w 113977"/>
                <a:gd name="connsiteY3" fmla="*/ 0 h 150417"/>
                <a:gd name="connsiteX4" fmla="*/ 48984 w 113977"/>
                <a:gd name="connsiteY4" fmla="*/ 17682 h 150417"/>
                <a:gd name="connsiteX5" fmla="*/ 60932 w 113977"/>
                <a:gd name="connsiteY5" fmla="*/ 22939 h 150417"/>
                <a:gd name="connsiteX6" fmla="*/ 62298 w 113977"/>
                <a:gd name="connsiteY6" fmla="*/ 26936 h 150417"/>
                <a:gd name="connsiteX7" fmla="*/ 62126 w 113977"/>
                <a:gd name="connsiteY7" fmla="*/ 27240 h 150417"/>
                <a:gd name="connsiteX8" fmla="*/ 50776 w 113977"/>
                <a:gd name="connsiteY8" fmla="*/ 44205 h 150417"/>
                <a:gd name="connsiteX9" fmla="*/ 47909 w 113977"/>
                <a:gd name="connsiteY9" fmla="*/ 45519 h 150417"/>
                <a:gd name="connsiteX10" fmla="*/ 15293 w 113977"/>
                <a:gd name="connsiteY10" fmla="*/ 41218 h 150417"/>
                <a:gd name="connsiteX11" fmla="*/ 22222 w 113977"/>
                <a:gd name="connsiteY11" fmla="*/ 51732 h 150417"/>
                <a:gd name="connsiteX12" fmla="*/ 22222 w 113977"/>
                <a:gd name="connsiteY12" fmla="*/ 55316 h 150417"/>
                <a:gd name="connsiteX13" fmla="*/ 10991 w 113977"/>
                <a:gd name="connsiteY13" fmla="*/ 67264 h 150417"/>
                <a:gd name="connsiteX14" fmla="*/ 38470 w 113977"/>
                <a:gd name="connsiteY14" fmla="*/ 76224 h 150417"/>
                <a:gd name="connsiteX15" fmla="*/ 40502 w 113977"/>
                <a:gd name="connsiteY15" fmla="*/ 78375 h 150417"/>
                <a:gd name="connsiteX16" fmla="*/ 39785 w 113977"/>
                <a:gd name="connsiteY16" fmla="*/ 81122 h 150417"/>
                <a:gd name="connsiteX17" fmla="*/ 0 w 113977"/>
                <a:gd name="connsiteY17" fmla="*/ 123655 h 150417"/>
                <a:gd name="connsiteX18" fmla="*/ 15053 w 113977"/>
                <a:gd name="connsiteY18" fmla="*/ 134288 h 150417"/>
                <a:gd name="connsiteX19" fmla="*/ 16367 w 113977"/>
                <a:gd name="connsiteY19" fmla="*/ 136558 h 150417"/>
                <a:gd name="connsiteX20" fmla="*/ 17323 w 113977"/>
                <a:gd name="connsiteY20" fmla="*/ 150417 h 150417"/>
                <a:gd name="connsiteX21" fmla="*/ 46833 w 113977"/>
                <a:gd name="connsiteY21" fmla="*/ 145041 h 150417"/>
                <a:gd name="connsiteX22" fmla="*/ 71684 w 113977"/>
                <a:gd name="connsiteY22" fmla="*/ 125208 h 150417"/>
                <a:gd name="connsiteX23" fmla="*/ 73237 w 113977"/>
                <a:gd name="connsiteY23" fmla="*/ 124491 h 150417"/>
                <a:gd name="connsiteX24" fmla="*/ 104778 w 113977"/>
                <a:gd name="connsiteY24" fmla="*/ 121266 h 150417"/>
                <a:gd name="connsiteX25" fmla="*/ 113978 w 113977"/>
                <a:gd name="connsiteY25" fmla="*/ 91995 h 150417"/>
                <a:gd name="connsiteX26" fmla="*/ 107885 w 113977"/>
                <a:gd name="connsiteY26" fmla="*/ 50418 h 150417"/>
                <a:gd name="connsiteX27" fmla="*/ 95937 w 113977"/>
                <a:gd name="connsiteY27" fmla="*/ 38470 h 150417"/>
                <a:gd name="connsiteX28" fmla="*/ 80525 w 113977"/>
                <a:gd name="connsiteY28" fmla="*/ 51374 h 150417"/>
                <a:gd name="connsiteX29" fmla="*/ 76583 w 113977"/>
                <a:gd name="connsiteY29" fmla="*/ 51374 h 150417"/>
                <a:gd name="connsiteX30" fmla="*/ 67264 w 113977"/>
                <a:gd name="connsiteY30" fmla="*/ 42055 h 150417"/>
                <a:gd name="connsiteX31" fmla="*/ 66666 w 113977"/>
                <a:gd name="connsiteY31" fmla="*/ 38590 h 150417"/>
                <a:gd name="connsiteX32" fmla="*/ 81959 w 113977"/>
                <a:gd name="connsiteY32" fmla="*/ 7168 h 15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3977" h="150417">
                  <a:moveTo>
                    <a:pt x="79211" y="9439"/>
                  </a:moveTo>
                  <a:cubicBezTo>
                    <a:pt x="78409" y="9777"/>
                    <a:pt x="77504" y="9777"/>
                    <a:pt x="76702" y="9439"/>
                  </a:cubicBezTo>
                  <a:cubicBezTo>
                    <a:pt x="75811" y="9209"/>
                    <a:pt x="75067" y="8597"/>
                    <a:pt x="74671" y="7766"/>
                  </a:cubicBezTo>
                  <a:lnTo>
                    <a:pt x="70967" y="0"/>
                  </a:lnTo>
                  <a:lnTo>
                    <a:pt x="48984" y="17682"/>
                  </a:lnTo>
                  <a:lnTo>
                    <a:pt x="60932" y="22939"/>
                  </a:lnTo>
                  <a:cubicBezTo>
                    <a:pt x="62413" y="23665"/>
                    <a:pt x="63024" y="25455"/>
                    <a:pt x="62298" y="26936"/>
                  </a:cubicBezTo>
                  <a:cubicBezTo>
                    <a:pt x="62247" y="27040"/>
                    <a:pt x="62189" y="27142"/>
                    <a:pt x="62126" y="27240"/>
                  </a:cubicBezTo>
                  <a:lnTo>
                    <a:pt x="50776" y="44205"/>
                  </a:lnTo>
                  <a:cubicBezTo>
                    <a:pt x="50148" y="45153"/>
                    <a:pt x="49037" y="45663"/>
                    <a:pt x="47909" y="45519"/>
                  </a:cubicBezTo>
                  <a:lnTo>
                    <a:pt x="15293" y="41218"/>
                  </a:lnTo>
                  <a:lnTo>
                    <a:pt x="22222" y="51732"/>
                  </a:lnTo>
                  <a:cubicBezTo>
                    <a:pt x="23108" y="52762"/>
                    <a:pt x="23108" y="54286"/>
                    <a:pt x="22222" y="55316"/>
                  </a:cubicBezTo>
                  <a:lnTo>
                    <a:pt x="10991" y="67264"/>
                  </a:lnTo>
                  <a:lnTo>
                    <a:pt x="38470" y="76224"/>
                  </a:lnTo>
                  <a:cubicBezTo>
                    <a:pt x="39467" y="76552"/>
                    <a:pt x="40231" y="77361"/>
                    <a:pt x="40502" y="78375"/>
                  </a:cubicBezTo>
                  <a:cubicBezTo>
                    <a:pt x="40765" y="79353"/>
                    <a:pt x="40493" y="80397"/>
                    <a:pt x="39785" y="81122"/>
                  </a:cubicBezTo>
                  <a:lnTo>
                    <a:pt x="0" y="123655"/>
                  </a:lnTo>
                  <a:lnTo>
                    <a:pt x="15053" y="134288"/>
                  </a:lnTo>
                  <a:cubicBezTo>
                    <a:pt x="15884" y="134737"/>
                    <a:pt x="16392" y="135615"/>
                    <a:pt x="16367" y="136558"/>
                  </a:cubicBezTo>
                  <a:lnTo>
                    <a:pt x="17323" y="150417"/>
                  </a:lnTo>
                  <a:lnTo>
                    <a:pt x="46833" y="145041"/>
                  </a:lnTo>
                  <a:lnTo>
                    <a:pt x="71684" y="125208"/>
                  </a:lnTo>
                  <a:cubicBezTo>
                    <a:pt x="72139" y="124851"/>
                    <a:pt x="72671" y="124606"/>
                    <a:pt x="73237" y="124491"/>
                  </a:cubicBezTo>
                  <a:lnTo>
                    <a:pt x="104778" y="121266"/>
                  </a:lnTo>
                  <a:lnTo>
                    <a:pt x="113978" y="91995"/>
                  </a:lnTo>
                  <a:lnTo>
                    <a:pt x="107885" y="50418"/>
                  </a:lnTo>
                  <a:lnTo>
                    <a:pt x="95937" y="38470"/>
                  </a:lnTo>
                  <a:lnTo>
                    <a:pt x="80525" y="51374"/>
                  </a:lnTo>
                  <a:cubicBezTo>
                    <a:pt x="79419" y="52420"/>
                    <a:pt x="77688" y="52420"/>
                    <a:pt x="76583" y="51374"/>
                  </a:cubicBezTo>
                  <a:lnTo>
                    <a:pt x="67264" y="42055"/>
                  </a:lnTo>
                  <a:cubicBezTo>
                    <a:pt x="66297" y="41172"/>
                    <a:pt x="66051" y="39746"/>
                    <a:pt x="66666" y="38590"/>
                  </a:cubicBezTo>
                  <a:lnTo>
                    <a:pt x="81959" y="71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54" name="Полилиния: фигура 2338">
              <a:extLst>
                <a:ext uri="{FF2B5EF4-FFF2-40B4-BE49-F238E27FC236}">
                  <a16:creationId xmlns:a16="http://schemas.microsoft.com/office/drawing/2014/main" id="{6DC1E7CD-E765-4F00-8D48-767285456BE7}"/>
                </a:ext>
              </a:extLst>
            </p:cNvPr>
            <p:cNvSpPr/>
            <p:nvPr/>
          </p:nvSpPr>
          <p:spPr>
            <a:xfrm>
              <a:off x="5217869" y="2943885"/>
              <a:ext cx="12186" cy="12066"/>
            </a:xfrm>
            <a:custGeom>
              <a:avLst/>
              <a:gdLst>
                <a:gd name="connsiteX0" fmla="*/ 12186 w 12186"/>
                <a:gd name="connsiteY0" fmla="*/ 12067 h 12066"/>
                <a:gd name="connsiteX1" fmla="*/ 0 w 12186"/>
                <a:gd name="connsiteY1" fmla="*/ 0 h 12066"/>
                <a:gd name="connsiteX2" fmla="*/ 12186 w 12186"/>
                <a:gd name="connsiteY2" fmla="*/ 12067 h 12066"/>
                <a:gd name="connsiteX3" fmla="*/ 12186 w 12186"/>
                <a:gd name="connsiteY3" fmla="*/ 12067 h 12066"/>
              </a:gdLst>
              <a:ahLst/>
              <a:cxnLst>
                <a:cxn ang="0">
                  <a:pos x="connsiteX0" y="connsiteY0"/>
                </a:cxn>
                <a:cxn ang="0">
                  <a:pos x="connsiteX1" y="connsiteY1"/>
                </a:cxn>
                <a:cxn ang="0">
                  <a:pos x="connsiteX2" y="connsiteY2"/>
                </a:cxn>
                <a:cxn ang="0">
                  <a:pos x="connsiteX3" y="connsiteY3"/>
                </a:cxn>
              </a:cxnLst>
              <a:rect l="l" t="t" r="r" b="b"/>
              <a:pathLst>
                <a:path w="12186" h="12066">
                  <a:moveTo>
                    <a:pt x="12186" y="12067"/>
                  </a:moveTo>
                  <a:lnTo>
                    <a:pt x="0" y="0"/>
                  </a:lnTo>
                  <a:lnTo>
                    <a:pt x="12186" y="12067"/>
                  </a:lnTo>
                  <a:lnTo>
                    <a:pt x="12186" y="120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55" name="Полилиния: фигура 2339">
              <a:extLst>
                <a:ext uri="{FF2B5EF4-FFF2-40B4-BE49-F238E27FC236}">
                  <a16:creationId xmlns:a16="http://schemas.microsoft.com/office/drawing/2014/main" id="{5148B9CE-DAEE-42F0-BFF1-119E747EDC56}"/>
                </a:ext>
              </a:extLst>
            </p:cNvPr>
            <p:cNvSpPr/>
            <p:nvPr/>
          </p:nvSpPr>
          <p:spPr>
            <a:xfrm>
              <a:off x="3390761" y="4562272"/>
              <a:ext cx="1062835" cy="1171676"/>
            </a:xfrm>
            <a:custGeom>
              <a:avLst/>
              <a:gdLst>
                <a:gd name="connsiteX0" fmla="*/ 524608 w 1062835"/>
                <a:gd name="connsiteY0" fmla="*/ 87335 h 1171676"/>
                <a:gd name="connsiteX1" fmla="*/ 512661 w 1062835"/>
                <a:gd name="connsiteY1" fmla="*/ 72879 h 1171676"/>
                <a:gd name="connsiteX2" fmla="*/ 492828 w 1062835"/>
                <a:gd name="connsiteY2" fmla="*/ 82556 h 1171676"/>
                <a:gd name="connsiteX3" fmla="*/ 497129 w 1062835"/>
                <a:gd name="connsiteY3" fmla="*/ 95937 h 1171676"/>
                <a:gd name="connsiteX4" fmla="*/ 497129 w 1062835"/>
                <a:gd name="connsiteY4" fmla="*/ 98566 h 1171676"/>
                <a:gd name="connsiteX5" fmla="*/ 494739 w 1062835"/>
                <a:gd name="connsiteY5" fmla="*/ 99880 h 1171676"/>
                <a:gd name="connsiteX6" fmla="*/ 471562 w 1062835"/>
                <a:gd name="connsiteY6" fmla="*/ 100597 h 1171676"/>
                <a:gd name="connsiteX7" fmla="*/ 446711 w 1062835"/>
                <a:gd name="connsiteY7" fmla="*/ 101194 h 1171676"/>
                <a:gd name="connsiteX8" fmla="*/ 440379 w 1062835"/>
                <a:gd name="connsiteY8" fmla="*/ 108363 h 1171676"/>
                <a:gd name="connsiteX9" fmla="*/ 436914 w 1062835"/>
                <a:gd name="connsiteY9" fmla="*/ 108960 h 1171676"/>
                <a:gd name="connsiteX10" fmla="*/ 427595 w 1062835"/>
                <a:gd name="connsiteY10" fmla="*/ 104659 h 1171676"/>
                <a:gd name="connsiteX11" fmla="*/ 421383 w 1062835"/>
                <a:gd name="connsiteY11" fmla="*/ 113261 h 1171676"/>
                <a:gd name="connsiteX12" fmla="*/ 419949 w 1062835"/>
                <a:gd name="connsiteY12" fmla="*/ 114456 h 1171676"/>
                <a:gd name="connsiteX13" fmla="*/ 404059 w 1062835"/>
                <a:gd name="connsiteY13" fmla="*/ 119832 h 1171676"/>
                <a:gd name="connsiteX14" fmla="*/ 402864 w 1062835"/>
                <a:gd name="connsiteY14" fmla="*/ 119832 h 1171676"/>
                <a:gd name="connsiteX15" fmla="*/ 400833 w 1062835"/>
                <a:gd name="connsiteY15" fmla="*/ 118995 h 1171676"/>
                <a:gd name="connsiteX16" fmla="*/ 383629 w 1062835"/>
                <a:gd name="connsiteY16" fmla="*/ 100358 h 1171676"/>
                <a:gd name="connsiteX17" fmla="*/ 382793 w 1062835"/>
                <a:gd name="connsiteY17" fmla="*/ 98326 h 1171676"/>
                <a:gd name="connsiteX18" fmla="*/ 382793 w 1062835"/>
                <a:gd name="connsiteY18" fmla="*/ 75985 h 1171676"/>
                <a:gd name="connsiteX19" fmla="*/ 373235 w 1062835"/>
                <a:gd name="connsiteY19" fmla="*/ 63440 h 1171676"/>
                <a:gd name="connsiteX20" fmla="*/ 373235 w 1062835"/>
                <a:gd name="connsiteY20" fmla="*/ 59976 h 1171676"/>
                <a:gd name="connsiteX21" fmla="*/ 391276 w 1062835"/>
                <a:gd name="connsiteY21" fmla="*/ 33094 h 1171676"/>
                <a:gd name="connsiteX22" fmla="*/ 373952 w 1062835"/>
                <a:gd name="connsiteY22" fmla="*/ 0 h 1171676"/>
                <a:gd name="connsiteX23" fmla="*/ 355314 w 1062835"/>
                <a:gd name="connsiteY23" fmla="*/ 1912 h 1171676"/>
                <a:gd name="connsiteX24" fmla="*/ 348982 w 1062835"/>
                <a:gd name="connsiteY24" fmla="*/ 19474 h 1171676"/>
                <a:gd name="connsiteX25" fmla="*/ 346234 w 1062835"/>
                <a:gd name="connsiteY25" fmla="*/ 21505 h 1171676"/>
                <a:gd name="connsiteX26" fmla="*/ 336915 w 1062835"/>
                <a:gd name="connsiteY26" fmla="*/ 21505 h 1171676"/>
                <a:gd name="connsiteX27" fmla="*/ 325685 w 1062835"/>
                <a:gd name="connsiteY27" fmla="*/ 34647 h 1171676"/>
                <a:gd name="connsiteX28" fmla="*/ 322100 w 1062835"/>
                <a:gd name="connsiteY28" fmla="*/ 35364 h 1171676"/>
                <a:gd name="connsiteX29" fmla="*/ 309317 w 1062835"/>
                <a:gd name="connsiteY29" fmla="*/ 29271 h 1171676"/>
                <a:gd name="connsiteX30" fmla="*/ 299998 w 1062835"/>
                <a:gd name="connsiteY30" fmla="*/ 41218 h 1171676"/>
                <a:gd name="connsiteX31" fmla="*/ 295936 w 1062835"/>
                <a:gd name="connsiteY31" fmla="*/ 41816 h 1171676"/>
                <a:gd name="connsiteX32" fmla="*/ 266545 w 1062835"/>
                <a:gd name="connsiteY32" fmla="*/ 22700 h 1171676"/>
                <a:gd name="connsiteX33" fmla="*/ 251969 w 1062835"/>
                <a:gd name="connsiteY33" fmla="*/ 22700 h 1171676"/>
                <a:gd name="connsiteX34" fmla="*/ 269771 w 1062835"/>
                <a:gd name="connsiteY34" fmla="*/ 64755 h 1171676"/>
                <a:gd name="connsiteX35" fmla="*/ 287095 w 1062835"/>
                <a:gd name="connsiteY35" fmla="*/ 77897 h 1171676"/>
                <a:gd name="connsiteX36" fmla="*/ 288289 w 1062835"/>
                <a:gd name="connsiteY36" fmla="*/ 80406 h 1171676"/>
                <a:gd name="connsiteX37" fmla="*/ 286975 w 1062835"/>
                <a:gd name="connsiteY37" fmla="*/ 82795 h 1171676"/>
                <a:gd name="connsiteX38" fmla="*/ 244443 w 1062835"/>
                <a:gd name="connsiteY38" fmla="*/ 110752 h 1171676"/>
                <a:gd name="connsiteX39" fmla="*/ 237633 w 1062835"/>
                <a:gd name="connsiteY39" fmla="*/ 124611 h 1171676"/>
                <a:gd name="connsiteX40" fmla="*/ 235004 w 1062835"/>
                <a:gd name="connsiteY40" fmla="*/ 126284 h 1171676"/>
                <a:gd name="connsiteX41" fmla="*/ 204299 w 1062835"/>
                <a:gd name="connsiteY41" fmla="*/ 126284 h 1171676"/>
                <a:gd name="connsiteX42" fmla="*/ 204299 w 1062835"/>
                <a:gd name="connsiteY42" fmla="*/ 126284 h 1171676"/>
                <a:gd name="connsiteX43" fmla="*/ 201790 w 1062835"/>
                <a:gd name="connsiteY43" fmla="*/ 124969 h 1171676"/>
                <a:gd name="connsiteX44" fmla="*/ 192711 w 1062835"/>
                <a:gd name="connsiteY44" fmla="*/ 111230 h 1171676"/>
                <a:gd name="connsiteX45" fmla="*/ 175387 w 1062835"/>
                <a:gd name="connsiteY45" fmla="*/ 118159 h 1171676"/>
                <a:gd name="connsiteX46" fmla="*/ 172878 w 1062835"/>
                <a:gd name="connsiteY46" fmla="*/ 118159 h 1171676"/>
                <a:gd name="connsiteX47" fmla="*/ 171444 w 1062835"/>
                <a:gd name="connsiteY47" fmla="*/ 116128 h 1171676"/>
                <a:gd name="connsiteX48" fmla="*/ 166785 w 1062835"/>
                <a:gd name="connsiteY48" fmla="*/ 90919 h 1171676"/>
                <a:gd name="connsiteX49" fmla="*/ 154240 w 1062835"/>
                <a:gd name="connsiteY49" fmla="*/ 90919 h 1171676"/>
                <a:gd name="connsiteX50" fmla="*/ 154240 w 1062835"/>
                <a:gd name="connsiteY50" fmla="*/ 99044 h 1171676"/>
                <a:gd name="connsiteX51" fmla="*/ 151253 w 1062835"/>
                <a:gd name="connsiteY51" fmla="*/ 102030 h 1171676"/>
                <a:gd name="connsiteX52" fmla="*/ 111947 w 1062835"/>
                <a:gd name="connsiteY52" fmla="*/ 102030 h 1171676"/>
                <a:gd name="connsiteX53" fmla="*/ 111947 w 1062835"/>
                <a:gd name="connsiteY53" fmla="*/ 111827 h 1171676"/>
                <a:gd name="connsiteX54" fmla="*/ 132018 w 1062835"/>
                <a:gd name="connsiteY54" fmla="*/ 127598 h 1171676"/>
                <a:gd name="connsiteX55" fmla="*/ 132974 w 1062835"/>
                <a:gd name="connsiteY55" fmla="*/ 130704 h 1171676"/>
                <a:gd name="connsiteX56" fmla="*/ 130465 w 1062835"/>
                <a:gd name="connsiteY56" fmla="*/ 132855 h 1171676"/>
                <a:gd name="connsiteX57" fmla="*/ 109079 w 1062835"/>
                <a:gd name="connsiteY57" fmla="*/ 135005 h 1171676"/>
                <a:gd name="connsiteX58" fmla="*/ 109079 w 1062835"/>
                <a:gd name="connsiteY58" fmla="*/ 149820 h 1171676"/>
                <a:gd name="connsiteX59" fmla="*/ 128553 w 1062835"/>
                <a:gd name="connsiteY59" fmla="*/ 181600 h 1171676"/>
                <a:gd name="connsiteX60" fmla="*/ 128553 w 1062835"/>
                <a:gd name="connsiteY60" fmla="*/ 183511 h 1171676"/>
                <a:gd name="connsiteX61" fmla="*/ 110632 w 1062835"/>
                <a:gd name="connsiteY61" fmla="*/ 280882 h 1171676"/>
                <a:gd name="connsiteX62" fmla="*/ 109199 w 1062835"/>
                <a:gd name="connsiteY62" fmla="*/ 282913 h 1171676"/>
                <a:gd name="connsiteX63" fmla="*/ 106690 w 1062835"/>
                <a:gd name="connsiteY63" fmla="*/ 282913 h 1171676"/>
                <a:gd name="connsiteX64" fmla="*/ 86140 w 1062835"/>
                <a:gd name="connsiteY64" fmla="*/ 276342 h 1171676"/>
                <a:gd name="connsiteX65" fmla="*/ 78852 w 1062835"/>
                <a:gd name="connsiteY65" fmla="*/ 282435 h 1171676"/>
                <a:gd name="connsiteX66" fmla="*/ 78136 w 1062835"/>
                <a:gd name="connsiteY66" fmla="*/ 282435 h 1171676"/>
                <a:gd name="connsiteX67" fmla="*/ 31063 w 1062835"/>
                <a:gd name="connsiteY67" fmla="*/ 302507 h 1171676"/>
                <a:gd name="connsiteX68" fmla="*/ 23178 w 1062835"/>
                <a:gd name="connsiteY68" fmla="*/ 337632 h 1171676"/>
                <a:gd name="connsiteX69" fmla="*/ 22341 w 1062835"/>
                <a:gd name="connsiteY69" fmla="*/ 339066 h 1171676"/>
                <a:gd name="connsiteX70" fmla="*/ 0 w 1062835"/>
                <a:gd name="connsiteY70" fmla="*/ 362960 h 1171676"/>
                <a:gd name="connsiteX71" fmla="*/ 3943 w 1062835"/>
                <a:gd name="connsiteY71" fmla="*/ 390081 h 1171676"/>
                <a:gd name="connsiteX72" fmla="*/ 25209 w 1062835"/>
                <a:gd name="connsiteY72" fmla="*/ 408599 h 1171676"/>
                <a:gd name="connsiteX73" fmla="*/ 26165 w 1062835"/>
                <a:gd name="connsiteY73" fmla="*/ 411228 h 1171676"/>
                <a:gd name="connsiteX74" fmla="*/ 24970 w 1062835"/>
                <a:gd name="connsiteY74" fmla="*/ 421383 h 1171676"/>
                <a:gd name="connsiteX75" fmla="*/ 40262 w 1062835"/>
                <a:gd name="connsiteY75" fmla="*/ 424848 h 1171676"/>
                <a:gd name="connsiteX76" fmla="*/ 42055 w 1062835"/>
                <a:gd name="connsiteY76" fmla="*/ 426042 h 1171676"/>
                <a:gd name="connsiteX77" fmla="*/ 50896 w 1062835"/>
                <a:gd name="connsiteY77" fmla="*/ 437990 h 1171676"/>
                <a:gd name="connsiteX78" fmla="*/ 67861 w 1062835"/>
                <a:gd name="connsiteY78" fmla="*/ 437990 h 1171676"/>
                <a:gd name="connsiteX79" fmla="*/ 86260 w 1062835"/>
                <a:gd name="connsiteY79" fmla="*/ 424967 h 1171676"/>
                <a:gd name="connsiteX80" fmla="*/ 89366 w 1062835"/>
                <a:gd name="connsiteY80" fmla="*/ 424967 h 1171676"/>
                <a:gd name="connsiteX81" fmla="*/ 91039 w 1062835"/>
                <a:gd name="connsiteY81" fmla="*/ 427596 h 1171676"/>
                <a:gd name="connsiteX82" fmla="*/ 91039 w 1062835"/>
                <a:gd name="connsiteY82" fmla="*/ 463438 h 1171676"/>
                <a:gd name="connsiteX83" fmla="*/ 102986 w 1062835"/>
                <a:gd name="connsiteY83" fmla="*/ 472279 h 1171676"/>
                <a:gd name="connsiteX84" fmla="*/ 115531 w 1062835"/>
                <a:gd name="connsiteY84" fmla="*/ 465110 h 1171676"/>
                <a:gd name="connsiteX85" fmla="*/ 115531 w 1062835"/>
                <a:gd name="connsiteY85" fmla="*/ 465110 h 1171676"/>
                <a:gd name="connsiteX86" fmla="*/ 117562 w 1062835"/>
                <a:gd name="connsiteY86" fmla="*/ 465110 h 1171676"/>
                <a:gd name="connsiteX87" fmla="*/ 117562 w 1062835"/>
                <a:gd name="connsiteY87" fmla="*/ 465110 h 1171676"/>
                <a:gd name="connsiteX88" fmla="*/ 145280 w 1062835"/>
                <a:gd name="connsiteY88" fmla="*/ 472757 h 1171676"/>
                <a:gd name="connsiteX89" fmla="*/ 191635 w 1062835"/>
                <a:gd name="connsiteY89" fmla="*/ 438348 h 1171676"/>
                <a:gd name="connsiteX90" fmla="*/ 192472 w 1062835"/>
                <a:gd name="connsiteY90" fmla="*/ 438348 h 1171676"/>
                <a:gd name="connsiteX91" fmla="*/ 226641 w 1062835"/>
                <a:gd name="connsiteY91" fmla="*/ 426401 h 1171676"/>
                <a:gd name="connsiteX92" fmla="*/ 229389 w 1062835"/>
                <a:gd name="connsiteY92" fmla="*/ 426401 h 1171676"/>
                <a:gd name="connsiteX93" fmla="*/ 241336 w 1062835"/>
                <a:gd name="connsiteY93" fmla="*/ 434764 h 1171676"/>
                <a:gd name="connsiteX94" fmla="*/ 242292 w 1062835"/>
                <a:gd name="connsiteY94" fmla="*/ 438348 h 1171676"/>
                <a:gd name="connsiteX95" fmla="*/ 232615 w 1062835"/>
                <a:gd name="connsiteY95" fmla="*/ 460451 h 1171676"/>
                <a:gd name="connsiteX96" fmla="*/ 237155 w 1062835"/>
                <a:gd name="connsiteY96" fmla="*/ 495218 h 1171676"/>
                <a:gd name="connsiteX97" fmla="*/ 291396 w 1062835"/>
                <a:gd name="connsiteY97" fmla="*/ 512900 h 1171676"/>
                <a:gd name="connsiteX98" fmla="*/ 292591 w 1062835"/>
                <a:gd name="connsiteY98" fmla="*/ 513617 h 1171676"/>
                <a:gd name="connsiteX99" fmla="*/ 322220 w 1062835"/>
                <a:gd name="connsiteY99" fmla="*/ 542649 h 1171676"/>
                <a:gd name="connsiteX100" fmla="*/ 350774 w 1062835"/>
                <a:gd name="connsiteY100" fmla="*/ 538587 h 1171676"/>
                <a:gd name="connsiteX101" fmla="*/ 353283 w 1062835"/>
                <a:gd name="connsiteY101" fmla="*/ 539303 h 1171676"/>
                <a:gd name="connsiteX102" fmla="*/ 371084 w 1062835"/>
                <a:gd name="connsiteY102" fmla="*/ 556149 h 1171676"/>
                <a:gd name="connsiteX103" fmla="*/ 371921 w 1062835"/>
                <a:gd name="connsiteY103" fmla="*/ 558778 h 1171676"/>
                <a:gd name="connsiteX104" fmla="*/ 367978 w 1062835"/>
                <a:gd name="connsiteY104" fmla="*/ 585898 h 1171676"/>
                <a:gd name="connsiteX105" fmla="*/ 378014 w 1062835"/>
                <a:gd name="connsiteY105" fmla="*/ 599637 h 1171676"/>
                <a:gd name="connsiteX106" fmla="*/ 378014 w 1062835"/>
                <a:gd name="connsiteY106" fmla="*/ 601429 h 1171676"/>
                <a:gd name="connsiteX107" fmla="*/ 378014 w 1062835"/>
                <a:gd name="connsiteY107" fmla="*/ 625324 h 1171676"/>
                <a:gd name="connsiteX108" fmla="*/ 419830 w 1062835"/>
                <a:gd name="connsiteY108" fmla="*/ 625324 h 1171676"/>
                <a:gd name="connsiteX109" fmla="*/ 422817 w 1062835"/>
                <a:gd name="connsiteY109" fmla="*/ 628311 h 1171676"/>
                <a:gd name="connsiteX110" fmla="*/ 422817 w 1062835"/>
                <a:gd name="connsiteY110" fmla="*/ 653998 h 1171676"/>
                <a:gd name="connsiteX111" fmla="*/ 440976 w 1062835"/>
                <a:gd name="connsiteY111" fmla="*/ 666781 h 1171676"/>
                <a:gd name="connsiteX112" fmla="*/ 442291 w 1062835"/>
                <a:gd name="connsiteY112" fmla="*/ 668812 h 1171676"/>
                <a:gd name="connsiteX113" fmla="*/ 446472 w 1062835"/>
                <a:gd name="connsiteY113" fmla="*/ 705491 h 1171676"/>
                <a:gd name="connsiteX114" fmla="*/ 446472 w 1062835"/>
                <a:gd name="connsiteY114" fmla="*/ 707044 h 1171676"/>
                <a:gd name="connsiteX115" fmla="*/ 429388 w 1062835"/>
                <a:gd name="connsiteY115" fmla="*/ 743722 h 1171676"/>
                <a:gd name="connsiteX116" fmla="*/ 439423 w 1062835"/>
                <a:gd name="connsiteY116" fmla="*/ 768334 h 1171676"/>
                <a:gd name="connsiteX117" fmla="*/ 439423 w 1062835"/>
                <a:gd name="connsiteY117" fmla="*/ 770126 h 1171676"/>
                <a:gd name="connsiteX118" fmla="*/ 432852 w 1062835"/>
                <a:gd name="connsiteY118" fmla="*/ 802384 h 1171676"/>
                <a:gd name="connsiteX119" fmla="*/ 491275 w 1062835"/>
                <a:gd name="connsiteY119" fmla="*/ 810269 h 1171676"/>
                <a:gd name="connsiteX120" fmla="*/ 493784 w 1062835"/>
                <a:gd name="connsiteY120" fmla="*/ 812659 h 1171676"/>
                <a:gd name="connsiteX121" fmla="*/ 503939 w 1062835"/>
                <a:gd name="connsiteY121" fmla="*/ 857939 h 1171676"/>
                <a:gd name="connsiteX122" fmla="*/ 520665 w 1062835"/>
                <a:gd name="connsiteY122" fmla="*/ 851965 h 1171676"/>
                <a:gd name="connsiteX123" fmla="*/ 523055 w 1062835"/>
                <a:gd name="connsiteY123" fmla="*/ 851965 h 1171676"/>
                <a:gd name="connsiteX124" fmla="*/ 538706 w 1062835"/>
                <a:gd name="connsiteY124" fmla="*/ 860567 h 1171676"/>
                <a:gd name="connsiteX125" fmla="*/ 540139 w 1062835"/>
                <a:gd name="connsiteY125" fmla="*/ 863912 h 1171676"/>
                <a:gd name="connsiteX126" fmla="*/ 527236 w 1062835"/>
                <a:gd name="connsiteY126" fmla="*/ 912777 h 1171676"/>
                <a:gd name="connsiteX127" fmla="*/ 545038 w 1062835"/>
                <a:gd name="connsiteY127" fmla="*/ 907281 h 1171676"/>
                <a:gd name="connsiteX128" fmla="*/ 547905 w 1062835"/>
                <a:gd name="connsiteY128" fmla="*/ 907281 h 1171676"/>
                <a:gd name="connsiteX129" fmla="*/ 549458 w 1062835"/>
                <a:gd name="connsiteY129" fmla="*/ 909551 h 1171676"/>
                <a:gd name="connsiteX130" fmla="*/ 552565 w 1062835"/>
                <a:gd name="connsiteY130" fmla="*/ 962836 h 1171676"/>
                <a:gd name="connsiteX131" fmla="*/ 551131 w 1062835"/>
                <a:gd name="connsiteY131" fmla="*/ 965465 h 1171676"/>
                <a:gd name="connsiteX132" fmla="*/ 479447 w 1062835"/>
                <a:gd name="connsiteY132" fmla="*/ 1011343 h 1171676"/>
                <a:gd name="connsiteX133" fmla="*/ 447189 w 1062835"/>
                <a:gd name="connsiteY133" fmla="*/ 1052681 h 1171676"/>
                <a:gd name="connsiteX134" fmla="*/ 456508 w 1062835"/>
                <a:gd name="connsiteY134" fmla="*/ 1061880 h 1171676"/>
                <a:gd name="connsiteX135" fmla="*/ 469172 w 1062835"/>
                <a:gd name="connsiteY135" fmla="*/ 1051606 h 1171676"/>
                <a:gd name="connsiteX136" fmla="*/ 471562 w 1062835"/>
                <a:gd name="connsiteY136" fmla="*/ 1051008 h 1171676"/>
                <a:gd name="connsiteX137" fmla="*/ 473593 w 1062835"/>
                <a:gd name="connsiteY137" fmla="*/ 1052322 h 1171676"/>
                <a:gd name="connsiteX138" fmla="*/ 491514 w 1062835"/>
                <a:gd name="connsiteY138" fmla="*/ 1079443 h 1171676"/>
                <a:gd name="connsiteX139" fmla="*/ 509435 w 1062835"/>
                <a:gd name="connsiteY139" fmla="*/ 1079443 h 1171676"/>
                <a:gd name="connsiteX140" fmla="*/ 511466 w 1062835"/>
                <a:gd name="connsiteY140" fmla="*/ 1080159 h 1171676"/>
                <a:gd name="connsiteX141" fmla="*/ 550414 w 1062835"/>
                <a:gd name="connsiteY141" fmla="*/ 1115404 h 1171676"/>
                <a:gd name="connsiteX142" fmla="*/ 551131 w 1062835"/>
                <a:gd name="connsiteY142" fmla="*/ 1116360 h 1171676"/>
                <a:gd name="connsiteX143" fmla="*/ 561645 w 1062835"/>
                <a:gd name="connsiteY143" fmla="*/ 1140255 h 1171676"/>
                <a:gd name="connsiteX144" fmla="*/ 561645 w 1062835"/>
                <a:gd name="connsiteY144" fmla="*/ 1142405 h 1171676"/>
                <a:gd name="connsiteX145" fmla="*/ 553759 w 1062835"/>
                <a:gd name="connsiteY145" fmla="*/ 1167375 h 1171676"/>
                <a:gd name="connsiteX146" fmla="*/ 567857 w 1062835"/>
                <a:gd name="connsiteY146" fmla="*/ 1171676 h 1171676"/>
                <a:gd name="connsiteX147" fmla="*/ 590318 w 1062835"/>
                <a:gd name="connsiteY147" fmla="*/ 1124842 h 1171676"/>
                <a:gd name="connsiteX148" fmla="*/ 612660 w 1062835"/>
                <a:gd name="connsiteY148" fmla="*/ 1082549 h 1171676"/>
                <a:gd name="connsiteX149" fmla="*/ 615049 w 1062835"/>
                <a:gd name="connsiteY149" fmla="*/ 1080996 h 1171676"/>
                <a:gd name="connsiteX150" fmla="*/ 617678 w 1062835"/>
                <a:gd name="connsiteY150" fmla="*/ 1082310 h 1171676"/>
                <a:gd name="connsiteX151" fmla="*/ 624368 w 1062835"/>
                <a:gd name="connsiteY151" fmla="*/ 1091629 h 1171676"/>
                <a:gd name="connsiteX152" fmla="*/ 657343 w 1062835"/>
                <a:gd name="connsiteY152" fmla="*/ 1027233 h 1171676"/>
                <a:gd name="connsiteX153" fmla="*/ 657940 w 1062835"/>
                <a:gd name="connsiteY153" fmla="*/ 1026516 h 1171676"/>
                <a:gd name="connsiteX154" fmla="*/ 680879 w 1062835"/>
                <a:gd name="connsiteY154" fmla="*/ 1004175 h 1171676"/>
                <a:gd name="connsiteX155" fmla="*/ 687928 w 1062835"/>
                <a:gd name="connsiteY155" fmla="*/ 963195 h 1171676"/>
                <a:gd name="connsiteX156" fmla="*/ 682671 w 1062835"/>
                <a:gd name="connsiteY156" fmla="*/ 925800 h 1171676"/>
                <a:gd name="connsiteX157" fmla="*/ 683268 w 1062835"/>
                <a:gd name="connsiteY157" fmla="*/ 923650 h 1171676"/>
                <a:gd name="connsiteX158" fmla="*/ 703221 w 1062835"/>
                <a:gd name="connsiteY158" fmla="*/ 897246 h 1171676"/>
                <a:gd name="connsiteX159" fmla="*/ 746231 w 1062835"/>
                <a:gd name="connsiteY159" fmla="*/ 862240 h 1171676"/>
                <a:gd name="connsiteX160" fmla="*/ 747904 w 1062835"/>
                <a:gd name="connsiteY160" fmla="*/ 861643 h 1171676"/>
                <a:gd name="connsiteX161" fmla="*/ 768095 w 1062835"/>
                <a:gd name="connsiteY161" fmla="*/ 860687 h 1171676"/>
                <a:gd name="connsiteX162" fmla="*/ 772037 w 1062835"/>
                <a:gd name="connsiteY162" fmla="*/ 855072 h 1171676"/>
                <a:gd name="connsiteX163" fmla="*/ 773351 w 1062835"/>
                <a:gd name="connsiteY163" fmla="*/ 853996 h 1171676"/>
                <a:gd name="connsiteX164" fmla="*/ 792587 w 1062835"/>
                <a:gd name="connsiteY164" fmla="*/ 847067 h 1171676"/>
                <a:gd name="connsiteX165" fmla="*/ 799158 w 1062835"/>
                <a:gd name="connsiteY165" fmla="*/ 836553 h 1171676"/>
                <a:gd name="connsiteX166" fmla="*/ 801308 w 1062835"/>
                <a:gd name="connsiteY166" fmla="*/ 835239 h 1171676"/>
                <a:gd name="connsiteX167" fmla="*/ 864510 w 1062835"/>
                <a:gd name="connsiteY167" fmla="*/ 828429 h 1171676"/>
                <a:gd name="connsiteX168" fmla="*/ 871081 w 1062835"/>
                <a:gd name="connsiteY168" fmla="*/ 812539 h 1171676"/>
                <a:gd name="connsiteX169" fmla="*/ 872395 w 1062835"/>
                <a:gd name="connsiteY169" fmla="*/ 810986 h 1171676"/>
                <a:gd name="connsiteX170" fmla="*/ 892586 w 1062835"/>
                <a:gd name="connsiteY170" fmla="*/ 800472 h 1171676"/>
                <a:gd name="connsiteX171" fmla="*/ 892586 w 1062835"/>
                <a:gd name="connsiteY171" fmla="*/ 778967 h 1171676"/>
                <a:gd name="connsiteX172" fmla="*/ 892586 w 1062835"/>
                <a:gd name="connsiteY172" fmla="*/ 777294 h 1171676"/>
                <a:gd name="connsiteX173" fmla="*/ 919946 w 1062835"/>
                <a:gd name="connsiteY173" fmla="*/ 737510 h 1171676"/>
                <a:gd name="connsiteX174" fmla="*/ 928070 w 1062835"/>
                <a:gd name="connsiteY174" fmla="*/ 687092 h 1171676"/>
                <a:gd name="connsiteX175" fmla="*/ 928070 w 1062835"/>
                <a:gd name="connsiteY175" fmla="*/ 685539 h 1171676"/>
                <a:gd name="connsiteX176" fmla="*/ 941690 w 1062835"/>
                <a:gd name="connsiteY176" fmla="*/ 669768 h 1171676"/>
                <a:gd name="connsiteX177" fmla="*/ 949933 w 1062835"/>
                <a:gd name="connsiteY177" fmla="*/ 625205 h 1171676"/>
                <a:gd name="connsiteX178" fmla="*/ 947424 w 1062835"/>
                <a:gd name="connsiteY178" fmla="*/ 543127 h 1171676"/>
                <a:gd name="connsiteX179" fmla="*/ 948738 w 1062835"/>
                <a:gd name="connsiteY179" fmla="*/ 540498 h 1171676"/>
                <a:gd name="connsiteX180" fmla="*/ 968930 w 1062835"/>
                <a:gd name="connsiteY180" fmla="*/ 527714 h 1171676"/>
                <a:gd name="connsiteX181" fmla="*/ 995811 w 1062835"/>
                <a:gd name="connsiteY181" fmla="*/ 475863 h 1171676"/>
                <a:gd name="connsiteX182" fmla="*/ 999515 w 1062835"/>
                <a:gd name="connsiteY182" fmla="*/ 465827 h 1171676"/>
                <a:gd name="connsiteX183" fmla="*/ 1000710 w 1062835"/>
                <a:gd name="connsiteY183" fmla="*/ 464394 h 1171676"/>
                <a:gd name="connsiteX184" fmla="*/ 1017197 w 1062835"/>
                <a:gd name="connsiteY184" fmla="*/ 453641 h 1171676"/>
                <a:gd name="connsiteX185" fmla="*/ 1031772 w 1062835"/>
                <a:gd name="connsiteY185" fmla="*/ 433928 h 1171676"/>
                <a:gd name="connsiteX186" fmla="*/ 1027710 w 1062835"/>
                <a:gd name="connsiteY186" fmla="*/ 425206 h 1171676"/>
                <a:gd name="connsiteX187" fmla="*/ 1027710 w 1062835"/>
                <a:gd name="connsiteY187" fmla="*/ 422697 h 1171676"/>
                <a:gd name="connsiteX188" fmla="*/ 1029622 w 1062835"/>
                <a:gd name="connsiteY188" fmla="*/ 421024 h 1171676"/>
                <a:gd name="connsiteX189" fmla="*/ 1046587 w 1062835"/>
                <a:gd name="connsiteY189" fmla="*/ 415768 h 1171676"/>
                <a:gd name="connsiteX190" fmla="*/ 1062836 w 1062835"/>
                <a:gd name="connsiteY190" fmla="*/ 359974 h 1171676"/>
                <a:gd name="connsiteX191" fmla="*/ 1045153 w 1062835"/>
                <a:gd name="connsiteY191" fmla="*/ 309556 h 1171676"/>
                <a:gd name="connsiteX192" fmla="*/ 1036432 w 1062835"/>
                <a:gd name="connsiteY192" fmla="*/ 303702 h 1171676"/>
                <a:gd name="connsiteX193" fmla="*/ 1009789 w 1062835"/>
                <a:gd name="connsiteY193" fmla="*/ 303702 h 1171676"/>
                <a:gd name="connsiteX194" fmla="*/ 1007878 w 1062835"/>
                <a:gd name="connsiteY194" fmla="*/ 303104 h 1171676"/>
                <a:gd name="connsiteX195" fmla="*/ 973111 w 1062835"/>
                <a:gd name="connsiteY195" fmla="*/ 277417 h 1171676"/>
                <a:gd name="connsiteX196" fmla="*/ 972394 w 1062835"/>
                <a:gd name="connsiteY196" fmla="*/ 276701 h 1171676"/>
                <a:gd name="connsiteX197" fmla="*/ 960447 w 1062835"/>
                <a:gd name="connsiteY197" fmla="*/ 259496 h 1171676"/>
                <a:gd name="connsiteX198" fmla="*/ 920184 w 1062835"/>
                <a:gd name="connsiteY198" fmla="*/ 235602 h 1171676"/>
                <a:gd name="connsiteX199" fmla="*/ 887688 w 1062835"/>
                <a:gd name="connsiteY199" fmla="*/ 240261 h 1171676"/>
                <a:gd name="connsiteX200" fmla="*/ 885896 w 1062835"/>
                <a:gd name="connsiteY200" fmla="*/ 240261 h 1171676"/>
                <a:gd name="connsiteX201" fmla="*/ 871678 w 1062835"/>
                <a:gd name="connsiteY201" fmla="*/ 233093 h 1171676"/>
                <a:gd name="connsiteX202" fmla="*/ 852682 w 1062835"/>
                <a:gd name="connsiteY202" fmla="*/ 234288 h 1171676"/>
                <a:gd name="connsiteX203" fmla="*/ 851009 w 1062835"/>
                <a:gd name="connsiteY203" fmla="*/ 234288 h 1171676"/>
                <a:gd name="connsiteX204" fmla="*/ 828668 w 1062835"/>
                <a:gd name="connsiteY204" fmla="*/ 222340 h 1171676"/>
                <a:gd name="connsiteX205" fmla="*/ 821022 w 1062835"/>
                <a:gd name="connsiteY205" fmla="*/ 221384 h 1171676"/>
                <a:gd name="connsiteX206" fmla="*/ 810149 w 1062835"/>
                <a:gd name="connsiteY206" fmla="*/ 236318 h 1171676"/>
                <a:gd name="connsiteX207" fmla="*/ 808835 w 1062835"/>
                <a:gd name="connsiteY207" fmla="*/ 237394 h 1171676"/>
                <a:gd name="connsiteX208" fmla="*/ 788286 w 1062835"/>
                <a:gd name="connsiteY208" fmla="*/ 245996 h 1171676"/>
                <a:gd name="connsiteX209" fmla="*/ 784940 w 1062835"/>
                <a:gd name="connsiteY209" fmla="*/ 245279 h 1171676"/>
                <a:gd name="connsiteX210" fmla="*/ 784940 w 1062835"/>
                <a:gd name="connsiteY210" fmla="*/ 241934 h 1171676"/>
                <a:gd name="connsiteX211" fmla="*/ 799516 w 1062835"/>
                <a:gd name="connsiteY211" fmla="*/ 213857 h 1171676"/>
                <a:gd name="connsiteX212" fmla="*/ 794020 w 1062835"/>
                <a:gd name="connsiteY212" fmla="*/ 203941 h 1171676"/>
                <a:gd name="connsiteX213" fmla="*/ 767856 w 1062835"/>
                <a:gd name="connsiteY213" fmla="*/ 194503 h 1171676"/>
                <a:gd name="connsiteX214" fmla="*/ 766900 w 1062835"/>
                <a:gd name="connsiteY214" fmla="*/ 193906 h 1171676"/>
                <a:gd name="connsiteX215" fmla="*/ 759851 w 1062835"/>
                <a:gd name="connsiteY215" fmla="*/ 187693 h 1171676"/>
                <a:gd name="connsiteX216" fmla="*/ 753758 w 1062835"/>
                <a:gd name="connsiteY216" fmla="*/ 189007 h 1171676"/>
                <a:gd name="connsiteX217" fmla="*/ 750891 w 1062835"/>
                <a:gd name="connsiteY217" fmla="*/ 188171 h 1171676"/>
                <a:gd name="connsiteX218" fmla="*/ 745514 w 1062835"/>
                <a:gd name="connsiteY218" fmla="*/ 182317 h 1171676"/>
                <a:gd name="connsiteX219" fmla="*/ 737749 w 1062835"/>
                <a:gd name="connsiteY219" fmla="*/ 182317 h 1171676"/>
                <a:gd name="connsiteX220" fmla="*/ 734881 w 1062835"/>
                <a:gd name="connsiteY220" fmla="*/ 180883 h 1171676"/>
                <a:gd name="connsiteX221" fmla="*/ 731775 w 1062835"/>
                <a:gd name="connsiteY221" fmla="*/ 175626 h 1171676"/>
                <a:gd name="connsiteX222" fmla="*/ 710509 w 1062835"/>
                <a:gd name="connsiteY222" fmla="*/ 174073 h 1171676"/>
                <a:gd name="connsiteX223" fmla="*/ 685419 w 1062835"/>
                <a:gd name="connsiteY223" fmla="*/ 208840 h 1171676"/>
                <a:gd name="connsiteX224" fmla="*/ 682671 w 1062835"/>
                <a:gd name="connsiteY224" fmla="*/ 210035 h 1171676"/>
                <a:gd name="connsiteX225" fmla="*/ 680281 w 1062835"/>
                <a:gd name="connsiteY225" fmla="*/ 208123 h 1171676"/>
                <a:gd name="connsiteX226" fmla="*/ 672994 w 1062835"/>
                <a:gd name="connsiteY226" fmla="*/ 189843 h 1171676"/>
                <a:gd name="connsiteX227" fmla="*/ 672994 w 1062835"/>
                <a:gd name="connsiteY227" fmla="*/ 186737 h 1171676"/>
                <a:gd name="connsiteX228" fmla="*/ 684941 w 1062835"/>
                <a:gd name="connsiteY228" fmla="*/ 172520 h 1171676"/>
                <a:gd name="connsiteX229" fmla="*/ 686136 w 1062835"/>
                <a:gd name="connsiteY229" fmla="*/ 161767 h 1171676"/>
                <a:gd name="connsiteX230" fmla="*/ 660330 w 1062835"/>
                <a:gd name="connsiteY230" fmla="*/ 155435 h 1171676"/>
                <a:gd name="connsiteX231" fmla="*/ 658657 w 1062835"/>
                <a:gd name="connsiteY231" fmla="*/ 154360 h 1171676"/>
                <a:gd name="connsiteX232" fmla="*/ 643723 w 1062835"/>
                <a:gd name="connsiteY232" fmla="*/ 134527 h 1171676"/>
                <a:gd name="connsiteX233" fmla="*/ 643126 w 1062835"/>
                <a:gd name="connsiteY233" fmla="*/ 132257 h 1171676"/>
                <a:gd name="connsiteX234" fmla="*/ 648263 w 1062835"/>
                <a:gd name="connsiteY234" fmla="*/ 102867 h 1171676"/>
                <a:gd name="connsiteX235" fmla="*/ 627594 w 1062835"/>
                <a:gd name="connsiteY235" fmla="*/ 93070 h 1171676"/>
                <a:gd name="connsiteX236" fmla="*/ 625921 w 1062835"/>
                <a:gd name="connsiteY236" fmla="*/ 91039 h 1171676"/>
                <a:gd name="connsiteX237" fmla="*/ 619111 w 1062835"/>
                <a:gd name="connsiteY237" fmla="*/ 59378 h 1171676"/>
                <a:gd name="connsiteX238" fmla="*/ 617319 w 1062835"/>
                <a:gd name="connsiteY238" fmla="*/ 37515 h 1171676"/>
                <a:gd name="connsiteX239" fmla="*/ 608478 w 1062835"/>
                <a:gd name="connsiteY239" fmla="*/ 26882 h 1171676"/>
                <a:gd name="connsiteX240" fmla="*/ 591274 w 1062835"/>
                <a:gd name="connsiteY240" fmla="*/ 57228 h 1171676"/>
                <a:gd name="connsiteX241" fmla="*/ 579327 w 1062835"/>
                <a:gd name="connsiteY241" fmla="*/ 87216 h 1171676"/>
                <a:gd name="connsiteX242" fmla="*/ 576937 w 1062835"/>
                <a:gd name="connsiteY242" fmla="*/ 89008 h 1171676"/>
                <a:gd name="connsiteX243" fmla="*/ 566901 w 1062835"/>
                <a:gd name="connsiteY243" fmla="*/ 90203 h 1171676"/>
                <a:gd name="connsiteX244" fmla="*/ 566901 w 1062835"/>
                <a:gd name="connsiteY244" fmla="*/ 90203 h 1171676"/>
                <a:gd name="connsiteX245" fmla="*/ 565826 w 1062835"/>
                <a:gd name="connsiteY245" fmla="*/ 90203 h 1171676"/>
                <a:gd name="connsiteX246" fmla="*/ 565826 w 1062835"/>
                <a:gd name="connsiteY246" fmla="*/ 90203 h 1171676"/>
                <a:gd name="connsiteX247" fmla="*/ 564631 w 1062835"/>
                <a:gd name="connsiteY247" fmla="*/ 88769 h 1171676"/>
                <a:gd name="connsiteX248" fmla="*/ 561525 w 1062835"/>
                <a:gd name="connsiteY248" fmla="*/ 81003 h 1171676"/>
                <a:gd name="connsiteX249" fmla="*/ 552565 w 1062835"/>
                <a:gd name="connsiteY249" fmla="*/ 80406 h 1171676"/>
                <a:gd name="connsiteX250" fmla="*/ 545874 w 1062835"/>
                <a:gd name="connsiteY250" fmla="*/ 89486 h 1171676"/>
                <a:gd name="connsiteX251" fmla="*/ 543246 w 1062835"/>
                <a:gd name="connsiteY251" fmla="*/ 90681 h 1171676"/>
                <a:gd name="connsiteX252" fmla="*/ 527236 w 1062835"/>
                <a:gd name="connsiteY252" fmla="*/ 88888 h 1171676"/>
                <a:gd name="connsiteX253" fmla="*/ 527236 w 1062835"/>
                <a:gd name="connsiteY253" fmla="*/ 88888 h 1171676"/>
                <a:gd name="connsiteX254" fmla="*/ 524608 w 1062835"/>
                <a:gd name="connsiteY254" fmla="*/ 87335 h 117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062835" h="1171676">
                  <a:moveTo>
                    <a:pt x="524608" y="87335"/>
                  </a:moveTo>
                  <a:lnTo>
                    <a:pt x="512661" y="72879"/>
                  </a:lnTo>
                  <a:lnTo>
                    <a:pt x="492828" y="82556"/>
                  </a:lnTo>
                  <a:lnTo>
                    <a:pt x="497129" y="95937"/>
                  </a:lnTo>
                  <a:cubicBezTo>
                    <a:pt x="497488" y="96776"/>
                    <a:pt x="497488" y="97726"/>
                    <a:pt x="497129" y="98566"/>
                  </a:cubicBezTo>
                  <a:cubicBezTo>
                    <a:pt x="496605" y="99379"/>
                    <a:pt x="495707" y="99873"/>
                    <a:pt x="494739" y="99880"/>
                  </a:cubicBezTo>
                  <a:lnTo>
                    <a:pt x="471562" y="100597"/>
                  </a:lnTo>
                  <a:lnTo>
                    <a:pt x="446711" y="101194"/>
                  </a:lnTo>
                  <a:lnTo>
                    <a:pt x="440379" y="108363"/>
                  </a:lnTo>
                  <a:cubicBezTo>
                    <a:pt x="439496" y="109329"/>
                    <a:pt x="438070" y="109575"/>
                    <a:pt x="436914" y="108960"/>
                  </a:cubicBezTo>
                  <a:lnTo>
                    <a:pt x="427595" y="104659"/>
                  </a:lnTo>
                  <a:lnTo>
                    <a:pt x="421383" y="113261"/>
                  </a:lnTo>
                  <a:cubicBezTo>
                    <a:pt x="421059" y="113814"/>
                    <a:pt x="420552" y="114237"/>
                    <a:pt x="419949" y="114456"/>
                  </a:cubicBezTo>
                  <a:lnTo>
                    <a:pt x="404059" y="119832"/>
                  </a:lnTo>
                  <a:lnTo>
                    <a:pt x="402864" y="119832"/>
                  </a:lnTo>
                  <a:cubicBezTo>
                    <a:pt x="402101" y="119848"/>
                    <a:pt x="401365" y="119545"/>
                    <a:pt x="400833" y="118995"/>
                  </a:cubicBezTo>
                  <a:lnTo>
                    <a:pt x="383629" y="100358"/>
                  </a:lnTo>
                  <a:cubicBezTo>
                    <a:pt x="383130" y="99794"/>
                    <a:pt x="382835" y="99079"/>
                    <a:pt x="382793" y="98326"/>
                  </a:cubicBezTo>
                  <a:lnTo>
                    <a:pt x="382793" y="75985"/>
                  </a:lnTo>
                  <a:lnTo>
                    <a:pt x="373235" y="63440"/>
                  </a:lnTo>
                  <a:cubicBezTo>
                    <a:pt x="372531" y="62393"/>
                    <a:pt x="372531" y="61023"/>
                    <a:pt x="373235" y="59976"/>
                  </a:cubicBezTo>
                  <a:lnTo>
                    <a:pt x="391276" y="33094"/>
                  </a:lnTo>
                  <a:lnTo>
                    <a:pt x="373952" y="0"/>
                  </a:lnTo>
                  <a:lnTo>
                    <a:pt x="355314" y="1912"/>
                  </a:lnTo>
                  <a:lnTo>
                    <a:pt x="348982" y="19474"/>
                  </a:lnTo>
                  <a:cubicBezTo>
                    <a:pt x="348582" y="20660"/>
                    <a:pt x="347485" y="21471"/>
                    <a:pt x="346234" y="21505"/>
                  </a:cubicBezTo>
                  <a:lnTo>
                    <a:pt x="336915" y="21505"/>
                  </a:lnTo>
                  <a:lnTo>
                    <a:pt x="325685" y="34647"/>
                  </a:lnTo>
                  <a:cubicBezTo>
                    <a:pt x="324772" y="35638"/>
                    <a:pt x="323324" y="35928"/>
                    <a:pt x="322100" y="35364"/>
                  </a:cubicBezTo>
                  <a:lnTo>
                    <a:pt x="309317" y="29271"/>
                  </a:lnTo>
                  <a:lnTo>
                    <a:pt x="299998" y="41218"/>
                  </a:lnTo>
                  <a:cubicBezTo>
                    <a:pt x="299017" y="42464"/>
                    <a:pt x="297234" y="42726"/>
                    <a:pt x="295936" y="41816"/>
                  </a:cubicBezTo>
                  <a:lnTo>
                    <a:pt x="266545" y="22700"/>
                  </a:lnTo>
                  <a:lnTo>
                    <a:pt x="251969" y="22700"/>
                  </a:lnTo>
                  <a:lnTo>
                    <a:pt x="269771" y="64755"/>
                  </a:lnTo>
                  <a:lnTo>
                    <a:pt x="287095" y="77897"/>
                  </a:lnTo>
                  <a:cubicBezTo>
                    <a:pt x="287881" y="78486"/>
                    <a:pt x="288328" y="79424"/>
                    <a:pt x="288289" y="80406"/>
                  </a:cubicBezTo>
                  <a:cubicBezTo>
                    <a:pt x="288282" y="81373"/>
                    <a:pt x="287788" y="82271"/>
                    <a:pt x="286975" y="82795"/>
                  </a:cubicBezTo>
                  <a:lnTo>
                    <a:pt x="244443" y="110752"/>
                  </a:lnTo>
                  <a:lnTo>
                    <a:pt x="237633" y="124611"/>
                  </a:lnTo>
                  <a:cubicBezTo>
                    <a:pt x="237085" y="125567"/>
                    <a:pt x="236102" y="126193"/>
                    <a:pt x="235004" y="126284"/>
                  </a:cubicBezTo>
                  <a:lnTo>
                    <a:pt x="204299" y="126284"/>
                  </a:lnTo>
                  <a:lnTo>
                    <a:pt x="204299" y="126284"/>
                  </a:lnTo>
                  <a:cubicBezTo>
                    <a:pt x="203300" y="126274"/>
                    <a:pt x="202367" y="125785"/>
                    <a:pt x="201790" y="124969"/>
                  </a:cubicBezTo>
                  <a:lnTo>
                    <a:pt x="192711" y="111230"/>
                  </a:lnTo>
                  <a:lnTo>
                    <a:pt x="175387" y="118159"/>
                  </a:lnTo>
                  <a:cubicBezTo>
                    <a:pt x="174605" y="118584"/>
                    <a:pt x="173660" y="118584"/>
                    <a:pt x="172878" y="118159"/>
                  </a:cubicBezTo>
                  <a:cubicBezTo>
                    <a:pt x="172116" y="117735"/>
                    <a:pt x="171588" y="116988"/>
                    <a:pt x="171444" y="116128"/>
                  </a:cubicBezTo>
                  <a:lnTo>
                    <a:pt x="166785" y="90919"/>
                  </a:lnTo>
                  <a:lnTo>
                    <a:pt x="154240" y="90919"/>
                  </a:lnTo>
                  <a:lnTo>
                    <a:pt x="154240" y="99044"/>
                  </a:lnTo>
                  <a:cubicBezTo>
                    <a:pt x="154240" y="100693"/>
                    <a:pt x="152903" y="102030"/>
                    <a:pt x="151253" y="102030"/>
                  </a:cubicBezTo>
                  <a:lnTo>
                    <a:pt x="111947" y="102030"/>
                  </a:lnTo>
                  <a:lnTo>
                    <a:pt x="111947" y="111827"/>
                  </a:lnTo>
                  <a:lnTo>
                    <a:pt x="132018" y="127598"/>
                  </a:lnTo>
                  <a:cubicBezTo>
                    <a:pt x="132949" y="128336"/>
                    <a:pt x="133329" y="129571"/>
                    <a:pt x="132974" y="130704"/>
                  </a:cubicBezTo>
                  <a:cubicBezTo>
                    <a:pt x="132710" y="131900"/>
                    <a:pt x="131687" y="132777"/>
                    <a:pt x="130465" y="132855"/>
                  </a:cubicBezTo>
                  <a:lnTo>
                    <a:pt x="109079" y="135005"/>
                  </a:lnTo>
                  <a:lnTo>
                    <a:pt x="109079" y="149820"/>
                  </a:lnTo>
                  <a:lnTo>
                    <a:pt x="128553" y="181600"/>
                  </a:lnTo>
                  <a:cubicBezTo>
                    <a:pt x="128782" y="182216"/>
                    <a:pt x="128782" y="182895"/>
                    <a:pt x="128553" y="183511"/>
                  </a:cubicBezTo>
                  <a:lnTo>
                    <a:pt x="110632" y="280882"/>
                  </a:lnTo>
                  <a:cubicBezTo>
                    <a:pt x="110412" y="281709"/>
                    <a:pt x="109903" y="282429"/>
                    <a:pt x="109199" y="282913"/>
                  </a:cubicBezTo>
                  <a:cubicBezTo>
                    <a:pt x="108400" y="283266"/>
                    <a:pt x="107489" y="283266"/>
                    <a:pt x="106690" y="282913"/>
                  </a:cubicBezTo>
                  <a:lnTo>
                    <a:pt x="86140" y="276342"/>
                  </a:lnTo>
                  <a:lnTo>
                    <a:pt x="78852" y="282435"/>
                  </a:lnTo>
                  <a:lnTo>
                    <a:pt x="78136" y="282435"/>
                  </a:lnTo>
                  <a:lnTo>
                    <a:pt x="31063" y="302507"/>
                  </a:lnTo>
                  <a:lnTo>
                    <a:pt x="23178" y="337632"/>
                  </a:lnTo>
                  <a:cubicBezTo>
                    <a:pt x="23040" y="338179"/>
                    <a:pt x="22750" y="338676"/>
                    <a:pt x="22341" y="339066"/>
                  </a:cubicBezTo>
                  <a:lnTo>
                    <a:pt x="0" y="362960"/>
                  </a:lnTo>
                  <a:lnTo>
                    <a:pt x="3943" y="390081"/>
                  </a:lnTo>
                  <a:lnTo>
                    <a:pt x="25209" y="408599"/>
                  </a:lnTo>
                  <a:cubicBezTo>
                    <a:pt x="25911" y="409285"/>
                    <a:pt x="26262" y="410252"/>
                    <a:pt x="26165" y="411228"/>
                  </a:cubicBezTo>
                  <a:lnTo>
                    <a:pt x="24970" y="421383"/>
                  </a:lnTo>
                  <a:lnTo>
                    <a:pt x="40262" y="424848"/>
                  </a:lnTo>
                  <a:cubicBezTo>
                    <a:pt x="40998" y="424985"/>
                    <a:pt x="41645" y="425417"/>
                    <a:pt x="42055" y="426042"/>
                  </a:cubicBezTo>
                  <a:lnTo>
                    <a:pt x="50896" y="437990"/>
                  </a:lnTo>
                  <a:lnTo>
                    <a:pt x="67861" y="437990"/>
                  </a:lnTo>
                  <a:lnTo>
                    <a:pt x="86260" y="424967"/>
                  </a:lnTo>
                  <a:cubicBezTo>
                    <a:pt x="87214" y="424386"/>
                    <a:pt x="88412" y="424386"/>
                    <a:pt x="89366" y="424967"/>
                  </a:cubicBezTo>
                  <a:cubicBezTo>
                    <a:pt x="90392" y="425437"/>
                    <a:pt x="91047" y="426466"/>
                    <a:pt x="91039" y="427596"/>
                  </a:cubicBezTo>
                  <a:lnTo>
                    <a:pt x="91039" y="463438"/>
                  </a:lnTo>
                  <a:lnTo>
                    <a:pt x="102986" y="472279"/>
                  </a:lnTo>
                  <a:lnTo>
                    <a:pt x="115531" y="465110"/>
                  </a:lnTo>
                  <a:lnTo>
                    <a:pt x="115531" y="465110"/>
                  </a:lnTo>
                  <a:cubicBezTo>
                    <a:pt x="116196" y="464933"/>
                    <a:pt x="116896" y="464933"/>
                    <a:pt x="117562" y="465110"/>
                  </a:cubicBezTo>
                  <a:lnTo>
                    <a:pt x="117562" y="465110"/>
                  </a:lnTo>
                  <a:lnTo>
                    <a:pt x="145280" y="472757"/>
                  </a:lnTo>
                  <a:lnTo>
                    <a:pt x="191635" y="438348"/>
                  </a:lnTo>
                  <a:lnTo>
                    <a:pt x="192472" y="438348"/>
                  </a:lnTo>
                  <a:lnTo>
                    <a:pt x="226641" y="426401"/>
                  </a:lnTo>
                  <a:cubicBezTo>
                    <a:pt x="227497" y="425933"/>
                    <a:pt x="228533" y="425933"/>
                    <a:pt x="229389" y="426401"/>
                  </a:cubicBezTo>
                  <a:lnTo>
                    <a:pt x="241336" y="434764"/>
                  </a:lnTo>
                  <a:cubicBezTo>
                    <a:pt x="242379" y="435638"/>
                    <a:pt x="242761" y="437072"/>
                    <a:pt x="242292" y="438348"/>
                  </a:cubicBezTo>
                  <a:lnTo>
                    <a:pt x="232615" y="460451"/>
                  </a:lnTo>
                  <a:lnTo>
                    <a:pt x="237155" y="495218"/>
                  </a:lnTo>
                  <a:lnTo>
                    <a:pt x="291396" y="512900"/>
                  </a:lnTo>
                  <a:cubicBezTo>
                    <a:pt x="291854" y="513021"/>
                    <a:pt x="292268" y="513269"/>
                    <a:pt x="292591" y="513617"/>
                  </a:cubicBezTo>
                  <a:lnTo>
                    <a:pt x="322220" y="542649"/>
                  </a:lnTo>
                  <a:lnTo>
                    <a:pt x="350774" y="538587"/>
                  </a:lnTo>
                  <a:cubicBezTo>
                    <a:pt x="351676" y="538428"/>
                    <a:pt x="352601" y="538692"/>
                    <a:pt x="353283" y="539303"/>
                  </a:cubicBezTo>
                  <a:lnTo>
                    <a:pt x="371084" y="556149"/>
                  </a:lnTo>
                  <a:cubicBezTo>
                    <a:pt x="371758" y="556847"/>
                    <a:pt x="372068" y="557819"/>
                    <a:pt x="371921" y="558778"/>
                  </a:cubicBezTo>
                  <a:lnTo>
                    <a:pt x="367978" y="585898"/>
                  </a:lnTo>
                  <a:lnTo>
                    <a:pt x="378014" y="599637"/>
                  </a:lnTo>
                  <a:cubicBezTo>
                    <a:pt x="378214" y="600218"/>
                    <a:pt x="378214" y="600849"/>
                    <a:pt x="378014" y="601429"/>
                  </a:cubicBezTo>
                  <a:lnTo>
                    <a:pt x="378014" y="625324"/>
                  </a:lnTo>
                  <a:lnTo>
                    <a:pt x="419830" y="625324"/>
                  </a:lnTo>
                  <a:cubicBezTo>
                    <a:pt x="421479" y="625324"/>
                    <a:pt x="422817" y="626661"/>
                    <a:pt x="422817" y="628311"/>
                  </a:cubicBezTo>
                  <a:lnTo>
                    <a:pt x="422817" y="653998"/>
                  </a:lnTo>
                  <a:lnTo>
                    <a:pt x="440976" y="666781"/>
                  </a:lnTo>
                  <a:cubicBezTo>
                    <a:pt x="441681" y="667243"/>
                    <a:pt x="442159" y="667980"/>
                    <a:pt x="442291" y="668812"/>
                  </a:cubicBezTo>
                  <a:lnTo>
                    <a:pt x="446472" y="705491"/>
                  </a:lnTo>
                  <a:cubicBezTo>
                    <a:pt x="446594" y="706001"/>
                    <a:pt x="446594" y="706534"/>
                    <a:pt x="446472" y="707044"/>
                  </a:cubicBezTo>
                  <a:lnTo>
                    <a:pt x="429388" y="743722"/>
                  </a:lnTo>
                  <a:lnTo>
                    <a:pt x="439423" y="768334"/>
                  </a:lnTo>
                  <a:cubicBezTo>
                    <a:pt x="439599" y="768918"/>
                    <a:pt x="439599" y="769541"/>
                    <a:pt x="439423" y="770126"/>
                  </a:cubicBezTo>
                  <a:lnTo>
                    <a:pt x="432852" y="802384"/>
                  </a:lnTo>
                  <a:lnTo>
                    <a:pt x="491275" y="810269"/>
                  </a:lnTo>
                  <a:cubicBezTo>
                    <a:pt x="492519" y="810482"/>
                    <a:pt x="493510" y="811426"/>
                    <a:pt x="493784" y="812659"/>
                  </a:cubicBezTo>
                  <a:lnTo>
                    <a:pt x="503939" y="857939"/>
                  </a:lnTo>
                  <a:lnTo>
                    <a:pt x="520665" y="851965"/>
                  </a:lnTo>
                  <a:cubicBezTo>
                    <a:pt x="521434" y="851671"/>
                    <a:pt x="522285" y="851671"/>
                    <a:pt x="523055" y="851965"/>
                  </a:cubicBezTo>
                  <a:lnTo>
                    <a:pt x="538706" y="860567"/>
                  </a:lnTo>
                  <a:cubicBezTo>
                    <a:pt x="539886" y="861229"/>
                    <a:pt x="540474" y="862601"/>
                    <a:pt x="540139" y="863912"/>
                  </a:cubicBezTo>
                  <a:lnTo>
                    <a:pt x="527236" y="912777"/>
                  </a:lnTo>
                  <a:lnTo>
                    <a:pt x="545038" y="907281"/>
                  </a:lnTo>
                  <a:cubicBezTo>
                    <a:pt x="545960" y="906922"/>
                    <a:pt x="546983" y="906922"/>
                    <a:pt x="547905" y="907281"/>
                  </a:cubicBezTo>
                  <a:cubicBezTo>
                    <a:pt x="548695" y="907811"/>
                    <a:pt x="549251" y="908623"/>
                    <a:pt x="549458" y="909551"/>
                  </a:cubicBezTo>
                  <a:lnTo>
                    <a:pt x="552565" y="962836"/>
                  </a:lnTo>
                  <a:cubicBezTo>
                    <a:pt x="552592" y="963906"/>
                    <a:pt x="552045" y="964909"/>
                    <a:pt x="551131" y="965465"/>
                  </a:cubicBezTo>
                  <a:lnTo>
                    <a:pt x="479447" y="1011343"/>
                  </a:lnTo>
                  <a:lnTo>
                    <a:pt x="447189" y="1052681"/>
                  </a:lnTo>
                  <a:lnTo>
                    <a:pt x="456508" y="1061880"/>
                  </a:lnTo>
                  <a:lnTo>
                    <a:pt x="469172" y="1051606"/>
                  </a:lnTo>
                  <a:cubicBezTo>
                    <a:pt x="469868" y="1051121"/>
                    <a:pt x="470719" y="1050908"/>
                    <a:pt x="471562" y="1051008"/>
                  </a:cubicBezTo>
                  <a:cubicBezTo>
                    <a:pt x="472394" y="1051140"/>
                    <a:pt x="473131" y="1051618"/>
                    <a:pt x="473593" y="1052322"/>
                  </a:cubicBezTo>
                  <a:lnTo>
                    <a:pt x="491514" y="1079443"/>
                  </a:lnTo>
                  <a:lnTo>
                    <a:pt x="509435" y="1079443"/>
                  </a:lnTo>
                  <a:cubicBezTo>
                    <a:pt x="510174" y="1079442"/>
                    <a:pt x="510891" y="1079695"/>
                    <a:pt x="511466" y="1080159"/>
                  </a:cubicBezTo>
                  <a:lnTo>
                    <a:pt x="550414" y="1115404"/>
                  </a:lnTo>
                  <a:lnTo>
                    <a:pt x="551131" y="1116360"/>
                  </a:lnTo>
                  <a:lnTo>
                    <a:pt x="561645" y="1140255"/>
                  </a:lnTo>
                  <a:cubicBezTo>
                    <a:pt x="561937" y="1140942"/>
                    <a:pt x="561937" y="1141718"/>
                    <a:pt x="561645" y="1142405"/>
                  </a:cubicBezTo>
                  <a:lnTo>
                    <a:pt x="553759" y="1167375"/>
                  </a:lnTo>
                  <a:lnTo>
                    <a:pt x="567857" y="1171676"/>
                  </a:lnTo>
                  <a:lnTo>
                    <a:pt x="590318" y="1124842"/>
                  </a:lnTo>
                  <a:lnTo>
                    <a:pt x="612660" y="1082549"/>
                  </a:lnTo>
                  <a:cubicBezTo>
                    <a:pt x="613185" y="1081701"/>
                    <a:pt x="614061" y="1081132"/>
                    <a:pt x="615049" y="1080996"/>
                  </a:cubicBezTo>
                  <a:cubicBezTo>
                    <a:pt x="616112" y="1080857"/>
                    <a:pt x="617151" y="1081377"/>
                    <a:pt x="617678" y="1082310"/>
                  </a:cubicBezTo>
                  <a:lnTo>
                    <a:pt x="624368" y="1091629"/>
                  </a:lnTo>
                  <a:lnTo>
                    <a:pt x="657343" y="1027233"/>
                  </a:lnTo>
                  <a:lnTo>
                    <a:pt x="657940" y="1026516"/>
                  </a:lnTo>
                  <a:lnTo>
                    <a:pt x="680879" y="1004175"/>
                  </a:lnTo>
                  <a:lnTo>
                    <a:pt x="687928" y="963195"/>
                  </a:lnTo>
                  <a:lnTo>
                    <a:pt x="682671" y="925800"/>
                  </a:lnTo>
                  <a:cubicBezTo>
                    <a:pt x="682572" y="925032"/>
                    <a:pt x="682787" y="924256"/>
                    <a:pt x="683268" y="923650"/>
                  </a:cubicBezTo>
                  <a:lnTo>
                    <a:pt x="703221" y="897246"/>
                  </a:lnTo>
                  <a:lnTo>
                    <a:pt x="746231" y="862240"/>
                  </a:lnTo>
                  <a:cubicBezTo>
                    <a:pt x="746711" y="861869"/>
                    <a:pt x="747297" y="861660"/>
                    <a:pt x="747904" y="861643"/>
                  </a:cubicBezTo>
                  <a:lnTo>
                    <a:pt x="768095" y="860687"/>
                  </a:lnTo>
                  <a:lnTo>
                    <a:pt x="772037" y="855072"/>
                  </a:lnTo>
                  <a:cubicBezTo>
                    <a:pt x="772357" y="854589"/>
                    <a:pt x="772815" y="854214"/>
                    <a:pt x="773351" y="853996"/>
                  </a:cubicBezTo>
                  <a:lnTo>
                    <a:pt x="792587" y="847067"/>
                  </a:lnTo>
                  <a:lnTo>
                    <a:pt x="799158" y="836553"/>
                  </a:lnTo>
                  <a:cubicBezTo>
                    <a:pt x="799620" y="835793"/>
                    <a:pt x="800421" y="835303"/>
                    <a:pt x="801308" y="835239"/>
                  </a:cubicBezTo>
                  <a:lnTo>
                    <a:pt x="864510" y="828429"/>
                  </a:lnTo>
                  <a:lnTo>
                    <a:pt x="871081" y="812539"/>
                  </a:lnTo>
                  <a:cubicBezTo>
                    <a:pt x="871314" y="811878"/>
                    <a:pt x="871782" y="811326"/>
                    <a:pt x="872395" y="810986"/>
                  </a:cubicBezTo>
                  <a:lnTo>
                    <a:pt x="892586" y="800472"/>
                  </a:lnTo>
                  <a:lnTo>
                    <a:pt x="892586" y="778967"/>
                  </a:lnTo>
                  <a:cubicBezTo>
                    <a:pt x="892466" y="778416"/>
                    <a:pt x="892466" y="777845"/>
                    <a:pt x="892586" y="777294"/>
                  </a:cubicBezTo>
                  <a:lnTo>
                    <a:pt x="919946" y="737510"/>
                  </a:lnTo>
                  <a:lnTo>
                    <a:pt x="928070" y="687092"/>
                  </a:lnTo>
                  <a:cubicBezTo>
                    <a:pt x="927905" y="686587"/>
                    <a:pt x="927905" y="686043"/>
                    <a:pt x="928070" y="685539"/>
                  </a:cubicBezTo>
                  <a:lnTo>
                    <a:pt x="941690" y="669768"/>
                  </a:lnTo>
                  <a:lnTo>
                    <a:pt x="949933" y="625205"/>
                  </a:lnTo>
                  <a:lnTo>
                    <a:pt x="947424" y="543127"/>
                  </a:lnTo>
                  <a:cubicBezTo>
                    <a:pt x="947318" y="542070"/>
                    <a:pt x="947829" y="541047"/>
                    <a:pt x="948738" y="540498"/>
                  </a:cubicBezTo>
                  <a:lnTo>
                    <a:pt x="968930" y="527714"/>
                  </a:lnTo>
                  <a:lnTo>
                    <a:pt x="995811" y="475863"/>
                  </a:lnTo>
                  <a:lnTo>
                    <a:pt x="999515" y="465827"/>
                  </a:lnTo>
                  <a:cubicBezTo>
                    <a:pt x="999774" y="465249"/>
                    <a:pt x="1000188" y="464753"/>
                    <a:pt x="1000710" y="464394"/>
                  </a:cubicBezTo>
                  <a:lnTo>
                    <a:pt x="1017197" y="453641"/>
                  </a:lnTo>
                  <a:lnTo>
                    <a:pt x="1031772" y="433928"/>
                  </a:lnTo>
                  <a:lnTo>
                    <a:pt x="1027710" y="425206"/>
                  </a:lnTo>
                  <a:cubicBezTo>
                    <a:pt x="1027418" y="424395"/>
                    <a:pt x="1027418" y="423508"/>
                    <a:pt x="1027710" y="422697"/>
                  </a:cubicBezTo>
                  <a:cubicBezTo>
                    <a:pt x="1028067" y="421883"/>
                    <a:pt x="1028768" y="421270"/>
                    <a:pt x="1029622" y="421024"/>
                  </a:cubicBezTo>
                  <a:lnTo>
                    <a:pt x="1046587" y="415768"/>
                  </a:lnTo>
                  <a:lnTo>
                    <a:pt x="1062836" y="359974"/>
                  </a:lnTo>
                  <a:lnTo>
                    <a:pt x="1045153" y="309556"/>
                  </a:lnTo>
                  <a:lnTo>
                    <a:pt x="1036432" y="303702"/>
                  </a:lnTo>
                  <a:lnTo>
                    <a:pt x="1009789" y="303702"/>
                  </a:lnTo>
                  <a:cubicBezTo>
                    <a:pt x="1009111" y="303670"/>
                    <a:pt x="1008453" y="303465"/>
                    <a:pt x="1007878" y="303104"/>
                  </a:cubicBezTo>
                  <a:lnTo>
                    <a:pt x="973111" y="277417"/>
                  </a:lnTo>
                  <a:lnTo>
                    <a:pt x="972394" y="276701"/>
                  </a:lnTo>
                  <a:lnTo>
                    <a:pt x="960447" y="259496"/>
                  </a:lnTo>
                  <a:lnTo>
                    <a:pt x="920184" y="235602"/>
                  </a:lnTo>
                  <a:lnTo>
                    <a:pt x="887688" y="240261"/>
                  </a:lnTo>
                  <a:cubicBezTo>
                    <a:pt x="887104" y="240445"/>
                    <a:pt x="886479" y="240445"/>
                    <a:pt x="885896" y="240261"/>
                  </a:cubicBezTo>
                  <a:lnTo>
                    <a:pt x="871678" y="233093"/>
                  </a:lnTo>
                  <a:lnTo>
                    <a:pt x="852682" y="234288"/>
                  </a:lnTo>
                  <a:cubicBezTo>
                    <a:pt x="852130" y="234394"/>
                    <a:pt x="851562" y="234394"/>
                    <a:pt x="851009" y="234288"/>
                  </a:cubicBezTo>
                  <a:lnTo>
                    <a:pt x="828668" y="222340"/>
                  </a:lnTo>
                  <a:lnTo>
                    <a:pt x="821022" y="221384"/>
                  </a:lnTo>
                  <a:lnTo>
                    <a:pt x="810149" y="236318"/>
                  </a:lnTo>
                  <a:cubicBezTo>
                    <a:pt x="809800" y="236774"/>
                    <a:pt x="809351" y="237142"/>
                    <a:pt x="808835" y="237394"/>
                  </a:cubicBezTo>
                  <a:lnTo>
                    <a:pt x="788286" y="245996"/>
                  </a:lnTo>
                  <a:cubicBezTo>
                    <a:pt x="787130" y="246483"/>
                    <a:pt x="785795" y="246196"/>
                    <a:pt x="784940" y="245279"/>
                  </a:cubicBezTo>
                  <a:cubicBezTo>
                    <a:pt x="784289" y="244259"/>
                    <a:pt x="784289" y="242954"/>
                    <a:pt x="784940" y="241934"/>
                  </a:cubicBezTo>
                  <a:lnTo>
                    <a:pt x="799516" y="213857"/>
                  </a:lnTo>
                  <a:lnTo>
                    <a:pt x="794020" y="203941"/>
                  </a:lnTo>
                  <a:lnTo>
                    <a:pt x="767856" y="194503"/>
                  </a:lnTo>
                  <a:lnTo>
                    <a:pt x="766900" y="193906"/>
                  </a:lnTo>
                  <a:lnTo>
                    <a:pt x="759851" y="187693"/>
                  </a:lnTo>
                  <a:lnTo>
                    <a:pt x="753758" y="189007"/>
                  </a:lnTo>
                  <a:cubicBezTo>
                    <a:pt x="752721" y="189287"/>
                    <a:pt x="751614" y="188965"/>
                    <a:pt x="750891" y="188171"/>
                  </a:cubicBezTo>
                  <a:lnTo>
                    <a:pt x="745514" y="182317"/>
                  </a:lnTo>
                  <a:lnTo>
                    <a:pt x="737749" y="182317"/>
                  </a:lnTo>
                  <a:cubicBezTo>
                    <a:pt x="736590" y="182468"/>
                    <a:pt x="735456" y="181900"/>
                    <a:pt x="734881" y="180883"/>
                  </a:cubicBezTo>
                  <a:lnTo>
                    <a:pt x="731775" y="175626"/>
                  </a:lnTo>
                  <a:lnTo>
                    <a:pt x="710509" y="174073"/>
                  </a:lnTo>
                  <a:lnTo>
                    <a:pt x="685419" y="208840"/>
                  </a:lnTo>
                  <a:cubicBezTo>
                    <a:pt x="684755" y="209665"/>
                    <a:pt x="683728" y="210111"/>
                    <a:pt x="682671" y="210035"/>
                  </a:cubicBezTo>
                  <a:cubicBezTo>
                    <a:pt x="681584" y="209885"/>
                    <a:pt x="680666" y="209151"/>
                    <a:pt x="680281" y="208123"/>
                  </a:cubicBezTo>
                  <a:lnTo>
                    <a:pt x="672994" y="189843"/>
                  </a:lnTo>
                  <a:cubicBezTo>
                    <a:pt x="672413" y="188889"/>
                    <a:pt x="672413" y="187691"/>
                    <a:pt x="672994" y="186737"/>
                  </a:cubicBezTo>
                  <a:lnTo>
                    <a:pt x="684941" y="172520"/>
                  </a:lnTo>
                  <a:lnTo>
                    <a:pt x="686136" y="161767"/>
                  </a:lnTo>
                  <a:lnTo>
                    <a:pt x="660330" y="155435"/>
                  </a:lnTo>
                  <a:cubicBezTo>
                    <a:pt x="659706" y="155192"/>
                    <a:pt x="659137" y="154826"/>
                    <a:pt x="658657" y="154360"/>
                  </a:cubicBezTo>
                  <a:lnTo>
                    <a:pt x="643723" y="134527"/>
                  </a:lnTo>
                  <a:cubicBezTo>
                    <a:pt x="643235" y="133878"/>
                    <a:pt x="643020" y="133063"/>
                    <a:pt x="643126" y="132257"/>
                  </a:cubicBezTo>
                  <a:lnTo>
                    <a:pt x="648263" y="102867"/>
                  </a:lnTo>
                  <a:lnTo>
                    <a:pt x="627594" y="93070"/>
                  </a:lnTo>
                  <a:cubicBezTo>
                    <a:pt x="626740" y="92704"/>
                    <a:pt x="626117" y="91947"/>
                    <a:pt x="625921" y="91039"/>
                  </a:cubicBezTo>
                  <a:lnTo>
                    <a:pt x="619111" y="59378"/>
                  </a:lnTo>
                  <a:lnTo>
                    <a:pt x="617319" y="37515"/>
                  </a:lnTo>
                  <a:lnTo>
                    <a:pt x="608478" y="26882"/>
                  </a:lnTo>
                  <a:lnTo>
                    <a:pt x="591274" y="57228"/>
                  </a:lnTo>
                  <a:lnTo>
                    <a:pt x="579327" y="87216"/>
                  </a:lnTo>
                  <a:cubicBezTo>
                    <a:pt x="578929" y="88214"/>
                    <a:pt x="578006" y="88905"/>
                    <a:pt x="576937" y="89008"/>
                  </a:cubicBezTo>
                  <a:lnTo>
                    <a:pt x="566901" y="90203"/>
                  </a:lnTo>
                  <a:lnTo>
                    <a:pt x="566901" y="90203"/>
                  </a:lnTo>
                  <a:lnTo>
                    <a:pt x="565826" y="90203"/>
                  </a:lnTo>
                  <a:lnTo>
                    <a:pt x="565826" y="90203"/>
                  </a:lnTo>
                  <a:cubicBezTo>
                    <a:pt x="565304" y="89843"/>
                    <a:pt x="564891" y="89347"/>
                    <a:pt x="564631" y="88769"/>
                  </a:cubicBezTo>
                  <a:lnTo>
                    <a:pt x="561525" y="81003"/>
                  </a:lnTo>
                  <a:lnTo>
                    <a:pt x="552565" y="80406"/>
                  </a:lnTo>
                  <a:lnTo>
                    <a:pt x="545874" y="89486"/>
                  </a:lnTo>
                  <a:cubicBezTo>
                    <a:pt x="545277" y="90328"/>
                    <a:pt x="544273" y="90785"/>
                    <a:pt x="543246" y="90681"/>
                  </a:cubicBezTo>
                  <a:lnTo>
                    <a:pt x="527236" y="88888"/>
                  </a:lnTo>
                  <a:lnTo>
                    <a:pt x="527236" y="88888"/>
                  </a:lnTo>
                  <a:cubicBezTo>
                    <a:pt x="526119" y="88985"/>
                    <a:pt x="525063" y="88361"/>
                    <a:pt x="524608" y="8733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56" name="Полилиния: фигура 2340">
              <a:extLst>
                <a:ext uri="{FF2B5EF4-FFF2-40B4-BE49-F238E27FC236}">
                  <a16:creationId xmlns:a16="http://schemas.microsoft.com/office/drawing/2014/main" id="{4D8884AD-B2CB-4D7B-9564-21919D70426E}"/>
                </a:ext>
              </a:extLst>
            </p:cNvPr>
            <p:cNvSpPr/>
            <p:nvPr/>
          </p:nvSpPr>
          <p:spPr>
            <a:xfrm>
              <a:off x="3919192" y="4545665"/>
              <a:ext cx="75626" cy="100716"/>
            </a:xfrm>
            <a:custGeom>
              <a:avLst/>
              <a:gdLst>
                <a:gd name="connsiteX0" fmla="*/ 13620 w 75626"/>
                <a:gd name="connsiteY0" fmla="*/ 100716 h 100716"/>
                <a:gd name="connsiteX1" fmla="*/ 20191 w 75626"/>
                <a:gd name="connsiteY1" fmla="*/ 91636 h 100716"/>
                <a:gd name="connsiteX2" fmla="*/ 22819 w 75626"/>
                <a:gd name="connsiteY2" fmla="*/ 90441 h 100716"/>
                <a:gd name="connsiteX3" fmla="*/ 34767 w 75626"/>
                <a:gd name="connsiteY3" fmla="*/ 91278 h 100716"/>
                <a:gd name="connsiteX4" fmla="*/ 37276 w 75626"/>
                <a:gd name="connsiteY4" fmla="*/ 93189 h 100716"/>
                <a:gd name="connsiteX5" fmla="*/ 40263 w 75626"/>
                <a:gd name="connsiteY5" fmla="*/ 100596 h 100716"/>
                <a:gd name="connsiteX6" fmla="*/ 46117 w 75626"/>
                <a:gd name="connsiteY6" fmla="*/ 99880 h 100716"/>
                <a:gd name="connsiteX7" fmla="*/ 58064 w 75626"/>
                <a:gd name="connsiteY7" fmla="*/ 71326 h 100716"/>
                <a:gd name="connsiteX8" fmla="*/ 75627 w 75626"/>
                <a:gd name="connsiteY8" fmla="*/ 40143 h 100716"/>
                <a:gd name="connsiteX9" fmla="*/ 68220 w 75626"/>
                <a:gd name="connsiteY9" fmla="*/ 38351 h 100716"/>
                <a:gd name="connsiteX10" fmla="*/ 66786 w 75626"/>
                <a:gd name="connsiteY10" fmla="*/ 37514 h 100716"/>
                <a:gd name="connsiteX11" fmla="*/ 40382 w 75626"/>
                <a:gd name="connsiteY11" fmla="*/ 10155 h 100716"/>
                <a:gd name="connsiteX12" fmla="*/ 13620 w 75626"/>
                <a:gd name="connsiteY12" fmla="*/ 0 h 100716"/>
                <a:gd name="connsiteX13" fmla="*/ 0 w 75626"/>
                <a:gd name="connsiteY13" fmla="*/ 18040 h 100716"/>
                <a:gd name="connsiteX14" fmla="*/ 1434 w 75626"/>
                <a:gd name="connsiteY14" fmla="*/ 45400 h 100716"/>
                <a:gd name="connsiteX15" fmla="*/ 14815 w 75626"/>
                <a:gd name="connsiteY15" fmla="*/ 59617 h 100716"/>
                <a:gd name="connsiteX16" fmla="*/ 14815 w 75626"/>
                <a:gd name="connsiteY16" fmla="*/ 62604 h 100716"/>
                <a:gd name="connsiteX17" fmla="*/ 1912 w 75626"/>
                <a:gd name="connsiteY17" fmla="*/ 99521 h 10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626" h="100716">
                  <a:moveTo>
                    <a:pt x="13620" y="100716"/>
                  </a:moveTo>
                  <a:lnTo>
                    <a:pt x="20191" y="91636"/>
                  </a:lnTo>
                  <a:cubicBezTo>
                    <a:pt x="20770" y="90773"/>
                    <a:pt x="21788" y="90310"/>
                    <a:pt x="22819" y="90441"/>
                  </a:cubicBezTo>
                  <a:lnTo>
                    <a:pt x="34767" y="91278"/>
                  </a:lnTo>
                  <a:cubicBezTo>
                    <a:pt x="35899" y="91385"/>
                    <a:pt x="36872" y="92126"/>
                    <a:pt x="37276" y="93189"/>
                  </a:cubicBezTo>
                  <a:lnTo>
                    <a:pt x="40263" y="100596"/>
                  </a:lnTo>
                  <a:lnTo>
                    <a:pt x="46117" y="99880"/>
                  </a:lnTo>
                  <a:lnTo>
                    <a:pt x="58064" y="71326"/>
                  </a:lnTo>
                  <a:lnTo>
                    <a:pt x="75627" y="40143"/>
                  </a:lnTo>
                  <a:lnTo>
                    <a:pt x="68220" y="38351"/>
                  </a:lnTo>
                  <a:cubicBezTo>
                    <a:pt x="67661" y="38243"/>
                    <a:pt x="67155" y="37948"/>
                    <a:pt x="66786" y="37514"/>
                  </a:cubicBezTo>
                  <a:lnTo>
                    <a:pt x="40382" y="10155"/>
                  </a:lnTo>
                  <a:lnTo>
                    <a:pt x="13620" y="0"/>
                  </a:lnTo>
                  <a:lnTo>
                    <a:pt x="0" y="18040"/>
                  </a:lnTo>
                  <a:lnTo>
                    <a:pt x="1434" y="45400"/>
                  </a:lnTo>
                  <a:lnTo>
                    <a:pt x="14815" y="59617"/>
                  </a:lnTo>
                  <a:cubicBezTo>
                    <a:pt x="15348" y="60541"/>
                    <a:pt x="15348" y="61680"/>
                    <a:pt x="14815" y="62604"/>
                  </a:cubicBezTo>
                  <a:lnTo>
                    <a:pt x="1912" y="9952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57" name="Полилиния: фигура 2341">
              <a:extLst>
                <a:ext uri="{FF2B5EF4-FFF2-40B4-BE49-F238E27FC236}">
                  <a16:creationId xmlns:a16="http://schemas.microsoft.com/office/drawing/2014/main" id="{7EDD6B7D-E01D-4379-8C68-B40263CD7127}"/>
                </a:ext>
              </a:extLst>
            </p:cNvPr>
            <p:cNvSpPr/>
            <p:nvPr/>
          </p:nvSpPr>
          <p:spPr>
            <a:xfrm>
              <a:off x="3921701" y="4645187"/>
              <a:ext cx="10632" cy="1194"/>
            </a:xfrm>
            <a:custGeom>
              <a:avLst/>
              <a:gdLst>
                <a:gd name="connsiteX0" fmla="*/ 0 w 10632"/>
                <a:gd name="connsiteY0" fmla="*/ 0 h 1194"/>
                <a:gd name="connsiteX1" fmla="*/ 10633 w 10632"/>
                <a:gd name="connsiteY1" fmla="*/ 1195 h 1194"/>
                <a:gd name="connsiteX2" fmla="*/ 0 w 10632"/>
                <a:gd name="connsiteY2" fmla="*/ 0 h 1194"/>
                <a:gd name="connsiteX3" fmla="*/ 0 w 10632"/>
                <a:gd name="connsiteY3" fmla="*/ 0 h 1194"/>
              </a:gdLst>
              <a:ahLst/>
              <a:cxnLst>
                <a:cxn ang="0">
                  <a:pos x="connsiteX0" y="connsiteY0"/>
                </a:cxn>
                <a:cxn ang="0">
                  <a:pos x="connsiteX1" y="connsiteY1"/>
                </a:cxn>
                <a:cxn ang="0">
                  <a:pos x="connsiteX2" y="connsiteY2"/>
                </a:cxn>
                <a:cxn ang="0">
                  <a:pos x="connsiteX3" y="connsiteY3"/>
                </a:cxn>
              </a:cxnLst>
              <a:rect l="l" t="t" r="r" b="b"/>
              <a:pathLst>
                <a:path w="10632" h="1194">
                  <a:moveTo>
                    <a:pt x="0" y="0"/>
                  </a:moveTo>
                  <a:lnTo>
                    <a:pt x="10633" y="119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58" name="Полилиния: фигура 2342">
              <a:extLst>
                <a:ext uri="{FF2B5EF4-FFF2-40B4-BE49-F238E27FC236}">
                  <a16:creationId xmlns:a16="http://schemas.microsoft.com/office/drawing/2014/main" id="{1B82B965-AE32-4FAF-8F25-586B6BC9114C}"/>
                </a:ext>
              </a:extLst>
            </p:cNvPr>
            <p:cNvSpPr/>
            <p:nvPr/>
          </p:nvSpPr>
          <p:spPr>
            <a:xfrm>
              <a:off x="3977256" y="4585928"/>
              <a:ext cx="17562" cy="31063"/>
            </a:xfrm>
            <a:custGeom>
              <a:avLst/>
              <a:gdLst>
                <a:gd name="connsiteX0" fmla="*/ 17563 w 17562"/>
                <a:gd name="connsiteY0" fmla="*/ 0 h 31063"/>
                <a:gd name="connsiteX1" fmla="*/ 17563 w 17562"/>
                <a:gd name="connsiteY1" fmla="*/ 0 h 31063"/>
                <a:gd name="connsiteX2" fmla="*/ 0 w 17562"/>
                <a:gd name="connsiteY2" fmla="*/ 31063 h 31063"/>
                <a:gd name="connsiteX3" fmla="*/ 17563 w 17562"/>
                <a:gd name="connsiteY3" fmla="*/ 0 h 31063"/>
              </a:gdLst>
              <a:ahLst/>
              <a:cxnLst>
                <a:cxn ang="0">
                  <a:pos x="connsiteX0" y="connsiteY0"/>
                </a:cxn>
                <a:cxn ang="0">
                  <a:pos x="connsiteX1" y="connsiteY1"/>
                </a:cxn>
                <a:cxn ang="0">
                  <a:pos x="connsiteX2" y="connsiteY2"/>
                </a:cxn>
                <a:cxn ang="0">
                  <a:pos x="connsiteX3" y="connsiteY3"/>
                </a:cxn>
              </a:cxnLst>
              <a:rect l="l" t="t" r="r" b="b"/>
              <a:pathLst>
                <a:path w="17562" h="31063">
                  <a:moveTo>
                    <a:pt x="17563" y="0"/>
                  </a:moveTo>
                  <a:lnTo>
                    <a:pt x="17563" y="0"/>
                  </a:lnTo>
                  <a:lnTo>
                    <a:pt x="0" y="31063"/>
                  </a:lnTo>
                  <a:lnTo>
                    <a:pt x="1756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59" name="Полилиния: фигура 2343">
              <a:extLst>
                <a:ext uri="{FF2B5EF4-FFF2-40B4-BE49-F238E27FC236}">
                  <a16:creationId xmlns:a16="http://schemas.microsoft.com/office/drawing/2014/main" id="{59CA4E67-ACEC-41A1-A04D-474C6D1A2F47}"/>
                </a:ext>
              </a:extLst>
            </p:cNvPr>
            <p:cNvSpPr/>
            <p:nvPr/>
          </p:nvSpPr>
          <p:spPr>
            <a:xfrm>
              <a:off x="3822658" y="4539572"/>
              <a:ext cx="105494" cy="116725"/>
            </a:xfrm>
            <a:custGeom>
              <a:avLst/>
              <a:gdLst>
                <a:gd name="connsiteX0" fmla="*/ 58662 w 105494"/>
                <a:gd name="connsiteY0" fmla="*/ 116725 h 116725"/>
                <a:gd name="connsiteX1" fmla="*/ 54719 w 105494"/>
                <a:gd name="connsiteY1" fmla="*/ 104778 h 116725"/>
                <a:gd name="connsiteX2" fmla="*/ 56272 w 105494"/>
                <a:gd name="connsiteY2" fmla="*/ 101194 h 116725"/>
                <a:gd name="connsiteX3" fmla="*/ 80167 w 105494"/>
                <a:gd name="connsiteY3" fmla="*/ 89247 h 116725"/>
                <a:gd name="connsiteX4" fmla="*/ 83751 w 105494"/>
                <a:gd name="connsiteY4" fmla="*/ 89963 h 116725"/>
                <a:gd name="connsiteX5" fmla="*/ 93548 w 105494"/>
                <a:gd name="connsiteY5" fmla="*/ 101911 h 116725"/>
                <a:gd name="connsiteX6" fmla="*/ 105495 w 105494"/>
                <a:gd name="connsiteY6" fmla="*/ 68219 h 116725"/>
                <a:gd name="connsiteX7" fmla="*/ 92592 w 105494"/>
                <a:gd name="connsiteY7" fmla="*/ 54599 h 116725"/>
                <a:gd name="connsiteX8" fmla="*/ 91875 w 105494"/>
                <a:gd name="connsiteY8" fmla="*/ 52688 h 116725"/>
                <a:gd name="connsiteX9" fmla="*/ 90322 w 105494"/>
                <a:gd name="connsiteY9" fmla="*/ 23058 h 116725"/>
                <a:gd name="connsiteX10" fmla="*/ 90919 w 105494"/>
                <a:gd name="connsiteY10" fmla="*/ 21147 h 116725"/>
                <a:gd name="connsiteX11" fmla="*/ 104061 w 105494"/>
                <a:gd name="connsiteY11" fmla="*/ 3584 h 116725"/>
                <a:gd name="connsiteX12" fmla="*/ 104061 w 105494"/>
                <a:gd name="connsiteY12" fmla="*/ 3584 h 116725"/>
                <a:gd name="connsiteX13" fmla="*/ 63679 w 105494"/>
                <a:gd name="connsiteY13" fmla="*/ 0 h 116725"/>
                <a:gd name="connsiteX14" fmla="*/ 50657 w 105494"/>
                <a:gd name="connsiteY14" fmla="*/ 9439 h 116725"/>
                <a:gd name="connsiteX15" fmla="*/ 48028 w 105494"/>
                <a:gd name="connsiteY15" fmla="*/ 9439 h 116725"/>
                <a:gd name="connsiteX16" fmla="*/ 23536 w 105494"/>
                <a:gd name="connsiteY16" fmla="*/ 2031 h 116725"/>
                <a:gd name="connsiteX17" fmla="*/ 23536 w 105494"/>
                <a:gd name="connsiteY17" fmla="*/ 23656 h 116725"/>
                <a:gd name="connsiteX18" fmla="*/ 22700 w 105494"/>
                <a:gd name="connsiteY18" fmla="*/ 25806 h 116725"/>
                <a:gd name="connsiteX19" fmla="*/ 20549 w 105494"/>
                <a:gd name="connsiteY19" fmla="*/ 26643 h 116725"/>
                <a:gd name="connsiteX20" fmla="*/ 8602 w 105494"/>
                <a:gd name="connsiteY20" fmla="*/ 26643 h 116725"/>
                <a:gd name="connsiteX21" fmla="*/ 0 w 105494"/>
                <a:gd name="connsiteY21" fmla="*/ 52329 h 116725"/>
                <a:gd name="connsiteX22" fmla="*/ 22819 w 105494"/>
                <a:gd name="connsiteY22" fmla="*/ 71684 h 116725"/>
                <a:gd name="connsiteX23" fmla="*/ 23895 w 105494"/>
                <a:gd name="connsiteY23" fmla="*/ 73476 h 116725"/>
                <a:gd name="connsiteX24" fmla="*/ 26284 w 105494"/>
                <a:gd name="connsiteY24" fmla="*/ 89725 h 116725"/>
                <a:gd name="connsiteX25" fmla="*/ 37156 w 105494"/>
                <a:gd name="connsiteY25" fmla="*/ 98685 h 116725"/>
                <a:gd name="connsiteX26" fmla="*/ 38231 w 105494"/>
                <a:gd name="connsiteY26" fmla="*/ 100238 h 116725"/>
                <a:gd name="connsiteX27" fmla="*/ 41935 w 105494"/>
                <a:gd name="connsiteY27" fmla="*/ 116487 h 11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94" h="116725">
                  <a:moveTo>
                    <a:pt x="58662" y="116725"/>
                  </a:moveTo>
                  <a:lnTo>
                    <a:pt x="54719" y="104778"/>
                  </a:lnTo>
                  <a:cubicBezTo>
                    <a:pt x="54326" y="103367"/>
                    <a:pt x="54974" y="101873"/>
                    <a:pt x="56272" y="101194"/>
                  </a:cubicBezTo>
                  <a:lnTo>
                    <a:pt x="80167" y="89247"/>
                  </a:lnTo>
                  <a:cubicBezTo>
                    <a:pt x="81370" y="88541"/>
                    <a:pt x="82911" y="88849"/>
                    <a:pt x="83751" y="89963"/>
                  </a:cubicBezTo>
                  <a:lnTo>
                    <a:pt x="93548" y="101911"/>
                  </a:lnTo>
                  <a:lnTo>
                    <a:pt x="105495" y="68219"/>
                  </a:lnTo>
                  <a:lnTo>
                    <a:pt x="92592" y="54599"/>
                  </a:lnTo>
                  <a:cubicBezTo>
                    <a:pt x="92136" y="54066"/>
                    <a:pt x="91882" y="53389"/>
                    <a:pt x="91875" y="52688"/>
                  </a:cubicBezTo>
                  <a:lnTo>
                    <a:pt x="90322" y="23058"/>
                  </a:lnTo>
                  <a:cubicBezTo>
                    <a:pt x="90335" y="22377"/>
                    <a:pt x="90542" y="21714"/>
                    <a:pt x="90919" y="21147"/>
                  </a:cubicBezTo>
                  <a:lnTo>
                    <a:pt x="104061" y="3584"/>
                  </a:lnTo>
                  <a:lnTo>
                    <a:pt x="104061" y="3584"/>
                  </a:lnTo>
                  <a:lnTo>
                    <a:pt x="63679" y="0"/>
                  </a:lnTo>
                  <a:lnTo>
                    <a:pt x="50657" y="9439"/>
                  </a:lnTo>
                  <a:cubicBezTo>
                    <a:pt x="49832" y="9864"/>
                    <a:pt x="48853" y="9864"/>
                    <a:pt x="48028" y="9439"/>
                  </a:cubicBezTo>
                  <a:lnTo>
                    <a:pt x="23536" y="2031"/>
                  </a:lnTo>
                  <a:lnTo>
                    <a:pt x="23536" y="23656"/>
                  </a:lnTo>
                  <a:cubicBezTo>
                    <a:pt x="23571" y="24458"/>
                    <a:pt x="23268" y="25238"/>
                    <a:pt x="22700" y="25806"/>
                  </a:cubicBezTo>
                  <a:cubicBezTo>
                    <a:pt x="22100" y="26323"/>
                    <a:pt x="21341" y="26618"/>
                    <a:pt x="20549" y="26643"/>
                  </a:cubicBezTo>
                  <a:lnTo>
                    <a:pt x="8602" y="26643"/>
                  </a:lnTo>
                  <a:lnTo>
                    <a:pt x="0" y="52329"/>
                  </a:lnTo>
                  <a:lnTo>
                    <a:pt x="22819" y="71684"/>
                  </a:lnTo>
                  <a:cubicBezTo>
                    <a:pt x="23391" y="72125"/>
                    <a:pt x="23775" y="72765"/>
                    <a:pt x="23895" y="73476"/>
                  </a:cubicBezTo>
                  <a:lnTo>
                    <a:pt x="26284" y="89725"/>
                  </a:lnTo>
                  <a:lnTo>
                    <a:pt x="37156" y="98685"/>
                  </a:lnTo>
                  <a:cubicBezTo>
                    <a:pt x="37713" y="99033"/>
                    <a:pt x="38102" y="99595"/>
                    <a:pt x="38231" y="100238"/>
                  </a:cubicBezTo>
                  <a:lnTo>
                    <a:pt x="41935" y="1164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60" name="Полилиния: фигура 2344">
              <a:extLst>
                <a:ext uri="{FF2B5EF4-FFF2-40B4-BE49-F238E27FC236}">
                  <a16:creationId xmlns:a16="http://schemas.microsoft.com/office/drawing/2014/main" id="{F6C57D18-301F-4A33-BC82-00ECD5CA4729}"/>
                </a:ext>
              </a:extLst>
            </p:cNvPr>
            <p:cNvSpPr/>
            <p:nvPr/>
          </p:nvSpPr>
          <p:spPr>
            <a:xfrm>
              <a:off x="3916683" y="4608031"/>
              <a:ext cx="11708" cy="33691"/>
            </a:xfrm>
            <a:custGeom>
              <a:avLst/>
              <a:gdLst>
                <a:gd name="connsiteX0" fmla="*/ 0 w 11708"/>
                <a:gd name="connsiteY0" fmla="*/ 33691 h 33691"/>
                <a:gd name="connsiteX1" fmla="*/ 11709 w 11708"/>
                <a:gd name="connsiteY1" fmla="*/ 0 h 33691"/>
                <a:gd name="connsiteX2" fmla="*/ 0 w 11708"/>
                <a:gd name="connsiteY2" fmla="*/ 33691 h 33691"/>
                <a:gd name="connsiteX3" fmla="*/ 0 w 11708"/>
                <a:gd name="connsiteY3" fmla="*/ 33691 h 33691"/>
              </a:gdLst>
              <a:ahLst/>
              <a:cxnLst>
                <a:cxn ang="0">
                  <a:pos x="connsiteX0" y="connsiteY0"/>
                </a:cxn>
                <a:cxn ang="0">
                  <a:pos x="connsiteX1" y="connsiteY1"/>
                </a:cxn>
                <a:cxn ang="0">
                  <a:pos x="connsiteX2" y="connsiteY2"/>
                </a:cxn>
                <a:cxn ang="0">
                  <a:pos x="connsiteX3" y="connsiteY3"/>
                </a:cxn>
              </a:cxnLst>
              <a:rect l="l" t="t" r="r" b="b"/>
              <a:pathLst>
                <a:path w="11708" h="33691">
                  <a:moveTo>
                    <a:pt x="0" y="33691"/>
                  </a:moveTo>
                  <a:lnTo>
                    <a:pt x="11709" y="0"/>
                  </a:lnTo>
                  <a:lnTo>
                    <a:pt x="0" y="33691"/>
                  </a:lnTo>
                  <a:lnTo>
                    <a:pt x="0" y="3369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61" name="Полилиния: фигура 2345">
              <a:extLst>
                <a:ext uri="{FF2B5EF4-FFF2-40B4-BE49-F238E27FC236}">
                  <a16:creationId xmlns:a16="http://schemas.microsoft.com/office/drawing/2014/main" id="{ACAC8933-5E33-4390-AFB2-588A36824E74}"/>
                </a:ext>
              </a:extLst>
            </p:cNvPr>
            <p:cNvSpPr/>
            <p:nvPr/>
          </p:nvSpPr>
          <p:spPr>
            <a:xfrm>
              <a:off x="3913816" y="4543395"/>
              <a:ext cx="13142" cy="17562"/>
            </a:xfrm>
            <a:custGeom>
              <a:avLst/>
              <a:gdLst>
                <a:gd name="connsiteX0" fmla="*/ 13142 w 13142"/>
                <a:gd name="connsiteY0" fmla="*/ 0 h 17562"/>
                <a:gd name="connsiteX1" fmla="*/ 13142 w 13142"/>
                <a:gd name="connsiteY1" fmla="*/ 0 h 17562"/>
                <a:gd name="connsiteX2" fmla="*/ 0 w 13142"/>
                <a:gd name="connsiteY2" fmla="*/ 17563 h 17562"/>
                <a:gd name="connsiteX3" fmla="*/ 13142 w 13142"/>
                <a:gd name="connsiteY3" fmla="*/ 0 h 17562"/>
              </a:gdLst>
              <a:ahLst/>
              <a:cxnLst>
                <a:cxn ang="0">
                  <a:pos x="connsiteX0" y="connsiteY0"/>
                </a:cxn>
                <a:cxn ang="0">
                  <a:pos x="connsiteX1" y="connsiteY1"/>
                </a:cxn>
                <a:cxn ang="0">
                  <a:pos x="connsiteX2" y="connsiteY2"/>
                </a:cxn>
                <a:cxn ang="0">
                  <a:pos x="connsiteX3" y="connsiteY3"/>
                </a:cxn>
              </a:cxnLst>
              <a:rect l="l" t="t" r="r" b="b"/>
              <a:pathLst>
                <a:path w="13142" h="17562">
                  <a:moveTo>
                    <a:pt x="13142" y="0"/>
                  </a:moveTo>
                  <a:lnTo>
                    <a:pt x="13142" y="0"/>
                  </a:lnTo>
                  <a:lnTo>
                    <a:pt x="0" y="17563"/>
                  </a:lnTo>
                  <a:lnTo>
                    <a:pt x="1314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62" name="Полилиния: фигура 2346">
              <a:extLst>
                <a:ext uri="{FF2B5EF4-FFF2-40B4-BE49-F238E27FC236}">
                  <a16:creationId xmlns:a16="http://schemas.microsoft.com/office/drawing/2014/main" id="{5536CD20-3A31-4E3A-8FCA-DFB7263C42F4}"/>
                </a:ext>
              </a:extLst>
            </p:cNvPr>
            <p:cNvSpPr/>
            <p:nvPr/>
          </p:nvSpPr>
          <p:spPr>
            <a:xfrm>
              <a:off x="3733769" y="4471472"/>
              <a:ext cx="124252" cy="205136"/>
            </a:xfrm>
            <a:custGeom>
              <a:avLst/>
              <a:gdLst>
                <a:gd name="connsiteX0" fmla="*/ 32377 w 124252"/>
                <a:gd name="connsiteY0" fmla="*/ 85304 h 205136"/>
                <a:gd name="connsiteX1" fmla="*/ 35245 w 124252"/>
                <a:gd name="connsiteY1" fmla="*/ 86857 h 205136"/>
                <a:gd name="connsiteX2" fmla="*/ 54360 w 124252"/>
                <a:gd name="connsiteY2" fmla="*/ 123297 h 205136"/>
                <a:gd name="connsiteX3" fmla="*/ 54360 w 124252"/>
                <a:gd name="connsiteY3" fmla="*/ 126403 h 205136"/>
                <a:gd name="connsiteX4" fmla="*/ 36439 w 124252"/>
                <a:gd name="connsiteY4" fmla="*/ 152926 h 205136"/>
                <a:gd name="connsiteX5" fmla="*/ 45281 w 124252"/>
                <a:gd name="connsiteY5" fmla="*/ 164874 h 205136"/>
                <a:gd name="connsiteX6" fmla="*/ 45281 w 124252"/>
                <a:gd name="connsiteY6" fmla="*/ 166666 h 205136"/>
                <a:gd name="connsiteX7" fmla="*/ 45281 w 124252"/>
                <a:gd name="connsiteY7" fmla="*/ 188768 h 205136"/>
                <a:gd name="connsiteX8" fmla="*/ 60454 w 124252"/>
                <a:gd name="connsiteY8" fmla="*/ 205136 h 205136"/>
                <a:gd name="connsiteX9" fmla="*/ 73596 w 124252"/>
                <a:gd name="connsiteY9" fmla="*/ 200716 h 205136"/>
                <a:gd name="connsiteX10" fmla="*/ 80645 w 124252"/>
                <a:gd name="connsiteY10" fmla="*/ 190799 h 205136"/>
                <a:gd name="connsiteX11" fmla="*/ 84348 w 124252"/>
                <a:gd name="connsiteY11" fmla="*/ 189843 h 205136"/>
                <a:gd name="connsiteX12" fmla="*/ 93906 w 124252"/>
                <a:gd name="connsiteY12" fmla="*/ 194264 h 205136"/>
                <a:gd name="connsiteX13" fmla="*/ 99641 w 124252"/>
                <a:gd name="connsiteY13" fmla="*/ 187932 h 205136"/>
                <a:gd name="connsiteX14" fmla="*/ 101791 w 124252"/>
                <a:gd name="connsiteY14" fmla="*/ 186976 h 205136"/>
                <a:gd name="connsiteX15" fmla="*/ 124252 w 124252"/>
                <a:gd name="connsiteY15" fmla="*/ 186259 h 205136"/>
                <a:gd name="connsiteX16" fmla="*/ 121027 w 124252"/>
                <a:gd name="connsiteY16" fmla="*/ 172281 h 205136"/>
                <a:gd name="connsiteX17" fmla="*/ 110035 w 124252"/>
                <a:gd name="connsiteY17" fmla="*/ 163201 h 205136"/>
                <a:gd name="connsiteX18" fmla="*/ 108960 w 124252"/>
                <a:gd name="connsiteY18" fmla="*/ 161409 h 205136"/>
                <a:gd name="connsiteX19" fmla="*/ 106570 w 124252"/>
                <a:gd name="connsiteY19" fmla="*/ 145161 h 205136"/>
                <a:gd name="connsiteX20" fmla="*/ 82676 w 124252"/>
                <a:gd name="connsiteY20" fmla="*/ 125208 h 205136"/>
                <a:gd name="connsiteX21" fmla="*/ 81839 w 124252"/>
                <a:gd name="connsiteY21" fmla="*/ 121983 h 205136"/>
                <a:gd name="connsiteX22" fmla="*/ 91875 w 124252"/>
                <a:gd name="connsiteY22" fmla="*/ 92353 h 205136"/>
                <a:gd name="connsiteX23" fmla="*/ 94623 w 124252"/>
                <a:gd name="connsiteY23" fmla="*/ 90322 h 205136"/>
                <a:gd name="connsiteX24" fmla="*/ 106570 w 124252"/>
                <a:gd name="connsiteY24" fmla="*/ 90322 h 205136"/>
                <a:gd name="connsiteX25" fmla="*/ 106570 w 124252"/>
                <a:gd name="connsiteY25" fmla="*/ 69175 h 205136"/>
                <a:gd name="connsiteX26" fmla="*/ 76344 w 124252"/>
                <a:gd name="connsiteY26" fmla="*/ 45997 h 205136"/>
                <a:gd name="connsiteX27" fmla="*/ 75268 w 124252"/>
                <a:gd name="connsiteY27" fmla="*/ 43966 h 205136"/>
                <a:gd name="connsiteX28" fmla="*/ 73476 w 124252"/>
                <a:gd name="connsiteY28" fmla="*/ 28076 h 205136"/>
                <a:gd name="connsiteX29" fmla="*/ 39904 w 124252"/>
                <a:gd name="connsiteY29" fmla="*/ 0 h 205136"/>
                <a:gd name="connsiteX30" fmla="*/ 23775 w 124252"/>
                <a:gd name="connsiteY30" fmla="*/ 15293 h 205136"/>
                <a:gd name="connsiteX31" fmla="*/ 28435 w 124252"/>
                <a:gd name="connsiteY31" fmla="*/ 34289 h 205136"/>
                <a:gd name="connsiteX32" fmla="*/ 26284 w 124252"/>
                <a:gd name="connsiteY32" fmla="*/ 37873 h 205136"/>
                <a:gd name="connsiteX33" fmla="*/ 5137 w 124252"/>
                <a:gd name="connsiteY33" fmla="*/ 43608 h 205136"/>
                <a:gd name="connsiteX34" fmla="*/ 0 w 124252"/>
                <a:gd name="connsiteY34" fmla="*/ 61768 h 205136"/>
                <a:gd name="connsiteX35" fmla="*/ 11947 w 124252"/>
                <a:gd name="connsiteY35" fmla="*/ 87574 h 2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4252" h="205136">
                  <a:moveTo>
                    <a:pt x="32377" y="85304"/>
                  </a:moveTo>
                  <a:cubicBezTo>
                    <a:pt x="33570" y="85138"/>
                    <a:pt x="34733" y="85767"/>
                    <a:pt x="35245" y="86857"/>
                  </a:cubicBezTo>
                  <a:lnTo>
                    <a:pt x="54360" y="123297"/>
                  </a:lnTo>
                  <a:cubicBezTo>
                    <a:pt x="54892" y="124264"/>
                    <a:pt x="54892" y="125436"/>
                    <a:pt x="54360" y="126403"/>
                  </a:cubicBezTo>
                  <a:lnTo>
                    <a:pt x="36439" y="152926"/>
                  </a:lnTo>
                  <a:lnTo>
                    <a:pt x="45281" y="164874"/>
                  </a:lnTo>
                  <a:cubicBezTo>
                    <a:pt x="45464" y="165457"/>
                    <a:pt x="45464" y="166082"/>
                    <a:pt x="45281" y="166666"/>
                  </a:cubicBezTo>
                  <a:lnTo>
                    <a:pt x="45281" y="188768"/>
                  </a:lnTo>
                  <a:lnTo>
                    <a:pt x="60454" y="205136"/>
                  </a:lnTo>
                  <a:lnTo>
                    <a:pt x="73596" y="200716"/>
                  </a:lnTo>
                  <a:lnTo>
                    <a:pt x="80645" y="190799"/>
                  </a:lnTo>
                  <a:cubicBezTo>
                    <a:pt x="81486" y="189628"/>
                    <a:pt x="83045" y="189226"/>
                    <a:pt x="84348" y="189843"/>
                  </a:cubicBezTo>
                  <a:lnTo>
                    <a:pt x="93906" y="194264"/>
                  </a:lnTo>
                  <a:lnTo>
                    <a:pt x="99641" y="187932"/>
                  </a:lnTo>
                  <a:cubicBezTo>
                    <a:pt x="100197" y="187332"/>
                    <a:pt x="100974" y="186987"/>
                    <a:pt x="101791" y="186976"/>
                  </a:cubicBezTo>
                  <a:lnTo>
                    <a:pt x="124252" y="186259"/>
                  </a:lnTo>
                  <a:lnTo>
                    <a:pt x="121027" y="172281"/>
                  </a:lnTo>
                  <a:lnTo>
                    <a:pt x="110035" y="163201"/>
                  </a:lnTo>
                  <a:cubicBezTo>
                    <a:pt x="109464" y="162760"/>
                    <a:pt x="109080" y="162120"/>
                    <a:pt x="108960" y="161409"/>
                  </a:cubicBezTo>
                  <a:lnTo>
                    <a:pt x="106570" y="145161"/>
                  </a:lnTo>
                  <a:lnTo>
                    <a:pt x="82676" y="125208"/>
                  </a:lnTo>
                  <a:cubicBezTo>
                    <a:pt x="81820" y="124372"/>
                    <a:pt x="81498" y="123130"/>
                    <a:pt x="81839" y="121983"/>
                  </a:cubicBezTo>
                  <a:lnTo>
                    <a:pt x="91875" y="92353"/>
                  </a:lnTo>
                  <a:cubicBezTo>
                    <a:pt x="92275" y="91167"/>
                    <a:pt x="93372" y="90357"/>
                    <a:pt x="94623" y="90322"/>
                  </a:cubicBezTo>
                  <a:lnTo>
                    <a:pt x="106570" y="90322"/>
                  </a:lnTo>
                  <a:lnTo>
                    <a:pt x="106570" y="69175"/>
                  </a:lnTo>
                  <a:lnTo>
                    <a:pt x="76344" y="45997"/>
                  </a:lnTo>
                  <a:cubicBezTo>
                    <a:pt x="75718" y="45500"/>
                    <a:pt x="75328" y="44764"/>
                    <a:pt x="75268" y="43966"/>
                  </a:cubicBezTo>
                  <a:lnTo>
                    <a:pt x="73476" y="28076"/>
                  </a:lnTo>
                  <a:lnTo>
                    <a:pt x="39904" y="0"/>
                  </a:lnTo>
                  <a:lnTo>
                    <a:pt x="23775" y="15293"/>
                  </a:lnTo>
                  <a:lnTo>
                    <a:pt x="28435" y="34289"/>
                  </a:lnTo>
                  <a:cubicBezTo>
                    <a:pt x="28749" y="35860"/>
                    <a:pt x="27818" y="37412"/>
                    <a:pt x="26284" y="37873"/>
                  </a:cubicBezTo>
                  <a:lnTo>
                    <a:pt x="5137" y="43608"/>
                  </a:lnTo>
                  <a:lnTo>
                    <a:pt x="0" y="61768"/>
                  </a:lnTo>
                  <a:lnTo>
                    <a:pt x="11947" y="875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63" name="Полилиния: фигура 2347">
              <a:extLst>
                <a:ext uri="{FF2B5EF4-FFF2-40B4-BE49-F238E27FC236}">
                  <a16:creationId xmlns:a16="http://schemas.microsoft.com/office/drawing/2014/main" id="{11EA073B-D8C1-48FF-92E8-263C1250AB99}"/>
                </a:ext>
              </a:extLst>
            </p:cNvPr>
            <p:cNvSpPr/>
            <p:nvPr/>
          </p:nvSpPr>
          <p:spPr>
            <a:xfrm>
              <a:off x="3745717" y="4556179"/>
              <a:ext cx="20430" cy="2030"/>
            </a:xfrm>
            <a:custGeom>
              <a:avLst/>
              <a:gdLst>
                <a:gd name="connsiteX0" fmla="*/ 0 w 20430"/>
                <a:gd name="connsiteY0" fmla="*/ 2031 h 2030"/>
                <a:gd name="connsiteX1" fmla="*/ 20430 w 20430"/>
                <a:gd name="connsiteY1" fmla="*/ 0 h 2030"/>
                <a:gd name="connsiteX2" fmla="*/ 0 w 20430"/>
                <a:gd name="connsiteY2" fmla="*/ 2031 h 2030"/>
                <a:gd name="connsiteX3" fmla="*/ 0 w 20430"/>
                <a:gd name="connsiteY3" fmla="*/ 2031 h 2030"/>
              </a:gdLst>
              <a:ahLst/>
              <a:cxnLst>
                <a:cxn ang="0">
                  <a:pos x="connsiteX0" y="connsiteY0"/>
                </a:cxn>
                <a:cxn ang="0">
                  <a:pos x="connsiteX1" y="connsiteY1"/>
                </a:cxn>
                <a:cxn ang="0">
                  <a:pos x="connsiteX2" y="connsiteY2"/>
                </a:cxn>
                <a:cxn ang="0">
                  <a:pos x="connsiteX3" y="connsiteY3"/>
                </a:cxn>
              </a:cxnLst>
              <a:rect l="l" t="t" r="r" b="b"/>
              <a:pathLst>
                <a:path w="20430" h="2030">
                  <a:moveTo>
                    <a:pt x="0" y="2031"/>
                  </a:moveTo>
                  <a:lnTo>
                    <a:pt x="20430" y="0"/>
                  </a:lnTo>
                  <a:lnTo>
                    <a:pt x="0" y="2031"/>
                  </a:lnTo>
                  <a:lnTo>
                    <a:pt x="0" y="203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64" name="Полилиния: фигура 2348">
              <a:extLst>
                <a:ext uri="{FF2B5EF4-FFF2-40B4-BE49-F238E27FC236}">
                  <a16:creationId xmlns:a16="http://schemas.microsoft.com/office/drawing/2014/main" id="{78FF6289-E5FB-44F6-8794-CE79337F884B}"/>
                </a:ext>
              </a:extLst>
            </p:cNvPr>
            <p:cNvSpPr/>
            <p:nvPr/>
          </p:nvSpPr>
          <p:spPr>
            <a:xfrm>
              <a:off x="3836039" y="4656895"/>
              <a:ext cx="22461" cy="716"/>
            </a:xfrm>
            <a:custGeom>
              <a:avLst/>
              <a:gdLst>
                <a:gd name="connsiteX0" fmla="*/ 22461 w 22461"/>
                <a:gd name="connsiteY0" fmla="*/ 0 h 716"/>
                <a:gd name="connsiteX1" fmla="*/ 22461 w 22461"/>
                <a:gd name="connsiteY1" fmla="*/ 0 h 716"/>
                <a:gd name="connsiteX2" fmla="*/ 0 w 22461"/>
                <a:gd name="connsiteY2" fmla="*/ 717 h 716"/>
                <a:gd name="connsiteX3" fmla="*/ 22461 w 22461"/>
                <a:gd name="connsiteY3" fmla="*/ 0 h 716"/>
              </a:gdLst>
              <a:ahLst/>
              <a:cxnLst>
                <a:cxn ang="0">
                  <a:pos x="connsiteX0" y="connsiteY0"/>
                </a:cxn>
                <a:cxn ang="0">
                  <a:pos x="connsiteX1" y="connsiteY1"/>
                </a:cxn>
                <a:cxn ang="0">
                  <a:pos x="connsiteX2" y="connsiteY2"/>
                </a:cxn>
                <a:cxn ang="0">
                  <a:pos x="connsiteX3" y="connsiteY3"/>
                </a:cxn>
              </a:cxnLst>
              <a:rect l="l" t="t" r="r" b="b"/>
              <a:pathLst>
                <a:path w="22461" h="716">
                  <a:moveTo>
                    <a:pt x="22461" y="0"/>
                  </a:moveTo>
                  <a:lnTo>
                    <a:pt x="22461" y="0"/>
                  </a:lnTo>
                  <a:lnTo>
                    <a:pt x="0" y="717"/>
                  </a:lnTo>
                  <a:lnTo>
                    <a:pt x="2246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65" name="Полилиния: фигура 2349">
              <a:extLst>
                <a:ext uri="{FF2B5EF4-FFF2-40B4-BE49-F238E27FC236}">
                  <a16:creationId xmlns:a16="http://schemas.microsoft.com/office/drawing/2014/main" id="{E486A664-E606-4BB9-8314-4AD1A794605E}"/>
                </a:ext>
              </a:extLst>
            </p:cNvPr>
            <p:cNvSpPr/>
            <p:nvPr/>
          </p:nvSpPr>
          <p:spPr>
            <a:xfrm>
              <a:off x="3403425" y="4363946"/>
              <a:ext cx="365588" cy="321144"/>
            </a:xfrm>
            <a:custGeom>
              <a:avLst/>
              <a:gdLst>
                <a:gd name="connsiteX0" fmla="*/ 220428 w 365588"/>
                <a:gd name="connsiteY0" fmla="*/ 319472 h 321144"/>
                <a:gd name="connsiteX1" fmla="*/ 226761 w 365588"/>
                <a:gd name="connsiteY1" fmla="*/ 306569 h 321144"/>
                <a:gd name="connsiteX2" fmla="*/ 227836 w 365588"/>
                <a:gd name="connsiteY2" fmla="*/ 305374 h 321144"/>
                <a:gd name="connsiteX3" fmla="*/ 267501 w 365588"/>
                <a:gd name="connsiteY3" fmla="*/ 279210 h 321144"/>
                <a:gd name="connsiteX4" fmla="*/ 252925 w 365588"/>
                <a:gd name="connsiteY4" fmla="*/ 268218 h 321144"/>
                <a:gd name="connsiteX5" fmla="*/ 251969 w 365588"/>
                <a:gd name="connsiteY5" fmla="*/ 266904 h 321144"/>
                <a:gd name="connsiteX6" fmla="*/ 232017 w 365588"/>
                <a:gd name="connsiteY6" fmla="*/ 220070 h 321144"/>
                <a:gd name="connsiteX7" fmla="*/ 232017 w 365588"/>
                <a:gd name="connsiteY7" fmla="*/ 217322 h 321144"/>
                <a:gd name="connsiteX8" fmla="*/ 234526 w 365588"/>
                <a:gd name="connsiteY8" fmla="*/ 216008 h 321144"/>
                <a:gd name="connsiteX9" fmla="*/ 254359 w 365588"/>
                <a:gd name="connsiteY9" fmla="*/ 216008 h 321144"/>
                <a:gd name="connsiteX10" fmla="*/ 256151 w 365588"/>
                <a:gd name="connsiteY10" fmla="*/ 216008 h 321144"/>
                <a:gd name="connsiteX11" fmla="*/ 283988 w 365588"/>
                <a:gd name="connsiteY11" fmla="*/ 234168 h 321144"/>
                <a:gd name="connsiteX12" fmla="*/ 293068 w 365588"/>
                <a:gd name="connsiteY12" fmla="*/ 222220 h 321144"/>
                <a:gd name="connsiteX13" fmla="*/ 296772 w 365588"/>
                <a:gd name="connsiteY13" fmla="*/ 221265 h 321144"/>
                <a:gd name="connsiteX14" fmla="*/ 309675 w 365588"/>
                <a:gd name="connsiteY14" fmla="*/ 227358 h 321144"/>
                <a:gd name="connsiteX15" fmla="*/ 320428 w 365588"/>
                <a:gd name="connsiteY15" fmla="*/ 215411 h 321144"/>
                <a:gd name="connsiteX16" fmla="*/ 322698 w 365588"/>
                <a:gd name="connsiteY16" fmla="*/ 214336 h 321144"/>
                <a:gd name="connsiteX17" fmla="*/ 331180 w 365588"/>
                <a:gd name="connsiteY17" fmla="*/ 214335 h 321144"/>
                <a:gd name="connsiteX18" fmla="*/ 336915 w 365588"/>
                <a:gd name="connsiteY18" fmla="*/ 198087 h 321144"/>
                <a:gd name="connsiteX19" fmla="*/ 324132 w 365588"/>
                <a:gd name="connsiteY19" fmla="*/ 170369 h 321144"/>
                <a:gd name="connsiteX20" fmla="*/ 324132 w 365588"/>
                <a:gd name="connsiteY20" fmla="*/ 168338 h 321144"/>
                <a:gd name="connsiteX21" fmla="*/ 330105 w 365588"/>
                <a:gd name="connsiteY21" fmla="*/ 147430 h 321144"/>
                <a:gd name="connsiteX22" fmla="*/ 332136 w 365588"/>
                <a:gd name="connsiteY22" fmla="*/ 145399 h 321144"/>
                <a:gd name="connsiteX23" fmla="*/ 352208 w 365588"/>
                <a:gd name="connsiteY23" fmla="*/ 140023 h 321144"/>
                <a:gd name="connsiteX24" fmla="*/ 347787 w 365588"/>
                <a:gd name="connsiteY24" fmla="*/ 122221 h 321144"/>
                <a:gd name="connsiteX25" fmla="*/ 348743 w 365588"/>
                <a:gd name="connsiteY25" fmla="*/ 119354 h 321144"/>
                <a:gd name="connsiteX26" fmla="*/ 365589 w 365588"/>
                <a:gd name="connsiteY26" fmla="*/ 103345 h 321144"/>
                <a:gd name="connsiteX27" fmla="*/ 364513 w 365588"/>
                <a:gd name="connsiteY27" fmla="*/ 102508 h 321144"/>
                <a:gd name="connsiteX28" fmla="*/ 347668 w 365588"/>
                <a:gd name="connsiteY28" fmla="*/ 102508 h 321144"/>
                <a:gd name="connsiteX29" fmla="*/ 344920 w 365588"/>
                <a:gd name="connsiteY29" fmla="*/ 100119 h 321144"/>
                <a:gd name="connsiteX30" fmla="*/ 339544 w 365588"/>
                <a:gd name="connsiteY30" fmla="*/ 75627 h 321144"/>
                <a:gd name="connsiteX31" fmla="*/ 326879 w 365588"/>
                <a:gd name="connsiteY31" fmla="*/ 69773 h 321144"/>
                <a:gd name="connsiteX32" fmla="*/ 298206 w 365588"/>
                <a:gd name="connsiteY32" fmla="*/ 66308 h 321144"/>
                <a:gd name="connsiteX33" fmla="*/ 296294 w 365588"/>
                <a:gd name="connsiteY33" fmla="*/ 65352 h 321144"/>
                <a:gd name="connsiteX34" fmla="*/ 282794 w 365588"/>
                <a:gd name="connsiteY34" fmla="*/ 49462 h 321144"/>
                <a:gd name="connsiteX35" fmla="*/ 282196 w 365588"/>
                <a:gd name="connsiteY35" fmla="*/ 46475 h 321144"/>
                <a:gd name="connsiteX36" fmla="*/ 284586 w 365588"/>
                <a:gd name="connsiteY36" fmla="*/ 44564 h 321144"/>
                <a:gd name="connsiteX37" fmla="*/ 302865 w 365588"/>
                <a:gd name="connsiteY37" fmla="*/ 41816 h 321144"/>
                <a:gd name="connsiteX38" fmla="*/ 306210 w 365588"/>
                <a:gd name="connsiteY38" fmla="*/ 30944 h 321144"/>
                <a:gd name="connsiteX39" fmla="*/ 257226 w 365588"/>
                <a:gd name="connsiteY39" fmla="*/ 36200 h 321144"/>
                <a:gd name="connsiteX40" fmla="*/ 251253 w 365588"/>
                <a:gd name="connsiteY40" fmla="*/ 38829 h 321144"/>
                <a:gd name="connsiteX41" fmla="*/ 244562 w 365588"/>
                <a:gd name="connsiteY41" fmla="*/ 49701 h 321144"/>
                <a:gd name="connsiteX42" fmla="*/ 242770 w 365588"/>
                <a:gd name="connsiteY42" fmla="*/ 51135 h 321144"/>
                <a:gd name="connsiteX43" fmla="*/ 218875 w 365588"/>
                <a:gd name="connsiteY43" fmla="*/ 57108 h 321144"/>
                <a:gd name="connsiteX44" fmla="*/ 216486 w 365588"/>
                <a:gd name="connsiteY44" fmla="*/ 57108 h 321144"/>
                <a:gd name="connsiteX45" fmla="*/ 192591 w 365588"/>
                <a:gd name="connsiteY45" fmla="*/ 42413 h 321144"/>
                <a:gd name="connsiteX46" fmla="*/ 142651 w 365588"/>
                <a:gd name="connsiteY46" fmla="*/ 44803 h 321144"/>
                <a:gd name="connsiteX47" fmla="*/ 139784 w 365588"/>
                <a:gd name="connsiteY47" fmla="*/ 43011 h 321144"/>
                <a:gd name="connsiteX48" fmla="*/ 129748 w 365588"/>
                <a:gd name="connsiteY48" fmla="*/ 20430 h 321144"/>
                <a:gd name="connsiteX49" fmla="*/ 102030 w 365588"/>
                <a:gd name="connsiteY49" fmla="*/ 15770 h 321144"/>
                <a:gd name="connsiteX50" fmla="*/ 99760 w 365588"/>
                <a:gd name="connsiteY50" fmla="*/ 13859 h 321144"/>
                <a:gd name="connsiteX51" fmla="*/ 94862 w 365588"/>
                <a:gd name="connsiteY51" fmla="*/ 0 h 321144"/>
                <a:gd name="connsiteX52" fmla="*/ 85662 w 365588"/>
                <a:gd name="connsiteY52" fmla="*/ 0 h 321144"/>
                <a:gd name="connsiteX53" fmla="*/ 84109 w 365588"/>
                <a:gd name="connsiteY53" fmla="*/ 20669 h 321144"/>
                <a:gd name="connsiteX54" fmla="*/ 82437 w 365588"/>
                <a:gd name="connsiteY54" fmla="*/ 23178 h 321144"/>
                <a:gd name="connsiteX55" fmla="*/ 65471 w 365588"/>
                <a:gd name="connsiteY55" fmla="*/ 31422 h 321144"/>
                <a:gd name="connsiteX56" fmla="*/ 62485 w 365588"/>
                <a:gd name="connsiteY56" fmla="*/ 42533 h 321144"/>
                <a:gd name="connsiteX57" fmla="*/ 66905 w 365588"/>
                <a:gd name="connsiteY57" fmla="*/ 67741 h 321144"/>
                <a:gd name="connsiteX58" fmla="*/ 66905 w 365588"/>
                <a:gd name="connsiteY58" fmla="*/ 68697 h 321144"/>
                <a:gd name="connsiteX59" fmla="*/ 64516 w 365588"/>
                <a:gd name="connsiteY59" fmla="*/ 84707 h 321144"/>
                <a:gd name="connsiteX60" fmla="*/ 62843 w 365588"/>
                <a:gd name="connsiteY60" fmla="*/ 86977 h 321144"/>
                <a:gd name="connsiteX61" fmla="*/ 47431 w 365588"/>
                <a:gd name="connsiteY61" fmla="*/ 94384 h 321144"/>
                <a:gd name="connsiteX62" fmla="*/ 43608 w 365588"/>
                <a:gd name="connsiteY62" fmla="*/ 93429 h 321144"/>
                <a:gd name="connsiteX63" fmla="*/ 26762 w 365588"/>
                <a:gd name="connsiteY63" fmla="*/ 67144 h 321144"/>
                <a:gd name="connsiteX64" fmla="*/ 26762 w 365588"/>
                <a:gd name="connsiteY64" fmla="*/ 64157 h 321144"/>
                <a:gd name="connsiteX65" fmla="*/ 38709 w 365588"/>
                <a:gd name="connsiteY65" fmla="*/ 40262 h 321144"/>
                <a:gd name="connsiteX66" fmla="*/ 41218 w 365588"/>
                <a:gd name="connsiteY66" fmla="*/ 29629 h 321144"/>
                <a:gd name="connsiteX67" fmla="*/ 37634 w 365588"/>
                <a:gd name="connsiteY67" fmla="*/ 24373 h 321144"/>
                <a:gd name="connsiteX68" fmla="*/ 17563 w 365588"/>
                <a:gd name="connsiteY68" fmla="*/ 42055 h 321144"/>
                <a:gd name="connsiteX69" fmla="*/ 0 w 365588"/>
                <a:gd name="connsiteY69" fmla="*/ 80884 h 321144"/>
                <a:gd name="connsiteX70" fmla="*/ 15293 w 365588"/>
                <a:gd name="connsiteY70" fmla="*/ 85543 h 321144"/>
                <a:gd name="connsiteX71" fmla="*/ 17085 w 365588"/>
                <a:gd name="connsiteY71" fmla="*/ 86976 h 321144"/>
                <a:gd name="connsiteX72" fmla="*/ 30346 w 365588"/>
                <a:gd name="connsiteY72" fmla="*/ 111588 h 321144"/>
                <a:gd name="connsiteX73" fmla="*/ 30346 w 365588"/>
                <a:gd name="connsiteY73" fmla="*/ 113500 h 321144"/>
                <a:gd name="connsiteX74" fmla="*/ 27001 w 365588"/>
                <a:gd name="connsiteY74" fmla="*/ 131660 h 321144"/>
                <a:gd name="connsiteX75" fmla="*/ 42174 w 365588"/>
                <a:gd name="connsiteY75" fmla="*/ 139903 h 321144"/>
                <a:gd name="connsiteX76" fmla="*/ 87335 w 365588"/>
                <a:gd name="connsiteY76" fmla="*/ 139903 h 321144"/>
                <a:gd name="connsiteX77" fmla="*/ 89844 w 365588"/>
                <a:gd name="connsiteY77" fmla="*/ 141218 h 321144"/>
                <a:gd name="connsiteX78" fmla="*/ 108124 w 365588"/>
                <a:gd name="connsiteY78" fmla="*/ 167382 h 321144"/>
                <a:gd name="connsiteX79" fmla="*/ 158302 w 365588"/>
                <a:gd name="connsiteY79" fmla="*/ 157466 h 321144"/>
                <a:gd name="connsiteX80" fmla="*/ 161648 w 365588"/>
                <a:gd name="connsiteY80" fmla="*/ 159258 h 321144"/>
                <a:gd name="connsiteX81" fmla="*/ 168577 w 365588"/>
                <a:gd name="connsiteY81" fmla="*/ 176582 h 321144"/>
                <a:gd name="connsiteX82" fmla="*/ 168577 w 365588"/>
                <a:gd name="connsiteY82" fmla="*/ 179449 h 321144"/>
                <a:gd name="connsiteX83" fmla="*/ 154479 w 365588"/>
                <a:gd name="connsiteY83" fmla="*/ 197131 h 321144"/>
                <a:gd name="connsiteX84" fmla="*/ 162842 w 365588"/>
                <a:gd name="connsiteY84" fmla="*/ 236319 h 321144"/>
                <a:gd name="connsiteX85" fmla="*/ 173356 w 365588"/>
                <a:gd name="connsiteY85" fmla="*/ 250416 h 321144"/>
                <a:gd name="connsiteX86" fmla="*/ 173953 w 365588"/>
                <a:gd name="connsiteY86" fmla="*/ 252686 h 321144"/>
                <a:gd name="connsiteX87" fmla="*/ 172639 w 365588"/>
                <a:gd name="connsiteY87" fmla="*/ 254718 h 321144"/>
                <a:gd name="connsiteX88" fmla="*/ 161767 w 365588"/>
                <a:gd name="connsiteY88" fmla="*/ 261766 h 321144"/>
                <a:gd name="connsiteX89" fmla="*/ 174909 w 365588"/>
                <a:gd name="connsiteY89" fmla="*/ 275148 h 321144"/>
                <a:gd name="connsiteX90" fmla="*/ 175746 w 365588"/>
                <a:gd name="connsiteY90" fmla="*/ 276462 h 321144"/>
                <a:gd name="connsiteX91" fmla="*/ 184347 w 365588"/>
                <a:gd name="connsiteY91" fmla="*/ 307166 h 321144"/>
                <a:gd name="connsiteX92" fmla="*/ 193547 w 365588"/>
                <a:gd name="connsiteY92" fmla="*/ 321145 h 32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65588" h="321144">
                  <a:moveTo>
                    <a:pt x="220428" y="319472"/>
                  </a:moveTo>
                  <a:lnTo>
                    <a:pt x="226761" y="306569"/>
                  </a:lnTo>
                  <a:cubicBezTo>
                    <a:pt x="226986" y="306068"/>
                    <a:pt x="227361" y="305650"/>
                    <a:pt x="227836" y="305374"/>
                  </a:cubicBezTo>
                  <a:lnTo>
                    <a:pt x="267501" y="279210"/>
                  </a:lnTo>
                  <a:lnTo>
                    <a:pt x="252925" y="268218"/>
                  </a:lnTo>
                  <a:cubicBezTo>
                    <a:pt x="252503" y="267865"/>
                    <a:pt x="252175" y="267414"/>
                    <a:pt x="251969" y="266904"/>
                  </a:cubicBezTo>
                  <a:lnTo>
                    <a:pt x="232017" y="220070"/>
                  </a:lnTo>
                  <a:cubicBezTo>
                    <a:pt x="231608" y="219200"/>
                    <a:pt x="231608" y="218192"/>
                    <a:pt x="232017" y="217322"/>
                  </a:cubicBezTo>
                  <a:cubicBezTo>
                    <a:pt x="232580" y="216490"/>
                    <a:pt x="233522" y="215996"/>
                    <a:pt x="234526" y="216008"/>
                  </a:cubicBezTo>
                  <a:lnTo>
                    <a:pt x="254359" y="216008"/>
                  </a:lnTo>
                  <a:cubicBezTo>
                    <a:pt x="254945" y="215845"/>
                    <a:pt x="255565" y="215845"/>
                    <a:pt x="256151" y="216008"/>
                  </a:cubicBezTo>
                  <a:lnTo>
                    <a:pt x="283988" y="234168"/>
                  </a:lnTo>
                  <a:lnTo>
                    <a:pt x="293068" y="222220"/>
                  </a:lnTo>
                  <a:cubicBezTo>
                    <a:pt x="293910" y="221049"/>
                    <a:pt x="295469" y="220647"/>
                    <a:pt x="296772" y="221265"/>
                  </a:cubicBezTo>
                  <a:lnTo>
                    <a:pt x="309675" y="227358"/>
                  </a:lnTo>
                  <a:lnTo>
                    <a:pt x="320428" y="215411"/>
                  </a:lnTo>
                  <a:cubicBezTo>
                    <a:pt x="320967" y="214707"/>
                    <a:pt x="321812" y="214307"/>
                    <a:pt x="322698" y="214336"/>
                  </a:cubicBezTo>
                  <a:lnTo>
                    <a:pt x="331180" y="214335"/>
                  </a:lnTo>
                  <a:lnTo>
                    <a:pt x="336915" y="198087"/>
                  </a:lnTo>
                  <a:lnTo>
                    <a:pt x="324132" y="170369"/>
                  </a:lnTo>
                  <a:cubicBezTo>
                    <a:pt x="323894" y="169713"/>
                    <a:pt x="323894" y="168994"/>
                    <a:pt x="324132" y="168338"/>
                  </a:cubicBezTo>
                  <a:lnTo>
                    <a:pt x="330105" y="147430"/>
                  </a:lnTo>
                  <a:cubicBezTo>
                    <a:pt x="330370" y="146439"/>
                    <a:pt x="331144" y="145664"/>
                    <a:pt x="332136" y="145399"/>
                  </a:cubicBezTo>
                  <a:lnTo>
                    <a:pt x="352208" y="140023"/>
                  </a:lnTo>
                  <a:lnTo>
                    <a:pt x="347787" y="122221"/>
                  </a:lnTo>
                  <a:cubicBezTo>
                    <a:pt x="347535" y="121161"/>
                    <a:pt x="347906" y="120050"/>
                    <a:pt x="348743" y="119354"/>
                  </a:cubicBezTo>
                  <a:lnTo>
                    <a:pt x="365589" y="103345"/>
                  </a:lnTo>
                  <a:lnTo>
                    <a:pt x="364513" y="102508"/>
                  </a:lnTo>
                  <a:lnTo>
                    <a:pt x="347668" y="102508"/>
                  </a:lnTo>
                  <a:cubicBezTo>
                    <a:pt x="346332" y="102388"/>
                    <a:pt x="345224" y="101425"/>
                    <a:pt x="344920" y="100119"/>
                  </a:cubicBezTo>
                  <a:lnTo>
                    <a:pt x="339544" y="75627"/>
                  </a:lnTo>
                  <a:lnTo>
                    <a:pt x="326879" y="69773"/>
                  </a:lnTo>
                  <a:lnTo>
                    <a:pt x="298206" y="66308"/>
                  </a:lnTo>
                  <a:cubicBezTo>
                    <a:pt x="297449" y="66328"/>
                    <a:pt x="296732" y="65969"/>
                    <a:pt x="296294" y="65352"/>
                  </a:cubicBezTo>
                  <a:lnTo>
                    <a:pt x="282794" y="49462"/>
                  </a:lnTo>
                  <a:cubicBezTo>
                    <a:pt x="282064" y="48650"/>
                    <a:pt x="281835" y="47505"/>
                    <a:pt x="282196" y="46475"/>
                  </a:cubicBezTo>
                  <a:cubicBezTo>
                    <a:pt x="282621" y="45477"/>
                    <a:pt x="283518" y="44758"/>
                    <a:pt x="284586" y="44564"/>
                  </a:cubicBezTo>
                  <a:lnTo>
                    <a:pt x="302865" y="41816"/>
                  </a:lnTo>
                  <a:lnTo>
                    <a:pt x="306210" y="30944"/>
                  </a:lnTo>
                  <a:lnTo>
                    <a:pt x="257226" y="36200"/>
                  </a:lnTo>
                  <a:lnTo>
                    <a:pt x="251253" y="38829"/>
                  </a:lnTo>
                  <a:lnTo>
                    <a:pt x="244562" y="49701"/>
                  </a:lnTo>
                  <a:cubicBezTo>
                    <a:pt x="244170" y="50390"/>
                    <a:pt x="243529" y="50903"/>
                    <a:pt x="242770" y="51135"/>
                  </a:cubicBezTo>
                  <a:lnTo>
                    <a:pt x="218875" y="57108"/>
                  </a:lnTo>
                  <a:cubicBezTo>
                    <a:pt x="218117" y="57456"/>
                    <a:pt x="217244" y="57456"/>
                    <a:pt x="216486" y="57108"/>
                  </a:cubicBezTo>
                  <a:lnTo>
                    <a:pt x="192591" y="42413"/>
                  </a:lnTo>
                  <a:lnTo>
                    <a:pt x="142651" y="44803"/>
                  </a:lnTo>
                  <a:cubicBezTo>
                    <a:pt x="141434" y="44794"/>
                    <a:pt x="140325" y="44101"/>
                    <a:pt x="139784" y="43011"/>
                  </a:cubicBezTo>
                  <a:lnTo>
                    <a:pt x="129748" y="20430"/>
                  </a:lnTo>
                  <a:lnTo>
                    <a:pt x="102030" y="15770"/>
                  </a:lnTo>
                  <a:cubicBezTo>
                    <a:pt x="100952" y="15662"/>
                    <a:pt x="100050" y="14903"/>
                    <a:pt x="99760" y="13859"/>
                  </a:cubicBezTo>
                  <a:lnTo>
                    <a:pt x="94862" y="0"/>
                  </a:lnTo>
                  <a:lnTo>
                    <a:pt x="85662" y="0"/>
                  </a:lnTo>
                  <a:lnTo>
                    <a:pt x="84109" y="20669"/>
                  </a:lnTo>
                  <a:cubicBezTo>
                    <a:pt x="84072" y="21754"/>
                    <a:pt x="83424" y="22726"/>
                    <a:pt x="82437" y="23178"/>
                  </a:cubicBezTo>
                  <a:lnTo>
                    <a:pt x="65471" y="31422"/>
                  </a:lnTo>
                  <a:lnTo>
                    <a:pt x="62485" y="42533"/>
                  </a:lnTo>
                  <a:lnTo>
                    <a:pt x="66905" y="67741"/>
                  </a:lnTo>
                  <a:cubicBezTo>
                    <a:pt x="67025" y="68049"/>
                    <a:pt x="67025" y="68390"/>
                    <a:pt x="66905" y="68697"/>
                  </a:cubicBezTo>
                  <a:lnTo>
                    <a:pt x="64516" y="84707"/>
                  </a:lnTo>
                  <a:cubicBezTo>
                    <a:pt x="64373" y="85696"/>
                    <a:pt x="63745" y="86547"/>
                    <a:pt x="62843" y="86977"/>
                  </a:cubicBezTo>
                  <a:lnTo>
                    <a:pt x="47431" y="94384"/>
                  </a:lnTo>
                  <a:cubicBezTo>
                    <a:pt x="46097" y="95071"/>
                    <a:pt x="44461" y="94662"/>
                    <a:pt x="43608" y="93429"/>
                  </a:cubicBezTo>
                  <a:lnTo>
                    <a:pt x="26762" y="67144"/>
                  </a:lnTo>
                  <a:cubicBezTo>
                    <a:pt x="26228" y="66220"/>
                    <a:pt x="26228" y="65082"/>
                    <a:pt x="26762" y="64157"/>
                  </a:cubicBezTo>
                  <a:lnTo>
                    <a:pt x="38709" y="40262"/>
                  </a:lnTo>
                  <a:lnTo>
                    <a:pt x="41218" y="29629"/>
                  </a:lnTo>
                  <a:lnTo>
                    <a:pt x="37634" y="24373"/>
                  </a:lnTo>
                  <a:lnTo>
                    <a:pt x="17563" y="42055"/>
                  </a:lnTo>
                  <a:lnTo>
                    <a:pt x="0" y="80884"/>
                  </a:lnTo>
                  <a:lnTo>
                    <a:pt x="15293" y="85543"/>
                  </a:lnTo>
                  <a:cubicBezTo>
                    <a:pt x="16070" y="85736"/>
                    <a:pt x="16725" y="86260"/>
                    <a:pt x="17085" y="86976"/>
                  </a:cubicBezTo>
                  <a:lnTo>
                    <a:pt x="30346" y="111588"/>
                  </a:lnTo>
                  <a:cubicBezTo>
                    <a:pt x="30586" y="112203"/>
                    <a:pt x="30586" y="112885"/>
                    <a:pt x="30346" y="113500"/>
                  </a:cubicBezTo>
                  <a:lnTo>
                    <a:pt x="27001" y="131660"/>
                  </a:lnTo>
                  <a:lnTo>
                    <a:pt x="42174" y="139903"/>
                  </a:lnTo>
                  <a:lnTo>
                    <a:pt x="87335" y="139903"/>
                  </a:lnTo>
                  <a:cubicBezTo>
                    <a:pt x="88334" y="139913"/>
                    <a:pt x="89268" y="140402"/>
                    <a:pt x="89844" y="141218"/>
                  </a:cubicBezTo>
                  <a:lnTo>
                    <a:pt x="108124" y="167382"/>
                  </a:lnTo>
                  <a:lnTo>
                    <a:pt x="158302" y="157466"/>
                  </a:lnTo>
                  <a:cubicBezTo>
                    <a:pt x="159695" y="157234"/>
                    <a:pt x="161069" y="157970"/>
                    <a:pt x="161648" y="159258"/>
                  </a:cubicBezTo>
                  <a:lnTo>
                    <a:pt x="168577" y="176582"/>
                  </a:lnTo>
                  <a:cubicBezTo>
                    <a:pt x="169089" y="177469"/>
                    <a:pt x="169089" y="178562"/>
                    <a:pt x="168577" y="179449"/>
                  </a:cubicBezTo>
                  <a:lnTo>
                    <a:pt x="154479" y="197131"/>
                  </a:lnTo>
                  <a:lnTo>
                    <a:pt x="162842" y="236319"/>
                  </a:lnTo>
                  <a:lnTo>
                    <a:pt x="173356" y="250416"/>
                  </a:lnTo>
                  <a:cubicBezTo>
                    <a:pt x="173857" y="251060"/>
                    <a:pt x="174072" y="251880"/>
                    <a:pt x="173953" y="252686"/>
                  </a:cubicBezTo>
                  <a:cubicBezTo>
                    <a:pt x="173732" y="253481"/>
                    <a:pt x="173273" y="254190"/>
                    <a:pt x="172639" y="254718"/>
                  </a:cubicBezTo>
                  <a:lnTo>
                    <a:pt x="161767" y="261766"/>
                  </a:lnTo>
                  <a:lnTo>
                    <a:pt x="174909" y="275148"/>
                  </a:lnTo>
                  <a:cubicBezTo>
                    <a:pt x="175256" y="275538"/>
                    <a:pt x="175539" y="275982"/>
                    <a:pt x="175746" y="276462"/>
                  </a:cubicBezTo>
                  <a:lnTo>
                    <a:pt x="184347" y="307166"/>
                  </a:lnTo>
                  <a:lnTo>
                    <a:pt x="193547" y="32114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66" name="Полилиния: фигура 2350">
              <a:extLst>
                <a:ext uri="{FF2B5EF4-FFF2-40B4-BE49-F238E27FC236}">
                  <a16:creationId xmlns:a16="http://schemas.microsoft.com/office/drawing/2014/main" id="{562EC5A2-CE78-42D6-A35A-25A11997C251}"/>
                </a:ext>
              </a:extLst>
            </p:cNvPr>
            <p:cNvSpPr/>
            <p:nvPr/>
          </p:nvSpPr>
          <p:spPr>
            <a:xfrm>
              <a:off x="3734845" y="4561555"/>
              <a:ext cx="5734" cy="16248"/>
            </a:xfrm>
            <a:custGeom>
              <a:avLst/>
              <a:gdLst>
                <a:gd name="connsiteX0" fmla="*/ 5735 w 5734"/>
                <a:gd name="connsiteY0" fmla="*/ 0 h 16248"/>
                <a:gd name="connsiteX1" fmla="*/ 5735 w 5734"/>
                <a:gd name="connsiteY1" fmla="*/ 0 h 16248"/>
                <a:gd name="connsiteX2" fmla="*/ 0 w 5734"/>
                <a:gd name="connsiteY2" fmla="*/ 16249 h 16248"/>
                <a:gd name="connsiteX3" fmla="*/ 5735 w 5734"/>
                <a:gd name="connsiteY3" fmla="*/ 0 h 16248"/>
              </a:gdLst>
              <a:ahLst/>
              <a:cxnLst>
                <a:cxn ang="0">
                  <a:pos x="connsiteX0" y="connsiteY0"/>
                </a:cxn>
                <a:cxn ang="0">
                  <a:pos x="connsiteX1" y="connsiteY1"/>
                </a:cxn>
                <a:cxn ang="0">
                  <a:pos x="connsiteX2" y="connsiteY2"/>
                </a:cxn>
                <a:cxn ang="0">
                  <a:pos x="connsiteX3" y="connsiteY3"/>
                </a:cxn>
              </a:cxnLst>
              <a:rect l="l" t="t" r="r" b="b"/>
              <a:pathLst>
                <a:path w="5734" h="16248">
                  <a:moveTo>
                    <a:pt x="5735" y="0"/>
                  </a:moveTo>
                  <a:lnTo>
                    <a:pt x="5735" y="0"/>
                  </a:lnTo>
                  <a:lnTo>
                    <a:pt x="0" y="16249"/>
                  </a:lnTo>
                  <a:lnTo>
                    <a:pt x="573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67" name="Полилиния: фигура 2351">
              <a:extLst>
                <a:ext uri="{FF2B5EF4-FFF2-40B4-BE49-F238E27FC236}">
                  <a16:creationId xmlns:a16="http://schemas.microsoft.com/office/drawing/2014/main" id="{360C3C20-7A32-4DBA-B458-7F1C271E36B7}"/>
                </a:ext>
              </a:extLst>
            </p:cNvPr>
            <p:cNvSpPr/>
            <p:nvPr/>
          </p:nvSpPr>
          <p:spPr>
            <a:xfrm>
              <a:off x="3729230" y="4394531"/>
              <a:ext cx="15292" cy="16606"/>
            </a:xfrm>
            <a:custGeom>
              <a:avLst/>
              <a:gdLst>
                <a:gd name="connsiteX0" fmla="*/ 4420 w 15292"/>
                <a:gd name="connsiteY0" fmla="*/ 1075 h 16606"/>
                <a:gd name="connsiteX1" fmla="*/ 0 w 15292"/>
                <a:gd name="connsiteY1" fmla="*/ 15054 h 16606"/>
                <a:gd name="connsiteX2" fmla="*/ 597 w 15292"/>
                <a:gd name="connsiteY2" fmla="*/ 16607 h 16606"/>
                <a:gd name="connsiteX3" fmla="*/ 15293 w 15292"/>
                <a:gd name="connsiteY3" fmla="*/ 12545 h 16606"/>
                <a:gd name="connsiteX4" fmla="*/ 13500 w 15292"/>
                <a:gd name="connsiteY4" fmla="*/ 0 h 16606"/>
                <a:gd name="connsiteX5" fmla="*/ 4420 w 15292"/>
                <a:gd name="connsiteY5" fmla="*/ 1075 h 1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2" h="16606">
                  <a:moveTo>
                    <a:pt x="4420" y="1075"/>
                  </a:moveTo>
                  <a:lnTo>
                    <a:pt x="0" y="15054"/>
                  </a:lnTo>
                  <a:lnTo>
                    <a:pt x="597" y="16607"/>
                  </a:lnTo>
                  <a:lnTo>
                    <a:pt x="15293" y="12545"/>
                  </a:lnTo>
                  <a:lnTo>
                    <a:pt x="13500" y="0"/>
                  </a:lnTo>
                  <a:lnTo>
                    <a:pt x="4420" y="10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68" name="Полилиния: фигура 2352">
              <a:extLst>
                <a:ext uri="{FF2B5EF4-FFF2-40B4-BE49-F238E27FC236}">
                  <a16:creationId xmlns:a16="http://schemas.microsoft.com/office/drawing/2014/main" id="{1161C3AE-1B82-4FB4-BBDA-8AB613349F8B}"/>
                </a:ext>
              </a:extLst>
            </p:cNvPr>
            <p:cNvSpPr/>
            <p:nvPr/>
          </p:nvSpPr>
          <p:spPr>
            <a:xfrm>
              <a:off x="3250141" y="4352238"/>
              <a:ext cx="330463" cy="467499"/>
            </a:xfrm>
            <a:custGeom>
              <a:avLst/>
              <a:gdLst>
                <a:gd name="connsiteX0" fmla="*/ 98685 w 330463"/>
                <a:gd name="connsiteY0" fmla="*/ 355434 h 467499"/>
                <a:gd name="connsiteX1" fmla="*/ 127598 w 330463"/>
                <a:gd name="connsiteY1" fmla="*/ 364155 h 467499"/>
                <a:gd name="connsiteX2" fmla="*/ 129629 w 330463"/>
                <a:gd name="connsiteY2" fmla="*/ 365947 h 467499"/>
                <a:gd name="connsiteX3" fmla="*/ 135961 w 330463"/>
                <a:gd name="connsiteY3" fmla="*/ 383629 h 467499"/>
                <a:gd name="connsiteX4" fmla="*/ 153165 w 330463"/>
                <a:gd name="connsiteY4" fmla="*/ 391514 h 467499"/>
                <a:gd name="connsiteX5" fmla="*/ 154718 w 330463"/>
                <a:gd name="connsiteY5" fmla="*/ 393187 h 467499"/>
                <a:gd name="connsiteX6" fmla="*/ 166068 w 330463"/>
                <a:gd name="connsiteY6" fmla="*/ 423056 h 467499"/>
                <a:gd name="connsiteX7" fmla="*/ 184467 w 330463"/>
                <a:gd name="connsiteY7" fmla="*/ 425923 h 467499"/>
                <a:gd name="connsiteX8" fmla="*/ 193905 w 330463"/>
                <a:gd name="connsiteY8" fmla="*/ 416723 h 467499"/>
                <a:gd name="connsiteX9" fmla="*/ 197967 w 330463"/>
                <a:gd name="connsiteY9" fmla="*/ 416723 h 467499"/>
                <a:gd name="connsiteX10" fmla="*/ 206809 w 330463"/>
                <a:gd name="connsiteY10" fmla="*/ 424848 h 467499"/>
                <a:gd name="connsiteX11" fmla="*/ 213857 w 330463"/>
                <a:gd name="connsiteY11" fmla="*/ 416245 h 467499"/>
                <a:gd name="connsiteX12" fmla="*/ 217919 w 330463"/>
                <a:gd name="connsiteY12" fmla="*/ 416245 h 467499"/>
                <a:gd name="connsiteX13" fmla="*/ 240620 w 330463"/>
                <a:gd name="connsiteY13" fmla="*/ 431538 h 467499"/>
                <a:gd name="connsiteX14" fmla="*/ 241575 w 330463"/>
                <a:gd name="connsiteY14" fmla="*/ 435361 h 467499"/>
                <a:gd name="connsiteX15" fmla="*/ 229628 w 330463"/>
                <a:gd name="connsiteY15" fmla="*/ 459256 h 467499"/>
                <a:gd name="connsiteX16" fmla="*/ 249580 w 330463"/>
                <a:gd name="connsiteY16" fmla="*/ 467500 h 467499"/>
                <a:gd name="connsiteX17" fmla="*/ 263200 w 330463"/>
                <a:gd name="connsiteY17" fmla="*/ 393546 h 467499"/>
                <a:gd name="connsiteX18" fmla="*/ 263200 w 330463"/>
                <a:gd name="connsiteY18" fmla="*/ 392829 h 467499"/>
                <a:gd name="connsiteX19" fmla="*/ 244323 w 330463"/>
                <a:gd name="connsiteY19" fmla="*/ 362244 h 467499"/>
                <a:gd name="connsiteX20" fmla="*/ 244323 w 330463"/>
                <a:gd name="connsiteY20" fmla="*/ 360690 h 467499"/>
                <a:gd name="connsiteX21" fmla="*/ 244323 w 330463"/>
                <a:gd name="connsiteY21" fmla="*/ 343247 h 467499"/>
                <a:gd name="connsiteX22" fmla="*/ 247071 w 330463"/>
                <a:gd name="connsiteY22" fmla="*/ 340260 h 467499"/>
                <a:gd name="connsiteX23" fmla="*/ 263678 w 330463"/>
                <a:gd name="connsiteY23" fmla="*/ 338707 h 467499"/>
                <a:gd name="connsiteX24" fmla="*/ 248266 w 330463"/>
                <a:gd name="connsiteY24" fmla="*/ 326760 h 467499"/>
                <a:gd name="connsiteX25" fmla="*/ 247191 w 330463"/>
                <a:gd name="connsiteY25" fmla="*/ 324370 h 467499"/>
                <a:gd name="connsiteX26" fmla="*/ 247191 w 330463"/>
                <a:gd name="connsiteY26" fmla="*/ 310153 h 467499"/>
                <a:gd name="connsiteX27" fmla="*/ 250177 w 330463"/>
                <a:gd name="connsiteY27" fmla="*/ 307166 h 467499"/>
                <a:gd name="connsiteX28" fmla="*/ 288409 w 330463"/>
                <a:gd name="connsiteY28" fmla="*/ 307166 h 467499"/>
                <a:gd name="connsiteX29" fmla="*/ 288409 w 330463"/>
                <a:gd name="connsiteY29" fmla="*/ 299042 h 467499"/>
                <a:gd name="connsiteX30" fmla="*/ 291396 w 330463"/>
                <a:gd name="connsiteY30" fmla="*/ 296055 h 467499"/>
                <a:gd name="connsiteX31" fmla="*/ 309317 w 330463"/>
                <a:gd name="connsiteY31" fmla="*/ 296055 h 467499"/>
                <a:gd name="connsiteX32" fmla="*/ 312304 w 330463"/>
                <a:gd name="connsiteY32" fmla="*/ 298564 h 467499"/>
                <a:gd name="connsiteX33" fmla="*/ 316724 w 330463"/>
                <a:gd name="connsiteY33" fmla="*/ 322459 h 467499"/>
                <a:gd name="connsiteX34" fmla="*/ 330464 w 330463"/>
                <a:gd name="connsiteY34" fmla="*/ 316963 h 467499"/>
                <a:gd name="connsiteX35" fmla="*/ 322578 w 330463"/>
                <a:gd name="connsiteY35" fmla="*/ 289126 h 467499"/>
                <a:gd name="connsiteX36" fmla="*/ 307286 w 330463"/>
                <a:gd name="connsiteY36" fmla="*/ 273714 h 467499"/>
                <a:gd name="connsiteX37" fmla="*/ 306449 w 330463"/>
                <a:gd name="connsiteY37" fmla="*/ 271205 h 467499"/>
                <a:gd name="connsiteX38" fmla="*/ 307883 w 330463"/>
                <a:gd name="connsiteY38" fmla="*/ 269054 h 467499"/>
                <a:gd name="connsiteX39" fmla="*/ 319114 w 330463"/>
                <a:gd name="connsiteY39" fmla="*/ 261766 h 467499"/>
                <a:gd name="connsiteX40" fmla="*/ 310034 w 330463"/>
                <a:gd name="connsiteY40" fmla="*/ 249819 h 467499"/>
                <a:gd name="connsiteX41" fmla="*/ 310034 w 330463"/>
                <a:gd name="connsiteY41" fmla="*/ 248624 h 467499"/>
                <a:gd name="connsiteX42" fmla="*/ 301312 w 330463"/>
                <a:gd name="connsiteY42" fmla="*/ 207406 h 467499"/>
                <a:gd name="connsiteX43" fmla="*/ 301312 w 330463"/>
                <a:gd name="connsiteY43" fmla="*/ 204897 h 467499"/>
                <a:gd name="connsiteX44" fmla="*/ 315171 w 330463"/>
                <a:gd name="connsiteY44" fmla="*/ 187573 h 467499"/>
                <a:gd name="connsiteX45" fmla="*/ 309795 w 330463"/>
                <a:gd name="connsiteY45" fmla="*/ 174192 h 467499"/>
                <a:gd name="connsiteX46" fmla="*/ 260094 w 330463"/>
                <a:gd name="connsiteY46" fmla="*/ 183989 h 467499"/>
                <a:gd name="connsiteX47" fmla="*/ 257107 w 330463"/>
                <a:gd name="connsiteY47" fmla="*/ 182794 h 467499"/>
                <a:gd name="connsiteX48" fmla="*/ 239186 w 330463"/>
                <a:gd name="connsiteY48" fmla="*/ 156749 h 467499"/>
                <a:gd name="connsiteX49" fmla="*/ 195817 w 330463"/>
                <a:gd name="connsiteY49" fmla="*/ 156749 h 467499"/>
                <a:gd name="connsiteX50" fmla="*/ 194383 w 330463"/>
                <a:gd name="connsiteY50" fmla="*/ 156749 h 467499"/>
                <a:gd name="connsiteX51" fmla="*/ 176582 w 330463"/>
                <a:gd name="connsiteY51" fmla="*/ 147072 h 467499"/>
                <a:gd name="connsiteX52" fmla="*/ 175029 w 330463"/>
                <a:gd name="connsiteY52" fmla="*/ 143965 h 467499"/>
                <a:gd name="connsiteX53" fmla="*/ 178613 w 330463"/>
                <a:gd name="connsiteY53" fmla="*/ 124730 h 467499"/>
                <a:gd name="connsiteX54" fmla="*/ 166665 w 330463"/>
                <a:gd name="connsiteY54" fmla="*/ 102150 h 467499"/>
                <a:gd name="connsiteX55" fmla="*/ 149222 w 330463"/>
                <a:gd name="connsiteY55" fmla="*/ 96893 h 467499"/>
                <a:gd name="connsiteX56" fmla="*/ 147317 w 330463"/>
                <a:gd name="connsiteY56" fmla="*/ 93123 h 467499"/>
                <a:gd name="connsiteX57" fmla="*/ 147430 w 330463"/>
                <a:gd name="connsiteY57" fmla="*/ 92830 h 467499"/>
                <a:gd name="connsiteX58" fmla="*/ 166546 w 330463"/>
                <a:gd name="connsiteY58" fmla="*/ 50179 h 467499"/>
                <a:gd name="connsiteX59" fmla="*/ 167382 w 330463"/>
                <a:gd name="connsiteY59" fmla="*/ 49223 h 467499"/>
                <a:gd name="connsiteX60" fmla="*/ 190441 w 330463"/>
                <a:gd name="connsiteY60" fmla="*/ 29032 h 467499"/>
                <a:gd name="connsiteX61" fmla="*/ 206092 w 330463"/>
                <a:gd name="connsiteY61" fmla="*/ 15651 h 467499"/>
                <a:gd name="connsiteX62" fmla="*/ 210393 w 330463"/>
                <a:gd name="connsiteY62" fmla="*/ 6571 h 467499"/>
                <a:gd name="connsiteX63" fmla="*/ 200357 w 330463"/>
                <a:gd name="connsiteY63" fmla="*/ 0 h 467499"/>
                <a:gd name="connsiteX64" fmla="*/ 159019 w 330463"/>
                <a:gd name="connsiteY64" fmla="*/ 32019 h 467499"/>
                <a:gd name="connsiteX65" fmla="*/ 157108 w 330463"/>
                <a:gd name="connsiteY65" fmla="*/ 32736 h 467499"/>
                <a:gd name="connsiteX66" fmla="*/ 135124 w 330463"/>
                <a:gd name="connsiteY66" fmla="*/ 32019 h 467499"/>
                <a:gd name="connsiteX67" fmla="*/ 129270 w 330463"/>
                <a:gd name="connsiteY67" fmla="*/ 41816 h 467499"/>
                <a:gd name="connsiteX68" fmla="*/ 125447 w 330463"/>
                <a:gd name="connsiteY68" fmla="*/ 43011 h 467499"/>
                <a:gd name="connsiteX69" fmla="*/ 114933 w 330463"/>
                <a:gd name="connsiteY69" fmla="*/ 38351 h 467499"/>
                <a:gd name="connsiteX70" fmla="*/ 94742 w 330463"/>
                <a:gd name="connsiteY70" fmla="*/ 64038 h 467499"/>
                <a:gd name="connsiteX71" fmla="*/ 92114 w 330463"/>
                <a:gd name="connsiteY71" fmla="*/ 84707 h 467499"/>
                <a:gd name="connsiteX72" fmla="*/ 91039 w 330463"/>
                <a:gd name="connsiteY72" fmla="*/ 86618 h 467499"/>
                <a:gd name="connsiteX73" fmla="*/ 67144 w 330463"/>
                <a:gd name="connsiteY73" fmla="*/ 107646 h 467499"/>
                <a:gd name="connsiteX74" fmla="*/ 62963 w 330463"/>
                <a:gd name="connsiteY74" fmla="*/ 127239 h 467499"/>
                <a:gd name="connsiteX75" fmla="*/ 59976 w 330463"/>
                <a:gd name="connsiteY75" fmla="*/ 138589 h 467499"/>
                <a:gd name="connsiteX76" fmla="*/ 59976 w 330463"/>
                <a:gd name="connsiteY76" fmla="*/ 139664 h 467499"/>
                <a:gd name="connsiteX77" fmla="*/ 42055 w 330463"/>
                <a:gd name="connsiteY77" fmla="*/ 162245 h 467499"/>
                <a:gd name="connsiteX78" fmla="*/ 49104 w 330463"/>
                <a:gd name="connsiteY78" fmla="*/ 171325 h 467499"/>
                <a:gd name="connsiteX79" fmla="*/ 49104 w 330463"/>
                <a:gd name="connsiteY79" fmla="*/ 173595 h 467499"/>
                <a:gd name="connsiteX80" fmla="*/ 44325 w 330463"/>
                <a:gd name="connsiteY80" fmla="*/ 200715 h 467499"/>
                <a:gd name="connsiteX81" fmla="*/ 47431 w 330463"/>
                <a:gd name="connsiteY81" fmla="*/ 241336 h 467499"/>
                <a:gd name="connsiteX82" fmla="*/ 56272 w 330463"/>
                <a:gd name="connsiteY82" fmla="*/ 243606 h 467499"/>
                <a:gd name="connsiteX83" fmla="*/ 58303 w 330463"/>
                <a:gd name="connsiteY83" fmla="*/ 245279 h 467499"/>
                <a:gd name="connsiteX84" fmla="*/ 58303 w 330463"/>
                <a:gd name="connsiteY84" fmla="*/ 247907 h 467499"/>
                <a:gd name="connsiteX85" fmla="*/ 37515 w 330463"/>
                <a:gd name="connsiteY85" fmla="*/ 285661 h 467499"/>
                <a:gd name="connsiteX86" fmla="*/ 35364 w 330463"/>
                <a:gd name="connsiteY86" fmla="*/ 287214 h 467499"/>
                <a:gd name="connsiteX87" fmla="*/ 19594 w 330463"/>
                <a:gd name="connsiteY87" fmla="*/ 290440 h 467499"/>
                <a:gd name="connsiteX88" fmla="*/ 15770 w 330463"/>
                <a:gd name="connsiteY88" fmla="*/ 306330 h 467499"/>
                <a:gd name="connsiteX89" fmla="*/ 13142 w 330463"/>
                <a:gd name="connsiteY89" fmla="*/ 308600 h 467499"/>
                <a:gd name="connsiteX90" fmla="*/ 1912 w 330463"/>
                <a:gd name="connsiteY90" fmla="*/ 309914 h 467499"/>
                <a:gd name="connsiteX91" fmla="*/ 0 w 330463"/>
                <a:gd name="connsiteY91" fmla="*/ 318158 h 467499"/>
                <a:gd name="connsiteX92" fmla="*/ 37515 w 330463"/>
                <a:gd name="connsiteY92" fmla="*/ 333928 h 467499"/>
                <a:gd name="connsiteX93" fmla="*/ 39307 w 330463"/>
                <a:gd name="connsiteY93" fmla="*/ 335840 h 467499"/>
                <a:gd name="connsiteX94" fmla="*/ 42652 w 330463"/>
                <a:gd name="connsiteY94" fmla="*/ 347787 h 467499"/>
                <a:gd name="connsiteX95" fmla="*/ 64516 w 330463"/>
                <a:gd name="connsiteY95" fmla="*/ 353761 h 467499"/>
                <a:gd name="connsiteX96" fmla="*/ 73715 w 330463"/>
                <a:gd name="connsiteY96" fmla="*/ 343606 h 467499"/>
                <a:gd name="connsiteX97" fmla="*/ 75507 w 330463"/>
                <a:gd name="connsiteY97" fmla="*/ 342650 h 467499"/>
                <a:gd name="connsiteX98" fmla="*/ 76344 w 330463"/>
                <a:gd name="connsiteY98" fmla="*/ 342650 h 467499"/>
                <a:gd name="connsiteX99" fmla="*/ 77538 w 330463"/>
                <a:gd name="connsiteY99" fmla="*/ 342650 h 467499"/>
                <a:gd name="connsiteX100" fmla="*/ 84826 w 330463"/>
                <a:gd name="connsiteY100" fmla="*/ 347070 h 467499"/>
                <a:gd name="connsiteX101" fmla="*/ 93428 w 330463"/>
                <a:gd name="connsiteY101" fmla="*/ 352327 h 4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30463" h="467499">
                  <a:moveTo>
                    <a:pt x="98685" y="355434"/>
                  </a:moveTo>
                  <a:lnTo>
                    <a:pt x="127598" y="364155"/>
                  </a:lnTo>
                  <a:cubicBezTo>
                    <a:pt x="128513" y="364410"/>
                    <a:pt x="129261" y="365070"/>
                    <a:pt x="129629" y="365947"/>
                  </a:cubicBezTo>
                  <a:lnTo>
                    <a:pt x="135961" y="383629"/>
                  </a:lnTo>
                  <a:lnTo>
                    <a:pt x="153165" y="391514"/>
                  </a:lnTo>
                  <a:cubicBezTo>
                    <a:pt x="153884" y="391844"/>
                    <a:pt x="154442" y="392446"/>
                    <a:pt x="154718" y="393187"/>
                  </a:cubicBezTo>
                  <a:lnTo>
                    <a:pt x="166068" y="423056"/>
                  </a:lnTo>
                  <a:lnTo>
                    <a:pt x="184467" y="425923"/>
                  </a:lnTo>
                  <a:lnTo>
                    <a:pt x="193905" y="416723"/>
                  </a:lnTo>
                  <a:cubicBezTo>
                    <a:pt x="195051" y="415661"/>
                    <a:pt x="196822" y="415661"/>
                    <a:pt x="197967" y="416723"/>
                  </a:cubicBezTo>
                  <a:lnTo>
                    <a:pt x="206809" y="424848"/>
                  </a:lnTo>
                  <a:lnTo>
                    <a:pt x="213857" y="416245"/>
                  </a:lnTo>
                  <a:cubicBezTo>
                    <a:pt x="215003" y="415183"/>
                    <a:pt x="216774" y="415183"/>
                    <a:pt x="217919" y="416245"/>
                  </a:cubicBezTo>
                  <a:lnTo>
                    <a:pt x="240620" y="431538"/>
                  </a:lnTo>
                  <a:cubicBezTo>
                    <a:pt x="241770" y="432447"/>
                    <a:pt x="242163" y="434018"/>
                    <a:pt x="241575" y="435361"/>
                  </a:cubicBezTo>
                  <a:lnTo>
                    <a:pt x="229628" y="459256"/>
                  </a:lnTo>
                  <a:lnTo>
                    <a:pt x="249580" y="467500"/>
                  </a:lnTo>
                  <a:lnTo>
                    <a:pt x="263200" y="393546"/>
                  </a:lnTo>
                  <a:lnTo>
                    <a:pt x="263200" y="392829"/>
                  </a:lnTo>
                  <a:lnTo>
                    <a:pt x="244323" y="362244"/>
                  </a:lnTo>
                  <a:cubicBezTo>
                    <a:pt x="244150" y="361740"/>
                    <a:pt x="244150" y="361194"/>
                    <a:pt x="244323" y="360690"/>
                  </a:cubicBezTo>
                  <a:lnTo>
                    <a:pt x="244323" y="343247"/>
                  </a:lnTo>
                  <a:cubicBezTo>
                    <a:pt x="244318" y="341686"/>
                    <a:pt x="245515" y="340385"/>
                    <a:pt x="247071" y="340260"/>
                  </a:cubicBezTo>
                  <a:lnTo>
                    <a:pt x="263678" y="338707"/>
                  </a:lnTo>
                  <a:lnTo>
                    <a:pt x="248266" y="326760"/>
                  </a:lnTo>
                  <a:cubicBezTo>
                    <a:pt x="247558" y="326171"/>
                    <a:pt x="247162" y="325290"/>
                    <a:pt x="247191" y="324370"/>
                  </a:cubicBezTo>
                  <a:lnTo>
                    <a:pt x="247191" y="310153"/>
                  </a:lnTo>
                  <a:cubicBezTo>
                    <a:pt x="247191" y="308503"/>
                    <a:pt x="248528" y="307166"/>
                    <a:pt x="250177" y="307166"/>
                  </a:cubicBezTo>
                  <a:lnTo>
                    <a:pt x="288409" y="307166"/>
                  </a:lnTo>
                  <a:lnTo>
                    <a:pt x="288409" y="299042"/>
                  </a:lnTo>
                  <a:cubicBezTo>
                    <a:pt x="288409" y="297393"/>
                    <a:pt x="289746" y="296055"/>
                    <a:pt x="291396" y="296055"/>
                  </a:cubicBezTo>
                  <a:lnTo>
                    <a:pt x="309317" y="296055"/>
                  </a:lnTo>
                  <a:cubicBezTo>
                    <a:pt x="310779" y="296084"/>
                    <a:pt x="312023" y="297129"/>
                    <a:pt x="312304" y="298564"/>
                  </a:cubicBezTo>
                  <a:lnTo>
                    <a:pt x="316724" y="322459"/>
                  </a:lnTo>
                  <a:lnTo>
                    <a:pt x="330464" y="316963"/>
                  </a:lnTo>
                  <a:lnTo>
                    <a:pt x="322578" y="289126"/>
                  </a:lnTo>
                  <a:lnTo>
                    <a:pt x="307286" y="273714"/>
                  </a:lnTo>
                  <a:cubicBezTo>
                    <a:pt x="306708" y="273009"/>
                    <a:pt x="306410" y="272116"/>
                    <a:pt x="306449" y="271205"/>
                  </a:cubicBezTo>
                  <a:cubicBezTo>
                    <a:pt x="306576" y="270308"/>
                    <a:pt x="307104" y="269517"/>
                    <a:pt x="307883" y="269054"/>
                  </a:cubicBezTo>
                  <a:lnTo>
                    <a:pt x="319114" y="261766"/>
                  </a:lnTo>
                  <a:lnTo>
                    <a:pt x="310034" y="249819"/>
                  </a:lnTo>
                  <a:cubicBezTo>
                    <a:pt x="309937" y="249427"/>
                    <a:pt x="309937" y="249017"/>
                    <a:pt x="310034" y="248624"/>
                  </a:cubicBezTo>
                  <a:lnTo>
                    <a:pt x="301312" y="207406"/>
                  </a:lnTo>
                  <a:cubicBezTo>
                    <a:pt x="300908" y="206618"/>
                    <a:pt x="300908" y="205684"/>
                    <a:pt x="301312" y="204897"/>
                  </a:cubicBezTo>
                  <a:lnTo>
                    <a:pt x="315171" y="187573"/>
                  </a:lnTo>
                  <a:lnTo>
                    <a:pt x="309795" y="174192"/>
                  </a:lnTo>
                  <a:lnTo>
                    <a:pt x="260094" y="183989"/>
                  </a:lnTo>
                  <a:cubicBezTo>
                    <a:pt x="258950" y="184207"/>
                    <a:pt x="257785" y="183740"/>
                    <a:pt x="257107" y="182794"/>
                  </a:cubicBezTo>
                  <a:lnTo>
                    <a:pt x="239186" y="156749"/>
                  </a:lnTo>
                  <a:lnTo>
                    <a:pt x="195817" y="156749"/>
                  </a:lnTo>
                  <a:cubicBezTo>
                    <a:pt x="195349" y="156888"/>
                    <a:pt x="194851" y="156888"/>
                    <a:pt x="194383" y="156749"/>
                  </a:cubicBezTo>
                  <a:lnTo>
                    <a:pt x="176582" y="147072"/>
                  </a:lnTo>
                  <a:cubicBezTo>
                    <a:pt x="175480" y="146449"/>
                    <a:pt x="174865" y="145221"/>
                    <a:pt x="175029" y="143965"/>
                  </a:cubicBezTo>
                  <a:lnTo>
                    <a:pt x="178613" y="124730"/>
                  </a:lnTo>
                  <a:lnTo>
                    <a:pt x="166665" y="102150"/>
                  </a:lnTo>
                  <a:lnTo>
                    <a:pt x="149222" y="96893"/>
                  </a:lnTo>
                  <a:cubicBezTo>
                    <a:pt x="147655" y="96378"/>
                    <a:pt x="146802" y="94690"/>
                    <a:pt x="147317" y="93123"/>
                  </a:cubicBezTo>
                  <a:cubicBezTo>
                    <a:pt x="147350" y="93024"/>
                    <a:pt x="147387" y="92926"/>
                    <a:pt x="147430" y="92830"/>
                  </a:cubicBezTo>
                  <a:lnTo>
                    <a:pt x="166546" y="50179"/>
                  </a:lnTo>
                  <a:cubicBezTo>
                    <a:pt x="166759" y="49808"/>
                    <a:pt x="167043" y="49483"/>
                    <a:pt x="167382" y="49223"/>
                  </a:cubicBezTo>
                  <a:lnTo>
                    <a:pt x="190441" y="29032"/>
                  </a:lnTo>
                  <a:lnTo>
                    <a:pt x="206092" y="15651"/>
                  </a:lnTo>
                  <a:lnTo>
                    <a:pt x="210393" y="6571"/>
                  </a:lnTo>
                  <a:lnTo>
                    <a:pt x="200357" y="0"/>
                  </a:lnTo>
                  <a:lnTo>
                    <a:pt x="159019" y="32019"/>
                  </a:lnTo>
                  <a:cubicBezTo>
                    <a:pt x="158486" y="32475"/>
                    <a:pt x="157809" y="32729"/>
                    <a:pt x="157108" y="32736"/>
                  </a:cubicBezTo>
                  <a:lnTo>
                    <a:pt x="135124" y="32019"/>
                  </a:lnTo>
                  <a:lnTo>
                    <a:pt x="129270" y="41816"/>
                  </a:lnTo>
                  <a:cubicBezTo>
                    <a:pt x="128427" y="43053"/>
                    <a:pt x="126844" y="43547"/>
                    <a:pt x="125447" y="43011"/>
                  </a:cubicBezTo>
                  <a:lnTo>
                    <a:pt x="114933" y="38351"/>
                  </a:lnTo>
                  <a:lnTo>
                    <a:pt x="94742" y="64038"/>
                  </a:lnTo>
                  <a:lnTo>
                    <a:pt x="92114" y="84707"/>
                  </a:lnTo>
                  <a:cubicBezTo>
                    <a:pt x="92000" y="85453"/>
                    <a:pt x="91618" y="86133"/>
                    <a:pt x="91039" y="86618"/>
                  </a:cubicBezTo>
                  <a:lnTo>
                    <a:pt x="67144" y="107646"/>
                  </a:lnTo>
                  <a:lnTo>
                    <a:pt x="62963" y="127239"/>
                  </a:lnTo>
                  <a:lnTo>
                    <a:pt x="59976" y="138589"/>
                  </a:lnTo>
                  <a:cubicBezTo>
                    <a:pt x="60038" y="138945"/>
                    <a:pt x="60038" y="139309"/>
                    <a:pt x="59976" y="139664"/>
                  </a:cubicBezTo>
                  <a:lnTo>
                    <a:pt x="42055" y="162245"/>
                  </a:lnTo>
                  <a:lnTo>
                    <a:pt x="49104" y="171325"/>
                  </a:lnTo>
                  <a:cubicBezTo>
                    <a:pt x="49509" y="172027"/>
                    <a:pt x="49509" y="172893"/>
                    <a:pt x="49104" y="173595"/>
                  </a:cubicBezTo>
                  <a:lnTo>
                    <a:pt x="44325" y="200715"/>
                  </a:lnTo>
                  <a:lnTo>
                    <a:pt x="47431" y="241336"/>
                  </a:lnTo>
                  <a:lnTo>
                    <a:pt x="56272" y="243606"/>
                  </a:lnTo>
                  <a:cubicBezTo>
                    <a:pt x="57137" y="243886"/>
                    <a:pt x="57863" y="244484"/>
                    <a:pt x="58303" y="245279"/>
                  </a:cubicBezTo>
                  <a:cubicBezTo>
                    <a:pt x="58662" y="246118"/>
                    <a:pt x="58662" y="247068"/>
                    <a:pt x="58303" y="247907"/>
                  </a:cubicBezTo>
                  <a:lnTo>
                    <a:pt x="37515" y="285661"/>
                  </a:lnTo>
                  <a:cubicBezTo>
                    <a:pt x="37095" y="286499"/>
                    <a:pt x="36292" y="287079"/>
                    <a:pt x="35364" y="287214"/>
                  </a:cubicBezTo>
                  <a:lnTo>
                    <a:pt x="19594" y="290440"/>
                  </a:lnTo>
                  <a:lnTo>
                    <a:pt x="15770" y="306330"/>
                  </a:lnTo>
                  <a:cubicBezTo>
                    <a:pt x="15469" y="307570"/>
                    <a:pt x="14413" y="308482"/>
                    <a:pt x="13142" y="308600"/>
                  </a:cubicBezTo>
                  <a:lnTo>
                    <a:pt x="1912" y="309914"/>
                  </a:lnTo>
                  <a:lnTo>
                    <a:pt x="0" y="318158"/>
                  </a:lnTo>
                  <a:lnTo>
                    <a:pt x="37515" y="333928"/>
                  </a:lnTo>
                  <a:cubicBezTo>
                    <a:pt x="38365" y="334270"/>
                    <a:pt x="39020" y="334969"/>
                    <a:pt x="39307" y="335840"/>
                  </a:cubicBezTo>
                  <a:lnTo>
                    <a:pt x="42652" y="347787"/>
                  </a:lnTo>
                  <a:lnTo>
                    <a:pt x="64516" y="353761"/>
                  </a:lnTo>
                  <a:lnTo>
                    <a:pt x="73715" y="343606"/>
                  </a:lnTo>
                  <a:cubicBezTo>
                    <a:pt x="74230" y="343153"/>
                    <a:pt x="74844" y="342825"/>
                    <a:pt x="75507" y="342650"/>
                  </a:cubicBezTo>
                  <a:lnTo>
                    <a:pt x="76344" y="342650"/>
                  </a:lnTo>
                  <a:cubicBezTo>
                    <a:pt x="76740" y="342597"/>
                    <a:pt x="77142" y="342597"/>
                    <a:pt x="77538" y="342650"/>
                  </a:cubicBezTo>
                  <a:lnTo>
                    <a:pt x="84826" y="347070"/>
                  </a:lnTo>
                  <a:lnTo>
                    <a:pt x="93428" y="3523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69" name="Полилиния: фигура 2353">
              <a:extLst>
                <a:ext uri="{FF2B5EF4-FFF2-40B4-BE49-F238E27FC236}">
                  <a16:creationId xmlns:a16="http://schemas.microsoft.com/office/drawing/2014/main" id="{A84F7505-F0EB-4CEA-AAA9-34E8CABE0A6F}"/>
                </a:ext>
              </a:extLst>
            </p:cNvPr>
            <p:cNvSpPr/>
            <p:nvPr/>
          </p:nvSpPr>
          <p:spPr>
            <a:xfrm>
              <a:off x="3567343" y="4669440"/>
              <a:ext cx="13739" cy="5496"/>
            </a:xfrm>
            <a:custGeom>
              <a:avLst/>
              <a:gdLst>
                <a:gd name="connsiteX0" fmla="*/ 13739 w 13739"/>
                <a:gd name="connsiteY0" fmla="*/ 0 h 5496"/>
                <a:gd name="connsiteX1" fmla="*/ 0 w 13739"/>
                <a:gd name="connsiteY1" fmla="*/ 5496 h 5496"/>
                <a:gd name="connsiteX2" fmla="*/ 13739 w 13739"/>
                <a:gd name="connsiteY2" fmla="*/ 0 h 5496"/>
                <a:gd name="connsiteX3" fmla="*/ 13739 w 13739"/>
                <a:gd name="connsiteY3" fmla="*/ 0 h 5496"/>
              </a:gdLst>
              <a:ahLst/>
              <a:cxnLst>
                <a:cxn ang="0">
                  <a:pos x="connsiteX0" y="connsiteY0"/>
                </a:cxn>
                <a:cxn ang="0">
                  <a:pos x="connsiteX1" y="connsiteY1"/>
                </a:cxn>
                <a:cxn ang="0">
                  <a:pos x="connsiteX2" y="connsiteY2"/>
                </a:cxn>
                <a:cxn ang="0">
                  <a:pos x="connsiteX3" y="connsiteY3"/>
                </a:cxn>
              </a:cxnLst>
              <a:rect l="l" t="t" r="r" b="b"/>
              <a:pathLst>
                <a:path w="13739" h="5496">
                  <a:moveTo>
                    <a:pt x="13739" y="0"/>
                  </a:moveTo>
                  <a:lnTo>
                    <a:pt x="0" y="5496"/>
                  </a:lnTo>
                  <a:lnTo>
                    <a:pt x="13739" y="0"/>
                  </a:lnTo>
                  <a:lnTo>
                    <a:pt x="137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70" name="Полилиния: фигура 2354">
              <a:extLst>
                <a:ext uri="{FF2B5EF4-FFF2-40B4-BE49-F238E27FC236}">
                  <a16:creationId xmlns:a16="http://schemas.microsoft.com/office/drawing/2014/main" id="{4B462CA4-3E96-4DC5-8919-BEA176A8D45C}"/>
                </a:ext>
              </a:extLst>
            </p:cNvPr>
            <p:cNvSpPr/>
            <p:nvPr/>
          </p:nvSpPr>
          <p:spPr>
            <a:xfrm>
              <a:off x="3573197" y="4641603"/>
              <a:ext cx="7885" cy="27837"/>
            </a:xfrm>
            <a:custGeom>
              <a:avLst/>
              <a:gdLst>
                <a:gd name="connsiteX0" fmla="*/ 7885 w 7885"/>
                <a:gd name="connsiteY0" fmla="*/ 27837 h 27837"/>
                <a:gd name="connsiteX1" fmla="*/ 0 w 7885"/>
                <a:gd name="connsiteY1" fmla="*/ 0 h 27837"/>
                <a:gd name="connsiteX2" fmla="*/ 7885 w 7885"/>
                <a:gd name="connsiteY2" fmla="*/ 27837 h 27837"/>
                <a:gd name="connsiteX3" fmla="*/ 7885 w 7885"/>
                <a:gd name="connsiteY3" fmla="*/ 27837 h 27837"/>
              </a:gdLst>
              <a:ahLst/>
              <a:cxnLst>
                <a:cxn ang="0">
                  <a:pos x="connsiteX0" y="connsiteY0"/>
                </a:cxn>
                <a:cxn ang="0">
                  <a:pos x="connsiteX1" y="connsiteY1"/>
                </a:cxn>
                <a:cxn ang="0">
                  <a:pos x="connsiteX2" y="connsiteY2"/>
                </a:cxn>
                <a:cxn ang="0">
                  <a:pos x="connsiteX3" y="connsiteY3"/>
                </a:cxn>
              </a:cxnLst>
              <a:rect l="l" t="t" r="r" b="b"/>
              <a:pathLst>
                <a:path w="7885" h="27837">
                  <a:moveTo>
                    <a:pt x="7885" y="27837"/>
                  </a:moveTo>
                  <a:lnTo>
                    <a:pt x="0" y="0"/>
                  </a:lnTo>
                  <a:lnTo>
                    <a:pt x="7885" y="27837"/>
                  </a:lnTo>
                  <a:lnTo>
                    <a:pt x="7885" y="2783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71" name="Полилиния: фигура 2355">
              <a:extLst>
                <a:ext uri="{FF2B5EF4-FFF2-40B4-BE49-F238E27FC236}">
                  <a16:creationId xmlns:a16="http://schemas.microsoft.com/office/drawing/2014/main" id="{61D54C97-D13A-4539-9FF6-D784422BF302}"/>
                </a:ext>
              </a:extLst>
            </p:cNvPr>
            <p:cNvSpPr/>
            <p:nvPr/>
          </p:nvSpPr>
          <p:spPr>
            <a:xfrm>
              <a:off x="3581082" y="4669440"/>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72" name="Полилиния: фигура 2356">
              <a:extLst>
                <a:ext uri="{FF2B5EF4-FFF2-40B4-BE49-F238E27FC236}">
                  <a16:creationId xmlns:a16="http://schemas.microsoft.com/office/drawing/2014/main" id="{DC13E9E2-8292-4D88-9CE9-9463533EE8F5}"/>
                </a:ext>
              </a:extLst>
            </p:cNvPr>
            <p:cNvSpPr/>
            <p:nvPr/>
          </p:nvSpPr>
          <p:spPr>
            <a:xfrm>
              <a:off x="3201635" y="4676011"/>
              <a:ext cx="149341" cy="175745"/>
            </a:xfrm>
            <a:custGeom>
              <a:avLst/>
              <a:gdLst>
                <a:gd name="connsiteX0" fmla="*/ 125567 w 149341"/>
                <a:gd name="connsiteY0" fmla="*/ 25328 h 175745"/>
                <a:gd name="connsiteX1" fmla="*/ 116726 w 149341"/>
                <a:gd name="connsiteY1" fmla="*/ 35006 h 175745"/>
                <a:gd name="connsiteX2" fmla="*/ 113739 w 149341"/>
                <a:gd name="connsiteY2" fmla="*/ 35961 h 175745"/>
                <a:gd name="connsiteX3" fmla="*/ 88410 w 149341"/>
                <a:gd name="connsiteY3" fmla="*/ 28912 h 175745"/>
                <a:gd name="connsiteX4" fmla="*/ 86260 w 149341"/>
                <a:gd name="connsiteY4" fmla="*/ 26881 h 175745"/>
                <a:gd name="connsiteX5" fmla="*/ 82915 w 149341"/>
                <a:gd name="connsiteY5" fmla="*/ 14934 h 175745"/>
                <a:gd name="connsiteX6" fmla="*/ 47073 w 149341"/>
                <a:gd name="connsiteY6" fmla="*/ 0 h 175745"/>
                <a:gd name="connsiteX7" fmla="*/ 47073 w 149341"/>
                <a:gd name="connsiteY7" fmla="*/ 0 h 175745"/>
                <a:gd name="connsiteX8" fmla="*/ 45519 w 149341"/>
                <a:gd name="connsiteY8" fmla="*/ 2031 h 175745"/>
                <a:gd name="connsiteX9" fmla="*/ 23058 w 149341"/>
                <a:gd name="connsiteY9" fmla="*/ 13978 h 175745"/>
                <a:gd name="connsiteX10" fmla="*/ 23058 w 149341"/>
                <a:gd name="connsiteY10" fmla="*/ 34528 h 175745"/>
                <a:gd name="connsiteX11" fmla="*/ 22341 w 149341"/>
                <a:gd name="connsiteY11" fmla="*/ 36559 h 175745"/>
                <a:gd name="connsiteX12" fmla="*/ 11111 w 149341"/>
                <a:gd name="connsiteY12" fmla="*/ 48506 h 175745"/>
                <a:gd name="connsiteX13" fmla="*/ 9797 w 149341"/>
                <a:gd name="connsiteY13" fmla="*/ 58184 h 175745"/>
                <a:gd name="connsiteX14" fmla="*/ 8841 w 149341"/>
                <a:gd name="connsiteY14" fmla="*/ 59976 h 175745"/>
                <a:gd name="connsiteX15" fmla="*/ 0 w 149341"/>
                <a:gd name="connsiteY15" fmla="*/ 67980 h 175745"/>
                <a:gd name="connsiteX16" fmla="*/ 0 w 149341"/>
                <a:gd name="connsiteY16" fmla="*/ 102628 h 175745"/>
                <a:gd name="connsiteX17" fmla="*/ 20430 w 149341"/>
                <a:gd name="connsiteY17" fmla="*/ 117681 h 175745"/>
                <a:gd name="connsiteX18" fmla="*/ 21386 w 149341"/>
                <a:gd name="connsiteY18" fmla="*/ 121146 h 175745"/>
                <a:gd name="connsiteX19" fmla="*/ 15770 w 149341"/>
                <a:gd name="connsiteY19" fmla="*/ 135483 h 175745"/>
                <a:gd name="connsiteX20" fmla="*/ 14695 w 149341"/>
                <a:gd name="connsiteY20" fmla="*/ 164276 h 175745"/>
                <a:gd name="connsiteX21" fmla="*/ 35125 w 149341"/>
                <a:gd name="connsiteY21" fmla="*/ 167143 h 175745"/>
                <a:gd name="connsiteX22" fmla="*/ 36798 w 149341"/>
                <a:gd name="connsiteY22" fmla="*/ 167860 h 175745"/>
                <a:gd name="connsiteX23" fmla="*/ 45280 w 149341"/>
                <a:gd name="connsiteY23" fmla="*/ 175745 h 175745"/>
                <a:gd name="connsiteX24" fmla="*/ 57228 w 149341"/>
                <a:gd name="connsiteY24" fmla="*/ 167502 h 175745"/>
                <a:gd name="connsiteX25" fmla="*/ 68339 w 149341"/>
                <a:gd name="connsiteY25" fmla="*/ 126164 h 175745"/>
                <a:gd name="connsiteX26" fmla="*/ 70489 w 149341"/>
                <a:gd name="connsiteY26" fmla="*/ 124013 h 175745"/>
                <a:gd name="connsiteX27" fmla="*/ 110155 w 149341"/>
                <a:gd name="connsiteY27" fmla="*/ 114217 h 175745"/>
                <a:gd name="connsiteX28" fmla="*/ 137753 w 149341"/>
                <a:gd name="connsiteY28" fmla="*/ 84707 h 175745"/>
                <a:gd name="connsiteX29" fmla="*/ 137753 w 149341"/>
                <a:gd name="connsiteY29" fmla="*/ 66546 h 175745"/>
                <a:gd name="connsiteX30" fmla="*/ 139664 w 149341"/>
                <a:gd name="connsiteY30" fmla="*/ 63798 h 175745"/>
                <a:gd name="connsiteX31" fmla="*/ 149342 w 149341"/>
                <a:gd name="connsiteY31" fmla="*/ 60095 h 175745"/>
                <a:gd name="connsiteX32" fmla="*/ 138350 w 149341"/>
                <a:gd name="connsiteY32" fmla="*/ 32974 h 17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9341" h="175745">
                  <a:moveTo>
                    <a:pt x="125567" y="25328"/>
                  </a:moveTo>
                  <a:lnTo>
                    <a:pt x="116726" y="35006"/>
                  </a:lnTo>
                  <a:cubicBezTo>
                    <a:pt x="115976" y="35840"/>
                    <a:pt x="114834" y="36206"/>
                    <a:pt x="113739" y="35961"/>
                  </a:cubicBezTo>
                  <a:lnTo>
                    <a:pt x="88410" y="28912"/>
                  </a:lnTo>
                  <a:cubicBezTo>
                    <a:pt x="87396" y="28642"/>
                    <a:pt x="86588" y="27878"/>
                    <a:pt x="86260" y="26881"/>
                  </a:cubicBezTo>
                  <a:lnTo>
                    <a:pt x="82915" y="14934"/>
                  </a:lnTo>
                  <a:lnTo>
                    <a:pt x="47073" y="0"/>
                  </a:lnTo>
                  <a:lnTo>
                    <a:pt x="47073" y="0"/>
                  </a:lnTo>
                  <a:cubicBezTo>
                    <a:pt x="46902" y="883"/>
                    <a:pt x="46327" y="1635"/>
                    <a:pt x="45519" y="2031"/>
                  </a:cubicBezTo>
                  <a:lnTo>
                    <a:pt x="23058" y="13978"/>
                  </a:lnTo>
                  <a:lnTo>
                    <a:pt x="23058" y="34528"/>
                  </a:lnTo>
                  <a:cubicBezTo>
                    <a:pt x="23092" y="35272"/>
                    <a:pt x="22835" y="36001"/>
                    <a:pt x="22341" y="36559"/>
                  </a:cubicBezTo>
                  <a:lnTo>
                    <a:pt x="11111" y="48506"/>
                  </a:lnTo>
                  <a:lnTo>
                    <a:pt x="9797" y="58184"/>
                  </a:lnTo>
                  <a:cubicBezTo>
                    <a:pt x="9697" y="58874"/>
                    <a:pt x="9359" y="59508"/>
                    <a:pt x="8841" y="59976"/>
                  </a:cubicBezTo>
                  <a:lnTo>
                    <a:pt x="0" y="67980"/>
                  </a:lnTo>
                  <a:lnTo>
                    <a:pt x="0" y="102628"/>
                  </a:lnTo>
                  <a:lnTo>
                    <a:pt x="20430" y="117681"/>
                  </a:lnTo>
                  <a:cubicBezTo>
                    <a:pt x="21523" y="118468"/>
                    <a:pt x="21920" y="119910"/>
                    <a:pt x="21386" y="121146"/>
                  </a:cubicBezTo>
                  <a:lnTo>
                    <a:pt x="15770" y="135483"/>
                  </a:lnTo>
                  <a:lnTo>
                    <a:pt x="14695" y="164276"/>
                  </a:lnTo>
                  <a:lnTo>
                    <a:pt x="35125" y="167143"/>
                  </a:lnTo>
                  <a:cubicBezTo>
                    <a:pt x="35735" y="167234"/>
                    <a:pt x="36311" y="167481"/>
                    <a:pt x="36798" y="167860"/>
                  </a:cubicBezTo>
                  <a:lnTo>
                    <a:pt x="45280" y="175745"/>
                  </a:lnTo>
                  <a:lnTo>
                    <a:pt x="57228" y="167502"/>
                  </a:lnTo>
                  <a:lnTo>
                    <a:pt x="68339" y="126164"/>
                  </a:lnTo>
                  <a:cubicBezTo>
                    <a:pt x="68585" y="125095"/>
                    <a:pt x="69420" y="124260"/>
                    <a:pt x="70489" y="124013"/>
                  </a:cubicBezTo>
                  <a:lnTo>
                    <a:pt x="110155" y="114217"/>
                  </a:lnTo>
                  <a:lnTo>
                    <a:pt x="137753" y="84707"/>
                  </a:lnTo>
                  <a:lnTo>
                    <a:pt x="137753" y="66546"/>
                  </a:lnTo>
                  <a:cubicBezTo>
                    <a:pt x="137769" y="65326"/>
                    <a:pt x="138526" y="64238"/>
                    <a:pt x="139664" y="63798"/>
                  </a:cubicBezTo>
                  <a:lnTo>
                    <a:pt x="149342" y="60095"/>
                  </a:lnTo>
                  <a:lnTo>
                    <a:pt x="138350" y="329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73" name="Полилиния: фигура 2357">
              <a:extLst>
                <a:ext uri="{FF2B5EF4-FFF2-40B4-BE49-F238E27FC236}">
                  <a16:creationId xmlns:a16="http://schemas.microsoft.com/office/drawing/2014/main" id="{3B63B10F-133C-43DB-A684-FFF834ECC842}"/>
                </a:ext>
              </a:extLst>
            </p:cNvPr>
            <p:cNvSpPr/>
            <p:nvPr/>
          </p:nvSpPr>
          <p:spPr>
            <a:xfrm>
              <a:off x="3327201" y="4701339"/>
              <a:ext cx="12903" cy="7885"/>
            </a:xfrm>
            <a:custGeom>
              <a:avLst/>
              <a:gdLst>
                <a:gd name="connsiteX0" fmla="*/ 12903 w 12903"/>
                <a:gd name="connsiteY0" fmla="*/ 7885 h 7885"/>
                <a:gd name="connsiteX1" fmla="*/ 0 w 12903"/>
                <a:gd name="connsiteY1" fmla="*/ 0 h 7885"/>
                <a:gd name="connsiteX2" fmla="*/ 12903 w 12903"/>
                <a:gd name="connsiteY2" fmla="*/ 7885 h 7885"/>
                <a:gd name="connsiteX3" fmla="*/ 12903 w 12903"/>
                <a:gd name="connsiteY3" fmla="*/ 7885 h 7885"/>
              </a:gdLst>
              <a:ahLst/>
              <a:cxnLst>
                <a:cxn ang="0">
                  <a:pos x="connsiteX0" y="connsiteY0"/>
                </a:cxn>
                <a:cxn ang="0">
                  <a:pos x="connsiteX1" y="connsiteY1"/>
                </a:cxn>
                <a:cxn ang="0">
                  <a:pos x="connsiteX2" y="connsiteY2"/>
                </a:cxn>
                <a:cxn ang="0">
                  <a:pos x="connsiteX3" y="connsiteY3"/>
                </a:cxn>
              </a:cxnLst>
              <a:rect l="l" t="t" r="r" b="b"/>
              <a:pathLst>
                <a:path w="12903" h="7885">
                  <a:moveTo>
                    <a:pt x="12903" y="7885"/>
                  </a:moveTo>
                  <a:lnTo>
                    <a:pt x="0" y="0"/>
                  </a:lnTo>
                  <a:lnTo>
                    <a:pt x="12903" y="7885"/>
                  </a:lnTo>
                  <a:lnTo>
                    <a:pt x="12903" y="788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74" name="Полилиния: фигура 2358">
              <a:extLst>
                <a:ext uri="{FF2B5EF4-FFF2-40B4-BE49-F238E27FC236}">
                  <a16:creationId xmlns:a16="http://schemas.microsoft.com/office/drawing/2014/main" id="{B3FFDE79-0DF3-42E5-9CF4-CA6BF142EC08}"/>
                </a:ext>
              </a:extLst>
            </p:cNvPr>
            <p:cNvSpPr/>
            <p:nvPr/>
          </p:nvSpPr>
          <p:spPr>
            <a:xfrm>
              <a:off x="3249305" y="4676250"/>
              <a:ext cx="35244" cy="14934"/>
            </a:xfrm>
            <a:custGeom>
              <a:avLst/>
              <a:gdLst>
                <a:gd name="connsiteX0" fmla="*/ 0 w 35244"/>
                <a:gd name="connsiteY0" fmla="*/ 0 h 14934"/>
                <a:gd name="connsiteX1" fmla="*/ 0 w 35244"/>
                <a:gd name="connsiteY1" fmla="*/ 0 h 14934"/>
                <a:gd name="connsiteX2" fmla="*/ 35245 w 35244"/>
                <a:gd name="connsiteY2" fmla="*/ 14934 h 14934"/>
                <a:gd name="connsiteX3" fmla="*/ 0 w 35244"/>
                <a:gd name="connsiteY3" fmla="*/ 0 h 14934"/>
              </a:gdLst>
              <a:ahLst/>
              <a:cxnLst>
                <a:cxn ang="0">
                  <a:pos x="connsiteX0" y="connsiteY0"/>
                </a:cxn>
                <a:cxn ang="0">
                  <a:pos x="connsiteX1" y="connsiteY1"/>
                </a:cxn>
                <a:cxn ang="0">
                  <a:pos x="connsiteX2" y="connsiteY2"/>
                </a:cxn>
                <a:cxn ang="0">
                  <a:pos x="connsiteX3" y="connsiteY3"/>
                </a:cxn>
              </a:cxnLst>
              <a:rect l="l" t="t" r="r" b="b"/>
              <a:pathLst>
                <a:path w="35244" h="14934">
                  <a:moveTo>
                    <a:pt x="0" y="0"/>
                  </a:moveTo>
                  <a:lnTo>
                    <a:pt x="0" y="0"/>
                  </a:lnTo>
                  <a:lnTo>
                    <a:pt x="35245" y="14934"/>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75" name="Полилиния: фигура 2359">
              <a:extLst>
                <a:ext uri="{FF2B5EF4-FFF2-40B4-BE49-F238E27FC236}">
                  <a16:creationId xmlns:a16="http://schemas.microsoft.com/office/drawing/2014/main" id="{157F2C09-43AA-46EF-A0DB-FE17AAE26303}"/>
                </a:ext>
              </a:extLst>
            </p:cNvPr>
            <p:cNvSpPr/>
            <p:nvPr/>
          </p:nvSpPr>
          <p:spPr>
            <a:xfrm>
              <a:off x="3192077" y="4713884"/>
              <a:ext cx="340499" cy="537988"/>
            </a:xfrm>
            <a:custGeom>
              <a:avLst/>
              <a:gdLst>
                <a:gd name="connsiteX0" fmla="*/ 312065 w 340499"/>
                <a:gd name="connsiteY0" fmla="*/ 507762 h 537988"/>
                <a:gd name="connsiteX1" fmla="*/ 312065 w 340499"/>
                <a:gd name="connsiteY1" fmla="*/ 507762 h 537988"/>
                <a:gd name="connsiteX2" fmla="*/ 312781 w 340499"/>
                <a:gd name="connsiteY2" fmla="*/ 500594 h 537988"/>
                <a:gd name="connsiteX3" fmla="*/ 313498 w 340499"/>
                <a:gd name="connsiteY3" fmla="*/ 498921 h 537988"/>
                <a:gd name="connsiteX4" fmla="*/ 330822 w 340499"/>
                <a:gd name="connsiteY4" fmla="*/ 479686 h 537988"/>
                <a:gd name="connsiteX5" fmla="*/ 320428 w 340499"/>
                <a:gd name="connsiteY5" fmla="*/ 467738 h 537988"/>
                <a:gd name="connsiteX6" fmla="*/ 319711 w 340499"/>
                <a:gd name="connsiteY6" fmla="*/ 465827 h 537988"/>
                <a:gd name="connsiteX7" fmla="*/ 318755 w 340499"/>
                <a:gd name="connsiteY7" fmla="*/ 429985 h 537988"/>
                <a:gd name="connsiteX8" fmla="*/ 320189 w 340499"/>
                <a:gd name="connsiteY8" fmla="*/ 427357 h 537988"/>
                <a:gd name="connsiteX9" fmla="*/ 335003 w 340499"/>
                <a:gd name="connsiteY9" fmla="*/ 418277 h 537988"/>
                <a:gd name="connsiteX10" fmla="*/ 324251 w 340499"/>
                <a:gd name="connsiteY10" fmla="*/ 383390 h 537988"/>
                <a:gd name="connsiteX11" fmla="*/ 324968 w 340499"/>
                <a:gd name="connsiteY11" fmla="*/ 380403 h 537988"/>
                <a:gd name="connsiteX12" fmla="*/ 340499 w 340499"/>
                <a:gd name="connsiteY12" fmla="*/ 364633 h 537988"/>
                <a:gd name="connsiteX13" fmla="*/ 314693 w 340499"/>
                <a:gd name="connsiteY13" fmla="*/ 320786 h 537988"/>
                <a:gd name="connsiteX14" fmla="*/ 302746 w 340499"/>
                <a:gd name="connsiteY14" fmla="*/ 327357 h 537988"/>
                <a:gd name="connsiteX15" fmla="*/ 301192 w 340499"/>
                <a:gd name="connsiteY15" fmla="*/ 327357 h 537988"/>
                <a:gd name="connsiteX16" fmla="*/ 299520 w 340499"/>
                <a:gd name="connsiteY16" fmla="*/ 326760 h 537988"/>
                <a:gd name="connsiteX17" fmla="*/ 284825 w 340499"/>
                <a:gd name="connsiteY17" fmla="*/ 315888 h 537988"/>
                <a:gd name="connsiteX18" fmla="*/ 283630 w 340499"/>
                <a:gd name="connsiteY18" fmla="*/ 313379 h 537988"/>
                <a:gd name="connsiteX19" fmla="*/ 283630 w 340499"/>
                <a:gd name="connsiteY19" fmla="*/ 281957 h 537988"/>
                <a:gd name="connsiteX20" fmla="*/ 269054 w 340499"/>
                <a:gd name="connsiteY20" fmla="*/ 292232 h 537988"/>
                <a:gd name="connsiteX21" fmla="*/ 267382 w 340499"/>
                <a:gd name="connsiteY21" fmla="*/ 292232 h 537988"/>
                <a:gd name="connsiteX22" fmla="*/ 247907 w 340499"/>
                <a:gd name="connsiteY22" fmla="*/ 292232 h 537988"/>
                <a:gd name="connsiteX23" fmla="*/ 245518 w 340499"/>
                <a:gd name="connsiteY23" fmla="*/ 291037 h 537988"/>
                <a:gd name="connsiteX24" fmla="*/ 236438 w 340499"/>
                <a:gd name="connsiteY24" fmla="*/ 278254 h 537988"/>
                <a:gd name="connsiteX25" fmla="*/ 219592 w 340499"/>
                <a:gd name="connsiteY25" fmla="*/ 274550 h 537988"/>
                <a:gd name="connsiteX26" fmla="*/ 217322 w 340499"/>
                <a:gd name="connsiteY26" fmla="*/ 271324 h 537988"/>
                <a:gd name="connsiteX27" fmla="*/ 218636 w 340499"/>
                <a:gd name="connsiteY27" fmla="*/ 259974 h 537988"/>
                <a:gd name="connsiteX28" fmla="*/ 197729 w 340499"/>
                <a:gd name="connsiteY28" fmla="*/ 241815 h 537988"/>
                <a:gd name="connsiteX29" fmla="*/ 196773 w 340499"/>
                <a:gd name="connsiteY29" fmla="*/ 240022 h 537988"/>
                <a:gd name="connsiteX30" fmla="*/ 192472 w 340499"/>
                <a:gd name="connsiteY30" fmla="*/ 210273 h 537988"/>
                <a:gd name="connsiteX31" fmla="*/ 193308 w 340499"/>
                <a:gd name="connsiteY31" fmla="*/ 207884 h 537988"/>
                <a:gd name="connsiteX32" fmla="*/ 216008 w 340499"/>
                <a:gd name="connsiteY32" fmla="*/ 183989 h 537988"/>
                <a:gd name="connsiteX33" fmla="*/ 224132 w 340499"/>
                <a:gd name="connsiteY33" fmla="*/ 148147 h 537988"/>
                <a:gd name="connsiteX34" fmla="*/ 225805 w 340499"/>
                <a:gd name="connsiteY34" fmla="*/ 145997 h 537988"/>
                <a:gd name="connsiteX35" fmla="*/ 273594 w 340499"/>
                <a:gd name="connsiteY35" fmla="*/ 125567 h 537988"/>
                <a:gd name="connsiteX36" fmla="*/ 281838 w 340499"/>
                <a:gd name="connsiteY36" fmla="*/ 118757 h 537988"/>
                <a:gd name="connsiteX37" fmla="*/ 283152 w 340499"/>
                <a:gd name="connsiteY37" fmla="*/ 118040 h 537988"/>
                <a:gd name="connsiteX38" fmla="*/ 284586 w 340499"/>
                <a:gd name="connsiteY38" fmla="*/ 118040 h 537988"/>
                <a:gd name="connsiteX39" fmla="*/ 303582 w 340499"/>
                <a:gd name="connsiteY39" fmla="*/ 124133 h 537988"/>
                <a:gd name="connsiteX40" fmla="*/ 305972 w 340499"/>
                <a:gd name="connsiteY40" fmla="*/ 111111 h 537988"/>
                <a:gd name="connsiteX41" fmla="*/ 282077 w 340499"/>
                <a:gd name="connsiteY41" fmla="*/ 101194 h 537988"/>
                <a:gd name="connsiteX42" fmla="*/ 280404 w 340499"/>
                <a:gd name="connsiteY42" fmla="*/ 99521 h 537988"/>
                <a:gd name="connsiteX43" fmla="*/ 280404 w 340499"/>
                <a:gd name="connsiteY43" fmla="*/ 97132 h 537988"/>
                <a:gd name="connsiteX44" fmla="*/ 292352 w 340499"/>
                <a:gd name="connsiteY44" fmla="*/ 72401 h 537988"/>
                <a:gd name="connsiteX45" fmla="*/ 274789 w 340499"/>
                <a:gd name="connsiteY45" fmla="*/ 60573 h 537988"/>
                <a:gd name="connsiteX46" fmla="*/ 267501 w 340499"/>
                <a:gd name="connsiteY46" fmla="*/ 69414 h 537988"/>
                <a:gd name="connsiteX47" fmla="*/ 265470 w 340499"/>
                <a:gd name="connsiteY47" fmla="*/ 70489 h 537988"/>
                <a:gd name="connsiteX48" fmla="*/ 262842 w 340499"/>
                <a:gd name="connsiteY48" fmla="*/ 69892 h 537988"/>
                <a:gd name="connsiteX49" fmla="*/ 253762 w 340499"/>
                <a:gd name="connsiteY49" fmla="*/ 61648 h 537988"/>
                <a:gd name="connsiteX50" fmla="*/ 245279 w 340499"/>
                <a:gd name="connsiteY50" fmla="*/ 69892 h 537988"/>
                <a:gd name="connsiteX51" fmla="*/ 242770 w 340499"/>
                <a:gd name="connsiteY51" fmla="*/ 70609 h 537988"/>
                <a:gd name="connsiteX52" fmla="*/ 221026 w 340499"/>
                <a:gd name="connsiteY52" fmla="*/ 67264 h 537988"/>
                <a:gd name="connsiteX53" fmla="*/ 218756 w 340499"/>
                <a:gd name="connsiteY53" fmla="*/ 65352 h 537988"/>
                <a:gd name="connsiteX54" fmla="*/ 206809 w 340499"/>
                <a:gd name="connsiteY54" fmla="*/ 35006 h 537988"/>
                <a:gd name="connsiteX55" fmla="*/ 189604 w 340499"/>
                <a:gd name="connsiteY55" fmla="*/ 27121 h 537988"/>
                <a:gd name="connsiteX56" fmla="*/ 188051 w 340499"/>
                <a:gd name="connsiteY56" fmla="*/ 25448 h 537988"/>
                <a:gd name="connsiteX57" fmla="*/ 181719 w 340499"/>
                <a:gd name="connsiteY57" fmla="*/ 8005 h 537988"/>
                <a:gd name="connsiteX58" fmla="*/ 155435 w 340499"/>
                <a:gd name="connsiteY58" fmla="*/ 0 h 537988"/>
                <a:gd name="connsiteX59" fmla="*/ 164873 w 340499"/>
                <a:gd name="connsiteY59" fmla="*/ 23297 h 537988"/>
                <a:gd name="connsiteX60" fmla="*/ 164873 w 340499"/>
                <a:gd name="connsiteY60" fmla="*/ 25567 h 537988"/>
                <a:gd name="connsiteX61" fmla="*/ 163201 w 340499"/>
                <a:gd name="connsiteY61" fmla="*/ 27240 h 537988"/>
                <a:gd name="connsiteX62" fmla="*/ 152568 w 340499"/>
                <a:gd name="connsiteY62" fmla="*/ 31302 h 537988"/>
                <a:gd name="connsiteX63" fmla="*/ 152568 w 340499"/>
                <a:gd name="connsiteY63" fmla="*/ 48506 h 537988"/>
                <a:gd name="connsiteX64" fmla="*/ 151731 w 340499"/>
                <a:gd name="connsiteY64" fmla="*/ 50537 h 537988"/>
                <a:gd name="connsiteX65" fmla="*/ 122699 w 340499"/>
                <a:gd name="connsiteY65" fmla="*/ 81601 h 537988"/>
                <a:gd name="connsiteX66" fmla="*/ 121266 w 340499"/>
                <a:gd name="connsiteY66" fmla="*/ 82437 h 537988"/>
                <a:gd name="connsiteX67" fmla="*/ 82556 w 340499"/>
                <a:gd name="connsiteY67" fmla="*/ 91995 h 537988"/>
                <a:gd name="connsiteX68" fmla="*/ 71565 w 340499"/>
                <a:gd name="connsiteY68" fmla="*/ 132616 h 537988"/>
                <a:gd name="connsiteX69" fmla="*/ 70489 w 340499"/>
                <a:gd name="connsiteY69" fmla="*/ 134288 h 537988"/>
                <a:gd name="connsiteX70" fmla="*/ 56033 w 340499"/>
                <a:gd name="connsiteY70" fmla="*/ 144563 h 537988"/>
                <a:gd name="connsiteX71" fmla="*/ 54360 w 340499"/>
                <a:gd name="connsiteY71" fmla="*/ 144563 h 537988"/>
                <a:gd name="connsiteX72" fmla="*/ 54360 w 340499"/>
                <a:gd name="connsiteY72" fmla="*/ 144563 h 537988"/>
                <a:gd name="connsiteX73" fmla="*/ 52449 w 340499"/>
                <a:gd name="connsiteY73" fmla="*/ 143727 h 537988"/>
                <a:gd name="connsiteX74" fmla="*/ 42891 w 340499"/>
                <a:gd name="connsiteY74" fmla="*/ 134886 h 537988"/>
                <a:gd name="connsiteX75" fmla="*/ 20669 w 340499"/>
                <a:gd name="connsiteY75" fmla="*/ 131899 h 537988"/>
                <a:gd name="connsiteX76" fmla="*/ 18040 w 340499"/>
                <a:gd name="connsiteY76" fmla="*/ 128792 h 537988"/>
                <a:gd name="connsiteX77" fmla="*/ 18996 w 340499"/>
                <a:gd name="connsiteY77" fmla="*/ 104898 h 537988"/>
                <a:gd name="connsiteX78" fmla="*/ 0 w 340499"/>
                <a:gd name="connsiteY78" fmla="*/ 125686 h 537988"/>
                <a:gd name="connsiteX79" fmla="*/ 2031 w 340499"/>
                <a:gd name="connsiteY79" fmla="*/ 149581 h 537988"/>
                <a:gd name="connsiteX80" fmla="*/ 13381 w 340499"/>
                <a:gd name="connsiteY80" fmla="*/ 158183 h 537988"/>
                <a:gd name="connsiteX81" fmla="*/ 14576 w 340499"/>
                <a:gd name="connsiteY81" fmla="*/ 160214 h 537988"/>
                <a:gd name="connsiteX82" fmla="*/ 13859 w 340499"/>
                <a:gd name="connsiteY82" fmla="*/ 162484 h 537988"/>
                <a:gd name="connsiteX83" fmla="*/ 4062 w 340499"/>
                <a:gd name="connsiteY83" fmla="*/ 174431 h 537988"/>
                <a:gd name="connsiteX84" fmla="*/ 33930 w 340499"/>
                <a:gd name="connsiteY84" fmla="*/ 194981 h 537988"/>
                <a:gd name="connsiteX85" fmla="*/ 34767 w 340499"/>
                <a:gd name="connsiteY85" fmla="*/ 195817 h 537988"/>
                <a:gd name="connsiteX86" fmla="*/ 67980 w 340499"/>
                <a:gd name="connsiteY86" fmla="*/ 248983 h 537988"/>
                <a:gd name="connsiteX87" fmla="*/ 67980 w 340499"/>
                <a:gd name="connsiteY87" fmla="*/ 249699 h 537988"/>
                <a:gd name="connsiteX88" fmla="*/ 91278 w 340499"/>
                <a:gd name="connsiteY88" fmla="*/ 326999 h 537988"/>
                <a:gd name="connsiteX89" fmla="*/ 137036 w 340499"/>
                <a:gd name="connsiteY89" fmla="*/ 385421 h 537988"/>
                <a:gd name="connsiteX90" fmla="*/ 137036 w 340499"/>
                <a:gd name="connsiteY90" fmla="*/ 387453 h 537988"/>
                <a:gd name="connsiteX91" fmla="*/ 135124 w 340499"/>
                <a:gd name="connsiteY91" fmla="*/ 414931 h 537988"/>
                <a:gd name="connsiteX92" fmla="*/ 163559 w 340499"/>
                <a:gd name="connsiteY92" fmla="*/ 449459 h 537988"/>
                <a:gd name="connsiteX93" fmla="*/ 240142 w 340499"/>
                <a:gd name="connsiteY93" fmla="*/ 491036 h 537988"/>
                <a:gd name="connsiteX94" fmla="*/ 293427 w 340499"/>
                <a:gd name="connsiteY94" fmla="*/ 537989 h 537988"/>
                <a:gd name="connsiteX95" fmla="*/ 308361 w 340499"/>
                <a:gd name="connsiteY95" fmla="*/ 534166 h 537988"/>
                <a:gd name="connsiteX96" fmla="*/ 310870 w 340499"/>
                <a:gd name="connsiteY96" fmla="*/ 508479 h 53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40499" h="537988">
                  <a:moveTo>
                    <a:pt x="312065" y="507762"/>
                  </a:moveTo>
                  <a:lnTo>
                    <a:pt x="312065" y="507762"/>
                  </a:lnTo>
                  <a:lnTo>
                    <a:pt x="312781" y="500594"/>
                  </a:lnTo>
                  <a:cubicBezTo>
                    <a:pt x="312790" y="499963"/>
                    <a:pt x="313048" y="499362"/>
                    <a:pt x="313498" y="498921"/>
                  </a:cubicBezTo>
                  <a:lnTo>
                    <a:pt x="330822" y="479686"/>
                  </a:lnTo>
                  <a:lnTo>
                    <a:pt x="320428" y="467738"/>
                  </a:lnTo>
                  <a:cubicBezTo>
                    <a:pt x="319972" y="467205"/>
                    <a:pt x="319718" y="466528"/>
                    <a:pt x="319711" y="465827"/>
                  </a:cubicBezTo>
                  <a:lnTo>
                    <a:pt x="318755" y="429985"/>
                  </a:lnTo>
                  <a:cubicBezTo>
                    <a:pt x="318672" y="428903"/>
                    <a:pt x="319234" y="427873"/>
                    <a:pt x="320189" y="427357"/>
                  </a:cubicBezTo>
                  <a:lnTo>
                    <a:pt x="335003" y="418277"/>
                  </a:lnTo>
                  <a:lnTo>
                    <a:pt x="324251" y="383390"/>
                  </a:lnTo>
                  <a:cubicBezTo>
                    <a:pt x="323859" y="382342"/>
                    <a:pt x="324143" y="381160"/>
                    <a:pt x="324968" y="380403"/>
                  </a:cubicBezTo>
                  <a:lnTo>
                    <a:pt x="340499" y="364633"/>
                  </a:lnTo>
                  <a:lnTo>
                    <a:pt x="314693" y="320786"/>
                  </a:lnTo>
                  <a:lnTo>
                    <a:pt x="302746" y="327357"/>
                  </a:lnTo>
                  <a:cubicBezTo>
                    <a:pt x="302240" y="327514"/>
                    <a:pt x="301698" y="327514"/>
                    <a:pt x="301192" y="327357"/>
                  </a:cubicBezTo>
                  <a:cubicBezTo>
                    <a:pt x="300598" y="327284"/>
                    <a:pt x="300026" y="327080"/>
                    <a:pt x="299520" y="326760"/>
                  </a:cubicBezTo>
                  <a:lnTo>
                    <a:pt x="284825" y="315888"/>
                  </a:lnTo>
                  <a:cubicBezTo>
                    <a:pt x="284081" y="315264"/>
                    <a:pt x="283646" y="314349"/>
                    <a:pt x="283630" y="313379"/>
                  </a:cubicBezTo>
                  <a:lnTo>
                    <a:pt x="283630" y="281957"/>
                  </a:lnTo>
                  <a:lnTo>
                    <a:pt x="269054" y="292232"/>
                  </a:lnTo>
                  <a:cubicBezTo>
                    <a:pt x="268510" y="292406"/>
                    <a:pt x="267926" y="292406"/>
                    <a:pt x="267382" y="292232"/>
                  </a:cubicBezTo>
                  <a:lnTo>
                    <a:pt x="247907" y="292232"/>
                  </a:lnTo>
                  <a:cubicBezTo>
                    <a:pt x="246967" y="292232"/>
                    <a:pt x="246082" y="291789"/>
                    <a:pt x="245518" y="291037"/>
                  </a:cubicBezTo>
                  <a:lnTo>
                    <a:pt x="236438" y="278254"/>
                  </a:lnTo>
                  <a:lnTo>
                    <a:pt x="219592" y="274550"/>
                  </a:lnTo>
                  <a:cubicBezTo>
                    <a:pt x="218132" y="274198"/>
                    <a:pt x="217160" y="272818"/>
                    <a:pt x="217322" y="271324"/>
                  </a:cubicBezTo>
                  <a:lnTo>
                    <a:pt x="218636" y="259974"/>
                  </a:lnTo>
                  <a:lnTo>
                    <a:pt x="197729" y="241815"/>
                  </a:lnTo>
                  <a:cubicBezTo>
                    <a:pt x="197232" y="241331"/>
                    <a:pt x="196898" y="240704"/>
                    <a:pt x="196773" y="240022"/>
                  </a:cubicBezTo>
                  <a:lnTo>
                    <a:pt x="192472" y="210273"/>
                  </a:lnTo>
                  <a:cubicBezTo>
                    <a:pt x="192323" y="209386"/>
                    <a:pt x="192639" y="208485"/>
                    <a:pt x="193308" y="207884"/>
                  </a:cubicBezTo>
                  <a:lnTo>
                    <a:pt x="216008" y="183989"/>
                  </a:lnTo>
                  <a:lnTo>
                    <a:pt x="224132" y="148147"/>
                  </a:lnTo>
                  <a:cubicBezTo>
                    <a:pt x="224292" y="147194"/>
                    <a:pt x="224921" y="146386"/>
                    <a:pt x="225805" y="145997"/>
                  </a:cubicBezTo>
                  <a:lnTo>
                    <a:pt x="273594" y="125567"/>
                  </a:lnTo>
                  <a:lnTo>
                    <a:pt x="281838" y="118757"/>
                  </a:lnTo>
                  <a:cubicBezTo>
                    <a:pt x="282205" y="118406"/>
                    <a:pt x="282658" y="118158"/>
                    <a:pt x="283152" y="118040"/>
                  </a:cubicBezTo>
                  <a:lnTo>
                    <a:pt x="284586" y="118040"/>
                  </a:lnTo>
                  <a:lnTo>
                    <a:pt x="303582" y="124133"/>
                  </a:lnTo>
                  <a:lnTo>
                    <a:pt x="305972" y="111111"/>
                  </a:lnTo>
                  <a:lnTo>
                    <a:pt x="282077" y="101194"/>
                  </a:lnTo>
                  <a:cubicBezTo>
                    <a:pt x="281263" y="100971"/>
                    <a:pt x="280627" y="100335"/>
                    <a:pt x="280404" y="99521"/>
                  </a:cubicBezTo>
                  <a:cubicBezTo>
                    <a:pt x="280110" y="98752"/>
                    <a:pt x="280110" y="97901"/>
                    <a:pt x="280404" y="97132"/>
                  </a:cubicBezTo>
                  <a:lnTo>
                    <a:pt x="292352" y="72401"/>
                  </a:lnTo>
                  <a:lnTo>
                    <a:pt x="274789" y="60573"/>
                  </a:lnTo>
                  <a:lnTo>
                    <a:pt x="267501" y="69414"/>
                  </a:lnTo>
                  <a:cubicBezTo>
                    <a:pt x="266972" y="70001"/>
                    <a:pt x="266253" y="70382"/>
                    <a:pt x="265470" y="70489"/>
                  </a:cubicBezTo>
                  <a:cubicBezTo>
                    <a:pt x="264550" y="70763"/>
                    <a:pt x="263553" y="70537"/>
                    <a:pt x="262842" y="69892"/>
                  </a:cubicBezTo>
                  <a:lnTo>
                    <a:pt x="253762" y="61648"/>
                  </a:lnTo>
                  <a:lnTo>
                    <a:pt x="245279" y="69892"/>
                  </a:lnTo>
                  <a:cubicBezTo>
                    <a:pt x="244581" y="70474"/>
                    <a:pt x="243670" y="70734"/>
                    <a:pt x="242770" y="70609"/>
                  </a:cubicBezTo>
                  <a:lnTo>
                    <a:pt x="221026" y="67264"/>
                  </a:lnTo>
                  <a:cubicBezTo>
                    <a:pt x="219994" y="67053"/>
                    <a:pt x="219140" y="66333"/>
                    <a:pt x="218756" y="65352"/>
                  </a:cubicBezTo>
                  <a:lnTo>
                    <a:pt x="206809" y="35006"/>
                  </a:lnTo>
                  <a:lnTo>
                    <a:pt x="189604" y="27121"/>
                  </a:lnTo>
                  <a:cubicBezTo>
                    <a:pt x="188885" y="26791"/>
                    <a:pt x="188327" y="26189"/>
                    <a:pt x="188051" y="25448"/>
                  </a:cubicBezTo>
                  <a:lnTo>
                    <a:pt x="181719" y="8005"/>
                  </a:lnTo>
                  <a:lnTo>
                    <a:pt x="155435" y="0"/>
                  </a:lnTo>
                  <a:lnTo>
                    <a:pt x="164873" y="23297"/>
                  </a:lnTo>
                  <a:cubicBezTo>
                    <a:pt x="165111" y="24035"/>
                    <a:pt x="165111" y="24830"/>
                    <a:pt x="164873" y="25567"/>
                  </a:cubicBezTo>
                  <a:cubicBezTo>
                    <a:pt x="164507" y="26288"/>
                    <a:pt x="163921" y="26874"/>
                    <a:pt x="163201" y="27240"/>
                  </a:cubicBezTo>
                  <a:lnTo>
                    <a:pt x="152568" y="31302"/>
                  </a:lnTo>
                  <a:lnTo>
                    <a:pt x="152568" y="48506"/>
                  </a:lnTo>
                  <a:cubicBezTo>
                    <a:pt x="152525" y="49258"/>
                    <a:pt x="152231" y="49974"/>
                    <a:pt x="151731" y="50537"/>
                  </a:cubicBezTo>
                  <a:lnTo>
                    <a:pt x="122699" y="81601"/>
                  </a:lnTo>
                  <a:cubicBezTo>
                    <a:pt x="122314" y="82015"/>
                    <a:pt x="121815" y="82306"/>
                    <a:pt x="121266" y="82437"/>
                  </a:cubicBezTo>
                  <a:lnTo>
                    <a:pt x="82556" y="91995"/>
                  </a:lnTo>
                  <a:lnTo>
                    <a:pt x="71565" y="132616"/>
                  </a:lnTo>
                  <a:cubicBezTo>
                    <a:pt x="71482" y="133309"/>
                    <a:pt x="71086" y="133926"/>
                    <a:pt x="70489" y="134288"/>
                  </a:cubicBezTo>
                  <a:lnTo>
                    <a:pt x="56033" y="144563"/>
                  </a:lnTo>
                  <a:cubicBezTo>
                    <a:pt x="55496" y="144776"/>
                    <a:pt x="54898" y="144776"/>
                    <a:pt x="54360" y="144563"/>
                  </a:cubicBezTo>
                  <a:lnTo>
                    <a:pt x="54360" y="144563"/>
                  </a:lnTo>
                  <a:cubicBezTo>
                    <a:pt x="53629" y="144592"/>
                    <a:pt x="52924" y="144284"/>
                    <a:pt x="52449" y="143727"/>
                  </a:cubicBezTo>
                  <a:lnTo>
                    <a:pt x="42891" y="134886"/>
                  </a:lnTo>
                  <a:lnTo>
                    <a:pt x="20669" y="131899"/>
                  </a:lnTo>
                  <a:cubicBezTo>
                    <a:pt x="19142" y="131661"/>
                    <a:pt x="18022" y="130338"/>
                    <a:pt x="18040" y="128792"/>
                  </a:cubicBezTo>
                  <a:lnTo>
                    <a:pt x="18996" y="104898"/>
                  </a:lnTo>
                  <a:lnTo>
                    <a:pt x="0" y="125686"/>
                  </a:lnTo>
                  <a:lnTo>
                    <a:pt x="2031" y="149581"/>
                  </a:lnTo>
                  <a:lnTo>
                    <a:pt x="13381" y="158183"/>
                  </a:lnTo>
                  <a:cubicBezTo>
                    <a:pt x="14041" y="158668"/>
                    <a:pt x="14473" y="159402"/>
                    <a:pt x="14576" y="160214"/>
                  </a:cubicBezTo>
                  <a:cubicBezTo>
                    <a:pt x="14713" y="161042"/>
                    <a:pt x="14447" y="161885"/>
                    <a:pt x="13859" y="162484"/>
                  </a:cubicBezTo>
                  <a:lnTo>
                    <a:pt x="4062" y="174431"/>
                  </a:lnTo>
                  <a:lnTo>
                    <a:pt x="33930" y="194981"/>
                  </a:lnTo>
                  <a:cubicBezTo>
                    <a:pt x="34267" y="195196"/>
                    <a:pt x="34552" y="195481"/>
                    <a:pt x="34767" y="195817"/>
                  </a:cubicBezTo>
                  <a:lnTo>
                    <a:pt x="67980" y="248983"/>
                  </a:lnTo>
                  <a:lnTo>
                    <a:pt x="67980" y="249699"/>
                  </a:lnTo>
                  <a:lnTo>
                    <a:pt x="91278" y="326999"/>
                  </a:lnTo>
                  <a:lnTo>
                    <a:pt x="137036" y="385421"/>
                  </a:lnTo>
                  <a:cubicBezTo>
                    <a:pt x="137225" y="386085"/>
                    <a:pt x="137225" y="386789"/>
                    <a:pt x="137036" y="387453"/>
                  </a:cubicBezTo>
                  <a:lnTo>
                    <a:pt x="135124" y="414931"/>
                  </a:lnTo>
                  <a:lnTo>
                    <a:pt x="163559" y="449459"/>
                  </a:lnTo>
                  <a:lnTo>
                    <a:pt x="240142" y="491036"/>
                  </a:lnTo>
                  <a:lnTo>
                    <a:pt x="293427" y="537989"/>
                  </a:lnTo>
                  <a:lnTo>
                    <a:pt x="308361" y="534166"/>
                  </a:lnTo>
                  <a:lnTo>
                    <a:pt x="310870" y="5084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76" name="Полилиния: фигура 2360">
              <a:extLst>
                <a:ext uri="{FF2B5EF4-FFF2-40B4-BE49-F238E27FC236}">
                  <a16:creationId xmlns:a16="http://schemas.microsoft.com/office/drawing/2014/main" id="{3EB184D2-C4BA-4FDC-82CE-E86EC261F1B0}"/>
                </a:ext>
              </a:extLst>
            </p:cNvPr>
            <p:cNvSpPr/>
            <p:nvPr/>
          </p:nvSpPr>
          <p:spPr>
            <a:xfrm>
              <a:off x="3474393" y="4832760"/>
              <a:ext cx="1314" cy="716"/>
            </a:xfrm>
            <a:custGeom>
              <a:avLst/>
              <a:gdLst>
                <a:gd name="connsiteX0" fmla="*/ 0 w 1314"/>
                <a:gd name="connsiteY0" fmla="*/ 717 h 716"/>
                <a:gd name="connsiteX1" fmla="*/ 1314 w 1314"/>
                <a:gd name="connsiteY1" fmla="*/ 0 h 716"/>
                <a:gd name="connsiteX2" fmla="*/ 0 w 1314"/>
                <a:gd name="connsiteY2" fmla="*/ 717 h 716"/>
              </a:gdLst>
              <a:ahLst/>
              <a:cxnLst>
                <a:cxn ang="0">
                  <a:pos x="connsiteX0" y="connsiteY0"/>
                </a:cxn>
                <a:cxn ang="0">
                  <a:pos x="connsiteX1" y="connsiteY1"/>
                </a:cxn>
                <a:cxn ang="0">
                  <a:pos x="connsiteX2" y="connsiteY2"/>
                </a:cxn>
              </a:cxnLst>
              <a:rect l="l" t="t" r="r" b="b"/>
              <a:pathLst>
                <a:path w="1314" h="716">
                  <a:moveTo>
                    <a:pt x="0" y="717"/>
                  </a:moveTo>
                  <a:cubicBezTo>
                    <a:pt x="367" y="366"/>
                    <a:pt x="820" y="118"/>
                    <a:pt x="1314" y="0"/>
                  </a:cubicBezTo>
                  <a:cubicBezTo>
                    <a:pt x="820" y="118"/>
                    <a:pt x="367" y="366"/>
                    <a:pt x="0" y="7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77" name="Полилиния: фигура 2361">
              <a:extLst>
                <a:ext uri="{FF2B5EF4-FFF2-40B4-BE49-F238E27FC236}">
                  <a16:creationId xmlns:a16="http://schemas.microsoft.com/office/drawing/2014/main" id="{7E265316-6A3B-415C-A133-621CBCB9E50B}"/>
                </a:ext>
              </a:extLst>
            </p:cNvPr>
            <p:cNvSpPr/>
            <p:nvPr/>
          </p:nvSpPr>
          <p:spPr>
            <a:xfrm>
              <a:off x="3493389" y="5041480"/>
              <a:ext cx="1553" cy="117"/>
            </a:xfrm>
            <a:custGeom>
              <a:avLst/>
              <a:gdLst>
                <a:gd name="connsiteX0" fmla="*/ 1553 w 1553"/>
                <a:gd name="connsiteY0" fmla="*/ 0 h 117"/>
                <a:gd name="connsiteX1" fmla="*/ 0 w 1553"/>
                <a:gd name="connsiteY1" fmla="*/ 0 h 117"/>
                <a:gd name="connsiteX2" fmla="*/ 1553 w 1553"/>
                <a:gd name="connsiteY2" fmla="*/ 0 h 117"/>
              </a:gdLst>
              <a:ahLst/>
              <a:cxnLst>
                <a:cxn ang="0">
                  <a:pos x="connsiteX0" y="connsiteY0"/>
                </a:cxn>
                <a:cxn ang="0">
                  <a:pos x="connsiteX1" y="connsiteY1"/>
                </a:cxn>
                <a:cxn ang="0">
                  <a:pos x="connsiteX2" y="connsiteY2"/>
                </a:cxn>
              </a:cxnLst>
              <a:rect l="l" t="t" r="r" b="b"/>
              <a:pathLst>
                <a:path w="1553" h="117">
                  <a:moveTo>
                    <a:pt x="1553" y="0"/>
                  </a:moveTo>
                  <a:cubicBezTo>
                    <a:pt x="1047" y="156"/>
                    <a:pt x="506" y="156"/>
                    <a:pt x="0" y="0"/>
                  </a:cubicBezTo>
                  <a:cubicBezTo>
                    <a:pt x="506" y="156"/>
                    <a:pt x="1047" y="156"/>
                    <a:pt x="1553"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78" name="Полилиния: фигура 2362">
              <a:extLst>
                <a:ext uri="{FF2B5EF4-FFF2-40B4-BE49-F238E27FC236}">
                  <a16:creationId xmlns:a16="http://schemas.microsoft.com/office/drawing/2014/main" id="{B2D069B1-3F5C-4637-8440-C546D56F551B}"/>
                </a:ext>
              </a:extLst>
            </p:cNvPr>
            <p:cNvSpPr/>
            <p:nvPr/>
          </p:nvSpPr>
          <p:spPr>
            <a:xfrm>
              <a:off x="3494942" y="5034909"/>
              <a:ext cx="11827" cy="6571"/>
            </a:xfrm>
            <a:custGeom>
              <a:avLst/>
              <a:gdLst>
                <a:gd name="connsiteX0" fmla="*/ 0 w 11827"/>
                <a:gd name="connsiteY0" fmla="*/ 6571 h 6571"/>
                <a:gd name="connsiteX1" fmla="*/ 11828 w 11827"/>
                <a:gd name="connsiteY1" fmla="*/ 0 h 6571"/>
                <a:gd name="connsiteX2" fmla="*/ 11828 w 11827"/>
                <a:gd name="connsiteY2" fmla="*/ 0 h 6571"/>
                <a:gd name="connsiteX3" fmla="*/ 0 w 11827"/>
                <a:gd name="connsiteY3" fmla="*/ 6571 h 6571"/>
              </a:gdLst>
              <a:ahLst/>
              <a:cxnLst>
                <a:cxn ang="0">
                  <a:pos x="connsiteX0" y="connsiteY0"/>
                </a:cxn>
                <a:cxn ang="0">
                  <a:pos x="connsiteX1" y="connsiteY1"/>
                </a:cxn>
                <a:cxn ang="0">
                  <a:pos x="connsiteX2" y="connsiteY2"/>
                </a:cxn>
                <a:cxn ang="0">
                  <a:pos x="connsiteX3" y="connsiteY3"/>
                </a:cxn>
              </a:cxnLst>
              <a:rect l="l" t="t" r="r" b="b"/>
              <a:pathLst>
                <a:path w="11827" h="6571">
                  <a:moveTo>
                    <a:pt x="0" y="6571"/>
                  </a:moveTo>
                  <a:lnTo>
                    <a:pt x="11828" y="0"/>
                  </a:lnTo>
                  <a:lnTo>
                    <a:pt x="11828" y="0"/>
                  </a:lnTo>
                  <a:lnTo>
                    <a:pt x="0" y="65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79" name="Полилиния: фигура 2363">
              <a:extLst>
                <a:ext uri="{FF2B5EF4-FFF2-40B4-BE49-F238E27FC236}">
                  <a16:creationId xmlns:a16="http://schemas.microsoft.com/office/drawing/2014/main" id="{F2DC5C22-BC1B-4CA7-9B4E-4D081D43440D}"/>
                </a:ext>
              </a:extLst>
            </p:cNvPr>
            <p:cNvSpPr/>
            <p:nvPr/>
          </p:nvSpPr>
          <p:spPr>
            <a:xfrm>
              <a:off x="3348348" y="4713645"/>
              <a:ext cx="26284" cy="8004"/>
            </a:xfrm>
            <a:custGeom>
              <a:avLst/>
              <a:gdLst>
                <a:gd name="connsiteX0" fmla="*/ 0 w 26284"/>
                <a:gd name="connsiteY0" fmla="*/ 0 h 8004"/>
                <a:gd name="connsiteX1" fmla="*/ 26284 w 26284"/>
                <a:gd name="connsiteY1" fmla="*/ 8005 h 8004"/>
                <a:gd name="connsiteX2" fmla="*/ 0 w 26284"/>
                <a:gd name="connsiteY2" fmla="*/ 0 h 8004"/>
                <a:gd name="connsiteX3" fmla="*/ 0 w 26284"/>
                <a:gd name="connsiteY3" fmla="*/ 0 h 8004"/>
              </a:gdLst>
              <a:ahLst/>
              <a:cxnLst>
                <a:cxn ang="0">
                  <a:pos x="connsiteX0" y="connsiteY0"/>
                </a:cxn>
                <a:cxn ang="0">
                  <a:pos x="connsiteX1" y="connsiteY1"/>
                </a:cxn>
                <a:cxn ang="0">
                  <a:pos x="connsiteX2" y="connsiteY2"/>
                </a:cxn>
                <a:cxn ang="0">
                  <a:pos x="connsiteX3" y="connsiteY3"/>
                </a:cxn>
              </a:cxnLst>
              <a:rect l="l" t="t" r="r" b="b"/>
              <a:pathLst>
                <a:path w="26284" h="8004">
                  <a:moveTo>
                    <a:pt x="0" y="0"/>
                  </a:moveTo>
                  <a:lnTo>
                    <a:pt x="26284" y="800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80" name="Полилиния: фигура 2364">
              <a:extLst>
                <a:ext uri="{FF2B5EF4-FFF2-40B4-BE49-F238E27FC236}">
                  <a16:creationId xmlns:a16="http://schemas.microsoft.com/office/drawing/2014/main" id="{41462BC4-FCD4-4586-9C48-044130B8BF98}"/>
                </a:ext>
              </a:extLst>
            </p:cNvPr>
            <p:cNvSpPr/>
            <p:nvPr/>
          </p:nvSpPr>
          <p:spPr>
            <a:xfrm>
              <a:off x="3474393" y="4816034"/>
              <a:ext cx="24133" cy="9916"/>
            </a:xfrm>
            <a:custGeom>
              <a:avLst/>
              <a:gdLst>
                <a:gd name="connsiteX0" fmla="*/ 0 w 24133"/>
                <a:gd name="connsiteY0" fmla="*/ 0 h 9916"/>
                <a:gd name="connsiteX1" fmla="*/ 24134 w 24133"/>
                <a:gd name="connsiteY1" fmla="*/ 9916 h 9916"/>
                <a:gd name="connsiteX2" fmla="*/ 24134 w 24133"/>
                <a:gd name="connsiteY2" fmla="*/ 9916 h 9916"/>
                <a:gd name="connsiteX3" fmla="*/ 0 w 24133"/>
                <a:gd name="connsiteY3" fmla="*/ 0 h 9916"/>
              </a:gdLst>
              <a:ahLst/>
              <a:cxnLst>
                <a:cxn ang="0">
                  <a:pos x="connsiteX0" y="connsiteY0"/>
                </a:cxn>
                <a:cxn ang="0">
                  <a:pos x="connsiteX1" y="connsiteY1"/>
                </a:cxn>
                <a:cxn ang="0">
                  <a:pos x="connsiteX2" y="connsiteY2"/>
                </a:cxn>
                <a:cxn ang="0">
                  <a:pos x="connsiteX3" y="connsiteY3"/>
                </a:cxn>
              </a:cxnLst>
              <a:rect l="l" t="t" r="r" b="b"/>
              <a:pathLst>
                <a:path w="24133" h="9916">
                  <a:moveTo>
                    <a:pt x="0" y="0"/>
                  </a:moveTo>
                  <a:lnTo>
                    <a:pt x="24134" y="9916"/>
                  </a:lnTo>
                  <a:lnTo>
                    <a:pt x="24134" y="991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81" name="Полилиния: фигура 2365">
              <a:extLst>
                <a:ext uri="{FF2B5EF4-FFF2-40B4-BE49-F238E27FC236}">
                  <a16:creationId xmlns:a16="http://schemas.microsoft.com/office/drawing/2014/main" id="{A933E82D-4103-478D-84B8-3BE99C20FAA0}"/>
                </a:ext>
              </a:extLst>
            </p:cNvPr>
            <p:cNvSpPr/>
            <p:nvPr/>
          </p:nvSpPr>
          <p:spPr>
            <a:xfrm>
              <a:off x="3210834" y="4818901"/>
              <a:ext cx="955" cy="24133"/>
            </a:xfrm>
            <a:custGeom>
              <a:avLst/>
              <a:gdLst>
                <a:gd name="connsiteX0" fmla="*/ 956 w 955"/>
                <a:gd name="connsiteY0" fmla="*/ 0 h 24133"/>
                <a:gd name="connsiteX1" fmla="*/ 956 w 955"/>
                <a:gd name="connsiteY1" fmla="*/ 0 h 24133"/>
                <a:gd name="connsiteX2" fmla="*/ 0 w 955"/>
                <a:gd name="connsiteY2" fmla="*/ 24134 h 24133"/>
                <a:gd name="connsiteX3" fmla="*/ 956 w 955"/>
                <a:gd name="connsiteY3" fmla="*/ 0 h 24133"/>
              </a:gdLst>
              <a:ahLst/>
              <a:cxnLst>
                <a:cxn ang="0">
                  <a:pos x="connsiteX0" y="connsiteY0"/>
                </a:cxn>
                <a:cxn ang="0">
                  <a:pos x="connsiteX1" y="connsiteY1"/>
                </a:cxn>
                <a:cxn ang="0">
                  <a:pos x="connsiteX2" y="connsiteY2"/>
                </a:cxn>
                <a:cxn ang="0">
                  <a:pos x="connsiteX3" y="connsiteY3"/>
                </a:cxn>
              </a:cxnLst>
              <a:rect l="l" t="t" r="r" b="b"/>
              <a:pathLst>
                <a:path w="955" h="24133">
                  <a:moveTo>
                    <a:pt x="956" y="0"/>
                  </a:moveTo>
                  <a:lnTo>
                    <a:pt x="956" y="0"/>
                  </a:lnTo>
                  <a:lnTo>
                    <a:pt x="0" y="24134"/>
                  </a:lnTo>
                  <a:lnTo>
                    <a:pt x="95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82" name="Полилиния: фигура 2366">
              <a:extLst>
                <a:ext uri="{FF2B5EF4-FFF2-40B4-BE49-F238E27FC236}">
                  <a16:creationId xmlns:a16="http://schemas.microsoft.com/office/drawing/2014/main" id="{782308AA-F271-498D-B656-ECE514FA1F54}"/>
                </a:ext>
              </a:extLst>
            </p:cNvPr>
            <p:cNvSpPr/>
            <p:nvPr/>
          </p:nvSpPr>
          <p:spPr>
            <a:xfrm>
              <a:off x="3247154" y="4858208"/>
              <a:ext cx="1792" cy="184"/>
            </a:xfrm>
            <a:custGeom>
              <a:avLst/>
              <a:gdLst>
                <a:gd name="connsiteX0" fmla="*/ 1792 w 1792"/>
                <a:gd name="connsiteY0" fmla="*/ 0 h 184"/>
                <a:gd name="connsiteX1" fmla="*/ 0 w 1792"/>
                <a:gd name="connsiteY1" fmla="*/ 0 h 184"/>
                <a:gd name="connsiteX2" fmla="*/ 0 w 1792"/>
                <a:gd name="connsiteY2" fmla="*/ 0 h 184"/>
                <a:gd name="connsiteX3" fmla="*/ 1792 w 1792"/>
                <a:gd name="connsiteY3" fmla="*/ 0 h 184"/>
              </a:gdLst>
              <a:ahLst/>
              <a:cxnLst>
                <a:cxn ang="0">
                  <a:pos x="connsiteX0" y="connsiteY0"/>
                </a:cxn>
                <a:cxn ang="0">
                  <a:pos x="connsiteX1" y="connsiteY1"/>
                </a:cxn>
                <a:cxn ang="0">
                  <a:pos x="connsiteX2" y="connsiteY2"/>
                </a:cxn>
                <a:cxn ang="0">
                  <a:pos x="connsiteX3" y="connsiteY3"/>
                </a:cxn>
              </a:cxnLst>
              <a:rect l="l" t="t" r="r" b="b"/>
              <a:pathLst>
                <a:path w="1792" h="184">
                  <a:moveTo>
                    <a:pt x="1792" y="0"/>
                  </a:moveTo>
                  <a:cubicBezTo>
                    <a:pt x="1215" y="221"/>
                    <a:pt x="577" y="221"/>
                    <a:pt x="0" y="0"/>
                  </a:cubicBezTo>
                  <a:lnTo>
                    <a:pt x="0" y="0"/>
                  </a:lnTo>
                  <a:cubicBezTo>
                    <a:pt x="572" y="246"/>
                    <a:pt x="1220" y="246"/>
                    <a:pt x="1792"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83" name="Полилиния: фигура 2367">
              <a:extLst>
                <a:ext uri="{FF2B5EF4-FFF2-40B4-BE49-F238E27FC236}">
                  <a16:creationId xmlns:a16="http://schemas.microsoft.com/office/drawing/2014/main" id="{83376A59-D16E-4329-A747-E080DEB2EC0F}"/>
                </a:ext>
              </a:extLst>
            </p:cNvPr>
            <p:cNvSpPr/>
            <p:nvPr/>
          </p:nvSpPr>
          <p:spPr>
            <a:xfrm>
              <a:off x="3702826" y="5280546"/>
              <a:ext cx="222339" cy="246951"/>
            </a:xfrm>
            <a:custGeom>
              <a:avLst/>
              <a:gdLst>
                <a:gd name="connsiteX0" fmla="*/ 91278 w 222339"/>
                <a:gd name="connsiteY0" fmla="*/ 2031 h 246951"/>
                <a:gd name="connsiteX1" fmla="*/ 66427 w 222339"/>
                <a:gd name="connsiteY1" fmla="*/ 0 h 246951"/>
                <a:gd name="connsiteX2" fmla="*/ 19235 w 222339"/>
                <a:gd name="connsiteY2" fmla="*/ 9797 h 246951"/>
                <a:gd name="connsiteX3" fmla="*/ 2987 w 222339"/>
                <a:gd name="connsiteY3" fmla="*/ 39665 h 246951"/>
                <a:gd name="connsiteX4" fmla="*/ 10753 w 222339"/>
                <a:gd name="connsiteY4" fmla="*/ 57108 h 246951"/>
                <a:gd name="connsiteX5" fmla="*/ 10753 w 222339"/>
                <a:gd name="connsiteY5" fmla="*/ 59259 h 246951"/>
                <a:gd name="connsiteX6" fmla="*/ 0 w 222339"/>
                <a:gd name="connsiteY6" fmla="*/ 87933 h 246951"/>
                <a:gd name="connsiteX7" fmla="*/ 42533 w 222339"/>
                <a:gd name="connsiteY7" fmla="*/ 144683 h 246951"/>
                <a:gd name="connsiteX8" fmla="*/ 66427 w 222339"/>
                <a:gd name="connsiteY8" fmla="*/ 141457 h 246951"/>
                <a:gd name="connsiteX9" fmla="*/ 68578 w 222339"/>
                <a:gd name="connsiteY9" fmla="*/ 141457 h 246951"/>
                <a:gd name="connsiteX10" fmla="*/ 133093 w 222339"/>
                <a:gd name="connsiteY10" fmla="*/ 186976 h 246951"/>
                <a:gd name="connsiteX11" fmla="*/ 134049 w 222339"/>
                <a:gd name="connsiteY11" fmla="*/ 190799 h 246951"/>
                <a:gd name="connsiteX12" fmla="*/ 108004 w 222339"/>
                <a:gd name="connsiteY12" fmla="*/ 242770 h 246951"/>
                <a:gd name="connsiteX13" fmla="*/ 155793 w 222339"/>
                <a:gd name="connsiteY13" fmla="*/ 246952 h 246951"/>
                <a:gd name="connsiteX14" fmla="*/ 203583 w 222339"/>
                <a:gd name="connsiteY14" fmla="*/ 222460 h 246951"/>
                <a:gd name="connsiteX15" fmla="*/ 208720 w 222339"/>
                <a:gd name="connsiteY15" fmla="*/ 198565 h 246951"/>
                <a:gd name="connsiteX16" fmla="*/ 208720 w 222339"/>
                <a:gd name="connsiteY16" fmla="*/ 198565 h 246951"/>
                <a:gd name="connsiteX17" fmla="*/ 222340 w 222339"/>
                <a:gd name="connsiteY17" fmla="*/ 146713 h 246951"/>
                <a:gd name="connsiteX18" fmla="*/ 210393 w 222339"/>
                <a:gd name="connsiteY18" fmla="*/ 139904 h 246951"/>
                <a:gd name="connsiteX19" fmla="*/ 191874 w 222339"/>
                <a:gd name="connsiteY19" fmla="*/ 146594 h 246951"/>
                <a:gd name="connsiteX20" fmla="*/ 189365 w 222339"/>
                <a:gd name="connsiteY20" fmla="*/ 146594 h 246951"/>
                <a:gd name="connsiteX21" fmla="*/ 187932 w 222339"/>
                <a:gd name="connsiteY21" fmla="*/ 144683 h 246951"/>
                <a:gd name="connsiteX22" fmla="*/ 177418 w 222339"/>
                <a:gd name="connsiteY22" fmla="*/ 98088 h 246951"/>
                <a:gd name="connsiteX23" fmla="*/ 117681 w 222339"/>
                <a:gd name="connsiteY23" fmla="*/ 89963 h 246951"/>
                <a:gd name="connsiteX24" fmla="*/ 115650 w 222339"/>
                <a:gd name="connsiteY24" fmla="*/ 88769 h 246951"/>
                <a:gd name="connsiteX25" fmla="*/ 115650 w 222339"/>
                <a:gd name="connsiteY25" fmla="*/ 86499 h 246951"/>
                <a:gd name="connsiteX26" fmla="*/ 122819 w 222339"/>
                <a:gd name="connsiteY26" fmla="*/ 51852 h 246951"/>
                <a:gd name="connsiteX27" fmla="*/ 112663 w 222339"/>
                <a:gd name="connsiteY27" fmla="*/ 26762 h 246951"/>
                <a:gd name="connsiteX28" fmla="*/ 112663 w 222339"/>
                <a:gd name="connsiteY28" fmla="*/ 24492 h 246951"/>
                <a:gd name="connsiteX29" fmla="*/ 114933 w 222339"/>
                <a:gd name="connsiteY29" fmla="*/ 19713 h 24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2339" h="246951">
                  <a:moveTo>
                    <a:pt x="91278" y="2031"/>
                  </a:moveTo>
                  <a:lnTo>
                    <a:pt x="66427" y="0"/>
                  </a:lnTo>
                  <a:lnTo>
                    <a:pt x="19235" y="9797"/>
                  </a:lnTo>
                  <a:lnTo>
                    <a:pt x="2987" y="39665"/>
                  </a:lnTo>
                  <a:lnTo>
                    <a:pt x="10753" y="57108"/>
                  </a:lnTo>
                  <a:cubicBezTo>
                    <a:pt x="10989" y="57805"/>
                    <a:pt x="10989" y="58562"/>
                    <a:pt x="10753" y="59259"/>
                  </a:cubicBezTo>
                  <a:lnTo>
                    <a:pt x="0" y="87933"/>
                  </a:lnTo>
                  <a:lnTo>
                    <a:pt x="42533" y="144683"/>
                  </a:lnTo>
                  <a:lnTo>
                    <a:pt x="66427" y="141457"/>
                  </a:lnTo>
                  <a:cubicBezTo>
                    <a:pt x="67127" y="141237"/>
                    <a:pt x="67878" y="141237"/>
                    <a:pt x="68578" y="141457"/>
                  </a:cubicBezTo>
                  <a:lnTo>
                    <a:pt x="133093" y="186976"/>
                  </a:lnTo>
                  <a:cubicBezTo>
                    <a:pt x="134283" y="187860"/>
                    <a:pt x="134683" y="189460"/>
                    <a:pt x="134049" y="190799"/>
                  </a:cubicBezTo>
                  <a:lnTo>
                    <a:pt x="108004" y="242770"/>
                  </a:lnTo>
                  <a:lnTo>
                    <a:pt x="155793" y="246952"/>
                  </a:lnTo>
                  <a:lnTo>
                    <a:pt x="203583" y="222460"/>
                  </a:lnTo>
                  <a:lnTo>
                    <a:pt x="208720" y="198565"/>
                  </a:lnTo>
                  <a:lnTo>
                    <a:pt x="208720" y="198565"/>
                  </a:lnTo>
                  <a:lnTo>
                    <a:pt x="222340" y="146713"/>
                  </a:lnTo>
                  <a:lnTo>
                    <a:pt x="210393" y="139904"/>
                  </a:lnTo>
                  <a:lnTo>
                    <a:pt x="191874" y="146594"/>
                  </a:lnTo>
                  <a:cubicBezTo>
                    <a:pt x="191075" y="146947"/>
                    <a:pt x="190164" y="146947"/>
                    <a:pt x="189365" y="146594"/>
                  </a:cubicBezTo>
                  <a:cubicBezTo>
                    <a:pt x="188609" y="146224"/>
                    <a:pt x="188076" y="145513"/>
                    <a:pt x="187932" y="144683"/>
                  </a:cubicBezTo>
                  <a:lnTo>
                    <a:pt x="177418" y="98088"/>
                  </a:lnTo>
                  <a:lnTo>
                    <a:pt x="117681" y="89963"/>
                  </a:lnTo>
                  <a:cubicBezTo>
                    <a:pt x="116869" y="89860"/>
                    <a:pt x="116135" y="89429"/>
                    <a:pt x="115650" y="88769"/>
                  </a:cubicBezTo>
                  <a:cubicBezTo>
                    <a:pt x="115375" y="88037"/>
                    <a:pt x="115375" y="87230"/>
                    <a:pt x="115650" y="86499"/>
                  </a:cubicBezTo>
                  <a:lnTo>
                    <a:pt x="122819" y="51852"/>
                  </a:lnTo>
                  <a:lnTo>
                    <a:pt x="112663" y="26762"/>
                  </a:lnTo>
                  <a:cubicBezTo>
                    <a:pt x="112365" y="26035"/>
                    <a:pt x="112365" y="25220"/>
                    <a:pt x="112663" y="24492"/>
                  </a:cubicBezTo>
                  <a:lnTo>
                    <a:pt x="114933" y="197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84" name="Полилиния: фигура 2368">
              <a:extLst>
                <a:ext uri="{FF2B5EF4-FFF2-40B4-BE49-F238E27FC236}">
                  <a16:creationId xmlns:a16="http://schemas.microsoft.com/office/drawing/2014/main" id="{2D29AC86-1AB5-47D6-9D49-C333FDD78CE8}"/>
                </a:ext>
              </a:extLst>
            </p:cNvPr>
            <p:cNvSpPr/>
            <p:nvPr/>
          </p:nvSpPr>
          <p:spPr>
            <a:xfrm>
              <a:off x="3911307" y="5427857"/>
              <a:ext cx="13619" cy="51851"/>
            </a:xfrm>
            <a:custGeom>
              <a:avLst/>
              <a:gdLst>
                <a:gd name="connsiteX0" fmla="*/ 0 w 13619"/>
                <a:gd name="connsiteY0" fmla="*/ 51851 h 51851"/>
                <a:gd name="connsiteX1" fmla="*/ 13620 w 13619"/>
                <a:gd name="connsiteY1" fmla="*/ 0 h 51851"/>
                <a:gd name="connsiteX2" fmla="*/ 0 w 13619"/>
                <a:gd name="connsiteY2" fmla="*/ 51851 h 51851"/>
                <a:gd name="connsiteX3" fmla="*/ 0 w 13619"/>
                <a:gd name="connsiteY3" fmla="*/ 51851 h 51851"/>
              </a:gdLst>
              <a:ahLst/>
              <a:cxnLst>
                <a:cxn ang="0">
                  <a:pos x="connsiteX0" y="connsiteY0"/>
                </a:cxn>
                <a:cxn ang="0">
                  <a:pos x="connsiteX1" y="connsiteY1"/>
                </a:cxn>
                <a:cxn ang="0">
                  <a:pos x="connsiteX2" y="connsiteY2"/>
                </a:cxn>
                <a:cxn ang="0">
                  <a:pos x="connsiteX3" y="connsiteY3"/>
                </a:cxn>
              </a:cxnLst>
              <a:rect l="l" t="t" r="r" b="b"/>
              <a:pathLst>
                <a:path w="13619" h="51851">
                  <a:moveTo>
                    <a:pt x="0" y="51851"/>
                  </a:moveTo>
                  <a:lnTo>
                    <a:pt x="13620" y="0"/>
                  </a:lnTo>
                  <a:lnTo>
                    <a:pt x="0" y="51851"/>
                  </a:lnTo>
                  <a:lnTo>
                    <a:pt x="0" y="518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85" name="Полилиния: фигура 2369">
              <a:extLst>
                <a:ext uri="{FF2B5EF4-FFF2-40B4-BE49-F238E27FC236}">
                  <a16:creationId xmlns:a16="http://schemas.microsoft.com/office/drawing/2014/main" id="{9C5C28F2-3A4E-4BD0-8A5F-3A5CD354A0C6}"/>
                </a:ext>
              </a:extLst>
            </p:cNvPr>
            <p:cNvSpPr/>
            <p:nvPr/>
          </p:nvSpPr>
          <p:spPr>
            <a:xfrm>
              <a:off x="3806290" y="5621524"/>
              <a:ext cx="149222" cy="158302"/>
            </a:xfrm>
            <a:custGeom>
              <a:avLst/>
              <a:gdLst>
                <a:gd name="connsiteX0" fmla="*/ 15173 w 149222"/>
                <a:gd name="connsiteY0" fmla="*/ 60932 h 158302"/>
                <a:gd name="connsiteX1" fmla="*/ 14576 w 149222"/>
                <a:gd name="connsiteY1" fmla="*/ 62246 h 158302"/>
                <a:gd name="connsiteX2" fmla="*/ 3704 w 149222"/>
                <a:gd name="connsiteY2" fmla="*/ 78494 h 158302"/>
                <a:gd name="connsiteX3" fmla="*/ 11947 w 149222"/>
                <a:gd name="connsiteY3" fmla="*/ 96893 h 158302"/>
                <a:gd name="connsiteX4" fmla="*/ 11947 w 149222"/>
                <a:gd name="connsiteY4" fmla="*/ 99880 h 158302"/>
                <a:gd name="connsiteX5" fmla="*/ 0 w 149222"/>
                <a:gd name="connsiteY5" fmla="*/ 117203 h 158302"/>
                <a:gd name="connsiteX6" fmla="*/ 10992 w 149222"/>
                <a:gd name="connsiteY6" fmla="*/ 140142 h 158302"/>
                <a:gd name="connsiteX7" fmla="*/ 40501 w 149222"/>
                <a:gd name="connsiteY7" fmla="*/ 141218 h 158302"/>
                <a:gd name="connsiteX8" fmla="*/ 41935 w 149222"/>
                <a:gd name="connsiteY8" fmla="*/ 141218 h 158302"/>
                <a:gd name="connsiteX9" fmla="*/ 70848 w 149222"/>
                <a:gd name="connsiteY9" fmla="*/ 158302 h 158302"/>
                <a:gd name="connsiteX10" fmla="*/ 120549 w 149222"/>
                <a:gd name="connsiteY10" fmla="*/ 148505 h 158302"/>
                <a:gd name="connsiteX11" fmla="*/ 149222 w 149222"/>
                <a:gd name="connsiteY11" fmla="*/ 118040 h 158302"/>
                <a:gd name="connsiteX12" fmla="*/ 134408 w 149222"/>
                <a:gd name="connsiteY12" fmla="*/ 113619 h 158302"/>
                <a:gd name="connsiteX13" fmla="*/ 132616 w 149222"/>
                <a:gd name="connsiteY13" fmla="*/ 112066 h 158302"/>
                <a:gd name="connsiteX14" fmla="*/ 132616 w 149222"/>
                <a:gd name="connsiteY14" fmla="*/ 109796 h 158302"/>
                <a:gd name="connsiteX15" fmla="*/ 141098 w 149222"/>
                <a:gd name="connsiteY15" fmla="*/ 83034 h 158302"/>
                <a:gd name="connsiteX16" fmla="*/ 131182 w 149222"/>
                <a:gd name="connsiteY16" fmla="*/ 61170 h 158302"/>
                <a:gd name="connsiteX17" fmla="*/ 93667 w 149222"/>
                <a:gd name="connsiteY17" fmla="*/ 27121 h 158302"/>
                <a:gd name="connsiteX18" fmla="*/ 75268 w 149222"/>
                <a:gd name="connsiteY18" fmla="*/ 27121 h 158302"/>
                <a:gd name="connsiteX19" fmla="*/ 72759 w 149222"/>
                <a:gd name="connsiteY19" fmla="*/ 25807 h 158302"/>
                <a:gd name="connsiteX20" fmla="*/ 55675 w 149222"/>
                <a:gd name="connsiteY20" fmla="*/ 0 h 158302"/>
                <a:gd name="connsiteX21" fmla="*/ 43727 w 149222"/>
                <a:gd name="connsiteY21" fmla="*/ 9917 h 158302"/>
                <a:gd name="connsiteX22" fmla="*/ 39785 w 149222"/>
                <a:gd name="connsiteY22" fmla="*/ 9917 h 158302"/>
                <a:gd name="connsiteX23" fmla="*/ 29629 w 149222"/>
                <a:gd name="connsiteY23" fmla="*/ 0 h 158302"/>
                <a:gd name="connsiteX24" fmla="*/ 20310 w 149222"/>
                <a:gd name="connsiteY24" fmla="*/ 18996 h 15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222" h="158302">
                  <a:moveTo>
                    <a:pt x="15173" y="60932"/>
                  </a:moveTo>
                  <a:cubicBezTo>
                    <a:pt x="15076" y="61409"/>
                    <a:pt x="14871" y="61858"/>
                    <a:pt x="14576" y="62246"/>
                  </a:cubicBezTo>
                  <a:lnTo>
                    <a:pt x="3704" y="78494"/>
                  </a:lnTo>
                  <a:lnTo>
                    <a:pt x="11947" y="96893"/>
                  </a:lnTo>
                  <a:cubicBezTo>
                    <a:pt x="12416" y="97833"/>
                    <a:pt x="12416" y="98940"/>
                    <a:pt x="11947" y="99880"/>
                  </a:cubicBezTo>
                  <a:lnTo>
                    <a:pt x="0" y="117203"/>
                  </a:lnTo>
                  <a:lnTo>
                    <a:pt x="10992" y="140142"/>
                  </a:lnTo>
                  <a:lnTo>
                    <a:pt x="40501" y="141218"/>
                  </a:lnTo>
                  <a:cubicBezTo>
                    <a:pt x="40973" y="141110"/>
                    <a:pt x="41463" y="141110"/>
                    <a:pt x="41935" y="141218"/>
                  </a:cubicBezTo>
                  <a:lnTo>
                    <a:pt x="70848" y="158302"/>
                  </a:lnTo>
                  <a:lnTo>
                    <a:pt x="120549" y="148505"/>
                  </a:lnTo>
                  <a:lnTo>
                    <a:pt x="149222" y="118040"/>
                  </a:lnTo>
                  <a:lnTo>
                    <a:pt x="134408" y="113619"/>
                  </a:lnTo>
                  <a:cubicBezTo>
                    <a:pt x="133614" y="113385"/>
                    <a:pt x="132961" y="112818"/>
                    <a:pt x="132616" y="112066"/>
                  </a:cubicBezTo>
                  <a:cubicBezTo>
                    <a:pt x="132317" y="111339"/>
                    <a:pt x="132317" y="110524"/>
                    <a:pt x="132616" y="109796"/>
                  </a:cubicBezTo>
                  <a:lnTo>
                    <a:pt x="141098" y="83034"/>
                  </a:lnTo>
                  <a:lnTo>
                    <a:pt x="131182" y="61170"/>
                  </a:lnTo>
                  <a:lnTo>
                    <a:pt x="93667" y="27121"/>
                  </a:lnTo>
                  <a:lnTo>
                    <a:pt x="75268" y="27121"/>
                  </a:lnTo>
                  <a:cubicBezTo>
                    <a:pt x="74259" y="27155"/>
                    <a:pt x="73306" y="26656"/>
                    <a:pt x="72759" y="25807"/>
                  </a:cubicBezTo>
                  <a:lnTo>
                    <a:pt x="55675" y="0"/>
                  </a:lnTo>
                  <a:lnTo>
                    <a:pt x="43727" y="9917"/>
                  </a:lnTo>
                  <a:cubicBezTo>
                    <a:pt x="42600" y="10907"/>
                    <a:pt x="40912" y="10907"/>
                    <a:pt x="39785" y="9917"/>
                  </a:cubicBezTo>
                  <a:lnTo>
                    <a:pt x="29629" y="0"/>
                  </a:lnTo>
                  <a:lnTo>
                    <a:pt x="20310" y="189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86" name="Полилиния: фигура 2370">
              <a:extLst>
                <a:ext uri="{FF2B5EF4-FFF2-40B4-BE49-F238E27FC236}">
                  <a16:creationId xmlns:a16="http://schemas.microsoft.com/office/drawing/2014/main" id="{6474193E-391E-4C5C-B13D-C4D11B3C3FBC}"/>
                </a:ext>
              </a:extLst>
            </p:cNvPr>
            <p:cNvSpPr/>
            <p:nvPr/>
          </p:nvSpPr>
          <p:spPr>
            <a:xfrm>
              <a:off x="3835441" y="5621524"/>
              <a:ext cx="10155" cy="9916"/>
            </a:xfrm>
            <a:custGeom>
              <a:avLst/>
              <a:gdLst>
                <a:gd name="connsiteX0" fmla="*/ 0 w 10155"/>
                <a:gd name="connsiteY0" fmla="*/ 0 h 9916"/>
                <a:gd name="connsiteX1" fmla="*/ 0 w 10155"/>
                <a:gd name="connsiteY1" fmla="*/ 0 h 9916"/>
                <a:gd name="connsiteX2" fmla="*/ 10155 w 10155"/>
                <a:gd name="connsiteY2" fmla="*/ 9917 h 9916"/>
                <a:gd name="connsiteX3" fmla="*/ 0 w 10155"/>
                <a:gd name="connsiteY3" fmla="*/ 0 h 9916"/>
              </a:gdLst>
              <a:ahLst/>
              <a:cxnLst>
                <a:cxn ang="0">
                  <a:pos x="connsiteX0" y="connsiteY0"/>
                </a:cxn>
                <a:cxn ang="0">
                  <a:pos x="connsiteX1" y="connsiteY1"/>
                </a:cxn>
                <a:cxn ang="0">
                  <a:pos x="connsiteX2" y="connsiteY2"/>
                </a:cxn>
                <a:cxn ang="0">
                  <a:pos x="connsiteX3" y="connsiteY3"/>
                </a:cxn>
              </a:cxnLst>
              <a:rect l="l" t="t" r="r" b="b"/>
              <a:pathLst>
                <a:path w="10155" h="9916">
                  <a:moveTo>
                    <a:pt x="0" y="0"/>
                  </a:moveTo>
                  <a:lnTo>
                    <a:pt x="0" y="0"/>
                  </a:lnTo>
                  <a:lnTo>
                    <a:pt x="10155" y="9917"/>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87" name="Полилиния: фигура 2371">
              <a:extLst>
                <a:ext uri="{FF2B5EF4-FFF2-40B4-BE49-F238E27FC236}">
                  <a16:creationId xmlns:a16="http://schemas.microsoft.com/office/drawing/2014/main" id="{6BD36958-CA2C-434E-AF69-90F190D3F9C2}"/>
                </a:ext>
              </a:extLst>
            </p:cNvPr>
            <p:cNvSpPr/>
            <p:nvPr/>
          </p:nvSpPr>
          <p:spPr>
            <a:xfrm>
              <a:off x="3940698" y="5735382"/>
              <a:ext cx="14814" cy="4420"/>
            </a:xfrm>
            <a:custGeom>
              <a:avLst/>
              <a:gdLst>
                <a:gd name="connsiteX0" fmla="*/ 14815 w 14814"/>
                <a:gd name="connsiteY0" fmla="*/ 4420 h 4420"/>
                <a:gd name="connsiteX1" fmla="*/ 0 w 14814"/>
                <a:gd name="connsiteY1" fmla="*/ 0 h 4420"/>
                <a:gd name="connsiteX2" fmla="*/ 14695 w 14814"/>
                <a:gd name="connsiteY2" fmla="*/ 4420 h 4420"/>
                <a:gd name="connsiteX3" fmla="*/ 14815 w 14814"/>
                <a:gd name="connsiteY3" fmla="*/ 4420 h 4420"/>
              </a:gdLst>
              <a:ahLst/>
              <a:cxnLst>
                <a:cxn ang="0">
                  <a:pos x="connsiteX0" y="connsiteY0"/>
                </a:cxn>
                <a:cxn ang="0">
                  <a:pos x="connsiteX1" y="connsiteY1"/>
                </a:cxn>
                <a:cxn ang="0">
                  <a:pos x="connsiteX2" y="connsiteY2"/>
                </a:cxn>
                <a:cxn ang="0">
                  <a:pos x="connsiteX3" y="connsiteY3"/>
                </a:cxn>
              </a:cxnLst>
              <a:rect l="l" t="t" r="r" b="b"/>
              <a:pathLst>
                <a:path w="14814" h="4420">
                  <a:moveTo>
                    <a:pt x="14815" y="4420"/>
                  </a:moveTo>
                  <a:lnTo>
                    <a:pt x="0" y="0"/>
                  </a:lnTo>
                  <a:lnTo>
                    <a:pt x="14695" y="4420"/>
                  </a:lnTo>
                  <a:lnTo>
                    <a:pt x="14815" y="44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88" name="Полилиния: фигура 2372">
              <a:extLst>
                <a:ext uri="{FF2B5EF4-FFF2-40B4-BE49-F238E27FC236}">
                  <a16:creationId xmlns:a16="http://schemas.microsoft.com/office/drawing/2014/main" id="{CB0C346F-6B48-4C14-AE02-2E4179EE63F1}"/>
                </a:ext>
              </a:extLst>
            </p:cNvPr>
            <p:cNvSpPr/>
            <p:nvPr/>
          </p:nvSpPr>
          <p:spPr>
            <a:xfrm>
              <a:off x="3345122" y="5228695"/>
              <a:ext cx="231300" cy="1209310"/>
            </a:xfrm>
            <a:custGeom>
              <a:avLst/>
              <a:gdLst>
                <a:gd name="connsiteX0" fmla="*/ 205375 w 231300"/>
                <a:gd name="connsiteY0" fmla="*/ 166904 h 1209310"/>
                <a:gd name="connsiteX1" fmla="*/ 202388 w 231300"/>
                <a:gd name="connsiteY1" fmla="*/ 163918 h 1209310"/>
                <a:gd name="connsiteX2" fmla="*/ 202388 w 231300"/>
                <a:gd name="connsiteY2" fmla="*/ 114217 h 1209310"/>
                <a:gd name="connsiteX3" fmla="*/ 179808 w 231300"/>
                <a:gd name="connsiteY3" fmla="*/ 91995 h 1209310"/>
                <a:gd name="connsiteX4" fmla="*/ 178971 w 231300"/>
                <a:gd name="connsiteY4" fmla="*/ 89127 h 1209310"/>
                <a:gd name="connsiteX5" fmla="*/ 188529 w 231300"/>
                <a:gd name="connsiteY5" fmla="*/ 48029 h 1209310"/>
                <a:gd name="connsiteX6" fmla="*/ 178016 w 231300"/>
                <a:gd name="connsiteY6" fmla="*/ 13740 h 1209310"/>
                <a:gd name="connsiteX7" fmla="*/ 164634 w 231300"/>
                <a:gd name="connsiteY7" fmla="*/ 0 h 1209310"/>
                <a:gd name="connsiteX8" fmla="*/ 162603 w 231300"/>
                <a:gd name="connsiteY8" fmla="*/ 21266 h 1209310"/>
                <a:gd name="connsiteX9" fmla="*/ 160453 w 231300"/>
                <a:gd name="connsiteY9" fmla="*/ 23895 h 1209310"/>
                <a:gd name="connsiteX10" fmla="*/ 144085 w 231300"/>
                <a:gd name="connsiteY10" fmla="*/ 28076 h 1209310"/>
                <a:gd name="connsiteX11" fmla="*/ 153284 w 231300"/>
                <a:gd name="connsiteY11" fmla="*/ 119235 h 1209310"/>
                <a:gd name="connsiteX12" fmla="*/ 146952 w 231300"/>
                <a:gd name="connsiteY12" fmla="*/ 165471 h 1209310"/>
                <a:gd name="connsiteX13" fmla="*/ 145160 w 231300"/>
                <a:gd name="connsiteY13" fmla="*/ 167860 h 1209310"/>
                <a:gd name="connsiteX14" fmla="*/ 135124 w 231300"/>
                <a:gd name="connsiteY14" fmla="*/ 172281 h 1209310"/>
                <a:gd name="connsiteX15" fmla="*/ 134408 w 231300"/>
                <a:gd name="connsiteY15" fmla="*/ 182795 h 1209310"/>
                <a:gd name="connsiteX16" fmla="*/ 143010 w 231300"/>
                <a:gd name="connsiteY16" fmla="*/ 192950 h 1209310"/>
                <a:gd name="connsiteX17" fmla="*/ 143727 w 231300"/>
                <a:gd name="connsiteY17" fmla="*/ 194981 h 1209310"/>
                <a:gd name="connsiteX18" fmla="*/ 142412 w 231300"/>
                <a:gd name="connsiteY18" fmla="*/ 241337 h 1209310"/>
                <a:gd name="connsiteX19" fmla="*/ 113500 w 231300"/>
                <a:gd name="connsiteY19" fmla="*/ 353641 h 1209310"/>
                <a:gd name="connsiteX20" fmla="*/ 119712 w 231300"/>
                <a:gd name="connsiteY20" fmla="*/ 381837 h 1209310"/>
                <a:gd name="connsiteX21" fmla="*/ 119712 w 231300"/>
                <a:gd name="connsiteY21" fmla="*/ 383869 h 1209310"/>
                <a:gd name="connsiteX22" fmla="*/ 107765 w 231300"/>
                <a:gd name="connsiteY22" fmla="*/ 406329 h 1209310"/>
                <a:gd name="connsiteX23" fmla="*/ 114933 w 231300"/>
                <a:gd name="connsiteY23" fmla="*/ 472757 h 1209310"/>
                <a:gd name="connsiteX24" fmla="*/ 114933 w 231300"/>
                <a:gd name="connsiteY24" fmla="*/ 474549 h 1209310"/>
                <a:gd name="connsiteX25" fmla="*/ 107048 w 231300"/>
                <a:gd name="connsiteY25" fmla="*/ 489005 h 1209310"/>
                <a:gd name="connsiteX26" fmla="*/ 94384 w 231300"/>
                <a:gd name="connsiteY26" fmla="*/ 554715 h 1209310"/>
                <a:gd name="connsiteX27" fmla="*/ 94384 w 231300"/>
                <a:gd name="connsiteY27" fmla="*/ 556030 h 1209310"/>
                <a:gd name="connsiteX28" fmla="*/ 82437 w 231300"/>
                <a:gd name="connsiteY28" fmla="*/ 571442 h 1209310"/>
                <a:gd name="connsiteX29" fmla="*/ 77777 w 231300"/>
                <a:gd name="connsiteY29" fmla="*/ 598084 h 1209310"/>
                <a:gd name="connsiteX30" fmla="*/ 76105 w 231300"/>
                <a:gd name="connsiteY30" fmla="*/ 600234 h 1209310"/>
                <a:gd name="connsiteX31" fmla="*/ 67264 w 231300"/>
                <a:gd name="connsiteY31" fmla="*/ 604297 h 1209310"/>
                <a:gd name="connsiteX32" fmla="*/ 73357 w 231300"/>
                <a:gd name="connsiteY32" fmla="*/ 619828 h 1209310"/>
                <a:gd name="connsiteX33" fmla="*/ 73357 w 231300"/>
                <a:gd name="connsiteY33" fmla="*/ 622098 h 1209310"/>
                <a:gd name="connsiteX34" fmla="*/ 71684 w 231300"/>
                <a:gd name="connsiteY34" fmla="*/ 623652 h 1209310"/>
                <a:gd name="connsiteX35" fmla="*/ 54958 w 231300"/>
                <a:gd name="connsiteY35" fmla="*/ 630103 h 1209310"/>
                <a:gd name="connsiteX36" fmla="*/ 67622 w 231300"/>
                <a:gd name="connsiteY36" fmla="*/ 689840 h 1209310"/>
                <a:gd name="connsiteX37" fmla="*/ 67622 w 231300"/>
                <a:gd name="connsiteY37" fmla="*/ 691274 h 1209310"/>
                <a:gd name="connsiteX38" fmla="*/ 46595 w 231300"/>
                <a:gd name="connsiteY38" fmla="*/ 756386 h 1209310"/>
                <a:gd name="connsiteX39" fmla="*/ 53763 w 231300"/>
                <a:gd name="connsiteY39" fmla="*/ 784343 h 1209310"/>
                <a:gd name="connsiteX40" fmla="*/ 69414 w 231300"/>
                <a:gd name="connsiteY40" fmla="*/ 767498 h 1209310"/>
                <a:gd name="connsiteX41" fmla="*/ 73357 w 231300"/>
                <a:gd name="connsiteY41" fmla="*/ 767498 h 1209310"/>
                <a:gd name="connsiteX42" fmla="*/ 83631 w 231300"/>
                <a:gd name="connsiteY42" fmla="*/ 774666 h 1209310"/>
                <a:gd name="connsiteX43" fmla="*/ 84826 w 231300"/>
                <a:gd name="connsiteY43" fmla="*/ 777772 h 1209310"/>
                <a:gd name="connsiteX44" fmla="*/ 77299 w 231300"/>
                <a:gd name="connsiteY44" fmla="*/ 809074 h 1209310"/>
                <a:gd name="connsiteX45" fmla="*/ 80406 w 231300"/>
                <a:gd name="connsiteY45" fmla="*/ 827234 h 1209310"/>
                <a:gd name="connsiteX46" fmla="*/ 79808 w 231300"/>
                <a:gd name="connsiteY46" fmla="*/ 829624 h 1209310"/>
                <a:gd name="connsiteX47" fmla="*/ 70728 w 231300"/>
                <a:gd name="connsiteY47" fmla="*/ 840615 h 1209310"/>
                <a:gd name="connsiteX48" fmla="*/ 77777 w 231300"/>
                <a:gd name="connsiteY48" fmla="*/ 852563 h 1209310"/>
                <a:gd name="connsiteX49" fmla="*/ 77777 w 231300"/>
                <a:gd name="connsiteY49" fmla="*/ 856266 h 1209310"/>
                <a:gd name="connsiteX50" fmla="*/ 67144 w 231300"/>
                <a:gd name="connsiteY50" fmla="*/ 865824 h 1209310"/>
                <a:gd name="connsiteX51" fmla="*/ 77060 w 231300"/>
                <a:gd name="connsiteY51" fmla="*/ 877771 h 1209310"/>
                <a:gd name="connsiteX52" fmla="*/ 77060 w 231300"/>
                <a:gd name="connsiteY52" fmla="*/ 881117 h 1209310"/>
                <a:gd name="connsiteX53" fmla="*/ 57467 w 231300"/>
                <a:gd name="connsiteY53" fmla="*/ 918153 h 1209310"/>
                <a:gd name="connsiteX54" fmla="*/ 63560 w 231300"/>
                <a:gd name="connsiteY54" fmla="*/ 933326 h 1209310"/>
                <a:gd name="connsiteX55" fmla="*/ 63560 w 231300"/>
                <a:gd name="connsiteY55" fmla="*/ 935955 h 1209310"/>
                <a:gd name="connsiteX56" fmla="*/ 53046 w 231300"/>
                <a:gd name="connsiteY56" fmla="*/ 953996 h 1209310"/>
                <a:gd name="connsiteX57" fmla="*/ 50418 w 231300"/>
                <a:gd name="connsiteY57" fmla="*/ 955549 h 1209310"/>
                <a:gd name="connsiteX58" fmla="*/ 47789 w 231300"/>
                <a:gd name="connsiteY58" fmla="*/ 953757 h 1209310"/>
                <a:gd name="connsiteX59" fmla="*/ 37515 w 231300"/>
                <a:gd name="connsiteY59" fmla="*/ 930579 h 1209310"/>
                <a:gd name="connsiteX60" fmla="*/ 0 w 231300"/>
                <a:gd name="connsiteY60" fmla="*/ 957580 h 1209310"/>
                <a:gd name="connsiteX61" fmla="*/ 956 w 231300"/>
                <a:gd name="connsiteY61" fmla="*/ 970603 h 1209310"/>
                <a:gd name="connsiteX62" fmla="*/ 28076 w 231300"/>
                <a:gd name="connsiteY62" fmla="*/ 959372 h 1209310"/>
                <a:gd name="connsiteX63" fmla="*/ 30466 w 231300"/>
                <a:gd name="connsiteY63" fmla="*/ 959372 h 1209310"/>
                <a:gd name="connsiteX64" fmla="*/ 32019 w 231300"/>
                <a:gd name="connsiteY64" fmla="*/ 961164 h 1209310"/>
                <a:gd name="connsiteX65" fmla="*/ 38709 w 231300"/>
                <a:gd name="connsiteY65" fmla="*/ 980877 h 1209310"/>
                <a:gd name="connsiteX66" fmla="*/ 38709 w 231300"/>
                <a:gd name="connsiteY66" fmla="*/ 983625 h 1209310"/>
                <a:gd name="connsiteX67" fmla="*/ 27957 w 231300"/>
                <a:gd name="connsiteY67" fmla="*/ 999037 h 1209310"/>
                <a:gd name="connsiteX68" fmla="*/ 48626 w 231300"/>
                <a:gd name="connsiteY68" fmla="*/ 1040255 h 1209310"/>
                <a:gd name="connsiteX69" fmla="*/ 48626 w 231300"/>
                <a:gd name="connsiteY69" fmla="*/ 1041569 h 1209310"/>
                <a:gd name="connsiteX70" fmla="*/ 48626 w 231300"/>
                <a:gd name="connsiteY70" fmla="*/ 1057698 h 1209310"/>
                <a:gd name="connsiteX71" fmla="*/ 48626 w 231300"/>
                <a:gd name="connsiteY71" fmla="*/ 1059371 h 1209310"/>
                <a:gd name="connsiteX72" fmla="*/ 41457 w 231300"/>
                <a:gd name="connsiteY72" fmla="*/ 1070363 h 1209310"/>
                <a:gd name="connsiteX73" fmla="*/ 43847 w 231300"/>
                <a:gd name="connsiteY73" fmla="*/ 1085655 h 1209310"/>
                <a:gd name="connsiteX74" fmla="*/ 41577 w 231300"/>
                <a:gd name="connsiteY74" fmla="*/ 1089120 h 1209310"/>
                <a:gd name="connsiteX75" fmla="*/ 30346 w 231300"/>
                <a:gd name="connsiteY75" fmla="*/ 1091390 h 1209310"/>
                <a:gd name="connsiteX76" fmla="*/ 45758 w 231300"/>
                <a:gd name="connsiteY76" fmla="*/ 1132489 h 1209310"/>
                <a:gd name="connsiteX77" fmla="*/ 45758 w 231300"/>
                <a:gd name="connsiteY77" fmla="*/ 1133564 h 1209310"/>
                <a:gd name="connsiteX78" fmla="*/ 45758 w 231300"/>
                <a:gd name="connsiteY78" fmla="*/ 1141330 h 1209310"/>
                <a:gd name="connsiteX79" fmla="*/ 55197 w 231300"/>
                <a:gd name="connsiteY79" fmla="*/ 1143481 h 1209310"/>
                <a:gd name="connsiteX80" fmla="*/ 57347 w 231300"/>
                <a:gd name="connsiteY80" fmla="*/ 1145392 h 1209310"/>
                <a:gd name="connsiteX81" fmla="*/ 66188 w 231300"/>
                <a:gd name="connsiteY81" fmla="*/ 1168689 h 1209310"/>
                <a:gd name="connsiteX82" fmla="*/ 65352 w 231300"/>
                <a:gd name="connsiteY82" fmla="*/ 1172035 h 1209310"/>
                <a:gd name="connsiteX83" fmla="*/ 50059 w 231300"/>
                <a:gd name="connsiteY83" fmla="*/ 1185894 h 1209310"/>
                <a:gd name="connsiteX84" fmla="*/ 62007 w 231300"/>
                <a:gd name="connsiteY84" fmla="*/ 1196049 h 1209310"/>
                <a:gd name="connsiteX85" fmla="*/ 92831 w 231300"/>
                <a:gd name="connsiteY85" fmla="*/ 1190672 h 1209310"/>
                <a:gd name="connsiteX86" fmla="*/ 95698 w 231300"/>
                <a:gd name="connsiteY86" fmla="*/ 1191867 h 1209310"/>
                <a:gd name="connsiteX87" fmla="*/ 95698 w 231300"/>
                <a:gd name="connsiteY87" fmla="*/ 1195093 h 1209310"/>
                <a:gd name="connsiteX88" fmla="*/ 89486 w 231300"/>
                <a:gd name="connsiteY88" fmla="*/ 1207040 h 1209310"/>
                <a:gd name="connsiteX89" fmla="*/ 109438 w 231300"/>
                <a:gd name="connsiteY89" fmla="*/ 1209310 h 1209310"/>
                <a:gd name="connsiteX90" fmla="*/ 119473 w 231300"/>
                <a:gd name="connsiteY90" fmla="*/ 1186491 h 1209310"/>
                <a:gd name="connsiteX91" fmla="*/ 121743 w 231300"/>
                <a:gd name="connsiteY91" fmla="*/ 1184699 h 1209310"/>
                <a:gd name="connsiteX92" fmla="*/ 159617 w 231300"/>
                <a:gd name="connsiteY92" fmla="*/ 1178008 h 1209310"/>
                <a:gd name="connsiteX93" fmla="*/ 165232 w 231300"/>
                <a:gd name="connsiteY93" fmla="*/ 1167734 h 1209310"/>
                <a:gd name="connsiteX94" fmla="*/ 168458 w 231300"/>
                <a:gd name="connsiteY94" fmla="*/ 1166181 h 1209310"/>
                <a:gd name="connsiteX95" fmla="*/ 190082 w 231300"/>
                <a:gd name="connsiteY95" fmla="*/ 1170481 h 1209310"/>
                <a:gd name="connsiteX96" fmla="*/ 184228 w 231300"/>
                <a:gd name="connsiteY96" fmla="*/ 1157100 h 1209310"/>
                <a:gd name="connsiteX97" fmla="*/ 162603 w 231300"/>
                <a:gd name="connsiteY97" fmla="*/ 1157100 h 1209310"/>
                <a:gd name="connsiteX98" fmla="*/ 160572 w 231300"/>
                <a:gd name="connsiteY98" fmla="*/ 1156384 h 1209310"/>
                <a:gd name="connsiteX99" fmla="*/ 151492 w 231300"/>
                <a:gd name="connsiteY99" fmla="*/ 1147901 h 1209310"/>
                <a:gd name="connsiteX100" fmla="*/ 103106 w 231300"/>
                <a:gd name="connsiteY100" fmla="*/ 1147901 h 1209310"/>
                <a:gd name="connsiteX101" fmla="*/ 100716 w 231300"/>
                <a:gd name="connsiteY101" fmla="*/ 1146706 h 1209310"/>
                <a:gd name="connsiteX102" fmla="*/ 89725 w 231300"/>
                <a:gd name="connsiteY102" fmla="*/ 1132131 h 1209310"/>
                <a:gd name="connsiteX103" fmla="*/ 89725 w 231300"/>
                <a:gd name="connsiteY103" fmla="*/ 1129144 h 1209310"/>
                <a:gd name="connsiteX104" fmla="*/ 97371 w 231300"/>
                <a:gd name="connsiteY104" fmla="*/ 1111461 h 1209310"/>
                <a:gd name="connsiteX105" fmla="*/ 90202 w 231300"/>
                <a:gd name="connsiteY105" fmla="*/ 1098200 h 1209310"/>
                <a:gd name="connsiteX106" fmla="*/ 69653 w 231300"/>
                <a:gd name="connsiteY106" fmla="*/ 1110147 h 1209310"/>
                <a:gd name="connsiteX107" fmla="*/ 67025 w 231300"/>
                <a:gd name="connsiteY107" fmla="*/ 1110147 h 1209310"/>
                <a:gd name="connsiteX108" fmla="*/ 65352 w 231300"/>
                <a:gd name="connsiteY108" fmla="*/ 1108116 h 1209310"/>
                <a:gd name="connsiteX109" fmla="*/ 57586 w 231300"/>
                <a:gd name="connsiteY109" fmla="*/ 1076336 h 1209310"/>
                <a:gd name="connsiteX110" fmla="*/ 57586 w 231300"/>
                <a:gd name="connsiteY110" fmla="*/ 1074425 h 1209310"/>
                <a:gd name="connsiteX111" fmla="*/ 72042 w 231300"/>
                <a:gd name="connsiteY111" fmla="*/ 1042645 h 1209310"/>
                <a:gd name="connsiteX112" fmla="*/ 72042 w 231300"/>
                <a:gd name="connsiteY112" fmla="*/ 1041809 h 1209310"/>
                <a:gd name="connsiteX113" fmla="*/ 91875 w 231300"/>
                <a:gd name="connsiteY113" fmla="*/ 1019467 h 1209310"/>
                <a:gd name="connsiteX114" fmla="*/ 79928 w 231300"/>
                <a:gd name="connsiteY114" fmla="*/ 1000471 h 1209310"/>
                <a:gd name="connsiteX115" fmla="*/ 79928 w 231300"/>
                <a:gd name="connsiteY115" fmla="*/ 997364 h 1209310"/>
                <a:gd name="connsiteX116" fmla="*/ 100358 w 231300"/>
                <a:gd name="connsiteY116" fmla="*/ 965226 h 1209310"/>
                <a:gd name="connsiteX117" fmla="*/ 100358 w 231300"/>
                <a:gd name="connsiteY117" fmla="*/ 932490 h 1209310"/>
                <a:gd name="connsiteX118" fmla="*/ 100358 w 231300"/>
                <a:gd name="connsiteY118" fmla="*/ 931057 h 1209310"/>
                <a:gd name="connsiteX119" fmla="*/ 110035 w 231300"/>
                <a:gd name="connsiteY119" fmla="*/ 912180 h 1209310"/>
                <a:gd name="connsiteX120" fmla="*/ 98088 w 231300"/>
                <a:gd name="connsiteY120" fmla="*/ 883984 h 1209310"/>
                <a:gd name="connsiteX121" fmla="*/ 98088 w 231300"/>
                <a:gd name="connsiteY121" fmla="*/ 881236 h 1209310"/>
                <a:gd name="connsiteX122" fmla="*/ 100477 w 231300"/>
                <a:gd name="connsiteY122" fmla="*/ 879803 h 1209310"/>
                <a:gd name="connsiteX123" fmla="*/ 120788 w 231300"/>
                <a:gd name="connsiteY123" fmla="*/ 879803 h 1209310"/>
                <a:gd name="connsiteX124" fmla="*/ 120788 w 231300"/>
                <a:gd name="connsiteY124" fmla="*/ 867855 h 1209310"/>
                <a:gd name="connsiteX125" fmla="*/ 108840 w 231300"/>
                <a:gd name="connsiteY125" fmla="*/ 865227 h 1209310"/>
                <a:gd name="connsiteX126" fmla="*/ 106451 w 231300"/>
                <a:gd name="connsiteY126" fmla="*/ 862360 h 1209310"/>
                <a:gd name="connsiteX127" fmla="*/ 105853 w 231300"/>
                <a:gd name="connsiteY127" fmla="*/ 838465 h 1209310"/>
                <a:gd name="connsiteX128" fmla="*/ 95340 w 231300"/>
                <a:gd name="connsiteY128" fmla="*/ 824725 h 1209310"/>
                <a:gd name="connsiteX129" fmla="*/ 95340 w 231300"/>
                <a:gd name="connsiteY129" fmla="*/ 823052 h 1209310"/>
                <a:gd name="connsiteX130" fmla="*/ 95340 w 231300"/>
                <a:gd name="connsiteY130" fmla="*/ 809433 h 1209310"/>
                <a:gd name="connsiteX131" fmla="*/ 95340 w 231300"/>
                <a:gd name="connsiteY131" fmla="*/ 807999 h 1209310"/>
                <a:gd name="connsiteX132" fmla="*/ 103703 w 231300"/>
                <a:gd name="connsiteY132" fmla="*/ 790436 h 1209310"/>
                <a:gd name="connsiteX133" fmla="*/ 103703 w 231300"/>
                <a:gd name="connsiteY133" fmla="*/ 752205 h 1209310"/>
                <a:gd name="connsiteX134" fmla="*/ 115650 w 231300"/>
                <a:gd name="connsiteY134" fmla="*/ 685897 h 1209310"/>
                <a:gd name="connsiteX135" fmla="*/ 116487 w 231300"/>
                <a:gd name="connsiteY135" fmla="*/ 684344 h 1209310"/>
                <a:gd name="connsiteX136" fmla="*/ 131660 w 231300"/>
                <a:gd name="connsiteY136" fmla="*/ 669768 h 1209310"/>
                <a:gd name="connsiteX137" fmla="*/ 115411 w 231300"/>
                <a:gd name="connsiteY137" fmla="*/ 609195 h 1209310"/>
                <a:gd name="connsiteX138" fmla="*/ 116726 w 231300"/>
                <a:gd name="connsiteY138" fmla="*/ 605970 h 1209310"/>
                <a:gd name="connsiteX139" fmla="*/ 142890 w 231300"/>
                <a:gd name="connsiteY139" fmla="*/ 589243 h 1209310"/>
                <a:gd name="connsiteX140" fmla="*/ 136319 w 231300"/>
                <a:gd name="connsiteY140" fmla="*/ 553401 h 1209310"/>
                <a:gd name="connsiteX141" fmla="*/ 136917 w 231300"/>
                <a:gd name="connsiteY141" fmla="*/ 551011 h 1209310"/>
                <a:gd name="connsiteX142" fmla="*/ 157586 w 231300"/>
                <a:gd name="connsiteY142" fmla="*/ 522816 h 1209310"/>
                <a:gd name="connsiteX143" fmla="*/ 156869 w 231300"/>
                <a:gd name="connsiteY143" fmla="*/ 489483 h 1209310"/>
                <a:gd name="connsiteX144" fmla="*/ 139067 w 231300"/>
                <a:gd name="connsiteY144" fmla="*/ 441693 h 1209310"/>
                <a:gd name="connsiteX145" fmla="*/ 139067 w 231300"/>
                <a:gd name="connsiteY145" fmla="*/ 439543 h 1209310"/>
                <a:gd name="connsiteX146" fmla="*/ 155076 w 231300"/>
                <a:gd name="connsiteY146" fmla="*/ 398683 h 1209310"/>
                <a:gd name="connsiteX147" fmla="*/ 152090 w 231300"/>
                <a:gd name="connsiteY147" fmla="*/ 364514 h 1209310"/>
                <a:gd name="connsiteX148" fmla="*/ 152090 w 231300"/>
                <a:gd name="connsiteY148" fmla="*/ 363200 h 1209310"/>
                <a:gd name="connsiteX149" fmla="*/ 174790 w 231300"/>
                <a:gd name="connsiteY149" fmla="*/ 300117 h 1209310"/>
                <a:gd name="connsiteX150" fmla="*/ 176940 w 231300"/>
                <a:gd name="connsiteY150" fmla="*/ 298206 h 1209310"/>
                <a:gd name="connsiteX151" fmla="*/ 197729 w 231300"/>
                <a:gd name="connsiteY151" fmla="*/ 293188 h 1209310"/>
                <a:gd name="connsiteX152" fmla="*/ 188768 w 231300"/>
                <a:gd name="connsiteY152" fmla="*/ 217681 h 1209310"/>
                <a:gd name="connsiteX153" fmla="*/ 190082 w 231300"/>
                <a:gd name="connsiteY153" fmla="*/ 214813 h 1209310"/>
                <a:gd name="connsiteX154" fmla="*/ 222221 w 231300"/>
                <a:gd name="connsiteY154" fmla="*/ 193428 h 1209310"/>
                <a:gd name="connsiteX155" fmla="*/ 231301 w 231300"/>
                <a:gd name="connsiteY155" fmla="*/ 166068 h 120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231300" h="1209310">
                  <a:moveTo>
                    <a:pt x="205375" y="166904"/>
                  </a:moveTo>
                  <a:cubicBezTo>
                    <a:pt x="203725" y="166904"/>
                    <a:pt x="202388" y="165567"/>
                    <a:pt x="202388" y="163918"/>
                  </a:cubicBezTo>
                  <a:lnTo>
                    <a:pt x="202388" y="114217"/>
                  </a:lnTo>
                  <a:lnTo>
                    <a:pt x="179808" y="91995"/>
                  </a:lnTo>
                  <a:cubicBezTo>
                    <a:pt x="179014" y="91271"/>
                    <a:pt x="178691" y="90164"/>
                    <a:pt x="178971" y="89127"/>
                  </a:cubicBezTo>
                  <a:lnTo>
                    <a:pt x="188529" y="48029"/>
                  </a:lnTo>
                  <a:lnTo>
                    <a:pt x="178016" y="13740"/>
                  </a:lnTo>
                  <a:lnTo>
                    <a:pt x="164634" y="0"/>
                  </a:lnTo>
                  <a:lnTo>
                    <a:pt x="162603" y="21266"/>
                  </a:lnTo>
                  <a:cubicBezTo>
                    <a:pt x="162538" y="22518"/>
                    <a:pt x="161667" y="23583"/>
                    <a:pt x="160453" y="23895"/>
                  </a:cubicBezTo>
                  <a:lnTo>
                    <a:pt x="144085" y="28076"/>
                  </a:lnTo>
                  <a:lnTo>
                    <a:pt x="153284" y="119235"/>
                  </a:lnTo>
                  <a:lnTo>
                    <a:pt x="146952" y="165471"/>
                  </a:lnTo>
                  <a:cubicBezTo>
                    <a:pt x="146802" y="166521"/>
                    <a:pt x="146127" y="167422"/>
                    <a:pt x="145160" y="167860"/>
                  </a:cubicBezTo>
                  <a:lnTo>
                    <a:pt x="135124" y="172281"/>
                  </a:lnTo>
                  <a:lnTo>
                    <a:pt x="134408" y="182795"/>
                  </a:lnTo>
                  <a:lnTo>
                    <a:pt x="143010" y="192950"/>
                  </a:lnTo>
                  <a:cubicBezTo>
                    <a:pt x="143474" y="193525"/>
                    <a:pt x="143727" y="194242"/>
                    <a:pt x="143727" y="194981"/>
                  </a:cubicBezTo>
                  <a:lnTo>
                    <a:pt x="142412" y="241337"/>
                  </a:lnTo>
                  <a:lnTo>
                    <a:pt x="113500" y="353641"/>
                  </a:lnTo>
                  <a:lnTo>
                    <a:pt x="119712" y="381837"/>
                  </a:lnTo>
                  <a:cubicBezTo>
                    <a:pt x="119895" y="382502"/>
                    <a:pt x="119895" y="383204"/>
                    <a:pt x="119712" y="383869"/>
                  </a:cubicBezTo>
                  <a:lnTo>
                    <a:pt x="107765" y="406329"/>
                  </a:lnTo>
                  <a:lnTo>
                    <a:pt x="114933" y="472757"/>
                  </a:lnTo>
                  <a:cubicBezTo>
                    <a:pt x="115154" y="473334"/>
                    <a:pt x="115154" y="473972"/>
                    <a:pt x="114933" y="474549"/>
                  </a:cubicBezTo>
                  <a:lnTo>
                    <a:pt x="107048" y="489005"/>
                  </a:lnTo>
                  <a:lnTo>
                    <a:pt x="94384" y="554715"/>
                  </a:lnTo>
                  <a:cubicBezTo>
                    <a:pt x="94451" y="555151"/>
                    <a:pt x="94451" y="555594"/>
                    <a:pt x="94384" y="556030"/>
                  </a:cubicBezTo>
                  <a:lnTo>
                    <a:pt x="82437" y="571442"/>
                  </a:lnTo>
                  <a:lnTo>
                    <a:pt x="77777" y="598084"/>
                  </a:lnTo>
                  <a:cubicBezTo>
                    <a:pt x="77664" y="599056"/>
                    <a:pt x="77019" y="599885"/>
                    <a:pt x="76105" y="600234"/>
                  </a:cubicBezTo>
                  <a:lnTo>
                    <a:pt x="67264" y="604297"/>
                  </a:lnTo>
                  <a:lnTo>
                    <a:pt x="73357" y="619828"/>
                  </a:lnTo>
                  <a:cubicBezTo>
                    <a:pt x="73719" y="620542"/>
                    <a:pt x="73719" y="621385"/>
                    <a:pt x="73357" y="622098"/>
                  </a:cubicBezTo>
                  <a:cubicBezTo>
                    <a:pt x="73027" y="622817"/>
                    <a:pt x="72425" y="623376"/>
                    <a:pt x="71684" y="623652"/>
                  </a:cubicBezTo>
                  <a:lnTo>
                    <a:pt x="54958" y="630103"/>
                  </a:lnTo>
                  <a:lnTo>
                    <a:pt x="67622" y="689840"/>
                  </a:lnTo>
                  <a:cubicBezTo>
                    <a:pt x="67738" y="690311"/>
                    <a:pt x="67738" y="690803"/>
                    <a:pt x="67622" y="691274"/>
                  </a:cubicBezTo>
                  <a:lnTo>
                    <a:pt x="46595" y="756386"/>
                  </a:lnTo>
                  <a:lnTo>
                    <a:pt x="53763" y="784343"/>
                  </a:lnTo>
                  <a:lnTo>
                    <a:pt x="69414" y="767498"/>
                  </a:lnTo>
                  <a:cubicBezTo>
                    <a:pt x="70560" y="766557"/>
                    <a:pt x="72211" y="766557"/>
                    <a:pt x="73357" y="767498"/>
                  </a:cubicBezTo>
                  <a:lnTo>
                    <a:pt x="83631" y="774666"/>
                  </a:lnTo>
                  <a:cubicBezTo>
                    <a:pt x="84598" y="775383"/>
                    <a:pt x="85063" y="776593"/>
                    <a:pt x="84826" y="777772"/>
                  </a:cubicBezTo>
                  <a:lnTo>
                    <a:pt x="77299" y="809074"/>
                  </a:lnTo>
                  <a:lnTo>
                    <a:pt x="80406" y="827234"/>
                  </a:lnTo>
                  <a:cubicBezTo>
                    <a:pt x="80638" y="828081"/>
                    <a:pt x="80411" y="828987"/>
                    <a:pt x="79808" y="829624"/>
                  </a:cubicBezTo>
                  <a:lnTo>
                    <a:pt x="70728" y="840615"/>
                  </a:lnTo>
                  <a:lnTo>
                    <a:pt x="77777" y="852563"/>
                  </a:lnTo>
                  <a:cubicBezTo>
                    <a:pt x="78594" y="853662"/>
                    <a:pt x="78594" y="855167"/>
                    <a:pt x="77777" y="856266"/>
                  </a:cubicBezTo>
                  <a:lnTo>
                    <a:pt x="67144" y="865824"/>
                  </a:lnTo>
                  <a:lnTo>
                    <a:pt x="77060" y="877771"/>
                  </a:lnTo>
                  <a:cubicBezTo>
                    <a:pt x="77778" y="878771"/>
                    <a:pt x="77778" y="880117"/>
                    <a:pt x="77060" y="881117"/>
                  </a:cubicBezTo>
                  <a:lnTo>
                    <a:pt x="57467" y="918153"/>
                  </a:lnTo>
                  <a:lnTo>
                    <a:pt x="63560" y="933326"/>
                  </a:lnTo>
                  <a:cubicBezTo>
                    <a:pt x="63985" y="934151"/>
                    <a:pt x="63985" y="935130"/>
                    <a:pt x="63560" y="935955"/>
                  </a:cubicBezTo>
                  <a:lnTo>
                    <a:pt x="53046" y="953996"/>
                  </a:lnTo>
                  <a:cubicBezTo>
                    <a:pt x="52541" y="954976"/>
                    <a:pt x="51520" y="955579"/>
                    <a:pt x="50418" y="955549"/>
                  </a:cubicBezTo>
                  <a:cubicBezTo>
                    <a:pt x="49288" y="955455"/>
                    <a:pt x="48290" y="954775"/>
                    <a:pt x="47789" y="953757"/>
                  </a:cubicBezTo>
                  <a:lnTo>
                    <a:pt x="37515" y="930579"/>
                  </a:lnTo>
                  <a:lnTo>
                    <a:pt x="0" y="957580"/>
                  </a:lnTo>
                  <a:lnTo>
                    <a:pt x="956" y="970603"/>
                  </a:lnTo>
                  <a:lnTo>
                    <a:pt x="28076" y="959372"/>
                  </a:lnTo>
                  <a:cubicBezTo>
                    <a:pt x="28846" y="959078"/>
                    <a:pt x="29696" y="959078"/>
                    <a:pt x="30466" y="959372"/>
                  </a:cubicBezTo>
                  <a:cubicBezTo>
                    <a:pt x="31218" y="959717"/>
                    <a:pt x="31784" y="960371"/>
                    <a:pt x="32019" y="961164"/>
                  </a:cubicBezTo>
                  <a:lnTo>
                    <a:pt x="38709" y="980877"/>
                  </a:lnTo>
                  <a:cubicBezTo>
                    <a:pt x="39062" y="981759"/>
                    <a:pt x="39062" y="982743"/>
                    <a:pt x="38709" y="983625"/>
                  </a:cubicBezTo>
                  <a:lnTo>
                    <a:pt x="27957" y="999037"/>
                  </a:lnTo>
                  <a:lnTo>
                    <a:pt x="48626" y="1040255"/>
                  </a:lnTo>
                  <a:cubicBezTo>
                    <a:pt x="48693" y="1040691"/>
                    <a:pt x="48693" y="1041134"/>
                    <a:pt x="48626" y="1041569"/>
                  </a:cubicBezTo>
                  <a:lnTo>
                    <a:pt x="48626" y="1057698"/>
                  </a:lnTo>
                  <a:cubicBezTo>
                    <a:pt x="48785" y="1058245"/>
                    <a:pt x="48785" y="1058825"/>
                    <a:pt x="48626" y="1059371"/>
                  </a:cubicBezTo>
                  <a:lnTo>
                    <a:pt x="41457" y="1070363"/>
                  </a:lnTo>
                  <a:lnTo>
                    <a:pt x="43847" y="1085655"/>
                  </a:lnTo>
                  <a:cubicBezTo>
                    <a:pt x="44144" y="1087232"/>
                    <a:pt x="43141" y="1088762"/>
                    <a:pt x="41577" y="1089120"/>
                  </a:cubicBezTo>
                  <a:lnTo>
                    <a:pt x="30346" y="1091390"/>
                  </a:lnTo>
                  <a:lnTo>
                    <a:pt x="45758" y="1132489"/>
                  </a:lnTo>
                  <a:cubicBezTo>
                    <a:pt x="45814" y="1132845"/>
                    <a:pt x="45814" y="1133208"/>
                    <a:pt x="45758" y="1133564"/>
                  </a:cubicBezTo>
                  <a:lnTo>
                    <a:pt x="45758" y="1141330"/>
                  </a:lnTo>
                  <a:lnTo>
                    <a:pt x="55197" y="1143481"/>
                  </a:lnTo>
                  <a:cubicBezTo>
                    <a:pt x="56183" y="1143727"/>
                    <a:pt x="56987" y="1144441"/>
                    <a:pt x="57347" y="1145392"/>
                  </a:cubicBezTo>
                  <a:lnTo>
                    <a:pt x="66188" y="1168689"/>
                  </a:lnTo>
                  <a:cubicBezTo>
                    <a:pt x="66611" y="1169871"/>
                    <a:pt x="66281" y="1171191"/>
                    <a:pt x="65352" y="1172035"/>
                  </a:cubicBezTo>
                  <a:lnTo>
                    <a:pt x="50059" y="1185894"/>
                  </a:lnTo>
                  <a:lnTo>
                    <a:pt x="62007" y="1196049"/>
                  </a:lnTo>
                  <a:lnTo>
                    <a:pt x="92831" y="1190672"/>
                  </a:lnTo>
                  <a:cubicBezTo>
                    <a:pt x="93935" y="1190503"/>
                    <a:pt x="95041" y="1190964"/>
                    <a:pt x="95698" y="1191867"/>
                  </a:cubicBezTo>
                  <a:cubicBezTo>
                    <a:pt x="96360" y="1192841"/>
                    <a:pt x="96360" y="1194120"/>
                    <a:pt x="95698" y="1195093"/>
                  </a:cubicBezTo>
                  <a:lnTo>
                    <a:pt x="89486" y="1207040"/>
                  </a:lnTo>
                  <a:lnTo>
                    <a:pt x="109438" y="1209310"/>
                  </a:lnTo>
                  <a:lnTo>
                    <a:pt x="119473" y="1186491"/>
                  </a:lnTo>
                  <a:cubicBezTo>
                    <a:pt x="119933" y="1185591"/>
                    <a:pt x="120762" y="1184936"/>
                    <a:pt x="121743" y="1184699"/>
                  </a:cubicBezTo>
                  <a:lnTo>
                    <a:pt x="159617" y="1178008"/>
                  </a:lnTo>
                  <a:lnTo>
                    <a:pt x="165232" y="1167734"/>
                  </a:lnTo>
                  <a:cubicBezTo>
                    <a:pt x="165871" y="1166586"/>
                    <a:pt x="167162" y="1165964"/>
                    <a:pt x="168458" y="1166181"/>
                  </a:cubicBezTo>
                  <a:lnTo>
                    <a:pt x="190082" y="1170481"/>
                  </a:lnTo>
                  <a:lnTo>
                    <a:pt x="184228" y="1157100"/>
                  </a:lnTo>
                  <a:lnTo>
                    <a:pt x="162603" y="1157100"/>
                  </a:lnTo>
                  <a:cubicBezTo>
                    <a:pt x="161859" y="1157134"/>
                    <a:pt x="161131" y="1156877"/>
                    <a:pt x="160572" y="1156384"/>
                  </a:cubicBezTo>
                  <a:lnTo>
                    <a:pt x="151492" y="1147901"/>
                  </a:lnTo>
                  <a:lnTo>
                    <a:pt x="103106" y="1147901"/>
                  </a:lnTo>
                  <a:cubicBezTo>
                    <a:pt x="102151" y="1147967"/>
                    <a:pt x="101236" y="1147510"/>
                    <a:pt x="100716" y="1146706"/>
                  </a:cubicBezTo>
                  <a:lnTo>
                    <a:pt x="89725" y="1132131"/>
                  </a:lnTo>
                  <a:cubicBezTo>
                    <a:pt x="89236" y="1131195"/>
                    <a:pt x="89236" y="1130079"/>
                    <a:pt x="89725" y="1129144"/>
                  </a:cubicBezTo>
                  <a:lnTo>
                    <a:pt x="97371" y="1111461"/>
                  </a:lnTo>
                  <a:lnTo>
                    <a:pt x="90202" y="1098200"/>
                  </a:lnTo>
                  <a:lnTo>
                    <a:pt x="69653" y="1110147"/>
                  </a:lnTo>
                  <a:cubicBezTo>
                    <a:pt x="68828" y="1110573"/>
                    <a:pt x="67849" y="1110573"/>
                    <a:pt x="67025" y="1110147"/>
                  </a:cubicBezTo>
                  <a:cubicBezTo>
                    <a:pt x="66194" y="1109751"/>
                    <a:pt x="65581" y="1109008"/>
                    <a:pt x="65352" y="1108116"/>
                  </a:cubicBezTo>
                  <a:lnTo>
                    <a:pt x="57586" y="1076336"/>
                  </a:lnTo>
                  <a:cubicBezTo>
                    <a:pt x="57413" y="1075711"/>
                    <a:pt x="57413" y="1075050"/>
                    <a:pt x="57586" y="1074425"/>
                  </a:cubicBezTo>
                  <a:lnTo>
                    <a:pt x="72042" y="1042645"/>
                  </a:lnTo>
                  <a:cubicBezTo>
                    <a:pt x="71981" y="1042370"/>
                    <a:pt x="71981" y="1042084"/>
                    <a:pt x="72042" y="1041809"/>
                  </a:cubicBezTo>
                  <a:lnTo>
                    <a:pt x="91875" y="1019467"/>
                  </a:lnTo>
                  <a:lnTo>
                    <a:pt x="79928" y="1000471"/>
                  </a:lnTo>
                  <a:cubicBezTo>
                    <a:pt x="79318" y="999525"/>
                    <a:pt x="79318" y="998310"/>
                    <a:pt x="79928" y="997364"/>
                  </a:cubicBezTo>
                  <a:lnTo>
                    <a:pt x="100358" y="965226"/>
                  </a:lnTo>
                  <a:lnTo>
                    <a:pt x="100358" y="932490"/>
                  </a:lnTo>
                  <a:cubicBezTo>
                    <a:pt x="100241" y="932020"/>
                    <a:pt x="100241" y="931528"/>
                    <a:pt x="100358" y="931057"/>
                  </a:cubicBezTo>
                  <a:lnTo>
                    <a:pt x="110035" y="912180"/>
                  </a:lnTo>
                  <a:lnTo>
                    <a:pt x="98088" y="883984"/>
                  </a:lnTo>
                  <a:cubicBezTo>
                    <a:pt x="97542" y="883150"/>
                    <a:pt x="97542" y="882071"/>
                    <a:pt x="98088" y="881236"/>
                  </a:cubicBezTo>
                  <a:cubicBezTo>
                    <a:pt x="98583" y="880378"/>
                    <a:pt x="99486" y="879835"/>
                    <a:pt x="100477" y="879803"/>
                  </a:cubicBezTo>
                  <a:lnTo>
                    <a:pt x="120788" y="879803"/>
                  </a:lnTo>
                  <a:lnTo>
                    <a:pt x="120788" y="867855"/>
                  </a:lnTo>
                  <a:lnTo>
                    <a:pt x="108840" y="865227"/>
                  </a:lnTo>
                  <a:cubicBezTo>
                    <a:pt x="107446" y="864991"/>
                    <a:pt x="106431" y="863774"/>
                    <a:pt x="106451" y="862360"/>
                  </a:cubicBezTo>
                  <a:lnTo>
                    <a:pt x="105853" y="838465"/>
                  </a:lnTo>
                  <a:lnTo>
                    <a:pt x="95340" y="824725"/>
                  </a:lnTo>
                  <a:cubicBezTo>
                    <a:pt x="95173" y="824180"/>
                    <a:pt x="95173" y="823598"/>
                    <a:pt x="95340" y="823052"/>
                  </a:cubicBezTo>
                  <a:lnTo>
                    <a:pt x="95340" y="809433"/>
                  </a:lnTo>
                  <a:cubicBezTo>
                    <a:pt x="95223" y="808962"/>
                    <a:pt x="95223" y="808470"/>
                    <a:pt x="95340" y="807999"/>
                  </a:cubicBezTo>
                  <a:lnTo>
                    <a:pt x="103703" y="790436"/>
                  </a:lnTo>
                  <a:lnTo>
                    <a:pt x="103703" y="752205"/>
                  </a:lnTo>
                  <a:lnTo>
                    <a:pt x="115650" y="685897"/>
                  </a:lnTo>
                  <a:cubicBezTo>
                    <a:pt x="115732" y="685295"/>
                    <a:pt x="116029" y="684743"/>
                    <a:pt x="116487" y="684344"/>
                  </a:cubicBezTo>
                  <a:lnTo>
                    <a:pt x="131660" y="669768"/>
                  </a:lnTo>
                  <a:lnTo>
                    <a:pt x="115411" y="609195"/>
                  </a:lnTo>
                  <a:cubicBezTo>
                    <a:pt x="115025" y="607944"/>
                    <a:pt x="115575" y="606594"/>
                    <a:pt x="116726" y="605970"/>
                  </a:cubicBezTo>
                  <a:lnTo>
                    <a:pt x="142890" y="589243"/>
                  </a:lnTo>
                  <a:lnTo>
                    <a:pt x="136319" y="553401"/>
                  </a:lnTo>
                  <a:cubicBezTo>
                    <a:pt x="136219" y="552558"/>
                    <a:pt x="136432" y="551708"/>
                    <a:pt x="136917" y="551011"/>
                  </a:cubicBezTo>
                  <a:lnTo>
                    <a:pt x="157586" y="522816"/>
                  </a:lnTo>
                  <a:lnTo>
                    <a:pt x="156869" y="489483"/>
                  </a:lnTo>
                  <a:lnTo>
                    <a:pt x="139067" y="441693"/>
                  </a:lnTo>
                  <a:cubicBezTo>
                    <a:pt x="138830" y="440996"/>
                    <a:pt x="138830" y="440240"/>
                    <a:pt x="139067" y="439543"/>
                  </a:cubicBezTo>
                  <a:lnTo>
                    <a:pt x="155076" y="398683"/>
                  </a:lnTo>
                  <a:lnTo>
                    <a:pt x="152090" y="364514"/>
                  </a:lnTo>
                  <a:cubicBezTo>
                    <a:pt x="151973" y="364083"/>
                    <a:pt x="151973" y="363630"/>
                    <a:pt x="152090" y="363200"/>
                  </a:cubicBezTo>
                  <a:lnTo>
                    <a:pt x="174790" y="300117"/>
                  </a:lnTo>
                  <a:cubicBezTo>
                    <a:pt x="175112" y="299140"/>
                    <a:pt x="175932" y="298411"/>
                    <a:pt x="176940" y="298206"/>
                  </a:cubicBezTo>
                  <a:lnTo>
                    <a:pt x="197729" y="293188"/>
                  </a:lnTo>
                  <a:lnTo>
                    <a:pt x="188768" y="217681"/>
                  </a:lnTo>
                  <a:cubicBezTo>
                    <a:pt x="188625" y="216553"/>
                    <a:pt x="189134" y="215441"/>
                    <a:pt x="190082" y="214813"/>
                  </a:cubicBezTo>
                  <a:lnTo>
                    <a:pt x="222221" y="193428"/>
                  </a:lnTo>
                  <a:lnTo>
                    <a:pt x="231301" y="16606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89" name="Полилиния: фигура 2373">
              <a:extLst>
                <a:ext uri="{FF2B5EF4-FFF2-40B4-BE49-F238E27FC236}">
                  <a16:creationId xmlns:a16="http://schemas.microsoft.com/office/drawing/2014/main" id="{E0E9E4F2-F6EA-48F4-8363-2D25A0D3E3D9}"/>
                </a:ext>
              </a:extLst>
            </p:cNvPr>
            <p:cNvSpPr/>
            <p:nvPr/>
          </p:nvSpPr>
          <p:spPr>
            <a:xfrm>
              <a:off x="3507367" y="5228695"/>
              <a:ext cx="2031" cy="21266"/>
            </a:xfrm>
            <a:custGeom>
              <a:avLst/>
              <a:gdLst>
                <a:gd name="connsiteX0" fmla="*/ 2031 w 2031"/>
                <a:gd name="connsiteY0" fmla="*/ 0 h 21266"/>
                <a:gd name="connsiteX1" fmla="*/ 0 w 2031"/>
                <a:gd name="connsiteY1" fmla="*/ 21266 h 21266"/>
                <a:gd name="connsiteX2" fmla="*/ 2031 w 2031"/>
                <a:gd name="connsiteY2" fmla="*/ 0 h 21266"/>
                <a:gd name="connsiteX3" fmla="*/ 2031 w 2031"/>
                <a:gd name="connsiteY3" fmla="*/ 0 h 21266"/>
              </a:gdLst>
              <a:ahLst/>
              <a:cxnLst>
                <a:cxn ang="0">
                  <a:pos x="connsiteX0" y="connsiteY0"/>
                </a:cxn>
                <a:cxn ang="0">
                  <a:pos x="connsiteX1" y="connsiteY1"/>
                </a:cxn>
                <a:cxn ang="0">
                  <a:pos x="connsiteX2" y="connsiteY2"/>
                </a:cxn>
                <a:cxn ang="0">
                  <a:pos x="connsiteX3" y="connsiteY3"/>
                </a:cxn>
              </a:cxnLst>
              <a:rect l="l" t="t" r="r" b="b"/>
              <a:pathLst>
                <a:path w="2031" h="21266">
                  <a:moveTo>
                    <a:pt x="2031" y="0"/>
                  </a:moveTo>
                  <a:lnTo>
                    <a:pt x="0" y="21266"/>
                  </a:lnTo>
                  <a:lnTo>
                    <a:pt x="2031" y="0"/>
                  </a:lnTo>
                  <a:lnTo>
                    <a:pt x="203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90" name="Полилиния: фигура 2374">
              <a:extLst>
                <a:ext uri="{FF2B5EF4-FFF2-40B4-BE49-F238E27FC236}">
                  <a16:creationId xmlns:a16="http://schemas.microsoft.com/office/drawing/2014/main" id="{314AAEA7-70BA-4FDC-B94D-D5F9653F83E5}"/>
                </a:ext>
              </a:extLst>
            </p:cNvPr>
            <p:cNvSpPr/>
            <p:nvPr/>
          </p:nvSpPr>
          <p:spPr>
            <a:xfrm>
              <a:off x="3343689" y="6237170"/>
              <a:ext cx="16965" cy="26762"/>
            </a:xfrm>
            <a:custGeom>
              <a:avLst/>
              <a:gdLst>
                <a:gd name="connsiteX0" fmla="*/ 0 w 16965"/>
                <a:gd name="connsiteY0" fmla="*/ 10275 h 26762"/>
                <a:gd name="connsiteX1" fmla="*/ 2150 w 16965"/>
                <a:gd name="connsiteY1" fmla="*/ 26762 h 26762"/>
                <a:gd name="connsiteX2" fmla="*/ 16965 w 16965"/>
                <a:gd name="connsiteY2" fmla="*/ 14695 h 26762"/>
                <a:gd name="connsiteX3" fmla="*/ 8841 w 16965"/>
                <a:gd name="connsiteY3" fmla="*/ 0 h 26762"/>
                <a:gd name="connsiteX4" fmla="*/ 0 w 16965"/>
                <a:gd name="connsiteY4" fmla="*/ 10275 h 2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 h="26762">
                  <a:moveTo>
                    <a:pt x="0" y="10275"/>
                  </a:moveTo>
                  <a:lnTo>
                    <a:pt x="2150" y="26762"/>
                  </a:lnTo>
                  <a:lnTo>
                    <a:pt x="16965" y="14695"/>
                  </a:lnTo>
                  <a:lnTo>
                    <a:pt x="8841" y="0"/>
                  </a:lnTo>
                  <a:lnTo>
                    <a:pt x="0" y="102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91" name="Полилиния: фигура 2375">
              <a:extLst>
                <a:ext uri="{FF2B5EF4-FFF2-40B4-BE49-F238E27FC236}">
                  <a16:creationId xmlns:a16="http://schemas.microsoft.com/office/drawing/2014/main" id="{24DF11CA-6AE1-45C5-9757-8B5CB5D19837}"/>
                </a:ext>
              </a:extLst>
            </p:cNvPr>
            <p:cNvSpPr/>
            <p:nvPr/>
          </p:nvSpPr>
          <p:spPr>
            <a:xfrm>
              <a:off x="3348468" y="6275521"/>
              <a:ext cx="17323" cy="27240"/>
            </a:xfrm>
            <a:custGeom>
              <a:avLst/>
              <a:gdLst>
                <a:gd name="connsiteX0" fmla="*/ 0 w 17323"/>
                <a:gd name="connsiteY0" fmla="*/ 11947 h 27240"/>
                <a:gd name="connsiteX1" fmla="*/ 2151 w 17323"/>
                <a:gd name="connsiteY1" fmla="*/ 27240 h 27240"/>
                <a:gd name="connsiteX2" fmla="*/ 17324 w 17323"/>
                <a:gd name="connsiteY2" fmla="*/ 24134 h 27240"/>
                <a:gd name="connsiteX3" fmla="*/ 13859 w 17323"/>
                <a:gd name="connsiteY3" fmla="*/ 0 h 27240"/>
                <a:gd name="connsiteX4" fmla="*/ 0 w 17323"/>
                <a:gd name="connsiteY4" fmla="*/ 11947 h 2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3" h="27240">
                  <a:moveTo>
                    <a:pt x="0" y="11947"/>
                  </a:moveTo>
                  <a:lnTo>
                    <a:pt x="2151" y="27240"/>
                  </a:lnTo>
                  <a:lnTo>
                    <a:pt x="17324" y="24134"/>
                  </a:lnTo>
                  <a:lnTo>
                    <a:pt x="13859" y="0"/>
                  </a:lnTo>
                  <a:lnTo>
                    <a:pt x="0" y="119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92" name="Полилиния: фигура 2376">
              <a:extLst>
                <a:ext uri="{FF2B5EF4-FFF2-40B4-BE49-F238E27FC236}">
                  <a16:creationId xmlns:a16="http://schemas.microsoft.com/office/drawing/2014/main" id="{E5BB98D5-4189-49D0-B345-D06CC536FB61}"/>
                </a:ext>
              </a:extLst>
            </p:cNvPr>
            <p:cNvSpPr/>
            <p:nvPr/>
          </p:nvSpPr>
          <p:spPr>
            <a:xfrm>
              <a:off x="3345600" y="6323072"/>
              <a:ext cx="22222" cy="48864"/>
            </a:xfrm>
            <a:custGeom>
              <a:avLst/>
              <a:gdLst>
                <a:gd name="connsiteX0" fmla="*/ 0 w 22222"/>
                <a:gd name="connsiteY0" fmla="*/ 0 h 48864"/>
                <a:gd name="connsiteX1" fmla="*/ 1434 w 22222"/>
                <a:gd name="connsiteY1" fmla="*/ 19833 h 48864"/>
                <a:gd name="connsiteX2" fmla="*/ 8722 w 22222"/>
                <a:gd name="connsiteY2" fmla="*/ 24970 h 48864"/>
                <a:gd name="connsiteX3" fmla="*/ 9916 w 22222"/>
                <a:gd name="connsiteY3" fmla="*/ 27598 h 48864"/>
                <a:gd name="connsiteX4" fmla="*/ 8363 w 22222"/>
                <a:gd name="connsiteY4" fmla="*/ 48865 h 48864"/>
                <a:gd name="connsiteX5" fmla="*/ 22222 w 22222"/>
                <a:gd name="connsiteY5" fmla="*/ 38590 h 48864"/>
                <a:gd name="connsiteX6" fmla="*/ 8124 w 22222"/>
                <a:gd name="connsiteY6" fmla="*/ 956 h 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2" h="48864">
                  <a:moveTo>
                    <a:pt x="0" y="0"/>
                  </a:moveTo>
                  <a:lnTo>
                    <a:pt x="1434" y="19833"/>
                  </a:lnTo>
                  <a:lnTo>
                    <a:pt x="8722" y="24970"/>
                  </a:lnTo>
                  <a:cubicBezTo>
                    <a:pt x="9564" y="25567"/>
                    <a:pt x="10020" y="26571"/>
                    <a:pt x="9916" y="27598"/>
                  </a:cubicBezTo>
                  <a:lnTo>
                    <a:pt x="8363" y="48865"/>
                  </a:lnTo>
                  <a:lnTo>
                    <a:pt x="22222" y="38590"/>
                  </a:lnTo>
                  <a:lnTo>
                    <a:pt x="8124" y="95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93" name="Полилиния: фигура 2377">
              <a:extLst>
                <a:ext uri="{FF2B5EF4-FFF2-40B4-BE49-F238E27FC236}">
                  <a16:creationId xmlns:a16="http://schemas.microsoft.com/office/drawing/2014/main" id="{34D9B52A-E485-422A-82E6-4CFD01850E9D}"/>
                </a:ext>
              </a:extLst>
            </p:cNvPr>
            <p:cNvSpPr/>
            <p:nvPr/>
          </p:nvSpPr>
          <p:spPr>
            <a:xfrm>
              <a:off x="3361729" y="6386273"/>
              <a:ext cx="21505" cy="26881"/>
            </a:xfrm>
            <a:custGeom>
              <a:avLst/>
              <a:gdLst>
                <a:gd name="connsiteX0" fmla="*/ 16129 w 21505"/>
                <a:gd name="connsiteY0" fmla="*/ 0 h 26881"/>
                <a:gd name="connsiteX1" fmla="*/ 0 w 21505"/>
                <a:gd name="connsiteY1" fmla="*/ 8483 h 26881"/>
                <a:gd name="connsiteX2" fmla="*/ 0 w 21505"/>
                <a:gd name="connsiteY2" fmla="*/ 21147 h 26881"/>
                <a:gd name="connsiteX3" fmla="*/ 9319 w 21505"/>
                <a:gd name="connsiteY3" fmla="*/ 26882 h 26881"/>
                <a:gd name="connsiteX4" fmla="*/ 11708 w 21505"/>
                <a:gd name="connsiteY4" fmla="*/ 15531 h 26881"/>
                <a:gd name="connsiteX5" fmla="*/ 12545 w 21505"/>
                <a:gd name="connsiteY5" fmla="*/ 13978 h 26881"/>
                <a:gd name="connsiteX6" fmla="*/ 21505 w 21505"/>
                <a:gd name="connsiteY6" fmla="*/ 5376 h 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05" h="26881">
                  <a:moveTo>
                    <a:pt x="16129" y="0"/>
                  </a:moveTo>
                  <a:lnTo>
                    <a:pt x="0" y="8483"/>
                  </a:lnTo>
                  <a:lnTo>
                    <a:pt x="0" y="21147"/>
                  </a:lnTo>
                  <a:lnTo>
                    <a:pt x="9319" y="26882"/>
                  </a:lnTo>
                  <a:lnTo>
                    <a:pt x="11708" y="15531"/>
                  </a:lnTo>
                  <a:cubicBezTo>
                    <a:pt x="11790" y="14929"/>
                    <a:pt x="12087" y="14378"/>
                    <a:pt x="12545" y="13978"/>
                  </a:cubicBezTo>
                  <a:lnTo>
                    <a:pt x="21505" y="537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94" name="Полилиния: фигура 2378">
              <a:extLst>
                <a:ext uri="{FF2B5EF4-FFF2-40B4-BE49-F238E27FC236}">
                  <a16:creationId xmlns:a16="http://schemas.microsoft.com/office/drawing/2014/main" id="{2F61DD21-C4C3-4FE3-8EDF-E60037711320}"/>
                </a:ext>
              </a:extLst>
            </p:cNvPr>
            <p:cNvSpPr/>
            <p:nvPr/>
          </p:nvSpPr>
          <p:spPr>
            <a:xfrm>
              <a:off x="3387058" y="6440514"/>
              <a:ext cx="26284" cy="36558"/>
            </a:xfrm>
            <a:custGeom>
              <a:avLst/>
              <a:gdLst>
                <a:gd name="connsiteX0" fmla="*/ 0 w 26284"/>
                <a:gd name="connsiteY0" fmla="*/ 0 h 36558"/>
                <a:gd name="connsiteX1" fmla="*/ 13620 w 26284"/>
                <a:gd name="connsiteY1" fmla="*/ 19355 h 36558"/>
                <a:gd name="connsiteX2" fmla="*/ 13620 w 26284"/>
                <a:gd name="connsiteY2" fmla="*/ 20788 h 36558"/>
                <a:gd name="connsiteX3" fmla="*/ 14934 w 26284"/>
                <a:gd name="connsiteY3" fmla="*/ 36559 h 36558"/>
                <a:gd name="connsiteX4" fmla="*/ 26284 w 26284"/>
                <a:gd name="connsiteY4" fmla="*/ 36559 h 36558"/>
                <a:gd name="connsiteX5" fmla="*/ 26284 w 26284"/>
                <a:gd name="connsiteY5" fmla="*/ 19713 h 36558"/>
                <a:gd name="connsiteX6" fmla="*/ 17324 w 26284"/>
                <a:gd name="connsiteY6" fmla="*/ 5496 h 3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84" h="36558">
                  <a:moveTo>
                    <a:pt x="0" y="0"/>
                  </a:moveTo>
                  <a:lnTo>
                    <a:pt x="13620" y="19355"/>
                  </a:lnTo>
                  <a:cubicBezTo>
                    <a:pt x="13759" y="19822"/>
                    <a:pt x="13759" y="20320"/>
                    <a:pt x="13620" y="20788"/>
                  </a:cubicBezTo>
                  <a:lnTo>
                    <a:pt x="14934" y="36559"/>
                  </a:lnTo>
                  <a:lnTo>
                    <a:pt x="26284" y="36559"/>
                  </a:lnTo>
                  <a:lnTo>
                    <a:pt x="26284" y="19713"/>
                  </a:lnTo>
                  <a:lnTo>
                    <a:pt x="17324" y="54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95" name="Полилиния: фигура 2379">
              <a:extLst>
                <a:ext uri="{FF2B5EF4-FFF2-40B4-BE49-F238E27FC236}">
                  <a16:creationId xmlns:a16="http://schemas.microsoft.com/office/drawing/2014/main" id="{60FCD3B4-3627-4E83-8E53-8B7E46E0B48A}"/>
                </a:ext>
              </a:extLst>
            </p:cNvPr>
            <p:cNvSpPr/>
            <p:nvPr/>
          </p:nvSpPr>
          <p:spPr>
            <a:xfrm>
              <a:off x="3432338" y="6455329"/>
              <a:ext cx="21624" cy="20669"/>
            </a:xfrm>
            <a:custGeom>
              <a:avLst/>
              <a:gdLst>
                <a:gd name="connsiteX0" fmla="*/ 0 w 21624"/>
                <a:gd name="connsiteY0" fmla="*/ 0 h 20669"/>
                <a:gd name="connsiteX1" fmla="*/ 4182 w 21624"/>
                <a:gd name="connsiteY1" fmla="*/ 7407 h 20669"/>
                <a:gd name="connsiteX2" fmla="*/ 4182 w 21624"/>
                <a:gd name="connsiteY2" fmla="*/ 8721 h 20669"/>
                <a:gd name="connsiteX3" fmla="*/ 4182 w 21624"/>
                <a:gd name="connsiteY3" fmla="*/ 20669 h 20669"/>
                <a:gd name="connsiteX4" fmla="*/ 21625 w 21624"/>
                <a:gd name="connsiteY4" fmla="*/ 8722 h 20669"/>
                <a:gd name="connsiteX5" fmla="*/ 21625 w 21624"/>
                <a:gd name="connsiteY5" fmla="*/ 2509 h 2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4" h="20669">
                  <a:moveTo>
                    <a:pt x="0" y="0"/>
                  </a:moveTo>
                  <a:lnTo>
                    <a:pt x="4182" y="7407"/>
                  </a:lnTo>
                  <a:cubicBezTo>
                    <a:pt x="4305" y="7837"/>
                    <a:pt x="4305" y="8292"/>
                    <a:pt x="4182" y="8721"/>
                  </a:cubicBezTo>
                  <a:lnTo>
                    <a:pt x="4182" y="20669"/>
                  </a:lnTo>
                  <a:lnTo>
                    <a:pt x="21625" y="8722"/>
                  </a:lnTo>
                  <a:lnTo>
                    <a:pt x="21625" y="25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96" name="Полилиния: фигура 2380">
              <a:extLst>
                <a:ext uri="{FF2B5EF4-FFF2-40B4-BE49-F238E27FC236}">
                  <a16:creationId xmlns:a16="http://schemas.microsoft.com/office/drawing/2014/main" id="{7C3AFE51-E9FE-4B25-806F-CC1C96522AEE}"/>
                </a:ext>
              </a:extLst>
            </p:cNvPr>
            <p:cNvSpPr/>
            <p:nvPr/>
          </p:nvSpPr>
          <p:spPr>
            <a:xfrm>
              <a:off x="3490402" y="6516858"/>
              <a:ext cx="51851" cy="23058"/>
            </a:xfrm>
            <a:custGeom>
              <a:avLst/>
              <a:gdLst>
                <a:gd name="connsiteX0" fmla="*/ 13978 w 51851"/>
                <a:gd name="connsiteY0" fmla="*/ 0 h 23058"/>
                <a:gd name="connsiteX1" fmla="*/ 0 w 51851"/>
                <a:gd name="connsiteY1" fmla="*/ 7049 h 23058"/>
                <a:gd name="connsiteX2" fmla="*/ 51851 w 51851"/>
                <a:gd name="connsiteY2" fmla="*/ 23058 h 23058"/>
                <a:gd name="connsiteX3" fmla="*/ 46834 w 51851"/>
                <a:gd name="connsiteY3" fmla="*/ 4301 h 23058"/>
                <a:gd name="connsiteX4" fmla="*/ 13978 w 51851"/>
                <a:gd name="connsiteY4" fmla="*/ 0 h 2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1" h="23058">
                  <a:moveTo>
                    <a:pt x="13978" y="0"/>
                  </a:moveTo>
                  <a:lnTo>
                    <a:pt x="0" y="7049"/>
                  </a:lnTo>
                  <a:lnTo>
                    <a:pt x="51851" y="23058"/>
                  </a:lnTo>
                  <a:lnTo>
                    <a:pt x="46834" y="4301"/>
                  </a:lnTo>
                  <a:lnTo>
                    <a:pt x="1397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97" name="Полилиния: фигура 2381">
              <a:extLst>
                <a:ext uri="{FF2B5EF4-FFF2-40B4-BE49-F238E27FC236}">
                  <a16:creationId xmlns:a16="http://schemas.microsoft.com/office/drawing/2014/main" id="{F11BB1F7-34F0-4593-9455-9B4CAD26476E}"/>
                </a:ext>
              </a:extLst>
            </p:cNvPr>
            <p:cNvSpPr/>
            <p:nvPr/>
          </p:nvSpPr>
          <p:spPr>
            <a:xfrm>
              <a:off x="3646912" y="6498937"/>
              <a:ext cx="23655" cy="16128"/>
            </a:xfrm>
            <a:custGeom>
              <a:avLst/>
              <a:gdLst>
                <a:gd name="connsiteX0" fmla="*/ 11947 w 23655"/>
                <a:gd name="connsiteY0" fmla="*/ 16129 h 16128"/>
                <a:gd name="connsiteX1" fmla="*/ 23656 w 23655"/>
                <a:gd name="connsiteY1" fmla="*/ 6452 h 16128"/>
                <a:gd name="connsiteX2" fmla="*/ 8602 w 23655"/>
                <a:gd name="connsiteY2" fmla="*/ 0 h 16128"/>
                <a:gd name="connsiteX3" fmla="*/ 0 w 23655"/>
                <a:gd name="connsiteY3" fmla="*/ 11111 h 16128"/>
                <a:gd name="connsiteX4" fmla="*/ 11947 w 23655"/>
                <a:gd name="connsiteY4" fmla="*/ 16129 h 1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5" h="16128">
                  <a:moveTo>
                    <a:pt x="11947" y="16129"/>
                  </a:moveTo>
                  <a:lnTo>
                    <a:pt x="23656" y="6452"/>
                  </a:lnTo>
                  <a:lnTo>
                    <a:pt x="8602" y="0"/>
                  </a:lnTo>
                  <a:lnTo>
                    <a:pt x="0" y="11111"/>
                  </a:lnTo>
                  <a:lnTo>
                    <a:pt x="11947" y="161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98" name="Полилиния: фигура 2382">
              <a:extLst>
                <a:ext uri="{FF2B5EF4-FFF2-40B4-BE49-F238E27FC236}">
                  <a16:creationId xmlns:a16="http://schemas.microsoft.com/office/drawing/2014/main" id="{EF0FBA5F-2D13-43D0-8151-069F9BA1FD22}"/>
                </a:ext>
              </a:extLst>
            </p:cNvPr>
            <p:cNvSpPr/>
            <p:nvPr/>
          </p:nvSpPr>
          <p:spPr>
            <a:xfrm>
              <a:off x="3528753" y="6423907"/>
              <a:ext cx="95698" cy="83750"/>
            </a:xfrm>
            <a:custGeom>
              <a:avLst/>
              <a:gdLst>
                <a:gd name="connsiteX0" fmla="*/ 34886 w 95698"/>
                <a:gd name="connsiteY0" fmla="*/ 76463 h 83750"/>
                <a:gd name="connsiteX1" fmla="*/ 35603 w 95698"/>
                <a:gd name="connsiteY1" fmla="*/ 76463 h 83750"/>
                <a:gd name="connsiteX2" fmla="*/ 64516 w 95698"/>
                <a:gd name="connsiteY2" fmla="*/ 83751 h 83750"/>
                <a:gd name="connsiteX3" fmla="*/ 92353 w 95698"/>
                <a:gd name="connsiteY3" fmla="*/ 79331 h 83750"/>
                <a:gd name="connsiteX4" fmla="*/ 95698 w 95698"/>
                <a:gd name="connsiteY4" fmla="*/ 72879 h 83750"/>
                <a:gd name="connsiteX5" fmla="*/ 69773 w 95698"/>
                <a:gd name="connsiteY5" fmla="*/ 68817 h 83750"/>
                <a:gd name="connsiteX6" fmla="*/ 68339 w 95698"/>
                <a:gd name="connsiteY6" fmla="*/ 68100 h 83750"/>
                <a:gd name="connsiteX7" fmla="*/ 9797 w 95698"/>
                <a:gd name="connsiteY7" fmla="*/ 20549 h 83750"/>
                <a:gd name="connsiteX8" fmla="*/ 8961 w 95698"/>
                <a:gd name="connsiteY8" fmla="*/ 17085 h 83750"/>
                <a:gd name="connsiteX9" fmla="*/ 13620 w 95698"/>
                <a:gd name="connsiteY9" fmla="*/ 5137 h 83750"/>
                <a:gd name="connsiteX10" fmla="*/ 6929 w 95698"/>
                <a:gd name="connsiteY10" fmla="*/ 0 h 83750"/>
                <a:gd name="connsiteX11" fmla="*/ 0 w 95698"/>
                <a:gd name="connsiteY11" fmla="*/ 1314 h 83750"/>
                <a:gd name="connsiteX12" fmla="*/ 0 w 95698"/>
                <a:gd name="connsiteY12" fmla="*/ 76344 h 83750"/>
                <a:gd name="connsiteX13" fmla="*/ 4540 w 95698"/>
                <a:gd name="connsiteY13" fmla="*/ 77299 h 8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98" h="83750">
                  <a:moveTo>
                    <a:pt x="34886" y="76463"/>
                  </a:moveTo>
                  <a:lnTo>
                    <a:pt x="35603" y="76463"/>
                  </a:lnTo>
                  <a:lnTo>
                    <a:pt x="64516" y="83751"/>
                  </a:lnTo>
                  <a:lnTo>
                    <a:pt x="92353" y="79331"/>
                  </a:lnTo>
                  <a:lnTo>
                    <a:pt x="95698" y="72879"/>
                  </a:lnTo>
                  <a:lnTo>
                    <a:pt x="69773" y="68817"/>
                  </a:lnTo>
                  <a:cubicBezTo>
                    <a:pt x="69252" y="68675"/>
                    <a:pt x="68765" y="68432"/>
                    <a:pt x="68339" y="68100"/>
                  </a:cubicBezTo>
                  <a:lnTo>
                    <a:pt x="9797" y="20549"/>
                  </a:lnTo>
                  <a:cubicBezTo>
                    <a:pt x="8817" y="19685"/>
                    <a:pt x="8483" y="18301"/>
                    <a:pt x="8961" y="17085"/>
                  </a:cubicBezTo>
                  <a:lnTo>
                    <a:pt x="13620" y="5137"/>
                  </a:lnTo>
                  <a:lnTo>
                    <a:pt x="6929" y="0"/>
                  </a:lnTo>
                  <a:lnTo>
                    <a:pt x="0" y="1314"/>
                  </a:lnTo>
                  <a:lnTo>
                    <a:pt x="0" y="76344"/>
                  </a:lnTo>
                  <a:lnTo>
                    <a:pt x="4540" y="7729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499" name="Полилиния: фигура 2383">
              <a:extLst>
                <a:ext uri="{FF2B5EF4-FFF2-40B4-BE49-F238E27FC236}">
                  <a16:creationId xmlns:a16="http://schemas.microsoft.com/office/drawing/2014/main" id="{E042F97B-C44D-4D06-ADC3-A56B13AC6CDF}"/>
                </a:ext>
              </a:extLst>
            </p:cNvPr>
            <p:cNvSpPr/>
            <p:nvPr/>
          </p:nvSpPr>
          <p:spPr>
            <a:xfrm>
              <a:off x="3452529" y="6425699"/>
              <a:ext cx="70250" cy="73117"/>
            </a:xfrm>
            <a:custGeom>
              <a:avLst/>
              <a:gdLst>
                <a:gd name="connsiteX0" fmla="*/ 30824 w 70250"/>
                <a:gd name="connsiteY0" fmla="*/ 25567 h 73117"/>
                <a:gd name="connsiteX1" fmla="*/ 47670 w 70250"/>
                <a:gd name="connsiteY1" fmla="*/ 47909 h 73117"/>
                <a:gd name="connsiteX2" fmla="*/ 47670 w 70250"/>
                <a:gd name="connsiteY2" fmla="*/ 51015 h 73117"/>
                <a:gd name="connsiteX3" fmla="*/ 45041 w 70250"/>
                <a:gd name="connsiteY3" fmla="*/ 52688 h 73117"/>
                <a:gd name="connsiteX4" fmla="*/ 22102 w 70250"/>
                <a:gd name="connsiteY4" fmla="*/ 52688 h 73117"/>
                <a:gd name="connsiteX5" fmla="*/ 0 w 70250"/>
                <a:gd name="connsiteY5" fmla="*/ 64635 h 73117"/>
                <a:gd name="connsiteX6" fmla="*/ 22819 w 70250"/>
                <a:gd name="connsiteY6" fmla="*/ 73118 h 73117"/>
                <a:gd name="connsiteX7" fmla="*/ 43727 w 70250"/>
                <a:gd name="connsiteY7" fmla="*/ 67264 h 73117"/>
                <a:gd name="connsiteX8" fmla="*/ 45161 w 70250"/>
                <a:gd name="connsiteY8" fmla="*/ 67264 h 73117"/>
                <a:gd name="connsiteX9" fmla="*/ 70250 w 70250"/>
                <a:gd name="connsiteY9" fmla="*/ 72759 h 73117"/>
                <a:gd name="connsiteX10" fmla="*/ 70250 w 70250"/>
                <a:gd name="connsiteY10" fmla="*/ 0 h 73117"/>
                <a:gd name="connsiteX11" fmla="*/ 37515 w 70250"/>
                <a:gd name="connsiteY11" fmla="*/ 5854 h 7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250" h="73117">
                  <a:moveTo>
                    <a:pt x="30824" y="25567"/>
                  </a:moveTo>
                  <a:lnTo>
                    <a:pt x="47670" y="47909"/>
                  </a:lnTo>
                  <a:cubicBezTo>
                    <a:pt x="48279" y="48855"/>
                    <a:pt x="48279" y="50070"/>
                    <a:pt x="47670" y="51015"/>
                  </a:cubicBezTo>
                  <a:cubicBezTo>
                    <a:pt x="47157" y="52004"/>
                    <a:pt x="46154" y="52642"/>
                    <a:pt x="45041" y="52688"/>
                  </a:cubicBezTo>
                  <a:lnTo>
                    <a:pt x="22102" y="52688"/>
                  </a:lnTo>
                  <a:lnTo>
                    <a:pt x="0" y="64635"/>
                  </a:lnTo>
                  <a:lnTo>
                    <a:pt x="22819" y="73118"/>
                  </a:lnTo>
                  <a:lnTo>
                    <a:pt x="43727" y="67264"/>
                  </a:lnTo>
                  <a:lnTo>
                    <a:pt x="45161" y="67264"/>
                  </a:lnTo>
                  <a:lnTo>
                    <a:pt x="70250" y="72759"/>
                  </a:lnTo>
                  <a:lnTo>
                    <a:pt x="70250" y="0"/>
                  </a:lnTo>
                  <a:lnTo>
                    <a:pt x="37515" y="585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00" name="Полилиния: фигура 2384">
              <a:extLst>
                <a:ext uri="{FF2B5EF4-FFF2-40B4-BE49-F238E27FC236}">
                  <a16:creationId xmlns:a16="http://schemas.microsoft.com/office/drawing/2014/main" id="{EF8BE03F-A22F-47BC-AAF2-47C944D56883}"/>
                </a:ext>
              </a:extLst>
            </p:cNvPr>
            <p:cNvSpPr/>
            <p:nvPr/>
          </p:nvSpPr>
          <p:spPr>
            <a:xfrm>
              <a:off x="3377141" y="6032154"/>
              <a:ext cx="18398" cy="39426"/>
            </a:xfrm>
            <a:custGeom>
              <a:avLst/>
              <a:gdLst>
                <a:gd name="connsiteX0" fmla="*/ 0 w 18398"/>
                <a:gd name="connsiteY0" fmla="*/ 39426 h 39426"/>
                <a:gd name="connsiteX1" fmla="*/ 18399 w 18398"/>
                <a:gd name="connsiteY1" fmla="*/ 29749 h 39426"/>
                <a:gd name="connsiteX2" fmla="*/ 18399 w 18398"/>
                <a:gd name="connsiteY2" fmla="*/ 5376 h 39426"/>
                <a:gd name="connsiteX3" fmla="*/ 6332 w 18398"/>
                <a:gd name="connsiteY3" fmla="*/ 0 h 39426"/>
                <a:gd name="connsiteX4" fmla="*/ 0 w 18398"/>
                <a:gd name="connsiteY4" fmla="*/ 39426 h 39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8" h="39426">
                  <a:moveTo>
                    <a:pt x="0" y="39426"/>
                  </a:moveTo>
                  <a:lnTo>
                    <a:pt x="18399" y="29749"/>
                  </a:lnTo>
                  <a:lnTo>
                    <a:pt x="18399" y="5376"/>
                  </a:lnTo>
                  <a:lnTo>
                    <a:pt x="6332" y="0"/>
                  </a:lnTo>
                  <a:lnTo>
                    <a:pt x="0" y="3942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01" name="Полилиния: фигура 2385">
              <a:extLst>
                <a:ext uri="{FF2B5EF4-FFF2-40B4-BE49-F238E27FC236}">
                  <a16:creationId xmlns:a16="http://schemas.microsoft.com/office/drawing/2014/main" id="{A570C00C-CF05-43C7-901A-8C559D0BC904}"/>
                </a:ext>
              </a:extLst>
            </p:cNvPr>
            <p:cNvSpPr/>
            <p:nvPr/>
          </p:nvSpPr>
          <p:spPr>
            <a:xfrm>
              <a:off x="3368778" y="6095953"/>
              <a:ext cx="23775" cy="42891"/>
            </a:xfrm>
            <a:custGeom>
              <a:avLst/>
              <a:gdLst>
                <a:gd name="connsiteX0" fmla="*/ 8244 w 23775"/>
                <a:gd name="connsiteY0" fmla="*/ 22939 h 42891"/>
                <a:gd name="connsiteX1" fmla="*/ 4421 w 23775"/>
                <a:gd name="connsiteY1" fmla="*/ 42891 h 42891"/>
                <a:gd name="connsiteX2" fmla="*/ 18160 w 23775"/>
                <a:gd name="connsiteY2" fmla="*/ 35842 h 42891"/>
                <a:gd name="connsiteX3" fmla="*/ 23775 w 23775"/>
                <a:gd name="connsiteY3" fmla="*/ 11947 h 42891"/>
                <a:gd name="connsiteX4" fmla="*/ 16129 w 23775"/>
                <a:gd name="connsiteY4" fmla="*/ 0 h 42891"/>
                <a:gd name="connsiteX5" fmla="*/ 0 w 23775"/>
                <a:gd name="connsiteY5" fmla="*/ 8005 h 42891"/>
                <a:gd name="connsiteX6" fmla="*/ 7885 w 23775"/>
                <a:gd name="connsiteY6" fmla="*/ 19952 h 42891"/>
                <a:gd name="connsiteX7" fmla="*/ 8244 w 23775"/>
                <a:gd name="connsiteY7" fmla="*/ 22939 h 4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5" h="42891">
                  <a:moveTo>
                    <a:pt x="8244" y="22939"/>
                  </a:moveTo>
                  <a:lnTo>
                    <a:pt x="4421" y="42891"/>
                  </a:lnTo>
                  <a:lnTo>
                    <a:pt x="18160" y="35842"/>
                  </a:lnTo>
                  <a:lnTo>
                    <a:pt x="23775" y="11947"/>
                  </a:lnTo>
                  <a:lnTo>
                    <a:pt x="16129" y="0"/>
                  </a:lnTo>
                  <a:lnTo>
                    <a:pt x="0" y="8005"/>
                  </a:lnTo>
                  <a:lnTo>
                    <a:pt x="7885" y="19952"/>
                  </a:lnTo>
                  <a:cubicBezTo>
                    <a:pt x="8453" y="20841"/>
                    <a:pt x="8585" y="21941"/>
                    <a:pt x="8244" y="2293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502" name="Полилиния: фигура 2386">
              <a:extLst>
                <a:ext uri="{FF2B5EF4-FFF2-40B4-BE49-F238E27FC236}">
                  <a16:creationId xmlns:a16="http://schemas.microsoft.com/office/drawing/2014/main" id="{B4D70ECC-B9EA-415E-A32D-EE62C457F10F}"/>
                </a:ext>
              </a:extLst>
            </p:cNvPr>
            <p:cNvSpPr/>
            <p:nvPr/>
          </p:nvSpPr>
          <p:spPr>
            <a:xfrm>
              <a:off x="3510354" y="4995722"/>
              <a:ext cx="320786" cy="394143"/>
            </a:xfrm>
            <a:custGeom>
              <a:avLst/>
              <a:gdLst>
                <a:gd name="connsiteX0" fmla="*/ 189365 w 320786"/>
                <a:gd name="connsiteY0" fmla="*/ 325685 h 394143"/>
                <a:gd name="connsiteX1" fmla="*/ 189365 w 320786"/>
                <a:gd name="connsiteY1" fmla="*/ 322937 h 394143"/>
                <a:gd name="connsiteX2" fmla="*/ 206928 w 320786"/>
                <a:gd name="connsiteY2" fmla="*/ 290679 h 394143"/>
                <a:gd name="connsiteX3" fmla="*/ 208959 w 320786"/>
                <a:gd name="connsiteY3" fmla="*/ 289245 h 394143"/>
                <a:gd name="connsiteX4" fmla="*/ 257943 w 320786"/>
                <a:gd name="connsiteY4" fmla="*/ 278971 h 394143"/>
                <a:gd name="connsiteX5" fmla="*/ 258780 w 320786"/>
                <a:gd name="connsiteY5" fmla="*/ 278971 h 394143"/>
                <a:gd name="connsiteX6" fmla="*/ 285064 w 320786"/>
                <a:gd name="connsiteY6" fmla="*/ 281121 h 394143"/>
                <a:gd name="connsiteX7" fmla="*/ 286736 w 320786"/>
                <a:gd name="connsiteY7" fmla="*/ 281718 h 394143"/>
                <a:gd name="connsiteX8" fmla="*/ 308839 w 320786"/>
                <a:gd name="connsiteY8" fmla="*/ 299520 h 394143"/>
                <a:gd name="connsiteX9" fmla="*/ 320786 w 320786"/>
                <a:gd name="connsiteY9" fmla="*/ 272758 h 394143"/>
                <a:gd name="connsiteX10" fmla="*/ 316844 w 320786"/>
                <a:gd name="connsiteY10" fmla="*/ 238230 h 394143"/>
                <a:gd name="connsiteX11" fmla="*/ 298564 w 320786"/>
                <a:gd name="connsiteY11" fmla="*/ 225446 h 394143"/>
                <a:gd name="connsiteX12" fmla="*/ 297250 w 320786"/>
                <a:gd name="connsiteY12" fmla="*/ 222937 h 394143"/>
                <a:gd name="connsiteX13" fmla="*/ 297250 w 320786"/>
                <a:gd name="connsiteY13" fmla="*/ 199043 h 394143"/>
                <a:gd name="connsiteX14" fmla="*/ 255434 w 320786"/>
                <a:gd name="connsiteY14" fmla="*/ 199043 h 394143"/>
                <a:gd name="connsiteX15" fmla="*/ 252447 w 320786"/>
                <a:gd name="connsiteY15" fmla="*/ 196056 h 394143"/>
                <a:gd name="connsiteX16" fmla="*/ 252447 w 320786"/>
                <a:gd name="connsiteY16" fmla="*/ 169891 h 394143"/>
                <a:gd name="connsiteX17" fmla="*/ 242292 w 320786"/>
                <a:gd name="connsiteY17" fmla="*/ 155913 h 394143"/>
                <a:gd name="connsiteX18" fmla="*/ 241695 w 320786"/>
                <a:gd name="connsiteY18" fmla="*/ 153763 h 394143"/>
                <a:gd name="connsiteX19" fmla="*/ 245637 w 320786"/>
                <a:gd name="connsiteY19" fmla="*/ 127000 h 394143"/>
                <a:gd name="connsiteX20" fmla="*/ 230106 w 320786"/>
                <a:gd name="connsiteY20" fmla="*/ 112186 h 394143"/>
                <a:gd name="connsiteX21" fmla="*/ 201432 w 320786"/>
                <a:gd name="connsiteY21" fmla="*/ 116248 h 394143"/>
                <a:gd name="connsiteX22" fmla="*/ 198923 w 320786"/>
                <a:gd name="connsiteY22" fmla="*/ 115411 h 394143"/>
                <a:gd name="connsiteX23" fmla="*/ 168696 w 320786"/>
                <a:gd name="connsiteY23" fmla="*/ 85901 h 394143"/>
                <a:gd name="connsiteX24" fmla="*/ 113261 w 320786"/>
                <a:gd name="connsiteY24" fmla="*/ 67861 h 394143"/>
                <a:gd name="connsiteX25" fmla="*/ 111230 w 320786"/>
                <a:gd name="connsiteY25" fmla="*/ 65352 h 394143"/>
                <a:gd name="connsiteX26" fmla="*/ 106451 w 320786"/>
                <a:gd name="connsiteY26" fmla="*/ 27957 h 394143"/>
                <a:gd name="connsiteX27" fmla="*/ 106451 w 320786"/>
                <a:gd name="connsiteY27" fmla="*/ 26404 h 394143"/>
                <a:gd name="connsiteX28" fmla="*/ 115172 w 320786"/>
                <a:gd name="connsiteY28" fmla="*/ 6093 h 394143"/>
                <a:gd name="connsiteX29" fmla="*/ 106929 w 320786"/>
                <a:gd name="connsiteY29" fmla="*/ 0 h 394143"/>
                <a:gd name="connsiteX30" fmla="*/ 74790 w 320786"/>
                <a:gd name="connsiteY30" fmla="*/ 10992 h 394143"/>
                <a:gd name="connsiteX31" fmla="*/ 27001 w 320786"/>
                <a:gd name="connsiteY31" fmla="*/ 46117 h 394143"/>
                <a:gd name="connsiteX32" fmla="*/ 24373 w 320786"/>
                <a:gd name="connsiteY32" fmla="*/ 46117 h 394143"/>
                <a:gd name="connsiteX33" fmla="*/ 2509 w 320786"/>
                <a:gd name="connsiteY33" fmla="*/ 40024 h 394143"/>
                <a:gd name="connsiteX34" fmla="*/ 27240 w 320786"/>
                <a:gd name="connsiteY34" fmla="*/ 81481 h 394143"/>
                <a:gd name="connsiteX35" fmla="*/ 27240 w 320786"/>
                <a:gd name="connsiteY35" fmla="*/ 85065 h 394143"/>
                <a:gd name="connsiteX36" fmla="*/ 11231 w 320786"/>
                <a:gd name="connsiteY36" fmla="*/ 101194 h 394143"/>
                <a:gd name="connsiteX37" fmla="*/ 22222 w 320786"/>
                <a:gd name="connsiteY37" fmla="*/ 137036 h 394143"/>
                <a:gd name="connsiteX38" fmla="*/ 20908 w 320786"/>
                <a:gd name="connsiteY38" fmla="*/ 140381 h 394143"/>
                <a:gd name="connsiteX39" fmla="*/ 5496 w 320786"/>
                <a:gd name="connsiteY39" fmla="*/ 149820 h 394143"/>
                <a:gd name="connsiteX40" fmla="*/ 6451 w 320786"/>
                <a:gd name="connsiteY40" fmla="*/ 183033 h 394143"/>
                <a:gd name="connsiteX41" fmla="*/ 18399 w 320786"/>
                <a:gd name="connsiteY41" fmla="*/ 196295 h 394143"/>
                <a:gd name="connsiteX42" fmla="*/ 18399 w 320786"/>
                <a:gd name="connsiteY42" fmla="*/ 200238 h 394143"/>
                <a:gd name="connsiteX43" fmla="*/ 0 w 320786"/>
                <a:gd name="connsiteY43" fmla="*/ 220667 h 394143"/>
                <a:gd name="connsiteX44" fmla="*/ 0 w 320786"/>
                <a:gd name="connsiteY44" fmla="*/ 225446 h 394143"/>
                <a:gd name="connsiteX45" fmla="*/ 17324 w 320786"/>
                <a:gd name="connsiteY45" fmla="*/ 243487 h 394143"/>
                <a:gd name="connsiteX46" fmla="*/ 18040 w 320786"/>
                <a:gd name="connsiteY46" fmla="*/ 244682 h 394143"/>
                <a:gd name="connsiteX47" fmla="*/ 29032 w 320786"/>
                <a:gd name="connsiteY47" fmla="*/ 280524 h 394143"/>
                <a:gd name="connsiteX48" fmla="*/ 29032 w 320786"/>
                <a:gd name="connsiteY48" fmla="*/ 282077 h 394143"/>
                <a:gd name="connsiteX49" fmla="*/ 19713 w 320786"/>
                <a:gd name="connsiteY49" fmla="*/ 322339 h 394143"/>
                <a:gd name="connsiteX50" fmla="*/ 41935 w 320786"/>
                <a:gd name="connsiteY50" fmla="*/ 344203 h 394143"/>
                <a:gd name="connsiteX51" fmla="*/ 42891 w 320786"/>
                <a:gd name="connsiteY51" fmla="*/ 346353 h 394143"/>
                <a:gd name="connsiteX52" fmla="*/ 42891 w 320786"/>
                <a:gd name="connsiteY52" fmla="*/ 394143 h 394143"/>
                <a:gd name="connsiteX53" fmla="*/ 66786 w 320786"/>
                <a:gd name="connsiteY53" fmla="*/ 394143 h 394143"/>
                <a:gd name="connsiteX54" fmla="*/ 66786 w 320786"/>
                <a:gd name="connsiteY54" fmla="*/ 384227 h 394143"/>
                <a:gd name="connsiteX55" fmla="*/ 67502 w 320786"/>
                <a:gd name="connsiteY55" fmla="*/ 382315 h 394143"/>
                <a:gd name="connsiteX56" fmla="*/ 88888 w 320786"/>
                <a:gd name="connsiteY56" fmla="*/ 356150 h 394143"/>
                <a:gd name="connsiteX57" fmla="*/ 91039 w 320786"/>
                <a:gd name="connsiteY57" fmla="*/ 355075 h 394143"/>
                <a:gd name="connsiteX58" fmla="*/ 93309 w 320786"/>
                <a:gd name="connsiteY58" fmla="*/ 355911 h 394143"/>
                <a:gd name="connsiteX59" fmla="*/ 106092 w 320786"/>
                <a:gd name="connsiteY59" fmla="*/ 367859 h 394143"/>
                <a:gd name="connsiteX60" fmla="*/ 125089 w 320786"/>
                <a:gd name="connsiteY60" fmla="*/ 367859 h 394143"/>
                <a:gd name="connsiteX61" fmla="*/ 127717 w 320786"/>
                <a:gd name="connsiteY61" fmla="*/ 369532 h 394143"/>
                <a:gd name="connsiteX62" fmla="*/ 138470 w 320786"/>
                <a:gd name="connsiteY62" fmla="*/ 390200 h 394143"/>
                <a:gd name="connsiteX63" fmla="*/ 151014 w 320786"/>
                <a:gd name="connsiteY63" fmla="*/ 366306 h 394143"/>
                <a:gd name="connsiteX64" fmla="*/ 153643 w 320786"/>
                <a:gd name="connsiteY64" fmla="*/ 364633 h 394143"/>
                <a:gd name="connsiteX65" fmla="*/ 188648 w 320786"/>
                <a:gd name="connsiteY65" fmla="*/ 364633 h 394143"/>
                <a:gd name="connsiteX66" fmla="*/ 196892 w 320786"/>
                <a:gd name="connsiteY66" fmla="*/ 342769 h 39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0786" h="394143">
                  <a:moveTo>
                    <a:pt x="189365" y="325685"/>
                  </a:moveTo>
                  <a:cubicBezTo>
                    <a:pt x="188938" y="324818"/>
                    <a:pt x="188938" y="323803"/>
                    <a:pt x="189365" y="322937"/>
                  </a:cubicBezTo>
                  <a:lnTo>
                    <a:pt x="206928" y="290679"/>
                  </a:lnTo>
                  <a:cubicBezTo>
                    <a:pt x="207376" y="289939"/>
                    <a:pt x="208112" y="289420"/>
                    <a:pt x="208959" y="289245"/>
                  </a:cubicBezTo>
                  <a:lnTo>
                    <a:pt x="257943" y="278971"/>
                  </a:lnTo>
                  <a:lnTo>
                    <a:pt x="258780" y="278971"/>
                  </a:lnTo>
                  <a:lnTo>
                    <a:pt x="285064" y="281121"/>
                  </a:lnTo>
                  <a:cubicBezTo>
                    <a:pt x="285670" y="281138"/>
                    <a:pt x="286256" y="281347"/>
                    <a:pt x="286736" y="281718"/>
                  </a:cubicBezTo>
                  <a:lnTo>
                    <a:pt x="308839" y="299520"/>
                  </a:lnTo>
                  <a:lnTo>
                    <a:pt x="320786" y="272758"/>
                  </a:lnTo>
                  <a:lnTo>
                    <a:pt x="316844" y="238230"/>
                  </a:lnTo>
                  <a:lnTo>
                    <a:pt x="298564" y="225446"/>
                  </a:lnTo>
                  <a:cubicBezTo>
                    <a:pt x="297748" y="224870"/>
                    <a:pt x="297259" y="223937"/>
                    <a:pt x="297250" y="222937"/>
                  </a:cubicBezTo>
                  <a:lnTo>
                    <a:pt x="297250" y="199043"/>
                  </a:lnTo>
                  <a:lnTo>
                    <a:pt x="255434" y="199043"/>
                  </a:lnTo>
                  <a:cubicBezTo>
                    <a:pt x="253785" y="199043"/>
                    <a:pt x="252447" y="197705"/>
                    <a:pt x="252447" y="196056"/>
                  </a:cubicBezTo>
                  <a:lnTo>
                    <a:pt x="252447" y="169891"/>
                  </a:lnTo>
                  <a:lnTo>
                    <a:pt x="242292" y="155913"/>
                  </a:lnTo>
                  <a:cubicBezTo>
                    <a:pt x="241811" y="155306"/>
                    <a:pt x="241595" y="154530"/>
                    <a:pt x="241695" y="153763"/>
                  </a:cubicBezTo>
                  <a:lnTo>
                    <a:pt x="245637" y="127000"/>
                  </a:lnTo>
                  <a:lnTo>
                    <a:pt x="230106" y="112186"/>
                  </a:lnTo>
                  <a:lnTo>
                    <a:pt x="201432" y="116248"/>
                  </a:lnTo>
                  <a:cubicBezTo>
                    <a:pt x="200508" y="116416"/>
                    <a:pt x="199562" y="116101"/>
                    <a:pt x="198923" y="115411"/>
                  </a:cubicBezTo>
                  <a:lnTo>
                    <a:pt x="168696" y="85901"/>
                  </a:lnTo>
                  <a:lnTo>
                    <a:pt x="113261" y="67861"/>
                  </a:lnTo>
                  <a:cubicBezTo>
                    <a:pt x="112184" y="67448"/>
                    <a:pt x="111409" y="66491"/>
                    <a:pt x="111230" y="65352"/>
                  </a:cubicBezTo>
                  <a:lnTo>
                    <a:pt x="106451" y="27957"/>
                  </a:lnTo>
                  <a:cubicBezTo>
                    <a:pt x="106333" y="27446"/>
                    <a:pt x="106333" y="26915"/>
                    <a:pt x="106451" y="26404"/>
                  </a:cubicBezTo>
                  <a:lnTo>
                    <a:pt x="115172" y="6093"/>
                  </a:lnTo>
                  <a:lnTo>
                    <a:pt x="106929" y="0"/>
                  </a:lnTo>
                  <a:lnTo>
                    <a:pt x="74790" y="10992"/>
                  </a:lnTo>
                  <a:lnTo>
                    <a:pt x="27001" y="46117"/>
                  </a:lnTo>
                  <a:cubicBezTo>
                    <a:pt x="26161" y="46476"/>
                    <a:pt x="25212" y="46476"/>
                    <a:pt x="24373" y="46117"/>
                  </a:cubicBezTo>
                  <a:lnTo>
                    <a:pt x="2509" y="40024"/>
                  </a:lnTo>
                  <a:lnTo>
                    <a:pt x="27240" y="81481"/>
                  </a:lnTo>
                  <a:cubicBezTo>
                    <a:pt x="28079" y="82528"/>
                    <a:pt x="28079" y="84018"/>
                    <a:pt x="27240" y="85065"/>
                  </a:cubicBezTo>
                  <a:lnTo>
                    <a:pt x="11231" y="101194"/>
                  </a:lnTo>
                  <a:lnTo>
                    <a:pt x="22222" y="137036"/>
                  </a:lnTo>
                  <a:cubicBezTo>
                    <a:pt x="22624" y="138321"/>
                    <a:pt x="22077" y="139713"/>
                    <a:pt x="20908" y="140381"/>
                  </a:cubicBezTo>
                  <a:lnTo>
                    <a:pt x="5496" y="149820"/>
                  </a:lnTo>
                  <a:lnTo>
                    <a:pt x="6451" y="183033"/>
                  </a:lnTo>
                  <a:lnTo>
                    <a:pt x="18399" y="196295"/>
                  </a:lnTo>
                  <a:cubicBezTo>
                    <a:pt x="19340" y="197441"/>
                    <a:pt x="19340" y="199092"/>
                    <a:pt x="18399" y="200238"/>
                  </a:cubicBezTo>
                  <a:lnTo>
                    <a:pt x="0" y="220667"/>
                  </a:lnTo>
                  <a:lnTo>
                    <a:pt x="0" y="225446"/>
                  </a:lnTo>
                  <a:lnTo>
                    <a:pt x="17324" y="243487"/>
                  </a:lnTo>
                  <a:lnTo>
                    <a:pt x="18040" y="244682"/>
                  </a:lnTo>
                  <a:lnTo>
                    <a:pt x="29032" y="280524"/>
                  </a:lnTo>
                  <a:cubicBezTo>
                    <a:pt x="29150" y="281035"/>
                    <a:pt x="29150" y="281566"/>
                    <a:pt x="29032" y="282077"/>
                  </a:cubicBezTo>
                  <a:lnTo>
                    <a:pt x="19713" y="322339"/>
                  </a:lnTo>
                  <a:lnTo>
                    <a:pt x="41935" y="344203"/>
                  </a:lnTo>
                  <a:cubicBezTo>
                    <a:pt x="42535" y="344759"/>
                    <a:pt x="42880" y="345536"/>
                    <a:pt x="42891" y="346353"/>
                  </a:cubicBezTo>
                  <a:lnTo>
                    <a:pt x="42891" y="394143"/>
                  </a:lnTo>
                  <a:lnTo>
                    <a:pt x="66786" y="394143"/>
                  </a:lnTo>
                  <a:lnTo>
                    <a:pt x="66786" y="384227"/>
                  </a:lnTo>
                  <a:cubicBezTo>
                    <a:pt x="66770" y="383521"/>
                    <a:pt x="67027" y="382836"/>
                    <a:pt x="67502" y="382315"/>
                  </a:cubicBezTo>
                  <a:lnTo>
                    <a:pt x="88888" y="356150"/>
                  </a:lnTo>
                  <a:cubicBezTo>
                    <a:pt x="89466" y="355563"/>
                    <a:pt x="90222" y="355184"/>
                    <a:pt x="91039" y="355075"/>
                  </a:cubicBezTo>
                  <a:cubicBezTo>
                    <a:pt x="91860" y="355131"/>
                    <a:pt x="92648" y="355421"/>
                    <a:pt x="93309" y="355911"/>
                  </a:cubicBezTo>
                  <a:lnTo>
                    <a:pt x="106092" y="367859"/>
                  </a:lnTo>
                  <a:lnTo>
                    <a:pt x="125089" y="367859"/>
                  </a:lnTo>
                  <a:cubicBezTo>
                    <a:pt x="126194" y="367928"/>
                    <a:pt x="127186" y="368560"/>
                    <a:pt x="127717" y="369532"/>
                  </a:cubicBezTo>
                  <a:lnTo>
                    <a:pt x="138470" y="390200"/>
                  </a:lnTo>
                  <a:lnTo>
                    <a:pt x="151014" y="366306"/>
                  </a:lnTo>
                  <a:cubicBezTo>
                    <a:pt x="151527" y="365317"/>
                    <a:pt x="152530" y="364679"/>
                    <a:pt x="153643" y="364633"/>
                  </a:cubicBezTo>
                  <a:lnTo>
                    <a:pt x="188648" y="364633"/>
                  </a:lnTo>
                  <a:lnTo>
                    <a:pt x="196892" y="3427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64" name="Полилиния: фигура 2387">
              <a:extLst>
                <a:ext uri="{FF2B5EF4-FFF2-40B4-BE49-F238E27FC236}">
                  <a16:creationId xmlns:a16="http://schemas.microsoft.com/office/drawing/2014/main" id="{9CFEB3A1-D461-4BCD-8FE2-04CC6D8E145F}"/>
                </a:ext>
              </a:extLst>
            </p:cNvPr>
            <p:cNvSpPr/>
            <p:nvPr/>
          </p:nvSpPr>
          <p:spPr>
            <a:xfrm>
              <a:off x="3514177" y="5035745"/>
              <a:ext cx="24730" cy="41457"/>
            </a:xfrm>
            <a:custGeom>
              <a:avLst/>
              <a:gdLst>
                <a:gd name="connsiteX0" fmla="*/ 24731 w 24730"/>
                <a:gd name="connsiteY0" fmla="*/ 41457 h 41457"/>
                <a:gd name="connsiteX1" fmla="*/ 0 w 24730"/>
                <a:gd name="connsiteY1" fmla="*/ 0 h 41457"/>
                <a:gd name="connsiteX2" fmla="*/ 0 w 24730"/>
                <a:gd name="connsiteY2" fmla="*/ 0 h 41457"/>
                <a:gd name="connsiteX3" fmla="*/ 24731 w 24730"/>
                <a:gd name="connsiteY3" fmla="*/ 41457 h 41457"/>
              </a:gdLst>
              <a:ahLst/>
              <a:cxnLst>
                <a:cxn ang="0">
                  <a:pos x="connsiteX0" y="connsiteY0"/>
                </a:cxn>
                <a:cxn ang="0">
                  <a:pos x="connsiteX1" y="connsiteY1"/>
                </a:cxn>
                <a:cxn ang="0">
                  <a:pos x="connsiteX2" y="connsiteY2"/>
                </a:cxn>
                <a:cxn ang="0">
                  <a:pos x="connsiteX3" y="connsiteY3"/>
                </a:cxn>
              </a:cxnLst>
              <a:rect l="l" t="t" r="r" b="b"/>
              <a:pathLst>
                <a:path w="24730" h="41457">
                  <a:moveTo>
                    <a:pt x="24731" y="41457"/>
                  </a:moveTo>
                  <a:lnTo>
                    <a:pt x="0" y="0"/>
                  </a:lnTo>
                  <a:lnTo>
                    <a:pt x="0" y="0"/>
                  </a:lnTo>
                  <a:lnTo>
                    <a:pt x="24731" y="414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65" name="Полилиния: фигура 2388">
              <a:extLst>
                <a:ext uri="{FF2B5EF4-FFF2-40B4-BE49-F238E27FC236}">
                  <a16:creationId xmlns:a16="http://schemas.microsoft.com/office/drawing/2014/main" id="{1E3B28E0-FB32-45AC-A308-FFF6C232B3C0}"/>
                </a:ext>
              </a:extLst>
            </p:cNvPr>
            <p:cNvSpPr/>
            <p:nvPr/>
          </p:nvSpPr>
          <p:spPr>
            <a:xfrm>
              <a:off x="3510235" y="5195601"/>
              <a:ext cx="18876" cy="25208"/>
            </a:xfrm>
            <a:custGeom>
              <a:avLst/>
              <a:gdLst>
                <a:gd name="connsiteX0" fmla="*/ 478 w 18876"/>
                <a:gd name="connsiteY0" fmla="*/ 20549 h 25208"/>
                <a:gd name="connsiteX1" fmla="*/ 18877 w 18876"/>
                <a:gd name="connsiteY1" fmla="*/ 0 h 25208"/>
                <a:gd name="connsiteX2" fmla="*/ 478 w 18876"/>
                <a:gd name="connsiteY2" fmla="*/ 20549 h 25208"/>
                <a:gd name="connsiteX3" fmla="*/ 0 w 18876"/>
                <a:gd name="connsiteY3" fmla="*/ 25209 h 25208"/>
                <a:gd name="connsiteX4" fmla="*/ 0 w 18876"/>
                <a:gd name="connsiteY4" fmla="*/ 25209 h 25208"/>
                <a:gd name="connsiteX5" fmla="*/ 478 w 18876"/>
                <a:gd name="connsiteY5" fmla="*/ 20549 h 2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6" h="25208">
                  <a:moveTo>
                    <a:pt x="478" y="20549"/>
                  </a:moveTo>
                  <a:lnTo>
                    <a:pt x="18877" y="0"/>
                  </a:lnTo>
                  <a:lnTo>
                    <a:pt x="478" y="20549"/>
                  </a:lnTo>
                  <a:lnTo>
                    <a:pt x="0" y="25209"/>
                  </a:lnTo>
                  <a:lnTo>
                    <a:pt x="0" y="25209"/>
                  </a:lnTo>
                  <a:lnTo>
                    <a:pt x="478" y="2054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66" name="Полилиния: фигура 2389">
              <a:extLst>
                <a:ext uri="{FF2B5EF4-FFF2-40B4-BE49-F238E27FC236}">
                  <a16:creationId xmlns:a16="http://schemas.microsoft.com/office/drawing/2014/main" id="{6578565C-0D10-4A54-A28A-BFFC887E8D8E}"/>
                </a:ext>
              </a:extLst>
            </p:cNvPr>
            <p:cNvSpPr/>
            <p:nvPr/>
          </p:nvSpPr>
          <p:spPr>
            <a:xfrm>
              <a:off x="3699361" y="5338849"/>
              <a:ext cx="8243" cy="21983"/>
            </a:xfrm>
            <a:custGeom>
              <a:avLst/>
              <a:gdLst>
                <a:gd name="connsiteX0" fmla="*/ 0 w 8243"/>
                <a:gd name="connsiteY0" fmla="*/ 21983 h 21983"/>
                <a:gd name="connsiteX1" fmla="*/ 0 w 8243"/>
                <a:gd name="connsiteY1" fmla="*/ 21983 h 21983"/>
                <a:gd name="connsiteX2" fmla="*/ 8244 w 8243"/>
                <a:gd name="connsiteY2" fmla="*/ 0 h 21983"/>
                <a:gd name="connsiteX3" fmla="*/ 0 w 8243"/>
                <a:gd name="connsiteY3" fmla="*/ 21983 h 21983"/>
              </a:gdLst>
              <a:ahLst/>
              <a:cxnLst>
                <a:cxn ang="0">
                  <a:pos x="connsiteX0" y="connsiteY0"/>
                </a:cxn>
                <a:cxn ang="0">
                  <a:pos x="connsiteX1" y="connsiteY1"/>
                </a:cxn>
                <a:cxn ang="0">
                  <a:pos x="connsiteX2" y="connsiteY2"/>
                </a:cxn>
                <a:cxn ang="0">
                  <a:pos x="connsiteX3" y="connsiteY3"/>
                </a:cxn>
              </a:cxnLst>
              <a:rect l="l" t="t" r="r" b="b"/>
              <a:pathLst>
                <a:path w="8243" h="21983">
                  <a:moveTo>
                    <a:pt x="0" y="21983"/>
                  </a:moveTo>
                  <a:lnTo>
                    <a:pt x="0" y="21983"/>
                  </a:lnTo>
                  <a:lnTo>
                    <a:pt x="8244" y="0"/>
                  </a:lnTo>
                  <a:lnTo>
                    <a:pt x="0" y="219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67" name="Полилиния: фигура 2390">
              <a:extLst>
                <a:ext uri="{FF2B5EF4-FFF2-40B4-BE49-F238E27FC236}">
                  <a16:creationId xmlns:a16="http://schemas.microsoft.com/office/drawing/2014/main" id="{CA5F8C18-B63D-4569-8FF3-A1E3DBC87A74}"/>
                </a:ext>
              </a:extLst>
            </p:cNvPr>
            <p:cNvSpPr/>
            <p:nvPr/>
          </p:nvSpPr>
          <p:spPr>
            <a:xfrm>
              <a:off x="3510235" y="5220810"/>
              <a:ext cx="17323" cy="18040"/>
            </a:xfrm>
            <a:custGeom>
              <a:avLst/>
              <a:gdLst>
                <a:gd name="connsiteX0" fmla="*/ 0 w 17323"/>
                <a:gd name="connsiteY0" fmla="*/ 0 h 18040"/>
                <a:gd name="connsiteX1" fmla="*/ 17324 w 17323"/>
                <a:gd name="connsiteY1" fmla="*/ 18041 h 18040"/>
                <a:gd name="connsiteX2" fmla="*/ 0 w 17323"/>
                <a:gd name="connsiteY2" fmla="*/ 0 h 18040"/>
                <a:gd name="connsiteX3" fmla="*/ 0 w 17323"/>
                <a:gd name="connsiteY3" fmla="*/ 0 h 18040"/>
              </a:gdLst>
              <a:ahLst/>
              <a:cxnLst>
                <a:cxn ang="0">
                  <a:pos x="connsiteX0" y="connsiteY0"/>
                </a:cxn>
                <a:cxn ang="0">
                  <a:pos x="connsiteX1" y="connsiteY1"/>
                </a:cxn>
                <a:cxn ang="0">
                  <a:pos x="connsiteX2" y="connsiteY2"/>
                </a:cxn>
                <a:cxn ang="0">
                  <a:pos x="connsiteX3" y="connsiteY3"/>
                </a:cxn>
              </a:cxnLst>
              <a:rect l="l" t="t" r="r" b="b"/>
              <a:pathLst>
                <a:path w="17323" h="18040">
                  <a:moveTo>
                    <a:pt x="0" y="0"/>
                  </a:moveTo>
                  <a:lnTo>
                    <a:pt x="17324" y="18041"/>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68" name="Полилиния: фигура 2391">
              <a:extLst>
                <a:ext uri="{FF2B5EF4-FFF2-40B4-BE49-F238E27FC236}">
                  <a16:creationId xmlns:a16="http://schemas.microsoft.com/office/drawing/2014/main" id="{7C99214B-DBAA-47C9-BC29-11DF7083E028}"/>
                </a:ext>
              </a:extLst>
            </p:cNvPr>
            <p:cNvSpPr/>
            <p:nvPr/>
          </p:nvSpPr>
          <p:spPr>
            <a:xfrm>
              <a:off x="3510235" y="5220810"/>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69" name="Полилиния: фигура 2392">
              <a:extLst>
                <a:ext uri="{FF2B5EF4-FFF2-40B4-BE49-F238E27FC236}">
                  <a16:creationId xmlns:a16="http://schemas.microsoft.com/office/drawing/2014/main" id="{194D80F0-2468-49B2-9CA6-BB50C10422E5}"/>
                </a:ext>
              </a:extLst>
            </p:cNvPr>
            <p:cNvSpPr/>
            <p:nvPr/>
          </p:nvSpPr>
          <p:spPr>
            <a:xfrm>
              <a:off x="3407129" y="5357607"/>
              <a:ext cx="530461" cy="1021617"/>
            </a:xfrm>
            <a:custGeom>
              <a:avLst/>
              <a:gdLst>
                <a:gd name="connsiteX0" fmla="*/ 425087 w 530461"/>
                <a:gd name="connsiteY0" fmla="*/ 256987 h 1021617"/>
                <a:gd name="connsiteX1" fmla="*/ 459256 w 530461"/>
                <a:gd name="connsiteY1" fmla="*/ 213141 h 1021617"/>
                <a:gd name="connsiteX2" fmla="*/ 459973 w 530461"/>
                <a:gd name="connsiteY2" fmla="*/ 212543 h 1021617"/>
                <a:gd name="connsiteX3" fmla="*/ 530462 w 530461"/>
                <a:gd name="connsiteY3" fmla="*/ 167263 h 1021617"/>
                <a:gd name="connsiteX4" fmla="*/ 527714 w 530461"/>
                <a:gd name="connsiteY4" fmla="*/ 119473 h 1021617"/>
                <a:gd name="connsiteX5" fmla="*/ 509554 w 530461"/>
                <a:gd name="connsiteY5" fmla="*/ 124969 h 1021617"/>
                <a:gd name="connsiteX6" fmla="*/ 504536 w 530461"/>
                <a:gd name="connsiteY6" fmla="*/ 148864 h 1021617"/>
                <a:gd name="connsiteX7" fmla="*/ 502983 w 530461"/>
                <a:gd name="connsiteY7" fmla="*/ 150895 h 1021617"/>
                <a:gd name="connsiteX8" fmla="*/ 453999 w 530461"/>
                <a:gd name="connsiteY8" fmla="*/ 176104 h 1021617"/>
                <a:gd name="connsiteX9" fmla="*/ 452565 w 530461"/>
                <a:gd name="connsiteY9" fmla="*/ 176104 h 1021617"/>
                <a:gd name="connsiteX10" fmla="*/ 452565 w 530461"/>
                <a:gd name="connsiteY10" fmla="*/ 176104 h 1021617"/>
                <a:gd name="connsiteX11" fmla="*/ 399878 w 530461"/>
                <a:gd name="connsiteY11" fmla="*/ 171444 h 1021617"/>
                <a:gd name="connsiteX12" fmla="*/ 397269 w 530461"/>
                <a:gd name="connsiteY12" fmla="*/ 167910 h 1021617"/>
                <a:gd name="connsiteX13" fmla="*/ 397488 w 530461"/>
                <a:gd name="connsiteY13" fmla="*/ 167143 h 1021617"/>
                <a:gd name="connsiteX14" fmla="*/ 424370 w 530461"/>
                <a:gd name="connsiteY14" fmla="*/ 113500 h 1021617"/>
                <a:gd name="connsiteX15" fmla="*/ 362841 w 530461"/>
                <a:gd name="connsiteY15" fmla="*/ 70131 h 1021617"/>
                <a:gd name="connsiteX16" fmla="*/ 337990 w 530461"/>
                <a:gd name="connsiteY16" fmla="*/ 73357 h 1021617"/>
                <a:gd name="connsiteX17" fmla="*/ 335242 w 530461"/>
                <a:gd name="connsiteY17" fmla="*/ 72162 h 1021617"/>
                <a:gd name="connsiteX18" fmla="*/ 290679 w 530461"/>
                <a:gd name="connsiteY18" fmla="*/ 12425 h 1021617"/>
                <a:gd name="connsiteX19" fmla="*/ 290679 w 530461"/>
                <a:gd name="connsiteY19" fmla="*/ 9558 h 1021617"/>
                <a:gd name="connsiteX20" fmla="*/ 290679 w 530461"/>
                <a:gd name="connsiteY20" fmla="*/ 8363 h 1021617"/>
                <a:gd name="connsiteX21" fmla="*/ 259735 w 530461"/>
                <a:gd name="connsiteY21" fmla="*/ 8363 h 1021617"/>
                <a:gd name="connsiteX22" fmla="*/ 245398 w 530461"/>
                <a:gd name="connsiteY22" fmla="*/ 35722 h 1021617"/>
                <a:gd name="connsiteX23" fmla="*/ 242770 w 530461"/>
                <a:gd name="connsiteY23" fmla="*/ 37395 h 1021617"/>
                <a:gd name="connsiteX24" fmla="*/ 242770 w 530461"/>
                <a:gd name="connsiteY24" fmla="*/ 37395 h 1021617"/>
                <a:gd name="connsiteX25" fmla="*/ 240142 w 530461"/>
                <a:gd name="connsiteY25" fmla="*/ 35722 h 1021617"/>
                <a:gd name="connsiteX26" fmla="*/ 227477 w 530461"/>
                <a:gd name="connsiteY26" fmla="*/ 11828 h 1021617"/>
                <a:gd name="connsiteX27" fmla="*/ 209198 w 530461"/>
                <a:gd name="connsiteY27" fmla="*/ 11828 h 1021617"/>
                <a:gd name="connsiteX28" fmla="*/ 207048 w 530461"/>
                <a:gd name="connsiteY28" fmla="*/ 10991 h 1021617"/>
                <a:gd name="connsiteX29" fmla="*/ 195817 w 530461"/>
                <a:gd name="connsiteY29" fmla="*/ 0 h 1021617"/>
                <a:gd name="connsiteX30" fmla="*/ 176343 w 530461"/>
                <a:gd name="connsiteY30" fmla="*/ 23536 h 1021617"/>
                <a:gd name="connsiteX31" fmla="*/ 176343 w 530461"/>
                <a:gd name="connsiteY31" fmla="*/ 35484 h 1021617"/>
                <a:gd name="connsiteX32" fmla="*/ 176343 w 530461"/>
                <a:gd name="connsiteY32" fmla="*/ 36320 h 1021617"/>
                <a:gd name="connsiteX33" fmla="*/ 165710 w 530461"/>
                <a:gd name="connsiteY33" fmla="*/ 68697 h 1021617"/>
                <a:gd name="connsiteX34" fmla="*/ 164515 w 530461"/>
                <a:gd name="connsiteY34" fmla="*/ 70250 h 1021617"/>
                <a:gd name="connsiteX35" fmla="*/ 133093 w 530461"/>
                <a:gd name="connsiteY35" fmla="*/ 91158 h 1021617"/>
                <a:gd name="connsiteX36" fmla="*/ 142054 w 530461"/>
                <a:gd name="connsiteY36" fmla="*/ 167502 h 1021617"/>
                <a:gd name="connsiteX37" fmla="*/ 139784 w 530461"/>
                <a:gd name="connsiteY37" fmla="*/ 170727 h 1021617"/>
                <a:gd name="connsiteX38" fmla="*/ 117920 w 530461"/>
                <a:gd name="connsiteY38" fmla="*/ 175985 h 1021617"/>
                <a:gd name="connsiteX39" fmla="*/ 95579 w 530461"/>
                <a:gd name="connsiteY39" fmla="*/ 236677 h 1021617"/>
                <a:gd name="connsiteX40" fmla="*/ 98566 w 530461"/>
                <a:gd name="connsiteY40" fmla="*/ 270966 h 1021617"/>
                <a:gd name="connsiteX41" fmla="*/ 98566 w 530461"/>
                <a:gd name="connsiteY41" fmla="*/ 272280 h 1021617"/>
                <a:gd name="connsiteX42" fmla="*/ 82795 w 530461"/>
                <a:gd name="connsiteY42" fmla="*/ 312781 h 1021617"/>
                <a:gd name="connsiteX43" fmla="*/ 100358 w 530461"/>
                <a:gd name="connsiteY43" fmla="*/ 359496 h 1021617"/>
                <a:gd name="connsiteX44" fmla="*/ 100358 w 530461"/>
                <a:gd name="connsiteY44" fmla="*/ 360451 h 1021617"/>
                <a:gd name="connsiteX45" fmla="*/ 101075 w 530461"/>
                <a:gd name="connsiteY45" fmla="*/ 395338 h 1021617"/>
                <a:gd name="connsiteX46" fmla="*/ 100477 w 530461"/>
                <a:gd name="connsiteY46" fmla="*/ 397249 h 1021617"/>
                <a:gd name="connsiteX47" fmla="*/ 78614 w 530461"/>
                <a:gd name="connsiteY47" fmla="*/ 423653 h 1021617"/>
                <a:gd name="connsiteX48" fmla="*/ 85423 w 530461"/>
                <a:gd name="connsiteY48" fmla="*/ 459495 h 1021617"/>
                <a:gd name="connsiteX49" fmla="*/ 83990 w 530461"/>
                <a:gd name="connsiteY49" fmla="*/ 462601 h 1021617"/>
                <a:gd name="connsiteX50" fmla="*/ 57945 w 530461"/>
                <a:gd name="connsiteY50" fmla="*/ 479208 h 1021617"/>
                <a:gd name="connsiteX51" fmla="*/ 74073 w 530461"/>
                <a:gd name="connsiteY51" fmla="*/ 538945 h 1021617"/>
                <a:gd name="connsiteX52" fmla="*/ 73237 w 530461"/>
                <a:gd name="connsiteY52" fmla="*/ 541932 h 1021617"/>
                <a:gd name="connsiteX53" fmla="*/ 57586 w 530461"/>
                <a:gd name="connsiteY53" fmla="*/ 556985 h 1021617"/>
                <a:gd name="connsiteX54" fmla="*/ 46356 w 530461"/>
                <a:gd name="connsiteY54" fmla="*/ 621859 h 1021617"/>
                <a:gd name="connsiteX55" fmla="*/ 46356 w 530461"/>
                <a:gd name="connsiteY55" fmla="*/ 660091 h 1021617"/>
                <a:gd name="connsiteX56" fmla="*/ 46356 w 530461"/>
                <a:gd name="connsiteY56" fmla="*/ 661405 h 1021617"/>
                <a:gd name="connsiteX57" fmla="*/ 38112 w 530461"/>
                <a:gd name="connsiteY57" fmla="*/ 678967 h 1021617"/>
                <a:gd name="connsiteX58" fmla="*/ 38112 w 530461"/>
                <a:gd name="connsiteY58" fmla="*/ 690915 h 1021617"/>
                <a:gd name="connsiteX59" fmla="*/ 48506 w 530461"/>
                <a:gd name="connsiteY59" fmla="*/ 704655 h 1021617"/>
                <a:gd name="connsiteX60" fmla="*/ 48506 w 530461"/>
                <a:gd name="connsiteY60" fmla="*/ 706447 h 1021617"/>
                <a:gd name="connsiteX61" fmla="*/ 49104 w 530461"/>
                <a:gd name="connsiteY61" fmla="*/ 728908 h 1021617"/>
                <a:gd name="connsiteX62" fmla="*/ 61051 w 530461"/>
                <a:gd name="connsiteY62" fmla="*/ 731536 h 1021617"/>
                <a:gd name="connsiteX63" fmla="*/ 63440 w 530461"/>
                <a:gd name="connsiteY63" fmla="*/ 734523 h 1021617"/>
                <a:gd name="connsiteX64" fmla="*/ 63440 w 530461"/>
                <a:gd name="connsiteY64" fmla="*/ 752324 h 1021617"/>
                <a:gd name="connsiteX65" fmla="*/ 60454 w 530461"/>
                <a:gd name="connsiteY65" fmla="*/ 755311 h 1021617"/>
                <a:gd name="connsiteX66" fmla="*/ 41696 w 530461"/>
                <a:gd name="connsiteY66" fmla="*/ 755311 h 1021617"/>
                <a:gd name="connsiteX67" fmla="*/ 52090 w 530461"/>
                <a:gd name="connsiteY67" fmla="*/ 780759 h 1021617"/>
                <a:gd name="connsiteX68" fmla="*/ 52090 w 530461"/>
                <a:gd name="connsiteY68" fmla="*/ 783149 h 1021617"/>
                <a:gd name="connsiteX69" fmla="*/ 42174 w 530461"/>
                <a:gd name="connsiteY69" fmla="*/ 802742 h 1021617"/>
                <a:gd name="connsiteX70" fmla="*/ 42174 w 530461"/>
                <a:gd name="connsiteY70" fmla="*/ 835597 h 1021617"/>
                <a:gd name="connsiteX71" fmla="*/ 42174 w 530461"/>
                <a:gd name="connsiteY71" fmla="*/ 837270 h 1021617"/>
                <a:gd name="connsiteX72" fmla="*/ 23895 w 530461"/>
                <a:gd name="connsiteY72" fmla="*/ 869050 h 1021617"/>
                <a:gd name="connsiteX73" fmla="*/ 35842 w 530461"/>
                <a:gd name="connsiteY73" fmla="*/ 888285 h 1021617"/>
                <a:gd name="connsiteX74" fmla="*/ 35842 w 530461"/>
                <a:gd name="connsiteY74" fmla="*/ 891869 h 1021617"/>
                <a:gd name="connsiteX75" fmla="*/ 14934 w 530461"/>
                <a:gd name="connsiteY75" fmla="*/ 915764 h 1021617"/>
                <a:gd name="connsiteX76" fmla="*/ 0 w 530461"/>
                <a:gd name="connsiteY76" fmla="*/ 946110 h 1021617"/>
                <a:gd name="connsiteX77" fmla="*/ 6571 w 530461"/>
                <a:gd name="connsiteY77" fmla="*/ 972992 h 1021617"/>
                <a:gd name="connsiteX78" fmla="*/ 26284 w 530461"/>
                <a:gd name="connsiteY78" fmla="*/ 961761 h 1021617"/>
                <a:gd name="connsiteX79" fmla="*/ 28554 w 530461"/>
                <a:gd name="connsiteY79" fmla="*/ 961761 h 1021617"/>
                <a:gd name="connsiteX80" fmla="*/ 30346 w 530461"/>
                <a:gd name="connsiteY80" fmla="*/ 963195 h 1021617"/>
                <a:gd name="connsiteX81" fmla="*/ 39665 w 530461"/>
                <a:gd name="connsiteY81" fmla="*/ 980399 h 1021617"/>
                <a:gd name="connsiteX82" fmla="*/ 39665 w 530461"/>
                <a:gd name="connsiteY82" fmla="*/ 983027 h 1021617"/>
                <a:gd name="connsiteX83" fmla="*/ 32138 w 530461"/>
                <a:gd name="connsiteY83" fmla="*/ 1000471 h 1021617"/>
                <a:gd name="connsiteX84" fmla="*/ 41099 w 530461"/>
                <a:gd name="connsiteY84" fmla="*/ 1012418 h 1021617"/>
                <a:gd name="connsiteX85" fmla="*/ 88888 w 530461"/>
                <a:gd name="connsiteY85" fmla="*/ 1012418 h 1021617"/>
                <a:gd name="connsiteX86" fmla="*/ 90919 w 530461"/>
                <a:gd name="connsiteY86" fmla="*/ 1013254 h 1021617"/>
                <a:gd name="connsiteX87" fmla="*/ 99999 w 530461"/>
                <a:gd name="connsiteY87" fmla="*/ 1021618 h 1021617"/>
                <a:gd name="connsiteX88" fmla="*/ 117920 w 530461"/>
                <a:gd name="connsiteY88" fmla="*/ 1021618 h 1021617"/>
                <a:gd name="connsiteX89" fmla="*/ 114097 w 530461"/>
                <a:gd name="connsiteY89" fmla="*/ 1013135 h 1021617"/>
                <a:gd name="connsiteX90" fmla="*/ 108124 w 530461"/>
                <a:gd name="connsiteY90" fmla="*/ 988165 h 1021617"/>
                <a:gd name="connsiteX91" fmla="*/ 108124 w 530461"/>
                <a:gd name="connsiteY91" fmla="*/ 985775 h 1021617"/>
                <a:gd name="connsiteX92" fmla="*/ 124372 w 530461"/>
                <a:gd name="connsiteY92" fmla="*/ 961164 h 1021617"/>
                <a:gd name="connsiteX93" fmla="*/ 125925 w 530461"/>
                <a:gd name="connsiteY93" fmla="*/ 959969 h 1021617"/>
                <a:gd name="connsiteX94" fmla="*/ 141098 w 530461"/>
                <a:gd name="connsiteY94" fmla="*/ 955429 h 1021617"/>
                <a:gd name="connsiteX95" fmla="*/ 145519 w 530461"/>
                <a:gd name="connsiteY95" fmla="*/ 944437 h 1021617"/>
                <a:gd name="connsiteX96" fmla="*/ 151253 w 530461"/>
                <a:gd name="connsiteY96" fmla="*/ 913733 h 1021617"/>
                <a:gd name="connsiteX97" fmla="*/ 152329 w 530461"/>
                <a:gd name="connsiteY97" fmla="*/ 911821 h 1021617"/>
                <a:gd name="connsiteX98" fmla="*/ 197251 w 530461"/>
                <a:gd name="connsiteY98" fmla="*/ 878249 h 1021617"/>
                <a:gd name="connsiteX99" fmla="*/ 201193 w 530461"/>
                <a:gd name="connsiteY99" fmla="*/ 855788 h 1021617"/>
                <a:gd name="connsiteX100" fmla="*/ 176462 w 530461"/>
                <a:gd name="connsiteY100" fmla="*/ 843841 h 1021617"/>
                <a:gd name="connsiteX101" fmla="*/ 157944 w 530461"/>
                <a:gd name="connsiteY101" fmla="*/ 832610 h 1021617"/>
                <a:gd name="connsiteX102" fmla="*/ 156510 w 530461"/>
                <a:gd name="connsiteY102" fmla="*/ 830579 h 1021617"/>
                <a:gd name="connsiteX103" fmla="*/ 151253 w 530461"/>
                <a:gd name="connsiteY103" fmla="*/ 804534 h 1021617"/>
                <a:gd name="connsiteX104" fmla="*/ 151253 w 530461"/>
                <a:gd name="connsiteY104" fmla="*/ 802145 h 1021617"/>
                <a:gd name="connsiteX105" fmla="*/ 168696 w 530461"/>
                <a:gd name="connsiteY105" fmla="*/ 778847 h 1021617"/>
                <a:gd name="connsiteX106" fmla="*/ 170369 w 530461"/>
                <a:gd name="connsiteY106" fmla="*/ 777653 h 1021617"/>
                <a:gd name="connsiteX107" fmla="*/ 205136 w 530461"/>
                <a:gd name="connsiteY107" fmla="*/ 769767 h 1021617"/>
                <a:gd name="connsiteX108" fmla="*/ 212424 w 530461"/>
                <a:gd name="connsiteY108" fmla="*/ 718633 h 1021617"/>
                <a:gd name="connsiteX109" fmla="*/ 213141 w 530461"/>
                <a:gd name="connsiteY109" fmla="*/ 717079 h 1021617"/>
                <a:gd name="connsiteX110" fmla="*/ 232376 w 530461"/>
                <a:gd name="connsiteY110" fmla="*/ 693185 h 1021617"/>
                <a:gd name="connsiteX111" fmla="*/ 235004 w 530461"/>
                <a:gd name="connsiteY111" fmla="*/ 692110 h 1021617"/>
                <a:gd name="connsiteX112" fmla="*/ 254837 w 530461"/>
                <a:gd name="connsiteY112" fmla="*/ 694499 h 1021617"/>
                <a:gd name="connsiteX113" fmla="*/ 260811 w 530461"/>
                <a:gd name="connsiteY113" fmla="*/ 682552 h 1021617"/>
                <a:gd name="connsiteX114" fmla="*/ 256509 w 530461"/>
                <a:gd name="connsiteY114" fmla="*/ 668334 h 1021617"/>
                <a:gd name="connsiteX115" fmla="*/ 225446 w 530461"/>
                <a:gd name="connsiteY115" fmla="*/ 676578 h 1021617"/>
                <a:gd name="connsiteX116" fmla="*/ 223057 w 530461"/>
                <a:gd name="connsiteY116" fmla="*/ 676578 h 1021617"/>
                <a:gd name="connsiteX117" fmla="*/ 221743 w 530461"/>
                <a:gd name="connsiteY117" fmla="*/ 674667 h 1021617"/>
                <a:gd name="connsiteX118" fmla="*/ 216725 w 530461"/>
                <a:gd name="connsiteY118" fmla="*/ 646232 h 1021617"/>
                <a:gd name="connsiteX119" fmla="*/ 216725 w 530461"/>
                <a:gd name="connsiteY119" fmla="*/ 644320 h 1021617"/>
                <a:gd name="connsiteX120" fmla="*/ 229509 w 530461"/>
                <a:gd name="connsiteY120" fmla="*/ 621142 h 1021617"/>
                <a:gd name="connsiteX121" fmla="*/ 233212 w 530461"/>
                <a:gd name="connsiteY121" fmla="*/ 619709 h 1021617"/>
                <a:gd name="connsiteX122" fmla="*/ 271563 w 530461"/>
                <a:gd name="connsiteY122" fmla="*/ 634882 h 1021617"/>
                <a:gd name="connsiteX123" fmla="*/ 295458 w 530461"/>
                <a:gd name="connsiteY123" fmla="*/ 622098 h 1021617"/>
                <a:gd name="connsiteX124" fmla="*/ 300715 w 530461"/>
                <a:gd name="connsiteY124" fmla="*/ 577893 h 1021617"/>
                <a:gd name="connsiteX125" fmla="*/ 293905 w 530461"/>
                <a:gd name="connsiteY125" fmla="*/ 552684 h 1021617"/>
                <a:gd name="connsiteX126" fmla="*/ 294622 w 530461"/>
                <a:gd name="connsiteY126" fmla="*/ 549817 h 1021617"/>
                <a:gd name="connsiteX127" fmla="*/ 298684 w 530461"/>
                <a:gd name="connsiteY127" fmla="*/ 549220 h 1021617"/>
                <a:gd name="connsiteX128" fmla="*/ 322578 w 530461"/>
                <a:gd name="connsiteY128" fmla="*/ 555790 h 1021617"/>
                <a:gd name="connsiteX129" fmla="*/ 371801 w 530461"/>
                <a:gd name="connsiteY129" fmla="*/ 548383 h 1021617"/>
                <a:gd name="connsiteX130" fmla="*/ 425206 w 530461"/>
                <a:gd name="connsiteY130" fmla="*/ 527714 h 1021617"/>
                <a:gd name="connsiteX131" fmla="*/ 449101 w 530461"/>
                <a:gd name="connsiteY131" fmla="*/ 485421 h 1021617"/>
                <a:gd name="connsiteX132" fmla="*/ 430104 w 530461"/>
                <a:gd name="connsiteY132" fmla="*/ 455552 h 1021617"/>
                <a:gd name="connsiteX133" fmla="*/ 430104 w 530461"/>
                <a:gd name="connsiteY133" fmla="*/ 453282 h 1021617"/>
                <a:gd name="connsiteX134" fmla="*/ 435122 w 530461"/>
                <a:gd name="connsiteY134" fmla="*/ 433569 h 1021617"/>
                <a:gd name="connsiteX135" fmla="*/ 406090 w 530461"/>
                <a:gd name="connsiteY135" fmla="*/ 409675 h 1021617"/>
                <a:gd name="connsiteX136" fmla="*/ 405254 w 530461"/>
                <a:gd name="connsiteY136" fmla="*/ 408599 h 1021617"/>
                <a:gd name="connsiteX137" fmla="*/ 393307 w 530461"/>
                <a:gd name="connsiteY137" fmla="*/ 382435 h 1021617"/>
                <a:gd name="connsiteX138" fmla="*/ 393307 w 530461"/>
                <a:gd name="connsiteY138" fmla="*/ 379448 h 1021617"/>
                <a:gd name="connsiteX139" fmla="*/ 405254 w 530461"/>
                <a:gd name="connsiteY139" fmla="*/ 362124 h 1021617"/>
                <a:gd name="connsiteX140" fmla="*/ 397130 w 530461"/>
                <a:gd name="connsiteY140" fmla="*/ 343725 h 1021617"/>
                <a:gd name="connsiteX141" fmla="*/ 397130 w 530461"/>
                <a:gd name="connsiteY141" fmla="*/ 340858 h 1021617"/>
                <a:gd name="connsiteX142" fmla="*/ 409077 w 530461"/>
                <a:gd name="connsiteY142" fmla="*/ 323773 h 1021617"/>
                <a:gd name="connsiteX143" fmla="*/ 413737 w 530461"/>
                <a:gd name="connsiteY143" fmla="*/ 282077 h 1021617"/>
                <a:gd name="connsiteX144" fmla="*/ 413737 w 530461"/>
                <a:gd name="connsiteY144" fmla="*/ 281121 h 1021617"/>
                <a:gd name="connsiteX145" fmla="*/ 425684 w 530461"/>
                <a:gd name="connsiteY145" fmla="*/ 257943 h 1021617"/>
                <a:gd name="connsiteX146" fmla="*/ 425684 w 530461"/>
                <a:gd name="connsiteY146" fmla="*/ 257943 h 102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30461" h="1021617">
                  <a:moveTo>
                    <a:pt x="425087" y="256987"/>
                  </a:moveTo>
                  <a:lnTo>
                    <a:pt x="459256" y="213141"/>
                  </a:lnTo>
                  <a:lnTo>
                    <a:pt x="459973" y="212543"/>
                  </a:lnTo>
                  <a:lnTo>
                    <a:pt x="530462" y="167263"/>
                  </a:lnTo>
                  <a:lnTo>
                    <a:pt x="527714" y="119473"/>
                  </a:lnTo>
                  <a:lnTo>
                    <a:pt x="509554" y="124969"/>
                  </a:lnTo>
                  <a:lnTo>
                    <a:pt x="504536" y="148864"/>
                  </a:lnTo>
                  <a:cubicBezTo>
                    <a:pt x="504276" y="149704"/>
                    <a:pt x="503726" y="150424"/>
                    <a:pt x="502983" y="150895"/>
                  </a:cubicBezTo>
                  <a:lnTo>
                    <a:pt x="453999" y="176104"/>
                  </a:lnTo>
                  <a:cubicBezTo>
                    <a:pt x="453527" y="176211"/>
                    <a:pt x="453037" y="176211"/>
                    <a:pt x="452565" y="176104"/>
                  </a:cubicBezTo>
                  <a:lnTo>
                    <a:pt x="452565" y="176104"/>
                  </a:lnTo>
                  <a:lnTo>
                    <a:pt x="399878" y="171444"/>
                  </a:lnTo>
                  <a:cubicBezTo>
                    <a:pt x="398181" y="171189"/>
                    <a:pt x="397013" y="169606"/>
                    <a:pt x="397269" y="167910"/>
                  </a:cubicBezTo>
                  <a:cubicBezTo>
                    <a:pt x="397309" y="167646"/>
                    <a:pt x="397383" y="167388"/>
                    <a:pt x="397488" y="167143"/>
                  </a:cubicBezTo>
                  <a:lnTo>
                    <a:pt x="424370" y="113500"/>
                  </a:lnTo>
                  <a:lnTo>
                    <a:pt x="362841" y="70131"/>
                  </a:lnTo>
                  <a:lnTo>
                    <a:pt x="337990" y="73357"/>
                  </a:lnTo>
                  <a:cubicBezTo>
                    <a:pt x="336926" y="73480"/>
                    <a:pt x="335878" y="73024"/>
                    <a:pt x="335242" y="72162"/>
                  </a:cubicBezTo>
                  <a:lnTo>
                    <a:pt x="290679" y="12425"/>
                  </a:lnTo>
                  <a:cubicBezTo>
                    <a:pt x="290211" y="11527"/>
                    <a:pt x="290211" y="10456"/>
                    <a:pt x="290679" y="9558"/>
                  </a:cubicBezTo>
                  <a:lnTo>
                    <a:pt x="290679" y="8363"/>
                  </a:lnTo>
                  <a:lnTo>
                    <a:pt x="259735" y="8363"/>
                  </a:lnTo>
                  <a:lnTo>
                    <a:pt x="245398" y="35722"/>
                  </a:lnTo>
                  <a:cubicBezTo>
                    <a:pt x="244928" y="36749"/>
                    <a:pt x="243899" y="37404"/>
                    <a:pt x="242770" y="37395"/>
                  </a:cubicBezTo>
                  <a:lnTo>
                    <a:pt x="242770" y="37395"/>
                  </a:lnTo>
                  <a:cubicBezTo>
                    <a:pt x="241641" y="37404"/>
                    <a:pt x="240612" y="36749"/>
                    <a:pt x="240142" y="35722"/>
                  </a:cubicBezTo>
                  <a:lnTo>
                    <a:pt x="227477" y="11828"/>
                  </a:lnTo>
                  <a:lnTo>
                    <a:pt x="209198" y="11828"/>
                  </a:lnTo>
                  <a:cubicBezTo>
                    <a:pt x="208396" y="11862"/>
                    <a:pt x="207616" y="11559"/>
                    <a:pt x="207048" y="10991"/>
                  </a:cubicBezTo>
                  <a:lnTo>
                    <a:pt x="195817" y="0"/>
                  </a:lnTo>
                  <a:lnTo>
                    <a:pt x="176343" y="23536"/>
                  </a:lnTo>
                  <a:lnTo>
                    <a:pt x="176343" y="35484"/>
                  </a:lnTo>
                  <a:cubicBezTo>
                    <a:pt x="176401" y="35759"/>
                    <a:pt x="176401" y="36044"/>
                    <a:pt x="176343" y="36320"/>
                  </a:cubicBezTo>
                  <a:lnTo>
                    <a:pt x="165710" y="68697"/>
                  </a:lnTo>
                  <a:cubicBezTo>
                    <a:pt x="165526" y="69350"/>
                    <a:pt x="165098" y="69906"/>
                    <a:pt x="164515" y="70250"/>
                  </a:cubicBezTo>
                  <a:lnTo>
                    <a:pt x="133093" y="91158"/>
                  </a:lnTo>
                  <a:lnTo>
                    <a:pt x="142054" y="167502"/>
                  </a:lnTo>
                  <a:cubicBezTo>
                    <a:pt x="142275" y="169009"/>
                    <a:pt x="141277" y="170426"/>
                    <a:pt x="139784" y="170727"/>
                  </a:cubicBezTo>
                  <a:lnTo>
                    <a:pt x="117920" y="175985"/>
                  </a:lnTo>
                  <a:lnTo>
                    <a:pt x="95579" y="236677"/>
                  </a:lnTo>
                  <a:lnTo>
                    <a:pt x="98566" y="270966"/>
                  </a:lnTo>
                  <a:cubicBezTo>
                    <a:pt x="98672" y="271397"/>
                    <a:pt x="98672" y="271848"/>
                    <a:pt x="98566" y="272280"/>
                  </a:cubicBezTo>
                  <a:lnTo>
                    <a:pt x="82795" y="312781"/>
                  </a:lnTo>
                  <a:lnTo>
                    <a:pt x="100358" y="359496"/>
                  </a:lnTo>
                  <a:cubicBezTo>
                    <a:pt x="100425" y="359811"/>
                    <a:pt x="100425" y="360137"/>
                    <a:pt x="100358" y="360451"/>
                  </a:cubicBezTo>
                  <a:lnTo>
                    <a:pt x="101075" y="395338"/>
                  </a:lnTo>
                  <a:cubicBezTo>
                    <a:pt x="101202" y="396034"/>
                    <a:pt x="100979" y="396749"/>
                    <a:pt x="100477" y="397249"/>
                  </a:cubicBezTo>
                  <a:lnTo>
                    <a:pt x="78614" y="423653"/>
                  </a:lnTo>
                  <a:lnTo>
                    <a:pt x="85423" y="459495"/>
                  </a:lnTo>
                  <a:cubicBezTo>
                    <a:pt x="85579" y="460719"/>
                    <a:pt x="85023" y="461925"/>
                    <a:pt x="83990" y="462601"/>
                  </a:cubicBezTo>
                  <a:lnTo>
                    <a:pt x="57945" y="479208"/>
                  </a:lnTo>
                  <a:lnTo>
                    <a:pt x="74073" y="538945"/>
                  </a:lnTo>
                  <a:cubicBezTo>
                    <a:pt x="74404" y="540018"/>
                    <a:pt x="74077" y="541186"/>
                    <a:pt x="73237" y="541932"/>
                  </a:cubicBezTo>
                  <a:lnTo>
                    <a:pt x="57586" y="556985"/>
                  </a:lnTo>
                  <a:lnTo>
                    <a:pt x="46356" y="621859"/>
                  </a:lnTo>
                  <a:lnTo>
                    <a:pt x="46356" y="660091"/>
                  </a:lnTo>
                  <a:cubicBezTo>
                    <a:pt x="46479" y="660520"/>
                    <a:pt x="46479" y="660976"/>
                    <a:pt x="46356" y="661405"/>
                  </a:cubicBezTo>
                  <a:lnTo>
                    <a:pt x="38112" y="678967"/>
                  </a:lnTo>
                  <a:lnTo>
                    <a:pt x="38112" y="690915"/>
                  </a:lnTo>
                  <a:lnTo>
                    <a:pt x="48506" y="704655"/>
                  </a:lnTo>
                  <a:cubicBezTo>
                    <a:pt x="48675" y="705240"/>
                    <a:pt x="48675" y="705861"/>
                    <a:pt x="48506" y="706447"/>
                  </a:cubicBezTo>
                  <a:lnTo>
                    <a:pt x="49104" y="728908"/>
                  </a:lnTo>
                  <a:lnTo>
                    <a:pt x="61051" y="731536"/>
                  </a:lnTo>
                  <a:cubicBezTo>
                    <a:pt x="62439" y="731865"/>
                    <a:pt x="63424" y="733097"/>
                    <a:pt x="63440" y="734523"/>
                  </a:cubicBezTo>
                  <a:lnTo>
                    <a:pt x="63440" y="752324"/>
                  </a:lnTo>
                  <a:cubicBezTo>
                    <a:pt x="63440" y="753974"/>
                    <a:pt x="62103" y="755311"/>
                    <a:pt x="60454" y="755311"/>
                  </a:cubicBezTo>
                  <a:lnTo>
                    <a:pt x="41696" y="755311"/>
                  </a:lnTo>
                  <a:lnTo>
                    <a:pt x="52090" y="780759"/>
                  </a:lnTo>
                  <a:cubicBezTo>
                    <a:pt x="52517" y="781498"/>
                    <a:pt x="52517" y="782409"/>
                    <a:pt x="52090" y="783149"/>
                  </a:cubicBezTo>
                  <a:lnTo>
                    <a:pt x="42174" y="802742"/>
                  </a:lnTo>
                  <a:lnTo>
                    <a:pt x="42174" y="835597"/>
                  </a:lnTo>
                  <a:cubicBezTo>
                    <a:pt x="42294" y="836149"/>
                    <a:pt x="42294" y="836719"/>
                    <a:pt x="42174" y="837270"/>
                  </a:cubicBezTo>
                  <a:lnTo>
                    <a:pt x="23895" y="869050"/>
                  </a:lnTo>
                  <a:lnTo>
                    <a:pt x="35842" y="888285"/>
                  </a:lnTo>
                  <a:cubicBezTo>
                    <a:pt x="36681" y="889333"/>
                    <a:pt x="36681" y="890822"/>
                    <a:pt x="35842" y="891869"/>
                  </a:cubicBezTo>
                  <a:lnTo>
                    <a:pt x="14934" y="915764"/>
                  </a:lnTo>
                  <a:lnTo>
                    <a:pt x="0" y="946110"/>
                  </a:lnTo>
                  <a:lnTo>
                    <a:pt x="6571" y="972992"/>
                  </a:lnTo>
                  <a:lnTo>
                    <a:pt x="26284" y="961761"/>
                  </a:lnTo>
                  <a:cubicBezTo>
                    <a:pt x="27009" y="961449"/>
                    <a:pt x="27830" y="961449"/>
                    <a:pt x="28554" y="961761"/>
                  </a:cubicBezTo>
                  <a:cubicBezTo>
                    <a:pt x="29313" y="961993"/>
                    <a:pt x="29954" y="962506"/>
                    <a:pt x="30346" y="963195"/>
                  </a:cubicBezTo>
                  <a:lnTo>
                    <a:pt x="39665" y="980399"/>
                  </a:lnTo>
                  <a:cubicBezTo>
                    <a:pt x="40024" y="981238"/>
                    <a:pt x="40024" y="982188"/>
                    <a:pt x="39665" y="983027"/>
                  </a:cubicBezTo>
                  <a:lnTo>
                    <a:pt x="32138" y="1000471"/>
                  </a:lnTo>
                  <a:lnTo>
                    <a:pt x="41099" y="1012418"/>
                  </a:lnTo>
                  <a:lnTo>
                    <a:pt x="88888" y="1012418"/>
                  </a:lnTo>
                  <a:cubicBezTo>
                    <a:pt x="89649" y="1012416"/>
                    <a:pt x="90380" y="1012717"/>
                    <a:pt x="90919" y="1013254"/>
                  </a:cubicBezTo>
                  <a:lnTo>
                    <a:pt x="99999" y="1021618"/>
                  </a:lnTo>
                  <a:lnTo>
                    <a:pt x="117920" y="1021618"/>
                  </a:lnTo>
                  <a:lnTo>
                    <a:pt x="114097" y="1013135"/>
                  </a:lnTo>
                  <a:lnTo>
                    <a:pt x="108124" y="988165"/>
                  </a:lnTo>
                  <a:cubicBezTo>
                    <a:pt x="107776" y="987406"/>
                    <a:pt x="107776" y="986534"/>
                    <a:pt x="108124" y="985775"/>
                  </a:cubicBezTo>
                  <a:lnTo>
                    <a:pt x="124372" y="961164"/>
                  </a:lnTo>
                  <a:cubicBezTo>
                    <a:pt x="124777" y="960638"/>
                    <a:pt x="125312" y="960226"/>
                    <a:pt x="125925" y="959969"/>
                  </a:cubicBezTo>
                  <a:lnTo>
                    <a:pt x="141098" y="955429"/>
                  </a:lnTo>
                  <a:lnTo>
                    <a:pt x="145519" y="944437"/>
                  </a:lnTo>
                  <a:lnTo>
                    <a:pt x="151253" y="913733"/>
                  </a:lnTo>
                  <a:cubicBezTo>
                    <a:pt x="151417" y="913005"/>
                    <a:pt x="151791" y="912340"/>
                    <a:pt x="152329" y="911821"/>
                  </a:cubicBezTo>
                  <a:lnTo>
                    <a:pt x="197251" y="878249"/>
                  </a:lnTo>
                  <a:lnTo>
                    <a:pt x="201193" y="855788"/>
                  </a:lnTo>
                  <a:lnTo>
                    <a:pt x="176462" y="843841"/>
                  </a:lnTo>
                  <a:lnTo>
                    <a:pt x="157944" y="832610"/>
                  </a:lnTo>
                  <a:cubicBezTo>
                    <a:pt x="157239" y="832126"/>
                    <a:pt x="156731" y="831406"/>
                    <a:pt x="156510" y="830579"/>
                  </a:cubicBezTo>
                  <a:lnTo>
                    <a:pt x="151253" y="804534"/>
                  </a:lnTo>
                  <a:cubicBezTo>
                    <a:pt x="150935" y="803770"/>
                    <a:pt x="150935" y="802909"/>
                    <a:pt x="151253" y="802145"/>
                  </a:cubicBezTo>
                  <a:lnTo>
                    <a:pt x="168696" y="778847"/>
                  </a:lnTo>
                  <a:cubicBezTo>
                    <a:pt x="169087" y="778256"/>
                    <a:pt x="169683" y="777831"/>
                    <a:pt x="170369" y="777653"/>
                  </a:cubicBezTo>
                  <a:lnTo>
                    <a:pt x="205136" y="769767"/>
                  </a:lnTo>
                  <a:lnTo>
                    <a:pt x="212424" y="718633"/>
                  </a:lnTo>
                  <a:cubicBezTo>
                    <a:pt x="212538" y="718066"/>
                    <a:pt x="212784" y="717534"/>
                    <a:pt x="213141" y="717079"/>
                  </a:cubicBezTo>
                  <a:lnTo>
                    <a:pt x="232376" y="693185"/>
                  </a:lnTo>
                  <a:cubicBezTo>
                    <a:pt x="232985" y="692366"/>
                    <a:pt x="233996" y="691952"/>
                    <a:pt x="235004" y="692110"/>
                  </a:cubicBezTo>
                  <a:lnTo>
                    <a:pt x="254837" y="694499"/>
                  </a:lnTo>
                  <a:lnTo>
                    <a:pt x="260811" y="682552"/>
                  </a:lnTo>
                  <a:lnTo>
                    <a:pt x="256509" y="668334"/>
                  </a:lnTo>
                  <a:lnTo>
                    <a:pt x="225446" y="676578"/>
                  </a:lnTo>
                  <a:cubicBezTo>
                    <a:pt x="224688" y="676926"/>
                    <a:pt x="223815" y="676926"/>
                    <a:pt x="223057" y="676578"/>
                  </a:cubicBezTo>
                  <a:cubicBezTo>
                    <a:pt x="222333" y="676194"/>
                    <a:pt x="221842" y="675480"/>
                    <a:pt x="221743" y="674667"/>
                  </a:cubicBezTo>
                  <a:lnTo>
                    <a:pt x="216725" y="646232"/>
                  </a:lnTo>
                  <a:cubicBezTo>
                    <a:pt x="216496" y="645615"/>
                    <a:pt x="216496" y="644937"/>
                    <a:pt x="216725" y="644320"/>
                  </a:cubicBezTo>
                  <a:lnTo>
                    <a:pt x="229509" y="621142"/>
                  </a:lnTo>
                  <a:cubicBezTo>
                    <a:pt x="230201" y="619794"/>
                    <a:pt x="231793" y="619178"/>
                    <a:pt x="233212" y="619709"/>
                  </a:cubicBezTo>
                  <a:lnTo>
                    <a:pt x="271563" y="634882"/>
                  </a:lnTo>
                  <a:lnTo>
                    <a:pt x="295458" y="622098"/>
                  </a:lnTo>
                  <a:lnTo>
                    <a:pt x="300715" y="577893"/>
                  </a:lnTo>
                  <a:lnTo>
                    <a:pt x="293905" y="552684"/>
                  </a:lnTo>
                  <a:cubicBezTo>
                    <a:pt x="293645" y="551669"/>
                    <a:pt x="293914" y="550590"/>
                    <a:pt x="294622" y="549817"/>
                  </a:cubicBezTo>
                  <a:cubicBezTo>
                    <a:pt x="295632" y="548624"/>
                    <a:pt x="297372" y="548368"/>
                    <a:pt x="298684" y="549220"/>
                  </a:cubicBezTo>
                  <a:lnTo>
                    <a:pt x="322578" y="555790"/>
                  </a:lnTo>
                  <a:lnTo>
                    <a:pt x="371801" y="548383"/>
                  </a:lnTo>
                  <a:lnTo>
                    <a:pt x="425206" y="527714"/>
                  </a:lnTo>
                  <a:lnTo>
                    <a:pt x="449101" y="485421"/>
                  </a:lnTo>
                  <a:lnTo>
                    <a:pt x="430104" y="455552"/>
                  </a:lnTo>
                  <a:cubicBezTo>
                    <a:pt x="429818" y="454823"/>
                    <a:pt x="429818" y="454012"/>
                    <a:pt x="430104" y="453282"/>
                  </a:cubicBezTo>
                  <a:lnTo>
                    <a:pt x="435122" y="433569"/>
                  </a:lnTo>
                  <a:lnTo>
                    <a:pt x="406090" y="409675"/>
                  </a:lnTo>
                  <a:cubicBezTo>
                    <a:pt x="406090" y="409675"/>
                    <a:pt x="405373" y="409077"/>
                    <a:pt x="405254" y="408599"/>
                  </a:cubicBezTo>
                  <a:lnTo>
                    <a:pt x="393307" y="382435"/>
                  </a:lnTo>
                  <a:cubicBezTo>
                    <a:pt x="392773" y="381510"/>
                    <a:pt x="392773" y="380372"/>
                    <a:pt x="393307" y="379448"/>
                  </a:cubicBezTo>
                  <a:lnTo>
                    <a:pt x="405254" y="362124"/>
                  </a:lnTo>
                  <a:lnTo>
                    <a:pt x="397130" y="343725"/>
                  </a:lnTo>
                  <a:cubicBezTo>
                    <a:pt x="396592" y="342845"/>
                    <a:pt x="396592" y="341738"/>
                    <a:pt x="397130" y="340858"/>
                  </a:cubicBezTo>
                  <a:lnTo>
                    <a:pt x="409077" y="323773"/>
                  </a:lnTo>
                  <a:lnTo>
                    <a:pt x="413737" y="282077"/>
                  </a:lnTo>
                  <a:cubicBezTo>
                    <a:pt x="413669" y="281762"/>
                    <a:pt x="413669" y="281436"/>
                    <a:pt x="413737" y="281121"/>
                  </a:cubicBezTo>
                  <a:lnTo>
                    <a:pt x="425684" y="257943"/>
                  </a:lnTo>
                  <a:lnTo>
                    <a:pt x="425684" y="25794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70" name="Полилиния: фигура 2393">
              <a:extLst>
                <a:ext uri="{FF2B5EF4-FFF2-40B4-BE49-F238E27FC236}">
                  <a16:creationId xmlns:a16="http://schemas.microsoft.com/office/drawing/2014/main" id="{FF958540-98D3-4474-A0CA-50F0C52B0C3F}"/>
                </a:ext>
              </a:extLst>
            </p:cNvPr>
            <p:cNvSpPr/>
            <p:nvPr/>
          </p:nvSpPr>
          <p:spPr>
            <a:xfrm>
              <a:off x="3832096" y="5570747"/>
              <a:ext cx="34288" cy="44085"/>
            </a:xfrm>
            <a:custGeom>
              <a:avLst/>
              <a:gdLst>
                <a:gd name="connsiteX0" fmla="*/ 0 w 34288"/>
                <a:gd name="connsiteY0" fmla="*/ 44086 h 44085"/>
                <a:gd name="connsiteX1" fmla="*/ 34289 w 34288"/>
                <a:gd name="connsiteY1" fmla="*/ 0 h 44085"/>
                <a:gd name="connsiteX2" fmla="*/ 119 w 34288"/>
                <a:gd name="connsiteY2" fmla="*/ 43847 h 44085"/>
              </a:gdLst>
              <a:ahLst/>
              <a:cxnLst>
                <a:cxn ang="0">
                  <a:pos x="connsiteX0" y="connsiteY0"/>
                </a:cxn>
                <a:cxn ang="0">
                  <a:pos x="connsiteX1" y="connsiteY1"/>
                </a:cxn>
                <a:cxn ang="0">
                  <a:pos x="connsiteX2" y="connsiteY2"/>
                </a:cxn>
              </a:cxnLst>
              <a:rect l="l" t="t" r="r" b="b"/>
              <a:pathLst>
                <a:path w="34288" h="44085">
                  <a:moveTo>
                    <a:pt x="0" y="44086"/>
                  </a:moveTo>
                  <a:lnTo>
                    <a:pt x="34289" y="0"/>
                  </a:lnTo>
                  <a:lnTo>
                    <a:pt x="119" y="438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71" name="Полилиния: фигура 2394">
              <a:extLst>
                <a:ext uri="{FF2B5EF4-FFF2-40B4-BE49-F238E27FC236}">
                  <a16:creationId xmlns:a16="http://schemas.microsoft.com/office/drawing/2014/main" id="{038435C1-3BD3-47CF-B37F-69D5DD5FFC18}"/>
                </a:ext>
              </a:extLst>
            </p:cNvPr>
            <p:cNvSpPr/>
            <p:nvPr/>
          </p:nvSpPr>
          <p:spPr>
            <a:xfrm>
              <a:off x="3916683" y="5477200"/>
              <a:ext cx="18160" cy="5495"/>
            </a:xfrm>
            <a:custGeom>
              <a:avLst/>
              <a:gdLst>
                <a:gd name="connsiteX0" fmla="*/ 0 w 18160"/>
                <a:gd name="connsiteY0" fmla="*/ 5496 h 5495"/>
                <a:gd name="connsiteX1" fmla="*/ 0 w 18160"/>
                <a:gd name="connsiteY1" fmla="*/ 5496 h 5495"/>
                <a:gd name="connsiteX2" fmla="*/ 18160 w 18160"/>
                <a:gd name="connsiteY2" fmla="*/ 0 h 5495"/>
                <a:gd name="connsiteX3" fmla="*/ 0 w 18160"/>
                <a:gd name="connsiteY3" fmla="*/ 5496 h 5495"/>
              </a:gdLst>
              <a:ahLst/>
              <a:cxnLst>
                <a:cxn ang="0">
                  <a:pos x="connsiteX0" y="connsiteY0"/>
                </a:cxn>
                <a:cxn ang="0">
                  <a:pos x="connsiteX1" y="connsiteY1"/>
                </a:cxn>
                <a:cxn ang="0">
                  <a:pos x="connsiteX2" y="connsiteY2"/>
                </a:cxn>
                <a:cxn ang="0">
                  <a:pos x="connsiteX3" y="connsiteY3"/>
                </a:cxn>
              </a:cxnLst>
              <a:rect l="l" t="t" r="r" b="b"/>
              <a:pathLst>
                <a:path w="18160" h="5495">
                  <a:moveTo>
                    <a:pt x="0" y="5496"/>
                  </a:moveTo>
                  <a:lnTo>
                    <a:pt x="0" y="5496"/>
                  </a:lnTo>
                  <a:lnTo>
                    <a:pt x="18160" y="0"/>
                  </a:lnTo>
                  <a:lnTo>
                    <a:pt x="0" y="54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72" name="Полилиния: фигура 2395">
              <a:extLst>
                <a:ext uri="{FF2B5EF4-FFF2-40B4-BE49-F238E27FC236}">
                  <a16:creationId xmlns:a16="http://schemas.microsoft.com/office/drawing/2014/main" id="{02C77E33-4F24-45C2-8115-5A52EDD30E7E}"/>
                </a:ext>
              </a:extLst>
            </p:cNvPr>
            <p:cNvSpPr/>
            <p:nvPr/>
          </p:nvSpPr>
          <p:spPr>
            <a:xfrm>
              <a:off x="3858978" y="5534069"/>
              <a:ext cx="1672" cy="80"/>
            </a:xfrm>
            <a:custGeom>
              <a:avLst/>
              <a:gdLst>
                <a:gd name="connsiteX0" fmla="*/ 239 w 1672"/>
                <a:gd name="connsiteY0" fmla="*/ 0 h 80"/>
                <a:gd name="connsiteX1" fmla="*/ 1672 w 1672"/>
                <a:gd name="connsiteY1" fmla="*/ 0 h 80"/>
                <a:gd name="connsiteX2" fmla="*/ 0 w 1672"/>
                <a:gd name="connsiteY2" fmla="*/ 0 h 80"/>
              </a:gdLst>
              <a:ahLst/>
              <a:cxnLst>
                <a:cxn ang="0">
                  <a:pos x="connsiteX0" y="connsiteY0"/>
                </a:cxn>
                <a:cxn ang="0">
                  <a:pos x="connsiteX1" y="connsiteY1"/>
                </a:cxn>
                <a:cxn ang="0">
                  <a:pos x="connsiteX2" y="connsiteY2"/>
                </a:cxn>
              </a:cxnLst>
              <a:rect l="l" t="t" r="r" b="b"/>
              <a:pathLst>
                <a:path w="1672" h="80">
                  <a:moveTo>
                    <a:pt x="239" y="0"/>
                  </a:moveTo>
                  <a:cubicBezTo>
                    <a:pt x="711" y="108"/>
                    <a:pt x="1201" y="108"/>
                    <a:pt x="1672" y="0"/>
                  </a:cubicBez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73" name="Полилиния: фигура 2396">
              <a:extLst>
                <a:ext uri="{FF2B5EF4-FFF2-40B4-BE49-F238E27FC236}">
                  <a16:creationId xmlns:a16="http://schemas.microsoft.com/office/drawing/2014/main" id="{83EFDDB9-2B38-432A-A183-45376D9E4E20}"/>
                </a:ext>
              </a:extLst>
            </p:cNvPr>
            <p:cNvSpPr/>
            <p:nvPr/>
          </p:nvSpPr>
          <p:spPr>
            <a:xfrm>
              <a:off x="3563998" y="4161080"/>
              <a:ext cx="50656" cy="30943"/>
            </a:xfrm>
            <a:custGeom>
              <a:avLst/>
              <a:gdLst>
                <a:gd name="connsiteX0" fmla="*/ 32019 w 50656"/>
                <a:gd name="connsiteY0" fmla="*/ 30944 h 30943"/>
                <a:gd name="connsiteX1" fmla="*/ 50657 w 50656"/>
                <a:gd name="connsiteY1" fmla="*/ 11350 h 30943"/>
                <a:gd name="connsiteX2" fmla="*/ 11589 w 50656"/>
                <a:gd name="connsiteY2" fmla="*/ 0 h 30943"/>
                <a:gd name="connsiteX3" fmla="*/ 0 w 50656"/>
                <a:gd name="connsiteY3" fmla="*/ 19952 h 30943"/>
                <a:gd name="connsiteX4" fmla="*/ 32019 w 50656"/>
                <a:gd name="connsiteY4" fmla="*/ 30944 h 3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6" h="30943">
                  <a:moveTo>
                    <a:pt x="32019" y="30944"/>
                  </a:moveTo>
                  <a:lnTo>
                    <a:pt x="50657" y="11350"/>
                  </a:lnTo>
                  <a:lnTo>
                    <a:pt x="11589" y="0"/>
                  </a:lnTo>
                  <a:lnTo>
                    <a:pt x="0" y="19952"/>
                  </a:lnTo>
                  <a:lnTo>
                    <a:pt x="32019" y="309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74" name="Полилиния: фигура 2397">
              <a:extLst>
                <a:ext uri="{FF2B5EF4-FFF2-40B4-BE49-F238E27FC236}">
                  <a16:creationId xmlns:a16="http://schemas.microsoft.com/office/drawing/2014/main" id="{65779E12-7837-4146-9BD1-E4824097E29B}"/>
                </a:ext>
              </a:extLst>
            </p:cNvPr>
            <p:cNvSpPr/>
            <p:nvPr/>
          </p:nvSpPr>
          <p:spPr>
            <a:xfrm>
              <a:off x="3262686" y="3961321"/>
              <a:ext cx="29270" cy="42771"/>
            </a:xfrm>
            <a:custGeom>
              <a:avLst/>
              <a:gdLst>
                <a:gd name="connsiteX0" fmla="*/ 29271 w 29270"/>
                <a:gd name="connsiteY0" fmla="*/ 40382 h 42771"/>
                <a:gd name="connsiteX1" fmla="*/ 16129 w 29270"/>
                <a:gd name="connsiteY1" fmla="*/ 0 h 42771"/>
                <a:gd name="connsiteX2" fmla="*/ 0 w 29270"/>
                <a:gd name="connsiteY2" fmla="*/ 19952 h 42771"/>
                <a:gd name="connsiteX3" fmla="*/ 18399 w 29270"/>
                <a:gd name="connsiteY3" fmla="*/ 42772 h 42771"/>
                <a:gd name="connsiteX4" fmla="*/ 29271 w 29270"/>
                <a:gd name="connsiteY4" fmla="*/ 40382 h 42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0" h="42771">
                  <a:moveTo>
                    <a:pt x="29271" y="40382"/>
                  </a:moveTo>
                  <a:lnTo>
                    <a:pt x="16129" y="0"/>
                  </a:lnTo>
                  <a:lnTo>
                    <a:pt x="0" y="19952"/>
                  </a:lnTo>
                  <a:lnTo>
                    <a:pt x="18399" y="42772"/>
                  </a:lnTo>
                  <a:lnTo>
                    <a:pt x="29271" y="4038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75" name="Полилиния: фигура 2398">
              <a:extLst>
                <a:ext uri="{FF2B5EF4-FFF2-40B4-BE49-F238E27FC236}">
                  <a16:creationId xmlns:a16="http://schemas.microsoft.com/office/drawing/2014/main" id="{08DCF4B0-1456-47CA-BE9D-726205292E8B}"/>
                </a:ext>
              </a:extLst>
            </p:cNvPr>
            <p:cNvSpPr/>
            <p:nvPr/>
          </p:nvSpPr>
          <p:spPr>
            <a:xfrm>
              <a:off x="3099246" y="4018071"/>
              <a:ext cx="282435" cy="110990"/>
            </a:xfrm>
            <a:custGeom>
              <a:avLst/>
              <a:gdLst>
                <a:gd name="connsiteX0" fmla="*/ 245518 w 282435"/>
                <a:gd name="connsiteY0" fmla="*/ 70609 h 110990"/>
                <a:gd name="connsiteX1" fmla="*/ 209676 w 282435"/>
                <a:gd name="connsiteY1" fmla="*/ 62724 h 110990"/>
                <a:gd name="connsiteX2" fmla="*/ 208242 w 282435"/>
                <a:gd name="connsiteY2" fmla="*/ 61887 h 110990"/>
                <a:gd name="connsiteX3" fmla="*/ 172400 w 282435"/>
                <a:gd name="connsiteY3" fmla="*/ 27598 h 110990"/>
                <a:gd name="connsiteX4" fmla="*/ 145758 w 282435"/>
                <a:gd name="connsiteY4" fmla="*/ 27598 h 110990"/>
                <a:gd name="connsiteX5" fmla="*/ 143727 w 282435"/>
                <a:gd name="connsiteY5" fmla="*/ 26882 h 110990"/>
                <a:gd name="connsiteX6" fmla="*/ 125208 w 282435"/>
                <a:gd name="connsiteY6" fmla="*/ 9558 h 110990"/>
                <a:gd name="connsiteX7" fmla="*/ 72879 w 282435"/>
                <a:gd name="connsiteY7" fmla="*/ 0 h 110990"/>
                <a:gd name="connsiteX8" fmla="*/ 5137 w 282435"/>
                <a:gd name="connsiteY8" fmla="*/ 17204 h 110990"/>
                <a:gd name="connsiteX9" fmla="*/ 0 w 282435"/>
                <a:gd name="connsiteY9" fmla="*/ 43130 h 110990"/>
                <a:gd name="connsiteX10" fmla="*/ 44564 w 282435"/>
                <a:gd name="connsiteY10" fmla="*/ 20549 h 110990"/>
                <a:gd name="connsiteX11" fmla="*/ 46356 w 282435"/>
                <a:gd name="connsiteY11" fmla="*/ 20549 h 110990"/>
                <a:gd name="connsiteX12" fmla="*/ 72401 w 282435"/>
                <a:gd name="connsiteY12" fmla="*/ 24134 h 110990"/>
                <a:gd name="connsiteX13" fmla="*/ 74671 w 282435"/>
                <a:gd name="connsiteY13" fmla="*/ 25687 h 110990"/>
                <a:gd name="connsiteX14" fmla="*/ 74671 w 282435"/>
                <a:gd name="connsiteY14" fmla="*/ 28315 h 110990"/>
                <a:gd name="connsiteX15" fmla="*/ 68458 w 282435"/>
                <a:gd name="connsiteY15" fmla="*/ 41696 h 110990"/>
                <a:gd name="connsiteX16" fmla="*/ 104300 w 282435"/>
                <a:gd name="connsiteY16" fmla="*/ 40979 h 110990"/>
                <a:gd name="connsiteX17" fmla="*/ 105615 w 282435"/>
                <a:gd name="connsiteY17" fmla="*/ 40979 h 110990"/>
                <a:gd name="connsiteX18" fmla="*/ 135602 w 282435"/>
                <a:gd name="connsiteY18" fmla="*/ 54599 h 110990"/>
                <a:gd name="connsiteX19" fmla="*/ 154479 w 282435"/>
                <a:gd name="connsiteY19" fmla="*/ 54599 h 110990"/>
                <a:gd name="connsiteX20" fmla="*/ 156869 w 282435"/>
                <a:gd name="connsiteY20" fmla="*/ 55794 h 110990"/>
                <a:gd name="connsiteX21" fmla="*/ 172042 w 282435"/>
                <a:gd name="connsiteY21" fmla="*/ 77180 h 110990"/>
                <a:gd name="connsiteX22" fmla="*/ 190202 w 282435"/>
                <a:gd name="connsiteY22" fmla="*/ 72162 h 110990"/>
                <a:gd name="connsiteX23" fmla="*/ 193189 w 282435"/>
                <a:gd name="connsiteY23" fmla="*/ 72879 h 110990"/>
                <a:gd name="connsiteX24" fmla="*/ 206570 w 282435"/>
                <a:gd name="connsiteY24" fmla="*/ 86499 h 110990"/>
                <a:gd name="connsiteX25" fmla="*/ 207406 w 282435"/>
                <a:gd name="connsiteY25" fmla="*/ 88888 h 110990"/>
                <a:gd name="connsiteX26" fmla="*/ 206092 w 282435"/>
                <a:gd name="connsiteY26" fmla="*/ 91158 h 110990"/>
                <a:gd name="connsiteX27" fmla="*/ 190202 w 282435"/>
                <a:gd name="connsiteY27" fmla="*/ 101552 h 110990"/>
                <a:gd name="connsiteX28" fmla="*/ 190202 w 282435"/>
                <a:gd name="connsiteY28" fmla="*/ 110991 h 110990"/>
                <a:gd name="connsiteX29" fmla="*/ 279210 w 282435"/>
                <a:gd name="connsiteY29" fmla="*/ 101791 h 110990"/>
                <a:gd name="connsiteX30" fmla="*/ 282435 w 282435"/>
                <a:gd name="connsiteY30" fmla="*/ 95220 h 11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2435" h="110990">
                  <a:moveTo>
                    <a:pt x="245518" y="70609"/>
                  </a:moveTo>
                  <a:lnTo>
                    <a:pt x="209676" y="62724"/>
                  </a:lnTo>
                  <a:cubicBezTo>
                    <a:pt x="209126" y="62592"/>
                    <a:pt x="208627" y="62301"/>
                    <a:pt x="208242" y="61887"/>
                  </a:cubicBezTo>
                  <a:lnTo>
                    <a:pt x="172400" y="27598"/>
                  </a:lnTo>
                  <a:lnTo>
                    <a:pt x="145758" y="27598"/>
                  </a:lnTo>
                  <a:cubicBezTo>
                    <a:pt x="145018" y="27599"/>
                    <a:pt x="144301" y="27346"/>
                    <a:pt x="143727" y="26882"/>
                  </a:cubicBezTo>
                  <a:lnTo>
                    <a:pt x="125208" y="9558"/>
                  </a:lnTo>
                  <a:lnTo>
                    <a:pt x="72879" y="0"/>
                  </a:lnTo>
                  <a:lnTo>
                    <a:pt x="5137" y="17204"/>
                  </a:lnTo>
                  <a:lnTo>
                    <a:pt x="0" y="43130"/>
                  </a:lnTo>
                  <a:lnTo>
                    <a:pt x="44564" y="20549"/>
                  </a:lnTo>
                  <a:cubicBezTo>
                    <a:pt x="45154" y="20424"/>
                    <a:pt x="45765" y="20424"/>
                    <a:pt x="46356" y="20549"/>
                  </a:cubicBezTo>
                  <a:lnTo>
                    <a:pt x="72401" y="24134"/>
                  </a:lnTo>
                  <a:cubicBezTo>
                    <a:pt x="73358" y="24270"/>
                    <a:pt x="74197" y="24844"/>
                    <a:pt x="74671" y="25687"/>
                  </a:cubicBezTo>
                  <a:cubicBezTo>
                    <a:pt x="75096" y="26511"/>
                    <a:pt x="75096" y="27491"/>
                    <a:pt x="74671" y="28315"/>
                  </a:cubicBezTo>
                  <a:lnTo>
                    <a:pt x="68458" y="41696"/>
                  </a:lnTo>
                  <a:lnTo>
                    <a:pt x="104300" y="40979"/>
                  </a:lnTo>
                  <a:cubicBezTo>
                    <a:pt x="104730" y="40856"/>
                    <a:pt x="105185" y="40856"/>
                    <a:pt x="105615" y="40979"/>
                  </a:cubicBezTo>
                  <a:lnTo>
                    <a:pt x="135602" y="54599"/>
                  </a:lnTo>
                  <a:lnTo>
                    <a:pt x="154479" y="54599"/>
                  </a:lnTo>
                  <a:cubicBezTo>
                    <a:pt x="155415" y="54617"/>
                    <a:pt x="156293" y="55056"/>
                    <a:pt x="156869" y="55794"/>
                  </a:cubicBezTo>
                  <a:lnTo>
                    <a:pt x="172042" y="77180"/>
                  </a:lnTo>
                  <a:lnTo>
                    <a:pt x="190202" y="72162"/>
                  </a:lnTo>
                  <a:cubicBezTo>
                    <a:pt x="191254" y="71857"/>
                    <a:pt x="192389" y="72130"/>
                    <a:pt x="193189" y="72879"/>
                  </a:cubicBezTo>
                  <a:lnTo>
                    <a:pt x="206570" y="86499"/>
                  </a:lnTo>
                  <a:cubicBezTo>
                    <a:pt x="207175" y="87140"/>
                    <a:pt x="207479" y="88009"/>
                    <a:pt x="207406" y="88888"/>
                  </a:cubicBezTo>
                  <a:cubicBezTo>
                    <a:pt x="207309" y="89797"/>
                    <a:pt x="206832" y="90622"/>
                    <a:pt x="206092" y="91158"/>
                  </a:cubicBezTo>
                  <a:lnTo>
                    <a:pt x="190202" y="101552"/>
                  </a:lnTo>
                  <a:lnTo>
                    <a:pt x="190202" y="110991"/>
                  </a:lnTo>
                  <a:lnTo>
                    <a:pt x="279210" y="101791"/>
                  </a:lnTo>
                  <a:lnTo>
                    <a:pt x="282435" y="952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76" name="Полилиния: фигура 2399">
              <a:extLst>
                <a:ext uri="{FF2B5EF4-FFF2-40B4-BE49-F238E27FC236}">
                  <a16:creationId xmlns:a16="http://schemas.microsoft.com/office/drawing/2014/main" id="{0B051214-839E-4A0D-9257-CD2AE08115FF}"/>
                </a:ext>
              </a:extLst>
            </p:cNvPr>
            <p:cNvSpPr/>
            <p:nvPr/>
          </p:nvSpPr>
          <p:spPr>
            <a:xfrm>
              <a:off x="3265673" y="4163589"/>
              <a:ext cx="59617" cy="27717"/>
            </a:xfrm>
            <a:custGeom>
              <a:avLst/>
              <a:gdLst>
                <a:gd name="connsiteX0" fmla="*/ 0 w 59617"/>
                <a:gd name="connsiteY0" fmla="*/ 4182 h 27717"/>
                <a:gd name="connsiteX1" fmla="*/ 25687 w 59617"/>
                <a:gd name="connsiteY1" fmla="*/ 27718 h 27717"/>
                <a:gd name="connsiteX2" fmla="*/ 59617 w 59617"/>
                <a:gd name="connsiteY2" fmla="*/ 18518 h 27717"/>
                <a:gd name="connsiteX3" fmla="*/ 36559 w 59617"/>
                <a:gd name="connsiteY3" fmla="*/ 0 h 27717"/>
                <a:gd name="connsiteX4" fmla="*/ 0 w 59617"/>
                <a:gd name="connsiteY4" fmla="*/ 4182 h 2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17" h="27717">
                  <a:moveTo>
                    <a:pt x="0" y="4182"/>
                  </a:moveTo>
                  <a:lnTo>
                    <a:pt x="25687" y="27718"/>
                  </a:lnTo>
                  <a:lnTo>
                    <a:pt x="59617" y="18518"/>
                  </a:lnTo>
                  <a:lnTo>
                    <a:pt x="36559" y="0"/>
                  </a:lnTo>
                  <a:lnTo>
                    <a:pt x="0" y="418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77" name="Полилиния: фигура 2400">
              <a:extLst>
                <a:ext uri="{FF2B5EF4-FFF2-40B4-BE49-F238E27FC236}">
                  <a16:creationId xmlns:a16="http://schemas.microsoft.com/office/drawing/2014/main" id="{2896EFDE-D6B6-4F94-9463-9E863A29D6D4}"/>
                </a:ext>
              </a:extLst>
            </p:cNvPr>
            <p:cNvSpPr/>
            <p:nvPr/>
          </p:nvSpPr>
          <p:spPr>
            <a:xfrm>
              <a:off x="3379053" y="4118189"/>
              <a:ext cx="72042" cy="65471"/>
            </a:xfrm>
            <a:custGeom>
              <a:avLst/>
              <a:gdLst>
                <a:gd name="connsiteX0" fmla="*/ 27360 w 72042"/>
                <a:gd name="connsiteY0" fmla="*/ 12425 h 65471"/>
                <a:gd name="connsiteX1" fmla="*/ 47909 w 72042"/>
                <a:gd name="connsiteY1" fmla="*/ 17443 h 65471"/>
                <a:gd name="connsiteX2" fmla="*/ 49821 w 72042"/>
                <a:gd name="connsiteY2" fmla="*/ 18877 h 65471"/>
                <a:gd name="connsiteX3" fmla="*/ 49821 w 72042"/>
                <a:gd name="connsiteY3" fmla="*/ 21266 h 65471"/>
                <a:gd name="connsiteX4" fmla="*/ 42891 w 72042"/>
                <a:gd name="connsiteY4" fmla="*/ 43011 h 65471"/>
                <a:gd name="connsiteX5" fmla="*/ 40024 w 72042"/>
                <a:gd name="connsiteY5" fmla="*/ 45042 h 65471"/>
                <a:gd name="connsiteX6" fmla="*/ 3345 w 72042"/>
                <a:gd name="connsiteY6" fmla="*/ 45042 h 65471"/>
                <a:gd name="connsiteX7" fmla="*/ 0 w 72042"/>
                <a:gd name="connsiteY7" fmla="*/ 56989 h 65471"/>
                <a:gd name="connsiteX8" fmla="*/ 57108 w 72042"/>
                <a:gd name="connsiteY8" fmla="*/ 62485 h 65471"/>
                <a:gd name="connsiteX9" fmla="*/ 58303 w 72042"/>
                <a:gd name="connsiteY9" fmla="*/ 62485 h 65471"/>
                <a:gd name="connsiteX10" fmla="*/ 63679 w 72042"/>
                <a:gd name="connsiteY10" fmla="*/ 65472 h 65471"/>
                <a:gd name="connsiteX11" fmla="*/ 63679 w 72042"/>
                <a:gd name="connsiteY11" fmla="*/ 39307 h 65471"/>
                <a:gd name="connsiteX12" fmla="*/ 64516 w 72042"/>
                <a:gd name="connsiteY12" fmla="*/ 37156 h 65471"/>
                <a:gd name="connsiteX13" fmla="*/ 72042 w 72042"/>
                <a:gd name="connsiteY13" fmla="*/ 29868 h 65471"/>
                <a:gd name="connsiteX14" fmla="*/ 72042 w 72042"/>
                <a:gd name="connsiteY14" fmla="*/ 0 h 65471"/>
                <a:gd name="connsiteX15" fmla="*/ 36200 w 72042"/>
                <a:gd name="connsiteY15" fmla="*/ 0 h 6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42" h="65471">
                  <a:moveTo>
                    <a:pt x="27360" y="12425"/>
                  </a:moveTo>
                  <a:lnTo>
                    <a:pt x="47909" y="17443"/>
                  </a:lnTo>
                  <a:cubicBezTo>
                    <a:pt x="48718" y="17634"/>
                    <a:pt x="49411" y="18154"/>
                    <a:pt x="49821" y="18877"/>
                  </a:cubicBezTo>
                  <a:cubicBezTo>
                    <a:pt x="50185" y="19632"/>
                    <a:pt x="50185" y="20512"/>
                    <a:pt x="49821" y="21266"/>
                  </a:cubicBezTo>
                  <a:lnTo>
                    <a:pt x="42891" y="43011"/>
                  </a:lnTo>
                  <a:cubicBezTo>
                    <a:pt x="42477" y="44238"/>
                    <a:pt x="41319" y="45058"/>
                    <a:pt x="40024" y="45042"/>
                  </a:cubicBezTo>
                  <a:lnTo>
                    <a:pt x="3345" y="45042"/>
                  </a:lnTo>
                  <a:lnTo>
                    <a:pt x="0" y="56989"/>
                  </a:lnTo>
                  <a:lnTo>
                    <a:pt x="57108" y="62485"/>
                  </a:lnTo>
                  <a:lnTo>
                    <a:pt x="58303" y="62485"/>
                  </a:lnTo>
                  <a:lnTo>
                    <a:pt x="63679" y="65472"/>
                  </a:lnTo>
                  <a:lnTo>
                    <a:pt x="63679" y="39307"/>
                  </a:lnTo>
                  <a:cubicBezTo>
                    <a:pt x="63645" y="38505"/>
                    <a:pt x="63948" y="37724"/>
                    <a:pt x="64516" y="37156"/>
                  </a:cubicBezTo>
                  <a:lnTo>
                    <a:pt x="72042" y="29868"/>
                  </a:lnTo>
                  <a:lnTo>
                    <a:pt x="72042" y="0"/>
                  </a:lnTo>
                  <a:lnTo>
                    <a:pt x="3620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78" name="Полилиния: фигура 2401">
              <a:extLst>
                <a:ext uri="{FF2B5EF4-FFF2-40B4-BE49-F238E27FC236}">
                  <a16:creationId xmlns:a16="http://schemas.microsoft.com/office/drawing/2014/main" id="{07347134-402B-4816-A232-5A32D0191851}"/>
                </a:ext>
              </a:extLst>
            </p:cNvPr>
            <p:cNvSpPr/>
            <p:nvPr/>
          </p:nvSpPr>
          <p:spPr>
            <a:xfrm>
              <a:off x="3448945" y="4118309"/>
              <a:ext cx="87813" cy="72878"/>
            </a:xfrm>
            <a:custGeom>
              <a:avLst/>
              <a:gdLst>
                <a:gd name="connsiteX0" fmla="*/ 32138 w 87813"/>
                <a:gd name="connsiteY0" fmla="*/ 53763 h 72878"/>
                <a:gd name="connsiteX1" fmla="*/ 34169 w 87813"/>
                <a:gd name="connsiteY1" fmla="*/ 53166 h 72878"/>
                <a:gd name="connsiteX2" fmla="*/ 77658 w 87813"/>
                <a:gd name="connsiteY2" fmla="*/ 56152 h 72878"/>
                <a:gd name="connsiteX3" fmla="*/ 87813 w 87813"/>
                <a:gd name="connsiteY3" fmla="*/ 42772 h 72878"/>
                <a:gd name="connsiteX4" fmla="*/ 45519 w 87813"/>
                <a:gd name="connsiteY4" fmla="*/ 8363 h 72878"/>
                <a:gd name="connsiteX5" fmla="*/ 8363 w 87813"/>
                <a:gd name="connsiteY5" fmla="*/ 0 h 72878"/>
                <a:gd name="connsiteX6" fmla="*/ 8363 w 87813"/>
                <a:gd name="connsiteY6" fmla="*/ 31183 h 72878"/>
                <a:gd name="connsiteX7" fmla="*/ 7527 w 87813"/>
                <a:gd name="connsiteY7" fmla="*/ 33333 h 72878"/>
                <a:gd name="connsiteX8" fmla="*/ 0 w 87813"/>
                <a:gd name="connsiteY8" fmla="*/ 40621 h 72878"/>
                <a:gd name="connsiteX9" fmla="*/ 0 w 87813"/>
                <a:gd name="connsiteY9" fmla="*/ 68936 h 72878"/>
                <a:gd name="connsiteX10" fmla="*/ 6810 w 87813"/>
                <a:gd name="connsiteY10" fmla="*/ 72879 h 7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813" h="72878">
                  <a:moveTo>
                    <a:pt x="32138" y="53763"/>
                  </a:moveTo>
                  <a:cubicBezTo>
                    <a:pt x="32708" y="53301"/>
                    <a:pt x="33440" y="53086"/>
                    <a:pt x="34169" y="53166"/>
                  </a:cubicBezTo>
                  <a:lnTo>
                    <a:pt x="77658" y="56152"/>
                  </a:lnTo>
                  <a:lnTo>
                    <a:pt x="87813" y="42772"/>
                  </a:lnTo>
                  <a:lnTo>
                    <a:pt x="45519" y="8363"/>
                  </a:lnTo>
                  <a:lnTo>
                    <a:pt x="8363" y="0"/>
                  </a:lnTo>
                  <a:lnTo>
                    <a:pt x="8363" y="31183"/>
                  </a:lnTo>
                  <a:cubicBezTo>
                    <a:pt x="8398" y="31985"/>
                    <a:pt x="8094" y="32765"/>
                    <a:pt x="7527" y="33333"/>
                  </a:cubicBezTo>
                  <a:lnTo>
                    <a:pt x="0" y="40621"/>
                  </a:lnTo>
                  <a:lnTo>
                    <a:pt x="0" y="68936"/>
                  </a:lnTo>
                  <a:lnTo>
                    <a:pt x="6810" y="728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79" name="Полилиния: фигура 2402">
              <a:extLst>
                <a:ext uri="{FF2B5EF4-FFF2-40B4-BE49-F238E27FC236}">
                  <a16:creationId xmlns:a16="http://schemas.microsoft.com/office/drawing/2014/main" id="{FB3BF35C-535E-4138-BE53-6508A00E8549}"/>
                </a:ext>
              </a:extLst>
            </p:cNvPr>
            <p:cNvSpPr/>
            <p:nvPr/>
          </p:nvSpPr>
          <p:spPr>
            <a:xfrm>
              <a:off x="3148111" y="4434436"/>
              <a:ext cx="158660" cy="74551"/>
            </a:xfrm>
            <a:custGeom>
              <a:avLst/>
              <a:gdLst>
                <a:gd name="connsiteX0" fmla="*/ 144324 w 158660"/>
                <a:gd name="connsiteY0" fmla="*/ 27479 h 74551"/>
                <a:gd name="connsiteX1" fmla="*/ 117801 w 158660"/>
                <a:gd name="connsiteY1" fmla="*/ 6929 h 74551"/>
                <a:gd name="connsiteX2" fmla="*/ 89127 w 158660"/>
                <a:gd name="connsiteY2" fmla="*/ 0 h 74551"/>
                <a:gd name="connsiteX3" fmla="*/ 46595 w 158660"/>
                <a:gd name="connsiteY3" fmla="*/ 23895 h 74551"/>
                <a:gd name="connsiteX4" fmla="*/ 44205 w 158660"/>
                <a:gd name="connsiteY4" fmla="*/ 23895 h 74551"/>
                <a:gd name="connsiteX5" fmla="*/ 26523 w 158660"/>
                <a:gd name="connsiteY5" fmla="*/ 18040 h 74551"/>
                <a:gd name="connsiteX6" fmla="*/ 25687 w 158660"/>
                <a:gd name="connsiteY6" fmla="*/ 18040 h 74551"/>
                <a:gd name="connsiteX7" fmla="*/ 6451 w 158660"/>
                <a:gd name="connsiteY7" fmla="*/ 2867 h 74551"/>
                <a:gd name="connsiteX8" fmla="*/ 0 w 158660"/>
                <a:gd name="connsiteY8" fmla="*/ 9319 h 74551"/>
                <a:gd name="connsiteX9" fmla="*/ 7407 w 158660"/>
                <a:gd name="connsiteY9" fmla="*/ 25687 h 74551"/>
                <a:gd name="connsiteX10" fmla="*/ 7407 w 158660"/>
                <a:gd name="connsiteY10" fmla="*/ 28196 h 74551"/>
                <a:gd name="connsiteX11" fmla="*/ 1911 w 158660"/>
                <a:gd name="connsiteY11" fmla="*/ 40143 h 74551"/>
                <a:gd name="connsiteX12" fmla="*/ 22700 w 158660"/>
                <a:gd name="connsiteY12" fmla="*/ 38590 h 74551"/>
                <a:gd name="connsiteX13" fmla="*/ 25089 w 158660"/>
                <a:gd name="connsiteY13" fmla="*/ 39426 h 74551"/>
                <a:gd name="connsiteX14" fmla="*/ 50179 w 158660"/>
                <a:gd name="connsiteY14" fmla="*/ 66308 h 74551"/>
                <a:gd name="connsiteX15" fmla="*/ 69533 w 158660"/>
                <a:gd name="connsiteY15" fmla="*/ 60334 h 74551"/>
                <a:gd name="connsiteX16" fmla="*/ 60095 w 158660"/>
                <a:gd name="connsiteY16" fmla="*/ 43488 h 74551"/>
                <a:gd name="connsiteX17" fmla="*/ 60693 w 158660"/>
                <a:gd name="connsiteY17" fmla="*/ 39904 h 74551"/>
                <a:gd name="connsiteX18" fmla="*/ 86857 w 158660"/>
                <a:gd name="connsiteY18" fmla="*/ 14934 h 74551"/>
                <a:gd name="connsiteX19" fmla="*/ 90322 w 158660"/>
                <a:gd name="connsiteY19" fmla="*/ 14934 h 74551"/>
                <a:gd name="connsiteX20" fmla="*/ 120668 w 158660"/>
                <a:gd name="connsiteY20" fmla="*/ 32855 h 74551"/>
                <a:gd name="connsiteX21" fmla="*/ 122102 w 158660"/>
                <a:gd name="connsiteY21" fmla="*/ 35603 h 74551"/>
                <a:gd name="connsiteX22" fmla="*/ 121026 w 158660"/>
                <a:gd name="connsiteY22" fmla="*/ 52568 h 74551"/>
                <a:gd name="connsiteX23" fmla="*/ 139545 w 158660"/>
                <a:gd name="connsiteY23" fmla="*/ 74551 h 74551"/>
                <a:gd name="connsiteX24" fmla="*/ 156271 w 158660"/>
                <a:gd name="connsiteY24" fmla="*/ 53524 h 74551"/>
                <a:gd name="connsiteX25" fmla="*/ 158661 w 158660"/>
                <a:gd name="connsiteY25" fmla="*/ 44444 h 7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660" h="74551">
                  <a:moveTo>
                    <a:pt x="144324" y="27479"/>
                  </a:moveTo>
                  <a:lnTo>
                    <a:pt x="117801" y="6929"/>
                  </a:lnTo>
                  <a:lnTo>
                    <a:pt x="89127" y="0"/>
                  </a:lnTo>
                  <a:lnTo>
                    <a:pt x="46595" y="23895"/>
                  </a:lnTo>
                  <a:cubicBezTo>
                    <a:pt x="45827" y="24201"/>
                    <a:pt x="44972" y="24201"/>
                    <a:pt x="44205" y="23895"/>
                  </a:cubicBezTo>
                  <a:lnTo>
                    <a:pt x="26523" y="18040"/>
                  </a:lnTo>
                  <a:lnTo>
                    <a:pt x="25687" y="18040"/>
                  </a:lnTo>
                  <a:lnTo>
                    <a:pt x="6451" y="2867"/>
                  </a:lnTo>
                  <a:lnTo>
                    <a:pt x="0" y="9319"/>
                  </a:lnTo>
                  <a:lnTo>
                    <a:pt x="7407" y="25687"/>
                  </a:lnTo>
                  <a:cubicBezTo>
                    <a:pt x="7760" y="26486"/>
                    <a:pt x="7760" y="27397"/>
                    <a:pt x="7407" y="28196"/>
                  </a:cubicBezTo>
                  <a:lnTo>
                    <a:pt x="1911" y="40143"/>
                  </a:lnTo>
                  <a:lnTo>
                    <a:pt x="22700" y="38590"/>
                  </a:lnTo>
                  <a:cubicBezTo>
                    <a:pt x="23587" y="38441"/>
                    <a:pt x="24488" y="38757"/>
                    <a:pt x="25089" y="39426"/>
                  </a:cubicBezTo>
                  <a:lnTo>
                    <a:pt x="50179" y="66308"/>
                  </a:lnTo>
                  <a:lnTo>
                    <a:pt x="69533" y="60334"/>
                  </a:lnTo>
                  <a:lnTo>
                    <a:pt x="60095" y="43488"/>
                  </a:lnTo>
                  <a:cubicBezTo>
                    <a:pt x="59502" y="42289"/>
                    <a:pt x="59743" y="40845"/>
                    <a:pt x="60693" y="39904"/>
                  </a:cubicBezTo>
                  <a:lnTo>
                    <a:pt x="86857" y="14934"/>
                  </a:lnTo>
                  <a:cubicBezTo>
                    <a:pt x="87881" y="14158"/>
                    <a:pt x="89298" y="14158"/>
                    <a:pt x="90322" y="14934"/>
                  </a:cubicBezTo>
                  <a:lnTo>
                    <a:pt x="120668" y="32855"/>
                  </a:lnTo>
                  <a:cubicBezTo>
                    <a:pt x="121621" y="33432"/>
                    <a:pt x="122174" y="34492"/>
                    <a:pt x="122102" y="35603"/>
                  </a:cubicBezTo>
                  <a:lnTo>
                    <a:pt x="121026" y="52568"/>
                  </a:lnTo>
                  <a:lnTo>
                    <a:pt x="139545" y="74551"/>
                  </a:lnTo>
                  <a:lnTo>
                    <a:pt x="156271" y="53524"/>
                  </a:lnTo>
                  <a:lnTo>
                    <a:pt x="158661" y="444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80" name="Полилиния: фигура 2403">
              <a:extLst>
                <a:ext uri="{FF2B5EF4-FFF2-40B4-BE49-F238E27FC236}">
                  <a16:creationId xmlns:a16="http://schemas.microsoft.com/office/drawing/2014/main" id="{8C1E5534-8135-43BC-ADAB-875EB4515009}"/>
                </a:ext>
              </a:extLst>
            </p:cNvPr>
            <p:cNvSpPr/>
            <p:nvPr/>
          </p:nvSpPr>
          <p:spPr>
            <a:xfrm>
              <a:off x="3287058" y="4487960"/>
              <a:ext cx="16726" cy="21027"/>
            </a:xfrm>
            <a:custGeom>
              <a:avLst/>
              <a:gdLst>
                <a:gd name="connsiteX0" fmla="*/ 0 w 16726"/>
                <a:gd name="connsiteY0" fmla="*/ 21027 h 21027"/>
                <a:gd name="connsiteX1" fmla="*/ 16726 w 16726"/>
                <a:gd name="connsiteY1" fmla="*/ 0 h 21027"/>
                <a:gd name="connsiteX2" fmla="*/ 0 w 16726"/>
                <a:gd name="connsiteY2" fmla="*/ 21027 h 21027"/>
                <a:gd name="connsiteX3" fmla="*/ 0 w 16726"/>
                <a:gd name="connsiteY3" fmla="*/ 21027 h 21027"/>
              </a:gdLst>
              <a:ahLst/>
              <a:cxnLst>
                <a:cxn ang="0">
                  <a:pos x="connsiteX0" y="connsiteY0"/>
                </a:cxn>
                <a:cxn ang="0">
                  <a:pos x="connsiteX1" y="connsiteY1"/>
                </a:cxn>
                <a:cxn ang="0">
                  <a:pos x="connsiteX2" y="connsiteY2"/>
                </a:cxn>
                <a:cxn ang="0">
                  <a:pos x="connsiteX3" y="connsiteY3"/>
                </a:cxn>
              </a:cxnLst>
              <a:rect l="l" t="t" r="r" b="b"/>
              <a:pathLst>
                <a:path w="16726" h="21027">
                  <a:moveTo>
                    <a:pt x="0" y="21027"/>
                  </a:moveTo>
                  <a:lnTo>
                    <a:pt x="16726" y="0"/>
                  </a:lnTo>
                  <a:lnTo>
                    <a:pt x="0" y="21027"/>
                  </a:lnTo>
                  <a:lnTo>
                    <a:pt x="0" y="210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81" name="Полилиния: фигура 2404">
              <a:extLst>
                <a:ext uri="{FF2B5EF4-FFF2-40B4-BE49-F238E27FC236}">
                  <a16:creationId xmlns:a16="http://schemas.microsoft.com/office/drawing/2014/main" id="{85755359-D0E9-42A1-8B2C-8D988F14B23C}"/>
                </a:ext>
              </a:extLst>
            </p:cNvPr>
            <p:cNvSpPr/>
            <p:nvPr/>
          </p:nvSpPr>
          <p:spPr>
            <a:xfrm>
              <a:off x="3067347" y="4383420"/>
              <a:ext cx="82795" cy="88051"/>
            </a:xfrm>
            <a:custGeom>
              <a:avLst/>
              <a:gdLst>
                <a:gd name="connsiteX0" fmla="*/ 41099 w 82795"/>
                <a:gd name="connsiteY0" fmla="*/ 18040 h 88051"/>
                <a:gd name="connsiteX1" fmla="*/ 38948 w 82795"/>
                <a:gd name="connsiteY1" fmla="*/ 17085 h 88051"/>
                <a:gd name="connsiteX2" fmla="*/ 27718 w 82795"/>
                <a:gd name="connsiteY2" fmla="*/ 5137 h 88051"/>
                <a:gd name="connsiteX3" fmla="*/ 14337 w 82795"/>
                <a:gd name="connsiteY3" fmla="*/ 0 h 88051"/>
                <a:gd name="connsiteX4" fmla="*/ 0 w 82795"/>
                <a:gd name="connsiteY4" fmla="*/ 6571 h 88051"/>
                <a:gd name="connsiteX5" fmla="*/ 0 w 82795"/>
                <a:gd name="connsiteY5" fmla="*/ 34528 h 88051"/>
                <a:gd name="connsiteX6" fmla="*/ 52210 w 82795"/>
                <a:gd name="connsiteY6" fmla="*/ 59498 h 88051"/>
                <a:gd name="connsiteX7" fmla="*/ 54002 w 82795"/>
                <a:gd name="connsiteY7" fmla="*/ 62246 h 88051"/>
                <a:gd name="connsiteX8" fmla="*/ 54002 w 82795"/>
                <a:gd name="connsiteY8" fmla="*/ 77060 h 88051"/>
                <a:gd name="connsiteX9" fmla="*/ 63560 w 82795"/>
                <a:gd name="connsiteY9" fmla="*/ 82317 h 88051"/>
                <a:gd name="connsiteX10" fmla="*/ 70728 w 82795"/>
                <a:gd name="connsiteY10" fmla="*/ 79211 h 88051"/>
                <a:gd name="connsiteX11" fmla="*/ 71923 w 82795"/>
                <a:gd name="connsiteY11" fmla="*/ 79211 h 88051"/>
                <a:gd name="connsiteX12" fmla="*/ 74551 w 82795"/>
                <a:gd name="connsiteY12" fmla="*/ 80884 h 88051"/>
                <a:gd name="connsiteX13" fmla="*/ 78255 w 82795"/>
                <a:gd name="connsiteY13" fmla="*/ 88052 h 88051"/>
                <a:gd name="connsiteX14" fmla="*/ 82676 w 82795"/>
                <a:gd name="connsiteY14" fmla="*/ 78255 h 88051"/>
                <a:gd name="connsiteX15" fmla="*/ 75029 w 82795"/>
                <a:gd name="connsiteY15" fmla="*/ 61170 h 88051"/>
                <a:gd name="connsiteX16" fmla="*/ 75029 w 82795"/>
                <a:gd name="connsiteY16" fmla="*/ 57825 h 88051"/>
                <a:gd name="connsiteX17" fmla="*/ 82795 w 82795"/>
                <a:gd name="connsiteY17" fmla="*/ 49940 h 88051"/>
                <a:gd name="connsiteX18" fmla="*/ 57228 w 82795"/>
                <a:gd name="connsiteY18" fmla="*/ 18877 h 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795" h="88051">
                  <a:moveTo>
                    <a:pt x="41099" y="18040"/>
                  </a:moveTo>
                  <a:cubicBezTo>
                    <a:pt x="40281" y="18029"/>
                    <a:pt x="39504" y="17684"/>
                    <a:pt x="38948" y="17085"/>
                  </a:cubicBezTo>
                  <a:lnTo>
                    <a:pt x="27718" y="5137"/>
                  </a:lnTo>
                  <a:lnTo>
                    <a:pt x="14337" y="0"/>
                  </a:lnTo>
                  <a:lnTo>
                    <a:pt x="0" y="6571"/>
                  </a:lnTo>
                  <a:lnTo>
                    <a:pt x="0" y="34528"/>
                  </a:lnTo>
                  <a:lnTo>
                    <a:pt x="52210" y="59498"/>
                  </a:lnTo>
                  <a:cubicBezTo>
                    <a:pt x="53302" y="59974"/>
                    <a:pt x="54006" y="61054"/>
                    <a:pt x="54002" y="62246"/>
                  </a:cubicBezTo>
                  <a:lnTo>
                    <a:pt x="54002" y="77060"/>
                  </a:lnTo>
                  <a:lnTo>
                    <a:pt x="63560" y="82317"/>
                  </a:lnTo>
                  <a:lnTo>
                    <a:pt x="70728" y="79211"/>
                  </a:lnTo>
                  <a:lnTo>
                    <a:pt x="71923" y="79211"/>
                  </a:lnTo>
                  <a:cubicBezTo>
                    <a:pt x="73052" y="79202"/>
                    <a:pt x="74081" y="79857"/>
                    <a:pt x="74551" y="80884"/>
                  </a:cubicBezTo>
                  <a:lnTo>
                    <a:pt x="78255" y="88052"/>
                  </a:lnTo>
                  <a:lnTo>
                    <a:pt x="82676" y="78255"/>
                  </a:lnTo>
                  <a:lnTo>
                    <a:pt x="75029" y="61170"/>
                  </a:lnTo>
                  <a:cubicBezTo>
                    <a:pt x="74406" y="60142"/>
                    <a:pt x="74406" y="58853"/>
                    <a:pt x="75029" y="57825"/>
                  </a:cubicBezTo>
                  <a:lnTo>
                    <a:pt x="82795" y="49940"/>
                  </a:lnTo>
                  <a:lnTo>
                    <a:pt x="57228" y="1887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82" name="Полилиния: фигура 2405">
              <a:extLst>
                <a:ext uri="{FF2B5EF4-FFF2-40B4-BE49-F238E27FC236}">
                  <a16:creationId xmlns:a16="http://schemas.microsoft.com/office/drawing/2014/main" id="{38E521CF-6819-459E-BC57-68FC39971BA3}"/>
                </a:ext>
              </a:extLst>
            </p:cNvPr>
            <p:cNvSpPr/>
            <p:nvPr/>
          </p:nvSpPr>
          <p:spPr>
            <a:xfrm>
              <a:off x="3142496" y="4432524"/>
              <a:ext cx="7765" cy="7885"/>
            </a:xfrm>
            <a:custGeom>
              <a:avLst/>
              <a:gdLst>
                <a:gd name="connsiteX0" fmla="*/ 7766 w 7765"/>
                <a:gd name="connsiteY0" fmla="*/ 0 h 7885"/>
                <a:gd name="connsiteX1" fmla="*/ 7766 w 7765"/>
                <a:gd name="connsiteY1" fmla="*/ 0 h 7885"/>
                <a:gd name="connsiteX2" fmla="*/ 0 w 7765"/>
                <a:gd name="connsiteY2" fmla="*/ 7885 h 7885"/>
                <a:gd name="connsiteX3" fmla="*/ 7766 w 7765"/>
                <a:gd name="connsiteY3" fmla="*/ 0 h 7885"/>
              </a:gdLst>
              <a:ahLst/>
              <a:cxnLst>
                <a:cxn ang="0">
                  <a:pos x="connsiteX0" y="connsiteY0"/>
                </a:cxn>
                <a:cxn ang="0">
                  <a:pos x="connsiteX1" y="connsiteY1"/>
                </a:cxn>
                <a:cxn ang="0">
                  <a:pos x="connsiteX2" y="connsiteY2"/>
                </a:cxn>
                <a:cxn ang="0">
                  <a:pos x="connsiteX3" y="connsiteY3"/>
                </a:cxn>
              </a:cxnLst>
              <a:rect l="l" t="t" r="r" b="b"/>
              <a:pathLst>
                <a:path w="7765" h="7885">
                  <a:moveTo>
                    <a:pt x="7766" y="0"/>
                  </a:moveTo>
                  <a:lnTo>
                    <a:pt x="7766" y="0"/>
                  </a:lnTo>
                  <a:lnTo>
                    <a:pt x="0" y="7885"/>
                  </a:lnTo>
                  <a:lnTo>
                    <a:pt x="776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83" name="Полилиния: фигура 2406">
              <a:extLst>
                <a:ext uri="{FF2B5EF4-FFF2-40B4-BE49-F238E27FC236}">
                  <a16:creationId xmlns:a16="http://schemas.microsoft.com/office/drawing/2014/main" id="{C20CD32F-4841-4DFD-BE40-7B3090E7981C}"/>
                </a:ext>
              </a:extLst>
            </p:cNvPr>
            <p:cNvSpPr/>
            <p:nvPr/>
          </p:nvSpPr>
          <p:spPr>
            <a:xfrm>
              <a:off x="3022066" y="4272310"/>
              <a:ext cx="111946" cy="123416"/>
            </a:xfrm>
            <a:custGeom>
              <a:avLst/>
              <a:gdLst>
                <a:gd name="connsiteX0" fmla="*/ 97012 w 111946"/>
                <a:gd name="connsiteY0" fmla="*/ 121027 h 123416"/>
                <a:gd name="connsiteX1" fmla="*/ 102389 w 111946"/>
                <a:gd name="connsiteY1" fmla="*/ 44444 h 123416"/>
                <a:gd name="connsiteX2" fmla="*/ 102389 w 111946"/>
                <a:gd name="connsiteY2" fmla="*/ 43608 h 123416"/>
                <a:gd name="connsiteX3" fmla="*/ 111947 w 111946"/>
                <a:gd name="connsiteY3" fmla="*/ 18279 h 123416"/>
                <a:gd name="connsiteX4" fmla="*/ 106092 w 111946"/>
                <a:gd name="connsiteY4" fmla="*/ 5496 h 123416"/>
                <a:gd name="connsiteX5" fmla="*/ 106092 w 111946"/>
                <a:gd name="connsiteY5" fmla="*/ 2389 h 123416"/>
                <a:gd name="connsiteX6" fmla="*/ 108004 w 111946"/>
                <a:gd name="connsiteY6" fmla="*/ 0 h 123416"/>
                <a:gd name="connsiteX7" fmla="*/ 102508 w 111946"/>
                <a:gd name="connsiteY7" fmla="*/ 0 h 123416"/>
                <a:gd name="connsiteX8" fmla="*/ 83392 w 111946"/>
                <a:gd name="connsiteY8" fmla="*/ 11947 h 123416"/>
                <a:gd name="connsiteX9" fmla="*/ 80525 w 111946"/>
                <a:gd name="connsiteY9" fmla="*/ 11947 h 123416"/>
                <a:gd name="connsiteX10" fmla="*/ 70609 w 111946"/>
                <a:gd name="connsiteY10" fmla="*/ 6929 h 123416"/>
                <a:gd name="connsiteX11" fmla="*/ 48626 w 111946"/>
                <a:gd name="connsiteY11" fmla="*/ 31660 h 123416"/>
                <a:gd name="connsiteX12" fmla="*/ 45041 w 111946"/>
                <a:gd name="connsiteY12" fmla="*/ 32258 h 123416"/>
                <a:gd name="connsiteX13" fmla="*/ 36798 w 111946"/>
                <a:gd name="connsiteY13" fmla="*/ 27957 h 123416"/>
                <a:gd name="connsiteX14" fmla="*/ 20549 w 111946"/>
                <a:gd name="connsiteY14" fmla="*/ 35484 h 123416"/>
                <a:gd name="connsiteX15" fmla="*/ 21744 w 111946"/>
                <a:gd name="connsiteY15" fmla="*/ 49701 h 123416"/>
                <a:gd name="connsiteX16" fmla="*/ 19952 w 111946"/>
                <a:gd name="connsiteY16" fmla="*/ 52688 h 123416"/>
                <a:gd name="connsiteX17" fmla="*/ 2509 w 111946"/>
                <a:gd name="connsiteY17" fmla="*/ 59976 h 123416"/>
                <a:gd name="connsiteX18" fmla="*/ 0 w 111946"/>
                <a:gd name="connsiteY18" fmla="*/ 64396 h 123416"/>
                <a:gd name="connsiteX19" fmla="*/ 14337 w 111946"/>
                <a:gd name="connsiteY19" fmla="*/ 79450 h 123416"/>
                <a:gd name="connsiteX20" fmla="*/ 42891 w 111946"/>
                <a:gd name="connsiteY20" fmla="*/ 111708 h 123416"/>
                <a:gd name="connsiteX21" fmla="*/ 58064 w 111946"/>
                <a:gd name="connsiteY21" fmla="*/ 104778 h 123416"/>
                <a:gd name="connsiteX22" fmla="*/ 60454 w 111946"/>
                <a:gd name="connsiteY22" fmla="*/ 104778 h 123416"/>
                <a:gd name="connsiteX23" fmla="*/ 75627 w 111946"/>
                <a:gd name="connsiteY23" fmla="*/ 110632 h 123416"/>
                <a:gd name="connsiteX24" fmla="*/ 76702 w 111946"/>
                <a:gd name="connsiteY24" fmla="*/ 111469 h 123416"/>
                <a:gd name="connsiteX25" fmla="*/ 87574 w 111946"/>
                <a:gd name="connsiteY25" fmla="*/ 123416 h 123416"/>
                <a:gd name="connsiteX26" fmla="*/ 96893 w 111946"/>
                <a:gd name="connsiteY26" fmla="*/ 123416 h 123416"/>
                <a:gd name="connsiteX27" fmla="*/ 97012 w 111946"/>
                <a:gd name="connsiteY27" fmla="*/ 121027 h 1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946" h="123416">
                  <a:moveTo>
                    <a:pt x="97012" y="121027"/>
                  </a:moveTo>
                  <a:lnTo>
                    <a:pt x="102389" y="44444"/>
                  </a:lnTo>
                  <a:cubicBezTo>
                    <a:pt x="102373" y="44166"/>
                    <a:pt x="102373" y="43886"/>
                    <a:pt x="102389" y="43608"/>
                  </a:cubicBezTo>
                  <a:lnTo>
                    <a:pt x="111947" y="18279"/>
                  </a:lnTo>
                  <a:lnTo>
                    <a:pt x="106092" y="5496"/>
                  </a:lnTo>
                  <a:cubicBezTo>
                    <a:pt x="105451" y="4560"/>
                    <a:pt x="105451" y="3326"/>
                    <a:pt x="106092" y="2389"/>
                  </a:cubicBezTo>
                  <a:lnTo>
                    <a:pt x="108004" y="0"/>
                  </a:lnTo>
                  <a:lnTo>
                    <a:pt x="102508" y="0"/>
                  </a:lnTo>
                  <a:lnTo>
                    <a:pt x="83392" y="11947"/>
                  </a:lnTo>
                  <a:cubicBezTo>
                    <a:pt x="82494" y="12415"/>
                    <a:pt x="81424" y="12415"/>
                    <a:pt x="80525" y="11947"/>
                  </a:cubicBezTo>
                  <a:lnTo>
                    <a:pt x="70609" y="6929"/>
                  </a:lnTo>
                  <a:lnTo>
                    <a:pt x="48626" y="31660"/>
                  </a:lnTo>
                  <a:cubicBezTo>
                    <a:pt x="47684" y="32610"/>
                    <a:pt x="46240" y="32851"/>
                    <a:pt x="45041" y="32258"/>
                  </a:cubicBezTo>
                  <a:lnTo>
                    <a:pt x="36798" y="27957"/>
                  </a:lnTo>
                  <a:lnTo>
                    <a:pt x="20549" y="35484"/>
                  </a:lnTo>
                  <a:lnTo>
                    <a:pt x="21744" y="49701"/>
                  </a:lnTo>
                  <a:cubicBezTo>
                    <a:pt x="21889" y="50987"/>
                    <a:pt x="21155" y="52211"/>
                    <a:pt x="19952" y="52688"/>
                  </a:cubicBezTo>
                  <a:lnTo>
                    <a:pt x="2509" y="59976"/>
                  </a:lnTo>
                  <a:lnTo>
                    <a:pt x="0" y="64396"/>
                  </a:lnTo>
                  <a:lnTo>
                    <a:pt x="14337" y="79450"/>
                  </a:lnTo>
                  <a:lnTo>
                    <a:pt x="42891" y="111708"/>
                  </a:lnTo>
                  <a:lnTo>
                    <a:pt x="58064" y="104778"/>
                  </a:lnTo>
                  <a:cubicBezTo>
                    <a:pt x="58833" y="104484"/>
                    <a:pt x="59684" y="104484"/>
                    <a:pt x="60454" y="104778"/>
                  </a:cubicBezTo>
                  <a:lnTo>
                    <a:pt x="75627" y="110632"/>
                  </a:lnTo>
                  <a:cubicBezTo>
                    <a:pt x="76059" y="110801"/>
                    <a:pt x="76432" y="111091"/>
                    <a:pt x="76702" y="111469"/>
                  </a:cubicBezTo>
                  <a:lnTo>
                    <a:pt x="87574" y="123416"/>
                  </a:lnTo>
                  <a:lnTo>
                    <a:pt x="96893" y="123416"/>
                  </a:lnTo>
                  <a:cubicBezTo>
                    <a:pt x="96547" y="122647"/>
                    <a:pt x="96591" y="121758"/>
                    <a:pt x="97012" y="12102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84" name="Полилиния: фигура 2407">
              <a:extLst>
                <a:ext uri="{FF2B5EF4-FFF2-40B4-BE49-F238E27FC236}">
                  <a16:creationId xmlns:a16="http://schemas.microsoft.com/office/drawing/2014/main" id="{11D670DC-8369-4B25-8F9F-63BAB8DB0C1C}"/>
                </a:ext>
              </a:extLst>
            </p:cNvPr>
            <p:cNvSpPr/>
            <p:nvPr/>
          </p:nvSpPr>
          <p:spPr>
            <a:xfrm>
              <a:off x="2947037" y="4288081"/>
              <a:ext cx="65232" cy="38709"/>
            </a:xfrm>
            <a:custGeom>
              <a:avLst/>
              <a:gdLst>
                <a:gd name="connsiteX0" fmla="*/ 13620 w 65232"/>
                <a:gd name="connsiteY0" fmla="*/ 3465 h 38709"/>
                <a:gd name="connsiteX1" fmla="*/ 0 w 65232"/>
                <a:gd name="connsiteY1" fmla="*/ 20430 h 38709"/>
                <a:gd name="connsiteX2" fmla="*/ 34528 w 65232"/>
                <a:gd name="connsiteY2" fmla="*/ 35484 h 38709"/>
                <a:gd name="connsiteX3" fmla="*/ 54719 w 65232"/>
                <a:gd name="connsiteY3" fmla="*/ 38709 h 38709"/>
                <a:gd name="connsiteX4" fmla="*/ 61529 w 65232"/>
                <a:gd name="connsiteY4" fmla="*/ 30824 h 38709"/>
                <a:gd name="connsiteX5" fmla="*/ 65232 w 65232"/>
                <a:gd name="connsiteY5" fmla="*/ 15412 h 38709"/>
                <a:gd name="connsiteX6" fmla="*/ 44444 w 65232"/>
                <a:gd name="connsiteY6" fmla="*/ 12545 h 38709"/>
                <a:gd name="connsiteX7" fmla="*/ 43011 w 65232"/>
                <a:gd name="connsiteY7" fmla="*/ 11947 h 38709"/>
                <a:gd name="connsiteX8" fmla="*/ 27837 w 65232"/>
                <a:gd name="connsiteY8" fmla="*/ 0 h 3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32" h="38709">
                  <a:moveTo>
                    <a:pt x="13620" y="3465"/>
                  </a:moveTo>
                  <a:lnTo>
                    <a:pt x="0" y="20430"/>
                  </a:lnTo>
                  <a:lnTo>
                    <a:pt x="34528" y="35484"/>
                  </a:lnTo>
                  <a:lnTo>
                    <a:pt x="54719" y="38709"/>
                  </a:lnTo>
                  <a:lnTo>
                    <a:pt x="61529" y="30824"/>
                  </a:lnTo>
                  <a:lnTo>
                    <a:pt x="65232" y="15412"/>
                  </a:lnTo>
                  <a:lnTo>
                    <a:pt x="44444" y="12545"/>
                  </a:lnTo>
                  <a:cubicBezTo>
                    <a:pt x="43929" y="12449"/>
                    <a:pt x="43441" y="12246"/>
                    <a:pt x="43011" y="11947"/>
                  </a:cubicBezTo>
                  <a:lnTo>
                    <a:pt x="2783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85" name="Полилиния: фигура 2408">
              <a:extLst>
                <a:ext uri="{FF2B5EF4-FFF2-40B4-BE49-F238E27FC236}">
                  <a16:creationId xmlns:a16="http://schemas.microsoft.com/office/drawing/2014/main" id="{71A1FB38-7B1A-4C50-AE8E-3F944CC6CF23}"/>
                </a:ext>
              </a:extLst>
            </p:cNvPr>
            <p:cNvSpPr/>
            <p:nvPr/>
          </p:nvSpPr>
          <p:spPr>
            <a:xfrm>
              <a:off x="2979056" y="4241844"/>
              <a:ext cx="149102" cy="84706"/>
            </a:xfrm>
            <a:custGeom>
              <a:avLst/>
              <a:gdLst>
                <a:gd name="connsiteX0" fmla="*/ 94862 w 149102"/>
                <a:gd name="connsiteY0" fmla="*/ 5257 h 84706"/>
                <a:gd name="connsiteX1" fmla="*/ 82317 w 149102"/>
                <a:gd name="connsiteY1" fmla="*/ 0 h 84706"/>
                <a:gd name="connsiteX2" fmla="*/ 74312 w 149102"/>
                <a:gd name="connsiteY2" fmla="*/ 8005 h 84706"/>
                <a:gd name="connsiteX3" fmla="*/ 72281 w 149102"/>
                <a:gd name="connsiteY3" fmla="*/ 8841 h 84706"/>
                <a:gd name="connsiteX4" fmla="*/ 22461 w 149102"/>
                <a:gd name="connsiteY4" fmla="*/ 10992 h 84706"/>
                <a:gd name="connsiteX5" fmla="*/ 0 w 149102"/>
                <a:gd name="connsiteY5" fmla="*/ 28196 h 84706"/>
                <a:gd name="connsiteX6" fmla="*/ 0 w 149102"/>
                <a:gd name="connsiteY6" fmla="*/ 42174 h 84706"/>
                <a:gd name="connsiteX7" fmla="*/ 14456 w 149102"/>
                <a:gd name="connsiteY7" fmla="*/ 53166 h 84706"/>
                <a:gd name="connsiteX8" fmla="*/ 37754 w 149102"/>
                <a:gd name="connsiteY8" fmla="*/ 56391 h 84706"/>
                <a:gd name="connsiteX9" fmla="*/ 39785 w 149102"/>
                <a:gd name="connsiteY9" fmla="*/ 57586 h 84706"/>
                <a:gd name="connsiteX10" fmla="*/ 39785 w 149102"/>
                <a:gd name="connsiteY10" fmla="*/ 59976 h 84706"/>
                <a:gd name="connsiteX11" fmla="*/ 35603 w 149102"/>
                <a:gd name="connsiteY11" fmla="*/ 77538 h 84706"/>
                <a:gd name="connsiteX12" fmla="*/ 44683 w 149102"/>
                <a:gd name="connsiteY12" fmla="*/ 84707 h 84706"/>
                <a:gd name="connsiteX13" fmla="*/ 59259 w 149102"/>
                <a:gd name="connsiteY13" fmla="*/ 78494 h 84706"/>
                <a:gd name="connsiteX14" fmla="*/ 57706 w 149102"/>
                <a:gd name="connsiteY14" fmla="*/ 64038 h 84706"/>
                <a:gd name="connsiteX15" fmla="*/ 59498 w 149102"/>
                <a:gd name="connsiteY15" fmla="*/ 61170 h 84706"/>
                <a:gd name="connsiteX16" fmla="*/ 78972 w 149102"/>
                <a:gd name="connsiteY16" fmla="*/ 52210 h 84706"/>
                <a:gd name="connsiteX17" fmla="*/ 81600 w 149102"/>
                <a:gd name="connsiteY17" fmla="*/ 52210 h 84706"/>
                <a:gd name="connsiteX18" fmla="*/ 89008 w 149102"/>
                <a:gd name="connsiteY18" fmla="*/ 56152 h 84706"/>
                <a:gd name="connsiteX19" fmla="*/ 110991 w 149102"/>
                <a:gd name="connsiteY19" fmla="*/ 31541 h 84706"/>
                <a:gd name="connsiteX20" fmla="*/ 114575 w 149102"/>
                <a:gd name="connsiteY20" fmla="*/ 30824 h 84706"/>
                <a:gd name="connsiteX21" fmla="*/ 125089 w 149102"/>
                <a:gd name="connsiteY21" fmla="*/ 36081 h 84706"/>
                <a:gd name="connsiteX22" fmla="*/ 143488 w 149102"/>
                <a:gd name="connsiteY22" fmla="*/ 24970 h 84706"/>
                <a:gd name="connsiteX23" fmla="*/ 145041 w 149102"/>
                <a:gd name="connsiteY23" fmla="*/ 24970 h 84706"/>
                <a:gd name="connsiteX24" fmla="*/ 149103 w 149102"/>
                <a:gd name="connsiteY24" fmla="*/ 24970 h 84706"/>
                <a:gd name="connsiteX25" fmla="*/ 131899 w 149102"/>
                <a:gd name="connsiteY25" fmla="*/ 11708 h 8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9102" h="84706">
                  <a:moveTo>
                    <a:pt x="94862" y="5257"/>
                  </a:moveTo>
                  <a:lnTo>
                    <a:pt x="82317" y="0"/>
                  </a:lnTo>
                  <a:lnTo>
                    <a:pt x="74312" y="8005"/>
                  </a:lnTo>
                  <a:cubicBezTo>
                    <a:pt x="73749" y="8504"/>
                    <a:pt x="73033" y="8799"/>
                    <a:pt x="72281" y="8841"/>
                  </a:cubicBezTo>
                  <a:lnTo>
                    <a:pt x="22461" y="10992"/>
                  </a:lnTo>
                  <a:lnTo>
                    <a:pt x="0" y="28196"/>
                  </a:lnTo>
                  <a:lnTo>
                    <a:pt x="0" y="42174"/>
                  </a:lnTo>
                  <a:lnTo>
                    <a:pt x="14456" y="53166"/>
                  </a:lnTo>
                  <a:lnTo>
                    <a:pt x="37754" y="56391"/>
                  </a:lnTo>
                  <a:cubicBezTo>
                    <a:pt x="38557" y="56519"/>
                    <a:pt x="39283" y="56946"/>
                    <a:pt x="39785" y="57586"/>
                  </a:cubicBezTo>
                  <a:cubicBezTo>
                    <a:pt x="40068" y="58358"/>
                    <a:pt x="40068" y="59204"/>
                    <a:pt x="39785" y="59976"/>
                  </a:cubicBezTo>
                  <a:lnTo>
                    <a:pt x="35603" y="77538"/>
                  </a:lnTo>
                  <a:lnTo>
                    <a:pt x="44683" y="84707"/>
                  </a:lnTo>
                  <a:lnTo>
                    <a:pt x="59259" y="78494"/>
                  </a:lnTo>
                  <a:lnTo>
                    <a:pt x="57706" y="64038"/>
                  </a:lnTo>
                  <a:cubicBezTo>
                    <a:pt x="57652" y="62803"/>
                    <a:pt x="58365" y="61663"/>
                    <a:pt x="59498" y="61170"/>
                  </a:cubicBezTo>
                  <a:lnTo>
                    <a:pt x="78972" y="52210"/>
                  </a:lnTo>
                  <a:cubicBezTo>
                    <a:pt x="79811" y="51851"/>
                    <a:pt x="80761" y="51851"/>
                    <a:pt x="81600" y="52210"/>
                  </a:cubicBezTo>
                  <a:lnTo>
                    <a:pt x="89008" y="56152"/>
                  </a:lnTo>
                  <a:lnTo>
                    <a:pt x="110991" y="31541"/>
                  </a:lnTo>
                  <a:cubicBezTo>
                    <a:pt x="111883" y="30514"/>
                    <a:pt x="113357" y="30219"/>
                    <a:pt x="114575" y="30824"/>
                  </a:cubicBezTo>
                  <a:lnTo>
                    <a:pt x="125089" y="36081"/>
                  </a:lnTo>
                  <a:lnTo>
                    <a:pt x="143488" y="24970"/>
                  </a:lnTo>
                  <a:cubicBezTo>
                    <a:pt x="143998" y="24848"/>
                    <a:pt x="144530" y="24848"/>
                    <a:pt x="145041" y="24970"/>
                  </a:cubicBezTo>
                  <a:lnTo>
                    <a:pt x="149103" y="24970"/>
                  </a:lnTo>
                  <a:lnTo>
                    <a:pt x="131899" y="117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86" name="Полилиния: фигура 2409">
              <a:extLst>
                <a:ext uri="{FF2B5EF4-FFF2-40B4-BE49-F238E27FC236}">
                  <a16:creationId xmlns:a16="http://schemas.microsoft.com/office/drawing/2014/main" id="{C85B0BF8-507D-4D61-819C-EF61D26CA8BF}"/>
                </a:ext>
              </a:extLst>
            </p:cNvPr>
            <p:cNvSpPr/>
            <p:nvPr/>
          </p:nvSpPr>
          <p:spPr>
            <a:xfrm>
              <a:off x="3023739" y="4320100"/>
              <a:ext cx="14575" cy="6212"/>
            </a:xfrm>
            <a:custGeom>
              <a:avLst/>
              <a:gdLst>
                <a:gd name="connsiteX0" fmla="*/ 0 w 14575"/>
                <a:gd name="connsiteY0" fmla="*/ 6213 h 6212"/>
                <a:gd name="connsiteX1" fmla="*/ 14576 w 14575"/>
                <a:gd name="connsiteY1" fmla="*/ 0 h 6212"/>
                <a:gd name="connsiteX2" fmla="*/ 0 w 14575"/>
                <a:gd name="connsiteY2" fmla="*/ 6213 h 6212"/>
                <a:gd name="connsiteX3" fmla="*/ 0 w 14575"/>
                <a:gd name="connsiteY3" fmla="*/ 6213 h 6212"/>
              </a:gdLst>
              <a:ahLst/>
              <a:cxnLst>
                <a:cxn ang="0">
                  <a:pos x="connsiteX0" y="connsiteY0"/>
                </a:cxn>
                <a:cxn ang="0">
                  <a:pos x="connsiteX1" y="connsiteY1"/>
                </a:cxn>
                <a:cxn ang="0">
                  <a:pos x="connsiteX2" y="connsiteY2"/>
                </a:cxn>
                <a:cxn ang="0">
                  <a:pos x="connsiteX3" y="connsiteY3"/>
                </a:cxn>
              </a:cxnLst>
              <a:rect l="l" t="t" r="r" b="b"/>
              <a:pathLst>
                <a:path w="14575" h="6212">
                  <a:moveTo>
                    <a:pt x="0" y="6213"/>
                  </a:moveTo>
                  <a:lnTo>
                    <a:pt x="14576" y="0"/>
                  </a:lnTo>
                  <a:lnTo>
                    <a:pt x="0" y="6213"/>
                  </a:lnTo>
                  <a:lnTo>
                    <a:pt x="0" y="62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87" name="Полилиния: фигура 2410">
              <a:extLst>
                <a:ext uri="{FF2B5EF4-FFF2-40B4-BE49-F238E27FC236}">
                  <a16:creationId xmlns:a16="http://schemas.microsoft.com/office/drawing/2014/main" id="{6E01B879-51B8-41A9-A08C-D0AB09D7CB93}"/>
                </a:ext>
              </a:extLst>
            </p:cNvPr>
            <p:cNvSpPr/>
            <p:nvPr/>
          </p:nvSpPr>
          <p:spPr>
            <a:xfrm>
              <a:off x="3014659" y="4301581"/>
              <a:ext cx="4181" cy="17562"/>
            </a:xfrm>
            <a:custGeom>
              <a:avLst/>
              <a:gdLst>
                <a:gd name="connsiteX0" fmla="*/ 0 w 4181"/>
                <a:gd name="connsiteY0" fmla="*/ 17563 h 17562"/>
                <a:gd name="connsiteX1" fmla="*/ 0 w 4181"/>
                <a:gd name="connsiteY1" fmla="*/ 17563 h 17562"/>
                <a:gd name="connsiteX2" fmla="*/ 4182 w 4181"/>
                <a:gd name="connsiteY2" fmla="*/ 0 h 17562"/>
                <a:gd name="connsiteX3" fmla="*/ 0 w 4181"/>
                <a:gd name="connsiteY3" fmla="*/ 17563 h 17562"/>
              </a:gdLst>
              <a:ahLst/>
              <a:cxnLst>
                <a:cxn ang="0">
                  <a:pos x="connsiteX0" y="connsiteY0"/>
                </a:cxn>
                <a:cxn ang="0">
                  <a:pos x="connsiteX1" y="connsiteY1"/>
                </a:cxn>
                <a:cxn ang="0">
                  <a:pos x="connsiteX2" y="connsiteY2"/>
                </a:cxn>
                <a:cxn ang="0">
                  <a:pos x="connsiteX3" y="connsiteY3"/>
                </a:cxn>
              </a:cxnLst>
              <a:rect l="l" t="t" r="r" b="b"/>
              <a:pathLst>
                <a:path w="4181" h="17562">
                  <a:moveTo>
                    <a:pt x="0" y="17563"/>
                  </a:moveTo>
                  <a:lnTo>
                    <a:pt x="0" y="17563"/>
                  </a:lnTo>
                  <a:lnTo>
                    <a:pt x="4182" y="0"/>
                  </a:lnTo>
                  <a:lnTo>
                    <a:pt x="0" y="1756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88" name="Полилиния: фигура 2411">
              <a:extLst>
                <a:ext uri="{FF2B5EF4-FFF2-40B4-BE49-F238E27FC236}">
                  <a16:creationId xmlns:a16="http://schemas.microsoft.com/office/drawing/2014/main" id="{2F1D1E30-ED4F-4459-84B1-ACB59ACC6F97}"/>
                </a:ext>
              </a:extLst>
            </p:cNvPr>
            <p:cNvSpPr/>
            <p:nvPr/>
          </p:nvSpPr>
          <p:spPr>
            <a:xfrm>
              <a:off x="2893393" y="4188320"/>
              <a:ext cx="97848" cy="117442"/>
            </a:xfrm>
            <a:custGeom>
              <a:avLst/>
              <a:gdLst>
                <a:gd name="connsiteX0" fmla="*/ 79808 w 97848"/>
                <a:gd name="connsiteY0" fmla="*/ 79808 h 117442"/>
                <a:gd name="connsiteX1" fmla="*/ 81003 w 97848"/>
                <a:gd name="connsiteY1" fmla="*/ 77538 h 117442"/>
                <a:gd name="connsiteX2" fmla="*/ 97849 w 97848"/>
                <a:gd name="connsiteY2" fmla="*/ 64755 h 117442"/>
                <a:gd name="connsiteX3" fmla="*/ 96057 w 97848"/>
                <a:gd name="connsiteY3" fmla="*/ 63440 h 117442"/>
                <a:gd name="connsiteX4" fmla="*/ 90919 w 97848"/>
                <a:gd name="connsiteY4" fmla="*/ 54360 h 117442"/>
                <a:gd name="connsiteX5" fmla="*/ 73835 w 97848"/>
                <a:gd name="connsiteY5" fmla="*/ 54360 h 117442"/>
                <a:gd name="connsiteX6" fmla="*/ 70848 w 97848"/>
                <a:gd name="connsiteY6" fmla="*/ 51374 h 117442"/>
                <a:gd name="connsiteX7" fmla="*/ 70848 w 97848"/>
                <a:gd name="connsiteY7" fmla="*/ 0 h 117442"/>
                <a:gd name="connsiteX8" fmla="*/ 31302 w 97848"/>
                <a:gd name="connsiteY8" fmla="*/ 0 h 117442"/>
                <a:gd name="connsiteX9" fmla="*/ 31302 w 97848"/>
                <a:gd name="connsiteY9" fmla="*/ 10036 h 117442"/>
                <a:gd name="connsiteX10" fmla="*/ 28315 w 97848"/>
                <a:gd name="connsiteY10" fmla="*/ 13023 h 117442"/>
                <a:gd name="connsiteX11" fmla="*/ 18638 w 97848"/>
                <a:gd name="connsiteY11" fmla="*/ 13023 h 117442"/>
                <a:gd name="connsiteX12" fmla="*/ 43608 w 97848"/>
                <a:gd name="connsiteY12" fmla="*/ 35484 h 117442"/>
                <a:gd name="connsiteX13" fmla="*/ 44564 w 97848"/>
                <a:gd name="connsiteY13" fmla="*/ 37634 h 117442"/>
                <a:gd name="connsiteX14" fmla="*/ 44564 w 97848"/>
                <a:gd name="connsiteY14" fmla="*/ 49581 h 117442"/>
                <a:gd name="connsiteX15" fmla="*/ 41577 w 97848"/>
                <a:gd name="connsiteY15" fmla="*/ 52568 h 117442"/>
                <a:gd name="connsiteX16" fmla="*/ 11947 w 97848"/>
                <a:gd name="connsiteY16" fmla="*/ 52568 h 117442"/>
                <a:gd name="connsiteX17" fmla="*/ 0 w 97848"/>
                <a:gd name="connsiteY17" fmla="*/ 76463 h 117442"/>
                <a:gd name="connsiteX18" fmla="*/ 0 w 97848"/>
                <a:gd name="connsiteY18" fmla="*/ 98446 h 117442"/>
                <a:gd name="connsiteX19" fmla="*/ 16248 w 97848"/>
                <a:gd name="connsiteY19" fmla="*/ 113380 h 117442"/>
                <a:gd name="connsiteX20" fmla="*/ 48626 w 97848"/>
                <a:gd name="connsiteY20" fmla="*/ 117442 h 117442"/>
                <a:gd name="connsiteX21" fmla="*/ 64277 w 97848"/>
                <a:gd name="connsiteY21" fmla="*/ 97968 h 117442"/>
                <a:gd name="connsiteX22" fmla="*/ 65949 w 97848"/>
                <a:gd name="connsiteY22" fmla="*/ 96893 h 117442"/>
                <a:gd name="connsiteX23" fmla="*/ 80286 w 97848"/>
                <a:gd name="connsiteY23" fmla="*/ 93787 h 1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848" h="117442">
                  <a:moveTo>
                    <a:pt x="79808" y="79808"/>
                  </a:moveTo>
                  <a:cubicBezTo>
                    <a:pt x="79807" y="78901"/>
                    <a:pt x="80254" y="78051"/>
                    <a:pt x="81003" y="77538"/>
                  </a:cubicBezTo>
                  <a:lnTo>
                    <a:pt x="97849" y="64755"/>
                  </a:lnTo>
                  <a:cubicBezTo>
                    <a:pt x="97093" y="64588"/>
                    <a:pt x="96442" y="64111"/>
                    <a:pt x="96057" y="63440"/>
                  </a:cubicBezTo>
                  <a:lnTo>
                    <a:pt x="90919" y="54360"/>
                  </a:lnTo>
                  <a:lnTo>
                    <a:pt x="73835" y="54360"/>
                  </a:lnTo>
                  <a:cubicBezTo>
                    <a:pt x="72185" y="54360"/>
                    <a:pt x="70848" y="53023"/>
                    <a:pt x="70848" y="51374"/>
                  </a:cubicBezTo>
                  <a:lnTo>
                    <a:pt x="70848" y="0"/>
                  </a:lnTo>
                  <a:lnTo>
                    <a:pt x="31302" y="0"/>
                  </a:lnTo>
                  <a:lnTo>
                    <a:pt x="31302" y="10036"/>
                  </a:lnTo>
                  <a:cubicBezTo>
                    <a:pt x="31302" y="11685"/>
                    <a:pt x="29965" y="13023"/>
                    <a:pt x="28315" y="13023"/>
                  </a:cubicBezTo>
                  <a:lnTo>
                    <a:pt x="18638" y="13023"/>
                  </a:lnTo>
                  <a:lnTo>
                    <a:pt x="43608" y="35484"/>
                  </a:lnTo>
                  <a:cubicBezTo>
                    <a:pt x="44233" y="36021"/>
                    <a:pt x="44584" y="36810"/>
                    <a:pt x="44564" y="37634"/>
                  </a:cubicBezTo>
                  <a:lnTo>
                    <a:pt x="44564" y="49581"/>
                  </a:lnTo>
                  <a:cubicBezTo>
                    <a:pt x="44564" y="51231"/>
                    <a:pt x="43226" y="52568"/>
                    <a:pt x="41577" y="52568"/>
                  </a:cubicBezTo>
                  <a:lnTo>
                    <a:pt x="11947" y="52568"/>
                  </a:lnTo>
                  <a:lnTo>
                    <a:pt x="0" y="76463"/>
                  </a:lnTo>
                  <a:lnTo>
                    <a:pt x="0" y="98446"/>
                  </a:lnTo>
                  <a:lnTo>
                    <a:pt x="16248" y="113380"/>
                  </a:lnTo>
                  <a:lnTo>
                    <a:pt x="48626" y="117442"/>
                  </a:lnTo>
                  <a:lnTo>
                    <a:pt x="64277" y="97968"/>
                  </a:lnTo>
                  <a:cubicBezTo>
                    <a:pt x="64688" y="97422"/>
                    <a:pt x="65281" y="97040"/>
                    <a:pt x="65949" y="96893"/>
                  </a:cubicBezTo>
                  <a:lnTo>
                    <a:pt x="80286" y="9378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89" name="Полилиния: фигура 2412">
              <a:extLst>
                <a:ext uri="{FF2B5EF4-FFF2-40B4-BE49-F238E27FC236}">
                  <a16:creationId xmlns:a16="http://schemas.microsoft.com/office/drawing/2014/main" id="{742DC286-4EE2-4BC6-A542-98F7FA8158A1}"/>
                </a:ext>
              </a:extLst>
            </p:cNvPr>
            <p:cNvSpPr/>
            <p:nvPr/>
          </p:nvSpPr>
          <p:spPr>
            <a:xfrm>
              <a:off x="2972604" y="4268129"/>
              <a:ext cx="597" cy="14695"/>
            </a:xfrm>
            <a:custGeom>
              <a:avLst/>
              <a:gdLst>
                <a:gd name="connsiteX0" fmla="*/ 0 w 597"/>
                <a:gd name="connsiteY0" fmla="*/ 14695 h 14695"/>
                <a:gd name="connsiteX1" fmla="*/ 597 w 597"/>
                <a:gd name="connsiteY1" fmla="*/ 0 h 14695"/>
                <a:gd name="connsiteX2" fmla="*/ 0 w 597"/>
                <a:gd name="connsiteY2" fmla="*/ 14695 h 14695"/>
                <a:gd name="connsiteX3" fmla="*/ 0 w 597"/>
                <a:gd name="connsiteY3" fmla="*/ 14695 h 14695"/>
              </a:gdLst>
              <a:ahLst/>
              <a:cxnLst>
                <a:cxn ang="0">
                  <a:pos x="connsiteX0" y="connsiteY0"/>
                </a:cxn>
                <a:cxn ang="0">
                  <a:pos x="connsiteX1" y="connsiteY1"/>
                </a:cxn>
                <a:cxn ang="0">
                  <a:pos x="connsiteX2" y="connsiteY2"/>
                </a:cxn>
                <a:cxn ang="0">
                  <a:pos x="connsiteX3" y="connsiteY3"/>
                </a:cxn>
              </a:cxnLst>
              <a:rect l="l" t="t" r="r" b="b"/>
              <a:pathLst>
                <a:path w="597" h="14695">
                  <a:moveTo>
                    <a:pt x="0" y="14695"/>
                  </a:moveTo>
                  <a:lnTo>
                    <a:pt x="597" y="0"/>
                  </a:lnTo>
                  <a:lnTo>
                    <a:pt x="0" y="14695"/>
                  </a:lnTo>
                  <a:lnTo>
                    <a:pt x="0" y="146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90" name="Полилиния: фигура 2413">
              <a:extLst>
                <a:ext uri="{FF2B5EF4-FFF2-40B4-BE49-F238E27FC236}">
                  <a16:creationId xmlns:a16="http://schemas.microsoft.com/office/drawing/2014/main" id="{FA2D4211-AD89-40B3-8547-E5B9CB12856D}"/>
                </a:ext>
              </a:extLst>
            </p:cNvPr>
            <p:cNvSpPr/>
            <p:nvPr/>
          </p:nvSpPr>
          <p:spPr>
            <a:xfrm>
              <a:off x="2969737" y="4163350"/>
              <a:ext cx="30107" cy="73356"/>
            </a:xfrm>
            <a:custGeom>
              <a:avLst/>
              <a:gdLst>
                <a:gd name="connsiteX0" fmla="*/ 478 w 30107"/>
                <a:gd name="connsiteY0" fmla="*/ 73357 h 73356"/>
                <a:gd name="connsiteX1" fmla="*/ 11231 w 30107"/>
                <a:gd name="connsiteY1" fmla="*/ 73357 h 73356"/>
                <a:gd name="connsiteX2" fmla="*/ 11231 w 30107"/>
                <a:gd name="connsiteY2" fmla="*/ 70728 h 73356"/>
                <a:gd name="connsiteX3" fmla="*/ 27837 w 30107"/>
                <a:gd name="connsiteY3" fmla="*/ 46834 h 73356"/>
                <a:gd name="connsiteX4" fmla="*/ 30107 w 30107"/>
                <a:gd name="connsiteY4" fmla="*/ 21863 h 73356"/>
                <a:gd name="connsiteX5" fmla="*/ 23536 w 30107"/>
                <a:gd name="connsiteY5" fmla="*/ 9916 h 73356"/>
                <a:gd name="connsiteX6" fmla="*/ 23536 w 30107"/>
                <a:gd name="connsiteY6" fmla="*/ 7407 h 73356"/>
                <a:gd name="connsiteX7" fmla="*/ 26643 w 30107"/>
                <a:gd name="connsiteY7" fmla="*/ 0 h 73356"/>
                <a:gd name="connsiteX8" fmla="*/ 11947 w 30107"/>
                <a:gd name="connsiteY8" fmla="*/ 0 h 73356"/>
                <a:gd name="connsiteX9" fmla="*/ 0 w 30107"/>
                <a:gd name="connsiteY9" fmla="*/ 22580 h 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07" h="73356">
                  <a:moveTo>
                    <a:pt x="478" y="73357"/>
                  </a:moveTo>
                  <a:lnTo>
                    <a:pt x="11231" y="73357"/>
                  </a:lnTo>
                  <a:cubicBezTo>
                    <a:pt x="10761" y="72543"/>
                    <a:pt x="10761" y="71542"/>
                    <a:pt x="11231" y="70728"/>
                  </a:cubicBezTo>
                  <a:lnTo>
                    <a:pt x="27837" y="46834"/>
                  </a:lnTo>
                  <a:lnTo>
                    <a:pt x="30107" y="21863"/>
                  </a:lnTo>
                  <a:lnTo>
                    <a:pt x="23536" y="9916"/>
                  </a:lnTo>
                  <a:cubicBezTo>
                    <a:pt x="23244" y="9105"/>
                    <a:pt x="23244" y="8218"/>
                    <a:pt x="23536" y="7407"/>
                  </a:cubicBezTo>
                  <a:lnTo>
                    <a:pt x="26643" y="0"/>
                  </a:lnTo>
                  <a:lnTo>
                    <a:pt x="11947" y="0"/>
                  </a:lnTo>
                  <a:lnTo>
                    <a:pt x="0" y="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91" name="Полилиния: фигура 2414">
              <a:extLst>
                <a:ext uri="{FF2B5EF4-FFF2-40B4-BE49-F238E27FC236}">
                  <a16:creationId xmlns:a16="http://schemas.microsoft.com/office/drawing/2014/main" id="{3EE6D37A-93CE-43D1-B215-924A3DFD224C}"/>
                </a:ext>
              </a:extLst>
            </p:cNvPr>
            <p:cNvSpPr/>
            <p:nvPr/>
          </p:nvSpPr>
          <p:spPr>
            <a:xfrm>
              <a:off x="2212275" y="3714489"/>
              <a:ext cx="824964" cy="567737"/>
            </a:xfrm>
            <a:custGeom>
              <a:avLst/>
              <a:gdLst>
                <a:gd name="connsiteX0" fmla="*/ 767856 w 824964"/>
                <a:gd name="connsiteY0" fmla="*/ 443008 h 567737"/>
                <a:gd name="connsiteX1" fmla="*/ 786852 w 824964"/>
                <a:gd name="connsiteY1" fmla="*/ 443008 h 567737"/>
                <a:gd name="connsiteX2" fmla="*/ 789361 w 824964"/>
                <a:gd name="connsiteY2" fmla="*/ 437153 h 567737"/>
                <a:gd name="connsiteX3" fmla="*/ 791511 w 824964"/>
                <a:gd name="connsiteY3" fmla="*/ 435361 h 567737"/>
                <a:gd name="connsiteX4" fmla="*/ 794140 w 824964"/>
                <a:gd name="connsiteY4" fmla="*/ 436198 h 567737"/>
                <a:gd name="connsiteX5" fmla="*/ 804056 w 824964"/>
                <a:gd name="connsiteY5" fmla="*/ 445875 h 567737"/>
                <a:gd name="connsiteX6" fmla="*/ 810866 w 824964"/>
                <a:gd name="connsiteY6" fmla="*/ 419949 h 567737"/>
                <a:gd name="connsiteX7" fmla="*/ 801189 w 824964"/>
                <a:gd name="connsiteY7" fmla="*/ 419949 h 567737"/>
                <a:gd name="connsiteX8" fmla="*/ 798680 w 824964"/>
                <a:gd name="connsiteY8" fmla="*/ 418396 h 567737"/>
                <a:gd name="connsiteX9" fmla="*/ 798680 w 824964"/>
                <a:gd name="connsiteY9" fmla="*/ 415409 h 567737"/>
                <a:gd name="connsiteX10" fmla="*/ 824964 w 824964"/>
                <a:gd name="connsiteY10" fmla="*/ 371443 h 567737"/>
                <a:gd name="connsiteX11" fmla="*/ 816601 w 824964"/>
                <a:gd name="connsiteY11" fmla="*/ 359496 h 567737"/>
                <a:gd name="connsiteX12" fmla="*/ 782312 w 824964"/>
                <a:gd name="connsiteY12" fmla="*/ 360929 h 567737"/>
                <a:gd name="connsiteX13" fmla="*/ 732850 w 824964"/>
                <a:gd name="connsiteY13" fmla="*/ 376939 h 567737"/>
                <a:gd name="connsiteX14" fmla="*/ 721620 w 824964"/>
                <a:gd name="connsiteY14" fmla="*/ 412781 h 567737"/>
                <a:gd name="connsiteX15" fmla="*/ 722575 w 824964"/>
                <a:gd name="connsiteY15" fmla="*/ 426162 h 567737"/>
                <a:gd name="connsiteX16" fmla="*/ 721022 w 824964"/>
                <a:gd name="connsiteY16" fmla="*/ 428910 h 567737"/>
                <a:gd name="connsiteX17" fmla="*/ 706805 w 824964"/>
                <a:gd name="connsiteY17" fmla="*/ 437153 h 567737"/>
                <a:gd name="connsiteX18" fmla="*/ 710150 w 824964"/>
                <a:gd name="connsiteY18" fmla="*/ 445636 h 567737"/>
                <a:gd name="connsiteX19" fmla="*/ 710150 w 824964"/>
                <a:gd name="connsiteY19" fmla="*/ 448503 h 567737"/>
                <a:gd name="connsiteX20" fmla="*/ 707641 w 824964"/>
                <a:gd name="connsiteY20" fmla="*/ 449818 h 567737"/>
                <a:gd name="connsiteX21" fmla="*/ 674905 w 824964"/>
                <a:gd name="connsiteY21" fmla="*/ 449817 h 567737"/>
                <a:gd name="connsiteX22" fmla="*/ 643603 w 824964"/>
                <a:gd name="connsiteY22" fmla="*/ 458181 h 567737"/>
                <a:gd name="connsiteX23" fmla="*/ 619111 w 824964"/>
                <a:gd name="connsiteY23" fmla="*/ 465588 h 567737"/>
                <a:gd name="connsiteX24" fmla="*/ 616364 w 824964"/>
                <a:gd name="connsiteY24" fmla="*/ 465588 h 567737"/>
                <a:gd name="connsiteX25" fmla="*/ 597487 w 824964"/>
                <a:gd name="connsiteY25" fmla="*/ 448025 h 567737"/>
                <a:gd name="connsiteX26" fmla="*/ 579924 w 824964"/>
                <a:gd name="connsiteY26" fmla="*/ 448025 h 567737"/>
                <a:gd name="connsiteX27" fmla="*/ 577296 w 824964"/>
                <a:gd name="connsiteY27" fmla="*/ 446233 h 567737"/>
                <a:gd name="connsiteX28" fmla="*/ 561645 w 824964"/>
                <a:gd name="connsiteY28" fmla="*/ 412183 h 567737"/>
                <a:gd name="connsiteX29" fmla="*/ 542529 w 824964"/>
                <a:gd name="connsiteY29" fmla="*/ 387691 h 567737"/>
                <a:gd name="connsiteX30" fmla="*/ 542529 w 824964"/>
                <a:gd name="connsiteY30" fmla="*/ 386735 h 567737"/>
                <a:gd name="connsiteX31" fmla="*/ 523055 w 824964"/>
                <a:gd name="connsiteY31" fmla="*/ 326999 h 567737"/>
                <a:gd name="connsiteX32" fmla="*/ 523055 w 824964"/>
                <a:gd name="connsiteY32" fmla="*/ 325685 h 567737"/>
                <a:gd name="connsiteX33" fmla="*/ 531179 w 824964"/>
                <a:gd name="connsiteY33" fmla="*/ 257943 h 567737"/>
                <a:gd name="connsiteX34" fmla="*/ 543126 w 824964"/>
                <a:gd name="connsiteY34" fmla="*/ 221265 h 567737"/>
                <a:gd name="connsiteX35" fmla="*/ 521502 w 824964"/>
                <a:gd name="connsiteY35" fmla="*/ 221265 h 567737"/>
                <a:gd name="connsiteX36" fmla="*/ 520426 w 824964"/>
                <a:gd name="connsiteY36" fmla="*/ 221265 h 567737"/>
                <a:gd name="connsiteX37" fmla="*/ 486854 w 824964"/>
                <a:gd name="connsiteY37" fmla="*/ 208123 h 567737"/>
                <a:gd name="connsiteX38" fmla="*/ 484943 w 824964"/>
                <a:gd name="connsiteY38" fmla="*/ 205853 h 567737"/>
                <a:gd name="connsiteX39" fmla="*/ 477057 w 824964"/>
                <a:gd name="connsiteY39" fmla="*/ 165112 h 567737"/>
                <a:gd name="connsiteX40" fmla="*/ 454119 w 824964"/>
                <a:gd name="connsiteY40" fmla="*/ 151492 h 567737"/>
                <a:gd name="connsiteX41" fmla="*/ 453043 w 824964"/>
                <a:gd name="connsiteY41" fmla="*/ 150178 h 567737"/>
                <a:gd name="connsiteX42" fmla="*/ 429149 w 824964"/>
                <a:gd name="connsiteY42" fmla="*/ 102389 h 567737"/>
                <a:gd name="connsiteX43" fmla="*/ 399758 w 824964"/>
                <a:gd name="connsiteY43" fmla="*/ 101672 h 567737"/>
                <a:gd name="connsiteX44" fmla="*/ 380045 w 824964"/>
                <a:gd name="connsiteY44" fmla="*/ 132735 h 567737"/>
                <a:gd name="connsiteX45" fmla="*/ 378014 w 824964"/>
                <a:gd name="connsiteY45" fmla="*/ 134169 h 567737"/>
                <a:gd name="connsiteX46" fmla="*/ 375625 w 824964"/>
                <a:gd name="connsiteY46" fmla="*/ 133452 h 567737"/>
                <a:gd name="connsiteX47" fmla="*/ 339782 w 824964"/>
                <a:gd name="connsiteY47" fmla="*/ 105495 h 567737"/>
                <a:gd name="connsiteX48" fmla="*/ 338707 w 824964"/>
                <a:gd name="connsiteY48" fmla="*/ 103106 h 567737"/>
                <a:gd name="connsiteX49" fmla="*/ 338707 w 824964"/>
                <a:gd name="connsiteY49" fmla="*/ 86738 h 567737"/>
                <a:gd name="connsiteX50" fmla="*/ 298803 w 824964"/>
                <a:gd name="connsiteY50" fmla="*/ 48984 h 567737"/>
                <a:gd name="connsiteX51" fmla="*/ 298086 w 824964"/>
                <a:gd name="connsiteY51" fmla="*/ 48148 h 567737"/>
                <a:gd name="connsiteX52" fmla="*/ 289962 w 824964"/>
                <a:gd name="connsiteY52" fmla="*/ 32736 h 567737"/>
                <a:gd name="connsiteX53" fmla="*/ 242173 w 824964"/>
                <a:gd name="connsiteY53" fmla="*/ 32736 h 567737"/>
                <a:gd name="connsiteX54" fmla="*/ 242173 w 824964"/>
                <a:gd name="connsiteY54" fmla="*/ 46834 h 567737"/>
                <a:gd name="connsiteX55" fmla="*/ 239186 w 824964"/>
                <a:gd name="connsiteY55" fmla="*/ 49820 h 567737"/>
                <a:gd name="connsiteX56" fmla="*/ 167502 w 824964"/>
                <a:gd name="connsiteY56" fmla="*/ 49820 h 567737"/>
                <a:gd name="connsiteX57" fmla="*/ 166546 w 824964"/>
                <a:gd name="connsiteY57" fmla="*/ 49820 h 567737"/>
                <a:gd name="connsiteX58" fmla="*/ 68458 w 824964"/>
                <a:gd name="connsiteY58" fmla="*/ 13262 h 567737"/>
                <a:gd name="connsiteX59" fmla="*/ 66547 w 824964"/>
                <a:gd name="connsiteY59" fmla="*/ 10514 h 567737"/>
                <a:gd name="connsiteX60" fmla="*/ 66547 w 824964"/>
                <a:gd name="connsiteY60" fmla="*/ 0 h 567737"/>
                <a:gd name="connsiteX61" fmla="*/ 0 w 824964"/>
                <a:gd name="connsiteY61" fmla="*/ 0 h 567737"/>
                <a:gd name="connsiteX62" fmla="*/ 15293 w 824964"/>
                <a:gd name="connsiteY62" fmla="*/ 49462 h 567737"/>
                <a:gd name="connsiteX63" fmla="*/ 39187 w 824964"/>
                <a:gd name="connsiteY63" fmla="*/ 101911 h 567737"/>
                <a:gd name="connsiteX64" fmla="*/ 71087 w 824964"/>
                <a:gd name="connsiteY64" fmla="*/ 138709 h 567737"/>
                <a:gd name="connsiteX65" fmla="*/ 71804 w 824964"/>
                <a:gd name="connsiteY65" fmla="*/ 140381 h 567737"/>
                <a:gd name="connsiteX66" fmla="*/ 73476 w 824964"/>
                <a:gd name="connsiteY66" fmla="*/ 161170 h 567737"/>
                <a:gd name="connsiteX67" fmla="*/ 71565 w 824964"/>
                <a:gd name="connsiteY67" fmla="*/ 164276 h 567737"/>
                <a:gd name="connsiteX68" fmla="*/ 61409 w 824964"/>
                <a:gd name="connsiteY68" fmla="*/ 167741 h 567737"/>
                <a:gd name="connsiteX69" fmla="*/ 87096 w 824964"/>
                <a:gd name="connsiteY69" fmla="*/ 187693 h 567737"/>
                <a:gd name="connsiteX70" fmla="*/ 119593 w 824964"/>
                <a:gd name="connsiteY70" fmla="*/ 209079 h 567737"/>
                <a:gd name="connsiteX71" fmla="*/ 120549 w 824964"/>
                <a:gd name="connsiteY71" fmla="*/ 210154 h 567737"/>
                <a:gd name="connsiteX72" fmla="*/ 129629 w 824964"/>
                <a:gd name="connsiteY72" fmla="*/ 227239 h 567737"/>
                <a:gd name="connsiteX73" fmla="*/ 129629 w 824964"/>
                <a:gd name="connsiteY73" fmla="*/ 228314 h 567737"/>
                <a:gd name="connsiteX74" fmla="*/ 133452 w 824964"/>
                <a:gd name="connsiteY74" fmla="*/ 257704 h 567737"/>
                <a:gd name="connsiteX75" fmla="*/ 175148 w 824964"/>
                <a:gd name="connsiteY75" fmla="*/ 294502 h 567737"/>
                <a:gd name="connsiteX76" fmla="*/ 175865 w 824964"/>
                <a:gd name="connsiteY76" fmla="*/ 295458 h 567737"/>
                <a:gd name="connsiteX77" fmla="*/ 184587 w 824964"/>
                <a:gd name="connsiteY77" fmla="*/ 314335 h 567737"/>
                <a:gd name="connsiteX78" fmla="*/ 204300 w 824964"/>
                <a:gd name="connsiteY78" fmla="*/ 304299 h 567737"/>
                <a:gd name="connsiteX79" fmla="*/ 169174 w 824964"/>
                <a:gd name="connsiteY79" fmla="*/ 256868 h 567737"/>
                <a:gd name="connsiteX80" fmla="*/ 169174 w 824964"/>
                <a:gd name="connsiteY80" fmla="*/ 256032 h 567737"/>
                <a:gd name="connsiteX81" fmla="*/ 150656 w 824964"/>
                <a:gd name="connsiteY81" fmla="*/ 202866 h 567737"/>
                <a:gd name="connsiteX82" fmla="*/ 119593 w 824964"/>
                <a:gd name="connsiteY82" fmla="*/ 169055 h 567737"/>
                <a:gd name="connsiteX83" fmla="*/ 118876 w 824964"/>
                <a:gd name="connsiteY83" fmla="*/ 167980 h 567737"/>
                <a:gd name="connsiteX84" fmla="*/ 113619 w 824964"/>
                <a:gd name="connsiteY84" fmla="*/ 150895 h 567737"/>
                <a:gd name="connsiteX85" fmla="*/ 73237 w 824964"/>
                <a:gd name="connsiteY85" fmla="*/ 104300 h 567737"/>
                <a:gd name="connsiteX86" fmla="*/ 72520 w 824964"/>
                <a:gd name="connsiteY86" fmla="*/ 102986 h 567737"/>
                <a:gd name="connsiteX87" fmla="*/ 55555 w 824964"/>
                <a:gd name="connsiteY87" fmla="*/ 32258 h 567737"/>
                <a:gd name="connsiteX88" fmla="*/ 58038 w 824964"/>
                <a:gd name="connsiteY88" fmla="*/ 28634 h 567737"/>
                <a:gd name="connsiteX89" fmla="*/ 59737 w 824964"/>
                <a:gd name="connsiteY89" fmla="*/ 28793 h 567737"/>
                <a:gd name="connsiteX90" fmla="*/ 112783 w 824964"/>
                <a:gd name="connsiteY90" fmla="*/ 52688 h 567737"/>
                <a:gd name="connsiteX91" fmla="*/ 114575 w 824964"/>
                <a:gd name="connsiteY91" fmla="*/ 55436 h 567737"/>
                <a:gd name="connsiteX92" fmla="*/ 114575 w 824964"/>
                <a:gd name="connsiteY92" fmla="*/ 72401 h 567737"/>
                <a:gd name="connsiteX93" fmla="*/ 139067 w 824964"/>
                <a:gd name="connsiteY93" fmla="*/ 126642 h 567737"/>
                <a:gd name="connsiteX94" fmla="*/ 167024 w 824964"/>
                <a:gd name="connsiteY94" fmla="*/ 157586 h 567737"/>
                <a:gd name="connsiteX95" fmla="*/ 181839 w 824964"/>
                <a:gd name="connsiteY95" fmla="*/ 159497 h 567737"/>
                <a:gd name="connsiteX96" fmla="*/ 184467 w 824964"/>
                <a:gd name="connsiteY96" fmla="*/ 162484 h 567737"/>
                <a:gd name="connsiteX97" fmla="*/ 184467 w 824964"/>
                <a:gd name="connsiteY97" fmla="*/ 178613 h 567737"/>
                <a:gd name="connsiteX98" fmla="*/ 210393 w 824964"/>
                <a:gd name="connsiteY98" fmla="*/ 199879 h 567737"/>
                <a:gd name="connsiteX99" fmla="*/ 211468 w 824964"/>
                <a:gd name="connsiteY99" fmla="*/ 202268 h 567737"/>
                <a:gd name="connsiteX100" fmla="*/ 210751 w 824964"/>
                <a:gd name="connsiteY100" fmla="*/ 226163 h 567737"/>
                <a:gd name="connsiteX101" fmla="*/ 252328 w 824964"/>
                <a:gd name="connsiteY101" fmla="*/ 261050 h 567737"/>
                <a:gd name="connsiteX102" fmla="*/ 302507 w 824964"/>
                <a:gd name="connsiteY102" fmla="*/ 316246 h 567737"/>
                <a:gd name="connsiteX103" fmla="*/ 303104 w 824964"/>
                <a:gd name="connsiteY103" fmla="*/ 317202 h 567737"/>
                <a:gd name="connsiteX104" fmla="*/ 314096 w 824964"/>
                <a:gd name="connsiteY104" fmla="*/ 348743 h 567737"/>
                <a:gd name="connsiteX105" fmla="*/ 326043 w 824964"/>
                <a:gd name="connsiteY105" fmla="*/ 362005 h 567737"/>
                <a:gd name="connsiteX106" fmla="*/ 326640 w 824964"/>
                <a:gd name="connsiteY106" fmla="*/ 364872 h 567737"/>
                <a:gd name="connsiteX107" fmla="*/ 316724 w 824964"/>
                <a:gd name="connsiteY107" fmla="*/ 394979 h 567737"/>
                <a:gd name="connsiteX108" fmla="*/ 334167 w 824964"/>
                <a:gd name="connsiteY108" fmla="*/ 424370 h 567737"/>
                <a:gd name="connsiteX109" fmla="*/ 361527 w 824964"/>
                <a:gd name="connsiteY109" fmla="*/ 437990 h 567737"/>
                <a:gd name="connsiteX110" fmla="*/ 362482 w 824964"/>
                <a:gd name="connsiteY110" fmla="*/ 438826 h 567737"/>
                <a:gd name="connsiteX111" fmla="*/ 375027 w 824964"/>
                <a:gd name="connsiteY111" fmla="*/ 454357 h 567737"/>
                <a:gd name="connsiteX112" fmla="*/ 415768 w 824964"/>
                <a:gd name="connsiteY112" fmla="*/ 464632 h 567737"/>
                <a:gd name="connsiteX113" fmla="*/ 417082 w 824964"/>
                <a:gd name="connsiteY113" fmla="*/ 465349 h 567737"/>
                <a:gd name="connsiteX114" fmla="*/ 440976 w 824964"/>
                <a:gd name="connsiteY114" fmla="*/ 486496 h 567737"/>
                <a:gd name="connsiteX115" fmla="*/ 476818 w 824964"/>
                <a:gd name="connsiteY115" fmla="*/ 502983 h 567737"/>
                <a:gd name="connsiteX116" fmla="*/ 501789 w 824964"/>
                <a:gd name="connsiteY116" fmla="*/ 507404 h 567737"/>
                <a:gd name="connsiteX117" fmla="*/ 502983 w 824964"/>
                <a:gd name="connsiteY117" fmla="*/ 507404 h 567737"/>
                <a:gd name="connsiteX118" fmla="*/ 529267 w 824964"/>
                <a:gd name="connsiteY118" fmla="*/ 524608 h 567737"/>
                <a:gd name="connsiteX119" fmla="*/ 563198 w 824964"/>
                <a:gd name="connsiteY119" fmla="*/ 533688 h 567737"/>
                <a:gd name="connsiteX120" fmla="*/ 603819 w 824964"/>
                <a:gd name="connsiteY120" fmla="*/ 514572 h 567737"/>
                <a:gd name="connsiteX121" fmla="*/ 605133 w 824964"/>
                <a:gd name="connsiteY121" fmla="*/ 514572 h 567737"/>
                <a:gd name="connsiteX122" fmla="*/ 606208 w 824964"/>
                <a:gd name="connsiteY122" fmla="*/ 514572 h 567737"/>
                <a:gd name="connsiteX123" fmla="*/ 632612 w 824964"/>
                <a:gd name="connsiteY123" fmla="*/ 525086 h 567737"/>
                <a:gd name="connsiteX124" fmla="*/ 633568 w 824964"/>
                <a:gd name="connsiteY124" fmla="*/ 525803 h 567737"/>
                <a:gd name="connsiteX125" fmla="*/ 674547 w 824964"/>
                <a:gd name="connsiteY125" fmla="*/ 567738 h 567737"/>
                <a:gd name="connsiteX126" fmla="*/ 674547 w 824964"/>
                <a:gd name="connsiteY126" fmla="*/ 550534 h 567737"/>
                <a:gd name="connsiteX127" fmla="*/ 674547 w 824964"/>
                <a:gd name="connsiteY127" fmla="*/ 549100 h 567737"/>
                <a:gd name="connsiteX128" fmla="*/ 688167 w 824964"/>
                <a:gd name="connsiteY128" fmla="*/ 522696 h 567737"/>
                <a:gd name="connsiteX129" fmla="*/ 690795 w 824964"/>
                <a:gd name="connsiteY129" fmla="*/ 521024 h 567737"/>
                <a:gd name="connsiteX130" fmla="*/ 719828 w 824964"/>
                <a:gd name="connsiteY130" fmla="*/ 521024 h 567737"/>
                <a:gd name="connsiteX131" fmla="*/ 719828 w 824964"/>
                <a:gd name="connsiteY131" fmla="*/ 513258 h 567737"/>
                <a:gd name="connsiteX132" fmla="*/ 690079 w 824964"/>
                <a:gd name="connsiteY132" fmla="*/ 486615 h 567737"/>
                <a:gd name="connsiteX133" fmla="*/ 689362 w 824964"/>
                <a:gd name="connsiteY133" fmla="*/ 483270 h 567737"/>
                <a:gd name="connsiteX134" fmla="*/ 692110 w 824964"/>
                <a:gd name="connsiteY134" fmla="*/ 481358 h 567737"/>
                <a:gd name="connsiteX135" fmla="*/ 706566 w 824964"/>
                <a:gd name="connsiteY135" fmla="*/ 481358 h 567737"/>
                <a:gd name="connsiteX136" fmla="*/ 706566 w 824964"/>
                <a:gd name="connsiteY136" fmla="*/ 471084 h 567737"/>
                <a:gd name="connsiteX137" fmla="*/ 709553 w 824964"/>
                <a:gd name="connsiteY137" fmla="*/ 468097 h 567737"/>
                <a:gd name="connsiteX138" fmla="*/ 752802 w 824964"/>
                <a:gd name="connsiteY138" fmla="*/ 468097 h 567737"/>
                <a:gd name="connsiteX139" fmla="*/ 764750 w 824964"/>
                <a:gd name="connsiteY139" fmla="*/ 444919 h 567737"/>
                <a:gd name="connsiteX140" fmla="*/ 767856 w 824964"/>
                <a:gd name="connsiteY140" fmla="*/ 443008 h 56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24964" h="567737">
                  <a:moveTo>
                    <a:pt x="767856" y="443008"/>
                  </a:moveTo>
                  <a:lnTo>
                    <a:pt x="786852" y="443008"/>
                  </a:lnTo>
                  <a:lnTo>
                    <a:pt x="789361" y="437153"/>
                  </a:lnTo>
                  <a:cubicBezTo>
                    <a:pt x="789736" y="436236"/>
                    <a:pt x="790542" y="435565"/>
                    <a:pt x="791511" y="435361"/>
                  </a:cubicBezTo>
                  <a:cubicBezTo>
                    <a:pt x="792470" y="435215"/>
                    <a:pt x="793442" y="435524"/>
                    <a:pt x="794140" y="436198"/>
                  </a:cubicBezTo>
                  <a:lnTo>
                    <a:pt x="804056" y="445875"/>
                  </a:lnTo>
                  <a:lnTo>
                    <a:pt x="810866" y="419949"/>
                  </a:lnTo>
                  <a:lnTo>
                    <a:pt x="801189" y="419949"/>
                  </a:lnTo>
                  <a:cubicBezTo>
                    <a:pt x="800122" y="419962"/>
                    <a:pt x="799144" y="419357"/>
                    <a:pt x="798680" y="418396"/>
                  </a:cubicBezTo>
                  <a:cubicBezTo>
                    <a:pt x="798211" y="417456"/>
                    <a:pt x="798211" y="416349"/>
                    <a:pt x="798680" y="415409"/>
                  </a:cubicBezTo>
                  <a:lnTo>
                    <a:pt x="824964" y="371443"/>
                  </a:lnTo>
                  <a:lnTo>
                    <a:pt x="816601" y="359496"/>
                  </a:lnTo>
                  <a:lnTo>
                    <a:pt x="782312" y="360929"/>
                  </a:lnTo>
                  <a:lnTo>
                    <a:pt x="732850" y="376939"/>
                  </a:lnTo>
                  <a:lnTo>
                    <a:pt x="721620" y="412781"/>
                  </a:lnTo>
                  <a:lnTo>
                    <a:pt x="722575" y="426162"/>
                  </a:lnTo>
                  <a:cubicBezTo>
                    <a:pt x="722654" y="427306"/>
                    <a:pt x="722043" y="428387"/>
                    <a:pt x="721022" y="428910"/>
                  </a:cubicBezTo>
                  <a:lnTo>
                    <a:pt x="706805" y="437153"/>
                  </a:lnTo>
                  <a:lnTo>
                    <a:pt x="710150" y="445636"/>
                  </a:lnTo>
                  <a:cubicBezTo>
                    <a:pt x="710618" y="446535"/>
                    <a:pt x="710618" y="447605"/>
                    <a:pt x="710150" y="448503"/>
                  </a:cubicBezTo>
                  <a:cubicBezTo>
                    <a:pt x="709588" y="449335"/>
                    <a:pt x="708645" y="449829"/>
                    <a:pt x="707641" y="449818"/>
                  </a:cubicBezTo>
                  <a:lnTo>
                    <a:pt x="674905" y="449817"/>
                  </a:lnTo>
                  <a:lnTo>
                    <a:pt x="643603" y="458181"/>
                  </a:lnTo>
                  <a:lnTo>
                    <a:pt x="619111" y="465588"/>
                  </a:lnTo>
                  <a:cubicBezTo>
                    <a:pt x="618255" y="466055"/>
                    <a:pt x="617220" y="466055"/>
                    <a:pt x="616364" y="465588"/>
                  </a:cubicBezTo>
                  <a:lnTo>
                    <a:pt x="597487" y="448025"/>
                  </a:lnTo>
                  <a:lnTo>
                    <a:pt x="579924" y="448025"/>
                  </a:lnTo>
                  <a:cubicBezTo>
                    <a:pt x="578794" y="447932"/>
                    <a:pt x="577796" y="447251"/>
                    <a:pt x="577296" y="446233"/>
                  </a:cubicBezTo>
                  <a:lnTo>
                    <a:pt x="561645" y="412183"/>
                  </a:lnTo>
                  <a:lnTo>
                    <a:pt x="542529" y="387691"/>
                  </a:lnTo>
                  <a:lnTo>
                    <a:pt x="542529" y="386735"/>
                  </a:lnTo>
                  <a:lnTo>
                    <a:pt x="523055" y="326999"/>
                  </a:lnTo>
                  <a:cubicBezTo>
                    <a:pt x="522938" y="326569"/>
                    <a:pt x="522938" y="326115"/>
                    <a:pt x="523055" y="325685"/>
                  </a:cubicBezTo>
                  <a:lnTo>
                    <a:pt x="531179" y="257943"/>
                  </a:lnTo>
                  <a:lnTo>
                    <a:pt x="543126" y="221265"/>
                  </a:lnTo>
                  <a:lnTo>
                    <a:pt x="521502" y="221265"/>
                  </a:lnTo>
                  <a:lnTo>
                    <a:pt x="520426" y="221265"/>
                  </a:lnTo>
                  <a:lnTo>
                    <a:pt x="486854" y="208123"/>
                  </a:lnTo>
                  <a:cubicBezTo>
                    <a:pt x="485874" y="207739"/>
                    <a:pt x="485154" y="206885"/>
                    <a:pt x="484943" y="205853"/>
                  </a:cubicBezTo>
                  <a:lnTo>
                    <a:pt x="477057" y="165112"/>
                  </a:lnTo>
                  <a:lnTo>
                    <a:pt x="454119" y="151492"/>
                  </a:lnTo>
                  <a:cubicBezTo>
                    <a:pt x="453636" y="151173"/>
                    <a:pt x="453261" y="150715"/>
                    <a:pt x="453043" y="150178"/>
                  </a:cubicBezTo>
                  <a:lnTo>
                    <a:pt x="429149" y="102389"/>
                  </a:lnTo>
                  <a:lnTo>
                    <a:pt x="399758" y="101672"/>
                  </a:lnTo>
                  <a:lnTo>
                    <a:pt x="380045" y="132735"/>
                  </a:lnTo>
                  <a:cubicBezTo>
                    <a:pt x="379561" y="133440"/>
                    <a:pt x="378840" y="133948"/>
                    <a:pt x="378014" y="134169"/>
                  </a:cubicBezTo>
                  <a:cubicBezTo>
                    <a:pt x="377151" y="134290"/>
                    <a:pt x="376278" y="134028"/>
                    <a:pt x="375625" y="133452"/>
                  </a:cubicBezTo>
                  <a:lnTo>
                    <a:pt x="339782" y="105495"/>
                  </a:lnTo>
                  <a:cubicBezTo>
                    <a:pt x="339075" y="104907"/>
                    <a:pt x="338678" y="104025"/>
                    <a:pt x="338707" y="103106"/>
                  </a:cubicBezTo>
                  <a:lnTo>
                    <a:pt x="338707" y="86738"/>
                  </a:lnTo>
                  <a:lnTo>
                    <a:pt x="298803" y="48984"/>
                  </a:lnTo>
                  <a:cubicBezTo>
                    <a:pt x="298502" y="48765"/>
                    <a:pt x="298257" y="48479"/>
                    <a:pt x="298086" y="48148"/>
                  </a:cubicBezTo>
                  <a:lnTo>
                    <a:pt x="289962" y="32736"/>
                  </a:lnTo>
                  <a:lnTo>
                    <a:pt x="242173" y="32736"/>
                  </a:lnTo>
                  <a:lnTo>
                    <a:pt x="242173" y="46834"/>
                  </a:lnTo>
                  <a:cubicBezTo>
                    <a:pt x="242173" y="48483"/>
                    <a:pt x="240835" y="49820"/>
                    <a:pt x="239186" y="49820"/>
                  </a:cubicBezTo>
                  <a:lnTo>
                    <a:pt x="167502" y="49820"/>
                  </a:lnTo>
                  <a:lnTo>
                    <a:pt x="166546" y="49820"/>
                  </a:lnTo>
                  <a:lnTo>
                    <a:pt x="68458" y="13262"/>
                  </a:lnTo>
                  <a:cubicBezTo>
                    <a:pt x="67319" y="12822"/>
                    <a:pt x="66563" y="11734"/>
                    <a:pt x="66547" y="10514"/>
                  </a:cubicBezTo>
                  <a:lnTo>
                    <a:pt x="66547" y="0"/>
                  </a:lnTo>
                  <a:lnTo>
                    <a:pt x="0" y="0"/>
                  </a:lnTo>
                  <a:lnTo>
                    <a:pt x="15293" y="49462"/>
                  </a:lnTo>
                  <a:lnTo>
                    <a:pt x="39187" y="101911"/>
                  </a:lnTo>
                  <a:lnTo>
                    <a:pt x="71087" y="138709"/>
                  </a:lnTo>
                  <a:cubicBezTo>
                    <a:pt x="71494" y="139178"/>
                    <a:pt x="71744" y="139763"/>
                    <a:pt x="71804" y="140381"/>
                  </a:cubicBezTo>
                  <a:lnTo>
                    <a:pt x="73476" y="161170"/>
                  </a:lnTo>
                  <a:cubicBezTo>
                    <a:pt x="73578" y="162510"/>
                    <a:pt x="72807" y="163763"/>
                    <a:pt x="71565" y="164276"/>
                  </a:cubicBezTo>
                  <a:lnTo>
                    <a:pt x="61409" y="167741"/>
                  </a:lnTo>
                  <a:lnTo>
                    <a:pt x="87096" y="187693"/>
                  </a:lnTo>
                  <a:lnTo>
                    <a:pt x="119593" y="209079"/>
                  </a:lnTo>
                  <a:lnTo>
                    <a:pt x="120549" y="210154"/>
                  </a:lnTo>
                  <a:lnTo>
                    <a:pt x="129629" y="227239"/>
                  </a:lnTo>
                  <a:cubicBezTo>
                    <a:pt x="129685" y="227595"/>
                    <a:pt x="129685" y="227958"/>
                    <a:pt x="129629" y="228314"/>
                  </a:cubicBezTo>
                  <a:lnTo>
                    <a:pt x="133452" y="257704"/>
                  </a:lnTo>
                  <a:lnTo>
                    <a:pt x="175148" y="294502"/>
                  </a:lnTo>
                  <a:cubicBezTo>
                    <a:pt x="175483" y="294736"/>
                    <a:pt x="175734" y="295071"/>
                    <a:pt x="175865" y="295458"/>
                  </a:cubicBezTo>
                  <a:lnTo>
                    <a:pt x="184587" y="314335"/>
                  </a:lnTo>
                  <a:lnTo>
                    <a:pt x="204300" y="304299"/>
                  </a:lnTo>
                  <a:lnTo>
                    <a:pt x="169174" y="256868"/>
                  </a:lnTo>
                  <a:cubicBezTo>
                    <a:pt x="169113" y="256593"/>
                    <a:pt x="169113" y="256307"/>
                    <a:pt x="169174" y="256032"/>
                  </a:cubicBezTo>
                  <a:lnTo>
                    <a:pt x="150656" y="202866"/>
                  </a:lnTo>
                  <a:lnTo>
                    <a:pt x="119593" y="169055"/>
                  </a:lnTo>
                  <a:cubicBezTo>
                    <a:pt x="119249" y="168778"/>
                    <a:pt x="118999" y="168403"/>
                    <a:pt x="118876" y="167980"/>
                  </a:cubicBezTo>
                  <a:lnTo>
                    <a:pt x="113619" y="150895"/>
                  </a:lnTo>
                  <a:lnTo>
                    <a:pt x="73237" y="104300"/>
                  </a:lnTo>
                  <a:cubicBezTo>
                    <a:pt x="72886" y="103933"/>
                    <a:pt x="72639" y="103480"/>
                    <a:pt x="72520" y="102986"/>
                  </a:cubicBezTo>
                  <a:lnTo>
                    <a:pt x="55555" y="32258"/>
                  </a:lnTo>
                  <a:cubicBezTo>
                    <a:pt x="55240" y="30571"/>
                    <a:pt x="56352" y="28949"/>
                    <a:pt x="58038" y="28634"/>
                  </a:cubicBezTo>
                  <a:cubicBezTo>
                    <a:pt x="58608" y="28527"/>
                    <a:pt x="59196" y="28582"/>
                    <a:pt x="59737" y="28793"/>
                  </a:cubicBezTo>
                  <a:lnTo>
                    <a:pt x="112783" y="52688"/>
                  </a:lnTo>
                  <a:cubicBezTo>
                    <a:pt x="113875" y="53164"/>
                    <a:pt x="114579" y="54244"/>
                    <a:pt x="114575" y="55436"/>
                  </a:cubicBezTo>
                  <a:lnTo>
                    <a:pt x="114575" y="72401"/>
                  </a:lnTo>
                  <a:lnTo>
                    <a:pt x="139067" y="126642"/>
                  </a:lnTo>
                  <a:lnTo>
                    <a:pt x="167024" y="157586"/>
                  </a:lnTo>
                  <a:lnTo>
                    <a:pt x="181839" y="159497"/>
                  </a:lnTo>
                  <a:cubicBezTo>
                    <a:pt x="183321" y="159727"/>
                    <a:pt x="184427" y="160984"/>
                    <a:pt x="184467" y="162484"/>
                  </a:cubicBezTo>
                  <a:lnTo>
                    <a:pt x="184467" y="178613"/>
                  </a:lnTo>
                  <a:lnTo>
                    <a:pt x="210393" y="199879"/>
                  </a:lnTo>
                  <a:cubicBezTo>
                    <a:pt x="211115" y="200456"/>
                    <a:pt x="211516" y="201345"/>
                    <a:pt x="211468" y="202268"/>
                  </a:cubicBezTo>
                  <a:lnTo>
                    <a:pt x="210751" y="226163"/>
                  </a:lnTo>
                  <a:lnTo>
                    <a:pt x="252328" y="261050"/>
                  </a:lnTo>
                  <a:lnTo>
                    <a:pt x="302507" y="316246"/>
                  </a:lnTo>
                  <a:cubicBezTo>
                    <a:pt x="302773" y="316518"/>
                    <a:pt x="302976" y="316844"/>
                    <a:pt x="303104" y="317202"/>
                  </a:cubicBezTo>
                  <a:lnTo>
                    <a:pt x="314096" y="348743"/>
                  </a:lnTo>
                  <a:lnTo>
                    <a:pt x="326043" y="362005"/>
                  </a:lnTo>
                  <a:cubicBezTo>
                    <a:pt x="326777" y="362766"/>
                    <a:pt x="327010" y="363881"/>
                    <a:pt x="326640" y="364872"/>
                  </a:cubicBezTo>
                  <a:lnTo>
                    <a:pt x="316724" y="394979"/>
                  </a:lnTo>
                  <a:lnTo>
                    <a:pt x="334167" y="424370"/>
                  </a:lnTo>
                  <a:lnTo>
                    <a:pt x="361527" y="437990"/>
                  </a:lnTo>
                  <a:cubicBezTo>
                    <a:pt x="361922" y="438166"/>
                    <a:pt x="362255" y="438457"/>
                    <a:pt x="362482" y="438826"/>
                  </a:cubicBezTo>
                  <a:lnTo>
                    <a:pt x="375027" y="454357"/>
                  </a:lnTo>
                  <a:lnTo>
                    <a:pt x="415768" y="464632"/>
                  </a:lnTo>
                  <a:cubicBezTo>
                    <a:pt x="416261" y="464751"/>
                    <a:pt x="416715" y="464998"/>
                    <a:pt x="417082" y="465349"/>
                  </a:cubicBezTo>
                  <a:lnTo>
                    <a:pt x="440976" y="486496"/>
                  </a:lnTo>
                  <a:lnTo>
                    <a:pt x="476818" y="502983"/>
                  </a:lnTo>
                  <a:lnTo>
                    <a:pt x="501789" y="507404"/>
                  </a:lnTo>
                  <a:lnTo>
                    <a:pt x="502983" y="507404"/>
                  </a:lnTo>
                  <a:lnTo>
                    <a:pt x="529267" y="524608"/>
                  </a:lnTo>
                  <a:lnTo>
                    <a:pt x="563198" y="533688"/>
                  </a:lnTo>
                  <a:lnTo>
                    <a:pt x="603819" y="514572"/>
                  </a:lnTo>
                  <a:cubicBezTo>
                    <a:pt x="604250" y="514461"/>
                    <a:pt x="604702" y="514461"/>
                    <a:pt x="605133" y="514572"/>
                  </a:cubicBezTo>
                  <a:lnTo>
                    <a:pt x="606208" y="514572"/>
                  </a:lnTo>
                  <a:lnTo>
                    <a:pt x="632612" y="525086"/>
                  </a:lnTo>
                  <a:cubicBezTo>
                    <a:pt x="632999" y="525216"/>
                    <a:pt x="633334" y="525468"/>
                    <a:pt x="633568" y="525803"/>
                  </a:cubicBezTo>
                  <a:lnTo>
                    <a:pt x="674547" y="567738"/>
                  </a:lnTo>
                  <a:lnTo>
                    <a:pt x="674547" y="550534"/>
                  </a:lnTo>
                  <a:cubicBezTo>
                    <a:pt x="674440" y="550062"/>
                    <a:pt x="674440" y="549572"/>
                    <a:pt x="674547" y="549100"/>
                  </a:cubicBezTo>
                  <a:lnTo>
                    <a:pt x="688167" y="522696"/>
                  </a:lnTo>
                  <a:cubicBezTo>
                    <a:pt x="688637" y="521670"/>
                    <a:pt x="689666" y="521015"/>
                    <a:pt x="690795" y="521024"/>
                  </a:cubicBezTo>
                  <a:lnTo>
                    <a:pt x="719828" y="521024"/>
                  </a:lnTo>
                  <a:lnTo>
                    <a:pt x="719828" y="513258"/>
                  </a:lnTo>
                  <a:lnTo>
                    <a:pt x="690079" y="486615"/>
                  </a:lnTo>
                  <a:cubicBezTo>
                    <a:pt x="689192" y="485744"/>
                    <a:pt x="688910" y="484428"/>
                    <a:pt x="689362" y="483270"/>
                  </a:cubicBezTo>
                  <a:cubicBezTo>
                    <a:pt x="689801" y="482131"/>
                    <a:pt x="690889" y="481374"/>
                    <a:pt x="692110" y="481358"/>
                  </a:cubicBezTo>
                  <a:lnTo>
                    <a:pt x="706566" y="481358"/>
                  </a:lnTo>
                  <a:lnTo>
                    <a:pt x="706566" y="471084"/>
                  </a:lnTo>
                  <a:cubicBezTo>
                    <a:pt x="706566" y="469434"/>
                    <a:pt x="707903" y="468097"/>
                    <a:pt x="709553" y="468097"/>
                  </a:cubicBezTo>
                  <a:lnTo>
                    <a:pt x="752802" y="468097"/>
                  </a:lnTo>
                  <a:lnTo>
                    <a:pt x="764750" y="444919"/>
                  </a:lnTo>
                  <a:cubicBezTo>
                    <a:pt x="765263" y="443677"/>
                    <a:pt x="766516" y="442906"/>
                    <a:pt x="767856" y="44300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92" name="Полилиния: фигура 2415">
              <a:extLst>
                <a:ext uri="{FF2B5EF4-FFF2-40B4-BE49-F238E27FC236}">
                  <a16:creationId xmlns:a16="http://schemas.microsoft.com/office/drawing/2014/main" id="{13DEB359-C031-4DDC-8AEE-4B451C6F730B}"/>
                </a:ext>
              </a:extLst>
            </p:cNvPr>
            <p:cNvSpPr/>
            <p:nvPr/>
          </p:nvSpPr>
          <p:spPr>
            <a:xfrm>
              <a:off x="2965436" y="4159169"/>
              <a:ext cx="12066" cy="23177"/>
            </a:xfrm>
            <a:custGeom>
              <a:avLst/>
              <a:gdLst>
                <a:gd name="connsiteX0" fmla="*/ 12067 w 12066"/>
                <a:gd name="connsiteY0" fmla="*/ 0 h 23177"/>
                <a:gd name="connsiteX1" fmla="*/ 0 w 12066"/>
                <a:gd name="connsiteY1" fmla="*/ 23178 h 23177"/>
                <a:gd name="connsiteX2" fmla="*/ 0 w 12066"/>
                <a:gd name="connsiteY2" fmla="*/ 23178 h 23177"/>
                <a:gd name="connsiteX3" fmla="*/ 12067 w 12066"/>
                <a:gd name="connsiteY3" fmla="*/ 0 h 23177"/>
              </a:gdLst>
              <a:ahLst/>
              <a:cxnLst>
                <a:cxn ang="0">
                  <a:pos x="connsiteX0" y="connsiteY0"/>
                </a:cxn>
                <a:cxn ang="0">
                  <a:pos x="connsiteX1" y="connsiteY1"/>
                </a:cxn>
                <a:cxn ang="0">
                  <a:pos x="connsiteX2" y="connsiteY2"/>
                </a:cxn>
                <a:cxn ang="0">
                  <a:pos x="connsiteX3" y="connsiteY3"/>
                </a:cxn>
              </a:cxnLst>
              <a:rect l="l" t="t" r="r" b="b"/>
              <a:pathLst>
                <a:path w="12066" h="23177">
                  <a:moveTo>
                    <a:pt x="12067" y="0"/>
                  </a:moveTo>
                  <a:lnTo>
                    <a:pt x="0" y="23178"/>
                  </a:lnTo>
                  <a:lnTo>
                    <a:pt x="0" y="23178"/>
                  </a:lnTo>
                  <a:lnTo>
                    <a:pt x="1206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93" name="Полилиния: фигура 2416">
              <a:extLst>
                <a:ext uri="{FF2B5EF4-FFF2-40B4-BE49-F238E27FC236}">
                  <a16:creationId xmlns:a16="http://schemas.microsoft.com/office/drawing/2014/main" id="{AECEAEBC-230A-4563-B2F2-1D04D644E365}"/>
                </a:ext>
              </a:extLst>
            </p:cNvPr>
            <p:cNvSpPr/>
            <p:nvPr/>
          </p:nvSpPr>
          <p:spPr>
            <a:xfrm>
              <a:off x="3793626" y="3060611"/>
              <a:ext cx="176581" cy="175028"/>
            </a:xfrm>
            <a:custGeom>
              <a:avLst/>
              <a:gdLst>
                <a:gd name="connsiteX0" fmla="*/ 25328 w 176581"/>
                <a:gd name="connsiteY0" fmla="*/ 80286 h 175028"/>
                <a:gd name="connsiteX1" fmla="*/ 24731 w 176581"/>
                <a:gd name="connsiteY1" fmla="*/ 81003 h 175028"/>
                <a:gd name="connsiteX2" fmla="*/ 1792 w 176581"/>
                <a:gd name="connsiteY2" fmla="*/ 101791 h 175028"/>
                <a:gd name="connsiteX3" fmla="*/ 16487 w 176581"/>
                <a:gd name="connsiteY3" fmla="*/ 108004 h 175028"/>
                <a:gd name="connsiteX4" fmla="*/ 18000 w 176581"/>
                <a:gd name="connsiteY4" fmla="*/ 111948 h 175028"/>
                <a:gd name="connsiteX5" fmla="*/ 17443 w 176581"/>
                <a:gd name="connsiteY5" fmla="*/ 112783 h 175028"/>
                <a:gd name="connsiteX6" fmla="*/ 0 w 176581"/>
                <a:gd name="connsiteY6" fmla="*/ 131540 h 175028"/>
                <a:gd name="connsiteX7" fmla="*/ 5496 w 176581"/>
                <a:gd name="connsiteY7" fmla="*/ 141815 h 175028"/>
                <a:gd name="connsiteX8" fmla="*/ 49342 w 176581"/>
                <a:gd name="connsiteY8" fmla="*/ 138231 h 175028"/>
                <a:gd name="connsiteX9" fmla="*/ 97132 w 176581"/>
                <a:gd name="connsiteY9" fmla="*/ 141934 h 175028"/>
                <a:gd name="connsiteX10" fmla="*/ 99641 w 176581"/>
                <a:gd name="connsiteY10" fmla="*/ 143846 h 175028"/>
                <a:gd name="connsiteX11" fmla="*/ 99044 w 176581"/>
                <a:gd name="connsiteY11" fmla="*/ 146952 h 175028"/>
                <a:gd name="connsiteX12" fmla="*/ 82795 w 176581"/>
                <a:gd name="connsiteY12" fmla="*/ 164515 h 175028"/>
                <a:gd name="connsiteX13" fmla="*/ 101313 w 176581"/>
                <a:gd name="connsiteY13" fmla="*/ 166426 h 175028"/>
                <a:gd name="connsiteX14" fmla="*/ 125208 w 176581"/>
                <a:gd name="connsiteY14" fmla="*/ 143249 h 175028"/>
                <a:gd name="connsiteX15" fmla="*/ 127836 w 176581"/>
                <a:gd name="connsiteY15" fmla="*/ 142532 h 175028"/>
                <a:gd name="connsiteX16" fmla="*/ 141337 w 176581"/>
                <a:gd name="connsiteY16" fmla="*/ 145280 h 175028"/>
                <a:gd name="connsiteX17" fmla="*/ 143740 w 176581"/>
                <a:gd name="connsiteY17" fmla="*/ 148546 h 175028"/>
                <a:gd name="connsiteX18" fmla="*/ 143727 w 176581"/>
                <a:gd name="connsiteY18" fmla="*/ 148625 h 175028"/>
                <a:gd name="connsiteX19" fmla="*/ 140979 w 176581"/>
                <a:gd name="connsiteY19" fmla="*/ 167860 h 175028"/>
                <a:gd name="connsiteX20" fmla="*/ 155076 w 176581"/>
                <a:gd name="connsiteY20" fmla="*/ 175029 h 175028"/>
                <a:gd name="connsiteX21" fmla="*/ 167024 w 176581"/>
                <a:gd name="connsiteY21" fmla="*/ 172878 h 175028"/>
                <a:gd name="connsiteX22" fmla="*/ 176582 w 176581"/>
                <a:gd name="connsiteY22" fmla="*/ 136319 h 175028"/>
                <a:gd name="connsiteX23" fmla="*/ 168816 w 176581"/>
                <a:gd name="connsiteY23" fmla="*/ 129151 h 175028"/>
                <a:gd name="connsiteX24" fmla="*/ 155554 w 176581"/>
                <a:gd name="connsiteY24" fmla="*/ 133810 h 175028"/>
                <a:gd name="connsiteX25" fmla="*/ 152926 w 176581"/>
                <a:gd name="connsiteY25" fmla="*/ 133810 h 175028"/>
                <a:gd name="connsiteX26" fmla="*/ 138948 w 176581"/>
                <a:gd name="connsiteY26" fmla="*/ 124730 h 175028"/>
                <a:gd name="connsiteX27" fmla="*/ 138270 w 176581"/>
                <a:gd name="connsiteY27" fmla="*/ 120390 h 175028"/>
                <a:gd name="connsiteX28" fmla="*/ 138948 w 176581"/>
                <a:gd name="connsiteY28" fmla="*/ 119712 h 175028"/>
                <a:gd name="connsiteX29" fmla="*/ 163678 w 176581"/>
                <a:gd name="connsiteY29" fmla="*/ 102867 h 175028"/>
                <a:gd name="connsiteX30" fmla="*/ 164634 w 176581"/>
                <a:gd name="connsiteY30" fmla="*/ 94026 h 175028"/>
                <a:gd name="connsiteX31" fmla="*/ 145399 w 176581"/>
                <a:gd name="connsiteY31" fmla="*/ 96415 h 175028"/>
                <a:gd name="connsiteX32" fmla="*/ 143129 w 176581"/>
                <a:gd name="connsiteY32" fmla="*/ 95698 h 175028"/>
                <a:gd name="connsiteX33" fmla="*/ 142054 w 176581"/>
                <a:gd name="connsiteY33" fmla="*/ 93667 h 175028"/>
                <a:gd name="connsiteX34" fmla="*/ 140262 w 176581"/>
                <a:gd name="connsiteY34" fmla="*/ 74074 h 175028"/>
                <a:gd name="connsiteX35" fmla="*/ 124850 w 176581"/>
                <a:gd name="connsiteY35" fmla="*/ 68817 h 175028"/>
                <a:gd name="connsiteX36" fmla="*/ 110155 w 176581"/>
                <a:gd name="connsiteY36" fmla="*/ 81361 h 175028"/>
                <a:gd name="connsiteX37" fmla="*/ 107526 w 176581"/>
                <a:gd name="connsiteY37" fmla="*/ 81959 h 175028"/>
                <a:gd name="connsiteX38" fmla="*/ 90561 w 176581"/>
                <a:gd name="connsiteY38" fmla="*/ 77538 h 175028"/>
                <a:gd name="connsiteX39" fmla="*/ 88769 w 176581"/>
                <a:gd name="connsiteY39" fmla="*/ 76105 h 175028"/>
                <a:gd name="connsiteX40" fmla="*/ 88769 w 176581"/>
                <a:gd name="connsiteY40" fmla="*/ 73835 h 175028"/>
                <a:gd name="connsiteX41" fmla="*/ 92353 w 176581"/>
                <a:gd name="connsiteY41" fmla="*/ 61170 h 175028"/>
                <a:gd name="connsiteX42" fmla="*/ 65710 w 176581"/>
                <a:gd name="connsiteY42" fmla="*/ 56152 h 175028"/>
                <a:gd name="connsiteX43" fmla="*/ 63560 w 176581"/>
                <a:gd name="connsiteY43" fmla="*/ 54241 h 175028"/>
                <a:gd name="connsiteX44" fmla="*/ 63560 w 176581"/>
                <a:gd name="connsiteY44" fmla="*/ 51373 h 175028"/>
                <a:gd name="connsiteX45" fmla="*/ 102269 w 176581"/>
                <a:gd name="connsiteY45" fmla="*/ 0 h 175028"/>
                <a:gd name="connsiteX46" fmla="*/ 83990 w 176581"/>
                <a:gd name="connsiteY46" fmla="*/ 0 h 175028"/>
                <a:gd name="connsiteX47" fmla="*/ 55316 w 176581"/>
                <a:gd name="connsiteY47" fmla="*/ 23895 h 17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6581" h="175028">
                  <a:moveTo>
                    <a:pt x="25328" y="80286"/>
                  </a:moveTo>
                  <a:lnTo>
                    <a:pt x="24731" y="81003"/>
                  </a:lnTo>
                  <a:lnTo>
                    <a:pt x="1792" y="101791"/>
                  </a:lnTo>
                  <a:lnTo>
                    <a:pt x="16487" y="108004"/>
                  </a:lnTo>
                  <a:cubicBezTo>
                    <a:pt x="17994" y="108675"/>
                    <a:pt x="18671" y="110441"/>
                    <a:pt x="18000" y="111948"/>
                  </a:cubicBezTo>
                  <a:cubicBezTo>
                    <a:pt x="17862" y="112256"/>
                    <a:pt x="17674" y="112538"/>
                    <a:pt x="17443" y="112783"/>
                  </a:cubicBezTo>
                  <a:lnTo>
                    <a:pt x="0" y="131540"/>
                  </a:lnTo>
                  <a:lnTo>
                    <a:pt x="5496" y="141815"/>
                  </a:lnTo>
                  <a:lnTo>
                    <a:pt x="49342" y="138231"/>
                  </a:lnTo>
                  <a:lnTo>
                    <a:pt x="97132" y="141934"/>
                  </a:lnTo>
                  <a:cubicBezTo>
                    <a:pt x="98275" y="142013"/>
                    <a:pt x="99262" y="142765"/>
                    <a:pt x="99641" y="143846"/>
                  </a:cubicBezTo>
                  <a:cubicBezTo>
                    <a:pt x="100117" y="144904"/>
                    <a:pt x="99878" y="146147"/>
                    <a:pt x="99044" y="146952"/>
                  </a:cubicBezTo>
                  <a:lnTo>
                    <a:pt x="82795" y="164515"/>
                  </a:lnTo>
                  <a:lnTo>
                    <a:pt x="101313" y="166426"/>
                  </a:lnTo>
                  <a:lnTo>
                    <a:pt x="125208" y="143249"/>
                  </a:lnTo>
                  <a:cubicBezTo>
                    <a:pt x="125918" y="142601"/>
                    <a:pt x="126896" y="142334"/>
                    <a:pt x="127836" y="142532"/>
                  </a:cubicBezTo>
                  <a:lnTo>
                    <a:pt x="141337" y="145280"/>
                  </a:lnTo>
                  <a:cubicBezTo>
                    <a:pt x="142903" y="145518"/>
                    <a:pt x="143978" y="146981"/>
                    <a:pt x="143740" y="148546"/>
                  </a:cubicBezTo>
                  <a:cubicBezTo>
                    <a:pt x="143736" y="148572"/>
                    <a:pt x="143731" y="148599"/>
                    <a:pt x="143727" y="148625"/>
                  </a:cubicBezTo>
                  <a:lnTo>
                    <a:pt x="140979" y="167860"/>
                  </a:lnTo>
                  <a:lnTo>
                    <a:pt x="155076" y="175029"/>
                  </a:lnTo>
                  <a:lnTo>
                    <a:pt x="167024" y="172878"/>
                  </a:lnTo>
                  <a:lnTo>
                    <a:pt x="176582" y="136319"/>
                  </a:lnTo>
                  <a:lnTo>
                    <a:pt x="168816" y="129151"/>
                  </a:lnTo>
                  <a:lnTo>
                    <a:pt x="155554" y="133810"/>
                  </a:lnTo>
                  <a:cubicBezTo>
                    <a:pt x="154730" y="134235"/>
                    <a:pt x="153751" y="134235"/>
                    <a:pt x="152926" y="133810"/>
                  </a:cubicBezTo>
                  <a:lnTo>
                    <a:pt x="138948" y="124730"/>
                  </a:lnTo>
                  <a:cubicBezTo>
                    <a:pt x="137562" y="123719"/>
                    <a:pt x="137259" y="121776"/>
                    <a:pt x="138270" y="120390"/>
                  </a:cubicBezTo>
                  <a:cubicBezTo>
                    <a:pt x="138460" y="120130"/>
                    <a:pt x="138688" y="119902"/>
                    <a:pt x="138948" y="119712"/>
                  </a:cubicBezTo>
                  <a:lnTo>
                    <a:pt x="163678" y="102867"/>
                  </a:lnTo>
                  <a:lnTo>
                    <a:pt x="164634" y="94026"/>
                  </a:lnTo>
                  <a:lnTo>
                    <a:pt x="145399" y="96415"/>
                  </a:lnTo>
                  <a:cubicBezTo>
                    <a:pt x="144574" y="96516"/>
                    <a:pt x="143746" y="96255"/>
                    <a:pt x="143129" y="95698"/>
                  </a:cubicBezTo>
                  <a:cubicBezTo>
                    <a:pt x="142524" y="95184"/>
                    <a:pt x="142139" y="94457"/>
                    <a:pt x="142054" y="93667"/>
                  </a:cubicBezTo>
                  <a:lnTo>
                    <a:pt x="140262" y="74074"/>
                  </a:lnTo>
                  <a:lnTo>
                    <a:pt x="124850" y="68817"/>
                  </a:lnTo>
                  <a:lnTo>
                    <a:pt x="110155" y="81361"/>
                  </a:lnTo>
                  <a:cubicBezTo>
                    <a:pt x="109423" y="81967"/>
                    <a:pt x="108447" y="82189"/>
                    <a:pt x="107526" y="81959"/>
                  </a:cubicBezTo>
                  <a:lnTo>
                    <a:pt x="90561" y="77538"/>
                  </a:lnTo>
                  <a:cubicBezTo>
                    <a:pt x="89802" y="77307"/>
                    <a:pt x="89161" y="76794"/>
                    <a:pt x="88769" y="76105"/>
                  </a:cubicBezTo>
                  <a:cubicBezTo>
                    <a:pt x="88482" y="75375"/>
                    <a:pt x="88482" y="74564"/>
                    <a:pt x="88769" y="73835"/>
                  </a:cubicBezTo>
                  <a:lnTo>
                    <a:pt x="92353" y="61170"/>
                  </a:lnTo>
                  <a:lnTo>
                    <a:pt x="65710" y="56152"/>
                  </a:lnTo>
                  <a:cubicBezTo>
                    <a:pt x="64724" y="55906"/>
                    <a:pt x="63921" y="55192"/>
                    <a:pt x="63560" y="54241"/>
                  </a:cubicBezTo>
                  <a:cubicBezTo>
                    <a:pt x="63022" y="53361"/>
                    <a:pt x="63022" y="52254"/>
                    <a:pt x="63560" y="51373"/>
                  </a:cubicBezTo>
                  <a:lnTo>
                    <a:pt x="102269" y="0"/>
                  </a:lnTo>
                  <a:lnTo>
                    <a:pt x="83990" y="0"/>
                  </a:lnTo>
                  <a:lnTo>
                    <a:pt x="55316" y="238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94" name="Полилиния: фигура 2417">
              <a:extLst>
                <a:ext uri="{FF2B5EF4-FFF2-40B4-BE49-F238E27FC236}">
                  <a16:creationId xmlns:a16="http://schemas.microsoft.com/office/drawing/2014/main" id="{6F0C5F7B-FB69-43D2-999B-E8B12FEF6424}"/>
                </a:ext>
              </a:extLst>
            </p:cNvPr>
            <p:cNvSpPr/>
            <p:nvPr/>
          </p:nvSpPr>
          <p:spPr>
            <a:xfrm>
              <a:off x="3674152" y="3123453"/>
              <a:ext cx="48147" cy="32735"/>
            </a:xfrm>
            <a:custGeom>
              <a:avLst/>
              <a:gdLst>
                <a:gd name="connsiteX0" fmla="*/ 0 w 48147"/>
                <a:gd name="connsiteY0" fmla="*/ 0 h 32735"/>
                <a:gd name="connsiteX1" fmla="*/ 0 w 48147"/>
                <a:gd name="connsiteY1" fmla="*/ 15532 h 32735"/>
                <a:gd name="connsiteX2" fmla="*/ 31063 w 48147"/>
                <a:gd name="connsiteY2" fmla="*/ 32736 h 32735"/>
                <a:gd name="connsiteX3" fmla="*/ 48148 w 48147"/>
                <a:gd name="connsiteY3" fmla="*/ 23895 h 32735"/>
                <a:gd name="connsiteX4" fmla="*/ 46953 w 48147"/>
                <a:gd name="connsiteY4" fmla="*/ 17443 h 32735"/>
                <a:gd name="connsiteX5" fmla="*/ 0 w 48147"/>
                <a:gd name="connsiteY5" fmla="*/ 0 h 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47" h="32735">
                  <a:moveTo>
                    <a:pt x="0" y="0"/>
                  </a:moveTo>
                  <a:lnTo>
                    <a:pt x="0" y="15532"/>
                  </a:lnTo>
                  <a:lnTo>
                    <a:pt x="31063" y="32736"/>
                  </a:lnTo>
                  <a:lnTo>
                    <a:pt x="48148" y="23895"/>
                  </a:lnTo>
                  <a:lnTo>
                    <a:pt x="46953" y="1744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95" name="Полилиния: фигура 2418">
              <a:extLst>
                <a:ext uri="{FF2B5EF4-FFF2-40B4-BE49-F238E27FC236}">
                  <a16:creationId xmlns:a16="http://schemas.microsoft.com/office/drawing/2014/main" id="{01961B7F-984E-4DCF-BAAA-437A89C1C7D6}"/>
                </a:ext>
              </a:extLst>
            </p:cNvPr>
            <p:cNvSpPr/>
            <p:nvPr/>
          </p:nvSpPr>
          <p:spPr>
            <a:xfrm>
              <a:off x="3737115" y="3222138"/>
              <a:ext cx="37992" cy="43607"/>
            </a:xfrm>
            <a:custGeom>
              <a:avLst/>
              <a:gdLst>
                <a:gd name="connsiteX0" fmla="*/ 25448 w 37992"/>
                <a:gd name="connsiteY0" fmla="*/ 5735 h 43607"/>
                <a:gd name="connsiteX1" fmla="*/ 16487 w 37992"/>
                <a:gd name="connsiteY1" fmla="*/ 0 h 43607"/>
                <a:gd name="connsiteX2" fmla="*/ 0 w 37992"/>
                <a:gd name="connsiteY2" fmla="*/ 33333 h 43607"/>
                <a:gd name="connsiteX3" fmla="*/ 13859 w 37992"/>
                <a:gd name="connsiteY3" fmla="*/ 43608 h 43607"/>
                <a:gd name="connsiteX4" fmla="*/ 37993 w 37992"/>
                <a:gd name="connsiteY4" fmla="*/ 35006 h 43607"/>
                <a:gd name="connsiteX5" fmla="*/ 25448 w 37992"/>
                <a:gd name="connsiteY5" fmla="*/ 5735 h 4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92" h="43607">
                  <a:moveTo>
                    <a:pt x="25448" y="5735"/>
                  </a:moveTo>
                  <a:lnTo>
                    <a:pt x="16487" y="0"/>
                  </a:lnTo>
                  <a:lnTo>
                    <a:pt x="0" y="33333"/>
                  </a:lnTo>
                  <a:lnTo>
                    <a:pt x="13859" y="43608"/>
                  </a:lnTo>
                  <a:lnTo>
                    <a:pt x="37993" y="35006"/>
                  </a:lnTo>
                  <a:lnTo>
                    <a:pt x="25448" y="57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96" name="Полилиния: фигура 2419">
              <a:extLst>
                <a:ext uri="{FF2B5EF4-FFF2-40B4-BE49-F238E27FC236}">
                  <a16:creationId xmlns:a16="http://schemas.microsoft.com/office/drawing/2014/main" id="{364A7F8D-5807-4128-A7E4-25CB8FE00334}"/>
                </a:ext>
              </a:extLst>
            </p:cNvPr>
            <p:cNvSpPr/>
            <p:nvPr/>
          </p:nvSpPr>
          <p:spPr>
            <a:xfrm>
              <a:off x="3220153" y="2845678"/>
              <a:ext cx="35005" cy="41098"/>
            </a:xfrm>
            <a:custGeom>
              <a:avLst/>
              <a:gdLst>
                <a:gd name="connsiteX0" fmla="*/ 17085 w 35005"/>
                <a:gd name="connsiteY0" fmla="*/ 0 h 41098"/>
                <a:gd name="connsiteX1" fmla="*/ 0 w 35005"/>
                <a:gd name="connsiteY1" fmla="*/ 20549 h 41098"/>
                <a:gd name="connsiteX2" fmla="*/ 21983 w 35005"/>
                <a:gd name="connsiteY2" fmla="*/ 41099 h 41098"/>
                <a:gd name="connsiteX3" fmla="*/ 35006 w 35005"/>
                <a:gd name="connsiteY3" fmla="*/ 16607 h 41098"/>
                <a:gd name="connsiteX4" fmla="*/ 17085 w 35005"/>
                <a:gd name="connsiteY4" fmla="*/ 0 h 4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5" h="41098">
                  <a:moveTo>
                    <a:pt x="17085" y="0"/>
                  </a:moveTo>
                  <a:lnTo>
                    <a:pt x="0" y="20549"/>
                  </a:lnTo>
                  <a:lnTo>
                    <a:pt x="21983" y="41099"/>
                  </a:lnTo>
                  <a:lnTo>
                    <a:pt x="35006" y="16607"/>
                  </a:lnTo>
                  <a:lnTo>
                    <a:pt x="170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97" name="Полилиния: фигура 2420">
              <a:extLst>
                <a:ext uri="{FF2B5EF4-FFF2-40B4-BE49-F238E27FC236}">
                  <a16:creationId xmlns:a16="http://schemas.microsoft.com/office/drawing/2014/main" id="{9A9D73E7-BD6C-4095-9217-277236AAD495}"/>
                </a:ext>
              </a:extLst>
            </p:cNvPr>
            <p:cNvSpPr/>
            <p:nvPr/>
          </p:nvSpPr>
          <p:spPr>
            <a:xfrm>
              <a:off x="2937359" y="2023462"/>
              <a:ext cx="767497" cy="599756"/>
            </a:xfrm>
            <a:custGeom>
              <a:avLst/>
              <a:gdLst>
                <a:gd name="connsiteX0" fmla="*/ 520546 w 767497"/>
                <a:gd name="connsiteY0" fmla="*/ 168458 h 599756"/>
                <a:gd name="connsiteX1" fmla="*/ 519590 w 767497"/>
                <a:gd name="connsiteY1" fmla="*/ 165829 h 599756"/>
                <a:gd name="connsiteX2" fmla="*/ 522457 w 767497"/>
                <a:gd name="connsiteY2" fmla="*/ 143607 h 599756"/>
                <a:gd name="connsiteX3" fmla="*/ 456269 w 767497"/>
                <a:gd name="connsiteY3" fmla="*/ 110632 h 599756"/>
                <a:gd name="connsiteX4" fmla="*/ 436078 w 767497"/>
                <a:gd name="connsiteY4" fmla="*/ 110632 h 599756"/>
                <a:gd name="connsiteX5" fmla="*/ 433091 w 767497"/>
                <a:gd name="connsiteY5" fmla="*/ 108243 h 599756"/>
                <a:gd name="connsiteX6" fmla="*/ 428312 w 767497"/>
                <a:gd name="connsiteY6" fmla="*/ 83273 h 599756"/>
                <a:gd name="connsiteX7" fmla="*/ 395816 w 767497"/>
                <a:gd name="connsiteY7" fmla="*/ 61768 h 599756"/>
                <a:gd name="connsiteX8" fmla="*/ 333450 w 767497"/>
                <a:gd name="connsiteY8" fmla="*/ 61768 h 599756"/>
                <a:gd name="connsiteX9" fmla="*/ 301312 w 767497"/>
                <a:gd name="connsiteY9" fmla="*/ 84109 h 599756"/>
                <a:gd name="connsiteX10" fmla="*/ 298445 w 767497"/>
                <a:gd name="connsiteY10" fmla="*/ 84109 h 599756"/>
                <a:gd name="connsiteX11" fmla="*/ 276103 w 767497"/>
                <a:gd name="connsiteY11" fmla="*/ 74551 h 599756"/>
                <a:gd name="connsiteX12" fmla="*/ 244562 w 767497"/>
                <a:gd name="connsiteY12" fmla="*/ 96774 h 599756"/>
                <a:gd name="connsiteX13" fmla="*/ 241336 w 767497"/>
                <a:gd name="connsiteY13" fmla="*/ 96774 h 599756"/>
                <a:gd name="connsiteX14" fmla="*/ 239903 w 767497"/>
                <a:gd name="connsiteY14" fmla="*/ 93667 h 599756"/>
                <a:gd name="connsiteX15" fmla="*/ 248744 w 767497"/>
                <a:gd name="connsiteY15" fmla="*/ 47311 h 599756"/>
                <a:gd name="connsiteX16" fmla="*/ 224849 w 767497"/>
                <a:gd name="connsiteY16" fmla="*/ 6213 h 599756"/>
                <a:gd name="connsiteX17" fmla="*/ 204061 w 767497"/>
                <a:gd name="connsiteY17" fmla="*/ 478 h 599756"/>
                <a:gd name="connsiteX18" fmla="*/ 139187 w 767497"/>
                <a:gd name="connsiteY18" fmla="*/ 22222 h 599756"/>
                <a:gd name="connsiteX19" fmla="*/ 128315 w 767497"/>
                <a:gd name="connsiteY19" fmla="*/ 50179 h 599756"/>
                <a:gd name="connsiteX20" fmla="*/ 148625 w 767497"/>
                <a:gd name="connsiteY20" fmla="*/ 80167 h 599756"/>
                <a:gd name="connsiteX21" fmla="*/ 147908 w 767497"/>
                <a:gd name="connsiteY21" fmla="*/ 84229 h 599756"/>
                <a:gd name="connsiteX22" fmla="*/ 119473 w 767497"/>
                <a:gd name="connsiteY22" fmla="*/ 106092 h 599756"/>
                <a:gd name="connsiteX23" fmla="*/ 115770 w 767497"/>
                <a:gd name="connsiteY23" fmla="*/ 106092 h 599756"/>
                <a:gd name="connsiteX24" fmla="*/ 89247 w 767497"/>
                <a:gd name="connsiteY24" fmla="*/ 84109 h 599756"/>
                <a:gd name="connsiteX25" fmla="*/ 88171 w 767497"/>
                <a:gd name="connsiteY25" fmla="*/ 81839 h 599756"/>
                <a:gd name="connsiteX26" fmla="*/ 88171 w 767497"/>
                <a:gd name="connsiteY26" fmla="*/ 39187 h 599756"/>
                <a:gd name="connsiteX27" fmla="*/ 88171 w 767497"/>
                <a:gd name="connsiteY27" fmla="*/ 37634 h 599756"/>
                <a:gd name="connsiteX28" fmla="*/ 112066 w 767497"/>
                <a:gd name="connsiteY28" fmla="*/ 0 h 599756"/>
                <a:gd name="connsiteX29" fmla="*/ 65233 w 767497"/>
                <a:gd name="connsiteY29" fmla="*/ 0 h 599756"/>
                <a:gd name="connsiteX30" fmla="*/ 22939 w 767497"/>
                <a:gd name="connsiteY30" fmla="*/ 25806 h 599756"/>
                <a:gd name="connsiteX31" fmla="*/ 16726 w 767497"/>
                <a:gd name="connsiteY31" fmla="*/ 48267 h 599756"/>
                <a:gd name="connsiteX32" fmla="*/ 16726 w 767497"/>
                <a:gd name="connsiteY32" fmla="*/ 49104 h 599756"/>
                <a:gd name="connsiteX33" fmla="*/ 0 w 767497"/>
                <a:gd name="connsiteY33" fmla="*/ 74671 h 599756"/>
                <a:gd name="connsiteX34" fmla="*/ 4062 w 767497"/>
                <a:gd name="connsiteY34" fmla="*/ 121743 h 599756"/>
                <a:gd name="connsiteX35" fmla="*/ 67622 w 767497"/>
                <a:gd name="connsiteY35" fmla="*/ 135005 h 599756"/>
                <a:gd name="connsiteX36" fmla="*/ 69534 w 767497"/>
                <a:gd name="connsiteY36" fmla="*/ 136319 h 599756"/>
                <a:gd name="connsiteX37" fmla="*/ 77538 w 767497"/>
                <a:gd name="connsiteY37" fmla="*/ 149581 h 599756"/>
                <a:gd name="connsiteX38" fmla="*/ 76371 w 767497"/>
                <a:gd name="connsiteY38" fmla="*/ 153816 h 599756"/>
                <a:gd name="connsiteX39" fmla="*/ 75985 w 767497"/>
                <a:gd name="connsiteY39" fmla="*/ 154001 h 599756"/>
                <a:gd name="connsiteX40" fmla="*/ 49104 w 767497"/>
                <a:gd name="connsiteY40" fmla="*/ 163320 h 599756"/>
                <a:gd name="connsiteX41" fmla="*/ 47073 w 767497"/>
                <a:gd name="connsiteY41" fmla="*/ 163320 h 599756"/>
                <a:gd name="connsiteX42" fmla="*/ 21147 w 767497"/>
                <a:gd name="connsiteY42" fmla="*/ 153404 h 599756"/>
                <a:gd name="connsiteX43" fmla="*/ 31422 w 767497"/>
                <a:gd name="connsiteY43" fmla="*/ 175387 h 599756"/>
                <a:gd name="connsiteX44" fmla="*/ 66069 w 767497"/>
                <a:gd name="connsiteY44" fmla="*/ 191635 h 599756"/>
                <a:gd name="connsiteX45" fmla="*/ 97013 w 767497"/>
                <a:gd name="connsiteY45" fmla="*/ 186498 h 599756"/>
                <a:gd name="connsiteX46" fmla="*/ 98446 w 767497"/>
                <a:gd name="connsiteY46" fmla="*/ 186498 h 599756"/>
                <a:gd name="connsiteX47" fmla="*/ 128076 w 767497"/>
                <a:gd name="connsiteY47" fmla="*/ 198445 h 599756"/>
                <a:gd name="connsiteX48" fmla="*/ 216725 w 767497"/>
                <a:gd name="connsiteY48" fmla="*/ 193547 h 599756"/>
                <a:gd name="connsiteX49" fmla="*/ 217920 w 767497"/>
                <a:gd name="connsiteY49" fmla="*/ 193547 h 599756"/>
                <a:gd name="connsiteX50" fmla="*/ 272161 w 767497"/>
                <a:gd name="connsiteY50" fmla="*/ 210512 h 599756"/>
                <a:gd name="connsiteX51" fmla="*/ 300834 w 767497"/>
                <a:gd name="connsiteY51" fmla="*/ 210512 h 599756"/>
                <a:gd name="connsiteX52" fmla="*/ 298086 w 767497"/>
                <a:gd name="connsiteY52" fmla="*/ 198565 h 599756"/>
                <a:gd name="connsiteX53" fmla="*/ 281599 w 767497"/>
                <a:gd name="connsiteY53" fmla="*/ 191635 h 599756"/>
                <a:gd name="connsiteX54" fmla="*/ 279807 w 767497"/>
                <a:gd name="connsiteY54" fmla="*/ 189126 h 599756"/>
                <a:gd name="connsiteX55" fmla="*/ 281002 w 767497"/>
                <a:gd name="connsiteY55" fmla="*/ 186379 h 599756"/>
                <a:gd name="connsiteX56" fmla="*/ 298923 w 767497"/>
                <a:gd name="connsiteY56" fmla="*/ 173595 h 599756"/>
                <a:gd name="connsiteX57" fmla="*/ 301670 w 767497"/>
                <a:gd name="connsiteY57" fmla="*/ 173595 h 599756"/>
                <a:gd name="connsiteX58" fmla="*/ 338349 w 767497"/>
                <a:gd name="connsiteY58" fmla="*/ 186140 h 599756"/>
                <a:gd name="connsiteX59" fmla="*/ 340380 w 767497"/>
                <a:gd name="connsiteY59" fmla="*/ 189246 h 599756"/>
                <a:gd name="connsiteX60" fmla="*/ 338349 w 767497"/>
                <a:gd name="connsiteY60" fmla="*/ 211587 h 599756"/>
                <a:gd name="connsiteX61" fmla="*/ 384585 w 767497"/>
                <a:gd name="connsiteY61" fmla="*/ 231181 h 599756"/>
                <a:gd name="connsiteX62" fmla="*/ 386377 w 767497"/>
                <a:gd name="connsiteY62" fmla="*/ 233093 h 599756"/>
                <a:gd name="connsiteX63" fmla="*/ 386377 w 767497"/>
                <a:gd name="connsiteY63" fmla="*/ 235721 h 599756"/>
                <a:gd name="connsiteX64" fmla="*/ 372757 w 767497"/>
                <a:gd name="connsiteY64" fmla="*/ 253523 h 599756"/>
                <a:gd name="connsiteX65" fmla="*/ 401550 w 767497"/>
                <a:gd name="connsiteY65" fmla="*/ 253523 h 599756"/>
                <a:gd name="connsiteX66" fmla="*/ 404418 w 767497"/>
                <a:gd name="connsiteY66" fmla="*/ 255793 h 599756"/>
                <a:gd name="connsiteX67" fmla="*/ 410033 w 767497"/>
                <a:gd name="connsiteY67" fmla="*/ 279687 h 599756"/>
                <a:gd name="connsiteX68" fmla="*/ 463915 w 767497"/>
                <a:gd name="connsiteY68" fmla="*/ 292471 h 599756"/>
                <a:gd name="connsiteX69" fmla="*/ 466066 w 767497"/>
                <a:gd name="connsiteY69" fmla="*/ 294144 h 599756"/>
                <a:gd name="connsiteX70" fmla="*/ 486974 w 767497"/>
                <a:gd name="connsiteY70" fmla="*/ 344442 h 599756"/>
                <a:gd name="connsiteX71" fmla="*/ 485421 w 767497"/>
                <a:gd name="connsiteY71" fmla="*/ 348385 h 599756"/>
                <a:gd name="connsiteX72" fmla="*/ 471084 w 767497"/>
                <a:gd name="connsiteY72" fmla="*/ 354478 h 599756"/>
                <a:gd name="connsiteX73" fmla="*/ 432136 w 767497"/>
                <a:gd name="connsiteY73" fmla="*/ 398325 h 599756"/>
                <a:gd name="connsiteX74" fmla="*/ 448862 w 767497"/>
                <a:gd name="connsiteY74" fmla="*/ 424250 h 599756"/>
                <a:gd name="connsiteX75" fmla="*/ 448862 w 767497"/>
                <a:gd name="connsiteY75" fmla="*/ 426879 h 599756"/>
                <a:gd name="connsiteX76" fmla="*/ 446950 w 767497"/>
                <a:gd name="connsiteY76" fmla="*/ 428671 h 599756"/>
                <a:gd name="connsiteX77" fmla="*/ 407046 w 767497"/>
                <a:gd name="connsiteY77" fmla="*/ 441454 h 599756"/>
                <a:gd name="connsiteX78" fmla="*/ 405373 w 767497"/>
                <a:gd name="connsiteY78" fmla="*/ 441454 h 599756"/>
                <a:gd name="connsiteX79" fmla="*/ 371921 w 767497"/>
                <a:gd name="connsiteY79" fmla="*/ 431897 h 599756"/>
                <a:gd name="connsiteX80" fmla="*/ 341814 w 767497"/>
                <a:gd name="connsiteY80" fmla="*/ 431897 h 599756"/>
                <a:gd name="connsiteX81" fmla="*/ 324968 w 767497"/>
                <a:gd name="connsiteY81" fmla="*/ 454477 h 599756"/>
                <a:gd name="connsiteX82" fmla="*/ 324968 w 767497"/>
                <a:gd name="connsiteY82" fmla="*/ 478372 h 599756"/>
                <a:gd name="connsiteX83" fmla="*/ 362483 w 767497"/>
                <a:gd name="connsiteY83" fmla="*/ 482912 h 599756"/>
                <a:gd name="connsiteX84" fmla="*/ 396652 w 767497"/>
                <a:gd name="connsiteY84" fmla="*/ 469889 h 599756"/>
                <a:gd name="connsiteX85" fmla="*/ 398444 w 767497"/>
                <a:gd name="connsiteY85" fmla="*/ 469889 h 599756"/>
                <a:gd name="connsiteX86" fmla="*/ 447189 w 767497"/>
                <a:gd name="connsiteY86" fmla="*/ 481836 h 599756"/>
                <a:gd name="connsiteX87" fmla="*/ 448264 w 767497"/>
                <a:gd name="connsiteY87" fmla="*/ 481836 h 599756"/>
                <a:gd name="connsiteX88" fmla="*/ 471562 w 767497"/>
                <a:gd name="connsiteY88" fmla="*/ 499280 h 599756"/>
                <a:gd name="connsiteX89" fmla="*/ 472637 w 767497"/>
                <a:gd name="connsiteY89" fmla="*/ 502266 h 599756"/>
                <a:gd name="connsiteX90" fmla="*/ 469770 w 767497"/>
                <a:gd name="connsiteY90" fmla="*/ 518634 h 599756"/>
                <a:gd name="connsiteX91" fmla="*/ 524250 w 767497"/>
                <a:gd name="connsiteY91" fmla="*/ 552326 h 599756"/>
                <a:gd name="connsiteX92" fmla="*/ 548144 w 767497"/>
                <a:gd name="connsiteY92" fmla="*/ 553521 h 599756"/>
                <a:gd name="connsiteX93" fmla="*/ 550175 w 767497"/>
                <a:gd name="connsiteY93" fmla="*/ 554476 h 599756"/>
                <a:gd name="connsiteX94" fmla="*/ 567140 w 767497"/>
                <a:gd name="connsiteY94" fmla="*/ 572636 h 599756"/>
                <a:gd name="connsiteX95" fmla="*/ 655073 w 767497"/>
                <a:gd name="connsiteY95" fmla="*/ 599757 h 599756"/>
                <a:gd name="connsiteX96" fmla="*/ 654356 w 767497"/>
                <a:gd name="connsiteY96" fmla="*/ 587809 h 599756"/>
                <a:gd name="connsiteX97" fmla="*/ 625085 w 767497"/>
                <a:gd name="connsiteY97" fmla="*/ 565109 h 599756"/>
                <a:gd name="connsiteX98" fmla="*/ 570486 w 767497"/>
                <a:gd name="connsiteY98" fmla="*/ 524011 h 599756"/>
                <a:gd name="connsiteX99" fmla="*/ 569291 w 767497"/>
                <a:gd name="connsiteY99" fmla="*/ 521382 h 599756"/>
                <a:gd name="connsiteX100" fmla="*/ 570964 w 767497"/>
                <a:gd name="connsiteY100" fmla="*/ 518993 h 599756"/>
                <a:gd name="connsiteX101" fmla="*/ 587212 w 767497"/>
                <a:gd name="connsiteY101" fmla="*/ 510271 h 599756"/>
                <a:gd name="connsiteX102" fmla="*/ 589841 w 767497"/>
                <a:gd name="connsiteY102" fmla="*/ 510271 h 599756"/>
                <a:gd name="connsiteX103" fmla="*/ 650175 w 767497"/>
                <a:gd name="connsiteY103" fmla="*/ 538108 h 599756"/>
                <a:gd name="connsiteX104" fmla="*/ 678251 w 767497"/>
                <a:gd name="connsiteY104" fmla="*/ 560091 h 599756"/>
                <a:gd name="connsiteX105" fmla="*/ 694260 w 767497"/>
                <a:gd name="connsiteY105" fmla="*/ 563915 h 599756"/>
                <a:gd name="connsiteX106" fmla="*/ 690198 w 767497"/>
                <a:gd name="connsiteY106" fmla="*/ 531657 h 599756"/>
                <a:gd name="connsiteX107" fmla="*/ 690198 w 767497"/>
                <a:gd name="connsiteY107" fmla="*/ 529745 h 599756"/>
                <a:gd name="connsiteX108" fmla="*/ 698203 w 767497"/>
                <a:gd name="connsiteY108" fmla="*/ 505851 h 599756"/>
                <a:gd name="connsiteX109" fmla="*/ 676817 w 767497"/>
                <a:gd name="connsiteY109" fmla="*/ 475982 h 599756"/>
                <a:gd name="connsiteX110" fmla="*/ 625085 w 767497"/>
                <a:gd name="connsiteY110" fmla="*/ 446831 h 599756"/>
                <a:gd name="connsiteX111" fmla="*/ 623771 w 767497"/>
                <a:gd name="connsiteY111" fmla="*/ 445397 h 599756"/>
                <a:gd name="connsiteX112" fmla="*/ 609912 w 767497"/>
                <a:gd name="connsiteY112" fmla="*/ 412064 h 599756"/>
                <a:gd name="connsiteX113" fmla="*/ 601190 w 767497"/>
                <a:gd name="connsiteY113" fmla="*/ 383988 h 599756"/>
                <a:gd name="connsiteX114" fmla="*/ 601190 w 767497"/>
                <a:gd name="connsiteY114" fmla="*/ 381359 h 599756"/>
                <a:gd name="connsiteX115" fmla="*/ 603580 w 767497"/>
                <a:gd name="connsiteY115" fmla="*/ 380045 h 599756"/>
                <a:gd name="connsiteX116" fmla="*/ 624488 w 767497"/>
                <a:gd name="connsiteY116" fmla="*/ 380045 h 599756"/>
                <a:gd name="connsiteX117" fmla="*/ 626041 w 767497"/>
                <a:gd name="connsiteY117" fmla="*/ 380045 h 599756"/>
                <a:gd name="connsiteX118" fmla="*/ 665467 w 767497"/>
                <a:gd name="connsiteY118" fmla="*/ 403940 h 599756"/>
                <a:gd name="connsiteX119" fmla="*/ 666662 w 767497"/>
                <a:gd name="connsiteY119" fmla="*/ 405254 h 599756"/>
                <a:gd name="connsiteX120" fmla="*/ 683388 w 767497"/>
                <a:gd name="connsiteY120" fmla="*/ 442530 h 599756"/>
                <a:gd name="connsiteX121" fmla="*/ 717319 w 767497"/>
                <a:gd name="connsiteY121" fmla="*/ 453521 h 599756"/>
                <a:gd name="connsiteX122" fmla="*/ 723651 w 767497"/>
                <a:gd name="connsiteY122" fmla="*/ 424370 h 599756"/>
                <a:gd name="connsiteX123" fmla="*/ 725921 w 767497"/>
                <a:gd name="connsiteY123" fmla="*/ 422100 h 599756"/>
                <a:gd name="connsiteX124" fmla="*/ 749815 w 767497"/>
                <a:gd name="connsiteY124" fmla="*/ 416484 h 599756"/>
                <a:gd name="connsiteX125" fmla="*/ 747784 w 767497"/>
                <a:gd name="connsiteY125" fmla="*/ 392590 h 599756"/>
                <a:gd name="connsiteX126" fmla="*/ 749935 w 767497"/>
                <a:gd name="connsiteY126" fmla="*/ 389364 h 599756"/>
                <a:gd name="connsiteX127" fmla="*/ 767497 w 767497"/>
                <a:gd name="connsiteY127" fmla="*/ 384943 h 599756"/>
                <a:gd name="connsiteX128" fmla="*/ 767497 w 767497"/>
                <a:gd name="connsiteY128" fmla="*/ 358898 h 599756"/>
                <a:gd name="connsiteX129" fmla="*/ 670485 w 767497"/>
                <a:gd name="connsiteY129" fmla="*/ 293666 h 599756"/>
                <a:gd name="connsiteX130" fmla="*/ 644081 w 767497"/>
                <a:gd name="connsiteY130" fmla="*/ 305613 h 599756"/>
                <a:gd name="connsiteX131" fmla="*/ 641214 w 767497"/>
                <a:gd name="connsiteY131" fmla="*/ 305613 h 599756"/>
                <a:gd name="connsiteX132" fmla="*/ 639900 w 767497"/>
                <a:gd name="connsiteY132" fmla="*/ 303104 h 599756"/>
                <a:gd name="connsiteX133" fmla="*/ 639900 w 767497"/>
                <a:gd name="connsiteY133" fmla="*/ 284108 h 599756"/>
                <a:gd name="connsiteX134" fmla="*/ 600474 w 767497"/>
                <a:gd name="connsiteY134" fmla="*/ 276342 h 599756"/>
                <a:gd name="connsiteX135" fmla="*/ 598204 w 767497"/>
                <a:gd name="connsiteY135" fmla="*/ 274192 h 599756"/>
                <a:gd name="connsiteX136" fmla="*/ 591274 w 767497"/>
                <a:gd name="connsiteY136" fmla="*/ 248385 h 599756"/>
                <a:gd name="connsiteX137" fmla="*/ 593176 w 767497"/>
                <a:gd name="connsiteY137" fmla="*/ 244804 h 599756"/>
                <a:gd name="connsiteX138" fmla="*/ 593186 w 767497"/>
                <a:gd name="connsiteY138" fmla="*/ 244801 h 599756"/>
                <a:gd name="connsiteX139" fmla="*/ 624966 w 767497"/>
                <a:gd name="connsiteY139" fmla="*/ 234168 h 599756"/>
                <a:gd name="connsiteX140" fmla="*/ 608598 w 767497"/>
                <a:gd name="connsiteY140" fmla="*/ 196175 h 599756"/>
                <a:gd name="connsiteX141" fmla="*/ 584703 w 767497"/>
                <a:gd name="connsiteY141" fmla="*/ 175507 h 599756"/>
                <a:gd name="connsiteX142" fmla="*/ 551251 w 767497"/>
                <a:gd name="connsiteY142" fmla="*/ 162125 h 599756"/>
                <a:gd name="connsiteX143" fmla="*/ 523174 w 767497"/>
                <a:gd name="connsiteY143" fmla="*/ 169055 h 599756"/>
                <a:gd name="connsiteX144" fmla="*/ 520546 w 767497"/>
                <a:gd name="connsiteY144" fmla="*/ 168458 h 59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67497" h="599756">
                  <a:moveTo>
                    <a:pt x="520546" y="168458"/>
                  </a:moveTo>
                  <a:cubicBezTo>
                    <a:pt x="519844" y="167772"/>
                    <a:pt x="519493" y="166805"/>
                    <a:pt x="519590" y="165829"/>
                  </a:cubicBezTo>
                  <a:lnTo>
                    <a:pt x="522457" y="143607"/>
                  </a:lnTo>
                  <a:lnTo>
                    <a:pt x="456269" y="110632"/>
                  </a:lnTo>
                  <a:lnTo>
                    <a:pt x="436078" y="110632"/>
                  </a:lnTo>
                  <a:cubicBezTo>
                    <a:pt x="434636" y="110662"/>
                    <a:pt x="433379" y="109656"/>
                    <a:pt x="433091" y="108243"/>
                  </a:cubicBezTo>
                  <a:lnTo>
                    <a:pt x="428312" y="83273"/>
                  </a:lnTo>
                  <a:lnTo>
                    <a:pt x="395816" y="61768"/>
                  </a:lnTo>
                  <a:lnTo>
                    <a:pt x="333450" y="61768"/>
                  </a:lnTo>
                  <a:lnTo>
                    <a:pt x="301312" y="84109"/>
                  </a:lnTo>
                  <a:cubicBezTo>
                    <a:pt x="300401" y="84523"/>
                    <a:pt x="299356" y="84523"/>
                    <a:pt x="298445" y="84109"/>
                  </a:cubicBezTo>
                  <a:lnTo>
                    <a:pt x="276103" y="74551"/>
                  </a:lnTo>
                  <a:lnTo>
                    <a:pt x="244562" y="96774"/>
                  </a:lnTo>
                  <a:cubicBezTo>
                    <a:pt x="243589" y="97436"/>
                    <a:pt x="242310" y="97436"/>
                    <a:pt x="241336" y="96774"/>
                  </a:cubicBezTo>
                  <a:cubicBezTo>
                    <a:pt x="240303" y="96098"/>
                    <a:pt x="239747" y="94892"/>
                    <a:pt x="239903" y="93667"/>
                  </a:cubicBezTo>
                  <a:lnTo>
                    <a:pt x="248744" y="47311"/>
                  </a:lnTo>
                  <a:lnTo>
                    <a:pt x="224849" y="6213"/>
                  </a:lnTo>
                  <a:lnTo>
                    <a:pt x="204061" y="478"/>
                  </a:lnTo>
                  <a:lnTo>
                    <a:pt x="139187" y="22222"/>
                  </a:lnTo>
                  <a:lnTo>
                    <a:pt x="128315" y="50179"/>
                  </a:lnTo>
                  <a:lnTo>
                    <a:pt x="148625" y="80167"/>
                  </a:lnTo>
                  <a:cubicBezTo>
                    <a:pt x="149510" y="81495"/>
                    <a:pt x="149194" y="83284"/>
                    <a:pt x="147908" y="84229"/>
                  </a:cubicBezTo>
                  <a:lnTo>
                    <a:pt x="119473" y="106092"/>
                  </a:lnTo>
                  <a:cubicBezTo>
                    <a:pt x="118374" y="106909"/>
                    <a:pt x="116869" y="106909"/>
                    <a:pt x="115770" y="106092"/>
                  </a:cubicBezTo>
                  <a:lnTo>
                    <a:pt x="89247" y="84109"/>
                  </a:lnTo>
                  <a:cubicBezTo>
                    <a:pt x="88607" y="83521"/>
                    <a:pt x="88221" y="82707"/>
                    <a:pt x="88171" y="81839"/>
                  </a:cubicBezTo>
                  <a:lnTo>
                    <a:pt x="88171" y="39187"/>
                  </a:lnTo>
                  <a:cubicBezTo>
                    <a:pt x="88050" y="38677"/>
                    <a:pt x="88050" y="38145"/>
                    <a:pt x="88171" y="37634"/>
                  </a:cubicBezTo>
                  <a:lnTo>
                    <a:pt x="112066" y="0"/>
                  </a:lnTo>
                  <a:lnTo>
                    <a:pt x="65233" y="0"/>
                  </a:lnTo>
                  <a:lnTo>
                    <a:pt x="22939" y="25806"/>
                  </a:lnTo>
                  <a:lnTo>
                    <a:pt x="16726" y="48267"/>
                  </a:lnTo>
                  <a:cubicBezTo>
                    <a:pt x="16839" y="48535"/>
                    <a:pt x="16839" y="48836"/>
                    <a:pt x="16726" y="49104"/>
                  </a:cubicBezTo>
                  <a:lnTo>
                    <a:pt x="0" y="74671"/>
                  </a:lnTo>
                  <a:lnTo>
                    <a:pt x="4062" y="121743"/>
                  </a:lnTo>
                  <a:lnTo>
                    <a:pt x="67622" y="135005"/>
                  </a:lnTo>
                  <a:cubicBezTo>
                    <a:pt x="68416" y="135154"/>
                    <a:pt x="69110" y="135632"/>
                    <a:pt x="69534" y="136319"/>
                  </a:cubicBezTo>
                  <a:lnTo>
                    <a:pt x="77538" y="149581"/>
                  </a:lnTo>
                  <a:cubicBezTo>
                    <a:pt x="78386" y="151073"/>
                    <a:pt x="77863" y="152969"/>
                    <a:pt x="76371" y="153816"/>
                  </a:cubicBezTo>
                  <a:cubicBezTo>
                    <a:pt x="76247" y="153887"/>
                    <a:pt x="76118" y="153948"/>
                    <a:pt x="75985" y="154001"/>
                  </a:cubicBezTo>
                  <a:lnTo>
                    <a:pt x="49104" y="163320"/>
                  </a:lnTo>
                  <a:cubicBezTo>
                    <a:pt x="48447" y="163557"/>
                    <a:pt x="47729" y="163557"/>
                    <a:pt x="47073" y="163320"/>
                  </a:cubicBezTo>
                  <a:lnTo>
                    <a:pt x="21147" y="153404"/>
                  </a:lnTo>
                  <a:lnTo>
                    <a:pt x="31422" y="175387"/>
                  </a:lnTo>
                  <a:lnTo>
                    <a:pt x="66069" y="191635"/>
                  </a:lnTo>
                  <a:lnTo>
                    <a:pt x="97013" y="186498"/>
                  </a:lnTo>
                  <a:cubicBezTo>
                    <a:pt x="97483" y="186377"/>
                    <a:pt x="97976" y="186377"/>
                    <a:pt x="98446" y="186498"/>
                  </a:cubicBezTo>
                  <a:cubicBezTo>
                    <a:pt x="108664" y="189576"/>
                    <a:pt x="118581" y="193575"/>
                    <a:pt x="128076" y="198445"/>
                  </a:cubicBezTo>
                  <a:cubicBezTo>
                    <a:pt x="133691" y="199640"/>
                    <a:pt x="177657" y="196892"/>
                    <a:pt x="216725" y="193547"/>
                  </a:cubicBezTo>
                  <a:lnTo>
                    <a:pt x="217920" y="193547"/>
                  </a:lnTo>
                  <a:lnTo>
                    <a:pt x="272161" y="210512"/>
                  </a:lnTo>
                  <a:lnTo>
                    <a:pt x="300834" y="210512"/>
                  </a:lnTo>
                  <a:lnTo>
                    <a:pt x="298086" y="198565"/>
                  </a:lnTo>
                  <a:lnTo>
                    <a:pt x="281599" y="191635"/>
                  </a:lnTo>
                  <a:cubicBezTo>
                    <a:pt x="280583" y="191196"/>
                    <a:pt x="279893" y="190230"/>
                    <a:pt x="279807" y="189126"/>
                  </a:cubicBezTo>
                  <a:cubicBezTo>
                    <a:pt x="279593" y="188051"/>
                    <a:pt x="280069" y="186956"/>
                    <a:pt x="281002" y="186379"/>
                  </a:cubicBezTo>
                  <a:lnTo>
                    <a:pt x="298923" y="173595"/>
                  </a:lnTo>
                  <a:cubicBezTo>
                    <a:pt x="299773" y="173104"/>
                    <a:pt x="300820" y="173104"/>
                    <a:pt x="301670" y="173595"/>
                  </a:cubicBezTo>
                  <a:lnTo>
                    <a:pt x="338349" y="186140"/>
                  </a:lnTo>
                  <a:cubicBezTo>
                    <a:pt x="339665" y="186578"/>
                    <a:pt x="340506" y="187865"/>
                    <a:pt x="340380" y="189246"/>
                  </a:cubicBezTo>
                  <a:lnTo>
                    <a:pt x="338349" y="211587"/>
                  </a:lnTo>
                  <a:lnTo>
                    <a:pt x="384585" y="231181"/>
                  </a:lnTo>
                  <a:cubicBezTo>
                    <a:pt x="385435" y="231523"/>
                    <a:pt x="386091" y="232222"/>
                    <a:pt x="386377" y="233093"/>
                  </a:cubicBezTo>
                  <a:cubicBezTo>
                    <a:pt x="386736" y="233932"/>
                    <a:pt x="386736" y="234882"/>
                    <a:pt x="386377" y="235721"/>
                  </a:cubicBezTo>
                  <a:lnTo>
                    <a:pt x="372757" y="253523"/>
                  </a:lnTo>
                  <a:lnTo>
                    <a:pt x="401550" y="253523"/>
                  </a:lnTo>
                  <a:cubicBezTo>
                    <a:pt x="402927" y="253492"/>
                    <a:pt x="404131" y="254446"/>
                    <a:pt x="404418" y="255793"/>
                  </a:cubicBezTo>
                  <a:lnTo>
                    <a:pt x="410033" y="279687"/>
                  </a:lnTo>
                  <a:lnTo>
                    <a:pt x="463915" y="292471"/>
                  </a:lnTo>
                  <a:cubicBezTo>
                    <a:pt x="464868" y="292631"/>
                    <a:pt x="465677" y="293259"/>
                    <a:pt x="466066" y="294144"/>
                  </a:cubicBezTo>
                  <a:lnTo>
                    <a:pt x="486974" y="344442"/>
                  </a:lnTo>
                  <a:cubicBezTo>
                    <a:pt x="487572" y="345960"/>
                    <a:pt x="486894" y="347682"/>
                    <a:pt x="485421" y="348385"/>
                  </a:cubicBezTo>
                  <a:lnTo>
                    <a:pt x="471084" y="354478"/>
                  </a:lnTo>
                  <a:lnTo>
                    <a:pt x="432136" y="398325"/>
                  </a:lnTo>
                  <a:lnTo>
                    <a:pt x="448862" y="424250"/>
                  </a:lnTo>
                  <a:cubicBezTo>
                    <a:pt x="449220" y="425090"/>
                    <a:pt x="449220" y="426039"/>
                    <a:pt x="448862" y="426879"/>
                  </a:cubicBezTo>
                  <a:cubicBezTo>
                    <a:pt x="448484" y="427703"/>
                    <a:pt x="447798" y="428347"/>
                    <a:pt x="446950" y="428671"/>
                  </a:cubicBezTo>
                  <a:lnTo>
                    <a:pt x="407046" y="441454"/>
                  </a:lnTo>
                  <a:cubicBezTo>
                    <a:pt x="406503" y="441637"/>
                    <a:pt x="405916" y="441637"/>
                    <a:pt x="405373" y="441454"/>
                  </a:cubicBezTo>
                  <a:lnTo>
                    <a:pt x="371921" y="431897"/>
                  </a:lnTo>
                  <a:lnTo>
                    <a:pt x="341814" y="431897"/>
                  </a:lnTo>
                  <a:cubicBezTo>
                    <a:pt x="335711" y="439047"/>
                    <a:pt x="330083" y="446590"/>
                    <a:pt x="324968" y="454477"/>
                  </a:cubicBezTo>
                  <a:cubicBezTo>
                    <a:pt x="324968" y="455552"/>
                    <a:pt x="324968" y="468933"/>
                    <a:pt x="324968" y="478372"/>
                  </a:cubicBezTo>
                  <a:lnTo>
                    <a:pt x="362483" y="482912"/>
                  </a:lnTo>
                  <a:lnTo>
                    <a:pt x="396652" y="469889"/>
                  </a:lnTo>
                  <a:cubicBezTo>
                    <a:pt x="397236" y="469713"/>
                    <a:pt x="397860" y="469713"/>
                    <a:pt x="398444" y="469889"/>
                  </a:cubicBezTo>
                  <a:lnTo>
                    <a:pt x="447189" y="481836"/>
                  </a:lnTo>
                  <a:cubicBezTo>
                    <a:pt x="447542" y="481750"/>
                    <a:pt x="447911" y="481750"/>
                    <a:pt x="448264" y="481836"/>
                  </a:cubicBezTo>
                  <a:lnTo>
                    <a:pt x="471562" y="499280"/>
                  </a:lnTo>
                  <a:cubicBezTo>
                    <a:pt x="472440" y="500003"/>
                    <a:pt x="472853" y="501149"/>
                    <a:pt x="472637" y="502266"/>
                  </a:cubicBezTo>
                  <a:lnTo>
                    <a:pt x="469770" y="518634"/>
                  </a:lnTo>
                  <a:lnTo>
                    <a:pt x="524250" y="552326"/>
                  </a:lnTo>
                  <a:lnTo>
                    <a:pt x="548144" y="553521"/>
                  </a:lnTo>
                  <a:cubicBezTo>
                    <a:pt x="548934" y="553502"/>
                    <a:pt x="549687" y="553856"/>
                    <a:pt x="550175" y="554476"/>
                  </a:cubicBezTo>
                  <a:lnTo>
                    <a:pt x="567140" y="572636"/>
                  </a:lnTo>
                  <a:lnTo>
                    <a:pt x="655073" y="599757"/>
                  </a:lnTo>
                  <a:lnTo>
                    <a:pt x="654356" y="587809"/>
                  </a:lnTo>
                  <a:lnTo>
                    <a:pt x="625085" y="565109"/>
                  </a:lnTo>
                  <a:lnTo>
                    <a:pt x="570486" y="524011"/>
                  </a:lnTo>
                  <a:cubicBezTo>
                    <a:pt x="569680" y="523384"/>
                    <a:pt x="569233" y="522401"/>
                    <a:pt x="569291" y="521382"/>
                  </a:cubicBezTo>
                  <a:cubicBezTo>
                    <a:pt x="569395" y="520349"/>
                    <a:pt x="570028" y="519444"/>
                    <a:pt x="570964" y="518993"/>
                  </a:cubicBezTo>
                  <a:lnTo>
                    <a:pt x="587212" y="510271"/>
                  </a:lnTo>
                  <a:cubicBezTo>
                    <a:pt x="588037" y="509846"/>
                    <a:pt x="589016" y="509846"/>
                    <a:pt x="589841" y="510271"/>
                  </a:cubicBezTo>
                  <a:lnTo>
                    <a:pt x="650175" y="538108"/>
                  </a:lnTo>
                  <a:lnTo>
                    <a:pt x="678251" y="560091"/>
                  </a:lnTo>
                  <a:lnTo>
                    <a:pt x="694260" y="563915"/>
                  </a:lnTo>
                  <a:lnTo>
                    <a:pt x="690198" y="531657"/>
                  </a:lnTo>
                  <a:cubicBezTo>
                    <a:pt x="689958" y="531042"/>
                    <a:pt x="689958" y="530360"/>
                    <a:pt x="690198" y="529745"/>
                  </a:cubicBezTo>
                  <a:cubicBezTo>
                    <a:pt x="694619" y="522218"/>
                    <a:pt x="700114" y="509674"/>
                    <a:pt x="698203" y="505851"/>
                  </a:cubicBezTo>
                  <a:cubicBezTo>
                    <a:pt x="691697" y="495463"/>
                    <a:pt x="684555" y="485488"/>
                    <a:pt x="676817" y="475982"/>
                  </a:cubicBezTo>
                  <a:lnTo>
                    <a:pt x="625085" y="446831"/>
                  </a:lnTo>
                  <a:cubicBezTo>
                    <a:pt x="624499" y="446513"/>
                    <a:pt x="624037" y="446008"/>
                    <a:pt x="623771" y="445397"/>
                  </a:cubicBezTo>
                  <a:lnTo>
                    <a:pt x="609912" y="412064"/>
                  </a:lnTo>
                  <a:lnTo>
                    <a:pt x="601190" y="383988"/>
                  </a:lnTo>
                  <a:cubicBezTo>
                    <a:pt x="600765" y="383163"/>
                    <a:pt x="600765" y="382184"/>
                    <a:pt x="601190" y="381359"/>
                  </a:cubicBezTo>
                  <a:cubicBezTo>
                    <a:pt x="601698" y="380529"/>
                    <a:pt x="602607" y="380029"/>
                    <a:pt x="603580" y="380045"/>
                  </a:cubicBezTo>
                  <a:lnTo>
                    <a:pt x="624488" y="380045"/>
                  </a:lnTo>
                  <a:cubicBezTo>
                    <a:pt x="624994" y="379889"/>
                    <a:pt x="625535" y="379889"/>
                    <a:pt x="626041" y="380045"/>
                  </a:cubicBezTo>
                  <a:lnTo>
                    <a:pt x="665467" y="403940"/>
                  </a:lnTo>
                  <a:cubicBezTo>
                    <a:pt x="666036" y="404185"/>
                    <a:pt x="666472" y="404664"/>
                    <a:pt x="666662" y="405254"/>
                  </a:cubicBezTo>
                  <a:lnTo>
                    <a:pt x="683388" y="442530"/>
                  </a:lnTo>
                  <a:lnTo>
                    <a:pt x="717319" y="453521"/>
                  </a:lnTo>
                  <a:lnTo>
                    <a:pt x="723651" y="424370"/>
                  </a:lnTo>
                  <a:cubicBezTo>
                    <a:pt x="723902" y="423236"/>
                    <a:pt x="724787" y="422351"/>
                    <a:pt x="725921" y="422100"/>
                  </a:cubicBezTo>
                  <a:lnTo>
                    <a:pt x="749815" y="416484"/>
                  </a:lnTo>
                  <a:lnTo>
                    <a:pt x="747784" y="392590"/>
                  </a:lnTo>
                  <a:cubicBezTo>
                    <a:pt x="747660" y="391144"/>
                    <a:pt x="748553" y="389805"/>
                    <a:pt x="749935" y="389364"/>
                  </a:cubicBezTo>
                  <a:lnTo>
                    <a:pt x="767497" y="384943"/>
                  </a:lnTo>
                  <a:lnTo>
                    <a:pt x="767497" y="358898"/>
                  </a:lnTo>
                  <a:lnTo>
                    <a:pt x="670485" y="293666"/>
                  </a:lnTo>
                  <a:lnTo>
                    <a:pt x="644081" y="305613"/>
                  </a:lnTo>
                  <a:cubicBezTo>
                    <a:pt x="643183" y="306081"/>
                    <a:pt x="642113" y="306081"/>
                    <a:pt x="641214" y="305613"/>
                  </a:cubicBezTo>
                  <a:cubicBezTo>
                    <a:pt x="640398" y="305037"/>
                    <a:pt x="639909" y="304103"/>
                    <a:pt x="639900" y="303104"/>
                  </a:cubicBezTo>
                  <a:lnTo>
                    <a:pt x="639900" y="284108"/>
                  </a:lnTo>
                  <a:lnTo>
                    <a:pt x="600474" y="276342"/>
                  </a:lnTo>
                  <a:cubicBezTo>
                    <a:pt x="599326" y="276202"/>
                    <a:pt x="598405" y="275329"/>
                    <a:pt x="598204" y="274192"/>
                  </a:cubicBezTo>
                  <a:lnTo>
                    <a:pt x="591274" y="248385"/>
                  </a:lnTo>
                  <a:cubicBezTo>
                    <a:pt x="590810" y="246871"/>
                    <a:pt x="591662" y="245268"/>
                    <a:pt x="593176" y="244804"/>
                  </a:cubicBezTo>
                  <a:cubicBezTo>
                    <a:pt x="593179" y="244803"/>
                    <a:pt x="593183" y="244802"/>
                    <a:pt x="593186" y="244801"/>
                  </a:cubicBezTo>
                  <a:lnTo>
                    <a:pt x="624966" y="234168"/>
                  </a:lnTo>
                  <a:lnTo>
                    <a:pt x="608598" y="196175"/>
                  </a:lnTo>
                  <a:lnTo>
                    <a:pt x="584703" y="175507"/>
                  </a:lnTo>
                  <a:lnTo>
                    <a:pt x="551251" y="162125"/>
                  </a:lnTo>
                  <a:lnTo>
                    <a:pt x="523174" y="169055"/>
                  </a:lnTo>
                  <a:cubicBezTo>
                    <a:pt x="522253" y="169249"/>
                    <a:pt x="521293" y="169031"/>
                    <a:pt x="520546" y="16845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98" name="Полилиния: фигура 2421">
              <a:extLst>
                <a:ext uri="{FF2B5EF4-FFF2-40B4-BE49-F238E27FC236}">
                  <a16:creationId xmlns:a16="http://schemas.microsoft.com/office/drawing/2014/main" id="{E126588D-967E-44D9-8653-365637B65890}"/>
                </a:ext>
              </a:extLst>
            </p:cNvPr>
            <p:cNvSpPr/>
            <p:nvPr/>
          </p:nvSpPr>
          <p:spPr>
            <a:xfrm>
              <a:off x="3281204" y="2316410"/>
              <a:ext cx="57108" cy="47908"/>
            </a:xfrm>
            <a:custGeom>
              <a:avLst/>
              <a:gdLst>
                <a:gd name="connsiteX0" fmla="*/ 27479 w 57108"/>
                <a:gd name="connsiteY0" fmla="*/ 47909 h 47908"/>
                <a:gd name="connsiteX1" fmla="*/ 57108 w 57108"/>
                <a:gd name="connsiteY1" fmla="*/ 36320 h 47908"/>
                <a:gd name="connsiteX2" fmla="*/ 52688 w 57108"/>
                <a:gd name="connsiteY2" fmla="*/ 4540 h 47908"/>
                <a:gd name="connsiteX3" fmla="*/ 18877 w 57108"/>
                <a:gd name="connsiteY3" fmla="*/ 0 h 47908"/>
                <a:gd name="connsiteX4" fmla="*/ 0 w 57108"/>
                <a:gd name="connsiteY4" fmla="*/ 24492 h 47908"/>
                <a:gd name="connsiteX5" fmla="*/ 5854 w 57108"/>
                <a:gd name="connsiteY5" fmla="*/ 40143 h 47908"/>
                <a:gd name="connsiteX6" fmla="*/ 27479 w 57108"/>
                <a:gd name="connsiteY6" fmla="*/ 47909 h 4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08" h="47908">
                  <a:moveTo>
                    <a:pt x="27479" y="47909"/>
                  </a:moveTo>
                  <a:lnTo>
                    <a:pt x="57108" y="36320"/>
                  </a:lnTo>
                  <a:lnTo>
                    <a:pt x="52688" y="4540"/>
                  </a:lnTo>
                  <a:lnTo>
                    <a:pt x="18877" y="0"/>
                  </a:lnTo>
                  <a:lnTo>
                    <a:pt x="0" y="24492"/>
                  </a:lnTo>
                  <a:lnTo>
                    <a:pt x="5854" y="40143"/>
                  </a:lnTo>
                  <a:lnTo>
                    <a:pt x="27479" y="479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699" name="Полилиния: фигура 2422">
              <a:extLst>
                <a:ext uri="{FF2B5EF4-FFF2-40B4-BE49-F238E27FC236}">
                  <a16:creationId xmlns:a16="http://schemas.microsoft.com/office/drawing/2014/main" id="{06D0413A-704A-4DD3-9138-18C99FB1A2E7}"/>
                </a:ext>
              </a:extLst>
            </p:cNvPr>
            <p:cNvSpPr/>
            <p:nvPr/>
          </p:nvSpPr>
          <p:spPr>
            <a:xfrm>
              <a:off x="3048709" y="2434689"/>
              <a:ext cx="153762" cy="117442"/>
            </a:xfrm>
            <a:custGeom>
              <a:avLst/>
              <a:gdLst>
                <a:gd name="connsiteX0" fmla="*/ 125567 w 153762"/>
                <a:gd name="connsiteY0" fmla="*/ 65352 h 117442"/>
                <a:gd name="connsiteX1" fmla="*/ 92711 w 153762"/>
                <a:gd name="connsiteY1" fmla="*/ 54360 h 117442"/>
                <a:gd name="connsiteX2" fmla="*/ 91158 w 153762"/>
                <a:gd name="connsiteY2" fmla="*/ 53046 h 117442"/>
                <a:gd name="connsiteX3" fmla="*/ 80645 w 153762"/>
                <a:gd name="connsiteY3" fmla="*/ 34886 h 117442"/>
                <a:gd name="connsiteX4" fmla="*/ 64157 w 153762"/>
                <a:gd name="connsiteY4" fmla="*/ 26284 h 117442"/>
                <a:gd name="connsiteX5" fmla="*/ 42294 w 153762"/>
                <a:gd name="connsiteY5" fmla="*/ 31541 h 117442"/>
                <a:gd name="connsiteX6" fmla="*/ 38948 w 153762"/>
                <a:gd name="connsiteY6" fmla="*/ 30107 h 117442"/>
                <a:gd name="connsiteX7" fmla="*/ 21744 w 153762"/>
                <a:gd name="connsiteY7" fmla="*/ 0 h 117442"/>
                <a:gd name="connsiteX8" fmla="*/ 14337 w 153762"/>
                <a:gd name="connsiteY8" fmla="*/ 6452 h 117442"/>
                <a:gd name="connsiteX9" fmla="*/ 3823 w 153762"/>
                <a:gd name="connsiteY9" fmla="*/ 57945 h 117442"/>
                <a:gd name="connsiteX10" fmla="*/ 9916 w 153762"/>
                <a:gd name="connsiteY10" fmla="*/ 81003 h 117442"/>
                <a:gd name="connsiteX11" fmla="*/ 9916 w 153762"/>
                <a:gd name="connsiteY11" fmla="*/ 83393 h 117442"/>
                <a:gd name="connsiteX12" fmla="*/ 0 w 153762"/>
                <a:gd name="connsiteY12" fmla="*/ 99043 h 117442"/>
                <a:gd name="connsiteX13" fmla="*/ 19355 w 153762"/>
                <a:gd name="connsiteY13" fmla="*/ 94862 h 117442"/>
                <a:gd name="connsiteX14" fmla="*/ 20071 w 153762"/>
                <a:gd name="connsiteY14" fmla="*/ 94862 h 117442"/>
                <a:gd name="connsiteX15" fmla="*/ 22819 w 153762"/>
                <a:gd name="connsiteY15" fmla="*/ 96654 h 117442"/>
                <a:gd name="connsiteX16" fmla="*/ 31660 w 153762"/>
                <a:gd name="connsiteY16" fmla="*/ 117442 h 117442"/>
                <a:gd name="connsiteX17" fmla="*/ 57467 w 153762"/>
                <a:gd name="connsiteY17" fmla="*/ 101552 h 117442"/>
                <a:gd name="connsiteX18" fmla="*/ 75746 w 153762"/>
                <a:gd name="connsiteY18" fmla="*/ 95101 h 117442"/>
                <a:gd name="connsiteX19" fmla="*/ 89605 w 153762"/>
                <a:gd name="connsiteY19" fmla="*/ 85782 h 117442"/>
                <a:gd name="connsiteX20" fmla="*/ 93070 w 153762"/>
                <a:gd name="connsiteY20" fmla="*/ 85782 h 117442"/>
                <a:gd name="connsiteX21" fmla="*/ 109916 w 153762"/>
                <a:gd name="connsiteY21" fmla="*/ 99043 h 117442"/>
                <a:gd name="connsiteX22" fmla="*/ 144682 w 153762"/>
                <a:gd name="connsiteY22" fmla="*/ 109318 h 117442"/>
                <a:gd name="connsiteX23" fmla="*/ 153762 w 153762"/>
                <a:gd name="connsiteY23" fmla="*/ 97371 h 1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3762" h="117442">
                  <a:moveTo>
                    <a:pt x="125567" y="65352"/>
                  </a:moveTo>
                  <a:lnTo>
                    <a:pt x="92711" y="54360"/>
                  </a:lnTo>
                  <a:cubicBezTo>
                    <a:pt x="92070" y="54094"/>
                    <a:pt x="91527" y="53635"/>
                    <a:pt x="91158" y="53046"/>
                  </a:cubicBezTo>
                  <a:lnTo>
                    <a:pt x="80645" y="34886"/>
                  </a:lnTo>
                  <a:lnTo>
                    <a:pt x="64157" y="26284"/>
                  </a:lnTo>
                  <a:lnTo>
                    <a:pt x="42294" y="31541"/>
                  </a:lnTo>
                  <a:cubicBezTo>
                    <a:pt x="40982" y="31876"/>
                    <a:pt x="39610" y="31288"/>
                    <a:pt x="38948" y="30107"/>
                  </a:cubicBezTo>
                  <a:lnTo>
                    <a:pt x="21744" y="0"/>
                  </a:lnTo>
                  <a:lnTo>
                    <a:pt x="14337" y="6452"/>
                  </a:lnTo>
                  <a:lnTo>
                    <a:pt x="3823" y="57945"/>
                  </a:lnTo>
                  <a:lnTo>
                    <a:pt x="9916" y="81003"/>
                  </a:lnTo>
                  <a:cubicBezTo>
                    <a:pt x="10264" y="81762"/>
                    <a:pt x="10264" y="82634"/>
                    <a:pt x="9916" y="83393"/>
                  </a:cubicBezTo>
                  <a:lnTo>
                    <a:pt x="0" y="99043"/>
                  </a:lnTo>
                  <a:lnTo>
                    <a:pt x="19355" y="94862"/>
                  </a:lnTo>
                  <a:lnTo>
                    <a:pt x="20071" y="94862"/>
                  </a:lnTo>
                  <a:cubicBezTo>
                    <a:pt x="21254" y="94887"/>
                    <a:pt x="22319" y="95582"/>
                    <a:pt x="22819" y="96654"/>
                  </a:cubicBezTo>
                  <a:lnTo>
                    <a:pt x="31660" y="117442"/>
                  </a:lnTo>
                  <a:lnTo>
                    <a:pt x="57467" y="101552"/>
                  </a:lnTo>
                  <a:lnTo>
                    <a:pt x="75746" y="95101"/>
                  </a:lnTo>
                  <a:lnTo>
                    <a:pt x="89605" y="85782"/>
                  </a:lnTo>
                  <a:cubicBezTo>
                    <a:pt x="90653" y="85078"/>
                    <a:pt x="92022" y="85078"/>
                    <a:pt x="93070" y="85782"/>
                  </a:cubicBezTo>
                  <a:lnTo>
                    <a:pt x="109916" y="99043"/>
                  </a:lnTo>
                  <a:lnTo>
                    <a:pt x="144682" y="109318"/>
                  </a:lnTo>
                  <a:lnTo>
                    <a:pt x="153762" y="973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00" name="Полилиния: фигура 2423">
              <a:extLst>
                <a:ext uri="{FF2B5EF4-FFF2-40B4-BE49-F238E27FC236}">
                  <a16:creationId xmlns:a16="http://schemas.microsoft.com/office/drawing/2014/main" id="{FD107559-D024-4AA0-842C-D3FD16E5AD3D}"/>
                </a:ext>
              </a:extLst>
            </p:cNvPr>
            <p:cNvSpPr/>
            <p:nvPr/>
          </p:nvSpPr>
          <p:spPr>
            <a:xfrm>
              <a:off x="3109640" y="2573756"/>
              <a:ext cx="56510" cy="33333"/>
            </a:xfrm>
            <a:custGeom>
              <a:avLst/>
              <a:gdLst>
                <a:gd name="connsiteX0" fmla="*/ 30466 w 56510"/>
                <a:gd name="connsiteY0" fmla="*/ 33333 h 33333"/>
                <a:gd name="connsiteX1" fmla="*/ 56511 w 56510"/>
                <a:gd name="connsiteY1" fmla="*/ 0 h 33333"/>
                <a:gd name="connsiteX2" fmla="*/ 18518 w 56510"/>
                <a:gd name="connsiteY2" fmla="*/ 0 h 33333"/>
                <a:gd name="connsiteX3" fmla="*/ 0 w 56510"/>
                <a:gd name="connsiteY3" fmla="*/ 29868 h 33333"/>
                <a:gd name="connsiteX4" fmla="*/ 30466 w 56510"/>
                <a:gd name="connsiteY4" fmla="*/ 33333 h 3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0" h="33333">
                  <a:moveTo>
                    <a:pt x="30466" y="33333"/>
                  </a:moveTo>
                  <a:lnTo>
                    <a:pt x="56511" y="0"/>
                  </a:lnTo>
                  <a:lnTo>
                    <a:pt x="18518" y="0"/>
                  </a:lnTo>
                  <a:lnTo>
                    <a:pt x="0" y="29868"/>
                  </a:lnTo>
                  <a:lnTo>
                    <a:pt x="30466" y="333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01" name="Полилиния: фигура 2424">
              <a:extLst>
                <a:ext uri="{FF2B5EF4-FFF2-40B4-BE49-F238E27FC236}">
                  <a16:creationId xmlns:a16="http://schemas.microsoft.com/office/drawing/2014/main" id="{D5F517D3-07F0-4226-9BCA-3E1D24BE19B0}"/>
                </a:ext>
              </a:extLst>
            </p:cNvPr>
            <p:cNvSpPr/>
            <p:nvPr/>
          </p:nvSpPr>
          <p:spPr>
            <a:xfrm>
              <a:off x="3209401" y="2597292"/>
              <a:ext cx="29509" cy="41218"/>
            </a:xfrm>
            <a:custGeom>
              <a:avLst/>
              <a:gdLst>
                <a:gd name="connsiteX0" fmla="*/ 5257 w 29509"/>
                <a:gd name="connsiteY0" fmla="*/ 0 h 41218"/>
                <a:gd name="connsiteX1" fmla="*/ 0 w 29509"/>
                <a:gd name="connsiteY1" fmla="*/ 28793 h 41218"/>
                <a:gd name="connsiteX2" fmla="*/ 16607 w 29509"/>
                <a:gd name="connsiteY2" fmla="*/ 41218 h 41218"/>
                <a:gd name="connsiteX3" fmla="*/ 29510 w 29509"/>
                <a:gd name="connsiteY3" fmla="*/ 0 h 41218"/>
                <a:gd name="connsiteX4" fmla="*/ 5257 w 29509"/>
                <a:gd name="connsiteY4" fmla="*/ 0 h 4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09" h="41218">
                  <a:moveTo>
                    <a:pt x="5257" y="0"/>
                  </a:moveTo>
                  <a:lnTo>
                    <a:pt x="0" y="28793"/>
                  </a:lnTo>
                  <a:lnTo>
                    <a:pt x="16607" y="41218"/>
                  </a:lnTo>
                  <a:lnTo>
                    <a:pt x="29510" y="0"/>
                  </a:lnTo>
                  <a:lnTo>
                    <a:pt x="525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02" name="Полилиния: фигура 2425">
              <a:extLst>
                <a:ext uri="{FF2B5EF4-FFF2-40B4-BE49-F238E27FC236}">
                  <a16:creationId xmlns:a16="http://schemas.microsoft.com/office/drawing/2014/main" id="{D84EF4B4-F079-4E3E-AC9E-2C532A374C8D}"/>
                </a:ext>
              </a:extLst>
            </p:cNvPr>
            <p:cNvSpPr/>
            <p:nvPr/>
          </p:nvSpPr>
          <p:spPr>
            <a:xfrm>
              <a:off x="3211910" y="2021311"/>
              <a:ext cx="96653" cy="45638"/>
            </a:xfrm>
            <a:custGeom>
              <a:avLst/>
              <a:gdLst>
                <a:gd name="connsiteX0" fmla="*/ 27957 w 96653"/>
                <a:gd name="connsiteY0" fmla="*/ 45639 h 45638"/>
                <a:gd name="connsiteX1" fmla="*/ 71087 w 96653"/>
                <a:gd name="connsiteY1" fmla="*/ 31780 h 45638"/>
                <a:gd name="connsiteX2" fmla="*/ 72759 w 96653"/>
                <a:gd name="connsiteY2" fmla="*/ 31780 h 45638"/>
                <a:gd name="connsiteX3" fmla="*/ 96654 w 96653"/>
                <a:gd name="connsiteY3" fmla="*/ 37395 h 45638"/>
                <a:gd name="connsiteX4" fmla="*/ 67980 w 96653"/>
                <a:gd name="connsiteY4" fmla="*/ 0 h 45638"/>
                <a:gd name="connsiteX5" fmla="*/ 27120 w 96653"/>
                <a:gd name="connsiteY5" fmla="*/ 13859 h 45638"/>
                <a:gd name="connsiteX6" fmla="*/ 24850 w 96653"/>
                <a:gd name="connsiteY6" fmla="*/ 13859 h 45638"/>
                <a:gd name="connsiteX7" fmla="*/ 0 w 96653"/>
                <a:gd name="connsiteY7" fmla="*/ 1912 h 4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653" h="45638">
                  <a:moveTo>
                    <a:pt x="27957" y="45639"/>
                  </a:moveTo>
                  <a:lnTo>
                    <a:pt x="71087" y="31780"/>
                  </a:lnTo>
                  <a:lnTo>
                    <a:pt x="72759" y="31780"/>
                  </a:lnTo>
                  <a:lnTo>
                    <a:pt x="96654" y="37395"/>
                  </a:lnTo>
                  <a:lnTo>
                    <a:pt x="67980" y="0"/>
                  </a:lnTo>
                  <a:lnTo>
                    <a:pt x="27120" y="13859"/>
                  </a:lnTo>
                  <a:cubicBezTo>
                    <a:pt x="26393" y="14158"/>
                    <a:pt x="25578" y="14158"/>
                    <a:pt x="24850" y="13859"/>
                  </a:cubicBezTo>
                  <a:lnTo>
                    <a:pt x="0"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03" name="Полилиния: фигура 2426">
              <a:extLst>
                <a:ext uri="{FF2B5EF4-FFF2-40B4-BE49-F238E27FC236}">
                  <a16:creationId xmlns:a16="http://schemas.microsoft.com/office/drawing/2014/main" id="{DCF62C27-A498-4853-B23A-29392F387643}"/>
                </a:ext>
              </a:extLst>
            </p:cNvPr>
            <p:cNvSpPr/>
            <p:nvPr/>
          </p:nvSpPr>
          <p:spPr>
            <a:xfrm>
              <a:off x="2692559" y="2241620"/>
              <a:ext cx="98445" cy="60334"/>
            </a:xfrm>
            <a:custGeom>
              <a:avLst/>
              <a:gdLst>
                <a:gd name="connsiteX0" fmla="*/ 33572 w 98445"/>
                <a:gd name="connsiteY0" fmla="*/ 13381 h 60334"/>
                <a:gd name="connsiteX1" fmla="*/ 0 w 98445"/>
                <a:gd name="connsiteY1" fmla="*/ 25328 h 60334"/>
                <a:gd name="connsiteX2" fmla="*/ 717 w 98445"/>
                <a:gd name="connsiteY2" fmla="*/ 40501 h 60334"/>
                <a:gd name="connsiteX3" fmla="*/ 76583 w 98445"/>
                <a:gd name="connsiteY3" fmla="*/ 60334 h 60334"/>
                <a:gd name="connsiteX4" fmla="*/ 98446 w 98445"/>
                <a:gd name="connsiteY4" fmla="*/ 52090 h 60334"/>
                <a:gd name="connsiteX5" fmla="*/ 41338 w 98445"/>
                <a:gd name="connsiteY5" fmla="*/ 0 h 60334"/>
                <a:gd name="connsiteX6" fmla="*/ 35245 w 98445"/>
                <a:gd name="connsiteY6" fmla="*/ 11947 h 60334"/>
                <a:gd name="connsiteX7" fmla="*/ 33572 w 98445"/>
                <a:gd name="connsiteY7" fmla="*/ 13381 h 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45" h="60334">
                  <a:moveTo>
                    <a:pt x="33572" y="13381"/>
                  </a:moveTo>
                  <a:lnTo>
                    <a:pt x="0" y="25328"/>
                  </a:lnTo>
                  <a:lnTo>
                    <a:pt x="717" y="40501"/>
                  </a:lnTo>
                  <a:lnTo>
                    <a:pt x="76583" y="60334"/>
                  </a:lnTo>
                  <a:lnTo>
                    <a:pt x="98446" y="52090"/>
                  </a:lnTo>
                  <a:lnTo>
                    <a:pt x="41338" y="0"/>
                  </a:lnTo>
                  <a:lnTo>
                    <a:pt x="35245" y="11947"/>
                  </a:lnTo>
                  <a:cubicBezTo>
                    <a:pt x="34835" y="12574"/>
                    <a:pt x="34254" y="13072"/>
                    <a:pt x="33572" y="1338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04" name="Полилиния: фигура 2427">
              <a:extLst>
                <a:ext uri="{FF2B5EF4-FFF2-40B4-BE49-F238E27FC236}">
                  <a16:creationId xmlns:a16="http://schemas.microsoft.com/office/drawing/2014/main" id="{DE2D71C1-E0C5-49E3-BC57-E375E3F978FD}"/>
                </a:ext>
              </a:extLst>
            </p:cNvPr>
            <p:cNvSpPr/>
            <p:nvPr/>
          </p:nvSpPr>
          <p:spPr>
            <a:xfrm>
              <a:off x="2165442" y="2041621"/>
              <a:ext cx="489004" cy="260093"/>
            </a:xfrm>
            <a:custGeom>
              <a:avLst/>
              <a:gdLst>
                <a:gd name="connsiteX0" fmla="*/ 447787 w 489004"/>
                <a:gd name="connsiteY0" fmla="*/ 154240 h 260093"/>
                <a:gd name="connsiteX1" fmla="*/ 428193 w 489004"/>
                <a:gd name="connsiteY1" fmla="*/ 159019 h 260093"/>
                <a:gd name="connsiteX2" fmla="*/ 426640 w 489004"/>
                <a:gd name="connsiteY2" fmla="*/ 159019 h 260093"/>
                <a:gd name="connsiteX3" fmla="*/ 404298 w 489004"/>
                <a:gd name="connsiteY3" fmla="*/ 152448 h 260093"/>
                <a:gd name="connsiteX4" fmla="*/ 402267 w 489004"/>
                <a:gd name="connsiteY4" fmla="*/ 150178 h 260093"/>
                <a:gd name="connsiteX5" fmla="*/ 392829 w 489004"/>
                <a:gd name="connsiteY5" fmla="*/ 102389 h 260093"/>
                <a:gd name="connsiteX6" fmla="*/ 355195 w 489004"/>
                <a:gd name="connsiteY6" fmla="*/ 33930 h 260093"/>
                <a:gd name="connsiteX7" fmla="*/ 303821 w 489004"/>
                <a:gd name="connsiteY7" fmla="*/ 14217 h 260093"/>
                <a:gd name="connsiteX8" fmla="*/ 295697 w 489004"/>
                <a:gd name="connsiteY8" fmla="*/ 25567 h 260093"/>
                <a:gd name="connsiteX9" fmla="*/ 325207 w 489004"/>
                <a:gd name="connsiteY9" fmla="*/ 80406 h 260093"/>
                <a:gd name="connsiteX10" fmla="*/ 324131 w 489004"/>
                <a:gd name="connsiteY10" fmla="*/ 84348 h 260093"/>
                <a:gd name="connsiteX11" fmla="*/ 295936 w 489004"/>
                <a:gd name="connsiteY11" fmla="*/ 101791 h 260093"/>
                <a:gd name="connsiteX12" fmla="*/ 293427 w 489004"/>
                <a:gd name="connsiteY12" fmla="*/ 101791 h 260093"/>
                <a:gd name="connsiteX13" fmla="*/ 291635 w 489004"/>
                <a:gd name="connsiteY13" fmla="*/ 100119 h 260093"/>
                <a:gd name="connsiteX14" fmla="*/ 267740 w 489004"/>
                <a:gd name="connsiteY14" fmla="*/ 42294 h 260093"/>
                <a:gd name="connsiteX15" fmla="*/ 238827 w 489004"/>
                <a:gd name="connsiteY15" fmla="*/ 31541 h 260093"/>
                <a:gd name="connsiteX16" fmla="*/ 211946 w 489004"/>
                <a:gd name="connsiteY16" fmla="*/ 54002 h 260093"/>
                <a:gd name="connsiteX17" fmla="*/ 207607 w 489004"/>
                <a:gd name="connsiteY17" fmla="*/ 53313 h 260093"/>
                <a:gd name="connsiteX18" fmla="*/ 207167 w 489004"/>
                <a:gd name="connsiteY18" fmla="*/ 52449 h 260093"/>
                <a:gd name="connsiteX19" fmla="*/ 202388 w 489004"/>
                <a:gd name="connsiteY19" fmla="*/ 35842 h 260093"/>
                <a:gd name="connsiteX20" fmla="*/ 160333 w 489004"/>
                <a:gd name="connsiteY20" fmla="*/ 20788 h 260093"/>
                <a:gd name="connsiteX21" fmla="*/ 144802 w 489004"/>
                <a:gd name="connsiteY21" fmla="*/ 42294 h 260093"/>
                <a:gd name="connsiteX22" fmla="*/ 142532 w 489004"/>
                <a:gd name="connsiteY22" fmla="*/ 43608 h 260093"/>
                <a:gd name="connsiteX23" fmla="*/ 116606 w 489004"/>
                <a:gd name="connsiteY23" fmla="*/ 44564 h 260093"/>
                <a:gd name="connsiteX24" fmla="*/ 114456 w 489004"/>
                <a:gd name="connsiteY24" fmla="*/ 43727 h 260093"/>
                <a:gd name="connsiteX25" fmla="*/ 113500 w 489004"/>
                <a:gd name="connsiteY25" fmla="*/ 41577 h 260093"/>
                <a:gd name="connsiteX26" fmla="*/ 114336 w 489004"/>
                <a:gd name="connsiteY26" fmla="*/ 0 h 260093"/>
                <a:gd name="connsiteX27" fmla="*/ 43727 w 489004"/>
                <a:gd name="connsiteY27" fmla="*/ 25448 h 260093"/>
                <a:gd name="connsiteX28" fmla="*/ 23895 w 489004"/>
                <a:gd name="connsiteY28" fmla="*/ 64396 h 260093"/>
                <a:gd name="connsiteX29" fmla="*/ 0 w 489004"/>
                <a:gd name="connsiteY29" fmla="*/ 92472 h 260093"/>
                <a:gd name="connsiteX30" fmla="*/ 31899 w 489004"/>
                <a:gd name="connsiteY30" fmla="*/ 93309 h 260093"/>
                <a:gd name="connsiteX31" fmla="*/ 33094 w 489004"/>
                <a:gd name="connsiteY31" fmla="*/ 93309 h 260093"/>
                <a:gd name="connsiteX32" fmla="*/ 82198 w 489004"/>
                <a:gd name="connsiteY32" fmla="*/ 117203 h 260093"/>
                <a:gd name="connsiteX33" fmla="*/ 83870 w 489004"/>
                <a:gd name="connsiteY33" fmla="*/ 120429 h 260093"/>
                <a:gd name="connsiteX34" fmla="*/ 81122 w 489004"/>
                <a:gd name="connsiteY34" fmla="*/ 122819 h 260093"/>
                <a:gd name="connsiteX35" fmla="*/ 29868 w 489004"/>
                <a:gd name="connsiteY35" fmla="*/ 127000 h 260093"/>
                <a:gd name="connsiteX36" fmla="*/ 17921 w 489004"/>
                <a:gd name="connsiteY36" fmla="*/ 135961 h 260093"/>
                <a:gd name="connsiteX37" fmla="*/ 37276 w 489004"/>
                <a:gd name="connsiteY37" fmla="*/ 155913 h 260093"/>
                <a:gd name="connsiteX38" fmla="*/ 127359 w 489004"/>
                <a:gd name="connsiteY38" fmla="*/ 149939 h 260093"/>
                <a:gd name="connsiteX39" fmla="*/ 129270 w 489004"/>
                <a:gd name="connsiteY39" fmla="*/ 149939 h 260093"/>
                <a:gd name="connsiteX40" fmla="*/ 159019 w 489004"/>
                <a:gd name="connsiteY40" fmla="*/ 170489 h 260093"/>
                <a:gd name="connsiteX41" fmla="*/ 160094 w 489004"/>
                <a:gd name="connsiteY41" fmla="*/ 173714 h 260093"/>
                <a:gd name="connsiteX42" fmla="*/ 157466 w 489004"/>
                <a:gd name="connsiteY42" fmla="*/ 175984 h 260093"/>
                <a:gd name="connsiteX43" fmla="*/ 100716 w 489004"/>
                <a:gd name="connsiteY43" fmla="*/ 179927 h 260093"/>
                <a:gd name="connsiteX44" fmla="*/ 46117 w 489004"/>
                <a:gd name="connsiteY44" fmla="*/ 195339 h 260093"/>
                <a:gd name="connsiteX45" fmla="*/ 65352 w 489004"/>
                <a:gd name="connsiteY45" fmla="*/ 210751 h 260093"/>
                <a:gd name="connsiteX46" fmla="*/ 137036 w 489004"/>
                <a:gd name="connsiteY46" fmla="*/ 217442 h 260093"/>
                <a:gd name="connsiteX47" fmla="*/ 139187 w 489004"/>
                <a:gd name="connsiteY47" fmla="*/ 218875 h 260093"/>
                <a:gd name="connsiteX48" fmla="*/ 165590 w 489004"/>
                <a:gd name="connsiteY48" fmla="*/ 260094 h 260093"/>
                <a:gd name="connsiteX49" fmla="*/ 258421 w 489004"/>
                <a:gd name="connsiteY49" fmla="*/ 243965 h 260093"/>
                <a:gd name="connsiteX50" fmla="*/ 302507 w 489004"/>
                <a:gd name="connsiteY50" fmla="*/ 227597 h 260093"/>
                <a:gd name="connsiteX51" fmla="*/ 324848 w 489004"/>
                <a:gd name="connsiteY51" fmla="*/ 209317 h 260093"/>
                <a:gd name="connsiteX52" fmla="*/ 328193 w 489004"/>
                <a:gd name="connsiteY52" fmla="*/ 209317 h 260093"/>
                <a:gd name="connsiteX53" fmla="*/ 375983 w 489004"/>
                <a:gd name="connsiteY53" fmla="*/ 237752 h 260093"/>
                <a:gd name="connsiteX54" fmla="*/ 435720 w 489004"/>
                <a:gd name="connsiteY54" fmla="*/ 243965 h 260093"/>
                <a:gd name="connsiteX55" fmla="*/ 447667 w 489004"/>
                <a:gd name="connsiteY55" fmla="*/ 222699 h 260093"/>
                <a:gd name="connsiteX56" fmla="*/ 445039 w 489004"/>
                <a:gd name="connsiteY56" fmla="*/ 196414 h 260093"/>
                <a:gd name="connsiteX57" fmla="*/ 447816 w 489004"/>
                <a:gd name="connsiteY57" fmla="*/ 193231 h 260093"/>
                <a:gd name="connsiteX58" fmla="*/ 449101 w 489004"/>
                <a:gd name="connsiteY58" fmla="*/ 193427 h 260093"/>
                <a:gd name="connsiteX59" fmla="*/ 484943 w 489004"/>
                <a:gd name="connsiteY59" fmla="*/ 206689 h 260093"/>
                <a:gd name="connsiteX60" fmla="*/ 489005 w 489004"/>
                <a:gd name="connsiteY60" fmla="*/ 179330 h 26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89004" h="260093">
                  <a:moveTo>
                    <a:pt x="447787" y="154240"/>
                  </a:moveTo>
                  <a:lnTo>
                    <a:pt x="428193" y="159019"/>
                  </a:lnTo>
                  <a:lnTo>
                    <a:pt x="426640" y="159019"/>
                  </a:lnTo>
                  <a:lnTo>
                    <a:pt x="404298" y="152448"/>
                  </a:lnTo>
                  <a:cubicBezTo>
                    <a:pt x="403257" y="152119"/>
                    <a:pt x="402478" y="151249"/>
                    <a:pt x="402267" y="150178"/>
                  </a:cubicBezTo>
                  <a:lnTo>
                    <a:pt x="392829" y="102389"/>
                  </a:lnTo>
                  <a:lnTo>
                    <a:pt x="355195" y="33930"/>
                  </a:lnTo>
                  <a:lnTo>
                    <a:pt x="303821" y="14217"/>
                  </a:lnTo>
                  <a:lnTo>
                    <a:pt x="295697" y="25567"/>
                  </a:lnTo>
                  <a:lnTo>
                    <a:pt x="325207" y="80406"/>
                  </a:lnTo>
                  <a:cubicBezTo>
                    <a:pt x="325944" y="81798"/>
                    <a:pt x="325474" y="83523"/>
                    <a:pt x="324131" y="84348"/>
                  </a:cubicBezTo>
                  <a:lnTo>
                    <a:pt x="295936" y="101791"/>
                  </a:lnTo>
                  <a:cubicBezTo>
                    <a:pt x="295153" y="102216"/>
                    <a:pt x="294209" y="102216"/>
                    <a:pt x="293427" y="101791"/>
                  </a:cubicBezTo>
                  <a:cubicBezTo>
                    <a:pt x="292579" y="101583"/>
                    <a:pt x="291900" y="100950"/>
                    <a:pt x="291635" y="100119"/>
                  </a:cubicBezTo>
                  <a:lnTo>
                    <a:pt x="267740" y="42294"/>
                  </a:lnTo>
                  <a:lnTo>
                    <a:pt x="238827" y="31541"/>
                  </a:lnTo>
                  <a:lnTo>
                    <a:pt x="211946" y="54002"/>
                  </a:lnTo>
                  <a:cubicBezTo>
                    <a:pt x="210558" y="55010"/>
                    <a:pt x="208615" y="54701"/>
                    <a:pt x="207607" y="53313"/>
                  </a:cubicBezTo>
                  <a:cubicBezTo>
                    <a:pt x="207416" y="53050"/>
                    <a:pt x="207268" y="52758"/>
                    <a:pt x="207167" y="52449"/>
                  </a:cubicBezTo>
                  <a:lnTo>
                    <a:pt x="202388" y="35842"/>
                  </a:lnTo>
                  <a:lnTo>
                    <a:pt x="160333" y="20788"/>
                  </a:lnTo>
                  <a:lnTo>
                    <a:pt x="144802" y="42294"/>
                  </a:lnTo>
                  <a:cubicBezTo>
                    <a:pt x="144317" y="43088"/>
                    <a:pt x="143462" y="43582"/>
                    <a:pt x="142532" y="43608"/>
                  </a:cubicBezTo>
                  <a:lnTo>
                    <a:pt x="116606" y="44564"/>
                  </a:lnTo>
                  <a:cubicBezTo>
                    <a:pt x="115808" y="44571"/>
                    <a:pt x="115038" y="44272"/>
                    <a:pt x="114456" y="43727"/>
                  </a:cubicBezTo>
                  <a:cubicBezTo>
                    <a:pt x="113878" y="43156"/>
                    <a:pt x="113536" y="42388"/>
                    <a:pt x="113500" y="41577"/>
                  </a:cubicBezTo>
                  <a:lnTo>
                    <a:pt x="114336" y="0"/>
                  </a:lnTo>
                  <a:lnTo>
                    <a:pt x="43727" y="25448"/>
                  </a:lnTo>
                  <a:lnTo>
                    <a:pt x="23895" y="64396"/>
                  </a:lnTo>
                  <a:lnTo>
                    <a:pt x="0" y="92472"/>
                  </a:lnTo>
                  <a:lnTo>
                    <a:pt x="31899" y="93309"/>
                  </a:lnTo>
                  <a:cubicBezTo>
                    <a:pt x="32289" y="93189"/>
                    <a:pt x="32705" y="93189"/>
                    <a:pt x="33094" y="93309"/>
                  </a:cubicBezTo>
                  <a:lnTo>
                    <a:pt x="82198" y="117203"/>
                  </a:lnTo>
                  <a:cubicBezTo>
                    <a:pt x="83420" y="117777"/>
                    <a:pt x="84106" y="119099"/>
                    <a:pt x="83870" y="120429"/>
                  </a:cubicBezTo>
                  <a:cubicBezTo>
                    <a:pt x="83534" y="121716"/>
                    <a:pt x="82443" y="122665"/>
                    <a:pt x="81122" y="122819"/>
                  </a:cubicBezTo>
                  <a:lnTo>
                    <a:pt x="29868" y="127000"/>
                  </a:lnTo>
                  <a:lnTo>
                    <a:pt x="17921" y="135961"/>
                  </a:lnTo>
                  <a:lnTo>
                    <a:pt x="37276" y="155913"/>
                  </a:lnTo>
                  <a:lnTo>
                    <a:pt x="127359" y="149939"/>
                  </a:lnTo>
                  <a:cubicBezTo>
                    <a:pt x="127986" y="149782"/>
                    <a:pt x="128643" y="149782"/>
                    <a:pt x="129270" y="149939"/>
                  </a:cubicBezTo>
                  <a:lnTo>
                    <a:pt x="159019" y="170489"/>
                  </a:lnTo>
                  <a:cubicBezTo>
                    <a:pt x="160014" y="171235"/>
                    <a:pt x="160443" y="172520"/>
                    <a:pt x="160094" y="173714"/>
                  </a:cubicBezTo>
                  <a:cubicBezTo>
                    <a:pt x="159868" y="174999"/>
                    <a:pt x="158770" y="175947"/>
                    <a:pt x="157466" y="175984"/>
                  </a:cubicBezTo>
                  <a:lnTo>
                    <a:pt x="100716" y="179927"/>
                  </a:lnTo>
                  <a:lnTo>
                    <a:pt x="46117" y="195339"/>
                  </a:lnTo>
                  <a:lnTo>
                    <a:pt x="65352" y="210751"/>
                  </a:lnTo>
                  <a:lnTo>
                    <a:pt x="137036" y="217442"/>
                  </a:lnTo>
                  <a:cubicBezTo>
                    <a:pt x="137933" y="217569"/>
                    <a:pt x="138724" y="218096"/>
                    <a:pt x="139187" y="218875"/>
                  </a:cubicBezTo>
                  <a:lnTo>
                    <a:pt x="165590" y="260094"/>
                  </a:lnTo>
                  <a:lnTo>
                    <a:pt x="258421" y="243965"/>
                  </a:lnTo>
                  <a:lnTo>
                    <a:pt x="302507" y="227597"/>
                  </a:lnTo>
                  <a:lnTo>
                    <a:pt x="324848" y="209317"/>
                  </a:lnTo>
                  <a:cubicBezTo>
                    <a:pt x="325868" y="208666"/>
                    <a:pt x="327174" y="208666"/>
                    <a:pt x="328193" y="209317"/>
                  </a:cubicBezTo>
                  <a:lnTo>
                    <a:pt x="375983" y="237752"/>
                  </a:lnTo>
                  <a:lnTo>
                    <a:pt x="435720" y="243965"/>
                  </a:lnTo>
                  <a:lnTo>
                    <a:pt x="447667" y="222699"/>
                  </a:lnTo>
                  <a:lnTo>
                    <a:pt x="445039" y="196414"/>
                  </a:lnTo>
                  <a:cubicBezTo>
                    <a:pt x="444927" y="194769"/>
                    <a:pt x="446170" y="193344"/>
                    <a:pt x="447816" y="193231"/>
                  </a:cubicBezTo>
                  <a:cubicBezTo>
                    <a:pt x="448253" y="193202"/>
                    <a:pt x="448692" y="193269"/>
                    <a:pt x="449101" y="193427"/>
                  </a:cubicBezTo>
                  <a:lnTo>
                    <a:pt x="484943" y="206689"/>
                  </a:lnTo>
                  <a:lnTo>
                    <a:pt x="489005" y="1793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05" name="Полилиния: фигура 2428">
              <a:extLst>
                <a:ext uri="{FF2B5EF4-FFF2-40B4-BE49-F238E27FC236}">
                  <a16:creationId xmlns:a16="http://schemas.microsoft.com/office/drawing/2014/main" id="{4079FB52-E796-4AF4-BAF7-4495D7E0AA54}"/>
                </a:ext>
              </a:extLst>
            </p:cNvPr>
            <p:cNvSpPr/>
            <p:nvPr/>
          </p:nvSpPr>
          <p:spPr>
            <a:xfrm>
              <a:off x="1972850" y="1976150"/>
              <a:ext cx="264275" cy="194383"/>
            </a:xfrm>
            <a:custGeom>
              <a:avLst/>
              <a:gdLst>
                <a:gd name="connsiteX0" fmla="*/ 43130 w 264275"/>
                <a:gd name="connsiteY0" fmla="*/ 154599 h 194383"/>
                <a:gd name="connsiteX1" fmla="*/ 64994 w 264275"/>
                <a:gd name="connsiteY1" fmla="*/ 194383 h 194383"/>
                <a:gd name="connsiteX2" fmla="*/ 132018 w 264275"/>
                <a:gd name="connsiteY2" fmla="*/ 173236 h 194383"/>
                <a:gd name="connsiteX3" fmla="*/ 139187 w 264275"/>
                <a:gd name="connsiteY3" fmla="*/ 117801 h 194383"/>
                <a:gd name="connsiteX4" fmla="*/ 140859 w 264275"/>
                <a:gd name="connsiteY4" fmla="*/ 115531 h 194383"/>
                <a:gd name="connsiteX5" fmla="*/ 156152 w 264275"/>
                <a:gd name="connsiteY5" fmla="*/ 108243 h 194383"/>
                <a:gd name="connsiteX6" fmla="*/ 167263 w 264275"/>
                <a:gd name="connsiteY6" fmla="*/ 88171 h 194383"/>
                <a:gd name="connsiteX7" fmla="*/ 168697 w 264275"/>
                <a:gd name="connsiteY7" fmla="*/ 86857 h 194383"/>
                <a:gd name="connsiteX8" fmla="*/ 264275 w 264275"/>
                <a:gd name="connsiteY8" fmla="*/ 47550 h 194383"/>
                <a:gd name="connsiteX9" fmla="*/ 221145 w 264275"/>
                <a:gd name="connsiteY9" fmla="*/ 15890 h 194383"/>
                <a:gd name="connsiteX10" fmla="*/ 169055 w 264275"/>
                <a:gd name="connsiteY10" fmla="*/ 35842 h 194383"/>
                <a:gd name="connsiteX11" fmla="*/ 166427 w 264275"/>
                <a:gd name="connsiteY11" fmla="*/ 35842 h 194383"/>
                <a:gd name="connsiteX12" fmla="*/ 108124 w 264275"/>
                <a:gd name="connsiteY12" fmla="*/ 0 h 194383"/>
                <a:gd name="connsiteX13" fmla="*/ 35484 w 264275"/>
                <a:gd name="connsiteY13" fmla="*/ 10872 h 194383"/>
                <a:gd name="connsiteX14" fmla="*/ 51493 w 264275"/>
                <a:gd name="connsiteY14" fmla="*/ 41457 h 194383"/>
                <a:gd name="connsiteX15" fmla="*/ 51493 w 264275"/>
                <a:gd name="connsiteY15" fmla="*/ 43847 h 194383"/>
                <a:gd name="connsiteX16" fmla="*/ 36439 w 264275"/>
                <a:gd name="connsiteY16" fmla="*/ 83631 h 194383"/>
                <a:gd name="connsiteX17" fmla="*/ 35006 w 264275"/>
                <a:gd name="connsiteY17" fmla="*/ 85185 h 194383"/>
                <a:gd name="connsiteX18" fmla="*/ 20669 w 264275"/>
                <a:gd name="connsiteY18" fmla="*/ 92114 h 194383"/>
                <a:gd name="connsiteX19" fmla="*/ 19594 w 264275"/>
                <a:gd name="connsiteY19" fmla="*/ 113141 h 194383"/>
                <a:gd name="connsiteX20" fmla="*/ 18877 w 264275"/>
                <a:gd name="connsiteY20" fmla="*/ 114933 h 194383"/>
                <a:gd name="connsiteX21" fmla="*/ 0 w 264275"/>
                <a:gd name="connsiteY21" fmla="*/ 138111 h 194383"/>
                <a:gd name="connsiteX22" fmla="*/ 41816 w 264275"/>
                <a:gd name="connsiteY22" fmla="*/ 153284 h 194383"/>
                <a:gd name="connsiteX23" fmla="*/ 43130 w 264275"/>
                <a:gd name="connsiteY23" fmla="*/ 154599 h 19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275" h="194383">
                  <a:moveTo>
                    <a:pt x="43130" y="154599"/>
                  </a:moveTo>
                  <a:lnTo>
                    <a:pt x="64994" y="194383"/>
                  </a:lnTo>
                  <a:lnTo>
                    <a:pt x="132018" y="173236"/>
                  </a:lnTo>
                  <a:lnTo>
                    <a:pt x="139187" y="117801"/>
                  </a:lnTo>
                  <a:cubicBezTo>
                    <a:pt x="139284" y="116794"/>
                    <a:pt x="139926" y="115922"/>
                    <a:pt x="140859" y="115531"/>
                  </a:cubicBezTo>
                  <a:lnTo>
                    <a:pt x="156152" y="108243"/>
                  </a:lnTo>
                  <a:lnTo>
                    <a:pt x="167263" y="88171"/>
                  </a:lnTo>
                  <a:cubicBezTo>
                    <a:pt x="167653" y="87646"/>
                    <a:pt x="168139" y="87200"/>
                    <a:pt x="168697" y="86857"/>
                  </a:cubicBezTo>
                  <a:lnTo>
                    <a:pt x="264275" y="47550"/>
                  </a:lnTo>
                  <a:lnTo>
                    <a:pt x="221145" y="15890"/>
                  </a:lnTo>
                  <a:lnTo>
                    <a:pt x="169055" y="35842"/>
                  </a:lnTo>
                  <a:cubicBezTo>
                    <a:pt x="168226" y="36248"/>
                    <a:pt x="167256" y="36248"/>
                    <a:pt x="166427" y="35842"/>
                  </a:cubicBezTo>
                  <a:lnTo>
                    <a:pt x="108124" y="0"/>
                  </a:lnTo>
                  <a:lnTo>
                    <a:pt x="35484" y="10872"/>
                  </a:lnTo>
                  <a:lnTo>
                    <a:pt x="51493" y="41457"/>
                  </a:lnTo>
                  <a:cubicBezTo>
                    <a:pt x="51787" y="42227"/>
                    <a:pt x="51787" y="43077"/>
                    <a:pt x="51493" y="43847"/>
                  </a:cubicBezTo>
                  <a:lnTo>
                    <a:pt x="36439" y="83631"/>
                  </a:lnTo>
                  <a:cubicBezTo>
                    <a:pt x="36167" y="84307"/>
                    <a:pt x="35657" y="84859"/>
                    <a:pt x="35006" y="85185"/>
                  </a:cubicBezTo>
                  <a:lnTo>
                    <a:pt x="20669" y="92114"/>
                  </a:lnTo>
                  <a:lnTo>
                    <a:pt x="19594" y="113141"/>
                  </a:lnTo>
                  <a:cubicBezTo>
                    <a:pt x="19512" y="113790"/>
                    <a:pt x="19265" y="114407"/>
                    <a:pt x="18877" y="114933"/>
                  </a:cubicBezTo>
                  <a:lnTo>
                    <a:pt x="0" y="138111"/>
                  </a:lnTo>
                  <a:lnTo>
                    <a:pt x="41816" y="153284"/>
                  </a:lnTo>
                  <a:cubicBezTo>
                    <a:pt x="42387" y="153564"/>
                    <a:pt x="42850" y="154027"/>
                    <a:pt x="43130" y="15459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06" name="Полилиния: фигура 2429">
              <a:extLst>
                <a:ext uri="{FF2B5EF4-FFF2-40B4-BE49-F238E27FC236}">
                  <a16:creationId xmlns:a16="http://schemas.microsoft.com/office/drawing/2014/main" id="{A8E2ED04-69D7-4976-B396-1C1F3110B479}"/>
                </a:ext>
              </a:extLst>
            </p:cNvPr>
            <p:cNvSpPr/>
            <p:nvPr/>
          </p:nvSpPr>
          <p:spPr>
            <a:xfrm>
              <a:off x="2609166" y="2008766"/>
              <a:ext cx="159855" cy="148147"/>
            </a:xfrm>
            <a:custGeom>
              <a:avLst/>
              <a:gdLst>
                <a:gd name="connsiteX0" fmla="*/ 110632 w 159855"/>
                <a:gd name="connsiteY0" fmla="*/ 53524 h 148147"/>
                <a:gd name="connsiteX1" fmla="*/ 108004 w 159855"/>
                <a:gd name="connsiteY1" fmla="*/ 51732 h 148147"/>
                <a:gd name="connsiteX2" fmla="*/ 108004 w 159855"/>
                <a:gd name="connsiteY2" fmla="*/ 48626 h 148147"/>
                <a:gd name="connsiteX3" fmla="*/ 143846 w 159855"/>
                <a:gd name="connsiteY3" fmla="*/ 6213 h 148147"/>
                <a:gd name="connsiteX4" fmla="*/ 130226 w 159855"/>
                <a:gd name="connsiteY4" fmla="*/ 0 h 148147"/>
                <a:gd name="connsiteX5" fmla="*/ 93309 w 159855"/>
                <a:gd name="connsiteY5" fmla="*/ 13262 h 148147"/>
                <a:gd name="connsiteX6" fmla="*/ 90561 w 159855"/>
                <a:gd name="connsiteY6" fmla="*/ 13262 h 148147"/>
                <a:gd name="connsiteX7" fmla="*/ 72162 w 159855"/>
                <a:gd name="connsiteY7" fmla="*/ 358 h 148147"/>
                <a:gd name="connsiteX8" fmla="*/ 63440 w 159855"/>
                <a:gd name="connsiteY8" fmla="*/ 48148 h 148147"/>
                <a:gd name="connsiteX9" fmla="*/ 62724 w 159855"/>
                <a:gd name="connsiteY9" fmla="*/ 49581 h 148147"/>
                <a:gd name="connsiteX10" fmla="*/ 43727 w 159855"/>
                <a:gd name="connsiteY10" fmla="*/ 71087 h 148147"/>
                <a:gd name="connsiteX11" fmla="*/ 39665 w 159855"/>
                <a:gd name="connsiteY11" fmla="*/ 71087 h 148147"/>
                <a:gd name="connsiteX12" fmla="*/ 9438 w 159855"/>
                <a:gd name="connsiteY12" fmla="*/ 49940 h 148147"/>
                <a:gd name="connsiteX13" fmla="*/ 0 w 159855"/>
                <a:gd name="connsiteY13" fmla="*/ 66547 h 148147"/>
                <a:gd name="connsiteX14" fmla="*/ 23895 w 159855"/>
                <a:gd name="connsiteY14" fmla="*/ 88769 h 148147"/>
                <a:gd name="connsiteX15" fmla="*/ 53882 w 159855"/>
                <a:gd name="connsiteY15" fmla="*/ 95459 h 148147"/>
                <a:gd name="connsiteX16" fmla="*/ 55436 w 159855"/>
                <a:gd name="connsiteY16" fmla="*/ 96296 h 148147"/>
                <a:gd name="connsiteX17" fmla="*/ 105017 w 159855"/>
                <a:gd name="connsiteY17" fmla="*/ 148147 h 148147"/>
                <a:gd name="connsiteX18" fmla="*/ 118518 w 159855"/>
                <a:gd name="connsiteY18" fmla="*/ 137275 h 148147"/>
                <a:gd name="connsiteX19" fmla="*/ 112902 w 159855"/>
                <a:gd name="connsiteY19" fmla="*/ 110752 h 148147"/>
                <a:gd name="connsiteX20" fmla="*/ 114336 w 159855"/>
                <a:gd name="connsiteY20" fmla="*/ 107407 h 148147"/>
                <a:gd name="connsiteX21" fmla="*/ 117920 w 159855"/>
                <a:gd name="connsiteY21" fmla="*/ 107407 h 148147"/>
                <a:gd name="connsiteX22" fmla="*/ 139425 w 159855"/>
                <a:gd name="connsiteY22" fmla="*/ 127956 h 148147"/>
                <a:gd name="connsiteX23" fmla="*/ 159855 w 159855"/>
                <a:gd name="connsiteY23" fmla="*/ 118279 h 148147"/>
                <a:gd name="connsiteX24" fmla="*/ 141576 w 159855"/>
                <a:gd name="connsiteY24" fmla="*/ 55316 h 14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855" h="148147">
                  <a:moveTo>
                    <a:pt x="110632" y="53524"/>
                  </a:moveTo>
                  <a:cubicBezTo>
                    <a:pt x="109494" y="53455"/>
                    <a:pt x="108484" y="52767"/>
                    <a:pt x="108004" y="51732"/>
                  </a:cubicBezTo>
                  <a:cubicBezTo>
                    <a:pt x="107423" y="50778"/>
                    <a:pt x="107423" y="49580"/>
                    <a:pt x="108004" y="48626"/>
                  </a:cubicBezTo>
                  <a:lnTo>
                    <a:pt x="143846" y="6213"/>
                  </a:lnTo>
                  <a:lnTo>
                    <a:pt x="130226" y="0"/>
                  </a:lnTo>
                  <a:lnTo>
                    <a:pt x="93309" y="13262"/>
                  </a:lnTo>
                  <a:cubicBezTo>
                    <a:pt x="92458" y="13752"/>
                    <a:pt x="91411" y="13752"/>
                    <a:pt x="90561" y="13262"/>
                  </a:cubicBezTo>
                  <a:lnTo>
                    <a:pt x="72162" y="358"/>
                  </a:lnTo>
                  <a:lnTo>
                    <a:pt x="63440" y="48148"/>
                  </a:lnTo>
                  <a:cubicBezTo>
                    <a:pt x="63299" y="48669"/>
                    <a:pt x="63055" y="49156"/>
                    <a:pt x="62724" y="49581"/>
                  </a:cubicBezTo>
                  <a:lnTo>
                    <a:pt x="43727" y="71087"/>
                  </a:lnTo>
                  <a:cubicBezTo>
                    <a:pt x="42561" y="72095"/>
                    <a:pt x="40831" y="72095"/>
                    <a:pt x="39665" y="71087"/>
                  </a:cubicBezTo>
                  <a:lnTo>
                    <a:pt x="9438" y="49940"/>
                  </a:lnTo>
                  <a:lnTo>
                    <a:pt x="0" y="66547"/>
                  </a:lnTo>
                  <a:lnTo>
                    <a:pt x="23895" y="88769"/>
                  </a:lnTo>
                  <a:lnTo>
                    <a:pt x="53882" y="95459"/>
                  </a:lnTo>
                  <a:cubicBezTo>
                    <a:pt x="54457" y="95617"/>
                    <a:pt x="54988" y="95903"/>
                    <a:pt x="55436" y="96296"/>
                  </a:cubicBezTo>
                  <a:lnTo>
                    <a:pt x="105017" y="148147"/>
                  </a:lnTo>
                  <a:lnTo>
                    <a:pt x="118518" y="137275"/>
                  </a:lnTo>
                  <a:lnTo>
                    <a:pt x="112902" y="110752"/>
                  </a:lnTo>
                  <a:cubicBezTo>
                    <a:pt x="112679" y="109452"/>
                    <a:pt x="113240" y="108141"/>
                    <a:pt x="114336" y="107407"/>
                  </a:cubicBezTo>
                  <a:cubicBezTo>
                    <a:pt x="115410" y="106648"/>
                    <a:pt x="116846" y="106648"/>
                    <a:pt x="117920" y="107407"/>
                  </a:cubicBezTo>
                  <a:lnTo>
                    <a:pt x="139425" y="127956"/>
                  </a:lnTo>
                  <a:lnTo>
                    <a:pt x="159855" y="118279"/>
                  </a:lnTo>
                  <a:lnTo>
                    <a:pt x="141576" y="553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07" name="Полилиния: фигура 2430">
              <a:extLst>
                <a:ext uri="{FF2B5EF4-FFF2-40B4-BE49-F238E27FC236}">
                  <a16:creationId xmlns:a16="http://schemas.microsoft.com/office/drawing/2014/main" id="{5BFF3A8D-E6C9-453B-AE5F-CDA727CA7965}"/>
                </a:ext>
              </a:extLst>
            </p:cNvPr>
            <p:cNvSpPr/>
            <p:nvPr/>
          </p:nvSpPr>
          <p:spPr>
            <a:xfrm>
              <a:off x="3418001" y="1366836"/>
              <a:ext cx="1648135" cy="1338699"/>
            </a:xfrm>
            <a:custGeom>
              <a:avLst/>
              <a:gdLst>
                <a:gd name="connsiteX0" fmla="*/ 1297840 w 1648135"/>
                <a:gd name="connsiteY0" fmla="*/ 847067 h 1338699"/>
                <a:gd name="connsiteX1" fmla="*/ 1238820 w 1648135"/>
                <a:gd name="connsiteY1" fmla="*/ 873948 h 1338699"/>
                <a:gd name="connsiteX2" fmla="*/ 1236909 w 1648135"/>
                <a:gd name="connsiteY2" fmla="*/ 873948 h 1338699"/>
                <a:gd name="connsiteX3" fmla="*/ 1205607 w 1648135"/>
                <a:gd name="connsiteY3" fmla="*/ 866780 h 1338699"/>
                <a:gd name="connsiteX4" fmla="*/ 1203337 w 1648135"/>
                <a:gd name="connsiteY4" fmla="*/ 864390 h 1338699"/>
                <a:gd name="connsiteX5" fmla="*/ 1204770 w 1648135"/>
                <a:gd name="connsiteY5" fmla="*/ 861404 h 1338699"/>
                <a:gd name="connsiteX6" fmla="*/ 1241687 w 1648135"/>
                <a:gd name="connsiteY6" fmla="*/ 839420 h 1338699"/>
                <a:gd name="connsiteX7" fmla="*/ 1278246 w 1648135"/>
                <a:gd name="connsiteY7" fmla="*/ 801428 h 1338699"/>
                <a:gd name="connsiteX8" fmla="*/ 1252440 w 1648135"/>
                <a:gd name="connsiteY8" fmla="*/ 779564 h 1338699"/>
                <a:gd name="connsiteX9" fmla="*/ 1251604 w 1648135"/>
                <a:gd name="connsiteY9" fmla="*/ 776219 h 1338699"/>
                <a:gd name="connsiteX10" fmla="*/ 1254352 w 1648135"/>
                <a:gd name="connsiteY10" fmla="*/ 774307 h 1338699"/>
                <a:gd name="connsiteX11" fmla="*/ 1254352 w 1648135"/>
                <a:gd name="connsiteY11" fmla="*/ 774307 h 1338699"/>
                <a:gd name="connsiteX12" fmla="*/ 1286610 w 1648135"/>
                <a:gd name="connsiteY12" fmla="*/ 775383 h 1338699"/>
                <a:gd name="connsiteX13" fmla="*/ 1287565 w 1648135"/>
                <a:gd name="connsiteY13" fmla="*/ 775383 h 1338699"/>
                <a:gd name="connsiteX14" fmla="*/ 1314805 w 1648135"/>
                <a:gd name="connsiteY14" fmla="*/ 786135 h 1338699"/>
                <a:gd name="connsiteX15" fmla="*/ 1316239 w 1648135"/>
                <a:gd name="connsiteY15" fmla="*/ 787211 h 1338699"/>
                <a:gd name="connsiteX16" fmla="*/ 1332129 w 1648135"/>
                <a:gd name="connsiteY16" fmla="*/ 811105 h 1338699"/>
                <a:gd name="connsiteX17" fmla="*/ 1393777 w 1648135"/>
                <a:gd name="connsiteY17" fmla="*/ 836314 h 1338699"/>
                <a:gd name="connsiteX18" fmla="*/ 1385653 w 1648135"/>
                <a:gd name="connsiteY18" fmla="*/ 769648 h 1338699"/>
                <a:gd name="connsiteX19" fmla="*/ 1358772 w 1648135"/>
                <a:gd name="connsiteY19" fmla="*/ 769648 h 1338699"/>
                <a:gd name="connsiteX20" fmla="*/ 1356143 w 1648135"/>
                <a:gd name="connsiteY20" fmla="*/ 767975 h 1338699"/>
                <a:gd name="connsiteX21" fmla="*/ 1356143 w 1648135"/>
                <a:gd name="connsiteY21" fmla="*/ 764869 h 1338699"/>
                <a:gd name="connsiteX22" fmla="*/ 1365940 w 1648135"/>
                <a:gd name="connsiteY22" fmla="*/ 752205 h 1338699"/>
                <a:gd name="connsiteX23" fmla="*/ 1315283 w 1648135"/>
                <a:gd name="connsiteY23" fmla="*/ 729624 h 1338699"/>
                <a:gd name="connsiteX24" fmla="*/ 1289596 w 1648135"/>
                <a:gd name="connsiteY24" fmla="*/ 730580 h 1338699"/>
                <a:gd name="connsiteX25" fmla="*/ 1286729 w 1648135"/>
                <a:gd name="connsiteY25" fmla="*/ 728908 h 1338699"/>
                <a:gd name="connsiteX26" fmla="*/ 1268808 w 1648135"/>
                <a:gd name="connsiteY26" fmla="*/ 689601 h 1338699"/>
                <a:gd name="connsiteX27" fmla="*/ 1270003 w 1648135"/>
                <a:gd name="connsiteY27" fmla="*/ 685778 h 1338699"/>
                <a:gd name="connsiteX28" fmla="*/ 1319704 w 1648135"/>
                <a:gd name="connsiteY28" fmla="*/ 657104 h 1338699"/>
                <a:gd name="connsiteX29" fmla="*/ 1322212 w 1648135"/>
                <a:gd name="connsiteY29" fmla="*/ 657104 h 1338699"/>
                <a:gd name="connsiteX30" fmla="*/ 1375020 w 1648135"/>
                <a:gd name="connsiteY30" fmla="*/ 674667 h 1338699"/>
                <a:gd name="connsiteX31" fmla="*/ 1415282 w 1648135"/>
                <a:gd name="connsiteY31" fmla="*/ 665587 h 1338699"/>
                <a:gd name="connsiteX32" fmla="*/ 1389715 w 1648135"/>
                <a:gd name="connsiteY32" fmla="*/ 657223 h 1338699"/>
                <a:gd name="connsiteX33" fmla="*/ 1388282 w 1648135"/>
                <a:gd name="connsiteY33" fmla="*/ 656148 h 1338699"/>
                <a:gd name="connsiteX34" fmla="*/ 1370121 w 1648135"/>
                <a:gd name="connsiteY34" fmla="*/ 631656 h 1338699"/>
                <a:gd name="connsiteX35" fmla="*/ 1370121 w 1648135"/>
                <a:gd name="connsiteY35" fmla="*/ 628789 h 1338699"/>
                <a:gd name="connsiteX36" fmla="*/ 1372511 w 1648135"/>
                <a:gd name="connsiteY36" fmla="*/ 626997 h 1338699"/>
                <a:gd name="connsiteX37" fmla="*/ 1447899 w 1648135"/>
                <a:gd name="connsiteY37" fmla="*/ 617319 h 1338699"/>
                <a:gd name="connsiteX38" fmla="*/ 1463311 w 1648135"/>
                <a:gd name="connsiteY38" fmla="*/ 605372 h 1338699"/>
                <a:gd name="connsiteX39" fmla="*/ 1422570 w 1648135"/>
                <a:gd name="connsiteY39" fmla="*/ 574428 h 1338699"/>
                <a:gd name="connsiteX40" fmla="*/ 1393538 w 1648135"/>
                <a:gd name="connsiteY40" fmla="*/ 580880 h 1338699"/>
                <a:gd name="connsiteX41" fmla="*/ 1391148 w 1648135"/>
                <a:gd name="connsiteY41" fmla="*/ 580880 h 1338699"/>
                <a:gd name="connsiteX42" fmla="*/ 1372511 w 1648135"/>
                <a:gd name="connsiteY42" fmla="*/ 568216 h 1338699"/>
                <a:gd name="connsiteX43" fmla="*/ 1371316 w 1648135"/>
                <a:gd name="connsiteY43" fmla="*/ 565229 h 1338699"/>
                <a:gd name="connsiteX44" fmla="*/ 1376215 w 1648135"/>
                <a:gd name="connsiteY44" fmla="*/ 530821 h 1338699"/>
                <a:gd name="connsiteX45" fmla="*/ 1377648 w 1648135"/>
                <a:gd name="connsiteY45" fmla="*/ 528670 h 1338699"/>
                <a:gd name="connsiteX46" fmla="*/ 1380157 w 1648135"/>
                <a:gd name="connsiteY46" fmla="*/ 528670 h 1338699"/>
                <a:gd name="connsiteX47" fmla="*/ 1437505 w 1648135"/>
                <a:gd name="connsiteY47" fmla="*/ 547905 h 1338699"/>
                <a:gd name="connsiteX48" fmla="*/ 1455067 w 1648135"/>
                <a:gd name="connsiteY48" fmla="*/ 544799 h 1338699"/>
                <a:gd name="connsiteX49" fmla="*/ 1446704 w 1648135"/>
                <a:gd name="connsiteY49" fmla="*/ 511466 h 1338699"/>
                <a:gd name="connsiteX50" fmla="*/ 1393896 w 1648135"/>
                <a:gd name="connsiteY50" fmla="*/ 505851 h 1338699"/>
                <a:gd name="connsiteX51" fmla="*/ 1391626 w 1648135"/>
                <a:gd name="connsiteY51" fmla="*/ 504417 h 1338699"/>
                <a:gd name="connsiteX52" fmla="*/ 1370241 w 1648135"/>
                <a:gd name="connsiteY52" fmla="*/ 469292 h 1338699"/>
                <a:gd name="connsiteX53" fmla="*/ 1370241 w 1648135"/>
                <a:gd name="connsiteY53" fmla="*/ 466544 h 1338699"/>
                <a:gd name="connsiteX54" fmla="*/ 1372391 w 1648135"/>
                <a:gd name="connsiteY54" fmla="*/ 464752 h 1338699"/>
                <a:gd name="connsiteX55" fmla="*/ 1412773 w 1648135"/>
                <a:gd name="connsiteY55" fmla="*/ 456030 h 1338699"/>
                <a:gd name="connsiteX56" fmla="*/ 1413968 w 1648135"/>
                <a:gd name="connsiteY56" fmla="*/ 456030 h 1338699"/>
                <a:gd name="connsiteX57" fmla="*/ 1480993 w 1648135"/>
                <a:gd name="connsiteY57" fmla="*/ 470247 h 1338699"/>
                <a:gd name="connsiteX58" fmla="*/ 1487803 w 1648135"/>
                <a:gd name="connsiteY58" fmla="*/ 460809 h 1338699"/>
                <a:gd name="connsiteX59" fmla="*/ 1458651 w 1648135"/>
                <a:gd name="connsiteY59" fmla="*/ 415529 h 1338699"/>
                <a:gd name="connsiteX60" fmla="*/ 1417433 w 1648135"/>
                <a:gd name="connsiteY60" fmla="*/ 401670 h 1338699"/>
                <a:gd name="connsiteX61" fmla="*/ 1386848 w 1648135"/>
                <a:gd name="connsiteY61" fmla="*/ 420427 h 1338699"/>
                <a:gd name="connsiteX62" fmla="*/ 1383383 w 1648135"/>
                <a:gd name="connsiteY62" fmla="*/ 420427 h 1338699"/>
                <a:gd name="connsiteX63" fmla="*/ 1382427 w 1648135"/>
                <a:gd name="connsiteY63" fmla="*/ 417082 h 1338699"/>
                <a:gd name="connsiteX64" fmla="*/ 1405605 w 1648135"/>
                <a:gd name="connsiteY64" fmla="*/ 350655 h 1338699"/>
                <a:gd name="connsiteX65" fmla="*/ 1407755 w 1648135"/>
                <a:gd name="connsiteY65" fmla="*/ 348624 h 1338699"/>
                <a:gd name="connsiteX66" fmla="*/ 1461041 w 1648135"/>
                <a:gd name="connsiteY66" fmla="*/ 336676 h 1338699"/>
                <a:gd name="connsiteX67" fmla="*/ 1448018 w 1648135"/>
                <a:gd name="connsiteY67" fmla="*/ 312781 h 1338699"/>
                <a:gd name="connsiteX68" fmla="*/ 1448018 w 1648135"/>
                <a:gd name="connsiteY68" fmla="*/ 309914 h 1338699"/>
                <a:gd name="connsiteX69" fmla="*/ 1450408 w 1648135"/>
                <a:gd name="connsiteY69" fmla="*/ 308361 h 1338699"/>
                <a:gd name="connsiteX70" fmla="*/ 1488042 w 1648135"/>
                <a:gd name="connsiteY70" fmla="*/ 303582 h 1338699"/>
                <a:gd name="connsiteX71" fmla="*/ 1502857 w 1648135"/>
                <a:gd name="connsiteY71" fmla="*/ 291635 h 1338699"/>
                <a:gd name="connsiteX72" fmla="*/ 1460682 w 1648135"/>
                <a:gd name="connsiteY72" fmla="*/ 287214 h 1338699"/>
                <a:gd name="connsiteX73" fmla="*/ 1432725 w 1648135"/>
                <a:gd name="connsiteY73" fmla="*/ 298445 h 1338699"/>
                <a:gd name="connsiteX74" fmla="*/ 1428876 w 1648135"/>
                <a:gd name="connsiteY74" fmla="*/ 296705 h 1338699"/>
                <a:gd name="connsiteX75" fmla="*/ 1428783 w 1648135"/>
                <a:gd name="connsiteY75" fmla="*/ 296414 h 1338699"/>
                <a:gd name="connsiteX76" fmla="*/ 1422809 w 1648135"/>
                <a:gd name="connsiteY76" fmla="*/ 274789 h 1338699"/>
                <a:gd name="connsiteX77" fmla="*/ 1424004 w 1648135"/>
                <a:gd name="connsiteY77" fmla="*/ 271563 h 1338699"/>
                <a:gd name="connsiteX78" fmla="*/ 1446704 w 1648135"/>
                <a:gd name="connsiteY78" fmla="*/ 257107 h 1338699"/>
                <a:gd name="connsiteX79" fmla="*/ 1448496 w 1648135"/>
                <a:gd name="connsiteY79" fmla="*/ 257107 h 1338699"/>
                <a:gd name="connsiteX80" fmla="*/ 1517671 w 1648135"/>
                <a:gd name="connsiteY80" fmla="*/ 260930 h 1338699"/>
                <a:gd name="connsiteX81" fmla="*/ 1537743 w 1648135"/>
                <a:gd name="connsiteY81" fmla="*/ 245518 h 1338699"/>
                <a:gd name="connsiteX82" fmla="*/ 1479440 w 1648135"/>
                <a:gd name="connsiteY82" fmla="*/ 242053 h 1338699"/>
                <a:gd name="connsiteX83" fmla="*/ 1476931 w 1648135"/>
                <a:gd name="connsiteY83" fmla="*/ 240261 h 1338699"/>
                <a:gd name="connsiteX84" fmla="*/ 1476931 w 1648135"/>
                <a:gd name="connsiteY84" fmla="*/ 237274 h 1338699"/>
                <a:gd name="connsiteX85" fmla="*/ 1494493 w 1648135"/>
                <a:gd name="connsiteY85" fmla="*/ 215769 h 1338699"/>
                <a:gd name="connsiteX86" fmla="*/ 1496524 w 1648135"/>
                <a:gd name="connsiteY86" fmla="*/ 214574 h 1338699"/>
                <a:gd name="connsiteX87" fmla="*/ 1584098 w 1648135"/>
                <a:gd name="connsiteY87" fmla="*/ 206809 h 1338699"/>
                <a:gd name="connsiteX88" fmla="*/ 1648136 w 1648135"/>
                <a:gd name="connsiteY88" fmla="*/ 156869 h 1338699"/>
                <a:gd name="connsiteX89" fmla="*/ 1582545 w 1648135"/>
                <a:gd name="connsiteY89" fmla="*/ 133930 h 1338699"/>
                <a:gd name="connsiteX90" fmla="*/ 1510264 w 1648135"/>
                <a:gd name="connsiteY90" fmla="*/ 137753 h 1338699"/>
                <a:gd name="connsiteX91" fmla="*/ 1490670 w 1648135"/>
                <a:gd name="connsiteY91" fmla="*/ 170608 h 1338699"/>
                <a:gd name="connsiteX92" fmla="*/ 1486966 w 1648135"/>
                <a:gd name="connsiteY92" fmla="*/ 171803 h 1338699"/>
                <a:gd name="connsiteX93" fmla="*/ 1442522 w 1648135"/>
                <a:gd name="connsiteY93" fmla="*/ 152687 h 1338699"/>
                <a:gd name="connsiteX94" fmla="*/ 1403455 w 1648135"/>
                <a:gd name="connsiteY94" fmla="*/ 176582 h 1338699"/>
                <a:gd name="connsiteX95" fmla="*/ 1371675 w 1648135"/>
                <a:gd name="connsiteY95" fmla="*/ 200476 h 1338699"/>
                <a:gd name="connsiteX96" fmla="*/ 1368210 w 1648135"/>
                <a:gd name="connsiteY96" fmla="*/ 200476 h 1338699"/>
                <a:gd name="connsiteX97" fmla="*/ 1366896 w 1648135"/>
                <a:gd name="connsiteY97" fmla="*/ 197251 h 1338699"/>
                <a:gd name="connsiteX98" fmla="*/ 1377051 w 1648135"/>
                <a:gd name="connsiteY98" fmla="*/ 154957 h 1338699"/>
                <a:gd name="connsiteX99" fmla="*/ 1375020 w 1648135"/>
                <a:gd name="connsiteY99" fmla="*/ 121266 h 1338699"/>
                <a:gd name="connsiteX100" fmla="*/ 1335952 w 1648135"/>
                <a:gd name="connsiteY100" fmla="*/ 128314 h 1338699"/>
                <a:gd name="connsiteX101" fmla="*/ 1328306 w 1648135"/>
                <a:gd name="connsiteY101" fmla="*/ 148983 h 1338699"/>
                <a:gd name="connsiteX102" fmla="*/ 1326514 w 1648135"/>
                <a:gd name="connsiteY102" fmla="*/ 150775 h 1338699"/>
                <a:gd name="connsiteX103" fmla="*/ 1248139 w 1648135"/>
                <a:gd name="connsiteY103" fmla="*/ 178254 h 1338699"/>
                <a:gd name="connsiteX104" fmla="*/ 1245152 w 1648135"/>
                <a:gd name="connsiteY104" fmla="*/ 178254 h 1338699"/>
                <a:gd name="connsiteX105" fmla="*/ 1231413 w 1648135"/>
                <a:gd name="connsiteY105" fmla="*/ 166307 h 1338699"/>
                <a:gd name="connsiteX106" fmla="*/ 1230457 w 1648135"/>
                <a:gd name="connsiteY106" fmla="*/ 164037 h 1338699"/>
                <a:gd name="connsiteX107" fmla="*/ 1231532 w 1648135"/>
                <a:gd name="connsiteY107" fmla="*/ 161767 h 1338699"/>
                <a:gd name="connsiteX108" fmla="*/ 1258533 w 1648135"/>
                <a:gd name="connsiteY108" fmla="*/ 139545 h 1338699"/>
                <a:gd name="connsiteX109" fmla="*/ 1174902 w 1648135"/>
                <a:gd name="connsiteY109" fmla="*/ 132854 h 1338699"/>
                <a:gd name="connsiteX110" fmla="*/ 1172393 w 1648135"/>
                <a:gd name="connsiteY110" fmla="*/ 130823 h 1338699"/>
                <a:gd name="connsiteX111" fmla="*/ 1173229 w 1648135"/>
                <a:gd name="connsiteY111" fmla="*/ 127717 h 1338699"/>
                <a:gd name="connsiteX112" fmla="*/ 1206562 w 1648135"/>
                <a:gd name="connsiteY112" fmla="*/ 97610 h 1338699"/>
                <a:gd name="connsiteX113" fmla="*/ 1208952 w 1648135"/>
                <a:gd name="connsiteY113" fmla="*/ 96893 h 1338699"/>
                <a:gd name="connsiteX114" fmla="*/ 1299752 w 1648135"/>
                <a:gd name="connsiteY114" fmla="*/ 107646 h 1338699"/>
                <a:gd name="connsiteX115" fmla="*/ 1394494 w 1648135"/>
                <a:gd name="connsiteY115" fmla="*/ 77180 h 1338699"/>
                <a:gd name="connsiteX116" fmla="*/ 1347541 w 1648135"/>
                <a:gd name="connsiteY116" fmla="*/ 60454 h 1338699"/>
                <a:gd name="connsiteX117" fmla="*/ 1279441 w 1648135"/>
                <a:gd name="connsiteY117" fmla="*/ 66905 h 1338699"/>
                <a:gd name="connsiteX118" fmla="*/ 1276454 w 1648135"/>
                <a:gd name="connsiteY118" fmla="*/ 65352 h 1338699"/>
                <a:gd name="connsiteX119" fmla="*/ 1276454 w 1648135"/>
                <a:gd name="connsiteY119" fmla="*/ 62126 h 1338699"/>
                <a:gd name="connsiteX120" fmla="*/ 1292942 w 1648135"/>
                <a:gd name="connsiteY120" fmla="*/ 41935 h 1338699"/>
                <a:gd name="connsiteX121" fmla="*/ 1250768 w 1648135"/>
                <a:gd name="connsiteY121" fmla="*/ 36798 h 1338699"/>
                <a:gd name="connsiteX122" fmla="*/ 1202978 w 1648135"/>
                <a:gd name="connsiteY122" fmla="*/ 31780 h 1338699"/>
                <a:gd name="connsiteX123" fmla="*/ 1200828 w 1648135"/>
                <a:gd name="connsiteY123" fmla="*/ 30466 h 1338699"/>
                <a:gd name="connsiteX124" fmla="*/ 1185654 w 1648135"/>
                <a:gd name="connsiteY124" fmla="*/ 6571 h 1338699"/>
                <a:gd name="connsiteX125" fmla="*/ 1106683 w 1648135"/>
                <a:gd name="connsiteY125" fmla="*/ 0 h 1338699"/>
                <a:gd name="connsiteX126" fmla="*/ 972275 w 1648135"/>
                <a:gd name="connsiteY126" fmla="*/ 2031 h 1338699"/>
                <a:gd name="connsiteX127" fmla="*/ 957580 w 1648135"/>
                <a:gd name="connsiteY127" fmla="*/ 18638 h 1338699"/>
                <a:gd name="connsiteX128" fmla="*/ 954712 w 1648135"/>
                <a:gd name="connsiteY128" fmla="*/ 19713 h 1338699"/>
                <a:gd name="connsiteX129" fmla="*/ 926158 w 1648135"/>
                <a:gd name="connsiteY129" fmla="*/ 14456 h 1338699"/>
                <a:gd name="connsiteX130" fmla="*/ 824008 w 1648135"/>
                <a:gd name="connsiteY130" fmla="*/ 18518 h 1338699"/>
                <a:gd name="connsiteX131" fmla="*/ 819707 w 1648135"/>
                <a:gd name="connsiteY131" fmla="*/ 29749 h 1338699"/>
                <a:gd name="connsiteX132" fmla="*/ 816481 w 1648135"/>
                <a:gd name="connsiteY132" fmla="*/ 31660 h 1338699"/>
                <a:gd name="connsiteX133" fmla="*/ 751488 w 1648135"/>
                <a:gd name="connsiteY133" fmla="*/ 22819 h 1338699"/>
                <a:gd name="connsiteX134" fmla="*/ 733328 w 1648135"/>
                <a:gd name="connsiteY134" fmla="*/ 43847 h 1338699"/>
                <a:gd name="connsiteX135" fmla="*/ 747187 w 1648135"/>
                <a:gd name="connsiteY135" fmla="*/ 54360 h 1338699"/>
                <a:gd name="connsiteX136" fmla="*/ 837389 w 1648135"/>
                <a:gd name="connsiteY136" fmla="*/ 54360 h 1338699"/>
                <a:gd name="connsiteX137" fmla="*/ 887568 w 1648135"/>
                <a:gd name="connsiteY137" fmla="*/ 66308 h 1338699"/>
                <a:gd name="connsiteX138" fmla="*/ 889600 w 1648135"/>
                <a:gd name="connsiteY138" fmla="*/ 67980 h 1338699"/>
                <a:gd name="connsiteX139" fmla="*/ 902263 w 1648135"/>
                <a:gd name="connsiteY139" fmla="*/ 93787 h 1338699"/>
                <a:gd name="connsiteX140" fmla="*/ 902263 w 1648135"/>
                <a:gd name="connsiteY140" fmla="*/ 97012 h 1338699"/>
                <a:gd name="connsiteX141" fmla="*/ 899276 w 1648135"/>
                <a:gd name="connsiteY141" fmla="*/ 98088 h 1338699"/>
                <a:gd name="connsiteX142" fmla="*/ 859253 w 1648135"/>
                <a:gd name="connsiteY142" fmla="*/ 88291 h 1338699"/>
                <a:gd name="connsiteX143" fmla="*/ 852085 w 1648135"/>
                <a:gd name="connsiteY143" fmla="*/ 104539 h 1338699"/>
                <a:gd name="connsiteX144" fmla="*/ 850173 w 1648135"/>
                <a:gd name="connsiteY144" fmla="*/ 106212 h 1338699"/>
                <a:gd name="connsiteX145" fmla="*/ 847664 w 1648135"/>
                <a:gd name="connsiteY145" fmla="*/ 106212 h 1338699"/>
                <a:gd name="connsiteX146" fmla="*/ 819110 w 1648135"/>
                <a:gd name="connsiteY146" fmla="*/ 85782 h 1338699"/>
                <a:gd name="connsiteX147" fmla="*/ 753519 w 1648135"/>
                <a:gd name="connsiteY147" fmla="*/ 84348 h 1338699"/>
                <a:gd name="connsiteX148" fmla="*/ 772037 w 1648135"/>
                <a:gd name="connsiteY148" fmla="*/ 143368 h 1338699"/>
                <a:gd name="connsiteX149" fmla="*/ 771321 w 1648135"/>
                <a:gd name="connsiteY149" fmla="*/ 146474 h 1338699"/>
                <a:gd name="connsiteX150" fmla="*/ 768095 w 1648135"/>
                <a:gd name="connsiteY150" fmla="*/ 146474 h 1338699"/>
                <a:gd name="connsiteX151" fmla="*/ 687331 w 1648135"/>
                <a:gd name="connsiteY151" fmla="*/ 113619 h 1338699"/>
                <a:gd name="connsiteX152" fmla="*/ 649457 w 1648135"/>
                <a:gd name="connsiteY152" fmla="*/ 91517 h 1338699"/>
                <a:gd name="connsiteX153" fmla="*/ 600354 w 1648135"/>
                <a:gd name="connsiteY153" fmla="*/ 89247 h 1338699"/>
                <a:gd name="connsiteX154" fmla="*/ 640617 w 1648135"/>
                <a:gd name="connsiteY154" fmla="*/ 128434 h 1338699"/>
                <a:gd name="connsiteX155" fmla="*/ 641333 w 1648135"/>
                <a:gd name="connsiteY155" fmla="*/ 131660 h 1338699"/>
                <a:gd name="connsiteX156" fmla="*/ 638585 w 1648135"/>
                <a:gd name="connsiteY156" fmla="*/ 133571 h 1338699"/>
                <a:gd name="connsiteX157" fmla="*/ 583986 w 1648135"/>
                <a:gd name="connsiteY157" fmla="*/ 134527 h 1338699"/>
                <a:gd name="connsiteX158" fmla="*/ 583150 w 1648135"/>
                <a:gd name="connsiteY158" fmla="*/ 134527 h 1338699"/>
                <a:gd name="connsiteX159" fmla="*/ 545755 w 1648135"/>
                <a:gd name="connsiteY159" fmla="*/ 125089 h 1338699"/>
                <a:gd name="connsiteX160" fmla="*/ 526758 w 1648135"/>
                <a:gd name="connsiteY160" fmla="*/ 163798 h 1338699"/>
                <a:gd name="connsiteX161" fmla="*/ 523772 w 1648135"/>
                <a:gd name="connsiteY161" fmla="*/ 165471 h 1338699"/>
                <a:gd name="connsiteX162" fmla="*/ 521143 w 1648135"/>
                <a:gd name="connsiteY162" fmla="*/ 163320 h 1338699"/>
                <a:gd name="connsiteX163" fmla="*/ 499877 w 1648135"/>
                <a:gd name="connsiteY163" fmla="*/ 99043 h 1338699"/>
                <a:gd name="connsiteX164" fmla="*/ 381479 w 1648135"/>
                <a:gd name="connsiteY164" fmla="*/ 126164 h 1338699"/>
                <a:gd name="connsiteX165" fmla="*/ 396174 w 1648135"/>
                <a:gd name="connsiteY165" fmla="*/ 148028 h 1338699"/>
                <a:gd name="connsiteX166" fmla="*/ 449459 w 1648135"/>
                <a:gd name="connsiteY166" fmla="*/ 178015 h 1338699"/>
                <a:gd name="connsiteX167" fmla="*/ 450893 w 1648135"/>
                <a:gd name="connsiteY167" fmla="*/ 181361 h 1338699"/>
                <a:gd name="connsiteX168" fmla="*/ 448025 w 1648135"/>
                <a:gd name="connsiteY168" fmla="*/ 183631 h 1338699"/>
                <a:gd name="connsiteX169" fmla="*/ 377297 w 1648135"/>
                <a:gd name="connsiteY169" fmla="*/ 184586 h 1338699"/>
                <a:gd name="connsiteX170" fmla="*/ 374908 w 1648135"/>
                <a:gd name="connsiteY170" fmla="*/ 183631 h 1338699"/>
                <a:gd name="connsiteX171" fmla="*/ 343486 w 1648135"/>
                <a:gd name="connsiteY171" fmla="*/ 146952 h 1338699"/>
                <a:gd name="connsiteX172" fmla="*/ 324848 w 1648135"/>
                <a:gd name="connsiteY172" fmla="*/ 194742 h 1338699"/>
                <a:gd name="connsiteX173" fmla="*/ 321503 w 1648135"/>
                <a:gd name="connsiteY173" fmla="*/ 196534 h 1338699"/>
                <a:gd name="connsiteX174" fmla="*/ 273714 w 1648135"/>
                <a:gd name="connsiteY174" fmla="*/ 187454 h 1338699"/>
                <a:gd name="connsiteX175" fmla="*/ 249819 w 1648135"/>
                <a:gd name="connsiteY175" fmla="*/ 194861 h 1338699"/>
                <a:gd name="connsiteX176" fmla="*/ 150656 w 1648135"/>
                <a:gd name="connsiteY176" fmla="*/ 256390 h 1338699"/>
                <a:gd name="connsiteX177" fmla="*/ 160333 w 1648135"/>
                <a:gd name="connsiteY177" fmla="*/ 275625 h 1338699"/>
                <a:gd name="connsiteX178" fmla="*/ 206331 w 1648135"/>
                <a:gd name="connsiteY178" fmla="*/ 270727 h 1338699"/>
                <a:gd name="connsiteX179" fmla="*/ 247191 w 1648135"/>
                <a:gd name="connsiteY179" fmla="*/ 266784 h 1338699"/>
                <a:gd name="connsiteX180" fmla="*/ 250177 w 1648135"/>
                <a:gd name="connsiteY180" fmla="*/ 268457 h 1338699"/>
                <a:gd name="connsiteX181" fmla="*/ 250177 w 1648135"/>
                <a:gd name="connsiteY181" fmla="*/ 271683 h 1338699"/>
                <a:gd name="connsiteX182" fmla="*/ 195100 w 1648135"/>
                <a:gd name="connsiteY182" fmla="*/ 334526 h 1338699"/>
                <a:gd name="connsiteX183" fmla="*/ 192830 w 1648135"/>
                <a:gd name="connsiteY183" fmla="*/ 335601 h 1338699"/>
                <a:gd name="connsiteX184" fmla="*/ 107048 w 1648135"/>
                <a:gd name="connsiteY184" fmla="*/ 334526 h 1338699"/>
                <a:gd name="connsiteX185" fmla="*/ 114336 w 1648135"/>
                <a:gd name="connsiteY185" fmla="*/ 349460 h 1338699"/>
                <a:gd name="connsiteX186" fmla="*/ 114336 w 1648135"/>
                <a:gd name="connsiteY186" fmla="*/ 352088 h 1338699"/>
                <a:gd name="connsiteX187" fmla="*/ 112305 w 1648135"/>
                <a:gd name="connsiteY187" fmla="*/ 353641 h 1338699"/>
                <a:gd name="connsiteX188" fmla="*/ 8841 w 1648135"/>
                <a:gd name="connsiteY188" fmla="*/ 372996 h 1338699"/>
                <a:gd name="connsiteX189" fmla="*/ 0 w 1648135"/>
                <a:gd name="connsiteY189" fmla="*/ 388886 h 1338699"/>
                <a:gd name="connsiteX190" fmla="*/ 82437 w 1648135"/>
                <a:gd name="connsiteY190" fmla="*/ 408719 h 1338699"/>
                <a:gd name="connsiteX191" fmla="*/ 84707 w 1648135"/>
                <a:gd name="connsiteY191" fmla="*/ 411586 h 1338699"/>
                <a:gd name="connsiteX192" fmla="*/ 84707 w 1648135"/>
                <a:gd name="connsiteY192" fmla="*/ 425325 h 1338699"/>
                <a:gd name="connsiteX193" fmla="*/ 100716 w 1648135"/>
                <a:gd name="connsiteY193" fmla="*/ 428551 h 1338699"/>
                <a:gd name="connsiteX194" fmla="*/ 168577 w 1648135"/>
                <a:gd name="connsiteY194" fmla="*/ 413020 h 1338699"/>
                <a:gd name="connsiteX195" fmla="*/ 171086 w 1648135"/>
                <a:gd name="connsiteY195" fmla="*/ 413020 h 1338699"/>
                <a:gd name="connsiteX196" fmla="*/ 187334 w 1648135"/>
                <a:gd name="connsiteY196" fmla="*/ 425684 h 1338699"/>
                <a:gd name="connsiteX197" fmla="*/ 188409 w 1648135"/>
                <a:gd name="connsiteY197" fmla="*/ 428910 h 1338699"/>
                <a:gd name="connsiteX198" fmla="*/ 179330 w 1648135"/>
                <a:gd name="connsiteY198" fmla="*/ 458778 h 1338699"/>
                <a:gd name="connsiteX199" fmla="*/ 176223 w 1648135"/>
                <a:gd name="connsiteY199" fmla="*/ 460929 h 1338699"/>
                <a:gd name="connsiteX200" fmla="*/ 74910 w 1648135"/>
                <a:gd name="connsiteY200" fmla="*/ 453999 h 1338699"/>
                <a:gd name="connsiteX201" fmla="*/ 55197 w 1648135"/>
                <a:gd name="connsiteY201" fmla="*/ 463079 h 1338699"/>
                <a:gd name="connsiteX202" fmla="*/ 79091 w 1648135"/>
                <a:gd name="connsiteY202" fmla="*/ 475026 h 1338699"/>
                <a:gd name="connsiteX203" fmla="*/ 130226 w 1648135"/>
                <a:gd name="connsiteY203" fmla="*/ 478850 h 1338699"/>
                <a:gd name="connsiteX204" fmla="*/ 132974 w 1648135"/>
                <a:gd name="connsiteY204" fmla="*/ 481359 h 1338699"/>
                <a:gd name="connsiteX205" fmla="*/ 131062 w 1648135"/>
                <a:gd name="connsiteY205" fmla="*/ 484584 h 1338699"/>
                <a:gd name="connsiteX206" fmla="*/ 94504 w 1648135"/>
                <a:gd name="connsiteY206" fmla="*/ 499399 h 1338699"/>
                <a:gd name="connsiteX207" fmla="*/ 120549 w 1648135"/>
                <a:gd name="connsiteY207" fmla="*/ 519948 h 1338699"/>
                <a:gd name="connsiteX208" fmla="*/ 158900 w 1648135"/>
                <a:gd name="connsiteY208" fmla="*/ 509674 h 1338699"/>
                <a:gd name="connsiteX209" fmla="*/ 161648 w 1648135"/>
                <a:gd name="connsiteY209" fmla="*/ 510271 h 1338699"/>
                <a:gd name="connsiteX210" fmla="*/ 175507 w 1648135"/>
                <a:gd name="connsiteY210" fmla="*/ 522218 h 1338699"/>
                <a:gd name="connsiteX211" fmla="*/ 194861 w 1648135"/>
                <a:gd name="connsiteY211" fmla="*/ 510271 h 1338699"/>
                <a:gd name="connsiteX212" fmla="*/ 198326 w 1648135"/>
                <a:gd name="connsiteY212" fmla="*/ 510271 h 1338699"/>
                <a:gd name="connsiteX213" fmla="*/ 212543 w 1648135"/>
                <a:gd name="connsiteY213" fmla="*/ 521621 h 1338699"/>
                <a:gd name="connsiteX214" fmla="*/ 230464 w 1648135"/>
                <a:gd name="connsiteY214" fmla="*/ 500594 h 1338699"/>
                <a:gd name="connsiteX215" fmla="*/ 232973 w 1648135"/>
                <a:gd name="connsiteY215" fmla="*/ 499518 h 1338699"/>
                <a:gd name="connsiteX216" fmla="*/ 328552 w 1648135"/>
                <a:gd name="connsiteY216" fmla="*/ 504895 h 1338699"/>
                <a:gd name="connsiteX217" fmla="*/ 329388 w 1648135"/>
                <a:gd name="connsiteY217" fmla="*/ 504895 h 1338699"/>
                <a:gd name="connsiteX218" fmla="*/ 395338 w 1648135"/>
                <a:gd name="connsiteY218" fmla="*/ 530343 h 1338699"/>
                <a:gd name="connsiteX219" fmla="*/ 397130 w 1648135"/>
                <a:gd name="connsiteY219" fmla="*/ 534285 h 1338699"/>
                <a:gd name="connsiteX220" fmla="*/ 389842 w 1648135"/>
                <a:gd name="connsiteY220" fmla="*/ 553521 h 1338699"/>
                <a:gd name="connsiteX221" fmla="*/ 455911 w 1648135"/>
                <a:gd name="connsiteY221" fmla="*/ 599159 h 1338699"/>
                <a:gd name="connsiteX222" fmla="*/ 457225 w 1648135"/>
                <a:gd name="connsiteY222" fmla="*/ 601429 h 1338699"/>
                <a:gd name="connsiteX223" fmla="*/ 460331 w 1648135"/>
                <a:gd name="connsiteY223" fmla="*/ 652564 h 1338699"/>
                <a:gd name="connsiteX224" fmla="*/ 486257 w 1648135"/>
                <a:gd name="connsiteY224" fmla="*/ 668334 h 1338699"/>
                <a:gd name="connsiteX225" fmla="*/ 487332 w 1648135"/>
                <a:gd name="connsiteY225" fmla="*/ 672277 h 1338699"/>
                <a:gd name="connsiteX226" fmla="*/ 471323 w 1648135"/>
                <a:gd name="connsiteY226" fmla="*/ 703938 h 1338699"/>
                <a:gd name="connsiteX227" fmla="*/ 495815 w 1648135"/>
                <a:gd name="connsiteY227" fmla="*/ 717796 h 1338699"/>
                <a:gd name="connsiteX228" fmla="*/ 497368 w 1648135"/>
                <a:gd name="connsiteY228" fmla="*/ 720186 h 1338699"/>
                <a:gd name="connsiteX229" fmla="*/ 496173 w 1648135"/>
                <a:gd name="connsiteY229" fmla="*/ 722814 h 1338699"/>
                <a:gd name="connsiteX230" fmla="*/ 478133 w 1648135"/>
                <a:gd name="connsiteY230" fmla="*/ 737032 h 1338699"/>
                <a:gd name="connsiteX231" fmla="*/ 492948 w 1648135"/>
                <a:gd name="connsiteY231" fmla="*/ 747426 h 1338699"/>
                <a:gd name="connsiteX232" fmla="*/ 494142 w 1648135"/>
                <a:gd name="connsiteY232" fmla="*/ 749457 h 1338699"/>
                <a:gd name="connsiteX233" fmla="*/ 494142 w 1648135"/>
                <a:gd name="connsiteY233" fmla="*/ 751727 h 1338699"/>
                <a:gd name="connsiteX234" fmla="*/ 483031 w 1648135"/>
                <a:gd name="connsiteY234" fmla="*/ 766542 h 1338699"/>
                <a:gd name="connsiteX235" fmla="*/ 481358 w 1648135"/>
                <a:gd name="connsiteY235" fmla="*/ 767617 h 1338699"/>
                <a:gd name="connsiteX236" fmla="*/ 468336 w 1648135"/>
                <a:gd name="connsiteY236" fmla="*/ 771201 h 1338699"/>
                <a:gd name="connsiteX237" fmla="*/ 480283 w 1648135"/>
                <a:gd name="connsiteY237" fmla="*/ 784104 h 1338699"/>
                <a:gd name="connsiteX238" fmla="*/ 505253 w 1648135"/>
                <a:gd name="connsiteY238" fmla="*/ 781476 h 1338699"/>
                <a:gd name="connsiteX239" fmla="*/ 531776 w 1648135"/>
                <a:gd name="connsiteY239" fmla="*/ 749218 h 1338699"/>
                <a:gd name="connsiteX240" fmla="*/ 534405 w 1648135"/>
                <a:gd name="connsiteY240" fmla="*/ 748143 h 1338699"/>
                <a:gd name="connsiteX241" fmla="*/ 536794 w 1648135"/>
                <a:gd name="connsiteY241" fmla="*/ 749696 h 1338699"/>
                <a:gd name="connsiteX242" fmla="*/ 553282 w 1648135"/>
                <a:gd name="connsiteY242" fmla="*/ 781356 h 1338699"/>
                <a:gd name="connsiteX243" fmla="*/ 586854 w 1648135"/>
                <a:gd name="connsiteY243" fmla="*/ 778370 h 1338699"/>
                <a:gd name="connsiteX244" fmla="*/ 589960 w 1648135"/>
                <a:gd name="connsiteY244" fmla="*/ 780401 h 1338699"/>
                <a:gd name="connsiteX245" fmla="*/ 600474 w 1648135"/>
                <a:gd name="connsiteY245" fmla="*/ 810627 h 1338699"/>
                <a:gd name="connsiteX246" fmla="*/ 612540 w 1648135"/>
                <a:gd name="connsiteY246" fmla="*/ 836314 h 1338699"/>
                <a:gd name="connsiteX247" fmla="*/ 612540 w 1648135"/>
                <a:gd name="connsiteY247" fmla="*/ 838704 h 1338699"/>
                <a:gd name="connsiteX248" fmla="*/ 610987 w 1648135"/>
                <a:gd name="connsiteY248" fmla="*/ 840376 h 1338699"/>
                <a:gd name="connsiteX249" fmla="*/ 592469 w 1648135"/>
                <a:gd name="connsiteY249" fmla="*/ 848261 h 1338699"/>
                <a:gd name="connsiteX250" fmla="*/ 589960 w 1648135"/>
                <a:gd name="connsiteY250" fmla="*/ 848261 h 1338699"/>
                <a:gd name="connsiteX251" fmla="*/ 543007 w 1648135"/>
                <a:gd name="connsiteY251" fmla="*/ 823411 h 1338699"/>
                <a:gd name="connsiteX252" fmla="*/ 511107 w 1648135"/>
                <a:gd name="connsiteY252" fmla="*/ 822336 h 1338699"/>
                <a:gd name="connsiteX253" fmla="*/ 502147 w 1648135"/>
                <a:gd name="connsiteY253" fmla="*/ 829624 h 1338699"/>
                <a:gd name="connsiteX254" fmla="*/ 560808 w 1648135"/>
                <a:gd name="connsiteY254" fmla="*/ 863315 h 1338699"/>
                <a:gd name="connsiteX255" fmla="*/ 617319 w 1648135"/>
                <a:gd name="connsiteY255" fmla="*/ 864868 h 1338699"/>
                <a:gd name="connsiteX256" fmla="*/ 619589 w 1648135"/>
                <a:gd name="connsiteY256" fmla="*/ 866063 h 1338699"/>
                <a:gd name="connsiteX257" fmla="*/ 619589 w 1648135"/>
                <a:gd name="connsiteY257" fmla="*/ 868572 h 1338699"/>
                <a:gd name="connsiteX258" fmla="*/ 607642 w 1648135"/>
                <a:gd name="connsiteY258" fmla="*/ 924844 h 1338699"/>
                <a:gd name="connsiteX259" fmla="*/ 606328 w 1648135"/>
                <a:gd name="connsiteY259" fmla="*/ 926756 h 1338699"/>
                <a:gd name="connsiteX260" fmla="*/ 604058 w 1648135"/>
                <a:gd name="connsiteY260" fmla="*/ 926756 h 1338699"/>
                <a:gd name="connsiteX261" fmla="*/ 565109 w 1648135"/>
                <a:gd name="connsiteY261" fmla="*/ 917795 h 1338699"/>
                <a:gd name="connsiteX262" fmla="*/ 532374 w 1648135"/>
                <a:gd name="connsiteY262" fmla="*/ 972992 h 1338699"/>
                <a:gd name="connsiteX263" fmla="*/ 558060 w 1648135"/>
                <a:gd name="connsiteY263" fmla="*/ 980877 h 1338699"/>
                <a:gd name="connsiteX264" fmla="*/ 560104 w 1648135"/>
                <a:gd name="connsiteY264" fmla="*/ 984574 h 1338699"/>
                <a:gd name="connsiteX265" fmla="*/ 558658 w 1648135"/>
                <a:gd name="connsiteY265" fmla="*/ 986373 h 1338699"/>
                <a:gd name="connsiteX266" fmla="*/ 518276 w 1648135"/>
                <a:gd name="connsiteY266" fmla="*/ 1009431 h 1338699"/>
                <a:gd name="connsiteX267" fmla="*/ 531179 w 1648135"/>
                <a:gd name="connsiteY267" fmla="*/ 1058057 h 1338699"/>
                <a:gd name="connsiteX268" fmla="*/ 550653 w 1648135"/>
                <a:gd name="connsiteY268" fmla="*/ 1079204 h 1338699"/>
                <a:gd name="connsiteX269" fmla="*/ 576579 w 1648135"/>
                <a:gd name="connsiteY269" fmla="*/ 1070721 h 1338699"/>
                <a:gd name="connsiteX270" fmla="*/ 579805 w 1648135"/>
                <a:gd name="connsiteY270" fmla="*/ 1071557 h 1338699"/>
                <a:gd name="connsiteX271" fmla="*/ 579805 w 1648135"/>
                <a:gd name="connsiteY271" fmla="*/ 1075022 h 1338699"/>
                <a:gd name="connsiteX272" fmla="*/ 562600 w 1648135"/>
                <a:gd name="connsiteY272" fmla="*/ 1106683 h 1338699"/>
                <a:gd name="connsiteX273" fmla="*/ 571322 w 1648135"/>
                <a:gd name="connsiteY273" fmla="*/ 1141569 h 1338699"/>
                <a:gd name="connsiteX274" fmla="*/ 602146 w 1648135"/>
                <a:gd name="connsiteY274" fmla="*/ 1137507 h 1338699"/>
                <a:gd name="connsiteX275" fmla="*/ 604775 w 1648135"/>
                <a:gd name="connsiteY275" fmla="*/ 1138462 h 1338699"/>
                <a:gd name="connsiteX276" fmla="*/ 605491 w 1648135"/>
                <a:gd name="connsiteY276" fmla="*/ 1141091 h 1338699"/>
                <a:gd name="connsiteX277" fmla="*/ 594500 w 1648135"/>
                <a:gd name="connsiteY277" fmla="*/ 1182787 h 1338699"/>
                <a:gd name="connsiteX278" fmla="*/ 634046 w 1648135"/>
                <a:gd name="connsiteY278" fmla="*/ 1246466 h 1338699"/>
                <a:gd name="connsiteX279" fmla="*/ 664392 w 1648135"/>
                <a:gd name="connsiteY279" fmla="*/ 1252560 h 1338699"/>
                <a:gd name="connsiteX280" fmla="*/ 666781 w 1648135"/>
                <a:gd name="connsiteY280" fmla="*/ 1255069 h 1338699"/>
                <a:gd name="connsiteX281" fmla="*/ 673830 w 1648135"/>
                <a:gd name="connsiteY281" fmla="*/ 1302858 h 1338699"/>
                <a:gd name="connsiteX282" fmla="*/ 714690 w 1648135"/>
                <a:gd name="connsiteY282" fmla="*/ 1309787 h 1338699"/>
                <a:gd name="connsiteX283" fmla="*/ 743483 w 1648135"/>
                <a:gd name="connsiteY283" fmla="*/ 1294256 h 1338699"/>
                <a:gd name="connsiteX284" fmla="*/ 744917 w 1648135"/>
                <a:gd name="connsiteY284" fmla="*/ 1294256 h 1338699"/>
                <a:gd name="connsiteX285" fmla="*/ 746112 w 1648135"/>
                <a:gd name="connsiteY285" fmla="*/ 1294256 h 1338699"/>
                <a:gd name="connsiteX286" fmla="*/ 747785 w 1648135"/>
                <a:gd name="connsiteY286" fmla="*/ 1296287 h 1338699"/>
                <a:gd name="connsiteX287" fmla="*/ 758418 w 1648135"/>
                <a:gd name="connsiteY287" fmla="*/ 1338700 h 1338699"/>
                <a:gd name="connsiteX288" fmla="*/ 808716 w 1648135"/>
                <a:gd name="connsiteY288" fmla="*/ 1337386 h 1338699"/>
                <a:gd name="connsiteX289" fmla="*/ 830938 w 1648135"/>
                <a:gd name="connsiteY289" fmla="*/ 1262954 h 1338699"/>
                <a:gd name="connsiteX290" fmla="*/ 807043 w 1648135"/>
                <a:gd name="connsiteY290" fmla="*/ 1215164 h 1338699"/>
                <a:gd name="connsiteX291" fmla="*/ 808238 w 1648135"/>
                <a:gd name="connsiteY291" fmla="*/ 1211341 h 1338699"/>
                <a:gd name="connsiteX292" fmla="*/ 858417 w 1648135"/>
                <a:gd name="connsiteY292" fmla="*/ 1181473 h 1338699"/>
                <a:gd name="connsiteX293" fmla="*/ 852204 w 1648135"/>
                <a:gd name="connsiteY293" fmla="*/ 1161521 h 1338699"/>
                <a:gd name="connsiteX294" fmla="*/ 853040 w 1648135"/>
                <a:gd name="connsiteY294" fmla="*/ 1158534 h 1338699"/>
                <a:gd name="connsiteX295" fmla="*/ 856027 w 1648135"/>
                <a:gd name="connsiteY295" fmla="*/ 1157817 h 1338699"/>
                <a:gd name="connsiteX296" fmla="*/ 878130 w 1648135"/>
                <a:gd name="connsiteY296" fmla="*/ 1164508 h 1338699"/>
                <a:gd name="connsiteX297" fmla="*/ 877174 w 1648135"/>
                <a:gd name="connsiteY297" fmla="*/ 1150051 h 1338699"/>
                <a:gd name="connsiteX298" fmla="*/ 856744 w 1648135"/>
                <a:gd name="connsiteY298" fmla="*/ 1127471 h 1338699"/>
                <a:gd name="connsiteX299" fmla="*/ 856744 w 1648135"/>
                <a:gd name="connsiteY299" fmla="*/ 1124126 h 1338699"/>
                <a:gd name="connsiteX300" fmla="*/ 859731 w 1648135"/>
                <a:gd name="connsiteY300" fmla="*/ 1122453 h 1338699"/>
                <a:gd name="connsiteX301" fmla="*/ 880400 w 1648135"/>
                <a:gd name="connsiteY301" fmla="*/ 1124365 h 1338699"/>
                <a:gd name="connsiteX302" fmla="*/ 863315 w 1648135"/>
                <a:gd name="connsiteY302" fmla="*/ 1103098 h 1338699"/>
                <a:gd name="connsiteX303" fmla="*/ 862598 w 1648135"/>
                <a:gd name="connsiteY303" fmla="*/ 1100709 h 1338699"/>
                <a:gd name="connsiteX304" fmla="*/ 864032 w 1648135"/>
                <a:gd name="connsiteY304" fmla="*/ 1098678 h 1338699"/>
                <a:gd name="connsiteX305" fmla="*/ 911821 w 1648135"/>
                <a:gd name="connsiteY305" fmla="*/ 1068451 h 1338699"/>
                <a:gd name="connsiteX306" fmla="*/ 914569 w 1648135"/>
                <a:gd name="connsiteY306" fmla="*/ 1068451 h 1338699"/>
                <a:gd name="connsiteX307" fmla="*/ 938464 w 1648135"/>
                <a:gd name="connsiteY307" fmla="*/ 1077770 h 1338699"/>
                <a:gd name="connsiteX308" fmla="*/ 948022 w 1648135"/>
                <a:gd name="connsiteY308" fmla="*/ 1048260 h 1338699"/>
                <a:gd name="connsiteX309" fmla="*/ 950172 w 1648135"/>
                <a:gd name="connsiteY309" fmla="*/ 1046229 h 1338699"/>
                <a:gd name="connsiteX310" fmla="*/ 953040 w 1648135"/>
                <a:gd name="connsiteY310" fmla="*/ 1047065 h 1338699"/>
                <a:gd name="connsiteX311" fmla="*/ 972992 w 1648135"/>
                <a:gd name="connsiteY311" fmla="*/ 1066898 h 1338699"/>
                <a:gd name="connsiteX312" fmla="*/ 1039539 w 1648135"/>
                <a:gd name="connsiteY312" fmla="*/ 1039419 h 1338699"/>
                <a:gd name="connsiteX313" fmla="*/ 1078009 w 1648135"/>
                <a:gd name="connsiteY313" fmla="*/ 977532 h 1338699"/>
                <a:gd name="connsiteX314" fmla="*/ 1079801 w 1648135"/>
                <a:gd name="connsiteY314" fmla="*/ 976218 h 1338699"/>
                <a:gd name="connsiteX315" fmla="*/ 1107399 w 1648135"/>
                <a:gd name="connsiteY315" fmla="*/ 968691 h 1338699"/>
                <a:gd name="connsiteX316" fmla="*/ 1116479 w 1648135"/>
                <a:gd name="connsiteY316" fmla="*/ 945513 h 1338699"/>
                <a:gd name="connsiteX317" fmla="*/ 1118391 w 1648135"/>
                <a:gd name="connsiteY317" fmla="*/ 943721 h 1338699"/>
                <a:gd name="connsiteX318" fmla="*/ 1121019 w 1648135"/>
                <a:gd name="connsiteY318" fmla="*/ 943721 h 1338699"/>
                <a:gd name="connsiteX319" fmla="*/ 1136790 w 1648135"/>
                <a:gd name="connsiteY319" fmla="*/ 954712 h 1338699"/>
                <a:gd name="connsiteX320" fmla="*/ 1184579 w 1648135"/>
                <a:gd name="connsiteY320" fmla="*/ 951128 h 1338699"/>
                <a:gd name="connsiteX321" fmla="*/ 1284937 w 1648135"/>
                <a:gd name="connsiteY321" fmla="*/ 919946 h 1338699"/>
                <a:gd name="connsiteX322" fmla="*/ 1308831 w 1648135"/>
                <a:gd name="connsiteY322" fmla="*/ 893542 h 1338699"/>
                <a:gd name="connsiteX323" fmla="*/ 1310504 w 1648135"/>
                <a:gd name="connsiteY323" fmla="*/ 892586 h 1338699"/>
                <a:gd name="connsiteX324" fmla="*/ 1338819 w 1648135"/>
                <a:gd name="connsiteY324" fmla="*/ 887210 h 1338699"/>
                <a:gd name="connsiteX325" fmla="*/ 1374661 w 1648135"/>
                <a:gd name="connsiteY325" fmla="*/ 861045 h 13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1648135" h="1338699">
                  <a:moveTo>
                    <a:pt x="1297840" y="847067"/>
                  </a:moveTo>
                  <a:lnTo>
                    <a:pt x="1238820" y="873948"/>
                  </a:lnTo>
                  <a:cubicBezTo>
                    <a:pt x="1238196" y="874128"/>
                    <a:pt x="1237533" y="874128"/>
                    <a:pt x="1236909" y="873948"/>
                  </a:cubicBezTo>
                  <a:lnTo>
                    <a:pt x="1205607" y="866780"/>
                  </a:lnTo>
                  <a:cubicBezTo>
                    <a:pt x="1204439" y="866511"/>
                    <a:pt x="1203545" y="865570"/>
                    <a:pt x="1203337" y="864390"/>
                  </a:cubicBezTo>
                  <a:cubicBezTo>
                    <a:pt x="1203093" y="863186"/>
                    <a:pt x="1203679" y="861967"/>
                    <a:pt x="1204770" y="861404"/>
                  </a:cubicBezTo>
                  <a:lnTo>
                    <a:pt x="1241687" y="839420"/>
                  </a:lnTo>
                  <a:lnTo>
                    <a:pt x="1278246" y="801428"/>
                  </a:lnTo>
                  <a:lnTo>
                    <a:pt x="1252440" y="779564"/>
                  </a:lnTo>
                  <a:cubicBezTo>
                    <a:pt x="1251447" y="778760"/>
                    <a:pt x="1251106" y="777396"/>
                    <a:pt x="1251604" y="776219"/>
                  </a:cubicBezTo>
                  <a:cubicBezTo>
                    <a:pt x="1252068" y="775101"/>
                    <a:pt x="1253141" y="774354"/>
                    <a:pt x="1254352" y="774307"/>
                  </a:cubicBezTo>
                  <a:lnTo>
                    <a:pt x="1254352" y="774307"/>
                  </a:lnTo>
                  <a:lnTo>
                    <a:pt x="1286610" y="775383"/>
                  </a:lnTo>
                  <a:lnTo>
                    <a:pt x="1287565" y="775383"/>
                  </a:lnTo>
                  <a:lnTo>
                    <a:pt x="1314805" y="786135"/>
                  </a:lnTo>
                  <a:cubicBezTo>
                    <a:pt x="1315375" y="786351"/>
                    <a:pt x="1315872" y="786724"/>
                    <a:pt x="1316239" y="787211"/>
                  </a:cubicBezTo>
                  <a:lnTo>
                    <a:pt x="1332129" y="811105"/>
                  </a:lnTo>
                  <a:lnTo>
                    <a:pt x="1393777" y="836314"/>
                  </a:lnTo>
                  <a:lnTo>
                    <a:pt x="1385653" y="769648"/>
                  </a:lnTo>
                  <a:lnTo>
                    <a:pt x="1358772" y="769648"/>
                  </a:lnTo>
                  <a:cubicBezTo>
                    <a:pt x="1357634" y="769689"/>
                    <a:pt x="1356588" y="769024"/>
                    <a:pt x="1356143" y="767975"/>
                  </a:cubicBezTo>
                  <a:cubicBezTo>
                    <a:pt x="1355502" y="767039"/>
                    <a:pt x="1355502" y="765805"/>
                    <a:pt x="1356143" y="764869"/>
                  </a:cubicBezTo>
                  <a:lnTo>
                    <a:pt x="1365940" y="752205"/>
                  </a:lnTo>
                  <a:lnTo>
                    <a:pt x="1315283" y="729624"/>
                  </a:lnTo>
                  <a:lnTo>
                    <a:pt x="1289596" y="730580"/>
                  </a:lnTo>
                  <a:cubicBezTo>
                    <a:pt x="1288398" y="730623"/>
                    <a:pt x="1287282" y="729972"/>
                    <a:pt x="1286729" y="728908"/>
                  </a:cubicBezTo>
                  <a:lnTo>
                    <a:pt x="1268808" y="689601"/>
                  </a:lnTo>
                  <a:cubicBezTo>
                    <a:pt x="1268166" y="688209"/>
                    <a:pt x="1268682" y="686557"/>
                    <a:pt x="1270003" y="685778"/>
                  </a:cubicBezTo>
                  <a:lnTo>
                    <a:pt x="1319704" y="657104"/>
                  </a:lnTo>
                  <a:cubicBezTo>
                    <a:pt x="1320514" y="656812"/>
                    <a:pt x="1321402" y="656812"/>
                    <a:pt x="1322212" y="657104"/>
                  </a:cubicBezTo>
                  <a:lnTo>
                    <a:pt x="1375020" y="674667"/>
                  </a:lnTo>
                  <a:lnTo>
                    <a:pt x="1415282" y="665587"/>
                  </a:lnTo>
                  <a:lnTo>
                    <a:pt x="1389715" y="657223"/>
                  </a:lnTo>
                  <a:cubicBezTo>
                    <a:pt x="1389145" y="657008"/>
                    <a:pt x="1388648" y="656635"/>
                    <a:pt x="1388282" y="656148"/>
                  </a:cubicBezTo>
                  <a:lnTo>
                    <a:pt x="1370121" y="631656"/>
                  </a:lnTo>
                  <a:cubicBezTo>
                    <a:pt x="1369654" y="630757"/>
                    <a:pt x="1369654" y="629687"/>
                    <a:pt x="1370121" y="628789"/>
                  </a:cubicBezTo>
                  <a:cubicBezTo>
                    <a:pt x="1370519" y="627791"/>
                    <a:pt x="1371442" y="627099"/>
                    <a:pt x="1372511" y="626997"/>
                  </a:cubicBezTo>
                  <a:lnTo>
                    <a:pt x="1447899" y="617319"/>
                  </a:lnTo>
                  <a:lnTo>
                    <a:pt x="1463311" y="605372"/>
                  </a:lnTo>
                  <a:lnTo>
                    <a:pt x="1422570" y="574428"/>
                  </a:lnTo>
                  <a:lnTo>
                    <a:pt x="1393538" y="580880"/>
                  </a:lnTo>
                  <a:cubicBezTo>
                    <a:pt x="1392780" y="581228"/>
                    <a:pt x="1391907" y="581228"/>
                    <a:pt x="1391148" y="580880"/>
                  </a:cubicBezTo>
                  <a:lnTo>
                    <a:pt x="1372511" y="568216"/>
                  </a:lnTo>
                  <a:cubicBezTo>
                    <a:pt x="1371588" y="567520"/>
                    <a:pt x="1371128" y="566369"/>
                    <a:pt x="1371316" y="565229"/>
                  </a:cubicBezTo>
                  <a:lnTo>
                    <a:pt x="1376215" y="530821"/>
                  </a:lnTo>
                  <a:cubicBezTo>
                    <a:pt x="1376428" y="529959"/>
                    <a:pt x="1376935" y="529199"/>
                    <a:pt x="1377648" y="528670"/>
                  </a:cubicBezTo>
                  <a:cubicBezTo>
                    <a:pt x="1378457" y="528368"/>
                    <a:pt x="1379348" y="528368"/>
                    <a:pt x="1380157" y="528670"/>
                  </a:cubicBezTo>
                  <a:lnTo>
                    <a:pt x="1437505" y="547905"/>
                  </a:lnTo>
                  <a:lnTo>
                    <a:pt x="1455067" y="544799"/>
                  </a:lnTo>
                  <a:lnTo>
                    <a:pt x="1446704" y="511466"/>
                  </a:lnTo>
                  <a:lnTo>
                    <a:pt x="1393896" y="505851"/>
                  </a:lnTo>
                  <a:cubicBezTo>
                    <a:pt x="1392955" y="505759"/>
                    <a:pt x="1392114" y="505227"/>
                    <a:pt x="1391626" y="504417"/>
                  </a:cubicBezTo>
                  <a:lnTo>
                    <a:pt x="1370241" y="469292"/>
                  </a:lnTo>
                  <a:cubicBezTo>
                    <a:pt x="1369831" y="468422"/>
                    <a:pt x="1369831" y="467414"/>
                    <a:pt x="1370241" y="466544"/>
                  </a:cubicBezTo>
                  <a:cubicBezTo>
                    <a:pt x="1370648" y="465650"/>
                    <a:pt x="1371439" y="464991"/>
                    <a:pt x="1372391" y="464752"/>
                  </a:cubicBezTo>
                  <a:lnTo>
                    <a:pt x="1412773" y="456030"/>
                  </a:lnTo>
                  <a:cubicBezTo>
                    <a:pt x="1413163" y="455910"/>
                    <a:pt x="1413579" y="455910"/>
                    <a:pt x="1413968" y="456030"/>
                  </a:cubicBezTo>
                  <a:lnTo>
                    <a:pt x="1480993" y="470247"/>
                  </a:lnTo>
                  <a:lnTo>
                    <a:pt x="1487803" y="460809"/>
                  </a:lnTo>
                  <a:lnTo>
                    <a:pt x="1458651" y="415529"/>
                  </a:lnTo>
                  <a:lnTo>
                    <a:pt x="1417433" y="401670"/>
                  </a:lnTo>
                  <a:lnTo>
                    <a:pt x="1386848" y="420427"/>
                  </a:lnTo>
                  <a:cubicBezTo>
                    <a:pt x="1385800" y="421131"/>
                    <a:pt x="1384431" y="421131"/>
                    <a:pt x="1383383" y="420427"/>
                  </a:cubicBezTo>
                  <a:cubicBezTo>
                    <a:pt x="1382438" y="419594"/>
                    <a:pt x="1382065" y="418288"/>
                    <a:pt x="1382427" y="417082"/>
                  </a:cubicBezTo>
                  <a:lnTo>
                    <a:pt x="1405605" y="350655"/>
                  </a:lnTo>
                  <a:cubicBezTo>
                    <a:pt x="1405933" y="349658"/>
                    <a:pt x="1406741" y="348894"/>
                    <a:pt x="1407755" y="348624"/>
                  </a:cubicBezTo>
                  <a:lnTo>
                    <a:pt x="1461041" y="336676"/>
                  </a:lnTo>
                  <a:lnTo>
                    <a:pt x="1448018" y="312781"/>
                  </a:lnTo>
                  <a:cubicBezTo>
                    <a:pt x="1447604" y="311871"/>
                    <a:pt x="1447604" y="310825"/>
                    <a:pt x="1448018" y="309914"/>
                  </a:cubicBezTo>
                  <a:cubicBezTo>
                    <a:pt x="1448516" y="309040"/>
                    <a:pt x="1449406" y="308461"/>
                    <a:pt x="1450408" y="308361"/>
                  </a:cubicBezTo>
                  <a:lnTo>
                    <a:pt x="1488042" y="303582"/>
                  </a:lnTo>
                  <a:lnTo>
                    <a:pt x="1502857" y="291635"/>
                  </a:lnTo>
                  <a:lnTo>
                    <a:pt x="1460682" y="287214"/>
                  </a:lnTo>
                  <a:lnTo>
                    <a:pt x="1432725" y="298445"/>
                  </a:lnTo>
                  <a:cubicBezTo>
                    <a:pt x="1431182" y="299027"/>
                    <a:pt x="1429459" y="298249"/>
                    <a:pt x="1428876" y="296705"/>
                  </a:cubicBezTo>
                  <a:cubicBezTo>
                    <a:pt x="1428840" y="296610"/>
                    <a:pt x="1428809" y="296512"/>
                    <a:pt x="1428783" y="296414"/>
                  </a:cubicBezTo>
                  <a:lnTo>
                    <a:pt x="1422809" y="274789"/>
                  </a:lnTo>
                  <a:cubicBezTo>
                    <a:pt x="1422447" y="273568"/>
                    <a:pt x="1422933" y="272254"/>
                    <a:pt x="1424004" y="271563"/>
                  </a:cubicBezTo>
                  <a:lnTo>
                    <a:pt x="1446704" y="257107"/>
                  </a:lnTo>
                  <a:cubicBezTo>
                    <a:pt x="1447288" y="256931"/>
                    <a:pt x="1447911" y="256931"/>
                    <a:pt x="1448496" y="257107"/>
                  </a:cubicBezTo>
                  <a:lnTo>
                    <a:pt x="1517671" y="260930"/>
                  </a:lnTo>
                  <a:lnTo>
                    <a:pt x="1537743" y="245518"/>
                  </a:lnTo>
                  <a:lnTo>
                    <a:pt x="1479440" y="242053"/>
                  </a:lnTo>
                  <a:cubicBezTo>
                    <a:pt x="1478326" y="241995"/>
                    <a:pt x="1477347" y="241296"/>
                    <a:pt x="1476931" y="240261"/>
                  </a:cubicBezTo>
                  <a:cubicBezTo>
                    <a:pt x="1476342" y="239352"/>
                    <a:pt x="1476342" y="238183"/>
                    <a:pt x="1476931" y="237274"/>
                  </a:cubicBezTo>
                  <a:lnTo>
                    <a:pt x="1494493" y="215769"/>
                  </a:lnTo>
                  <a:cubicBezTo>
                    <a:pt x="1494957" y="215086"/>
                    <a:pt x="1495702" y="214647"/>
                    <a:pt x="1496524" y="214574"/>
                  </a:cubicBezTo>
                  <a:lnTo>
                    <a:pt x="1584098" y="206809"/>
                  </a:lnTo>
                  <a:lnTo>
                    <a:pt x="1648136" y="156869"/>
                  </a:lnTo>
                  <a:lnTo>
                    <a:pt x="1582545" y="133930"/>
                  </a:lnTo>
                  <a:lnTo>
                    <a:pt x="1510264" y="137753"/>
                  </a:lnTo>
                  <a:lnTo>
                    <a:pt x="1490670" y="170608"/>
                  </a:lnTo>
                  <a:cubicBezTo>
                    <a:pt x="1489936" y="171911"/>
                    <a:pt x="1488323" y="172432"/>
                    <a:pt x="1486966" y="171803"/>
                  </a:cubicBezTo>
                  <a:lnTo>
                    <a:pt x="1442522" y="152687"/>
                  </a:lnTo>
                  <a:lnTo>
                    <a:pt x="1403455" y="176582"/>
                  </a:lnTo>
                  <a:lnTo>
                    <a:pt x="1371675" y="200476"/>
                  </a:lnTo>
                  <a:cubicBezTo>
                    <a:pt x="1370627" y="201180"/>
                    <a:pt x="1369258" y="201180"/>
                    <a:pt x="1368210" y="200476"/>
                  </a:cubicBezTo>
                  <a:cubicBezTo>
                    <a:pt x="1367154" y="199771"/>
                    <a:pt x="1366633" y="198494"/>
                    <a:pt x="1366896" y="197251"/>
                  </a:cubicBezTo>
                  <a:lnTo>
                    <a:pt x="1377051" y="154957"/>
                  </a:lnTo>
                  <a:lnTo>
                    <a:pt x="1375020" y="121266"/>
                  </a:lnTo>
                  <a:lnTo>
                    <a:pt x="1335952" y="128314"/>
                  </a:lnTo>
                  <a:lnTo>
                    <a:pt x="1328306" y="148983"/>
                  </a:lnTo>
                  <a:cubicBezTo>
                    <a:pt x="1328036" y="149837"/>
                    <a:pt x="1327367" y="150506"/>
                    <a:pt x="1326514" y="150775"/>
                  </a:cubicBezTo>
                  <a:lnTo>
                    <a:pt x="1248139" y="178254"/>
                  </a:lnTo>
                  <a:cubicBezTo>
                    <a:pt x="1247215" y="178788"/>
                    <a:pt x="1246077" y="178788"/>
                    <a:pt x="1245152" y="178254"/>
                  </a:cubicBezTo>
                  <a:lnTo>
                    <a:pt x="1231413" y="166307"/>
                  </a:lnTo>
                  <a:cubicBezTo>
                    <a:pt x="1230807" y="165707"/>
                    <a:pt x="1230463" y="164890"/>
                    <a:pt x="1230457" y="164037"/>
                  </a:cubicBezTo>
                  <a:cubicBezTo>
                    <a:pt x="1230408" y="163147"/>
                    <a:pt x="1230812" y="162292"/>
                    <a:pt x="1231532" y="161767"/>
                  </a:cubicBezTo>
                  <a:lnTo>
                    <a:pt x="1258533" y="139545"/>
                  </a:lnTo>
                  <a:lnTo>
                    <a:pt x="1174902" y="132854"/>
                  </a:lnTo>
                  <a:cubicBezTo>
                    <a:pt x="1173714" y="132792"/>
                    <a:pt x="1172701" y="131972"/>
                    <a:pt x="1172393" y="130823"/>
                  </a:cubicBezTo>
                  <a:cubicBezTo>
                    <a:pt x="1171932" y="129718"/>
                    <a:pt x="1172276" y="128441"/>
                    <a:pt x="1173229" y="127717"/>
                  </a:cubicBezTo>
                  <a:lnTo>
                    <a:pt x="1206562" y="97610"/>
                  </a:lnTo>
                  <a:cubicBezTo>
                    <a:pt x="1207208" y="97019"/>
                    <a:pt x="1208088" y="96755"/>
                    <a:pt x="1208952" y="96893"/>
                  </a:cubicBezTo>
                  <a:lnTo>
                    <a:pt x="1299752" y="107646"/>
                  </a:lnTo>
                  <a:lnTo>
                    <a:pt x="1394494" y="77180"/>
                  </a:lnTo>
                  <a:lnTo>
                    <a:pt x="1347541" y="60454"/>
                  </a:lnTo>
                  <a:lnTo>
                    <a:pt x="1279441" y="66905"/>
                  </a:lnTo>
                  <a:cubicBezTo>
                    <a:pt x="1278221" y="67051"/>
                    <a:pt x="1277035" y="66435"/>
                    <a:pt x="1276454" y="65352"/>
                  </a:cubicBezTo>
                  <a:cubicBezTo>
                    <a:pt x="1275852" y="64361"/>
                    <a:pt x="1275852" y="63117"/>
                    <a:pt x="1276454" y="62126"/>
                  </a:cubicBezTo>
                  <a:lnTo>
                    <a:pt x="1292942" y="41935"/>
                  </a:lnTo>
                  <a:lnTo>
                    <a:pt x="1250768" y="36798"/>
                  </a:lnTo>
                  <a:lnTo>
                    <a:pt x="1202978" y="31780"/>
                  </a:lnTo>
                  <a:cubicBezTo>
                    <a:pt x="1202113" y="31652"/>
                    <a:pt x="1201337" y="31177"/>
                    <a:pt x="1200828" y="30466"/>
                  </a:cubicBezTo>
                  <a:lnTo>
                    <a:pt x="1185654" y="6571"/>
                  </a:lnTo>
                  <a:lnTo>
                    <a:pt x="1106683" y="0"/>
                  </a:lnTo>
                  <a:lnTo>
                    <a:pt x="972275" y="2031"/>
                  </a:lnTo>
                  <a:lnTo>
                    <a:pt x="957580" y="18638"/>
                  </a:lnTo>
                  <a:cubicBezTo>
                    <a:pt x="956866" y="19456"/>
                    <a:pt x="955788" y="19860"/>
                    <a:pt x="954712" y="19713"/>
                  </a:cubicBezTo>
                  <a:lnTo>
                    <a:pt x="926158" y="14456"/>
                  </a:lnTo>
                  <a:lnTo>
                    <a:pt x="824008" y="18518"/>
                  </a:lnTo>
                  <a:lnTo>
                    <a:pt x="819707" y="29749"/>
                  </a:lnTo>
                  <a:cubicBezTo>
                    <a:pt x="819255" y="31098"/>
                    <a:pt x="817882" y="31912"/>
                    <a:pt x="816481" y="31660"/>
                  </a:cubicBezTo>
                  <a:lnTo>
                    <a:pt x="751488" y="22819"/>
                  </a:lnTo>
                  <a:lnTo>
                    <a:pt x="733328" y="43847"/>
                  </a:lnTo>
                  <a:lnTo>
                    <a:pt x="747187" y="54360"/>
                  </a:lnTo>
                  <a:lnTo>
                    <a:pt x="837389" y="54360"/>
                  </a:lnTo>
                  <a:lnTo>
                    <a:pt x="887568" y="66308"/>
                  </a:lnTo>
                  <a:cubicBezTo>
                    <a:pt x="888476" y="66503"/>
                    <a:pt x="889233" y="67127"/>
                    <a:pt x="889600" y="67980"/>
                  </a:cubicBezTo>
                  <a:lnTo>
                    <a:pt x="902263" y="93787"/>
                  </a:lnTo>
                  <a:cubicBezTo>
                    <a:pt x="902865" y="94778"/>
                    <a:pt x="902865" y="96021"/>
                    <a:pt x="902263" y="97012"/>
                  </a:cubicBezTo>
                  <a:cubicBezTo>
                    <a:pt x="901556" y="97914"/>
                    <a:pt x="900396" y="98332"/>
                    <a:pt x="899276" y="98088"/>
                  </a:cubicBezTo>
                  <a:lnTo>
                    <a:pt x="859253" y="88291"/>
                  </a:lnTo>
                  <a:lnTo>
                    <a:pt x="852085" y="104539"/>
                  </a:lnTo>
                  <a:cubicBezTo>
                    <a:pt x="851728" y="105353"/>
                    <a:pt x="851027" y="105967"/>
                    <a:pt x="850173" y="106212"/>
                  </a:cubicBezTo>
                  <a:cubicBezTo>
                    <a:pt x="849386" y="106616"/>
                    <a:pt x="848452" y="106616"/>
                    <a:pt x="847664" y="106212"/>
                  </a:cubicBezTo>
                  <a:lnTo>
                    <a:pt x="819110" y="85782"/>
                  </a:lnTo>
                  <a:lnTo>
                    <a:pt x="753519" y="84348"/>
                  </a:lnTo>
                  <a:lnTo>
                    <a:pt x="772037" y="143368"/>
                  </a:lnTo>
                  <a:cubicBezTo>
                    <a:pt x="772449" y="144453"/>
                    <a:pt x="772166" y="145679"/>
                    <a:pt x="771321" y="146474"/>
                  </a:cubicBezTo>
                  <a:cubicBezTo>
                    <a:pt x="770338" y="147105"/>
                    <a:pt x="769077" y="147105"/>
                    <a:pt x="768095" y="146474"/>
                  </a:cubicBezTo>
                  <a:lnTo>
                    <a:pt x="687331" y="113619"/>
                  </a:lnTo>
                  <a:lnTo>
                    <a:pt x="649457" y="91517"/>
                  </a:lnTo>
                  <a:lnTo>
                    <a:pt x="600354" y="89247"/>
                  </a:lnTo>
                  <a:lnTo>
                    <a:pt x="640617" y="128434"/>
                  </a:lnTo>
                  <a:cubicBezTo>
                    <a:pt x="641430" y="129296"/>
                    <a:pt x="641705" y="130534"/>
                    <a:pt x="641333" y="131660"/>
                  </a:cubicBezTo>
                  <a:cubicBezTo>
                    <a:pt x="640894" y="132799"/>
                    <a:pt x="639806" y="133555"/>
                    <a:pt x="638585" y="133571"/>
                  </a:cubicBezTo>
                  <a:lnTo>
                    <a:pt x="583986" y="134527"/>
                  </a:lnTo>
                  <a:lnTo>
                    <a:pt x="583150" y="134527"/>
                  </a:lnTo>
                  <a:lnTo>
                    <a:pt x="545755" y="125089"/>
                  </a:lnTo>
                  <a:lnTo>
                    <a:pt x="526758" y="163798"/>
                  </a:lnTo>
                  <a:cubicBezTo>
                    <a:pt x="526187" y="164903"/>
                    <a:pt x="525012" y="165562"/>
                    <a:pt x="523772" y="165471"/>
                  </a:cubicBezTo>
                  <a:cubicBezTo>
                    <a:pt x="522558" y="165310"/>
                    <a:pt x="521541" y="164478"/>
                    <a:pt x="521143" y="163320"/>
                  </a:cubicBezTo>
                  <a:lnTo>
                    <a:pt x="499877" y="99043"/>
                  </a:lnTo>
                  <a:lnTo>
                    <a:pt x="381479" y="126164"/>
                  </a:lnTo>
                  <a:lnTo>
                    <a:pt x="396174" y="148028"/>
                  </a:lnTo>
                  <a:lnTo>
                    <a:pt x="449459" y="178015"/>
                  </a:lnTo>
                  <a:cubicBezTo>
                    <a:pt x="450640" y="178677"/>
                    <a:pt x="451228" y="180050"/>
                    <a:pt x="450893" y="181361"/>
                  </a:cubicBezTo>
                  <a:cubicBezTo>
                    <a:pt x="450531" y="182659"/>
                    <a:pt x="449372" y="183576"/>
                    <a:pt x="448025" y="183631"/>
                  </a:cubicBezTo>
                  <a:lnTo>
                    <a:pt x="377297" y="184586"/>
                  </a:lnTo>
                  <a:cubicBezTo>
                    <a:pt x="376405" y="184599"/>
                    <a:pt x="375545" y="184255"/>
                    <a:pt x="374908" y="183631"/>
                  </a:cubicBezTo>
                  <a:lnTo>
                    <a:pt x="343486" y="146952"/>
                  </a:lnTo>
                  <a:lnTo>
                    <a:pt x="324848" y="194742"/>
                  </a:lnTo>
                  <a:cubicBezTo>
                    <a:pt x="324305" y="196062"/>
                    <a:pt x="322903" y="196813"/>
                    <a:pt x="321503" y="196534"/>
                  </a:cubicBezTo>
                  <a:lnTo>
                    <a:pt x="273714" y="187454"/>
                  </a:lnTo>
                  <a:lnTo>
                    <a:pt x="249819" y="194861"/>
                  </a:lnTo>
                  <a:lnTo>
                    <a:pt x="150656" y="256390"/>
                  </a:lnTo>
                  <a:lnTo>
                    <a:pt x="160333" y="275625"/>
                  </a:lnTo>
                  <a:lnTo>
                    <a:pt x="206331" y="270727"/>
                  </a:lnTo>
                  <a:lnTo>
                    <a:pt x="247191" y="266784"/>
                  </a:lnTo>
                  <a:cubicBezTo>
                    <a:pt x="248431" y="266693"/>
                    <a:pt x="249607" y="267351"/>
                    <a:pt x="250177" y="268457"/>
                  </a:cubicBezTo>
                  <a:cubicBezTo>
                    <a:pt x="250875" y="269419"/>
                    <a:pt x="250875" y="270720"/>
                    <a:pt x="250177" y="271683"/>
                  </a:cubicBezTo>
                  <a:lnTo>
                    <a:pt x="195100" y="334526"/>
                  </a:lnTo>
                  <a:cubicBezTo>
                    <a:pt x="194538" y="335200"/>
                    <a:pt x="193708" y="335594"/>
                    <a:pt x="192830" y="335601"/>
                  </a:cubicBezTo>
                  <a:lnTo>
                    <a:pt x="107048" y="334526"/>
                  </a:lnTo>
                  <a:lnTo>
                    <a:pt x="114336" y="349460"/>
                  </a:lnTo>
                  <a:cubicBezTo>
                    <a:pt x="114761" y="350284"/>
                    <a:pt x="114761" y="351264"/>
                    <a:pt x="114336" y="352088"/>
                  </a:cubicBezTo>
                  <a:cubicBezTo>
                    <a:pt x="113956" y="352909"/>
                    <a:pt x="113196" y="353489"/>
                    <a:pt x="112305" y="353641"/>
                  </a:cubicBezTo>
                  <a:lnTo>
                    <a:pt x="8841" y="372996"/>
                  </a:lnTo>
                  <a:lnTo>
                    <a:pt x="0" y="388886"/>
                  </a:lnTo>
                  <a:lnTo>
                    <a:pt x="82437" y="408719"/>
                  </a:lnTo>
                  <a:cubicBezTo>
                    <a:pt x="83735" y="409081"/>
                    <a:pt x="84652" y="410239"/>
                    <a:pt x="84707" y="411586"/>
                  </a:cubicBezTo>
                  <a:lnTo>
                    <a:pt x="84707" y="425325"/>
                  </a:lnTo>
                  <a:lnTo>
                    <a:pt x="100716" y="428551"/>
                  </a:lnTo>
                  <a:lnTo>
                    <a:pt x="168577" y="413020"/>
                  </a:lnTo>
                  <a:cubicBezTo>
                    <a:pt x="169379" y="412681"/>
                    <a:pt x="170284" y="412681"/>
                    <a:pt x="171086" y="413020"/>
                  </a:cubicBezTo>
                  <a:lnTo>
                    <a:pt x="187334" y="425684"/>
                  </a:lnTo>
                  <a:cubicBezTo>
                    <a:pt x="188360" y="426408"/>
                    <a:pt x="188796" y="427715"/>
                    <a:pt x="188409" y="428910"/>
                  </a:cubicBezTo>
                  <a:lnTo>
                    <a:pt x="179330" y="458778"/>
                  </a:lnTo>
                  <a:cubicBezTo>
                    <a:pt x="178899" y="460115"/>
                    <a:pt x="177626" y="460996"/>
                    <a:pt x="176223" y="460929"/>
                  </a:cubicBezTo>
                  <a:lnTo>
                    <a:pt x="74910" y="453999"/>
                  </a:lnTo>
                  <a:lnTo>
                    <a:pt x="55197" y="463079"/>
                  </a:lnTo>
                  <a:lnTo>
                    <a:pt x="79091" y="475026"/>
                  </a:lnTo>
                  <a:lnTo>
                    <a:pt x="130226" y="478850"/>
                  </a:lnTo>
                  <a:cubicBezTo>
                    <a:pt x="131581" y="479020"/>
                    <a:pt x="132681" y="480025"/>
                    <a:pt x="132974" y="481359"/>
                  </a:cubicBezTo>
                  <a:cubicBezTo>
                    <a:pt x="133175" y="482750"/>
                    <a:pt x="132379" y="484093"/>
                    <a:pt x="131062" y="484584"/>
                  </a:cubicBezTo>
                  <a:lnTo>
                    <a:pt x="94504" y="499399"/>
                  </a:lnTo>
                  <a:lnTo>
                    <a:pt x="120549" y="519948"/>
                  </a:lnTo>
                  <a:lnTo>
                    <a:pt x="158900" y="509674"/>
                  </a:lnTo>
                  <a:cubicBezTo>
                    <a:pt x="159859" y="509442"/>
                    <a:pt x="160871" y="509662"/>
                    <a:pt x="161648" y="510271"/>
                  </a:cubicBezTo>
                  <a:lnTo>
                    <a:pt x="175507" y="522218"/>
                  </a:lnTo>
                  <a:lnTo>
                    <a:pt x="194861" y="510271"/>
                  </a:lnTo>
                  <a:cubicBezTo>
                    <a:pt x="195886" y="509494"/>
                    <a:pt x="197302" y="509494"/>
                    <a:pt x="198326" y="510271"/>
                  </a:cubicBezTo>
                  <a:lnTo>
                    <a:pt x="212543" y="521621"/>
                  </a:lnTo>
                  <a:lnTo>
                    <a:pt x="230464" y="500594"/>
                  </a:lnTo>
                  <a:cubicBezTo>
                    <a:pt x="231034" y="499795"/>
                    <a:pt x="232002" y="499381"/>
                    <a:pt x="232973" y="499518"/>
                  </a:cubicBezTo>
                  <a:lnTo>
                    <a:pt x="328552" y="504895"/>
                  </a:lnTo>
                  <a:lnTo>
                    <a:pt x="329388" y="504895"/>
                  </a:lnTo>
                  <a:lnTo>
                    <a:pt x="395338" y="530343"/>
                  </a:lnTo>
                  <a:cubicBezTo>
                    <a:pt x="396904" y="530955"/>
                    <a:pt x="397698" y="532703"/>
                    <a:pt x="397130" y="534285"/>
                  </a:cubicBezTo>
                  <a:lnTo>
                    <a:pt x="389842" y="553521"/>
                  </a:lnTo>
                  <a:lnTo>
                    <a:pt x="455911" y="599159"/>
                  </a:lnTo>
                  <a:cubicBezTo>
                    <a:pt x="456741" y="599609"/>
                    <a:pt x="457249" y="600486"/>
                    <a:pt x="457225" y="601429"/>
                  </a:cubicBezTo>
                  <a:lnTo>
                    <a:pt x="460331" y="652564"/>
                  </a:lnTo>
                  <a:lnTo>
                    <a:pt x="486257" y="668334"/>
                  </a:lnTo>
                  <a:cubicBezTo>
                    <a:pt x="487599" y="669159"/>
                    <a:pt x="488070" y="670885"/>
                    <a:pt x="487332" y="672277"/>
                  </a:cubicBezTo>
                  <a:lnTo>
                    <a:pt x="471323" y="703938"/>
                  </a:lnTo>
                  <a:lnTo>
                    <a:pt x="495815" y="717796"/>
                  </a:lnTo>
                  <a:cubicBezTo>
                    <a:pt x="496663" y="718322"/>
                    <a:pt x="497232" y="719198"/>
                    <a:pt x="497368" y="720186"/>
                  </a:cubicBezTo>
                  <a:cubicBezTo>
                    <a:pt x="497406" y="721201"/>
                    <a:pt x="496963" y="722175"/>
                    <a:pt x="496173" y="722814"/>
                  </a:cubicBezTo>
                  <a:lnTo>
                    <a:pt x="478133" y="737032"/>
                  </a:lnTo>
                  <a:lnTo>
                    <a:pt x="492948" y="747426"/>
                  </a:lnTo>
                  <a:cubicBezTo>
                    <a:pt x="493630" y="747889"/>
                    <a:pt x="494069" y="748635"/>
                    <a:pt x="494142" y="749457"/>
                  </a:cubicBezTo>
                  <a:cubicBezTo>
                    <a:pt x="494486" y="750175"/>
                    <a:pt x="494486" y="751009"/>
                    <a:pt x="494142" y="751727"/>
                  </a:cubicBezTo>
                  <a:lnTo>
                    <a:pt x="483031" y="766542"/>
                  </a:lnTo>
                  <a:cubicBezTo>
                    <a:pt x="482636" y="767105"/>
                    <a:pt x="482035" y="767491"/>
                    <a:pt x="481358" y="767617"/>
                  </a:cubicBezTo>
                  <a:lnTo>
                    <a:pt x="468336" y="771201"/>
                  </a:lnTo>
                  <a:lnTo>
                    <a:pt x="480283" y="784104"/>
                  </a:lnTo>
                  <a:lnTo>
                    <a:pt x="505253" y="781476"/>
                  </a:lnTo>
                  <a:lnTo>
                    <a:pt x="531776" y="749218"/>
                  </a:lnTo>
                  <a:cubicBezTo>
                    <a:pt x="532415" y="748439"/>
                    <a:pt x="533403" y="748035"/>
                    <a:pt x="534405" y="748143"/>
                  </a:cubicBezTo>
                  <a:cubicBezTo>
                    <a:pt x="535406" y="748243"/>
                    <a:pt x="536296" y="748822"/>
                    <a:pt x="536794" y="749696"/>
                  </a:cubicBezTo>
                  <a:lnTo>
                    <a:pt x="553282" y="781356"/>
                  </a:lnTo>
                  <a:lnTo>
                    <a:pt x="586854" y="778370"/>
                  </a:lnTo>
                  <a:cubicBezTo>
                    <a:pt x="588235" y="778243"/>
                    <a:pt x="589522" y="779084"/>
                    <a:pt x="589960" y="780401"/>
                  </a:cubicBezTo>
                  <a:lnTo>
                    <a:pt x="600474" y="810627"/>
                  </a:lnTo>
                  <a:lnTo>
                    <a:pt x="612540" y="836314"/>
                  </a:lnTo>
                  <a:cubicBezTo>
                    <a:pt x="612905" y="837069"/>
                    <a:pt x="612905" y="837949"/>
                    <a:pt x="612540" y="838704"/>
                  </a:cubicBezTo>
                  <a:cubicBezTo>
                    <a:pt x="612289" y="839460"/>
                    <a:pt x="611723" y="840070"/>
                    <a:pt x="610987" y="840376"/>
                  </a:cubicBezTo>
                  <a:lnTo>
                    <a:pt x="592469" y="848261"/>
                  </a:lnTo>
                  <a:cubicBezTo>
                    <a:pt x="591686" y="848686"/>
                    <a:pt x="590742" y="848686"/>
                    <a:pt x="589960" y="848261"/>
                  </a:cubicBezTo>
                  <a:lnTo>
                    <a:pt x="543007" y="823411"/>
                  </a:lnTo>
                  <a:lnTo>
                    <a:pt x="511107" y="822336"/>
                  </a:lnTo>
                  <a:lnTo>
                    <a:pt x="502147" y="829624"/>
                  </a:lnTo>
                  <a:lnTo>
                    <a:pt x="560808" y="863315"/>
                  </a:lnTo>
                  <a:lnTo>
                    <a:pt x="617319" y="864868"/>
                  </a:lnTo>
                  <a:cubicBezTo>
                    <a:pt x="618197" y="864973"/>
                    <a:pt x="619006" y="865398"/>
                    <a:pt x="619589" y="866063"/>
                  </a:cubicBezTo>
                  <a:cubicBezTo>
                    <a:pt x="619957" y="866859"/>
                    <a:pt x="619957" y="867776"/>
                    <a:pt x="619589" y="868572"/>
                  </a:cubicBezTo>
                  <a:lnTo>
                    <a:pt x="607642" y="924844"/>
                  </a:lnTo>
                  <a:cubicBezTo>
                    <a:pt x="607420" y="925605"/>
                    <a:pt x="606959" y="926276"/>
                    <a:pt x="606328" y="926756"/>
                  </a:cubicBezTo>
                  <a:cubicBezTo>
                    <a:pt x="605589" y="926985"/>
                    <a:pt x="604797" y="926985"/>
                    <a:pt x="604058" y="926756"/>
                  </a:cubicBezTo>
                  <a:lnTo>
                    <a:pt x="565109" y="917795"/>
                  </a:lnTo>
                  <a:lnTo>
                    <a:pt x="532374" y="972992"/>
                  </a:lnTo>
                  <a:lnTo>
                    <a:pt x="558060" y="980877"/>
                  </a:lnTo>
                  <a:cubicBezTo>
                    <a:pt x="559646" y="981333"/>
                    <a:pt x="560560" y="982989"/>
                    <a:pt x="560104" y="984574"/>
                  </a:cubicBezTo>
                  <a:cubicBezTo>
                    <a:pt x="559882" y="985343"/>
                    <a:pt x="559361" y="985991"/>
                    <a:pt x="558658" y="986373"/>
                  </a:cubicBezTo>
                  <a:lnTo>
                    <a:pt x="518276" y="1009431"/>
                  </a:lnTo>
                  <a:lnTo>
                    <a:pt x="531179" y="1058057"/>
                  </a:lnTo>
                  <a:lnTo>
                    <a:pt x="550653" y="1079204"/>
                  </a:lnTo>
                  <a:lnTo>
                    <a:pt x="576579" y="1070721"/>
                  </a:lnTo>
                  <a:cubicBezTo>
                    <a:pt x="577722" y="1070282"/>
                    <a:pt x="579019" y="1070618"/>
                    <a:pt x="579805" y="1071557"/>
                  </a:cubicBezTo>
                  <a:cubicBezTo>
                    <a:pt x="580509" y="1072605"/>
                    <a:pt x="580509" y="1073974"/>
                    <a:pt x="579805" y="1075022"/>
                  </a:cubicBezTo>
                  <a:lnTo>
                    <a:pt x="562600" y="1106683"/>
                  </a:lnTo>
                  <a:lnTo>
                    <a:pt x="571322" y="1141569"/>
                  </a:lnTo>
                  <a:lnTo>
                    <a:pt x="602146" y="1137507"/>
                  </a:lnTo>
                  <a:cubicBezTo>
                    <a:pt x="603133" y="1137294"/>
                    <a:pt x="604155" y="1137665"/>
                    <a:pt x="604775" y="1138462"/>
                  </a:cubicBezTo>
                  <a:cubicBezTo>
                    <a:pt x="605461" y="1139150"/>
                    <a:pt x="605734" y="1140150"/>
                    <a:pt x="605491" y="1141091"/>
                  </a:cubicBezTo>
                  <a:lnTo>
                    <a:pt x="594500" y="1182787"/>
                  </a:lnTo>
                  <a:lnTo>
                    <a:pt x="634046" y="1246466"/>
                  </a:lnTo>
                  <a:lnTo>
                    <a:pt x="664392" y="1252560"/>
                  </a:lnTo>
                  <a:cubicBezTo>
                    <a:pt x="665660" y="1252766"/>
                    <a:pt x="666637" y="1253791"/>
                    <a:pt x="666781" y="1255069"/>
                  </a:cubicBezTo>
                  <a:lnTo>
                    <a:pt x="673830" y="1302858"/>
                  </a:lnTo>
                  <a:lnTo>
                    <a:pt x="714690" y="1309787"/>
                  </a:lnTo>
                  <a:lnTo>
                    <a:pt x="743483" y="1294256"/>
                  </a:lnTo>
                  <a:cubicBezTo>
                    <a:pt x="743951" y="1294116"/>
                    <a:pt x="744449" y="1294116"/>
                    <a:pt x="744917" y="1294256"/>
                  </a:cubicBezTo>
                  <a:cubicBezTo>
                    <a:pt x="745309" y="1294155"/>
                    <a:pt x="745720" y="1294155"/>
                    <a:pt x="746112" y="1294256"/>
                  </a:cubicBezTo>
                  <a:cubicBezTo>
                    <a:pt x="746965" y="1294622"/>
                    <a:pt x="747589" y="1295379"/>
                    <a:pt x="747785" y="1296287"/>
                  </a:cubicBezTo>
                  <a:lnTo>
                    <a:pt x="758418" y="1338700"/>
                  </a:lnTo>
                  <a:lnTo>
                    <a:pt x="808716" y="1337386"/>
                  </a:lnTo>
                  <a:lnTo>
                    <a:pt x="830938" y="1262954"/>
                  </a:lnTo>
                  <a:lnTo>
                    <a:pt x="807043" y="1215164"/>
                  </a:lnTo>
                  <a:cubicBezTo>
                    <a:pt x="806337" y="1213777"/>
                    <a:pt x="806868" y="1212080"/>
                    <a:pt x="808238" y="1211341"/>
                  </a:cubicBezTo>
                  <a:lnTo>
                    <a:pt x="858417" y="1181473"/>
                  </a:lnTo>
                  <a:lnTo>
                    <a:pt x="852204" y="1161521"/>
                  </a:lnTo>
                  <a:cubicBezTo>
                    <a:pt x="851930" y="1160447"/>
                    <a:pt x="852249" y="1159309"/>
                    <a:pt x="853040" y="1158534"/>
                  </a:cubicBezTo>
                  <a:cubicBezTo>
                    <a:pt x="853827" y="1157762"/>
                    <a:pt x="854976" y="1157487"/>
                    <a:pt x="856027" y="1157817"/>
                  </a:cubicBezTo>
                  <a:lnTo>
                    <a:pt x="878130" y="1164508"/>
                  </a:lnTo>
                  <a:lnTo>
                    <a:pt x="877174" y="1150051"/>
                  </a:lnTo>
                  <a:lnTo>
                    <a:pt x="856744" y="1127471"/>
                  </a:lnTo>
                  <a:cubicBezTo>
                    <a:pt x="856092" y="1126451"/>
                    <a:pt x="856092" y="1125146"/>
                    <a:pt x="856744" y="1124126"/>
                  </a:cubicBezTo>
                  <a:cubicBezTo>
                    <a:pt x="857375" y="1123081"/>
                    <a:pt x="858510" y="1122446"/>
                    <a:pt x="859731" y="1122453"/>
                  </a:cubicBezTo>
                  <a:lnTo>
                    <a:pt x="880400" y="1124365"/>
                  </a:lnTo>
                  <a:lnTo>
                    <a:pt x="863315" y="1103098"/>
                  </a:lnTo>
                  <a:cubicBezTo>
                    <a:pt x="862739" y="1102445"/>
                    <a:pt x="862477" y="1101572"/>
                    <a:pt x="862598" y="1100709"/>
                  </a:cubicBezTo>
                  <a:cubicBezTo>
                    <a:pt x="862819" y="1099883"/>
                    <a:pt x="863327" y="1099162"/>
                    <a:pt x="864032" y="1098678"/>
                  </a:cubicBezTo>
                  <a:lnTo>
                    <a:pt x="911821" y="1068451"/>
                  </a:lnTo>
                  <a:cubicBezTo>
                    <a:pt x="912688" y="1068024"/>
                    <a:pt x="913703" y="1068024"/>
                    <a:pt x="914569" y="1068451"/>
                  </a:cubicBezTo>
                  <a:lnTo>
                    <a:pt x="938464" y="1077770"/>
                  </a:lnTo>
                  <a:lnTo>
                    <a:pt x="948022" y="1048260"/>
                  </a:lnTo>
                  <a:cubicBezTo>
                    <a:pt x="948350" y="1047263"/>
                    <a:pt x="949158" y="1046499"/>
                    <a:pt x="950172" y="1046229"/>
                  </a:cubicBezTo>
                  <a:cubicBezTo>
                    <a:pt x="951207" y="1046022"/>
                    <a:pt x="952278" y="1046334"/>
                    <a:pt x="953040" y="1047065"/>
                  </a:cubicBezTo>
                  <a:lnTo>
                    <a:pt x="972992" y="1066898"/>
                  </a:lnTo>
                  <a:lnTo>
                    <a:pt x="1039539" y="1039419"/>
                  </a:lnTo>
                  <a:lnTo>
                    <a:pt x="1078009" y="977532"/>
                  </a:lnTo>
                  <a:cubicBezTo>
                    <a:pt x="1078439" y="976902"/>
                    <a:pt x="1079071" y="976439"/>
                    <a:pt x="1079801" y="976218"/>
                  </a:cubicBezTo>
                  <a:lnTo>
                    <a:pt x="1107399" y="968691"/>
                  </a:lnTo>
                  <a:lnTo>
                    <a:pt x="1116479" y="945513"/>
                  </a:lnTo>
                  <a:cubicBezTo>
                    <a:pt x="1116821" y="944663"/>
                    <a:pt x="1117520" y="944007"/>
                    <a:pt x="1118391" y="943721"/>
                  </a:cubicBezTo>
                  <a:cubicBezTo>
                    <a:pt x="1119233" y="943376"/>
                    <a:pt x="1120177" y="943376"/>
                    <a:pt x="1121019" y="943721"/>
                  </a:cubicBezTo>
                  <a:lnTo>
                    <a:pt x="1136790" y="954712"/>
                  </a:lnTo>
                  <a:lnTo>
                    <a:pt x="1184579" y="951128"/>
                  </a:lnTo>
                  <a:lnTo>
                    <a:pt x="1284937" y="919946"/>
                  </a:lnTo>
                  <a:lnTo>
                    <a:pt x="1308831" y="893542"/>
                  </a:lnTo>
                  <a:cubicBezTo>
                    <a:pt x="1309248" y="893023"/>
                    <a:pt x="1309846" y="892682"/>
                    <a:pt x="1310504" y="892586"/>
                  </a:cubicBezTo>
                  <a:lnTo>
                    <a:pt x="1338819" y="887210"/>
                  </a:lnTo>
                  <a:lnTo>
                    <a:pt x="1374661" y="86104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08" name="Полилиния: фигура 2431">
              <a:extLst>
                <a:ext uri="{FF2B5EF4-FFF2-40B4-BE49-F238E27FC236}">
                  <a16:creationId xmlns:a16="http://schemas.microsoft.com/office/drawing/2014/main" id="{8CA5B6C3-E540-49AE-BCAB-555EC030952E}"/>
                </a:ext>
              </a:extLst>
            </p:cNvPr>
            <p:cNvSpPr/>
            <p:nvPr/>
          </p:nvSpPr>
          <p:spPr>
            <a:xfrm>
              <a:off x="4099000" y="1439236"/>
              <a:ext cx="47669" cy="29629"/>
            </a:xfrm>
            <a:custGeom>
              <a:avLst/>
              <a:gdLst>
                <a:gd name="connsiteX0" fmla="*/ 47670 w 47669"/>
                <a:gd name="connsiteY0" fmla="*/ 29629 h 29629"/>
                <a:gd name="connsiteX1" fmla="*/ 34289 w 47669"/>
                <a:gd name="connsiteY1" fmla="*/ 0 h 29629"/>
                <a:gd name="connsiteX2" fmla="*/ 0 w 47669"/>
                <a:gd name="connsiteY2" fmla="*/ 2151 h 29629"/>
                <a:gd name="connsiteX3" fmla="*/ 17801 w 47669"/>
                <a:gd name="connsiteY3" fmla="*/ 17921 h 29629"/>
                <a:gd name="connsiteX4" fmla="*/ 47670 w 47669"/>
                <a:gd name="connsiteY4" fmla="*/ 29629 h 29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69" h="29629">
                  <a:moveTo>
                    <a:pt x="47670" y="29629"/>
                  </a:moveTo>
                  <a:lnTo>
                    <a:pt x="34289" y="0"/>
                  </a:lnTo>
                  <a:lnTo>
                    <a:pt x="0" y="2151"/>
                  </a:lnTo>
                  <a:lnTo>
                    <a:pt x="17801" y="17921"/>
                  </a:lnTo>
                  <a:lnTo>
                    <a:pt x="47670" y="2962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09" name="Полилиния: фигура 2432">
              <a:extLst>
                <a:ext uri="{FF2B5EF4-FFF2-40B4-BE49-F238E27FC236}">
                  <a16:creationId xmlns:a16="http://schemas.microsoft.com/office/drawing/2014/main" id="{BA950202-0F37-430E-B64E-F790A5296412}"/>
                </a:ext>
              </a:extLst>
            </p:cNvPr>
            <p:cNvSpPr/>
            <p:nvPr/>
          </p:nvSpPr>
          <p:spPr>
            <a:xfrm>
              <a:off x="3951928" y="1443896"/>
              <a:ext cx="39426" cy="29748"/>
            </a:xfrm>
            <a:custGeom>
              <a:avLst/>
              <a:gdLst>
                <a:gd name="connsiteX0" fmla="*/ 1553 w 39426"/>
                <a:gd name="connsiteY0" fmla="*/ 0 h 29748"/>
                <a:gd name="connsiteX1" fmla="*/ 0 w 39426"/>
                <a:gd name="connsiteY1" fmla="*/ 19355 h 29748"/>
                <a:gd name="connsiteX2" fmla="*/ 36081 w 39426"/>
                <a:gd name="connsiteY2" fmla="*/ 29749 h 29748"/>
                <a:gd name="connsiteX3" fmla="*/ 39426 w 39426"/>
                <a:gd name="connsiteY3" fmla="*/ 19116 h 29748"/>
                <a:gd name="connsiteX4" fmla="*/ 1553 w 39426"/>
                <a:gd name="connsiteY4" fmla="*/ 0 h 29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6" h="29748">
                  <a:moveTo>
                    <a:pt x="1553" y="0"/>
                  </a:moveTo>
                  <a:lnTo>
                    <a:pt x="0" y="19355"/>
                  </a:lnTo>
                  <a:lnTo>
                    <a:pt x="36081" y="29749"/>
                  </a:lnTo>
                  <a:lnTo>
                    <a:pt x="39426" y="19116"/>
                  </a:lnTo>
                  <a:lnTo>
                    <a:pt x="15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10" name="Полилиния: фигура 2433">
              <a:extLst>
                <a:ext uri="{FF2B5EF4-FFF2-40B4-BE49-F238E27FC236}">
                  <a16:creationId xmlns:a16="http://schemas.microsoft.com/office/drawing/2014/main" id="{9AEB9946-B2B9-44AB-AA69-EB9C5A7A1A6B}"/>
                </a:ext>
              </a:extLst>
            </p:cNvPr>
            <p:cNvSpPr/>
            <p:nvPr/>
          </p:nvSpPr>
          <p:spPr>
            <a:xfrm>
              <a:off x="3422183" y="1788577"/>
              <a:ext cx="44085" cy="24730"/>
            </a:xfrm>
            <a:custGeom>
              <a:avLst/>
              <a:gdLst>
                <a:gd name="connsiteX0" fmla="*/ 13620 w 44085"/>
                <a:gd name="connsiteY0" fmla="*/ 0 h 24730"/>
                <a:gd name="connsiteX1" fmla="*/ 0 w 44085"/>
                <a:gd name="connsiteY1" fmla="*/ 15293 h 24730"/>
                <a:gd name="connsiteX2" fmla="*/ 23536 w 44085"/>
                <a:gd name="connsiteY2" fmla="*/ 24731 h 24730"/>
                <a:gd name="connsiteX3" fmla="*/ 44086 w 44085"/>
                <a:gd name="connsiteY3" fmla="*/ 9438 h 24730"/>
                <a:gd name="connsiteX4" fmla="*/ 13620 w 44085"/>
                <a:gd name="connsiteY4" fmla="*/ 0 h 24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85" h="24730">
                  <a:moveTo>
                    <a:pt x="13620" y="0"/>
                  </a:moveTo>
                  <a:lnTo>
                    <a:pt x="0" y="15293"/>
                  </a:lnTo>
                  <a:lnTo>
                    <a:pt x="23536" y="24731"/>
                  </a:lnTo>
                  <a:lnTo>
                    <a:pt x="44086" y="9438"/>
                  </a:lnTo>
                  <a:lnTo>
                    <a:pt x="136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11" name="Полилиния: фигура 2434">
              <a:extLst>
                <a:ext uri="{FF2B5EF4-FFF2-40B4-BE49-F238E27FC236}">
                  <a16:creationId xmlns:a16="http://schemas.microsoft.com/office/drawing/2014/main" id="{C50C4BDA-7D72-43D9-B820-31E8C6F2C710}"/>
                </a:ext>
              </a:extLst>
            </p:cNvPr>
            <p:cNvSpPr/>
            <p:nvPr/>
          </p:nvSpPr>
          <p:spPr>
            <a:xfrm>
              <a:off x="3900793" y="2228717"/>
              <a:ext cx="69892" cy="48028"/>
            </a:xfrm>
            <a:custGeom>
              <a:avLst/>
              <a:gdLst>
                <a:gd name="connsiteX0" fmla="*/ 11469 w 69892"/>
                <a:gd name="connsiteY0" fmla="*/ 0 h 48028"/>
                <a:gd name="connsiteX1" fmla="*/ 0 w 69892"/>
                <a:gd name="connsiteY1" fmla="*/ 38351 h 48028"/>
                <a:gd name="connsiteX2" fmla="*/ 29629 w 69892"/>
                <a:gd name="connsiteY2" fmla="*/ 48028 h 48028"/>
                <a:gd name="connsiteX3" fmla="*/ 69892 w 69892"/>
                <a:gd name="connsiteY3" fmla="*/ 31780 h 48028"/>
                <a:gd name="connsiteX4" fmla="*/ 11469 w 69892"/>
                <a:gd name="connsiteY4" fmla="*/ 0 h 48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92" h="48028">
                  <a:moveTo>
                    <a:pt x="11469" y="0"/>
                  </a:moveTo>
                  <a:lnTo>
                    <a:pt x="0" y="38351"/>
                  </a:lnTo>
                  <a:lnTo>
                    <a:pt x="29629" y="48028"/>
                  </a:lnTo>
                  <a:lnTo>
                    <a:pt x="69892" y="31780"/>
                  </a:lnTo>
                  <a:lnTo>
                    <a:pt x="1146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12" name="Полилиния: фигура 2435">
              <a:extLst>
                <a:ext uri="{FF2B5EF4-FFF2-40B4-BE49-F238E27FC236}">
                  <a16:creationId xmlns:a16="http://schemas.microsoft.com/office/drawing/2014/main" id="{5244EEFC-1BBB-4466-A036-39F588A2F658}"/>
                </a:ext>
              </a:extLst>
            </p:cNvPr>
            <p:cNvSpPr/>
            <p:nvPr/>
          </p:nvSpPr>
          <p:spPr>
            <a:xfrm>
              <a:off x="2892199" y="1413430"/>
              <a:ext cx="828428" cy="460450"/>
            </a:xfrm>
            <a:custGeom>
              <a:avLst/>
              <a:gdLst>
                <a:gd name="connsiteX0" fmla="*/ 64038 w 828428"/>
                <a:gd name="connsiteY0" fmla="*/ 115053 h 460450"/>
                <a:gd name="connsiteX1" fmla="*/ 65830 w 828428"/>
                <a:gd name="connsiteY1" fmla="*/ 115650 h 460450"/>
                <a:gd name="connsiteX2" fmla="*/ 81720 w 828428"/>
                <a:gd name="connsiteY2" fmla="*/ 127598 h 460450"/>
                <a:gd name="connsiteX3" fmla="*/ 82915 w 828428"/>
                <a:gd name="connsiteY3" fmla="*/ 130465 h 460450"/>
                <a:gd name="connsiteX4" fmla="*/ 81003 w 828428"/>
                <a:gd name="connsiteY4" fmla="*/ 132735 h 460450"/>
                <a:gd name="connsiteX5" fmla="*/ 54360 w 828428"/>
                <a:gd name="connsiteY5" fmla="*/ 143129 h 460450"/>
                <a:gd name="connsiteX6" fmla="*/ 74432 w 828428"/>
                <a:gd name="connsiteY6" fmla="*/ 160811 h 460450"/>
                <a:gd name="connsiteX7" fmla="*/ 130346 w 828428"/>
                <a:gd name="connsiteY7" fmla="*/ 176343 h 460450"/>
                <a:gd name="connsiteX8" fmla="*/ 155077 w 828428"/>
                <a:gd name="connsiteY8" fmla="*/ 160931 h 460450"/>
                <a:gd name="connsiteX9" fmla="*/ 158302 w 828428"/>
                <a:gd name="connsiteY9" fmla="*/ 160931 h 460450"/>
                <a:gd name="connsiteX10" fmla="*/ 159617 w 828428"/>
                <a:gd name="connsiteY10" fmla="*/ 163798 h 460450"/>
                <a:gd name="connsiteX11" fmla="*/ 158063 w 828428"/>
                <a:gd name="connsiteY11" fmla="*/ 176462 h 460450"/>
                <a:gd name="connsiteX12" fmla="*/ 221982 w 828428"/>
                <a:gd name="connsiteY12" fmla="*/ 176462 h 460450"/>
                <a:gd name="connsiteX13" fmla="*/ 232018 w 828428"/>
                <a:gd name="connsiteY13" fmla="*/ 164515 h 460450"/>
                <a:gd name="connsiteX14" fmla="*/ 234049 w 828428"/>
                <a:gd name="connsiteY14" fmla="*/ 163559 h 460450"/>
                <a:gd name="connsiteX15" fmla="*/ 236199 w 828428"/>
                <a:gd name="connsiteY15" fmla="*/ 164276 h 460450"/>
                <a:gd name="connsiteX16" fmla="*/ 250177 w 828428"/>
                <a:gd name="connsiteY16" fmla="*/ 176223 h 460450"/>
                <a:gd name="connsiteX17" fmla="*/ 329627 w 828428"/>
                <a:gd name="connsiteY17" fmla="*/ 168816 h 460450"/>
                <a:gd name="connsiteX18" fmla="*/ 332947 w 828428"/>
                <a:gd name="connsiteY18" fmla="*/ 171428 h 460450"/>
                <a:gd name="connsiteX19" fmla="*/ 331897 w 828428"/>
                <a:gd name="connsiteY19" fmla="*/ 174073 h 460450"/>
                <a:gd name="connsiteX20" fmla="*/ 313140 w 828428"/>
                <a:gd name="connsiteY20" fmla="*/ 191158 h 460450"/>
                <a:gd name="connsiteX21" fmla="*/ 311826 w 828428"/>
                <a:gd name="connsiteY21" fmla="*/ 192352 h 460450"/>
                <a:gd name="connsiteX22" fmla="*/ 254239 w 828428"/>
                <a:gd name="connsiteY22" fmla="*/ 206092 h 460450"/>
                <a:gd name="connsiteX23" fmla="*/ 273236 w 828428"/>
                <a:gd name="connsiteY23" fmla="*/ 224730 h 460450"/>
                <a:gd name="connsiteX24" fmla="*/ 273146 w 828428"/>
                <a:gd name="connsiteY24" fmla="*/ 228953 h 460450"/>
                <a:gd name="connsiteX25" fmla="*/ 270129 w 828428"/>
                <a:gd name="connsiteY25" fmla="*/ 229628 h 460450"/>
                <a:gd name="connsiteX26" fmla="*/ 217681 w 828428"/>
                <a:gd name="connsiteY26" fmla="*/ 210512 h 460450"/>
                <a:gd name="connsiteX27" fmla="*/ 165710 w 828428"/>
                <a:gd name="connsiteY27" fmla="*/ 206570 h 460450"/>
                <a:gd name="connsiteX28" fmla="*/ 166546 w 828428"/>
                <a:gd name="connsiteY28" fmla="*/ 224968 h 460450"/>
                <a:gd name="connsiteX29" fmla="*/ 185901 w 828428"/>
                <a:gd name="connsiteY29" fmla="*/ 234885 h 460450"/>
                <a:gd name="connsiteX30" fmla="*/ 187096 w 828428"/>
                <a:gd name="connsiteY30" fmla="*/ 236080 h 460450"/>
                <a:gd name="connsiteX31" fmla="*/ 211588 w 828428"/>
                <a:gd name="connsiteY31" fmla="*/ 278134 h 460450"/>
                <a:gd name="connsiteX32" fmla="*/ 261647 w 828428"/>
                <a:gd name="connsiteY32" fmla="*/ 282077 h 460450"/>
                <a:gd name="connsiteX33" fmla="*/ 264275 w 828428"/>
                <a:gd name="connsiteY33" fmla="*/ 284108 h 460450"/>
                <a:gd name="connsiteX34" fmla="*/ 263320 w 828428"/>
                <a:gd name="connsiteY34" fmla="*/ 287334 h 460450"/>
                <a:gd name="connsiteX35" fmla="*/ 244323 w 828428"/>
                <a:gd name="connsiteY35" fmla="*/ 303940 h 460450"/>
                <a:gd name="connsiteX36" fmla="*/ 242412 w 828428"/>
                <a:gd name="connsiteY36" fmla="*/ 304657 h 460450"/>
                <a:gd name="connsiteX37" fmla="*/ 193786 w 828428"/>
                <a:gd name="connsiteY37" fmla="*/ 304657 h 460450"/>
                <a:gd name="connsiteX38" fmla="*/ 191397 w 828428"/>
                <a:gd name="connsiteY38" fmla="*/ 303463 h 460450"/>
                <a:gd name="connsiteX39" fmla="*/ 183392 w 828428"/>
                <a:gd name="connsiteY39" fmla="*/ 292710 h 460450"/>
                <a:gd name="connsiteX40" fmla="*/ 149342 w 828428"/>
                <a:gd name="connsiteY40" fmla="*/ 304657 h 460450"/>
                <a:gd name="connsiteX41" fmla="*/ 129270 w 828428"/>
                <a:gd name="connsiteY41" fmla="*/ 330583 h 460450"/>
                <a:gd name="connsiteX42" fmla="*/ 134049 w 828428"/>
                <a:gd name="connsiteY42" fmla="*/ 336557 h 460450"/>
                <a:gd name="connsiteX43" fmla="*/ 177777 w 828428"/>
                <a:gd name="connsiteY43" fmla="*/ 345637 h 460450"/>
                <a:gd name="connsiteX44" fmla="*/ 179449 w 828428"/>
                <a:gd name="connsiteY44" fmla="*/ 346712 h 460450"/>
                <a:gd name="connsiteX45" fmla="*/ 198445 w 828428"/>
                <a:gd name="connsiteY45" fmla="*/ 369651 h 460450"/>
                <a:gd name="connsiteX46" fmla="*/ 232376 w 828428"/>
                <a:gd name="connsiteY46" fmla="*/ 376819 h 460450"/>
                <a:gd name="connsiteX47" fmla="*/ 234765 w 828428"/>
                <a:gd name="connsiteY47" fmla="*/ 379448 h 460450"/>
                <a:gd name="connsiteX48" fmla="*/ 232854 w 828428"/>
                <a:gd name="connsiteY48" fmla="*/ 382554 h 460450"/>
                <a:gd name="connsiteX49" fmla="*/ 195698 w 828428"/>
                <a:gd name="connsiteY49" fmla="*/ 397010 h 460450"/>
                <a:gd name="connsiteX50" fmla="*/ 193906 w 828428"/>
                <a:gd name="connsiteY50" fmla="*/ 397010 h 460450"/>
                <a:gd name="connsiteX51" fmla="*/ 170847 w 828428"/>
                <a:gd name="connsiteY51" fmla="*/ 391873 h 460450"/>
                <a:gd name="connsiteX52" fmla="*/ 168697 w 828428"/>
                <a:gd name="connsiteY52" fmla="*/ 390200 h 460450"/>
                <a:gd name="connsiteX53" fmla="*/ 158541 w 828428"/>
                <a:gd name="connsiteY53" fmla="*/ 367620 h 460450"/>
                <a:gd name="connsiteX54" fmla="*/ 117562 w 828428"/>
                <a:gd name="connsiteY54" fmla="*/ 367620 h 460450"/>
                <a:gd name="connsiteX55" fmla="*/ 131899 w 828428"/>
                <a:gd name="connsiteY55" fmla="*/ 392590 h 460450"/>
                <a:gd name="connsiteX56" fmla="*/ 131899 w 828428"/>
                <a:gd name="connsiteY56" fmla="*/ 394860 h 460450"/>
                <a:gd name="connsiteX57" fmla="*/ 128195 w 828428"/>
                <a:gd name="connsiteY57" fmla="*/ 409435 h 460450"/>
                <a:gd name="connsiteX58" fmla="*/ 125208 w 828428"/>
                <a:gd name="connsiteY58" fmla="*/ 411586 h 460450"/>
                <a:gd name="connsiteX59" fmla="*/ 98566 w 828428"/>
                <a:gd name="connsiteY59" fmla="*/ 411586 h 460450"/>
                <a:gd name="connsiteX60" fmla="*/ 58662 w 828428"/>
                <a:gd name="connsiteY60" fmla="*/ 431299 h 460450"/>
                <a:gd name="connsiteX61" fmla="*/ 83512 w 828428"/>
                <a:gd name="connsiteY61" fmla="*/ 446592 h 460450"/>
                <a:gd name="connsiteX62" fmla="*/ 137633 w 828428"/>
                <a:gd name="connsiteY62" fmla="*/ 446592 h 460450"/>
                <a:gd name="connsiteX63" fmla="*/ 138828 w 828428"/>
                <a:gd name="connsiteY63" fmla="*/ 446592 h 460450"/>
                <a:gd name="connsiteX64" fmla="*/ 171803 w 828428"/>
                <a:gd name="connsiteY64" fmla="*/ 460451 h 460450"/>
                <a:gd name="connsiteX65" fmla="*/ 200715 w 828428"/>
                <a:gd name="connsiteY65" fmla="*/ 456150 h 460450"/>
                <a:gd name="connsiteX66" fmla="*/ 187812 w 828428"/>
                <a:gd name="connsiteY66" fmla="*/ 442410 h 460450"/>
                <a:gd name="connsiteX67" fmla="*/ 187812 w 828428"/>
                <a:gd name="connsiteY67" fmla="*/ 438945 h 460450"/>
                <a:gd name="connsiteX68" fmla="*/ 190919 w 828428"/>
                <a:gd name="connsiteY68" fmla="*/ 437392 h 460450"/>
                <a:gd name="connsiteX69" fmla="*/ 234168 w 828428"/>
                <a:gd name="connsiteY69" fmla="*/ 443127 h 460450"/>
                <a:gd name="connsiteX70" fmla="*/ 235482 w 828428"/>
                <a:gd name="connsiteY70" fmla="*/ 443127 h 460450"/>
                <a:gd name="connsiteX71" fmla="*/ 245399 w 828428"/>
                <a:gd name="connsiteY71" fmla="*/ 449937 h 460450"/>
                <a:gd name="connsiteX72" fmla="*/ 263797 w 828428"/>
                <a:gd name="connsiteY72" fmla="*/ 450654 h 460450"/>
                <a:gd name="connsiteX73" fmla="*/ 278732 w 828428"/>
                <a:gd name="connsiteY73" fmla="*/ 436078 h 460450"/>
                <a:gd name="connsiteX74" fmla="*/ 281479 w 828428"/>
                <a:gd name="connsiteY74" fmla="*/ 435242 h 460450"/>
                <a:gd name="connsiteX75" fmla="*/ 302148 w 828428"/>
                <a:gd name="connsiteY75" fmla="*/ 439782 h 460450"/>
                <a:gd name="connsiteX76" fmla="*/ 304418 w 828428"/>
                <a:gd name="connsiteY76" fmla="*/ 442649 h 460450"/>
                <a:gd name="connsiteX77" fmla="*/ 304418 w 828428"/>
                <a:gd name="connsiteY77" fmla="*/ 459136 h 460450"/>
                <a:gd name="connsiteX78" fmla="*/ 344562 w 828428"/>
                <a:gd name="connsiteY78" fmla="*/ 448384 h 460450"/>
                <a:gd name="connsiteX79" fmla="*/ 379567 w 828428"/>
                <a:gd name="connsiteY79" fmla="*/ 429388 h 460450"/>
                <a:gd name="connsiteX80" fmla="*/ 367620 w 828428"/>
                <a:gd name="connsiteY80" fmla="*/ 414095 h 460450"/>
                <a:gd name="connsiteX81" fmla="*/ 350535 w 828428"/>
                <a:gd name="connsiteY81" fmla="*/ 426042 h 460450"/>
                <a:gd name="connsiteX82" fmla="*/ 347907 w 828428"/>
                <a:gd name="connsiteY82" fmla="*/ 426042 h 460450"/>
                <a:gd name="connsiteX83" fmla="*/ 329986 w 828428"/>
                <a:gd name="connsiteY83" fmla="*/ 420905 h 460450"/>
                <a:gd name="connsiteX84" fmla="*/ 328194 w 828428"/>
                <a:gd name="connsiteY84" fmla="*/ 419471 h 460450"/>
                <a:gd name="connsiteX85" fmla="*/ 328194 w 828428"/>
                <a:gd name="connsiteY85" fmla="*/ 417082 h 460450"/>
                <a:gd name="connsiteX86" fmla="*/ 333570 w 828428"/>
                <a:gd name="connsiteY86" fmla="*/ 402506 h 460450"/>
                <a:gd name="connsiteX87" fmla="*/ 323534 w 828428"/>
                <a:gd name="connsiteY87" fmla="*/ 388050 h 460450"/>
                <a:gd name="connsiteX88" fmla="*/ 323534 w 828428"/>
                <a:gd name="connsiteY88" fmla="*/ 385063 h 460450"/>
                <a:gd name="connsiteX89" fmla="*/ 326043 w 828428"/>
                <a:gd name="connsiteY89" fmla="*/ 383390 h 460450"/>
                <a:gd name="connsiteX90" fmla="*/ 359854 w 828428"/>
                <a:gd name="connsiteY90" fmla="*/ 381598 h 460450"/>
                <a:gd name="connsiteX91" fmla="*/ 373474 w 828428"/>
                <a:gd name="connsiteY91" fmla="*/ 369651 h 460450"/>
                <a:gd name="connsiteX92" fmla="*/ 365708 w 828428"/>
                <a:gd name="connsiteY92" fmla="*/ 348624 h 460450"/>
                <a:gd name="connsiteX93" fmla="*/ 365708 w 828428"/>
                <a:gd name="connsiteY93" fmla="*/ 345995 h 460450"/>
                <a:gd name="connsiteX94" fmla="*/ 368217 w 828428"/>
                <a:gd name="connsiteY94" fmla="*/ 344681 h 460450"/>
                <a:gd name="connsiteX95" fmla="*/ 427954 w 828428"/>
                <a:gd name="connsiteY95" fmla="*/ 344681 h 460450"/>
                <a:gd name="connsiteX96" fmla="*/ 466066 w 828428"/>
                <a:gd name="connsiteY96" fmla="*/ 302148 h 460450"/>
                <a:gd name="connsiteX97" fmla="*/ 428671 w 828428"/>
                <a:gd name="connsiteY97" fmla="*/ 293666 h 460450"/>
                <a:gd name="connsiteX98" fmla="*/ 426401 w 828428"/>
                <a:gd name="connsiteY98" fmla="*/ 291157 h 460450"/>
                <a:gd name="connsiteX99" fmla="*/ 427954 w 828428"/>
                <a:gd name="connsiteY99" fmla="*/ 288170 h 460450"/>
                <a:gd name="connsiteX100" fmla="*/ 451012 w 828428"/>
                <a:gd name="connsiteY100" fmla="*/ 276223 h 460450"/>
                <a:gd name="connsiteX101" fmla="*/ 437631 w 828428"/>
                <a:gd name="connsiteY101" fmla="*/ 264036 h 460450"/>
                <a:gd name="connsiteX102" fmla="*/ 436556 w 828428"/>
                <a:gd name="connsiteY102" fmla="*/ 260811 h 460450"/>
                <a:gd name="connsiteX103" fmla="*/ 439065 w 828428"/>
                <a:gd name="connsiteY103" fmla="*/ 258541 h 460450"/>
                <a:gd name="connsiteX104" fmla="*/ 481120 w 828428"/>
                <a:gd name="connsiteY104" fmla="*/ 254478 h 460450"/>
                <a:gd name="connsiteX105" fmla="*/ 474429 w 828428"/>
                <a:gd name="connsiteY105" fmla="*/ 233571 h 460450"/>
                <a:gd name="connsiteX106" fmla="*/ 476460 w 828428"/>
                <a:gd name="connsiteY106" fmla="*/ 229867 h 460450"/>
                <a:gd name="connsiteX107" fmla="*/ 478133 w 828428"/>
                <a:gd name="connsiteY107" fmla="*/ 229867 h 460450"/>
                <a:gd name="connsiteX108" fmla="*/ 525086 w 828428"/>
                <a:gd name="connsiteY108" fmla="*/ 245637 h 460450"/>
                <a:gd name="connsiteX109" fmla="*/ 562959 w 828428"/>
                <a:gd name="connsiteY109" fmla="*/ 235482 h 460450"/>
                <a:gd name="connsiteX110" fmla="*/ 555791 w 828428"/>
                <a:gd name="connsiteY110" fmla="*/ 228433 h 460450"/>
                <a:gd name="connsiteX111" fmla="*/ 554954 w 828428"/>
                <a:gd name="connsiteY111" fmla="*/ 225924 h 460450"/>
                <a:gd name="connsiteX112" fmla="*/ 556268 w 828428"/>
                <a:gd name="connsiteY112" fmla="*/ 223774 h 460450"/>
                <a:gd name="connsiteX113" fmla="*/ 601668 w 828428"/>
                <a:gd name="connsiteY113" fmla="*/ 195100 h 460450"/>
                <a:gd name="connsiteX114" fmla="*/ 617319 w 828428"/>
                <a:gd name="connsiteY114" fmla="*/ 176223 h 460450"/>
                <a:gd name="connsiteX115" fmla="*/ 618275 w 828428"/>
                <a:gd name="connsiteY115" fmla="*/ 175506 h 460450"/>
                <a:gd name="connsiteX116" fmla="*/ 716004 w 828428"/>
                <a:gd name="connsiteY116" fmla="*/ 126761 h 460450"/>
                <a:gd name="connsiteX117" fmla="*/ 642767 w 828428"/>
                <a:gd name="connsiteY117" fmla="*/ 132616 h 460450"/>
                <a:gd name="connsiteX118" fmla="*/ 639900 w 828428"/>
                <a:gd name="connsiteY118" fmla="*/ 131062 h 460450"/>
                <a:gd name="connsiteX119" fmla="*/ 639900 w 828428"/>
                <a:gd name="connsiteY119" fmla="*/ 127717 h 460450"/>
                <a:gd name="connsiteX120" fmla="*/ 658896 w 828428"/>
                <a:gd name="connsiteY120" fmla="*/ 104539 h 460450"/>
                <a:gd name="connsiteX121" fmla="*/ 660927 w 828428"/>
                <a:gd name="connsiteY121" fmla="*/ 103464 h 460450"/>
                <a:gd name="connsiteX122" fmla="*/ 753041 w 828428"/>
                <a:gd name="connsiteY122" fmla="*/ 94981 h 460450"/>
                <a:gd name="connsiteX123" fmla="*/ 828429 w 828428"/>
                <a:gd name="connsiteY123" fmla="*/ 61529 h 460450"/>
                <a:gd name="connsiteX124" fmla="*/ 828429 w 828428"/>
                <a:gd name="connsiteY124" fmla="*/ 58064 h 460450"/>
                <a:gd name="connsiteX125" fmla="*/ 777772 w 828428"/>
                <a:gd name="connsiteY125" fmla="*/ 47789 h 460450"/>
                <a:gd name="connsiteX126" fmla="*/ 776100 w 828428"/>
                <a:gd name="connsiteY126" fmla="*/ 46714 h 460450"/>
                <a:gd name="connsiteX127" fmla="*/ 761046 w 828428"/>
                <a:gd name="connsiteY127" fmla="*/ 28793 h 460450"/>
                <a:gd name="connsiteX128" fmla="*/ 733567 w 828428"/>
                <a:gd name="connsiteY128" fmla="*/ 28793 h 460450"/>
                <a:gd name="connsiteX129" fmla="*/ 732133 w 828428"/>
                <a:gd name="connsiteY129" fmla="*/ 28793 h 460450"/>
                <a:gd name="connsiteX130" fmla="*/ 720186 w 828428"/>
                <a:gd name="connsiteY130" fmla="*/ 22461 h 460450"/>
                <a:gd name="connsiteX131" fmla="*/ 662839 w 828428"/>
                <a:gd name="connsiteY131" fmla="*/ 47909 h 460450"/>
                <a:gd name="connsiteX132" fmla="*/ 660927 w 828428"/>
                <a:gd name="connsiteY132" fmla="*/ 47909 h 460450"/>
                <a:gd name="connsiteX133" fmla="*/ 634404 w 828428"/>
                <a:gd name="connsiteY133" fmla="*/ 41935 h 460450"/>
                <a:gd name="connsiteX134" fmla="*/ 632534 w 828428"/>
                <a:gd name="connsiteY134" fmla="*/ 38148 h 460450"/>
                <a:gd name="connsiteX135" fmla="*/ 633209 w 828428"/>
                <a:gd name="connsiteY135" fmla="*/ 37037 h 460450"/>
                <a:gd name="connsiteX136" fmla="*/ 662002 w 828428"/>
                <a:gd name="connsiteY136" fmla="*/ 20908 h 460450"/>
                <a:gd name="connsiteX137" fmla="*/ 626160 w 828428"/>
                <a:gd name="connsiteY137" fmla="*/ 20908 h 460450"/>
                <a:gd name="connsiteX138" fmla="*/ 625205 w 828428"/>
                <a:gd name="connsiteY138" fmla="*/ 20908 h 460450"/>
                <a:gd name="connsiteX139" fmla="*/ 604775 w 828428"/>
                <a:gd name="connsiteY139" fmla="*/ 13262 h 460450"/>
                <a:gd name="connsiteX140" fmla="*/ 545038 w 828428"/>
                <a:gd name="connsiteY140" fmla="*/ 13262 h 460450"/>
                <a:gd name="connsiteX141" fmla="*/ 543843 w 828428"/>
                <a:gd name="connsiteY141" fmla="*/ 13262 h 460450"/>
                <a:gd name="connsiteX142" fmla="*/ 512183 w 828428"/>
                <a:gd name="connsiteY142" fmla="*/ 0 h 460450"/>
                <a:gd name="connsiteX143" fmla="*/ 406688 w 828428"/>
                <a:gd name="connsiteY143" fmla="*/ 4301 h 460450"/>
                <a:gd name="connsiteX144" fmla="*/ 377536 w 828428"/>
                <a:gd name="connsiteY144" fmla="*/ 25089 h 460450"/>
                <a:gd name="connsiteX145" fmla="*/ 374310 w 828428"/>
                <a:gd name="connsiteY145" fmla="*/ 25089 h 460450"/>
                <a:gd name="connsiteX146" fmla="*/ 372638 w 828428"/>
                <a:gd name="connsiteY146" fmla="*/ 22342 h 460450"/>
                <a:gd name="connsiteX147" fmla="*/ 372638 w 828428"/>
                <a:gd name="connsiteY147" fmla="*/ 21147 h 460450"/>
                <a:gd name="connsiteX148" fmla="*/ 285183 w 828428"/>
                <a:gd name="connsiteY148" fmla="*/ 21147 h 460450"/>
                <a:gd name="connsiteX149" fmla="*/ 252089 w 828428"/>
                <a:gd name="connsiteY149" fmla="*/ 47789 h 460450"/>
                <a:gd name="connsiteX150" fmla="*/ 261766 w 828428"/>
                <a:gd name="connsiteY150" fmla="*/ 64874 h 460450"/>
                <a:gd name="connsiteX151" fmla="*/ 261766 w 828428"/>
                <a:gd name="connsiteY151" fmla="*/ 67741 h 460450"/>
                <a:gd name="connsiteX152" fmla="*/ 259138 w 828428"/>
                <a:gd name="connsiteY152" fmla="*/ 69295 h 460450"/>
                <a:gd name="connsiteX153" fmla="*/ 220309 w 828428"/>
                <a:gd name="connsiteY153" fmla="*/ 69295 h 460450"/>
                <a:gd name="connsiteX154" fmla="*/ 218995 w 828428"/>
                <a:gd name="connsiteY154" fmla="*/ 69295 h 460450"/>
                <a:gd name="connsiteX155" fmla="*/ 190799 w 828428"/>
                <a:gd name="connsiteY155" fmla="*/ 54719 h 460450"/>
                <a:gd name="connsiteX156" fmla="*/ 144205 w 828428"/>
                <a:gd name="connsiteY156" fmla="*/ 57825 h 460450"/>
                <a:gd name="connsiteX157" fmla="*/ 136678 w 828428"/>
                <a:gd name="connsiteY157" fmla="*/ 66666 h 460450"/>
                <a:gd name="connsiteX158" fmla="*/ 151970 w 828428"/>
                <a:gd name="connsiteY158" fmla="*/ 83990 h 460450"/>
                <a:gd name="connsiteX159" fmla="*/ 151970 w 828428"/>
                <a:gd name="connsiteY159" fmla="*/ 86857 h 460450"/>
                <a:gd name="connsiteX160" fmla="*/ 149700 w 828428"/>
                <a:gd name="connsiteY160" fmla="*/ 88888 h 460450"/>
                <a:gd name="connsiteX161" fmla="*/ 125806 w 828428"/>
                <a:gd name="connsiteY161" fmla="*/ 94145 h 460450"/>
                <a:gd name="connsiteX162" fmla="*/ 122819 w 828428"/>
                <a:gd name="connsiteY162" fmla="*/ 93189 h 460450"/>
                <a:gd name="connsiteX163" fmla="*/ 110871 w 828428"/>
                <a:gd name="connsiteY163" fmla="*/ 78255 h 460450"/>
                <a:gd name="connsiteX164" fmla="*/ 74193 w 828428"/>
                <a:gd name="connsiteY164" fmla="*/ 79211 h 460450"/>
                <a:gd name="connsiteX165" fmla="*/ 63202 w 828428"/>
                <a:gd name="connsiteY165" fmla="*/ 93070 h 460450"/>
                <a:gd name="connsiteX166" fmla="*/ 59498 w 828428"/>
                <a:gd name="connsiteY166" fmla="*/ 93906 h 460450"/>
                <a:gd name="connsiteX167" fmla="*/ 41696 w 828428"/>
                <a:gd name="connsiteY167" fmla="*/ 84826 h 460450"/>
                <a:gd name="connsiteX168" fmla="*/ 0 w 828428"/>
                <a:gd name="connsiteY168" fmla="*/ 103942 h 460450"/>
                <a:gd name="connsiteX169" fmla="*/ 19952 w 828428"/>
                <a:gd name="connsiteY169" fmla="*/ 115053 h 4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828428" h="460450">
                  <a:moveTo>
                    <a:pt x="64038" y="115053"/>
                  </a:moveTo>
                  <a:cubicBezTo>
                    <a:pt x="64681" y="115069"/>
                    <a:pt x="65306" y="115277"/>
                    <a:pt x="65830" y="115650"/>
                  </a:cubicBezTo>
                  <a:lnTo>
                    <a:pt x="81720" y="127598"/>
                  </a:lnTo>
                  <a:cubicBezTo>
                    <a:pt x="82602" y="128271"/>
                    <a:pt x="83057" y="129364"/>
                    <a:pt x="82915" y="130465"/>
                  </a:cubicBezTo>
                  <a:cubicBezTo>
                    <a:pt x="82806" y="131543"/>
                    <a:pt x="82047" y="132445"/>
                    <a:pt x="81003" y="132735"/>
                  </a:cubicBezTo>
                  <a:lnTo>
                    <a:pt x="54360" y="143129"/>
                  </a:lnTo>
                  <a:lnTo>
                    <a:pt x="74432" y="160811"/>
                  </a:lnTo>
                  <a:lnTo>
                    <a:pt x="130346" y="176343"/>
                  </a:lnTo>
                  <a:lnTo>
                    <a:pt x="155077" y="160931"/>
                  </a:lnTo>
                  <a:cubicBezTo>
                    <a:pt x="156050" y="160269"/>
                    <a:pt x="157329" y="160269"/>
                    <a:pt x="158302" y="160931"/>
                  </a:cubicBezTo>
                  <a:cubicBezTo>
                    <a:pt x="159251" y="161558"/>
                    <a:pt x="159760" y="162670"/>
                    <a:pt x="159617" y="163798"/>
                  </a:cubicBezTo>
                  <a:lnTo>
                    <a:pt x="158063" y="176462"/>
                  </a:lnTo>
                  <a:lnTo>
                    <a:pt x="221982" y="176462"/>
                  </a:lnTo>
                  <a:lnTo>
                    <a:pt x="232018" y="164515"/>
                  </a:lnTo>
                  <a:cubicBezTo>
                    <a:pt x="232506" y="163894"/>
                    <a:pt x="233259" y="163540"/>
                    <a:pt x="234049" y="163559"/>
                  </a:cubicBezTo>
                  <a:cubicBezTo>
                    <a:pt x="234840" y="163421"/>
                    <a:pt x="235648" y="163691"/>
                    <a:pt x="236199" y="164276"/>
                  </a:cubicBezTo>
                  <a:lnTo>
                    <a:pt x="250177" y="176223"/>
                  </a:lnTo>
                  <a:lnTo>
                    <a:pt x="329627" y="168816"/>
                  </a:lnTo>
                  <a:cubicBezTo>
                    <a:pt x="331265" y="168621"/>
                    <a:pt x="332751" y="169790"/>
                    <a:pt x="332947" y="171428"/>
                  </a:cubicBezTo>
                  <a:cubicBezTo>
                    <a:pt x="333066" y="172430"/>
                    <a:pt x="332672" y="173425"/>
                    <a:pt x="331897" y="174073"/>
                  </a:cubicBezTo>
                  <a:lnTo>
                    <a:pt x="313140" y="191158"/>
                  </a:lnTo>
                  <a:cubicBezTo>
                    <a:pt x="312839" y="191685"/>
                    <a:pt x="312379" y="192103"/>
                    <a:pt x="311826" y="192352"/>
                  </a:cubicBezTo>
                  <a:lnTo>
                    <a:pt x="254239" y="206092"/>
                  </a:lnTo>
                  <a:lnTo>
                    <a:pt x="273236" y="224730"/>
                  </a:lnTo>
                  <a:cubicBezTo>
                    <a:pt x="274377" y="225920"/>
                    <a:pt x="274337" y="227811"/>
                    <a:pt x="273146" y="228953"/>
                  </a:cubicBezTo>
                  <a:cubicBezTo>
                    <a:pt x="272344" y="229721"/>
                    <a:pt x="271182" y="229981"/>
                    <a:pt x="270129" y="229628"/>
                  </a:cubicBezTo>
                  <a:lnTo>
                    <a:pt x="217681" y="210512"/>
                  </a:lnTo>
                  <a:lnTo>
                    <a:pt x="165710" y="206570"/>
                  </a:lnTo>
                  <a:lnTo>
                    <a:pt x="166546" y="224968"/>
                  </a:lnTo>
                  <a:lnTo>
                    <a:pt x="185901" y="234885"/>
                  </a:lnTo>
                  <a:cubicBezTo>
                    <a:pt x="186410" y="235154"/>
                    <a:pt x="186826" y="235570"/>
                    <a:pt x="187096" y="236080"/>
                  </a:cubicBezTo>
                  <a:lnTo>
                    <a:pt x="211588" y="278134"/>
                  </a:lnTo>
                  <a:lnTo>
                    <a:pt x="261647" y="282077"/>
                  </a:lnTo>
                  <a:cubicBezTo>
                    <a:pt x="262842" y="282189"/>
                    <a:pt x="263865" y="282980"/>
                    <a:pt x="264275" y="284108"/>
                  </a:cubicBezTo>
                  <a:cubicBezTo>
                    <a:pt x="264650" y="285277"/>
                    <a:pt x="264271" y="286557"/>
                    <a:pt x="263320" y="287334"/>
                  </a:cubicBezTo>
                  <a:lnTo>
                    <a:pt x="244323" y="303940"/>
                  </a:lnTo>
                  <a:cubicBezTo>
                    <a:pt x="243802" y="304416"/>
                    <a:pt x="243117" y="304673"/>
                    <a:pt x="242412" y="304657"/>
                  </a:cubicBezTo>
                  <a:lnTo>
                    <a:pt x="193786" y="304657"/>
                  </a:lnTo>
                  <a:cubicBezTo>
                    <a:pt x="192850" y="304639"/>
                    <a:pt x="191972" y="304200"/>
                    <a:pt x="191397" y="303463"/>
                  </a:cubicBezTo>
                  <a:lnTo>
                    <a:pt x="183392" y="292710"/>
                  </a:lnTo>
                  <a:lnTo>
                    <a:pt x="149342" y="304657"/>
                  </a:lnTo>
                  <a:lnTo>
                    <a:pt x="129270" y="330583"/>
                  </a:lnTo>
                  <a:lnTo>
                    <a:pt x="134049" y="336557"/>
                  </a:lnTo>
                  <a:lnTo>
                    <a:pt x="177777" y="345637"/>
                  </a:lnTo>
                  <a:cubicBezTo>
                    <a:pt x="178400" y="345880"/>
                    <a:pt x="178969" y="346246"/>
                    <a:pt x="179449" y="346712"/>
                  </a:cubicBezTo>
                  <a:lnTo>
                    <a:pt x="198445" y="369651"/>
                  </a:lnTo>
                  <a:lnTo>
                    <a:pt x="232376" y="376819"/>
                  </a:lnTo>
                  <a:cubicBezTo>
                    <a:pt x="233685" y="377037"/>
                    <a:pt x="234673" y="378124"/>
                    <a:pt x="234765" y="379448"/>
                  </a:cubicBezTo>
                  <a:cubicBezTo>
                    <a:pt x="234867" y="380788"/>
                    <a:pt x="234096" y="382041"/>
                    <a:pt x="232854" y="382554"/>
                  </a:cubicBezTo>
                  <a:lnTo>
                    <a:pt x="195698" y="397010"/>
                  </a:lnTo>
                  <a:cubicBezTo>
                    <a:pt x="195106" y="397129"/>
                    <a:pt x="194497" y="397129"/>
                    <a:pt x="193906" y="397010"/>
                  </a:cubicBezTo>
                  <a:lnTo>
                    <a:pt x="170847" y="391873"/>
                  </a:lnTo>
                  <a:cubicBezTo>
                    <a:pt x="169925" y="391646"/>
                    <a:pt x="169144" y="391038"/>
                    <a:pt x="168697" y="390200"/>
                  </a:cubicBezTo>
                  <a:lnTo>
                    <a:pt x="158541" y="367620"/>
                  </a:lnTo>
                  <a:lnTo>
                    <a:pt x="117562" y="367620"/>
                  </a:lnTo>
                  <a:lnTo>
                    <a:pt x="131899" y="392590"/>
                  </a:lnTo>
                  <a:cubicBezTo>
                    <a:pt x="132211" y="393314"/>
                    <a:pt x="132211" y="394135"/>
                    <a:pt x="131899" y="394860"/>
                  </a:cubicBezTo>
                  <a:lnTo>
                    <a:pt x="128195" y="409435"/>
                  </a:lnTo>
                  <a:cubicBezTo>
                    <a:pt x="127812" y="410753"/>
                    <a:pt x="126580" y="411641"/>
                    <a:pt x="125208" y="411586"/>
                  </a:cubicBezTo>
                  <a:lnTo>
                    <a:pt x="98566" y="411586"/>
                  </a:lnTo>
                  <a:lnTo>
                    <a:pt x="58662" y="431299"/>
                  </a:lnTo>
                  <a:lnTo>
                    <a:pt x="83512" y="446592"/>
                  </a:lnTo>
                  <a:lnTo>
                    <a:pt x="137633" y="446592"/>
                  </a:lnTo>
                  <a:cubicBezTo>
                    <a:pt x="138024" y="446479"/>
                    <a:pt x="138438" y="446479"/>
                    <a:pt x="138828" y="446592"/>
                  </a:cubicBezTo>
                  <a:lnTo>
                    <a:pt x="171803" y="460451"/>
                  </a:lnTo>
                  <a:lnTo>
                    <a:pt x="200715" y="456150"/>
                  </a:lnTo>
                  <a:lnTo>
                    <a:pt x="187812" y="442410"/>
                  </a:lnTo>
                  <a:cubicBezTo>
                    <a:pt x="187168" y="441345"/>
                    <a:pt x="187168" y="440010"/>
                    <a:pt x="187812" y="438945"/>
                  </a:cubicBezTo>
                  <a:cubicBezTo>
                    <a:pt x="188409" y="437817"/>
                    <a:pt x="189658" y="437193"/>
                    <a:pt x="190919" y="437392"/>
                  </a:cubicBezTo>
                  <a:lnTo>
                    <a:pt x="234168" y="443127"/>
                  </a:lnTo>
                  <a:cubicBezTo>
                    <a:pt x="234598" y="443010"/>
                    <a:pt x="235052" y="443010"/>
                    <a:pt x="235482" y="443127"/>
                  </a:cubicBezTo>
                  <a:lnTo>
                    <a:pt x="245399" y="449937"/>
                  </a:lnTo>
                  <a:lnTo>
                    <a:pt x="263797" y="450654"/>
                  </a:lnTo>
                  <a:lnTo>
                    <a:pt x="278732" y="436078"/>
                  </a:lnTo>
                  <a:cubicBezTo>
                    <a:pt x="279475" y="435400"/>
                    <a:pt x="280484" y="435093"/>
                    <a:pt x="281479" y="435242"/>
                  </a:cubicBezTo>
                  <a:lnTo>
                    <a:pt x="302148" y="439782"/>
                  </a:lnTo>
                  <a:cubicBezTo>
                    <a:pt x="303470" y="440108"/>
                    <a:pt x="304404" y="441288"/>
                    <a:pt x="304418" y="442649"/>
                  </a:cubicBezTo>
                  <a:lnTo>
                    <a:pt x="304418" y="459136"/>
                  </a:lnTo>
                  <a:lnTo>
                    <a:pt x="344562" y="448384"/>
                  </a:lnTo>
                  <a:lnTo>
                    <a:pt x="379567" y="429388"/>
                  </a:lnTo>
                  <a:lnTo>
                    <a:pt x="367620" y="414095"/>
                  </a:lnTo>
                  <a:lnTo>
                    <a:pt x="350535" y="426042"/>
                  </a:lnTo>
                  <a:cubicBezTo>
                    <a:pt x="349711" y="426468"/>
                    <a:pt x="348731" y="426468"/>
                    <a:pt x="347907" y="426042"/>
                  </a:cubicBezTo>
                  <a:lnTo>
                    <a:pt x="329986" y="420905"/>
                  </a:lnTo>
                  <a:cubicBezTo>
                    <a:pt x="329208" y="420711"/>
                    <a:pt x="328553" y="420188"/>
                    <a:pt x="328194" y="419471"/>
                  </a:cubicBezTo>
                  <a:cubicBezTo>
                    <a:pt x="327846" y="418713"/>
                    <a:pt x="327846" y="417840"/>
                    <a:pt x="328194" y="417082"/>
                  </a:cubicBezTo>
                  <a:lnTo>
                    <a:pt x="333570" y="402506"/>
                  </a:lnTo>
                  <a:lnTo>
                    <a:pt x="323534" y="388050"/>
                  </a:lnTo>
                  <a:cubicBezTo>
                    <a:pt x="323001" y="387126"/>
                    <a:pt x="323001" y="385987"/>
                    <a:pt x="323534" y="385063"/>
                  </a:cubicBezTo>
                  <a:cubicBezTo>
                    <a:pt x="323986" y="384075"/>
                    <a:pt x="324957" y="383428"/>
                    <a:pt x="326043" y="383390"/>
                  </a:cubicBezTo>
                  <a:lnTo>
                    <a:pt x="359854" y="381598"/>
                  </a:lnTo>
                  <a:lnTo>
                    <a:pt x="373474" y="369651"/>
                  </a:lnTo>
                  <a:lnTo>
                    <a:pt x="365708" y="348624"/>
                  </a:lnTo>
                  <a:cubicBezTo>
                    <a:pt x="365350" y="347784"/>
                    <a:pt x="365350" y="346835"/>
                    <a:pt x="365708" y="345995"/>
                  </a:cubicBezTo>
                  <a:cubicBezTo>
                    <a:pt x="366284" y="345179"/>
                    <a:pt x="367218" y="344690"/>
                    <a:pt x="368217" y="344681"/>
                  </a:cubicBezTo>
                  <a:lnTo>
                    <a:pt x="427954" y="344681"/>
                  </a:lnTo>
                  <a:lnTo>
                    <a:pt x="466066" y="302148"/>
                  </a:lnTo>
                  <a:lnTo>
                    <a:pt x="428671" y="293666"/>
                  </a:lnTo>
                  <a:cubicBezTo>
                    <a:pt x="427428" y="293450"/>
                    <a:pt x="426492" y="292415"/>
                    <a:pt x="426401" y="291157"/>
                  </a:cubicBezTo>
                  <a:cubicBezTo>
                    <a:pt x="426177" y="289923"/>
                    <a:pt x="426815" y="288695"/>
                    <a:pt x="427954" y="288170"/>
                  </a:cubicBezTo>
                  <a:lnTo>
                    <a:pt x="451012" y="276223"/>
                  </a:lnTo>
                  <a:cubicBezTo>
                    <a:pt x="446933" y="271761"/>
                    <a:pt x="442454" y="267682"/>
                    <a:pt x="437631" y="264036"/>
                  </a:cubicBezTo>
                  <a:cubicBezTo>
                    <a:pt x="436636" y="263290"/>
                    <a:pt x="436208" y="262005"/>
                    <a:pt x="436556" y="260811"/>
                  </a:cubicBezTo>
                  <a:cubicBezTo>
                    <a:pt x="436809" y="259588"/>
                    <a:pt x="437824" y="258671"/>
                    <a:pt x="439065" y="258541"/>
                  </a:cubicBezTo>
                  <a:lnTo>
                    <a:pt x="481120" y="254478"/>
                  </a:lnTo>
                  <a:lnTo>
                    <a:pt x="474429" y="233571"/>
                  </a:lnTo>
                  <a:cubicBezTo>
                    <a:pt x="473967" y="231987"/>
                    <a:pt x="474876" y="230329"/>
                    <a:pt x="476460" y="229867"/>
                  </a:cubicBezTo>
                  <a:cubicBezTo>
                    <a:pt x="477006" y="229708"/>
                    <a:pt x="477587" y="229708"/>
                    <a:pt x="478133" y="229867"/>
                  </a:cubicBezTo>
                  <a:lnTo>
                    <a:pt x="525086" y="245637"/>
                  </a:lnTo>
                  <a:lnTo>
                    <a:pt x="562959" y="235482"/>
                  </a:lnTo>
                  <a:lnTo>
                    <a:pt x="555791" y="228433"/>
                  </a:lnTo>
                  <a:cubicBezTo>
                    <a:pt x="555120" y="227783"/>
                    <a:pt x="554808" y="226847"/>
                    <a:pt x="554954" y="225924"/>
                  </a:cubicBezTo>
                  <a:cubicBezTo>
                    <a:pt x="554998" y="225030"/>
                    <a:pt x="555493" y="224220"/>
                    <a:pt x="556268" y="223774"/>
                  </a:cubicBezTo>
                  <a:lnTo>
                    <a:pt x="601668" y="195100"/>
                  </a:lnTo>
                  <a:lnTo>
                    <a:pt x="617319" y="176223"/>
                  </a:lnTo>
                  <a:cubicBezTo>
                    <a:pt x="617553" y="175888"/>
                    <a:pt x="617888" y="175637"/>
                    <a:pt x="618275" y="175506"/>
                  </a:cubicBezTo>
                  <a:lnTo>
                    <a:pt x="716004" y="126761"/>
                  </a:lnTo>
                  <a:lnTo>
                    <a:pt x="642767" y="132616"/>
                  </a:lnTo>
                  <a:cubicBezTo>
                    <a:pt x="641574" y="132782"/>
                    <a:pt x="640412" y="132153"/>
                    <a:pt x="639900" y="131062"/>
                  </a:cubicBezTo>
                  <a:cubicBezTo>
                    <a:pt x="639248" y="130043"/>
                    <a:pt x="639248" y="128737"/>
                    <a:pt x="639900" y="127717"/>
                  </a:cubicBezTo>
                  <a:lnTo>
                    <a:pt x="658896" y="104539"/>
                  </a:lnTo>
                  <a:cubicBezTo>
                    <a:pt x="659411" y="103934"/>
                    <a:pt x="660138" y="103550"/>
                    <a:pt x="660927" y="103464"/>
                  </a:cubicBezTo>
                  <a:lnTo>
                    <a:pt x="753041" y="94981"/>
                  </a:lnTo>
                  <a:lnTo>
                    <a:pt x="828429" y="61529"/>
                  </a:lnTo>
                  <a:lnTo>
                    <a:pt x="828429" y="58064"/>
                  </a:lnTo>
                  <a:lnTo>
                    <a:pt x="777772" y="47789"/>
                  </a:lnTo>
                  <a:cubicBezTo>
                    <a:pt x="777104" y="47642"/>
                    <a:pt x="776511" y="47261"/>
                    <a:pt x="776100" y="46714"/>
                  </a:cubicBezTo>
                  <a:lnTo>
                    <a:pt x="761046" y="28793"/>
                  </a:lnTo>
                  <a:lnTo>
                    <a:pt x="733567" y="28793"/>
                  </a:lnTo>
                  <a:cubicBezTo>
                    <a:pt x="733095" y="28901"/>
                    <a:pt x="732605" y="28901"/>
                    <a:pt x="732133" y="28793"/>
                  </a:cubicBezTo>
                  <a:lnTo>
                    <a:pt x="720186" y="22461"/>
                  </a:lnTo>
                  <a:lnTo>
                    <a:pt x="662839" y="47909"/>
                  </a:lnTo>
                  <a:cubicBezTo>
                    <a:pt x="662213" y="48082"/>
                    <a:pt x="661553" y="48082"/>
                    <a:pt x="660927" y="47909"/>
                  </a:cubicBezTo>
                  <a:lnTo>
                    <a:pt x="634404" y="41935"/>
                  </a:lnTo>
                  <a:cubicBezTo>
                    <a:pt x="632842" y="41406"/>
                    <a:pt x="632005" y="39710"/>
                    <a:pt x="632534" y="38148"/>
                  </a:cubicBezTo>
                  <a:cubicBezTo>
                    <a:pt x="632675" y="37732"/>
                    <a:pt x="632906" y="37353"/>
                    <a:pt x="633209" y="37037"/>
                  </a:cubicBezTo>
                  <a:lnTo>
                    <a:pt x="662002" y="20908"/>
                  </a:lnTo>
                  <a:lnTo>
                    <a:pt x="626160" y="20908"/>
                  </a:lnTo>
                  <a:cubicBezTo>
                    <a:pt x="625853" y="21028"/>
                    <a:pt x="625512" y="21028"/>
                    <a:pt x="625205" y="20908"/>
                  </a:cubicBezTo>
                  <a:lnTo>
                    <a:pt x="604775" y="13262"/>
                  </a:lnTo>
                  <a:lnTo>
                    <a:pt x="545038" y="13262"/>
                  </a:lnTo>
                  <a:lnTo>
                    <a:pt x="543843" y="13262"/>
                  </a:lnTo>
                  <a:lnTo>
                    <a:pt x="512183" y="0"/>
                  </a:lnTo>
                  <a:lnTo>
                    <a:pt x="406688" y="4301"/>
                  </a:lnTo>
                  <a:lnTo>
                    <a:pt x="377536" y="25089"/>
                  </a:lnTo>
                  <a:cubicBezTo>
                    <a:pt x="376545" y="25691"/>
                    <a:pt x="375301" y="25691"/>
                    <a:pt x="374310" y="25089"/>
                  </a:cubicBezTo>
                  <a:cubicBezTo>
                    <a:pt x="373303" y="24537"/>
                    <a:pt x="372666" y="23490"/>
                    <a:pt x="372638" y="22342"/>
                  </a:cubicBezTo>
                  <a:lnTo>
                    <a:pt x="372638" y="21147"/>
                  </a:lnTo>
                  <a:lnTo>
                    <a:pt x="285183" y="21147"/>
                  </a:lnTo>
                  <a:lnTo>
                    <a:pt x="252089" y="47789"/>
                  </a:lnTo>
                  <a:lnTo>
                    <a:pt x="261766" y="64874"/>
                  </a:lnTo>
                  <a:cubicBezTo>
                    <a:pt x="262234" y="65773"/>
                    <a:pt x="262234" y="66843"/>
                    <a:pt x="261766" y="67741"/>
                  </a:cubicBezTo>
                  <a:cubicBezTo>
                    <a:pt x="261241" y="68702"/>
                    <a:pt x="260232" y="69298"/>
                    <a:pt x="259138" y="69295"/>
                  </a:cubicBezTo>
                  <a:lnTo>
                    <a:pt x="220309" y="69295"/>
                  </a:lnTo>
                  <a:cubicBezTo>
                    <a:pt x="219880" y="69417"/>
                    <a:pt x="219424" y="69417"/>
                    <a:pt x="218995" y="69295"/>
                  </a:cubicBezTo>
                  <a:lnTo>
                    <a:pt x="190799" y="54719"/>
                  </a:lnTo>
                  <a:lnTo>
                    <a:pt x="144205" y="57825"/>
                  </a:lnTo>
                  <a:lnTo>
                    <a:pt x="136678" y="66666"/>
                  </a:lnTo>
                  <a:lnTo>
                    <a:pt x="151970" y="83990"/>
                  </a:lnTo>
                  <a:cubicBezTo>
                    <a:pt x="152401" y="84897"/>
                    <a:pt x="152401" y="85950"/>
                    <a:pt x="151970" y="86857"/>
                  </a:cubicBezTo>
                  <a:cubicBezTo>
                    <a:pt x="151601" y="87871"/>
                    <a:pt x="150749" y="88634"/>
                    <a:pt x="149700" y="88888"/>
                  </a:cubicBezTo>
                  <a:lnTo>
                    <a:pt x="125806" y="94145"/>
                  </a:lnTo>
                  <a:cubicBezTo>
                    <a:pt x="124712" y="94364"/>
                    <a:pt x="123582" y="94003"/>
                    <a:pt x="122819" y="93189"/>
                  </a:cubicBezTo>
                  <a:lnTo>
                    <a:pt x="110871" y="78255"/>
                  </a:lnTo>
                  <a:lnTo>
                    <a:pt x="74193" y="79211"/>
                  </a:lnTo>
                  <a:lnTo>
                    <a:pt x="63202" y="93070"/>
                  </a:lnTo>
                  <a:cubicBezTo>
                    <a:pt x="62326" y="94198"/>
                    <a:pt x="60774" y="94549"/>
                    <a:pt x="59498" y="93906"/>
                  </a:cubicBezTo>
                  <a:lnTo>
                    <a:pt x="41696" y="84826"/>
                  </a:lnTo>
                  <a:lnTo>
                    <a:pt x="0" y="103942"/>
                  </a:lnTo>
                  <a:lnTo>
                    <a:pt x="19952" y="1150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13" name="Полилиния: фигура 2436">
              <a:extLst>
                <a:ext uri="{FF2B5EF4-FFF2-40B4-BE49-F238E27FC236}">
                  <a16:creationId xmlns:a16="http://schemas.microsoft.com/office/drawing/2014/main" id="{88360628-5873-4CA0-9A82-8D8BB606EACD}"/>
                </a:ext>
              </a:extLst>
            </p:cNvPr>
            <p:cNvSpPr/>
            <p:nvPr/>
          </p:nvSpPr>
          <p:spPr>
            <a:xfrm>
              <a:off x="2775354" y="1547001"/>
              <a:ext cx="284346" cy="202149"/>
            </a:xfrm>
            <a:custGeom>
              <a:avLst/>
              <a:gdLst>
                <a:gd name="connsiteX0" fmla="*/ 91158 w 284346"/>
                <a:gd name="connsiteY0" fmla="*/ 128076 h 202149"/>
                <a:gd name="connsiteX1" fmla="*/ 92473 w 284346"/>
                <a:gd name="connsiteY1" fmla="*/ 128076 h 202149"/>
                <a:gd name="connsiteX2" fmla="*/ 127359 w 284346"/>
                <a:gd name="connsiteY2" fmla="*/ 141457 h 202149"/>
                <a:gd name="connsiteX3" fmla="*/ 129390 w 284346"/>
                <a:gd name="connsiteY3" fmla="*/ 145160 h 202149"/>
                <a:gd name="connsiteX4" fmla="*/ 126522 w 284346"/>
                <a:gd name="connsiteY4" fmla="*/ 147311 h 202149"/>
                <a:gd name="connsiteX5" fmla="*/ 74551 w 284346"/>
                <a:gd name="connsiteY5" fmla="*/ 151014 h 202149"/>
                <a:gd name="connsiteX6" fmla="*/ 64994 w 284346"/>
                <a:gd name="connsiteY6" fmla="*/ 160094 h 202149"/>
                <a:gd name="connsiteX7" fmla="*/ 78972 w 284346"/>
                <a:gd name="connsiteY7" fmla="*/ 178971 h 202149"/>
                <a:gd name="connsiteX8" fmla="*/ 114814 w 284346"/>
                <a:gd name="connsiteY8" fmla="*/ 178971 h 202149"/>
                <a:gd name="connsiteX9" fmla="*/ 117681 w 284346"/>
                <a:gd name="connsiteY9" fmla="*/ 181241 h 202149"/>
                <a:gd name="connsiteX10" fmla="*/ 116128 w 284346"/>
                <a:gd name="connsiteY10" fmla="*/ 184586 h 202149"/>
                <a:gd name="connsiteX11" fmla="*/ 104181 w 284346"/>
                <a:gd name="connsiteY11" fmla="*/ 191158 h 202149"/>
                <a:gd name="connsiteX12" fmla="*/ 121385 w 284346"/>
                <a:gd name="connsiteY12" fmla="*/ 201910 h 202149"/>
                <a:gd name="connsiteX13" fmla="*/ 162006 w 284346"/>
                <a:gd name="connsiteY13" fmla="*/ 201910 h 202149"/>
                <a:gd name="connsiteX14" fmla="*/ 166904 w 284346"/>
                <a:gd name="connsiteY14" fmla="*/ 182316 h 202149"/>
                <a:gd name="connsiteX15" fmla="*/ 169055 w 284346"/>
                <a:gd name="connsiteY15" fmla="*/ 180166 h 202149"/>
                <a:gd name="connsiteX16" fmla="*/ 172042 w 284346"/>
                <a:gd name="connsiteY16" fmla="*/ 181122 h 202149"/>
                <a:gd name="connsiteX17" fmla="*/ 189724 w 284346"/>
                <a:gd name="connsiteY17" fmla="*/ 202149 h 202149"/>
                <a:gd name="connsiteX18" fmla="*/ 210393 w 284346"/>
                <a:gd name="connsiteY18" fmla="*/ 202149 h 202149"/>
                <a:gd name="connsiteX19" fmla="*/ 212663 w 284346"/>
                <a:gd name="connsiteY19" fmla="*/ 167741 h 202149"/>
                <a:gd name="connsiteX20" fmla="*/ 214574 w 284346"/>
                <a:gd name="connsiteY20" fmla="*/ 165112 h 202149"/>
                <a:gd name="connsiteX21" fmla="*/ 284347 w 284346"/>
                <a:gd name="connsiteY21" fmla="*/ 141218 h 202149"/>
                <a:gd name="connsiteX22" fmla="*/ 277656 w 284346"/>
                <a:gd name="connsiteY22" fmla="*/ 125925 h 202149"/>
                <a:gd name="connsiteX23" fmla="*/ 229270 w 284346"/>
                <a:gd name="connsiteY23" fmla="*/ 125925 h 202149"/>
                <a:gd name="connsiteX24" fmla="*/ 226761 w 284346"/>
                <a:gd name="connsiteY24" fmla="*/ 124491 h 202149"/>
                <a:gd name="connsiteX25" fmla="*/ 226761 w 284346"/>
                <a:gd name="connsiteY25" fmla="*/ 121624 h 202149"/>
                <a:gd name="connsiteX26" fmla="*/ 235602 w 284346"/>
                <a:gd name="connsiteY26" fmla="*/ 101911 h 202149"/>
                <a:gd name="connsiteX27" fmla="*/ 214933 w 284346"/>
                <a:gd name="connsiteY27" fmla="*/ 78972 h 202149"/>
                <a:gd name="connsiteX28" fmla="*/ 191038 w 284346"/>
                <a:gd name="connsiteY28" fmla="*/ 86977 h 202149"/>
                <a:gd name="connsiteX29" fmla="*/ 188768 w 284346"/>
                <a:gd name="connsiteY29" fmla="*/ 86977 h 202149"/>
                <a:gd name="connsiteX30" fmla="*/ 187215 w 284346"/>
                <a:gd name="connsiteY30" fmla="*/ 85065 h 202149"/>
                <a:gd name="connsiteX31" fmla="*/ 181122 w 284346"/>
                <a:gd name="connsiteY31" fmla="*/ 63918 h 202149"/>
                <a:gd name="connsiteX32" fmla="*/ 133332 w 284346"/>
                <a:gd name="connsiteY32" fmla="*/ 55675 h 202149"/>
                <a:gd name="connsiteX33" fmla="*/ 131421 w 284346"/>
                <a:gd name="connsiteY33" fmla="*/ 54480 h 202149"/>
                <a:gd name="connsiteX34" fmla="*/ 93548 w 284346"/>
                <a:gd name="connsiteY34" fmla="*/ 3943 h 202149"/>
                <a:gd name="connsiteX35" fmla="*/ 63202 w 284346"/>
                <a:gd name="connsiteY35" fmla="*/ 0 h 202149"/>
                <a:gd name="connsiteX36" fmla="*/ 56869 w 284346"/>
                <a:gd name="connsiteY36" fmla="*/ 14217 h 202149"/>
                <a:gd name="connsiteX37" fmla="*/ 55077 w 284346"/>
                <a:gd name="connsiteY37" fmla="*/ 15890 h 202149"/>
                <a:gd name="connsiteX38" fmla="*/ 30466 w 284346"/>
                <a:gd name="connsiteY38" fmla="*/ 23297 h 202149"/>
                <a:gd name="connsiteX39" fmla="*/ 2151 w 284346"/>
                <a:gd name="connsiteY39" fmla="*/ 61887 h 202149"/>
                <a:gd name="connsiteX40" fmla="*/ 36917 w 284346"/>
                <a:gd name="connsiteY40" fmla="*/ 78614 h 202149"/>
                <a:gd name="connsiteX41" fmla="*/ 38471 w 284346"/>
                <a:gd name="connsiteY41" fmla="*/ 81839 h 202149"/>
                <a:gd name="connsiteX42" fmla="*/ 35842 w 284346"/>
                <a:gd name="connsiteY42" fmla="*/ 84348 h 202149"/>
                <a:gd name="connsiteX43" fmla="*/ 0 w 284346"/>
                <a:gd name="connsiteY43" fmla="*/ 86977 h 202149"/>
                <a:gd name="connsiteX44" fmla="*/ 0 w 284346"/>
                <a:gd name="connsiteY44" fmla="*/ 103942 h 202149"/>
                <a:gd name="connsiteX45" fmla="*/ 35842 w 284346"/>
                <a:gd name="connsiteY45" fmla="*/ 133093 h 20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4346" h="202149">
                  <a:moveTo>
                    <a:pt x="91158" y="128076"/>
                  </a:moveTo>
                  <a:lnTo>
                    <a:pt x="92473" y="128076"/>
                  </a:lnTo>
                  <a:lnTo>
                    <a:pt x="127359" y="141457"/>
                  </a:lnTo>
                  <a:cubicBezTo>
                    <a:pt x="128942" y="141918"/>
                    <a:pt x="129852" y="143577"/>
                    <a:pt x="129390" y="145160"/>
                  </a:cubicBezTo>
                  <a:cubicBezTo>
                    <a:pt x="129018" y="146435"/>
                    <a:pt x="127850" y="147311"/>
                    <a:pt x="126522" y="147311"/>
                  </a:cubicBezTo>
                  <a:lnTo>
                    <a:pt x="74551" y="151014"/>
                  </a:lnTo>
                  <a:lnTo>
                    <a:pt x="64994" y="160094"/>
                  </a:lnTo>
                  <a:lnTo>
                    <a:pt x="78972" y="178971"/>
                  </a:lnTo>
                  <a:lnTo>
                    <a:pt x="114814" y="178971"/>
                  </a:lnTo>
                  <a:cubicBezTo>
                    <a:pt x="116161" y="179025"/>
                    <a:pt x="117320" y="179942"/>
                    <a:pt x="117681" y="181241"/>
                  </a:cubicBezTo>
                  <a:cubicBezTo>
                    <a:pt x="118045" y="182586"/>
                    <a:pt x="117390" y="183996"/>
                    <a:pt x="116128" y="184586"/>
                  </a:cubicBezTo>
                  <a:lnTo>
                    <a:pt x="104181" y="191158"/>
                  </a:lnTo>
                  <a:lnTo>
                    <a:pt x="121385" y="201910"/>
                  </a:lnTo>
                  <a:lnTo>
                    <a:pt x="162006" y="201910"/>
                  </a:lnTo>
                  <a:lnTo>
                    <a:pt x="166904" y="182316"/>
                  </a:lnTo>
                  <a:cubicBezTo>
                    <a:pt x="167151" y="181247"/>
                    <a:pt x="167986" y="180412"/>
                    <a:pt x="169055" y="180166"/>
                  </a:cubicBezTo>
                  <a:cubicBezTo>
                    <a:pt x="170152" y="179864"/>
                    <a:pt x="171324" y="180239"/>
                    <a:pt x="172042" y="181122"/>
                  </a:cubicBezTo>
                  <a:lnTo>
                    <a:pt x="189724" y="202149"/>
                  </a:lnTo>
                  <a:lnTo>
                    <a:pt x="210393" y="202149"/>
                  </a:lnTo>
                  <a:lnTo>
                    <a:pt x="212663" y="167741"/>
                  </a:lnTo>
                  <a:cubicBezTo>
                    <a:pt x="212694" y="166553"/>
                    <a:pt x="213454" y="165508"/>
                    <a:pt x="214574" y="165112"/>
                  </a:cubicBezTo>
                  <a:lnTo>
                    <a:pt x="284347" y="141218"/>
                  </a:lnTo>
                  <a:lnTo>
                    <a:pt x="277656" y="125925"/>
                  </a:lnTo>
                  <a:lnTo>
                    <a:pt x="229270" y="125925"/>
                  </a:lnTo>
                  <a:cubicBezTo>
                    <a:pt x="228254" y="125869"/>
                    <a:pt x="227324" y="125338"/>
                    <a:pt x="226761" y="124491"/>
                  </a:cubicBezTo>
                  <a:cubicBezTo>
                    <a:pt x="226347" y="123580"/>
                    <a:pt x="226347" y="122535"/>
                    <a:pt x="226761" y="121624"/>
                  </a:cubicBezTo>
                  <a:lnTo>
                    <a:pt x="235602" y="101911"/>
                  </a:lnTo>
                  <a:lnTo>
                    <a:pt x="214933" y="78972"/>
                  </a:lnTo>
                  <a:lnTo>
                    <a:pt x="191038" y="86977"/>
                  </a:lnTo>
                  <a:cubicBezTo>
                    <a:pt x="190311" y="87275"/>
                    <a:pt x="189495" y="87275"/>
                    <a:pt x="188768" y="86977"/>
                  </a:cubicBezTo>
                  <a:cubicBezTo>
                    <a:pt x="188034" y="86551"/>
                    <a:pt x="187481" y="85871"/>
                    <a:pt x="187215" y="85065"/>
                  </a:cubicBezTo>
                  <a:lnTo>
                    <a:pt x="181122" y="63918"/>
                  </a:lnTo>
                  <a:lnTo>
                    <a:pt x="133332" y="55675"/>
                  </a:lnTo>
                  <a:cubicBezTo>
                    <a:pt x="132572" y="55519"/>
                    <a:pt x="131894" y="55095"/>
                    <a:pt x="131421" y="54480"/>
                  </a:cubicBezTo>
                  <a:lnTo>
                    <a:pt x="93548" y="3943"/>
                  </a:lnTo>
                  <a:lnTo>
                    <a:pt x="63202" y="0"/>
                  </a:lnTo>
                  <a:lnTo>
                    <a:pt x="56869" y="14217"/>
                  </a:lnTo>
                  <a:cubicBezTo>
                    <a:pt x="56568" y="15025"/>
                    <a:pt x="55904" y="15645"/>
                    <a:pt x="55077" y="15890"/>
                  </a:cubicBezTo>
                  <a:lnTo>
                    <a:pt x="30466" y="23297"/>
                  </a:lnTo>
                  <a:lnTo>
                    <a:pt x="2151" y="61887"/>
                  </a:lnTo>
                  <a:lnTo>
                    <a:pt x="36917" y="78614"/>
                  </a:lnTo>
                  <a:cubicBezTo>
                    <a:pt x="38094" y="79225"/>
                    <a:pt x="38726" y="80539"/>
                    <a:pt x="38471" y="81839"/>
                  </a:cubicBezTo>
                  <a:cubicBezTo>
                    <a:pt x="38262" y="83174"/>
                    <a:pt x="37185" y="84202"/>
                    <a:pt x="35842" y="84348"/>
                  </a:cubicBezTo>
                  <a:lnTo>
                    <a:pt x="0" y="86977"/>
                  </a:lnTo>
                  <a:lnTo>
                    <a:pt x="0" y="103942"/>
                  </a:lnTo>
                  <a:lnTo>
                    <a:pt x="35842" y="1330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14" name="Полилиния: фигура 2437">
              <a:extLst>
                <a:ext uri="{FF2B5EF4-FFF2-40B4-BE49-F238E27FC236}">
                  <a16:creationId xmlns:a16="http://schemas.microsoft.com/office/drawing/2014/main" id="{A69E8530-1F5A-4CC1-BB81-10360180F36D}"/>
                </a:ext>
              </a:extLst>
            </p:cNvPr>
            <p:cNvSpPr/>
            <p:nvPr/>
          </p:nvSpPr>
          <p:spPr>
            <a:xfrm>
              <a:off x="2765198" y="1828839"/>
              <a:ext cx="462242" cy="143009"/>
            </a:xfrm>
            <a:custGeom>
              <a:avLst/>
              <a:gdLst>
                <a:gd name="connsiteX0" fmla="*/ 94981 w 462242"/>
                <a:gd name="connsiteY0" fmla="*/ 27837 h 143009"/>
                <a:gd name="connsiteX1" fmla="*/ 79091 w 462242"/>
                <a:gd name="connsiteY1" fmla="*/ 13859 h 143009"/>
                <a:gd name="connsiteX2" fmla="*/ 29988 w 462242"/>
                <a:gd name="connsiteY2" fmla="*/ 0 h 143009"/>
                <a:gd name="connsiteX3" fmla="*/ 0 w 462242"/>
                <a:gd name="connsiteY3" fmla="*/ 7766 h 143009"/>
                <a:gd name="connsiteX4" fmla="*/ 30944 w 462242"/>
                <a:gd name="connsiteY4" fmla="*/ 41457 h 143009"/>
                <a:gd name="connsiteX5" fmla="*/ 67861 w 462242"/>
                <a:gd name="connsiteY5" fmla="*/ 45997 h 143009"/>
                <a:gd name="connsiteX6" fmla="*/ 92950 w 462242"/>
                <a:gd name="connsiteY6" fmla="*/ 41696 h 143009"/>
                <a:gd name="connsiteX7" fmla="*/ 96057 w 462242"/>
                <a:gd name="connsiteY7" fmla="*/ 43010 h 143009"/>
                <a:gd name="connsiteX8" fmla="*/ 118876 w 462242"/>
                <a:gd name="connsiteY8" fmla="*/ 80525 h 143009"/>
                <a:gd name="connsiteX9" fmla="*/ 118876 w 462242"/>
                <a:gd name="connsiteY9" fmla="*/ 83393 h 143009"/>
                <a:gd name="connsiteX10" fmla="*/ 113619 w 462242"/>
                <a:gd name="connsiteY10" fmla="*/ 93667 h 143009"/>
                <a:gd name="connsiteX11" fmla="*/ 108960 w 462242"/>
                <a:gd name="connsiteY11" fmla="*/ 115531 h 143009"/>
                <a:gd name="connsiteX12" fmla="*/ 132854 w 462242"/>
                <a:gd name="connsiteY12" fmla="*/ 142054 h 143009"/>
                <a:gd name="connsiteX13" fmla="*/ 147669 w 462242"/>
                <a:gd name="connsiteY13" fmla="*/ 129031 h 143009"/>
                <a:gd name="connsiteX14" fmla="*/ 149820 w 462242"/>
                <a:gd name="connsiteY14" fmla="*/ 128195 h 143009"/>
                <a:gd name="connsiteX15" fmla="*/ 151851 w 462242"/>
                <a:gd name="connsiteY15" fmla="*/ 129270 h 143009"/>
                <a:gd name="connsiteX16" fmla="*/ 163798 w 462242"/>
                <a:gd name="connsiteY16" fmla="*/ 143010 h 143009"/>
                <a:gd name="connsiteX17" fmla="*/ 191158 w 462242"/>
                <a:gd name="connsiteY17" fmla="*/ 137872 h 143009"/>
                <a:gd name="connsiteX18" fmla="*/ 222340 w 462242"/>
                <a:gd name="connsiteY18" fmla="*/ 125925 h 143009"/>
                <a:gd name="connsiteX19" fmla="*/ 225446 w 462242"/>
                <a:gd name="connsiteY19" fmla="*/ 125925 h 143009"/>
                <a:gd name="connsiteX20" fmla="*/ 226283 w 462242"/>
                <a:gd name="connsiteY20" fmla="*/ 128912 h 143009"/>
                <a:gd name="connsiteX21" fmla="*/ 222459 w 462242"/>
                <a:gd name="connsiteY21" fmla="*/ 142293 h 143009"/>
                <a:gd name="connsiteX22" fmla="*/ 338110 w 462242"/>
                <a:gd name="connsiteY22" fmla="*/ 142293 h 143009"/>
                <a:gd name="connsiteX23" fmla="*/ 346234 w 462242"/>
                <a:gd name="connsiteY23" fmla="*/ 126761 h 143009"/>
                <a:gd name="connsiteX24" fmla="*/ 348265 w 462242"/>
                <a:gd name="connsiteY24" fmla="*/ 125208 h 143009"/>
                <a:gd name="connsiteX25" fmla="*/ 350774 w 462242"/>
                <a:gd name="connsiteY25" fmla="*/ 125806 h 143009"/>
                <a:gd name="connsiteX26" fmla="*/ 369890 w 462242"/>
                <a:gd name="connsiteY26" fmla="*/ 142293 h 143009"/>
                <a:gd name="connsiteX27" fmla="*/ 444919 w 462242"/>
                <a:gd name="connsiteY27" fmla="*/ 142293 h 143009"/>
                <a:gd name="connsiteX28" fmla="*/ 456866 w 462242"/>
                <a:gd name="connsiteY28" fmla="*/ 127956 h 143009"/>
                <a:gd name="connsiteX29" fmla="*/ 438826 w 462242"/>
                <a:gd name="connsiteY29" fmla="*/ 119354 h 143009"/>
                <a:gd name="connsiteX30" fmla="*/ 437273 w 462242"/>
                <a:gd name="connsiteY30" fmla="*/ 117084 h 143009"/>
                <a:gd name="connsiteX31" fmla="*/ 438348 w 462242"/>
                <a:gd name="connsiteY31" fmla="*/ 114456 h 143009"/>
                <a:gd name="connsiteX32" fmla="*/ 462243 w 462242"/>
                <a:gd name="connsiteY32" fmla="*/ 95101 h 143009"/>
                <a:gd name="connsiteX33" fmla="*/ 418993 w 462242"/>
                <a:gd name="connsiteY33" fmla="*/ 85304 h 143009"/>
                <a:gd name="connsiteX34" fmla="*/ 416723 w 462242"/>
                <a:gd name="connsiteY34" fmla="*/ 82437 h 143009"/>
                <a:gd name="connsiteX35" fmla="*/ 416723 w 462242"/>
                <a:gd name="connsiteY35" fmla="*/ 72879 h 143009"/>
                <a:gd name="connsiteX36" fmla="*/ 372638 w 462242"/>
                <a:gd name="connsiteY36" fmla="*/ 84826 h 143009"/>
                <a:gd name="connsiteX37" fmla="*/ 370726 w 462242"/>
                <a:gd name="connsiteY37" fmla="*/ 84826 h 143009"/>
                <a:gd name="connsiteX38" fmla="*/ 340141 w 462242"/>
                <a:gd name="connsiteY38" fmla="*/ 71804 h 143009"/>
                <a:gd name="connsiteX39" fmla="*/ 276820 w 462242"/>
                <a:gd name="connsiteY39" fmla="*/ 95698 h 143009"/>
                <a:gd name="connsiteX40" fmla="*/ 274789 w 462242"/>
                <a:gd name="connsiteY40" fmla="*/ 95698 h 143009"/>
                <a:gd name="connsiteX41" fmla="*/ 245398 w 462242"/>
                <a:gd name="connsiteY41" fmla="*/ 84826 h 143009"/>
                <a:gd name="connsiteX42" fmla="*/ 209556 w 462242"/>
                <a:gd name="connsiteY42" fmla="*/ 95698 h 143009"/>
                <a:gd name="connsiteX43" fmla="*/ 206928 w 462242"/>
                <a:gd name="connsiteY43" fmla="*/ 95698 h 143009"/>
                <a:gd name="connsiteX44" fmla="*/ 172758 w 462242"/>
                <a:gd name="connsiteY44" fmla="*/ 70967 h 143009"/>
                <a:gd name="connsiteX45" fmla="*/ 172042 w 462242"/>
                <a:gd name="connsiteY45" fmla="*/ 70131 h 143009"/>
                <a:gd name="connsiteX46" fmla="*/ 158900 w 462242"/>
                <a:gd name="connsiteY46" fmla="*/ 48865 h 143009"/>
                <a:gd name="connsiteX47" fmla="*/ 158900 w 462242"/>
                <a:gd name="connsiteY47" fmla="*/ 45997 h 143009"/>
                <a:gd name="connsiteX48" fmla="*/ 161170 w 462242"/>
                <a:gd name="connsiteY48" fmla="*/ 44325 h 143009"/>
                <a:gd name="connsiteX49" fmla="*/ 175387 w 462242"/>
                <a:gd name="connsiteY49" fmla="*/ 41935 h 143009"/>
                <a:gd name="connsiteX50" fmla="*/ 147550 w 462242"/>
                <a:gd name="connsiteY50" fmla="*/ 28554 h 143009"/>
                <a:gd name="connsiteX51" fmla="*/ 97012 w 462242"/>
                <a:gd name="connsiteY51" fmla="*/ 28554 h 143009"/>
                <a:gd name="connsiteX52" fmla="*/ 94981 w 462242"/>
                <a:gd name="connsiteY52" fmla="*/ 27837 h 14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62242" h="143009">
                  <a:moveTo>
                    <a:pt x="94981" y="27837"/>
                  </a:moveTo>
                  <a:lnTo>
                    <a:pt x="79091" y="13859"/>
                  </a:lnTo>
                  <a:lnTo>
                    <a:pt x="29988" y="0"/>
                  </a:lnTo>
                  <a:lnTo>
                    <a:pt x="0" y="7766"/>
                  </a:lnTo>
                  <a:cubicBezTo>
                    <a:pt x="9688" y="19556"/>
                    <a:pt x="20018" y="30804"/>
                    <a:pt x="30944" y="41457"/>
                  </a:cubicBezTo>
                  <a:cubicBezTo>
                    <a:pt x="34408" y="41457"/>
                    <a:pt x="54838" y="44444"/>
                    <a:pt x="67861" y="45997"/>
                  </a:cubicBezTo>
                  <a:lnTo>
                    <a:pt x="92950" y="41696"/>
                  </a:lnTo>
                  <a:cubicBezTo>
                    <a:pt x="94158" y="41452"/>
                    <a:pt x="95391" y="41974"/>
                    <a:pt x="96057" y="43010"/>
                  </a:cubicBezTo>
                  <a:lnTo>
                    <a:pt x="118876" y="80525"/>
                  </a:lnTo>
                  <a:cubicBezTo>
                    <a:pt x="119414" y="81405"/>
                    <a:pt x="119414" y="82512"/>
                    <a:pt x="118876" y="83393"/>
                  </a:cubicBezTo>
                  <a:lnTo>
                    <a:pt x="113619" y="93667"/>
                  </a:lnTo>
                  <a:lnTo>
                    <a:pt x="108960" y="115531"/>
                  </a:lnTo>
                  <a:lnTo>
                    <a:pt x="132854" y="142054"/>
                  </a:lnTo>
                  <a:lnTo>
                    <a:pt x="147669" y="129031"/>
                  </a:lnTo>
                  <a:cubicBezTo>
                    <a:pt x="148237" y="128464"/>
                    <a:pt x="149017" y="128160"/>
                    <a:pt x="149820" y="128195"/>
                  </a:cubicBezTo>
                  <a:cubicBezTo>
                    <a:pt x="150609" y="128281"/>
                    <a:pt x="151336" y="128665"/>
                    <a:pt x="151851" y="129270"/>
                  </a:cubicBezTo>
                  <a:lnTo>
                    <a:pt x="163798" y="143010"/>
                  </a:lnTo>
                  <a:lnTo>
                    <a:pt x="191158" y="137872"/>
                  </a:lnTo>
                  <a:lnTo>
                    <a:pt x="222340" y="125925"/>
                  </a:lnTo>
                  <a:cubicBezTo>
                    <a:pt x="223307" y="125394"/>
                    <a:pt x="224479" y="125394"/>
                    <a:pt x="225446" y="125925"/>
                  </a:cubicBezTo>
                  <a:cubicBezTo>
                    <a:pt x="226286" y="126671"/>
                    <a:pt x="226613" y="127838"/>
                    <a:pt x="226283" y="128912"/>
                  </a:cubicBezTo>
                  <a:lnTo>
                    <a:pt x="222459" y="142293"/>
                  </a:lnTo>
                  <a:lnTo>
                    <a:pt x="338110" y="142293"/>
                  </a:lnTo>
                  <a:lnTo>
                    <a:pt x="346234" y="126761"/>
                  </a:lnTo>
                  <a:cubicBezTo>
                    <a:pt x="346614" y="125941"/>
                    <a:pt x="347374" y="125360"/>
                    <a:pt x="348265" y="125208"/>
                  </a:cubicBezTo>
                  <a:cubicBezTo>
                    <a:pt x="349148" y="124955"/>
                    <a:pt x="350100" y="125182"/>
                    <a:pt x="350774" y="125806"/>
                  </a:cubicBezTo>
                  <a:lnTo>
                    <a:pt x="369890" y="142293"/>
                  </a:lnTo>
                  <a:lnTo>
                    <a:pt x="444919" y="142293"/>
                  </a:lnTo>
                  <a:lnTo>
                    <a:pt x="456866" y="127956"/>
                  </a:lnTo>
                  <a:lnTo>
                    <a:pt x="438826" y="119354"/>
                  </a:lnTo>
                  <a:cubicBezTo>
                    <a:pt x="437922" y="118950"/>
                    <a:pt x="437322" y="118073"/>
                    <a:pt x="437273" y="117084"/>
                  </a:cubicBezTo>
                  <a:cubicBezTo>
                    <a:pt x="437116" y="116076"/>
                    <a:pt x="437530" y="115064"/>
                    <a:pt x="438348" y="114456"/>
                  </a:cubicBezTo>
                  <a:lnTo>
                    <a:pt x="462243" y="95101"/>
                  </a:lnTo>
                  <a:lnTo>
                    <a:pt x="418993" y="85304"/>
                  </a:lnTo>
                  <a:cubicBezTo>
                    <a:pt x="417695" y="84942"/>
                    <a:pt x="416778" y="83784"/>
                    <a:pt x="416723" y="82437"/>
                  </a:cubicBezTo>
                  <a:lnTo>
                    <a:pt x="416723" y="72879"/>
                  </a:lnTo>
                  <a:lnTo>
                    <a:pt x="372638" y="84826"/>
                  </a:lnTo>
                  <a:cubicBezTo>
                    <a:pt x="372013" y="85005"/>
                    <a:pt x="371351" y="85005"/>
                    <a:pt x="370726" y="84826"/>
                  </a:cubicBezTo>
                  <a:lnTo>
                    <a:pt x="340141" y="71804"/>
                  </a:lnTo>
                  <a:lnTo>
                    <a:pt x="276820" y="95698"/>
                  </a:lnTo>
                  <a:cubicBezTo>
                    <a:pt x="276164" y="95936"/>
                    <a:pt x="275445" y="95936"/>
                    <a:pt x="274789" y="95698"/>
                  </a:cubicBezTo>
                  <a:lnTo>
                    <a:pt x="245398" y="84826"/>
                  </a:lnTo>
                  <a:lnTo>
                    <a:pt x="209556" y="95698"/>
                  </a:lnTo>
                  <a:cubicBezTo>
                    <a:pt x="208727" y="96104"/>
                    <a:pt x="207757" y="96104"/>
                    <a:pt x="206928" y="95698"/>
                  </a:cubicBezTo>
                  <a:lnTo>
                    <a:pt x="172758" y="70967"/>
                  </a:lnTo>
                  <a:cubicBezTo>
                    <a:pt x="172758" y="70967"/>
                    <a:pt x="172161" y="70967"/>
                    <a:pt x="172042" y="70131"/>
                  </a:cubicBezTo>
                  <a:lnTo>
                    <a:pt x="158900" y="48865"/>
                  </a:lnTo>
                  <a:cubicBezTo>
                    <a:pt x="158432" y="47966"/>
                    <a:pt x="158432" y="46896"/>
                    <a:pt x="158900" y="45997"/>
                  </a:cubicBezTo>
                  <a:cubicBezTo>
                    <a:pt x="159360" y="45121"/>
                    <a:pt x="160197" y="44504"/>
                    <a:pt x="161170" y="44325"/>
                  </a:cubicBezTo>
                  <a:lnTo>
                    <a:pt x="175387" y="41935"/>
                  </a:lnTo>
                  <a:lnTo>
                    <a:pt x="147550" y="28554"/>
                  </a:lnTo>
                  <a:lnTo>
                    <a:pt x="97012" y="28554"/>
                  </a:lnTo>
                  <a:cubicBezTo>
                    <a:pt x="96273" y="28555"/>
                    <a:pt x="95556" y="28302"/>
                    <a:pt x="94981" y="2783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15" name="Полилиния: фигура 2438">
              <a:extLst>
                <a:ext uri="{FF2B5EF4-FFF2-40B4-BE49-F238E27FC236}">
                  <a16:creationId xmlns:a16="http://schemas.microsoft.com/office/drawing/2014/main" id="{1A44643F-4934-405F-BB12-0E0AF8AFFF5E}"/>
                </a:ext>
              </a:extLst>
            </p:cNvPr>
            <p:cNvSpPr/>
            <p:nvPr/>
          </p:nvSpPr>
          <p:spPr>
            <a:xfrm>
              <a:off x="2057916" y="1796940"/>
              <a:ext cx="197250" cy="92591"/>
            </a:xfrm>
            <a:custGeom>
              <a:avLst/>
              <a:gdLst>
                <a:gd name="connsiteX0" fmla="*/ 53883 w 197250"/>
                <a:gd name="connsiteY0" fmla="*/ 71684 h 92591"/>
                <a:gd name="connsiteX1" fmla="*/ 53883 w 197250"/>
                <a:gd name="connsiteY1" fmla="*/ 71684 h 92591"/>
                <a:gd name="connsiteX2" fmla="*/ 56272 w 197250"/>
                <a:gd name="connsiteY2" fmla="*/ 73118 h 92591"/>
                <a:gd name="connsiteX3" fmla="*/ 68219 w 197250"/>
                <a:gd name="connsiteY3" fmla="*/ 92592 h 92591"/>
                <a:gd name="connsiteX4" fmla="*/ 88291 w 197250"/>
                <a:gd name="connsiteY4" fmla="*/ 63201 h 92591"/>
                <a:gd name="connsiteX5" fmla="*/ 89247 w 197250"/>
                <a:gd name="connsiteY5" fmla="*/ 62246 h 92591"/>
                <a:gd name="connsiteX6" fmla="*/ 135483 w 197250"/>
                <a:gd name="connsiteY6" fmla="*/ 35842 h 92591"/>
                <a:gd name="connsiteX7" fmla="*/ 137992 w 197250"/>
                <a:gd name="connsiteY7" fmla="*/ 35842 h 92591"/>
                <a:gd name="connsiteX8" fmla="*/ 139664 w 197250"/>
                <a:gd name="connsiteY8" fmla="*/ 37634 h 92591"/>
                <a:gd name="connsiteX9" fmla="*/ 150178 w 197250"/>
                <a:gd name="connsiteY9" fmla="*/ 66069 h 92591"/>
                <a:gd name="connsiteX10" fmla="*/ 167382 w 197250"/>
                <a:gd name="connsiteY10" fmla="*/ 45639 h 92591"/>
                <a:gd name="connsiteX11" fmla="*/ 167382 w 197250"/>
                <a:gd name="connsiteY11" fmla="*/ 45041 h 92591"/>
                <a:gd name="connsiteX12" fmla="*/ 197251 w 197250"/>
                <a:gd name="connsiteY12" fmla="*/ 26045 h 92591"/>
                <a:gd name="connsiteX13" fmla="*/ 174670 w 197250"/>
                <a:gd name="connsiteY13" fmla="*/ 0 h 92591"/>
                <a:gd name="connsiteX14" fmla="*/ 167860 w 197250"/>
                <a:gd name="connsiteY14" fmla="*/ 8961 h 92591"/>
                <a:gd name="connsiteX15" fmla="*/ 165471 w 197250"/>
                <a:gd name="connsiteY15" fmla="*/ 10036 h 92591"/>
                <a:gd name="connsiteX16" fmla="*/ 114694 w 197250"/>
                <a:gd name="connsiteY16" fmla="*/ 9199 h 92591"/>
                <a:gd name="connsiteX17" fmla="*/ 67861 w 197250"/>
                <a:gd name="connsiteY17" fmla="*/ 41816 h 92591"/>
                <a:gd name="connsiteX18" fmla="*/ 13023 w 197250"/>
                <a:gd name="connsiteY18" fmla="*/ 65710 h 92591"/>
                <a:gd name="connsiteX19" fmla="*/ 0 w 197250"/>
                <a:gd name="connsiteY19" fmla="*/ 80047 h 92591"/>
                <a:gd name="connsiteX20" fmla="*/ 40263 w 197250"/>
                <a:gd name="connsiteY20" fmla="*/ 89247 h 92591"/>
                <a:gd name="connsiteX21" fmla="*/ 51374 w 197250"/>
                <a:gd name="connsiteY21" fmla="*/ 73237 h 92591"/>
                <a:gd name="connsiteX22" fmla="*/ 53883 w 197250"/>
                <a:gd name="connsiteY22" fmla="*/ 71684 h 9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250" h="92591">
                  <a:moveTo>
                    <a:pt x="53883" y="71684"/>
                  </a:moveTo>
                  <a:lnTo>
                    <a:pt x="53883" y="71684"/>
                  </a:lnTo>
                  <a:cubicBezTo>
                    <a:pt x="54873" y="71717"/>
                    <a:pt x="55777" y="72259"/>
                    <a:pt x="56272" y="73118"/>
                  </a:cubicBezTo>
                  <a:lnTo>
                    <a:pt x="68219" y="92592"/>
                  </a:lnTo>
                  <a:lnTo>
                    <a:pt x="88291" y="63201"/>
                  </a:lnTo>
                  <a:lnTo>
                    <a:pt x="89247" y="62246"/>
                  </a:lnTo>
                  <a:lnTo>
                    <a:pt x="135483" y="35842"/>
                  </a:lnTo>
                  <a:cubicBezTo>
                    <a:pt x="136292" y="35540"/>
                    <a:pt x="137183" y="35540"/>
                    <a:pt x="137992" y="35842"/>
                  </a:cubicBezTo>
                  <a:cubicBezTo>
                    <a:pt x="138771" y="36185"/>
                    <a:pt x="139376" y="36833"/>
                    <a:pt x="139664" y="37634"/>
                  </a:cubicBezTo>
                  <a:lnTo>
                    <a:pt x="150178" y="66069"/>
                  </a:lnTo>
                  <a:lnTo>
                    <a:pt x="167382" y="45639"/>
                  </a:lnTo>
                  <a:lnTo>
                    <a:pt x="167382" y="45041"/>
                  </a:lnTo>
                  <a:lnTo>
                    <a:pt x="197251" y="26045"/>
                  </a:lnTo>
                  <a:lnTo>
                    <a:pt x="174670" y="0"/>
                  </a:lnTo>
                  <a:lnTo>
                    <a:pt x="167860" y="8961"/>
                  </a:lnTo>
                  <a:cubicBezTo>
                    <a:pt x="167297" y="9700"/>
                    <a:pt x="166398" y="10105"/>
                    <a:pt x="165471" y="10036"/>
                  </a:cubicBezTo>
                  <a:lnTo>
                    <a:pt x="114694" y="9199"/>
                  </a:lnTo>
                  <a:lnTo>
                    <a:pt x="67861" y="41816"/>
                  </a:lnTo>
                  <a:lnTo>
                    <a:pt x="13023" y="65710"/>
                  </a:lnTo>
                  <a:lnTo>
                    <a:pt x="0" y="80047"/>
                  </a:lnTo>
                  <a:lnTo>
                    <a:pt x="40263" y="89247"/>
                  </a:lnTo>
                  <a:lnTo>
                    <a:pt x="51374" y="73237"/>
                  </a:lnTo>
                  <a:cubicBezTo>
                    <a:pt x="51924" y="72359"/>
                    <a:pt x="52851" y="71785"/>
                    <a:pt x="53883" y="7168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16" name="Полилиния: фигура 2439">
              <a:extLst>
                <a:ext uri="{FF2B5EF4-FFF2-40B4-BE49-F238E27FC236}">
                  <a16:creationId xmlns:a16="http://schemas.microsoft.com/office/drawing/2014/main" id="{3F9980EF-7A40-4CBA-BAAB-49C5ED1516FA}"/>
                </a:ext>
              </a:extLst>
            </p:cNvPr>
            <p:cNvSpPr/>
            <p:nvPr/>
          </p:nvSpPr>
          <p:spPr>
            <a:xfrm>
              <a:off x="2195549" y="1837919"/>
              <a:ext cx="322578" cy="143726"/>
            </a:xfrm>
            <a:custGeom>
              <a:avLst/>
              <a:gdLst>
                <a:gd name="connsiteX0" fmla="*/ 216964 w 322578"/>
                <a:gd name="connsiteY0" fmla="*/ 43608 h 143726"/>
                <a:gd name="connsiteX1" fmla="*/ 216964 w 322578"/>
                <a:gd name="connsiteY1" fmla="*/ 47192 h 143726"/>
                <a:gd name="connsiteX2" fmla="*/ 208601 w 322578"/>
                <a:gd name="connsiteY2" fmla="*/ 57228 h 143726"/>
                <a:gd name="connsiteX3" fmla="*/ 223893 w 322578"/>
                <a:gd name="connsiteY3" fmla="*/ 75149 h 143726"/>
                <a:gd name="connsiteX4" fmla="*/ 223893 w 322578"/>
                <a:gd name="connsiteY4" fmla="*/ 78494 h 143726"/>
                <a:gd name="connsiteX5" fmla="*/ 221026 w 322578"/>
                <a:gd name="connsiteY5" fmla="*/ 80167 h 143726"/>
                <a:gd name="connsiteX6" fmla="*/ 161289 w 322578"/>
                <a:gd name="connsiteY6" fmla="*/ 73715 h 143726"/>
                <a:gd name="connsiteX7" fmla="*/ 159258 w 322578"/>
                <a:gd name="connsiteY7" fmla="*/ 72640 h 143726"/>
                <a:gd name="connsiteX8" fmla="*/ 133571 w 322578"/>
                <a:gd name="connsiteY8" fmla="*/ 40621 h 143726"/>
                <a:gd name="connsiteX9" fmla="*/ 101911 w 322578"/>
                <a:gd name="connsiteY9" fmla="*/ 40621 h 143726"/>
                <a:gd name="connsiteX10" fmla="*/ 99044 w 322578"/>
                <a:gd name="connsiteY10" fmla="*/ 38709 h 143726"/>
                <a:gd name="connsiteX11" fmla="*/ 92950 w 322578"/>
                <a:gd name="connsiteY11" fmla="*/ 22461 h 143726"/>
                <a:gd name="connsiteX12" fmla="*/ 54360 w 322578"/>
                <a:gd name="connsiteY12" fmla="*/ 24253 h 143726"/>
                <a:gd name="connsiteX13" fmla="*/ 64277 w 322578"/>
                <a:gd name="connsiteY13" fmla="*/ 36200 h 143726"/>
                <a:gd name="connsiteX14" fmla="*/ 64037 w 322578"/>
                <a:gd name="connsiteY14" fmla="*/ 40418 h 143726"/>
                <a:gd name="connsiteX15" fmla="*/ 62724 w 322578"/>
                <a:gd name="connsiteY15" fmla="*/ 41099 h 143726"/>
                <a:gd name="connsiteX16" fmla="*/ 32855 w 322578"/>
                <a:gd name="connsiteY16" fmla="*/ 48506 h 143726"/>
                <a:gd name="connsiteX17" fmla="*/ 22461 w 322578"/>
                <a:gd name="connsiteY17" fmla="*/ 60454 h 143726"/>
                <a:gd name="connsiteX18" fmla="*/ 37276 w 322578"/>
                <a:gd name="connsiteY18" fmla="*/ 74910 h 143726"/>
                <a:gd name="connsiteX19" fmla="*/ 37993 w 322578"/>
                <a:gd name="connsiteY19" fmla="*/ 77897 h 143726"/>
                <a:gd name="connsiteX20" fmla="*/ 35723 w 322578"/>
                <a:gd name="connsiteY20" fmla="*/ 79928 h 143726"/>
                <a:gd name="connsiteX21" fmla="*/ 3704 w 322578"/>
                <a:gd name="connsiteY21" fmla="*/ 86021 h 143726"/>
                <a:gd name="connsiteX22" fmla="*/ 0 w 322578"/>
                <a:gd name="connsiteY22" fmla="*/ 98566 h 143726"/>
                <a:gd name="connsiteX23" fmla="*/ 40740 w 322578"/>
                <a:gd name="connsiteY23" fmla="*/ 110632 h 143726"/>
                <a:gd name="connsiteX24" fmla="*/ 64635 w 322578"/>
                <a:gd name="connsiteY24" fmla="*/ 113619 h 143726"/>
                <a:gd name="connsiteX25" fmla="*/ 86260 w 322578"/>
                <a:gd name="connsiteY25" fmla="*/ 94145 h 143726"/>
                <a:gd name="connsiteX26" fmla="*/ 89247 w 322578"/>
                <a:gd name="connsiteY26" fmla="*/ 93548 h 143726"/>
                <a:gd name="connsiteX27" fmla="*/ 129270 w 322578"/>
                <a:gd name="connsiteY27" fmla="*/ 107526 h 143726"/>
                <a:gd name="connsiteX28" fmla="*/ 131301 w 322578"/>
                <a:gd name="connsiteY28" fmla="*/ 110035 h 143726"/>
                <a:gd name="connsiteX29" fmla="*/ 129748 w 322578"/>
                <a:gd name="connsiteY29" fmla="*/ 112902 h 143726"/>
                <a:gd name="connsiteX30" fmla="*/ 89725 w 322578"/>
                <a:gd name="connsiteY30" fmla="*/ 135005 h 143726"/>
                <a:gd name="connsiteX31" fmla="*/ 105615 w 322578"/>
                <a:gd name="connsiteY31" fmla="*/ 143727 h 143726"/>
                <a:gd name="connsiteX32" fmla="*/ 154240 w 322578"/>
                <a:gd name="connsiteY32" fmla="*/ 143727 h 143726"/>
                <a:gd name="connsiteX33" fmla="*/ 188290 w 322578"/>
                <a:gd name="connsiteY33" fmla="*/ 119832 h 143726"/>
                <a:gd name="connsiteX34" fmla="*/ 189365 w 322578"/>
                <a:gd name="connsiteY34" fmla="*/ 119832 h 143726"/>
                <a:gd name="connsiteX35" fmla="*/ 235124 w 322578"/>
                <a:gd name="connsiteY35" fmla="*/ 109199 h 143726"/>
                <a:gd name="connsiteX36" fmla="*/ 304418 w 322578"/>
                <a:gd name="connsiteY36" fmla="*/ 109199 h 143726"/>
                <a:gd name="connsiteX37" fmla="*/ 322578 w 322578"/>
                <a:gd name="connsiteY37" fmla="*/ 62126 h 143726"/>
                <a:gd name="connsiteX38" fmla="*/ 294144 w 322578"/>
                <a:gd name="connsiteY38" fmla="*/ 50179 h 143726"/>
                <a:gd name="connsiteX39" fmla="*/ 285303 w 322578"/>
                <a:gd name="connsiteY39" fmla="*/ 69653 h 143726"/>
                <a:gd name="connsiteX40" fmla="*/ 283272 w 322578"/>
                <a:gd name="connsiteY40" fmla="*/ 71326 h 143726"/>
                <a:gd name="connsiteX41" fmla="*/ 280763 w 322578"/>
                <a:gd name="connsiteY41" fmla="*/ 71326 h 143726"/>
                <a:gd name="connsiteX42" fmla="*/ 253881 w 322578"/>
                <a:gd name="connsiteY42" fmla="*/ 49104 h 143726"/>
                <a:gd name="connsiteX43" fmla="*/ 252806 w 322578"/>
                <a:gd name="connsiteY43" fmla="*/ 47550 h 143726"/>
                <a:gd name="connsiteX44" fmla="*/ 244084 w 322578"/>
                <a:gd name="connsiteY44" fmla="*/ 9319 h 143726"/>
                <a:gd name="connsiteX45" fmla="*/ 229986 w 322578"/>
                <a:gd name="connsiteY45" fmla="*/ 0 h 143726"/>
                <a:gd name="connsiteX46" fmla="*/ 200118 w 322578"/>
                <a:gd name="connsiteY46" fmla="*/ 22580 h 14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2578" h="143726">
                  <a:moveTo>
                    <a:pt x="216964" y="43608"/>
                  </a:moveTo>
                  <a:cubicBezTo>
                    <a:pt x="217723" y="44682"/>
                    <a:pt x="217723" y="46118"/>
                    <a:pt x="216964" y="47192"/>
                  </a:cubicBezTo>
                  <a:lnTo>
                    <a:pt x="208601" y="57228"/>
                  </a:lnTo>
                  <a:lnTo>
                    <a:pt x="223893" y="75149"/>
                  </a:lnTo>
                  <a:cubicBezTo>
                    <a:pt x="224611" y="76148"/>
                    <a:pt x="224611" y="77495"/>
                    <a:pt x="223893" y="78494"/>
                  </a:cubicBezTo>
                  <a:cubicBezTo>
                    <a:pt x="223341" y="79558"/>
                    <a:pt x="222225" y="80209"/>
                    <a:pt x="221026" y="80167"/>
                  </a:cubicBezTo>
                  <a:lnTo>
                    <a:pt x="161289" y="73715"/>
                  </a:lnTo>
                  <a:cubicBezTo>
                    <a:pt x="160506" y="73608"/>
                    <a:pt x="159787" y="73227"/>
                    <a:pt x="159258" y="72640"/>
                  </a:cubicBezTo>
                  <a:lnTo>
                    <a:pt x="133571" y="40621"/>
                  </a:lnTo>
                  <a:lnTo>
                    <a:pt x="101911" y="40621"/>
                  </a:lnTo>
                  <a:cubicBezTo>
                    <a:pt x="100647" y="40655"/>
                    <a:pt x="99498" y="39889"/>
                    <a:pt x="99044" y="38709"/>
                  </a:cubicBezTo>
                  <a:lnTo>
                    <a:pt x="92950" y="22461"/>
                  </a:lnTo>
                  <a:lnTo>
                    <a:pt x="54360" y="24253"/>
                  </a:lnTo>
                  <a:lnTo>
                    <a:pt x="64277" y="36200"/>
                  </a:lnTo>
                  <a:cubicBezTo>
                    <a:pt x="65375" y="37431"/>
                    <a:pt x="65268" y="39319"/>
                    <a:pt x="64037" y="40418"/>
                  </a:cubicBezTo>
                  <a:cubicBezTo>
                    <a:pt x="63664" y="40751"/>
                    <a:pt x="63212" y="40986"/>
                    <a:pt x="62724" y="41099"/>
                  </a:cubicBezTo>
                  <a:lnTo>
                    <a:pt x="32855" y="48506"/>
                  </a:lnTo>
                  <a:lnTo>
                    <a:pt x="22461" y="60454"/>
                  </a:lnTo>
                  <a:lnTo>
                    <a:pt x="37276" y="74910"/>
                  </a:lnTo>
                  <a:cubicBezTo>
                    <a:pt x="38101" y="75667"/>
                    <a:pt x="38384" y="76848"/>
                    <a:pt x="37993" y="77897"/>
                  </a:cubicBezTo>
                  <a:cubicBezTo>
                    <a:pt x="37745" y="78988"/>
                    <a:pt x="36834" y="79803"/>
                    <a:pt x="35723" y="79928"/>
                  </a:cubicBezTo>
                  <a:lnTo>
                    <a:pt x="3704" y="86021"/>
                  </a:lnTo>
                  <a:lnTo>
                    <a:pt x="0" y="98566"/>
                  </a:lnTo>
                  <a:lnTo>
                    <a:pt x="40740" y="110632"/>
                  </a:lnTo>
                  <a:lnTo>
                    <a:pt x="64635" y="113619"/>
                  </a:lnTo>
                  <a:lnTo>
                    <a:pt x="86260" y="94145"/>
                  </a:lnTo>
                  <a:cubicBezTo>
                    <a:pt x="87071" y="93415"/>
                    <a:pt x="88217" y="93186"/>
                    <a:pt x="89247" y="93548"/>
                  </a:cubicBezTo>
                  <a:lnTo>
                    <a:pt x="129270" y="107526"/>
                  </a:lnTo>
                  <a:cubicBezTo>
                    <a:pt x="130380" y="107893"/>
                    <a:pt x="131173" y="108873"/>
                    <a:pt x="131301" y="110035"/>
                  </a:cubicBezTo>
                  <a:cubicBezTo>
                    <a:pt x="131367" y="111208"/>
                    <a:pt x="130766" y="112317"/>
                    <a:pt x="129748" y="112902"/>
                  </a:cubicBezTo>
                  <a:lnTo>
                    <a:pt x="89725" y="135005"/>
                  </a:lnTo>
                  <a:lnTo>
                    <a:pt x="105615" y="143727"/>
                  </a:lnTo>
                  <a:lnTo>
                    <a:pt x="154240" y="143727"/>
                  </a:lnTo>
                  <a:lnTo>
                    <a:pt x="188290" y="119832"/>
                  </a:lnTo>
                  <a:lnTo>
                    <a:pt x="189365" y="119832"/>
                  </a:lnTo>
                  <a:lnTo>
                    <a:pt x="235124" y="109199"/>
                  </a:lnTo>
                  <a:lnTo>
                    <a:pt x="304418" y="109199"/>
                  </a:lnTo>
                  <a:lnTo>
                    <a:pt x="322578" y="62126"/>
                  </a:lnTo>
                  <a:lnTo>
                    <a:pt x="294144" y="50179"/>
                  </a:lnTo>
                  <a:lnTo>
                    <a:pt x="285303" y="69653"/>
                  </a:lnTo>
                  <a:cubicBezTo>
                    <a:pt x="284973" y="70534"/>
                    <a:pt x="284199" y="71171"/>
                    <a:pt x="283272" y="71326"/>
                  </a:cubicBezTo>
                  <a:cubicBezTo>
                    <a:pt x="282484" y="71730"/>
                    <a:pt x="281550" y="71730"/>
                    <a:pt x="280763" y="71326"/>
                  </a:cubicBezTo>
                  <a:lnTo>
                    <a:pt x="253881" y="49104"/>
                  </a:lnTo>
                  <a:cubicBezTo>
                    <a:pt x="253324" y="48756"/>
                    <a:pt x="252936" y="48194"/>
                    <a:pt x="252806" y="47550"/>
                  </a:cubicBezTo>
                  <a:lnTo>
                    <a:pt x="244084" y="9319"/>
                  </a:lnTo>
                  <a:lnTo>
                    <a:pt x="229986" y="0"/>
                  </a:lnTo>
                  <a:lnTo>
                    <a:pt x="200118" y="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17" name="Полилиния: фигура 2440">
              <a:extLst>
                <a:ext uri="{FF2B5EF4-FFF2-40B4-BE49-F238E27FC236}">
                  <a16:creationId xmlns:a16="http://schemas.microsoft.com/office/drawing/2014/main" id="{C8D46C64-D942-4E86-8A3D-60503D5FBB7B}"/>
                </a:ext>
              </a:extLst>
            </p:cNvPr>
            <p:cNvSpPr/>
            <p:nvPr/>
          </p:nvSpPr>
          <p:spPr>
            <a:xfrm>
              <a:off x="2792199" y="1997058"/>
              <a:ext cx="145877" cy="105733"/>
            </a:xfrm>
            <a:custGeom>
              <a:avLst/>
              <a:gdLst>
                <a:gd name="connsiteX0" fmla="*/ 94026 w 145877"/>
                <a:gd name="connsiteY0" fmla="*/ 17563 h 105733"/>
                <a:gd name="connsiteX1" fmla="*/ 92234 w 145877"/>
                <a:gd name="connsiteY1" fmla="*/ 17563 h 105733"/>
                <a:gd name="connsiteX2" fmla="*/ 60215 w 145877"/>
                <a:gd name="connsiteY2" fmla="*/ 0 h 105733"/>
                <a:gd name="connsiteX3" fmla="*/ 13859 w 145877"/>
                <a:gd name="connsiteY3" fmla="*/ 9438 h 105733"/>
                <a:gd name="connsiteX4" fmla="*/ 0 w 145877"/>
                <a:gd name="connsiteY4" fmla="*/ 69175 h 105733"/>
                <a:gd name="connsiteX5" fmla="*/ 20310 w 145877"/>
                <a:gd name="connsiteY5" fmla="*/ 105734 h 105733"/>
                <a:gd name="connsiteX6" fmla="*/ 45758 w 145877"/>
                <a:gd name="connsiteY6" fmla="*/ 105734 h 105733"/>
                <a:gd name="connsiteX7" fmla="*/ 38948 w 145877"/>
                <a:gd name="connsiteY7" fmla="*/ 71087 h 105733"/>
                <a:gd name="connsiteX8" fmla="*/ 39785 w 145877"/>
                <a:gd name="connsiteY8" fmla="*/ 68339 h 105733"/>
                <a:gd name="connsiteX9" fmla="*/ 42533 w 145877"/>
                <a:gd name="connsiteY9" fmla="*/ 67503 h 105733"/>
                <a:gd name="connsiteX10" fmla="*/ 96296 w 145877"/>
                <a:gd name="connsiteY10" fmla="*/ 79450 h 105733"/>
                <a:gd name="connsiteX11" fmla="*/ 145877 w 145877"/>
                <a:gd name="connsiteY11" fmla="*/ 11708 h 10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77" h="105733">
                  <a:moveTo>
                    <a:pt x="94026" y="17563"/>
                  </a:moveTo>
                  <a:cubicBezTo>
                    <a:pt x="93449" y="17783"/>
                    <a:pt x="92810" y="17783"/>
                    <a:pt x="92234" y="17563"/>
                  </a:cubicBezTo>
                  <a:lnTo>
                    <a:pt x="60215" y="0"/>
                  </a:lnTo>
                  <a:lnTo>
                    <a:pt x="13859" y="9438"/>
                  </a:lnTo>
                  <a:lnTo>
                    <a:pt x="0" y="69175"/>
                  </a:lnTo>
                  <a:lnTo>
                    <a:pt x="20310" y="105734"/>
                  </a:lnTo>
                  <a:lnTo>
                    <a:pt x="45758" y="105734"/>
                  </a:lnTo>
                  <a:lnTo>
                    <a:pt x="38948" y="71087"/>
                  </a:lnTo>
                  <a:cubicBezTo>
                    <a:pt x="38715" y="70087"/>
                    <a:pt x="39034" y="69039"/>
                    <a:pt x="39785" y="68339"/>
                  </a:cubicBezTo>
                  <a:cubicBezTo>
                    <a:pt x="40519" y="67645"/>
                    <a:pt x="41536" y="67336"/>
                    <a:pt x="42533" y="67503"/>
                  </a:cubicBezTo>
                  <a:lnTo>
                    <a:pt x="96296" y="79450"/>
                  </a:lnTo>
                  <a:lnTo>
                    <a:pt x="145877" y="117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18" name="Полилиния: фигура 2441">
              <a:extLst>
                <a:ext uri="{FF2B5EF4-FFF2-40B4-BE49-F238E27FC236}">
                  <a16:creationId xmlns:a16="http://schemas.microsoft.com/office/drawing/2014/main" id="{67FB9FEB-EC7D-41F6-84AC-C5AC34656D5F}"/>
                </a:ext>
              </a:extLst>
            </p:cNvPr>
            <p:cNvSpPr/>
            <p:nvPr/>
          </p:nvSpPr>
          <p:spPr>
            <a:xfrm>
              <a:off x="2554328" y="1849150"/>
              <a:ext cx="186617" cy="102986"/>
            </a:xfrm>
            <a:custGeom>
              <a:avLst/>
              <a:gdLst>
                <a:gd name="connsiteX0" fmla="*/ 14098 w 186617"/>
                <a:gd name="connsiteY0" fmla="*/ 3943 h 102986"/>
                <a:gd name="connsiteX1" fmla="*/ 0 w 186617"/>
                <a:gd name="connsiteY1" fmla="*/ 3943 h 102986"/>
                <a:gd name="connsiteX2" fmla="*/ 15412 w 186617"/>
                <a:gd name="connsiteY2" fmla="*/ 44205 h 102986"/>
                <a:gd name="connsiteX3" fmla="*/ 45758 w 186617"/>
                <a:gd name="connsiteY3" fmla="*/ 69414 h 102986"/>
                <a:gd name="connsiteX4" fmla="*/ 80406 w 186617"/>
                <a:gd name="connsiteY4" fmla="*/ 70131 h 102986"/>
                <a:gd name="connsiteX5" fmla="*/ 122460 w 186617"/>
                <a:gd name="connsiteY5" fmla="*/ 56630 h 102986"/>
                <a:gd name="connsiteX6" fmla="*/ 125686 w 186617"/>
                <a:gd name="connsiteY6" fmla="*/ 57586 h 102986"/>
                <a:gd name="connsiteX7" fmla="*/ 125686 w 186617"/>
                <a:gd name="connsiteY7" fmla="*/ 60931 h 102986"/>
                <a:gd name="connsiteX8" fmla="*/ 112783 w 186617"/>
                <a:gd name="connsiteY8" fmla="*/ 84826 h 102986"/>
                <a:gd name="connsiteX9" fmla="*/ 118398 w 186617"/>
                <a:gd name="connsiteY9" fmla="*/ 102986 h 102986"/>
                <a:gd name="connsiteX10" fmla="*/ 179808 w 186617"/>
                <a:gd name="connsiteY10" fmla="*/ 97132 h 102986"/>
                <a:gd name="connsiteX11" fmla="*/ 174670 w 186617"/>
                <a:gd name="connsiteY11" fmla="*/ 77180 h 102986"/>
                <a:gd name="connsiteX12" fmla="*/ 174670 w 186617"/>
                <a:gd name="connsiteY12" fmla="*/ 75149 h 102986"/>
                <a:gd name="connsiteX13" fmla="*/ 186618 w 186617"/>
                <a:gd name="connsiteY13" fmla="*/ 51254 h 102986"/>
                <a:gd name="connsiteX14" fmla="*/ 183750 w 186617"/>
                <a:gd name="connsiteY14" fmla="*/ 7527 h 102986"/>
                <a:gd name="connsiteX15" fmla="*/ 157347 w 186617"/>
                <a:gd name="connsiteY15" fmla="*/ 0 h 102986"/>
                <a:gd name="connsiteX16" fmla="*/ 148864 w 186617"/>
                <a:gd name="connsiteY16" fmla="*/ 14695 h 102986"/>
                <a:gd name="connsiteX17" fmla="*/ 146952 w 186617"/>
                <a:gd name="connsiteY17" fmla="*/ 16129 h 102986"/>
                <a:gd name="connsiteX18" fmla="*/ 144563 w 186617"/>
                <a:gd name="connsiteY18" fmla="*/ 16129 h 102986"/>
                <a:gd name="connsiteX19" fmla="*/ 129629 w 186617"/>
                <a:gd name="connsiteY19" fmla="*/ 5496 h 102986"/>
                <a:gd name="connsiteX20" fmla="*/ 110513 w 186617"/>
                <a:gd name="connsiteY20" fmla="*/ 5496 h 102986"/>
                <a:gd name="connsiteX21" fmla="*/ 111230 w 186617"/>
                <a:gd name="connsiteY21" fmla="*/ 28076 h 102986"/>
                <a:gd name="connsiteX22" fmla="*/ 109677 w 186617"/>
                <a:gd name="connsiteY22" fmla="*/ 30705 h 102986"/>
                <a:gd name="connsiteX23" fmla="*/ 106570 w 186617"/>
                <a:gd name="connsiteY23" fmla="*/ 30705 h 102986"/>
                <a:gd name="connsiteX24" fmla="*/ 82676 w 186617"/>
                <a:gd name="connsiteY24" fmla="*/ 14456 h 102986"/>
                <a:gd name="connsiteX25" fmla="*/ 69773 w 186617"/>
                <a:gd name="connsiteY25" fmla="*/ 15054 h 102986"/>
                <a:gd name="connsiteX26" fmla="*/ 78733 w 186617"/>
                <a:gd name="connsiteY26" fmla="*/ 38351 h 102986"/>
                <a:gd name="connsiteX27" fmla="*/ 78733 w 186617"/>
                <a:gd name="connsiteY27" fmla="*/ 41218 h 102986"/>
                <a:gd name="connsiteX28" fmla="*/ 71206 w 186617"/>
                <a:gd name="connsiteY28" fmla="*/ 51851 h 102986"/>
                <a:gd name="connsiteX29" fmla="*/ 69056 w 186617"/>
                <a:gd name="connsiteY29" fmla="*/ 53166 h 102986"/>
                <a:gd name="connsiteX30" fmla="*/ 66666 w 186617"/>
                <a:gd name="connsiteY30" fmla="*/ 52210 h 102986"/>
                <a:gd name="connsiteX31" fmla="*/ 42772 w 186617"/>
                <a:gd name="connsiteY31" fmla="*/ 26404 h 10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6617" h="102986">
                  <a:moveTo>
                    <a:pt x="14098" y="3943"/>
                  </a:moveTo>
                  <a:lnTo>
                    <a:pt x="0" y="3943"/>
                  </a:lnTo>
                  <a:lnTo>
                    <a:pt x="15412" y="44205"/>
                  </a:lnTo>
                  <a:lnTo>
                    <a:pt x="45758" y="69414"/>
                  </a:lnTo>
                  <a:lnTo>
                    <a:pt x="80406" y="70131"/>
                  </a:lnTo>
                  <a:lnTo>
                    <a:pt x="122460" y="56630"/>
                  </a:lnTo>
                  <a:cubicBezTo>
                    <a:pt x="123630" y="56256"/>
                    <a:pt x="124910" y="56635"/>
                    <a:pt x="125686" y="57586"/>
                  </a:cubicBezTo>
                  <a:cubicBezTo>
                    <a:pt x="126404" y="58586"/>
                    <a:pt x="126404" y="59932"/>
                    <a:pt x="125686" y="60931"/>
                  </a:cubicBezTo>
                  <a:lnTo>
                    <a:pt x="112783" y="84826"/>
                  </a:lnTo>
                  <a:lnTo>
                    <a:pt x="118398" y="102986"/>
                  </a:lnTo>
                  <a:lnTo>
                    <a:pt x="179808" y="97132"/>
                  </a:lnTo>
                  <a:lnTo>
                    <a:pt x="174670" y="77180"/>
                  </a:lnTo>
                  <a:cubicBezTo>
                    <a:pt x="174368" y="76537"/>
                    <a:pt x="174368" y="75792"/>
                    <a:pt x="174670" y="75149"/>
                  </a:cubicBezTo>
                  <a:lnTo>
                    <a:pt x="186618" y="51254"/>
                  </a:lnTo>
                  <a:lnTo>
                    <a:pt x="183750" y="7527"/>
                  </a:lnTo>
                  <a:lnTo>
                    <a:pt x="157347" y="0"/>
                  </a:lnTo>
                  <a:lnTo>
                    <a:pt x="148864" y="14695"/>
                  </a:lnTo>
                  <a:cubicBezTo>
                    <a:pt x="148454" y="15418"/>
                    <a:pt x="147761" y="15938"/>
                    <a:pt x="146952" y="16129"/>
                  </a:cubicBezTo>
                  <a:cubicBezTo>
                    <a:pt x="146194" y="16477"/>
                    <a:pt x="145322" y="16477"/>
                    <a:pt x="144563" y="16129"/>
                  </a:cubicBezTo>
                  <a:lnTo>
                    <a:pt x="129629" y="5496"/>
                  </a:lnTo>
                  <a:lnTo>
                    <a:pt x="110513" y="5496"/>
                  </a:lnTo>
                  <a:lnTo>
                    <a:pt x="111230" y="28076"/>
                  </a:lnTo>
                  <a:cubicBezTo>
                    <a:pt x="111233" y="29171"/>
                    <a:pt x="110637" y="30179"/>
                    <a:pt x="109677" y="30705"/>
                  </a:cubicBezTo>
                  <a:cubicBezTo>
                    <a:pt x="108731" y="31314"/>
                    <a:pt x="107516" y="31314"/>
                    <a:pt x="106570" y="30705"/>
                  </a:cubicBezTo>
                  <a:lnTo>
                    <a:pt x="82676" y="14456"/>
                  </a:lnTo>
                  <a:lnTo>
                    <a:pt x="69773" y="15054"/>
                  </a:lnTo>
                  <a:lnTo>
                    <a:pt x="78733" y="38351"/>
                  </a:lnTo>
                  <a:cubicBezTo>
                    <a:pt x="79201" y="39250"/>
                    <a:pt x="79201" y="40320"/>
                    <a:pt x="78733" y="41218"/>
                  </a:cubicBezTo>
                  <a:lnTo>
                    <a:pt x="71206" y="51851"/>
                  </a:lnTo>
                  <a:cubicBezTo>
                    <a:pt x="70697" y="52563"/>
                    <a:pt x="69921" y="53037"/>
                    <a:pt x="69056" y="53166"/>
                  </a:cubicBezTo>
                  <a:cubicBezTo>
                    <a:pt x="68164" y="53178"/>
                    <a:pt x="67304" y="52834"/>
                    <a:pt x="66666" y="52210"/>
                  </a:cubicBezTo>
                  <a:lnTo>
                    <a:pt x="42772" y="2640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19" name="Полилиния: фигура 2442">
              <a:extLst>
                <a:ext uri="{FF2B5EF4-FFF2-40B4-BE49-F238E27FC236}">
                  <a16:creationId xmlns:a16="http://schemas.microsoft.com/office/drawing/2014/main" id="{6B55FB09-3D1E-4736-9414-7C86C6C6B8E0}"/>
                </a:ext>
              </a:extLst>
            </p:cNvPr>
            <p:cNvSpPr/>
            <p:nvPr/>
          </p:nvSpPr>
          <p:spPr>
            <a:xfrm>
              <a:off x="2777026" y="1921312"/>
              <a:ext cx="67980" cy="44324"/>
            </a:xfrm>
            <a:custGeom>
              <a:avLst/>
              <a:gdLst>
                <a:gd name="connsiteX0" fmla="*/ 57347 w 67980"/>
                <a:gd name="connsiteY0" fmla="*/ 44325 h 44324"/>
                <a:gd name="connsiteX1" fmla="*/ 67980 w 67980"/>
                <a:gd name="connsiteY1" fmla="*/ 10275 h 44324"/>
                <a:gd name="connsiteX2" fmla="*/ 48984 w 67980"/>
                <a:gd name="connsiteY2" fmla="*/ 0 h 44324"/>
                <a:gd name="connsiteX3" fmla="*/ 20549 w 67980"/>
                <a:gd name="connsiteY3" fmla="*/ 0 h 44324"/>
                <a:gd name="connsiteX4" fmla="*/ 0 w 67980"/>
                <a:gd name="connsiteY4" fmla="*/ 21386 h 44324"/>
                <a:gd name="connsiteX5" fmla="*/ 27718 w 67980"/>
                <a:gd name="connsiteY5" fmla="*/ 43249 h 44324"/>
                <a:gd name="connsiteX6" fmla="*/ 57347 w 67980"/>
                <a:gd name="connsiteY6" fmla="*/ 44325 h 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80" h="44324">
                  <a:moveTo>
                    <a:pt x="57347" y="44325"/>
                  </a:moveTo>
                  <a:lnTo>
                    <a:pt x="67980" y="10275"/>
                  </a:lnTo>
                  <a:lnTo>
                    <a:pt x="48984" y="0"/>
                  </a:lnTo>
                  <a:lnTo>
                    <a:pt x="20549" y="0"/>
                  </a:lnTo>
                  <a:lnTo>
                    <a:pt x="0" y="21386"/>
                  </a:lnTo>
                  <a:lnTo>
                    <a:pt x="27718" y="43249"/>
                  </a:lnTo>
                  <a:lnTo>
                    <a:pt x="57347" y="443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20" name="Полилиния: фигура 2443">
              <a:extLst>
                <a:ext uri="{FF2B5EF4-FFF2-40B4-BE49-F238E27FC236}">
                  <a16:creationId xmlns:a16="http://schemas.microsoft.com/office/drawing/2014/main" id="{528DA50E-133C-4C88-80F4-C02B3EE4366C}"/>
                </a:ext>
              </a:extLst>
            </p:cNvPr>
            <p:cNvSpPr/>
            <p:nvPr/>
          </p:nvSpPr>
          <p:spPr>
            <a:xfrm>
              <a:off x="2512990" y="1685830"/>
              <a:ext cx="172161" cy="88888"/>
            </a:xfrm>
            <a:custGeom>
              <a:avLst/>
              <a:gdLst>
                <a:gd name="connsiteX0" fmla="*/ 39068 w 172161"/>
                <a:gd name="connsiteY0" fmla="*/ 19833 h 88888"/>
                <a:gd name="connsiteX1" fmla="*/ 41457 w 172161"/>
                <a:gd name="connsiteY1" fmla="*/ 21147 h 88888"/>
                <a:gd name="connsiteX2" fmla="*/ 56391 w 172161"/>
                <a:gd name="connsiteY2" fmla="*/ 42771 h 88888"/>
                <a:gd name="connsiteX3" fmla="*/ 56391 w 172161"/>
                <a:gd name="connsiteY3" fmla="*/ 45639 h 88888"/>
                <a:gd name="connsiteX4" fmla="*/ 54002 w 172161"/>
                <a:gd name="connsiteY4" fmla="*/ 47431 h 88888"/>
                <a:gd name="connsiteX5" fmla="*/ 16129 w 172161"/>
                <a:gd name="connsiteY5" fmla="*/ 52090 h 88888"/>
                <a:gd name="connsiteX6" fmla="*/ 29749 w 172161"/>
                <a:gd name="connsiteY6" fmla="*/ 64635 h 88888"/>
                <a:gd name="connsiteX7" fmla="*/ 68219 w 172161"/>
                <a:gd name="connsiteY7" fmla="*/ 60454 h 88888"/>
                <a:gd name="connsiteX8" fmla="*/ 113619 w 172161"/>
                <a:gd name="connsiteY8" fmla="*/ 63679 h 88888"/>
                <a:gd name="connsiteX9" fmla="*/ 115889 w 172161"/>
                <a:gd name="connsiteY9" fmla="*/ 64994 h 88888"/>
                <a:gd name="connsiteX10" fmla="*/ 131421 w 172161"/>
                <a:gd name="connsiteY10" fmla="*/ 88888 h 88888"/>
                <a:gd name="connsiteX11" fmla="*/ 167980 w 172161"/>
                <a:gd name="connsiteY11" fmla="*/ 88888 h 88888"/>
                <a:gd name="connsiteX12" fmla="*/ 172161 w 172161"/>
                <a:gd name="connsiteY12" fmla="*/ 76941 h 88888"/>
                <a:gd name="connsiteX13" fmla="*/ 158422 w 172161"/>
                <a:gd name="connsiteY13" fmla="*/ 51374 h 88888"/>
                <a:gd name="connsiteX14" fmla="*/ 143607 w 172161"/>
                <a:gd name="connsiteY14" fmla="*/ 32019 h 88888"/>
                <a:gd name="connsiteX15" fmla="*/ 130107 w 172161"/>
                <a:gd name="connsiteY15" fmla="*/ 32019 h 88888"/>
                <a:gd name="connsiteX16" fmla="*/ 128195 w 172161"/>
                <a:gd name="connsiteY16" fmla="*/ 31302 h 88888"/>
                <a:gd name="connsiteX17" fmla="*/ 111588 w 172161"/>
                <a:gd name="connsiteY17" fmla="*/ 16965 h 88888"/>
                <a:gd name="connsiteX18" fmla="*/ 79808 w 172161"/>
                <a:gd name="connsiteY18" fmla="*/ 16965 h 88888"/>
                <a:gd name="connsiteX19" fmla="*/ 77897 w 172161"/>
                <a:gd name="connsiteY19" fmla="*/ 16129 h 88888"/>
                <a:gd name="connsiteX20" fmla="*/ 59737 w 172161"/>
                <a:gd name="connsiteY20" fmla="*/ 0 h 88888"/>
                <a:gd name="connsiteX21" fmla="*/ 0 w 172161"/>
                <a:gd name="connsiteY21" fmla="*/ 0 h 88888"/>
                <a:gd name="connsiteX22" fmla="*/ 3823 w 172161"/>
                <a:gd name="connsiteY22" fmla="*/ 18638 h 8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161" h="88888">
                  <a:moveTo>
                    <a:pt x="39068" y="19833"/>
                  </a:moveTo>
                  <a:cubicBezTo>
                    <a:pt x="40041" y="19817"/>
                    <a:pt x="40950" y="20317"/>
                    <a:pt x="41457" y="21147"/>
                  </a:cubicBezTo>
                  <a:lnTo>
                    <a:pt x="56391" y="42771"/>
                  </a:lnTo>
                  <a:cubicBezTo>
                    <a:pt x="56859" y="43670"/>
                    <a:pt x="56859" y="44740"/>
                    <a:pt x="56391" y="45639"/>
                  </a:cubicBezTo>
                  <a:cubicBezTo>
                    <a:pt x="55921" y="46578"/>
                    <a:pt x="55036" y="47242"/>
                    <a:pt x="54002" y="47431"/>
                  </a:cubicBezTo>
                  <a:lnTo>
                    <a:pt x="16129" y="52090"/>
                  </a:lnTo>
                  <a:lnTo>
                    <a:pt x="29749" y="64635"/>
                  </a:lnTo>
                  <a:lnTo>
                    <a:pt x="68219" y="60454"/>
                  </a:lnTo>
                  <a:lnTo>
                    <a:pt x="113619" y="63679"/>
                  </a:lnTo>
                  <a:cubicBezTo>
                    <a:pt x="114511" y="63826"/>
                    <a:pt x="115318" y="64293"/>
                    <a:pt x="115889" y="64994"/>
                  </a:cubicBezTo>
                  <a:lnTo>
                    <a:pt x="131421" y="88888"/>
                  </a:lnTo>
                  <a:lnTo>
                    <a:pt x="167980" y="88888"/>
                  </a:lnTo>
                  <a:lnTo>
                    <a:pt x="172161" y="76941"/>
                  </a:lnTo>
                  <a:lnTo>
                    <a:pt x="158422" y="51374"/>
                  </a:lnTo>
                  <a:lnTo>
                    <a:pt x="143607" y="32019"/>
                  </a:lnTo>
                  <a:lnTo>
                    <a:pt x="130107" y="32019"/>
                  </a:lnTo>
                  <a:cubicBezTo>
                    <a:pt x="129401" y="32034"/>
                    <a:pt x="128717" y="31778"/>
                    <a:pt x="128195" y="31302"/>
                  </a:cubicBezTo>
                  <a:lnTo>
                    <a:pt x="111588" y="16965"/>
                  </a:lnTo>
                  <a:lnTo>
                    <a:pt x="79808" y="16965"/>
                  </a:lnTo>
                  <a:cubicBezTo>
                    <a:pt x="79076" y="16994"/>
                    <a:pt x="78372" y="16686"/>
                    <a:pt x="77897" y="16129"/>
                  </a:cubicBezTo>
                  <a:lnTo>
                    <a:pt x="59737" y="0"/>
                  </a:lnTo>
                  <a:lnTo>
                    <a:pt x="0" y="0"/>
                  </a:lnTo>
                  <a:lnTo>
                    <a:pt x="3823" y="186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21" name="Полилиния: фигура 2444">
              <a:extLst>
                <a:ext uri="{FF2B5EF4-FFF2-40B4-BE49-F238E27FC236}">
                  <a16:creationId xmlns:a16="http://schemas.microsoft.com/office/drawing/2014/main" id="{747A9B70-7D6F-46DD-881C-726004327422}"/>
                </a:ext>
              </a:extLst>
            </p:cNvPr>
            <p:cNvSpPr/>
            <p:nvPr/>
          </p:nvSpPr>
          <p:spPr>
            <a:xfrm>
              <a:off x="2494472" y="2012112"/>
              <a:ext cx="58541" cy="40979"/>
            </a:xfrm>
            <a:custGeom>
              <a:avLst/>
              <a:gdLst>
                <a:gd name="connsiteX0" fmla="*/ 0 w 58541"/>
                <a:gd name="connsiteY0" fmla="*/ 9558 h 40979"/>
                <a:gd name="connsiteX1" fmla="*/ 40262 w 58541"/>
                <a:gd name="connsiteY1" fmla="*/ 40979 h 40979"/>
                <a:gd name="connsiteX2" fmla="*/ 58542 w 58541"/>
                <a:gd name="connsiteY2" fmla="*/ 7288 h 40979"/>
                <a:gd name="connsiteX3" fmla="*/ 34408 w 58541"/>
                <a:gd name="connsiteY3" fmla="*/ 0 h 40979"/>
                <a:gd name="connsiteX4" fmla="*/ 0 w 58541"/>
                <a:gd name="connsiteY4" fmla="*/ 9558 h 40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1" h="40979">
                  <a:moveTo>
                    <a:pt x="0" y="9558"/>
                  </a:moveTo>
                  <a:lnTo>
                    <a:pt x="40262" y="40979"/>
                  </a:lnTo>
                  <a:lnTo>
                    <a:pt x="58542" y="7288"/>
                  </a:lnTo>
                  <a:lnTo>
                    <a:pt x="34408" y="0"/>
                  </a:lnTo>
                  <a:lnTo>
                    <a:pt x="0" y="95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22" name="Полилиния: фигура 2445">
              <a:extLst>
                <a:ext uri="{FF2B5EF4-FFF2-40B4-BE49-F238E27FC236}">
                  <a16:creationId xmlns:a16="http://schemas.microsoft.com/office/drawing/2014/main" id="{96631C4D-8C65-44A1-B9CB-9BD8AC90DD4D}"/>
                </a:ext>
              </a:extLst>
            </p:cNvPr>
            <p:cNvSpPr/>
            <p:nvPr/>
          </p:nvSpPr>
          <p:spPr>
            <a:xfrm>
              <a:off x="2319921" y="1764921"/>
              <a:ext cx="86140" cy="38828"/>
            </a:xfrm>
            <a:custGeom>
              <a:avLst/>
              <a:gdLst>
                <a:gd name="connsiteX0" fmla="*/ 75507 w 86140"/>
                <a:gd name="connsiteY0" fmla="*/ 33811 h 38828"/>
                <a:gd name="connsiteX1" fmla="*/ 72281 w 86140"/>
                <a:gd name="connsiteY1" fmla="*/ 21864 h 38828"/>
                <a:gd name="connsiteX2" fmla="*/ 72281 w 86140"/>
                <a:gd name="connsiteY2" fmla="*/ 19116 h 38828"/>
                <a:gd name="connsiteX3" fmla="*/ 86140 w 86140"/>
                <a:gd name="connsiteY3" fmla="*/ 0 h 38828"/>
                <a:gd name="connsiteX4" fmla="*/ 12784 w 86140"/>
                <a:gd name="connsiteY4" fmla="*/ 8124 h 38828"/>
                <a:gd name="connsiteX5" fmla="*/ 0 w 86140"/>
                <a:gd name="connsiteY5" fmla="*/ 26882 h 38828"/>
                <a:gd name="connsiteX6" fmla="*/ 18638 w 86140"/>
                <a:gd name="connsiteY6" fmla="*/ 38829 h 38828"/>
                <a:gd name="connsiteX7" fmla="*/ 75507 w 86140"/>
                <a:gd name="connsiteY7" fmla="*/ 33811 h 3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140" h="38828">
                  <a:moveTo>
                    <a:pt x="75507" y="33811"/>
                  </a:moveTo>
                  <a:cubicBezTo>
                    <a:pt x="74707" y="29759"/>
                    <a:pt x="73629" y="25767"/>
                    <a:pt x="72281" y="21864"/>
                  </a:cubicBezTo>
                  <a:cubicBezTo>
                    <a:pt x="71814" y="21007"/>
                    <a:pt x="71814" y="19972"/>
                    <a:pt x="72281" y="19116"/>
                  </a:cubicBezTo>
                  <a:lnTo>
                    <a:pt x="86140" y="0"/>
                  </a:lnTo>
                  <a:lnTo>
                    <a:pt x="12784" y="8124"/>
                  </a:lnTo>
                  <a:lnTo>
                    <a:pt x="0" y="26882"/>
                  </a:lnTo>
                  <a:lnTo>
                    <a:pt x="18638" y="38829"/>
                  </a:lnTo>
                  <a:cubicBezTo>
                    <a:pt x="42413" y="37395"/>
                    <a:pt x="68578" y="35125"/>
                    <a:pt x="75507" y="3381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23" name="Полилиния: фигура 2446">
              <a:extLst>
                <a:ext uri="{FF2B5EF4-FFF2-40B4-BE49-F238E27FC236}">
                  <a16:creationId xmlns:a16="http://schemas.microsoft.com/office/drawing/2014/main" id="{FDCA822D-65C0-44C0-BB50-5E564F4F0492}"/>
                </a:ext>
              </a:extLst>
            </p:cNvPr>
            <p:cNvSpPr/>
            <p:nvPr/>
          </p:nvSpPr>
          <p:spPr>
            <a:xfrm>
              <a:off x="2710360" y="1709963"/>
              <a:ext cx="100596" cy="56033"/>
            </a:xfrm>
            <a:custGeom>
              <a:avLst/>
              <a:gdLst>
                <a:gd name="connsiteX0" fmla="*/ 94743 w 100596"/>
                <a:gd name="connsiteY0" fmla="*/ 42413 h 56033"/>
                <a:gd name="connsiteX1" fmla="*/ 100597 w 100596"/>
                <a:gd name="connsiteY1" fmla="*/ 22461 h 56033"/>
                <a:gd name="connsiteX2" fmla="*/ 30346 w 100596"/>
                <a:gd name="connsiteY2" fmla="*/ 0 h 56033"/>
                <a:gd name="connsiteX3" fmla="*/ 0 w 100596"/>
                <a:gd name="connsiteY3" fmla="*/ 4779 h 56033"/>
                <a:gd name="connsiteX4" fmla="*/ 33692 w 100596"/>
                <a:gd name="connsiteY4" fmla="*/ 56033 h 56033"/>
                <a:gd name="connsiteX5" fmla="*/ 94743 w 100596"/>
                <a:gd name="connsiteY5" fmla="*/ 42413 h 5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6" h="56033">
                  <a:moveTo>
                    <a:pt x="94743" y="42413"/>
                  </a:moveTo>
                  <a:lnTo>
                    <a:pt x="100597" y="22461"/>
                  </a:lnTo>
                  <a:lnTo>
                    <a:pt x="30346" y="0"/>
                  </a:lnTo>
                  <a:lnTo>
                    <a:pt x="0" y="4779"/>
                  </a:lnTo>
                  <a:lnTo>
                    <a:pt x="33692" y="56033"/>
                  </a:lnTo>
                  <a:lnTo>
                    <a:pt x="94743" y="424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24" name="Полилиния: фигура 2447">
              <a:extLst>
                <a:ext uri="{FF2B5EF4-FFF2-40B4-BE49-F238E27FC236}">
                  <a16:creationId xmlns:a16="http://schemas.microsoft.com/office/drawing/2014/main" id="{0F5012E8-516C-4F20-9F0D-C5F3FFB716BD}"/>
                </a:ext>
              </a:extLst>
            </p:cNvPr>
            <p:cNvSpPr/>
            <p:nvPr/>
          </p:nvSpPr>
          <p:spPr>
            <a:xfrm>
              <a:off x="2672606" y="1630633"/>
              <a:ext cx="41098" cy="27359"/>
            </a:xfrm>
            <a:custGeom>
              <a:avLst/>
              <a:gdLst>
                <a:gd name="connsiteX0" fmla="*/ 24373 w 41098"/>
                <a:gd name="connsiteY0" fmla="*/ 20669 h 27359"/>
                <a:gd name="connsiteX1" fmla="*/ 41099 w 41098"/>
                <a:gd name="connsiteY1" fmla="*/ 27359 h 27359"/>
                <a:gd name="connsiteX2" fmla="*/ 38470 w 41098"/>
                <a:gd name="connsiteY2" fmla="*/ 6691 h 27359"/>
                <a:gd name="connsiteX3" fmla="*/ 4062 w 41098"/>
                <a:gd name="connsiteY3" fmla="*/ 0 h 27359"/>
                <a:gd name="connsiteX4" fmla="*/ 0 w 41098"/>
                <a:gd name="connsiteY4" fmla="*/ 20430 h 27359"/>
                <a:gd name="connsiteX5" fmla="*/ 23178 w 41098"/>
                <a:gd name="connsiteY5" fmla="*/ 20430 h 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98" h="27359">
                  <a:moveTo>
                    <a:pt x="24373" y="20669"/>
                  </a:moveTo>
                  <a:lnTo>
                    <a:pt x="41099" y="27359"/>
                  </a:lnTo>
                  <a:lnTo>
                    <a:pt x="38470" y="6691"/>
                  </a:lnTo>
                  <a:lnTo>
                    <a:pt x="4062" y="0"/>
                  </a:lnTo>
                  <a:lnTo>
                    <a:pt x="0" y="20430"/>
                  </a:lnTo>
                  <a:lnTo>
                    <a:pt x="23178" y="204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25" name="Полилиния: фигура 2448">
              <a:extLst>
                <a:ext uri="{FF2B5EF4-FFF2-40B4-BE49-F238E27FC236}">
                  <a16:creationId xmlns:a16="http://schemas.microsoft.com/office/drawing/2014/main" id="{1D3DBE6B-01D6-40FC-A4ED-3681CF85D2AF}"/>
                </a:ext>
              </a:extLst>
            </p:cNvPr>
            <p:cNvSpPr/>
            <p:nvPr/>
          </p:nvSpPr>
          <p:spPr>
            <a:xfrm>
              <a:off x="2763287" y="1780572"/>
              <a:ext cx="84826" cy="23177"/>
            </a:xfrm>
            <a:custGeom>
              <a:avLst/>
              <a:gdLst>
                <a:gd name="connsiteX0" fmla="*/ 75149 w 84826"/>
                <a:gd name="connsiteY0" fmla="*/ 23178 h 23177"/>
                <a:gd name="connsiteX1" fmla="*/ 84826 w 84826"/>
                <a:gd name="connsiteY1" fmla="*/ 3943 h 23177"/>
                <a:gd name="connsiteX2" fmla="*/ 22700 w 84826"/>
                <a:gd name="connsiteY2" fmla="*/ 0 h 23177"/>
                <a:gd name="connsiteX3" fmla="*/ 0 w 84826"/>
                <a:gd name="connsiteY3" fmla="*/ 13739 h 23177"/>
                <a:gd name="connsiteX4" fmla="*/ 75149 w 84826"/>
                <a:gd name="connsiteY4" fmla="*/ 23178 h 23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26" h="23177">
                  <a:moveTo>
                    <a:pt x="75149" y="23178"/>
                  </a:moveTo>
                  <a:lnTo>
                    <a:pt x="84826" y="3943"/>
                  </a:lnTo>
                  <a:lnTo>
                    <a:pt x="22700" y="0"/>
                  </a:lnTo>
                  <a:lnTo>
                    <a:pt x="0" y="13739"/>
                  </a:lnTo>
                  <a:lnTo>
                    <a:pt x="75149" y="2317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26" name="Полилиния: фигура 2449">
              <a:extLst>
                <a:ext uri="{FF2B5EF4-FFF2-40B4-BE49-F238E27FC236}">
                  <a16:creationId xmlns:a16="http://schemas.microsoft.com/office/drawing/2014/main" id="{A84ACD9C-A37B-4748-8898-4D72D3B39496}"/>
                </a:ext>
              </a:extLst>
            </p:cNvPr>
            <p:cNvSpPr/>
            <p:nvPr/>
          </p:nvSpPr>
          <p:spPr>
            <a:xfrm>
              <a:off x="2911075" y="1787263"/>
              <a:ext cx="48625" cy="23416"/>
            </a:xfrm>
            <a:custGeom>
              <a:avLst/>
              <a:gdLst>
                <a:gd name="connsiteX0" fmla="*/ 29391 w 48625"/>
                <a:gd name="connsiteY0" fmla="*/ 20549 h 23416"/>
                <a:gd name="connsiteX1" fmla="*/ 30107 w 48625"/>
                <a:gd name="connsiteY1" fmla="*/ 20549 h 23416"/>
                <a:gd name="connsiteX2" fmla="*/ 43011 w 48625"/>
                <a:gd name="connsiteY2" fmla="*/ 23297 h 23416"/>
                <a:gd name="connsiteX3" fmla="*/ 48626 w 48625"/>
                <a:gd name="connsiteY3" fmla="*/ 7168 h 23416"/>
                <a:gd name="connsiteX4" fmla="*/ 29271 w 48625"/>
                <a:gd name="connsiteY4" fmla="*/ 0 h 23416"/>
                <a:gd name="connsiteX5" fmla="*/ 0 w 48625"/>
                <a:gd name="connsiteY5" fmla="*/ 4182 h 23416"/>
                <a:gd name="connsiteX6" fmla="*/ 3943 w 48625"/>
                <a:gd name="connsiteY6" fmla="*/ 23417 h 2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25" h="23416">
                  <a:moveTo>
                    <a:pt x="29391" y="20549"/>
                  </a:moveTo>
                  <a:lnTo>
                    <a:pt x="30107" y="20549"/>
                  </a:lnTo>
                  <a:lnTo>
                    <a:pt x="43011" y="23297"/>
                  </a:lnTo>
                  <a:lnTo>
                    <a:pt x="48626" y="7168"/>
                  </a:lnTo>
                  <a:lnTo>
                    <a:pt x="29271" y="0"/>
                  </a:lnTo>
                  <a:lnTo>
                    <a:pt x="0" y="4182"/>
                  </a:lnTo>
                  <a:lnTo>
                    <a:pt x="3943" y="234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27" name="Полилиния: фигура 2450">
              <a:extLst>
                <a:ext uri="{FF2B5EF4-FFF2-40B4-BE49-F238E27FC236}">
                  <a16:creationId xmlns:a16="http://schemas.microsoft.com/office/drawing/2014/main" id="{4A62261D-A37E-4AD0-9713-855D53619D74}"/>
                </a:ext>
              </a:extLst>
            </p:cNvPr>
            <p:cNvSpPr/>
            <p:nvPr/>
          </p:nvSpPr>
          <p:spPr>
            <a:xfrm>
              <a:off x="2506060" y="1780572"/>
              <a:ext cx="59258" cy="41815"/>
            </a:xfrm>
            <a:custGeom>
              <a:avLst/>
              <a:gdLst>
                <a:gd name="connsiteX0" fmla="*/ 59259 w 59258"/>
                <a:gd name="connsiteY0" fmla="*/ 41816 h 41815"/>
                <a:gd name="connsiteX1" fmla="*/ 20788 w 59258"/>
                <a:gd name="connsiteY1" fmla="*/ 0 h 41815"/>
                <a:gd name="connsiteX2" fmla="*/ 0 w 59258"/>
                <a:gd name="connsiteY2" fmla="*/ 0 h 41815"/>
                <a:gd name="connsiteX3" fmla="*/ 18638 w 59258"/>
                <a:gd name="connsiteY3" fmla="*/ 37515 h 41815"/>
                <a:gd name="connsiteX4" fmla="*/ 59259 w 59258"/>
                <a:gd name="connsiteY4" fmla="*/ 41816 h 4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8" h="41815">
                  <a:moveTo>
                    <a:pt x="59259" y="41816"/>
                  </a:moveTo>
                  <a:lnTo>
                    <a:pt x="20788" y="0"/>
                  </a:lnTo>
                  <a:lnTo>
                    <a:pt x="0" y="0"/>
                  </a:lnTo>
                  <a:lnTo>
                    <a:pt x="18638" y="37515"/>
                  </a:lnTo>
                  <a:lnTo>
                    <a:pt x="59259" y="418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28" name="Полилиния: фигура 2451">
              <a:extLst>
                <a:ext uri="{FF2B5EF4-FFF2-40B4-BE49-F238E27FC236}">
                  <a16:creationId xmlns:a16="http://schemas.microsoft.com/office/drawing/2014/main" id="{69C9D9DD-756C-480A-8ECA-81FBBF2450DB}"/>
                </a:ext>
              </a:extLst>
            </p:cNvPr>
            <p:cNvSpPr/>
            <p:nvPr/>
          </p:nvSpPr>
          <p:spPr>
            <a:xfrm>
              <a:off x="2320040" y="1718207"/>
              <a:ext cx="96176" cy="22222"/>
            </a:xfrm>
            <a:custGeom>
              <a:avLst/>
              <a:gdLst>
                <a:gd name="connsiteX0" fmla="*/ 96176 w 96176"/>
                <a:gd name="connsiteY0" fmla="*/ 22222 h 22222"/>
                <a:gd name="connsiteX1" fmla="*/ 68219 w 96176"/>
                <a:gd name="connsiteY1" fmla="*/ 0 h 22222"/>
                <a:gd name="connsiteX2" fmla="*/ 0 w 96176"/>
                <a:gd name="connsiteY2" fmla="*/ 14934 h 22222"/>
                <a:gd name="connsiteX3" fmla="*/ 3106 w 96176"/>
                <a:gd name="connsiteY3" fmla="*/ 21505 h 22222"/>
                <a:gd name="connsiteX4" fmla="*/ 96176 w 96176"/>
                <a:gd name="connsiteY4" fmla="*/ 22222 h 22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76" h="22222">
                  <a:moveTo>
                    <a:pt x="96176" y="22222"/>
                  </a:moveTo>
                  <a:lnTo>
                    <a:pt x="68219" y="0"/>
                  </a:lnTo>
                  <a:lnTo>
                    <a:pt x="0" y="14934"/>
                  </a:lnTo>
                  <a:lnTo>
                    <a:pt x="3106" y="21505"/>
                  </a:lnTo>
                  <a:lnTo>
                    <a:pt x="96176" y="222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29" name="Полилиния: фигура 2452">
              <a:extLst>
                <a:ext uri="{FF2B5EF4-FFF2-40B4-BE49-F238E27FC236}">
                  <a16:creationId xmlns:a16="http://schemas.microsoft.com/office/drawing/2014/main" id="{5A5F6944-D512-4AEB-8260-85A94430CABF}"/>
                </a:ext>
              </a:extLst>
            </p:cNvPr>
            <p:cNvSpPr/>
            <p:nvPr/>
          </p:nvSpPr>
          <p:spPr>
            <a:xfrm>
              <a:off x="2273685" y="1755483"/>
              <a:ext cx="24969" cy="27837"/>
            </a:xfrm>
            <a:custGeom>
              <a:avLst/>
              <a:gdLst>
                <a:gd name="connsiteX0" fmla="*/ 24970 w 24969"/>
                <a:gd name="connsiteY0" fmla="*/ 10633 h 27837"/>
                <a:gd name="connsiteX1" fmla="*/ 10394 w 24969"/>
                <a:gd name="connsiteY1" fmla="*/ 0 h 27837"/>
                <a:gd name="connsiteX2" fmla="*/ 0 w 24969"/>
                <a:gd name="connsiteY2" fmla="*/ 4182 h 27837"/>
                <a:gd name="connsiteX3" fmla="*/ 7885 w 24969"/>
                <a:gd name="connsiteY3" fmla="*/ 27837 h 27837"/>
                <a:gd name="connsiteX4" fmla="*/ 24970 w 24969"/>
                <a:gd name="connsiteY4" fmla="*/ 10633 h 27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9" h="27837">
                  <a:moveTo>
                    <a:pt x="24970" y="10633"/>
                  </a:moveTo>
                  <a:lnTo>
                    <a:pt x="10394" y="0"/>
                  </a:lnTo>
                  <a:lnTo>
                    <a:pt x="0" y="4182"/>
                  </a:lnTo>
                  <a:lnTo>
                    <a:pt x="7885" y="27837"/>
                  </a:lnTo>
                  <a:lnTo>
                    <a:pt x="24970" y="106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30" name="Полилиния: фигура 2453">
              <a:extLst>
                <a:ext uri="{FF2B5EF4-FFF2-40B4-BE49-F238E27FC236}">
                  <a16:creationId xmlns:a16="http://schemas.microsoft.com/office/drawing/2014/main" id="{5B8D6EB6-8F1A-4D75-9DF6-31C386730D1A}"/>
                </a:ext>
              </a:extLst>
            </p:cNvPr>
            <p:cNvSpPr/>
            <p:nvPr/>
          </p:nvSpPr>
          <p:spPr>
            <a:xfrm>
              <a:off x="2545248" y="1925971"/>
              <a:ext cx="31063" cy="25686"/>
            </a:xfrm>
            <a:custGeom>
              <a:avLst/>
              <a:gdLst>
                <a:gd name="connsiteX0" fmla="*/ 31063 w 31063"/>
                <a:gd name="connsiteY0" fmla="*/ 16248 h 25686"/>
                <a:gd name="connsiteX1" fmla="*/ 25567 w 31063"/>
                <a:gd name="connsiteY1" fmla="*/ 5376 h 25686"/>
                <a:gd name="connsiteX2" fmla="*/ 13142 w 31063"/>
                <a:gd name="connsiteY2" fmla="*/ 0 h 25686"/>
                <a:gd name="connsiteX3" fmla="*/ 0 w 31063"/>
                <a:gd name="connsiteY3" fmla="*/ 16965 h 25686"/>
                <a:gd name="connsiteX4" fmla="*/ 12425 w 31063"/>
                <a:gd name="connsiteY4" fmla="*/ 25687 h 25686"/>
                <a:gd name="connsiteX5" fmla="*/ 31063 w 31063"/>
                <a:gd name="connsiteY5" fmla="*/ 16248 h 2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63" h="25686">
                  <a:moveTo>
                    <a:pt x="31063" y="16248"/>
                  </a:moveTo>
                  <a:lnTo>
                    <a:pt x="25567" y="5376"/>
                  </a:lnTo>
                  <a:lnTo>
                    <a:pt x="13142" y="0"/>
                  </a:lnTo>
                  <a:lnTo>
                    <a:pt x="0" y="16965"/>
                  </a:lnTo>
                  <a:lnTo>
                    <a:pt x="12425" y="25687"/>
                  </a:lnTo>
                  <a:lnTo>
                    <a:pt x="31063" y="162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31" name="Полилиния: фигура 2454">
              <a:extLst>
                <a:ext uri="{FF2B5EF4-FFF2-40B4-BE49-F238E27FC236}">
                  <a16:creationId xmlns:a16="http://schemas.microsoft.com/office/drawing/2014/main" id="{2018F978-7777-438E-AC35-729A99D7BBC0}"/>
                </a:ext>
              </a:extLst>
            </p:cNvPr>
            <p:cNvSpPr/>
            <p:nvPr/>
          </p:nvSpPr>
          <p:spPr>
            <a:xfrm>
              <a:off x="835105" y="2688331"/>
              <a:ext cx="46355" cy="27478"/>
            </a:xfrm>
            <a:custGeom>
              <a:avLst/>
              <a:gdLst>
                <a:gd name="connsiteX0" fmla="*/ 46356 w 46355"/>
                <a:gd name="connsiteY0" fmla="*/ 23895 h 27478"/>
                <a:gd name="connsiteX1" fmla="*/ 43608 w 46355"/>
                <a:gd name="connsiteY1" fmla="*/ 5137 h 27478"/>
                <a:gd name="connsiteX2" fmla="*/ 24970 w 46355"/>
                <a:gd name="connsiteY2" fmla="*/ 0 h 27478"/>
                <a:gd name="connsiteX3" fmla="*/ 0 w 46355"/>
                <a:gd name="connsiteY3" fmla="*/ 8124 h 27478"/>
                <a:gd name="connsiteX4" fmla="*/ 0 w 46355"/>
                <a:gd name="connsiteY4" fmla="*/ 16726 h 27478"/>
                <a:gd name="connsiteX5" fmla="*/ 29152 w 46355"/>
                <a:gd name="connsiteY5" fmla="*/ 27479 h 27478"/>
                <a:gd name="connsiteX6" fmla="*/ 46356 w 46355"/>
                <a:gd name="connsiteY6" fmla="*/ 23895 h 2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55" h="27478">
                  <a:moveTo>
                    <a:pt x="46356" y="23895"/>
                  </a:moveTo>
                  <a:lnTo>
                    <a:pt x="43608" y="5137"/>
                  </a:lnTo>
                  <a:lnTo>
                    <a:pt x="24970" y="0"/>
                  </a:lnTo>
                  <a:lnTo>
                    <a:pt x="0" y="8124"/>
                  </a:lnTo>
                  <a:lnTo>
                    <a:pt x="0" y="16726"/>
                  </a:lnTo>
                  <a:lnTo>
                    <a:pt x="29152" y="27479"/>
                  </a:lnTo>
                  <a:lnTo>
                    <a:pt x="46356" y="238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32" name="Полилиния: фигура 2455">
              <a:extLst>
                <a:ext uri="{FF2B5EF4-FFF2-40B4-BE49-F238E27FC236}">
                  <a16:creationId xmlns:a16="http://schemas.microsoft.com/office/drawing/2014/main" id="{F9121F63-76D4-4BA6-9373-0E94DCCD21FB}"/>
                </a:ext>
              </a:extLst>
            </p:cNvPr>
            <p:cNvSpPr/>
            <p:nvPr/>
          </p:nvSpPr>
          <p:spPr>
            <a:xfrm>
              <a:off x="898187" y="2910193"/>
              <a:ext cx="35722" cy="29629"/>
            </a:xfrm>
            <a:custGeom>
              <a:avLst/>
              <a:gdLst>
                <a:gd name="connsiteX0" fmla="*/ 0 w 35722"/>
                <a:gd name="connsiteY0" fmla="*/ 20669 h 29629"/>
                <a:gd name="connsiteX1" fmla="*/ 5615 w 35722"/>
                <a:gd name="connsiteY1" fmla="*/ 29630 h 29629"/>
                <a:gd name="connsiteX2" fmla="*/ 35723 w 35722"/>
                <a:gd name="connsiteY2" fmla="*/ 18877 h 29629"/>
                <a:gd name="connsiteX3" fmla="*/ 35125 w 35722"/>
                <a:gd name="connsiteY3" fmla="*/ 0 h 29629"/>
                <a:gd name="connsiteX4" fmla="*/ 0 w 35722"/>
                <a:gd name="connsiteY4" fmla="*/ 20669 h 29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2" h="29629">
                  <a:moveTo>
                    <a:pt x="0" y="20669"/>
                  </a:moveTo>
                  <a:lnTo>
                    <a:pt x="5615" y="29630"/>
                  </a:lnTo>
                  <a:lnTo>
                    <a:pt x="35723" y="18877"/>
                  </a:lnTo>
                  <a:lnTo>
                    <a:pt x="35125" y="0"/>
                  </a:lnTo>
                  <a:lnTo>
                    <a:pt x="0" y="206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33" name="Полилиния: фигура 2456">
              <a:extLst>
                <a:ext uri="{FF2B5EF4-FFF2-40B4-BE49-F238E27FC236}">
                  <a16:creationId xmlns:a16="http://schemas.microsoft.com/office/drawing/2014/main" id="{4FC9F308-E254-403B-B9BC-B9540F4B5CC2}"/>
                </a:ext>
              </a:extLst>
            </p:cNvPr>
            <p:cNvSpPr/>
            <p:nvPr/>
          </p:nvSpPr>
          <p:spPr>
            <a:xfrm>
              <a:off x="1185282" y="2774233"/>
              <a:ext cx="75626" cy="62723"/>
            </a:xfrm>
            <a:custGeom>
              <a:avLst/>
              <a:gdLst>
                <a:gd name="connsiteX0" fmla="*/ 21983 w 75626"/>
                <a:gd name="connsiteY0" fmla="*/ 34289 h 62723"/>
                <a:gd name="connsiteX1" fmla="*/ 0 w 75626"/>
                <a:gd name="connsiteY1" fmla="*/ 42174 h 62723"/>
                <a:gd name="connsiteX2" fmla="*/ 19235 w 75626"/>
                <a:gd name="connsiteY2" fmla="*/ 62724 h 62723"/>
                <a:gd name="connsiteX3" fmla="*/ 64396 w 75626"/>
                <a:gd name="connsiteY3" fmla="*/ 34886 h 62723"/>
                <a:gd name="connsiteX4" fmla="*/ 59378 w 75626"/>
                <a:gd name="connsiteY4" fmla="*/ 21147 h 62723"/>
                <a:gd name="connsiteX5" fmla="*/ 60454 w 75626"/>
                <a:gd name="connsiteY5" fmla="*/ 17563 h 62723"/>
                <a:gd name="connsiteX6" fmla="*/ 75627 w 75626"/>
                <a:gd name="connsiteY6" fmla="*/ 7288 h 62723"/>
                <a:gd name="connsiteX7" fmla="*/ 57825 w 75626"/>
                <a:gd name="connsiteY7" fmla="*/ 0 h 62723"/>
                <a:gd name="connsiteX8" fmla="*/ 23536 w 75626"/>
                <a:gd name="connsiteY8" fmla="*/ 33572 h 62723"/>
                <a:gd name="connsiteX9" fmla="*/ 21983 w 75626"/>
                <a:gd name="connsiteY9" fmla="*/ 34289 h 6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626" h="62723">
                  <a:moveTo>
                    <a:pt x="21983" y="34289"/>
                  </a:moveTo>
                  <a:lnTo>
                    <a:pt x="0" y="42174"/>
                  </a:lnTo>
                  <a:lnTo>
                    <a:pt x="19235" y="62724"/>
                  </a:lnTo>
                  <a:lnTo>
                    <a:pt x="64396" y="34886"/>
                  </a:lnTo>
                  <a:lnTo>
                    <a:pt x="59378" y="21147"/>
                  </a:lnTo>
                  <a:cubicBezTo>
                    <a:pt x="58800" y="19851"/>
                    <a:pt x="59258" y="18327"/>
                    <a:pt x="60454" y="17563"/>
                  </a:cubicBezTo>
                  <a:lnTo>
                    <a:pt x="75627" y="7288"/>
                  </a:lnTo>
                  <a:lnTo>
                    <a:pt x="57825" y="0"/>
                  </a:lnTo>
                  <a:lnTo>
                    <a:pt x="23536" y="33572"/>
                  </a:lnTo>
                  <a:cubicBezTo>
                    <a:pt x="23173" y="34059"/>
                    <a:pt x="22589" y="34328"/>
                    <a:pt x="21983" y="3428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34" name="Полилиния: фигура 2457">
              <a:extLst>
                <a:ext uri="{FF2B5EF4-FFF2-40B4-BE49-F238E27FC236}">
                  <a16:creationId xmlns:a16="http://schemas.microsoft.com/office/drawing/2014/main" id="{E9F35D6A-3DFE-43F3-800E-EDF5638FA567}"/>
                </a:ext>
              </a:extLst>
            </p:cNvPr>
            <p:cNvSpPr/>
            <p:nvPr/>
          </p:nvSpPr>
          <p:spPr>
            <a:xfrm>
              <a:off x="814556" y="2943527"/>
              <a:ext cx="71086" cy="37634"/>
            </a:xfrm>
            <a:custGeom>
              <a:avLst/>
              <a:gdLst>
                <a:gd name="connsiteX0" fmla="*/ 20908 w 71086"/>
                <a:gd name="connsiteY0" fmla="*/ 20908 h 37634"/>
                <a:gd name="connsiteX1" fmla="*/ 0 w 71086"/>
                <a:gd name="connsiteY1" fmla="*/ 37634 h 37634"/>
                <a:gd name="connsiteX2" fmla="*/ 25806 w 71086"/>
                <a:gd name="connsiteY2" fmla="*/ 37634 h 37634"/>
                <a:gd name="connsiteX3" fmla="*/ 47909 w 71086"/>
                <a:gd name="connsiteY3" fmla="*/ 21147 h 37634"/>
                <a:gd name="connsiteX4" fmla="*/ 71087 w 71086"/>
                <a:gd name="connsiteY4" fmla="*/ 10036 h 37634"/>
                <a:gd name="connsiteX5" fmla="*/ 62365 w 71086"/>
                <a:gd name="connsiteY5" fmla="*/ 0 h 37634"/>
                <a:gd name="connsiteX6" fmla="*/ 20908 w 71086"/>
                <a:gd name="connsiteY6" fmla="*/ 20908 h 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86" h="37634">
                  <a:moveTo>
                    <a:pt x="20908" y="20908"/>
                  </a:moveTo>
                  <a:lnTo>
                    <a:pt x="0" y="37634"/>
                  </a:lnTo>
                  <a:lnTo>
                    <a:pt x="25806" y="37634"/>
                  </a:lnTo>
                  <a:lnTo>
                    <a:pt x="47909" y="21147"/>
                  </a:lnTo>
                  <a:lnTo>
                    <a:pt x="71087" y="10036"/>
                  </a:lnTo>
                  <a:lnTo>
                    <a:pt x="62365" y="0"/>
                  </a:lnTo>
                  <a:lnTo>
                    <a:pt x="20908" y="209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35" name="Полилиния: фигура 2458">
              <a:extLst>
                <a:ext uri="{FF2B5EF4-FFF2-40B4-BE49-F238E27FC236}">
                  <a16:creationId xmlns:a16="http://schemas.microsoft.com/office/drawing/2014/main" id="{87FCDC99-57F9-4A8F-B689-FBC6206F05C1}"/>
                </a:ext>
              </a:extLst>
            </p:cNvPr>
            <p:cNvSpPr/>
            <p:nvPr/>
          </p:nvSpPr>
          <p:spPr>
            <a:xfrm>
              <a:off x="1673570" y="2788569"/>
              <a:ext cx="41098" cy="64037"/>
            </a:xfrm>
            <a:custGeom>
              <a:avLst/>
              <a:gdLst>
                <a:gd name="connsiteX0" fmla="*/ 13142 w 41098"/>
                <a:gd name="connsiteY0" fmla="*/ 0 h 64037"/>
                <a:gd name="connsiteX1" fmla="*/ 0 w 41098"/>
                <a:gd name="connsiteY1" fmla="*/ 6571 h 64037"/>
                <a:gd name="connsiteX2" fmla="*/ 20310 w 41098"/>
                <a:gd name="connsiteY2" fmla="*/ 25806 h 64037"/>
                <a:gd name="connsiteX3" fmla="*/ 21147 w 41098"/>
                <a:gd name="connsiteY3" fmla="*/ 27479 h 64037"/>
                <a:gd name="connsiteX4" fmla="*/ 25089 w 41098"/>
                <a:gd name="connsiteY4" fmla="*/ 47789 h 64037"/>
                <a:gd name="connsiteX5" fmla="*/ 41099 w 41098"/>
                <a:gd name="connsiteY5" fmla="*/ 64038 h 64037"/>
                <a:gd name="connsiteX6" fmla="*/ 35603 w 41098"/>
                <a:gd name="connsiteY6" fmla="*/ 5615 h 6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98" h="64037">
                  <a:moveTo>
                    <a:pt x="13142" y="0"/>
                  </a:moveTo>
                  <a:lnTo>
                    <a:pt x="0" y="6571"/>
                  </a:lnTo>
                  <a:lnTo>
                    <a:pt x="20310" y="25806"/>
                  </a:lnTo>
                  <a:cubicBezTo>
                    <a:pt x="20748" y="26269"/>
                    <a:pt x="21039" y="26851"/>
                    <a:pt x="21147" y="27479"/>
                  </a:cubicBezTo>
                  <a:lnTo>
                    <a:pt x="25089" y="47789"/>
                  </a:lnTo>
                  <a:lnTo>
                    <a:pt x="41099" y="64038"/>
                  </a:lnTo>
                  <a:lnTo>
                    <a:pt x="35603" y="561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36" name="Полилиния: фигура 2459">
              <a:extLst>
                <a:ext uri="{FF2B5EF4-FFF2-40B4-BE49-F238E27FC236}">
                  <a16:creationId xmlns:a16="http://schemas.microsoft.com/office/drawing/2014/main" id="{71D5663F-2B25-4AB6-8ACF-D31953709D8D}"/>
                </a:ext>
              </a:extLst>
            </p:cNvPr>
            <p:cNvSpPr/>
            <p:nvPr/>
          </p:nvSpPr>
          <p:spPr>
            <a:xfrm>
              <a:off x="1759829" y="2879967"/>
              <a:ext cx="36319" cy="51970"/>
            </a:xfrm>
            <a:custGeom>
              <a:avLst/>
              <a:gdLst>
                <a:gd name="connsiteX0" fmla="*/ 24970 w 36319"/>
                <a:gd name="connsiteY0" fmla="*/ 44205 h 51970"/>
                <a:gd name="connsiteX1" fmla="*/ 28435 w 36319"/>
                <a:gd name="connsiteY1" fmla="*/ 44205 h 51970"/>
                <a:gd name="connsiteX2" fmla="*/ 36320 w 36319"/>
                <a:gd name="connsiteY2" fmla="*/ 49820 h 51970"/>
                <a:gd name="connsiteX3" fmla="*/ 33214 w 36319"/>
                <a:gd name="connsiteY3" fmla="*/ 30944 h 51970"/>
                <a:gd name="connsiteX4" fmla="*/ 11947 w 36319"/>
                <a:gd name="connsiteY4" fmla="*/ 0 h 51970"/>
                <a:gd name="connsiteX5" fmla="*/ 0 w 36319"/>
                <a:gd name="connsiteY5" fmla="*/ 6332 h 51970"/>
                <a:gd name="connsiteX6" fmla="*/ 5137 w 36319"/>
                <a:gd name="connsiteY6" fmla="*/ 19952 h 51970"/>
                <a:gd name="connsiteX7" fmla="*/ 5137 w 36319"/>
                <a:gd name="connsiteY7" fmla="*/ 22461 h 51970"/>
                <a:gd name="connsiteX8" fmla="*/ 0 w 36319"/>
                <a:gd name="connsiteY8" fmla="*/ 32019 h 51970"/>
                <a:gd name="connsiteX9" fmla="*/ 13620 w 36319"/>
                <a:gd name="connsiteY9" fmla="*/ 51971 h 5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19" h="51970">
                  <a:moveTo>
                    <a:pt x="24970" y="44205"/>
                  </a:moveTo>
                  <a:cubicBezTo>
                    <a:pt x="26018" y="43501"/>
                    <a:pt x="27387" y="43501"/>
                    <a:pt x="28435" y="44205"/>
                  </a:cubicBezTo>
                  <a:lnTo>
                    <a:pt x="36320" y="49820"/>
                  </a:lnTo>
                  <a:lnTo>
                    <a:pt x="33214" y="30944"/>
                  </a:lnTo>
                  <a:lnTo>
                    <a:pt x="11947" y="0"/>
                  </a:lnTo>
                  <a:lnTo>
                    <a:pt x="0" y="6332"/>
                  </a:lnTo>
                  <a:lnTo>
                    <a:pt x="5137" y="19952"/>
                  </a:lnTo>
                  <a:cubicBezTo>
                    <a:pt x="5490" y="20751"/>
                    <a:pt x="5490" y="21662"/>
                    <a:pt x="5137" y="22461"/>
                  </a:cubicBezTo>
                  <a:lnTo>
                    <a:pt x="0" y="32019"/>
                  </a:lnTo>
                  <a:lnTo>
                    <a:pt x="13620" y="519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37" name="Полилиния: фигура 2460">
              <a:extLst>
                <a:ext uri="{FF2B5EF4-FFF2-40B4-BE49-F238E27FC236}">
                  <a16:creationId xmlns:a16="http://schemas.microsoft.com/office/drawing/2014/main" id="{8A020EC1-CADF-493F-BCF1-CD427939CAD7}"/>
                </a:ext>
              </a:extLst>
            </p:cNvPr>
            <p:cNvSpPr/>
            <p:nvPr/>
          </p:nvSpPr>
          <p:spPr>
            <a:xfrm>
              <a:off x="1772613" y="2954040"/>
              <a:ext cx="55077" cy="88051"/>
            </a:xfrm>
            <a:custGeom>
              <a:avLst/>
              <a:gdLst>
                <a:gd name="connsiteX0" fmla="*/ 42174 w 55077"/>
                <a:gd name="connsiteY0" fmla="*/ 55913 h 88051"/>
                <a:gd name="connsiteX1" fmla="*/ 39904 w 55077"/>
                <a:gd name="connsiteY1" fmla="*/ 43966 h 88051"/>
                <a:gd name="connsiteX2" fmla="*/ 29868 w 55077"/>
                <a:gd name="connsiteY2" fmla="*/ 32019 h 88051"/>
                <a:gd name="connsiteX3" fmla="*/ 29868 w 55077"/>
                <a:gd name="connsiteY3" fmla="*/ 29390 h 88051"/>
                <a:gd name="connsiteX4" fmla="*/ 35961 w 55077"/>
                <a:gd name="connsiteY4" fmla="*/ 5496 h 88051"/>
                <a:gd name="connsiteX5" fmla="*/ 17802 w 55077"/>
                <a:gd name="connsiteY5" fmla="*/ 5496 h 88051"/>
                <a:gd name="connsiteX6" fmla="*/ 16607 w 55077"/>
                <a:gd name="connsiteY6" fmla="*/ 5496 h 88051"/>
                <a:gd name="connsiteX7" fmla="*/ 2867 w 55077"/>
                <a:gd name="connsiteY7" fmla="*/ 0 h 88051"/>
                <a:gd name="connsiteX8" fmla="*/ 0 w 55077"/>
                <a:gd name="connsiteY8" fmla="*/ 22461 h 88051"/>
                <a:gd name="connsiteX9" fmla="*/ 23058 w 55077"/>
                <a:gd name="connsiteY9" fmla="*/ 59139 h 88051"/>
                <a:gd name="connsiteX10" fmla="*/ 55077 w 55077"/>
                <a:gd name="connsiteY10" fmla="*/ 88052 h 88051"/>
                <a:gd name="connsiteX11" fmla="*/ 55077 w 55077"/>
                <a:gd name="connsiteY11" fmla="*/ 70489 h 88051"/>
                <a:gd name="connsiteX12" fmla="*/ 43130 w 55077"/>
                <a:gd name="connsiteY12" fmla="*/ 57825 h 88051"/>
                <a:gd name="connsiteX13" fmla="*/ 42174 w 55077"/>
                <a:gd name="connsiteY13" fmla="*/ 55913 h 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77" h="88051">
                  <a:moveTo>
                    <a:pt x="42174" y="55913"/>
                  </a:moveTo>
                  <a:lnTo>
                    <a:pt x="39904" y="43966"/>
                  </a:lnTo>
                  <a:lnTo>
                    <a:pt x="29868" y="32019"/>
                  </a:lnTo>
                  <a:cubicBezTo>
                    <a:pt x="29462" y="31190"/>
                    <a:pt x="29462" y="30219"/>
                    <a:pt x="29868" y="29390"/>
                  </a:cubicBezTo>
                  <a:lnTo>
                    <a:pt x="35961" y="5496"/>
                  </a:lnTo>
                  <a:lnTo>
                    <a:pt x="17802" y="5496"/>
                  </a:lnTo>
                  <a:cubicBezTo>
                    <a:pt x="17411" y="5609"/>
                    <a:pt x="16997" y="5609"/>
                    <a:pt x="16607" y="5496"/>
                  </a:cubicBezTo>
                  <a:lnTo>
                    <a:pt x="2867" y="0"/>
                  </a:lnTo>
                  <a:lnTo>
                    <a:pt x="0" y="22461"/>
                  </a:lnTo>
                  <a:lnTo>
                    <a:pt x="23058" y="59139"/>
                  </a:lnTo>
                  <a:lnTo>
                    <a:pt x="55077" y="88052"/>
                  </a:lnTo>
                  <a:lnTo>
                    <a:pt x="55077" y="70489"/>
                  </a:lnTo>
                  <a:lnTo>
                    <a:pt x="43130" y="57825"/>
                  </a:lnTo>
                  <a:cubicBezTo>
                    <a:pt x="42577" y="57335"/>
                    <a:pt x="42234" y="56650"/>
                    <a:pt x="42174" y="5591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38" name="Полилиния: фигура 2461">
              <a:extLst>
                <a:ext uri="{FF2B5EF4-FFF2-40B4-BE49-F238E27FC236}">
                  <a16:creationId xmlns:a16="http://schemas.microsoft.com/office/drawing/2014/main" id="{3C10777C-25C3-4437-A7D0-7269CE1FA107}"/>
                </a:ext>
              </a:extLst>
            </p:cNvPr>
            <p:cNvSpPr/>
            <p:nvPr/>
          </p:nvSpPr>
          <p:spPr>
            <a:xfrm>
              <a:off x="1911083" y="3085580"/>
              <a:ext cx="115052" cy="82078"/>
            </a:xfrm>
            <a:custGeom>
              <a:avLst/>
              <a:gdLst>
                <a:gd name="connsiteX0" fmla="*/ 109438 w 115052"/>
                <a:gd name="connsiteY0" fmla="*/ 64635 h 82078"/>
                <a:gd name="connsiteX1" fmla="*/ 79569 w 115052"/>
                <a:gd name="connsiteY1" fmla="*/ 45758 h 82078"/>
                <a:gd name="connsiteX2" fmla="*/ 78614 w 115052"/>
                <a:gd name="connsiteY2" fmla="*/ 44803 h 82078"/>
                <a:gd name="connsiteX3" fmla="*/ 63799 w 115052"/>
                <a:gd name="connsiteY3" fmla="*/ 21744 h 82078"/>
                <a:gd name="connsiteX4" fmla="*/ 34050 w 115052"/>
                <a:gd name="connsiteY4" fmla="*/ 13620 h 82078"/>
                <a:gd name="connsiteX5" fmla="*/ 33214 w 115052"/>
                <a:gd name="connsiteY5" fmla="*/ 13620 h 82078"/>
                <a:gd name="connsiteX6" fmla="*/ 11947 w 115052"/>
                <a:gd name="connsiteY6" fmla="*/ 0 h 82078"/>
                <a:gd name="connsiteX7" fmla="*/ 0 w 115052"/>
                <a:gd name="connsiteY7" fmla="*/ 4420 h 82078"/>
                <a:gd name="connsiteX8" fmla="*/ 24731 w 115052"/>
                <a:gd name="connsiteY8" fmla="*/ 31541 h 82078"/>
                <a:gd name="connsiteX9" fmla="*/ 83631 w 115052"/>
                <a:gd name="connsiteY9" fmla="*/ 72640 h 82078"/>
                <a:gd name="connsiteX10" fmla="*/ 115053 w 115052"/>
                <a:gd name="connsiteY10" fmla="*/ 82078 h 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52" h="82078">
                  <a:moveTo>
                    <a:pt x="109438" y="64635"/>
                  </a:moveTo>
                  <a:lnTo>
                    <a:pt x="79569" y="45758"/>
                  </a:lnTo>
                  <a:lnTo>
                    <a:pt x="78614" y="44803"/>
                  </a:lnTo>
                  <a:lnTo>
                    <a:pt x="63799" y="21744"/>
                  </a:lnTo>
                  <a:lnTo>
                    <a:pt x="34050" y="13620"/>
                  </a:lnTo>
                  <a:cubicBezTo>
                    <a:pt x="33779" y="13711"/>
                    <a:pt x="33485" y="13711"/>
                    <a:pt x="33214" y="13620"/>
                  </a:cubicBezTo>
                  <a:lnTo>
                    <a:pt x="11947" y="0"/>
                  </a:lnTo>
                  <a:lnTo>
                    <a:pt x="0" y="4420"/>
                  </a:lnTo>
                  <a:lnTo>
                    <a:pt x="24731" y="31541"/>
                  </a:lnTo>
                  <a:lnTo>
                    <a:pt x="83631" y="72640"/>
                  </a:lnTo>
                  <a:lnTo>
                    <a:pt x="115053" y="8207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39" name="Полилиния: фигура 2462">
              <a:extLst>
                <a:ext uri="{FF2B5EF4-FFF2-40B4-BE49-F238E27FC236}">
                  <a16:creationId xmlns:a16="http://schemas.microsoft.com/office/drawing/2014/main" id="{26229F94-2BC1-4539-B9F3-19FA11AB4E08}"/>
                </a:ext>
              </a:extLst>
            </p:cNvPr>
            <p:cNvSpPr/>
            <p:nvPr/>
          </p:nvSpPr>
          <p:spPr>
            <a:xfrm>
              <a:off x="823397" y="2158108"/>
              <a:ext cx="1040852" cy="765346"/>
            </a:xfrm>
            <a:custGeom>
              <a:avLst/>
              <a:gdLst>
                <a:gd name="connsiteX0" fmla="*/ 703340 w 1040852"/>
                <a:gd name="connsiteY0" fmla="*/ 87096 h 765346"/>
                <a:gd name="connsiteX1" fmla="*/ 679445 w 1040852"/>
                <a:gd name="connsiteY1" fmla="*/ 69534 h 765346"/>
                <a:gd name="connsiteX2" fmla="*/ 624368 w 1040852"/>
                <a:gd name="connsiteY2" fmla="*/ 74910 h 765346"/>
                <a:gd name="connsiteX3" fmla="*/ 622815 w 1040852"/>
                <a:gd name="connsiteY3" fmla="*/ 74910 h 765346"/>
                <a:gd name="connsiteX4" fmla="*/ 598920 w 1040852"/>
                <a:gd name="connsiteY4" fmla="*/ 63918 h 765346"/>
                <a:gd name="connsiteX5" fmla="*/ 561764 w 1040852"/>
                <a:gd name="connsiteY5" fmla="*/ 63918 h 765346"/>
                <a:gd name="connsiteX6" fmla="*/ 505970 w 1040852"/>
                <a:gd name="connsiteY6" fmla="*/ 45041 h 765346"/>
                <a:gd name="connsiteX7" fmla="*/ 482075 w 1040852"/>
                <a:gd name="connsiteY7" fmla="*/ 50776 h 765346"/>
                <a:gd name="connsiteX8" fmla="*/ 480283 w 1040852"/>
                <a:gd name="connsiteY8" fmla="*/ 50776 h 765346"/>
                <a:gd name="connsiteX9" fmla="*/ 468336 w 1040852"/>
                <a:gd name="connsiteY9" fmla="*/ 45878 h 765346"/>
                <a:gd name="connsiteX10" fmla="*/ 463915 w 1040852"/>
                <a:gd name="connsiteY10" fmla="*/ 51374 h 765346"/>
                <a:gd name="connsiteX11" fmla="*/ 460570 w 1040852"/>
                <a:gd name="connsiteY11" fmla="*/ 52329 h 765346"/>
                <a:gd name="connsiteX12" fmla="*/ 430104 w 1040852"/>
                <a:gd name="connsiteY12" fmla="*/ 41099 h 765346"/>
                <a:gd name="connsiteX13" fmla="*/ 428312 w 1040852"/>
                <a:gd name="connsiteY13" fmla="*/ 39426 h 765346"/>
                <a:gd name="connsiteX14" fmla="*/ 421263 w 1040852"/>
                <a:gd name="connsiteY14" fmla="*/ 23297 h 765346"/>
                <a:gd name="connsiteX15" fmla="*/ 395338 w 1040852"/>
                <a:gd name="connsiteY15" fmla="*/ 11350 h 765346"/>
                <a:gd name="connsiteX16" fmla="*/ 387691 w 1040852"/>
                <a:gd name="connsiteY16" fmla="*/ 22222 h 765346"/>
                <a:gd name="connsiteX17" fmla="*/ 404418 w 1040852"/>
                <a:gd name="connsiteY17" fmla="*/ 28554 h 765346"/>
                <a:gd name="connsiteX18" fmla="*/ 406329 w 1040852"/>
                <a:gd name="connsiteY18" fmla="*/ 31899 h 765346"/>
                <a:gd name="connsiteX19" fmla="*/ 402387 w 1040852"/>
                <a:gd name="connsiteY19" fmla="*/ 54002 h 765346"/>
                <a:gd name="connsiteX20" fmla="*/ 400953 w 1040852"/>
                <a:gd name="connsiteY20" fmla="*/ 56152 h 765346"/>
                <a:gd name="connsiteX21" fmla="*/ 398324 w 1040852"/>
                <a:gd name="connsiteY21" fmla="*/ 56152 h 765346"/>
                <a:gd name="connsiteX22" fmla="*/ 363080 w 1040852"/>
                <a:gd name="connsiteY22" fmla="*/ 40621 h 765346"/>
                <a:gd name="connsiteX23" fmla="*/ 361527 w 1040852"/>
                <a:gd name="connsiteY23" fmla="*/ 37873 h 765346"/>
                <a:gd name="connsiteX24" fmla="*/ 364155 w 1040852"/>
                <a:gd name="connsiteY24" fmla="*/ 22103 h 765346"/>
                <a:gd name="connsiteX25" fmla="*/ 349579 w 1040852"/>
                <a:gd name="connsiteY25" fmla="*/ 12306 h 765346"/>
                <a:gd name="connsiteX26" fmla="*/ 337632 w 1040852"/>
                <a:gd name="connsiteY26" fmla="*/ 24253 h 765346"/>
                <a:gd name="connsiteX27" fmla="*/ 333580 w 1040852"/>
                <a:gd name="connsiteY27" fmla="*/ 24406 h 765346"/>
                <a:gd name="connsiteX28" fmla="*/ 332734 w 1040852"/>
                <a:gd name="connsiteY28" fmla="*/ 22939 h 765346"/>
                <a:gd name="connsiteX29" fmla="*/ 328552 w 1040852"/>
                <a:gd name="connsiteY29" fmla="*/ 8363 h 765346"/>
                <a:gd name="connsiteX30" fmla="*/ 308122 w 1040852"/>
                <a:gd name="connsiteY30" fmla="*/ 0 h 765346"/>
                <a:gd name="connsiteX31" fmla="*/ 280285 w 1040852"/>
                <a:gd name="connsiteY31" fmla="*/ 23895 h 765346"/>
                <a:gd name="connsiteX32" fmla="*/ 278373 w 1040852"/>
                <a:gd name="connsiteY32" fmla="*/ 24612 h 765346"/>
                <a:gd name="connsiteX33" fmla="*/ 234885 w 1040852"/>
                <a:gd name="connsiteY33" fmla="*/ 24612 h 765346"/>
                <a:gd name="connsiteX34" fmla="*/ 187095 w 1040852"/>
                <a:gd name="connsiteY34" fmla="*/ 56511 h 765346"/>
                <a:gd name="connsiteX35" fmla="*/ 185303 w 1040852"/>
                <a:gd name="connsiteY35" fmla="*/ 56511 h 765346"/>
                <a:gd name="connsiteX36" fmla="*/ 164037 w 1040852"/>
                <a:gd name="connsiteY36" fmla="*/ 56511 h 765346"/>
                <a:gd name="connsiteX37" fmla="*/ 135722 w 1040852"/>
                <a:gd name="connsiteY37" fmla="*/ 83512 h 765346"/>
                <a:gd name="connsiteX38" fmla="*/ 132257 w 1040852"/>
                <a:gd name="connsiteY38" fmla="*/ 104778 h 765346"/>
                <a:gd name="connsiteX39" fmla="*/ 131182 w 1040852"/>
                <a:gd name="connsiteY39" fmla="*/ 106570 h 765346"/>
                <a:gd name="connsiteX40" fmla="*/ 105973 w 1040852"/>
                <a:gd name="connsiteY40" fmla="*/ 125686 h 765346"/>
                <a:gd name="connsiteX41" fmla="*/ 104420 w 1040852"/>
                <a:gd name="connsiteY41" fmla="*/ 126403 h 765346"/>
                <a:gd name="connsiteX42" fmla="*/ 48148 w 1040852"/>
                <a:gd name="connsiteY42" fmla="*/ 129987 h 765346"/>
                <a:gd name="connsiteX43" fmla="*/ 41218 w 1040852"/>
                <a:gd name="connsiteY43" fmla="*/ 150417 h 765346"/>
                <a:gd name="connsiteX44" fmla="*/ 111588 w 1040852"/>
                <a:gd name="connsiteY44" fmla="*/ 188410 h 765346"/>
                <a:gd name="connsiteX45" fmla="*/ 112902 w 1040852"/>
                <a:gd name="connsiteY45" fmla="*/ 189843 h 765346"/>
                <a:gd name="connsiteX46" fmla="*/ 122580 w 1040852"/>
                <a:gd name="connsiteY46" fmla="*/ 212304 h 765346"/>
                <a:gd name="connsiteX47" fmla="*/ 161528 w 1040852"/>
                <a:gd name="connsiteY47" fmla="*/ 216366 h 765346"/>
                <a:gd name="connsiteX48" fmla="*/ 163679 w 1040852"/>
                <a:gd name="connsiteY48" fmla="*/ 217800 h 765346"/>
                <a:gd name="connsiteX49" fmla="*/ 172520 w 1040852"/>
                <a:gd name="connsiteY49" fmla="*/ 231301 h 765346"/>
                <a:gd name="connsiteX50" fmla="*/ 198684 w 1040852"/>
                <a:gd name="connsiteY50" fmla="*/ 229747 h 765346"/>
                <a:gd name="connsiteX51" fmla="*/ 201671 w 1040852"/>
                <a:gd name="connsiteY51" fmla="*/ 231778 h 765346"/>
                <a:gd name="connsiteX52" fmla="*/ 208601 w 1040852"/>
                <a:gd name="connsiteY52" fmla="*/ 251014 h 765346"/>
                <a:gd name="connsiteX53" fmla="*/ 208601 w 1040852"/>
                <a:gd name="connsiteY53" fmla="*/ 253762 h 765346"/>
                <a:gd name="connsiteX54" fmla="*/ 206211 w 1040852"/>
                <a:gd name="connsiteY54" fmla="*/ 254956 h 765346"/>
                <a:gd name="connsiteX55" fmla="*/ 183631 w 1040852"/>
                <a:gd name="connsiteY55" fmla="*/ 254956 h 765346"/>
                <a:gd name="connsiteX56" fmla="*/ 168099 w 1040852"/>
                <a:gd name="connsiteY56" fmla="*/ 270129 h 765346"/>
                <a:gd name="connsiteX57" fmla="*/ 165949 w 1040852"/>
                <a:gd name="connsiteY57" fmla="*/ 271085 h 765346"/>
                <a:gd name="connsiteX58" fmla="*/ 110632 w 1040852"/>
                <a:gd name="connsiteY58" fmla="*/ 269054 h 765346"/>
                <a:gd name="connsiteX59" fmla="*/ 108362 w 1040852"/>
                <a:gd name="connsiteY59" fmla="*/ 267979 h 765346"/>
                <a:gd name="connsiteX60" fmla="*/ 108362 w 1040852"/>
                <a:gd name="connsiteY60" fmla="*/ 265590 h 765346"/>
                <a:gd name="connsiteX61" fmla="*/ 111827 w 1040852"/>
                <a:gd name="connsiteY61" fmla="*/ 246474 h 765346"/>
                <a:gd name="connsiteX62" fmla="*/ 83631 w 1040852"/>
                <a:gd name="connsiteY62" fmla="*/ 245518 h 765346"/>
                <a:gd name="connsiteX63" fmla="*/ 59737 w 1040852"/>
                <a:gd name="connsiteY63" fmla="*/ 263200 h 765346"/>
                <a:gd name="connsiteX64" fmla="*/ 58542 w 1040852"/>
                <a:gd name="connsiteY64" fmla="*/ 263200 h 765346"/>
                <a:gd name="connsiteX65" fmla="*/ 29629 w 1040852"/>
                <a:gd name="connsiteY65" fmla="*/ 268696 h 765346"/>
                <a:gd name="connsiteX66" fmla="*/ 0 w 1040852"/>
                <a:gd name="connsiteY66" fmla="*/ 285780 h 765346"/>
                <a:gd name="connsiteX67" fmla="*/ 9916 w 1040852"/>
                <a:gd name="connsiteY67" fmla="*/ 293666 h 765346"/>
                <a:gd name="connsiteX68" fmla="*/ 45758 w 1040852"/>
                <a:gd name="connsiteY68" fmla="*/ 297369 h 765346"/>
                <a:gd name="connsiteX69" fmla="*/ 48148 w 1040852"/>
                <a:gd name="connsiteY69" fmla="*/ 299162 h 765346"/>
                <a:gd name="connsiteX70" fmla="*/ 48148 w 1040852"/>
                <a:gd name="connsiteY70" fmla="*/ 302148 h 765346"/>
                <a:gd name="connsiteX71" fmla="*/ 37395 w 1040852"/>
                <a:gd name="connsiteY71" fmla="*/ 316127 h 765346"/>
                <a:gd name="connsiteX72" fmla="*/ 47311 w 1040852"/>
                <a:gd name="connsiteY72" fmla="*/ 335362 h 765346"/>
                <a:gd name="connsiteX73" fmla="*/ 127239 w 1040852"/>
                <a:gd name="connsiteY73" fmla="*/ 336318 h 765346"/>
                <a:gd name="connsiteX74" fmla="*/ 128912 w 1040852"/>
                <a:gd name="connsiteY74" fmla="*/ 336915 h 765346"/>
                <a:gd name="connsiteX75" fmla="*/ 139784 w 1040852"/>
                <a:gd name="connsiteY75" fmla="*/ 344322 h 765346"/>
                <a:gd name="connsiteX76" fmla="*/ 180883 w 1040852"/>
                <a:gd name="connsiteY76" fmla="*/ 319830 h 765346"/>
                <a:gd name="connsiteX77" fmla="*/ 184945 w 1040852"/>
                <a:gd name="connsiteY77" fmla="*/ 320667 h 765346"/>
                <a:gd name="connsiteX78" fmla="*/ 196892 w 1040852"/>
                <a:gd name="connsiteY78" fmla="*/ 338349 h 765346"/>
                <a:gd name="connsiteX79" fmla="*/ 196892 w 1040852"/>
                <a:gd name="connsiteY79" fmla="*/ 340858 h 765346"/>
                <a:gd name="connsiteX80" fmla="*/ 195220 w 1040852"/>
                <a:gd name="connsiteY80" fmla="*/ 342769 h 765346"/>
                <a:gd name="connsiteX81" fmla="*/ 183272 w 1040852"/>
                <a:gd name="connsiteY81" fmla="*/ 347907 h 765346"/>
                <a:gd name="connsiteX82" fmla="*/ 195220 w 1040852"/>
                <a:gd name="connsiteY82" fmla="*/ 371801 h 765346"/>
                <a:gd name="connsiteX83" fmla="*/ 195220 w 1040852"/>
                <a:gd name="connsiteY83" fmla="*/ 374788 h 765346"/>
                <a:gd name="connsiteX84" fmla="*/ 184825 w 1040852"/>
                <a:gd name="connsiteY84" fmla="*/ 390798 h 765346"/>
                <a:gd name="connsiteX85" fmla="*/ 182197 w 1040852"/>
                <a:gd name="connsiteY85" fmla="*/ 392231 h 765346"/>
                <a:gd name="connsiteX86" fmla="*/ 154360 w 1040852"/>
                <a:gd name="connsiteY86" fmla="*/ 391514 h 765346"/>
                <a:gd name="connsiteX87" fmla="*/ 131660 w 1040852"/>
                <a:gd name="connsiteY87" fmla="*/ 415409 h 765346"/>
                <a:gd name="connsiteX88" fmla="*/ 127837 w 1040852"/>
                <a:gd name="connsiteY88" fmla="*/ 415409 h 765346"/>
                <a:gd name="connsiteX89" fmla="*/ 107168 w 1040852"/>
                <a:gd name="connsiteY89" fmla="*/ 401192 h 765346"/>
                <a:gd name="connsiteX90" fmla="*/ 91517 w 1040852"/>
                <a:gd name="connsiteY90" fmla="*/ 401192 h 765346"/>
                <a:gd name="connsiteX91" fmla="*/ 84826 w 1040852"/>
                <a:gd name="connsiteY91" fmla="*/ 434166 h 765346"/>
                <a:gd name="connsiteX92" fmla="*/ 83512 w 1040852"/>
                <a:gd name="connsiteY92" fmla="*/ 436078 h 765346"/>
                <a:gd name="connsiteX93" fmla="*/ 59617 w 1040852"/>
                <a:gd name="connsiteY93" fmla="*/ 451610 h 765346"/>
                <a:gd name="connsiteX94" fmla="*/ 49104 w 1040852"/>
                <a:gd name="connsiteY94" fmla="*/ 470964 h 765346"/>
                <a:gd name="connsiteX95" fmla="*/ 66427 w 1040852"/>
                <a:gd name="connsiteY95" fmla="*/ 488527 h 765346"/>
                <a:gd name="connsiteX96" fmla="*/ 116367 w 1040852"/>
                <a:gd name="connsiteY96" fmla="*/ 501669 h 765346"/>
                <a:gd name="connsiteX97" fmla="*/ 118518 w 1040852"/>
                <a:gd name="connsiteY97" fmla="*/ 503939 h 765346"/>
                <a:gd name="connsiteX98" fmla="*/ 121504 w 1040852"/>
                <a:gd name="connsiteY98" fmla="*/ 517917 h 765346"/>
                <a:gd name="connsiteX99" fmla="*/ 120668 w 1040852"/>
                <a:gd name="connsiteY99" fmla="*/ 520665 h 765346"/>
                <a:gd name="connsiteX100" fmla="*/ 118040 w 1040852"/>
                <a:gd name="connsiteY100" fmla="*/ 521502 h 765346"/>
                <a:gd name="connsiteX101" fmla="*/ 82198 w 1040852"/>
                <a:gd name="connsiteY101" fmla="*/ 513855 h 765346"/>
                <a:gd name="connsiteX102" fmla="*/ 75627 w 1040852"/>
                <a:gd name="connsiteY102" fmla="*/ 525803 h 765346"/>
                <a:gd name="connsiteX103" fmla="*/ 106690 w 1040852"/>
                <a:gd name="connsiteY103" fmla="*/ 553162 h 765346"/>
                <a:gd name="connsiteX104" fmla="*/ 137753 w 1040852"/>
                <a:gd name="connsiteY104" fmla="*/ 550295 h 765346"/>
                <a:gd name="connsiteX105" fmla="*/ 146833 w 1040852"/>
                <a:gd name="connsiteY105" fmla="*/ 533568 h 765346"/>
                <a:gd name="connsiteX106" fmla="*/ 149342 w 1040852"/>
                <a:gd name="connsiteY106" fmla="*/ 531896 h 765346"/>
                <a:gd name="connsiteX107" fmla="*/ 151970 w 1040852"/>
                <a:gd name="connsiteY107" fmla="*/ 533329 h 765346"/>
                <a:gd name="connsiteX108" fmla="*/ 170369 w 1040852"/>
                <a:gd name="connsiteY108" fmla="*/ 563556 h 765346"/>
                <a:gd name="connsiteX109" fmla="*/ 170369 w 1040852"/>
                <a:gd name="connsiteY109" fmla="*/ 566185 h 765346"/>
                <a:gd name="connsiteX110" fmla="*/ 164157 w 1040852"/>
                <a:gd name="connsiteY110" fmla="*/ 581477 h 765346"/>
                <a:gd name="connsiteX111" fmla="*/ 169533 w 1040852"/>
                <a:gd name="connsiteY111" fmla="*/ 601788 h 765346"/>
                <a:gd name="connsiteX112" fmla="*/ 201552 w 1040852"/>
                <a:gd name="connsiteY112" fmla="*/ 584822 h 765346"/>
                <a:gd name="connsiteX113" fmla="*/ 203941 w 1040852"/>
                <a:gd name="connsiteY113" fmla="*/ 584822 h 765346"/>
                <a:gd name="connsiteX114" fmla="*/ 222937 w 1040852"/>
                <a:gd name="connsiteY114" fmla="*/ 591752 h 765346"/>
                <a:gd name="connsiteX115" fmla="*/ 224371 w 1040852"/>
                <a:gd name="connsiteY115" fmla="*/ 592827 h 765346"/>
                <a:gd name="connsiteX116" fmla="*/ 240620 w 1040852"/>
                <a:gd name="connsiteY116" fmla="*/ 616722 h 765346"/>
                <a:gd name="connsiteX117" fmla="*/ 248744 w 1040852"/>
                <a:gd name="connsiteY117" fmla="*/ 611585 h 765346"/>
                <a:gd name="connsiteX118" fmla="*/ 242890 w 1040852"/>
                <a:gd name="connsiteY118" fmla="*/ 593425 h 765346"/>
                <a:gd name="connsiteX119" fmla="*/ 242890 w 1040852"/>
                <a:gd name="connsiteY119" fmla="*/ 590916 h 765346"/>
                <a:gd name="connsiteX120" fmla="*/ 244921 w 1040852"/>
                <a:gd name="connsiteY120" fmla="*/ 589601 h 765346"/>
                <a:gd name="connsiteX121" fmla="*/ 258899 w 1040852"/>
                <a:gd name="connsiteY121" fmla="*/ 587451 h 765346"/>
                <a:gd name="connsiteX122" fmla="*/ 262005 w 1040852"/>
                <a:gd name="connsiteY122" fmla="*/ 589004 h 765346"/>
                <a:gd name="connsiteX123" fmla="*/ 268696 w 1040852"/>
                <a:gd name="connsiteY123" fmla="*/ 602027 h 765346"/>
                <a:gd name="connsiteX124" fmla="*/ 292590 w 1040852"/>
                <a:gd name="connsiteY124" fmla="*/ 591394 h 765346"/>
                <a:gd name="connsiteX125" fmla="*/ 294980 w 1040852"/>
                <a:gd name="connsiteY125" fmla="*/ 591394 h 765346"/>
                <a:gd name="connsiteX126" fmla="*/ 296653 w 1040852"/>
                <a:gd name="connsiteY126" fmla="*/ 593305 h 765346"/>
                <a:gd name="connsiteX127" fmla="*/ 299639 w 1040852"/>
                <a:gd name="connsiteY127" fmla="*/ 603460 h 765346"/>
                <a:gd name="connsiteX128" fmla="*/ 299042 w 1040852"/>
                <a:gd name="connsiteY128" fmla="*/ 606208 h 765346"/>
                <a:gd name="connsiteX129" fmla="*/ 287095 w 1040852"/>
                <a:gd name="connsiteY129" fmla="*/ 620545 h 765346"/>
                <a:gd name="connsiteX130" fmla="*/ 280285 w 1040852"/>
                <a:gd name="connsiteY130" fmla="*/ 650413 h 765346"/>
                <a:gd name="connsiteX131" fmla="*/ 279329 w 1040852"/>
                <a:gd name="connsiteY131" fmla="*/ 652086 h 765346"/>
                <a:gd name="connsiteX132" fmla="*/ 254717 w 1040852"/>
                <a:gd name="connsiteY132" fmla="*/ 672038 h 765346"/>
                <a:gd name="connsiteX133" fmla="*/ 250775 w 1040852"/>
                <a:gd name="connsiteY133" fmla="*/ 680879 h 765346"/>
                <a:gd name="connsiteX134" fmla="*/ 249341 w 1040852"/>
                <a:gd name="connsiteY134" fmla="*/ 682432 h 765346"/>
                <a:gd name="connsiteX135" fmla="*/ 209795 w 1040852"/>
                <a:gd name="connsiteY135" fmla="*/ 700712 h 765346"/>
                <a:gd name="connsiteX136" fmla="*/ 200835 w 1040852"/>
                <a:gd name="connsiteY136" fmla="*/ 715407 h 765346"/>
                <a:gd name="connsiteX137" fmla="*/ 198206 w 1040852"/>
                <a:gd name="connsiteY137" fmla="*/ 716841 h 765346"/>
                <a:gd name="connsiteX138" fmla="*/ 170967 w 1040852"/>
                <a:gd name="connsiteY138" fmla="*/ 716124 h 765346"/>
                <a:gd name="connsiteX139" fmla="*/ 133093 w 1040852"/>
                <a:gd name="connsiteY139" fmla="*/ 745753 h 765346"/>
                <a:gd name="connsiteX140" fmla="*/ 134527 w 1040852"/>
                <a:gd name="connsiteY140" fmla="*/ 761882 h 765346"/>
                <a:gd name="connsiteX141" fmla="*/ 160572 w 1040852"/>
                <a:gd name="connsiteY141" fmla="*/ 755072 h 765346"/>
                <a:gd name="connsiteX142" fmla="*/ 168338 w 1040852"/>
                <a:gd name="connsiteY142" fmla="*/ 740138 h 765346"/>
                <a:gd name="connsiteX143" fmla="*/ 172042 w 1040852"/>
                <a:gd name="connsiteY143" fmla="*/ 738704 h 765346"/>
                <a:gd name="connsiteX144" fmla="*/ 196892 w 1040852"/>
                <a:gd name="connsiteY144" fmla="*/ 747784 h 765346"/>
                <a:gd name="connsiteX145" fmla="*/ 214574 w 1040852"/>
                <a:gd name="connsiteY145" fmla="*/ 730700 h 765346"/>
                <a:gd name="connsiteX146" fmla="*/ 217561 w 1040852"/>
                <a:gd name="connsiteY146" fmla="*/ 729983 h 765346"/>
                <a:gd name="connsiteX147" fmla="*/ 229508 w 1040852"/>
                <a:gd name="connsiteY147" fmla="*/ 733686 h 765346"/>
                <a:gd name="connsiteX148" fmla="*/ 237035 w 1040852"/>
                <a:gd name="connsiteY148" fmla="*/ 718274 h 765346"/>
                <a:gd name="connsiteX149" fmla="*/ 240858 w 1040852"/>
                <a:gd name="connsiteY149" fmla="*/ 716841 h 765346"/>
                <a:gd name="connsiteX150" fmla="*/ 252806 w 1040852"/>
                <a:gd name="connsiteY150" fmla="*/ 721739 h 765346"/>
                <a:gd name="connsiteX151" fmla="*/ 289843 w 1040852"/>
                <a:gd name="connsiteY151" fmla="*/ 679804 h 765346"/>
                <a:gd name="connsiteX152" fmla="*/ 348743 w 1040852"/>
                <a:gd name="connsiteY152" fmla="*/ 632731 h 765346"/>
                <a:gd name="connsiteX153" fmla="*/ 350057 w 1040852"/>
                <a:gd name="connsiteY153" fmla="*/ 632731 h 765346"/>
                <a:gd name="connsiteX154" fmla="*/ 371085 w 1040852"/>
                <a:gd name="connsiteY154" fmla="*/ 629147 h 765346"/>
                <a:gd name="connsiteX155" fmla="*/ 392351 w 1040852"/>
                <a:gd name="connsiteY155" fmla="*/ 600235 h 765346"/>
                <a:gd name="connsiteX156" fmla="*/ 368456 w 1040852"/>
                <a:gd name="connsiteY156" fmla="*/ 586376 h 765346"/>
                <a:gd name="connsiteX157" fmla="*/ 367142 w 1040852"/>
                <a:gd name="connsiteY157" fmla="*/ 584583 h 765346"/>
                <a:gd name="connsiteX158" fmla="*/ 367142 w 1040852"/>
                <a:gd name="connsiteY158" fmla="*/ 582313 h 765346"/>
                <a:gd name="connsiteX159" fmla="*/ 382912 w 1040852"/>
                <a:gd name="connsiteY159" fmla="*/ 556627 h 765346"/>
                <a:gd name="connsiteX160" fmla="*/ 385421 w 1040852"/>
                <a:gd name="connsiteY160" fmla="*/ 555193 h 765346"/>
                <a:gd name="connsiteX161" fmla="*/ 402506 w 1040852"/>
                <a:gd name="connsiteY161" fmla="*/ 555193 h 765346"/>
                <a:gd name="connsiteX162" fmla="*/ 433689 w 1040852"/>
                <a:gd name="connsiteY162" fmla="*/ 505970 h 765346"/>
                <a:gd name="connsiteX163" fmla="*/ 434644 w 1040852"/>
                <a:gd name="connsiteY163" fmla="*/ 505014 h 765346"/>
                <a:gd name="connsiteX164" fmla="*/ 469053 w 1040852"/>
                <a:gd name="connsiteY164" fmla="*/ 483628 h 765346"/>
                <a:gd name="connsiteX165" fmla="*/ 472637 w 1040852"/>
                <a:gd name="connsiteY165" fmla="*/ 483628 h 765346"/>
                <a:gd name="connsiteX166" fmla="*/ 492111 w 1040852"/>
                <a:gd name="connsiteY166" fmla="*/ 502983 h 765346"/>
                <a:gd name="connsiteX167" fmla="*/ 492947 w 1040852"/>
                <a:gd name="connsiteY167" fmla="*/ 505612 h 765346"/>
                <a:gd name="connsiteX168" fmla="*/ 491036 w 1040852"/>
                <a:gd name="connsiteY168" fmla="*/ 507882 h 765346"/>
                <a:gd name="connsiteX169" fmla="*/ 458659 w 1040852"/>
                <a:gd name="connsiteY169" fmla="*/ 521024 h 765346"/>
                <a:gd name="connsiteX170" fmla="*/ 437990 w 1040852"/>
                <a:gd name="connsiteY170" fmla="*/ 576220 h 765346"/>
                <a:gd name="connsiteX171" fmla="*/ 443485 w 1040852"/>
                <a:gd name="connsiteY171" fmla="*/ 586734 h 765346"/>
                <a:gd name="connsiteX172" fmla="*/ 505612 w 1040852"/>
                <a:gd name="connsiteY172" fmla="*/ 546830 h 765346"/>
                <a:gd name="connsiteX173" fmla="*/ 508001 w 1040852"/>
                <a:gd name="connsiteY173" fmla="*/ 546830 h 765346"/>
                <a:gd name="connsiteX174" fmla="*/ 545635 w 1040852"/>
                <a:gd name="connsiteY174" fmla="*/ 556746 h 765346"/>
                <a:gd name="connsiteX175" fmla="*/ 555910 w 1040852"/>
                <a:gd name="connsiteY175" fmla="*/ 542768 h 765346"/>
                <a:gd name="connsiteX176" fmla="*/ 532732 w 1040852"/>
                <a:gd name="connsiteY176" fmla="*/ 529865 h 765346"/>
                <a:gd name="connsiteX177" fmla="*/ 531418 w 1040852"/>
                <a:gd name="connsiteY177" fmla="*/ 526042 h 765346"/>
                <a:gd name="connsiteX178" fmla="*/ 542170 w 1040852"/>
                <a:gd name="connsiteY178" fmla="*/ 504058 h 765346"/>
                <a:gd name="connsiteX179" fmla="*/ 544918 w 1040852"/>
                <a:gd name="connsiteY179" fmla="*/ 502386 h 765346"/>
                <a:gd name="connsiteX180" fmla="*/ 571800 w 1040852"/>
                <a:gd name="connsiteY180" fmla="*/ 503461 h 765346"/>
                <a:gd name="connsiteX181" fmla="*/ 573473 w 1040852"/>
                <a:gd name="connsiteY181" fmla="*/ 503461 h 765346"/>
                <a:gd name="connsiteX182" fmla="*/ 593664 w 1040852"/>
                <a:gd name="connsiteY182" fmla="*/ 517439 h 765346"/>
                <a:gd name="connsiteX183" fmla="*/ 594739 w 1040852"/>
                <a:gd name="connsiteY183" fmla="*/ 520904 h 765346"/>
                <a:gd name="connsiteX184" fmla="*/ 590916 w 1040852"/>
                <a:gd name="connsiteY184" fmla="*/ 531657 h 765346"/>
                <a:gd name="connsiteX185" fmla="*/ 623771 w 1040852"/>
                <a:gd name="connsiteY185" fmla="*/ 529745 h 765346"/>
                <a:gd name="connsiteX186" fmla="*/ 625802 w 1040852"/>
                <a:gd name="connsiteY186" fmla="*/ 529745 h 765346"/>
                <a:gd name="connsiteX187" fmla="*/ 647546 w 1040852"/>
                <a:gd name="connsiteY187" fmla="*/ 546830 h 765346"/>
                <a:gd name="connsiteX188" fmla="*/ 705730 w 1040852"/>
                <a:gd name="connsiteY188" fmla="*/ 542887 h 765346"/>
                <a:gd name="connsiteX189" fmla="*/ 706924 w 1040852"/>
                <a:gd name="connsiteY189" fmla="*/ 542887 h 765346"/>
                <a:gd name="connsiteX190" fmla="*/ 752563 w 1040852"/>
                <a:gd name="connsiteY190" fmla="*/ 559972 h 765346"/>
                <a:gd name="connsiteX191" fmla="*/ 770006 w 1040852"/>
                <a:gd name="connsiteY191" fmla="*/ 548742 h 765346"/>
                <a:gd name="connsiteX192" fmla="*/ 772874 w 1040852"/>
                <a:gd name="connsiteY192" fmla="*/ 548742 h 765346"/>
                <a:gd name="connsiteX193" fmla="*/ 774546 w 1040852"/>
                <a:gd name="connsiteY193" fmla="*/ 551131 h 765346"/>
                <a:gd name="connsiteX194" fmla="*/ 776936 w 1040852"/>
                <a:gd name="connsiteY194" fmla="*/ 568216 h 765346"/>
                <a:gd name="connsiteX195" fmla="*/ 832610 w 1040852"/>
                <a:gd name="connsiteY195" fmla="*/ 607881 h 765346"/>
                <a:gd name="connsiteX196" fmla="*/ 853638 w 1040852"/>
                <a:gd name="connsiteY196" fmla="*/ 606208 h 765346"/>
                <a:gd name="connsiteX197" fmla="*/ 856266 w 1040852"/>
                <a:gd name="connsiteY197" fmla="*/ 594261 h 765346"/>
                <a:gd name="connsiteX198" fmla="*/ 858058 w 1040852"/>
                <a:gd name="connsiteY198" fmla="*/ 592230 h 765346"/>
                <a:gd name="connsiteX199" fmla="*/ 860806 w 1040852"/>
                <a:gd name="connsiteY199" fmla="*/ 592230 h 765346"/>
                <a:gd name="connsiteX200" fmla="*/ 883745 w 1040852"/>
                <a:gd name="connsiteY200" fmla="*/ 607164 h 765346"/>
                <a:gd name="connsiteX201" fmla="*/ 888882 w 1040852"/>
                <a:gd name="connsiteY201" fmla="*/ 587809 h 765346"/>
                <a:gd name="connsiteX202" fmla="*/ 891511 w 1040852"/>
                <a:gd name="connsiteY202" fmla="*/ 585659 h 765346"/>
                <a:gd name="connsiteX203" fmla="*/ 894498 w 1040852"/>
                <a:gd name="connsiteY203" fmla="*/ 587212 h 765346"/>
                <a:gd name="connsiteX204" fmla="*/ 908596 w 1040852"/>
                <a:gd name="connsiteY204" fmla="*/ 613616 h 765346"/>
                <a:gd name="connsiteX205" fmla="*/ 908596 w 1040852"/>
                <a:gd name="connsiteY205" fmla="*/ 614810 h 765346"/>
                <a:gd name="connsiteX206" fmla="*/ 912658 w 1040852"/>
                <a:gd name="connsiteY206" fmla="*/ 655790 h 765346"/>
                <a:gd name="connsiteX207" fmla="*/ 921738 w 1040852"/>
                <a:gd name="connsiteY207" fmla="*/ 651608 h 765346"/>
                <a:gd name="connsiteX208" fmla="*/ 926278 w 1040852"/>
                <a:gd name="connsiteY208" fmla="*/ 630820 h 765346"/>
                <a:gd name="connsiteX209" fmla="*/ 928428 w 1040852"/>
                <a:gd name="connsiteY209" fmla="*/ 628550 h 765346"/>
                <a:gd name="connsiteX210" fmla="*/ 931415 w 1040852"/>
                <a:gd name="connsiteY210" fmla="*/ 629506 h 765346"/>
                <a:gd name="connsiteX211" fmla="*/ 946947 w 1040852"/>
                <a:gd name="connsiteY211" fmla="*/ 647785 h 765346"/>
                <a:gd name="connsiteX212" fmla="*/ 947663 w 1040852"/>
                <a:gd name="connsiteY212" fmla="*/ 649697 h 765346"/>
                <a:gd name="connsiteX213" fmla="*/ 948500 w 1040852"/>
                <a:gd name="connsiteY213" fmla="*/ 672874 h 765346"/>
                <a:gd name="connsiteX214" fmla="*/ 946708 w 1040852"/>
                <a:gd name="connsiteY214" fmla="*/ 675742 h 765346"/>
                <a:gd name="connsiteX215" fmla="*/ 921499 w 1040852"/>
                <a:gd name="connsiteY215" fmla="*/ 686255 h 765346"/>
                <a:gd name="connsiteX216" fmla="*/ 922813 w 1040852"/>
                <a:gd name="connsiteY216" fmla="*/ 706088 h 765346"/>
                <a:gd name="connsiteX217" fmla="*/ 956027 w 1040852"/>
                <a:gd name="connsiteY217" fmla="*/ 689003 h 765346"/>
                <a:gd name="connsiteX218" fmla="*/ 959969 w 1040852"/>
                <a:gd name="connsiteY218" fmla="*/ 690079 h 765346"/>
                <a:gd name="connsiteX219" fmla="*/ 979921 w 1040852"/>
                <a:gd name="connsiteY219" fmla="*/ 720903 h 765346"/>
                <a:gd name="connsiteX220" fmla="*/ 998081 w 1040852"/>
                <a:gd name="connsiteY220" fmla="*/ 715287 h 765346"/>
                <a:gd name="connsiteX221" fmla="*/ 1001187 w 1040852"/>
                <a:gd name="connsiteY221" fmla="*/ 716004 h 765346"/>
                <a:gd name="connsiteX222" fmla="*/ 1001187 w 1040852"/>
                <a:gd name="connsiteY222" fmla="*/ 719111 h 765346"/>
                <a:gd name="connsiteX223" fmla="*/ 992227 w 1040852"/>
                <a:gd name="connsiteY223" fmla="*/ 743005 h 765346"/>
                <a:gd name="connsiteX224" fmla="*/ 997125 w 1040852"/>
                <a:gd name="connsiteY224" fmla="*/ 758178 h 765346"/>
                <a:gd name="connsiteX225" fmla="*/ 1007878 w 1040852"/>
                <a:gd name="connsiteY225" fmla="*/ 746231 h 765346"/>
                <a:gd name="connsiteX226" fmla="*/ 1010984 w 1040852"/>
                <a:gd name="connsiteY226" fmla="*/ 745395 h 765346"/>
                <a:gd name="connsiteX227" fmla="*/ 1013015 w 1040852"/>
                <a:gd name="connsiteY227" fmla="*/ 747784 h 765346"/>
                <a:gd name="connsiteX228" fmla="*/ 1015524 w 1040852"/>
                <a:gd name="connsiteY228" fmla="*/ 762360 h 765346"/>
                <a:gd name="connsiteX229" fmla="*/ 1022095 w 1040852"/>
                <a:gd name="connsiteY229" fmla="*/ 765347 h 765346"/>
                <a:gd name="connsiteX230" fmla="*/ 1040853 w 1040852"/>
                <a:gd name="connsiteY230" fmla="*/ 740018 h 765346"/>
                <a:gd name="connsiteX231" fmla="*/ 1040853 w 1040852"/>
                <a:gd name="connsiteY231" fmla="*/ 704176 h 765346"/>
                <a:gd name="connsiteX232" fmla="*/ 993063 w 1040852"/>
                <a:gd name="connsiteY232" fmla="*/ 684702 h 765346"/>
                <a:gd name="connsiteX233" fmla="*/ 991391 w 1040852"/>
                <a:gd name="connsiteY233" fmla="*/ 683030 h 765346"/>
                <a:gd name="connsiteX234" fmla="*/ 955549 w 1040852"/>
                <a:gd name="connsiteY234" fmla="*/ 595695 h 765346"/>
                <a:gd name="connsiteX235" fmla="*/ 893900 w 1040852"/>
                <a:gd name="connsiteY235" fmla="*/ 547905 h 765346"/>
                <a:gd name="connsiteX236" fmla="*/ 848620 w 1040852"/>
                <a:gd name="connsiteY236" fmla="*/ 567977 h 765346"/>
                <a:gd name="connsiteX237" fmla="*/ 845752 w 1040852"/>
                <a:gd name="connsiteY237" fmla="*/ 567977 h 765346"/>
                <a:gd name="connsiteX238" fmla="*/ 798799 w 1040852"/>
                <a:gd name="connsiteY238" fmla="*/ 536555 h 765346"/>
                <a:gd name="connsiteX239" fmla="*/ 797485 w 1040852"/>
                <a:gd name="connsiteY239" fmla="*/ 533568 h 765346"/>
                <a:gd name="connsiteX240" fmla="*/ 800353 w 1040852"/>
                <a:gd name="connsiteY240" fmla="*/ 513138 h 765346"/>
                <a:gd name="connsiteX241" fmla="*/ 740616 w 1040852"/>
                <a:gd name="connsiteY241" fmla="*/ 513138 h 765346"/>
                <a:gd name="connsiteX242" fmla="*/ 737629 w 1040852"/>
                <a:gd name="connsiteY242" fmla="*/ 510152 h 765346"/>
                <a:gd name="connsiteX243" fmla="*/ 737629 w 1040852"/>
                <a:gd name="connsiteY243" fmla="*/ 91995 h 765346"/>
                <a:gd name="connsiteX244" fmla="*/ 704415 w 1040852"/>
                <a:gd name="connsiteY244" fmla="*/ 87813 h 765346"/>
                <a:gd name="connsiteX245" fmla="*/ 703340 w 1040852"/>
                <a:gd name="connsiteY245" fmla="*/ 87096 h 76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1040852" h="765346">
                  <a:moveTo>
                    <a:pt x="703340" y="87096"/>
                  </a:moveTo>
                  <a:lnTo>
                    <a:pt x="679445" y="69534"/>
                  </a:lnTo>
                  <a:lnTo>
                    <a:pt x="624368" y="74910"/>
                  </a:lnTo>
                  <a:cubicBezTo>
                    <a:pt x="623865" y="75083"/>
                    <a:pt x="623318" y="75083"/>
                    <a:pt x="622815" y="74910"/>
                  </a:cubicBezTo>
                  <a:lnTo>
                    <a:pt x="598920" y="63918"/>
                  </a:lnTo>
                  <a:lnTo>
                    <a:pt x="561764" y="63918"/>
                  </a:lnTo>
                  <a:lnTo>
                    <a:pt x="505970" y="45041"/>
                  </a:lnTo>
                  <a:lnTo>
                    <a:pt x="482075" y="50776"/>
                  </a:lnTo>
                  <a:cubicBezTo>
                    <a:pt x="481492" y="50960"/>
                    <a:pt x="480867" y="50960"/>
                    <a:pt x="480283" y="50776"/>
                  </a:cubicBezTo>
                  <a:lnTo>
                    <a:pt x="468336" y="45878"/>
                  </a:lnTo>
                  <a:lnTo>
                    <a:pt x="463915" y="51374"/>
                  </a:lnTo>
                  <a:cubicBezTo>
                    <a:pt x="463082" y="52318"/>
                    <a:pt x="461776" y="52691"/>
                    <a:pt x="460570" y="52329"/>
                  </a:cubicBezTo>
                  <a:lnTo>
                    <a:pt x="430104" y="41099"/>
                  </a:lnTo>
                  <a:cubicBezTo>
                    <a:pt x="429323" y="40778"/>
                    <a:pt x="428686" y="40183"/>
                    <a:pt x="428312" y="39426"/>
                  </a:cubicBezTo>
                  <a:lnTo>
                    <a:pt x="421263" y="23297"/>
                  </a:lnTo>
                  <a:lnTo>
                    <a:pt x="395338" y="11350"/>
                  </a:lnTo>
                  <a:lnTo>
                    <a:pt x="387691" y="22222"/>
                  </a:lnTo>
                  <a:lnTo>
                    <a:pt x="404418" y="28554"/>
                  </a:lnTo>
                  <a:cubicBezTo>
                    <a:pt x="405753" y="29092"/>
                    <a:pt x="406544" y="30476"/>
                    <a:pt x="406329" y="31899"/>
                  </a:cubicBezTo>
                  <a:lnTo>
                    <a:pt x="402387" y="54002"/>
                  </a:lnTo>
                  <a:cubicBezTo>
                    <a:pt x="402244" y="54893"/>
                    <a:pt x="401720" y="55678"/>
                    <a:pt x="400953" y="56152"/>
                  </a:cubicBezTo>
                  <a:cubicBezTo>
                    <a:pt x="400128" y="56578"/>
                    <a:pt x="399149" y="56578"/>
                    <a:pt x="398324" y="56152"/>
                  </a:cubicBezTo>
                  <a:lnTo>
                    <a:pt x="363080" y="40621"/>
                  </a:lnTo>
                  <a:cubicBezTo>
                    <a:pt x="362081" y="40076"/>
                    <a:pt x="361479" y="39010"/>
                    <a:pt x="361527" y="37873"/>
                  </a:cubicBezTo>
                  <a:lnTo>
                    <a:pt x="364155" y="22103"/>
                  </a:lnTo>
                  <a:lnTo>
                    <a:pt x="349579" y="12306"/>
                  </a:lnTo>
                  <a:lnTo>
                    <a:pt x="337632" y="24253"/>
                  </a:lnTo>
                  <a:cubicBezTo>
                    <a:pt x="336555" y="25414"/>
                    <a:pt x="334741" y="25483"/>
                    <a:pt x="333580" y="24406"/>
                  </a:cubicBezTo>
                  <a:cubicBezTo>
                    <a:pt x="333156" y="24013"/>
                    <a:pt x="332862" y="23502"/>
                    <a:pt x="332734" y="22939"/>
                  </a:cubicBezTo>
                  <a:lnTo>
                    <a:pt x="328552" y="8363"/>
                  </a:lnTo>
                  <a:lnTo>
                    <a:pt x="308122" y="0"/>
                  </a:lnTo>
                  <a:lnTo>
                    <a:pt x="280285" y="23895"/>
                  </a:lnTo>
                  <a:cubicBezTo>
                    <a:pt x="279752" y="24351"/>
                    <a:pt x="279075" y="24604"/>
                    <a:pt x="278373" y="24612"/>
                  </a:cubicBezTo>
                  <a:lnTo>
                    <a:pt x="234885" y="24612"/>
                  </a:lnTo>
                  <a:lnTo>
                    <a:pt x="187095" y="56511"/>
                  </a:lnTo>
                  <a:cubicBezTo>
                    <a:pt x="186511" y="56687"/>
                    <a:pt x="185888" y="56687"/>
                    <a:pt x="185303" y="56511"/>
                  </a:cubicBezTo>
                  <a:lnTo>
                    <a:pt x="164037" y="56511"/>
                  </a:lnTo>
                  <a:lnTo>
                    <a:pt x="135722" y="83512"/>
                  </a:lnTo>
                  <a:lnTo>
                    <a:pt x="132257" y="104778"/>
                  </a:lnTo>
                  <a:cubicBezTo>
                    <a:pt x="132137" y="105490"/>
                    <a:pt x="131753" y="106129"/>
                    <a:pt x="131182" y="106570"/>
                  </a:cubicBezTo>
                  <a:lnTo>
                    <a:pt x="105973" y="125686"/>
                  </a:lnTo>
                  <a:cubicBezTo>
                    <a:pt x="105518" y="126043"/>
                    <a:pt x="104986" y="126288"/>
                    <a:pt x="104420" y="126403"/>
                  </a:cubicBezTo>
                  <a:lnTo>
                    <a:pt x="48148" y="129987"/>
                  </a:lnTo>
                  <a:lnTo>
                    <a:pt x="41218" y="150417"/>
                  </a:lnTo>
                  <a:lnTo>
                    <a:pt x="111588" y="188410"/>
                  </a:lnTo>
                  <a:cubicBezTo>
                    <a:pt x="112174" y="188728"/>
                    <a:pt x="112637" y="189232"/>
                    <a:pt x="112902" y="189843"/>
                  </a:cubicBezTo>
                  <a:lnTo>
                    <a:pt x="122580" y="212304"/>
                  </a:lnTo>
                  <a:lnTo>
                    <a:pt x="161528" y="216366"/>
                  </a:lnTo>
                  <a:cubicBezTo>
                    <a:pt x="162425" y="216493"/>
                    <a:pt x="163216" y="217021"/>
                    <a:pt x="163679" y="217800"/>
                  </a:cubicBezTo>
                  <a:lnTo>
                    <a:pt x="172520" y="231301"/>
                  </a:lnTo>
                  <a:lnTo>
                    <a:pt x="198684" y="229747"/>
                  </a:lnTo>
                  <a:cubicBezTo>
                    <a:pt x="200023" y="229678"/>
                    <a:pt x="201244" y="230508"/>
                    <a:pt x="201671" y="231778"/>
                  </a:cubicBezTo>
                  <a:lnTo>
                    <a:pt x="208601" y="251014"/>
                  </a:lnTo>
                  <a:cubicBezTo>
                    <a:pt x="209068" y="251870"/>
                    <a:pt x="209068" y="252905"/>
                    <a:pt x="208601" y="253762"/>
                  </a:cubicBezTo>
                  <a:cubicBezTo>
                    <a:pt x="208037" y="254514"/>
                    <a:pt x="207151" y="254956"/>
                    <a:pt x="206211" y="254956"/>
                  </a:cubicBezTo>
                  <a:lnTo>
                    <a:pt x="183631" y="254956"/>
                  </a:lnTo>
                  <a:lnTo>
                    <a:pt x="168099" y="270129"/>
                  </a:lnTo>
                  <a:cubicBezTo>
                    <a:pt x="167543" y="270729"/>
                    <a:pt x="166766" y="271074"/>
                    <a:pt x="165949" y="271085"/>
                  </a:cubicBezTo>
                  <a:lnTo>
                    <a:pt x="110632" y="269054"/>
                  </a:lnTo>
                  <a:cubicBezTo>
                    <a:pt x="109754" y="269047"/>
                    <a:pt x="108924" y="268654"/>
                    <a:pt x="108362" y="267979"/>
                  </a:cubicBezTo>
                  <a:cubicBezTo>
                    <a:pt x="108079" y="267208"/>
                    <a:pt x="108079" y="266361"/>
                    <a:pt x="108362" y="265590"/>
                  </a:cubicBezTo>
                  <a:lnTo>
                    <a:pt x="111827" y="246474"/>
                  </a:lnTo>
                  <a:lnTo>
                    <a:pt x="83631" y="245518"/>
                  </a:lnTo>
                  <a:lnTo>
                    <a:pt x="59737" y="263200"/>
                  </a:lnTo>
                  <a:lnTo>
                    <a:pt x="58542" y="263200"/>
                  </a:lnTo>
                  <a:lnTo>
                    <a:pt x="29629" y="268696"/>
                  </a:lnTo>
                  <a:lnTo>
                    <a:pt x="0" y="285780"/>
                  </a:lnTo>
                  <a:lnTo>
                    <a:pt x="9916" y="293666"/>
                  </a:lnTo>
                  <a:lnTo>
                    <a:pt x="45758" y="297369"/>
                  </a:lnTo>
                  <a:cubicBezTo>
                    <a:pt x="46809" y="297520"/>
                    <a:pt x="47710" y="298195"/>
                    <a:pt x="48148" y="299162"/>
                  </a:cubicBezTo>
                  <a:cubicBezTo>
                    <a:pt x="48681" y="300086"/>
                    <a:pt x="48681" y="301224"/>
                    <a:pt x="48148" y="302148"/>
                  </a:cubicBezTo>
                  <a:lnTo>
                    <a:pt x="37395" y="316127"/>
                  </a:lnTo>
                  <a:lnTo>
                    <a:pt x="47311" y="335362"/>
                  </a:lnTo>
                  <a:lnTo>
                    <a:pt x="127239" y="336318"/>
                  </a:lnTo>
                  <a:cubicBezTo>
                    <a:pt x="127834" y="336391"/>
                    <a:pt x="128405" y="336595"/>
                    <a:pt x="128912" y="336915"/>
                  </a:cubicBezTo>
                  <a:lnTo>
                    <a:pt x="139784" y="344322"/>
                  </a:lnTo>
                  <a:lnTo>
                    <a:pt x="180883" y="319830"/>
                  </a:lnTo>
                  <a:cubicBezTo>
                    <a:pt x="182241" y="318970"/>
                    <a:pt x="184037" y="319340"/>
                    <a:pt x="184945" y="320667"/>
                  </a:cubicBezTo>
                  <a:lnTo>
                    <a:pt x="196892" y="338349"/>
                  </a:lnTo>
                  <a:cubicBezTo>
                    <a:pt x="197245" y="339148"/>
                    <a:pt x="197245" y="340059"/>
                    <a:pt x="196892" y="340858"/>
                  </a:cubicBezTo>
                  <a:cubicBezTo>
                    <a:pt x="196647" y="341712"/>
                    <a:pt x="196034" y="342413"/>
                    <a:pt x="195220" y="342769"/>
                  </a:cubicBezTo>
                  <a:lnTo>
                    <a:pt x="183272" y="347907"/>
                  </a:lnTo>
                  <a:lnTo>
                    <a:pt x="195220" y="371801"/>
                  </a:lnTo>
                  <a:cubicBezTo>
                    <a:pt x="195753" y="372725"/>
                    <a:pt x="195753" y="373864"/>
                    <a:pt x="195220" y="374788"/>
                  </a:cubicBezTo>
                  <a:lnTo>
                    <a:pt x="184825" y="390798"/>
                  </a:lnTo>
                  <a:cubicBezTo>
                    <a:pt x="184362" y="391803"/>
                    <a:pt x="183294" y="392386"/>
                    <a:pt x="182197" y="392231"/>
                  </a:cubicBezTo>
                  <a:lnTo>
                    <a:pt x="154360" y="391514"/>
                  </a:lnTo>
                  <a:lnTo>
                    <a:pt x="131660" y="415409"/>
                  </a:lnTo>
                  <a:cubicBezTo>
                    <a:pt x="130594" y="416441"/>
                    <a:pt x="128902" y="416441"/>
                    <a:pt x="127837" y="415409"/>
                  </a:cubicBezTo>
                  <a:lnTo>
                    <a:pt x="107168" y="401192"/>
                  </a:lnTo>
                  <a:lnTo>
                    <a:pt x="91517" y="401192"/>
                  </a:lnTo>
                  <a:lnTo>
                    <a:pt x="84826" y="434166"/>
                  </a:lnTo>
                  <a:cubicBezTo>
                    <a:pt x="84692" y="434966"/>
                    <a:pt x="84211" y="435666"/>
                    <a:pt x="83512" y="436078"/>
                  </a:cubicBezTo>
                  <a:lnTo>
                    <a:pt x="59617" y="451610"/>
                  </a:lnTo>
                  <a:lnTo>
                    <a:pt x="49104" y="470964"/>
                  </a:lnTo>
                  <a:lnTo>
                    <a:pt x="66427" y="488527"/>
                  </a:lnTo>
                  <a:lnTo>
                    <a:pt x="116367" y="501669"/>
                  </a:lnTo>
                  <a:cubicBezTo>
                    <a:pt x="117427" y="502004"/>
                    <a:pt x="118240" y="502862"/>
                    <a:pt x="118518" y="503939"/>
                  </a:cubicBezTo>
                  <a:lnTo>
                    <a:pt x="121504" y="517917"/>
                  </a:lnTo>
                  <a:cubicBezTo>
                    <a:pt x="121713" y="518916"/>
                    <a:pt x="121398" y="519952"/>
                    <a:pt x="120668" y="520665"/>
                  </a:cubicBezTo>
                  <a:cubicBezTo>
                    <a:pt x="119971" y="521339"/>
                    <a:pt x="118998" y="521648"/>
                    <a:pt x="118040" y="521502"/>
                  </a:cubicBezTo>
                  <a:lnTo>
                    <a:pt x="82198" y="513855"/>
                  </a:lnTo>
                  <a:lnTo>
                    <a:pt x="75627" y="525803"/>
                  </a:lnTo>
                  <a:lnTo>
                    <a:pt x="106690" y="553162"/>
                  </a:lnTo>
                  <a:lnTo>
                    <a:pt x="137753" y="550295"/>
                  </a:lnTo>
                  <a:lnTo>
                    <a:pt x="146833" y="533568"/>
                  </a:lnTo>
                  <a:cubicBezTo>
                    <a:pt x="147324" y="532615"/>
                    <a:pt x="148273" y="531983"/>
                    <a:pt x="149342" y="531896"/>
                  </a:cubicBezTo>
                  <a:cubicBezTo>
                    <a:pt x="150418" y="531842"/>
                    <a:pt x="151433" y="532396"/>
                    <a:pt x="151970" y="533329"/>
                  </a:cubicBezTo>
                  <a:lnTo>
                    <a:pt x="170369" y="563556"/>
                  </a:lnTo>
                  <a:cubicBezTo>
                    <a:pt x="170839" y="564369"/>
                    <a:pt x="170839" y="565371"/>
                    <a:pt x="170369" y="566185"/>
                  </a:cubicBezTo>
                  <a:lnTo>
                    <a:pt x="164157" y="581477"/>
                  </a:lnTo>
                  <a:lnTo>
                    <a:pt x="169533" y="601788"/>
                  </a:lnTo>
                  <a:lnTo>
                    <a:pt x="201552" y="584822"/>
                  </a:lnTo>
                  <a:cubicBezTo>
                    <a:pt x="202321" y="584528"/>
                    <a:pt x="203172" y="584528"/>
                    <a:pt x="203941" y="584822"/>
                  </a:cubicBezTo>
                  <a:lnTo>
                    <a:pt x="222937" y="591752"/>
                  </a:lnTo>
                  <a:cubicBezTo>
                    <a:pt x="223507" y="591968"/>
                    <a:pt x="224004" y="592341"/>
                    <a:pt x="224371" y="592827"/>
                  </a:cubicBezTo>
                  <a:lnTo>
                    <a:pt x="240620" y="616722"/>
                  </a:lnTo>
                  <a:lnTo>
                    <a:pt x="248744" y="611585"/>
                  </a:lnTo>
                  <a:lnTo>
                    <a:pt x="242890" y="593425"/>
                  </a:lnTo>
                  <a:cubicBezTo>
                    <a:pt x="242537" y="592625"/>
                    <a:pt x="242537" y="591715"/>
                    <a:pt x="242890" y="590916"/>
                  </a:cubicBezTo>
                  <a:cubicBezTo>
                    <a:pt x="243351" y="590211"/>
                    <a:pt x="244088" y="589733"/>
                    <a:pt x="244921" y="589601"/>
                  </a:cubicBezTo>
                  <a:lnTo>
                    <a:pt x="258899" y="587451"/>
                  </a:lnTo>
                  <a:cubicBezTo>
                    <a:pt x="260166" y="587211"/>
                    <a:pt x="261437" y="587847"/>
                    <a:pt x="262005" y="589004"/>
                  </a:cubicBezTo>
                  <a:lnTo>
                    <a:pt x="268696" y="602027"/>
                  </a:lnTo>
                  <a:lnTo>
                    <a:pt x="292590" y="591394"/>
                  </a:lnTo>
                  <a:cubicBezTo>
                    <a:pt x="293345" y="591029"/>
                    <a:pt x="294225" y="591029"/>
                    <a:pt x="294980" y="591394"/>
                  </a:cubicBezTo>
                  <a:cubicBezTo>
                    <a:pt x="295767" y="591786"/>
                    <a:pt x="296368" y="592473"/>
                    <a:pt x="296653" y="593305"/>
                  </a:cubicBezTo>
                  <a:lnTo>
                    <a:pt x="299639" y="603460"/>
                  </a:lnTo>
                  <a:cubicBezTo>
                    <a:pt x="299854" y="604420"/>
                    <a:pt x="299635" y="605424"/>
                    <a:pt x="299042" y="606208"/>
                  </a:cubicBezTo>
                  <a:lnTo>
                    <a:pt x="287095" y="620545"/>
                  </a:lnTo>
                  <a:lnTo>
                    <a:pt x="280285" y="650413"/>
                  </a:lnTo>
                  <a:cubicBezTo>
                    <a:pt x="280131" y="651050"/>
                    <a:pt x="279799" y="651630"/>
                    <a:pt x="279329" y="652086"/>
                  </a:cubicBezTo>
                  <a:lnTo>
                    <a:pt x="254717" y="672038"/>
                  </a:lnTo>
                  <a:lnTo>
                    <a:pt x="250775" y="680879"/>
                  </a:lnTo>
                  <a:cubicBezTo>
                    <a:pt x="250502" y="681554"/>
                    <a:pt x="249992" y="682107"/>
                    <a:pt x="249341" y="682432"/>
                  </a:cubicBezTo>
                  <a:lnTo>
                    <a:pt x="209795" y="700712"/>
                  </a:lnTo>
                  <a:lnTo>
                    <a:pt x="200835" y="715407"/>
                  </a:lnTo>
                  <a:cubicBezTo>
                    <a:pt x="200343" y="716386"/>
                    <a:pt x="199296" y="716957"/>
                    <a:pt x="198206" y="716841"/>
                  </a:cubicBezTo>
                  <a:lnTo>
                    <a:pt x="170967" y="716124"/>
                  </a:lnTo>
                  <a:lnTo>
                    <a:pt x="133093" y="745753"/>
                  </a:lnTo>
                  <a:lnTo>
                    <a:pt x="134527" y="761882"/>
                  </a:lnTo>
                  <a:lnTo>
                    <a:pt x="160572" y="755072"/>
                  </a:lnTo>
                  <a:lnTo>
                    <a:pt x="168338" y="740138"/>
                  </a:lnTo>
                  <a:cubicBezTo>
                    <a:pt x="168988" y="738744"/>
                    <a:pt x="170622" y="738111"/>
                    <a:pt x="172042" y="738704"/>
                  </a:cubicBezTo>
                  <a:lnTo>
                    <a:pt x="196892" y="747784"/>
                  </a:lnTo>
                  <a:lnTo>
                    <a:pt x="214574" y="730700"/>
                  </a:lnTo>
                  <a:cubicBezTo>
                    <a:pt x="215374" y="729951"/>
                    <a:pt x="216509" y="729678"/>
                    <a:pt x="217561" y="729983"/>
                  </a:cubicBezTo>
                  <a:lnTo>
                    <a:pt x="229508" y="733686"/>
                  </a:lnTo>
                  <a:lnTo>
                    <a:pt x="237035" y="718274"/>
                  </a:lnTo>
                  <a:cubicBezTo>
                    <a:pt x="237733" y="716864"/>
                    <a:pt x="239405" y="716237"/>
                    <a:pt x="240858" y="716841"/>
                  </a:cubicBezTo>
                  <a:lnTo>
                    <a:pt x="252806" y="721739"/>
                  </a:lnTo>
                  <a:lnTo>
                    <a:pt x="289843" y="679804"/>
                  </a:lnTo>
                  <a:lnTo>
                    <a:pt x="348743" y="632731"/>
                  </a:lnTo>
                  <a:cubicBezTo>
                    <a:pt x="349167" y="632576"/>
                    <a:pt x="349633" y="632576"/>
                    <a:pt x="350057" y="632731"/>
                  </a:cubicBezTo>
                  <a:lnTo>
                    <a:pt x="371085" y="629147"/>
                  </a:lnTo>
                  <a:lnTo>
                    <a:pt x="392351" y="600235"/>
                  </a:lnTo>
                  <a:lnTo>
                    <a:pt x="368456" y="586376"/>
                  </a:lnTo>
                  <a:cubicBezTo>
                    <a:pt x="367763" y="586015"/>
                    <a:pt x="367277" y="585353"/>
                    <a:pt x="367142" y="584583"/>
                  </a:cubicBezTo>
                  <a:cubicBezTo>
                    <a:pt x="366830" y="583859"/>
                    <a:pt x="366830" y="583038"/>
                    <a:pt x="367142" y="582313"/>
                  </a:cubicBezTo>
                  <a:lnTo>
                    <a:pt x="382912" y="556627"/>
                  </a:lnTo>
                  <a:cubicBezTo>
                    <a:pt x="383429" y="555732"/>
                    <a:pt x="384388" y="555184"/>
                    <a:pt x="385421" y="555193"/>
                  </a:cubicBezTo>
                  <a:lnTo>
                    <a:pt x="402506" y="555193"/>
                  </a:lnTo>
                  <a:lnTo>
                    <a:pt x="433689" y="505970"/>
                  </a:lnTo>
                  <a:cubicBezTo>
                    <a:pt x="433944" y="505594"/>
                    <a:pt x="434268" y="505269"/>
                    <a:pt x="434644" y="505014"/>
                  </a:cubicBezTo>
                  <a:lnTo>
                    <a:pt x="469053" y="483628"/>
                  </a:lnTo>
                  <a:cubicBezTo>
                    <a:pt x="470100" y="482790"/>
                    <a:pt x="471589" y="482790"/>
                    <a:pt x="472637" y="483628"/>
                  </a:cubicBezTo>
                  <a:lnTo>
                    <a:pt x="492111" y="502983"/>
                  </a:lnTo>
                  <a:cubicBezTo>
                    <a:pt x="492785" y="503681"/>
                    <a:pt x="493094" y="504653"/>
                    <a:pt x="492947" y="505612"/>
                  </a:cubicBezTo>
                  <a:cubicBezTo>
                    <a:pt x="492699" y="506625"/>
                    <a:pt x="491992" y="507464"/>
                    <a:pt x="491036" y="507882"/>
                  </a:cubicBezTo>
                  <a:lnTo>
                    <a:pt x="458659" y="521024"/>
                  </a:lnTo>
                  <a:lnTo>
                    <a:pt x="437990" y="576220"/>
                  </a:lnTo>
                  <a:lnTo>
                    <a:pt x="443485" y="586734"/>
                  </a:lnTo>
                  <a:lnTo>
                    <a:pt x="505612" y="546830"/>
                  </a:lnTo>
                  <a:cubicBezTo>
                    <a:pt x="506381" y="546536"/>
                    <a:pt x="507232" y="546536"/>
                    <a:pt x="508001" y="546830"/>
                  </a:cubicBezTo>
                  <a:lnTo>
                    <a:pt x="545635" y="556746"/>
                  </a:lnTo>
                  <a:lnTo>
                    <a:pt x="555910" y="542768"/>
                  </a:lnTo>
                  <a:lnTo>
                    <a:pt x="532732" y="529865"/>
                  </a:lnTo>
                  <a:cubicBezTo>
                    <a:pt x="531317" y="529168"/>
                    <a:pt x="530730" y="527461"/>
                    <a:pt x="531418" y="526042"/>
                  </a:cubicBezTo>
                  <a:lnTo>
                    <a:pt x="542170" y="504058"/>
                  </a:lnTo>
                  <a:cubicBezTo>
                    <a:pt x="542723" y="503051"/>
                    <a:pt x="543770" y="502414"/>
                    <a:pt x="544918" y="502386"/>
                  </a:cubicBezTo>
                  <a:lnTo>
                    <a:pt x="571800" y="503461"/>
                  </a:lnTo>
                  <a:cubicBezTo>
                    <a:pt x="572351" y="503341"/>
                    <a:pt x="572921" y="503341"/>
                    <a:pt x="573473" y="503461"/>
                  </a:cubicBezTo>
                  <a:lnTo>
                    <a:pt x="593664" y="517439"/>
                  </a:lnTo>
                  <a:cubicBezTo>
                    <a:pt x="594763" y="518220"/>
                    <a:pt x="595203" y="519639"/>
                    <a:pt x="594739" y="520904"/>
                  </a:cubicBezTo>
                  <a:lnTo>
                    <a:pt x="590916" y="531657"/>
                  </a:lnTo>
                  <a:lnTo>
                    <a:pt x="623771" y="529745"/>
                  </a:lnTo>
                  <a:cubicBezTo>
                    <a:pt x="624429" y="529518"/>
                    <a:pt x="625144" y="529518"/>
                    <a:pt x="625802" y="529745"/>
                  </a:cubicBezTo>
                  <a:lnTo>
                    <a:pt x="647546" y="546830"/>
                  </a:lnTo>
                  <a:lnTo>
                    <a:pt x="705730" y="542887"/>
                  </a:lnTo>
                  <a:cubicBezTo>
                    <a:pt x="706120" y="542774"/>
                    <a:pt x="706534" y="542774"/>
                    <a:pt x="706924" y="542887"/>
                  </a:cubicBezTo>
                  <a:lnTo>
                    <a:pt x="752563" y="559972"/>
                  </a:lnTo>
                  <a:lnTo>
                    <a:pt x="770006" y="548742"/>
                  </a:lnTo>
                  <a:cubicBezTo>
                    <a:pt x="770905" y="548274"/>
                    <a:pt x="771975" y="548274"/>
                    <a:pt x="772874" y="548742"/>
                  </a:cubicBezTo>
                  <a:cubicBezTo>
                    <a:pt x="773780" y="549226"/>
                    <a:pt x="774401" y="550114"/>
                    <a:pt x="774546" y="551131"/>
                  </a:cubicBezTo>
                  <a:lnTo>
                    <a:pt x="776936" y="568216"/>
                  </a:lnTo>
                  <a:lnTo>
                    <a:pt x="832610" y="607881"/>
                  </a:lnTo>
                  <a:lnTo>
                    <a:pt x="853638" y="606208"/>
                  </a:lnTo>
                  <a:lnTo>
                    <a:pt x="856266" y="594261"/>
                  </a:lnTo>
                  <a:cubicBezTo>
                    <a:pt x="856465" y="593316"/>
                    <a:pt x="857146" y="592545"/>
                    <a:pt x="858058" y="592230"/>
                  </a:cubicBezTo>
                  <a:cubicBezTo>
                    <a:pt x="858915" y="591762"/>
                    <a:pt x="859950" y="591762"/>
                    <a:pt x="860806" y="592230"/>
                  </a:cubicBezTo>
                  <a:lnTo>
                    <a:pt x="883745" y="607164"/>
                  </a:lnTo>
                  <a:lnTo>
                    <a:pt x="888882" y="587809"/>
                  </a:lnTo>
                  <a:cubicBezTo>
                    <a:pt x="889226" y="586616"/>
                    <a:pt x="890273" y="585759"/>
                    <a:pt x="891511" y="585659"/>
                  </a:cubicBezTo>
                  <a:cubicBezTo>
                    <a:pt x="892738" y="585476"/>
                    <a:pt x="893943" y="586103"/>
                    <a:pt x="894498" y="587212"/>
                  </a:cubicBezTo>
                  <a:lnTo>
                    <a:pt x="908596" y="613616"/>
                  </a:lnTo>
                  <a:cubicBezTo>
                    <a:pt x="908702" y="614007"/>
                    <a:pt x="908702" y="614419"/>
                    <a:pt x="908596" y="614810"/>
                  </a:cubicBezTo>
                  <a:lnTo>
                    <a:pt x="912658" y="655790"/>
                  </a:lnTo>
                  <a:lnTo>
                    <a:pt x="921738" y="651608"/>
                  </a:lnTo>
                  <a:lnTo>
                    <a:pt x="926278" y="630820"/>
                  </a:lnTo>
                  <a:cubicBezTo>
                    <a:pt x="926555" y="629743"/>
                    <a:pt x="927368" y="628885"/>
                    <a:pt x="928428" y="628550"/>
                  </a:cubicBezTo>
                  <a:cubicBezTo>
                    <a:pt x="929524" y="628278"/>
                    <a:pt x="930680" y="628648"/>
                    <a:pt x="931415" y="629506"/>
                  </a:cubicBezTo>
                  <a:lnTo>
                    <a:pt x="946947" y="647785"/>
                  </a:lnTo>
                  <a:cubicBezTo>
                    <a:pt x="947422" y="648306"/>
                    <a:pt x="947679" y="648991"/>
                    <a:pt x="947663" y="649697"/>
                  </a:cubicBezTo>
                  <a:lnTo>
                    <a:pt x="948500" y="672874"/>
                  </a:lnTo>
                  <a:cubicBezTo>
                    <a:pt x="948589" y="674118"/>
                    <a:pt x="947865" y="675277"/>
                    <a:pt x="946708" y="675742"/>
                  </a:cubicBezTo>
                  <a:lnTo>
                    <a:pt x="921499" y="686255"/>
                  </a:lnTo>
                  <a:lnTo>
                    <a:pt x="922813" y="706088"/>
                  </a:lnTo>
                  <a:lnTo>
                    <a:pt x="956027" y="689003"/>
                  </a:lnTo>
                  <a:cubicBezTo>
                    <a:pt x="957419" y="688266"/>
                    <a:pt x="959144" y="688737"/>
                    <a:pt x="959969" y="690079"/>
                  </a:cubicBezTo>
                  <a:lnTo>
                    <a:pt x="979921" y="720903"/>
                  </a:lnTo>
                  <a:lnTo>
                    <a:pt x="998081" y="715287"/>
                  </a:lnTo>
                  <a:cubicBezTo>
                    <a:pt x="999171" y="714962"/>
                    <a:pt x="1000351" y="715235"/>
                    <a:pt x="1001187" y="716004"/>
                  </a:cubicBezTo>
                  <a:cubicBezTo>
                    <a:pt x="1001719" y="716972"/>
                    <a:pt x="1001719" y="718143"/>
                    <a:pt x="1001187" y="719111"/>
                  </a:cubicBezTo>
                  <a:lnTo>
                    <a:pt x="992227" y="743005"/>
                  </a:lnTo>
                  <a:lnTo>
                    <a:pt x="997125" y="758178"/>
                  </a:lnTo>
                  <a:lnTo>
                    <a:pt x="1007878" y="746231"/>
                  </a:lnTo>
                  <a:cubicBezTo>
                    <a:pt x="1008691" y="745419"/>
                    <a:pt x="1009874" y="745100"/>
                    <a:pt x="1010984" y="745395"/>
                  </a:cubicBezTo>
                  <a:cubicBezTo>
                    <a:pt x="1012029" y="745786"/>
                    <a:pt x="1012797" y="746690"/>
                    <a:pt x="1013015" y="747784"/>
                  </a:cubicBezTo>
                  <a:lnTo>
                    <a:pt x="1015524" y="762360"/>
                  </a:lnTo>
                  <a:lnTo>
                    <a:pt x="1022095" y="765347"/>
                  </a:lnTo>
                  <a:lnTo>
                    <a:pt x="1040853" y="740018"/>
                  </a:lnTo>
                  <a:lnTo>
                    <a:pt x="1040853" y="704176"/>
                  </a:lnTo>
                  <a:lnTo>
                    <a:pt x="993063" y="684702"/>
                  </a:lnTo>
                  <a:cubicBezTo>
                    <a:pt x="992314" y="684377"/>
                    <a:pt x="991716" y="683779"/>
                    <a:pt x="991391" y="683030"/>
                  </a:cubicBezTo>
                  <a:lnTo>
                    <a:pt x="955549" y="595695"/>
                  </a:lnTo>
                  <a:lnTo>
                    <a:pt x="893900" y="547905"/>
                  </a:lnTo>
                  <a:lnTo>
                    <a:pt x="848620" y="567977"/>
                  </a:lnTo>
                  <a:cubicBezTo>
                    <a:pt x="847740" y="568515"/>
                    <a:pt x="846632" y="568515"/>
                    <a:pt x="845752" y="567977"/>
                  </a:cubicBezTo>
                  <a:lnTo>
                    <a:pt x="798799" y="536555"/>
                  </a:lnTo>
                  <a:cubicBezTo>
                    <a:pt x="797808" y="535908"/>
                    <a:pt x="797293" y="534736"/>
                    <a:pt x="797485" y="533568"/>
                  </a:cubicBezTo>
                  <a:lnTo>
                    <a:pt x="800353" y="513138"/>
                  </a:lnTo>
                  <a:lnTo>
                    <a:pt x="740616" y="513138"/>
                  </a:lnTo>
                  <a:cubicBezTo>
                    <a:pt x="738966" y="513138"/>
                    <a:pt x="737629" y="511801"/>
                    <a:pt x="737629" y="510152"/>
                  </a:cubicBezTo>
                  <a:lnTo>
                    <a:pt x="737629" y="91995"/>
                  </a:lnTo>
                  <a:lnTo>
                    <a:pt x="704415" y="87813"/>
                  </a:lnTo>
                  <a:cubicBezTo>
                    <a:pt x="704014" y="87646"/>
                    <a:pt x="703649" y="87403"/>
                    <a:pt x="703340" y="8709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40" name="Полилиния: фигура 2463">
              <a:extLst>
                <a:ext uri="{FF2B5EF4-FFF2-40B4-BE49-F238E27FC236}">
                  <a16:creationId xmlns:a16="http://schemas.microsoft.com/office/drawing/2014/main" id="{71484CDA-5A2B-42F1-A46E-00F542930F5C}"/>
                </a:ext>
              </a:extLst>
            </p:cNvPr>
            <p:cNvSpPr/>
            <p:nvPr/>
          </p:nvSpPr>
          <p:spPr>
            <a:xfrm>
              <a:off x="1567238" y="2123939"/>
              <a:ext cx="2317306" cy="1278485"/>
            </a:xfrm>
            <a:custGeom>
              <a:avLst/>
              <a:gdLst>
                <a:gd name="connsiteX0" fmla="*/ 1451244 w 2317306"/>
                <a:gd name="connsiteY0" fmla="*/ 1026516 h 1278485"/>
                <a:gd name="connsiteX1" fmla="*/ 1488759 w 2317306"/>
                <a:gd name="connsiteY1" fmla="*/ 1030220 h 1278485"/>
                <a:gd name="connsiteX2" fmla="*/ 1491029 w 2317306"/>
                <a:gd name="connsiteY2" fmla="*/ 1031653 h 1278485"/>
                <a:gd name="connsiteX3" fmla="*/ 1510144 w 2317306"/>
                <a:gd name="connsiteY3" fmla="*/ 1063194 h 1278485"/>
                <a:gd name="connsiteX4" fmla="*/ 1532008 w 2317306"/>
                <a:gd name="connsiteY4" fmla="*/ 1064986 h 1278485"/>
                <a:gd name="connsiteX5" fmla="*/ 1534397 w 2317306"/>
                <a:gd name="connsiteY5" fmla="*/ 1066659 h 1278485"/>
                <a:gd name="connsiteX6" fmla="*/ 1555903 w 2317306"/>
                <a:gd name="connsiteY6" fmla="*/ 1110028 h 1278485"/>
                <a:gd name="connsiteX7" fmla="*/ 1645866 w 2317306"/>
                <a:gd name="connsiteY7" fmla="*/ 1131175 h 1278485"/>
                <a:gd name="connsiteX8" fmla="*/ 1647658 w 2317306"/>
                <a:gd name="connsiteY8" fmla="*/ 1132250 h 1278485"/>
                <a:gd name="connsiteX9" fmla="*/ 1677407 w 2317306"/>
                <a:gd name="connsiteY9" fmla="*/ 1173707 h 1278485"/>
                <a:gd name="connsiteX10" fmla="*/ 1677407 w 2317306"/>
                <a:gd name="connsiteY10" fmla="*/ 1177052 h 1278485"/>
                <a:gd name="connsiteX11" fmla="*/ 1663190 w 2317306"/>
                <a:gd name="connsiteY11" fmla="*/ 1199394 h 1278485"/>
                <a:gd name="connsiteX12" fmla="*/ 1661039 w 2317306"/>
                <a:gd name="connsiteY12" fmla="*/ 1200708 h 1278485"/>
                <a:gd name="connsiteX13" fmla="*/ 1658650 w 2317306"/>
                <a:gd name="connsiteY13" fmla="*/ 1199872 h 1278485"/>
                <a:gd name="connsiteX14" fmla="*/ 1627587 w 2317306"/>
                <a:gd name="connsiteY14" fmla="*/ 1171079 h 1278485"/>
                <a:gd name="connsiteX15" fmla="*/ 1621852 w 2317306"/>
                <a:gd name="connsiteY15" fmla="*/ 1230815 h 1278485"/>
                <a:gd name="connsiteX16" fmla="*/ 1620060 w 2317306"/>
                <a:gd name="connsiteY16" fmla="*/ 1233205 h 1278485"/>
                <a:gd name="connsiteX17" fmla="*/ 1585054 w 2317306"/>
                <a:gd name="connsiteY17" fmla="*/ 1250051 h 1278485"/>
                <a:gd name="connsiteX18" fmla="*/ 1571554 w 2317306"/>
                <a:gd name="connsiteY18" fmla="*/ 1278485 h 1278485"/>
                <a:gd name="connsiteX19" fmla="*/ 1625317 w 2317306"/>
                <a:gd name="connsiteY19" fmla="*/ 1247900 h 1278485"/>
                <a:gd name="connsiteX20" fmla="*/ 1626392 w 2317306"/>
                <a:gd name="connsiteY20" fmla="*/ 1247900 h 1278485"/>
                <a:gd name="connsiteX21" fmla="*/ 1669044 w 2317306"/>
                <a:gd name="connsiteY21" fmla="*/ 1241090 h 1278485"/>
                <a:gd name="connsiteX22" fmla="*/ 1690549 w 2317306"/>
                <a:gd name="connsiteY22" fmla="*/ 1210863 h 1278485"/>
                <a:gd name="connsiteX23" fmla="*/ 1692580 w 2317306"/>
                <a:gd name="connsiteY23" fmla="*/ 1209669 h 1278485"/>
                <a:gd name="connsiteX24" fmla="*/ 1748016 w 2317306"/>
                <a:gd name="connsiteY24" fmla="*/ 1202739 h 1278485"/>
                <a:gd name="connsiteX25" fmla="*/ 1749569 w 2317306"/>
                <a:gd name="connsiteY25" fmla="*/ 1202739 h 1278485"/>
                <a:gd name="connsiteX26" fmla="*/ 1753153 w 2317306"/>
                <a:gd name="connsiteY26" fmla="*/ 1204292 h 1278485"/>
                <a:gd name="connsiteX27" fmla="*/ 1790190 w 2317306"/>
                <a:gd name="connsiteY27" fmla="*/ 1171796 h 1278485"/>
                <a:gd name="connsiteX28" fmla="*/ 1792102 w 2317306"/>
                <a:gd name="connsiteY28" fmla="*/ 1171079 h 1278485"/>
                <a:gd name="connsiteX29" fmla="*/ 1884933 w 2317306"/>
                <a:gd name="connsiteY29" fmla="*/ 1171079 h 1278485"/>
                <a:gd name="connsiteX30" fmla="*/ 1922089 w 2317306"/>
                <a:gd name="connsiteY30" fmla="*/ 1151246 h 1278485"/>
                <a:gd name="connsiteX31" fmla="*/ 1917429 w 2317306"/>
                <a:gd name="connsiteY31" fmla="*/ 1136790 h 1278485"/>
                <a:gd name="connsiteX32" fmla="*/ 1917429 w 2317306"/>
                <a:gd name="connsiteY32" fmla="*/ 1133922 h 1278485"/>
                <a:gd name="connsiteX33" fmla="*/ 1943713 w 2317306"/>
                <a:gd name="connsiteY33" fmla="*/ 1103696 h 1278485"/>
                <a:gd name="connsiteX34" fmla="*/ 1945147 w 2317306"/>
                <a:gd name="connsiteY34" fmla="*/ 1102740 h 1278485"/>
                <a:gd name="connsiteX35" fmla="*/ 1972865 w 2317306"/>
                <a:gd name="connsiteY35" fmla="*/ 1094616 h 1278485"/>
                <a:gd name="connsiteX36" fmla="*/ 1972865 w 2317306"/>
                <a:gd name="connsiteY36" fmla="*/ 1094616 h 1278485"/>
                <a:gd name="connsiteX37" fmla="*/ 1975015 w 2317306"/>
                <a:gd name="connsiteY37" fmla="*/ 1094616 h 1278485"/>
                <a:gd name="connsiteX38" fmla="*/ 1990308 w 2317306"/>
                <a:gd name="connsiteY38" fmla="*/ 1102143 h 1278485"/>
                <a:gd name="connsiteX39" fmla="*/ 1991981 w 2317306"/>
                <a:gd name="connsiteY39" fmla="*/ 1105129 h 1278485"/>
                <a:gd name="connsiteX40" fmla="*/ 1987441 w 2317306"/>
                <a:gd name="connsiteY40" fmla="*/ 1147065 h 1278485"/>
                <a:gd name="connsiteX41" fmla="*/ 2005720 w 2317306"/>
                <a:gd name="connsiteY41" fmla="*/ 1165583 h 1278485"/>
                <a:gd name="connsiteX42" fmla="*/ 2068563 w 2317306"/>
                <a:gd name="connsiteY42" fmla="*/ 1147065 h 1278485"/>
                <a:gd name="connsiteX43" fmla="*/ 2070833 w 2317306"/>
                <a:gd name="connsiteY43" fmla="*/ 1147065 h 1278485"/>
                <a:gd name="connsiteX44" fmla="*/ 2072267 w 2317306"/>
                <a:gd name="connsiteY44" fmla="*/ 1148857 h 1278485"/>
                <a:gd name="connsiteX45" fmla="*/ 2075732 w 2317306"/>
                <a:gd name="connsiteY45" fmla="*/ 1161879 h 1278485"/>
                <a:gd name="connsiteX46" fmla="*/ 2074776 w 2317306"/>
                <a:gd name="connsiteY46" fmla="*/ 1164866 h 1278485"/>
                <a:gd name="connsiteX47" fmla="*/ 2036066 w 2317306"/>
                <a:gd name="connsiteY47" fmla="*/ 1197363 h 1278485"/>
                <a:gd name="connsiteX48" fmla="*/ 2044668 w 2317306"/>
                <a:gd name="connsiteY48" fmla="*/ 1225320 h 1278485"/>
                <a:gd name="connsiteX49" fmla="*/ 2082900 w 2317306"/>
                <a:gd name="connsiteY49" fmla="*/ 1199752 h 1278485"/>
                <a:gd name="connsiteX50" fmla="*/ 2091980 w 2317306"/>
                <a:gd name="connsiteY50" fmla="*/ 1182070 h 1278485"/>
                <a:gd name="connsiteX51" fmla="*/ 2094847 w 2317306"/>
                <a:gd name="connsiteY51" fmla="*/ 1180517 h 1278485"/>
                <a:gd name="connsiteX52" fmla="*/ 2135110 w 2317306"/>
                <a:gd name="connsiteY52" fmla="*/ 1183265 h 1278485"/>
                <a:gd name="connsiteX53" fmla="*/ 2169399 w 2317306"/>
                <a:gd name="connsiteY53" fmla="*/ 1165105 h 1278485"/>
                <a:gd name="connsiteX54" fmla="*/ 2148252 w 2317306"/>
                <a:gd name="connsiteY54" fmla="*/ 1146826 h 1278485"/>
                <a:gd name="connsiteX55" fmla="*/ 2127225 w 2317306"/>
                <a:gd name="connsiteY55" fmla="*/ 1155786 h 1278485"/>
                <a:gd name="connsiteX56" fmla="*/ 2124596 w 2317306"/>
                <a:gd name="connsiteY56" fmla="*/ 1155786 h 1278485"/>
                <a:gd name="connsiteX57" fmla="*/ 2070953 w 2317306"/>
                <a:gd name="connsiteY57" fmla="*/ 1124962 h 1278485"/>
                <a:gd name="connsiteX58" fmla="*/ 2069399 w 2317306"/>
                <a:gd name="connsiteY58" fmla="*/ 1122692 h 1278485"/>
                <a:gd name="connsiteX59" fmla="*/ 2068085 w 2317306"/>
                <a:gd name="connsiteY59" fmla="*/ 1108475 h 1278485"/>
                <a:gd name="connsiteX60" fmla="*/ 2053748 w 2317306"/>
                <a:gd name="connsiteY60" fmla="*/ 1102979 h 1278485"/>
                <a:gd name="connsiteX61" fmla="*/ 2051956 w 2317306"/>
                <a:gd name="connsiteY61" fmla="*/ 1099275 h 1278485"/>
                <a:gd name="connsiteX62" fmla="*/ 2058647 w 2317306"/>
                <a:gd name="connsiteY62" fmla="*/ 1077292 h 1278485"/>
                <a:gd name="connsiteX63" fmla="*/ 2013964 w 2317306"/>
                <a:gd name="connsiteY63" fmla="*/ 1070004 h 1278485"/>
                <a:gd name="connsiteX64" fmla="*/ 2011455 w 2317306"/>
                <a:gd name="connsiteY64" fmla="*/ 1067495 h 1278485"/>
                <a:gd name="connsiteX65" fmla="*/ 2013128 w 2317306"/>
                <a:gd name="connsiteY65" fmla="*/ 1064389 h 1278485"/>
                <a:gd name="connsiteX66" fmla="*/ 2051598 w 2317306"/>
                <a:gd name="connsiteY66" fmla="*/ 1045273 h 1278485"/>
                <a:gd name="connsiteX67" fmla="*/ 2054226 w 2317306"/>
                <a:gd name="connsiteY67" fmla="*/ 1045273 h 1278485"/>
                <a:gd name="connsiteX68" fmla="*/ 2069400 w 2317306"/>
                <a:gd name="connsiteY68" fmla="*/ 1052561 h 1278485"/>
                <a:gd name="connsiteX69" fmla="*/ 2083378 w 2317306"/>
                <a:gd name="connsiteY69" fmla="*/ 1046946 h 1278485"/>
                <a:gd name="connsiteX70" fmla="*/ 2085289 w 2317306"/>
                <a:gd name="connsiteY70" fmla="*/ 1029503 h 1278485"/>
                <a:gd name="connsiteX71" fmla="*/ 2052554 w 2317306"/>
                <a:gd name="connsiteY71" fmla="*/ 1024365 h 1278485"/>
                <a:gd name="connsiteX72" fmla="*/ 2021371 w 2317306"/>
                <a:gd name="connsiteY72" fmla="*/ 1029622 h 1278485"/>
                <a:gd name="connsiteX73" fmla="*/ 1949687 w 2317306"/>
                <a:gd name="connsiteY73" fmla="*/ 1069048 h 1278485"/>
                <a:gd name="connsiteX74" fmla="*/ 1918744 w 2317306"/>
                <a:gd name="connsiteY74" fmla="*/ 1096527 h 1278485"/>
                <a:gd name="connsiteX75" fmla="*/ 1915040 w 2317306"/>
                <a:gd name="connsiteY75" fmla="*/ 1096527 h 1278485"/>
                <a:gd name="connsiteX76" fmla="*/ 1913965 w 2317306"/>
                <a:gd name="connsiteY76" fmla="*/ 1093063 h 1278485"/>
                <a:gd name="connsiteX77" fmla="*/ 1932005 w 2317306"/>
                <a:gd name="connsiteY77" fmla="*/ 1042764 h 1278485"/>
                <a:gd name="connsiteX78" fmla="*/ 1933439 w 2317306"/>
                <a:gd name="connsiteY78" fmla="*/ 1041211 h 1278485"/>
                <a:gd name="connsiteX79" fmla="*/ 2000583 w 2317306"/>
                <a:gd name="connsiteY79" fmla="*/ 1003935 h 1278485"/>
                <a:gd name="connsiteX80" fmla="*/ 2022805 w 2317306"/>
                <a:gd name="connsiteY80" fmla="*/ 981713 h 1278485"/>
                <a:gd name="connsiteX81" fmla="*/ 2024597 w 2317306"/>
                <a:gd name="connsiteY81" fmla="*/ 980757 h 1278485"/>
                <a:gd name="connsiteX82" fmla="*/ 2109543 w 2317306"/>
                <a:gd name="connsiteY82" fmla="*/ 971200 h 1278485"/>
                <a:gd name="connsiteX83" fmla="*/ 2110499 w 2317306"/>
                <a:gd name="connsiteY83" fmla="*/ 971200 h 1278485"/>
                <a:gd name="connsiteX84" fmla="*/ 2191979 w 2317306"/>
                <a:gd name="connsiteY84" fmla="*/ 988882 h 1278485"/>
                <a:gd name="connsiteX85" fmla="*/ 2225432 w 2317306"/>
                <a:gd name="connsiteY85" fmla="*/ 962239 h 1278485"/>
                <a:gd name="connsiteX86" fmla="*/ 2234631 w 2317306"/>
                <a:gd name="connsiteY86" fmla="*/ 942526 h 1278485"/>
                <a:gd name="connsiteX87" fmla="*/ 2236543 w 2317306"/>
                <a:gd name="connsiteY87" fmla="*/ 940853 h 1278485"/>
                <a:gd name="connsiteX88" fmla="*/ 2279195 w 2317306"/>
                <a:gd name="connsiteY88" fmla="*/ 928906 h 1278485"/>
                <a:gd name="connsiteX89" fmla="*/ 2304404 w 2317306"/>
                <a:gd name="connsiteY89" fmla="*/ 907042 h 1278485"/>
                <a:gd name="connsiteX90" fmla="*/ 2305360 w 2317306"/>
                <a:gd name="connsiteY90" fmla="*/ 906445 h 1278485"/>
                <a:gd name="connsiteX91" fmla="*/ 2317307 w 2317306"/>
                <a:gd name="connsiteY91" fmla="*/ 902144 h 1278485"/>
                <a:gd name="connsiteX92" fmla="*/ 2313723 w 2317306"/>
                <a:gd name="connsiteY92" fmla="*/ 872993 h 1278485"/>
                <a:gd name="connsiteX93" fmla="*/ 2295204 w 2317306"/>
                <a:gd name="connsiteY93" fmla="*/ 860328 h 1278485"/>
                <a:gd name="connsiteX94" fmla="*/ 2277044 w 2317306"/>
                <a:gd name="connsiteY94" fmla="*/ 861404 h 1278485"/>
                <a:gd name="connsiteX95" fmla="*/ 2274655 w 2317306"/>
                <a:gd name="connsiteY95" fmla="*/ 860448 h 1278485"/>
                <a:gd name="connsiteX96" fmla="*/ 2273938 w 2317306"/>
                <a:gd name="connsiteY96" fmla="*/ 858058 h 1278485"/>
                <a:gd name="connsiteX97" fmla="*/ 2275491 w 2317306"/>
                <a:gd name="connsiteY97" fmla="*/ 843363 h 1278485"/>
                <a:gd name="connsiteX98" fmla="*/ 2255539 w 2317306"/>
                <a:gd name="connsiteY98" fmla="*/ 841332 h 1278485"/>
                <a:gd name="connsiteX99" fmla="*/ 2210259 w 2317306"/>
                <a:gd name="connsiteY99" fmla="*/ 863196 h 1278485"/>
                <a:gd name="connsiteX100" fmla="*/ 2207272 w 2317306"/>
                <a:gd name="connsiteY100" fmla="*/ 863196 h 1278485"/>
                <a:gd name="connsiteX101" fmla="*/ 2205958 w 2317306"/>
                <a:gd name="connsiteY101" fmla="*/ 860567 h 1278485"/>
                <a:gd name="connsiteX102" fmla="*/ 2208108 w 2317306"/>
                <a:gd name="connsiteY102" fmla="*/ 829863 h 1278485"/>
                <a:gd name="connsiteX103" fmla="*/ 2210139 w 2317306"/>
                <a:gd name="connsiteY103" fmla="*/ 827234 h 1278485"/>
                <a:gd name="connsiteX104" fmla="*/ 2266172 w 2317306"/>
                <a:gd name="connsiteY104" fmla="*/ 808596 h 1278485"/>
                <a:gd name="connsiteX105" fmla="*/ 2257212 w 2317306"/>
                <a:gd name="connsiteY105" fmla="*/ 796649 h 1278485"/>
                <a:gd name="connsiteX106" fmla="*/ 2218502 w 2317306"/>
                <a:gd name="connsiteY106" fmla="*/ 795335 h 1278485"/>
                <a:gd name="connsiteX107" fmla="*/ 2215993 w 2317306"/>
                <a:gd name="connsiteY107" fmla="*/ 793901 h 1278485"/>
                <a:gd name="connsiteX108" fmla="*/ 2215993 w 2317306"/>
                <a:gd name="connsiteY108" fmla="*/ 790914 h 1278485"/>
                <a:gd name="connsiteX109" fmla="*/ 2219817 w 2317306"/>
                <a:gd name="connsiteY109" fmla="*/ 783985 h 1278485"/>
                <a:gd name="connsiteX110" fmla="*/ 2195922 w 2317306"/>
                <a:gd name="connsiteY110" fmla="*/ 780640 h 1278485"/>
                <a:gd name="connsiteX111" fmla="*/ 2193413 w 2317306"/>
                <a:gd name="connsiteY111" fmla="*/ 778609 h 1278485"/>
                <a:gd name="connsiteX112" fmla="*/ 2186603 w 2317306"/>
                <a:gd name="connsiteY112" fmla="*/ 756625 h 1278485"/>
                <a:gd name="connsiteX113" fmla="*/ 2151597 w 2317306"/>
                <a:gd name="connsiteY113" fmla="*/ 742408 h 1278485"/>
                <a:gd name="connsiteX114" fmla="*/ 2149805 w 2317306"/>
                <a:gd name="connsiteY114" fmla="*/ 740377 h 1278485"/>
                <a:gd name="connsiteX115" fmla="*/ 2149805 w 2317306"/>
                <a:gd name="connsiteY115" fmla="*/ 737749 h 1278485"/>
                <a:gd name="connsiteX116" fmla="*/ 2157452 w 2317306"/>
                <a:gd name="connsiteY116" fmla="*/ 728430 h 1278485"/>
                <a:gd name="connsiteX117" fmla="*/ 2145504 w 2317306"/>
                <a:gd name="connsiteY117" fmla="*/ 722575 h 1278485"/>
                <a:gd name="connsiteX118" fmla="*/ 2143951 w 2317306"/>
                <a:gd name="connsiteY118" fmla="*/ 720783 h 1278485"/>
                <a:gd name="connsiteX119" fmla="*/ 2143951 w 2317306"/>
                <a:gd name="connsiteY119" fmla="*/ 718513 h 1278485"/>
                <a:gd name="connsiteX120" fmla="*/ 2152075 w 2317306"/>
                <a:gd name="connsiteY120" fmla="*/ 703579 h 1278485"/>
                <a:gd name="connsiteX121" fmla="*/ 2131287 w 2317306"/>
                <a:gd name="connsiteY121" fmla="*/ 664153 h 1278485"/>
                <a:gd name="connsiteX122" fmla="*/ 2107392 w 2317306"/>
                <a:gd name="connsiteY122" fmla="*/ 657462 h 1278485"/>
                <a:gd name="connsiteX123" fmla="*/ 2105361 w 2317306"/>
                <a:gd name="connsiteY123" fmla="*/ 653759 h 1278485"/>
                <a:gd name="connsiteX124" fmla="*/ 2110498 w 2317306"/>
                <a:gd name="connsiteY124" fmla="*/ 635240 h 1278485"/>
                <a:gd name="connsiteX125" fmla="*/ 2094369 w 2317306"/>
                <a:gd name="connsiteY125" fmla="*/ 631776 h 1278485"/>
                <a:gd name="connsiteX126" fmla="*/ 2092338 w 2317306"/>
                <a:gd name="connsiteY126" fmla="*/ 630222 h 1278485"/>
                <a:gd name="connsiteX127" fmla="*/ 2092338 w 2317306"/>
                <a:gd name="connsiteY127" fmla="*/ 627714 h 1278485"/>
                <a:gd name="connsiteX128" fmla="*/ 2097834 w 2317306"/>
                <a:gd name="connsiteY128" fmla="*/ 613377 h 1278485"/>
                <a:gd name="connsiteX129" fmla="*/ 2078599 w 2317306"/>
                <a:gd name="connsiteY129" fmla="*/ 577535 h 1278485"/>
                <a:gd name="connsiteX130" fmla="*/ 2070594 w 2317306"/>
                <a:gd name="connsiteY130" fmla="*/ 573831 h 1278485"/>
                <a:gd name="connsiteX131" fmla="*/ 2058647 w 2317306"/>
                <a:gd name="connsiteY131" fmla="*/ 627116 h 1278485"/>
                <a:gd name="connsiteX132" fmla="*/ 2055779 w 2317306"/>
                <a:gd name="connsiteY132" fmla="*/ 629386 h 1278485"/>
                <a:gd name="connsiteX133" fmla="*/ 2041204 w 2317306"/>
                <a:gd name="connsiteY133" fmla="*/ 630103 h 1278485"/>
                <a:gd name="connsiteX134" fmla="*/ 1998432 w 2317306"/>
                <a:gd name="connsiteY134" fmla="*/ 660091 h 1278485"/>
                <a:gd name="connsiteX135" fmla="*/ 1995207 w 2317306"/>
                <a:gd name="connsiteY135" fmla="*/ 660091 h 1278485"/>
                <a:gd name="connsiteX136" fmla="*/ 1975613 w 2317306"/>
                <a:gd name="connsiteY136" fmla="*/ 648143 h 1278485"/>
                <a:gd name="connsiteX137" fmla="*/ 1975613 w 2317306"/>
                <a:gd name="connsiteY137" fmla="*/ 648143 h 1278485"/>
                <a:gd name="connsiteX138" fmla="*/ 1947895 w 2317306"/>
                <a:gd name="connsiteY138" fmla="*/ 617917 h 1278485"/>
                <a:gd name="connsiteX139" fmla="*/ 1935948 w 2317306"/>
                <a:gd name="connsiteY139" fmla="*/ 617917 h 1278485"/>
                <a:gd name="connsiteX140" fmla="*/ 1933678 w 2317306"/>
                <a:gd name="connsiteY140" fmla="*/ 616841 h 1278485"/>
                <a:gd name="connsiteX141" fmla="*/ 1932961 w 2317306"/>
                <a:gd name="connsiteY141" fmla="*/ 614452 h 1278485"/>
                <a:gd name="connsiteX142" fmla="*/ 1943116 w 2317306"/>
                <a:gd name="connsiteY142" fmla="*/ 545755 h 1278485"/>
                <a:gd name="connsiteX143" fmla="*/ 1924956 w 2317306"/>
                <a:gd name="connsiteY143" fmla="*/ 535599 h 1278485"/>
                <a:gd name="connsiteX144" fmla="*/ 1886008 w 2317306"/>
                <a:gd name="connsiteY144" fmla="*/ 535599 h 1278485"/>
                <a:gd name="connsiteX145" fmla="*/ 1883857 w 2317306"/>
                <a:gd name="connsiteY145" fmla="*/ 534644 h 1278485"/>
                <a:gd name="connsiteX146" fmla="*/ 1883021 w 2317306"/>
                <a:gd name="connsiteY146" fmla="*/ 532493 h 1278485"/>
                <a:gd name="connsiteX147" fmla="*/ 1883021 w 2317306"/>
                <a:gd name="connsiteY147" fmla="*/ 512661 h 1278485"/>
                <a:gd name="connsiteX148" fmla="*/ 1828780 w 2317306"/>
                <a:gd name="connsiteY148" fmla="*/ 473473 h 1278485"/>
                <a:gd name="connsiteX149" fmla="*/ 1803213 w 2317306"/>
                <a:gd name="connsiteY149" fmla="*/ 488407 h 1278485"/>
                <a:gd name="connsiteX150" fmla="*/ 1801659 w 2317306"/>
                <a:gd name="connsiteY150" fmla="*/ 488407 h 1278485"/>
                <a:gd name="connsiteX151" fmla="*/ 1768207 w 2317306"/>
                <a:gd name="connsiteY151" fmla="*/ 488407 h 1278485"/>
                <a:gd name="connsiteX152" fmla="*/ 1766057 w 2317306"/>
                <a:gd name="connsiteY152" fmla="*/ 487452 h 1278485"/>
                <a:gd name="connsiteX153" fmla="*/ 1765220 w 2317306"/>
                <a:gd name="connsiteY153" fmla="*/ 485301 h 1278485"/>
                <a:gd name="connsiteX154" fmla="*/ 1765818 w 2317306"/>
                <a:gd name="connsiteY154" fmla="*/ 464632 h 1278485"/>
                <a:gd name="connsiteX155" fmla="*/ 1726630 w 2317306"/>
                <a:gd name="connsiteY155" fmla="*/ 466902 h 1278485"/>
                <a:gd name="connsiteX156" fmla="*/ 1712054 w 2317306"/>
                <a:gd name="connsiteY156" fmla="*/ 477655 h 1278485"/>
                <a:gd name="connsiteX157" fmla="*/ 1728303 w 2317306"/>
                <a:gd name="connsiteY157" fmla="*/ 513497 h 1278485"/>
                <a:gd name="connsiteX158" fmla="*/ 1727705 w 2317306"/>
                <a:gd name="connsiteY158" fmla="*/ 516842 h 1278485"/>
                <a:gd name="connsiteX159" fmla="*/ 1716475 w 2317306"/>
                <a:gd name="connsiteY159" fmla="*/ 528789 h 1278485"/>
                <a:gd name="connsiteX160" fmla="*/ 1726750 w 2317306"/>
                <a:gd name="connsiteY160" fmla="*/ 546591 h 1278485"/>
                <a:gd name="connsiteX161" fmla="*/ 1726750 w 2317306"/>
                <a:gd name="connsiteY161" fmla="*/ 548981 h 1278485"/>
                <a:gd name="connsiteX162" fmla="*/ 1720298 w 2317306"/>
                <a:gd name="connsiteY162" fmla="*/ 569649 h 1278485"/>
                <a:gd name="connsiteX163" fmla="*/ 1735113 w 2317306"/>
                <a:gd name="connsiteY163" fmla="*/ 583628 h 1278485"/>
                <a:gd name="connsiteX164" fmla="*/ 1735113 w 2317306"/>
                <a:gd name="connsiteY164" fmla="*/ 587451 h 1278485"/>
                <a:gd name="connsiteX165" fmla="*/ 1699271 w 2317306"/>
                <a:gd name="connsiteY165" fmla="*/ 643723 h 1278485"/>
                <a:gd name="connsiteX166" fmla="*/ 1751600 w 2317306"/>
                <a:gd name="connsiteY166" fmla="*/ 698322 h 1278485"/>
                <a:gd name="connsiteX167" fmla="*/ 1752437 w 2317306"/>
                <a:gd name="connsiteY167" fmla="*/ 701070 h 1278485"/>
                <a:gd name="connsiteX168" fmla="*/ 1737383 w 2317306"/>
                <a:gd name="connsiteY168" fmla="*/ 765347 h 1278485"/>
                <a:gd name="connsiteX169" fmla="*/ 1735949 w 2317306"/>
                <a:gd name="connsiteY169" fmla="*/ 767378 h 1278485"/>
                <a:gd name="connsiteX170" fmla="*/ 1667132 w 2317306"/>
                <a:gd name="connsiteY170" fmla="*/ 806326 h 1278485"/>
                <a:gd name="connsiteX171" fmla="*/ 1688877 w 2317306"/>
                <a:gd name="connsiteY171" fmla="*/ 837509 h 1278485"/>
                <a:gd name="connsiteX172" fmla="*/ 1688877 w 2317306"/>
                <a:gd name="connsiteY172" fmla="*/ 839898 h 1278485"/>
                <a:gd name="connsiteX173" fmla="*/ 1683620 w 2317306"/>
                <a:gd name="connsiteY173" fmla="*/ 866660 h 1278485"/>
                <a:gd name="connsiteX174" fmla="*/ 1702616 w 2317306"/>
                <a:gd name="connsiteY174" fmla="*/ 905250 h 1278485"/>
                <a:gd name="connsiteX175" fmla="*/ 1702616 w 2317306"/>
                <a:gd name="connsiteY175" fmla="*/ 907759 h 1278485"/>
                <a:gd name="connsiteX176" fmla="*/ 1700824 w 2317306"/>
                <a:gd name="connsiteY176" fmla="*/ 909432 h 1278485"/>
                <a:gd name="connsiteX177" fmla="*/ 1687921 w 2317306"/>
                <a:gd name="connsiteY177" fmla="*/ 913852 h 1278485"/>
                <a:gd name="connsiteX178" fmla="*/ 1689474 w 2317306"/>
                <a:gd name="connsiteY178" fmla="*/ 941929 h 1278485"/>
                <a:gd name="connsiteX179" fmla="*/ 1688040 w 2317306"/>
                <a:gd name="connsiteY179" fmla="*/ 944677 h 1278485"/>
                <a:gd name="connsiteX180" fmla="*/ 1684934 w 2317306"/>
                <a:gd name="connsiteY180" fmla="*/ 944677 h 1278485"/>
                <a:gd name="connsiteX181" fmla="*/ 1669522 w 2317306"/>
                <a:gd name="connsiteY181" fmla="*/ 935119 h 1278485"/>
                <a:gd name="connsiteX182" fmla="*/ 1654827 w 2317306"/>
                <a:gd name="connsiteY182" fmla="*/ 947783 h 1278485"/>
                <a:gd name="connsiteX183" fmla="*/ 1650884 w 2317306"/>
                <a:gd name="connsiteY183" fmla="*/ 947783 h 1278485"/>
                <a:gd name="connsiteX184" fmla="*/ 1603095 w 2317306"/>
                <a:gd name="connsiteY184" fmla="*/ 907879 h 1278485"/>
                <a:gd name="connsiteX185" fmla="*/ 1602139 w 2317306"/>
                <a:gd name="connsiteY185" fmla="*/ 906087 h 1278485"/>
                <a:gd name="connsiteX186" fmla="*/ 1587085 w 2317306"/>
                <a:gd name="connsiteY186" fmla="*/ 823411 h 1278485"/>
                <a:gd name="connsiteX187" fmla="*/ 1587085 w 2317306"/>
                <a:gd name="connsiteY187" fmla="*/ 821499 h 1278485"/>
                <a:gd name="connsiteX188" fmla="*/ 1599033 w 2317306"/>
                <a:gd name="connsiteY188" fmla="*/ 799277 h 1278485"/>
                <a:gd name="connsiteX189" fmla="*/ 1591506 w 2317306"/>
                <a:gd name="connsiteY189" fmla="*/ 787330 h 1278485"/>
                <a:gd name="connsiteX190" fmla="*/ 1528782 w 2317306"/>
                <a:gd name="connsiteY190" fmla="*/ 783746 h 1278485"/>
                <a:gd name="connsiteX191" fmla="*/ 1512653 w 2317306"/>
                <a:gd name="connsiteY191" fmla="*/ 796529 h 1278485"/>
                <a:gd name="connsiteX192" fmla="*/ 1509666 w 2317306"/>
                <a:gd name="connsiteY192" fmla="*/ 796529 h 1278485"/>
                <a:gd name="connsiteX193" fmla="*/ 1507874 w 2317306"/>
                <a:gd name="connsiteY193" fmla="*/ 794140 h 1278485"/>
                <a:gd name="connsiteX194" fmla="*/ 1505843 w 2317306"/>
                <a:gd name="connsiteY194" fmla="*/ 775263 h 1278485"/>
                <a:gd name="connsiteX195" fmla="*/ 1447301 w 2317306"/>
                <a:gd name="connsiteY195" fmla="*/ 752324 h 1278485"/>
                <a:gd name="connsiteX196" fmla="*/ 1446226 w 2317306"/>
                <a:gd name="connsiteY196" fmla="*/ 751607 h 1278485"/>
                <a:gd name="connsiteX197" fmla="*/ 1413729 w 2317306"/>
                <a:gd name="connsiteY197" fmla="*/ 718274 h 1278485"/>
                <a:gd name="connsiteX198" fmla="*/ 1356263 w 2317306"/>
                <a:gd name="connsiteY198" fmla="*/ 701190 h 1278485"/>
                <a:gd name="connsiteX199" fmla="*/ 1305845 w 2317306"/>
                <a:gd name="connsiteY199" fmla="*/ 715885 h 1278485"/>
                <a:gd name="connsiteX200" fmla="*/ 1302858 w 2317306"/>
                <a:gd name="connsiteY200" fmla="*/ 715049 h 1278485"/>
                <a:gd name="connsiteX201" fmla="*/ 1302141 w 2317306"/>
                <a:gd name="connsiteY201" fmla="*/ 711942 h 1278485"/>
                <a:gd name="connsiteX202" fmla="*/ 1311221 w 2317306"/>
                <a:gd name="connsiteY202" fmla="*/ 686614 h 1278485"/>
                <a:gd name="connsiteX203" fmla="*/ 1294256 w 2317306"/>
                <a:gd name="connsiteY203" fmla="*/ 640617 h 1278485"/>
                <a:gd name="connsiteX204" fmla="*/ 1278366 w 2317306"/>
                <a:gd name="connsiteY204" fmla="*/ 640736 h 1278485"/>
                <a:gd name="connsiteX205" fmla="*/ 1270481 w 2317306"/>
                <a:gd name="connsiteY205" fmla="*/ 650891 h 1278485"/>
                <a:gd name="connsiteX206" fmla="*/ 1268091 w 2317306"/>
                <a:gd name="connsiteY206" fmla="*/ 652086 h 1278485"/>
                <a:gd name="connsiteX207" fmla="*/ 1265821 w 2317306"/>
                <a:gd name="connsiteY207" fmla="*/ 651011 h 1278485"/>
                <a:gd name="connsiteX208" fmla="*/ 1246108 w 2317306"/>
                <a:gd name="connsiteY208" fmla="*/ 628789 h 1278485"/>
                <a:gd name="connsiteX209" fmla="*/ 1245511 w 2317306"/>
                <a:gd name="connsiteY209" fmla="*/ 626638 h 1278485"/>
                <a:gd name="connsiteX210" fmla="*/ 1250887 w 2317306"/>
                <a:gd name="connsiteY210" fmla="*/ 564154 h 1278485"/>
                <a:gd name="connsiteX211" fmla="*/ 1250887 w 2317306"/>
                <a:gd name="connsiteY211" fmla="*/ 563198 h 1278485"/>
                <a:gd name="connsiteX212" fmla="*/ 1273109 w 2317306"/>
                <a:gd name="connsiteY212" fmla="*/ 517917 h 1278485"/>
                <a:gd name="connsiteX213" fmla="*/ 1274065 w 2317306"/>
                <a:gd name="connsiteY213" fmla="*/ 516842 h 1278485"/>
                <a:gd name="connsiteX214" fmla="*/ 1291986 w 2317306"/>
                <a:gd name="connsiteY214" fmla="*/ 503939 h 1278485"/>
                <a:gd name="connsiteX215" fmla="*/ 1286132 w 2317306"/>
                <a:gd name="connsiteY215" fmla="*/ 491992 h 1278485"/>
                <a:gd name="connsiteX216" fmla="*/ 1287326 w 2317306"/>
                <a:gd name="connsiteY216" fmla="*/ 488169 h 1278485"/>
                <a:gd name="connsiteX217" fmla="*/ 1307995 w 2317306"/>
                <a:gd name="connsiteY217" fmla="*/ 476221 h 1278485"/>
                <a:gd name="connsiteX218" fmla="*/ 1314686 w 2317306"/>
                <a:gd name="connsiteY218" fmla="*/ 454119 h 1278485"/>
                <a:gd name="connsiteX219" fmla="*/ 1317673 w 2317306"/>
                <a:gd name="connsiteY219" fmla="*/ 451968 h 1278485"/>
                <a:gd name="connsiteX220" fmla="*/ 1346585 w 2317306"/>
                <a:gd name="connsiteY220" fmla="*/ 453521 h 1278485"/>
                <a:gd name="connsiteX221" fmla="*/ 1361161 w 2317306"/>
                <a:gd name="connsiteY221" fmla="*/ 443485 h 1278485"/>
                <a:gd name="connsiteX222" fmla="*/ 1322332 w 2317306"/>
                <a:gd name="connsiteY222" fmla="*/ 424250 h 1278485"/>
                <a:gd name="connsiteX223" fmla="*/ 1320779 w 2317306"/>
                <a:gd name="connsiteY223" fmla="*/ 422339 h 1278485"/>
                <a:gd name="connsiteX224" fmla="*/ 1314805 w 2317306"/>
                <a:gd name="connsiteY224" fmla="*/ 401311 h 1278485"/>
                <a:gd name="connsiteX225" fmla="*/ 1315642 w 2317306"/>
                <a:gd name="connsiteY225" fmla="*/ 398324 h 1278485"/>
                <a:gd name="connsiteX226" fmla="*/ 1318629 w 2317306"/>
                <a:gd name="connsiteY226" fmla="*/ 397608 h 1278485"/>
                <a:gd name="connsiteX227" fmla="*/ 1369644 w 2317306"/>
                <a:gd name="connsiteY227" fmla="*/ 413856 h 1278485"/>
                <a:gd name="connsiteX228" fmla="*/ 1381591 w 2317306"/>
                <a:gd name="connsiteY228" fmla="*/ 389961 h 1278485"/>
                <a:gd name="connsiteX229" fmla="*/ 1383503 w 2317306"/>
                <a:gd name="connsiteY229" fmla="*/ 388408 h 1278485"/>
                <a:gd name="connsiteX230" fmla="*/ 1386012 w 2317306"/>
                <a:gd name="connsiteY230" fmla="*/ 388408 h 1278485"/>
                <a:gd name="connsiteX231" fmla="*/ 1402021 w 2317306"/>
                <a:gd name="connsiteY231" fmla="*/ 400355 h 1278485"/>
                <a:gd name="connsiteX232" fmla="*/ 1437027 w 2317306"/>
                <a:gd name="connsiteY232" fmla="*/ 387333 h 1278485"/>
                <a:gd name="connsiteX233" fmla="*/ 1454350 w 2317306"/>
                <a:gd name="connsiteY233" fmla="*/ 350774 h 1278485"/>
                <a:gd name="connsiteX234" fmla="*/ 1409787 w 2317306"/>
                <a:gd name="connsiteY234" fmla="*/ 336796 h 1278485"/>
                <a:gd name="connsiteX235" fmla="*/ 1365701 w 2317306"/>
                <a:gd name="connsiteY235" fmla="*/ 317321 h 1278485"/>
                <a:gd name="connsiteX236" fmla="*/ 1363909 w 2317306"/>
                <a:gd name="connsiteY236" fmla="*/ 314215 h 1278485"/>
                <a:gd name="connsiteX237" fmla="*/ 1366418 w 2317306"/>
                <a:gd name="connsiteY237" fmla="*/ 311706 h 1278485"/>
                <a:gd name="connsiteX238" fmla="*/ 1426154 w 2317306"/>
                <a:gd name="connsiteY238" fmla="*/ 303343 h 1278485"/>
                <a:gd name="connsiteX239" fmla="*/ 1427708 w 2317306"/>
                <a:gd name="connsiteY239" fmla="*/ 303343 h 1278485"/>
                <a:gd name="connsiteX240" fmla="*/ 1462355 w 2317306"/>
                <a:gd name="connsiteY240" fmla="*/ 318397 h 1278485"/>
                <a:gd name="connsiteX241" fmla="*/ 1479559 w 2317306"/>
                <a:gd name="connsiteY241" fmla="*/ 297011 h 1278485"/>
                <a:gd name="connsiteX242" fmla="*/ 1475855 w 2317306"/>
                <a:gd name="connsiteY242" fmla="*/ 271683 h 1278485"/>
                <a:gd name="connsiteX243" fmla="*/ 1476572 w 2317306"/>
                <a:gd name="connsiteY243" fmla="*/ 269293 h 1278485"/>
                <a:gd name="connsiteX244" fmla="*/ 1479081 w 2317306"/>
                <a:gd name="connsiteY244" fmla="*/ 268337 h 1278485"/>
                <a:gd name="connsiteX245" fmla="*/ 1507635 w 2317306"/>
                <a:gd name="connsiteY245" fmla="*/ 271205 h 1278485"/>
                <a:gd name="connsiteX246" fmla="*/ 1510144 w 2317306"/>
                <a:gd name="connsiteY246" fmla="*/ 272997 h 1278485"/>
                <a:gd name="connsiteX247" fmla="*/ 1516238 w 2317306"/>
                <a:gd name="connsiteY247" fmla="*/ 286497 h 1278485"/>
                <a:gd name="connsiteX248" fmla="*/ 1542761 w 2317306"/>
                <a:gd name="connsiteY248" fmla="*/ 289006 h 1278485"/>
                <a:gd name="connsiteX249" fmla="*/ 1542761 w 2317306"/>
                <a:gd name="connsiteY249" fmla="*/ 273475 h 1278485"/>
                <a:gd name="connsiteX250" fmla="*/ 1543955 w 2317306"/>
                <a:gd name="connsiteY250" fmla="*/ 271085 h 1278485"/>
                <a:gd name="connsiteX251" fmla="*/ 1546703 w 2317306"/>
                <a:gd name="connsiteY251" fmla="*/ 271085 h 1278485"/>
                <a:gd name="connsiteX252" fmla="*/ 1570598 w 2317306"/>
                <a:gd name="connsiteY252" fmla="*/ 279090 h 1278485"/>
                <a:gd name="connsiteX253" fmla="*/ 1600944 w 2317306"/>
                <a:gd name="connsiteY253" fmla="*/ 253762 h 1278485"/>
                <a:gd name="connsiteX254" fmla="*/ 1602378 w 2317306"/>
                <a:gd name="connsiteY254" fmla="*/ 253762 h 1278485"/>
                <a:gd name="connsiteX255" fmla="*/ 1613608 w 2317306"/>
                <a:gd name="connsiteY255" fmla="*/ 252328 h 1278485"/>
                <a:gd name="connsiteX256" fmla="*/ 1619343 w 2317306"/>
                <a:gd name="connsiteY256" fmla="*/ 233929 h 1278485"/>
                <a:gd name="connsiteX257" fmla="*/ 1584935 w 2317306"/>
                <a:gd name="connsiteY257" fmla="*/ 203941 h 1278485"/>
                <a:gd name="connsiteX258" fmla="*/ 1583979 w 2317306"/>
                <a:gd name="connsiteY258" fmla="*/ 201552 h 1278485"/>
                <a:gd name="connsiteX259" fmla="*/ 1585293 w 2317306"/>
                <a:gd name="connsiteY259" fmla="*/ 199282 h 1278485"/>
                <a:gd name="connsiteX260" fmla="*/ 1617790 w 2317306"/>
                <a:gd name="connsiteY260" fmla="*/ 176821 h 1278485"/>
                <a:gd name="connsiteX261" fmla="*/ 1607396 w 2317306"/>
                <a:gd name="connsiteY261" fmla="*/ 164873 h 1278485"/>
                <a:gd name="connsiteX262" fmla="*/ 1607396 w 2317306"/>
                <a:gd name="connsiteY262" fmla="*/ 160931 h 1278485"/>
                <a:gd name="connsiteX263" fmla="*/ 1615401 w 2317306"/>
                <a:gd name="connsiteY263" fmla="*/ 151970 h 1278485"/>
                <a:gd name="connsiteX264" fmla="*/ 1573704 w 2317306"/>
                <a:gd name="connsiteY264" fmla="*/ 135124 h 1278485"/>
                <a:gd name="connsiteX265" fmla="*/ 1499750 w 2317306"/>
                <a:gd name="connsiteY265" fmla="*/ 130465 h 1278485"/>
                <a:gd name="connsiteX266" fmla="*/ 1503693 w 2317306"/>
                <a:gd name="connsiteY266" fmla="*/ 158900 h 1278485"/>
                <a:gd name="connsiteX267" fmla="*/ 1503693 w 2317306"/>
                <a:gd name="connsiteY267" fmla="*/ 160811 h 1278485"/>
                <a:gd name="connsiteX268" fmla="*/ 1491029 w 2317306"/>
                <a:gd name="connsiteY268" fmla="*/ 182436 h 1278485"/>
                <a:gd name="connsiteX269" fmla="*/ 1487803 w 2317306"/>
                <a:gd name="connsiteY269" fmla="*/ 212065 h 1278485"/>
                <a:gd name="connsiteX270" fmla="*/ 1486847 w 2317306"/>
                <a:gd name="connsiteY270" fmla="*/ 213858 h 1278485"/>
                <a:gd name="connsiteX271" fmla="*/ 1453275 w 2317306"/>
                <a:gd name="connsiteY271" fmla="*/ 245040 h 1278485"/>
                <a:gd name="connsiteX272" fmla="*/ 1451005 w 2317306"/>
                <a:gd name="connsiteY272" fmla="*/ 245757 h 1278485"/>
                <a:gd name="connsiteX273" fmla="*/ 1448855 w 2317306"/>
                <a:gd name="connsiteY273" fmla="*/ 244682 h 1278485"/>
                <a:gd name="connsiteX274" fmla="*/ 1420898 w 2317306"/>
                <a:gd name="connsiteY274" fmla="*/ 207167 h 1278485"/>
                <a:gd name="connsiteX275" fmla="*/ 1420898 w 2317306"/>
                <a:gd name="connsiteY275" fmla="*/ 204658 h 1278485"/>
                <a:gd name="connsiteX276" fmla="*/ 1428902 w 2317306"/>
                <a:gd name="connsiteY276" fmla="*/ 175745 h 1278485"/>
                <a:gd name="connsiteX277" fmla="*/ 1399512 w 2317306"/>
                <a:gd name="connsiteY277" fmla="*/ 151851 h 1278485"/>
                <a:gd name="connsiteX278" fmla="*/ 1388759 w 2317306"/>
                <a:gd name="connsiteY278" fmla="*/ 189724 h 1278485"/>
                <a:gd name="connsiteX279" fmla="*/ 1387087 w 2317306"/>
                <a:gd name="connsiteY279" fmla="*/ 191635 h 1278485"/>
                <a:gd name="connsiteX280" fmla="*/ 1384697 w 2317306"/>
                <a:gd name="connsiteY280" fmla="*/ 191635 h 1278485"/>
                <a:gd name="connsiteX281" fmla="*/ 1366418 w 2317306"/>
                <a:gd name="connsiteY281" fmla="*/ 183511 h 1278485"/>
                <a:gd name="connsiteX282" fmla="*/ 1364626 w 2317306"/>
                <a:gd name="connsiteY282" fmla="*/ 180763 h 1278485"/>
                <a:gd name="connsiteX283" fmla="*/ 1364626 w 2317306"/>
                <a:gd name="connsiteY283" fmla="*/ 136797 h 1278485"/>
                <a:gd name="connsiteX284" fmla="*/ 1316836 w 2317306"/>
                <a:gd name="connsiteY284" fmla="*/ 121027 h 1278485"/>
                <a:gd name="connsiteX285" fmla="*/ 1314925 w 2317306"/>
                <a:gd name="connsiteY285" fmla="*/ 117562 h 1278485"/>
                <a:gd name="connsiteX286" fmla="*/ 1321257 w 2317306"/>
                <a:gd name="connsiteY286" fmla="*/ 90561 h 1278485"/>
                <a:gd name="connsiteX287" fmla="*/ 1295331 w 2317306"/>
                <a:gd name="connsiteY287" fmla="*/ 66666 h 1278485"/>
                <a:gd name="connsiteX288" fmla="*/ 1294375 w 2317306"/>
                <a:gd name="connsiteY288" fmla="*/ 65232 h 1278485"/>
                <a:gd name="connsiteX289" fmla="*/ 1279441 w 2317306"/>
                <a:gd name="connsiteY289" fmla="*/ 10036 h 1278485"/>
                <a:gd name="connsiteX290" fmla="*/ 1244555 w 2317306"/>
                <a:gd name="connsiteY290" fmla="*/ 0 h 1278485"/>
                <a:gd name="connsiteX291" fmla="*/ 1200947 w 2317306"/>
                <a:gd name="connsiteY291" fmla="*/ 34050 h 1278485"/>
                <a:gd name="connsiteX292" fmla="*/ 1208474 w 2317306"/>
                <a:gd name="connsiteY292" fmla="*/ 67980 h 1278485"/>
                <a:gd name="connsiteX293" fmla="*/ 1209788 w 2317306"/>
                <a:gd name="connsiteY293" fmla="*/ 102867 h 1278485"/>
                <a:gd name="connsiteX294" fmla="*/ 1263193 w 2317306"/>
                <a:gd name="connsiteY294" fmla="*/ 130107 h 1278485"/>
                <a:gd name="connsiteX295" fmla="*/ 1264746 w 2317306"/>
                <a:gd name="connsiteY295" fmla="*/ 132974 h 1278485"/>
                <a:gd name="connsiteX296" fmla="*/ 1263312 w 2317306"/>
                <a:gd name="connsiteY296" fmla="*/ 156032 h 1278485"/>
                <a:gd name="connsiteX297" fmla="*/ 1280755 w 2317306"/>
                <a:gd name="connsiteY297" fmla="*/ 152568 h 1278485"/>
                <a:gd name="connsiteX298" fmla="*/ 1284340 w 2317306"/>
                <a:gd name="connsiteY298" fmla="*/ 155108 h 1278485"/>
                <a:gd name="connsiteX299" fmla="*/ 1284340 w 2317306"/>
                <a:gd name="connsiteY299" fmla="*/ 156152 h 1278485"/>
                <a:gd name="connsiteX300" fmla="*/ 1278366 w 2317306"/>
                <a:gd name="connsiteY300" fmla="*/ 185064 h 1278485"/>
                <a:gd name="connsiteX301" fmla="*/ 1276693 w 2317306"/>
                <a:gd name="connsiteY301" fmla="*/ 187215 h 1278485"/>
                <a:gd name="connsiteX302" fmla="*/ 1238103 w 2317306"/>
                <a:gd name="connsiteY302" fmla="*/ 205375 h 1278485"/>
                <a:gd name="connsiteX303" fmla="*/ 1226156 w 2317306"/>
                <a:gd name="connsiteY303" fmla="*/ 228314 h 1278485"/>
                <a:gd name="connsiteX304" fmla="*/ 1224006 w 2317306"/>
                <a:gd name="connsiteY304" fmla="*/ 229867 h 1278485"/>
                <a:gd name="connsiteX305" fmla="*/ 1221497 w 2317306"/>
                <a:gd name="connsiteY305" fmla="*/ 229150 h 1278485"/>
                <a:gd name="connsiteX306" fmla="*/ 1201664 w 2317306"/>
                <a:gd name="connsiteY306" fmla="*/ 212185 h 1278485"/>
                <a:gd name="connsiteX307" fmla="*/ 1172393 w 2317306"/>
                <a:gd name="connsiteY307" fmla="*/ 200237 h 1278485"/>
                <a:gd name="connsiteX308" fmla="*/ 1182548 w 2317306"/>
                <a:gd name="connsiteY308" fmla="*/ 222937 h 1278485"/>
                <a:gd name="connsiteX309" fmla="*/ 1182548 w 2317306"/>
                <a:gd name="connsiteY309" fmla="*/ 225924 h 1278485"/>
                <a:gd name="connsiteX310" fmla="*/ 1180039 w 2317306"/>
                <a:gd name="connsiteY310" fmla="*/ 227238 h 1278485"/>
                <a:gd name="connsiteX311" fmla="*/ 1051366 w 2317306"/>
                <a:gd name="connsiteY311" fmla="*/ 224968 h 1278485"/>
                <a:gd name="connsiteX312" fmla="*/ 1049694 w 2317306"/>
                <a:gd name="connsiteY312" fmla="*/ 224968 h 1278485"/>
                <a:gd name="connsiteX313" fmla="*/ 1018631 w 2317306"/>
                <a:gd name="connsiteY313" fmla="*/ 202746 h 1278485"/>
                <a:gd name="connsiteX314" fmla="*/ 990435 w 2317306"/>
                <a:gd name="connsiteY314" fmla="*/ 208840 h 1278485"/>
                <a:gd name="connsiteX315" fmla="*/ 987926 w 2317306"/>
                <a:gd name="connsiteY315" fmla="*/ 208840 h 1278485"/>
                <a:gd name="connsiteX316" fmla="*/ 941212 w 2317306"/>
                <a:gd name="connsiteY316" fmla="*/ 172998 h 1278485"/>
                <a:gd name="connsiteX317" fmla="*/ 887688 w 2317306"/>
                <a:gd name="connsiteY317" fmla="*/ 182197 h 1278485"/>
                <a:gd name="connsiteX318" fmla="*/ 886613 w 2317306"/>
                <a:gd name="connsiteY318" fmla="*/ 198326 h 1278485"/>
                <a:gd name="connsiteX319" fmla="*/ 917078 w 2317306"/>
                <a:gd name="connsiteY319" fmla="*/ 198326 h 1278485"/>
                <a:gd name="connsiteX320" fmla="*/ 919946 w 2317306"/>
                <a:gd name="connsiteY320" fmla="*/ 198684 h 1278485"/>
                <a:gd name="connsiteX321" fmla="*/ 919946 w 2317306"/>
                <a:gd name="connsiteY321" fmla="*/ 201552 h 1278485"/>
                <a:gd name="connsiteX322" fmla="*/ 907998 w 2317306"/>
                <a:gd name="connsiteY322" fmla="*/ 229031 h 1278485"/>
                <a:gd name="connsiteX323" fmla="*/ 905011 w 2317306"/>
                <a:gd name="connsiteY323" fmla="*/ 230823 h 1278485"/>
                <a:gd name="connsiteX324" fmla="*/ 884103 w 2317306"/>
                <a:gd name="connsiteY324" fmla="*/ 228672 h 1278485"/>
                <a:gd name="connsiteX325" fmla="*/ 868691 w 2317306"/>
                <a:gd name="connsiteY325" fmla="*/ 247907 h 1278485"/>
                <a:gd name="connsiteX326" fmla="*/ 865705 w 2317306"/>
                <a:gd name="connsiteY326" fmla="*/ 248983 h 1278485"/>
                <a:gd name="connsiteX327" fmla="*/ 863435 w 2317306"/>
                <a:gd name="connsiteY327" fmla="*/ 246952 h 1278485"/>
                <a:gd name="connsiteX328" fmla="*/ 852563 w 2317306"/>
                <a:gd name="connsiteY328" fmla="*/ 211110 h 1278485"/>
                <a:gd name="connsiteX329" fmla="*/ 789600 w 2317306"/>
                <a:gd name="connsiteY329" fmla="*/ 232256 h 1278485"/>
                <a:gd name="connsiteX330" fmla="*/ 788286 w 2317306"/>
                <a:gd name="connsiteY330" fmla="*/ 232256 h 1278485"/>
                <a:gd name="connsiteX331" fmla="*/ 692707 w 2317306"/>
                <a:gd name="connsiteY331" fmla="*/ 219353 h 1278485"/>
                <a:gd name="connsiteX332" fmla="*/ 690079 w 2317306"/>
                <a:gd name="connsiteY332" fmla="*/ 216366 h 1278485"/>
                <a:gd name="connsiteX333" fmla="*/ 690079 w 2317306"/>
                <a:gd name="connsiteY333" fmla="*/ 199999 h 1278485"/>
                <a:gd name="connsiteX334" fmla="*/ 692110 w 2317306"/>
                <a:gd name="connsiteY334" fmla="*/ 197131 h 1278485"/>
                <a:gd name="connsiteX335" fmla="*/ 721022 w 2317306"/>
                <a:gd name="connsiteY335" fmla="*/ 187693 h 1278485"/>
                <a:gd name="connsiteX336" fmla="*/ 710389 w 2317306"/>
                <a:gd name="connsiteY336" fmla="*/ 173714 h 1278485"/>
                <a:gd name="connsiteX337" fmla="*/ 653042 w 2317306"/>
                <a:gd name="connsiteY337" fmla="*/ 170608 h 1278485"/>
                <a:gd name="connsiteX338" fmla="*/ 652205 w 2317306"/>
                <a:gd name="connsiteY338" fmla="*/ 170608 h 1278485"/>
                <a:gd name="connsiteX339" fmla="*/ 588407 w 2317306"/>
                <a:gd name="connsiteY339" fmla="*/ 146713 h 1278485"/>
                <a:gd name="connsiteX340" fmla="*/ 549578 w 2317306"/>
                <a:gd name="connsiteY340" fmla="*/ 141696 h 1278485"/>
                <a:gd name="connsiteX341" fmla="*/ 547547 w 2317306"/>
                <a:gd name="connsiteY341" fmla="*/ 140620 h 1278485"/>
                <a:gd name="connsiteX342" fmla="*/ 529148 w 2317306"/>
                <a:gd name="connsiteY342" fmla="*/ 118637 h 1278485"/>
                <a:gd name="connsiteX343" fmla="*/ 488766 w 2317306"/>
                <a:gd name="connsiteY343" fmla="*/ 122460 h 1278485"/>
                <a:gd name="connsiteX344" fmla="*/ 477894 w 2317306"/>
                <a:gd name="connsiteY344" fmla="*/ 140979 h 1278485"/>
                <a:gd name="connsiteX345" fmla="*/ 475385 w 2317306"/>
                <a:gd name="connsiteY345" fmla="*/ 142412 h 1278485"/>
                <a:gd name="connsiteX346" fmla="*/ 444202 w 2317306"/>
                <a:gd name="connsiteY346" fmla="*/ 143129 h 1278485"/>
                <a:gd name="connsiteX347" fmla="*/ 442052 w 2317306"/>
                <a:gd name="connsiteY347" fmla="*/ 142173 h 1278485"/>
                <a:gd name="connsiteX348" fmla="*/ 441215 w 2317306"/>
                <a:gd name="connsiteY348" fmla="*/ 139903 h 1278485"/>
                <a:gd name="connsiteX349" fmla="*/ 443246 w 2317306"/>
                <a:gd name="connsiteY349" fmla="*/ 98327 h 1278485"/>
                <a:gd name="connsiteX350" fmla="*/ 423414 w 2317306"/>
                <a:gd name="connsiteY350" fmla="*/ 99641 h 1278485"/>
                <a:gd name="connsiteX351" fmla="*/ 413976 w 2317306"/>
                <a:gd name="connsiteY351" fmla="*/ 136319 h 1278485"/>
                <a:gd name="connsiteX352" fmla="*/ 412422 w 2317306"/>
                <a:gd name="connsiteY352" fmla="*/ 138350 h 1278485"/>
                <a:gd name="connsiteX353" fmla="*/ 409913 w 2317306"/>
                <a:gd name="connsiteY353" fmla="*/ 138350 h 1278485"/>
                <a:gd name="connsiteX354" fmla="*/ 376461 w 2317306"/>
                <a:gd name="connsiteY354" fmla="*/ 122699 h 1278485"/>
                <a:gd name="connsiteX355" fmla="*/ 374788 w 2317306"/>
                <a:gd name="connsiteY355" fmla="*/ 120668 h 1278485"/>
                <a:gd name="connsiteX356" fmla="*/ 369651 w 2317306"/>
                <a:gd name="connsiteY356" fmla="*/ 96774 h 1278485"/>
                <a:gd name="connsiteX357" fmla="*/ 344322 w 2317306"/>
                <a:gd name="connsiteY357" fmla="*/ 75507 h 1278485"/>
                <a:gd name="connsiteX358" fmla="*/ 344322 w 2317306"/>
                <a:gd name="connsiteY358" fmla="*/ 96176 h 1278485"/>
                <a:gd name="connsiteX359" fmla="*/ 343606 w 2317306"/>
                <a:gd name="connsiteY359" fmla="*/ 98207 h 1278485"/>
                <a:gd name="connsiteX360" fmla="*/ 323056 w 2317306"/>
                <a:gd name="connsiteY360" fmla="*/ 123775 h 1278485"/>
                <a:gd name="connsiteX361" fmla="*/ 321384 w 2317306"/>
                <a:gd name="connsiteY361" fmla="*/ 124730 h 1278485"/>
                <a:gd name="connsiteX362" fmla="*/ 288170 w 2317306"/>
                <a:gd name="connsiteY362" fmla="*/ 131899 h 1278485"/>
                <a:gd name="connsiteX363" fmla="*/ 286617 w 2317306"/>
                <a:gd name="connsiteY363" fmla="*/ 131899 h 1278485"/>
                <a:gd name="connsiteX364" fmla="*/ 268218 w 2317306"/>
                <a:gd name="connsiteY364" fmla="*/ 125686 h 1278485"/>
                <a:gd name="connsiteX365" fmla="*/ 266187 w 2317306"/>
                <a:gd name="connsiteY365" fmla="*/ 123297 h 1278485"/>
                <a:gd name="connsiteX366" fmla="*/ 267501 w 2317306"/>
                <a:gd name="connsiteY366" fmla="*/ 120429 h 1278485"/>
                <a:gd name="connsiteX367" fmla="*/ 303343 w 2317306"/>
                <a:gd name="connsiteY367" fmla="*/ 96535 h 1278485"/>
                <a:gd name="connsiteX368" fmla="*/ 301670 w 2317306"/>
                <a:gd name="connsiteY368" fmla="*/ 88171 h 1278485"/>
                <a:gd name="connsiteX369" fmla="*/ 270488 w 2317306"/>
                <a:gd name="connsiteY369" fmla="*/ 93667 h 1278485"/>
                <a:gd name="connsiteX370" fmla="*/ 243726 w 2317306"/>
                <a:gd name="connsiteY370" fmla="*/ 116367 h 1278485"/>
                <a:gd name="connsiteX371" fmla="*/ 237035 w 2317306"/>
                <a:gd name="connsiteY371" fmla="*/ 149461 h 1278485"/>
                <a:gd name="connsiteX372" fmla="*/ 235960 w 2317306"/>
                <a:gd name="connsiteY372" fmla="*/ 151134 h 1278485"/>
                <a:gd name="connsiteX373" fmla="*/ 212065 w 2317306"/>
                <a:gd name="connsiteY373" fmla="*/ 169294 h 1278485"/>
                <a:gd name="connsiteX374" fmla="*/ 208840 w 2317306"/>
                <a:gd name="connsiteY374" fmla="*/ 169294 h 1278485"/>
                <a:gd name="connsiteX375" fmla="*/ 189485 w 2317306"/>
                <a:gd name="connsiteY375" fmla="*/ 159258 h 1278485"/>
                <a:gd name="connsiteX376" fmla="*/ 187812 w 2317306"/>
                <a:gd name="connsiteY376" fmla="*/ 156869 h 1278485"/>
                <a:gd name="connsiteX377" fmla="*/ 189007 w 2317306"/>
                <a:gd name="connsiteY377" fmla="*/ 154240 h 1278485"/>
                <a:gd name="connsiteX378" fmla="*/ 215889 w 2317306"/>
                <a:gd name="connsiteY378" fmla="*/ 133093 h 1278485"/>
                <a:gd name="connsiteX379" fmla="*/ 218159 w 2317306"/>
                <a:gd name="connsiteY379" fmla="*/ 118279 h 1278485"/>
                <a:gd name="connsiteX380" fmla="*/ 192950 w 2317306"/>
                <a:gd name="connsiteY380" fmla="*/ 131540 h 1278485"/>
                <a:gd name="connsiteX381" fmla="*/ 190441 w 2317306"/>
                <a:gd name="connsiteY381" fmla="*/ 131540 h 1278485"/>
                <a:gd name="connsiteX382" fmla="*/ 169174 w 2317306"/>
                <a:gd name="connsiteY382" fmla="*/ 122699 h 1278485"/>
                <a:gd name="connsiteX383" fmla="*/ 143368 w 2317306"/>
                <a:gd name="connsiteY383" fmla="*/ 130704 h 1278485"/>
                <a:gd name="connsiteX384" fmla="*/ 133093 w 2317306"/>
                <a:gd name="connsiteY384" fmla="*/ 140979 h 1278485"/>
                <a:gd name="connsiteX385" fmla="*/ 145041 w 2317306"/>
                <a:gd name="connsiteY385" fmla="*/ 149103 h 1278485"/>
                <a:gd name="connsiteX386" fmla="*/ 146355 w 2317306"/>
                <a:gd name="connsiteY386" fmla="*/ 151373 h 1278485"/>
                <a:gd name="connsiteX387" fmla="*/ 147789 w 2317306"/>
                <a:gd name="connsiteY387" fmla="*/ 171683 h 1278485"/>
                <a:gd name="connsiteX388" fmla="*/ 146474 w 2317306"/>
                <a:gd name="connsiteY388" fmla="*/ 174312 h 1278485"/>
                <a:gd name="connsiteX389" fmla="*/ 143368 w 2317306"/>
                <a:gd name="connsiteY389" fmla="*/ 174790 h 1278485"/>
                <a:gd name="connsiteX390" fmla="*/ 128195 w 2317306"/>
                <a:gd name="connsiteY390" fmla="*/ 167741 h 1278485"/>
                <a:gd name="connsiteX391" fmla="*/ 60454 w 2317306"/>
                <a:gd name="connsiteY391" fmla="*/ 150895 h 1278485"/>
                <a:gd name="connsiteX392" fmla="*/ 59020 w 2317306"/>
                <a:gd name="connsiteY392" fmla="*/ 150059 h 1278485"/>
                <a:gd name="connsiteX393" fmla="*/ 41457 w 2317306"/>
                <a:gd name="connsiteY393" fmla="*/ 131660 h 1278485"/>
                <a:gd name="connsiteX394" fmla="*/ 0 w 2317306"/>
                <a:gd name="connsiteY394" fmla="*/ 127000 h 1278485"/>
                <a:gd name="connsiteX395" fmla="*/ 0 w 2317306"/>
                <a:gd name="connsiteY395" fmla="*/ 541573 h 1278485"/>
                <a:gd name="connsiteX396" fmla="*/ 59737 w 2317306"/>
                <a:gd name="connsiteY396" fmla="*/ 541573 h 1278485"/>
                <a:gd name="connsiteX397" fmla="*/ 61887 w 2317306"/>
                <a:gd name="connsiteY397" fmla="*/ 542648 h 1278485"/>
                <a:gd name="connsiteX398" fmla="*/ 62604 w 2317306"/>
                <a:gd name="connsiteY398" fmla="*/ 545038 h 1278485"/>
                <a:gd name="connsiteX399" fmla="*/ 59737 w 2317306"/>
                <a:gd name="connsiteY399" fmla="*/ 566782 h 1278485"/>
                <a:gd name="connsiteX400" fmla="*/ 103822 w 2317306"/>
                <a:gd name="connsiteY400" fmla="*/ 596292 h 1278485"/>
                <a:gd name="connsiteX401" fmla="*/ 149222 w 2317306"/>
                <a:gd name="connsiteY401" fmla="*/ 576101 h 1278485"/>
                <a:gd name="connsiteX402" fmla="*/ 152209 w 2317306"/>
                <a:gd name="connsiteY402" fmla="*/ 576101 h 1278485"/>
                <a:gd name="connsiteX403" fmla="*/ 216008 w 2317306"/>
                <a:gd name="connsiteY403" fmla="*/ 624966 h 1278485"/>
                <a:gd name="connsiteX404" fmla="*/ 216964 w 2317306"/>
                <a:gd name="connsiteY404" fmla="*/ 626160 h 1278485"/>
                <a:gd name="connsiteX405" fmla="*/ 252806 w 2317306"/>
                <a:gd name="connsiteY405" fmla="*/ 713137 h 1278485"/>
                <a:gd name="connsiteX406" fmla="*/ 301909 w 2317306"/>
                <a:gd name="connsiteY406" fmla="*/ 732970 h 1278485"/>
                <a:gd name="connsiteX407" fmla="*/ 303701 w 2317306"/>
                <a:gd name="connsiteY407" fmla="*/ 735718 h 1278485"/>
                <a:gd name="connsiteX408" fmla="*/ 303701 w 2317306"/>
                <a:gd name="connsiteY408" fmla="*/ 774905 h 1278485"/>
                <a:gd name="connsiteX409" fmla="*/ 303104 w 2317306"/>
                <a:gd name="connsiteY409" fmla="*/ 776577 h 1278485"/>
                <a:gd name="connsiteX410" fmla="*/ 282913 w 2317306"/>
                <a:gd name="connsiteY410" fmla="*/ 803817 h 1278485"/>
                <a:gd name="connsiteX411" fmla="*/ 282913 w 2317306"/>
                <a:gd name="connsiteY411" fmla="*/ 820185 h 1278485"/>
                <a:gd name="connsiteX412" fmla="*/ 281599 w 2317306"/>
                <a:gd name="connsiteY412" fmla="*/ 822694 h 1278485"/>
                <a:gd name="connsiteX413" fmla="*/ 271683 w 2317306"/>
                <a:gd name="connsiteY413" fmla="*/ 829504 h 1278485"/>
                <a:gd name="connsiteX414" fmla="*/ 276462 w 2317306"/>
                <a:gd name="connsiteY414" fmla="*/ 842168 h 1278485"/>
                <a:gd name="connsiteX415" fmla="*/ 287214 w 2317306"/>
                <a:gd name="connsiteY415" fmla="*/ 852801 h 1278485"/>
                <a:gd name="connsiteX416" fmla="*/ 311109 w 2317306"/>
                <a:gd name="connsiteY416" fmla="*/ 871320 h 1278485"/>
                <a:gd name="connsiteX417" fmla="*/ 335004 w 2317306"/>
                <a:gd name="connsiteY417" fmla="*/ 898918 h 1278485"/>
                <a:gd name="connsiteX418" fmla="*/ 354597 w 2317306"/>
                <a:gd name="connsiteY418" fmla="*/ 924366 h 1278485"/>
                <a:gd name="connsiteX419" fmla="*/ 354597 w 2317306"/>
                <a:gd name="connsiteY419" fmla="*/ 925561 h 1278485"/>
                <a:gd name="connsiteX420" fmla="*/ 356987 w 2317306"/>
                <a:gd name="connsiteY420" fmla="*/ 936672 h 1278485"/>
                <a:gd name="connsiteX421" fmla="*/ 419949 w 2317306"/>
                <a:gd name="connsiteY421" fmla="*/ 960567 h 1278485"/>
                <a:gd name="connsiteX422" fmla="*/ 420905 w 2317306"/>
                <a:gd name="connsiteY422" fmla="*/ 961164 h 1278485"/>
                <a:gd name="connsiteX423" fmla="*/ 459853 w 2317306"/>
                <a:gd name="connsiteY423" fmla="*/ 995572 h 1278485"/>
                <a:gd name="connsiteX424" fmla="*/ 459853 w 2317306"/>
                <a:gd name="connsiteY424" fmla="*/ 995572 h 1278485"/>
                <a:gd name="connsiteX425" fmla="*/ 471801 w 2317306"/>
                <a:gd name="connsiteY425" fmla="*/ 1013971 h 1278485"/>
                <a:gd name="connsiteX426" fmla="*/ 492708 w 2317306"/>
                <a:gd name="connsiteY426" fmla="*/ 1027472 h 1278485"/>
                <a:gd name="connsiteX427" fmla="*/ 493903 w 2317306"/>
                <a:gd name="connsiteY427" fmla="*/ 1028905 h 1278485"/>
                <a:gd name="connsiteX428" fmla="*/ 494978 w 2317306"/>
                <a:gd name="connsiteY428" fmla="*/ 1031653 h 1278485"/>
                <a:gd name="connsiteX429" fmla="*/ 1223766 w 2317306"/>
                <a:gd name="connsiteY429" fmla="*/ 1031653 h 1278485"/>
                <a:gd name="connsiteX430" fmla="*/ 1244794 w 2317306"/>
                <a:gd name="connsiteY430" fmla="*/ 1010745 h 1278485"/>
                <a:gd name="connsiteX431" fmla="*/ 1247422 w 2317306"/>
                <a:gd name="connsiteY431" fmla="*/ 1009909 h 1278485"/>
                <a:gd name="connsiteX432" fmla="*/ 1249573 w 2317306"/>
                <a:gd name="connsiteY432" fmla="*/ 1011582 h 1278485"/>
                <a:gd name="connsiteX433" fmla="*/ 1259967 w 2317306"/>
                <a:gd name="connsiteY433" fmla="*/ 1032012 h 1278485"/>
                <a:gd name="connsiteX434" fmla="*/ 1312296 w 2317306"/>
                <a:gd name="connsiteY434" fmla="*/ 1044676 h 1278485"/>
                <a:gd name="connsiteX435" fmla="*/ 1313371 w 2317306"/>
                <a:gd name="connsiteY435" fmla="*/ 1044676 h 1278485"/>
                <a:gd name="connsiteX436" fmla="*/ 1340492 w 2317306"/>
                <a:gd name="connsiteY436" fmla="*/ 1064030 h 1278485"/>
                <a:gd name="connsiteX437" fmla="*/ 1361997 w 2317306"/>
                <a:gd name="connsiteY437" fmla="*/ 1050530 h 1278485"/>
                <a:gd name="connsiteX438" fmla="*/ 1364745 w 2317306"/>
                <a:gd name="connsiteY438" fmla="*/ 1050530 h 1278485"/>
                <a:gd name="connsiteX439" fmla="*/ 1405605 w 2317306"/>
                <a:gd name="connsiteY439" fmla="*/ 1062477 h 1278485"/>
                <a:gd name="connsiteX440" fmla="*/ 1448496 w 2317306"/>
                <a:gd name="connsiteY440" fmla="*/ 1027352 h 1278485"/>
                <a:gd name="connsiteX441" fmla="*/ 1451244 w 2317306"/>
                <a:gd name="connsiteY441" fmla="*/ 1026516 h 1278485"/>
                <a:gd name="connsiteX442" fmla="*/ 641214 w 2317306"/>
                <a:gd name="connsiteY442" fmla="*/ 279926 h 1278485"/>
                <a:gd name="connsiteX443" fmla="*/ 623174 w 2317306"/>
                <a:gd name="connsiteY443" fmla="*/ 317083 h 1278485"/>
                <a:gd name="connsiteX444" fmla="*/ 620187 w 2317306"/>
                <a:gd name="connsiteY444" fmla="*/ 318755 h 1278485"/>
                <a:gd name="connsiteX445" fmla="*/ 589960 w 2317306"/>
                <a:gd name="connsiteY445" fmla="*/ 315290 h 1278485"/>
                <a:gd name="connsiteX446" fmla="*/ 561525 w 2317306"/>
                <a:gd name="connsiteY446" fmla="*/ 354717 h 1278485"/>
                <a:gd name="connsiteX447" fmla="*/ 559136 w 2317306"/>
                <a:gd name="connsiteY447" fmla="*/ 356031 h 1278485"/>
                <a:gd name="connsiteX448" fmla="*/ 559136 w 2317306"/>
                <a:gd name="connsiteY448" fmla="*/ 356031 h 1278485"/>
                <a:gd name="connsiteX449" fmla="*/ 556746 w 2317306"/>
                <a:gd name="connsiteY449" fmla="*/ 354358 h 1278485"/>
                <a:gd name="connsiteX450" fmla="*/ 545755 w 2317306"/>
                <a:gd name="connsiteY450" fmla="*/ 332495 h 1278485"/>
                <a:gd name="connsiteX451" fmla="*/ 530821 w 2317306"/>
                <a:gd name="connsiteY451" fmla="*/ 351132 h 1278485"/>
                <a:gd name="connsiteX452" fmla="*/ 527834 w 2317306"/>
                <a:gd name="connsiteY452" fmla="*/ 352208 h 1278485"/>
                <a:gd name="connsiteX453" fmla="*/ 484226 w 2317306"/>
                <a:gd name="connsiteY453" fmla="*/ 340977 h 1278485"/>
                <a:gd name="connsiteX454" fmla="*/ 482075 w 2317306"/>
                <a:gd name="connsiteY454" fmla="*/ 339066 h 1278485"/>
                <a:gd name="connsiteX455" fmla="*/ 482075 w 2317306"/>
                <a:gd name="connsiteY455" fmla="*/ 336198 h 1278485"/>
                <a:gd name="connsiteX456" fmla="*/ 505970 w 2317306"/>
                <a:gd name="connsiteY456" fmla="*/ 307405 h 1278485"/>
                <a:gd name="connsiteX457" fmla="*/ 455791 w 2317306"/>
                <a:gd name="connsiteY457" fmla="*/ 288767 h 1278485"/>
                <a:gd name="connsiteX458" fmla="*/ 453760 w 2317306"/>
                <a:gd name="connsiteY458" fmla="*/ 285900 h 1278485"/>
                <a:gd name="connsiteX459" fmla="*/ 456030 w 2317306"/>
                <a:gd name="connsiteY459" fmla="*/ 283152 h 1278485"/>
                <a:gd name="connsiteX460" fmla="*/ 584703 w 2317306"/>
                <a:gd name="connsiteY460" fmla="*/ 247310 h 1278485"/>
                <a:gd name="connsiteX461" fmla="*/ 587212 w 2317306"/>
                <a:gd name="connsiteY461" fmla="*/ 247310 h 1278485"/>
                <a:gd name="connsiteX462" fmla="*/ 599996 w 2317306"/>
                <a:gd name="connsiteY462" fmla="*/ 256629 h 1278485"/>
                <a:gd name="connsiteX463" fmla="*/ 601310 w 2317306"/>
                <a:gd name="connsiteY463" fmla="*/ 258779 h 1278485"/>
                <a:gd name="connsiteX464" fmla="*/ 600474 w 2317306"/>
                <a:gd name="connsiteY464" fmla="*/ 261169 h 1278485"/>
                <a:gd name="connsiteX465" fmla="*/ 591035 w 2317306"/>
                <a:gd name="connsiteY465" fmla="*/ 270846 h 1278485"/>
                <a:gd name="connsiteX466" fmla="*/ 638825 w 2317306"/>
                <a:gd name="connsiteY466" fmla="*/ 274669 h 1278485"/>
                <a:gd name="connsiteX467" fmla="*/ 641214 w 2317306"/>
                <a:gd name="connsiteY467" fmla="*/ 276223 h 1278485"/>
                <a:gd name="connsiteX468" fmla="*/ 641214 w 2317306"/>
                <a:gd name="connsiteY468" fmla="*/ 279926 h 1278485"/>
                <a:gd name="connsiteX469" fmla="*/ 879444 w 2317306"/>
                <a:gd name="connsiteY469" fmla="*/ 456030 h 1278485"/>
                <a:gd name="connsiteX470" fmla="*/ 756386 w 2317306"/>
                <a:gd name="connsiteY470" fmla="*/ 527714 h 1278485"/>
                <a:gd name="connsiteX471" fmla="*/ 755311 w 2317306"/>
                <a:gd name="connsiteY471" fmla="*/ 544679 h 1278485"/>
                <a:gd name="connsiteX472" fmla="*/ 752683 w 2317306"/>
                <a:gd name="connsiteY472" fmla="*/ 547547 h 1278485"/>
                <a:gd name="connsiteX473" fmla="*/ 680999 w 2317306"/>
                <a:gd name="connsiteY473" fmla="*/ 554954 h 1278485"/>
                <a:gd name="connsiteX474" fmla="*/ 680999 w 2317306"/>
                <a:gd name="connsiteY474" fmla="*/ 554954 h 1278485"/>
                <a:gd name="connsiteX475" fmla="*/ 678251 w 2317306"/>
                <a:gd name="connsiteY475" fmla="*/ 553282 h 1278485"/>
                <a:gd name="connsiteX476" fmla="*/ 665467 w 2317306"/>
                <a:gd name="connsiteY476" fmla="*/ 525325 h 1278485"/>
                <a:gd name="connsiteX477" fmla="*/ 665467 w 2317306"/>
                <a:gd name="connsiteY477" fmla="*/ 523055 h 1278485"/>
                <a:gd name="connsiteX478" fmla="*/ 667020 w 2317306"/>
                <a:gd name="connsiteY478" fmla="*/ 521382 h 1278485"/>
                <a:gd name="connsiteX479" fmla="*/ 713376 w 2317306"/>
                <a:gd name="connsiteY479" fmla="*/ 500235 h 1278485"/>
                <a:gd name="connsiteX480" fmla="*/ 699039 w 2317306"/>
                <a:gd name="connsiteY480" fmla="*/ 464393 h 1278485"/>
                <a:gd name="connsiteX481" fmla="*/ 699039 w 2317306"/>
                <a:gd name="connsiteY481" fmla="*/ 461287 h 1278485"/>
                <a:gd name="connsiteX482" fmla="*/ 702026 w 2317306"/>
                <a:gd name="connsiteY482" fmla="*/ 460451 h 1278485"/>
                <a:gd name="connsiteX483" fmla="*/ 763555 w 2317306"/>
                <a:gd name="connsiteY483" fmla="*/ 477655 h 1278485"/>
                <a:gd name="connsiteX484" fmla="*/ 825562 w 2317306"/>
                <a:gd name="connsiteY484" fmla="*/ 437631 h 1278485"/>
                <a:gd name="connsiteX485" fmla="*/ 827951 w 2317306"/>
                <a:gd name="connsiteY485" fmla="*/ 437631 h 1278485"/>
                <a:gd name="connsiteX486" fmla="*/ 878966 w 2317306"/>
                <a:gd name="connsiteY486" fmla="*/ 450654 h 1278485"/>
                <a:gd name="connsiteX487" fmla="*/ 881236 w 2317306"/>
                <a:gd name="connsiteY487" fmla="*/ 453163 h 1278485"/>
                <a:gd name="connsiteX488" fmla="*/ 879444 w 2317306"/>
                <a:gd name="connsiteY488" fmla="*/ 456030 h 1278485"/>
                <a:gd name="connsiteX489" fmla="*/ 1218629 w 2317306"/>
                <a:gd name="connsiteY489" fmla="*/ 980519 h 1278485"/>
                <a:gd name="connsiteX490" fmla="*/ 1217076 w 2317306"/>
                <a:gd name="connsiteY490" fmla="*/ 982430 h 1278485"/>
                <a:gd name="connsiteX491" fmla="*/ 1215762 w 2317306"/>
                <a:gd name="connsiteY491" fmla="*/ 982430 h 1278485"/>
                <a:gd name="connsiteX492" fmla="*/ 1214686 w 2317306"/>
                <a:gd name="connsiteY492" fmla="*/ 982430 h 1278485"/>
                <a:gd name="connsiteX493" fmla="*/ 1197602 w 2317306"/>
                <a:gd name="connsiteY493" fmla="*/ 976098 h 1278485"/>
                <a:gd name="connsiteX494" fmla="*/ 1195690 w 2317306"/>
                <a:gd name="connsiteY494" fmla="*/ 973470 h 1278485"/>
                <a:gd name="connsiteX495" fmla="*/ 1194257 w 2317306"/>
                <a:gd name="connsiteY495" fmla="*/ 937030 h 1278485"/>
                <a:gd name="connsiteX496" fmla="*/ 1172632 w 2317306"/>
                <a:gd name="connsiteY496" fmla="*/ 911224 h 1278485"/>
                <a:gd name="connsiteX497" fmla="*/ 1140494 w 2317306"/>
                <a:gd name="connsiteY497" fmla="*/ 856744 h 1278485"/>
                <a:gd name="connsiteX498" fmla="*/ 1140494 w 2317306"/>
                <a:gd name="connsiteY498" fmla="*/ 854235 h 1278485"/>
                <a:gd name="connsiteX499" fmla="*/ 1150529 w 2317306"/>
                <a:gd name="connsiteY499" fmla="*/ 826159 h 1278485"/>
                <a:gd name="connsiteX500" fmla="*/ 1152441 w 2317306"/>
                <a:gd name="connsiteY500" fmla="*/ 824247 h 1278485"/>
                <a:gd name="connsiteX501" fmla="*/ 1155189 w 2317306"/>
                <a:gd name="connsiteY501" fmla="*/ 824247 h 1278485"/>
                <a:gd name="connsiteX502" fmla="*/ 1188163 w 2317306"/>
                <a:gd name="connsiteY502" fmla="*/ 851248 h 1278485"/>
                <a:gd name="connsiteX503" fmla="*/ 1189000 w 2317306"/>
                <a:gd name="connsiteY503" fmla="*/ 852443 h 1278485"/>
                <a:gd name="connsiteX504" fmla="*/ 1227351 w 2317306"/>
                <a:gd name="connsiteY504" fmla="*/ 941331 h 1278485"/>
                <a:gd name="connsiteX505" fmla="*/ 1227351 w 2317306"/>
                <a:gd name="connsiteY505" fmla="*/ 943243 h 127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2317306" h="1278485">
                  <a:moveTo>
                    <a:pt x="1451244" y="1026516"/>
                  </a:moveTo>
                  <a:lnTo>
                    <a:pt x="1488759" y="1030220"/>
                  </a:lnTo>
                  <a:cubicBezTo>
                    <a:pt x="1489721" y="1030246"/>
                    <a:pt x="1490591" y="1030796"/>
                    <a:pt x="1491029" y="1031653"/>
                  </a:cubicBezTo>
                  <a:lnTo>
                    <a:pt x="1510144" y="1063194"/>
                  </a:lnTo>
                  <a:lnTo>
                    <a:pt x="1532008" y="1064986"/>
                  </a:lnTo>
                  <a:cubicBezTo>
                    <a:pt x="1533041" y="1065091"/>
                    <a:pt x="1533946" y="1065724"/>
                    <a:pt x="1534397" y="1066659"/>
                  </a:cubicBezTo>
                  <a:lnTo>
                    <a:pt x="1555903" y="1110028"/>
                  </a:lnTo>
                  <a:lnTo>
                    <a:pt x="1645866" y="1131175"/>
                  </a:lnTo>
                  <a:cubicBezTo>
                    <a:pt x="1646570" y="1131315"/>
                    <a:pt x="1647203" y="1131695"/>
                    <a:pt x="1647658" y="1132250"/>
                  </a:cubicBezTo>
                  <a:lnTo>
                    <a:pt x="1677407" y="1173707"/>
                  </a:lnTo>
                  <a:cubicBezTo>
                    <a:pt x="1678125" y="1174707"/>
                    <a:pt x="1678125" y="1176053"/>
                    <a:pt x="1677407" y="1177052"/>
                  </a:cubicBezTo>
                  <a:lnTo>
                    <a:pt x="1663190" y="1199394"/>
                  </a:lnTo>
                  <a:cubicBezTo>
                    <a:pt x="1662702" y="1200128"/>
                    <a:pt x="1661915" y="1200609"/>
                    <a:pt x="1661039" y="1200708"/>
                  </a:cubicBezTo>
                  <a:cubicBezTo>
                    <a:pt x="1660154" y="1200835"/>
                    <a:pt x="1659263" y="1200523"/>
                    <a:pt x="1658650" y="1199872"/>
                  </a:cubicBezTo>
                  <a:lnTo>
                    <a:pt x="1627587" y="1171079"/>
                  </a:lnTo>
                  <a:lnTo>
                    <a:pt x="1621852" y="1230815"/>
                  </a:lnTo>
                  <a:cubicBezTo>
                    <a:pt x="1621749" y="1231885"/>
                    <a:pt x="1621058" y="1232807"/>
                    <a:pt x="1620060" y="1233205"/>
                  </a:cubicBezTo>
                  <a:lnTo>
                    <a:pt x="1585054" y="1250051"/>
                  </a:lnTo>
                  <a:lnTo>
                    <a:pt x="1571554" y="1278485"/>
                  </a:lnTo>
                  <a:lnTo>
                    <a:pt x="1625317" y="1247900"/>
                  </a:lnTo>
                  <a:cubicBezTo>
                    <a:pt x="1625668" y="1247797"/>
                    <a:pt x="1626041" y="1247797"/>
                    <a:pt x="1626392" y="1247900"/>
                  </a:cubicBezTo>
                  <a:lnTo>
                    <a:pt x="1669044" y="1241090"/>
                  </a:lnTo>
                  <a:lnTo>
                    <a:pt x="1690549" y="1210863"/>
                  </a:lnTo>
                  <a:cubicBezTo>
                    <a:pt x="1690985" y="1210152"/>
                    <a:pt x="1691747" y="1209705"/>
                    <a:pt x="1692580" y="1209669"/>
                  </a:cubicBezTo>
                  <a:lnTo>
                    <a:pt x="1748016" y="1202739"/>
                  </a:lnTo>
                  <a:cubicBezTo>
                    <a:pt x="1748518" y="1202556"/>
                    <a:pt x="1749067" y="1202556"/>
                    <a:pt x="1749569" y="1202739"/>
                  </a:cubicBezTo>
                  <a:lnTo>
                    <a:pt x="1753153" y="1204292"/>
                  </a:lnTo>
                  <a:lnTo>
                    <a:pt x="1790190" y="1171796"/>
                  </a:lnTo>
                  <a:cubicBezTo>
                    <a:pt x="1790712" y="1171320"/>
                    <a:pt x="1791396" y="1171063"/>
                    <a:pt x="1792102" y="1171079"/>
                  </a:cubicBezTo>
                  <a:lnTo>
                    <a:pt x="1884933" y="1171079"/>
                  </a:lnTo>
                  <a:lnTo>
                    <a:pt x="1922089" y="1151246"/>
                  </a:lnTo>
                  <a:lnTo>
                    <a:pt x="1917429" y="1136790"/>
                  </a:lnTo>
                  <a:cubicBezTo>
                    <a:pt x="1916917" y="1135903"/>
                    <a:pt x="1916917" y="1134810"/>
                    <a:pt x="1917429" y="1133922"/>
                  </a:cubicBezTo>
                  <a:lnTo>
                    <a:pt x="1943713" y="1103696"/>
                  </a:lnTo>
                  <a:cubicBezTo>
                    <a:pt x="1944087" y="1103243"/>
                    <a:pt x="1944586" y="1102911"/>
                    <a:pt x="1945147" y="1102740"/>
                  </a:cubicBezTo>
                  <a:lnTo>
                    <a:pt x="1972865" y="1094616"/>
                  </a:lnTo>
                  <a:lnTo>
                    <a:pt x="1972865" y="1094616"/>
                  </a:lnTo>
                  <a:cubicBezTo>
                    <a:pt x="1973552" y="1094324"/>
                    <a:pt x="1974329" y="1094324"/>
                    <a:pt x="1975015" y="1094616"/>
                  </a:cubicBezTo>
                  <a:lnTo>
                    <a:pt x="1990308" y="1102143"/>
                  </a:lnTo>
                  <a:cubicBezTo>
                    <a:pt x="1991437" y="1102688"/>
                    <a:pt x="1992106" y="1103881"/>
                    <a:pt x="1991981" y="1105129"/>
                  </a:cubicBezTo>
                  <a:lnTo>
                    <a:pt x="1987441" y="1147065"/>
                  </a:lnTo>
                  <a:lnTo>
                    <a:pt x="2005720" y="1165583"/>
                  </a:lnTo>
                  <a:lnTo>
                    <a:pt x="2068563" y="1147065"/>
                  </a:lnTo>
                  <a:cubicBezTo>
                    <a:pt x="2069277" y="1146703"/>
                    <a:pt x="2070120" y="1146703"/>
                    <a:pt x="2070833" y="1147065"/>
                  </a:cubicBezTo>
                  <a:cubicBezTo>
                    <a:pt x="2071522" y="1147457"/>
                    <a:pt x="2072035" y="1148098"/>
                    <a:pt x="2072267" y="1148857"/>
                  </a:cubicBezTo>
                  <a:lnTo>
                    <a:pt x="2075732" y="1161879"/>
                  </a:lnTo>
                  <a:cubicBezTo>
                    <a:pt x="2076107" y="1162977"/>
                    <a:pt x="2075719" y="1164190"/>
                    <a:pt x="2074776" y="1164866"/>
                  </a:cubicBezTo>
                  <a:lnTo>
                    <a:pt x="2036066" y="1197363"/>
                  </a:lnTo>
                  <a:lnTo>
                    <a:pt x="2044668" y="1225320"/>
                  </a:lnTo>
                  <a:lnTo>
                    <a:pt x="2082900" y="1199752"/>
                  </a:lnTo>
                  <a:lnTo>
                    <a:pt x="2091980" y="1182070"/>
                  </a:lnTo>
                  <a:cubicBezTo>
                    <a:pt x="2092492" y="1180980"/>
                    <a:pt x="2093655" y="1180350"/>
                    <a:pt x="2094847" y="1180517"/>
                  </a:cubicBezTo>
                  <a:lnTo>
                    <a:pt x="2135110" y="1183265"/>
                  </a:lnTo>
                  <a:lnTo>
                    <a:pt x="2169399" y="1165105"/>
                  </a:lnTo>
                  <a:lnTo>
                    <a:pt x="2148252" y="1146826"/>
                  </a:lnTo>
                  <a:lnTo>
                    <a:pt x="2127225" y="1155786"/>
                  </a:lnTo>
                  <a:cubicBezTo>
                    <a:pt x="2126385" y="1156145"/>
                    <a:pt x="2125436" y="1156145"/>
                    <a:pt x="2124596" y="1155786"/>
                  </a:cubicBezTo>
                  <a:lnTo>
                    <a:pt x="2070953" y="1124962"/>
                  </a:lnTo>
                  <a:cubicBezTo>
                    <a:pt x="2070110" y="1124488"/>
                    <a:pt x="2069536" y="1123649"/>
                    <a:pt x="2069399" y="1122692"/>
                  </a:cubicBezTo>
                  <a:lnTo>
                    <a:pt x="2068085" y="1108475"/>
                  </a:lnTo>
                  <a:lnTo>
                    <a:pt x="2053748" y="1102979"/>
                  </a:lnTo>
                  <a:cubicBezTo>
                    <a:pt x="2052260" y="1102418"/>
                    <a:pt x="2051473" y="1100790"/>
                    <a:pt x="2051956" y="1099275"/>
                  </a:cubicBezTo>
                  <a:lnTo>
                    <a:pt x="2058647" y="1077292"/>
                  </a:lnTo>
                  <a:lnTo>
                    <a:pt x="2013964" y="1070004"/>
                  </a:lnTo>
                  <a:cubicBezTo>
                    <a:pt x="2012668" y="1069809"/>
                    <a:pt x="2011650" y="1068791"/>
                    <a:pt x="2011455" y="1067495"/>
                  </a:cubicBezTo>
                  <a:cubicBezTo>
                    <a:pt x="2011234" y="1066199"/>
                    <a:pt x="2011924" y="1064918"/>
                    <a:pt x="2013128" y="1064389"/>
                  </a:cubicBezTo>
                  <a:lnTo>
                    <a:pt x="2051598" y="1045273"/>
                  </a:lnTo>
                  <a:cubicBezTo>
                    <a:pt x="2052437" y="1044915"/>
                    <a:pt x="2053387" y="1044915"/>
                    <a:pt x="2054226" y="1045273"/>
                  </a:cubicBezTo>
                  <a:lnTo>
                    <a:pt x="2069400" y="1052561"/>
                  </a:lnTo>
                  <a:lnTo>
                    <a:pt x="2083378" y="1046946"/>
                  </a:lnTo>
                  <a:lnTo>
                    <a:pt x="2085289" y="1029503"/>
                  </a:lnTo>
                  <a:lnTo>
                    <a:pt x="2052554" y="1024365"/>
                  </a:lnTo>
                  <a:lnTo>
                    <a:pt x="2021371" y="1029622"/>
                  </a:lnTo>
                  <a:lnTo>
                    <a:pt x="1949687" y="1069048"/>
                  </a:lnTo>
                  <a:lnTo>
                    <a:pt x="1918744" y="1096527"/>
                  </a:lnTo>
                  <a:cubicBezTo>
                    <a:pt x="1917675" y="1097431"/>
                    <a:pt x="1916109" y="1097431"/>
                    <a:pt x="1915040" y="1096527"/>
                  </a:cubicBezTo>
                  <a:cubicBezTo>
                    <a:pt x="1913941" y="1095747"/>
                    <a:pt x="1913500" y="1094328"/>
                    <a:pt x="1913965" y="1093063"/>
                  </a:cubicBezTo>
                  <a:lnTo>
                    <a:pt x="1932005" y="1042764"/>
                  </a:lnTo>
                  <a:cubicBezTo>
                    <a:pt x="1932350" y="1042138"/>
                    <a:pt x="1932842" y="1041605"/>
                    <a:pt x="1933439" y="1041211"/>
                  </a:cubicBezTo>
                  <a:lnTo>
                    <a:pt x="2000583" y="1003935"/>
                  </a:lnTo>
                  <a:lnTo>
                    <a:pt x="2022805" y="981713"/>
                  </a:lnTo>
                  <a:cubicBezTo>
                    <a:pt x="2023320" y="981260"/>
                    <a:pt x="2023933" y="980933"/>
                    <a:pt x="2024597" y="980757"/>
                  </a:cubicBezTo>
                  <a:lnTo>
                    <a:pt x="2109543" y="971200"/>
                  </a:lnTo>
                  <a:cubicBezTo>
                    <a:pt x="2109850" y="971080"/>
                    <a:pt x="2110191" y="971080"/>
                    <a:pt x="2110499" y="971200"/>
                  </a:cubicBezTo>
                  <a:lnTo>
                    <a:pt x="2191979" y="988882"/>
                  </a:lnTo>
                  <a:lnTo>
                    <a:pt x="2225432" y="962239"/>
                  </a:lnTo>
                  <a:lnTo>
                    <a:pt x="2234631" y="942526"/>
                  </a:lnTo>
                  <a:cubicBezTo>
                    <a:pt x="2234988" y="941712"/>
                    <a:pt x="2235688" y="941099"/>
                    <a:pt x="2236543" y="940853"/>
                  </a:cubicBezTo>
                  <a:lnTo>
                    <a:pt x="2279195" y="928906"/>
                  </a:lnTo>
                  <a:lnTo>
                    <a:pt x="2304404" y="907042"/>
                  </a:lnTo>
                  <a:lnTo>
                    <a:pt x="2305360" y="906445"/>
                  </a:lnTo>
                  <a:lnTo>
                    <a:pt x="2317307" y="902144"/>
                  </a:lnTo>
                  <a:lnTo>
                    <a:pt x="2313723" y="872993"/>
                  </a:lnTo>
                  <a:lnTo>
                    <a:pt x="2295204" y="860328"/>
                  </a:lnTo>
                  <a:lnTo>
                    <a:pt x="2277044" y="861404"/>
                  </a:lnTo>
                  <a:cubicBezTo>
                    <a:pt x="2276139" y="861501"/>
                    <a:pt x="2275244" y="861143"/>
                    <a:pt x="2274655" y="860448"/>
                  </a:cubicBezTo>
                  <a:cubicBezTo>
                    <a:pt x="2274047" y="859812"/>
                    <a:pt x="2273781" y="858924"/>
                    <a:pt x="2273938" y="858058"/>
                  </a:cubicBezTo>
                  <a:lnTo>
                    <a:pt x="2275491" y="843363"/>
                  </a:lnTo>
                  <a:lnTo>
                    <a:pt x="2255539" y="841332"/>
                  </a:lnTo>
                  <a:lnTo>
                    <a:pt x="2210259" y="863196"/>
                  </a:lnTo>
                  <a:cubicBezTo>
                    <a:pt x="2209335" y="863729"/>
                    <a:pt x="2208196" y="863729"/>
                    <a:pt x="2207272" y="863196"/>
                  </a:cubicBezTo>
                  <a:cubicBezTo>
                    <a:pt x="2206384" y="862628"/>
                    <a:pt x="2205879" y="861618"/>
                    <a:pt x="2205958" y="860567"/>
                  </a:cubicBezTo>
                  <a:lnTo>
                    <a:pt x="2208108" y="829863"/>
                  </a:lnTo>
                  <a:cubicBezTo>
                    <a:pt x="2208221" y="828668"/>
                    <a:pt x="2209011" y="827644"/>
                    <a:pt x="2210139" y="827234"/>
                  </a:cubicBezTo>
                  <a:lnTo>
                    <a:pt x="2266172" y="808596"/>
                  </a:lnTo>
                  <a:lnTo>
                    <a:pt x="2257212" y="796649"/>
                  </a:lnTo>
                  <a:lnTo>
                    <a:pt x="2218502" y="795335"/>
                  </a:lnTo>
                  <a:cubicBezTo>
                    <a:pt x="2217469" y="795344"/>
                    <a:pt x="2216510" y="794796"/>
                    <a:pt x="2215993" y="793901"/>
                  </a:cubicBezTo>
                  <a:cubicBezTo>
                    <a:pt x="2215524" y="792961"/>
                    <a:pt x="2215524" y="791855"/>
                    <a:pt x="2215993" y="790914"/>
                  </a:cubicBezTo>
                  <a:lnTo>
                    <a:pt x="2219817" y="783985"/>
                  </a:lnTo>
                  <a:lnTo>
                    <a:pt x="2195922" y="780640"/>
                  </a:lnTo>
                  <a:cubicBezTo>
                    <a:pt x="2194760" y="780512"/>
                    <a:pt x="2193780" y="779718"/>
                    <a:pt x="2193413" y="778609"/>
                  </a:cubicBezTo>
                  <a:lnTo>
                    <a:pt x="2186603" y="756625"/>
                  </a:lnTo>
                  <a:lnTo>
                    <a:pt x="2151597" y="742408"/>
                  </a:lnTo>
                  <a:cubicBezTo>
                    <a:pt x="2150740" y="742014"/>
                    <a:pt x="2150089" y="741276"/>
                    <a:pt x="2149805" y="740377"/>
                  </a:cubicBezTo>
                  <a:cubicBezTo>
                    <a:pt x="2149399" y="739548"/>
                    <a:pt x="2149399" y="738578"/>
                    <a:pt x="2149805" y="737749"/>
                  </a:cubicBezTo>
                  <a:lnTo>
                    <a:pt x="2157452" y="728430"/>
                  </a:lnTo>
                  <a:lnTo>
                    <a:pt x="2145504" y="722575"/>
                  </a:lnTo>
                  <a:cubicBezTo>
                    <a:pt x="2144731" y="722259"/>
                    <a:pt x="2144155" y="721594"/>
                    <a:pt x="2143951" y="720783"/>
                  </a:cubicBezTo>
                  <a:cubicBezTo>
                    <a:pt x="2143589" y="720070"/>
                    <a:pt x="2143589" y="719227"/>
                    <a:pt x="2143951" y="718513"/>
                  </a:cubicBezTo>
                  <a:lnTo>
                    <a:pt x="2152075" y="703579"/>
                  </a:lnTo>
                  <a:lnTo>
                    <a:pt x="2131287" y="664153"/>
                  </a:lnTo>
                  <a:lnTo>
                    <a:pt x="2107392" y="657462"/>
                  </a:lnTo>
                  <a:cubicBezTo>
                    <a:pt x="2105851" y="656949"/>
                    <a:pt x="2104965" y="655334"/>
                    <a:pt x="2105361" y="653759"/>
                  </a:cubicBezTo>
                  <a:lnTo>
                    <a:pt x="2110498" y="635240"/>
                  </a:lnTo>
                  <a:lnTo>
                    <a:pt x="2094369" y="631776"/>
                  </a:lnTo>
                  <a:cubicBezTo>
                    <a:pt x="2093494" y="631588"/>
                    <a:pt x="2092748" y="631018"/>
                    <a:pt x="2092338" y="630222"/>
                  </a:cubicBezTo>
                  <a:cubicBezTo>
                    <a:pt x="2091986" y="629423"/>
                    <a:pt x="2091986" y="628513"/>
                    <a:pt x="2092338" y="627714"/>
                  </a:cubicBezTo>
                  <a:lnTo>
                    <a:pt x="2097834" y="613377"/>
                  </a:lnTo>
                  <a:lnTo>
                    <a:pt x="2078599" y="577535"/>
                  </a:lnTo>
                  <a:lnTo>
                    <a:pt x="2070594" y="573831"/>
                  </a:lnTo>
                  <a:lnTo>
                    <a:pt x="2058647" y="627116"/>
                  </a:lnTo>
                  <a:cubicBezTo>
                    <a:pt x="2058285" y="628415"/>
                    <a:pt x="2057127" y="629332"/>
                    <a:pt x="2055779" y="629386"/>
                  </a:cubicBezTo>
                  <a:lnTo>
                    <a:pt x="2041204" y="630103"/>
                  </a:lnTo>
                  <a:lnTo>
                    <a:pt x="1998432" y="660091"/>
                  </a:lnTo>
                  <a:cubicBezTo>
                    <a:pt x="1997441" y="660693"/>
                    <a:pt x="1996197" y="660693"/>
                    <a:pt x="1995207" y="660091"/>
                  </a:cubicBezTo>
                  <a:lnTo>
                    <a:pt x="1975613" y="648143"/>
                  </a:lnTo>
                  <a:lnTo>
                    <a:pt x="1975613" y="648143"/>
                  </a:lnTo>
                  <a:lnTo>
                    <a:pt x="1947895" y="617917"/>
                  </a:lnTo>
                  <a:lnTo>
                    <a:pt x="1935948" y="617917"/>
                  </a:lnTo>
                  <a:cubicBezTo>
                    <a:pt x="1935070" y="617909"/>
                    <a:pt x="1934239" y="617516"/>
                    <a:pt x="1933678" y="616841"/>
                  </a:cubicBezTo>
                  <a:cubicBezTo>
                    <a:pt x="1933087" y="616196"/>
                    <a:pt x="1932823" y="615316"/>
                    <a:pt x="1932961" y="614452"/>
                  </a:cubicBezTo>
                  <a:lnTo>
                    <a:pt x="1943116" y="545755"/>
                  </a:lnTo>
                  <a:lnTo>
                    <a:pt x="1924956" y="535599"/>
                  </a:lnTo>
                  <a:lnTo>
                    <a:pt x="1886008" y="535599"/>
                  </a:lnTo>
                  <a:cubicBezTo>
                    <a:pt x="1885196" y="535563"/>
                    <a:pt x="1884428" y="535222"/>
                    <a:pt x="1883857" y="534644"/>
                  </a:cubicBezTo>
                  <a:cubicBezTo>
                    <a:pt x="1883290" y="534076"/>
                    <a:pt x="1882986" y="533295"/>
                    <a:pt x="1883021" y="532493"/>
                  </a:cubicBezTo>
                  <a:lnTo>
                    <a:pt x="1883021" y="512661"/>
                  </a:lnTo>
                  <a:lnTo>
                    <a:pt x="1828780" y="473473"/>
                  </a:lnTo>
                  <a:lnTo>
                    <a:pt x="1803213" y="488407"/>
                  </a:lnTo>
                  <a:cubicBezTo>
                    <a:pt x="1802702" y="488529"/>
                    <a:pt x="1802170" y="488529"/>
                    <a:pt x="1801659" y="488407"/>
                  </a:cubicBezTo>
                  <a:lnTo>
                    <a:pt x="1768207" y="488407"/>
                  </a:lnTo>
                  <a:cubicBezTo>
                    <a:pt x="1767390" y="488397"/>
                    <a:pt x="1766612" y="488051"/>
                    <a:pt x="1766057" y="487452"/>
                  </a:cubicBezTo>
                  <a:cubicBezTo>
                    <a:pt x="1765489" y="486884"/>
                    <a:pt x="1765185" y="486103"/>
                    <a:pt x="1765220" y="485301"/>
                  </a:cubicBezTo>
                  <a:lnTo>
                    <a:pt x="1765818" y="464632"/>
                  </a:lnTo>
                  <a:lnTo>
                    <a:pt x="1726630" y="466902"/>
                  </a:lnTo>
                  <a:lnTo>
                    <a:pt x="1712054" y="477655"/>
                  </a:lnTo>
                  <a:lnTo>
                    <a:pt x="1728303" y="513497"/>
                  </a:lnTo>
                  <a:cubicBezTo>
                    <a:pt x="1728785" y="514632"/>
                    <a:pt x="1728551" y="515944"/>
                    <a:pt x="1727705" y="516842"/>
                  </a:cubicBezTo>
                  <a:lnTo>
                    <a:pt x="1716475" y="528789"/>
                  </a:lnTo>
                  <a:lnTo>
                    <a:pt x="1726750" y="546591"/>
                  </a:lnTo>
                  <a:cubicBezTo>
                    <a:pt x="1727176" y="547330"/>
                    <a:pt x="1727176" y="548241"/>
                    <a:pt x="1726750" y="548981"/>
                  </a:cubicBezTo>
                  <a:lnTo>
                    <a:pt x="1720298" y="569649"/>
                  </a:lnTo>
                  <a:lnTo>
                    <a:pt x="1735113" y="583628"/>
                  </a:lnTo>
                  <a:cubicBezTo>
                    <a:pt x="1735990" y="584751"/>
                    <a:pt x="1735990" y="586328"/>
                    <a:pt x="1735113" y="587451"/>
                  </a:cubicBezTo>
                  <a:lnTo>
                    <a:pt x="1699271" y="643723"/>
                  </a:lnTo>
                  <a:lnTo>
                    <a:pt x="1751600" y="698322"/>
                  </a:lnTo>
                  <a:cubicBezTo>
                    <a:pt x="1752351" y="699023"/>
                    <a:pt x="1752670" y="700071"/>
                    <a:pt x="1752437" y="701070"/>
                  </a:cubicBezTo>
                  <a:lnTo>
                    <a:pt x="1737383" y="765347"/>
                  </a:lnTo>
                  <a:cubicBezTo>
                    <a:pt x="1737209" y="766194"/>
                    <a:pt x="1736689" y="766930"/>
                    <a:pt x="1735949" y="767378"/>
                  </a:cubicBezTo>
                  <a:lnTo>
                    <a:pt x="1667132" y="806326"/>
                  </a:lnTo>
                  <a:lnTo>
                    <a:pt x="1688877" y="837509"/>
                  </a:lnTo>
                  <a:cubicBezTo>
                    <a:pt x="1689171" y="838278"/>
                    <a:pt x="1689171" y="839129"/>
                    <a:pt x="1688877" y="839898"/>
                  </a:cubicBezTo>
                  <a:lnTo>
                    <a:pt x="1683620" y="866660"/>
                  </a:lnTo>
                  <a:lnTo>
                    <a:pt x="1702616" y="905250"/>
                  </a:lnTo>
                  <a:cubicBezTo>
                    <a:pt x="1702969" y="906049"/>
                    <a:pt x="1702969" y="906960"/>
                    <a:pt x="1702616" y="907759"/>
                  </a:cubicBezTo>
                  <a:cubicBezTo>
                    <a:pt x="1702242" y="908517"/>
                    <a:pt x="1701605" y="909111"/>
                    <a:pt x="1700824" y="909432"/>
                  </a:cubicBezTo>
                  <a:lnTo>
                    <a:pt x="1687921" y="913852"/>
                  </a:lnTo>
                  <a:lnTo>
                    <a:pt x="1689474" y="941929"/>
                  </a:lnTo>
                  <a:cubicBezTo>
                    <a:pt x="1689520" y="943035"/>
                    <a:pt x="1688974" y="944082"/>
                    <a:pt x="1688040" y="944677"/>
                  </a:cubicBezTo>
                  <a:cubicBezTo>
                    <a:pt x="1687095" y="945286"/>
                    <a:pt x="1685880" y="945286"/>
                    <a:pt x="1684934" y="944677"/>
                  </a:cubicBezTo>
                  <a:lnTo>
                    <a:pt x="1669522" y="935119"/>
                  </a:lnTo>
                  <a:lnTo>
                    <a:pt x="1654827" y="947783"/>
                  </a:lnTo>
                  <a:cubicBezTo>
                    <a:pt x="1653681" y="948724"/>
                    <a:pt x="1652030" y="948724"/>
                    <a:pt x="1650884" y="947783"/>
                  </a:cubicBezTo>
                  <a:lnTo>
                    <a:pt x="1603095" y="907879"/>
                  </a:lnTo>
                  <a:cubicBezTo>
                    <a:pt x="1602598" y="907395"/>
                    <a:pt x="1602264" y="906769"/>
                    <a:pt x="1602139" y="906087"/>
                  </a:cubicBezTo>
                  <a:lnTo>
                    <a:pt x="1587085" y="823411"/>
                  </a:lnTo>
                  <a:cubicBezTo>
                    <a:pt x="1586856" y="822794"/>
                    <a:pt x="1586856" y="822116"/>
                    <a:pt x="1587085" y="821499"/>
                  </a:cubicBezTo>
                  <a:lnTo>
                    <a:pt x="1599033" y="799277"/>
                  </a:lnTo>
                  <a:lnTo>
                    <a:pt x="1591506" y="787330"/>
                  </a:lnTo>
                  <a:lnTo>
                    <a:pt x="1528782" y="783746"/>
                  </a:lnTo>
                  <a:lnTo>
                    <a:pt x="1512653" y="796529"/>
                  </a:lnTo>
                  <a:cubicBezTo>
                    <a:pt x="1511729" y="797063"/>
                    <a:pt x="1510591" y="797063"/>
                    <a:pt x="1509666" y="796529"/>
                  </a:cubicBezTo>
                  <a:cubicBezTo>
                    <a:pt x="1508669" y="796131"/>
                    <a:pt x="1507977" y="795209"/>
                    <a:pt x="1507874" y="794140"/>
                  </a:cubicBezTo>
                  <a:lnTo>
                    <a:pt x="1505843" y="775263"/>
                  </a:lnTo>
                  <a:lnTo>
                    <a:pt x="1447301" y="752324"/>
                  </a:lnTo>
                  <a:cubicBezTo>
                    <a:pt x="1446893" y="752170"/>
                    <a:pt x="1446525" y="751925"/>
                    <a:pt x="1446226" y="751607"/>
                  </a:cubicBezTo>
                  <a:lnTo>
                    <a:pt x="1413729" y="718274"/>
                  </a:lnTo>
                  <a:lnTo>
                    <a:pt x="1356263" y="701190"/>
                  </a:lnTo>
                  <a:lnTo>
                    <a:pt x="1305845" y="715885"/>
                  </a:lnTo>
                  <a:cubicBezTo>
                    <a:pt x="1304772" y="716112"/>
                    <a:pt x="1303656" y="715800"/>
                    <a:pt x="1302858" y="715049"/>
                  </a:cubicBezTo>
                  <a:cubicBezTo>
                    <a:pt x="1302040" y="714238"/>
                    <a:pt x="1301761" y="713029"/>
                    <a:pt x="1302141" y="711942"/>
                  </a:cubicBezTo>
                  <a:lnTo>
                    <a:pt x="1311221" y="686614"/>
                  </a:lnTo>
                  <a:lnTo>
                    <a:pt x="1294256" y="640617"/>
                  </a:lnTo>
                  <a:lnTo>
                    <a:pt x="1278366" y="640736"/>
                  </a:lnTo>
                  <a:lnTo>
                    <a:pt x="1270481" y="650891"/>
                  </a:lnTo>
                  <a:cubicBezTo>
                    <a:pt x="1269980" y="651716"/>
                    <a:pt x="1269051" y="652180"/>
                    <a:pt x="1268091" y="652086"/>
                  </a:cubicBezTo>
                  <a:cubicBezTo>
                    <a:pt x="1267224" y="652036"/>
                    <a:pt x="1266409" y="651650"/>
                    <a:pt x="1265821" y="651011"/>
                  </a:cubicBezTo>
                  <a:lnTo>
                    <a:pt x="1246108" y="628789"/>
                  </a:lnTo>
                  <a:cubicBezTo>
                    <a:pt x="1245614" y="628189"/>
                    <a:pt x="1245397" y="627407"/>
                    <a:pt x="1245511" y="626638"/>
                  </a:cubicBezTo>
                  <a:lnTo>
                    <a:pt x="1250887" y="564154"/>
                  </a:lnTo>
                  <a:cubicBezTo>
                    <a:pt x="1250887" y="564154"/>
                    <a:pt x="1250887" y="563437"/>
                    <a:pt x="1250887" y="563198"/>
                  </a:cubicBezTo>
                  <a:lnTo>
                    <a:pt x="1273109" y="517917"/>
                  </a:lnTo>
                  <a:cubicBezTo>
                    <a:pt x="1273295" y="517460"/>
                    <a:pt x="1273632" y="517080"/>
                    <a:pt x="1274065" y="516842"/>
                  </a:cubicBezTo>
                  <a:lnTo>
                    <a:pt x="1291986" y="503939"/>
                  </a:lnTo>
                  <a:lnTo>
                    <a:pt x="1286132" y="491992"/>
                  </a:lnTo>
                  <a:cubicBezTo>
                    <a:pt x="1285490" y="490600"/>
                    <a:pt x="1286006" y="488948"/>
                    <a:pt x="1287326" y="488169"/>
                  </a:cubicBezTo>
                  <a:lnTo>
                    <a:pt x="1307995" y="476221"/>
                  </a:lnTo>
                  <a:lnTo>
                    <a:pt x="1314686" y="454119"/>
                  </a:lnTo>
                  <a:cubicBezTo>
                    <a:pt x="1315104" y="452826"/>
                    <a:pt x="1316314" y="451954"/>
                    <a:pt x="1317673" y="451968"/>
                  </a:cubicBezTo>
                  <a:lnTo>
                    <a:pt x="1346585" y="453521"/>
                  </a:lnTo>
                  <a:lnTo>
                    <a:pt x="1361161" y="443485"/>
                  </a:lnTo>
                  <a:lnTo>
                    <a:pt x="1322332" y="424250"/>
                  </a:lnTo>
                  <a:cubicBezTo>
                    <a:pt x="1321573" y="423854"/>
                    <a:pt x="1321011" y="423163"/>
                    <a:pt x="1320779" y="422339"/>
                  </a:cubicBezTo>
                  <a:lnTo>
                    <a:pt x="1314805" y="401311"/>
                  </a:lnTo>
                  <a:cubicBezTo>
                    <a:pt x="1314442" y="400238"/>
                    <a:pt x="1314774" y="399053"/>
                    <a:pt x="1315642" y="398324"/>
                  </a:cubicBezTo>
                  <a:cubicBezTo>
                    <a:pt x="1316398" y="397499"/>
                    <a:pt x="1317580" y="397216"/>
                    <a:pt x="1318629" y="397608"/>
                  </a:cubicBezTo>
                  <a:lnTo>
                    <a:pt x="1369644" y="413856"/>
                  </a:lnTo>
                  <a:lnTo>
                    <a:pt x="1381591" y="389961"/>
                  </a:lnTo>
                  <a:cubicBezTo>
                    <a:pt x="1381947" y="389171"/>
                    <a:pt x="1382656" y="388595"/>
                    <a:pt x="1383503" y="388408"/>
                  </a:cubicBezTo>
                  <a:cubicBezTo>
                    <a:pt x="1384302" y="388055"/>
                    <a:pt x="1385212" y="388055"/>
                    <a:pt x="1386012" y="388408"/>
                  </a:cubicBezTo>
                  <a:lnTo>
                    <a:pt x="1402021" y="400355"/>
                  </a:lnTo>
                  <a:lnTo>
                    <a:pt x="1437027" y="387333"/>
                  </a:lnTo>
                  <a:lnTo>
                    <a:pt x="1454350" y="350774"/>
                  </a:lnTo>
                  <a:lnTo>
                    <a:pt x="1409787" y="336796"/>
                  </a:lnTo>
                  <a:lnTo>
                    <a:pt x="1365701" y="317321"/>
                  </a:lnTo>
                  <a:cubicBezTo>
                    <a:pt x="1364417" y="316872"/>
                    <a:pt x="1363655" y="315551"/>
                    <a:pt x="1363909" y="314215"/>
                  </a:cubicBezTo>
                  <a:cubicBezTo>
                    <a:pt x="1364065" y="312900"/>
                    <a:pt x="1365102" y="311863"/>
                    <a:pt x="1366418" y="311706"/>
                  </a:cubicBezTo>
                  <a:lnTo>
                    <a:pt x="1426154" y="303343"/>
                  </a:lnTo>
                  <a:cubicBezTo>
                    <a:pt x="1426656" y="303160"/>
                    <a:pt x="1427206" y="303160"/>
                    <a:pt x="1427708" y="303343"/>
                  </a:cubicBezTo>
                  <a:lnTo>
                    <a:pt x="1462355" y="318397"/>
                  </a:lnTo>
                  <a:lnTo>
                    <a:pt x="1479559" y="297011"/>
                  </a:lnTo>
                  <a:lnTo>
                    <a:pt x="1475855" y="271683"/>
                  </a:lnTo>
                  <a:cubicBezTo>
                    <a:pt x="1475717" y="270819"/>
                    <a:pt x="1475981" y="269939"/>
                    <a:pt x="1476572" y="269293"/>
                  </a:cubicBezTo>
                  <a:cubicBezTo>
                    <a:pt x="1477210" y="268596"/>
                    <a:pt x="1478141" y="268241"/>
                    <a:pt x="1479081" y="268337"/>
                  </a:cubicBezTo>
                  <a:lnTo>
                    <a:pt x="1507635" y="271205"/>
                  </a:lnTo>
                  <a:cubicBezTo>
                    <a:pt x="1508722" y="271338"/>
                    <a:pt x="1509666" y="272013"/>
                    <a:pt x="1510144" y="272997"/>
                  </a:cubicBezTo>
                  <a:lnTo>
                    <a:pt x="1516238" y="286497"/>
                  </a:lnTo>
                  <a:lnTo>
                    <a:pt x="1542761" y="289006"/>
                  </a:lnTo>
                  <a:lnTo>
                    <a:pt x="1542761" y="273475"/>
                  </a:lnTo>
                  <a:cubicBezTo>
                    <a:pt x="1542779" y="272539"/>
                    <a:pt x="1543217" y="271661"/>
                    <a:pt x="1543955" y="271085"/>
                  </a:cubicBezTo>
                  <a:cubicBezTo>
                    <a:pt x="1544812" y="270618"/>
                    <a:pt x="1545847" y="270618"/>
                    <a:pt x="1546703" y="271085"/>
                  </a:cubicBezTo>
                  <a:lnTo>
                    <a:pt x="1570598" y="279090"/>
                  </a:lnTo>
                  <a:lnTo>
                    <a:pt x="1600944" y="253762"/>
                  </a:lnTo>
                  <a:cubicBezTo>
                    <a:pt x="1601408" y="253598"/>
                    <a:pt x="1601914" y="253598"/>
                    <a:pt x="1602378" y="253762"/>
                  </a:cubicBezTo>
                  <a:lnTo>
                    <a:pt x="1613608" y="252328"/>
                  </a:lnTo>
                  <a:lnTo>
                    <a:pt x="1619343" y="233929"/>
                  </a:lnTo>
                  <a:lnTo>
                    <a:pt x="1584935" y="203941"/>
                  </a:lnTo>
                  <a:cubicBezTo>
                    <a:pt x="1584221" y="203366"/>
                    <a:pt x="1583859" y="202460"/>
                    <a:pt x="1583979" y="201552"/>
                  </a:cubicBezTo>
                  <a:cubicBezTo>
                    <a:pt x="1583955" y="200608"/>
                    <a:pt x="1584463" y="199731"/>
                    <a:pt x="1585293" y="199282"/>
                  </a:cubicBezTo>
                  <a:lnTo>
                    <a:pt x="1617790" y="176821"/>
                  </a:lnTo>
                  <a:lnTo>
                    <a:pt x="1607396" y="164873"/>
                  </a:lnTo>
                  <a:cubicBezTo>
                    <a:pt x="1606349" y="163768"/>
                    <a:pt x="1606349" y="162036"/>
                    <a:pt x="1607396" y="160931"/>
                  </a:cubicBezTo>
                  <a:lnTo>
                    <a:pt x="1615401" y="151970"/>
                  </a:lnTo>
                  <a:lnTo>
                    <a:pt x="1573704" y="135124"/>
                  </a:lnTo>
                  <a:lnTo>
                    <a:pt x="1499750" y="130465"/>
                  </a:lnTo>
                  <a:lnTo>
                    <a:pt x="1503693" y="158900"/>
                  </a:lnTo>
                  <a:cubicBezTo>
                    <a:pt x="1503922" y="159516"/>
                    <a:pt x="1503922" y="160195"/>
                    <a:pt x="1503693" y="160811"/>
                  </a:cubicBezTo>
                  <a:lnTo>
                    <a:pt x="1491029" y="182436"/>
                  </a:lnTo>
                  <a:lnTo>
                    <a:pt x="1487803" y="212065"/>
                  </a:lnTo>
                  <a:cubicBezTo>
                    <a:pt x="1487678" y="212747"/>
                    <a:pt x="1487344" y="213374"/>
                    <a:pt x="1486847" y="213858"/>
                  </a:cubicBezTo>
                  <a:lnTo>
                    <a:pt x="1453275" y="245040"/>
                  </a:lnTo>
                  <a:cubicBezTo>
                    <a:pt x="1452676" y="245628"/>
                    <a:pt x="1451833" y="245894"/>
                    <a:pt x="1451005" y="245757"/>
                  </a:cubicBezTo>
                  <a:cubicBezTo>
                    <a:pt x="1450165" y="245731"/>
                    <a:pt x="1449379" y="245338"/>
                    <a:pt x="1448855" y="244682"/>
                  </a:cubicBezTo>
                  <a:lnTo>
                    <a:pt x="1420898" y="207167"/>
                  </a:lnTo>
                  <a:cubicBezTo>
                    <a:pt x="1420493" y="206379"/>
                    <a:pt x="1420493" y="205445"/>
                    <a:pt x="1420898" y="204658"/>
                  </a:cubicBezTo>
                  <a:lnTo>
                    <a:pt x="1428902" y="175745"/>
                  </a:lnTo>
                  <a:lnTo>
                    <a:pt x="1399512" y="151851"/>
                  </a:lnTo>
                  <a:lnTo>
                    <a:pt x="1388759" y="189724"/>
                  </a:lnTo>
                  <a:cubicBezTo>
                    <a:pt x="1388514" y="190578"/>
                    <a:pt x="1387901" y="191279"/>
                    <a:pt x="1387087" y="191635"/>
                  </a:cubicBezTo>
                  <a:cubicBezTo>
                    <a:pt x="1386332" y="192000"/>
                    <a:pt x="1385452" y="192000"/>
                    <a:pt x="1384697" y="191635"/>
                  </a:cubicBezTo>
                  <a:lnTo>
                    <a:pt x="1366418" y="183511"/>
                  </a:lnTo>
                  <a:cubicBezTo>
                    <a:pt x="1365326" y="183035"/>
                    <a:pt x="1364622" y="181955"/>
                    <a:pt x="1364626" y="180763"/>
                  </a:cubicBezTo>
                  <a:lnTo>
                    <a:pt x="1364626" y="136797"/>
                  </a:lnTo>
                  <a:lnTo>
                    <a:pt x="1316836" y="121027"/>
                  </a:lnTo>
                  <a:cubicBezTo>
                    <a:pt x="1315377" y="120567"/>
                    <a:pt x="1314535" y="119042"/>
                    <a:pt x="1314925" y="117562"/>
                  </a:cubicBezTo>
                  <a:lnTo>
                    <a:pt x="1321257" y="90561"/>
                  </a:lnTo>
                  <a:lnTo>
                    <a:pt x="1295331" y="66666"/>
                  </a:lnTo>
                  <a:cubicBezTo>
                    <a:pt x="1294845" y="66324"/>
                    <a:pt x="1294505" y="65813"/>
                    <a:pt x="1294375" y="65232"/>
                  </a:cubicBezTo>
                  <a:lnTo>
                    <a:pt x="1279441" y="10036"/>
                  </a:lnTo>
                  <a:lnTo>
                    <a:pt x="1244555" y="0"/>
                  </a:lnTo>
                  <a:lnTo>
                    <a:pt x="1200947" y="34050"/>
                  </a:lnTo>
                  <a:lnTo>
                    <a:pt x="1208474" y="67980"/>
                  </a:lnTo>
                  <a:lnTo>
                    <a:pt x="1209788" y="102867"/>
                  </a:lnTo>
                  <a:lnTo>
                    <a:pt x="1263193" y="130107"/>
                  </a:lnTo>
                  <a:cubicBezTo>
                    <a:pt x="1264256" y="130646"/>
                    <a:pt x="1264875" y="131788"/>
                    <a:pt x="1264746" y="132974"/>
                  </a:cubicBezTo>
                  <a:lnTo>
                    <a:pt x="1263312" y="156032"/>
                  </a:lnTo>
                  <a:lnTo>
                    <a:pt x="1280755" y="152568"/>
                  </a:lnTo>
                  <a:cubicBezTo>
                    <a:pt x="1282447" y="152279"/>
                    <a:pt x="1284051" y="153416"/>
                    <a:pt x="1284340" y="155108"/>
                  </a:cubicBezTo>
                  <a:cubicBezTo>
                    <a:pt x="1284398" y="155453"/>
                    <a:pt x="1284398" y="155806"/>
                    <a:pt x="1284340" y="156152"/>
                  </a:cubicBezTo>
                  <a:lnTo>
                    <a:pt x="1278366" y="185064"/>
                  </a:lnTo>
                  <a:cubicBezTo>
                    <a:pt x="1278139" y="185986"/>
                    <a:pt x="1277531" y="186768"/>
                    <a:pt x="1276693" y="187215"/>
                  </a:cubicBezTo>
                  <a:lnTo>
                    <a:pt x="1238103" y="205375"/>
                  </a:lnTo>
                  <a:lnTo>
                    <a:pt x="1226156" y="228314"/>
                  </a:lnTo>
                  <a:cubicBezTo>
                    <a:pt x="1225736" y="229152"/>
                    <a:pt x="1224933" y="229732"/>
                    <a:pt x="1224006" y="229867"/>
                  </a:cubicBezTo>
                  <a:cubicBezTo>
                    <a:pt x="1223106" y="229992"/>
                    <a:pt x="1222195" y="229732"/>
                    <a:pt x="1221497" y="229150"/>
                  </a:cubicBezTo>
                  <a:lnTo>
                    <a:pt x="1201664" y="212185"/>
                  </a:lnTo>
                  <a:lnTo>
                    <a:pt x="1172393" y="200237"/>
                  </a:lnTo>
                  <a:lnTo>
                    <a:pt x="1182548" y="222937"/>
                  </a:lnTo>
                  <a:cubicBezTo>
                    <a:pt x="1183017" y="223878"/>
                    <a:pt x="1183017" y="224984"/>
                    <a:pt x="1182548" y="225924"/>
                  </a:cubicBezTo>
                  <a:cubicBezTo>
                    <a:pt x="1181903" y="226658"/>
                    <a:pt x="1181009" y="227126"/>
                    <a:pt x="1180039" y="227238"/>
                  </a:cubicBezTo>
                  <a:lnTo>
                    <a:pt x="1051366" y="224968"/>
                  </a:lnTo>
                  <a:cubicBezTo>
                    <a:pt x="1050821" y="225135"/>
                    <a:pt x="1050239" y="225135"/>
                    <a:pt x="1049694" y="224968"/>
                  </a:cubicBezTo>
                  <a:lnTo>
                    <a:pt x="1018631" y="202746"/>
                  </a:lnTo>
                  <a:lnTo>
                    <a:pt x="990435" y="208840"/>
                  </a:lnTo>
                  <a:cubicBezTo>
                    <a:pt x="989636" y="209192"/>
                    <a:pt x="988725" y="209192"/>
                    <a:pt x="987926" y="208840"/>
                  </a:cubicBezTo>
                  <a:lnTo>
                    <a:pt x="941212" y="172998"/>
                  </a:lnTo>
                  <a:lnTo>
                    <a:pt x="887688" y="182197"/>
                  </a:lnTo>
                  <a:lnTo>
                    <a:pt x="886613" y="198326"/>
                  </a:lnTo>
                  <a:lnTo>
                    <a:pt x="917078" y="198326"/>
                  </a:lnTo>
                  <a:cubicBezTo>
                    <a:pt x="918035" y="197967"/>
                    <a:pt x="919107" y="198101"/>
                    <a:pt x="919946" y="198684"/>
                  </a:cubicBezTo>
                  <a:cubicBezTo>
                    <a:pt x="920413" y="199583"/>
                    <a:pt x="920413" y="200653"/>
                    <a:pt x="919946" y="201552"/>
                  </a:cubicBezTo>
                  <a:lnTo>
                    <a:pt x="907998" y="229031"/>
                  </a:lnTo>
                  <a:cubicBezTo>
                    <a:pt x="907521" y="230234"/>
                    <a:pt x="906297" y="230968"/>
                    <a:pt x="905011" y="230823"/>
                  </a:cubicBezTo>
                  <a:lnTo>
                    <a:pt x="884103" y="228672"/>
                  </a:lnTo>
                  <a:lnTo>
                    <a:pt x="868691" y="247907"/>
                  </a:lnTo>
                  <a:cubicBezTo>
                    <a:pt x="867968" y="248786"/>
                    <a:pt x="866822" y="249199"/>
                    <a:pt x="865705" y="248983"/>
                  </a:cubicBezTo>
                  <a:cubicBezTo>
                    <a:pt x="864634" y="248771"/>
                    <a:pt x="863763" y="247993"/>
                    <a:pt x="863435" y="246952"/>
                  </a:cubicBezTo>
                  <a:lnTo>
                    <a:pt x="852563" y="211110"/>
                  </a:lnTo>
                  <a:lnTo>
                    <a:pt x="789600" y="232256"/>
                  </a:lnTo>
                  <a:cubicBezTo>
                    <a:pt x="789170" y="232379"/>
                    <a:pt x="788715" y="232379"/>
                    <a:pt x="788286" y="232256"/>
                  </a:cubicBezTo>
                  <a:lnTo>
                    <a:pt x="692707" y="219353"/>
                  </a:lnTo>
                  <a:cubicBezTo>
                    <a:pt x="691170" y="219226"/>
                    <a:pt x="690009" y="217907"/>
                    <a:pt x="690079" y="216366"/>
                  </a:cubicBezTo>
                  <a:lnTo>
                    <a:pt x="690079" y="199999"/>
                  </a:lnTo>
                  <a:cubicBezTo>
                    <a:pt x="690062" y="198703"/>
                    <a:pt x="690883" y="197546"/>
                    <a:pt x="692110" y="197131"/>
                  </a:cubicBezTo>
                  <a:lnTo>
                    <a:pt x="721022" y="187693"/>
                  </a:lnTo>
                  <a:lnTo>
                    <a:pt x="710389" y="173714"/>
                  </a:lnTo>
                  <a:lnTo>
                    <a:pt x="653042" y="170608"/>
                  </a:lnTo>
                  <a:lnTo>
                    <a:pt x="652205" y="170608"/>
                  </a:lnTo>
                  <a:lnTo>
                    <a:pt x="588407" y="146713"/>
                  </a:lnTo>
                  <a:lnTo>
                    <a:pt x="549578" y="141696"/>
                  </a:lnTo>
                  <a:cubicBezTo>
                    <a:pt x="548788" y="141610"/>
                    <a:pt x="548061" y="141225"/>
                    <a:pt x="547547" y="140620"/>
                  </a:cubicBezTo>
                  <a:lnTo>
                    <a:pt x="529148" y="118637"/>
                  </a:lnTo>
                  <a:lnTo>
                    <a:pt x="488766" y="122460"/>
                  </a:lnTo>
                  <a:lnTo>
                    <a:pt x="477894" y="140979"/>
                  </a:lnTo>
                  <a:cubicBezTo>
                    <a:pt x="477377" y="141874"/>
                    <a:pt x="476418" y="142422"/>
                    <a:pt x="475385" y="142412"/>
                  </a:cubicBezTo>
                  <a:lnTo>
                    <a:pt x="444202" y="143129"/>
                  </a:lnTo>
                  <a:cubicBezTo>
                    <a:pt x="443398" y="143062"/>
                    <a:pt x="442641" y="142725"/>
                    <a:pt x="442052" y="142173"/>
                  </a:cubicBezTo>
                  <a:cubicBezTo>
                    <a:pt x="441437" y="141587"/>
                    <a:pt x="441128" y="140749"/>
                    <a:pt x="441215" y="139903"/>
                  </a:cubicBezTo>
                  <a:lnTo>
                    <a:pt x="443246" y="98327"/>
                  </a:lnTo>
                  <a:lnTo>
                    <a:pt x="423414" y="99641"/>
                  </a:lnTo>
                  <a:lnTo>
                    <a:pt x="413976" y="136319"/>
                  </a:lnTo>
                  <a:cubicBezTo>
                    <a:pt x="413760" y="137181"/>
                    <a:pt x="413198" y="137916"/>
                    <a:pt x="412422" y="138350"/>
                  </a:cubicBezTo>
                  <a:cubicBezTo>
                    <a:pt x="411623" y="138703"/>
                    <a:pt x="410713" y="138703"/>
                    <a:pt x="409913" y="138350"/>
                  </a:cubicBezTo>
                  <a:lnTo>
                    <a:pt x="376461" y="122699"/>
                  </a:lnTo>
                  <a:cubicBezTo>
                    <a:pt x="375607" y="122333"/>
                    <a:pt x="374984" y="121576"/>
                    <a:pt x="374788" y="120668"/>
                  </a:cubicBezTo>
                  <a:lnTo>
                    <a:pt x="369651" y="96774"/>
                  </a:lnTo>
                  <a:lnTo>
                    <a:pt x="344322" y="75507"/>
                  </a:lnTo>
                  <a:lnTo>
                    <a:pt x="344322" y="96176"/>
                  </a:lnTo>
                  <a:cubicBezTo>
                    <a:pt x="344323" y="96915"/>
                    <a:pt x="344070" y="97632"/>
                    <a:pt x="343606" y="98207"/>
                  </a:cubicBezTo>
                  <a:lnTo>
                    <a:pt x="323056" y="123775"/>
                  </a:lnTo>
                  <a:cubicBezTo>
                    <a:pt x="322620" y="124269"/>
                    <a:pt x="322031" y="124605"/>
                    <a:pt x="321384" y="124730"/>
                  </a:cubicBezTo>
                  <a:lnTo>
                    <a:pt x="288170" y="131899"/>
                  </a:lnTo>
                  <a:lnTo>
                    <a:pt x="286617" y="131899"/>
                  </a:lnTo>
                  <a:lnTo>
                    <a:pt x="268218" y="125686"/>
                  </a:lnTo>
                  <a:cubicBezTo>
                    <a:pt x="267108" y="125392"/>
                    <a:pt x="266298" y="124439"/>
                    <a:pt x="266187" y="123297"/>
                  </a:cubicBezTo>
                  <a:cubicBezTo>
                    <a:pt x="265978" y="122160"/>
                    <a:pt x="266503" y="121013"/>
                    <a:pt x="267501" y="120429"/>
                  </a:cubicBezTo>
                  <a:lnTo>
                    <a:pt x="303343" y="96535"/>
                  </a:lnTo>
                  <a:lnTo>
                    <a:pt x="301670" y="88171"/>
                  </a:lnTo>
                  <a:lnTo>
                    <a:pt x="270488" y="93667"/>
                  </a:lnTo>
                  <a:lnTo>
                    <a:pt x="243726" y="116367"/>
                  </a:lnTo>
                  <a:lnTo>
                    <a:pt x="237035" y="149461"/>
                  </a:lnTo>
                  <a:cubicBezTo>
                    <a:pt x="236870" y="150122"/>
                    <a:pt x="236492" y="150709"/>
                    <a:pt x="235960" y="151134"/>
                  </a:cubicBezTo>
                  <a:lnTo>
                    <a:pt x="212065" y="169294"/>
                  </a:lnTo>
                  <a:cubicBezTo>
                    <a:pt x="211074" y="169896"/>
                    <a:pt x="209831" y="169896"/>
                    <a:pt x="208840" y="169294"/>
                  </a:cubicBezTo>
                  <a:lnTo>
                    <a:pt x="189485" y="159258"/>
                  </a:lnTo>
                  <a:cubicBezTo>
                    <a:pt x="188565" y="158789"/>
                    <a:pt x="187938" y="157894"/>
                    <a:pt x="187812" y="156869"/>
                  </a:cubicBezTo>
                  <a:cubicBezTo>
                    <a:pt x="187681" y="155837"/>
                    <a:pt x="188144" y="154820"/>
                    <a:pt x="189007" y="154240"/>
                  </a:cubicBezTo>
                  <a:lnTo>
                    <a:pt x="215889" y="133093"/>
                  </a:lnTo>
                  <a:lnTo>
                    <a:pt x="218159" y="118279"/>
                  </a:lnTo>
                  <a:lnTo>
                    <a:pt x="192950" y="131540"/>
                  </a:lnTo>
                  <a:cubicBezTo>
                    <a:pt x="192151" y="131893"/>
                    <a:pt x="191240" y="131893"/>
                    <a:pt x="190441" y="131540"/>
                  </a:cubicBezTo>
                  <a:lnTo>
                    <a:pt x="169174" y="122699"/>
                  </a:lnTo>
                  <a:lnTo>
                    <a:pt x="143368" y="130704"/>
                  </a:lnTo>
                  <a:lnTo>
                    <a:pt x="133093" y="140979"/>
                  </a:lnTo>
                  <a:lnTo>
                    <a:pt x="145041" y="149103"/>
                  </a:lnTo>
                  <a:cubicBezTo>
                    <a:pt x="145759" y="149658"/>
                    <a:pt x="146231" y="150473"/>
                    <a:pt x="146355" y="151373"/>
                  </a:cubicBezTo>
                  <a:lnTo>
                    <a:pt x="147789" y="171683"/>
                  </a:lnTo>
                  <a:cubicBezTo>
                    <a:pt x="147927" y="172745"/>
                    <a:pt x="147407" y="173785"/>
                    <a:pt x="146474" y="174312"/>
                  </a:cubicBezTo>
                  <a:cubicBezTo>
                    <a:pt x="145641" y="175106"/>
                    <a:pt x="144402" y="175297"/>
                    <a:pt x="143368" y="174790"/>
                  </a:cubicBezTo>
                  <a:lnTo>
                    <a:pt x="128195" y="167741"/>
                  </a:lnTo>
                  <a:lnTo>
                    <a:pt x="60454" y="150895"/>
                  </a:lnTo>
                  <a:cubicBezTo>
                    <a:pt x="59904" y="150764"/>
                    <a:pt x="59405" y="150473"/>
                    <a:pt x="59020" y="150059"/>
                  </a:cubicBezTo>
                  <a:lnTo>
                    <a:pt x="41457" y="131660"/>
                  </a:lnTo>
                  <a:lnTo>
                    <a:pt x="0" y="127000"/>
                  </a:lnTo>
                  <a:lnTo>
                    <a:pt x="0" y="541573"/>
                  </a:lnTo>
                  <a:lnTo>
                    <a:pt x="59737" y="541573"/>
                  </a:lnTo>
                  <a:cubicBezTo>
                    <a:pt x="60590" y="541542"/>
                    <a:pt x="61400" y="541947"/>
                    <a:pt x="61887" y="542648"/>
                  </a:cubicBezTo>
                  <a:cubicBezTo>
                    <a:pt x="62478" y="543294"/>
                    <a:pt x="62742" y="544174"/>
                    <a:pt x="62604" y="545038"/>
                  </a:cubicBezTo>
                  <a:lnTo>
                    <a:pt x="59737" y="566782"/>
                  </a:lnTo>
                  <a:lnTo>
                    <a:pt x="103822" y="596292"/>
                  </a:lnTo>
                  <a:lnTo>
                    <a:pt x="149222" y="576101"/>
                  </a:lnTo>
                  <a:cubicBezTo>
                    <a:pt x="150146" y="575567"/>
                    <a:pt x="151285" y="575567"/>
                    <a:pt x="152209" y="576101"/>
                  </a:cubicBezTo>
                  <a:lnTo>
                    <a:pt x="216008" y="624966"/>
                  </a:lnTo>
                  <a:cubicBezTo>
                    <a:pt x="216390" y="625308"/>
                    <a:pt x="216713" y="625712"/>
                    <a:pt x="216964" y="626160"/>
                  </a:cubicBezTo>
                  <a:lnTo>
                    <a:pt x="252806" y="713137"/>
                  </a:lnTo>
                  <a:lnTo>
                    <a:pt x="301909" y="732970"/>
                  </a:lnTo>
                  <a:cubicBezTo>
                    <a:pt x="303001" y="733446"/>
                    <a:pt x="303706" y="734526"/>
                    <a:pt x="303701" y="735718"/>
                  </a:cubicBezTo>
                  <a:lnTo>
                    <a:pt x="303701" y="774905"/>
                  </a:lnTo>
                  <a:cubicBezTo>
                    <a:pt x="303684" y="775511"/>
                    <a:pt x="303475" y="776097"/>
                    <a:pt x="303104" y="776577"/>
                  </a:cubicBezTo>
                  <a:lnTo>
                    <a:pt x="282913" y="803817"/>
                  </a:lnTo>
                  <a:lnTo>
                    <a:pt x="282913" y="820185"/>
                  </a:lnTo>
                  <a:cubicBezTo>
                    <a:pt x="282904" y="821184"/>
                    <a:pt x="282415" y="822118"/>
                    <a:pt x="281599" y="822694"/>
                  </a:cubicBezTo>
                  <a:lnTo>
                    <a:pt x="271683" y="829504"/>
                  </a:lnTo>
                  <a:lnTo>
                    <a:pt x="276462" y="842168"/>
                  </a:lnTo>
                  <a:lnTo>
                    <a:pt x="287214" y="852801"/>
                  </a:lnTo>
                  <a:lnTo>
                    <a:pt x="311109" y="871320"/>
                  </a:lnTo>
                  <a:lnTo>
                    <a:pt x="335004" y="898918"/>
                  </a:lnTo>
                  <a:lnTo>
                    <a:pt x="354597" y="924366"/>
                  </a:lnTo>
                  <a:cubicBezTo>
                    <a:pt x="354645" y="924763"/>
                    <a:pt x="354645" y="925164"/>
                    <a:pt x="354597" y="925561"/>
                  </a:cubicBezTo>
                  <a:lnTo>
                    <a:pt x="356987" y="936672"/>
                  </a:lnTo>
                  <a:lnTo>
                    <a:pt x="419949" y="960567"/>
                  </a:lnTo>
                  <a:lnTo>
                    <a:pt x="420905" y="961164"/>
                  </a:lnTo>
                  <a:lnTo>
                    <a:pt x="459853" y="995572"/>
                  </a:lnTo>
                  <a:lnTo>
                    <a:pt x="459853" y="995572"/>
                  </a:lnTo>
                  <a:lnTo>
                    <a:pt x="471801" y="1013971"/>
                  </a:lnTo>
                  <a:lnTo>
                    <a:pt x="492708" y="1027472"/>
                  </a:lnTo>
                  <a:cubicBezTo>
                    <a:pt x="493230" y="1027831"/>
                    <a:pt x="493644" y="1028327"/>
                    <a:pt x="493903" y="1028905"/>
                  </a:cubicBezTo>
                  <a:lnTo>
                    <a:pt x="494978" y="1031653"/>
                  </a:lnTo>
                  <a:lnTo>
                    <a:pt x="1223766" y="1031653"/>
                  </a:lnTo>
                  <a:lnTo>
                    <a:pt x="1244794" y="1010745"/>
                  </a:lnTo>
                  <a:cubicBezTo>
                    <a:pt x="1245517" y="1010115"/>
                    <a:pt x="1246468" y="1009812"/>
                    <a:pt x="1247422" y="1009909"/>
                  </a:cubicBezTo>
                  <a:cubicBezTo>
                    <a:pt x="1248344" y="1010136"/>
                    <a:pt x="1249126" y="1010744"/>
                    <a:pt x="1249573" y="1011582"/>
                  </a:cubicBezTo>
                  <a:lnTo>
                    <a:pt x="1259967" y="1032012"/>
                  </a:lnTo>
                  <a:lnTo>
                    <a:pt x="1312296" y="1044676"/>
                  </a:lnTo>
                  <a:lnTo>
                    <a:pt x="1313371" y="1044676"/>
                  </a:lnTo>
                  <a:lnTo>
                    <a:pt x="1340492" y="1064030"/>
                  </a:lnTo>
                  <a:lnTo>
                    <a:pt x="1361997" y="1050530"/>
                  </a:lnTo>
                  <a:cubicBezTo>
                    <a:pt x="1362854" y="1050063"/>
                    <a:pt x="1363889" y="1050063"/>
                    <a:pt x="1364745" y="1050530"/>
                  </a:cubicBezTo>
                  <a:lnTo>
                    <a:pt x="1405605" y="1062477"/>
                  </a:lnTo>
                  <a:lnTo>
                    <a:pt x="1448496" y="1027352"/>
                  </a:lnTo>
                  <a:cubicBezTo>
                    <a:pt x="1449209" y="1026622"/>
                    <a:pt x="1450245" y="1026307"/>
                    <a:pt x="1451244" y="1026516"/>
                  </a:cubicBezTo>
                  <a:close/>
                  <a:moveTo>
                    <a:pt x="641214" y="279926"/>
                  </a:moveTo>
                  <a:lnTo>
                    <a:pt x="623174" y="317083"/>
                  </a:lnTo>
                  <a:cubicBezTo>
                    <a:pt x="622656" y="318238"/>
                    <a:pt x="621442" y="318918"/>
                    <a:pt x="620187" y="318755"/>
                  </a:cubicBezTo>
                  <a:lnTo>
                    <a:pt x="589960" y="315290"/>
                  </a:lnTo>
                  <a:lnTo>
                    <a:pt x="561525" y="354717"/>
                  </a:lnTo>
                  <a:cubicBezTo>
                    <a:pt x="561018" y="355547"/>
                    <a:pt x="560109" y="356047"/>
                    <a:pt x="559136" y="356031"/>
                  </a:cubicBezTo>
                  <a:lnTo>
                    <a:pt x="559136" y="356031"/>
                  </a:lnTo>
                  <a:cubicBezTo>
                    <a:pt x="558103" y="355927"/>
                    <a:pt x="557198" y="355293"/>
                    <a:pt x="556746" y="354358"/>
                  </a:cubicBezTo>
                  <a:lnTo>
                    <a:pt x="545755" y="332495"/>
                  </a:lnTo>
                  <a:lnTo>
                    <a:pt x="530821" y="351132"/>
                  </a:lnTo>
                  <a:cubicBezTo>
                    <a:pt x="530114" y="352034"/>
                    <a:pt x="528953" y="352452"/>
                    <a:pt x="527834" y="352208"/>
                  </a:cubicBezTo>
                  <a:lnTo>
                    <a:pt x="484226" y="340977"/>
                  </a:lnTo>
                  <a:cubicBezTo>
                    <a:pt x="483218" y="340772"/>
                    <a:pt x="482397" y="340042"/>
                    <a:pt x="482075" y="339066"/>
                  </a:cubicBezTo>
                  <a:cubicBezTo>
                    <a:pt x="481563" y="338178"/>
                    <a:pt x="481563" y="337085"/>
                    <a:pt x="482075" y="336198"/>
                  </a:cubicBezTo>
                  <a:lnTo>
                    <a:pt x="505970" y="307405"/>
                  </a:lnTo>
                  <a:lnTo>
                    <a:pt x="455791" y="288767"/>
                  </a:lnTo>
                  <a:cubicBezTo>
                    <a:pt x="454564" y="288353"/>
                    <a:pt x="453744" y="287195"/>
                    <a:pt x="453760" y="285900"/>
                  </a:cubicBezTo>
                  <a:cubicBezTo>
                    <a:pt x="453864" y="284598"/>
                    <a:pt x="454771" y="283500"/>
                    <a:pt x="456030" y="283152"/>
                  </a:cubicBezTo>
                  <a:lnTo>
                    <a:pt x="584703" y="247310"/>
                  </a:lnTo>
                  <a:cubicBezTo>
                    <a:pt x="585514" y="247018"/>
                    <a:pt x="586401" y="247018"/>
                    <a:pt x="587212" y="247310"/>
                  </a:cubicBezTo>
                  <a:lnTo>
                    <a:pt x="599996" y="256629"/>
                  </a:lnTo>
                  <a:cubicBezTo>
                    <a:pt x="600707" y="257138"/>
                    <a:pt x="601182" y="257914"/>
                    <a:pt x="601310" y="258779"/>
                  </a:cubicBezTo>
                  <a:cubicBezTo>
                    <a:pt x="601320" y="259650"/>
                    <a:pt x="601024" y="260495"/>
                    <a:pt x="600474" y="261169"/>
                  </a:cubicBezTo>
                  <a:lnTo>
                    <a:pt x="591035" y="270846"/>
                  </a:lnTo>
                  <a:lnTo>
                    <a:pt x="638825" y="274669"/>
                  </a:lnTo>
                  <a:cubicBezTo>
                    <a:pt x="639801" y="274835"/>
                    <a:pt x="640666" y="275397"/>
                    <a:pt x="641214" y="276223"/>
                  </a:cubicBezTo>
                  <a:cubicBezTo>
                    <a:pt x="642118" y="277292"/>
                    <a:pt x="642118" y="278857"/>
                    <a:pt x="641214" y="279926"/>
                  </a:cubicBezTo>
                  <a:close/>
                  <a:moveTo>
                    <a:pt x="879444" y="456030"/>
                  </a:moveTo>
                  <a:lnTo>
                    <a:pt x="756386" y="527714"/>
                  </a:lnTo>
                  <a:lnTo>
                    <a:pt x="755311" y="544679"/>
                  </a:lnTo>
                  <a:cubicBezTo>
                    <a:pt x="755216" y="546133"/>
                    <a:pt x="754123" y="547326"/>
                    <a:pt x="752683" y="547547"/>
                  </a:cubicBezTo>
                  <a:lnTo>
                    <a:pt x="680999" y="554954"/>
                  </a:lnTo>
                  <a:lnTo>
                    <a:pt x="680999" y="554954"/>
                  </a:lnTo>
                  <a:cubicBezTo>
                    <a:pt x="679827" y="555011"/>
                    <a:pt x="678738" y="554349"/>
                    <a:pt x="678251" y="553282"/>
                  </a:cubicBezTo>
                  <a:lnTo>
                    <a:pt x="665467" y="525325"/>
                  </a:lnTo>
                  <a:cubicBezTo>
                    <a:pt x="665168" y="524598"/>
                    <a:pt x="665168" y="523782"/>
                    <a:pt x="665467" y="523055"/>
                  </a:cubicBezTo>
                  <a:cubicBezTo>
                    <a:pt x="665743" y="522314"/>
                    <a:pt x="666301" y="521712"/>
                    <a:pt x="667020" y="521382"/>
                  </a:cubicBezTo>
                  <a:lnTo>
                    <a:pt x="713376" y="500235"/>
                  </a:lnTo>
                  <a:lnTo>
                    <a:pt x="699039" y="464393"/>
                  </a:lnTo>
                  <a:cubicBezTo>
                    <a:pt x="698508" y="463426"/>
                    <a:pt x="698508" y="462254"/>
                    <a:pt x="699039" y="461287"/>
                  </a:cubicBezTo>
                  <a:cubicBezTo>
                    <a:pt x="699767" y="460419"/>
                    <a:pt x="700953" y="460087"/>
                    <a:pt x="702026" y="460451"/>
                  </a:cubicBezTo>
                  <a:lnTo>
                    <a:pt x="763555" y="477655"/>
                  </a:lnTo>
                  <a:lnTo>
                    <a:pt x="825562" y="437631"/>
                  </a:lnTo>
                  <a:cubicBezTo>
                    <a:pt x="826320" y="437284"/>
                    <a:pt x="827192" y="437284"/>
                    <a:pt x="827951" y="437631"/>
                  </a:cubicBezTo>
                  <a:lnTo>
                    <a:pt x="878966" y="450654"/>
                  </a:lnTo>
                  <a:cubicBezTo>
                    <a:pt x="880169" y="450940"/>
                    <a:pt x="881072" y="451937"/>
                    <a:pt x="881236" y="453163"/>
                  </a:cubicBezTo>
                  <a:cubicBezTo>
                    <a:pt x="881201" y="454372"/>
                    <a:pt x="880516" y="455469"/>
                    <a:pt x="879444" y="456030"/>
                  </a:cubicBezTo>
                  <a:close/>
                  <a:moveTo>
                    <a:pt x="1218629" y="980519"/>
                  </a:moveTo>
                  <a:cubicBezTo>
                    <a:pt x="1218397" y="981343"/>
                    <a:pt x="1217835" y="982034"/>
                    <a:pt x="1217076" y="982430"/>
                  </a:cubicBezTo>
                  <a:cubicBezTo>
                    <a:pt x="1216646" y="982553"/>
                    <a:pt x="1216191" y="982553"/>
                    <a:pt x="1215762" y="982430"/>
                  </a:cubicBezTo>
                  <a:lnTo>
                    <a:pt x="1214686" y="982430"/>
                  </a:lnTo>
                  <a:lnTo>
                    <a:pt x="1197602" y="976098"/>
                  </a:lnTo>
                  <a:cubicBezTo>
                    <a:pt x="1196502" y="975676"/>
                    <a:pt x="1195753" y="974646"/>
                    <a:pt x="1195690" y="973470"/>
                  </a:cubicBezTo>
                  <a:lnTo>
                    <a:pt x="1194257" y="937030"/>
                  </a:lnTo>
                  <a:lnTo>
                    <a:pt x="1172632" y="911224"/>
                  </a:lnTo>
                  <a:lnTo>
                    <a:pt x="1140494" y="856744"/>
                  </a:lnTo>
                  <a:cubicBezTo>
                    <a:pt x="1140141" y="855945"/>
                    <a:pt x="1140141" y="855034"/>
                    <a:pt x="1140494" y="854235"/>
                  </a:cubicBezTo>
                  <a:lnTo>
                    <a:pt x="1150529" y="826159"/>
                  </a:lnTo>
                  <a:cubicBezTo>
                    <a:pt x="1150825" y="825253"/>
                    <a:pt x="1151535" y="824543"/>
                    <a:pt x="1152441" y="824247"/>
                  </a:cubicBezTo>
                  <a:cubicBezTo>
                    <a:pt x="1153311" y="823838"/>
                    <a:pt x="1154319" y="823838"/>
                    <a:pt x="1155189" y="824247"/>
                  </a:cubicBezTo>
                  <a:lnTo>
                    <a:pt x="1188163" y="851248"/>
                  </a:lnTo>
                  <a:cubicBezTo>
                    <a:pt x="1188545" y="851564"/>
                    <a:pt x="1188834" y="851977"/>
                    <a:pt x="1189000" y="852443"/>
                  </a:cubicBezTo>
                  <a:lnTo>
                    <a:pt x="1227351" y="941331"/>
                  </a:lnTo>
                  <a:cubicBezTo>
                    <a:pt x="1227530" y="941956"/>
                    <a:pt x="1227530" y="942618"/>
                    <a:pt x="1227351" y="94324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41" name="Полилиния: фигура 2464">
              <a:extLst>
                <a:ext uri="{FF2B5EF4-FFF2-40B4-BE49-F238E27FC236}">
                  <a16:creationId xmlns:a16="http://schemas.microsoft.com/office/drawing/2014/main" id="{1E596684-E727-4D48-9ED8-42A5331E501C}"/>
                </a:ext>
              </a:extLst>
            </p:cNvPr>
            <p:cNvSpPr/>
            <p:nvPr/>
          </p:nvSpPr>
          <p:spPr>
            <a:xfrm>
              <a:off x="1850271" y="2900994"/>
              <a:ext cx="20190" cy="27239"/>
            </a:xfrm>
            <a:custGeom>
              <a:avLst/>
              <a:gdLst>
                <a:gd name="connsiteX0" fmla="*/ 0 w 20190"/>
                <a:gd name="connsiteY0" fmla="*/ 27240 h 27239"/>
                <a:gd name="connsiteX1" fmla="*/ 0 w 20190"/>
                <a:gd name="connsiteY1" fmla="*/ 27240 h 27239"/>
                <a:gd name="connsiteX2" fmla="*/ 20191 w 20190"/>
                <a:gd name="connsiteY2" fmla="*/ 0 h 27239"/>
                <a:gd name="connsiteX3" fmla="*/ 0 w 20190"/>
                <a:gd name="connsiteY3" fmla="*/ 27240 h 27239"/>
              </a:gdLst>
              <a:ahLst/>
              <a:cxnLst>
                <a:cxn ang="0">
                  <a:pos x="connsiteX0" y="connsiteY0"/>
                </a:cxn>
                <a:cxn ang="0">
                  <a:pos x="connsiteX1" y="connsiteY1"/>
                </a:cxn>
                <a:cxn ang="0">
                  <a:pos x="connsiteX2" y="connsiteY2"/>
                </a:cxn>
                <a:cxn ang="0">
                  <a:pos x="connsiteX3" y="connsiteY3"/>
                </a:cxn>
              </a:cxnLst>
              <a:rect l="l" t="t" r="r" b="b"/>
              <a:pathLst>
                <a:path w="20190" h="27239">
                  <a:moveTo>
                    <a:pt x="0" y="27240"/>
                  </a:moveTo>
                  <a:lnTo>
                    <a:pt x="0" y="27240"/>
                  </a:lnTo>
                  <a:lnTo>
                    <a:pt x="20191" y="0"/>
                  </a:lnTo>
                  <a:lnTo>
                    <a:pt x="0" y="2724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42" name="Полилиния: фигура 2465">
              <a:extLst>
                <a:ext uri="{FF2B5EF4-FFF2-40B4-BE49-F238E27FC236}">
                  <a16:creationId xmlns:a16="http://schemas.microsoft.com/office/drawing/2014/main" id="{2BA32D47-42E0-4C7D-BA7C-52B309EC0DE4}"/>
                </a:ext>
              </a:extLst>
            </p:cNvPr>
            <p:cNvSpPr/>
            <p:nvPr/>
          </p:nvSpPr>
          <p:spPr>
            <a:xfrm>
              <a:off x="2012516" y="3141972"/>
              <a:ext cx="1557694" cy="823291"/>
            </a:xfrm>
            <a:custGeom>
              <a:avLst/>
              <a:gdLst>
                <a:gd name="connsiteX0" fmla="*/ 734881 w 1557694"/>
                <a:gd name="connsiteY0" fmla="*/ 750771 h 823291"/>
                <a:gd name="connsiteX1" fmla="*/ 739660 w 1557694"/>
                <a:gd name="connsiteY1" fmla="*/ 731058 h 823291"/>
                <a:gd name="connsiteX2" fmla="*/ 740974 w 1557694"/>
                <a:gd name="connsiteY2" fmla="*/ 729266 h 823291"/>
                <a:gd name="connsiteX3" fmla="*/ 803101 w 1557694"/>
                <a:gd name="connsiteY3" fmla="*/ 690079 h 823291"/>
                <a:gd name="connsiteX4" fmla="*/ 804295 w 1557694"/>
                <a:gd name="connsiteY4" fmla="*/ 671441 h 823291"/>
                <a:gd name="connsiteX5" fmla="*/ 805968 w 1557694"/>
                <a:gd name="connsiteY5" fmla="*/ 668932 h 823291"/>
                <a:gd name="connsiteX6" fmla="*/ 808955 w 1557694"/>
                <a:gd name="connsiteY6" fmla="*/ 668932 h 823291"/>
                <a:gd name="connsiteX7" fmla="*/ 823172 w 1557694"/>
                <a:gd name="connsiteY7" fmla="*/ 678609 h 823291"/>
                <a:gd name="connsiteX8" fmla="*/ 876218 w 1557694"/>
                <a:gd name="connsiteY8" fmla="*/ 679923 h 823291"/>
                <a:gd name="connsiteX9" fmla="*/ 887568 w 1557694"/>
                <a:gd name="connsiteY9" fmla="*/ 671202 h 823291"/>
                <a:gd name="connsiteX10" fmla="*/ 890555 w 1557694"/>
                <a:gd name="connsiteY10" fmla="*/ 671202 h 823291"/>
                <a:gd name="connsiteX11" fmla="*/ 907401 w 1557694"/>
                <a:gd name="connsiteY11" fmla="*/ 678370 h 823291"/>
                <a:gd name="connsiteX12" fmla="*/ 909193 w 1557694"/>
                <a:gd name="connsiteY12" fmla="*/ 681476 h 823291"/>
                <a:gd name="connsiteX13" fmla="*/ 908118 w 1557694"/>
                <a:gd name="connsiteY13" fmla="*/ 689601 h 823291"/>
                <a:gd name="connsiteX14" fmla="*/ 927472 w 1557694"/>
                <a:gd name="connsiteY14" fmla="*/ 692588 h 823291"/>
                <a:gd name="connsiteX15" fmla="*/ 931535 w 1557694"/>
                <a:gd name="connsiteY15" fmla="*/ 681238 h 823291"/>
                <a:gd name="connsiteX16" fmla="*/ 933327 w 1557694"/>
                <a:gd name="connsiteY16" fmla="*/ 679446 h 823291"/>
                <a:gd name="connsiteX17" fmla="*/ 935716 w 1557694"/>
                <a:gd name="connsiteY17" fmla="*/ 679446 h 823291"/>
                <a:gd name="connsiteX18" fmla="*/ 952920 w 1557694"/>
                <a:gd name="connsiteY18" fmla="*/ 688287 h 823291"/>
                <a:gd name="connsiteX19" fmla="*/ 952920 w 1557694"/>
                <a:gd name="connsiteY19" fmla="*/ 676339 h 823291"/>
                <a:gd name="connsiteX20" fmla="*/ 929026 w 1557694"/>
                <a:gd name="connsiteY20" fmla="*/ 664392 h 823291"/>
                <a:gd name="connsiteX21" fmla="*/ 927472 w 1557694"/>
                <a:gd name="connsiteY21" fmla="*/ 662122 h 823291"/>
                <a:gd name="connsiteX22" fmla="*/ 928309 w 1557694"/>
                <a:gd name="connsiteY22" fmla="*/ 659493 h 823291"/>
                <a:gd name="connsiteX23" fmla="*/ 939539 w 1557694"/>
                <a:gd name="connsiteY23" fmla="*/ 648621 h 823291"/>
                <a:gd name="connsiteX24" fmla="*/ 942765 w 1557694"/>
                <a:gd name="connsiteY24" fmla="*/ 648621 h 823291"/>
                <a:gd name="connsiteX25" fmla="*/ 965704 w 1557694"/>
                <a:gd name="connsiteY25" fmla="*/ 658418 h 823291"/>
                <a:gd name="connsiteX26" fmla="*/ 981355 w 1557694"/>
                <a:gd name="connsiteY26" fmla="*/ 653161 h 823291"/>
                <a:gd name="connsiteX27" fmla="*/ 982430 w 1557694"/>
                <a:gd name="connsiteY27" fmla="*/ 653161 h 823291"/>
                <a:gd name="connsiteX28" fmla="*/ 1030220 w 1557694"/>
                <a:gd name="connsiteY28" fmla="*/ 656029 h 823291"/>
                <a:gd name="connsiteX29" fmla="*/ 1058893 w 1557694"/>
                <a:gd name="connsiteY29" fmla="*/ 652683 h 823291"/>
                <a:gd name="connsiteX30" fmla="*/ 1061402 w 1557694"/>
                <a:gd name="connsiteY30" fmla="*/ 653639 h 823291"/>
                <a:gd name="connsiteX31" fmla="*/ 1062119 w 1557694"/>
                <a:gd name="connsiteY31" fmla="*/ 656387 h 823291"/>
                <a:gd name="connsiteX32" fmla="*/ 1060446 w 1557694"/>
                <a:gd name="connsiteY32" fmla="*/ 664033 h 823291"/>
                <a:gd name="connsiteX33" fmla="*/ 1066898 w 1557694"/>
                <a:gd name="connsiteY33" fmla="*/ 674906 h 823291"/>
                <a:gd name="connsiteX34" fmla="*/ 1100470 w 1557694"/>
                <a:gd name="connsiteY34" fmla="*/ 662958 h 823291"/>
                <a:gd name="connsiteX35" fmla="*/ 1103576 w 1557694"/>
                <a:gd name="connsiteY35" fmla="*/ 663675 h 823291"/>
                <a:gd name="connsiteX36" fmla="*/ 1141210 w 1557694"/>
                <a:gd name="connsiteY36" fmla="*/ 701429 h 823291"/>
                <a:gd name="connsiteX37" fmla="*/ 1141927 w 1557694"/>
                <a:gd name="connsiteY37" fmla="*/ 704296 h 823291"/>
                <a:gd name="connsiteX38" fmla="*/ 1135237 w 1557694"/>
                <a:gd name="connsiteY38" fmla="*/ 729744 h 823291"/>
                <a:gd name="connsiteX39" fmla="*/ 1145631 w 1557694"/>
                <a:gd name="connsiteY39" fmla="*/ 736434 h 823291"/>
                <a:gd name="connsiteX40" fmla="*/ 1146945 w 1557694"/>
                <a:gd name="connsiteY40" fmla="*/ 738704 h 823291"/>
                <a:gd name="connsiteX41" fmla="*/ 1145989 w 1557694"/>
                <a:gd name="connsiteY41" fmla="*/ 741094 h 823291"/>
                <a:gd name="connsiteX42" fmla="*/ 1140135 w 1557694"/>
                <a:gd name="connsiteY42" fmla="*/ 746590 h 823291"/>
                <a:gd name="connsiteX43" fmla="*/ 1150768 w 1557694"/>
                <a:gd name="connsiteY43" fmla="*/ 765705 h 823291"/>
                <a:gd name="connsiteX44" fmla="*/ 1179203 w 1557694"/>
                <a:gd name="connsiteY44" fmla="*/ 807402 h 823291"/>
                <a:gd name="connsiteX45" fmla="*/ 1179203 w 1557694"/>
                <a:gd name="connsiteY45" fmla="*/ 808357 h 823291"/>
                <a:gd name="connsiteX46" fmla="*/ 1182907 w 1557694"/>
                <a:gd name="connsiteY46" fmla="*/ 823292 h 823291"/>
                <a:gd name="connsiteX47" fmla="*/ 1196885 w 1557694"/>
                <a:gd name="connsiteY47" fmla="*/ 819827 h 823291"/>
                <a:gd name="connsiteX48" fmla="*/ 1206323 w 1557694"/>
                <a:gd name="connsiteY48" fmla="*/ 768931 h 823291"/>
                <a:gd name="connsiteX49" fmla="*/ 1192942 w 1557694"/>
                <a:gd name="connsiteY49" fmla="*/ 717318 h 823291"/>
                <a:gd name="connsiteX50" fmla="*/ 1166658 w 1557694"/>
                <a:gd name="connsiteY50" fmla="*/ 651847 h 823291"/>
                <a:gd name="connsiteX51" fmla="*/ 1166658 w 1557694"/>
                <a:gd name="connsiteY51" fmla="*/ 649697 h 823291"/>
                <a:gd name="connsiteX52" fmla="*/ 1183504 w 1557694"/>
                <a:gd name="connsiteY52" fmla="*/ 601190 h 823291"/>
                <a:gd name="connsiteX53" fmla="*/ 1184340 w 1557694"/>
                <a:gd name="connsiteY53" fmla="*/ 599757 h 823291"/>
                <a:gd name="connsiteX54" fmla="*/ 1225200 w 1557694"/>
                <a:gd name="connsiteY54" fmla="*/ 566662 h 823291"/>
                <a:gd name="connsiteX55" fmla="*/ 1247542 w 1557694"/>
                <a:gd name="connsiteY55" fmla="*/ 539542 h 823291"/>
                <a:gd name="connsiteX56" fmla="*/ 1247542 w 1557694"/>
                <a:gd name="connsiteY56" fmla="*/ 538945 h 823291"/>
                <a:gd name="connsiteX57" fmla="*/ 1280636 w 1557694"/>
                <a:gd name="connsiteY57" fmla="*/ 515767 h 823291"/>
                <a:gd name="connsiteX58" fmla="*/ 1306562 w 1557694"/>
                <a:gd name="connsiteY58" fmla="*/ 505134 h 823291"/>
                <a:gd name="connsiteX59" fmla="*/ 1306562 w 1557694"/>
                <a:gd name="connsiteY59" fmla="*/ 491872 h 823291"/>
                <a:gd name="connsiteX60" fmla="*/ 1307757 w 1557694"/>
                <a:gd name="connsiteY60" fmla="*/ 489483 h 823291"/>
                <a:gd name="connsiteX61" fmla="*/ 1317673 w 1557694"/>
                <a:gd name="connsiteY61" fmla="*/ 482434 h 823291"/>
                <a:gd name="connsiteX62" fmla="*/ 1316717 w 1557694"/>
                <a:gd name="connsiteY62" fmla="*/ 471801 h 823291"/>
                <a:gd name="connsiteX63" fmla="*/ 1317434 w 1557694"/>
                <a:gd name="connsiteY63" fmla="*/ 469531 h 823291"/>
                <a:gd name="connsiteX64" fmla="*/ 1323527 w 1557694"/>
                <a:gd name="connsiteY64" fmla="*/ 462482 h 823291"/>
                <a:gd name="connsiteX65" fmla="*/ 1315044 w 1557694"/>
                <a:gd name="connsiteY65" fmla="*/ 437153 h 823291"/>
                <a:gd name="connsiteX66" fmla="*/ 1289477 w 1557694"/>
                <a:gd name="connsiteY66" fmla="*/ 400355 h 823291"/>
                <a:gd name="connsiteX67" fmla="*/ 1289477 w 1557694"/>
                <a:gd name="connsiteY67" fmla="*/ 397846 h 823291"/>
                <a:gd name="connsiteX68" fmla="*/ 1299274 w 1557694"/>
                <a:gd name="connsiteY68" fmla="*/ 362005 h 823291"/>
                <a:gd name="connsiteX69" fmla="*/ 1301066 w 1557694"/>
                <a:gd name="connsiteY69" fmla="*/ 359974 h 823291"/>
                <a:gd name="connsiteX70" fmla="*/ 1303814 w 1557694"/>
                <a:gd name="connsiteY70" fmla="*/ 359974 h 823291"/>
                <a:gd name="connsiteX71" fmla="*/ 1313372 w 1557694"/>
                <a:gd name="connsiteY71" fmla="*/ 365828 h 823291"/>
                <a:gd name="connsiteX72" fmla="*/ 1314447 w 1557694"/>
                <a:gd name="connsiteY72" fmla="*/ 367142 h 823291"/>
                <a:gd name="connsiteX73" fmla="*/ 1326992 w 1557694"/>
                <a:gd name="connsiteY73" fmla="*/ 394501 h 823291"/>
                <a:gd name="connsiteX74" fmla="*/ 1326992 w 1557694"/>
                <a:gd name="connsiteY74" fmla="*/ 395338 h 823291"/>
                <a:gd name="connsiteX75" fmla="*/ 1329501 w 1557694"/>
                <a:gd name="connsiteY75" fmla="*/ 412661 h 823291"/>
                <a:gd name="connsiteX76" fmla="*/ 1340612 w 1557694"/>
                <a:gd name="connsiteY76" fmla="*/ 405134 h 823291"/>
                <a:gd name="connsiteX77" fmla="*/ 1342045 w 1557694"/>
                <a:gd name="connsiteY77" fmla="*/ 389603 h 823291"/>
                <a:gd name="connsiteX78" fmla="*/ 1328664 w 1557694"/>
                <a:gd name="connsiteY78" fmla="*/ 364155 h 823291"/>
                <a:gd name="connsiteX79" fmla="*/ 1328664 w 1557694"/>
                <a:gd name="connsiteY79" fmla="*/ 360690 h 823291"/>
                <a:gd name="connsiteX80" fmla="*/ 1342165 w 1557694"/>
                <a:gd name="connsiteY80" fmla="*/ 346712 h 823291"/>
                <a:gd name="connsiteX81" fmla="*/ 1344793 w 1557694"/>
                <a:gd name="connsiteY81" fmla="*/ 345756 h 823291"/>
                <a:gd name="connsiteX82" fmla="*/ 1346944 w 1557694"/>
                <a:gd name="connsiteY82" fmla="*/ 347429 h 823291"/>
                <a:gd name="connsiteX83" fmla="*/ 1354709 w 1557694"/>
                <a:gd name="connsiteY83" fmla="*/ 362960 h 823291"/>
                <a:gd name="connsiteX84" fmla="*/ 1367254 w 1557694"/>
                <a:gd name="connsiteY84" fmla="*/ 344203 h 823291"/>
                <a:gd name="connsiteX85" fmla="*/ 1363192 w 1557694"/>
                <a:gd name="connsiteY85" fmla="*/ 324968 h 823291"/>
                <a:gd name="connsiteX86" fmla="*/ 1363192 w 1557694"/>
                <a:gd name="connsiteY86" fmla="*/ 322698 h 823291"/>
                <a:gd name="connsiteX87" fmla="*/ 1365223 w 1557694"/>
                <a:gd name="connsiteY87" fmla="*/ 321503 h 823291"/>
                <a:gd name="connsiteX88" fmla="*/ 1408234 w 1557694"/>
                <a:gd name="connsiteY88" fmla="*/ 314932 h 823291"/>
                <a:gd name="connsiteX89" fmla="*/ 1418747 w 1557694"/>
                <a:gd name="connsiteY89" fmla="*/ 301551 h 823291"/>
                <a:gd name="connsiteX90" fmla="*/ 1397481 w 1557694"/>
                <a:gd name="connsiteY90" fmla="*/ 301551 h 823291"/>
                <a:gd name="connsiteX91" fmla="*/ 1394853 w 1557694"/>
                <a:gd name="connsiteY91" fmla="*/ 300117 h 823291"/>
                <a:gd name="connsiteX92" fmla="*/ 1394853 w 1557694"/>
                <a:gd name="connsiteY92" fmla="*/ 297131 h 823291"/>
                <a:gd name="connsiteX93" fmla="*/ 1405605 w 1557694"/>
                <a:gd name="connsiteY93" fmla="*/ 278134 h 823291"/>
                <a:gd name="connsiteX94" fmla="*/ 1407756 w 1557694"/>
                <a:gd name="connsiteY94" fmla="*/ 276701 h 823291"/>
                <a:gd name="connsiteX95" fmla="*/ 1462833 w 1557694"/>
                <a:gd name="connsiteY95" fmla="*/ 269174 h 823291"/>
                <a:gd name="connsiteX96" fmla="*/ 1454350 w 1557694"/>
                <a:gd name="connsiteY96" fmla="*/ 255912 h 823291"/>
                <a:gd name="connsiteX97" fmla="*/ 1453753 w 1557694"/>
                <a:gd name="connsiteY97" fmla="*/ 253284 h 823291"/>
                <a:gd name="connsiteX98" fmla="*/ 1460802 w 1557694"/>
                <a:gd name="connsiteY98" fmla="*/ 226163 h 823291"/>
                <a:gd name="connsiteX99" fmla="*/ 1461877 w 1557694"/>
                <a:gd name="connsiteY99" fmla="*/ 224610 h 823291"/>
                <a:gd name="connsiteX100" fmla="*/ 1505365 w 1557694"/>
                <a:gd name="connsiteY100" fmla="*/ 190799 h 823291"/>
                <a:gd name="connsiteX101" fmla="*/ 1513609 w 1557694"/>
                <a:gd name="connsiteY101" fmla="*/ 170966 h 823291"/>
                <a:gd name="connsiteX102" fmla="*/ 1516118 w 1557694"/>
                <a:gd name="connsiteY102" fmla="*/ 169174 h 823291"/>
                <a:gd name="connsiteX103" fmla="*/ 1528065 w 1557694"/>
                <a:gd name="connsiteY103" fmla="*/ 167980 h 823291"/>
                <a:gd name="connsiteX104" fmla="*/ 1530574 w 1557694"/>
                <a:gd name="connsiteY104" fmla="*/ 168935 h 823291"/>
                <a:gd name="connsiteX105" fmla="*/ 1537862 w 1557694"/>
                <a:gd name="connsiteY105" fmla="*/ 176940 h 823291"/>
                <a:gd name="connsiteX106" fmla="*/ 1557695 w 1557694"/>
                <a:gd name="connsiteY106" fmla="*/ 167382 h 823291"/>
                <a:gd name="connsiteX107" fmla="*/ 1557695 w 1557694"/>
                <a:gd name="connsiteY107" fmla="*/ 151731 h 823291"/>
                <a:gd name="connsiteX108" fmla="*/ 1537982 w 1557694"/>
                <a:gd name="connsiteY108" fmla="*/ 131779 h 823291"/>
                <a:gd name="connsiteX109" fmla="*/ 1537145 w 1557694"/>
                <a:gd name="connsiteY109" fmla="*/ 129390 h 823291"/>
                <a:gd name="connsiteX110" fmla="*/ 1541566 w 1557694"/>
                <a:gd name="connsiteY110" fmla="*/ 88052 h 823291"/>
                <a:gd name="connsiteX111" fmla="*/ 1529619 w 1557694"/>
                <a:gd name="connsiteY111" fmla="*/ 81959 h 823291"/>
                <a:gd name="connsiteX112" fmla="*/ 1503812 w 1557694"/>
                <a:gd name="connsiteY112" fmla="*/ 89486 h 823291"/>
                <a:gd name="connsiteX113" fmla="*/ 1478245 w 1557694"/>
                <a:gd name="connsiteY113" fmla="*/ 117801 h 823291"/>
                <a:gd name="connsiteX114" fmla="*/ 1483143 w 1557694"/>
                <a:gd name="connsiteY114" fmla="*/ 133093 h 823291"/>
                <a:gd name="connsiteX115" fmla="*/ 1481710 w 1557694"/>
                <a:gd name="connsiteY115" fmla="*/ 136678 h 823291"/>
                <a:gd name="connsiteX116" fmla="*/ 1441567 w 1557694"/>
                <a:gd name="connsiteY116" fmla="*/ 157944 h 823291"/>
                <a:gd name="connsiteX117" fmla="*/ 1440252 w 1557694"/>
                <a:gd name="connsiteY117" fmla="*/ 157944 h 823291"/>
                <a:gd name="connsiteX118" fmla="*/ 1348019 w 1557694"/>
                <a:gd name="connsiteY118" fmla="*/ 157944 h 823291"/>
                <a:gd name="connsiteX119" fmla="*/ 1313969 w 1557694"/>
                <a:gd name="connsiteY119" fmla="*/ 187812 h 823291"/>
                <a:gd name="connsiteX120" fmla="*/ 1325200 w 1557694"/>
                <a:gd name="connsiteY120" fmla="*/ 192591 h 823291"/>
                <a:gd name="connsiteX121" fmla="*/ 1326872 w 1557694"/>
                <a:gd name="connsiteY121" fmla="*/ 194622 h 823291"/>
                <a:gd name="connsiteX122" fmla="*/ 1326872 w 1557694"/>
                <a:gd name="connsiteY122" fmla="*/ 197251 h 823291"/>
                <a:gd name="connsiteX123" fmla="*/ 1307637 w 1557694"/>
                <a:gd name="connsiteY123" fmla="*/ 221145 h 823291"/>
                <a:gd name="connsiteX124" fmla="*/ 1306323 w 1557694"/>
                <a:gd name="connsiteY124" fmla="*/ 222101 h 823291"/>
                <a:gd name="connsiteX125" fmla="*/ 1250648 w 1557694"/>
                <a:gd name="connsiteY125" fmla="*/ 240859 h 823291"/>
                <a:gd name="connsiteX126" fmla="*/ 1234758 w 1557694"/>
                <a:gd name="connsiteY126" fmla="*/ 257824 h 823291"/>
                <a:gd name="connsiteX127" fmla="*/ 1233802 w 1557694"/>
                <a:gd name="connsiteY127" fmla="*/ 258541 h 823291"/>
                <a:gd name="connsiteX128" fmla="*/ 1150171 w 1557694"/>
                <a:gd name="connsiteY128" fmla="*/ 297489 h 823291"/>
                <a:gd name="connsiteX129" fmla="*/ 1146826 w 1557694"/>
                <a:gd name="connsiteY129" fmla="*/ 297489 h 823291"/>
                <a:gd name="connsiteX130" fmla="*/ 1117435 w 1557694"/>
                <a:gd name="connsiteY130" fmla="*/ 269890 h 823291"/>
                <a:gd name="connsiteX131" fmla="*/ 1117435 w 1557694"/>
                <a:gd name="connsiteY131" fmla="*/ 269890 h 823291"/>
                <a:gd name="connsiteX132" fmla="*/ 1116718 w 1557694"/>
                <a:gd name="connsiteY132" fmla="*/ 268815 h 823291"/>
                <a:gd name="connsiteX133" fmla="*/ 1116718 w 1557694"/>
                <a:gd name="connsiteY133" fmla="*/ 266904 h 823291"/>
                <a:gd name="connsiteX134" fmla="*/ 1134639 w 1557694"/>
                <a:gd name="connsiteY134" fmla="*/ 229389 h 823291"/>
                <a:gd name="connsiteX135" fmla="*/ 1137268 w 1557694"/>
                <a:gd name="connsiteY135" fmla="*/ 201432 h 823291"/>
                <a:gd name="connsiteX136" fmla="*/ 1107280 w 1557694"/>
                <a:gd name="connsiteY136" fmla="*/ 201432 h 823291"/>
                <a:gd name="connsiteX137" fmla="*/ 1104532 w 1557694"/>
                <a:gd name="connsiteY137" fmla="*/ 199760 h 823291"/>
                <a:gd name="connsiteX138" fmla="*/ 1104532 w 1557694"/>
                <a:gd name="connsiteY138" fmla="*/ 196534 h 823291"/>
                <a:gd name="connsiteX139" fmla="*/ 1126874 w 1557694"/>
                <a:gd name="connsiteY139" fmla="*/ 168338 h 823291"/>
                <a:gd name="connsiteX140" fmla="*/ 1122692 w 1557694"/>
                <a:gd name="connsiteY140" fmla="*/ 150178 h 823291"/>
                <a:gd name="connsiteX141" fmla="*/ 1088642 w 1557694"/>
                <a:gd name="connsiteY141" fmla="*/ 147789 h 823291"/>
                <a:gd name="connsiteX142" fmla="*/ 1072035 w 1557694"/>
                <a:gd name="connsiteY142" fmla="*/ 165710 h 823291"/>
                <a:gd name="connsiteX143" fmla="*/ 1053636 w 1557694"/>
                <a:gd name="connsiteY143" fmla="*/ 199043 h 823291"/>
                <a:gd name="connsiteX144" fmla="*/ 1060685 w 1557694"/>
                <a:gd name="connsiteY144" fmla="*/ 235602 h 823291"/>
                <a:gd name="connsiteX145" fmla="*/ 1060088 w 1557694"/>
                <a:gd name="connsiteY145" fmla="*/ 237991 h 823291"/>
                <a:gd name="connsiteX146" fmla="*/ 1026396 w 1557694"/>
                <a:gd name="connsiteY146" fmla="*/ 279807 h 823291"/>
                <a:gd name="connsiteX147" fmla="*/ 1023768 w 1557694"/>
                <a:gd name="connsiteY147" fmla="*/ 281002 h 823291"/>
                <a:gd name="connsiteX148" fmla="*/ 1021378 w 1557694"/>
                <a:gd name="connsiteY148" fmla="*/ 279448 h 823291"/>
                <a:gd name="connsiteX149" fmla="*/ 998798 w 1557694"/>
                <a:gd name="connsiteY149" fmla="*/ 237991 h 823291"/>
                <a:gd name="connsiteX150" fmla="*/ 998798 w 1557694"/>
                <a:gd name="connsiteY150" fmla="*/ 235960 h 823291"/>
                <a:gd name="connsiteX151" fmla="*/ 1019825 w 1557694"/>
                <a:gd name="connsiteY151" fmla="*/ 147430 h 823291"/>
                <a:gd name="connsiteX152" fmla="*/ 1021498 w 1557694"/>
                <a:gd name="connsiteY152" fmla="*/ 145399 h 823291"/>
                <a:gd name="connsiteX153" fmla="*/ 1083983 w 1557694"/>
                <a:gd name="connsiteY153" fmla="*/ 116726 h 823291"/>
                <a:gd name="connsiteX154" fmla="*/ 1065106 w 1557694"/>
                <a:gd name="connsiteY154" fmla="*/ 102867 h 823291"/>
                <a:gd name="connsiteX155" fmla="*/ 1019467 w 1557694"/>
                <a:gd name="connsiteY155" fmla="*/ 105137 h 823291"/>
                <a:gd name="connsiteX156" fmla="*/ 1016839 w 1557694"/>
                <a:gd name="connsiteY156" fmla="*/ 103822 h 823291"/>
                <a:gd name="connsiteX157" fmla="*/ 1004055 w 1557694"/>
                <a:gd name="connsiteY157" fmla="*/ 84946 h 823291"/>
                <a:gd name="connsiteX158" fmla="*/ 989360 w 1557694"/>
                <a:gd name="connsiteY158" fmla="*/ 88769 h 823291"/>
                <a:gd name="connsiteX159" fmla="*/ 946588 w 1557694"/>
                <a:gd name="connsiteY159" fmla="*/ 120668 h 823291"/>
                <a:gd name="connsiteX160" fmla="*/ 944318 w 1557694"/>
                <a:gd name="connsiteY160" fmla="*/ 121265 h 823291"/>
                <a:gd name="connsiteX161" fmla="*/ 900949 w 1557694"/>
                <a:gd name="connsiteY161" fmla="*/ 114336 h 823291"/>
                <a:gd name="connsiteX162" fmla="*/ 899516 w 1557694"/>
                <a:gd name="connsiteY162" fmla="*/ 113739 h 823291"/>
                <a:gd name="connsiteX163" fmla="*/ 890913 w 1557694"/>
                <a:gd name="connsiteY163" fmla="*/ 106809 h 823291"/>
                <a:gd name="connsiteX164" fmla="*/ 889838 w 1557694"/>
                <a:gd name="connsiteY164" fmla="*/ 104539 h 823291"/>
                <a:gd name="connsiteX165" fmla="*/ 890913 w 1557694"/>
                <a:gd name="connsiteY165" fmla="*/ 102150 h 823291"/>
                <a:gd name="connsiteX166" fmla="*/ 955549 w 1557694"/>
                <a:gd name="connsiteY166" fmla="*/ 49223 h 823291"/>
                <a:gd name="connsiteX167" fmla="*/ 919707 w 1557694"/>
                <a:gd name="connsiteY167" fmla="*/ 38590 h 823291"/>
                <a:gd name="connsiteX168" fmla="*/ 899874 w 1557694"/>
                <a:gd name="connsiteY168" fmla="*/ 52807 h 823291"/>
                <a:gd name="connsiteX169" fmla="*/ 896290 w 1557694"/>
                <a:gd name="connsiteY169" fmla="*/ 52807 h 823291"/>
                <a:gd name="connsiteX170" fmla="*/ 867736 w 1557694"/>
                <a:gd name="connsiteY170" fmla="*/ 32377 h 823291"/>
                <a:gd name="connsiteX171" fmla="*/ 814690 w 1557694"/>
                <a:gd name="connsiteY171" fmla="*/ 19594 h 823291"/>
                <a:gd name="connsiteX172" fmla="*/ 812659 w 1557694"/>
                <a:gd name="connsiteY172" fmla="*/ 18040 h 823291"/>
                <a:gd name="connsiteX173" fmla="*/ 803578 w 1557694"/>
                <a:gd name="connsiteY173" fmla="*/ 0 h 823291"/>
                <a:gd name="connsiteX174" fmla="*/ 784582 w 1557694"/>
                <a:gd name="connsiteY174" fmla="*/ 18757 h 823291"/>
                <a:gd name="connsiteX175" fmla="*/ 782432 w 1557694"/>
                <a:gd name="connsiteY175" fmla="*/ 19713 h 823291"/>
                <a:gd name="connsiteX176" fmla="*/ 54480 w 1557694"/>
                <a:gd name="connsiteY176" fmla="*/ 19713 h 823291"/>
                <a:gd name="connsiteX177" fmla="*/ 65710 w 1557694"/>
                <a:gd name="connsiteY177" fmla="*/ 46475 h 823291"/>
                <a:gd name="connsiteX178" fmla="*/ 65710 w 1557694"/>
                <a:gd name="connsiteY178" fmla="*/ 48267 h 823291"/>
                <a:gd name="connsiteX179" fmla="*/ 60334 w 1557694"/>
                <a:gd name="connsiteY179" fmla="*/ 74074 h 823291"/>
                <a:gd name="connsiteX180" fmla="*/ 58423 w 1557694"/>
                <a:gd name="connsiteY180" fmla="*/ 76344 h 823291"/>
                <a:gd name="connsiteX181" fmla="*/ 39785 w 1557694"/>
                <a:gd name="connsiteY181" fmla="*/ 82915 h 823291"/>
                <a:gd name="connsiteX182" fmla="*/ 37037 w 1557694"/>
                <a:gd name="connsiteY182" fmla="*/ 82915 h 823291"/>
                <a:gd name="connsiteX183" fmla="*/ 35723 w 1557694"/>
                <a:gd name="connsiteY183" fmla="*/ 80406 h 823291"/>
                <a:gd name="connsiteX184" fmla="*/ 36798 w 1557694"/>
                <a:gd name="connsiteY184" fmla="*/ 52210 h 823291"/>
                <a:gd name="connsiteX185" fmla="*/ 16965 w 1557694"/>
                <a:gd name="connsiteY185" fmla="*/ 55077 h 823291"/>
                <a:gd name="connsiteX186" fmla="*/ 15412 w 1557694"/>
                <a:gd name="connsiteY186" fmla="*/ 55077 h 823291"/>
                <a:gd name="connsiteX187" fmla="*/ 0 w 1557694"/>
                <a:gd name="connsiteY187" fmla="*/ 48745 h 823291"/>
                <a:gd name="connsiteX188" fmla="*/ 13023 w 1557694"/>
                <a:gd name="connsiteY188" fmla="*/ 86977 h 823291"/>
                <a:gd name="connsiteX189" fmla="*/ 13023 w 1557694"/>
                <a:gd name="connsiteY189" fmla="*/ 87932 h 823291"/>
                <a:gd name="connsiteX190" fmla="*/ 11708 w 1557694"/>
                <a:gd name="connsiteY190" fmla="*/ 195459 h 823291"/>
                <a:gd name="connsiteX191" fmla="*/ 1314 w 1557694"/>
                <a:gd name="connsiteY191" fmla="*/ 234646 h 823291"/>
                <a:gd name="connsiteX192" fmla="*/ 11111 w 1557694"/>
                <a:gd name="connsiteY192" fmla="*/ 264514 h 823291"/>
                <a:gd name="connsiteX193" fmla="*/ 14337 w 1557694"/>
                <a:gd name="connsiteY193" fmla="*/ 306808 h 823291"/>
                <a:gd name="connsiteX194" fmla="*/ 14337 w 1557694"/>
                <a:gd name="connsiteY194" fmla="*/ 308480 h 823291"/>
                <a:gd name="connsiteX195" fmla="*/ 6691 w 1557694"/>
                <a:gd name="connsiteY195" fmla="*/ 321264 h 823291"/>
                <a:gd name="connsiteX196" fmla="*/ 21027 w 1557694"/>
                <a:gd name="connsiteY196" fmla="*/ 341455 h 823291"/>
                <a:gd name="connsiteX197" fmla="*/ 21027 w 1557694"/>
                <a:gd name="connsiteY197" fmla="*/ 342889 h 823291"/>
                <a:gd name="connsiteX198" fmla="*/ 24134 w 1557694"/>
                <a:gd name="connsiteY198" fmla="*/ 372040 h 823291"/>
                <a:gd name="connsiteX199" fmla="*/ 73835 w 1557694"/>
                <a:gd name="connsiteY199" fmla="*/ 458659 h 823291"/>
                <a:gd name="connsiteX200" fmla="*/ 101314 w 1557694"/>
                <a:gd name="connsiteY200" fmla="*/ 494501 h 823291"/>
                <a:gd name="connsiteX201" fmla="*/ 101314 w 1557694"/>
                <a:gd name="connsiteY201" fmla="*/ 495456 h 823291"/>
                <a:gd name="connsiteX202" fmla="*/ 107168 w 1557694"/>
                <a:gd name="connsiteY202" fmla="*/ 515408 h 823291"/>
                <a:gd name="connsiteX203" fmla="*/ 162364 w 1557694"/>
                <a:gd name="connsiteY203" fmla="*/ 532015 h 823291"/>
                <a:gd name="connsiteX204" fmla="*/ 163679 w 1557694"/>
                <a:gd name="connsiteY204" fmla="*/ 532852 h 823291"/>
                <a:gd name="connsiteX205" fmla="*/ 195578 w 1557694"/>
                <a:gd name="connsiteY205" fmla="*/ 566662 h 823291"/>
                <a:gd name="connsiteX206" fmla="*/ 267860 w 1557694"/>
                <a:gd name="connsiteY206" fmla="*/ 566662 h 823291"/>
                <a:gd name="connsiteX207" fmla="*/ 270846 w 1557694"/>
                <a:gd name="connsiteY207" fmla="*/ 569649 h 823291"/>
                <a:gd name="connsiteX208" fmla="*/ 270846 w 1557694"/>
                <a:gd name="connsiteY208" fmla="*/ 581597 h 823291"/>
                <a:gd name="connsiteX209" fmla="*/ 366425 w 1557694"/>
                <a:gd name="connsiteY209" fmla="*/ 617439 h 823291"/>
                <a:gd name="connsiteX210" fmla="*/ 435122 w 1557694"/>
                <a:gd name="connsiteY210" fmla="*/ 617439 h 823291"/>
                <a:gd name="connsiteX211" fmla="*/ 435122 w 1557694"/>
                <a:gd name="connsiteY211" fmla="*/ 602385 h 823291"/>
                <a:gd name="connsiteX212" fmla="*/ 438109 w 1557694"/>
                <a:gd name="connsiteY212" fmla="*/ 599398 h 823291"/>
                <a:gd name="connsiteX213" fmla="*/ 490439 w 1557694"/>
                <a:gd name="connsiteY213" fmla="*/ 599398 h 823291"/>
                <a:gd name="connsiteX214" fmla="*/ 493067 w 1557694"/>
                <a:gd name="connsiteY214" fmla="*/ 601071 h 823291"/>
                <a:gd name="connsiteX215" fmla="*/ 501789 w 1557694"/>
                <a:gd name="connsiteY215" fmla="*/ 617558 h 823291"/>
                <a:gd name="connsiteX216" fmla="*/ 542648 w 1557694"/>
                <a:gd name="connsiteY216" fmla="*/ 655431 h 823291"/>
                <a:gd name="connsiteX217" fmla="*/ 543604 w 1557694"/>
                <a:gd name="connsiteY217" fmla="*/ 657582 h 823291"/>
                <a:gd name="connsiteX218" fmla="*/ 543604 w 1557694"/>
                <a:gd name="connsiteY218" fmla="*/ 674069 h 823291"/>
                <a:gd name="connsiteX219" fmla="*/ 575384 w 1557694"/>
                <a:gd name="connsiteY219" fmla="*/ 699159 h 823291"/>
                <a:gd name="connsiteX220" fmla="*/ 594141 w 1557694"/>
                <a:gd name="connsiteY220" fmla="*/ 669410 h 823291"/>
                <a:gd name="connsiteX221" fmla="*/ 596770 w 1557694"/>
                <a:gd name="connsiteY221" fmla="*/ 667976 h 823291"/>
                <a:gd name="connsiteX222" fmla="*/ 629625 w 1557694"/>
                <a:gd name="connsiteY222" fmla="*/ 668812 h 823291"/>
                <a:gd name="connsiteX223" fmla="*/ 632254 w 1557694"/>
                <a:gd name="connsiteY223" fmla="*/ 670485 h 823291"/>
                <a:gd name="connsiteX224" fmla="*/ 656746 w 1557694"/>
                <a:gd name="connsiteY224" fmla="*/ 719708 h 823291"/>
                <a:gd name="connsiteX225" fmla="*/ 679326 w 1557694"/>
                <a:gd name="connsiteY225" fmla="*/ 733208 h 823291"/>
                <a:gd name="connsiteX226" fmla="*/ 680760 w 1557694"/>
                <a:gd name="connsiteY226" fmla="*/ 735120 h 823291"/>
                <a:gd name="connsiteX227" fmla="*/ 688645 w 1557694"/>
                <a:gd name="connsiteY227" fmla="*/ 775622 h 823291"/>
                <a:gd name="connsiteX228" fmla="*/ 720186 w 1557694"/>
                <a:gd name="connsiteY228" fmla="*/ 787569 h 823291"/>
                <a:gd name="connsiteX229" fmla="*/ 740138 w 1557694"/>
                <a:gd name="connsiteY229" fmla="*/ 787569 h 823291"/>
                <a:gd name="connsiteX230" fmla="*/ 734045 w 1557694"/>
                <a:gd name="connsiteY230" fmla="*/ 751727 h 823291"/>
                <a:gd name="connsiteX231" fmla="*/ 734881 w 1557694"/>
                <a:gd name="connsiteY231" fmla="*/ 750771 h 82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557694" h="823291">
                  <a:moveTo>
                    <a:pt x="734881" y="750771"/>
                  </a:moveTo>
                  <a:lnTo>
                    <a:pt x="739660" y="731058"/>
                  </a:lnTo>
                  <a:cubicBezTo>
                    <a:pt x="739795" y="730289"/>
                    <a:pt x="740281" y="729626"/>
                    <a:pt x="740974" y="729266"/>
                  </a:cubicBezTo>
                  <a:lnTo>
                    <a:pt x="803101" y="690079"/>
                  </a:lnTo>
                  <a:lnTo>
                    <a:pt x="804295" y="671441"/>
                  </a:lnTo>
                  <a:cubicBezTo>
                    <a:pt x="804382" y="670372"/>
                    <a:pt x="805015" y="669423"/>
                    <a:pt x="805968" y="668932"/>
                  </a:cubicBezTo>
                  <a:cubicBezTo>
                    <a:pt x="806903" y="668443"/>
                    <a:pt x="808019" y="668443"/>
                    <a:pt x="808955" y="668932"/>
                  </a:cubicBezTo>
                  <a:lnTo>
                    <a:pt x="823172" y="678609"/>
                  </a:lnTo>
                  <a:lnTo>
                    <a:pt x="876218" y="679923"/>
                  </a:lnTo>
                  <a:lnTo>
                    <a:pt x="887568" y="671202"/>
                  </a:lnTo>
                  <a:cubicBezTo>
                    <a:pt x="888492" y="670668"/>
                    <a:pt x="889631" y="670668"/>
                    <a:pt x="890555" y="671202"/>
                  </a:cubicBezTo>
                  <a:lnTo>
                    <a:pt x="907401" y="678370"/>
                  </a:lnTo>
                  <a:cubicBezTo>
                    <a:pt x="908596" y="678921"/>
                    <a:pt x="909314" y="680166"/>
                    <a:pt x="909193" y="681476"/>
                  </a:cubicBezTo>
                  <a:lnTo>
                    <a:pt x="908118" y="689601"/>
                  </a:lnTo>
                  <a:lnTo>
                    <a:pt x="927472" y="692588"/>
                  </a:lnTo>
                  <a:lnTo>
                    <a:pt x="931535" y="681238"/>
                  </a:lnTo>
                  <a:cubicBezTo>
                    <a:pt x="931836" y="680404"/>
                    <a:pt x="932493" y="679747"/>
                    <a:pt x="933327" y="679446"/>
                  </a:cubicBezTo>
                  <a:cubicBezTo>
                    <a:pt x="934081" y="679081"/>
                    <a:pt x="934961" y="679081"/>
                    <a:pt x="935716" y="679446"/>
                  </a:cubicBezTo>
                  <a:lnTo>
                    <a:pt x="952920" y="688287"/>
                  </a:lnTo>
                  <a:lnTo>
                    <a:pt x="952920" y="676339"/>
                  </a:lnTo>
                  <a:lnTo>
                    <a:pt x="929026" y="664392"/>
                  </a:lnTo>
                  <a:cubicBezTo>
                    <a:pt x="928183" y="663918"/>
                    <a:pt x="927609" y="663079"/>
                    <a:pt x="927472" y="662122"/>
                  </a:cubicBezTo>
                  <a:cubicBezTo>
                    <a:pt x="927259" y="661159"/>
                    <a:pt x="927578" y="660156"/>
                    <a:pt x="928309" y="659493"/>
                  </a:cubicBezTo>
                  <a:lnTo>
                    <a:pt x="939539" y="648621"/>
                  </a:lnTo>
                  <a:cubicBezTo>
                    <a:pt x="940522" y="647991"/>
                    <a:pt x="941782" y="647991"/>
                    <a:pt x="942765" y="648621"/>
                  </a:cubicBezTo>
                  <a:lnTo>
                    <a:pt x="965704" y="658418"/>
                  </a:lnTo>
                  <a:lnTo>
                    <a:pt x="981355" y="653161"/>
                  </a:lnTo>
                  <a:cubicBezTo>
                    <a:pt x="981704" y="653043"/>
                    <a:pt x="982082" y="653043"/>
                    <a:pt x="982430" y="653161"/>
                  </a:cubicBezTo>
                  <a:lnTo>
                    <a:pt x="1030220" y="656029"/>
                  </a:lnTo>
                  <a:lnTo>
                    <a:pt x="1058893" y="652683"/>
                  </a:lnTo>
                  <a:cubicBezTo>
                    <a:pt x="1059836" y="652567"/>
                    <a:pt x="1060776" y="652925"/>
                    <a:pt x="1061402" y="653639"/>
                  </a:cubicBezTo>
                  <a:cubicBezTo>
                    <a:pt x="1062110" y="654364"/>
                    <a:pt x="1062382" y="655409"/>
                    <a:pt x="1062119" y="656387"/>
                  </a:cubicBezTo>
                  <a:lnTo>
                    <a:pt x="1060446" y="664033"/>
                  </a:lnTo>
                  <a:lnTo>
                    <a:pt x="1066898" y="674906"/>
                  </a:lnTo>
                  <a:lnTo>
                    <a:pt x="1100470" y="662958"/>
                  </a:lnTo>
                  <a:cubicBezTo>
                    <a:pt x="1101557" y="662578"/>
                    <a:pt x="1102766" y="662857"/>
                    <a:pt x="1103576" y="663675"/>
                  </a:cubicBezTo>
                  <a:lnTo>
                    <a:pt x="1141210" y="701429"/>
                  </a:lnTo>
                  <a:cubicBezTo>
                    <a:pt x="1141961" y="702178"/>
                    <a:pt x="1142237" y="703281"/>
                    <a:pt x="1141927" y="704296"/>
                  </a:cubicBezTo>
                  <a:lnTo>
                    <a:pt x="1135237" y="729744"/>
                  </a:lnTo>
                  <a:lnTo>
                    <a:pt x="1145631" y="736434"/>
                  </a:lnTo>
                  <a:cubicBezTo>
                    <a:pt x="1146371" y="736971"/>
                    <a:pt x="1146848" y="737796"/>
                    <a:pt x="1146945" y="738704"/>
                  </a:cubicBezTo>
                  <a:cubicBezTo>
                    <a:pt x="1147042" y="739610"/>
                    <a:pt x="1146684" y="740505"/>
                    <a:pt x="1145989" y="741094"/>
                  </a:cubicBezTo>
                  <a:lnTo>
                    <a:pt x="1140135" y="746590"/>
                  </a:lnTo>
                  <a:lnTo>
                    <a:pt x="1150768" y="765705"/>
                  </a:lnTo>
                  <a:lnTo>
                    <a:pt x="1179203" y="807402"/>
                  </a:lnTo>
                  <a:cubicBezTo>
                    <a:pt x="1179246" y="807719"/>
                    <a:pt x="1179246" y="808040"/>
                    <a:pt x="1179203" y="808357"/>
                  </a:cubicBezTo>
                  <a:lnTo>
                    <a:pt x="1182907" y="823292"/>
                  </a:lnTo>
                  <a:lnTo>
                    <a:pt x="1196885" y="819827"/>
                  </a:lnTo>
                  <a:lnTo>
                    <a:pt x="1206323" y="768931"/>
                  </a:lnTo>
                  <a:lnTo>
                    <a:pt x="1192942" y="717318"/>
                  </a:lnTo>
                  <a:lnTo>
                    <a:pt x="1166658" y="651847"/>
                  </a:lnTo>
                  <a:cubicBezTo>
                    <a:pt x="1166422" y="651150"/>
                    <a:pt x="1166422" y="650394"/>
                    <a:pt x="1166658" y="649697"/>
                  </a:cubicBezTo>
                  <a:lnTo>
                    <a:pt x="1183504" y="601190"/>
                  </a:lnTo>
                  <a:cubicBezTo>
                    <a:pt x="1183635" y="600640"/>
                    <a:pt x="1183926" y="600142"/>
                    <a:pt x="1184340" y="599757"/>
                  </a:cubicBezTo>
                  <a:lnTo>
                    <a:pt x="1225200" y="566662"/>
                  </a:lnTo>
                  <a:lnTo>
                    <a:pt x="1247542" y="539542"/>
                  </a:lnTo>
                  <a:cubicBezTo>
                    <a:pt x="1247500" y="539345"/>
                    <a:pt x="1247500" y="539142"/>
                    <a:pt x="1247542" y="538945"/>
                  </a:cubicBezTo>
                  <a:lnTo>
                    <a:pt x="1280636" y="515767"/>
                  </a:lnTo>
                  <a:lnTo>
                    <a:pt x="1306562" y="505134"/>
                  </a:lnTo>
                  <a:lnTo>
                    <a:pt x="1306562" y="491872"/>
                  </a:lnTo>
                  <a:cubicBezTo>
                    <a:pt x="1306580" y="490936"/>
                    <a:pt x="1307019" y="490058"/>
                    <a:pt x="1307757" y="489483"/>
                  </a:cubicBezTo>
                  <a:lnTo>
                    <a:pt x="1317673" y="482434"/>
                  </a:lnTo>
                  <a:lnTo>
                    <a:pt x="1316717" y="471801"/>
                  </a:lnTo>
                  <a:cubicBezTo>
                    <a:pt x="1316599" y="470975"/>
                    <a:pt x="1316862" y="470139"/>
                    <a:pt x="1317434" y="469531"/>
                  </a:cubicBezTo>
                  <a:lnTo>
                    <a:pt x="1323527" y="462482"/>
                  </a:lnTo>
                  <a:lnTo>
                    <a:pt x="1315044" y="437153"/>
                  </a:lnTo>
                  <a:lnTo>
                    <a:pt x="1289477" y="400355"/>
                  </a:lnTo>
                  <a:cubicBezTo>
                    <a:pt x="1289138" y="399553"/>
                    <a:pt x="1289138" y="398649"/>
                    <a:pt x="1289477" y="397846"/>
                  </a:cubicBezTo>
                  <a:lnTo>
                    <a:pt x="1299274" y="362005"/>
                  </a:lnTo>
                  <a:cubicBezTo>
                    <a:pt x="1299558" y="361105"/>
                    <a:pt x="1300209" y="360368"/>
                    <a:pt x="1301066" y="359974"/>
                  </a:cubicBezTo>
                  <a:cubicBezTo>
                    <a:pt x="1301932" y="359546"/>
                    <a:pt x="1302948" y="359546"/>
                    <a:pt x="1303814" y="359974"/>
                  </a:cubicBezTo>
                  <a:lnTo>
                    <a:pt x="1313372" y="365828"/>
                  </a:lnTo>
                  <a:cubicBezTo>
                    <a:pt x="1313827" y="366177"/>
                    <a:pt x="1314195" y="366626"/>
                    <a:pt x="1314447" y="367142"/>
                  </a:cubicBezTo>
                  <a:lnTo>
                    <a:pt x="1326992" y="394501"/>
                  </a:lnTo>
                  <a:cubicBezTo>
                    <a:pt x="1327043" y="394778"/>
                    <a:pt x="1327043" y="395061"/>
                    <a:pt x="1326992" y="395338"/>
                  </a:cubicBezTo>
                  <a:lnTo>
                    <a:pt x="1329501" y="412661"/>
                  </a:lnTo>
                  <a:lnTo>
                    <a:pt x="1340612" y="405134"/>
                  </a:lnTo>
                  <a:lnTo>
                    <a:pt x="1342045" y="389603"/>
                  </a:lnTo>
                  <a:lnTo>
                    <a:pt x="1328664" y="364155"/>
                  </a:lnTo>
                  <a:cubicBezTo>
                    <a:pt x="1327960" y="363107"/>
                    <a:pt x="1327960" y="361738"/>
                    <a:pt x="1328664" y="360690"/>
                  </a:cubicBezTo>
                  <a:lnTo>
                    <a:pt x="1342165" y="346712"/>
                  </a:lnTo>
                  <a:cubicBezTo>
                    <a:pt x="1342828" y="345977"/>
                    <a:pt x="1343813" y="345620"/>
                    <a:pt x="1344793" y="345756"/>
                  </a:cubicBezTo>
                  <a:cubicBezTo>
                    <a:pt x="1345729" y="345953"/>
                    <a:pt x="1346523" y="346570"/>
                    <a:pt x="1346944" y="347429"/>
                  </a:cubicBezTo>
                  <a:lnTo>
                    <a:pt x="1354709" y="362960"/>
                  </a:lnTo>
                  <a:lnTo>
                    <a:pt x="1367254" y="344203"/>
                  </a:lnTo>
                  <a:lnTo>
                    <a:pt x="1363192" y="324968"/>
                  </a:lnTo>
                  <a:cubicBezTo>
                    <a:pt x="1362917" y="324236"/>
                    <a:pt x="1362917" y="323429"/>
                    <a:pt x="1363192" y="322698"/>
                  </a:cubicBezTo>
                  <a:cubicBezTo>
                    <a:pt x="1363655" y="322015"/>
                    <a:pt x="1364401" y="321576"/>
                    <a:pt x="1365223" y="321503"/>
                  </a:cubicBezTo>
                  <a:lnTo>
                    <a:pt x="1408234" y="314932"/>
                  </a:lnTo>
                  <a:lnTo>
                    <a:pt x="1418747" y="301551"/>
                  </a:lnTo>
                  <a:lnTo>
                    <a:pt x="1397481" y="301551"/>
                  </a:lnTo>
                  <a:cubicBezTo>
                    <a:pt x="1396411" y="301578"/>
                    <a:pt x="1395409" y="301032"/>
                    <a:pt x="1394853" y="300117"/>
                  </a:cubicBezTo>
                  <a:cubicBezTo>
                    <a:pt x="1394264" y="299209"/>
                    <a:pt x="1394264" y="298039"/>
                    <a:pt x="1394853" y="297131"/>
                  </a:cubicBezTo>
                  <a:lnTo>
                    <a:pt x="1405605" y="278134"/>
                  </a:lnTo>
                  <a:cubicBezTo>
                    <a:pt x="1406101" y="277387"/>
                    <a:pt x="1406876" y="276871"/>
                    <a:pt x="1407756" y="276701"/>
                  </a:cubicBezTo>
                  <a:lnTo>
                    <a:pt x="1462833" y="269174"/>
                  </a:lnTo>
                  <a:lnTo>
                    <a:pt x="1454350" y="255912"/>
                  </a:lnTo>
                  <a:cubicBezTo>
                    <a:pt x="1453745" y="255181"/>
                    <a:pt x="1453523" y="254205"/>
                    <a:pt x="1453753" y="253284"/>
                  </a:cubicBezTo>
                  <a:lnTo>
                    <a:pt x="1460802" y="226163"/>
                  </a:lnTo>
                  <a:cubicBezTo>
                    <a:pt x="1461015" y="225559"/>
                    <a:pt x="1461386" y="225022"/>
                    <a:pt x="1461877" y="224610"/>
                  </a:cubicBezTo>
                  <a:lnTo>
                    <a:pt x="1505365" y="190799"/>
                  </a:lnTo>
                  <a:lnTo>
                    <a:pt x="1513609" y="170966"/>
                  </a:lnTo>
                  <a:cubicBezTo>
                    <a:pt x="1514087" y="169982"/>
                    <a:pt x="1515032" y="169308"/>
                    <a:pt x="1516118" y="169174"/>
                  </a:cubicBezTo>
                  <a:lnTo>
                    <a:pt x="1528065" y="167980"/>
                  </a:lnTo>
                  <a:cubicBezTo>
                    <a:pt x="1529008" y="167863"/>
                    <a:pt x="1529948" y="168221"/>
                    <a:pt x="1530574" y="168935"/>
                  </a:cubicBezTo>
                  <a:lnTo>
                    <a:pt x="1537862" y="176940"/>
                  </a:lnTo>
                  <a:lnTo>
                    <a:pt x="1557695" y="167382"/>
                  </a:lnTo>
                  <a:lnTo>
                    <a:pt x="1557695" y="151731"/>
                  </a:lnTo>
                  <a:lnTo>
                    <a:pt x="1537982" y="131779"/>
                  </a:lnTo>
                  <a:cubicBezTo>
                    <a:pt x="1537312" y="131178"/>
                    <a:pt x="1536997" y="130277"/>
                    <a:pt x="1537145" y="129390"/>
                  </a:cubicBezTo>
                  <a:lnTo>
                    <a:pt x="1541566" y="88052"/>
                  </a:lnTo>
                  <a:lnTo>
                    <a:pt x="1529619" y="81959"/>
                  </a:lnTo>
                  <a:lnTo>
                    <a:pt x="1503812" y="89486"/>
                  </a:lnTo>
                  <a:lnTo>
                    <a:pt x="1478245" y="117801"/>
                  </a:lnTo>
                  <a:lnTo>
                    <a:pt x="1483143" y="133093"/>
                  </a:lnTo>
                  <a:cubicBezTo>
                    <a:pt x="1483606" y="134478"/>
                    <a:pt x="1482999" y="135994"/>
                    <a:pt x="1481710" y="136678"/>
                  </a:cubicBezTo>
                  <a:lnTo>
                    <a:pt x="1441567" y="157944"/>
                  </a:lnTo>
                  <a:cubicBezTo>
                    <a:pt x="1441137" y="158067"/>
                    <a:pt x="1440682" y="158067"/>
                    <a:pt x="1440252" y="157944"/>
                  </a:cubicBezTo>
                  <a:lnTo>
                    <a:pt x="1348019" y="157944"/>
                  </a:lnTo>
                  <a:lnTo>
                    <a:pt x="1313969" y="187812"/>
                  </a:lnTo>
                  <a:lnTo>
                    <a:pt x="1325200" y="192591"/>
                  </a:lnTo>
                  <a:cubicBezTo>
                    <a:pt x="1326080" y="192920"/>
                    <a:pt x="1326718" y="193695"/>
                    <a:pt x="1326872" y="194622"/>
                  </a:cubicBezTo>
                  <a:cubicBezTo>
                    <a:pt x="1327217" y="195464"/>
                    <a:pt x="1327217" y="196408"/>
                    <a:pt x="1326872" y="197251"/>
                  </a:cubicBezTo>
                  <a:lnTo>
                    <a:pt x="1307637" y="221145"/>
                  </a:lnTo>
                  <a:cubicBezTo>
                    <a:pt x="1307317" y="221601"/>
                    <a:pt x="1306855" y="221937"/>
                    <a:pt x="1306323" y="222101"/>
                  </a:cubicBezTo>
                  <a:lnTo>
                    <a:pt x="1250648" y="240859"/>
                  </a:lnTo>
                  <a:lnTo>
                    <a:pt x="1234758" y="257824"/>
                  </a:lnTo>
                  <a:lnTo>
                    <a:pt x="1233802" y="258541"/>
                  </a:lnTo>
                  <a:lnTo>
                    <a:pt x="1150171" y="297489"/>
                  </a:lnTo>
                  <a:cubicBezTo>
                    <a:pt x="1149171" y="298207"/>
                    <a:pt x="1147825" y="298207"/>
                    <a:pt x="1146826" y="297489"/>
                  </a:cubicBezTo>
                  <a:lnTo>
                    <a:pt x="1117435" y="269890"/>
                  </a:lnTo>
                  <a:lnTo>
                    <a:pt x="1117435" y="269890"/>
                  </a:lnTo>
                  <a:cubicBezTo>
                    <a:pt x="1117435" y="269890"/>
                    <a:pt x="1117435" y="269174"/>
                    <a:pt x="1116718" y="268815"/>
                  </a:cubicBezTo>
                  <a:cubicBezTo>
                    <a:pt x="1116545" y="268190"/>
                    <a:pt x="1116545" y="267529"/>
                    <a:pt x="1116718" y="266904"/>
                  </a:cubicBezTo>
                  <a:lnTo>
                    <a:pt x="1134639" y="229389"/>
                  </a:lnTo>
                  <a:lnTo>
                    <a:pt x="1137268" y="201432"/>
                  </a:lnTo>
                  <a:lnTo>
                    <a:pt x="1107280" y="201432"/>
                  </a:lnTo>
                  <a:cubicBezTo>
                    <a:pt x="1106151" y="201340"/>
                    <a:pt x="1105132" y="200720"/>
                    <a:pt x="1104532" y="199760"/>
                  </a:cubicBezTo>
                  <a:cubicBezTo>
                    <a:pt x="1103930" y="198769"/>
                    <a:pt x="1103930" y="197525"/>
                    <a:pt x="1104532" y="196534"/>
                  </a:cubicBezTo>
                  <a:lnTo>
                    <a:pt x="1126874" y="168338"/>
                  </a:lnTo>
                  <a:lnTo>
                    <a:pt x="1122692" y="150178"/>
                  </a:lnTo>
                  <a:lnTo>
                    <a:pt x="1088642" y="147789"/>
                  </a:lnTo>
                  <a:lnTo>
                    <a:pt x="1072035" y="165710"/>
                  </a:lnTo>
                  <a:lnTo>
                    <a:pt x="1053636" y="199043"/>
                  </a:lnTo>
                  <a:lnTo>
                    <a:pt x="1060685" y="235602"/>
                  </a:lnTo>
                  <a:cubicBezTo>
                    <a:pt x="1060786" y="236444"/>
                    <a:pt x="1060573" y="237295"/>
                    <a:pt x="1060088" y="237991"/>
                  </a:cubicBezTo>
                  <a:lnTo>
                    <a:pt x="1026396" y="279807"/>
                  </a:lnTo>
                  <a:cubicBezTo>
                    <a:pt x="1025770" y="280613"/>
                    <a:pt x="1024787" y="281059"/>
                    <a:pt x="1023768" y="281002"/>
                  </a:cubicBezTo>
                  <a:cubicBezTo>
                    <a:pt x="1022780" y="280866"/>
                    <a:pt x="1021903" y="280296"/>
                    <a:pt x="1021378" y="279448"/>
                  </a:cubicBezTo>
                  <a:lnTo>
                    <a:pt x="998798" y="237991"/>
                  </a:lnTo>
                  <a:cubicBezTo>
                    <a:pt x="998561" y="237335"/>
                    <a:pt x="998561" y="236616"/>
                    <a:pt x="998798" y="235960"/>
                  </a:cubicBezTo>
                  <a:lnTo>
                    <a:pt x="1019825" y="147430"/>
                  </a:lnTo>
                  <a:cubicBezTo>
                    <a:pt x="1020055" y="146539"/>
                    <a:pt x="1020667" y="145795"/>
                    <a:pt x="1021498" y="145399"/>
                  </a:cubicBezTo>
                  <a:lnTo>
                    <a:pt x="1083983" y="116726"/>
                  </a:lnTo>
                  <a:lnTo>
                    <a:pt x="1065106" y="102867"/>
                  </a:lnTo>
                  <a:lnTo>
                    <a:pt x="1019467" y="105137"/>
                  </a:lnTo>
                  <a:cubicBezTo>
                    <a:pt x="1018416" y="105215"/>
                    <a:pt x="1017407" y="104710"/>
                    <a:pt x="1016839" y="103822"/>
                  </a:cubicBezTo>
                  <a:lnTo>
                    <a:pt x="1004055" y="84946"/>
                  </a:lnTo>
                  <a:lnTo>
                    <a:pt x="989360" y="88769"/>
                  </a:lnTo>
                  <a:lnTo>
                    <a:pt x="946588" y="120668"/>
                  </a:lnTo>
                  <a:cubicBezTo>
                    <a:pt x="945933" y="121145"/>
                    <a:pt x="945123" y="121358"/>
                    <a:pt x="944318" y="121265"/>
                  </a:cubicBezTo>
                  <a:lnTo>
                    <a:pt x="900949" y="114336"/>
                  </a:lnTo>
                  <a:lnTo>
                    <a:pt x="899516" y="113739"/>
                  </a:lnTo>
                  <a:lnTo>
                    <a:pt x="890913" y="106809"/>
                  </a:lnTo>
                  <a:cubicBezTo>
                    <a:pt x="890239" y="106247"/>
                    <a:pt x="889846" y="105417"/>
                    <a:pt x="889838" y="104539"/>
                  </a:cubicBezTo>
                  <a:cubicBezTo>
                    <a:pt x="889809" y="103620"/>
                    <a:pt x="890206" y="102738"/>
                    <a:pt x="890913" y="102150"/>
                  </a:cubicBezTo>
                  <a:lnTo>
                    <a:pt x="955549" y="49223"/>
                  </a:lnTo>
                  <a:lnTo>
                    <a:pt x="919707" y="38590"/>
                  </a:lnTo>
                  <a:lnTo>
                    <a:pt x="899874" y="52807"/>
                  </a:lnTo>
                  <a:cubicBezTo>
                    <a:pt x="898800" y="53566"/>
                    <a:pt x="897364" y="53566"/>
                    <a:pt x="896290" y="52807"/>
                  </a:cubicBezTo>
                  <a:lnTo>
                    <a:pt x="867736" y="32377"/>
                  </a:lnTo>
                  <a:lnTo>
                    <a:pt x="814690" y="19594"/>
                  </a:lnTo>
                  <a:cubicBezTo>
                    <a:pt x="813850" y="19333"/>
                    <a:pt x="813130" y="18783"/>
                    <a:pt x="812659" y="18040"/>
                  </a:cubicBezTo>
                  <a:lnTo>
                    <a:pt x="803578" y="0"/>
                  </a:lnTo>
                  <a:lnTo>
                    <a:pt x="784582" y="18757"/>
                  </a:lnTo>
                  <a:cubicBezTo>
                    <a:pt x="784026" y="19357"/>
                    <a:pt x="783249" y="19702"/>
                    <a:pt x="782432" y="19713"/>
                  </a:cubicBezTo>
                  <a:lnTo>
                    <a:pt x="54480" y="19713"/>
                  </a:lnTo>
                  <a:lnTo>
                    <a:pt x="65710" y="46475"/>
                  </a:lnTo>
                  <a:cubicBezTo>
                    <a:pt x="65886" y="47060"/>
                    <a:pt x="65886" y="47683"/>
                    <a:pt x="65710" y="48267"/>
                  </a:cubicBezTo>
                  <a:lnTo>
                    <a:pt x="60334" y="74074"/>
                  </a:lnTo>
                  <a:cubicBezTo>
                    <a:pt x="60123" y="75105"/>
                    <a:pt x="59403" y="75960"/>
                    <a:pt x="58423" y="76344"/>
                  </a:cubicBezTo>
                  <a:lnTo>
                    <a:pt x="39785" y="82915"/>
                  </a:lnTo>
                  <a:cubicBezTo>
                    <a:pt x="38935" y="83406"/>
                    <a:pt x="37887" y="83406"/>
                    <a:pt x="37037" y="82915"/>
                  </a:cubicBezTo>
                  <a:cubicBezTo>
                    <a:pt x="36221" y="82338"/>
                    <a:pt x="35732" y="81405"/>
                    <a:pt x="35723" y="80406"/>
                  </a:cubicBezTo>
                  <a:lnTo>
                    <a:pt x="36798" y="52210"/>
                  </a:lnTo>
                  <a:lnTo>
                    <a:pt x="16965" y="55077"/>
                  </a:lnTo>
                  <a:cubicBezTo>
                    <a:pt x="16462" y="55250"/>
                    <a:pt x="15915" y="55250"/>
                    <a:pt x="15412" y="55077"/>
                  </a:cubicBezTo>
                  <a:lnTo>
                    <a:pt x="0" y="48745"/>
                  </a:lnTo>
                  <a:lnTo>
                    <a:pt x="13023" y="86977"/>
                  </a:lnTo>
                  <a:cubicBezTo>
                    <a:pt x="13081" y="87293"/>
                    <a:pt x="13081" y="87617"/>
                    <a:pt x="13023" y="87932"/>
                  </a:cubicBezTo>
                  <a:lnTo>
                    <a:pt x="11708" y="195459"/>
                  </a:lnTo>
                  <a:lnTo>
                    <a:pt x="1314" y="234646"/>
                  </a:lnTo>
                  <a:lnTo>
                    <a:pt x="11111" y="264514"/>
                  </a:lnTo>
                  <a:lnTo>
                    <a:pt x="14337" y="306808"/>
                  </a:lnTo>
                  <a:cubicBezTo>
                    <a:pt x="14577" y="307339"/>
                    <a:pt x="14577" y="307949"/>
                    <a:pt x="14337" y="308480"/>
                  </a:cubicBezTo>
                  <a:lnTo>
                    <a:pt x="6691" y="321264"/>
                  </a:lnTo>
                  <a:lnTo>
                    <a:pt x="21027" y="341455"/>
                  </a:lnTo>
                  <a:cubicBezTo>
                    <a:pt x="21131" y="341927"/>
                    <a:pt x="21131" y="342417"/>
                    <a:pt x="21027" y="342889"/>
                  </a:cubicBezTo>
                  <a:lnTo>
                    <a:pt x="24134" y="372040"/>
                  </a:lnTo>
                  <a:lnTo>
                    <a:pt x="73835" y="458659"/>
                  </a:lnTo>
                  <a:lnTo>
                    <a:pt x="101314" y="494501"/>
                  </a:lnTo>
                  <a:cubicBezTo>
                    <a:pt x="101335" y="494819"/>
                    <a:pt x="101335" y="495138"/>
                    <a:pt x="101314" y="495456"/>
                  </a:cubicBezTo>
                  <a:lnTo>
                    <a:pt x="107168" y="515408"/>
                  </a:lnTo>
                  <a:lnTo>
                    <a:pt x="162364" y="532015"/>
                  </a:lnTo>
                  <a:cubicBezTo>
                    <a:pt x="162844" y="532222"/>
                    <a:pt x="163288" y="532505"/>
                    <a:pt x="163679" y="532852"/>
                  </a:cubicBezTo>
                  <a:lnTo>
                    <a:pt x="195578" y="566662"/>
                  </a:lnTo>
                  <a:lnTo>
                    <a:pt x="267860" y="566662"/>
                  </a:lnTo>
                  <a:cubicBezTo>
                    <a:pt x="269509" y="566662"/>
                    <a:pt x="270846" y="568000"/>
                    <a:pt x="270846" y="569649"/>
                  </a:cubicBezTo>
                  <a:lnTo>
                    <a:pt x="270846" y="581597"/>
                  </a:lnTo>
                  <a:lnTo>
                    <a:pt x="366425" y="617439"/>
                  </a:lnTo>
                  <a:lnTo>
                    <a:pt x="435122" y="617439"/>
                  </a:lnTo>
                  <a:lnTo>
                    <a:pt x="435122" y="602385"/>
                  </a:lnTo>
                  <a:cubicBezTo>
                    <a:pt x="435122" y="600735"/>
                    <a:pt x="436460" y="599398"/>
                    <a:pt x="438109" y="599398"/>
                  </a:cubicBezTo>
                  <a:lnTo>
                    <a:pt x="490439" y="599398"/>
                  </a:lnTo>
                  <a:cubicBezTo>
                    <a:pt x="491559" y="599418"/>
                    <a:pt x="492574" y="600064"/>
                    <a:pt x="493067" y="601071"/>
                  </a:cubicBezTo>
                  <a:lnTo>
                    <a:pt x="501789" y="617558"/>
                  </a:lnTo>
                  <a:lnTo>
                    <a:pt x="542648" y="655431"/>
                  </a:lnTo>
                  <a:cubicBezTo>
                    <a:pt x="543248" y="655987"/>
                    <a:pt x="543593" y="656765"/>
                    <a:pt x="543604" y="657582"/>
                  </a:cubicBezTo>
                  <a:lnTo>
                    <a:pt x="543604" y="674069"/>
                  </a:lnTo>
                  <a:lnTo>
                    <a:pt x="575384" y="699159"/>
                  </a:lnTo>
                  <a:lnTo>
                    <a:pt x="594141" y="669410"/>
                  </a:lnTo>
                  <a:cubicBezTo>
                    <a:pt x="594767" y="668571"/>
                    <a:pt x="595727" y="668048"/>
                    <a:pt x="596770" y="667976"/>
                  </a:cubicBezTo>
                  <a:lnTo>
                    <a:pt x="629625" y="668812"/>
                  </a:lnTo>
                  <a:cubicBezTo>
                    <a:pt x="630730" y="668882"/>
                    <a:pt x="631722" y="669513"/>
                    <a:pt x="632254" y="670485"/>
                  </a:cubicBezTo>
                  <a:lnTo>
                    <a:pt x="656746" y="719708"/>
                  </a:lnTo>
                  <a:lnTo>
                    <a:pt x="679326" y="733208"/>
                  </a:lnTo>
                  <a:cubicBezTo>
                    <a:pt x="680049" y="733618"/>
                    <a:pt x="680569" y="734311"/>
                    <a:pt x="680760" y="735120"/>
                  </a:cubicBezTo>
                  <a:lnTo>
                    <a:pt x="688645" y="775622"/>
                  </a:lnTo>
                  <a:lnTo>
                    <a:pt x="720186" y="787569"/>
                  </a:lnTo>
                  <a:lnTo>
                    <a:pt x="740138" y="787569"/>
                  </a:lnTo>
                  <a:lnTo>
                    <a:pt x="734045" y="751727"/>
                  </a:lnTo>
                  <a:cubicBezTo>
                    <a:pt x="734214" y="751327"/>
                    <a:pt x="734507" y="750992"/>
                    <a:pt x="734881" y="75077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43" name="Полилиния: фигура 2466">
              <a:extLst>
                <a:ext uri="{FF2B5EF4-FFF2-40B4-BE49-F238E27FC236}">
                  <a16:creationId xmlns:a16="http://schemas.microsoft.com/office/drawing/2014/main" id="{18A4A932-F199-4CCA-8EF5-43652426A795}"/>
                </a:ext>
              </a:extLst>
            </p:cNvPr>
            <p:cNvSpPr/>
            <p:nvPr/>
          </p:nvSpPr>
          <p:spPr>
            <a:xfrm>
              <a:off x="814556" y="1366836"/>
              <a:ext cx="11947" cy="11947"/>
            </a:xfrm>
            <a:custGeom>
              <a:avLst/>
              <a:gdLst/>
              <a:ahLst/>
              <a:cxnLst/>
              <a:rect l="l" t="t" r="r" b="b"/>
              <a:pathLst>
                <a:path w="11947" h="11947"/>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44" name="Полилиния: фигура 2467">
              <a:extLst>
                <a:ext uri="{FF2B5EF4-FFF2-40B4-BE49-F238E27FC236}">
                  <a16:creationId xmlns:a16="http://schemas.microsoft.com/office/drawing/2014/main" id="{8C9AEECA-8C2F-44A5-9F7C-EC2532D637F9}"/>
                </a:ext>
              </a:extLst>
            </p:cNvPr>
            <p:cNvSpPr/>
            <p:nvPr/>
          </p:nvSpPr>
          <p:spPr>
            <a:xfrm>
              <a:off x="2932222" y="3180084"/>
              <a:ext cx="35483" cy="10633"/>
            </a:xfrm>
            <a:custGeom>
              <a:avLst/>
              <a:gdLst>
                <a:gd name="connsiteX0" fmla="*/ 35484 w 35483"/>
                <a:gd name="connsiteY0" fmla="*/ 10633 h 10633"/>
                <a:gd name="connsiteX1" fmla="*/ 0 w 35483"/>
                <a:gd name="connsiteY1" fmla="*/ 0 h 10633"/>
                <a:gd name="connsiteX2" fmla="*/ 35484 w 35483"/>
                <a:gd name="connsiteY2" fmla="*/ 10633 h 10633"/>
                <a:gd name="connsiteX3" fmla="*/ 35484 w 35483"/>
                <a:gd name="connsiteY3" fmla="*/ 10633 h 10633"/>
              </a:gdLst>
              <a:ahLst/>
              <a:cxnLst>
                <a:cxn ang="0">
                  <a:pos x="connsiteX0" y="connsiteY0"/>
                </a:cxn>
                <a:cxn ang="0">
                  <a:pos x="connsiteX1" y="connsiteY1"/>
                </a:cxn>
                <a:cxn ang="0">
                  <a:pos x="connsiteX2" y="connsiteY2"/>
                </a:cxn>
                <a:cxn ang="0">
                  <a:pos x="connsiteX3" y="connsiteY3"/>
                </a:cxn>
              </a:cxnLst>
              <a:rect l="l" t="t" r="r" b="b"/>
              <a:pathLst>
                <a:path w="35483" h="10633">
                  <a:moveTo>
                    <a:pt x="35484" y="10633"/>
                  </a:moveTo>
                  <a:lnTo>
                    <a:pt x="0" y="0"/>
                  </a:lnTo>
                  <a:lnTo>
                    <a:pt x="35484" y="10633"/>
                  </a:lnTo>
                  <a:lnTo>
                    <a:pt x="35484" y="106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45" name="Полилиния: фигура 2468">
              <a:extLst>
                <a:ext uri="{FF2B5EF4-FFF2-40B4-BE49-F238E27FC236}">
                  <a16:creationId xmlns:a16="http://schemas.microsoft.com/office/drawing/2014/main" id="{139EA5B8-30D7-48A4-910F-6EF0063C8305}"/>
                </a:ext>
              </a:extLst>
            </p:cNvPr>
            <p:cNvSpPr/>
            <p:nvPr/>
          </p:nvSpPr>
          <p:spPr>
            <a:xfrm>
              <a:off x="3129951" y="3411265"/>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46" name="Полилиния: фигура 2469">
              <a:extLst>
                <a:ext uri="{FF2B5EF4-FFF2-40B4-BE49-F238E27FC236}">
                  <a16:creationId xmlns:a16="http://schemas.microsoft.com/office/drawing/2014/main" id="{57E74FD8-46E4-4027-AD21-BF7CE165E67C}"/>
                </a:ext>
              </a:extLst>
            </p:cNvPr>
            <p:cNvSpPr/>
            <p:nvPr/>
          </p:nvSpPr>
          <p:spPr>
            <a:xfrm>
              <a:off x="5704245" y="2871365"/>
              <a:ext cx="29032" cy="36678"/>
            </a:xfrm>
            <a:custGeom>
              <a:avLst/>
              <a:gdLst>
                <a:gd name="connsiteX0" fmla="*/ 21625 w 29032"/>
                <a:gd name="connsiteY0" fmla="*/ 0 h 36678"/>
                <a:gd name="connsiteX1" fmla="*/ 14934 w 29032"/>
                <a:gd name="connsiteY1" fmla="*/ 11947 h 36678"/>
                <a:gd name="connsiteX2" fmla="*/ 12784 w 29032"/>
                <a:gd name="connsiteY2" fmla="*/ 13381 h 36678"/>
                <a:gd name="connsiteX3" fmla="*/ 0 w 29032"/>
                <a:gd name="connsiteY3" fmla="*/ 15412 h 36678"/>
                <a:gd name="connsiteX4" fmla="*/ 17085 w 29032"/>
                <a:gd name="connsiteY4" fmla="*/ 36678 h 36678"/>
                <a:gd name="connsiteX5" fmla="*/ 29032 w 29032"/>
                <a:gd name="connsiteY5" fmla="*/ 10872 h 3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32" h="36678">
                  <a:moveTo>
                    <a:pt x="21625" y="0"/>
                  </a:moveTo>
                  <a:lnTo>
                    <a:pt x="14934" y="11947"/>
                  </a:lnTo>
                  <a:cubicBezTo>
                    <a:pt x="14438" y="12694"/>
                    <a:pt x="13664" y="13211"/>
                    <a:pt x="12784" y="13381"/>
                  </a:cubicBezTo>
                  <a:lnTo>
                    <a:pt x="0" y="15412"/>
                  </a:lnTo>
                  <a:lnTo>
                    <a:pt x="17085" y="36678"/>
                  </a:lnTo>
                  <a:lnTo>
                    <a:pt x="29032" y="1087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50" name="Полилиния: фигура 2470">
              <a:extLst>
                <a:ext uri="{FF2B5EF4-FFF2-40B4-BE49-F238E27FC236}">
                  <a16:creationId xmlns:a16="http://schemas.microsoft.com/office/drawing/2014/main" id="{804BE31F-25E9-456A-9FB6-DF70B1C2BC09}"/>
                </a:ext>
              </a:extLst>
            </p:cNvPr>
            <p:cNvSpPr/>
            <p:nvPr/>
          </p:nvSpPr>
          <p:spPr>
            <a:xfrm>
              <a:off x="5547137" y="2561212"/>
              <a:ext cx="21744" cy="18279"/>
            </a:xfrm>
            <a:custGeom>
              <a:avLst/>
              <a:gdLst>
                <a:gd name="connsiteX0" fmla="*/ 0 w 21744"/>
                <a:gd name="connsiteY0" fmla="*/ 9080 h 18279"/>
                <a:gd name="connsiteX1" fmla="*/ 15771 w 21744"/>
                <a:gd name="connsiteY1" fmla="*/ 18279 h 18279"/>
                <a:gd name="connsiteX2" fmla="*/ 21744 w 21744"/>
                <a:gd name="connsiteY2" fmla="*/ 0 h 18279"/>
                <a:gd name="connsiteX3" fmla="*/ 0 w 21744"/>
                <a:gd name="connsiteY3" fmla="*/ 9080 h 18279"/>
              </a:gdLst>
              <a:ahLst/>
              <a:cxnLst>
                <a:cxn ang="0">
                  <a:pos x="connsiteX0" y="connsiteY0"/>
                </a:cxn>
                <a:cxn ang="0">
                  <a:pos x="connsiteX1" y="connsiteY1"/>
                </a:cxn>
                <a:cxn ang="0">
                  <a:pos x="connsiteX2" y="connsiteY2"/>
                </a:cxn>
                <a:cxn ang="0">
                  <a:pos x="connsiteX3" y="connsiteY3"/>
                </a:cxn>
              </a:cxnLst>
              <a:rect l="l" t="t" r="r" b="b"/>
              <a:pathLst>
                <a:path w="21744" h="18279">
                  <a:moveTo>
                    <a:pt x="0" y="9080"/>
                  </a:moveTo>
                  <a:lnTo>
                    <a:pt x="15771" y="18279"/>
                  </a:lnTo>
                  <a:lnTo>
                    <a:pt x="21744" y="0"/>
                  </a:lnTo>
                  <a:lnTo>
                    <a:pt x="0" y="90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51" name="Полилиния: фигура 2471">
              <a:extLst>
                <a:ext uri="{FF2B5EF4-FFF2-40B4-BE49-F238E27FC236}">
                  <a16:creationId xmlns:a16="http://schemas.microsoft.com/office/drawing/2014/main" id="{7EC80880-0652-43D0-991E-DD03A815DE04}"/>
                </a:ext>
              </a:extLst>
            </p:cNvPr>
            <p:cNvSpPr/>
            <p:nvPr/>
          </p:nvSpPr>
          <p:spPr>
            <a:xfrm>
              <a:off x="6005676" y="2165396"/>
              <a:ext cx="27239" cy="24372"/>
            </a:xfrm>
            <a:custGeom>
              <a:avLst/>
              <a:gdLst>
                <a:gd name="connsiteX0" fmla="*/ 21027 w 27239"/>
                <a:gd name="connsiteY0" fmla="*/ 24373 h 24372"/>
                <a:gd name="connsiteX1" fmla="*/ 27240 w 27239"/>
                <a:gd name="connsiteY1" fmla="*/ 0 h 24372"/>
                <a:gd name="connsiteX2" fmla="*/ 0 w 27239"/>
                <a:gd name="connsiteY2" fmla="*/ 12306 h 24372"/>
                <a:gd name="connsiteX3" fmla="*/ 21027 w 27239"/>
                <a:gd name="connsiteY3" fmla="*/ 24373 h 24372"/>
              </a:gdLst>
              <a:ahLst/>
              <a:cxnLst>
                <a:cxn ang="0">
                  <a:pos x="connsiteX0" y="connsiteY0"/>
                </a:cxn>
                <a:cxn ang="0">
                  <a:pos x="connsiteX1" y="connsiteY1"/>
                </a:cxn>
                <a:cxn ang="0">
                  <a:pos x="connsiteX2" y="connsiteY2"/>
                </a:cxn>
                <a:cxn ang="0">
                  <a:pos x="connsiteX3" y="connsiteY3"/>
                </a:cxn>
              </a:cxnLst>
              <a:rect l="l" t="t" r="r" b="b"/>
              <a:pathLst>
                <a:path w="27239" h="24372">
                  <a:moveTo>
                    <a:pt x="21027" y="24373"/>
                  </a:moveTo>
                  <a:lnTo>
                    <a:pt x="27240" y="0"/>
                  </a:lnTo>
                  <a:lnTo>
                    <a:pt x="0" y="12306"/>
                  </a:lnTo>
                  <a:lnTo>
                    <a:pt x="21027" y="243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52" name="Полилиния: фигура 2472">
              <a:extLst>
                <a:ext uri="{FF2B5EF4-FFF2-40B4-BE49-F238E27FC236}">
                  <a16:creationId xmlns:a16="http://schemas.microsoft.com/office/drawing/2014/main" id="{A0A20FCF-C138-4F1C-9706-A28C7BC0BF92}"/>
                </a:ext>
              </a:extLst>
            </p:cNvPr>
            <p:cNvSpPr/>
            <p:nvPr/>
          </p:nvSpPr>
          <p:spPr>
            <a:xfrm>
              <a:off x="5901496" y="2789286"/>
              <a:ext cx="24611" cy="45399"/>
            </a:xfrm>
            <a:custGeom>
              <a:avLst/>
              <a:gdLst>
                <a:gd name="connsiteX0" fmla="*/ 4062 w 24611"/>
                <a:gd name="connsiteY0" fmla="*/ 7646 h 45399"/>
                <a:gd name="connsiteX1" fmla="*/ 0 w 24611"/>
                <a:gd name="connsiteY1" fmla="*/ 45400 h 45399"/>
                <a:gd name="connsiteX2" fmla="*/ 16368 w 24611"/>
                <a:gd name="connsiteY2" fmla="*/ 28076 h 45399"/>
                <a:gd name="connsiteX3" fmla="*/ 16368 w 24611"/>
                <a:gd name="connsiteY3" fmla="*/ 15412 h 45399"/>
                <a:gd name="connsiteX4" fmla="*/ 16368 w 24611"/>
                <a:gd name="connsiteY4" fmla="*/ 13859 h 45399"/>
                <a:gd name="connsiteX5" fmla="*/ 24612 w 24611"/>
                <a:gd name="connsiteY5" fmla="*/ 0 h 4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1" h="45399">
                  <a:moveTo>
                    <a:pt x="4062" y="7646"/>
                  </a:moveTo>
                  <a:lnTo>
                    <a:pt x="0" y="45400"/>
                  </a:lnTo>
                  <a:lnTo>
                    <a:pt x="16368" y="28076"/>
                  </a:lnTo>
                  <a:lnTo>
                    <a:pt x="16368" y="15412"/>
                  </a:lnTo>
                  <a:cubicBezTo>
                    <a:pt x="16211" y="14906"/>
                    <a:pt x="16211" y="14365"/>
                    <a:pt x="16368" y="13859"/>
                  </a:cubicBezTo>
                  <a:lnTo>
                    <a:pt x="2461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53" name="Полилиния: фигура 2473">
              <a:extLst>
                <a:ext uri="{FF2B5EF4-FFF2-40B4-BE49-F238E27FC236}">
                  <a16:creationId xmlns:a16="http://schemas.microsoft.com/office/drawing/2014/main" id="{186BEDBE-95A0-42ED-9E50-98C10AB7EB08}"/>
                </a:ext>
              </a:extLst>
            </p:cNvPr>
            <p:cNvSpPr/>
            <p:nvPr/>
          </p:nvSpPr>
          <p:spPr>
            <a:xfrm>
              <a:off x="6716065" y="2266351"/>
              <a:ext cx="47430" cy="24014"/>
            </a:xfrm>
            <a:custGeom>
              <a:avLst/>
              <a:gdLst>
                <a:gd name="connsiteX0" fmla="*/ 11828 w 47430"/>
                <a:gd name="connsiteY0" fmla="*/ 0 h 24014"/>
                <a:gd name="connsiteX1" fmla="*/ 0 w 47430"/>
                <a:gd name="connsiteY1" fmla="*/ 15651 h 24014"/>
                <a:gd name="connsiteX2" fmla="*/ 23895 w 47430"/>
                <a:gd name="connsiteY2" fmla="*/ 24014 h 24014"/>
                <a:gd name="connsiteX3" fmla="*/ 47431 w 47430"/>
                <a:gd name="connsiteY3" fmla="*/ 6690 h 24014"/>
                <a:gd name="connsiteX4" fmla="*/ 11828 w 47430"/>
                <a:gd name="connsiteY4" fmla="*/ 0 h 2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0" h="24014">
                  <a:moveTo>
                    <a:pt x="11828" y="0"/>
                  </a:moveTo>
                  <a:lnTo>
                    <a:pt x="0" y="15651"/>
                  </a:lnTo>
                  <a:lnTo>
                    <a:pt x="23895" y="24014"/>
                  </a:lnTo>
                  <a:lnTo>
                    <a:pt x="47431" y="6690"/>
                  </a:lnTo>
                  <a:lnTo>
                    <a:pt x="1182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54" name="Полилиния: фигура 2474">
              <a:extLst>
                <a:ext uri="{FF2B5EF4-FFF2-40B4-BE49-F238E27FC236}">
                  <a16:creationId xmlns:a16="http://schemas.microsoft.com/office/drawing/2014/main" id="{7EC29442-4DC1-471F-A6E3-A8BCBEBE68C2}"/>
                </a:ext>
              </a:extLst>
            </p:cNvPr>
            <p:cNvSpPr/>
            <p:nvPr/>
          </p:nvSpPr>
          <p:spPr>
            <a:xfrm>
              <a:off x="6804595" y="1832065"/>
              <a:ext cx="467858" cy="361885"/>
            </a:xfrm>
            <a:custGeom>
              <a:avLst/>
              <a:gdLst>
                <a:gd name="connsiteX0" fmla="*/ 65472 w 467858"/>
                <a:gd name="connsiteY0" fmla="*/ 314813 h 361885"/>
                <a:gd name="connsiteX1" fmla="*/ 68578 w 467858"/>
                <a:gd name="connsiteY1" fmla="*/ 316485 h 361885"/>
                <a:gd name="connsiteX2" fmla="*/ 77658 w 467858"/>
                <a:gd name="connsiteY2" fmla="*/ 336318 h 361885"/>
                <a:gd name="connsiteX3" fmla="*/ 76821 w 467858"/>
                <a:gd name="connsiteY3" fmla="*/ 339902 h 361885"/>
                <a:gd name="connsiteX4" fmla="*/ 60215 w 467858"/>
                <a:gd name="connsiteY4" fmla="*/ 353880 h 361885"/>
                <a:gd name="connsiteX5" fmla="*/ 88888 w 467858"/>
                <a:gd name="connsiteY5" fmla="*/ 361885 h 361885"/>
                <a:gd name="connsiteX6" fmla="*/ 106212 w 467858"/>
                <a:gd name="connsiteY6" fmla="*/ 356270 h 361885"/>
                <a:gd name="connsiteX7" fmla="*/ 107168 w 467858"/>
                <a:gd name="connsiteY7" fmla="*/ 356270 h 361885"/>
                <a:gd name="connsiteX8" fmla="*/ 157944 w 467858"/>
                <a:gd name="connsiteY8" fmla="*/ 356987 h 361885"/>
                <a:gd name="connsiteX9" fmla="*/ 127598 w 467858"/>
                <a:gd name="connsiteY9" fmla="*/ 335243 h 361885"/>
                <a:gd name="connsiteX10" fmla="*/ 126642 w 467858"/>
                <a:gd name="connsiteY10" fmla="*/ 334048 h 361885"/>
                <a:gd name="connsiteX11" fmla="*/ 96176 w 467858"/>
                <a:gd name="connsiteY11" fmla="*/ 260691 h 361885"/>
                <a:gd name="connsiteX12" fmla="*/ 97132 w 467858"/>
                <a:gd name="connsiteY12" fmla="*/ 257226 h 361885"/>
                <a:gd name="connsiteX13" fmla="*/ 126762 w 467858"/>
                <a:gd name="connsiteY13" fmla="*/ 233332 h 361885"/>
                <a:gd name="connsiteX14" fmla="*/ 104061 w 467858"/>
                <a:gd name="connsiteY14" fmla="*/ 215769 h 361885"/>
                <a:gd name="connsiteX15" fmla="*/ 102866 w 467858"/>
                <a:gd name="connsiteY15" fmla="*/ 213380 h 361885"/>
                <a:gd name="connsiteX16" fmla="*/ 104061 w 467858"/>
                <a:gd name="connsiteY16" fmla="*/ 211110 h 361885"/>
                <a:gd name="connsiteX17" fmla="*/ 118398 w 467858"/>
                <a:gd name="connsiteY17" fmla="*/ 199999 h 361885"/>
                <a:gd name="connsiteX18" fmla="*/ 120788 w 467858"/>
                <a:gd name="connsiteY18" fmla="*/ 199999 h 361885"/>
                <a:gd name="connsiteX19" fmla="*/ 148984 w 467858"/>
                <a:gd name="connsiteY19" fmla="*/ 204539 h 361885"/>
                <a:gd name="connsiteX20" fmla="*/ 160931 w 467858"/>
                <a:gd name="connsiteY20" fmla="*/ 189365 h 361885"/>
                <a:gd name="connsiteX21" fmla="*/ 148147 w 467858"/>
                <a:gd name="connsiteY21" fmla="*/ 178971 h 361885"/>
                <a:gd name="connsiteX22" fmla="*/ 147191 w 467858"/>
                <a:gd name="connsiteY22" fmla="*/ 175865 h 361885"/>
                <a:gd name="connsiteX23" fmla="*/ 149461 w 467858"/>
                <a:gd name="connsiteY23" fmla="*/ 173714 h 361885"/>
                <a:gd name="connsiteX24" fmla="*/ 180047 w 467858"/>
                <a:gd name="connsiteY24" fmla="*/ 167263 h 361885"/>
                <a:gd name="connsiteX25" fmla="*/ 179210 w 467858"/>
                <a:gd name="connsiteY25" fmla="*/ 136558 h 361885"/>
                <a:gd name="connsiteX26" fmla="*/ 181003 w 467858"/>
                <a:gd name="connsiteY26" fmla="*/ 133691 h 361885"/>
                <a:gd name="connsiteX27" fmla="*/ 206450 w 467858"/>
                <a:gd name="connsiteY27" fmla="*/ 122938 h 361885"/>
                <a:gd name="connsiteX28" fmla="*/ 209079 w 467858"/>
                <a:gd name="connsiteY28" fmla="*/ 122938 h 361885"/>
                <a:gd name="connsiteX29" fmla="*/ 224730 w 467858"/>
                <a:gd name="connsiteY29" fmla="*/ 131660 h 361885"/>
                <a:gd name="connsiteX30" fmla="*/ 236677 w 467858"/>
                <a:gd name="connsiteY30" fmla="*/ 123058 h 361885"/>
                <a:gd name="connsiteX31" fmla="*/ 227119 w 467858"/>
                <a:gd name="connsiteY31" fmla="*/ 112783 h 361885"/>
                <a:gd name="connsiteX32" fmla="*/ 226402 w 467858"/>
                <a:gd name="connsiteY32" fmla="*/ 110274 h 361885"/>
                <a:gd name="connsiteX33" fmla="*/ 227956 w 467858"/>
                <a:gd name="connsiteY33" fmla="*/ 108124 h 361885"/>
                <a:gd name="connsiteX34" fmla="*/ 264754 w 467858"/>
                <a:gd name="connsiteY34" fmla="*/ 88649 h 361885"/>
                <a:gd name="connsiteX35" fmla="*/ 369770 w 467858"/>
                <a:gd name="connsiteY35" fmla="*/ 61170 h 361885"/>
                <a:gd name="connsiteX36" fmla="*/ 381718 w 467858"/>
                <a:gd name="connsiteY36" fmla="*/ 53405 h 361885"/>
                <a:gd name="connsiteX37" fmla="*/ 382554 w 467858"/>
                <a:gd name="connsiteY37" fmla="*/ 53405 h 361885"/>
                <a:gd name="connsiteX38" fmla="*/ 455911 w 467858"/>
                <a:gd name="connsiteY38" fmla="*/ 33453 h 361885"/>
                <a:gd name="connsiteX39" fmla="*/ 467858 w 467858"/>
                <a:gd name="connsiteY39" fmla="*/ 15890 h 361885"/>
                <a:gd name="connsiteX40" fmla="*/ 460690 w 467858"/>
                <a:gd name="connsiteY40" fmla="*/ 0 h 361885"/>
                <a:gd name="connsiteX41" fmla="*/ 422936 w 467858"/>
                <a:gd name="connsiteY41" fmla="*/ 0 h 361885"/>
                <a:gd name="connsiteX42" fmla="*/ 396532 w 467858"/>
                <a:gd name="connsiteY42" fmla="*/ 23895 h 361885"/>
                <a:gd name="connsiteX43" fmla="*/ 395218 w 467858"/>
                <a:gd name="connsiteY43" fmla="*/ 24612 h 361885"/>
                <a:gd name="connsiteX44" fmla="*/ 299640 w 467858"/>
                <a:gd name="connsiteY44" fmla="*/ 45041 h 361885"/>
                <a:gd name="connsiteX45" fmla="*/ 298684 w 467858"/>
                <a:gd name="connsiteY45" fmla="*/ 45041 h 361885"/>
                <a:gd name="connsiteX46" fmla="*/ 260930 w 467858"/>
                <a:gd name="connsiteY46" fmla="*/ 40263 h 361885"/>
                <a:gd name="connsiteX47" fmla="*/ 241456 w 467858"/>
                <a:gd name="connsiteY47" fmla="*/ 56033 h 361885"/>
                <a:gd name="connsiteX48" fmla="*/ 240381 w 467858"/>
                <a:gd name="connsiteY48" fmla="*/ 56630 h 361885"/>
                <a:gd name="connsiteX49" fmla="*/ 178374 w 467858"/>
                <a:gd name="connsiteY49" fmla="*/ 74790 h 361885"/>
                <a:gd name="connsiteX50" fmla="*/ 172042 w 467858"/>
                <a:gd name="connsiteY50" fmla="*/ 93787 h 361885"/>
                <a:gd name="connsiteX51" fmla="*/ 170728 w 467858"/>
                <a:gd name="connsiteY51" fmla="*/ 95459 h 361885"/>
                <a:gd name="connsiteX52" fmla="*/ 122938 w 467858"/>
                <a:gd name="connsiteY52" fmla="*/ 122938 h 361885"/>
                <a:gd name="connsiteX53" fmla="*/ 144205 w 467858"/>
                <a:gd name="connsiteY53" fmla="*/ 133332 h 361885"/>
                <a:gd name="connsiteX54" fmla="*/ 145758 w 467858"/>
                <a:gd name="connsiteY54" fmla="*/ 135483 h 361885"/>
                <a:gd name="connsiteX55" fmla="*/ 145161 w 467858"/>
                <a:gd name="connsiteY55" fmla="*/ 137992 h 361885"/>
                <a:gd name="connsiteX56" fmla="*/ 120190 w 467858"/>
                <a:gd name="connsiteY56" fmla="*/ 166188 h 361885"/>
                <a:gd name="connsiteX57" fmla="*/ 118757 w 467858"/>
                <a:gd name="connsiteY57" fmla="*/ 167024 h 361885"/>
                <a:gd name="connsiteX58" fmla="*/ 64038 w 467858"/>
                <a:gd name="connsiteY58" fmla="*/ 183033 h 361885"/>
                <a:gd name="connsiteX59" fmla="*/ 74790 w 467858"/>
                <a:gd name="connsiteY59" fmla="*/ 191158 h 361885"/>
                <a:gd name="connsiteX60" fmla="*/ 75627 w 467858"/>
                <a:gd name="connsiteY60" fmla="*/ 194861 h 361885"/>
                <a:gd name="connsiteX61" fmla="*/ 38948 w 467858"/>
                <a:gd name="connsiteY61" fmla="*/ 268098 h 361885"/>
                <a:gd name="connsiteX62" fmla="*/ 37515 w 467858"/>
                <a:gd name="connsiteY62" fmla="*/ 269532 h 361885"/>
                <a:gd name="connsiteX63" fmla="*/ 4182 w 467858"/>
                <a:gd name="connsiteY63" fmla="*/ 284586 h 361885"/>
                <a:gd name="connsiteX64" fmla="*/ 0 w 467858"/>
                <a:gd name="connsiteY64" fmla="*/ 298206 h 361885"/>
                <a:gd name="connsiteX65" fmla="*/ 51732 w 467858"/>
                <a:gd name="connsiteY65" fmla="*/ 317919 h 36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7858" h="361885">
                  <a:moveTo>
                    <a:pt x="65472" y="314813"/>
                  </a:moveTo>
                  <a:cubicBezTo>
                    <a:pt x="66768" y="314592"/>
                    <a:pt x="68049" y="315281"/>
                    <a:pt x="68578" y="316485"/>
                  </a:cubicBezTo>
                  <a:lnTo>
                    <a:pt x="77658" y="336318"/>
                  </a:lnTo>
                  <a:cubicBezTo>
                    <a:pt x="78193" y="337567"/>
                    <a:pt x="77854" y="339019"/>
                    <a:pt x="76821" y="339902"/>
                  </a:cubicBezTo>
                  <a:lnTo>
                    <a:pt x="60215" y="353880"/>
                  </a:lnTo>
                  <a:lnTo>
                    <a:pt x="88888" y="361885"/>
                  </a:lnTo>
                  <a:lnTo>
                    <a:pt x="106212" y="356270"/>
                  </a:lnTo>
                  <a:lnTo>
                    <a:pt x="107168" y="356270"/>
                  </a:lnTo>
                  <a:lnTo>
                    <a:pt x="157944" y="356987"/>
                  </a:lnTo>
                  <a:lnTo>
                    <a:pt x="127598" y="335243"/>
                  </a:lnTo>
                  <a:cubicBezTo>
                    <a:pt x="127126" y="334995"/>
                    <a:pt x="126780" y="334562"/>
                    <a:pt x="126642" y="334048"/>
                  </a:cubicBezTo>
                  <a:lnTo>
                    <a:pt x="96176" y="260691"/>
                  </a:lnTo>
                  <a:cubicBezTo>
                    <a:pt x="95687" y="259452"/>
                    <a:pt x="96076" y="258039"/>
                    <a:pt x="97132" y="257226"/>
                  </a:cubicBezTo>
                  <a:lnTo>
                    <a:pt x="126762" y="233332"/>
                  </a:lnTo>
                  <a:lnTo>
                    <a:pt x="104061" y="215769"/>
                  </a:lnTo>
                  <a:cubicBezTo>
                    <a:pt x="103323" y="215193"/>
                    <a:pt x="102884" y="214315"/>
                    <a:pt x="102866" y="213380"/>
                  </a:cubicBezTo>
                  <a:cubicBezTo>
                    <a:pt x="102919" y="212486"/>
                    <a:pt x="103355" y="211659"/>
                    <a:pt x="104061" y="211110"/>
                  </a:cubicBezTo>
                  <a:lnTo>
                    <a:pt x="118398" y="199999"/>
                  </a:lnTo>
                  <a:cubicBezTo>
                    <a:pt x="119157" y="199651"/>
                    <a:pt x="120029" y="199651"/>
                    <a:pt x="120788" y="199999"/>
                  </a:cubicBezTo>
                  <a:lnTo>
                    <a:pt x="148984" y="204539"/>
                  </a:lnTo>
                  <a:lnTo>
                    <a:pt x="160931" y="189365"/>
                  </a:lnTo>
                  <a:lnTo>
                    <a:pt x="148147" y="178971"/>
                  </a:lnTo>
                  <a:cubicBezTo>
                    <a:pt x="147244" y="178215"/>
                    <a:pt x="146870" y="176998"/>
                    <a:pt x="147191" y="175865"/>
                  </a:cubicBezTo>
                  <a:cubicBezTo>
                    <a:pt x="147456" y="174762"/>
                    <a:pt x="148346" y="173919"/>
                    <a:pt x="149461" y="173714"/>
                  </a:cubicBezTo>
                  <a:lnTo>
                    <a:pt x="180047" y="167263"/>
                  </a:lnTo>
                  <a:lnTo>
                    <a:pt x="179210" y="136558"/>
                  </a:lnTo>
                  <a:cubicBezTo>
                    <a:pt x="179190" y="135332"/>
                    <a:pt x="179891" y="134209"/>
                    <a:pt x="181003" y="133691"/>
                  </a:cubicBezTo>
                  <a:lnTo>
                    <a:pt x="206450" y="122938"/>
                  </a:lnTo>
                  <a:cubicBezTo>
                    <a:pt x="207280" y="122532"/>
                    <a:pt x="208250" y="122532"/>
                    <a:pt x="209079" y="122938"/>
                  </a:cubicBezTo>
                  <a:lnTo>
                    <a:pt x="224730" y="131660"/>
                  </a:lnTo>
                  <a:lnTo>
                    <a:pt x="236677" y="123058"/>
                  </a:lnTo>
                  <a:lnTo>
                    <a:pt x="227119" y="112783"/>
                  </a:lnTo>
                  <a:cubicBezTo>
                    <a:pt x="226508" y="112101"/>
                    <a:pt x="226244" y="111176"/>
                    <a:pt x="226402" y="110274"/>
                  </a:cubicBezTo>
                  <a:cubicBezTo>
                    <a:pt x="226572" y="109361"/>
                    <a:pt x="227142" y="108572"/>
                    <a:pt x="227956" y="108124"/>
                  </a:cubicBezTo>
                  <a:lnTo>
                    <a:pt x="264754" y="88649"/>
                  </a:lnTo>
                  <a:lnTo>
                    <a:pt x="369770" y="61170"/>
                  </a:lnTo>
                  <a:lnTo>
                    <a:pt x="381718" y="53405"/>
                  </a:lnTo>
                  <a:lnTo>
                    <a:pt x="382554" y="53405"/>
                  </a:lnTo>
                  <a:lnTo>
                    <a:pt x="455911" y="33453"/>
                  </a:lnTo>
                  <a:lnTo>
                    <a:pt x="467858" y="15890"/>
                  </a:lnTo>
                  <a:lnTo>
                    <a:pt x="460690" y="0"/>
                  </a:lnTo>
                  <a:lnTo>
                    <a:pt x="422936" y="0"/>
                  </a:lnTo>
                  <a:lnTo>
                    <a:pt x="396532" y="23895"/>
                  </a:lnTo>
                  <a:cubicBezTo>
                    <a:pt x="396166" y="24246"/>
                    <a:pt x="395712" y="24493"/>
                    <a:pt x="395218" y="24612"/>
                  </a:cubicBezTo>
                  <a:lnTo>
                    <a:pt x="299640" y="45041"/>
                  </a:lnTo>
                  <a:lnTo>
                    <a:pt x="298684" y="45041"/>
                  </a:lnTo>
                  <a:lnTo>
                    <a:pt x="260930" y="40263"/>
                  </a:lnTo>
                  <a:lnTo>
                    <a:pt x="241456" y="56033"/>
                  </a:lnTo>
                  <a:cubicBezTo>
                    <a:pt x="241156" y="56323"/>
                    <a:pt x="240785" y="56529"/>
                    <a:pt x="240381" y="56630"/>
                  </a:cubicBezTo>
                  <a:lnTo>
                    <a:pt x="178374" y="74790"/>
                  </a:lnTo>
                  <a:lnTo>
                    <a:pt x="172042" y="93787"/>
                  </a:lnTo>
                  <a:cubicBezTo>
                    <a:pt x="171859" y="94504"/>
                    <a:pt x="171382" y="95112"/>
                    <a:pt x="170728" y="95459"/>
                  </a:cubicBezTo>
                  <a:lnTo>
                    <a:pt x="122938" y="122938"/>
                  </a:lnTo>
                  <a:lnTo>
                    <a:pt x="144205" y="133332"/>
                  </a:lnTo>
                  <a:cubicBezTo>
                    <a:pt x="145042" y="133752"/>
                    <a:pt x="145623" y="134555"/>
                    <a:pt x="145758" y="135483"/>
                  </a:cubicBezTo>
                  <a:cubicBezTo>
                    <a:pt x="145988" y="136367"/>
                    <a:pt x="145764" y="137307"/>
                    <a:pt x="145161" y="137992"/>
                  </a:cubicBezTo>
                  <a:lnTo>
                    <a:pt x="120190" y="166188"/>
                  </a:lnTo>
                  <a:cubicBezTo>
                    <a:pt x="119805" y="166602"/>
                    <a:pt x="119306" y="166893"/>
                    <a:pt x="118757" y="167024"/>
                  </a:cubicBezTo>
                  <a:lnTo>
                    <a:pt x="64038" y="183033"/>
                  </a:lnTo>
                  <a:lnTo>
                    <a:pt x="74790" y="191158"/>
                  </a:lnTo>
                  <a:cubicBezTo>
                    <a:pt x="75964" y="192004"/>
                    <a:pt x="76323" y="193592"/>
                    <a:pt x="75627" y="194861"/>
                  </a:cubicBezTo>
                  <a:lnTo>
                    <a:pt x="38948" y="268098"/>
                  </a:lnTo>
                  <a:cubicBezTo>
                    <a:pt x="38600" y="268690"/>
                    <a:pt x="38106" y="269183"/>
                    <a:pt x="37515" y="269532"/>
                  </a:cubicBezTo>
                  <a:lnTo>
                    <a:pt x="4182" y="284586"/>
                  </a:lnTo>
                  <a:lnTo>
                    <a:pt x="0" y="298206"/>
                  </a:lnTo>
                  <a:lnTo>
                    <a:pt x="51732" y="3179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55" name="Полилиния: фигура 2475">
              <a:extLst>
                <a:ext uri="{FF2B5EF4-FFF2-40B4-BE49-F238E27FC236}">
                  <a16:creationId xmlns:a16="http://schemas.microsoft.com/office/drawing/2014/main" id="{24E28941-C39B-4CDF-A8B2-DC0C4538AF0A}"/>
                </a:ext>
              </a:extLst>
            </p:cNvPr>
            <p:cNvSpPr/>
            <p:nvPr/>
          </p:nvSpPr>
          <p:spPr>
            <a:xfrm>
              <a:off x="7912951" y="1543895"/>
              <a:ext cx="153642" cy="97729"/>
            </a:xfrm>
            <a:custGeom>
              <a:avLst/>
              <a:gdLst>
                <a:gd name="connsiteX0" fmla="*/ 72879 w 153642"/>
                <a:gd name="connsiteY0" fmla="*/ 71684 h 97729"/>
                <a:gd name="connsiteX1" fmla="*/ 142412 w 153642"/>
                <a:gd name="connsiteY1" fmla="*/ 66786 h 97729"/>
                <a:gd name="connsiteX2" fmla="*/ 153643 w 153642"/>
                <a:gd name="connsiteY2" fmla="*/ 42174 h 97729"/>
                <a:gd name="connsiteX3" fmla="*/ 92830 w 153642"/>
                <a:gd name="connsiteY3" fmla="*/ 0 h 97729"/>
                <a:gd name="connsiteX4" fmla="*/ 71325 w 153642"/>
                <a:gd name="connsiteY4" fmla="*/ 11947 h 97729"/>
                <a:gd name="connsiteX5" fmla="*/ 70489 w 153642"/>
                <a:gd name="connsiteY5" fmla="*/ 11947 h 97729"/>
                <a:gd name="connsiteX6" fmla="*/ 26882 w 153642"/>
                <a:gd name="connsiteY6" fmla="*/ 20669 h 97729"/>
                <a:gd name="connsiteX7" fmla="*/ 26045 w 153642"/>
                <a:gd name="connsiteY7" fmla="*/ 46236 h 97729"/>
                <a:gd name="connsiteX8" fmla="*/ 23536 w 153642"/>
                <a:gd name="connsiteY8" fmla="*/ 49104 h 97729"/>
                <a:gd name="connsiteX9" fmla="*/ 2867 w 153642"/>
                <a:gd name="connsiteY9" fmla="*/ 51971 h 97729"/>
                <a:gd name="connsiteX10" fmla="*/ 0 w 153642"/>
                <a:gd name="connsiteY10" fmla="*/ 74790 h 97729"/>
                <a:gd name="connsiteX11" fmla="*/ 46117 w 153642"/>
                <a:gd name="connsiteY11" fmla="*/ 97729 h 97729"/>
                <a:gd name="connsiteX12" fmla="*/ 70967 w 153642"/>
                <a:gd name="connsiteY12" fmla="*/ 72759 h 97729"/>
                <a:gd name="connsiteX13" fmla="*/ 72879 w 153642"/>
                <a:gd name="connsiteY13" fmla="*/ 71684 h 9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642" h="97729">
                  <a:moveTo>
                    <a:pt x="72879" y="71684"/>
                  </a:moveTo>
                  <a:lnTo>
                    <a:pt x="142412" y="66786"/>
                  </a:lnTo>
                  <a:lnTo>
                    <a:pt x="153643" y="42174"/>
                  </a:lnTo>
                  <a:lnTo>
                    <a:pt x="92830" y="0"/>
                  </a:lnTo>
                  <a:lnTo>
                    <a:pt x="71325" y="11947"/>
                  </a:lnTo>
                  <a:lnTo>
                    <a:pt x="70489" y="11947"/>
                  </a:lnTo>
                  <a:lnTo>
                    <a:pt x="26882" y="20669"/>
                  </a:lnTo>
                  <a:lnTo>
                    <a:pt x="26045" y="46236"/>
                  </a:lnTo>
                  <a:cubicBezTo>
                    <a:pt x="26114" y="47711"/>
                    <a:pt x="25007" y="48977"/>
                    <a:pt x="23536" y="49104"/>
                  </a:cubicBezTo>
                  <a:lnTo>
                    <a:pt x="2867" y="51971"/>
                  </a:lnTo>
                  <a:lnTo>
                    <a:pt x="0" y="74790"/>
                  </a:lnTo>
                  <a:lnTo>
                    <a:pt x="46117" y="97729"/>
                  </a:lnTo>
                  <a:lnTo>
                    <a:pt x="70967" y="72759"/>
                  </a:lnTo>
                  <a:cubicBezTo>
                    <a:pt x="71459" y="72189"/>
                    <a:pt x="72135" y="71808"/>
                    <a:pt x="72879" y="7168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56" name="Полилиния: фигура 2476">
              <a:extLst>
                <a:ext uri="{FF2B5EF4-FFF2-40B4-BE49-F238E27FC236}">
                  <a16:creationId xmlns:a16="http://schemas.microsoft.com/office/drawing/2014/main" id="{4133D730-6A9F-4DAA-B8F4-0B993421BCB9}"/>
                </a:ext>
              </a:extLst>
            </p:cNvPr>
            <p:cNvSpPr/>
            <p:nvPr/>
          </p:nvSpPr>
          <p:spPr>
            <a:xfrm>
              <a:off x="7875316" y="1654647"/>
              <a:ext cx="54958" cy="17801"/>
            </a:xfrm>
            <a:custGeom>
              <a:avLst/>
              <a:gdLst>
                <a:gd name="connsiteX0" fmla="*/ 54958 w 54958"/>
                <a:gd name="connsiteY0" fmla="*/ 9438 h 17801"/>
                <a:gd name="connsiteX1" fmla="*/ 36439 w 54958"/>
                <a:gd name="connsiteY1" fmla="*/ 0 h 17801"/>
                <a:gd name="connsiteX2" fmla="*/ 0 w 54958"/>
                <a:gd name="connsiteY2" fmla="*/ 1314 h 17801"/>
                <a:gd name="connsiteX3" fmla="*/ 21386 w 54958"/>
                <a:gd name="connsiteY3" fmla="*/ 17802 h 17801"/>
                <a:gd name="connsiteX4" fmla="*/ 54958 w 54958"/>
                <a:gd name="connsiteY4" fmla="*/ 9438 h 17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8" h="17801">
                  <a:moveTo>
                    <a:pt x="54958" y="9438"/>
                  </a:moveTo>
                  <a:lnTo>
                    <a:pt x="36439" y="0"/>
                  </a:lnTo>
                  <a:lnTo>
                    <a:pt x="0" y="1314"/>
                  </a:lnTo>
                  <a:lnTo>
                    <a:pt x="21386" y="17802"/>
                  </a:lnTo>
                  <a:lnTo>
                    <a:pt x="54958" y="943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57" name="Полилиния: фигура 2477">
              <a:extLst>
                <a:ext uri="{FF2B5EF4-FFF2-40B4-BE49-F238E27FC236}">
                  <a16:creationId xmlns:a16="http://schemas.microsoft.com/office/drawing/2014/main" id="{9A9673DB-E79F-4A5F-A36F-50CF4D34A091}"/>
                </a:ext>
              </a:extLst>
            </p:cNvPr>
            <p:cNvSpPr/>
            <p:nvPr/>
          </p:nvSpPr>
          <p:spPr>
            <a:xfrm>
              <a:off x="7958828" y="1642102"/>
              <a:ext cx="170369" cy="75507"/>
            </a:xfrm>
            <a:custGeom>
              <a:avLst/>
              <a:gdLst>
                <a:gd name="connsiteX0" fmla="*/ 98685 w 170369"/>
                <a:gd name="connsiteY0" fmla="*/ 23417 h 75507"/>
                <a:gd name="connsiteX1" fmla="*/ 97252 w 170369"/>
                <a:gd name="connsiteY1" fmla="*/ 20908 h 75507"/>
                <a:gd name="connsiteX2" fmla="*/ 97252 w 170369"/>
                <a:gd name="connsiteY2" fmla="*/ 0 h 75507"/>
                <a:gd name="connsiteX3" fmla="*/ 48506 w 170369"/>
                <a:gd name="connsiteY3" fmla="*/ 3704 h 75507"/>
                <a:gd name="connsiteX4" fmla="*/ 33811 w 170369"/>
                <a:gd name="connsiteY4" fmla="*/ 18399 h 75507"/>
                <a:gd name="connsiteX5" fmla="*/ 0 w 170369"/>
                <a:gd name="connsiteY5" fmla="*/ 38590 h 75507"/>
                <a:gd name="connsiteX6" fmla="*/ 13979 w 170369"/>
                <a:gd name="connsiteY6" fmla="*/ 39904 h 75507"/>
                <a:gd name="connsiteX7" fmla="*/ 16249 w 170369"/>
                <a:gd name="connsiteY7" fmla="*/ 41338 h 75507"/>
                <a:gd name="connsiteX8" fmla="*/ 29032 w 170369"/>
                <a:gd name="connsiteY8" fmla="*/ 61529 h 75507"/>
                <a:gd name="connsiteX9" fmla="*/ 79689 w 170369"/>
                <a:gd name="connsiteY9" fmla="*/ 65232 h 75507"/>
                <a:gd name="connsiteX10" fmla="*/ 81003 w 170369"/>
                <a:gd name="connsiteY10" fmla="*/ 65232 h 75507"/>
                <a:gd name="connsiteX11" fmla="*/ 98446 w 170369"/>
                <a:gd name="connsiteY11" fmla="*/ 75507 h 75507"/>
                <a:gd name="connsiteX12" fmla="*/ 155555 w 170369"/>
                <a:gd name="connsiteY12" fmla="*/ 73596 h 75507"/>
                <a:gd name="connsiteX13" fmla="*/ 148984 w 170369"/>
                <a:gd name="connsiteY13" fmla="*/ 55436 h 75507"/>
                <a:gd name="connsiteX14" fmla="*/ 148984 w 170369"/>
                <a:gd name="connsiteY14" fmla="*/ 52807 h 75507"/>
                <a:gd name="connsiteX15" fmla="*/ 170369 w 170369"/>
                <a:gd name="connsiteY15" fmla="*/ 20310 h 75507"/>
                <a:gd name="connsiteX16" fmla="*/ 133452 w 170369"/>
                <a:gd name="connsiteY16" fmla="*/ 7049 h 75507"/>
                <a:gd name="connsiteX17" fmla="*/ 101552 w 170369"/>
                <a:gd name="connsiteY17" fmla="*/ 23417 h 75507"/>
                <a:gd name="connsiteX18" fmla="*/ 98685 w 170369"/>
                <a:gd name="connsiteY18" fmla="*/ 23417 h 7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369" h="75507">
                  <a:moveTo>
                    <a:pt x="98685" y="23417"/>
                  </a:moveTo>
                  <a:cubicBezTo>
                    <a:pt x="97839" y="22853"/>
                    <a:pt x="97307" y="21923"/>
                    <a:pt x="97252" y="20908"/>
                  </a:cubicBezTo>
                  <a:lnTo>
                    <a:pt x="97252" y="0"/>
                  </a:lnTo>
                  <a:lnTo>
                    <a:pt x="48506" y="3704"/>
                  </a:lnTo>
                  <a:lnTo>
                    <a:pt x="33811" y="18399"/>
                  </a:lnTo>
                  <a:lnTo>
                    <a:pt x="0" y="38590"/>
                  </a:lnTo>
                  <a:lnTo>
                    <a:pt x="13979" y="39904"/>
                  </a:lnTo>
                  <a:cubicBezTo>
                    <a:pt x="14920" y="39996"/>
                    <a:pt x="15762" y="40528"/>
                    <a:pt x="16249" y="41338"/>
                  </a:cubicBezTo>
                  <a:lnTo>
                    <a:pt x="29032" y="61529"/>
                  </a:lnTo>
                  <a:lnTo>
                    <a:pt x="79689" y="65232"/>
                  </a:lnTo>
                  <a:lnTo>
                    <a:pt x="81003" y="65232"/>
                  </a:lnTo>
                  <a:lnTo>
                    <a:pt x="98446" y="75507"/>
                  </a:lnTo>
                  <a:lnTo>
                    <a:pt x="155555" y="73596"/>
                  </a:lnTo>
                  <a:lnTo>
                    <a:pt x="148984" y="55436"/>
                  </a:lnTo>
                  <a:cubicBezTo>
                    <a:pt x="148639" y="54594"/>
                    <a:pt x="148639" y="53649"/>
                    <a:pt x="148984" y="52807"/>
                  </a:cubicBezTo>
                  <a:lnTo>
                    <a:pt x="170369" y="20310"/>
                  </a:lnTo>
                  <a:lnTo>
                    <a:pt x="133452" y="7049"/>
                  </a:lnTo>
                  <a:lnTo>
                    <a:pt x="101552" y="23417"/>
                  </a:lnTo>
                  <a:cubicBezTo>
                    <a:pt x="100654" y="23884"/>
                    <a:pt x="99584" y="23884"/>
                    <a:pt x="98685" y="234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58" name="Полилиния: фигура 2478">
              <a:extLst>
                <a:ext uri="{FF2B5EF4-FFF2-40B4-BE49-F238E27FC236}">
                  <a16:creationId xmlns:a16="http://schemas.microsoft.com/office/drawing/2014/main" id="{11C176F0-52D2-486D-B9BA-302F5C9AA41F}"/>
                </a:ext>
              </a:extLst>
            </p:cNvPr>
            <p:cNvSpPr/>
            <p:nvPr/>
          </p:nvSpPr>
          <p:spPr>
            <a:xfrm>
              <a:off x="8116175" y="1686785"/>
              <a:ext cx="149939" cy="80286"/>
            </a:xfrm>
            <a:custGeom>
              <a:avLst/>
              <a:gdLst>
                <a:gd name="connsiteX0" fmla="*/ 13142 w 149939"/>
                <a:gd name="connsiteY0" fmla="*/ 79330 h 80286"/>
                <a:gd name="connsiteX1" fmla="*/ 43249 w 149939"/>
                <a:gd name="connsiteY1" fmla="*/ 64994 h 80286"/>
                <a:gd name="connsiteX2" fmla="*/ 44683 w 149939"/>
                <a:gd name="connsiteY2" fmla="*/ 64994 h 80286"/>
                <a:gd name="connsiteX3" fmla="*/ 95340 w 149939"/>
                <a:gd name="connsiteY3" fmla="*/ 67025 h 80286"/>
                <a:gd name="connsiteX4" fmla="*/ 149939 w 149939"/>
                <a:gd name="connsiteY4" fmla="*/ 49223 h 80286"/>
                <a:gd name="connsiteX5" fmla="*/ 118995 w 149939"/>
                <a:gd name="connsiteY5" fmla="*/ 21027 h 80286"/>
                <a:gd name="connsiteX6" fmla="*/ 94384 w 149939"/>
                <a:gd name="connsiteY6" fmla="*/ 32975 h 80286"/>
                <a:gd name="connsiteX7" fmla="*/ 91397 w 149939"/>
                <a:gd name="connsiteY7" fmla="*/ 32975 h 80286"/>
                <a:gd name="connsiteX8" fmla="*/ 90083 w 149939"/>
                <a:gd name="connsiteY8" fmla="*/ 30346 h 80286"/>
                <a:gd name="connsiteX9" fmla="*/ 92233 w 149939"/>
                <a:gd name="connsiteY9" fmla="*/ 6452 h 80286"/>
                <a:gd name="connsiteX10" fmla="*/ 78613 w 149939"/>
                <a:gd name="connsiteY10" fmla="*/ 0 h 80286"/>
                <a:gd name="connsiteX11" fmla="*/ 43607 w 149939"/>
                <a:gd name="connsiteY11" fmla="*/ 38351 h 80286"/>
                <a:gd name="connsiteX12" fmla="*/ 41337 w 149939"/>
                <a:gd name="connsiteY12" fmla="*/ 39307 h 80286"/>
                <a:gd name="connsiteX13" fmla="*/ 22102 w 149939"/>
                <a:gd name="connsiteY13" fmla="*/ 39307 h 80286"/>
                <a:gd name="connsiteX14" fmla="*/ 0 w 149939"/>
                <a:gd name="connsiteY14" fmla="*/ 80286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939" h="80286">
                  <a:moveTo>
                    <a:pt x="13142" y="79330"/>
                  </a:moveTo>
                  <a:lnTo>
                    <a:pt x="43249" y="64994"/>
                  </a:lnTo>
                  <a:cubicBezTo>
                    <a:pt x="43715" y="64839"/>
                    <a:pt x="44218" y="64839"/>
                    <a:pt x="44683" y="64994"/>
                  </a:cubicBezTo>
                  <a:lnTo>
                    <a:pt x="95340" y="67025"/>
                  </a:lnTo>
                  <a:lnTo>
                    <a:pt x="149939" y="49223"/>
                  </a:lnTo>
                  <a:lnTo>
                    <a:pt x="118995" y="21027"/>
                  </a:lnTo>
                  <a:lnTo>
                    <a:pt x="94384" y="32975"/>
                  </a:lnTo>
                  <a:cubicBezTo>
                    <a:pt x="93460" y="33508"/>
                    <a:pt x="92321" y="33508"/>
                    <a:pt x="91397" y="32975"/>
                  </a:cubicBezTo>
                  <a:cubicBezTo>
                    <a:pt x="90464" y="32448"/>
                    <a:pt x="89944" y="31408"/>
                    <a:pt x="90083" y="30346"/>
                  </a:cubicBezTo>
                  <a:lnTo>
                    <a:pt x="92233" y="6452"/>
                  </a:lnTo>
                  <a:lnTo>
                    <a:pt x="78613" y="0"/>
                  </a:lnTo>
                  <a:lnTo>
                    <a:pt x="43607" y="38351"/>
                  </a:lnTo>
                  <a:cubicBezTo>
                    <a:pt x="43007" y="38957"/>
                    <a:pt x="42191" y="39301"/>
                    <a:pt x="41337" y="39307"/>
                  </a:cubicBezTo>
                  <a:lnTo>
                    <a:pt x="22102" y="39307"/>
                  </a:lnTo>
                  <a:lnTo>
                    <a:pt x="0" y="8028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59" name="Полилиния: фигура 2479">
              <a:extLst>
                <a:ext uri="{FF2B5EF4-FFF2-40B4-BE49-F238E27FC236}">
                  <a16:creationId xmlns:a16="http://schemas.microsoft.com/office/drawing/2014/main" id="{20C7F350-439A-43B1-876C-1EF7F4061E98}"/>
                </a:ext>
              </a:extLst>
            </p:cNvPr>
            <p:cNvSpPr/>
            <p:nvPr/>
          </p:nvSpPr>
          <p:spPr>
            <a:xfrm>
              <a:off x="8297296" y="1745208"/>
              <a:ext cx="34527" cy="27120"/>
            </a:xfrm>
            <a:custGeom>
              <a:avLst/>
              <a:gdLst>
                <a:gd name="connsiteX0" fmla="*/ 25926 w 34527"/>
                <a:gd name="connsiteY0" fmla="*/ 0 h 27120"/>
                <a:gd name="connsiteX1" fmla="*/ 0 w 34527"/>
                <a:gd name="connsiteY1" fmla="*/ 11111 h 27120"/>
                <a:gd name="connsiteX2" fmla="*/ 24253 w 34527"/>
                <a:gd name="connsiteY2" fmla="*/ 27120 h 27120"/>
                <a:gd name="connsiteX3" fmla="*/ 34528 w 34527"/>
                <a:gd name="connsiteY3" fmla="*/ 13978 h 27120"/>
                <a:gd name="connsiteX4" fmla="*/ 25926 w 34527"/>
                <a:gd name="connsiteY4" fmla="*/ 0 h 2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7" h="27120">
                  <a:moveTo>
                    <a:pt x="25926" y="0"/>
                  </a:moveTo>
                  <a:lnTo>
                    <a:pt x="0" y="11111"/>
                  </a:lnTo>
                  <a:lnTo>
                    <a:pt x="24253" y="27120"/>
                  </a:lnTo>
                  <a:lnTo>
                    <a:pt x="34528" y="13978"/>
                  </a:lnTo>
                  <a:lnTo>
                    <a:pt x="2592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60" name="Полилиния: фигура 2480">
              <a:extLst>
                <a:ext uri="{FF2B5EF4-FFF2-40B4-BE49-F238E27FC236}">
                  <a16:creationId xmlns:a16="http://schemas.microsoft.com/office/drawing/2014/main" id="{3122262E-C295-4F11-B7D9-2A5D9570FB0E}"/>
                </a:ext>
              </a:extLst>
            </p:cNvPr>
            <p:cNvSpPr/>
            <p:nvPr/>
          </p:nvSpPr>
          <p:spPr>
            <a:xfrm>
              <a:off x="9135164" y="1874837"/>
              <a:ext cx="221503" cy="83034"/>
            </a:xfrm>
            <a:custGeom>
              <a:avLst/>
              <a:gdLst>
                <a:gd name="connsiteX0" fmla="*/ 66427 w 221503"/>
                <a:gd name="connsiteY0" fmla="*/ 83034 h 83034"/>
                <a:gd name="connsiteX1" fmla="*/ 131660 w 221503"/>
                <a:gd name="connsiteY1" fmla="*/ 64277 h 83034"/>
                <a:gd name="connsiteX2" fmla="*/ 134288 w 221503"/>
                <a:gd name="connsiteY2" fmla="*/ 64874 h 83034"/>
                <a:gd name="connsiteX3" fmla="*/ 147311 w 221503"/>
                <a:gd name="connsiteY3" fmla="*/ 74790 h 83034"/>
                <a:gd name="connsiteX4" fmla="*/ 179807 w 221503"/>
                <a:gd name="connsiteY4" fmla="*/ 68339 h 83034"/>
                <a:gd name="connsiteX5" fmla="*/ 221504 w 221503"/>
                <a:gd name="connsiteY5" fmla="*/ 37515 h 83034"/>
                <a:gd name="connsiteX6" fmla="*/ 185661 w 221503"/>
                <a:gd name="connsiteY6" fmla="*/ 21266 h 83034"/>
                <a:gd name="connsiteX7" fmla="*/ 149819 w 221503"/>
                <a:gd name="connsiteY7" fmla="*/ 20310 h 83034"/>
                <a:gd name="connsiteX8" fmla="*/ 148386 w 221503"/>
                <a:gd name="connsiteY8" fmla="*/ 20310 h 83034"/>
                <a:gd name="connsiteX9" fmla="*/ 117801 w 221503"/>
                <a:gd name="connsiteY9" fmla="*/ 2389 h 83034"/>
                <a:gd name="connsiteX10" fmla="*/ 101194 w 221503"/>
                <a:gd name="connsiteY10" fmla="*/ 32855 h 83034"/>
                <a:gd name="connsiteX11" fmla="*/ 99282 w 221503"/>
                <a:gd name="connsiteY11" fmla="*/ 34289 h 83034"/>
                <a:gd name="connsiteX12" fmla="*/ 96893 w 221503"/>
                <a:gd name="connsiteY12" fmla="*/ 34289 h 83034"/>
                <a:gd name="connsiteX13" fmla="*/ 45161 w 221503"/>
                <a:gd name="connsiteY13" fmla="*/ 0 h 83034"/>
                <a:gd name="connsiteX14" fmla="*/ 11947 w 221503"/>
                <a:gd name="connsiteY14" fmla="*/ 14456 h 83034"/>
                <a:gd name="connsiteX15" fmla="*/ 0 w 221503"/>
                <a:gd name="connsiteY15" fmla="*/ 51374 h 83034"/>
                <a:gd name="connsiteX16" fmla="*/ 31899 w 221503"/>
                <a:gd name="connsiteY16" fmla="*/ 78733 h 8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503" h="83034">
                  <a:moveTo>
                    <a:pt x="66427" y="83034"/>
                  </a:moveTo>
                  <a:lnTo>
                    <a:pt x="131660" y="64277"/>
                  </a:lnTo>
                  <a:cubicBezTo>
                    <a:pt x="132581" y="64047"/>
                    <a:pt x="133557" y="64268"/>
                    <a:pt x="134288" y="64874"/>
                  </a:cubicBezTo>
                  <a:lnTo>
                    <a:pt x="147311" y="74790"/>
                  </a:lnTo>
                  <a:lnTo>
                    <a:pt x="179807" y="68339"/>
                  </a:lnTo>
                  <a:lnTo>
                    <a:pt x="221504" y="37515"/>
                  </a:lnTo>
                  <a:lnTo>
                    <a:pt x="185661" y="21266"/>
                  </a:lnTo>
                  <a:lnTo>
                    <a:pt x="149819" y="20310"/>
                  </a:lnTo>
                  <a:cubicBezTo>
                    <a:pt x="149349" y="20432"/>
                    <a:pt x="148856" y="20432"/>
                    <a:pt x="148386" y="20310"/>
                  </a:cubicBezTo>
                  <a:lnTo>
                    <a:pt x="117801" y="2389"/>
                  </a:lnTo>
                  <a:lnTo>
                    <a:pt x="101194" y="32855"/>
                  </a:lnTo>
                  <a:cubicBezTo>
                    <a:pt x="100796" y="33588"/>
                    <a:pt x="100098" y="34112"/>
                    <a:pt x="99282" y="34289"/>
                  </a:cubicBezTo>
                  <a:cubicBezTo>
                    <a:pt x="98524" y="34637"/>
                    <a:pt x="97651" y="34637"/>
                    <a:pt x="96893" y="34289"/>
                  </a:cubicBezTo>
                  <a:lnTo>
                    <a:pt x="45161" y="0"/>
                  </a:lnTo>
                  <a:lnTo>
                    <a:pt x="11947" y="14456"/>
                  </a:lnTo>
                  <a:lnTo>
                    <a:pt x="0" y="51374"/>
                  </a:lnTo>
                  <a:lnTo>
                    <a:pt x="31899" y="787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61" name="Полилиния: фигура 2481">
              <a:extLst>
                <a:ext uri="{FF2B5EF4-FFF2-40B4-BE49-F238E27FC236}">
                  <a16:creationId xmlns:a16="http://schemas.microsoft.com/office/drawing/2014/main" id="{87C08868-8FD3-4CDD-943A-66AFE4C63298}"/>
                </a:ext>
              </a:extLst>
            </p:cNvPr>
            <p:cNvSpPr/>
            <p:nvPr/>
          </p:nvSpPr>
          <p:spPr>
            <a:xfrm>
              <a:off x="9220588" y="1993235"/>
              <a:ext cx="88768" cy="52209"/>
            </a:xfrm>
            <a:custGeom>
              <a:avLst/>
              <a:gdLst>
                <a:gd name="connsiteX0" fmla="*/ 28793 w 88768"/>
                <a:gd name="connsiteY0" fmla="*/ 13620 h 52209"/>
                <a:gd name="connsiteX1" fmla="*/ 27717 w 88768"/>
                <a:gd name="connsiteY1" fmla="*/ 13620 h 52209"/>
                <a:gd name="connsiteX2" fmla="*/ 0 w 88768"/>
                <a:gd name="connsiteY2" fmla="*/ 0 h 52209"/>
                <a:gd name="connsiteX3" fmla="*/ 836 w 88768"/>
                <a:gd name="connsiteY3" fmla="*/ 11230 h 52209"/>
                <a:gd name="connsiteX4" fmla="*/ 21625 w 88768"/>
                <a:gd name="connsiteY4" fmla="*/ 38232 h 52209"/>
                <a:gd name="connsiteX5" fmla="*/ 83033 w 88768"/>
                <a:gd name="connsiteY5" fmla="*/ 52210 h 52209"/>
                <a:gd name="connsiteX6" fmla="*/ 88769 w 88768"/>
                <a:gd name="connsiteY6" fmla="*/ 44325 h 52209"/>
                <a:gd name="connsiteX7" fmla="*/ 64874 w 88768"/>
                <a:gd name="connsiteY7" fmla="*/ 16607 h 5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68" h="52209">
                  <a:moveTo>
                    <a:pt x="28793" y="13620"/>
                  </a:moveTo>
                  <a:lnTo>
                    <a:pt x="27717" y="13620"/>
                  </a:lnTo>
                  <a:lnTo>
                    <a:pt x="0" y="0"/>
                  </a:lnTo>
                  <a:lnTo>
                    <a:pt x="836" y="11230"/>
                  </a:lnTo>
                  <a:lnTo>
                    <a:pt x="21625" y="38232"/>
                  </a:lnTo>
                  <a:lnTo>
                    <a:pt x="83033" y="52210"/>
                  </a:lnTo>
                  <a:lnTo>
                    <a:pt x="88769" y="44325"/>
                  </a:lnTo>
                  <a:lnTo>
                    <a:pt x="64874" y="166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62" name="Полилиния: фигура 2482">
              <a:extLst>
                <a:ext uri="{FF2B5EF4-FFF2-40B4-BE49-F238E27FC236}">
                  <a16:creationId xmlns:a16="http://schemas.microsoft.com/office/drawing/2014/main" id="{4D4CAAAC-47E7-4DAE-9F53-C16151DB26C1}"/>
                </a:ext>
              </a:extLst>
            </p:cNvPr>
            <p:cNvSpPr/>
            <p:nvPr/>
          </p:nvSpPr>
          <p:spPr>
            <a:xfrm>
              <a:off x="9384744" y="1912351"/>
              <a:ext cx="123535" cy="40859"/>
            </a:xfrm>
            <a:custGeom>
              <a:avLst/>
              <a:gdLst>
                <a:gd name="connsiteX0" fmla="*/ 40501 w 123535"/>
                <a:gd name="connsiteY0" fmla="*/ 29629 h 40859"/>
                <a:gd name="connsiteX1" fmla="*/ 41577 w 123535"/>
                <a:gd name="connsiteY1" fmla="*/ 29629 h 40859"/>
                <a:gd name="connsiteX2" fmla="*/ 55794 w 123535"/>
                <a:gd name="connsiteY2" fmla="*/ 39904 h 40859"/>
                <a:gd name="connsiteX3" fmla="*/ 94026 w 123535"/>
                <a:gd name="connsiteY3" fmla="*/ 40860 h 40859"/>
                <a:gd name="connsiteX4" fmla="*/ 116964 w 123535"/>
                <a:gd name="connsiteY4" fmla="*/ 34408 h 40859"/>
                <a:gd name="connsiteX5" fmla="*/ 123535 w 123535"/>
                <a:gd name="connsiteY5" fmla="*/ 24492 h 40859"/>
                <a:gd name="connsiteX6" fmla="*/ 84348 w 123535"/>
                <a:gd name="connsiteY6" fmla="*/ 16009 h 40859"/>
                <a:gd name="connsiteX7" fmla="*/ 64515 w 123535"/>
                <a:gd name="connsiteY7" fmla="*/ 19833 h 40859"/>
                <a:gd name="connsiteX8" fmla="*/ 61289 w 123535"/>
                <a:gd name="connsiteY8" fmla="*/ 18160 h 40859"/>
                <a:gd name="connsiteX9" fmla="*/ 56750 w 123535"/>
                <a:gd name="connsiteY9" fmla="*/ 8363 h 40859"/>
                <a:gd name="connsiteX10" fmla="*/ 20908 w 123535"/>
                <a:gd name="connsiteY10" fmla="*/ 13023 h 40859"/>
                <a:gd name="connsiteX11" fmla="*/ 18280 w 123535"/>
                <a:gd name="connsiteY11" fmla="*/ 11947 h 40859"/>
                <a:gd name="connsiteX12" fmla="*/ 8363 w 123535"/>
                <a:gd name="connsiteY12" fmla="*/ 0 h 40859"/>
                <a:gd name="connsiteX13" fmla="*/ 0 w 123535"/>
                <a:gd name="connsiteY13" fmla="*/ 16009 h 40859"/>
                <a:gd name="connsiteX14" fmla="*/ 25686 w 123535"/>
                <a:gd name="connsiteY14" fmla="*/ 27957 h 4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535" h="40859">
                  <a:moveTo>
                    <a:pt x="40501" y="29629"/>
                  </a:moveTo>
                  <a:lnTo>
                    <a:pt x="41577" y="29629"/>
                  </a:lnTo>
                  <a:lnTo>
                    <a:pt x="55794" y="39904"/>
                  </a:lnTo>
                  <a:lnTo>
                    <a:pt x="94026" y="40860"/>
                  </a:lnTo>
                  <a:lnTo>
                    <a:pt x="116964" y="34408"/>
                  </a:lnTo>
                  <a:lnTo>
                    <a:pt x="123535" y="24492"/>
                  </a:lnTo>
                  <a:lnTo>
                    <a:pt x="84348" y="16009"/>
                  </a:lnTo>
                  <a:lnTo>
                    <a:pt x="64515" y="19833"/>
                  </a:lnTo>
                  <a:cubicBezTo>
                    <a:pt x="63185" y="20068"/>
                    <a:pt x="61863" y="19383"/>
                    <a:pt x="61289" y="18160"/>
                  </a:cubicBezTo>
                  <a:lnTo>
                    <a:pt x="56750" y="8363"/>
                  </a:lnTo>
                  <a:lnTo>
                    <a:pt x="20908" y="13023"/>
                  </a:lnTo>
                  <a:cubicBezTo>
                    <a:pt x="19915" y="13072"/>
                    <a:pt x="18952" y="12678"/>
                    <a:pt x="18280" y="11947"/>
                  </a:cubicBezTo>
                  <a:lnTo>
                    <a:pt x="8363" y="0"/>
                  </a:lnTo>
                  <a:lnTo>
                    <a:pt x="0" y="16009"/>
                  </a:lnTo>
                  <a:lnTo>
                    <a:pt x="25686" y="2795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63" name="Полилиния: фигура 2483">
              <a:extLst>
                <a:ext uri="{FF2B5EF4-FFF2-40B4-BE49-F238E27FC236}">
                  <a16:creationId xmlns:a16="http://schemas.microsoft.com/office/drawing/2014/main" id="{45DAFE01-9F2A-47C8-8A85-3A21F974FA03}"/>
                </a:ext>
              </a:extLst>
            </p:cNvPr>
            <p:cNvSpPr/>
            <p:nvPr/>
          </p:nvSpPr>
          <p:spPr>
            <a:xfrm>
              <a:off x="10277569" y="2146519"/>
              <a:ext cx="85542" cy="36319"/>
            </a:xfrm>
            <a:custGeom>
              <a:avLst/>
              <a:gdLst>
                <a:gd name="connsiteX0" fmla="*/ 45280 w 85542"/>
                <a:gd name="connsiteY0" fmla="*/ 32736 h 36319"/>
                <a:gd name="connsiteX1" fmla="*/ 85543 w 85542"/>
                <a:gd name="connsiteY1" fmla="*/ 21625 h 36319"/>
                <a:gd name="connsiteX2" fmla="*/ 64635 w 85542"/>
                <a:gd name="connsiteY2" fmla="*/ 0 h 36319"/>
                <a:gd name="connsiteX3" fmla="*/ 15890 w 85542"/>
                <a:gd name="connsiteY3" fmla="*/ 7288 h 36319"/>
                <a:gd name="connsiteX4" fmla="*/ 0 w 85542"/>
                <a:gd name="connsiteY4" fmla="*/ 36320 h 36319"/>
                <a:gd name="connsiteX5" fmla="*/ 25209 w 85542"/>
                <a:gd name="connsiteY5" fmla="*/ 27240 h 36319"/>
                <a:gd name="connsiteX6" fmla="*/ 27120 w 85542"/>
                <a:gd name="connsiteY6" fmla="*/ 27240 h 3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42" h="36319">
                  <a:moveTo>
                    <a:pt x="45280" y="32736"/>
                  </a:moveTo>
                  <a:lnTo>
                    <a:pt x="85543" y="21625"/>
                  </a:lnTo>
                  <a:lnTo>
                    <a:pt x="64635" y="0"/>
                  </a:lnTo>
                  <a:lnTo>
                    <a:pt x="15890" y="7288"/>
                  </a:lnTo>
                  <a:lnTo>
                    <a:pt x="0" y="36320"/>
                  </a:lnTo>
                  <a:lnTo>
                    <a:pt x="25209" y="27240"/>
                  </a:lnTo>
                  <a:cubicBezTo>
                    <a:pt x="25834" y="27061"/>
                    <a:pt x="26496" y="27061"/>
                    <a:pt x="27120" y="272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64" name="Полилиния: фигура 2484">
              <a:extLst>
                <a:ext uri="{FF2B5EF4-FFF2-40B4-BE49-F238E27FC236}">
                  <a16:creationId xmlns:a16="http://schemas.microsoft.com/office/drawing/2014/main" id="{DD4DC4D3-1931-44AE-81EF-6C9749F81D61}"/>
                </a:ext>
              </a:extLst>
            </p:cNvPr>
            <p:cNvSpPr/>
            <p:nvPr/>
          </p:nvSpPr>
          <p:spPr>
            <a:xfrm>
              <a:off x="9264792" y="2939106"/>
              <a:ext cx="80525" cy="322697"/>
            </a:xfrm>
            <a:custGeom>
              <a:avLst/>
              <a:gdLst>
                <a:gd name="connsiteX0" fmla="*/ 24493 w 80525"/>
                <a:gd name="connsiteY0" fmla="*/ 302148 h 322697"/>
                <a:gd name="connsiteX1" fmla="*/ 26523 w 80525"/>
                <a:gd name="connsiteY1" fmla="*/ 300834 h 322697"/>
                <a:gd name="connsiteX2" fmla="*/ 28794 w 80525"/>
                <a:gd name="connsiteY2" fmla="*/ 301551 h 322697"/>
                <a:gd name="connsiteX3" fmla="*/ 48268 w 80525"/>
                <a:gd name="connsiteY3" fmla="*/ 318158 h 322697"/>
                <a:gd name="connsiteX4" fmla="*/ 54480 w 80525"/>
                <a:gd name="connsiteY4" fmla="*/ 302268 h 322697"/>
                <a:gd name="connsiteX5" fmla="*/ 31780 w 80525"/>
                <a:gd name="connsiteY5" fmla="*/ 264275 h 322697"/>
                <a:gd name="connsiteX6" fmla="*/ 31780 w 80525"/>
                <a:gd name="connsiteY6" fmla="*/ 262483 h 322697"/>
                <a:gd name="connsiteX7" fmla="*/ 35604 w 80525"/>
                <a:gd name="connsiteY7" fmla="*/ 210393 h 322697"/>
                <a:gd name="connsiteX8" fmla="*/ 38113 w 80525"/>
                <a:gd name="connsiteY8" fmla="*/ 207645 h 322697"/>
                <a:gd name="connsiteX9" fmla="*/ 50059 w 80525"/>
                <a:gd name="connsiteY9" fmla="*/ 206211 h 322697"/>
                <a:gd name="connsiteX10" fmla="*/ 51852 w 80525"/>
                <a:gd name="connsiteY10" fmla="*/ 206211 h 322697"/>
                <a:gd name="connsiteX11" fmla="*/ 80526 w 80525"/>
                <a:gd name="connsiteY11" fmla="*/ 221862 h 322697"/>
                <a:gd name="connsiteX12" fmla="*/ 34408 w 80525"/>
                <a:gd name="connsiteY12" fmla="*/ 94862 h 322697"/>
                <a:gd name="connsiteX13" fmla="*/ 34408 w 80525"/>
                <a:gd name="connsiteY13" fmla="*/ 92950 h 322697"/>
                <a:gd name="connsiteX14" fmla="*/ 44684 w 80525"/>
                <a:gd name="connsiteY14" fmla="*/ 63082 h 322697"/>
                <a:gd name="connsiteX15" fmla="*/ 33692 w 80525"/>
                <a:gd name="connsiteY15" fmla="*/ 29749 h 322697"/>
                <a:gd name="connsiteX16" fmla="*/ 33692 w 80525"/>
                <a:gd name="connsiteY16" fmla="*/ 28315 h 322697"/>
                <a:gd name="connsiteX17" fmla="*/ 39427 w 80525"/>
                <a:gd name="connsiteY17" fmla="*/ 0 h 322697"/>
                <a:gd name="connsiteX18" fmla="*/ 25090 w 80525"/>
                <a:gd name="connsiteY18" fmla="*/ 7646 h 322697"/>
                <a:gd name="connsiteX19" fmla="*/ 4420 w 80525"/>
                <a:gd name="connsiteY19" fmla="*/ 101911 h 322697"/>
                <a:gd name="connsiteX20" fmla="*/ 21027 w 80525"/>
                <a:gd name="connsiteY20" fmla="*/ 132138 h 322697"/>
                <a:gd name="connsiteX21" fmla="*/ 21027 w 80525"/>
                <a:gd name="connsiteY21" fmla="*/ 133930 h 322697"/>
                <a:gd name="connsiteX22" fmla="*/ 9797 w 80525"/>
                <a:gd name="connsiteY22" fmla="*/ 223774 h 322697"/>
                <a:gd name="connsiteX23" fmla="*/ 18638 w 80525"/>
                <a:gd name="connsiteY23" fmla="*/ 251491 h 322697"/>
                <a:gd name="connsiteX24" fmla="*/ 18638 w 80525"/>
                <a:gd name="connsiteY24" fmla="*/ 253522 h 322697"/>
                <a:gd name="connsiteX25" fmla="*/ 0 w 80525"/>
                <a:gd name="connsiteY25" fmla="*/ 297608 h 322697"/>
                <a:gd name="connsiteX26" fmla="*/ 10514 w 80525"/>
                <a:gd name="connsiteY26" fmla="*/ 322698 h 32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525" h="322697">
                  <a:moveTo>
                    <a:pt x="24493" y="302148"/>
                  </a:moveTo>
                  <a:cubicBezTo>
                    <a:pt x="24954" y="301443"/>
                    <a:pt x="25691" y="300966"/>
                    <a:pt x="26523" y="300834"/>
                  </a:cubicBezTo>
                  <a:cubicBezTo>
                    <a:pt x="27351" y="300697"/>
                    <a:pt x="28195" y="300963"/>
                    <a:pt x="28794" y="301551"/>
                  </a:cubicBezTo>
                  <a:lnTo>
                    <a:pt x="48268" y="318158"/>
                  </a:lnTo>
                  <a:lnTo>
                    <a:pt x="54480" y="302268"/>
                  </a:lnTo>
                  <a:lnTo>
                    <a:pt x="31780" y="264275"/>
                  </a:lnTo>
                  <a:cubicBezTo>
                    <a:pt x="31667" y="263683"/>
                    <a:pt x="31667" y="263075"/>
                    <a:pt x="31780" y="262483"/>
                  </a:cubicBezTo>
                  <a:lnTo>
                    <a:pt x="35604" y="210393"/>
                  </a:lnTo>
                  <a:cubicBezTo>
                    <a:pt x="35698" y="209004"/>
                    <a:pt x="36738" y="207864"/>
                    <a:pt x="38113" y="207645"/>
                  </a:cubicBezTo>
                  <a:lnTo>
                    <a:pt x="50059" y="206211"/>
                  </a:lnTo>
                  <a:cubicBezTo>
                    <a:pt x="50643" y="206028"/>
                    <a:pt x="51268" y="206028"/>
                    <a:pt x="51852" y="206211"/>
                  </a:cubicBezTo>
                  <a:lnTo>
                    <a:pt x="80526" y="221862"/>
                  </a:lnTo>
                  <a:lnTo>
                    <a:pt x="34408" y="94862"/>
                  </a:lnTo>
                  <a:cubicBezTo>
                    <a:pt x="34169" y="94247"/>
                    <a:pt x="34169" y="93565"/>
                    <a:pt x="34408" y="92950"/>
                  </a:cubicBezTo>
                  <a:lnTo>
                    <a:pt x="44684" y="63082"/>
                  </a:lnTo>
                  <a:lnTo>
                    <a:pt x="33692" y="29749"/>
                  </a:lnTo>
                  <a:cubicBezTo>
                    <a:pt x="33633" y="29273"/>
                    <a:pt x="33633" y="28791"/>
                    <a:pt x="33692" y="28315"/>
                  </a:cubicBezTo>
                  <a:lnTo>
                    <a:pt x="39427" y="0"/>
                  </a:lnTo>
                  <a:lnTo>
                    <a:pt x="25090" y="7646"/>
                  </a:lnTo>
                  <a:lnTo>
                    <a:pt x="4420" y="101911"/>
                  </a:lnTo>
                  <a:lnTo>
                    <a:pt x="21027" y="132138"/>
                  </a:lnTo>
                  <a:cubicBezTo>
                    <a:pt x="21260" y="132712"/>
                    <a:pt x="21260" y="133355"/>
                    <a:pt x="21027" y="133930"/>
                  </a:cubicBezTo>
                  <a:lnTo>
                    <a:pt x="9797" y="223774"/>
                  </a:lnTo>
                  <a:lnTo>
                    <a:pt x="18638" y="251491"/>
                  </a:lnTo>
                  <a:cubicBezTo>
                    <a:pt x="18940" y="252135"/>
                    <a:pt x="18940" y="252879"/>
                    <a:pt x="18638" y="253522"/>
                  </a:cubicBezTo>
                  <a:lnTo>
                    <a:pt x="0" y="297608"/>
                  </a:lnTo>
                  <a:lnTo>
                    <a:pt x="10514" y="3226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65" name="Полилиния: фигура 2485">
              <a:extLst>
                <a:ext uri="{FF2B5EF4-FFF2-40B4-BE49-F238E27FC236}">
                  <a16:creationId xmlns:a16="http://schemas.microsoft.com/office/drawing/2014/main" id="{813389CC-AC34-4ADD-B25B-F9C637F81760}"/>
                </a:ext>
              </a:extLst>
            </p:cNvPr>
            <p:cNvSpPr/>
            <p:nvPr/>
          </p:nvSpPr>
          <p:spPr>
            <a:xfrm>
              <a:off x="9213538" y="3287729"/>
              <a:ext cx="154598" cy="130225"/>
            </a:xfrm>
            <a:custGeom>
              <a:avLst/>
              <a:gdLst>
                <a:gd name="connsiteX0" fmla="*/ 4181 w 154598"/>
                <a:gd name="connsiteY0" fmla="*/ 130226 h 130225"/>
                <a:gd name="connsiteX1" fmla="*/ 22939 w 154598"/>
                <a:gd name="connsiteY1" fmla="*/ 97610 h 130225"/>
                <a:gd name="connsiteX2" fmla="*/ 25448 w 154598"/>
                <a:gd name="connsiteY2" fmla="*/ 96176 h 130225"/>
                <a:gd name="connsiteX3" fmla="*/ 49343 w 154598"/>
                <a:gd name="connsiteY3" fmla="*/ 94981 h 130225"/>
                <a:gd name="connsiteX4" fmla="*/ 51135 w 154598"/>
                <a:gd name="connsiteY4" fmla="*/ 94981 h 130225"/>
                <a:gd name="connsiteX5" fmla="*/ 88052 w 154598"/>
                <a:gd name="connsiteY5" fmla="*/ 118040 h 130225"/>
                <a:gd name="connsiteX6" fmla="*/ 107526 w 154598"/>
                <a:gd name="connsiteY6" fmla="*/ 86260 h 130225"/>
                <a:gd name="connsiteX7" fmla="*/ 109796 w 154598"/>
                <a:gd name="connsiteY7" fmla="*/ 84707 h 130225"/>
                <a:gd name="connsiteX8" fmla="*/ 136438 w 154598"/>
                <a:gd name="connsiteY8" fmla="*/ 81839 h 130225"/>
                <a:gd name="connsiteX9" fmla="*/ 154599 w 154598"/>
                <a:gd name="connsiteY9" fmla="*/ 70728 h 130225"/>
                <a:gd name="connsiteX10" fmla="*/ 128912 w 154598"/>
                <a:gd name="connsiteY10" fmla="*/ 53763 h 130225"/>
                <a:gd name="connsiteX11" fmla="*/ 103583 w 154598"/>
                <a:gd name="connsiteY11" fmla="*/ 47192 h 130225"/>
                <a:gd name="connsiteX12" fmla="*/ 102269 w 154598"/>
                <a:gd name="connsiteY12" fmla="*/ 46595 h 130225"/>
                <a:gd name="connsiteX13" fmla="*/ 51254 w 154598"/>
                <a:gd name="connsiteY13" fmla="*/ 0 h 130225"/>
                <a:gd name="connsiteX14" fmla="*/ 43847 w 154598"/>
                <a:gd name="connsiteY14" fmla="*/ 64396 h 130225"/>
                <a:gd name="connsiteX15" fmla="*/ 41457 w 154598"/>
                <a:gd name="connsiteY15" fmla="*/ 66905 h 130225"/>
                <a:gd name="connsiteX16" fmla="*/ 17562 w 154598"/>
                <a:gd name="connsiteY16" fmla="*/ 72042 h 130225"/>
                <a:gd name="connsiteX17" fmla="*/ 0 w 154598"/>
                <a:gd name="connsiteY17" fmla="*/ 98207 h 13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598" h="130225">
                  <a:moveTo>
                    <a:pt x="4181" y="130226"/>
                  </a:moveTo>
                  <a:lnTo>
                    <a:pt x="22939" y="97610"/>
                  </a:lnTo>
                  <a:cubicBezTo>
                    <a:pt x="23456" y="96715"/>
                    <a:pt x="24414" y="96167"/>
                    <a:pt x="25448" y="96176"/>
                  </a:cubicBezTo>
                  <a:lnTo>
                    <a:pt x="49343" y="94981"/>
                  </a:lnTo>
                  <a:cubicBezTo>
                    <a:pt x="49926" y="94798"/>
                    <a:pt x="50552" y="94798"/>
                    <a:pt x="51135" y="94981"/>
                  </a:cubicBezTo>
                  <a:lnTo>
                    <a:pt x="88052" y="118040"/>
                  </a:lnTo>
                  <a:lnTo>
                    <a:pt x="107526" y="86260"/>
                  </a:lnTo>
                  <a:cubicBezTo>
                    <a:pt x="108000" y="85417"/>
                    <a:pt x="108839" y="84843"/>
                    <a:pt x="109796" y="84707"/>
                  </a:cubicBezTo>
                  <a:lnTo>
                    <a:pt x="136438" y="81839"/>
                  </a:lnTo>
                  <a:lnTo>
                    <a:pt x="154599" y="70728"/>
                  </a:lnTo>
                  <a:lnTo>
                    <a:pt x="128912" y="53763"/>
                  </a:lnTo>
                  <a:lnTo>
                    <a:pt x="103583" y="47192"/>
                  </a:lnTo>
                  <a:lnTo>
                    <a:pt x="102269" y="46595"/>
                  </a:lnTo>
                  <a:lnTo>
                    <a:pt x="51254" y="0"/>
                  </a:lnTo>
                  <a:lnTo>
                    <a:pt x="43847" y="64396"/>
                  </a:lnTo>
                  <a:cubicBezTo>
                    <a:pt x="43702" y="65674"/>
                    <a:pt x="42726" y="66699"/>
                    <a:pt x="41457" y="66905"/>
                  </a:cubicBezTo>
                  <a:lnTo>
                    <a:pt x="17562" y="72042"/>
                  </a:lnTo>
                  <a:lnTo>
                    <a:pt x="0" y="982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66" name="Полилиния: фигура 2486">
              <a:extLst>
                <a:ext uri="{FF2B5EF4-FFF2-40B4-BE49-F238E27FC236}">
                  <a16:creationId xmlns:a16="http://schemas.microsoft.com/office/drawing/2014/main" id="{63AEC853-398D-44E5-A1E4-3A8E7449CA1D}"/>
                </a:ext>
              </a:extLst>
            </p:cNvPr>
            <p:cNvSpPr/>
            <p:nvPr/>
          </p:nvSpPr>
          <p:spPr>
            <a:xfrm>
              <a:off x="8973875" y="3434204"/>
              <a:ext cx="293426" cy="256151"/>
            </a:xfrm>
            <a:custGeom>
              <a:avLst/>
              <a:gdLst>
                <a:gd name="connsiteX0" fmla="*/ 244443 w 293426"/>
                <a:gd name="connsiteY0" fmla="*/ 66547 h 256151"/>
                <a:gd name="connsiteX1" fmla="*/ 232496 w 293426"/>
                <a:gd name="connsiteY1" fmla="*/ 109199 h 256151"/>
                <a:gd name="connsiteX2" fmla="*/ 231779 w 293426"/>
                <a:gd name="connsiteY2" fmla="*/ 110513 h 256151"/>
                <a:gd name="connsiteX3" fmla="*/ 203105 w 293426"/>
                <a:gd name="connsiteY3" fmla="*/ 138948 h 256151"/>
                <a:gd name="connsiteX4" fmla="*/ 199879 w 293426"/>
                <a:gd name="connsiteY4" fmla="*/ 139664 h 256151"/>
                <a:gd name="connsiteX5" fmla="*/ 171206 w 293426"/>
                <a:gd name="connsiteY5" fmla="*/ 129031 h 256151"/>
                <a:gd name="connsiteX6" fmla="*/ 156510 w 293426"/>
                <a:gd name="connsiteY6" fmla="*/ 135125 h 256151"/>
                <a:gd name="connsiteX7" fmla="*/ 155315 w 293426"/>
                <a:gd name="connsiteY7" fmla="*/ 153165 h 256151"/>
                <a:gd name="connsiteX8" fmla="*/ 154599 w 293426"/>
                <a:gd name="connsiteY8" fmla="*/ 154957 h 256151"/>
                <a:gd name="connsiteX9" fmla="*/ 118757 w 293426"/>
                <a:gd name="connsiteY9" fmla="*/ 193667 h 256151"/>
                <a:gd name="connsiteX10" fmla="*/ 116845 w 293426"/>
                <a:gd name="connsiteY10" fmla="*/ 194622 h 256151"/>
                <a:gd name="connsiteX11" fmla="*/ 61410 w 293426"/>
                <a:gd name="connsiteY11" fmla="*/ 198923 h 256151"/>
                <a:gd name="connsiteX12" fmla="*/ 58542 w 293426"/>
                <a:gd name="connsiteY12" fmla="*/ 197490 h 256151"/>
                <a:gd name="connsiteX13" fmla="*/ 54480 w 293426"/>
                <a:gd name="connsiteY13" fmla="*/ 190202 h 256151"/>
                <a:gd name="connsiteX14" fmla="*/ 0 w 293426"/>
                <a:gd name="connsiteY14" fmla="*/ 230225 h 256151"/>
                <a:gd name="connsiteX15" fmla="*/ 23895 w 293426"/>
                <a:gd name="connsiteY15" fmla="*/ 247191 h 256151"/>
                <a:gd name="connsiteX16" fmla="*/ 30944 w 293426"/>
                <a:gd name="connsiteY16" fmla="*/ 231181 h 256151"/>
                <a:gd name="connsiteX17" fmla="*/ 34050 w 293426"/>
                <a:gd name="connsiteY17" fmla="*/ 229389 h 256151"/>
                <a:gd name="connsiteX18" fmla="*/ 48506 w 293426"/>
                <a:gd name="connsiteY18" fmla="*/ 231062 h 256151"/>
                <a:gd name="connsiteX19" fmla="*/ 83034 w 293426"/>
                <a:gd name="connsiteY19" fmla="*/ 217442 h 256151"/>
                <a:gd name="connsiteX20" fmla="*/ 84109 w 293426"/>
                <a:gd name="connsiteY20" fmla="*/ 217442 h 256151"/>
                <a:gd name="connsiteX21" fmla="*/ 114575 w 293426"/>
                <a:gd name="connsiteY21" fmla="*/ 217442 h 256151"/>
                <a:gd name="connsiteX22" fmla="*/ 117443 w 293426"/>
                <a:gd name="connsiteY22" fmla="*/ 219712 h 256151"/>
                <a:gd name="connsiteX23" fmla="*/ 127478 w 293426"/>
                <a:gd name="connsiteY23" fmla="*/ 256151 h 256151"/>
                <a:gd name="connsiteX24" fmla="*/ 157227 w 293426"/>
                <a:gd name="connsiteY24" fmla="*/ 214335 h 256151"/>
                <a:gd name="connsiteX25" fmla="*/ 160453 w 293426"/>
                <a:gd name="connsiteY25" fmla="*/ 213141 h 256151"/>
                <a:gd name="connsiteX26" fmla="*/ 192830 w 293426"/>
                <a:gd name="connsiteY26" fmla="*/ 221623 h 256151"/>
                <a:gd name="connsiteX27" fmla="*/ 214575 w 293426"/>
                <a:gd name="connsiteY27" fmla="*/ 203941 h 256151"/>
                <a:gd name="connsiteX28" fmla="*/ 217322 w 293426"/>
                <a:gd name="connsiteY28" fmla="*/ 203941 h 256151"/>
                <a:gd name="connsiteX29" fmla="*/ 219233 w 293426"/>
                <a:gd name="connsiteY29" fmla="*/ 205853 h 256151"/>
                <a:gd name="connsiteX30" fmla="*/ 223654 w 293426"/>
                <a:gd name="connsiteY30" fmla="*/ 217800 h 256151"/>
                <a:gd name="connsiteX31" fmla="*/ 247549 w 293426"/>
                <a:gd name="connsiteY31" fmla="*/ 204658 h 256151"/>
                <a:gd name="connsiteX32" fmla="*/ 265709 w 293426"/>
                <a:gd name="connsiteY32" fmla="*/ 139545 h 256151"/>
                <a:gd name="connsiteX33" fmla="*/ 264275 w 293426"/>
                <a:gd name="connsiteY33" fmla="*/ 113739 h 256151"/>
                <a:gd name="connsiteX34" fmla="*/ 265589 w 293426"/>
                <a:gd name="connsiteY34" fmla="*/ 111110 h 256151"/>
                <a:gd name="connsiteX35" fmla="*/ 279807 w 293426"/>
                <a:gd name="connsiteY35" fmla="*/ 101314 h 256151"/>
                <a:gd name="connsiteX36" fmla="*/ 280763 w 293426"/>
                <a:gd name="connsiteY36" fmla="*/ 81362 h 256151"/>
                <a:gd name="connsiteX37" fmla="*/ 280763 w 293426"/>
                <a:gd name="connsiteY37" fmla="*/ 79928 h 256151"/>
                <a:gd name="connsiteX38" fmla="*/ 293427 w 293426"/>
                <a:gd name="connsiteY38" fmla="*/ 60215 h 256151"/>
                <a:gd name="connsiteX39" fmla="*/ 277776 w 293426"/>
                <a:gd name="connsiteY39" fmla="*/ 25089 h 256151"/>
                <a:gd name="connsiteX40" fmla="*/ 277776 w 293426"/>
                <a:gd name="connsiteY40" fmla="*/ 23895 h 256151"/>
                <a:gd name="connsiteX41" fmla="*/ 277776 w 293426"/>
                <a:gd name="connsiteY41" fmla="*/ 0 h 256151"/>
                <a:gd name="connsiteX42" fmla="*/ 240022 w 293426"/>
                <a:gd name="connsiteY42" fmla="*/ 24731 h 256151"/>
                <a:gd name="connsiteX43" fmla="*/ 244681 w 293426"/>
                <a:gd name="connsiteY43" fmla="*/ 51015 h 256151"/>
                <a:gd name="connsiteX44" fmla="*/ 244681 w 293426"/>
                <a:gd name="connsiteY44" fmla="*/ 65472 h 256151"/>
                <a:gd name="connsiteX45" fmla="*/ 244442 w 293426"/>
                <a:gd name="connsiteY45" fmla="*/ 66547 h 25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3426" h="256151">
                  <a:moveTo>
                    <a:pt x="244443" y="66547"/>
                  </a:moveTo>
                  <a:lnTo>
                    <a:pt x="232496" y="109199"/>
                  </a:lnTo>
                  <a:cubicBezTo>
                    <a:pt x="232377" y="109693"/>
                    <a:pt x="232130" y="110146"/>
                    <a:pt x="231779" y="110513"/>
                  </a:cubicBezTo>
                  <a:lnTo>
                    <a:pt x="203105" y="138948"/>
                  </a:lnTo>
                  <a:cubicBezTo>
                    <a:pt x="202243" y="139761"/>
                    <a:pt x="201005" y="140036"/>
                    <a:pt x="199879" y="139664"/>
                  </a:cubicBezTo>
                  <a:lnTo>
                    <a:pt x="171206" y="129031"/>
                  </a:lnTo>
                  <a:lnTo>
                    <a:pt x="156510" y="135125"/>
                  </a:lnTo>
                  <a:lnTo>
                    <a:pt x="155315" y="153165"/>
                  </a:lnTo>
                  <a:cubicBezTo>
                    <a:pt x="155258" y="153820"/>
                    <a:pt x="155008" y="154443"/>
                    <a:pt x="154599" y="154957"/>
                  </a:cubicBezTo>
                  <a:lnTo>
                    <a:pt x="118757" y="193667"/>
                  </a:lnTo>
                  <a:cubicBezTo>
                    <a:pt x="118294" y="194254"/>
                    <a:pt x="117593" y="194605"/>
                    <a:pt x="116845" y="194622"/>
                  </a:cubicBezTo>
                  <a:lnTo>
                    <a:pt x="61410" y="198923"/>
                  </a:lnTo>
                  <a:cubicBezTo>
                    <a:pt x="60245" y="199110"/>
                    <a:pt x="59091" y="198533"/>
                    <a:pt x="58542" y="197490"/>
                  </a:cubicBezTo>
                  <a:lnTo>
                    <a:pt x="54480" y="190202"/>
                  </a:lnTo>
                  <a:lnTo>
                    <a:pt x="0" y="230225"/>
                  </a:lnTo>
                  <a:lnTo>
                    <a:pt x="23895" y="247191"/>
                  </a:lnTo>
                  <a:lnTo>
                    <a:pt x="30944" y="231181"/>
                  </a:lnTo>
                  <a:cubicBezTo>
                    <a:pt x="31495" y="229986"/>
                    <a:pt x="32740" y="229268"/>
                    <a:pt x="34050" y="229389"/>
                  </a:cubicBezTo>
                  <a:lnTo>
                    <a:pt x="48506" y="231062"/>
                  </a:lnTo>
                  <a:lnTo>
                    <a:pt x="83034" y="217442"/>
                  </a:lnTo>
                  <a:lnTo>
                    <a:pt x="84109" y="217442"/>
                  </a:lnTo>
                  <a:lnTo>
                    <a:pt x="114575" y="217442"/>
                  </a:lnTo>
                  <a:cubicBezTo>
                    <a:pt x="115922" y="217496"/>
                    <a:pt x="117081" y="218413"/>
                    <a:pt x="117443" y="219712"/>
                  </a:cubicBezTo>
                  <a:lnTo>
                    <a:pt x="127478" y="256151"/>
                  </a:lnTo>
                  <a:lnTo>
                    <a:pt x="157227" y="214335"/>
                  </a:lnTo>
                  <a:cubicBezTo>
                    <a:pt x="157917" y="213265"/>
                    <a:pt x="159231" y="212778"/>
                    <a:pt x="160453" y="213141"/>
                  </a:cubicBezTo>
                  <a:lnTo>
                    <a:pt x="192830" y="221623"/>
                  </a:lnTo>
                  <a:lnTo>
                    <a:pt x="214575" y="203941"/>
                  </a:lnTo>
                  <a:cubicBezTo>
                    <a:pt x="215441" y="203514"/>
                    <a:pt x="216457" y="203514"/>
                    <a:pt x="217322" y="203941"/>
                  </a:cubicBezTo>
                  <a:cubicBezTo>
                    <a:pt x="218251" y="204199"/>
                    <a:pt x="218976" y="204925"/>
                    <a:pt x="219233" y="205853"/>
                  </a:cubicBezTo>
                  <a:lnTo>
                    <a:pt x="223654" y="217800"/>
                  </a:lnTo>
                  <a:lnTo>
                    <a:pt x="247549" y="204658"/>
                  </a:lnTo>
                  <a:lnTo>
                    <a:pt x="265709" y="139545"/>
                  </a:lnTo>
                  <a:lnTo>
                    <a:pt x="264275" y="113739"/>
                  </a:lnTo>
                  <a:cubicBezTo>
                    <a:pt x="264197" y="112688"/>
                    <a:pt x="264702" y="111678"/>
                    <a:pt x="265589" y="111110"/>
                  </a:cubicBezTo>
                  <a:lnTo>
                    <a:pt x="279807" y="101314"/>
                  </a:lnTo>
                  <a:lnTo>
                    <a:pt x="280763" y="81362"/>
                  </a:lnTo>
                  <a:cubicBezTo>
                    <a:pt x="280588" y="80900"/>
                    <a:pt x="280588" y="80390"/>
                    <a:pt x="280763" y="79928"/>
                  </a:cubicBezTo>
                  <a:lnTo>
                    <a:pt x="293427" y="60215"/>
                  </a:lnTo>
                  <a:lnTo>
                    <a:pt x="277776" y="25089"/>
                  </a:lnTo>
                  <a:cubicBezTo>
                    <a:pt x="277663" y="24699"/>
                    <a:pt x="277663" y="24285"/>
                    <a:pt x="277776" y="23895"/>
                  </a:cubicBezTo>
                  <a:lnTo>
                    <a:pt x="277776" y="0"/>
                  </a:lnTo>
                  <a:lnTo>
                    <a:pt x="240022" y="24731"/>
                  </a:lnTo>
                  <a:lnTo>
                    <a:pt x="244681" y="51015"/>
                  </a:lnTo>
                  <a:lnTo>
                    <a:pt x="244681" y="65472"/>
                  </a:lnTo>
                  <a:cubicBezTo>
                    <a:pt x="244736" y="65847"/>
                    <a:pt x="244651" y="66230"/>
                    <a:pt x="244442" y="6654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67" name="Полилиния: фигура 2487">
              <a:extLst>
                <a:ext uri="{FF2B5EF4-FFF2-40B4-BE49-F238E27FC236}">
                  <a16:creationId xmlns:a16="http://schemas.microsoft.com/office/drawing/2014/main" id="{B7353C08-280C-4DD6-9D8E-66A07D4E292B}"/>
                </a:ext>
              </a:extLst>
            </p:cNvPr>
            <p:cNvSpPr/>
            <p:nvPr/>
          </p:nvSpPr>
          <p:spPr>
            <a:xfrm>
              <a:off x="8934807" y="3684620"/>
              <a:ext cx="46355" cy="84826"/>
            </a:xfrm>
            <a:custGeom>
              <a:avLst/>
              <a:gdLst>
                <a:gd name="connsiteX0" fmla="*/ 0 w 46355"/>
                <a:gd name="connsiteY0" fmla="*/ 14576 h 84826"/>
                <a:gd name="connsiteX1" fmla="*/ 3346 w 46355"/>
                <a:gd name="connsiteY1" fmla="*/ 35006 h 84826"/>
                <a:gd name="connsiteX2" fmla="*/ 21267 w 46355"/>
                <a:gd name="connsiteY2" fmla="*/ 32258 h 84826"/>
                <a:gd name="connsiteX3" fmla="*/ 24014 w 46355"/>
                <a:gd name="connsiteY3" fmla="*/ 33214 h 84826"/>
                <a:gd name="connsiteX4" fmla="*/ 24612 w 46355"/>
                <a:gd name="connsiteY4" fmla="*/ 36081 h 84826"/>
                <a:gd name="connsiteX5" fmla="*/ 11350 w 46355"/>
                <a:gd name="connsiteY5" fmla="*/ 77897 h 84826"/>
                <a:gd name="connsiteX6" fmla="*/ 27838 w 46355"/>
                <a:gd name="connsiteY6" fmla="*/ 84826 h 84826"/>
                <a:gd name="connsiteX7" fmla="*/ 38590 w 46355"/>
                <a:gd name="connsiteY7" fmla="*/ 78853 h 84826"/>
                <a:gd name="connsiteX8" fmla="*/ 46356 w 46355"/>
                <a:gd name="connsiteY8" fmla="*/ 45042 h 84826"/>
                <a:gd name="connsiteX9" fmla="*/ 34408 w 46355"/>
                <a:gd name="connsiteY9" fmla="*/ 12903 h 84826"/>
                <a:gd name="connsiteX10" fmla="*/ 20311 w 46355"/>
                <a:gd name="connsiteY10" fmla="*/ 0 h 8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355" h="84826">
                  <a:moveTo>
                    <a:pt x="0" y="14576"/>
                  </a:moveTo>
                  <a:lnTo>
                    <a:pt x="3346" y="35006"/>
                  </a:lnTo>
                  <a:lnTo>
                    <a:pt x="21267" y="32258"/>
                  </a:lnTo>
                  <a:cubicBezTo>
                    <a:pt x="22279" y="32158"/>
                    <a:pt x="23283" y="32507"/>
                    <a:pt x="24014" y="33214"/>
                  </a:cubicBezTo>
                  <a:cubicBezTo>
                    <a:pt x="24613" y="34041"/>
                    <a:pt x="24830" y="35084"/>
                    <a:pt x="24612" y="36081"/>
                  </a:cubicBezTo>
                  <a:lnTo>
                    <a:pt x="11350" y="77897"/>
                  </a:lnTo>
                  <a:lnTo>
                    <a:pt x="27838" y="84826"/>
                  </a:lnTo>
                  <a:lnTo>
                    <a:pt x="38590" y="78853"/>
                  </a:lnTo>
                  <a:lnTo>
                    <a:pt x="46356" y="45042"/>
                  </a:lnTo>
                  <a:lnTo>
                    <a:pt x="34408" y="12903"/>
                  </a:lnTo>
                  <a:lnTo>
                    <a:pt x="203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68" name="Полилиния: фигура 2488">
              <a:extLst>
                <a:ext uri="{FF2B5EF4-FFF2-40B4-BE49-F238E27FC236}">
                  <a16:creationId xmlns:a16="http://schemas.microsoft.com/office/drawing/2014/main" id="{941CBC97-B728-436B-8666-35BA95156913}"/>
                </a:ext>
              </a:extLst>
            </p:cNvPr>
            <p:cNvSpPr/>
            <p:nvPr/>
          </p:nvSpPr>
          <p:spPr>
            <a:xfrm>
              <a:off x="9003982" y="3691072"/>
              <a:ext cx="69891" cy="39904"/>
            </a:xfrm>
            <a:custGeom>
              <a:avLst/>
              <a:gdLst>
                <a:gd name="connsiteX0" fmla="*/ 34766 w 69891"/>
                <a:gd name="connsiteY0" fmla="*/ 18041 h 39904"/>
                <a:gd name="connsiteX1" fmla="*/ 69892 w 69891"/>
                <a:gd name="connsiteY1" fmla="*/ 16129 h 39904"/>
                <a:gd name="connsiteX2" fmla="*/ 63918 w 69891"/>
                <a:gd name="connsiteY2" fmla="*/ 2151 h 39904"/>
                <a:gd name="connsiteX3" fmla="*/ 21744 w 69891"/>
                <a:gd name="connsiteY3" fmla="*/ 0 h 39904"/>
                <a:gd name="connsiteX4" fmla="*/ 0 w 69891"/>
                <a:gd name="connsiteY4" fmla="*/ 23178 h 39904"/>
                <a:gd name="connsiteX5" fmla="*/ 21744 w 69891"/>
                <a:gd name="connsiteY5" fmla="*/ 39904 h 39904"/>
                <a:gd name="connsiteX6" fmla="*/ 32257 w 69891"/>
                <a:gd name="connsiteY6" fmla="*/ 19594 h 39904"/>
                <a:gd name="connsiteX7" fmla="*/ 34766 w 69891"/>
                <a:gd name="connsiteY7" fmla="*/ 18040 h 3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91" h="39904">
                  <a:moveTo>
                    <a:pt x="34766" y="18041"/>
                  </a:moveTo>
                  <a:lnTo>
                    <a:pt x="69892" y="16129"/>
                  </a:lnTo>
                  <a:lnTo>
                    <a:pt x="63918" y="2151"/>
                  </a:lnTo>
                  <a:lnTo>
                    <a:pt x="21744" y="0"/>
                  </a:lnTo>
                  <a:lnTo>
                    <a:pt x="0" y="23178"/>
                  </a:lnTo>
                  <a:lnTo>
                    <a:pt x="21744" y="39904"/>
                  </a:lnTo>
                  <a:lnTo>
                    <a:pt x="32257" y="19594"/>
                  </a:lnTo>
                  <a:cubicBezTo>
                    <a:pt x="32762" y="18670"/>
                    <a:pt x="33715" y="18080"/>
                    <a:pt x="34766" y="1804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69" name="Полилиния: фигура 2489">
              <a:extLst>
                <a:ext uri="{FF2B5EF4-FFF2-40B4-BE49-F238E27FC236}">
                  <a16:creationId xmlns:a16="http://schemas.microsoft.com/office/drawing/2014/main" id="{107F96AD-EFA9-469C-8980-145CC1B1A77B}"/>
                </a:ext>
              </a:extLst>
            </p:cNvPr>
            <p:cNvSpPr/>
            <p:nvPr/>
          </p:nvSpPr>
          <p:spPr>
            <a:xfrm>
              <a:off x="5544509" y="2166471"/>
              <a:ext cx="697605" cy="611823"/>
            </a:xfrm>
            <a:custGeom>
              <a:avLst/>
              <a:gdLst>
                <a:gd name="connsiteX0" fmla="*/ 448503 w 697605"/>
                <a:gd name="connsiteY0" fmla="*/ 96415 h 611823"/>
                <a:gd name="connsiteX1" fmla="*/ 451849 w 697605"/>
                <a:gd name="connsiteY1" fmla="*/ 97371 h 611823"/>
                <a:gd name="connsiteX2" fmla="*/ 470008 w 697605"/>
                <a:gd name="connsiteY2" fmla="*/ 120310 h 611823"/>
                <a:gd name="connsiteX3" fmla="*/ 493186 w 697605"/>
                <a:gd name="connsiteY3" fmla="*/ 124611 h 611823"/>
                <a:gd name="connsiteX4" fmla="*/ 506807 w 697605"/>
                <a:gd name="connsiteY4" fmla="*/ 116965 h 611823"/>
                <a:gd name="connsiteX5" fmla="*/ 509913 w 697605"/>
                <a:gd name="connsiteY5" fmla="*/ 116965 h 611823"/>
                <a:gd name="connsiteX6" fmla="*/ 542409 w 697605"/>
                <a:gd name="connsiteY6" fmla="*/ 137394 h 611823"/>
                <a:gd name="connsiteX7" fmla="*/ 562720 w 697605"/>
                <a:gd name="connsiteY7" fmla="*/ 118279 h 611823"/>
                <a:gd name="connsiteX8" fmla="*/ 553401 w 697605"/>
                <a:gd name="connsiteY8" fmla="*/ 97849 h 611823"/>
                <a:gd name="connsiteX9" fmla="*/ 553401 w 697605"/>
                <a:gd name="connsiteY9" fmla="*/ 94981 h 611823"/>
                <a:gd name="connsiteX10" fmla="*/ 569649 w 697605"/>
                <a:gd name="connsiteY10" fmla="*/ 69175 h 611823"/>
                <a:gd name="connsiteX11" fmla="*/ 571441 w 697605"/>
                <a:gd name="connsiteY11" fmla="*/ 67861 h 611823"/>
                <a:gd name="connsiteX12" fmla="*/ 615169 w 697605"/>
                <a:gd name="connsiteY12" fmla="*/ 56989 h 611823"/>
                <a:gd name="connsiteX13" fmla="*/ 617797 w 697605"/>
                <a:gd name="connsiteY13" fmla="*/ 56989 h 611823"/>
                <a:gd name="connsiteX14" fmla="*/ 647068 w 697605"/>
                <a:gd name="connsiteY14" fmla="*/ 80883 h 611823"/>
                <a:gd name="connsiteX15" fmla="*/ 647785 w 697605"/>
                <a:gd name="connsiteY15" fmla="*/ 84587 h 611823"/>
                <a:gd name="connsiteX16" fmla="*/ 639661 w 697605"/>
                <a:gd name="connsiteY16" fmla="*/ 100238 h 611823"/>
                <a:gd name="connsiteX17" fmla="*/ 646232 w 697605"/>
                <a:gd name="connsiteY17" fmla="*/ 109199 h 611823"/>
                <a:gd name="connsiteX18" fmla="*/ 651967 w 697605"/>
                <a:gd name="connsiteY18" fmla="*/ 116965 h 611823"/>
                <a:gd name="connsiteX19" fmla="*/ 678848 w 697605"/>
                <a:gd name="connsiteY19" fmla="*/ 93070 h 611823"/>
                <a:gd name="connsiteX20" fmla="*/ 681715 w 697605"/>
                <a:gd name="connsiteY20" fmla="*/ 93070 h 611823"/>
                <a:gd name="connsiteX21" fmla="*/ 697486 w 697605"/>
                <a:gd name="connsiteY21" fmla="*/ 97490 h 611823"/>
                <a:gd name="connsiteX22" fmla="*/ 697486 w 697605"/>
                <a:gd name="connsiteY22" fmla="*/ 73596 h 611823"/>
                <a:gd name="connsiteX23" fmla="*/ 663436 w 697605"/>
                <a:gd name="connsiteY23" fmla="*/ 64635 h 611823"/>
                <a:gd name="connsiteX24" fmla="*/ 661286 w 697605"/>
                <a:gd name="connsiteY24" fmla="*/ 61887 h 611823"/>
                <a:gd name="connsiteX25" fmla="*/ 663078 w 697605"/>
                <a:gd name="connsiteY25" fmla="*/ 58900 h 611823"/>
                <a:gd name="connsiteX26" fmla="*/ 697606 w 697605"/>
                <a:gd name="connsiteY26" fmla="*/ 44803 h 611823"/>
                <a:gd name="connsiteX27" fmla="*/ 649816 w 697605"/>
                <a:gd name="connsiteY27" fmla="*/ 13142 h 611823"/>
                <a:gd name="connsiteX28" fmla="*/ 612301 w 697605"/>
                <a:gd name="connsiteY28" fmla="*/ 0 h 611823"/>
                <a:gd name="connsiteX29" fmla="*/ 601071 w 697605"/>
                <a:gd name="connsiteY29" fmla="*/ 12784 h 611823"/>
                <a:gd name="connsiteX30" fmla="*/ 597367 w 697605"/>
                <a:gd name="connsiteY30" fmla="*/ 13500 h 611823"/>
                <a:gd name="connsiteX31" fmla="*/ 585420 w 697605"/>
                <a:gd name="connsiteY31" fmla="*/ 6810 h 611823"/>
                <a:gd name="connsiteX32" fmla="*/ 547786 w 697605"/>
                <a:gd name="connsiteY32" fmla="*/ 59737 h 611823"/>
                <a:gd name="connsiteX33" fmla="*/ 543622 w 697605"/>
                <a:gd name="connsiteY33" fmla="*/ 60447 h 611823"/>
                <a:gd name="connsiteX34" fmla="*/ 542410 w 697605"/>
                <a:gd name="connsiteY34" fmla="*/ 58542 h 611823"/>
                <a:gd name="connsiteX35" fmla="*/ 537870 w 697605"/>
                <a:gd name="connsiteY35" fmla="*/ 32736 h 611823"/>
                <a:gd name="connsiteX36" fmla="*/ 537870 w 697605"/>
                <a:gd name="connsiteY36" fmla="*/ 31421 h 611823"/>
                <a:gd name="connsiteX37" fmla="*/ 544082 w 697605"/>
                <a:gd name="connsiteY37" fmla="*/ 10514 h 611823"/>
                <a:gd name="connsiteX38" fmla="*/ 507404 w 697605"/>
                <a:gd name="connsiteY38" fmla="*/ 28435 h 611823"/>
                <a:gd name="connsiteX39" fmla="*/ 495456 w 697605"/>
                <a:gd name="connsiteY39" fmla="*/ 66069 h 611823"/>
                <a:gd name="connsiteX40" fmla="*/ 492948 w 697605"/>
                <a:gd name="connsiteY40" fmla="*/ 68100 h 611823"/>
                <a:gd name="connsiteX41" fmla="*/ 490080 w 697605"/>
                <a:gd name="connsiteY41" fmla="*/ 66786 h 611823"/>
                <a:gd name="connsiteX42" fmla="*/ 481000 w 697605"/>
                <a:gd name="connsiteY42" fmla="*/ 52210 h 611823"/>
                <a:gd name="connsiteX43" fmla="*/ 456508 w 697605"/>
                <a:gd name="connsiteY43" fmla="*/ 41935 h 611823"/>
                <a:gd name="connsiteX44" fmla="*/ 440499 w 697605"/>
                <a:gd name="connsiteY44" fmla="*/ 48984 h 611823"/>
                <a:gd name="connsiteX45" fmla="*/ 456628 w 697605"/>
                <a:gd name="connsiteY45" fmla="*/ 56511 h 611823"/>
                <a:gd name="connsiteX46" fmla="*/ 458181 w 697605"/>
                <a:gd name="connsiteY46" fmla="*/ 59976 h 611823"/>
                <a:gd name="connsiteX47" fmla="*/ 451729 w 697605"/>
                <a:gd name="connsiteY47" fmla="*/ 83870 h 611823"/>
                <a:gd name="connsiteX48" fmla="*/ 449937 w 697605"/>
                <a:gd name="connsiteY48" fmla="*/ 85901 h 611823"/>
                <a:gd name="connsiteX49" fmla="*/ 447189 w 697605"/>
                <a:gd name="connsiteY49" fmla="*/ 85901 h 611823"/>
                <a:gd name="connsiteX50" fmla="*/ 408480 w 697605"/>
                <a:gd name="connsiteY50" fmla="*/ 60573 h 611823"/>
                <a:gd name="connsiteX51" fmla="*/ 384585 w 697605"/>
                <a:gd name="connsiteY51" fmla="*/ 74432 h 611823"/>
                <a:gd name="connsiteX52" fmla="*/ 392112 w 697605"/>
                <a:gd name="connsiteY52" fmla="*/ 94145 h 611823"/>
                <a:gd name="connsiteX53" fmla="*/ 392112 w 697605"/>
                <a:gd name="connsiteY53" fmla="*/ 96534 h 611823"/>
                <a:gd name="connsiteX54" fmla="*/ 390320 w 697605"/>
                <a:gd name="connsiteY54" fmla="*/ 98088 h 611823"/>
                <a:gd name="connsiteX55" fmla="*/ 373713 w 697605"/>
                <a:gd name="connsiteY55" fmla="*/ 103703 h 611823"/>
                <a:gd name="connsiteX56" fmla="*/ 370606 w 697605"/>
                <a:gd name="connsiteY56" fmla="*/ 102867 h 611823"/>
                <a:gd name="connsiteX57" fmla="*/ 353163 w 697605"/>
                <a:gd name="connsiteY57" fmla="*/ 84468 h 611823"/>
                <a:gd name="connsiteX58" fmla="*/ 343964 w 697605"/>
                <a:gd name="connsiteY58" fmla="*/ 96415 h 611823"/>
                <a:gd name="connsiteX59" fmla="*/ 341575 w 697605"/>
                <a:gd name="connsiteY59" fmla="*/ 97610 h 611823"/>
                <a:gd name="connsiteX60" fmla="*/ 325446 w 697605"/>
                <a:gd name="connsiteY60" fmla="*/ 97610 h 611823"/>
                <a:gd name="connsiteX61" fmla="*/ 347668 w 697605"/>
                <a:gd name="connsiteY61" fmla="*/ 120310 h 611823"/>
                <a:gd name="connsiteX62" fmla="*/ 348504 w 697605"/>
                <a:gd name="connsiteY62" fmla="*/ 122699 h 611823"/>
                <a:gd name="connsiteX63" fmla="*/ 347309 w 697605"/>
                <a:gd name="connsiteY63" fmla="*/ 124850 h 611823"/>
                <a:gd name="connsiteX64" fmla="*/ 316963 w 697605"/>
                <a:gd name="connsiteY64" fmla="*/ 146235 h 611823"/>
                <a:gd name="connsiteX65" fmla="*/ 314215 w 697605"/>
                <a:gd name="connsiteY65" fmla="*/ 146235 h 611823"/>
                <a:gd name="connsiteX66" fmla="*/ 311825 w 697605"/>
                <a:gd name="connsiteY66" fmla="*/ 144204 h 611823"/>
                <a:gd name="connsiteX67" fmla="*/ 305016 w 697605"/>
                <a:gd name="connsiteY67" fmla="*/ 115411 h 611823"/>
                <a:gd name="connsiteX68" fmla="*/ 293666 w 697605"/>
                <a:gd name="connsiteY68" fmla="*/ 117920 h 611823"/>
                <a:gd name="connsiteX69" fmla="*/ 290799 w 697605"/>
                <a:gd name="connsiteY69" fmla="*/ 116845 h 611823"/>
                <a:gd name="connsiteX70" fmla="*/ 284466 w 697605"/>
                <a:gd name="connsiteY70" fmla="*/ 109199 h 611823"/>
                <a:gd name="connsiteX71" fmla="*/ 240859 w 697605"/>
                <a:gd name="connsiteY71" fmla="*/ 163798 h 611823"/>
                <a:gd name="connsiteX72" fmla="*/ 277417 w 697605"/>
                <a:gd name="connsiteY72" fmla="*/ 146355 h 611823"/>
                <a:gd name="connsiteX73" fmla="*/ 280524 w 697605"/>
                <a:gd name="connsiteY73" fmla="*/ 146355 h 611823"/>
                <a:gd name="connsiteX74" fmla="*/ 297250 w 697605"/>
                <a:gd name="connsiteY74" fmla="*/ 159497 h 611823"/>
                <a:gd name="connsiteX75" fmla="*/ 298325 w 697605"/>
                <a:gd name="connsiteY75" fmla="*/ 162125 h 611823"/>
                <a:gd name="connsiteX76" fmla="*/ 296892 w 697605"/>
                <a:gd name="connsiteY76" fmla="*/ 164395 h 611823"/>
                <a:gd name="connsiteX77" fmla="*/ 266904 w 697605"/>
                <a:gd name="connsiteY77" fmla="*/ 181958 h 611823"/>
                <a:gd name="connsiteX78" fmla="*/ 279568 w 697605"/>
                <a:gd name="connsiteY78" fmla="*/ 194742 h 611823"/>
                <a:gd name="connsiteX79" fmla="*/ 279568 w 697605"/>
                <a:gd name="connsiteY79" fmla="*/ 197967 h 611823"/>
                <a:gd name="connsiteX80" fmla="*/ 276820 w 697605"/>
                <a:gd name="connsiteY80" fmla="*/ 199879 h 611823"/>
                <a:gd name="connsiteX81" fmla="*/ 249461 w 697605"/>
                <a:gd name="connsiteY81" fmla="*/ 199879 h 611823"/>
                <a:gd name="connsiteX82" fmla="*/ 220548 w 697605"/>
                <a:gd name="connsiteY82" fmla="*/ 220667 h 611823"/>
                <a:gd name="connsiteX83" fmla="*/ 227956 w 697605"/>
                <a:gd name="connsiteY83" fmla="*/ 233451 h 611823"/>
                <a:gd name="connsiteX84" fmla="*/ 227956 w 697605"/>
                <a:gd name="connsiteY84" fmla="*/ 235721 h 611823"/>
                <a:gd name="connsiteX85" fmla="*/ 226402 w 697605"/>
                <a:gd name="connsiteY85" fmla="*/ 237633 h 611823"/>
                <a:gd name="connsiteX86" fmla="*/ 197131 w 697605"/>
                <a:gd name="connsiteY86" fmla="*/ 252925 h 611823"/>
                <a:gd name="connsiteX87" fmla="*/ 182914 w 697605"/>
                <a:gd name="connsiteY87" fmla="*/ 290679 h 611823"/>
                <a:gd name="connsiteX88" fmla="*/ 186259 w 697605"/>
                <a:gd name="connsiteY88" fmla="*/ 307525 h 611823"/>
                <a:gd name="connsiteX89" fmla="*/ 184945 w 697605"/>
                <a:gd name="connsiteY89" fmla="*/ 310511 h 611823"/>
                <a:gd name="connsiteX90" fmla="*/ 138470 w 697605"/>
                <a:gd name="connsiteY90" fmla="*/ 341097 h 611823"/>
                <a:gd name="connsiteX91" fmla="*/ 165590 w 697605"/>
                <a:gd name="connsiteY91" fmla="*/ 356987 h 611823"/>
                <a:gd name="connsiteX92" fmla="*/ 167144 w 697605"/>
                <a:gd name="connsiteY92" fmla="*/ 359496 h 611823"/>
                <a:gd name="connsiteX93" fmla="*/ 165710 w 697605"/>
                <a:gd name="connsiteY93" fmla="*/ 362124 h 611823"/>
                <a:gd name="connsiteX94" fmla="*/ 141815 w 697605"/>
                <a:gd name="connsiteY94" fmla="*/ 377058 h 611823"/>
                <a:gd name="connsiteX95" fmla="*/ 138828 w 697605"/>
                <a:gd name="connsiteY95" fmla="*/ 377058 h 611823"/>
                <a:gd name="connsiteX96" fmla="*/ 123535 w 697605"/>
                <a:gd name="connsiteY96" fmla="*/ 368695 h 611823"/>
                <a:gd name="connsiteX97" fmla="*/ 115889 w 697605"/>
                <a:gd name="connsiteY97" fmla="*/ 377058 h 611823"/>
                <a:gd name="connsiteX98" fmla="*/ 113739 w 697605"/>
                <a:gd name="connsiteY98" fmla="*/ 378014 h 611823"/>
                <a:gd name="connsiteX99" fmla="*/ 111589 w 697605"/>
                <a:gd name="connsiteY99" fmla="*/ 377178 h 611823"/>
                <a:gd name="connsiteX100" fmla="*/ 93667 w 697605"/>
                <a:gd name="connsiteY100" fmla="*/ 359973 h 611823"/>
                <a:gd name="connsiteX101" fmla="*/ 86738 w 697605"/>
                <a:gd name="connsiteY101" fmla="*/ 375266 h 611823"/>
                <a:gd name="connsiteX102" fmla="*/ 98685 w 697605"/>
                <a:gd name="connsiteY102" fmla="*/ 405612 h 611823"/>
                <a:gd name="connsiteX103" fmla="*/ 97730 w 697605"/>
                <a:gd name="connsiteY103" fmla="*/ 409077 h 611823"/>
                <a:gd name="connsiteX104" fmla="*/ 85782 w 697605"/>
                <a:gd name="connsiteY104" fmla="*/ 418993 h 611823"/>
                <a:gd name="connsiteX105" fmla="*/ 83392 w 697605"/>
                <a:gd name="connsiteY105" fmla="*/ 418993 h 611823"/>
                <a:gd name="connsiteX106" fmla="*/ 81361 w 697605"/>
                <a:gd name="connsiteY106" fmla="*/ 417679 h 611823"/>
                <a:gd name="connsiteX107" fmla="*/ 67025 w 697605"/>
                <a:gd name="connsiteY107" fmla="*/ 396532 h 611823"/>
                <a:gd name="connsiteX108" fmla="*/ 48387 w 697605"/>
                <a:gd name="connsiteY108" fmla="*/ 401072 h 611823"/>
                <a:gd name="connsiteX109" fmla="*/ 34528 w 697605"/>
                <a:gd name="connsiteY109" fmla="*/ 440738 h 611823"/>
                <a:gd name="connsiteX110" fmla="*/ 31183 w 697605"/>
                <a:gd name="connsiteY110" fmla="*/ 442769 h 611823"/>
                <a:gd name="connsiteX111" fmla="*/ 3943 w 697605"/>
                <a:gd name="connsiteY111" fmla="*/ 437751 h 611823"/>
                <a:gd name="connsiteX112" fmla="*/ 13381 w 697605"/>
                <a:gd name="connsiteY112" fmla="*/ 450773 h 611823"/>
                <a:gd name="connsiteX113" fmla="*/ 13381 w 697605"/>
                <a:gd name="connsiteY113" fmla="*/ 453163 h 611823"/>
                <a:gd name="connsiteX114" fmla="*/ 11947 w 697605"/>
                <a:gd name="connsiteY114" fmla="*/ 455194 h 611823"/>
                <a:gd name="connsiteX115" fmla="*/ 0 w 697605"/>
                <a:gd name="connsiteY115" fmla="*/ 462123 h 611823"/>
                <a:gd name="connsiteX116" fmla="*/ 1553 w 697605"/>
                <a:gd name="connsiteY116" fmla="*/ 469172 h 611823"/>
                <a:gd name="connsiteX117" fmla="*/ 45878 w 697605"/>
                <a:gd name="connsiteY117" fmla="*/ 466544 h 611823"/>
                <a:gd name="connsiteX118" fmla="*/ 48148 w 697605"/>
                <a:gd name="connsiteY118" fmla="*/ 467380 h 611823"/>
                <a:gd name="connsiteX119" fmla="*/ 67264 w 697605"/>
                <a:gd name="connsiteY119" fmla="*/ 486137 h 611823"/>
                <a:gd name="connsiteX120" fmla="*/ 67980 w 697605"/>
                <a:gd name="connsiteY120" fmla="*/ 489244 h 611823"/>
                <a:gd name="connsiteX121" fmla="*/ 65472 w 697605"/>
                <a:gd name="connsiteY121" fmla="*/ 491275 h 611823"/>
                <a:gd name="connsiteX122" fmla="*/ 4301 w 697605"/>
                <a:gd name="connsiteY122" fmla="*/ 496293 h 611823"/>
                <a:gd name="connsiteX123" fmla="*/ 15532 w 697605"/>
                <a:gd name="connsiteY123" fmla="*/ 504297 h 611823"/>
                <a:gd name="connsiteX124" fmla="*/ 15915 w 697605"/>
                <a:gd name="connsiteY124" fmla="*/ 508334 h 611823"/>
                <a:gd name="connsiteX125" fmla="*/ 15532 w 697605"/>
                <a:gd name="connsiteY125" fmla="*/ 508718 h 611823"/>
                <a:gd name="connsiteX126" fmla="*/ 6690 w 697605"/>
                <a:gd name="connsiteY126" fmla="*/ 518634 h 611823"/>
                <a:gd name="connsiteX127" fmla="*/ 25089 w 697605"/>
                <a:gd name="connsiteY127" fmla="*/ 526519 h 611823"/>
                <a:gd name="connsiteX128" fmla="*/ 50179 w 697605"/>
                <a:gd name="connsiteY128" fmla="*/ 514572 h 611823"/>
                <a:gd name="connsiteX129" fmla="*/ 53644 w 697605"/>
                <a:gd name="connsiteY129" fmla="*/ 514572 h 611823"/>
                <a:gd name="connsiteX130" fmla="*/ 53644 w 697605"/>
                <a:gd name="connsiteY130" fmla="*/ 518037 h 611823"/>
                <a:gd name="connsiteX131" fmla="*/ 38112 w 697605"/>
                <a:gd name="connsiteY131" fmla="*/ 550414 h 611823"/>
                <a:gd name="connsiteX132" fmla="*/ 35364 w 697605"/>
                <a:gd name="connsiteY132" fmla="*/ 552087 h 611823"/>
                <a:gd name="connsiteX133" fmla="*/ 3106 w 697605"/>
                <a:gd name="connsiteY133" fmla="*/ 551370 h 611823"/>
                <a:gd name="connsiteX134" fmla="*/ 9200 w 697605"/>
                <a:gd name="connsiteY134" fmla="*/ 586256 h 611823"/>
                <a:gd name="connsiteX135" fmla="*/ 43489 w 697605"/>
                <a:gd name="connsiteY135" fmla="*/ 601071 h 611823"/>
                <a:gd name="connsiteX136" fmla="*/ 45161 w 697605"/>
                <a:gd name="connsiteY136" fmla="*/ 604894 h 611823"/>
                <a:gd name="connsiteX137" fmla="*/ 42652 w 697605"/>
                <a:gd name="connsiteY137" fmla="*/ 611824 h 611823"/>
                <a:gd name="connsiteX138" fmla="*/ 72998 w 697605"/>
                <a:gd name="connsiteY138" fmla="*/ 604177 h 611823"/>
                <a:gd name="connsiteX139" fmla="*/ 75627 w 697605"/>
                <a:gd name="connsiteY139" fmla="*/ 604177 h 611823"/>
                <a:gd name="connsiteX140" fmla="*/ 81720 w 697605"/>
                <a:gd name="connsiteY140" fmla="*/ 609434 h 611823"/>
                <a:gd name="connsiteX141" fmla="*/ 109199 w 697605"/>
                <a:gd name="connsiteY141" fmla="*/ 580999 h 611823"/>
                <a:gd name="connsiteX142" fmla="*/ 110872 w 697605"/>
                <a:gd name="connsiteY142" fmla="*/ 580163 h 611823"/>
                <a:gd name="connsiteX143" fmla="*/ 118159 w 697605"/>
                <a:gd name="connsiteY143" fmla="*/ 578610 h 611823"/>
                <a:gd name="connsiteX144" fmla="*/ 115889 w 697605"/>
                <a:gd name="connsiteY144" fmla="*/ 563198 h 611823"/>
                <a:gd name="connsiteX145" fmla="*/ 116965 w 697605"/>
                <a:gd name="connsiteY145" fmla="*/ 560450 h 611823"/>
                <a:gd name="connsiteX146" fmla="*/ 119832 w 697605"/>
                <a:gd name="connsiteY146" fmla="*/ 559852 h 611823"/>
                <a:gd name="connsiteX147" fmla="*/ 137275 w 697605"/>
                <a:gd name="connsiteY147" fmla="*/ 565229 h 611823"/>
                <a:gd name="connsiteX148" fmla="*/ 143010 w 697605"/>
                <a:gd name="connsiteY148" fmla="*/ 541334 h 611823"/>
                <a:gd name="connsiteX149" fmla="*/ 145399 w 697605"/>
                <a:gd name="connsiteY149" fmla="*/ 539064 h 611823"/>
                <a:gd name="connsiteX150" fmla="*/ 148386 w 697605"/>
                <a:gd name="connsiteY150" fmla="*/ 540498 h 611823"/>
                <a:gd name="connsiteX151" fmla="*/ 172281 w 697605"/>
                <a:gd name="connsiteY151" fmla="*/ 577057 h 611823"/>
                <a:gd name="connsiteX152" fmla="*/ 172281 w 697605"/>
                <a:gd name="connsiteY152" fmla="*/ 577057 h 611823"/>
                <a:gd name="connsiteX153" fmla="*/ 180166 w 697605"/>
                <a:gd name="connsiteY153" fmla="*/ 571561 h 611823"/>
                <a:gd name="connsiteX154" fmla="*/ 176821 w 697605"/>
                <a:gd name="connsiteY154" fmla="*/ 546591 h 611823"/>
                <a:gd name="connsiteX155" fmla="*/ 178613 w 697605"/>
                <a:gd name="connsiteY155" fmla="*/ 543485 h 611823"/>
                <a:gd name="connsiteX156" fmla="*/ 198923 w 697605"/>
                <a:gd name="connsiteY156" fmla="*/ 535122 h 611823"/>
                <a:gd name="connsiteX157" fmla="*/ 189246 w 697605"/>
                <a:gd name="connsiteY157" fmla="*/ 496173 h 611823"/>
                <a:gd name="connsiteX158" fmla="*/ 189246 w 697605"/>
                <a:gd name="connsiteY158" fmla="*/ 493545 h 611823"/>
                <a:gd name="connsiteX159" fmla="*/ 191516 w 697605"/>
                <a:gd name="connsiteY159" fmla="*/ 492470 h 611823"/>
                <a:gd name="connsiteX160" fmla="*/ 203463 w 697605"/>
                <a:gd name="connsiteY160" fmla="*/ 492470 h 611823"/>
                <a:gd name="connsiteX161" fmla="*/ 208003 w 697605"/>
                <a:gd name="connsiteY161" fmla="*/ 476341 h 611823"/>
                <a:gd name="connsiteX162" fmla="*/ 189604 w 697605"/>
                <a:gd name="connsiteY162" fmla="*/ 454835 h 611823"/>
                <a:gd name="connsiteX163" fmla="*/ 188887 w 697605"/>
                <a:gd name="connsiteY163" fmla="*/ 452685 h 611823"/>
                <a:gd name="connsiteX164" fmla="*/ 191158 w 697605"/>
                <a:gd name="connsiteY164" fmla="*/ 430104 h 611823"/>
                <a:gd name="connsiteX165" fmla="*/ 183511 w 697605"/>
                <a:gd name="connsiteY165" fmla="*/ 385660 h 611823"/>
                <a:gd name="connsiteX166" fmla="*/ 183511 w 697605"/>
                <a:gd name="connsiteY166" fmla="*/ 383510 h 611823"/>
                <a:gd name="connsiteX167" fmla="*/ 208840 w 697605"/>
                <a:gd name="connsiteY167" fmla="*/ 344800 h 611823"/>
                <a:gd name="connsiteX168" fmla="*/ 212065 w 697605"/>
                <a:gd name="connsiteY168" fmla="*/ 343606 h 611823"/>
                <a:gd name="connsiteX169" fmla="*/ 240620 w 697605"/>
                <a:gd name="connsiteY169" fmla="*/ 350894 h 611823"/>
                <a:gd name="connsiteX170" fmla="*/ 243487 w 697605"/>
                <a:gd name="connsiteY170" fmla="*/ 332375 h 611823"/>
                <a:gd name="connsiteX171" fmla="*/ 230942 w 697605"/>
                <a:gd name="connsiteY171" fmla="*/ 317441 h 611823"/>
                <a:gd name="connsiteX172" fmla="*/ 230942 w 697605"/>
                <a:gd name="connsiteY172" fmla="*/ 313618 h 611823"/>
                <a:gd name="connsiteX173" fmla="*/ 254837 w 697605"/>
                <a:gd name="connsiteY173" fmla="*/ 287573 h 611823"/>
                <a:gd name="connsiteX174" fmla="*/ 254837 w 697605"/>
                <a:gd name="connsiteY174" fmla="*/ 255912 h 611823"/>
                <a:gd name="connsiteX175" fmla="*/ 256987 w 697605"/>
                <a:gd name="connsiteY175" fmla="*/ 253045 h 611823"/>
                <a:gd name="connsiteX176" fmla="*/ 279209 w 697605"/>
                <a:gd name="connsiteY176" fmla="*/ 246354 h 611823"/>
                <a:gd name="connsiteX177" fmla="*/ 278254 w 697605"/>
                <a:gd name="connsiteY177" fmla="*/ 237513 h 611823"/>
                <a:gd name="connsiteX178" fmla="*/ 279209 w 697605"/>
                <a:gd name="connsiteY178" fmla="*/ 234885 h 611823"/>
                <a:gd name="connsiteX179" fmla="*/ 302029 w 697605"/>
                <a:gd name="connsiteY179" fmla="*/ 215889 h 611823"/>
                <a:gd name="connsiteX180" fmla="*/ 302029 w 697605"/>
                <a:gd name="connsiteY180" fmla="*/ 191994 h 611823"/>
                <a:gd name="connsiteX181" fmla="*/ 302984 w 697605"/>
                <a:gd name="connsiteY181" fmla="*/ 189843 h 611823"/>
                <a:gd name="connsiteX182" fmla="*/ 331658 w 697605"/>
                <a:gd name="connsiteY182" fmla="*/ 162245 h 611823"/>
                <a:gd name="connsiteX183" fmla="*/ 334526 w 697605"/>
                <a:gd name="connsiteY183" fmla="*/ 161528 h 611823"/>
                <a:gd name="connsiteX184" fmla="*/ 354239 w 697605"/>
                <a:gd name="connsiteY184" fmla="*/ 166904 h 611823"/>
                <a:gd name="connsiteX185" fmla="*/ 358660 w 697605"/>
                <a:gd name="connsiteY185" fmla="*/ 140979 h 611823"/>
                <a:gd name="connsiteX186" fmla="*/ 360093 w 697605"/>
                <a:gd name="connsiteY186" fmla="*/ 138828 h 611823"/>
                <a:gd name="connsiteX187" fmla="*/ 362602 w 697605"/>
                <a:gd name="connsiteY187" fmla="*/ 138828 h 611823"/>
                <a:gd name="connsiteX188" fmla="*/ 400356 w 697605"/>
                <a:gd name="connsiteY188" fmla="*/ 151731 h 611823"/>
                <a:gd name="connsiteX189" fmla="*/ 409555 w 697605"/>
                <a:gd name="connsiteY189" fmla="*/ 147191 h 611823"/>
                <a:gd name="connsiteX190" fmla="*/ 404537 w 697605"/>
                <a:gd name="connsiteY190" fmla="*/ 114575 h 611823"/>
                <a:gd name="connsiteX191" fmla="*/ 406449 w 697605"/>
                <a:gd name="connsiteY191" fmla="*/ 111230 h 611823"/>
                <a:gd name="connsiteX192" fmla="*/ 424967 w 697605"/>
                <a:gd name="connsiteY192" fmla="*/ 104898 h 61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97605" h="611823">
                  <a:moveTo>
                    <a:pt x="448503" y="96415"/>
                  </a:moveTo>
                  <a:cubicBezTo>
                    <a:pt x="449708" y="95984"/>
                    <a:pt x="451053" y="96369"/>
                    <a:pt x="451849" y="97371"/>
                  </a:cubicBezTo>
                  <a:lnTo>
                    <a:pt x="470008" y="120310"/>
                  </a:lnTo>
                  <a:lnTo>
                    <a:pt x="493186" y="124611"/>
                  </a:lnTo>
                  <a:lnTo>
                    <a:pt x="506807" y="116965"/>
                  </a:lnTo>
                  <a:cubicBezTo>
                    <a:pt x="507774" y="116433"/>
                    <a:pt x="508946" y="116433"/>
                    <a:pt x="509913" y="116965"/>
                  </a:cubicBezTo>
                  <a:lnTo>
                    <a:pt x="542409" y="137394"/>
                  </a:lnTo>
                  <a:lnTo>
                    <a:pt x="562720" y="118279"/>
                  </a:lnTo>
                  <a:lnTo>
                    <a:pt x="553401" y="97849"/>
                  </a:lnTo>
                  <a:cubicBezTo>
                    <a:pt x="552863" y="96969"/>
                    <a:pt x="552863" y="95861"/>
                    <a:pt x="553401" y="94981"/>
                  </a:cubicBezTo>
                  <a:lnTo>
                    <a:pt x="569649" y="69175"/>
                  </a:lnTo>
                  <a:cubicBezTo>
                    <a:pt x="570080" y="68546"/>
                    <a:pt x="570712" y="68082"/>
                    <a:pt x="571441" y="67861"/>
                  </a:cubicBezTo>
                  <a:lnTo>
                    <a:pt x="615169" y="56989"/>
                  </a:lnTo>
                  <a:cubicBezTo>
                    <a:pt x="616011" y="56644"/>
                    <a:pt x="616955" y="56644"/>
                    <a:pt x="617797" y="56989"/>
                  </a:cubicBezTo>
                  <a:lnTo>
                    <a:pt x="647068" y="80883"/>
                  </a:lnTo>
                  <a:cubicBezTo>
                    <a:pt x="648155" y="81792"/>
                    <a:pt x="648454" y="83339"/>
                    <a:pt x="647785" y="84587"/>
                  </a:cubicBezTo>
                  <a:lnTo>
                    <a:pt x="639661" y="100238"/>
                  </a:lnTo>
                  <a:lnTo>
                    <a:pt x="646232" y="109199"/>
                  </a:lnTo>
                  <a:lnTo>
                    <a:pt x="651967" y="116965"/>
                  </a:lnTo>
                  <a:lnTo>
                    <a:pt x="678848" y="93070"/>
                  </a:lnTo>
                  <a:cubicBezTo>
                    <a:pt x="679735" y="92558"/>
                    <a:pt x="680828" y="92558"/>
                    <a:pt x="681715" y="93070"/>
                  </a:cubicBezTo>
                  <a:lnTo>
                    <a:pt x="697486" y="97490"/>
                  </a:lnTo>
                  <a:lnTo>
                    <a:pt x="697486" y="73596"/>
                  </a:lnTo>
                  <a:lnTo>
                    <a:pt x="663436" y="64635"/>
                  </a:lnTo>
                  <a:cubicBezTo>
                    <a:pt x="662203" y="64277"/>
                    <a:pt x="661337" y="63170"/>
                    <a:pt x="661286" y="61887"/>
                  </a:cubicBezTo>
                  <a:cubicBezTo>
                    <a:pt x="661140" y="60601"/>
                    <a:pt x="661875" y="59377"/>
                    <a:pt x="663078" y="58900"/>
                  </a:cubicBezTo>
                  <a:lnTo>
                    <a:pt x="697606" y="44803"/>
                  </a:lnTo>
                  <a:lnTo>
                    <a:pt x="649816" y="13142"/>
                  </a:lnTo>
                  <a:lnTo>
                    <a:pt x="612301" y="0"/>
                  </a:lnTo>
                  <a:lnTo>
                    <a:pt x="601071" y="12784"/>
                  </a:lnTo>
                  <a:cubicBezTo>
                    <a:pt x="600163" y="13871"/>
                    <a:pt x="598616" y="14170"/>
                    <a:pt x="597367" y="13500"/>
                  </a:cubicBezTo>
                  <a:lnTo>
                    <a:pt x="585420" y="6810"/>
                  </a:lnTo>
                  <a:lnTo>
                    <a:pt x="547786" y="59737"/>
                  </a:lnTo>
                  <a:cubicBezTo>
                    <a:pt x="546832" y="61083"/>
                    <a:pt x="544968" y="61401"/>
                    <a:pt x="543622" y="60447"/>
                  </a:cubicBezTo>
                  <a:cubicBezTo>
                    <a:pt x="542984" y="59995"/>
                    <a:pt x="542549" y="59311"/>
                    <a:pt x="542410" y="58542"/>
                  </a:cubicBezTo>
                  <a:lnTo>
                    <a:pt x="537870" y="32736"/>
                  </a:lnTo>
                  <a:cubicBezTo>
                    <a:pt x="537804" y="32300"/>
                    <a:pt x="537804" y="31857"/>
                    <a:pt x="537870" y="31421"/>
                  </a:cubicBezTo>
                  <a:lnTo>
                    <a:pt x="544082" y="10514"/>
                  </a:lnTo>
                  <a:lnTo>
                    <a:pt x="507404" y="28435"/>
                  </a:lnTo>
                  <a:lnTo>
                    <a:pt x="495456" y="66069"/>
                  </a:lnTo>
                  <a:cubicBezTo>
                    <a:pt x="495090" y="67178"/>
                    <a:pt x="494109" y="67972"/>
                    <a:pt x="492948" y="68100"/>
                  </a:cubicBezTo>
                  <a:cubicBezTo>
                    <a:pt x="491810" y="68309"/>
                    <a:pt x="490664" y="67783"/>
                    <a:pt x="490080" y="66786"/>
                  </a:cubicBezTo>
                  <a:lnTo>
                    <a:pt x="481000" y="52210"/>
                  </a:lnTo>
                  <a:lnTo>
                    <a:pt x="456508" y="41935"/>
                  </a:lnTo>
                  <a:lnTo>
                    <a:pt x="440499" y="48984"/>
                  </a:lnTo>
                  <a:lnTo>
                    <a:pt x="456628" y="56511"/>
                  </a:lnTo>
                  <a:cubicBezTo>
                    <a:pt x="457907" y="57146"/>
                    <a:pt x="458558" y="58598"/>
                    <a:pt x="458181" y="59976"/>
                  </a:cubicBezTo>
                  <a:lnTo>
                    <a:pt x="451729" y="83870"/>
                  </a:lnTo>
                  <a:cubicBezTo>
                    <a:pt x="451530" y="84815"/>
                    <a:pt x="450850" y="85586"/>
                    <a:pt x="449937" y="85901"/>
                  </a:cubicBezTo>
                  <a:cubicBezTo>
                    <a:pt x="449081" y="86369"/>
                    <a:pt x="448045" y="86369"/>
                    <a:pt x="447189" y="85901"/>
                  </a:cubicBezTo>
                  <a:lnTo>
                    <a:pt x="408480" y="60573"/>
                  </a:lnTo>
                  <a:lnTo>
                    <a:pt x="384585" y="74432"/>
                  </a:lnTo>
                  <a:lnTo>
                    <a:pt x="392112" y="94145"/>
                  </a:lnTo>
                  <a:cubicBezTo>
                    <a:pt x="392418" y="94912"/>
                    <a:pt x="392418" y="95767"/>
                    <a:pt x="392112" y="96534"/>
                  </a:cubicBezTo>
                  <a:cubicBezTo>
                    <a:pt x="391767" y="97287"/>
                    <a:pt x="391113" y="97853"/>
                    <a:pt x="390320" y="98088"/>
                  </a:cubicBezTo>
                  <a:lnTo>
                    <a:pt x="373713" y="103703"/>
                  </a:lnTo>
                  <a:cubicBezTo>
                    <a:pt x="372603" y="104024"/>
                    <a:pt x="371406" y="103702"/>
                    <a:pt x="370606" y="102867"/>
                  </a:cubicBezTo>
                  <a:lnTo>
                    <a:pt x="353163" y="84468"/>
                  </a:lnTo>
                  <a:lnTo>
                    <a:pt x="343964" y="96415"/>
                  </a:lnTo>
                  <a:cubicBezTo>
                    <a:pt x="343400" y="97167"/>
                    <a:pt x="342515" y="97610"/>
                    <a:pt x="341575" y="97610"/>
                  </a:cubicBezTo>
                  <a:lnTo>
                    <a:pt x="325446" y="97610"/>
                  </a:lnTo>
                  <a:lnTo>
                    <a:pt x="347668" y="120310"/>
                  </a:lnTo>
                  <a:cubicBezTo>
                    <a:pt x="348287" y="120943"/>
                    <a:pt x="348594" y="121818"/>
                    <a:pt x="348504" y="122699"/>
                  </a:cubicBezTo>
                  <a:cubicBezTo>
                    <a:pt x="348433" y="123554"/>
                    <a:pt x="347998" y="124338"/>
                    <a:pt x="347309" y="124850"/>
                  </a:cubicBezTo>
                  <a:lnTo>
                    <a:pt x="316963" y="146235"/>
                  </a:lnTo>
                  <a:cubicBezTo>
                    <a:pt x="316107" y="146703"/>
                    <a:pt x="315071" y="146703"/>
                    <a:pt x="314215" y="146235"/>
                  </a:cubicBezTo>
                  <a:cubicBezTo>
                    <a:pt x="313099" y="146065"/>
                    <a:pt x="312174" y="145279"/>
                    <a:pt x="311825" y="144204"/>
                  </a:cubicBezTo>
                  <a:lnTo>
                    <a:pt x="305016" y="115411"/>
                  </a:lnTo>
                  <a:lnTo>
                    <a:pt x="293666" y="117920"/>
                  </a:lnTo>
                  <a:cubicBezTo>
                    <a:pt x="292578" y="118213"/>
                    <a:pt x="291425" y="117781"/>
                    <a:pt x="290799" y="116845"/>
                  </a:cubicBezTo>
                  <a:lnTo>
                    <a:pt x="284466" y="109199"/>
                  </a:lnTo>
                  <a:lnTo>
                    <a:pt x="240859" y="163798"/>
                  </a:lnTo>
                  <a:lnTo>
                    <a:pt x="277417" y="146355"/>
                  </a:lnTo>
                  <a:cubicBezTo>
                    <a:pt x="278363" y="145746"/>
                    <a:pt x="279578" y="145746"/>
                    <a:pt x="280524" y="146355"/>
                  </a:cubicBezTo>
                  <a:lnTo>
                    <a:pt x="297250" y="159497"/>
                  </a:lnTo>
                  <a:cubicBezTo>
                    <a:pt x="298029" y="160136"/>
                    <a:pt x="298433" y="161124"/>
                    <a:pt x="298325" y="162125"/>
                  </a:cubicBezTo>
                  <a:cubicBezTo>
                    <a:pt x="298299" y="163088"/>
                    <a:pt x="297749" y="163958"/>
                    <a:pt x="296892" y="164395"/>
                  </a:cubicBezTo>
                  <a:lnTo>
                    <a:pt x="266904" y="181958"/>
                  </a:lnTo>
                  <a:lnTo>
                    <a:pt x="279568" y="194742"/>
                  </a:lnTo>
                  <a:cubicBezTo>
                    <a:pt x="280144" y="195740"/>
                    <a:pt x="280144" y="196969"/>
                    <a:pt x="279568" y="197967"/>
                  </a:cubicBezTo>
                  <a:cubicBezTo>
                    <a:pt x="279103" y="199086"/>
                    <a:pt x="278030" y="199832"/>
                    <a:pt x="276820" y="199879"/>
                  </a:cubicBezTo>
                  <a:lnTo>
                    <a:pt x="249461" y="199879"/>
                  </a:lnTo>
                  <a:lnTo>
                    <a:pt x="220548" y="220667"/>
                  </a:lnTo>
                  <a:lnTo>
                    <a:pt x="227956" y="233451"/>
                  </a:lnTo>
                  <a:cubicBezTo>
                    <a:pt x="228254" y="234178"/>
                    <a:pt x="228254" y="234994"/>
                    <a:pt x="227956" y="235721"/>
                  </a:cubicBezTo>
                  <a:cubicBezTo>
                    <a:pt x="227723" y="236545"/>
                    <a:pt x="227161" y="237237"/>
                    <a:pt x="226402" y="237633"/>
                  </a:cubicBezTo>
                  <a:lnTo>
                    <a:pt x="197131" y="252925"/>
                  </a:lnTo>
                  <a:lnTo>
                    <a:pt x="182914" y="290679"/>
                  </a:lnTo>
                  <a:lnTo>
                    <a:pt x="186259" y="307525"/>
                  </a:lnTo>
                  <a:cubicBezTo>
                    <a:pt x="186485" y="308697"/>
                    <a:pt x="185962" y="309887"/>
                    <a:pt x="184945" y="310511"/>
                  </a:cubicBezTo>
                  <a:lnTo>
                    <a:pt x="138470" y="341097"/>
                  </a:lnTo>
                  <a:lnTo>
                    <a:pt x="165590" y="356987"/>
                  </a:lnTo>
                  <a:cubicBezTo>
                    <a:pt x="166532" y="357472"/>
                    <a:pt x="167129" y="358437"/>
                    <a:pt x="167144" y="359496"/>
                  </a:cubicBezTo>
                  <a:cubicBezTo>
                    <a:pt x="167126" y="360554"/>
                    <a:pt x="166590" y="361536"/>
                    <a:pt x="165710" y="362124"/>
                  </a:cubicBezTo>
                  <a:lnTo>
                    <a:pt x="141815" y="377058"/>
                  </a:lnTo>
                  <a:cubicBezTo>
                    <a:pt x="140875" y="377527"/>
                    <a:pt x="139768" y="377527"/>
                    <a:pt x="138828" y="377058"/>
                  </a:cubicBezTo>
                  <a:lnTo>
                    <a:pt x="123535" y="368695"/>
                  </a:lnTo>
                  <a:lnTo>
                    <a:pt x="115889" y="377058"/>
                  </a:lnTo>
                  <a:cubicBezTo>
                    <a:pt x="115334" y="377658"/>
                    <a:pt x="114556" y="378003"/>
                    <a:pt x="113739" y="378014"/>
                  </a:cubicBezTo>
                  <a:cubicBezTo>
                    <a:pt x="112941" y="378022"/>
                    <a:pt x="112171" y="377722"/>
                    <a:pt x="111589" y="377178"/>
                  </a:cubicBezTo>
                  <a:lnTo>
                    <a:pt x="93667" y="359973"/>
                  </a:lnTo>
                  <a:lnTo>
                    <a:pt x="86738" y="375266"/>
                  </a:lnTo>
                  <a:lnTo>
                    <a:pt x="98685" y="405612"/>
                  </a:lnTo>
                  <a:cubicBezTo>
                    <a:pt x="99175" y="406851"/>
                    <a:pt x="98785" y="408264"/>
                    <a:pt x="97730" y="409077"/>
                  </a:cubicBezTo>
                  <a:lnTo>
                    <a:pt x="85782" y="418993"/>
                  </a:lnTo>
                  <a:cubicBezTo>
                    <a:pt x="85011" y="419277"/>
                    <a:pt x="84164" y="419277"/>
                    <a:pt x="83392" y="418993"/>
                  </a:cubicBezTo>
                  <a:cubicBezTo>
                    <a:pt x="82560" y="418861"/>
                    <a:pt x="81823" y="418384"/>
                    <a:pt x="81361" y="417679"/>
                  </a:cubicBezTo>
                  <a:lnTo>
                    <a:pt x="67025" y="396532"/>
                  </a:lnTo>
                  <a:lnTo>
                    <a:pt x="48387" y="401072"/>
                  </a:lnTo>
                  <a:lnTo>
                    <a:pt x="34528" y="440738"/>
                  </a:lnTo>
                  <a:cubicBezTo>
                    <a:pt x="34073" y="442153"/>
                    <a:pt x="32648" y="443018"/>
                    <a:pt x="31183" y="442769"/>
                  </a:cubicBezTo>
                  <a:lnTo>
                    <a:pt x="3943" y="437751"/>
                  </a:lnTo>
                  <a:lnTo>
                    <a:pt x="13381" y="450773"/>
                  </a:lnTo>
                  <a:cubicBezTo>
                    <a:pt x="13729" y="451532"/>
                    <a:pt x="13729" y="452404"/>
                    <a:pt x="13381" y="453163"/>
                  </a:cubicBezTo>
                  <a:cubicBezTo>
                    <a:pt x="13161" y="453989"/>
                    <a:pt x="12652" y="454710"/>
                    <a:pt x="11947" y="455194"/>
                  </a:cubicBezTo>
                  <a:lnTo>
                    <a:pt x="0" y="462123"/>
                  </a:lnTo>
                  <a:lnTo>
                    <a:pt x="1553" y="469172"/>
                  </a:lnTo>
                  <a:lnTo>
                    <a:pt x="45878" y="466544"/>
                  </a:lnTo>
                  <a:cubicBezTo>
                    <a:pt x="46728" y="466415"/>
                    <a:pt x="47584" y="466731"/>
                    <a:pt x="48148" y="467380"/>
                  </a:cubicBezTo>
                  <a:lnTo>
                    <a:pt x="67264" y="486137"/>
                  </a:lnTo>
                  <a:cubicBezTo>
                    <a:pt x="68140" y="486914"/>
                    <a:pt x="68428" y="488161"/>
                    <a:pt x="67980" y="489244"/>
                  </a:cubicBezTo>
                  <a:cubicBezTo>
                    <a:pt x="67614" y="490353"/>
                    <a:pt x="66633" y="491147"/>
                    <a:pt x="65472" y="491275"/>
                  </a:cubicBezTo>
                  <a:lnTo>
                    <a:pt x="4301" y="496293"/>
                  </a:lnTo>
                  <a:lnTo>
                    <a:pt x="15532" y="504297"/>
                  </a:lnTo>
                  <a:cubicBezTo>
                    <a:pt x="16752" y="505306"/>
                    <a:pt x="16924" y="507114"/>
                    <a:pt x="15915" y="508334"/>
                  </a:cubicBezTo>
                  <a:cubicBezTo>
                    <a:pt x="15800" y="508474"/>
                    <a:pt x="15671" y="508602"/>
                    <a:pt x="15532" y="508718"/>
                  </a:cubicBezTo>
                  <a:lnTo>
                    <a:pt x="6690" y="518634"/>
                  </a:lnTo>
                  <a:lnTo>
                    <a:pt x="25089" y="526519"/>
                  </a:lnTo>
                  <a:lnTo>
                    <a:pt x="50179" y="514572"/>
                  </a:lnTo>
                  <a:cubicBezTo>
                    <a:pt x="51203" y="513796"/>
                    <a:pt x="52619" y="513796"/>
                    <a:pt x="53644" y="514572"/>
                  </a:cubicBezTo>
                  <a:cubicBezTo>
                    <a:pt x="54348" y="515620"/>
                    <a:pt x="54348" y="516989"/>
                    <a:pt x="53644" y="518037"/>
                  </a:cubicBezTo>
                  <a:lnTo>
                    <a:pt x="38112" y="550414"/>
                  </a:lnTo>
                  <a:cubicBezTo>
                    <a:pt x="37559" y="551421"/>
                    <a:pt x="36513" y="552058"/>
                    <a:pt x="35364" y="552087"/>
                  </a:cubicBezTo>
                  <a:lnTo>
                    <a:pt x="3106" y="551370"/>
                  </a:lnTo>
                  <a:lnTo>
                    <a:pt x="9200" y="586256"/>
                  </a:lnTo>
                  <a:lnTo>
                    <a:pt x="43489" y="601071"/>
                  </a:lnTo>
                  <a:cubicBezTo>
                    <a:pt x="44906" y="601764"/>
                    <a:pt x="45614" y="603382"/>
                    <a:pt x="45161" y="604894"/>
                  </a:cubicBezTo>
                  <a:lnTo>
                    <a:pt x="42652" y="611824"/>
                  </a:lnTo>
                  <a:lnTo>
                    <a:pt x="72998" y="604177"/>
                  </a:lnTo>
                  <a:cubicBezTo>
                    <a:pt x="73828" y="603771"/>
                    <a:pt x="74798" y="603771"/>
                    <a:pt x="75627" y="604177"/>
                  </a:cubicBezTo>
                  <a:lnTo>
                    <a:pt x="81720" y="609434"/>
                  </a:lnTo>
                  <a:lnTo>
                    <a:pt x="109199" y="580999"/>
                  </a:lnTo>
                  <a:cubicBezTo>
                    <a:pt x="109628" y="580515"/>
                    <a:pt x="110227" y="580216"/>
                    <a:pt x="110872" y="580163"/>
                  </a:cubicBezTo>
                  <a:lnTo>
                    <a:pt x="118159" y="578610"/>
                  </a:lnTo>
                  <a:lnTo>
                    <a:pt x="115889" y="563198"/>
                  </a:lnTo>
                  <a:cubicBezTo>
                    <a:pt x="115762" y="562159"/>
                    <a:pt x="116166" y="561126"/>
                    <a:pt x="116965" y="560450"/>
                  </a:cubicBezTo>
                  <a:cubicBezTo>
                    <a:pt x="117785" y="559837"/>
                    <a:pt x="118835" y="559618"/>
                    <a:pt x="119832" y="559852"/>
                  </a:cubicBezTo>
                  <a:lnTo>
                    <a:pt x="137275" y="565229"/>
                  </a:lnTo>
                  <a:lnTo>
                    <a:pt x="143010" y="541334"/>
                  </a:lnTo>
                  <a:cubicBezTo>
                    <a:pt x="143306" y="540182"/>
                    <a:pt x="144234" y="539301"/>
                    <a:pt x="145399" y="539064"/>
                  </a:cubicBezTo>
                  <a:cubicBezTo>
                    <a:pt x="146593" y="538895"/>
                    <a:pt x="147771" y="539461"/>
                    <a:pt x="148386" y="540498"/>
                  </a:cubicBezTo>
                  <a:lnTo>
                    <a:pt x="172281" y="577057"/>
                  </a:lnTo>
                  <a:lnTo>
                    <a:pt x="172281" y="577057"/>
                  </a:lnTo>
                  <a:lnTo>
                    <a:pt x="180166" y="571561"/>
                  </a:lnTo>
                  <a:lnTo>
                    <a:pt x="176821" y="546591"/>
                  </a:lnTo>
                  <a:cubicBezTo>
                    <a:pt x="176617" y="545264"/>
                    <a:pt x="177362" y="543973"/>
                    <a:pt x="178613" y="543485"/>
                  </a:cubicBezTo>
                  <a:lnTo>
                    <a:pt x="198923" y="535122"/>
                  </a:lnTo>
                  <a:lnTo>
                    <a:pt x="189246" y="496173"/>
                  </a:lnTo>
                  <a:cubicBezTo>
                    <a:pt x="188840" y="495344"/>
                    <a:pt x="188840" y="494374"/>
                    <a:pt x="189246" y="493545"/>
                  </a:cubicBezTo>
                  <a:cubicBezTo>
                    <a:pt x="189785" y="492841"/>
                    <a:pt x="190630" y="492441"/>
                    <a:pt x="191516" y="492470"/>
                  </a:cubicBezTo>
                  <a:lnTo>
                    <a:pt x="203463" y="492470"/>
                  </a:lnTo>
                  <a:lnTo>
                    <a:pt x="208003" y="476341"/>
                  </a:lnTo>
                  <a:lnTo>
                    <a:pt x="189604" y="454835"/>
                  </a:lnTo>
                  <a:cubicBezTo>
                    <a:pt x="189139" y="454215"/>
                    <a:pt x="188887" y="453460"/>
                    <a:pt x="188887" y="452685"/>
                  </a:cubicBezTo>
                  <a:lnTo>
                    <a:pt x="191158" y="430104"/>
                  </a:lnTo>
                  <a:lnTo>
                    <a:pt x="183511" y="385660"/>
                  </a:lnTo>
                  <a:cubicBezTo>
                    <a:pt x="183265" y="384965"/>
                    <a:pt x="183265" y="384205"/>
                    <a:pt x="183511" y="383510"/>
                  </a:cubicBezTo>
                  <a:lnTo>
                    <a:pt x="208840" y="344800"/>
                  </a:lnTo>
                  <a:cubicBezTo>
                    <a:pt x="209530" y="343730"/>
                    <a:pt x="210844" y="343243"/>
                    <a:pt x="212065" y="343606"/>
                  </a:cubicBezTo>
                  <a:lnTo>
                    <a:pt x="240620" y="350894"/>
                  </a:lnTo>
                  <a:lnTo>
                    <a:pt x="243487" y="332375"/>
                  </a:lnTo>
                  <a:lnTo>
                    <a:pt x="230942" y="317441"/>
                  </a:lnTo>
                  <a:cubicBezTo>
                    <a:pt x="229969" y="316353"/>
                    <a:pt x="229969" y="314706"/>
                    <a:pt x="230942" y="313618"/>
                  </a:cubicBezTo>
                  <a:lnTo>
                    <a:pt x="254837" y="287573"/>
                  </a:lnTo>
                  <a:lnTo>
                    <a:pt x="254837" y="255912"/>
                  </a:lnTo>
                  <a:cubicBezTo>
                    <a:pt x="254875" y="254597"/>
                    <a:pt x="255736" y="253449"/>
                    <a:pt x="256987" y="253045"/>
                  </a:cubicBezTo>
                  <a:lnTo>
                    <a:pt x="279209" y="246354"/>
                  </a:lnTo>
                  <a:lnTo>
                    <a:pt x="278254" y="237513"/>
                  </a:lnTo>
                  <a:cubicBezTo>
                    <a:pt x="278094" y="236531"/>
                    <a:pt x="278456" y="235536"/>
                    <a:pt x="279209" y="234885"/>
                  </a:cubicBezTo>
                  <a:lnTo>
                    <a:pt x="302029" y="215889"/>
                  </a:lnTo>
                  <a:lnTo>
                    <a:pt x="302029" y="191994"/>
                  </a:lnTo>
                  <a:cubicBezTo>
                    <a:pt x="302040" y="191176"/>
                    <a:pt x="302385" y="190399"/>
                    <a:pt x="302984" y="189843"/>
                  </a:cubicBezTo>
                  <a:lnTo>
                    <a:pt x="331658" y="162245"/>
                  </a:lnTo>
                  <a:cubicBezTo>
                    <a:pt x="332393" y="161469"/>
                    <a:pt x="333512" y="161189"/>
                    <a:pt x="334526" y="161528"/>
                  </a:cubicBezTo>
                  <a:lnTo>
                    <a:pt x="354239" y="166904"/>
                  </a:lnTo>
                  <a:lnTo>
                    <a:pt x="358660" y="140979"/>
                  </a:lnTo>
                  <a:cubicBezTo>
                    <a:pt x="358802" y="140088"/>
                    <a:pt x="359326" y="139303"/>
                    <a:pt x="360093" y="138828"/>
                  </a:cubicBezTo>
                  <a:cubicBezTo>
                    <a:pt x="360902" y="138526"/>
                    <a:pt x="361793" y="138526"/>
                    <a:pt x="362602" y="138828"/>
                  </a:cubicBezTo>
                  <a:lnTo>
                    <a:pt x="400356" y="151731"/>
                  </a:lnTo>
                  <a:lnTo>
                    <a:pt x="409555" y="147191"/>
                  </a:lnTo>
                  <a:lnTo>
                    <a:pt x="404537" y="114575"/>
                  </a:lnTo>
                  <a:cubicBezTo>
                    <a:pt x="404323" y="113152"/>
                    <a:pt x="405114" y="111767"/>
                    <a:pt x="406449" y="111230"/>
                  </a:cubicBezTo>
                  <a:lnTo>
                    <a:pt x="424967" y="1048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70" name="Полилиния: фигура 2490">
              <a:extLst>
                <a:ext uri="{FF2B5EF4-FFF2-40B4-BE49-F238E27FC236}">
                  <a16:creationId xmlns:a16="http://schemas.microsoft.com/office/drawing/2014/main" id="{38A1F7DA-9CA7-43A6-9C66-F81DCBD45BC2}"/>
                </a:ext>
              </a:extLst>
            </p:cNvPr>
            <p:cNvSpPr/>
            <p:nvPr/>
          </p:nvSpPr>
          <p:spPr>
            <a:xfrm>
              <a:off x="5623481" y="2801114"/>
              <a:ext cx="76582" cy="122460"/>
            </a:xfrm>
            <a:custGeom>
              <a:avLst/>
              <a:gdLst>
                <a:gd name="connsiteX0" fmla="*/ 45519 w 76582"/>
                <a:gd name="connsiteY0" fmla="*/ 122460 h 122460"/>
                <a:gd name="connsiteX1" fmla="*/ 35961 w 76582"/>
                <a:gd name="connsiteY1" fmla="*/ 112663 h 122460"/>
                <a:gd name="connsiteX2" fmla="*/ 35961 w 76582"/>
                <a:gd name="connsiteY2" fmla="*/ 109318 h 122460"/>
                <a:gd name="connsiteX3" fmla="*/ 49820 w 76582"/>
                <a:gd name="connsiteY3" fmla="*/ 77060 h 122460"/>
                <a:gd name="connsiteX4" fmla="*/ 58303 w 76582"/>
                <a:gd name="connsiteY4" fmla="*/ 54838 h 122460"/>
                <a:gd name="connsiteX5" fmla="*/ 59976 w 76582"/>
                <a:gd name="connsiteY5" fmla="*/ 53046 h 122460"/>
                <a:gd name="connsiteX6" fmla="*/ 62366 w 76582"/>
                <a:gd name="connsiteY6" fmla="*/ 53046 h 122460"/>
                <a:gd name="connsiteX7" fmla="*/ 69772 w 76582"/>
                <a:gd name="connsiteY7" fmla="*/ 56511 h 122460"/>
                <a:gd name="connsiteX8" fmla="*/ 76583 w 76582"/>
                <a:gd name="connsiteY8" fmla="*/ 42891 h 122460"/>
                <a:gd name="connsiteX9" fmla="*/ 54957 w 76582"/>
                <a:gd name="connsiteY9" fmla="*/ 33453 h 122460"/>
                <a:gd name="connsiteX10" fmla="*/ 53285 w 76582"/>
                <a:gd name="connsiteY10" fmla="*/ 31421 h 122460"/>
                <a:gd name="connsiteX11" fmla="*/ 53285 w 76582"/>
                <a:gd name="connsiteY11" fmla="*/ 28913 h 122460"/>
                <a:gd name="connsiteX12" fmla="*/ 63201 w 76582"/>
                <a:gd name="connsiteY12" fmla="*/ 15412 h 122460"/>
                <a:gd name="connsiteX13" fmla="*/ 63201 w 76582"/>
                <a:gd name="connsiteY13" fmla="*/ 0 h 122460"/>
                <a:gd name="connsiteX14" fmla="*/ 21147 w 76582"/>
                <a:gd name="connsiteY14" fmla="*/ 17802 h 122460"/>
                <a:gd name="connsiteX15" fmla="*/ 27240 w 76582"/>
                <a:gd name="connsiteY15" fmla="*/ 29032 h 122460"/>
                <a:gd name="connsiteX16" fmla="*/ 27240 w 76582"/>
                <a:gd name="connsiteY16" fmla="*/ 31421 h 122460"/>
                <a:gd name="connsiteX17" fmla="*/ 25567 w 76582"/>
                <a:gd name="connsiteY17" fmla="*/ 33214 h 122460"/>
                <a:gd name="connsiteX18" fmla="*/ 0 w 76582"/>
                <a:gd name="connsiteY18" fmla="*/ 44086 h 122460"/>
                <a:gd name="connsiteX19" fmla="*/ 836 w 76582"/>
                <a:gd name="connsiteY19" fmla="*/ 84109 h 122460"/>
                <a:gd name="connsiteX20" fmla="*/ 14695 w 76582"/>
                <a:gd name="connsiteY20" fmla="*/ 95101 h 122460"/>
                <a:gd name="connsiteX21" fmla="*/ 15770 w 76582"/>
                <a:gd name="connsiteY21" fmla="*/ 97012 h 122460"/>
                <a:gd name="connsiteX22" fmla="*/ 19235 w 76582"/>
                <a:gd name="connsiteY22" fmla="*/ 120907 h 12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582" h="122460">
                  <a:moveTo>
                    <a:pt x="45519" y="122460"/>
                  </a:moveTo>
                  <a:lnTo>
                    <a:pt x="35961" y="112663"/>
                  </a:lnTo>
                  <a:cubicBezTo>
                    <a:pt x="35310" y="111644"/>
                    <a:pt x="35310" y="110338"/>
                    <a:pt x="35961" y="109318"/>
                  </a:cubicBezTo>
                  <a:lnTo>
                    <a:pt x="49820" y="77060"/>
                  </a:lnTo>
                  <a:lnTo>
                    <a:pt x="58303" y="54838"/>
                  </a:lnTo>
                  <a:cubicBezTo>
                    <a:pt x="58624" y="54057"/>
                    <a:pt x="59218" y="53420"/>
                    <a:pt x="59976" y="53046"/>
                  </a:cubicBezTo>
                  <a:cubicBezTo>
                    <a:pt x="60743" y="52740"/>
                    <a:pt x="61598" y="52740"/>
                    <a:pt x="62366" y="53046"/>
                  </a:cubicBezTo>
                  <a:lnTo>
                    <a:pt x="69772" y="56511"/>
                  </a:lnTo>
                  <a:lnTo>
                    <a:pt x="76583" y="42891"/>
                  </a:lnTo>
                  <a:lnTo>
                    <a:pt x="54957" y="33453"/>
                  </a:lnTo>
                  <a:cubicBezTo>
                    <a:pt x="54104" y="33086"/>
                    <a:pt x="53480" y="32329"/>
                    <a:pt x="53285" y="31421"/>
                  </a:cubicBezTo>
                  <a:cubicBezTo>
                    <a:pt x="52881" y="30634"/>
                    <a:pt x="52881" y="29700"/>
                    <a:pt x="53285" y="28913"/>
                  </a:cubicBezTo>
                  <a:lnTo>
                    <a:pt x="63201" y="15412"/>
                  </a:lnTo>
                  <a:lnTo>
                    <a:pt x="63201" y="0"/>
                  </a:lnTo>
                  <a:lnTo>
                    <a:pt x="21147" y="17802"/>
                  </a:lnTo>
                  <a:lnTo>
                    <a:pt x="27240" y="29032"/>
                  </a:lnTo>
                  <a:cubicBezTo>
                    <a:pt x="27534" y="29801"/>
                    <a:pt x="27534" y="30652"/>
                    <a:pt x="27240" y="31421"/>
                  </a:cubicBezTo>
                  <a:cubicBezTo>
                    <a:pt x="26919" y="32203"/>
                    <a:pt x="26325" y="32840"/>
                    <a:pt x="25567" y="33214"/>
                  </a:cubicBezTo>
                  <a:lnTo>
                    <a:pt x="0" y="44086"/>
                  </a:lnTo>
                  <a:lnTo>
                    <a:pt x="836" y="84109"/>
                  </a:lnTo>
                  <a:lnTo>
                    <a:pt x="14695" y="95101"/>
                  </a:lnTo>
                  <a:cubicBezTo>
                    <a:pt x="15274" y="95586"/>
                    <a:pt x="15656" y="96266"/>
                    <a:pt x="15770" y="97012"/>
                  </a:cubicBezTo>
                  <a:lnTo>
                    <a:pt x="19235" y="1209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71" name="Полилиния: фигура 2491">
              <a:extLst>
                <a:ext uri="{FF2B5EF4-FFF2-40B4-BE49-F238E27FC236}">
                  <a16:creationId xmlns:a16="http://schemas.microsoft.com/office/drawing/2014/main" id="{82A7FD5E-7676-4B65-98DB-E708439AE8E6}"/>
                </a:ext>
              </a:extLst>
            </p:cNvPr>
            <p:cNvSpPr/>
            <p:nvPr/>
          </p:nvSpPr>
          <p:spPr>
            <a:xfrm>
              <a:off x="5717387" y="2276865"/>
              <a:ext cx="336198" cy="611106"/>
            </a:xfrm>
            <a:custGeom>
              <a:avLst/>
              <a:gdLst>
                <a:gd name="connsiteX0" fmla="*/ 243009 w 336198"/>
                <a:gd name="connsiteY0" fmla="*/ 37156 h 611106"/>
                <a:gd name="connsiteX1" fmla="*/ 241336 w 336198"/>
                <a:gd name="connsiteY1" fmla="*/ 40382 h 611106"/>
                <a:gd name="connsiteX2" fmla="*/ 229389 w 336198"/>
                <a:gd name="connsiteY2" fmla="*/ 46475 h 611106"/>
                <a:gd name="connsiteX3" fmla="*/ 227119 w 336198"/>
                <a:gd name="connsiteY3" fmla="*/ 46475 h 611106"/>
                <a:gd name="connsiteX4" fmla="*/ 191277 w 336198"/>
                <a:gd name="connsiteY4" fmla="*/ 34528 h 611106"/>
                <a:gd name="connsiteX5" fmla="*/ 186737 w 336198"/>
                <a:gd name="connsiteY5" fmla="*/ 60095 h 611106"/>
                <a:gd name="connsiteX6" fmla="*/ 185423 w 336198"/>
                <a:gd name="connsiteY6" fmla="*/ 62126 h 611106"/>
                <a:gd name="connsiteX7" fmla="*/ 182914 w 336198"/>
                <a:gd name="connsiteY7" fmla="*/ 62126 h 611106"/>
                <a:gd name="connsiteX8" fmla="*/ 161767 w 336198"/>
                <a:gd name="connsiteY8" fmla="*/ 56391 h 611106"/>
                <a:gd name="connsiteX9" fmla="*/ 135124 w 336198"/>
                <a:gd name="connsiteY9" fmla="*/ 81959 h 611106"/>
                <a:gd name="connsiteX10" fmla="*/ 135124 w 336198"/>
                <a:gd name="connsiteY10" fmla="*/ 106570 h 611106"/>
                <a:gd name="connsiteX11" fmla="*/ 134049 w 336198"/>
                <a:gd name="connsiteY11" fmla="*/ 108960 h 611106"/>
                <a:gd name="connsiteX12" fmla="*/ 111708 w 336198"/>
                <a:gd name="connsiteY12" fmla="*/ 127598 h 611106"/>
                <a:gd name="connsiteX13" fmla="*/ 112783 w 336198"/>
                <a:gd name="connsiteY13" fmla="*/ 137394 h 611106"/>
                <a:gd name="connsiteX14" fmla="*/ 110752 w 336198"/>
                <a:gd name="connsiteY14" fmla="*/ 140620 h 611106"/>
                <a:gd name="connsiteX15" fmla="*/ 88171 w 336198"/>
                <a:gd name="connsiteY15" fmla="*/ 147430 h 611106"/>
                <a:gd name="connsiteX16" fmla="*/ 88171 w 336198"/>
                <a:gd name="connsiteY16" fmla="*/ 178374 h 611106"/>
                <a:gd name="connsiteX17" fmla="*/ 87455 w 336198"/>
                <a:gd name="connsiteY17" fmla="*/ 180405 h 611106"/>
                <a:gd name="connsiteX18" fmla="*/ 64874 w 336198"/>
                <a:gd name="connsiteY18" fmla="*/ 205255 h 611106"/>
                <a:gd name="connsiteX19" fmla="*/ 76821 w 336198"/>
                <a:gd name="connsiteY19" fmla="*/ 219234 h 611106"/>
                <a:gd name="connsiteX20" fmla="*/ 77538 w 336198"/>
                <a:gd name="connsiteY20" fmla="*/ 221504 h 611106"/>
                <a:gd name="connsiteX21" fmla="*/ 73954 w 336198"/>
                <a:gd name="connsiteY21" fmla="*/ 244682 h 611106"/>
                <a:gd name="connsiteX22" fmla="*/ 72640 w 336198"/>
                <a:gd name="connsiteY22" fmla="*/ 246713 h 611106"/>
                <a:gd name="connsiteX23" fmla="*/ 70250 w 336198"/>
                <a:gd name="connsiteY23" fmla="*/ 246713 h 611106"/>
                <a:gd name="connsiteX24" fmla="*/ 40621 w 336198"/>
                <a:gd name="connsiteY24" fmla="*/ 239186 h 611106"/>
                <a:gd name="connsiteX25" fmla="*/ 16726 w 336198"/>
                <a:gd name="connsiteY25" fmla="*/ 275028 h 611106"/>
                <a:gd name="connsiteX26" fmla="*/ 24253 w 336198"/>
                <a:gd name="connsiteY26" fmla="*/ 318755 h 611106"/>
                <a:gd name="connsiteX27" fmla="*/ 24253 w 336198"/>
                <a:gd name="connsiteY27" fmla="*/ 320547 h 611106"/>
                <a:gd name="connsiteX28" fmla="*/ 22103 w 336198"/>
                <a:gd name="connsiteY28" fmla="*/ 342172 h 611106"/>
                <a:gd name="connsiteX29" fmla="*/ 41338 w 336198"/>
                <a:gd name="connsiteY29" fmla="*/ 364752 h 611106"/>
                <a:gd name="connsiteX30" fmla="*/ 41935 w 336198"/>
                <a:gd name="connsiteY30" fmla="*/ 367500 h 611106"/>
                <a:gd name="connsiteX31" fmla="*/ 36440 w 336198"/>
                <a:gd name="connsiteY31" fmla="*/ 387213 h 611106"/>
                <a:gd name="connsiteX32" fmla="*/ 33453 w 336198"/>
                <a:gd name="connsiteY32" fmla="*/ 389484 h 611106"/>
                <a:gd name="connsiteX33" fmla="*/ 22819 w 336198"/>
                <a:gd name="connsiteY33" fmla="*/ 389483 h 611106"/>
                <a:gd name="connsiteX34" fmla="*/ 32138 w 336198"/>
                <a:gd name="connsiteY34" fmla="*/ 427237 h 611106"/>
                <a:gd name="connsiteX35" fmla="*/ 30466 w 336198"/>
                <a:gd name="connsiteY35" fmla="*/ 430702 h 611106"/>
                <a:gd name="connsiteX36" fmla="*/ 9917 w 336198"/>
                <a:gd name="connsiteY36" fmla="*/ 439184 h 611106"/>
                <a:gd name="connsiteX37" fmla="*/ 13262 w 336198"/>
                <a:gd name="connsiteY37" fmla="*/ 463079 h 611106"/>
                <a:gd name="connsiteX38" fmla="*/ 11948 w 336198"/>
                <a:gd name="connsiteY38" fmla="*/ 465946 h 611106"/>
                <a:gd name="connsiteX39" fmla="*/ 0 w 336198"/>
                <a:gd name="connsiteY39" fmla="*/ 474190 h 611106"/>
                <a:gd name="connsiteX40" fmla="*/ 6332 w 336198"/>
                <a:gd name="connsiteY40" fmla="*/ 520068 h 611106"/>
                <a:gd name="connsiteX41" fmla="*/ 26762 w 336198"/>
                <a:gd name="connsiteY41" fmla="*/ 547427 h 611106"/>
                <a:gd name="connsiteX42" fmla="*/ 40979 w 336198"/>
                <a:gd name="connsiteY42" fmla="*/ 558658 h 611106"/>
                <a:gd name="connsiteX43" fmla="*/ 42055 w 336198"/>
                <a:gd name="connsiteY43" fmla="*/ 561286 h 611106"/>
                <a:gd name="connsiteX44" fmla="*/ 40740 w 336198"/>
                <a:gd name="connsiteY44" fmla="*/ 573234 h 611106"/>
                <a:gd name="connsiteX45" fmla="*/ 37992 w 336198"/>
                <a:gd name="connsiteY45" fmla="*/ 575862 h 611106"/>
                <a:gd name="connsiteX46" fmla="*/ 32497 w 336198"/>
                <a:gd name="connsiteY46" fmla="*/ 575862 h 611106"/>
                <a:gd name="connsiteX47" fmla="*/ 46595 w 336198"/>
                <a:gd name="connsiteY47" fmla="*/ 597487 h 611106"/>
                <a:gd name="connsiteX48" fmla="*/ 46595 w 336198"/>
                <a:gd name="connsiteY48" fmla="*/ 600593 h 611106"/>
                <a:gd name="connsiteX49" fmla="*/ 42413 w 336198"/>
                <a:gd name="connsiteY49" fmla="*/ 608120 h 611106"/>
                <a:gd name="connsiteX50" fmla="*/ 69653 w 336198"/>
                <a:gd name="connsiteY50" fmla="*/ 611107 h 611106"/>
                <a:gd name="connsiteX51" fmla="*/ 82317 w 336198"/>
                <a:gd name="connsiteY51" fmla="*/ 581238 h 611106"/>
                <a:gd name="connsiteX52" fmla="*/ 85424 w 336198"/>
                <a:gd name="connsiteY52" fmla="*/ 579446 h 611106"/>
                <a:gd name="connsiteX53" fmla="*/ 115053 w 336198"/>
                <a:gd name="connsiteY53" fmla="*/ 583389 h 611106"/>
                <a:gd name="connsiteX54" fmla="*/ 128076 w 336198"/>
                <a:gd name="connsiteY54" fmla="*/ 545755 h 611106"/>
                <a:gd name="connsiteX55" fmla="*/ 136797 w 336198"/>
                <a:gd name="connsiteY55" fmla="*/ 530462 h 611106"/>
                <a:gd name="connsiteX56" fmla="*/ 127837 w 336198"/>
                <a:gd name="connsiteY56" fmla="*/ 516842 h 611106"/>
                <a:gd name="connsiteX57" fmla="*/ 127837 w 336198"/>
                <a:gd name="connsiteY57" fmla="*/ 513975 h 611106"/>
                <a:gd name="connsiteX58" fmla="*/ 130107 w 336198"/>
                <a:gd name="connsiteY58" fmla="*/ 512302 h 611106"/>
                <a:gd name="connsiteX59" fmla="*/ 138948 w 336198"/>
                <a:gd name="connsiteY59" fmla="*/ 511705 h 611106"/>
                <a:gd name="connsiteX60" fmla="*/ 138948 w 336198"/>
                <a:gd name="connsiteY60" fmla="*/ 503461 h 611106"/>
                <a:gd name="connsiteX61" fmla="*/ 129987 w 336198"/>
                <a:gd name="connsiteY61" fmla="*/ 497010 h 611106"/>
                <a:gd name="connsiteX62" fmla="*/ 128792 w 336198"/>
                <a:gd name="connsiteY62" fmla="*/ 495098 h 611106"/>
                <a:gd name="connsiteX63" fmla="*/ 125686 w 336198"/>
                <a:gd name="connsiteY63" fmla="*/ 478730 h 611106"/>
                <a:gd name="connsiteX64" fmla="*/ 127000 w 336198"/>
                <a:gd name="connsiteY64" fmla="*/ 475863 h 611106"/>
                <a:gd name="connsiteX65" fmla="*/ 129390 w 336198"/>
                <a:gd name="connsiteY65" fmla="*/ 474788 h 611106"/>
                <a:gd name="connsiteX66" fmla="*/ 162842 w 336198"/>
                <a:gd name="connsiteY66" fmla="*/ 475863 h 611106"/>
                <a:gd name="connsiteX67" fmla="*/ 179449 w 336198"/>
                <a:gd name="connsiteY67" fmla="*/ 463915 h 611106"/>
                <a:gd name="connsiteX68" fmla="*/ 143607 w 336198"/>
                <a:gd name="connsiteY68" fmla="*/ 455313 h 611106"/>
                <a:gd name="connsiteX69" fmla="*/ 141373 w 336198"/>
                <a:gd name="connsiteY69" fmla="*/ 451729 h 611106"/>
                <a:gd name="connsiteX70" fmla="*/ 142293 w 336198"/>
                <a:gd name="connsiteY70" fmla="*/ 450176 h 611106"/>
                <a:gd name="connsiteX71" fmla="*/ 165232 w 336198"/>
                <a:gd name="connsiteY71" fmla="*/ 428910 h 611106"/>
                <a:gd name="connsiteX72" fmla="*/ 167502 w 336198"/>
                <a:gd name="connsiteY72" fmla="*/ 428073 h 611106"/>
                <a:gd name="connsiteX73" fmla="*/ 169533 w 336198"/>
                <a:gd name="connsiteY73" fmla="*/ 429268 h 611106"/>
                <a:gd name="connsiteX74" fmla="*/ 180285 w 336198"/>
                <a:gd name="connsiteY74" fmla="*/ 443127 h 611106"/>
                <a:gd name="connsiteX75" fmla="*/ 199760 w 336198"/>
                <a:gd name="connsiteY75" fmla="*/ 436556 h 611106"/>
                <a:gd name="connsiteX76" fmla="*/ 172520 w 336198"/>
                <a:gd name="connsiteY76" fmla="*/ 401311 h 611106"/>
                <a:gd name="connsiteX77" fmla="*/ 152329 w 336198"/>
                <a:gd name="connsiteY77" fmla="*/ 396771 h 611106"/>
                <a:gd name="connsiteX78" fmla="*/ 149939 w 336198"/>
                <a:gd name="connsiteY78" fmla="*/ 394143 h 611106"/>
                <a:gd name="connsiteX79" fmla="*/ 146355 w 336198"/>
                <a:gd name="connsiteY79" fmla="*/ 352088 h 611106"/>
                <a:gd name="connsiteX80" fmla="*/ 148745 w 336198"/>
                <a:gd name="connsiteY80" fmla="*/ 348863 h 611106"/>
                <a:gd name="connsiteX81" fmla="*/ 158302 w 336198"/>
                <a:gd name="connsiteY81" fmla="*/ 347070 h 611106"/>
                <a:gd name="connsiteX82" fmla="*/ 154001 w 336198"/>
                <a:gd name="connsiteY82" fmla="*/ 309317 h 611106"/>
                <a:gd name="connsiteX83" fmla="*/ 155435 w 336198"/>
                <a:gd name="connsiteY83" fmla="*/ 306449 h 611106"/>
                <a:gd name="connsiteX84" fmla="*/ 180525 w 336198"/>
                <a:gd name="connsiteY84" fmla="*/ 290798 h 611106"/>
                <a:gd name="connsiteX85" fmla="*/ 212424 w 336198"/>
                <a:gd name="connsiteY85" fmla="*/ 254956 h 611106"/>
                <a:gd name="connsiteX86" fmla="*/ 213738 w 336198"/>
                <a:gd name="connsiteY86" fmla="*/ 254120 h 611106"/>
                <a:gd name="connsiteX87" fmla="*/ 246474 w 336198"/>
                <a:gd name="connsiteY87" fmla="*/ 244084 h 611106"/>
                <a:gd name="connsiteX88" fmla="*/ 269293 w 336198"/>
                <a:gd name="connsiteY88" fmla="*/ 215769 h 611106"/>
                <a:gd name="connsiteX89" fmla="*/ 255554 w 336198"/>
                <a:gd name="connsiteY89" fmla="*/ 199401 h 611106"/>
                <a:gd name="connsiteX90" fmla="*/ 255554 w 336198"/>
                <a:gd name="connsiteY90" fmla="*/ 195339 h 611106"/>
                <a:gd name="connsiteX91" fmla="*/ 267501 w 336198"/>
                <a:gd name="connsiteY91" fmla="*/ 184348 h 611106"/>
                <a:gd name="connsiteX92" fmla="*/ 261886 w 336198"/>
                <a:gd name="connsiteY92" fmla="*/ 175268 h 611106"/>
                <a:gd name="connsiteX93" fmla="*/ 261886 w 336198"/>
                <a:gd name="connsiteY93" fmla="*/ 172759 h 611106"/>
                <a:gd name="connsiteX94" fmla="*/ 263559 w 336198"/>
                <a:gd name="connsiteY94" fmla="*/ 170847 h 611106"/>
                <a:gd name="connsiteX95" fmla="*/ 281241 w 336198"/>
                <a:gd name="connsiteY95" fmla="*/ 163798 h 611106"/>
                <a:gd name="connsiteX96" fmla="*/ 278015 w 336198"/>
                <a:gd name="connsiteY96" fmla="*/ 155435 h 611106"/>
                <a:gd name="connsiteX97" fmla="*/ 279568 w 336198"/>
                <a:gd name="connsiteY97" fmla="*/ 151612 h 611106"/>
                <a:gd name="connsiteX98" fmla="*/ 293427 w 336198"/>
                <a:gd name="connsiteY98" fmla="*/ 145519 h 611106"/>
                <a:gd name="connsiteX99" fmla="*/ 294860 w 336198"/>
                <a:gd name="connsiteY99" fmla="*/ 145519 h 611106"/>
                <a:gd name="connsiteX100" fmla="*/ 335482 w 336198"/>
                <a:gd name="connsiteY100" fmla="*/ 147430 h 611106"/>
                <a:gd name="connsiteX101" fmla="*/ 327835 w 336198"/>
                <a:gd name="connsiteY101" fmla="*/ 129509 h 611106"/>
                <a:gd name="connsiteX102" fmla="*/ 327835 w 336198"/>
                <a:gd name="connsiteY102" fmla="*/ 128076 h 611106"/>
                <a:gd name="connsiteX103" fmla="*/ 327835 w 336198"/>
                <a:gd name="connsiteY103" fmla="*/ 126761 h 611106"/>
                <a:gd name="connsiteX104" fmla="*/ 336198 w 336198"/>
                <a:gd name="connsiteY104" fmla="*/ 113500 h 611106"/>
                <a:gd name="connsiteX105" fmla="*/ 324251 w 336198"/>
                <a:gd name="connsiteY105" fmla="*/ 96415 h 611106"/>
                <a:gd name="connsiteX106" fmla="*/ 324251 w 336198"/>
                <a:gd name="connsiteY106" fmla="*/ 93189 h 611106"/>
                <a:gd name="connsiteX107" fmla="*/ 329627 w 336198"/>
                <a:gd name="connsiteY107" fmla="*/ 83273 h 611106"/>
                <a:gd name="connsiteX108" fmla="*/ 318755 w 336198"/>
                <a:gd name="connsiteY108" fmla="*/ 78972 h 611106"/>
                <a:gd name="connsiteX109" fmla="*/ 317082 w 336198"/>
                <a:gd name="connsiteY109" fmla="*/ 75149 h 611106"/>
                <a:gd name="connsiteX110" fmla="*/ 323773 w 336198"/>
                <a:gd name="connsiteY110" fmla="*/ 58184 h 611106"/>
                <a:gd name="connsiteX111" fmla="*/ 300476 w 336198"/>
                <a:gd name="connsiteY111" fmla="*/ 41218 h 611106"/>
                <a:gd name="connsiteX112" fmla="*/ 281121 w 336198"/>
                <a:gd name="connsiteY112" fmla="*/ 41218 h 611106"/>
                <a:gd name="connsiteX113" fmla="*/ 279090 w 336198"/>
                <a:gd name="connsiteY113" fmla="*/ 40382 h 611106"/>
                <a:gd name="connsiteX114" fmla="*/ 262961 w 336198"/>
                <a:gd name="connsiteY114" fmla="*/ 24850 h 611106"/>
                <a:gd name="connsiteX115" fmla="*/ 262364 w 336198"/>
                <a:gd name="connsiteY115" fmla="*/ 23895 h 611106"/>
                <a:gd name="connsiteX116" fmla="*/ 252089 w 336198"/>
                <a:gd name="connsiteY116" fmla="*/ 0 h 611106"/>
                <a:gd name="connsiteX117" fmla="*/ 238588 w 336198"/>
                <a:gd name="connsiteY117" fmla="*/ 4659 h 611106"/>
                <a:gd name="connsiteX118" fmla="*/ 47670 w 336198"/>
                <a:gd name="connsiteY118" fmla="*/ 494381 h 611106"/>
                <a:gd name="connsiteX119" fmla="*/ 22819 w 336198"/>
                <a:gd name="connsiteY119" fmla="*/ 497607 h 611106"/>
                <a:gd name="connsiteX120" fmla="*/ 22819 w 336198"/>
                <a:gd name="connsiteY120" fmla="*/ 497607 h 611106"/>
                <a:gd name="connsiteX121" fmla="*/ 20430 w 336198"/>
                <a:gd name="connsiteY121" fmla="*/ 496412 h 611106"/>
                <a:gd name="connsiteX122" fmla="*/ 20430 w 336198"/>
                <a:gd name="connsiteY122" fmla="*/ 493425 h 611106"/>
                <a:gd name="connsiteX123" fmla="*/ 32377 w 336198"/>
                <a:gd name="connsiteY123" fmla="*/ 465827 h 611106"/>
                <a:gd name="connsiteX124" fmla="*/ 33452 w 336198"/>
                <a:gd name="connsiteY124" fmla="*/ 464632 h 611106"/>
                <a:gd name="connsiteX125" fmla="*/ 44803 w 336198"/>
                <a:gd name="connsiteY125" fmla="*/ 457105 h 611106"/>
                <a:gd name="connsiteX126" fmla="*/ 45878 w 336198"/>
                <a:gd name="connsiteY126" fmla="*/ 457105 h 611106"/>
                <a:gd name="connsiteX127" fmla="*/ 67144 w 336198"/>
                <a:gd name="connsiteY127" fmla="*/ 452804 h 611106"/>
                <a:gd name="connsiteX128" fmla="*/ 69534 w 336198"/>
                <a:gd name="connsiteY128" fmla="*/ 452804 h 611106"/>
                <a:gd name="connsiteX129" fmla="*/ 70728 w 336198"/>
                <a:gd name="connsiteY129" fmla="*/ 455074 h 611106"/>
                <a:gd name="connsiteX130" fmla="*/ 71445 w 336198"/>
                <a:gd name="connsiteY130" fmla="*/ 474071 h 611106"/>
                <a:gd name="connsiteX131" fmla="*/ 70370 w 336198"/>
                <a:gd name="connsiteY131" fmla="*/ 476580 h 611106"/>
                <a:gd name="connsiteX132" fmla="*/ 49701 w 336198"/>
                <a:gd name="connsiteY132" fmla="*/ 493545 h 611106"/>
                <a:gd name="connsiteX133" fmla="*/ 47670 w 336198"/>
                <a:gd name="connsiteY133" fmla="*/ 494381 h 611106"/>
                <a:gd name="connsiteX134" fmla="*/ 98446 w 336198"/>
                <a:gd name="connsiteY134" fmla="*/ 497846 h 611106"/>
                <a:gd name="connsiteX135" fmla="*/ 76583 w 336198"/>
                <a:gd name="connsiteY135" fmla="*/ 530701 h 611106"/>
                <a:gd name="connsiteX136" fmla="*/ 74074 w 336198"/>
                <a:gd name="connsiteY136" fmla="*/ 532015 h 611106"/>
                <a:gd name="connsiteX137" fmla="*/ 73357 w 336198"/>
                <a:gd name="connsiteY137" fmla="*/ 532015 h 611106"/>
                <a:gd name="connsiteX138" fmla="*/ 71087 w 336198"/>
                <a:gd name="connsiteY138" fmla="*/ 529387 h 611106"/>
                <a:gd name="connsiteX139" fmla="*/ 68458 w 336198"/>
                <a:gd name="connsiteY139" fmla="*/ 497249 h 611106"/>
                <a:gd name="connsiteX140" fmla="*/ 68458 w 336198"/>
                <a:gd name="connsiteY140" fmla="*/ 495098 h 611106"/>
                <a:gd name="connsiteX141" fmla="*/ 90441 w 336198"/>
                <a:gd name="connsiteY141" fmla="*/ 468575 h 611106"/>
                <a:gd name="connsiteX142" fmla="*/ 93667 w 336198"/>
                <a:gd name="connsiteY142" fmla="*/ 467619 h 611106"/>
                <a:gd name="connsiteX143" fmla="*/ 95698 w 336198"/>
                <a:gd name="connsiteY143" fmla="*/ 470247 h 611106"/>
                <a:gd name="connsiteX144" fmla="*/ 98446 w 336198"/>
                <a:gd name="connsiteY144" fmla="*/ 496054 h 611106"/>
                <a:gd name="connsiteX145" fmla="*/ 98446 w 336198"/>
                <a:gd name="connsiteY145" fmla="*/ 497846 h 61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336198" h="611106">
                  <a:moveTo>
                    <a:pt x="243009" y="37156"/>
                  </a:moveTo>
                  <a:cubicBezTo>
                    <a:pt x="243245" y="38486"/>
                    <a:pt x="242559" y="39809"/>
                    <a:pt x="241336" y="40382"/>
                  </a:cubicBezTo>
                  <a:lnTo>
                    <a:pt x="229389" y="46475"/>
                  </a:lnTo>
                  <a:cubicBezTo>
                    <a:pt x="228651" y="46713"/>
                    <a:pt x="227857" y="46713"/>
                    <a:pt x="227119" y="46475"/>
                  </a:cubicBezTo>
                  <a:lnTo>
                    <a:pt x="191277" y="34528"/>
                  </a:lnTo>
                  <a:lnTo>
                    <a:pt x="186737" y="60095"/>
                  </a:lnTo>
                  <a:cubicBezTo>
                    <a:pt x="186515" y="60890"/>
                    <a:pt x="186057" y="61598"/>
                    <a:pt x="185423" y="62126"/>
                  </a:cubicBezTo>
                  <a:cubicBezTo>
                    <a:pt x="184624" y="62479"/>
                    <a:pt x="183713" y="62479"/>
                    <a:pt x="182914" y="62126"/>
                  </a:cubicBezTo>
                  <a:lnTo>
                    <a:pt x="161767" y="56391"/>
                  </a:lnTo>
                  <a:lnTo>
                    <a:pt x="135124" y="81959"/>
                  </a:lnTo>
                  <a:lnTo>
                    <a:pt x="135124" y="106570"/>
                  </a:lnTo>
                  <a:cubicBezTo>
                    <a:pt x="135153" y="107490"/>
                    <a:pt x="134757" y="108371"/>
                    <a:pt x="134049" y="108960"/>
                  </a:cubicBezTo>
                  <a:lnTo>
                    <a:pt x="111708" y="127598"/>
                  </a:lnTo>
                  <a:lnTo>
                    <a:pt x="112783" y="137394"/>
                  </a:lnTo>
                  <a:cubicBezTo>
                    <a:pt x="112969" y="138818"/>
                    <a:pt x="112116" y="140173"/>
                    <a:pt x="110752" y="140620"/>
                  </a:cubicBezTo>
                  <a:lnTo>
                    <a:pt x="88171" y="147430"/>
                  </a:lnTo>
                  <a:lnTo>
                    <a:pt x="88171" y="178374"/>
                  </a:lnTo>
                  <a:cubicBezTo>
                    <a:pt x="88172" y="179113"/>
                    <a:pt x="87919" y="179830"/>
                    <a:pt x="87455" y="180405"/>
                  </a:cubicBezTo>
                  <a:lnTo>
                    <a:pt x="64874" y="205255"/>
                  </a:lnTo>
                  <a:lnTo>
                    <a:pt x="76821" y="219234"/>
                  </a:lnTo>
                  <a:cubicBezTo>
                    <a:pt x="77409" y="219833"/>
                    <a:pt x="77675" y="220676"/>
                    <a:pt x="77538" y="221504"/>
                  </a:cubicBezTo>
                  <a:lnTo>
                    <a:pt x="73954" y="244682"/>
                  </a:lnTo>
                  <a:cubicBezTo>
                    <a:pt x="73822" y="245514"/>
                    <a:pt x="73345" y="246251"/>
                    <a:pt x="72640" y="246713"/>
                  </a:cubicBezTo>
                  <a:cubicBezTo>
                    <a:pt x="71882" y="247060"/>
                    <a:pt x="71009" y="247060"/>
                    <a:pt x="70250" y="246713"/>
                  </a:cubicBezTo>
                  <a:lnTo>
                    <a:pt x="40621" y="239186"/>
                  </a:lnTo>
                  <a:lnTo>
                    <a:pt x="16726" y="275028"/>
                  </a:lnTo>
                  <a:lnTo>
                    <a:pt x="24253" y="318755"/>
                  </a:lnTo>
                  <a:lnTo>
                    <a:pt x="24253" y="320547"/>
                  </a:lnTo>
                  <a:lnTo>
                    <a:pt x="22103" y="342172"/>
                  </a:lnTo>
                  <a:lnTo>
                    <a:pt x="41338" y="364752"/>
                  </a:lnTo>
                  <a:cubicBezTo>
                    <a:pt x="41947" y="365529"/>
                    <a:pt x="42167" y="366541"/>
                    <a:pt x="41935" y="367500"/>
                  </a:cubicBezTo>
                  <a:lnTo>
                    <a:pt x="36440" y="387213"/>
                  </a:lnTo>
                  <a:cubicBezTo>
                    <a:pt x="36065" y="388554"/>
                    <a:pt x="34844" y="389481"/>
                    <a:pt x="33453" y="389484"/>
                  </a:cubicBezTo>
                  <a:lnTo>
                    <a:pt x="22819" y="389483"/>
                  </a:lnTo>
                  <a:lnTo>
                    <a:pt x="32138" y="427237"/>
                  </a:lnTo>
                  <a:cubicBezTo>
                    <a:pt x="32553" y="428650"/>
                    <a:pt x="31830" y="430148"/>
                    <a:pt x="30466" y="430702"/>
                  </a:cubicBezTo>
                  <a:lnTo>
                    <a:pt x="9917" y="439184"/>
                  </a:lnTo>
                  <a:lnTo>
                    <a:pt x="13262" y="463079"/>
                  </a:lnTo>
                  <a:cubicBezTo>
                    <a:pt x="13378" y="464203"/>
                    <a:pt x="12875" y="465301"/>
                    <a:pt x="11948" y="465946"/>
                  </a:cubicBezTo>
                  <a:lnTo>
                    <a:pt x="0" y="474190"/>
                  </a:lnTo>
                  <a:lnTo>
                    <a:pt x="6332" y="520068"/>
                  </a:lnTo>
                  <a:lnTo>
                    <a:pt x="26762" y="547427"/>
                  </a:lnTo>
                  <a:lnTo>
                    <a:pt x="40979" y="558658"/>
                  </a:lnTo>
                  <a:cubicBezTo>
                    <a:pt x="41777" y="559283"/>
                    <a:pt x="42186" y="560282"/>
                    <a:pt x="42055" y="561286"/>
                  </a:cubicBezTo>
                  <a:lnTo>
                    <a:pt x="40740" y="573234"/>
                  </a:lnTo>
                  <a:cubicBezTo>
                    <a:pt x="40530" y="574634"/>
                    <a:pt x="39401" y="575714"/>
                    <a:pt x="37992" y="575862"/>
                  </a:cubicBezTo>
                  <a:lnTo>
                    <a:pt x="32497" y="575862"/>
                  </a:lnTo>
                  <a:lnTo>
                    <a:pt x="46595" y="597487"/>
                  </a:lnTo>
                  <a:cubicBezTo>
                    <a:pt x="47126" y="598454"/>
                    <a:pt x="47126" y="599626"/>
                    <a:pt x="46595" y="600593"/>
                  </a:cubicBezTo>
                  <a:lnTo>
                    <a:pt x="42413" y="608120"/>
                  </a:lnTo>
                  <a:lnTo>
                    <a:pt x="69653" y="611107"/>
                  </a:lnTo>
                  <a:lnTo>
                    <a:pt x="82317" y="581238"/>
                  </a:lnTo>
                  <a:cubicBezTo>
                    <a:pt x="82869" y="580043"/>
                    <a:pt x="84113" y="579325"/>
                    <a:pt x="85424" y="579446"/>
                  </a:cubicBezTo>
                  <a:lnTo>
                    <a:pt x="115053" y="583389"/>
                  </a:lnTo>
                  <a:lnTo>
                    <a:pt x="128076" y="545755"/>
                  </a:lnTo>
                  <a:lnTo>
                    <a:pt x="136797" y="530462"/>
                  </a:lnTo>
                  <a:lnTo>
                    <a:pt x="127837" y="516842"/>
                  </a:lnTo>
                  <a:cubicBezTo>
                    <a:pt x="127369" y="515943"/>
                    <a:pt x="127369" y="514873"/>
                    <a:pt x="127837" y="513975"/>
                  </a:cubicBezTo>
                  <a:cubicBezTo>
                    <a:pt x="128297" y="513099"/>
                    <a:pt x="129134" y="512482"/>
                    <a:pt x="130107" y="512302"/>
                  </a:cubicBezTo>
                  <a:lnTo>
                    <a:pt x="138948" y="511705"/>
                  </a:lnTo>
                  <a:lnTo>
                    <a:pt x="138948" y="503461"/>
                  </a:lnTo>
                  <a:lnTo>
                    <a:pt x="129987" y="497010"/>
                  </a:lnTo>
                  <a:cubicBezTo>
                    <a:pt x="129372" y="496537"/>
                    <a:pt x="128948" y="495858"/>
                    <a:pt x="128792" y="495098"/>
                  </a:cubicBezTo>
                  <a:lnTo>
                    <a:pt x="125686" y="478730"/>
                  </a:lnTo>
                  <a:cubicBezTo>
                    <a:pt x="125478" y="477593"/>
                    <a:pt x="126003" y="476447"/>
                    <a:pt x="127000" y="475863"/>
                  </a:cubicBezTo>
                  <a:cubicBezTo>
                    <a:pt x="127549" y="475105"/>
                    <a:pt x="128459" y="474695"/>
                    <a:pt x="129390" y="474788"/>
                  </a:cubicBezTo>
                  <a:lnTo>
                    <a:pt x="162842" y="475863"/>
                  </a:lnTo>
                  <a:lnTo>
                    <a:pt x="179449" y="463915"/>
                  </a:lnTo>
                  <a:lnTo>
                    <a:pt x="143607" y="455313"/>
                  </a:lnTo>
                  <a:cubicBezTo>
                    <a:pt x="142001" y="454940"/>
                    <a:pt x="141000" y="453335"/>
                    <a:pt x="141373" y="451729"/>
                  </a:cubicBezTo>
                  <a:cubicBezTo>
                    <a:pt x="141512" y="451128"/>
                    <a:pt x="141834" y="450586"/>
                    <a:pt x="142293" y="450176"/>
                  </a:cubicBezTo>
                  <a:lnTo>
                    <a:pt x="165232" y="428910"/>
                  </a:lnTo>
                  <a:cubicBezTo>
                    <a:pt x="165819" y="428295"/>
                    <a:pt x="166657" y="427986"/>
                    <a:pt x="167502" y="428073"/>
                  </a:cubicBezTo>
                  <a:cubicBezTo>
                    <a:pt x="168324" y="428146"/>
                    <a:pt x="169070" y="428585"/>
                    <a:pt x="169533" y="429268"/>
                  </a:cubicBezTo>
                  <a:lnTo>
                    <a:pt x="180285" y="443127"/>
                  </a:lnTo>
                  <a:lnTo>
                    <a:pt x="199760" y="436556"/>
                  </a:lnTo>
                  <a:lnTo>
                    <a:pt x="172520" y="401311"/>
                  </a:lnTo>
                  <a:lnTo>
                    <a:pt x="152329" y="396771"/>
                  </a:lnTo>
                  <a:cubicBezTo>
                    <a:pt x="151020" y="396553"/>
                    <a:pt x="150032" y="395466"/>
                    <a:pt x="149939" y="394143"/>
                  </a:cubicBezTo>
                  <a:lnTo>
                    <a:pt x="146355" y="352088"/>
                  </a:lnTo>
                  <a:cubicBezTo>
                    <a:pt x="146257" y="350574"/>
                    <a:pt x="147267" y="349210"/>
                    <a:pt x="148745" y="348863"/>
                  </a:cubicBezTo>
                  <a:lnTo>
                    <a:pt x="158302" y="347070"/>
                  </a:lnTo>
                  <a:lnTo>
                    <a:pt x="154001" y="309317"/>
                  </a:lnTo>
                  <a:cubicBezTo>
                    <a:pt x="153911" y="308169"/>
                    <a:pt x="154463" y="307066"/>
                    <a:pt x="155435" y="306449"/>
                  </a:cubicBezTo>
                  <a:lnTo>
                    <a:pt x="180525" y="290798"/>
                  </a:lnTo>
                  <a:lnTo>
                    <a:pt x="212424" y="254956"/>
                  </a:lnTo>
                  <a:cubicBezTo>
                    <a:pt x="212784" y="254571"/>
                    <a:pt x="213236" y="254283"/>
                    <a:pt x="213738" y="254120"/>
                  </a:cubicBezTo>
                  <a:lnTo>
                    <a:pt x="246474" y="244084"/>
                  </a:lnTo>
                  <a:lnTo>
                    <a:pt x="269293" y="215769"/>
                  </a:lnTo>
                  <a:lnTo>
                    <a:pt x="255554" y="199401"/>
                  </a:lnTo>
                  <a:cubicBezTo>
                    <a:pt x="254491" y="198256"/>
                    <a:pt x="254491" y="196485"/>
                    <a:pt x="255554" y="195339"/>
                  </a:cubicBezTo>
                  <a:lnTo>
                    <a:pt x="267501" y="184348"/>
                  </a:lnTo>
                  <a:lnTo>
                    <a:pt x="261886" y="175268"/>
                  </a:lnTo>
                  <a:cubicBezTo>
                    <a:pt x="261533" y="174468"/>
                    <a:pt x="261533" y="173558"/>
                    <a:pt x="261886" y="172759"/>
                  </a:cubicBezTo>
                  <a:cubicBezTo>
                    <a:pt x="262170" y="171926"/>
                    <a:pt x="262772" y="171240"/>
                    <a:pt x="263559" y="170847"/>
                  </a:cubicBezTo>
                  <a:lnTo>
                    <a:pt x="281241" y="163798"/>
                  </a:lnTo>
                  <a:lnTo>
                    <a:pt x="278015" y="155435"/>
                  </a:lnTo>
                  <a:cubicBezTo>
                    <a:pt x="277428" y="153950"/>
                    <a:pt x="278112" y="152266"/>
                    <a:pt x="279568" y="151612"/>
                  </a:cubicBezTo>
                  <a:lnTo>
                    <a:pt x="293427" y="145519"/>
                  </a:lnTo>
                  <a:lnTo>
                    <a:pt x="294860" y="145519"/>
                  </a:lnTo>
                  <a:lnTo>
                    <a:pt x="335482" y="147430"/>
                  </a:lnTo>
                  <a:lnTo>
                    <a:pt x="327835" y="129509"/>
                  </a:lnTo>
                  <a:cubicBezTo>
                    <a:pt x="327719" y="129038"/>
                    <a:pt x="327719" y="128546"/>
                    <a:pt x="327835" y="128076"/>
                  </a:cubicBezTo>
                  <a:cubicBezTo>
                    <a:pt x="327718" y="127645"/>
                    <a:pt x="327718" y="127192"/>
                    <a:pt x="327835" y="126761"/>
                  </a:cubicBezTo>
                  <a:lnTo>
                    <a:pt x="336198" y="113500"/>
                  </a:lnTo>
                  <a:lnTo>
                    <a:pt x="324251" y="96415"/>
                  </a:lnTo>
                  <a:cubicBezTo>
                    <a:pt x="323649" y="95424"/>
                    <a:pt x="323649" y="94180"/>
                    <a:pt x="324251" y="93189"/>
                  </a:cubicBezTo>
                  <a:lnTo>
                    <a:pt x="329627" y="83273"/>
                  </a:lnTo>
                  <a:lnTo>
                    <a:pt x="318755" y="78972"/>
                  </a:lnTo>
                  <a:cubicBezTo>
                    <a:pt x="317252" y="78363"/>
                    <a:pt x="316510" y="76666"/>
                    <a:pt x="317082" y="75149"/>
                  </a:cubicBezTo>
                  <a:lnTo>
                    <a:pt x="323773" y="58184"/>
                  </a:lnTo>
                  <a:lnTo>
                    <a:pt x="300476" y="41218"/>
                  </a:lnTo>
                  <a:lnTo>
                    <a:pt x="281121" y="41218"/>
                  </a:lnTo>
                  <a:cubicBezTo>
                    <a:pt x="280369" y="41176"/>
                    <a:pt x="279653" y="40881"/>
                    <a:pt x="279090" y="40382"/>
                  </a:cubicBezTo>
                  <a:lnTo>
                    <a:pt x="262961" y="24850"/>
                  </a:lnTo>
                  <a:cubicBezTo>
                    <a:pt x="262695" y="24579"/>
                    <a:pt x="262492" y="24253"/>
                    <a:pt x="262364" y="23895"/>
                  </a:cubicBezTo>
                  <a:lnTo>
                    <a:pt x="252089" y="0"/>
                  </a:lnTo>
                  <a:lnTo>
                    <a:pt x="238588" y="4659"/>
                  </a:lnTo>
                  <a:close/>
                  <a:moveTo>
                    <a:pt x="47670" y="494381"/>
                  </a:moveTo>
                  <a:lnTo>
                    <a:pt x="22819" y="497607"/>
                  </a:lnTo>
                  <a:lnTo>
                    <a:pt x="22819" y="497607"/>
                  </a:lnTo>
                  <a:cubicBezTo>
                    <a:pt x="21884" y="497589"/>
                    <a:pt x="21006" y="497150"/>
                    <a:pt x="20430" y="496412"/>
                  </a:cubicBezTo>
                  <a:cubicBezTo>
                    <a:pt x="19841" y="495504"/>
                    <a:pt x="19841" y="494334"/>
                    <a:pt x="20430" y="493425"/>
                  </a:cubicBezTo>
                  <a:lnTo>
                    <a:pt x="32377" y="465827"/>
                  </a:lnTo>
                  <a:cubicBezTo>
                    <a:pt x="32602" y="465326"/>
                    <a:pt x="32978" y="464908"/>
                    <a:pt x="33452" y="464632"/>
                  </a:cubicBezTo>
                  <a:lnTo>
                    <a:pt x="44803" y="457105"/>
                  </a:lnTo>
                  <a:cubicBezTo>
                    <a:pt x="45159" y="457055"/>
                    <a:pt x="45521" y="457055"/>
                    <a:pt x="45878" y="457105"/>
                  </a:cubicBezTo>
                  <a:lnTo>
                    <a:pt x="67144" y="452804"/>
                  </a:lnTo>
                  <a:cubicBezTo>
                    <a:pt x="67915" y="452521"/>
                    <a:pt x="68762" y="452521"/>
                    <a:pt x="69534" y="452804"/>
                  </a:cubicBezTo>
                  <a:cubicBezTo>
                    <a:pt x="70198" y="453388"/>
                    <a:pt x="70624" y="454196"/>
                    <a:pt x="70728" y="455074"/>
                  </a:cubicBezTo>
                  <a:lnTo>
                    <a:pt x="71445" y="474071"/>
                  </a:lnTo>
                  <a:cubicBezTo>
                    <a:pt x="71476" y="475025"/>
                    <a:pt x="71082" y="475944"/>
                    <a:pt x="70370" y="476580"/>
                  </a:cubicBezTo>
                  <a:lnTo>
                    <a:pt x="49701" y="493545"/>
                  </a:lnTo>
                  <a:cubicBezTo>
                    <a:pt x="49228" y="494174"/>
                    <a:pt x="48449" y="494495"/>
                    <a:pt x="47670" y="494381"/>
                  </a:cubicBezTo>
                  <a:close/>
                  <a:moveTo>
                    <a:pt x="98446" y="497846"/>
                  </a:moveTo>
                  <a:lnTo>
                    <a:pt x="76583" y="530701"/>
                  </a:lnTo>
                  <a:cubicBezTo>
                    <a:pt x="76006" y="531517"/>
                    <a:pt x="75073" y="532006"/>
                    <a:pt x="74074" y="532015"/>
                  </a:cubicBezTo>
                  <a:lnTo>
                    <a:pt x="73357" y="532015"/>
                  </a:lnTo>
                  <a:cubicBezTo>
                    <a:pt x="72072" y="531789"/>
                    <a:pt x="71124" y="530691"/>
                    <a:pt x="71087" y="529387"/>
                  </a:cubicBezTo>
                  <a:lnTo>
                    <a:pt x="68458" y="497249"/>
                  </a:lnTo>
                  <a:cubicBezTo>
                    <a:pt x="68166" y="496561"/>
                    <a:pt x="68166" y="495785"/>
                    <a:pt x="68458" y="495098"/>
                  </a:cubicBezTo>
                  <a:lnTo>
                    <a:pt x="90441" y="468575"/>
                  </a:lnTo>
                  <a:cubicBezTo>
                    <a:pt x="91218" y="467623"/>
                    <a:pt x="92498" y="467244"/>
                    <a:pt x="93667" y="467619"/>
                  </a:cubicBezTo>
                  <a:cubicBezTo>
                    <a:pt x="94795" y="468029"/>
                    <a:pt x="95586" y="469052"/>
                    <a:pt x="95698" y="470247"/>
                  </a:cubicBezTo>
                  <a:lnTo>
                    <a:pt x="98446" y="496054"/>
                  </a:lnTo>
                  <a:cubicBezTo>
                    <a:pt x="98637" y="496636"/>
                    <a:pt x="98637" y="497264"/>
                    <a:pt x="98446" y="49784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72" name="Полилиния: фигура 2492">
              <a:extLst>
                <a:ext uri="{FF2B5EF4-FFF2-40B4-BE49-F238E27FC236}">
                  <a16:creationId xmlns:a16="http://schemas.microsoft.com/office/drawing/2014/main" id="{6AAC8453-B4DD-48DA-882A-1E6E81DA176F}"/>
                </a:ext>
              </a:extLst>
            </p:cNvPr>
            <p:cNvSpPr/>
            <p:nvPr/>
          </p:nvSpPr>
          <p:spPr>
            <a:xfrm>
              <a:off x="5974613" y="2229673"/>
              <a:ext cx="282315" cy="477057"/>
            </a:xfrm>
            <a:custGeom>
              <a:avLst/>
              <a:gdLst>
                <a:gd name="connsiteX0" fmla="*/ 204300 w 282315"/>
                <a:gd name="connsiteY0" fmla="*/ 39187 h 477057"/>
                <a:gd name="connsiteX1" fmla="*/ 204300 w 282315"/>
                <a:gd name="connsiteY1" fmla="*/ 35962 h 477057"/>
                <a:gd name="connsiteX2" fmla="*/ 212065 w 282315"/>
                <a:gd name="connsiteY2" fmla="*/ 20908 h 477057"/>
                <a:gd name="connsiteX3" fmla="*/ 185901 w 282315"/>
                <a:gd name="connsiteY3" fmla="*/ 0 h 477057"/>
                <a:gd name="connsiteX4" fmla="*/ 144802 w 282315"/>
                <a:gd name="connsiteY4" fmla="*/ 10155 h 477057"/>
                <a:gd name="connsiteX5" fmla="*/ 129987 w 282315"/>
                <a:gd name="connsiteY5" fmla="*/ 34050 h 477057"/>
                <a:gd name="connsiteX6" fmla="*/ 139545 w 282315"/>
                <a:gd name="connsiteY6" fmla="*/ 55077 h 477057"/>
                <a:gd name="connsiteX7" fmla="*/ 138828 w 282315"/>
                <a:gd name="connsiteY7" fmla="*/ 58542 h 477057"/>
                <a:gd name="connsiteX8" fmla="*/ 114933 w 282315"/>
                <a:gd name="connsiteY8" fmla="*/ 80286 h 477057"/>
                <a:gd name="connsiteX9" fmla="*/ 111349 w 282315"/>
                <a:gd name="connsiteY9" fmla="*/ 80286 h 477057"/>
                <a:gd name="connsiteX10" fmla="*/ 78494 w 282315"/>
                <a:gd name="connsiteY10" fmla="*/ 59498 h 477057"/>
                <a:gd name="connsiteX11" fmla="*/ 65352 w 282315"/>
                <a:gd name="connsiteY11" fmla="*/ 66786 h 477057"/>
                <a:gd name="connsiteX12" fmla="*/ 63440 w 282315"/>
                <a:gd name="connsiteY12" fmla="*/ 66786 h 477057"/>
                <a:gd name="connsiteX13" fmla="*/ 37992 w 282315"/>
                <a:gd name="connsiteY13" fmla="*/ 62126 h 477057"/>
                <a:gd name="connsiteX14" fmla="*/ 36200 w 282315"/>
                <a:gd name="connsiteY14" fmla="*/ 61051 h 477057"/>
                <a:gd name="connsiteX15" fmla="*/ 18757 w 282315"/>
                <a:gd name="connsiteY15" fmla="*/ 38829 h 477057"/>
                <a:gd name="connsiteX16" fmla="*/ 0 w 282315"/>
                <a:gd name="connsiteY16" fmla="*/ 45161 h 477057"/>
                <a:gd name="connsiteX17" fmla="*/ 9797 w 282315"/>
                <a:gd name="connsiteY17" fmla="*/ 67622 h 477057"/>
                <a:gd name="connsiteX18" fmla="*/ 25089 w 282315"/>
                <a:gd name="connsiteY18" fmla="*/ 82198 h 477057"/>
                <a:gd name="connsiteX19" fmla="*/ 44205 w 282315"/>
                <a:gd name="connsiteY19" fmla="*/ 82198 h 477057"/>
                <a:gd name="connsiteX20" fmla="*/ 45997 w 282315"/>
                <a:gd name="connsiteY20" fmla="*/ 82795 h 477057"/>
                <a:gd name="connsiteX21" fmla="*/ 71923 w 282315"/>
                <a:gd name="connsiteY21" fmla="*/ 101791 h 477057"/>
                <a:gd name="connsiteX22" fmla="*/ 72879 w 282315"/>
                <a:gd name="connsiteY22" fmla="*/ 104898 h 477057"/>
                <a:gd name="connsiteX23" fmla="*/ 66427 w 282315"/>
                <a:gd name="connsiteY23" fmla="*/ 121146 h 477057"/>
                <a:gd name="connsiteX24" fmla="*/ 77658 w 282315"/>
                <a:gd name="connsiteY24" fmla="*/ 125686 h 477057"/>
                <a:gd name="connsiteX25" fmla="*/ 79450 w 282315"/>
                <a:gd name="connsiteY25" fmla="*/ 127359 h 477057"/>
                <a:gd name="connsiteX26" fmla="*/ 79450 w 282315"/>
                <a:gd name="connsiteY26" fmla="*/ 129868 h 477057"/>
                <a:gd name="connsiteX27" fmla="*/ 73357 w 282315"/>
                <a:gd name="connsiteY27" fmla="*/ 140979 h 477057"/>
                <a:gd name="connsiteX28" fmla="*/ 85304 w 282315"/>
                <a:gd name="connsiteY28" fmla="*/ 158183 h 477057"/>
                <a:gd name="connsiteX29" fmla="*/ 85304 w 282315"/>
                <a:gd name="connsiteY29" fmla="*/ 161528 h 477057"/>
                <a:gd name="connsiteX30" fmla="*/ 76702 w 282315"/>
                <a:gd name="connsiteY30" fmla="*/ 175148 h 477057"/>
                <a:gd name="connsiteX31" fmla="*/ 84826 w 282315"/>
                <a:gd name="connsiteY31" fmla="*/ 194383 h 477057"/>
                <a:gd name="connsiteX32" fmla="*/ 85901 w 282315"/>
                <a:gd name="connsiteY32" fmla="*/ 194383 h 477057"/>
                <a:gd name="connsiteX33" fmla="*/ 87693 w 282315"/>
                <a:gd name="connsiteY33" fmla="*/ 194383 h 477057"/>
                <a:gd name="connsiteX34" fmla="*/ 118995 w 282315"/>
                <a:gd name="connsiteY34" fmla="*/ 208720 h 477057"/>
                <a:gd name="connsiteX35" fmla="*/ 120787 w 282315"/>
                <a:gd name="connsiteY35" fmla="*/ 210990 h 477057"/>
                <a:gd name="connsiteX36" fmla="*/ 124372 w 282315"/>
                <a:gd name="connsiteY36" fmla="*/ 237991 h 477057"/>
                <a:gd name="connsiteX37" fmla="*/ 122221 w 282315"/>
                <a:gd name="connsiteY37" fmla="*/ 241217 h 477057"/>
                <a:gd name="connsiteX38" fmla="*/ 98327 w 282315"/>
                <a:gd name="connsiteY38" fmla="*/ 248146 h 477057"/>
                <a:gd name="connsiteX39" fmla="*/ 73476 w 282315"/>
                <a:gd name="connsiteY39" fmla="*/ 283988 h 477057"/>
                <a:gd name="connsiteX40" fmla="*/ 63440 w 282315"/>
                <a:gd name="connsiteY40" fmla="*/ 294621 h 477057"/>
                <a:gd name="connsiteX41" fmla="*/ 59976 w 282315"/>
                <a:gd name="connsiteY41" fmla="*/ 294621 h 477057"/>
                <a:gd name="connsiteX42" fmla="*/ 49701 w 282315"/>
                <a:gd name="connsiteY42" fmla="*/ 289723 h 477057"/>
                <a:gd name="connsiteX43" fmla="*/ 40621 w 282315"/>
                <a:gd name="connsiteY43" fmla="*/ 309914 h 477057"/>
                <a:gd name="connsiteX44" fmla="*/ 37754 w 282315"/>
                <a:gd name="connsiteY44" fmla="*/ 311706 h 477057"/>
                <a:gd name="connsiteX45" fmla="*/ 13859 w 282315"/>
                <a:gd name="connsiteY45" fmla="*/ 310392 h 477057"/>
                <a:gd name="connsiteX46" fmla="*/ 22222 w 282315"/>
                <a:gd name="connsiteY46" fmla="*/ 328671 h 477057"/>
                <a:gd name="connsiteX47" fmla="*/ 21147 w 282315"/>
                <a:gd name="connsiteY47" fmla="*/ 332375 h 477057"/>
                <a:gd name="connsiteX48" fmla="*/ 5735 w 282315"/>
                <a:gd name="connsiteY48" fmla="*/ 342530 h 477057"/>
                <a:gd name="connsiteX49" fmla="*/ 21864 w 282315"/>
                <a:gd name="connsiteY49" fmla="*/ 399997 h 477057"/>
                <a:gd name="connsiteX50" fmla="*/ 21864 w 282315"/>
                <a:gd name="connsiteY50" fmla="*/ 401311 h 477057"/>
                <a:gd name="connsiteX51" fmla="*/ 14098 w 282315"/>
                <a:gd name="connsiteY51" fmla="*/ 443724 h 477057"/>
                <a:gd name="connsiteX52" fmla="*/ 37276 w 282315"/>
                <a:gd name="connsiteY52" fmla="*/ 457822 h 477057"/>
                <a:gd name="connsiteX53" fmla="*/ 49223 w 282315"/>
                <a:gd name="connsiteY53" fmla="*/ 450415 h 477057"/>
                <a:gd name="connsiteX54" fmla="*/ 50776 w 282315"/>
                <a:gd name="connsiteY54" fmla="*/ 450415 h 477057"/>
                <a:gd name="connsiteX55" fmla="*/ 52927 w 282315"/>
                <a:gd name="connsiteY55" fmla="*/ 451371 h 477057"/>
                <a:gd name="connsiteX56" fmla="*/ 62485 w 282315"/>
                <a:gd name="connsiteY56" fmla="*/ 461645 h 477057"/>
                <a:gd name="connsiteX57" fmla="*/ 62485 w 282315"/>
                <a:gd name="connsiteY57" fmla="*/ 465110 h 477057"/>
                <a:gd name="connsiteX58" fmla="*/ 56391 w 282315"/>
                <a:gd name="connsiteY58" fmla="*/ 477057 h 477057"/>
                <a:gd name="connsiteX59" fmla="*/ 94982 w 282315"/>
                <a:gd name="connsiteY59" fmla="*/ 465110 h 477057"/>
                <a:gd name="connsiteX60" fmla="*/ 108960 w 282315"/>
                <a:gd name="connsiteY60" fmla="*/ 465110 h 477057"/>
                <a:gd name="connsiteX61" fmla="*/ 124491 w 282315"/>
                <a:gd name="connsiteY61" fmla="*/ 454238 h 477057"/>
                <a:gd name="connsiteX62" fmla="*/ 128195 w 282315"/>
                <a:gd name="connsiteY62" fmla="*/ 454238 h 477057"/>
                <a:gd name="connsiteX63" fmla="*/ 132974 w 282315"/>
                <a:gd name="connsiteY63" fmla="*/ 458659 h 477057"/>
                <a:gd name="connsiteX64" fmla="*/ 148625 w 282315"/>
                <a:gd name="connsiteY64" fmla="*/ 443246 h 477057"/>
                <a:gd name="connsiteX65" fmla="*/ 152849 w 282315"/>
                <a:gd name="connsiteY65" fmla="*/ 443201 h 477057"/>
                <a:gd name="connsiteX66" fmla="*/ 153523 w 282315"/>
                <a:gd name="connsiteY66" fmla="*/ 444202 h 477057"/>
                <a:gd name="connsiteX67" fmla="*/ 156152 w 282315"/>
                <a:gd name="connsiteY67" fmla="*/ 450654 h 477057"/>
                <a:gd name="connsiteX68" fmla="*/ 184945 w 282315"/>
                <a:gd name="connsiteY68" fmla="*/ 443963 h 477057"/>
                <a:gd name="connsiteX69" fmla="*/ 187215 w 282315"/>
                <a:gd name="connsiteY69" fmla="*/ 443963 h 477057"/>
                <a:gd name="connsiteX70" fmla="*/ 189127 w 282315"/>
                <a:gd name="connsiteY70" fmla="*/ 445158 h 477057"/>
                <a:gd name="connsiteX71" fmla="*/ 271324 w 282315"/>
                <a:gd name="connsiteY71" fmla="*/ 361527 h 477057"/>
                <a:gd name="connsiteX72" fmla="*/ 282316 w 282315"/>
                <a:gd name="connsiteY72" fmla="*/ 341694 h 477057"/>
                <a:gd name="connsiteX73" fmla="*/ 273833 w 282315"/>
                <a:gd name="connsiteY73" fmla="*/ 326760 h 477057"/>
                <a:gd name="connsiteX74" fmla="*/ 246832 w 282315"/>
                <a:gd name="connsiteY74" fmla="*/ 308003 h 477057"/>
                <a:gd name="connsiteX75" fmla="*/ 245518 w 282315"/>
                <a:gd name="connsiteY75" fmla="*/ 305613 h 477057"/>
                <a:gd name="connsiteX76" fmla="*/ 246713 w 282315"/>
                <a:gd name="connsiteY76" fmla="*/ 303224 h 477057"/>
                <a:gd name="connsiteX77" fmla="*/ 261288 w 282315"/>
                <a:gd name="connsiteY77" fmla="*/ 291276 h 477057"/>
                <a:gd name="connsiteX78" fmla="*/ 261288 w 282315"/>
                <a:gd name="connsiteY78" fmla="*/ 281718 h 477057"/>
                <a:gd name="connsiteX79" fmla="*/ 240620 w 282315"/>
                <a:gd name="connsiteY79" fmla="*/ 269771 h 477057"/>
                <a:gd name="connsiteX80" fmla="*/ 239306 w 282315"/>
                <a:gd name="connsiteY80" fmla="*/ 266067 h 477057"/>
                <a:gd name="connsiteX81" fmla="*/ 245637 w 282315"/>
                <a:gd name="connsiteY81" fmla="*/ 251014 h 477057"/>
                <a:gd name="connsiteX82" fmla="*/ 230464 w 282315"/>
                <a:gd name="connsiteY82" fmla="*/ 229867 h 477057"/>
                <a:gd name="connsiteX83" fmla="*/ 230464 w 282315"/>
                <a:gd name="connsiteY83" fmla="*/ 226283 h 477057"/>
                <a:gd name="connsiteX84" fmla="*/ 245279 w 282315"/>
                <a:gd name="connsiteY84" fmla="*/ 207645 h 477057"/>
                <a:gd name="connsiteX85" fmla="*/ 212185 w 282315"/>
                <a:gd name="connsiteY85" fmla="*/ 149700 h 477057"/>
                <a:gd name="connsiteX86" fmla="*/ 212902 w 282315"/>
                <a:gd name="connsiteY86" fmla="*/ 145877 h 477057"/>
                <a:gd name="connsiteX87" fmla="*/ 234765 w 282315"/>
                <a:gd name="connsiteY87" fmla="*/ 128673 h 477057"/>
                <a:gd name="connsiteX88" fmla="*/ 239305 w 282315"/>
                <a:gd name="connsiteY88" fmla="*/ 113380 h 477057"/>
                <a:gd name="connsiteX89" fmla="*/ 223057 w 282315"/>
                <a:gd name="connsiteY89" fmla="*/ 92831 h 477057"/>
                <a:gd name="connsiteX90" fmla="*/ 202388 w 282315"/>
                <a:gd name="connsiteY90" fmla="*/ 88649 h 477057"/>
                <a:gd name="connsiteX91" fmla="*/ 200476 w 282315"/>
                <a:gd name="connsiteY91" fmla="*/ 87335 h 477057"/>
                <a:gd name="connsiteX92" fmla="*/ 200476 w 282315"/>
                <a:gd name="connsiteY92" fmla="*/ 85065 h 477057"/>
                <a:gd name="connsiteX93" fmla="*/ 204180 w 282315"/>
                <a:gd name="connsiteY93" fmla="*/ 68578 h 477057"/>
                <a:gd name="connsiteX94" fmla="*/ 197968 w 282315"/>
                <a:gd name="connsiteY94" fmla="*/ 59976 h 477057"/>
                <a:gd name="connsiteX95" fmla="*/ 197968 w 282315"/>
                <a:gd name="connsiteY95" fmla="*/ 56033 h 477057"/>
                <a:gd name="connsiteX96" fmla="*/ 209915 w 282315"/>
                <a:gd name="connsiteY96" fmla="*/ 45639 h 4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82315" h="477057">
                  <a:moveTo>
                    <a:pt x="204300" y="39187"/>
                  </a:moveTo>
                  <a:cubicBezTo>
                    <a:pt x="203638" y="38214"/>
                    <a:pt x="203638" y="36935"/>
                    <a:pt x="204300" y="35962"/>
                  </a:cubicBezTo>
                  <a:lnTo>
                    <a:pt x="212065" y="20908"/>
                  </a:lnTo>
                  <a:lnTo>
                    <a:pt x="185901" y="0"/>
                  </a:lnTo>
                  <a:lnTo>
                    <a:pt x="144802" y="10155"/>
                  </a:lnTo>
                  <a:lnTo>
                    <a:pt x="129987" y="34050"/>
                  </a:lnTo>
                  <a:lnTo>
                    <a:pt x="139545" y="55077"/>
                  </a:lnTo>
                  <a:cubicBezTo>
                    <a:pt x="140051" y="56269"/>
                    <a:pt x="139765" y="57649"/>
                    <a:pt x="138828" y="58542"/>
                  </a:cubicBezTo>
                  <a:lnTo>
                    <a:pt x="114933" y="80286"/>
                  </a:lnTo>
                  <a:cubicBezTo>
                    <a:pt x="113886" y="81125"/>
                    <a:pt x="112397" y="81125"/>
                    <a:pt x="111349" y="80286"/>
                  </a:cubicBezTo>
                  <a:lnTo>
                    <a:pt x="78494" y="59498"/>
                  </a:lnTo>
                  <a:lnTo>
                    <a:pt x="65352" y="66786"/>
                  </a:lnTo>
                  <a:cubicBezTo>
                    <a:pt x="64735" y="67014"/>
                    <a:pt x="64057" y="67014"/>
                    <a:pt x="63440" y="66786"/>
                  </a:cubicBezTo>
                  <a:lnTo>
                    <a:pt x="37992" y="62126"/>
                  </a:lnTo>
                  <a:cubicBezTo>
                    <a:pt x="37299" y="61961"/>
                    <a:pt x="36673" y="61585"/>
                    <a:pt x="36200" y="61051"/>
                  </a:cubicBezTo>
                  <a:lnTo>
                    <a:pt x="18757" y="38829"/>
                  </a:lnTo>
                  <a:lnTo>
                    <a:pt x="0" y="45161"/>
                  </a:lnTo>
                  <a:lnTo>
                    <a:pt x="9797" y="67622"/>
                  </a:lnTo>
                  <a:lnTo>
                    <a:pt x="25089" y="82198"/>
                  </a:lnTo>
                  <a:lnTo>
                    <a:pt x="44205" y="82198"/>
                  </a:lnTo>
                  <a:cubicBezTo>
                    <a:pt x="44849" y="82214"/>
                    <a:pt x="45473" y="82422"/>
                    <a:pt x="45997" y="82795"/>
                  </a:cubicBezTo>
                  <a:lnTo>
                    <a:pt x="71923" y="101791"/>
                  </a:lnTo>
                  <a:cubicBezTo>
                    <a:pt x="72854" y="102529"/>
                    <a:pt x="73235" y="103764"/>
                    <a:pt x="72879" y="104898"/>
                  </a:cubicBezTo>
                  <a:lnTo>
                    <a:pt x="66427" y="121146"/>
                  </a:lnTo>
                  <a:lnTo>
                    <a:pt x="77658" y="125686"/>
                  </a:lnTo>
                  <a:cubicBezTo>
                    <a:pt x="78459" y="125974"/>
                    <a:pt x="79107" y="126579"/>
                    <a:pt x="79450" y="127359"/>
                  </a:cubicBezTo>
                  <a:cubicBezTo>
                    <a:pt x="79742" y="128170"/>
                    <a:pt x="79742" y="129057"/>
                    <a:pt x="79450" y="129868"/>
                  </a:cubicBezTo>
                  <a:lnTo>
                    <a:pt x="73357" y="140979"/>
                  </a:lnTo>
                  <a:lnTo>
                    <a:pt x="85304" y="158183"/>
                  </a:lnTo>
                  <a:cubicBezTo>
                    <a:pt x="85956" y="159203"/>
                    <a:pt x="85956" y="160508"/>
                    <a:pt x="85304" y="161528"/>
                  </a:cubicBezTo>
                  <a:lnTo>
                    <a:pt x="76702" y="175148"/>
                  </a:lnTo>
                  <a:lnTo>
                    <a:pt x="84826" y="194383"/>
                  </a:lnTo>
                  <a:lnTo>
                    <a:pt x="85901" y="194383"/>
                  </a:lnTo>
                  <a:lnTo>
                    <a:pt x="87693" y="194383"/>
                  </a:lnTo>
                  <a:lnTo>
                    <a:pt x="118995" y="208720"/>
                  </a:lnTo>
                  <a:cubicBezTo>
                    <a:pt x="119930" y="209136"/>
                    <a:pt x="120600" y="209985"/>
                    <a:pt x="120787" y="210990"/>
                  </a:cubicBezTo>
                  <a:lnTo>
                    <a:pt x="124372" y="237991"/>
                  </a:lnTo>
                  <a:cubicBezTo>
                    <a:pt x="124601" y="239461"/>
                    <a:pt x="123667" y="240863"/>
                    <a:pt x="122221" y="241217"/>
                  </a:cubicBezTo>
                  <a:lnTo>
                    <a:pt x="98327" y="248146"/>
                  </a:lnTo>
                  <a:lnTo>
                    <a:pt x="73476" y="283988"/>
                  </a:lnTo>
                  <a:lnTo>
                    <a:pt x="63440" y="294621"/>
                  </a:lnTo>
                  <a:cubicBezTo>
                    <a:pt x="62416" y="295398"/>
                    <a:pt x="61000" y="295398"/>
                    <a:pt x="59976" y="294621"/>
                  </a:cubicBezTo>
                  <a:lnTo>
                    <a:pt x="49701" y="289723"/>
                  </a:lnTo>
                  <a:lnTo>
                    <a:pt x="40621" y="309914"/>
                  </a:lnTo>
                  <a:cubicBezTo>
                    <a:pt x="40156" y="311071"/>
                    <a:pt x="38997" y="311796"/>
                    <a:pt x="37754" y="311706"/>
                  </a:cubicBezTo>
                  <a:lnTo>
                    <a:pt x="13859" y="310392"/>
                  </a:lnTo>
                  <a:lnTo>
                    <a:pt x="22222" y="328671"/>
                  </a:lnTo>
                  <a:cubicBezTo>
                    <a:pt x="22936" y="329992"/>
                    <a:pt x="22457" y="331642"/>
                    <a:pt x="21147" y="332375"/>
                  </a:cubicBezTo>
                  <a:lnTo>
                    <a:pt x="5735" y="342530"/>
                  </a:lnTo>
                  <a:lnTo>
                    <a:pt x="21864" y="399997"/>
                  </a:lnTo>
                  <a:cubicBezTo>
                    <a:pt x="21929" y="400433"/>
                    <a:pt x="21929" y="400876"/>
                    <a:pt x="21864" y="401311"/>
                  </a:cubicBezTo>
                  <a:lnTo>
                    <a:pt x="14098" y="443724"/>
                  </a:lnTo>
                  <a:lnTo>
                    <a:pt x="37276" y="457822"/>
                  </a:lnTo>
                  <a:lnTo>
                    <a:pt x="49223" y="450415"/>
                  </a:lnTo>
                  <a:cubicBezTo>
                    <a:pt x="49733" y="450293"/>
                    <a:pt x="50266" y="450293"/>
                    <a:pt x="50776" y="450415"/>
                  </a:cubicBezTo>
                  <a:cubicBezTo>
                    <a:pt x="51594" y="450426"/>
                    <a:pt x="52371" y="450771"/>
                    <a:pt x="52927" y="451371"/>
                  </a:cubicBezTo>
                  <a:lnTo>
                    <a:pt x="62485" y="461645"/>
                  </a:lnTo>
                  <a:cubicBezTo>
                    <a:pt x="63189" y="462693"/>
                    <a:pt x="63189" y="464062"/>
                    <a:pt x="62485" y="465110"/>
                  </a:cubicBezTo>
                  <a:lnTo>
                    <a:pt x="56391" y="477057"/>
                  </a:lnTo>
                  <a:lnTo>
                    <a:pt x="94982" y="465110"/>
                  </a:lnTo>
                  <a:lnTo>
                    <a:pt x="108960" y="465110"/>
                  </a:lnTo>
                  <a:lnTo>
                    <a:pt x="124491" y="454238"/>
                  </a:lnTo>
                  <a:cubicBezTo>
                    <a:pt x="125561" y="453334"/>
                    <a:pt x="127126" y="453334"/>
                    <a:pt x="128195" y="454238"/>
                  </a:cubicBezTo>
                  <a:lnTo>
                    <a:pt x="132974" y="458659"/>
                  </a:lnTo>
                  <a:lnTo>
                    <a:pt x="148625" y="443246"/>
                  </a:lnTo>
                  <a:cubicBezTo>
                    <a:pt x="149779" y="442067"/>
                    <a:pt x="151670" y="442047"/>
                    <a:pt x="152849" y="443201"/>
                  </a:cubicBezTo>
                  <a:cubicBezTo>
                    <a:pt x="153140" y="443485"/>
                    <a:pt x="153369" y="443826"/>
                    <a:pt x="153523" y="444202"/>
                  </a:cubicBezTo>
                  <a:lnTo>
                    <a:pt x="156152" y="450654"/>
                  </a:lnTo>
                  <a:lnTo>
                    <a:pt x="184945" y="443963"/>
                  </a:lnTo>
                  <a:cubicBezTo>
                    <a:pt x="185684" y="443733"/>
                    <a:pt x="186476" y="443733"/>
                    <a:pt x="187215" y="443963"/>
                  </a:cubicBezTo>
                  <a:lnTo>
                    <a:pt x="189127" y="445158"/>
                  </a:lnTo>
                  <a:lnTo>
                    <a:pt x="271324" y="361527"/>
                  </a:lnTo>
                  <a:lnTo>
                    <a:pt x="282316" y="341694"/>
                  </a:lnTo>
                  <a:lnTo>
                    <a:pt x="273833" y="326760"/>
                  </a:lnTo>
                  <a:lnTo>
                    <a:pt x="246832" y="308003"/>
                  </a:lnTo>
                  <a:cubicBezTo>
                    <a:pt x="246019" y="307479"/>
                    <a:pt x="245525" y="306580"/>
                    <a:pt x="245518" y="305613"/>
                  </a:cubicBezTo>
                  <a:cubicBezTo>
                    <a:pt x="245476" y="304664"/>
                    <a:pt x="245928" y="303760"/>
                    <a:pt x="246713" y="303224"/>
                  </a:cubicBezTo>
                  <a:lnTo>
                    <a:pt x="261288" y="291276"/>
                  </a:lnTo>
                  <a:lnTo>
                    <a:pt x="261288" y="281718"/>
                  </a:lnTo>
                  <a:lnTo>
                    <a:pt x="240620" y="269771"/>
                  </a:lnTo>
                  <a:cubicBezTo>
                    <a:pt x="239317" y="269039"/>
                    <a:pt x="238755" y="267457"/>
                    <a:pt x="239306" y="266067"/>
                  </a:cubicBezTo>
                  <a:lnTo>
                    <a:pt x="245637" y="251014"/>
                  </a:lnTo>
                  <a:lnTo>
                    <a:pt x="230464" y="229867"/>
                  </a:lnTo>
                  <a:cubicBezTo>
                    <a:pt x="229626" y="228819"/>
                    <a:pt x="229626" y="227330"/>
                    <a:pt x="230464" y="226283"/>
                  </a:cubicBezTo>
                  <a:lnTo>
                    <a:pt x="245279" y="207645"/>
                  </a:lnTo>
                  <a:lnTo>
                    <a:pt x="212185" y="149700"/>
                  </a:lnTo>
                  <a:cubicBezTo>
                    <a:pt x="211391" y="148434"/>
                    <a:pt x="211703" y="146770"/>
                    <a:pt x="212902" y="145877"/>
                  </a:cubicBezTo>
                  <a:lnTo>
                    <a:pt x="234765" y="128673"/>
                  </a:lnTo>
                  <a:lnTo>
                    <a:pt x="239305" y="113380"/>
                  </a:lnTo>
                  <a:lnTo>
                    <a:pt x="223057" y="92831"/>
                  </a:lnTo>
                  <a:lnTo>
                    <a:pt x="202388" y="88649"/>
                  </a:lnTo>
                  <a:cubicBezTo>
                    <a:pt x="201575" y="88550"/>
                    <a:pt x="200861" y="88059"/>
                    <a:pt x="200476" y="87335"/>
                  </a:cubicBezTo>
                  <a:cubicBezTo>
                    <a:pt x="200178" y="86608"/>
                    <a:pt x="200178" y="85792"/>
                    <a:pt x="200476" y="85065"/>
                  </a:cubicBezTo>
                  <a:lnTo>
                    <a:pt x="204180" y="68578"/>
                  </a:lnTo>
                  <a:lnTo>
                    <a:pt x="197968" y="59976"/>
                  </a:lnTo>
                  <a:cubicBezTo>
                    <a:pt x="196977" y="58848"/>
                    <a:pt x="196977" y="57161"/>
                    <a:pt x="197968" y="56033"/>
                  </a:cubicBezTo>
                  <a:lnTo>
                    <a:pt x="209915" y="456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73" name="Полилиния: фигура 2493">
              <a:extLst>
                <a:ext uri="{FF2B5EF4-FFF2-40B4-BE49-F238E27FC236}">
                  <a16:creationId xmlns:a16="http://schemas.microsoft.com/office/drawing/2014/main" id="{AC10788D-85AF-4058-B82B-7AA4D0BEE848}"/>
                </a:ext>
              </a:extLst>
            </p:cNvPr>
            <p:cNvSpPr/>
            <p:nvPr/>
          </p:nvSpPr>
          <p:spPr>
            <a:xfrm>
              <a:off x="6178913" y="2268860"/>
              <a:ext cx="5973" cy="8243"/>
            </a:xfrm>
            <a:custGeom>
              <a:avLst/>
              <a:gdLst>
                <a:gd name="connsiteX0" fmla="*/ 5974 w 5973"/>
                <a:gd name="connsiteY0" fmla="*/ 8244 h 8243"/>
                <a:gd name="connsiteX1" fmla="*/ 0 w 5973"/>
                <a:gd name="connsiteY1" fmla="*/ 0 h 8243"/>
                <a:gd name="connsiteX2" fmla="*/ 5974 w 5973"/>
                <a:gd name="connsiteY2" fmla="*/ 8244 h 8243"/>
                <a:gd name="connsiteX3" fmla="*/ 5974 w 5973"/>
                <a:gd name="connsiteY3" fmla="*/ 8244 h 8243"/>
              </a:gdLst>
              <a:ahLst/>
              <a:cxnLst>
                <a:cxn ang="0">
                  <a:pos x="connsiteX0" y="connsiteY0"/>
                </a:cxn>
                <a:cxn ang="0">
                  <a:pos x="connsiteX1" y="connsiteY1"/>
                </a:cxn>
                <a:cxn ang="0">
                  <a:pos x="connsiteX2" y="connsiteY2"/>
                </a:cxn>
                <a:cxn ang="0">
                  <a:pos x="connsiteX3" y="connsiteY3"/>
                </a:cxn>
              </a:cxnLst>
              <a:rect l="l" t="t" r="r" b="b"/>
              <a:pathLst>
                <a:path w="5973" h="8243">
                  <a:moveTo>
                    <a:pt x="5974" y="8244"/>
                  </a:moveTo>
                  <a:lnTo>
                    <a:pt x="0" y="0"/>
                  </a:lnTo>
                  <a:lnTo>
                    <a:pt x="5974" y="8244"/>
                  </a:lnTo>
                  <a:lnTo>
                    <a:pt x="5974" y="824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74" name="Полилиния: фигура 2494">
              <a:extLst>
                <a:ext uri="{FF2B5EF4-FFF2-40B4-BE49-F238E27FC236}">
                  <a16:creationId xmlns:a16="http://schemas.microsoft.com/office/drawing/2014/main" id="{CBD46FD5-FA28-42EA-A786-C4A462695AD1}"/>
                </a:ext>
              </a:extLst>
            </p:cNvPr>
            <p:cNvSpPr/>
            <p:nvPr/>
          </p:nvSpPr>
          <p:spPr>
            <a:xfrm>
              <a:off x="5974613" y="2268740"/>
              <a:ext cx="18399" cy="6332"/>
            </a:xfrm>
            <a:custGeom>
              <a:avLst/>
              <a:gdLst>
                <a:gd name="connsiteX0" fmla="*/ 18399 w 18399"/>
                <a:gd name="connsiteY0" fmla="*/ 0 h 6332"/>
                <a:gd name="connsiteX1" fmla="*/ 0 w 18399"/>
                <a:gd name="connsiteY1" fmla="*/ 6332 h 6332"/>
                <a:gd name="connsiteX2" fmla="*/ 0 w 18399"/>
                <a:gd name="connsiteY2" fmla="*/ 6332 h 6332"/>
                <a:gd name="connsiteX3" fmla="*/ 18399 w 18399"/>
                <a:gd name="connsiteY3" fmla="*/ 0 h 6332"/>
              </a:gdLst>
              <a:ahLst/>
              <a:cxnLst>
                <a:cxn ang="0">
                  <a:pos x="connsiteX0" y="connsiteY0"/>
                </a:cxn>
                <a:cxn ang="0">
                  <a:pos x="connsiteX1" y="connsiteY1"/>
                </a:cxn>
                <a:cxn ang="0">
                  <a:pos x="connsiteX2" y="connsiteY2"/>
                </a:cxn>
                <a:cxn ang="0">
                  <a:pos x="connsiteX3" y="connsiteY3"/>
                </a:cxn>
              </a:cxnLst>
              <a:rect l="l" t="t" r="r" b="b"/>
              <a:pathLst>
                <a:path w="18399" h="6332">
                  <a:moveTo>
                    <a:pt x="18399" y="0"/>
                  </a:moveTo>
                  <a:lnTo>
                    <a:pt x="0" y="6332"/>
                  </a:lnTo>
                  <a:lnTo>
                    <a:pt x="0" y="6332"/>
                  </a:lnTo>
                  <a:lnTo>
                    <a:pt x="1839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75" name="Полилиния: фигура 2495">
              <a:extLst>
                <a:ext uri="{FF2B5EF4-FFF2-40B4-BE49-F238E27FC236}">
                  <a16:creationId xmlns:a16="http://schemas.microsoft.com/office/drawing/2014/main" id="{F46F55E1-FD7C-4D80-9C8A-F65C31FC0955}"/>
                </a:ext>
              </a:extLst>
            </p:cNvPr>
            <p:cNvSpPr/>
            <p:nvPr/>
          </p:nvSpPr>
          <p:spPr>
            <a:xfrm>
              <a:off x="6050957" y="2405179"/>
              <a:ext cx="8124" cy="19235"/>
            </a:xfrm>
            <a:custGeom>
              <a:avLst/>
              <a:gdLst>
                <a:gd name="connsiteX0" fmla="*/ 8124 w 8124"/>
                <a:gd name="connsiteY0" fmla="*/ 19235 h 19235"/>
                <a:gd name="connsiteX1" fmla="*/ 8124 w 8124"/>
                <a:gd name="connsiteY1" fmla="*/ 19235 h 19235"/>
                <a:gd name="connsiteX2" fmla="*/ 0 w 8124"/>
                <a:gd name="connsiteY2" fmla="*/ 0 h 19235"/>
                <a:gd name="connsiteX3" fmla="*/ 8124 w 8124"/>
                <a:gd name="connsiteY3" fmla="*/ 19235 h 19235"/>
              </a:gdLst>
              <a:ahLst/>
              <a:cxnLst>
                <a:cxn ang="0">
                  <a:pos x="connsiteX0" y="connsiteY0"/>
                </a:cxn>
                <a:cxn ang="0">
                  <a:pos x="connsiteX1" y="connsiteY1"/>
                </a:cxn>
                <a:cxn ang="0">
                  <a:pos x="connsiteX2" y="connsiteY2"/>
                </a:cxn>
                <a:cxn ang="0">
                  <a:pos x="connsiteX3" y="connsiteY3"/>
                </a:cxn>
              </a:cxnLst>
              <a:rect l="l" t="t" r="r" b="b"/>
              <a:pathLst>
                <a:path w="8124" h="19235">
                  <a:moveTo>
                    <a:pt x="8124" y="19235"/>
                  </a:moveTo>
                  <a:lnTo>
                    <a:pt x="8124" y="19235"/>
                  </a:lnTo>
                  <a:lnTo>
                    <a:pt x="0" y="0"/>
                  </a:lnTo>
                  <a:lnTo>
                    <a:pt x="8124" y="192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76" name="Полилиния: фигура 2496">
              <a:extLst>
                <a:ext uri="{FF2B5EF4-FFF2-40B4-BE49-F238E27FC236}">
                  <a16:creationId xmlns:a16="http://schemas.microsoft.com/office/drawing/2014/main" id="{0DC6E70D-07B2-4B1D-9AD8-C4D21A04B7A2}"/>
                </a:ext>
              </a:extLst>
            </p:cNvPr>
            <p:cNvSpPr/>
            <p:nvPr/>
          </p:nvSpPr>
          <p:spPr>
            <a:xfrm>
              <a:off x="5974613" y="2275073"/>
              <a:ext cx="9677" cy="22580"/>
            </a:xfrm>
            <a:custGeom>
              <a:avLst/>
              <a:gdLst>
                <a:gd name="connsiteX0" fmla="*/ 0 w 9677"/>
                <a:gd name="connsiteY0" fmla="*/ 0 h 22580"/>
                <a:gd name="connsiteX1" fmla="*/ 9677 w 9677"/>
                <a:gd name="connsiteY1" fmla="*/ 22581 h 22580"/>
                <a:gd name="connsiteX2" fmla="*/ 0 w 9677"/>
                <a:gd name="connsiteY2" fmla="*/ 0 h 22580"/>
                <a:gd name="connsiteX3" fmla="*/ 0 w 9677"/>
                <a:gd name="connsiteY3" fmla="*/ 0 h 22580"/>
              </a:gdLst>
              <a:ahLst/>
              <a:cxnLst>
                <a:cxn ang="0">
                  <a:pos x="connsiteX0" y="connsiteY0"/>
                </a:cxn>
                <a:cxn ang="0">
                  <a:pos x="connsiteX1" y="connsiteY1"/>
                </a:cxn>
                <a:cxn ang="0">
                  <a:pos x="connsiteX2" y="connsiteY2"/>
                </a:cxn>
                <a:cxn ang="0">
                  <a:pos x="connsiteX3" y="connsiteY3"/>
                </a:cxn>
              </a:cxnLst>
              <a:rect l="l" t="t" r="r" b="b"/>
              <a:pathLst>
                <a:path w="9677" h="22580">
                  <a:moveTo>
                    <a:pt x="0" y="0"/>
                  </a:moveTo>
                  <a:lnTo>
                    <a:pt x="9677" y="22581"/>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77" name="Полилиния: фигура 2497">
              <a:extLst>
                <a:ext uri="{FF2B5EF4-FFF2-40B4-BE49-F238E27FC236}">
                  <a16:creationId xmlns:a16="http://schemas.microsoft.com/office/drawing/2014/main" id="{615958BF-B75D-4621-B5CC-ED7DC4257ADE}"/>
                </a:ext>
              </a:extLst>
            </p:cNvPr>
            <p:cNvSpPr/>
            <p:nvPr/>
          </p:nvSpPr>
          <p:spPr>
            <a:xfrm>
              <a:off x="5147140" y="3392269"/>
              <a:ext cx="83750" cy="169771"/>
            </a:xfrm>
            <a:custGeom>
              <a:avLst/>
              <a:gdLst>
                <a:gd name="connsiteX0" fmla="*/ 24970 w 83750"/>
                <a:gd name="connsiteY0" fmla="*/ 53405 h 169771"/>
                <a:gd name="connsiteX1" fmla="*/ 7766 w 83750"/>
                <a:gd name="connsiteY1" fmla="*/ 99880 h 169771"/>
                <a:gd name="connsiteX2" fmla="*/ 5734 w 83750"/>
                <a:gd name="connsiteY2" fmla="*/ 101672 h 169771"/>
                <a:gd name="connsiteX3" fmla="*/ 1792 w 83750"/>
                <a:gd name="connsiteY3" fmla="*/ 102747 h 169771"/>
                <a:gd name="connsiteX4" fmla="*/ 0 w 83750"/>
                <a:gd name="connsiteY4" fmla="*/ 120310 h 169771"/>
                <a:gd name="connsiteX5" fmla="*/ 13142 w 83750"/>
                <a:gd name="connsiteY5" fmla="*/ 127000 h 169771"/>
                <a:gd name="connsiteX6" fmla="*/ 14815 w 83750"/>
                <a:gd name="connsiteY6" fmla="*/ 129629 h 169771"/>
                <a:gd name="connsiteX7" fmla="*/ 15651 w 83750"/>
                <a:gd name="connsiteY7" fmla="*/ 169772 h 169771"/>
                <a:gd name="connsiteX8" fmla="*/ 51493 w 83750"/>
                <a:gd name="connsiteY8" fmla="*/ 169772 h 169771"/>
                <a:gd name="connsiteX9" fmla="*/ 60692 w 83750"/>
                <a:gd name="connsiteY9" fmla="*/ 144324 h 169771"/>
                <a:gd name="connsiteX10" fmla="*/ 54002 w 83750"/>
                <a:gd name="connsiteY10" fmla="*/ 139306 h 169771"/>
                <a:gd name="connsiteX11" fmla="*/ 52807 w 83750"/>
                <a:gd name="connsiteY11" fmla="*/ 137156 h 169771"/>
                <a:gd name="connsiteX12" fmla="*/ 53643 w 83750"/>
                <a:gd name="connsiteY12" fmla="*/ 134886 h 169771"/>
                <a:gd name="connsiteX13" fmla="*/ 63918 w 83750"/>
                <a:gd name="connsiteY13" fmla="*/ 123655 h 169771"/>
                <a:gd name="connsiteX14" fmla="*/ 50179 w 83750"/>
                <a:gd name="connsiteY14" fmla="*/ 106690 h 169771"/>
                <a:gd name="connsiteX15" fmla="*/ 49581 w 83750"/>
                <a:gd name="connsiteY15" fmla="*/ 104539 h 169771"/>
                <a:gd name="connsiteX16" fmla="*/ 50657 w 83750"/>
                <a:gd name="connsiteY16" fmla="*/ 102508 h 169771"/>
                <a:gd name="connsiteX17" fmla="*/ 64276 w 83750"/>
                <a:gd name="connsiteY17" fmla="*/ 91875 h 169771"/>
                <a:gd name="connsiteX18" fmla="*/ 63321 w 83750"/>
                <a:gd name="connsiteY18" fmla="*/ 48148 h 169771"/>
                <a:gd name="connsiteX19" fmla="*/ 64276 w 83750"/>
                <a:gd name="connsiteY19" fmla="*/ 45878 h 169771"/>
                <a:gd name="connsiteX20" fmla="*/ 83751 w 83750"/>
                <a:gd name="connsiteY20" fmla="*/ 28913 h 169771"/>
                <a:gd name="connsiteX21" fmla="*/ 73835 w 83750"/>
                <a:gd name="connsiteY21" fmla="*/ 13501 h 169771"/>
                <a:gd name="connsiteX22" fmla="*/ 39904 w 83750"/>
                <a:gd name="connsiteY22" fmla="*/ 18996 h 169771"/>
                <a:gd name="connsiteX23" fmla="*/ 36439 w 83750"/>
                <a:gd name="connsiteY23" fmla="*/ 16607 h 169771"/>
                <a:gd name="connsiteX24" fmla="*/ 32974 w 83750"/>
                <a:gd name="connsiteY24" fmla="*/ 0 h 169771"/>
                <a:gd name="connsiteX25" fmla="*/ 21027 w 83750"/>
                <a:gd name="connsiteY25" fmla="*/ 9797 h 169771"/>
                <a:gd name="connsiteX26" fmla="*/ 25806 w 83750"/>
                <a:gd name="connsiteY26" fmla="*/ 52090 h 169771"/>
                <a:gd name="connsiteX27" fmla="*/ 24970 w 83750"/>
                <a:gd name="connsiteY27" fmla="*/ 53405 h 1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750" h="169771">
                  <a:moveTo>
                    <a:pt x="24970" y="53405"/>
                  </a:moveTo>
                  <a:lnTo>
                    <a:pt x="7766" y="99880"/>
                  </a:lnTo>
                  <a:cubicBezTo>
                    <a:pt x="7399" y="100756"/>
                    <a:pt x="6650" y="101417"/>
                    <a:pt x="5734" y="101672"/>
                  </a:cubicBezTo>
                  <a:lnTo>
                    <a:pt x="1792" y="102747"/>
                  </a:lnTo>
                  <a:lnTo>
                    <a:pt x="0" y="120310"/>
                  </a:lnTo>
                  <a:lnTo>
                    <a:pt x="13142" y="127000"/>
                  </a:lnTo>
                  <a:cubicBezTo>
                    <a:pt x="14071" y="127576"/>
                    <a:pt x="14687" y="128544"/>
                    <a:pt x="14815" y="129629"/>
                  </a:cubicBezTo>
                  <a:lnTo>
                    <a:pt x="15651" y="169772"/>
                  </a:lnTo>
                  <a:lnTo>
                    <a:pt x="51493" y="169772"/>
                  </a:lnTo>
                  <a:lnTo>
                    <a:pt x="60692" y="144324"/>
                  </a:lnTo>
                  <a:lnTo>
                    <a:pt x="54002" y="139306"/>
                  </a:lnTo>
                  <a:cubicBezTo>
                    <a:pt x="53313" y="138794"/>
                    <a:pt x="52878" y="138011"/>
                    <a:pt x="52807" y="137156"/>
                  </a:cubicBezTo>
                  <a:cubicBezTo>
                    <a:pt x="52768" y="136317"/>
                    <a:pt x="53069" y="135498"/>
                    <a:pt x="53643" y="134886"/>
                  </a:cubicBezTo>
                  <a:lnTo>
                    <a:pt x="63918" y="123655"/>
                  </a:lnTo>
                  <a:lnTo>
                    <a:pt x="50179" y="106690"/>
                  </a:lnTo>
                  <a:cubicBezTo>
                    <a:pt x="49697" y="106083"/>
                    <a:pt x="49482" y="105307"/>
                    <a:pt x="49581" y="104539"/>
                  </a:cubicBezTo>
                  <a:cubicBezTo>
                    <a:pt x="49667" y="103750"/>
                    <a:pt x="50052" y="103023"/>
                    <a:pt x="50657" y="102508"/>
                  </a:cubicBezTo>
                  <a:lnTo>
                    <a:pt x="64276" y="91875"/>
                  </a:lnTo>
                  <a:lnTo>
                    <a:pt x="63321" y="48148"/>
                  </a:lnTo>
                  <a:cubicBezTo>
                    <a:pt x="63327" y="47294"/>
                    <a:pt x="63670" y="46478"/>
                    <a:pt x="64276" y="45878"/>
                  </a:cubicBezTo>
                  <a:lnTo>
                    <a:pt x="83751" y="28913"/>
                  </a:lnTo>
                  <a:lnTo>
                    <a:pt x="73835" y="13501"/>
                  </a:lnTo>
                  <a:lnTo>
                    <a:pt x="39904" y="18996"/>
                  </a:lnTo>
                  <a:cubicBezTo>
                    <a:pt x="38303" y="19223"/>
                    <a:pt x="36797" y="18184"/>
                    <a:pt x="36439" y="16607"/>
                  </a:cubicBezTo>
                  <a:lnTo>
                    <a:pt x="32974" y="0"/>
                  </a:lnTo>
                  <a:lnTo>
                    <a:pt x="21027" y="9797"/>
                  </a:lnTo>
                  <a:lnTo>
                    <a:pt x="25806" y="52090"/>
                  </a:lnTo>
                  <a:cubicBezTo>
                    <a:pt x="25682" y="52610"/>
                    <a:pt x="25387" y="53072"/>
                    <a:pt x="24970" y="5340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78" name="Полилиния: фигура 2498">
              <a:extLst>
                <a:ext uri="{FF2B5EF4-FFF2-40B4-BE49-F238E27FC236}">
                  <a16:creationId xmlns:a16="http://schemas.microsoft.com/office/drawing/2014/main" id="{3D25E875-F991-4AA2-85F3-980C8B1F2F92}"/>
                </a:ext>
              </a:extLst>
            </p:cNvPr>
            <p:cNvSpPr/>
            <p:nvPr/>
          </p:nvSpPr>
          <p:spPr>
            <a:xfrm>
              <a:off x="5152995" y="3339342"/>
              <a:ext cx="334167" cy="258182"/>
            </a:xfrm>
            <a:custGeom>
              <a:avLst/>
              <a:gdLst>
                <a:gd name="connsiteX0" fmla="*/ 167741 w 334167"/>
                <a:gd name="connsiteY0" fmla="*/ 15531 h 258182"/>
                <a:gd name="connsiteX1" fmla="*/ 166188 w 334167"/>
                <a:gd name="connsiteY1" fmla="*/ 15531 h 258182"/>
                <a:gd name="connsiteX2" fmla="*/ 151731 w 334167"/>
                <a:gd name="connsiteY2" fmla="*/ 8722 h 258182"/>
                <a:gd name="connsiteX3" fmla="*/ 127836 w 334167"/>
                <a:gd name="connsiteY3" fmla="*/ 13262 h 258182"/>
                <a:gd name="connsiteX4" fmla="*/ 126403 w 334167"/>
                <a:gd name="connsiteY4" fmla="*/ 13262 h 258182"/>
                <a:gd name="connsiteX5" fmla="*/ 89844 w 334167"/>
                <a:gd name="connsiteY5" fmla="*/ 3226 h 258182"/>
                <a:gd name="connsiteX6" fmla="*/ 57945 w 334167"/>
                <a:gd name="connsiteY6" fmla="*/ 9677 h 258182"/>
                <a:gd name="connsiteX7" fmla="*/ 56153 w 334167"/>
                <a:gd name="connsiteY7" fmla="*/ 9677 h 258182"/>
                <a:gd name="connsiteX8" fmla="*/ 34528 w 334167"/>
                <a:gd name="connsiteY8" fmla="*/ 0 h 258182"/>
                <a:gd name="connsiteX9" fmla="*/ 0 w 334167"/>
                <a:gd name="connsiteY9" fmla="*/ 23895 h 258182"/>
                <a:gd name="connsiteX10" fmla="*/ 11947 w 334167"/>
                <a:gd name="connsiteY10" fmla="*/ 57945 h 258182"/>
                <a:gd name="connsiteX11" fmla="*/ 26284 w 334167"/>
                <a:gd name="connsiteY11" fmla="*/ 46714 h 258182"/>
                <a:gd name="connsiteX12" fmla="*/ 29151 w 334167"/>
                <a:gd name="connsiteY12" fmla="*/ 46714 h 258182"/>
                <a:gd name="connsiteX13" fmla="*/ 31063 w 334167"/>
                <a:gd name="connsiteY13" fmla="*/ 48864 h 258182"/>
                <a:gd name="connsiteX14" fmla="*/ 34886 w 334167"/>
                <a:gd name="connsiteY14" fmla="*/ 67383 h 258182"/>
                <a:gd name="connsiteX15" fmla="*/ 68100 w 334167"/>
                <a:gd name="connsiteY15" fmla="*/ 62007 h 258182"/>
                <a:gd name="connsiteX16" fmla="*/ 70967 w 334167"/>
                <a:gd name="connsiteY16" fmla="*/ 63321 h 258182"/>
                <a:gd name="connsiteX17" fmla="*/ 82915 w 334167"/>
                <a:gd name="connsiteY17" fmla="*/ 82556 h 258182"/>
                <a:gd name="connsiteX18" fmla="*/ 82317 w 334167"/>
                <a:gd name="connsiteY18" fmla="*/ 86379 h 258182"/>
                <a:gd name="connsiteX19" fmla="*/ 62007 w 334167"/>
                <a:gd name="connsiteY19" fmla="*/ 104181 h 258182"/>
                <a:gd name="connsiteX20" fmla="*/ 62962 w 334167"/>
                <a:gd name="connsiteY20" fmla="*/ 147908 h 258182"/>
                <a:gd name="connsiteX21" fmla="*/ 61768 w 334167"/>
                <a:gd name="connsiteY21" fmla="*/ 150297 h 258182"/>
                <a:gd name="connsiteX22" fmla="*/ 49820 w 334167"/>
                <a:gd name="connsiteY22" fmla="*/ 159975 h 258182"/>
                <a:gd name="connsiteX23" fmla="*/ 63202 w 334167"/>
                <a:gd name="connsiteY23" fmla="*/ 176582 h 258182"/>
                <a:gd name="connsiteX24" fmla="*/ 63202 w 334167"/>
                <a:gd name="connsiteY24" fmla="*/ 180524 h 258182"/>
                <a:gd name="connsiteX25" fmla="*/ 53405 w 334167"/>
                <a:gd name="connsiteY25" fmla="*/ 191277 h 258182"/>
                <a:gd name="connsiteX26" fmla="*/ 59259 w 334167"/>
                <a:gd name="connsiteY26" fmla="*/ 195697 h 258182"/>
                <a:gd name="connsiteX27" fmla="*/ 60334 w 334167"/>
                <a:gd name="connsiteY27" fmla="*/ 199043 h 258182"/>
                <a:gd name="connsiteX28" fmla="*/ 52329 w 334167"/>
                <a:gd name="connsiteY28" fmla="*/ 221145 h 258182"/>
                <a:gd name="connsiteX29" fmla="*/ 57108 w 334167"/>
                <a:gd name="connsiteY29" fmla="*/ 218517 h 258182"/>
                <a:gd name="connsiteX30" fmla="*/ 60692 w 334167"/>
                <a:gd name="connsiteY30" fmla="*/ 218517 h 258182"/>
                <a:gd name="connsiteX31" fmla="*/ 78136 w 334167"/>
                <a:gd name="connsiteY31" fmla="*/ 235363 h 258182"/>
                <a:gd name="connsiteX32" fmla="*/ 78972 w 334167"/>
                <a:gd name="connsiteY32" fmla="*/ 236557 h 258182"/>
                <a:gd name="connsiteX33" fmla="*/ 86260 w 334167"/>
                <a:gd name="connsiteY33" fmla="*/ 257226 h 258182"/>
                <a:gd name="connsiteX34" fmla="*/ 101791 w 334167"/>
                <a:gd name="connsiteY34" fmla="*/ 258182 h 258182"/>
                <a:gd name="connsiteX35" fmla="*/ 126761 w 334167"/>
                <a:gd name="connsiteY35" fmla="*/ 240022 h 258182"/>
                <a:gd name="connsiteX36" fmla="*/ 128195 w 334167"/>
                <a:gd name="connsiteY36" fmla="*/ 239425 h 258182"/>
                <a:gd name="connsiteX37" fmla="*/ 177657 w 334167"/>
                <a:gd name="connsiteY37" fmla="*/ 232854 h 258182"/>
                <a:gd name="connsiteX38" fmla="*/ 179330 w 334167"/>
                <a:gd name="connsiteY38" fmla="*/ 232854 h 258182"/>
                <a:gd name="connsiteX39" fmla="*/ 189604 w 334167"/>
                <a:gd name="connsiteY39" fmla="*/ 237871 h 258182"/>
                <a:gd name="connsiteX40" fmla="*/ 207167 w 334167"/>
                <a:gd name="connsiteY40" fmla="*/ 211110 h 258182"/>
                <a:gd name="connsiteX41" fmla="*/ 209557 w 334167"/>
                <a:gd name="connsiteY41" fmla="*/ 209676 h 258182"/>
                <a:gd name="connsiteX42" fmla="*/ 226522 w 334167"/>
                <a:gd name="connsiteY42" fmla="*/ 209676 h 258182"/>
                <a:gd name="connsiteX43" fmla="*/ 227716 w 334167"/>
                <a:gd name="connsiteY43" fmla="*/ 194742 h 258182"/>
                <a:gd name="connsiteX44" fmla="*/ 228553 w 334167"/>
                <a:gd name="connsiteY44" fmla="*/ 192950 h 258182"/>
                <a:gd name="connsiteX45" fmla="*/ 249699 w 334167"/>
                <a:gd name="connsiteY45" fmla="*/ 171444 h 258182"/>
                <a:gd name="connsiteX46" fmla="*/ 238827 w 334167"/>
                <a:gd name="connsiteY46" fmla="*/ 159497 h 258182"/>
                <a:gd name="connsiteX47" fmla="*/ 238110 w 334167"/>
                <a:gd name="connsiteY47" fmla="*/ 156869 h 258182"/>
                <a:gd name="connsiteX48" fmla="*/ 241814 w 334167"/>
                <a:gd name="connsiteY48" fmla="*/ 138709 h 258182"/>
                <a:gd name="connsiteX49" fmla="*/ 241814 w 334167"/>
                <a:gd name="connsiteY49" fmla="*/ 137633 h 258182"/>
                <a:gd name="connsiteX50" fmla="*/ 272638 w 334167"/>
                <a:gd name="connsiteY50" fmla="*/ 94862 h 258182"/>
                <a:gd name="connsiteX51" fmla="*/ 274311 w 334167"/>
                <a:gd name="connsiteY51" fmla="*/ 93667 h 258182"/>
                <a:gd name="connsiteX52" fmla="*/ 303343 w 334167"/>
                <a:gd name="connsiteY52" fmla="*/ 85423 h 258182"/>
                <a:gd name="connsiteX53" fmla="*/ 333092 w 334167"/>
                <a:gd name="connsiteY53" fmla="*/ 64157 h 258182"/>
                <a:gd name="connsiteX54" fmla="*/ 334167 w 334167"/>
                <a:gd name="connsiteY54" fmla="*/ 55913 h 258182"/>
                <a:gd name="connsiteX55" fmla="*/ 314096 w 334167"/>
                <a:gd name="connsiteY55" fmla="*/ 51135 h 258182"/>
                <a:gd name="connsiteX56" fmla="*/ 302148 w 334167"/>
                <a:gd name="connsiteY56" fmla="*/ 56391 h 258182"/>
                <a:gd name="connsiteX57" fmla="*/ 300954 w 334167"/>
                <a:gd name="connsiteY57" fmla="*/ 56391 h 258182"/>
                <a:gd name="connsiteX58" fmla="*/ 300954 w 334167"/>
                <a:gd name="connsiteY58" fmla="*/ 56391 h 258182"/>
                <a:gd name="connsiteX59" fmla="*/ 299400 w 334167"/>
                <a:gd name="connsiteY59" fmla="*/ 56391 h 258182"/>
                <a:gd name="connsiteX60" fmla="*/ 272399 w 334167"/>
                <a:gd name="connsiteY60" fmla="*/ 34647 h 258182"/>
                <a:gd name="connsiteX61" fmla="*/ 262244 w 334167"/>
                <a:gd name="connsiteY61" fmla="*/ 42771 h 258182"/>
                <a:gd name="connsiteX62" fmla="*/ 259974 w 334167"/>
                <a:gd name="connsiteY62" fmla="*/ 42771 h 258182"/>
                <a:gd name="connsiteX63" fmla="*/ 236080 w 334167"/>
                <a:gd name="connsiteY63" fmla="*/ 39546 h 258182"/>
                <a:gd name="connsiteX64" fmla="*/ 234646 w 334167"/>
                <a:gd name="connsiteY64" fmla="*/ 38948 h 258182"/>
                <a:gd name="connsiteX65" fmla="*/ 201074 w 334167"/>
                <a:gd name="connsiteY65" fmla="*/ 12903 h 2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4167" h="258182">
                  <a:moveTo>
                    <a:pt x="167741" y="15531"/>
                  </a:moveTo>
                  <a:cubicBezTo>
                    <a:pt x="167239" y="15714"/>
                    <a:pt x="166689" y="15714"/>
                    <a:pt x="166188" y="15531"/>
                  </a:cubicBezTo>
                  <a:lnTo>
                    <a:pt x="151731" y="8722"/>
                  </a:lnTo>
                  <a:lnTo>
                    <a:pt x="127836" y="13262"/>
                  </a:lnTo>
                  <a:lnTo>
                    <a:pt x="126403" y="13262"/>
                  </a:lnTo>
                  <a:lnTo>
                    <a:pt x="89844" y="3226"/>
                  </a:lnTo>
                  <a:lnTo>
                    <a:pt x="57945" y="9677"/>
                  </a:lnTo>
                  <a:cubicBezTo>
                    <a:pt x="57361" y="9861"/>
                    <a:pt x="56736" y="9861"/>
                    <a:pt x="56153" y="9677"/>
                  </a:cubicBezTo>
                  <a:lnTo>
                    <a:pt x="34528" y="0"/>
                  </a:lnTo>
                  <a:lnTo>
                    <a:pt x="0" y="23895"/>
                  </a:lnTo>
                  <a:lnTo>
                    <a:pt x="11947" y="57945"/>
                  </a:lnTo>
                  <a:lnTo>
                    <a:pt x="26284" y="46714"/>
                  </a:lnTo>
                  <a:cubicBezTo>
                    <a:pt x="27183" y="46246"/>
                    <a:pt x="28253" y="46246"/>
                    <a:pt x="29151" y="46714"/>
                  </a:cubicBezTo>
                  <a:cubicBezTo>
                    <a:pt x="30143" y="47013"/>
                    <a:pt x="30882" y="47845"/>
                    <a:pt x="31063" y="48864"/>
                  </a:cubicBezTo>
                  <a:lnTo>
                    <a:pt x="34886" y="67383"/>
                  </a:lnTo>
                  <a:lnTo>
                    <a:pt x="68100" y="62007"/>
                  </a:lnTo>
                  <a:cubicBezTo>
                    <a:pt x="69228" y="61863"/>
                    <a:pt x="70339" y="62373"/>
                    <a:pt x="70967" y="63321"/>
                  </a:cubicBezTo>
                  <a:lnTo>
                    <a:pt x="82915" y="82556"/>
                  </a:lnTo>
                  <a:cubicBezTo>
                    <a:pt x="83735" y="83793"/>
                    <a:pt x="83476" y="85452"/>
                    <a:pt x="82317" y="86379"/>
                  </a:cubicBezTo>
                  <a:lnTo>
                    <a:pt x="62007" y="104181"/>
                  </a:lnTo>
                  <a:lnTo>
                    <a:pt x="62962" y="147908"/>
                  </a:lnTo>
                  <a:cubicBezTo>
                    <a:pt x="63029" y="148863"/>
                    <a:pt x="62571" y="149778"/>
                    <a:pt x="61768" y="150297"/>
                  </a:cubicBezTo>
                  <a:lnTo>
                    <a:pt x="49820" y="159975"/>
                  </a:lnTo>
                  <a:lnTo>
                    <a:pt x="63202" y="176582"/>
                  </a:lnTo>
                  <a:cubicBezTo>
                    <a:pt x="64192" y="177709"/>
                    <a:pt x="64192" y="179397"/>
                    <a:pt x="63202" y="180524"/>
                  </a:cubicBezTo>
                  <a:lnTo>
                    <a:pt x="53405" y="191277"/>
                  </a:lnTo>
                  <a:lnTo>
                    <a:pt x="59259" y="195697"/>
                  </a:lnTo>
                  <a:cubicBezTo>
                    <a:pt x="60304" y="196461"/>
                    <a:pt x="60739" y="197812"/>
                    <a:pt x="60334" y="199043"/>
                  </a:cubicBezTo>
                  <a:lnTo>
                    <a:pt x="52329" y="221145"/>
                  </a:lnTo>
                  <a:lnTo>
                    <a:pt x="57108" y="218517"/>
                  </a:lnTo>
                  <a:cubicBezTo>
                    <a:pt x="58193" y="217792"/>
                    <a:pt x="59608" y="217792"/>
                    <a:pt x="60692" y="218517"/>
                  </a:cubicBezTo>
                  <a:lnTo>
                    <a:pt x="78136" y="235363"/>
                  </a:lnTo>
                  <a:cubicBezTo>
                    <a:pt x="78481" y="235710"/>
                    <a:pt x="78763" y="236114"/>
                    <a:pt x="78972" y="236557"/>
                  </a:cubicBezTo>
                  <a:lnTo>
                    <a:pt x="86260" y="257226"/>
                  </a:lnTo>
                  <a:lnTo>
                    <a:pt x="101791" y="258182"/>
                  </a:lnTo>
                  <a:lnTo>
                    <a:pt x="126761" y="240022"/>
                  </a:lnTo>
                  <a:lnTo>
                    <a:pt x="128195" y="239425"/>
                  </a:lnTo>
                  <a:lnTo>
                    <a:pt x="177657" y="232854"/>
                  </a:lnTo>
                  <a:cubicBezTo>
                    <a:pt x="178199" y="232672"/>
                    <a:pt x="178787" y="232672"/>
                    <a:pt x="179330" y="232854"/>
                  </a:cubicBezTo>
                  <a:lnTo>
                    <a:pt x="189604" y="237871"/>
                  </a:lnTo>
                  <a:lnTo>
                    <a:pt x="207167" y="211110"/>
                  </a:lnTo>
                  <a:cubicBezTo>
                    <a:pt x="207705" y="210294"/>
                    <a:pt x="208584" y="209767"/>
                    <a:pt x="209557" y="209676"/>
                  </a:cubicBezTo>
                  <a:lnTo>
                    <a:pt x="226522" y="209676"/>
                  </a:lnTo>
                  <a:lnTo>
                    <a:pt x="227716" y="194742"/>
                  </a:lnTo>
                  <a:cubicBezTo>
                    <a:pt x="227738" y="194055"/>
                    <a:pt x="228040" y="193407"/>
                    <a:pt x="228553" y="192950"/>
                  </a:cubicBezTo>
                  <a:lnTo>
                    <a:pt x="249699" y="171444"/>
                  </a:lnTo>
                  <a:lnTo>
                    <a:pt x="238827" y="159497"/>
                  </a:lnTo>
                  <a:cubicBezTo>
                    <a:pt x="238140" y="158809"/>
                    <a:pt x="237868" y="157810"/>
                    <a:pt x="238110" y="156869"/>
                  </a:cubicBezTo>
                  <a:lnTo>
                    <a:pt x="241814" y="138709"/>
                  </a:lnTo>
                  <a:cubicBezTo>
                    <a:pt x="241769" y="138352"/>
                    <a:pt x="241769" y="137990"/>
                    <a:pt x="241814" y="137633"/>
                  </a:cubicBezTo>
                  <a:lnTo>
                    <a:pt x="272638" y="94862"/>
                  </a:lnTo>
                  <a:cubicBezTo>
                    <a:pt x="273057" y="94298"/>
                    <a:pt x="273642" y="93880"/>
                    <a:pt x="274311" y="93667"/>
                  </a:cubicBezTo>
                  <a:lnTo>
                    <a:pt x="303343" y="85423"/>
                  </a:lnTo>
                  <a:lnTo>
                    <a:pt x="333092" y="64157"/>
                  </a:lnTo>
                  <a:lnTo>
                    <a:pt x="334167" y="55913"/>
                  </a:lnTo>
                  <a:lnTo>
                    <a:pt x="314096" y="51135"/>
                  </a:lnTo>
                  <a:lnTo>
                    <a:pt x="302148" y="56391"/>
                  </a:lnTo>
                  <a:cubicBezTo>
                    <a:pt x="301756" y="56493"/>
                    <a:pt x="301346" y="56493"/>
                    <a:pt x="300954" y="56391"/>
                  </a:cubicBezTo>
                  <a:lnTo>
                    <a:pt x="300954" y="56391"/>
                  </a:lnTo>
                  <a:cubicBezTo>
                    <a:pt x="300449" y="56556"/>
                    <a:pt x="299905" y="56556"/>
                    <a:pt x="299400" y="56391"/>
                  </a:cubicBezTo>
                  <a:lnTo>
                    <a:pt x="272399" y="34647"/>
                  </a:lnTo>
                  <a:lnTo>
                    <a:pt x="262244" y="42771"/>
                  </a:lnTo>
                  <a:cubicBezTo>
                    <a:pt x="261517" y="43070"/>
                    <a:pt x="260701" y="43070"/>
                    <a:pt x="259974" y="42771"/>
                  </a:cubicBezTo>
                  <a:lnTo>
                    <a:pt x="236080" y="39546"/>
                  </a:lnTo>
                  <a:cubicBezTo>
                    <a:pt x="235565" y="39450"/>
                    <a:pt x="235076" y="39247"/>
                    <a:pt x="234646" y="38948"/>
                  </a:cubicBezTo>
                  <a:lnTo>
                    <a:pt x="201074"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79" name="Полилиния: фигура 2499">
              <a:extLst>
                <a:ext uri="{FF2B5EF4-FFF2-40B4-BE49-F238E27FC236}">
                  <a16:creationId xmlns:a16="http://schemas.microsoft.com/office/drawing/2014/main" id="{59B7C48B-5F71-47B1-9740-BFBB5CC93801}"/>
                </a:ext>
              </a:extLst>
            </p:cNvPr>
            <p:cNvSpPr/>
            <p:nvPr/>
          </p:nvSpPr>
          <p:spPr>
            <a:xfrm>
              <a:off x="5206160" y="3537070"/>
              <a:ext cx="8004" cy="22102"/>
            </a:xfrm>
            <a:custGeom>
              <a:avLst/>
              <a:gdLst>
                <a:gd name="connsiteX0" fmla="*/ 0 w 8004"/>
                <a:gd name="connsiteY0" fmla="*/ 22103 h 22102"/>
                <a:gd name="connsiteX1" fmla="*/ 0 w 8004"/>
                <a:gd name="connsiteY1" fmla="*/ 22103 h 22102"/>
                <a:gd name="connsiteX2" fmla="*/ 8005 w 8004"/>
                <a:gd name="connsiteY2" fmla="*/ 0 h 22102"/>
                <a:gd name="connsiteX3" fmla="*/ 0 w 8004"/>
                <a:gd name="connsiteY3" fmla="*/ 22103 h 22102"/>
              </a:gdLst>
              <a:ahLst/>
              <a:cxnLst>
                <a:cxn ang="0">
                  <a:pos x="connsiteX0" y="connsiteY0"/>
                </a:cxn>
                <a:cxn ang="0">
                  <a:pos x="connsiteX1" y="connsiteY1"/>
                </a:cxn>
                <a:cxn ang="0">
                  <a:pos x="connsiteX2" y="connsiteY2"/>
                </a:cxn>
                <a:cxn ang="0">
                  <a:pos x="connsiteX3" y="connsiteY3"/>
                </a:cxn>
              </a:cxnLst>
              <a:rect l="l" t="t" r="r" b="b"/>
              <a:pathLst>
                <a:path w="8004" h="22102">
                  <a:moveTo>
                    <a:pt x="0" y="22103"/>
                  </a:moveTo>
                  <a:lnTo>
                    <a:pt x="0" y="22103"/>
                  </a:lnTo>
                  <a:lnTo>
                    <a:pt x="8005" y="0"/>
                  </a:lnTo>
                  <a:lnTo>
                    <a:pt x="0" y="221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80" name="Полилиния: фигура 2500">
              <a:extLst>
                <a:ext uri="{FF2B5EF4-FFF2-40B4-BE49-F238E27FC236}">
                  <a16:creationId xmlns:a16="http://schemas.microsoft.com/office/drawing/2014/main" id="{D49A9BC4-F1A7-4F1C-861D-1E7C7D2AF78F}"/>
                </a:ext>
              </a:extLst>
            </p:cNvPr>
            <p:cNvSpPr/>
            <p:nvPr/>
          </p:nvSpPr>
          <p:spPr>
            <a:xfrm>
              <a:off x="5165778" y="3385100"/>
              <a:ext cx="14336" cy="11230"/>
            </a:xfrm>
            <a:custGeom>
              <a:avLst/>
              <a:gdLst>
                <a:gd name="connsiteX0" fmla="*/ 0 w 14336"/>
                <a:gd name="connsiteY0" fmla="*/ 11231 h 11230"/>
                <a:gd name="connsiteX1" fmla="*/ 14337 w 14336"/>
                <a:gd name="connsiteY1" fmla="*/ 0 h 11230"/>
                <a:gd name="connsiteX2" fmla="*/ 0 w 14336"/>
                <a:gd name="connsiteY2" fmla="*/ 11231 h 11230"/>
                <a:gd name="connsiteX3" fmla="*/ 0 w 14336"/>
                <a:gd name="connsiteY3" fmla="*/ 11231 h 11230"/>
              </a:gdLst>
              <a:ahLst/>
              <a:cxnLst>
                <a:cxn ang="0">
                  <a:pos x="connsiteX0" y="connsiteY0"/>
                </a:cxn>
                <a:cxn ang="0">
                  <a:pos x="connsiteX1" y="connsiteY1"/>
                </a:cxn>
                <a:cxn ang="0">
                  <a:pos x="connsiteX2" y="connsiteY2"/>
                </a:cxn>
                <a:cxn ang="0">
                  <a:pos x="connsiteX3" y="connsiteY3"/>
                </a:cxn>
              </a:cxnLst>
              <a:rect l="l" t="t" r="r" b="b"/>
              <a:pathLst>
                <a:path w="14336" h="11230">
                  <a:moveTo>
                    <a:pt x="0" y="11231"/>
                  </a:moveTo>
                  <a:lnTo>
                    <a:pt x="14337" y="0"/>
                  </a:lnTo>
                  <a:lnTo>
                    <a:pt x="0" y="11231"/>
                  </a:lnTo>
                  <a:lnTo>
                    <a:pt x="0" y="1123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81" name="Полилиния: фигура 2501">
              <a:extLst>
                <a:ext uri="{FF2B5EF4-FFF2-40B4-BE49-F238E27FC236}">
                  <a16:creationId xmlns:a16="http://schemas.microsoft.com/office/drawing/2014/main" id="{0547971E-90AF-40AC-A353-8AC0D9477095}"/>
                </a:ext>
              </a:extLst>
            </p:cNvPr>
            <p:cNvSpPr/>
            <p:nvPr/>
          </p:nvSpPr>
          <p:spPr>
            <a:xfrm>
              <a:off x="5557173" y="3113776"/>
              <a:ext cx="26045" cy="29987"/>
            </a:xfrm>
            <a:custGeom>
              <a:avLst/>
              <a:gdLst>
                <a:gd name="connsiteX0" fmla="*/ 25328 w 26045"/>
                <a:gd name="connsiteY0" fmla="*/ 13501 h 29987"/>
                <a:gd name="connsiteX1" fmla="*/ 26045 w 26045"/>
                <a:gd name="connsiteY1" fmla="*/ 12664 h 29987"/>
                <a:gd name="connsiteX2" fmla="*/ 25328 w 26045"/>
                <a:gd name="connsiteY2" fmla="*/ 12664 h 29987"/>
                <a:gd name="connsiteX3" fmla="*/ 23178 w 26045"/>
                <a:gd name="connsiteY3" fmla="*/ 11111 h 29987"/>
                <a:gd name="connsiteX4" fmla="*/ 22341 w 26045"/>
                <a:gd name="connsiteY4" fmla="*/ 10394 h 29987"/>
                <a:gd name="connsiteX5" fmla="*/ 18757 w 26045"/>
                <a:gd name="connsiteY5" fmla="*/ 8005 h 29987"/>
                <a:gd name="connsiteX6" fmla="*/ 14815 w 26045"/>
                <a:gd name="connsiteY6" fmla="*/ 5257 h 29987"/>
                <a:gd name="connsiteX7" fmla="*/ 14815 w 26045"/>
                <a:gd name="connsiteY7" fmla="*/ 5257 h 29987"/>
                <a:gd name="connsiteX8" fmla="*/ 7168 w 26045"/>
                <a:gd name="connsiteY8" fmla="*/ 0 h 29987"/>
                <a:gd name="connsiteX9" fmla="*/ 0 w 26045"/>
                <a:gd name="connsiteY9" fmla="*/ 11350 h 29987"/>
                <a:gd name="connsiteX10" fmla="*/ 5496 w 26045"/>
                <a:gd name="connsiteY10" fmla="*/ 20908 h 29987"/>
                <a:gd name="connsiteX11" fmla="*/ 8244 w 26045"/>
                <a:gd name="connsiteY11" fmla="*/ 25926 h 29987"/>
                <a:gd name="connsiteX12" fmla="*/ 10514 w 26045"/>
                <a:gd name="connsiteY12" fmla="*/ 29988 h 29987"/>
                <a:gd name="connsiteX13" fmla="*/ 25328 w 26045"/>
                <a:gd name="connsiteY13" fmla="*/ 13501 h 2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45" h="29987">
                  <a:moveTo>
                    <a:pt x="25328" y="13501"/>
                  </a:moveTo>
                  <a:lnTo>
                    <a:pt x="26045" y="12664"/>
                  </a:lnTo>
                  <a:lnTo>
                    <a:pt x="25328" y="12664"/>
                  </a:lnTo>
                  <a:cubicBezTo>
                    <a:pt x="24654" y="12090"/>
                    <a:pt x="23935" y="11571"/>
                    <a:pt x="23178" y="11111"/>
                  </a:cubicBezTo>
                  <a:lnTo>
                    <a:pt x="22341" y="10394"/>
                  </a:lnTo>
                  <a:lnTo>
                    <a:pt x="18757" y="8005"/>
                  </a:lnTo>
                  <a:cubicBezTo>
                    <a:pt x="17563" y="7168"/>
                    <a:pt x="16368" y="6213"/>
                    <a:pt x="14815" y="5257"/>
                  </a:cubicBezTo>
                  <a:lnTo>
                    <a:pt x="14815" y="5257"/>
                  </a:lnTo>
                  <a:lnTo>
                    <a:pt x="7168" y="0"/>
                  </a:lnTo>
                  <a:lnTo>
                    <a:pt x="0" y="11350"/>
                  </a:lnTo>
                  <a:lnTo>
                    <a:pt x="5496" y="20908"/>
                  </a:lnTo>
                  <a:lnTo>
                    <a:pt x="8244" y="25926"/>
                  </a:lnTo>
                  <a:lnTo>
                    <a:pt x="10514" y="29988"/>
                  </a:lnTo>
                  <a:cubicBezTo>
                    <a:pt x="18279" y="21266"/>
                    <a:pt x="22700" y="16248"/>
                    <a:pt x="25328" y="1350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82" name="Полилиния: фигура 2502">
              <a:extLst>
                <a:ext uri="{FF2B5EF4-FFF2-40B4-BE49-F238E27FC236}">
                  <a16:creationId xmlns:a16="http://schemas.microsoft.com/office/drawing/2014/main" id="{886F643B-EF3B-4203-B370-A41CC9B12081}"/>
                </a:ext>
              </a:extLst>
            </p:cNvPr>
            <p:cNvSpPr/>
            <p:nvPr/>
          </p:nvSpPr>
          <p:spPr>
            <a:xfrm>
              <a:off x="5565298" y="3198722"/>
              <a:ext cx="120309" cy="63559"/>
            </a:xfrm>
            <a:custGeom>
              <a:avLst/>
              <a:gdLst>
                <a:gd name="connsiteX0" fmla="*/ 95818 w 120309"/>
                <a:gd name="connsiteY0" fmla="*/ 29510 h 63559"/>
                <a:gd name="connsiteX1" fmla="*/ 93548 w 120309"/>
                <a:gd name="connsiteY1" fmla="*/ 26404 h 63559"/>
                <a:gd name="connsiteX2" fmla="*/ 94742 w 120309"/>
                <a:gd name="connsiteY2" fmla="*/ 7168 h 63559"/>
                <a:gd name="connsiteX3" fmla="*/ 72401 w 120309"/>
                <a:gd name="connsiteY3" fmla="*/ 0 h 63559"/>
                <a:gd name="connsiteX4" fmla="*/ 64993 w 120309"/>
                <a:gd name="connsiteY4" fmla="*/ 7885 h 63559"/>
                <a:gd name="connsiteX5" fmla="*/ 62962 w 120309"/>
                <a:gd name="connsiteY5" fmla="*/ 8841 h 63559"/>
                <a:gd name="connsiteX6" fmla="*/ 40740 w 120309"/>
                <a:gd name="connsiteY6" fmla="*/ 9797 h 63559"/>
                <a:gd name="connsiteX7" fmla="*/ 28793 w 120309"/>
                <a:gd name="connsiteY7" fmla="*/ 9797 h 63559"/>
                <a:gd name="connsiteX8" fmla="*/ 28793 w 120309"/>
                <a:gd name="connsiteY8" fmla="*/ 18160 h 63559"/>
                <a:gd name="connsiteX9" fmla="*/ 27598 w 120309"/>
                <a:gd name="connsiteY9" fmla="*/ 20549 h 63559"/>
                <a:gd name="connsiteX10" fmla="*/ 7766 w 120309"/>
                <a:gd name="connsiteY10" fmla="*/ 34886 h 63559"/>
                <a:gd name="connsiteX11" fmla="*/ 0 w 120309"/>
                <a:gd name="connsiteY11" fmla="*/ 57228 h 63559"/>
                <a:gd name="connsiteX12" fmla="*/ 21625 w 120309"/>
                <a:gd name="connsiteY12" fmla="*/ 45280 h 63559"/>
                <a:gd name="connsiteX13" fmla="*/ 25766 w 120309"/>
                <a:gd name="connsiteY13" fmla="*/ 46746 h 63559"/>
                <a:gd name="connsiteX14" fmla="*/ 25806 w 120309"/>
                <a:gd name="connsiteY14" fmla="*/ 46833 h 63559"/>
                <a:gd name="connsiteX15" fmla="*/ 31421 w 120309"/>
                <a:gd name="connsiteY15" fmla="*/ 60573 h 63559"/>
                <a:gd name="connsiteX16" fmla="*/ 49940 w 120309"/>
                <a:gd name="connsiteY16" fmla="*/ 63560 h 63559"/>
                <a:gd name="connsiteX17" fmla="*/ 54121 w 120309"/>
                <a:gd name="connsiteY17" fmla="*/ 50418 h 63559"/>
                <a:gd name="connsiteX18" fmla="*/ 56033 w 120309"/>
                <a:gd name="connsiteY18" fmla="*/ 48506 h 63559"/>
                <a:gd name="connsiteX19" fmla="*/ 67144 w 120309"/>
                <a:gd name="connsiteY19" fmla="*/ 45042 h 63559"/>
                <a:gd name="connsiteX20" fmla="*/ 70489 w 120309"/>
                <a:gd name="connsiteY20" fmla="*/ 46117 h 63559"/>
                <a:gd name="connsiteX21" fmla="*/ 82437 w 120309"/>
                <a:gd name="connsiteY21" fmla="*/ 63560 h 63559"/>
                <a:gd name="connsiteX22" fmla="*/ 90561 w 120309"/>
                <a:gd name="connsiteY22" fmla="*/ 46595 h 63559"/>
                <a:gd name="connsiteX23" fmla="*/ 94384 w 120309"/>
                <a:gd name="connsiteY23" fmla="*/ 45161 h 63559"/>
                <a:gd name="connsiteX24" fmla="*/ 108362 w 120309"/>
                <a:gd name="connsiteY24" fmla="*/ 51254 h 63559"/>
                <a:gd name="connsiteX25" fmla="*/ 120309 w 120309"/>
                <a:gd name="connsiteY25" fmla="*/ 34647 h 6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309" h="63559">
                  <a:moveTo>
                    <a:pt x="95818" y="29510"/>
                  </a:moveTo>
                  <a:cubicBezTo>
                    <a:pt x="94406" y="29165"/>
                    <a:pt x="93448" y="27853"/>
                    <a:pt x="93548" y="26404"/>
                  </a:cubicBezTo>
                  <a:lnTo>
                    <a:pt x="94742" y="7168"/>
                  </a:lnTo>
                  <a:lnTo>
                    <a:pt x="72401" y="0"/>
                  </a:lnTo>
                  <a:lnTo>
                    <a:pt x="64993" y="7885"/>
                  </a:lnTo>
                  <a:cubicBezTo>
                    <a:pt x="64504" y="8506"/>
                    <a:pt x="63752" y="8860"/>
                    <a:pt x="62962" y="8841"/>
                  </a:cubicBezTo>
                  <a:lnTo>
                    <a:pt x="40740" y="9797"/>
                  </a:lnTo>
                  <a:lnTo>
                    <a:pt x="28793" y="9797"/>
                  </a:lnTo>
                  <a:lnTo>
                    <a:pt x="28793" y="18160"/>
                  </a:lnTo>
                  <a:cubicBezTo>
                    <a:pt x="28835" y="19109"/>
                    <a:pt x="28383" y="20013"/>
                    <a:pt x="27598" y="20549"/>
                  </a:cubicBezTo>
                  <a:lnTo>
                    <a:pt x="7766" y="34886"/>
                  </a:lnTo>
                  <a:lnTo>
                    <a:pt x="0" y="57228"/>
                  </a:lnTo>
                  <a:lnTo>
                    <a:pt x="21625" y="45280"/>
                  </a:lnTo>
                  <a:cubicBezTo>
                    <a:pt x="23173" y="44541"/>
                    <a:pt x="25027" y="45198"/>
                    <a:pt x="25766" y="46746"/>
                  </a:cubicBezTo>
                  <a:cubicBezTo>
                    <a:pt x="25780" y="46775"/>
                    <a:pt x="25794" y="46804"/>
                    <a:pt x="25806" y="46833"/>
                  </a:cubicBezTo>
                  <a:lnTo>
                    <a:pt x="31421" y="60573"/>
                  </a:lnTo>
                  <a:lnTo>
                    <a:pt x="49940" y="63560"/>
                  </a:lnTo>
                  <a:lnTo>
                    <a:pt x="54121" y="50418"/>
                  </a:lnTo>
                  <a:cubicBezTo>
                    <a:pt x="54357" y="49477"/>
                    <a:pt x="55092" y="48742"/>
                    <a:pt x="56033" y="48506"/>
                  </a:cubicBezTo>
                  <a:lnTo>
                    <a:pt x="67144" y="45042"/>
                  </a:lnTo>
                  <a:cubicBezTo>
                    <a:pt x="68374" y="44674"/>
                    <a:pt x="69704" y="45102"/>
                    <a:pt x="70489" y="46117"/>
                  </a:cubicBezTo>
                  <a:lnTo>
                    <a:pt x="82437" y="63560"/>
                  </a:lnTo>
                  <a:lnTo>
                    <a:pt x="90561" y="46595"/>
                  </a:lnTo>
                  <a:cubicBezTo>
                    <a:pt x="91259" y="45184"/>
                    <a:pt x="92931" y="44557"/>
                    <a:pt x="94384" y="45161"/>
                  </a:cubicBezTo>
                  <a:lnTo>
                    <a:pt x="108362" y="51254"/>
                  </a:lnTo>
                  <a:lnTo>
                    <a:pt x="120309" y="346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83" name="Полилиния: фигура 2503">
              <a:extLst>
                <a:ext uri="{FF2B5EF4-FFF2-40B4-BE49-F238E27FC236}">
                  <a16:creationId xmlns:a16="http://schemas.microsoft.com/office/drawing/2014/main" id="{34206456-B0D3-49FB-832D-66E4B62EA523}"/>
                </a:ext>
              </a:extLst>
            </p:cNvPr>
            <p:cNvSpPr/>
            <p:nvPr/>
          </p:nvSpPr>
          <p:spPr>
            <a:xfrm>
              <a:off x="5277008" y="3073514"/>
              <a:ext cx="352565" cy="315290"/>
            </a:xfrm>
            <a:custGeom>
              <a:avLst/>
              <a:gdLst>
                <a:gd name="connsiteX0" fmla="*/ 309914 w 352565"/>
                <a:gd name="connsiteY0" fmla="*/ 178135 h 315290"/>
                <a:gd name="connsiteX1" fmla="*/ 284466 w 352565"/>
                <a:gd name="connsiteY1" fmla="*/ 191874 h 315290"/>
                <a:gd name="connsiteX2" fmla="*/ 281121 w 352565"/>
                <a:gd name="connsiteY2" fmla="*/ 191874 h 315290"/>
                <a:gd name="connsiteX3" fmla="*/ 280165 w 352565"/>
                <a:gd name="connsiteY3" fmla="*/ 188648 h 315290"/>
                <a:gd name="connsiteX4" fmla="*/ 290918 w 352565"/>
                <a:gd name="connsiteY4" fmla="*/ 158183 h 315290"/>
                <a:gd name="connsiteX5" fmla="*/ 291993 w 352565"/>
                <a:gd name="connsiteY5" fmla="*/ 156749 h 315290"/>
                <a:gd name="connsiteX6" fmla="*/ 311228 w 352565"/>
                <a:gd name="connsiteY6" fmla="*/ 142771 h 315290"/>
                <a:gd name="connsiteX7" fmla="*/ 311228 w 352565"/>
                <a:gd name="connsiteY7" fmla="*/ 132735 h 315290"/>
                <a:gd name="connsiteX8" fmla="*/ 314095 w 352565"/>
                <a:gd name="connsiteY8" fmla="*/ 130107 h 315290"/>
                <a:gd name="connsiteX9" fmla="*/ 326043 w 352565"/>
                <a:gd name="connsiteY9" fmla="*/ 129509 h 315290"/>
                <a:gd name="connsiteX10" fmla="*/ 332136 w 352565"/>
                <a:gd name="connsiteY10" fmla="*/ 101433 h 315290"/>
                <a:gd name="connsiteX11" fmla="*/ 333092 w 352565"/>
                <a:gd name="connsiteY11" fmla="*/ 99760 h 315290"/>
                <a:gd name="connsiteX12" fmla="*/ 351730 w 352565"/>
                <a:gd name="connsiteY12" fmla="*/ 84348 h 315290"/>
                <a:gd name="connsiteX13" fmla="*/ 352566 w 352565"/>
                <a:gd name="connsiteY13" fmla="*/ 78255 h 315290"/>
                <a:gd name="connsiteX14" fmla="*/ 321383 w 352565"/>
                <a:gd name="connsiteY14" fmla="*/ 78255 h 315290"/>
                <a:gd name="connsiteX15" fmla="*/ 319711 w 352565"/>
                <a:gd name="connsiteY15" fmla="*/ 78255 h 315290"/>
                <a:gd name="connsiteX16" fmla="*/ 302029 w 352565"/>
                <a:gd name="connsiteY16" fmla="*/ 66308 h 315290"/>
                <a:gd name="connsiteX17" fmla="*/ 291874 w 352565"/>
                <a:gd name="connsiteY17" fmla="*/ 77538 h 315290"/>
                <a:gd name="connsiteX18" fmla="*/ 289604 w 352565"/>
                <a:gd name="connsiteY18" fmla="*/ 78613 h 315290"/>
                <a:gd name="connsiteX19" fmla="*/ 289604 w 352565"/>
                <a:gd name="connsiteY19" fmla="*/ 78613 h 315290"/>
                <a:gd name="connsiteX20" fmla="*/ 287333 w 352565"/>
                <a:gd name="connsiteY20" fmla="*/ 77060 h 315290"/>
                <a:gd name="connsiteX21" fmla="*/ 280882 w 352565"/>
                <a:gd name="connsiteY21" fmla="*/ 65113 h 315290"/>
                <a:gd name="connsiteX22" fmla="*/ 236438 w 352565"/>
                <a:gd name="connsiteY22" fmla="*/ 49581 h 315290"/>
                <a:gd name="connsiteX23" fmla="*/ 235004 w 352565"/>
                <a:gd name="connsiteY23" fmla="*/ 48387 h 315290"/>
                <a:gd name="connsiteX24" fmla="*/ 219473 w 352565"/>
                <a:gd name="connsiteY24" fmla="*/ 24492 h 315290"/>
                <a:gd name="connsiteX25" fmla="*/ 197012 w 352565"/>
                <a:gd name="connsiteY25" fmla="*/ 24492 h 315290"/>
                <a:gd name="connsiteX26" fmla="*/ 194144 w 352565"/>
                <a:gd name="connsiteY26" fmla="*/ 22461 h 315290"/>
                <a:gd name="connsiteX27" fmla="*/ 186976 w 352565"/>
                <a:gd name="connsiteY27" fmla="*/ 0 h 315290"/>
                <a:gd name="connsiteX28" fmla="*/ 176223 w 352565"/>
                <a:gd name="connsiteY28" fmla="*/ 5974 h 315290"/>
                <a:gd name="connsiteX29" fmla="*/ 173834 w 352565"/>
                <a:gd name="connsiteY29" fmla="*/ 31541 h 315290"/>
                <a:gd name="connsiteX30" fmla="*/ 171803 w 352565"/>
                <a:gd name="connsiteY30" fmla="*/ 34169 h 315290"/>
                <a:gd name="connsiteX31" fmla="*/ 132854 w 352565"/>
                <a:gd name="connsiteY31" fmla="*/ 46117 h 315290"/>
                <a:gd name="connsiteX32" fmla="*/ 141217 w 352565"/>
                <a:gd name="connsiteY32" fmla="*/ 54599 h 315290"/>
                <a:gd name="connsiteX33" fmla="*/ 142054 w 352565"/>
                <a:gd name="connsiteY33" fmla="*/ 57228 h 315290"/>
                <a:gd name="connsiteX34" fmla="*/ 140262 w 352565"/>
                <a:gd name="connsiteY34" fmla="*/ 59378 h 315290"/>
                <a:gd name="connsiteX35" fmla="*/ 126642 w 352565"/>
                <a:gd name="connsiteY35" fmla="*/ 64874 h 315290"/>
                <a:gd name="connsiteX36" fmla="*/ 124491 w 352565"/>
                <a:gd name="connsiteY36" fmla="*/ 64874 h 315290"/>
                <a:gd name="connsiteX37" fmla="*/ 90800 w 352565"/>
                <a:gd name="connsiteY37" fmla="*/ 51732 h 315290"/>
                <a:gd name="connsiteX38" fmla="*/ 77419 w 352565"/>
                <a:gd name="connsiteY38" fmla="*/ 50896 h 315290"/>
                <a:gd name="connsiteX39" fmla="*/ 91517 w 352565"/>
                <a:gd name="connsiteY39" fmla="*/ 86738 h 315290"/>
                <a:gd name="connsiteX40" fmla="*/ 91517 w 352565"/>
                <a:gd name="connsiteY40" fmla="*/ 89366 h 315290"/>
                <a:gd name="connsiteX41" fmla="*/ 89247 w 352565"/>
                <a:gd name="connsiteY41" fmla="*/ 90800 h 315290"/>
                <a:gd name="connsiteX42" fmla="*/ 53405 w 352565"/>
                <a:gd name="connsiteY42" fmla="*/ 95579 h 315290"/>
                <a:gd name="connsiteX43" fmla="*/ 51015 w 352565"/>
                <a:gd name="connsiteY43" fmla="*/ 94862 h 315290"/>
                <a:gd name="connsiteX44" fmla="*/ 37754 w 352565"/>
                <a:gd name="connsiteY44" fmla="*/ 82914 h 315290"/>
                <a:gd name="connsiteX45" fmla="*/ 0 w 352565"/>
                <a:gd name="connsiteY45" fmla="*/ 94145 h 315290"/>
                <a:gd name="connsiteX46" fmla="*/ 9199 w 352565"/>
                <a:gd name="connsiteY46" fmla="*/ 115292 h 315290"/>
                <a:gd name="connsiteX47" fmla="*/ 40979 w 352565"/>
                <a:gd name="connsiteY47" fmla="*/ 116964 h 315290"/>
                <a:gd name="connsiteX48" fmla="*/ 43727 w 352565"/>
                <a:gd name="connsiteY48" fmla="*/ 119951 h 315290"/>
                <a:gd name="connsiteX49" fmla="*/ 43727 w 352565"/>
                <a:gd name="connsiteY49" fmla="*/ 127000 h 315290"/>
                <a:gd name="connsiteX50" fmla="*/ 61529 w 352565"/>
                <a:gd name="connsiteY50" fmla="*/ 126044 h 315290"/>
                <a:gd name="connsiteX51" fmla="*/ 63202 w 352565"/>
                <a:gd name="connsiteY51" fmla="*/ 126044 h 315290"/>
                <a:gd name="connsiteX52" fmla="*/ 75149 w 352565"/>
                <a:gd name="connsiteY52" fmla="*/ 133213 h 315290"/>
                <a:gd name="connsiteX53" fmla="*/ 76463 w 352565"/>
                <a:gd name="connsiteY53" fmla="*/ 136797 h 315290"/>
                <a:gd name="connsiteX54" fmla="*/ 70967 w 352565"/>
                <a:gd name="connsiteY54" fmla="*/ 152209 h 315290"/>
                <a:gd name="connsiteX55" fmla="*/ 89247 w 352565"/>
                <a:gd name="connsiteY55" fmla="*/ 178613 h 315290"/>
                <a:gd name="connsiteX56" fmla="*/ 89247 w 352565"/>
                <a:gd name="connsiteY56" fmla="*/ 179688 h 315290"/>
                <a:gd name="connsiteX57" fmla="*/ 100238 w 352565"/>
                <a:gd name="connsiteY57" fmla="*/ 230345 h 315290"/>
                <a:gd name="connsiteX58" fmla="*/ 100238 w 352565"/>
                <a:gd name="connsiteY58" fmla="*/ 232137 h 315290"/>
                <a:gd name="connsiteX59" fmla="*/ 81242 w 352565"/>
                <a:gd name="connsiteY59" fmla="*/ 275745 h 315290"/>
                <a:gd name="connsiteX60" fmla="*/ 113141 w 352565"/>
                <a:gd name="connsiteY60" fmla="*/ 300476 h 315290"/>
                <a:gd name="connsiteX61" fmla="*/ 135483 w 352565"/>
                <a:gd name="connsiteY61" fmla="*/ 303462 h 315290"/>
                <a:gd name="connsiteX62" fmla="*/ 146474 w 352565"/>
                <a:gd name="connsiteY62" fmla="*/ 294741 h 315290"/>
                <a:gd name="connsiteX63" fmla="*/ 148266 w 352565"/>
                <a:gd name="connsiteY63" fmla="*/ 294024 h 315290"/>
                <a:gd name="connsiteX64" fmla="*/ 148267 w 352565"/>
                <a:gd name="connsiteY64" fmla="*/ 294024 h 315290"/>
                <a:gd name="connsiteX65" fmla="*/ 149939 w 352565"/>
                <a:gd name="connsiteY65" fmla="*/ 294024 h 315290"/>
                <a:gd name="connsiteX66" fmla="*/ 178493 w 352565"/>
                <a:gd name="connsiteY66" fmla="*/ 315290 h 315290"/>
                <a:gd name="connsiteX67" fmla="*/ 189724 w 352565"/>
                <a:gd name="connsiteY67" fmla="*/ 310273 h 315290"/>
                <a:gd name="connsiteX68" fmla="*/ 191636 w 352565"/>
                <a:gd name="connsiteY68" fmla="*/ 310273 h 315290"/>
                <a:gd name="connsiteX69" fmla="*/ 212065 w 352565"/>
                <a:gd name="connsiteY69" fmla="*/ 315171 h 315290"/>
                <a:gd name="connsiteX70" fmla="*/ 212065 w 352565"/>
                <a:gd name="connsiteY70" fmla="*/ 311945 h 315290"/>
                <a:gd name="connsiteX71" fmla="*/ 205375 w 352565"/>
                <a:gd name="connsiteY71" fmla="*/ 302268 h 315290"/>
                <a:gd name="connsiteX72" fmla="*/ 205375 w 352565"/>
                <a:gd name="connsiteY72" fmla="*/ 299759 h 315290"/>
                <a:gd name="connsiteX73" fmla="*/ 210632 w 352565"/>
                <a:gd name="connsiteY73" fmla="*/ 280763 h 315290"/>
                <a:gd name="connsiteX74" fmla="*/ 211946 w 352565"/>
                <a:gd name="connsiteY74" fmla="*/ 279090 h 315290"/>
                <a:gd name="connsiteX75" fmla="*/ 233809 w 352565"/>
                <a:gd name="connsiteY75" fmla="*/ 264992 h 315290"/>
                <a:gd name="connsiteX76" fmla="*/ 236438 w 352565"/>
                <a:gd name="connsiteY76" fmla="*/ 264992 h 315290"/>
                <a:gd name="connsiteX77" fmla="*/ 293068 w 352565"/>
                <a:gd name="connsiteY77" fmla="*/ 285900 h 315290"/>
                <a:gd name="connsiteX78" fmla="*/ 329986 w 352565"/>
                <a:gd name="connsiteY78" fmla="*/ 259855 h 315290"/>
                <a:gd name="connsiteX79" fmla="*/ 309078 w 352565"/>
                <a:gd name="connsiteY79" fmla="*/ 246354 h 315290"/>
                <a:gd name="connsiteX80" fmla="*/ 307764 w 352565"/>
                <a:gd name="connsiteY80" fmla="*/ 244323 h 315290"/>
                <a:gd name="connsiteX81" fmla="*/ 308361 w 352565"/>
                <a:gd name="connsiteY81" fmla="*/ 242053 h 315290"/>
                <a:gd name="connsiteX82" fmla="*/ 315888 w 352565"/>
                <a:gd name="connsiteY82" fmla="*/ 232376 h 315290"/>
                <a:gd name="connsiteX83" fmla="*/ 307047 w 352565"/>
                <a:gd name="connsiteY83" fmla="*/ 227597 h 315290"/>
                <a:gd name="connsiteX84" fmla="*/ 305613 w 352565"/>
                <a:gd name="connsiteY84" fmla="*/ 225685 h 315290"/>
                <a:gd name="connsiteX85" fmla="*/ 305613 w 352565"/>
                <a:gd name="connsiteY85" fmla="*/ 223176 h 315290"/>
                <a:gd name="connsiteX86" fmla="*/ 316246 w 352565"/>
                <a:gd name="connsiteY86" fmla="*/ 208840 h 315290"/>
                <a:gd name="connsiteX87" fmla="*/ 307763 w 352565"/>
                <a:gd name="connsiteY87" fmla="*/ 197848 h 315290"/>
                <a:gd name="connsiteX88" fmla="*/ 307763 w 352565"/>
                <a:gd name="connsiteY88" fmla="*/ 193786 h 315290"/>
                <a:gd name="connsiteX89" fmla="*/ 313140 w 352565"/>
                <a:gd name="connsiteY89" fmla="*/ 189007 h 3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52565" h="315290">
                  <a:moveTo>
                    <a:pt x="309914" y="178135"/>
                  </a:moveTo>
                  <a:lnTo>
                    <a:pt x="284466" y="191874"/>
                  </a:lnTo>
                  <a:cubicBezTo>
                    <a:pt x="283467" y="192592"/>
                    <a:pt x="282120" y="192592"/>
                    <a:pt x="281121" y="191874"/>
                  </a:cubicBezTo>
                  <a:cubicBezTo>
                    <a:pt x="280197" y="191080"/>
                    <a:pt x="279823" y="189818"/>
                    <a:pt x="280165" y="188648"/>
                  </a:cubicBezTo>
                  <a:lnTo>
                    <a:pt x="290918" y="158183"/>
                  </a:lnTo>
                  <a:cubicBezTo>
                    <a:pt x="291133" y="157613"/>
                    <a:pt x="291506" y="157116"/>
                    <a:pt x="291993" y="156749"/>
                  </a:cubicBezTo>
                  <a:lnTo>
                    <a:pt x="311228" y="142771"/>
                  </a:lnTo>
                  <a:lnTo>
                    <a:pt x="311228" y="132735"/>
                  </a:lnTo>
                  <a:cubicBezTo>
                    <a:pt x="311449" y="131295"/>
                    <a:pt x="312642" y="130202"/>
                    <a:pt x="314095" y="130107"/>
                  </a:cubicBezTo>
                  <a:lnTo>
                    <a:pt x="326043" y="129509"/>
                  </a:lnTo>
                  <a:lnTo>
                    <a:pt x="332136" y="101433"/>
                  </a:lnTo>
                  <a:cubicBezTo>
                    <a:pt x="332232" y="100774"/>
                    <a:pt x="332573" y="100177"/>
                    <a:pt x="333092" y="99760"/>
                  </a:cubicBezTo>
                  <a:lnTo>
                    <a:pt x="351730" y="84348"/>
                  </a:lnTo>
                  <a:lnTo>
                    <a:pt x="352566" y="78255"/>
                  </a:lnTo>
                  <a:lnTo>
                    <a:pt x="321383" y="78255"/>
                  </a:lnTo>
                  <a:cubicBezTo>
                    <a:pt x="320832" y="78375"/>
                    <a:pt x="320262" y="78375"/>
                    <a:pt x="319711" y="78255"/>
                  </a:cubicBezTo>
                  <a:lnTo>
                    <a:pt x="302029" y="66308"/>
                  </a:lnTo>
                  <a:lnTo>
                    <a:pt x="291874" y="77538"/>
                  </a:lnTo>
                  <a:cubicBezTo>
                    <a:pt x="291312" y="78213"/>
                    <a:pt x="290481" y="78606"/>
                    <a:pt x="289604" y="78613"/>
                  </a:cubicBezTo>
                  <a:lnTo>
                    <a:pt x="289604" y="78613"/>
                  </a:lnTo>
                  <a:cubicBezTo>
                    <a:pt x="288646" y="78477"/>
                    <a:pt x="287807" y="77903"/>
                    <a:pt x="287333" y="77060"/>
                  </a:cubicBezTo>
                  <a:lnTo>
                    <a:pt x="280882" y="65113"/>
                  </a:lnTo>
                  <a:lnTo>
                    <a:pt x="236438" y="49581"/>
                  </a:lnTo>
                  <a:cubicBezTo>
                    <a:pt x="235859" y="49322"/>
                    <a:pt x="235364" y="48909"/>
                    <a:pt x="235004" y="48387"/>
                  </a:cubicBezTo>
                  <a:lnTo>
                    <a:pt x="219473" y="24492"/>
                  </a:lnTo>
                  <a:lnTo>
                    <a:pt x="197012" y="24492"/>
                  </a:lnTo>
                  <a:cubicBezTo>
                    <a:pt x="195728" y="24472"/>
                    <a:pt x="194588" y="23665"/>
                    <a:pt x="194144" y="22461"/>
                  </a:cubicBezTo>
                  <a:lnTo>
                    <a:pt x="186976" y="0"/>
                  </a:lnTo>
                  <a:lnTo>
                    <a:pt x="176223" y="5974"/>
                  </a:lnTo>
                  <a:lnTo>
                    <a:pt x="173834" y="31541"/>
                  </a:lnTo>
                  <a:cubicBezTo>
                    <a:pt x="173751" y="32747"/>
                    <a:pt x="172949" y="33785"/>
                    <a:pt x="171803" y="34169"/>
                  </a:cubicBezTo>
                  <a:lnTo>
                    <a:pt x="132854" y="46117"/>
                  </a:lnTo>
                  <a:lnTo>
                    <a:pt x="141217" y="54599"/>
                  </a:lnTo>
                  <a:cubicBezTo>
                    <a:pt x="141970" y="55247"/>
                    <a:pt x="142294" y="56264"/>
                    <a:pt x="142054" y="57228"/>
                  </a:cubicBezTo>
                  <a:cubicBezTo>
                    <a:pt x="141850" y="58197"/>
                    <a:pt x="141179" y="59003"/>
                    <a:pt x="140262" y="59378"/>
                  </a:cubicBezTo>
                  <a:lnTo>
                    <a:pt x="126642" y="64874"/>
                  </a:lnTo>
                  <a:cubicBezTo>
                    <a:pt x="125944" y="65111"/>
                    <a:pt x="125188" y="65111"/>
                    <a:pt x="124491" y="64874"/>
                  </a:cubicBezTo>
                  <a:lnTo>
                    <a:pt x="90800" y="51732"/>
                  </a:lnTo>
                  <a:lnTo>
                    <a:pt x="77419" y="50896"/>
                  </a:lnTo>
                  <a:lnTo>
                    <a:pt x="91517" y="86738"/>
                  </a:lnTo>
                  <a:cubicBezTo>
                    <a:pt x="91875" y="87577"/>
                    <a:pt x="91875" y="88527"/>
                    <a:pt x="91517" y="89366"/>
                  </a:cubicBezTo>
                  <a:cubicBezTo>
                    <a:pt x="90993" y="90140"/>
                    <a:pt x="90170" y="90660"/>
                    <a:pt x="89247" y="90800"/>
                  </a:cubicBezTo>
                  <a:lnTo>
                    <a:pt x="53405" y="95579"/>
                  </a:lnTo>
                  <a:cubicBezTo>
                    <a:pt x="52542" y="95700"/>
                    <a:pt x="51669" y="95438"/>
                    <a:pt x="51015" y="94862"/>
                  </a:cubicBezTo>
                  <a:lnTo>
                    <a:pt x="37754" y="82914"/>
                  </a:lnTo>
                  <a:lnTo>
                    <a:pt x="0" y="94145"/>
                  </a:lnTo>
                  <a:lnTo>
                    <a:pt x="9199" y="115292"/>
                  </a:lnTo>
                  <a:lnTo>
                    <a:pt x="40979" y="116964"/>
                  </a:lnTo>
                  <a:cubicBezTo>
                    <a:pt x="42535" y="117089"/>
                    <a:pt x="43732" y="118391"/>
                    <a:pt x="43727" y="119951"/>
                  </a:cubicBezTo>
                  <a:lnTo>
                    <a:pt x="43727" y="127000"/>
                  </a:lnTo>
                  <a:lnTo>
                    <a:pt x="61529" y="126044"/>
                  </a:lnTo>
                  <a:cubicBezTo>
                    <a:pt x="62081" y="125932"/>
                    <a:pt x="62650" y="125932"/>
                    <a:pt x="63202" y="126044"/>
                  </a:cubicBezTo>
                  <a:lnTo>
                    <a:pt x="75149" y="133213"/>
                  </a:lnTo>
                  <a:cubicBezTo>
                    <a:pt x="76356" y="133966"/>
                    <a:pt x="76897" y="135442"/>
                    <a:pt x="76463" y="136797"/>
                  </a:cubicBezTo>
                  <a:lnTo>
                    <a:pt x="70967" y="152209"/>
                  </a:lnTo>
                  <a:lnTo>
                    <a:pt x="89247" y="178613"/>
                  </a:lnTo>
                  <a:cubicBezTo>
                    <a:pt x="89297" y="178969"/>
                    <a:pt x="89297" y="179331"/>
                    <a:pt x="89247" y="179688"/>
                  </a:cubicBezTo>
                  <a:lnTo>
                    <a:pt x="100238" y="230345"/>
                  </a:lnTo>
                  <a:cubicBezTo>
                    <a:pt x="100421" y="230928"/>
                    <a:pt x="100421" y="231554"/>
                    <a:pt x="100238" y="232137"/>
                  </a:cubicBezTo>
                  <a:lnTo>
                    <a:pt x="81242" y="275745"/>
                  </a:lnTo>
                  <a:lnTo>
                    <a:pt x="113141" y="300476"/>
                  </a:lnTo>
                  <a:lnTo>
                    <a:pt x="135483" y="303462"/>
                  </a:lnTo>
                  <a:lnTo>
                    <a:pt x="146474" y="294741"/>
                  </a:lnTo>
                  <a:cubicBezTo>
                    <a:pt x="146959" y="294283"/>
                    <a:pt x="147600" y="294027"/>
                    <a:pt x="148266" y="294024"/>
                  </a:cubicBezTo>
                  <a:lnTo>
                    <a:pt x="148267" y="294024"/>
                  </a:lnTo>
                  <a:cubicBezTo>
                    <a:pt x="148812" y="293858"/>
                    <a:pt x="149394" y="293858"/>
                    <a:pt x="149939" y="294024"/>
                  </a:cubicBezTo>
                  <a:lnTo>
                    <a:pt x="178493" y="315290"/>
                  </a:lnTo>
                  <a:lnTo>
                    <a:pt x="189724" y="310273"/>
                  </a:lnTo>
                  <a:cubicBezTo>
                    <a:pt x="190339" y="310033"/>
                    <a:pt x="191021" y="310033"/>
                    <a:pt x="191636" y="310273"/>
                  </a:cubicBezTo>
                  <a:lnTo>
                    <a:pt x="212065" y="315171"/>
                  </a:lnTo>
                  <a:lnTo>
                    <a:pt x="212065" y="311945"/>
                  </a:lnTo>
                  <a:lnTo>
                    <a:pt x="205375" y="302268"/>
                  </a:lnTo>
                  <a:cubicBezTo>
                    <a:pt x="204950" y="301485"/>
                    <a:pt x="204950" y="300541"/>
                    <a:pt x="205375" y="299759"/>
                  </a:cubicBezTo>
                  <a:lnTo>
                    <a:pt x="210632" y="280763"/>
                  </a:lnTo>
                  <a:cubicBezTo>
                    <a:pt x="210859" y="280068"/>
                    <a:pt x="211325" y="279476"/>
                    <a:pt x="211946" y="279090"/>
                  </a:cubicBezTo>
                  <a:lnTo>
                    <a:pt x="233809" y="264992"/>
                  </a:lnTo>
                  <a:cubicBezTo>
                    <a:pt x="234634" y="264567"/>
                    <a:pt x="235613" y="264567"/>
                    <a:pt x="236438" y="264992"/>
                  </a:cubicBezTo>
                  <a:lnTo>
                    <a:pt x="293068" y="285900"/>
                  </a:lnTo>
                  <a:lnTo>
                    <a:pt x="329986" y="259855"/>
                  </a:lnTo>
                  <a:lnTo>
                    <a:pt x="309078" y="246354"/>
                  </a:lnTo>
                  <a:cubicBezTo>
                    <a:pt x="308373" y="245893"/>
                    <a:pt x="307896" y="245155"/>
                    <a:pt x="307764" y="244323"/>
                  </a:cubicBezTo>
                  <a:cubicBezTo>
                    <a:pt x="307526" y="243514"/>
                    <a:pt x="307756" y="242640"/>
                    <a:pt x="308361" y="242053"/>
                  </a:cubicBezTo>
                  <a:lnTo>
                    <a:pt x="315888" y="232376"/>
                  </a:lnTo>
                  <a:lnTo>
                    <a:pt x="307047" y="227597"/>
                  </a:lnTo>
                  <a:cubicBezTo>
                    <a:pt x="306290" y="227226"/>
                    <a:pt x="305757" y="226515"/>
                    <a:pt x="305613" y="225685"/>
                  </a:cubicBezTo>
                  <a:cubicBezTo>
                    <a:pt x="305260" y="224886"/>
                    <a:pt x="305260" y="223975"/>
                    <a:pt x="305613" y="223176"/>
                  </a:cubicBezTo>
                  <a:lnTo>
                    <a:pt x="316246" y="208840"/>
                  </a:lnTo>
                  <a:lnTo>
                    <a:pt x="307763" y="197848"/>
                  </a:lnTo>
                  <a:cubicBezTo>
                    <a:pt x="306701" y="196702"/>
                    <a:pt x="306701" y="194932"/>
                    <a:pt x="307763" y="193786"/>
                  </a:cubicBezTo>
                  <a:lnTo>
                    <a:pt x="313140" y="18900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84" name="Полилиния: фигура 2504">
              <a:extLst>
                <a:ext uri="{FF2B5EF4-FFF2-40B4-BE49-F238E27FC236}">
                  <a16:creationId xmlns:a16="http://schemas.microsoft.com/office/drawing/2014/main" id="{A635F066-2456-4A45-BE9A-120B7CA6D40A}"/>
                </a:ext>
              </a:extLst>
            </p:cNvPr>
            <p:cNvSpPr/>
            <p:nvPr/>
          </p:nvSpPr>
          <p:spPr>
            <a:xfrm>
              <a:off x="5423482" y="3366821"/>
              <a:ext cx="1792" cy="716"/>
            </a:xfrm>
            <a:custGeom>
              <a:avLst/>
              <a:gdLst>
                <a:gd name="connsiteX0" fmla="*/ 0 w 1792"/>
                <a:gd name="connsiteY0" fmla="*/ 717 h 716"/>
                <a:gd name="connsiteX1" fmla="*/ 1792 w 1792"/>
                <a:gd name="connsiteY1" fmla="*/ 0 h 716"/>
                <a:gd name="connsiteX2" fmla="*/ 0 w 1792"/>
                <a:gd name="connsiteY2" fmla="*/ 717 h 716"/>
              </a:gdLst>
              <a:ahLst/>
              <a:cxnLst>
                <a:cxn ang="0">
                  <a:pos x="connsiteX0" y="connsiteY0"/>
                </a:cxn>
                <a:cxn ang="0">
                  <a:pos x="connsiteX1" y="connsiteY1"/>
                </a:cxn>
                <a:cxn ang="0">
                  <a:pos x="connsiteX2" y="connsiteY2"/>
                </a:cxn>
              </a:cxnLst>
              <a:rect l="l" t="t" r="r" b="b"/>
              <a:pathLst>
                <a:path w="1792" h="716">
                  <a:moveTo>
                    <a:pt x="0" y="717"/>
                  </a:moveTo>
                  <a:cubicBezTo>
                    <a:pt x="485" y="259"/>
                    <a:pt x="1126" y="3"/>
                    <a:pt x="1792" y="0"/>
                  </a:cubicBezTo>
                  <a:cubicBezTo>
                    <a:pt x="1126" y="3"/>
                    <a:pt x="485" y="259"/>
                    <a:pt x="0" y="71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85" name="Полилиния: фигура 2505">
              <a:extLst>
                <a:ext uri="{FF2B5EF4-FFF2-40B4-BE49-F238E27FC236}">
                  <a16:creationId xmlns:a16="http://schemas.microsoft.com/office/drawing/2014/main" id="{C9FB1496-273D-4782-A8FC-0779D331A33E}"/>
                </a:ext>
              </a:extLst>
            </p:cNvPr>
            <p:cNvSpPr/>
            <p:nvPr/>
          </p:nvSpPr>
          <p:spPr>
            <a:xfrm>
              <a:off x="5566731" y="3150335"/>
              <a:ext cx="2628" cy="1075"/>
            </a:xfrm>
            <a:custGeom>
              <a:avLst/>
              <a:gdLst>
                <a:gd name="connsiteX0" fmla="*/ 358 w 2628"/>
                <a:gd name="connsiteY0" fmla="*/ 1075 h 1075"/>
                <a:gd name="connsiteX1" fmla="*/ 2628 w 2628"/>
                <a:gd name="connsiteY1" fmla="*/ 0 h 1075"/>
                <a:gd name="connsiteX2" fmla="*/ 0 w 2628"/>
                <a:gd name="connsiteY2" fmla="*/ 1075 h 1075"/>
              </a:gdLst>
              <a:ahLst/>
              <a:cxnLst>
                <a:cxn ang="0">
                  <a:pos x="connsiteX0" y="connsiteY0"/>
                </a:cxn>
                <a:cxn ang="0">
                  <a:pos x="connsiteX1" y="connsiteY1"/>
                </a:cxn>
                <a:cxn ang="0">
                  <a:pos x="connsiteX2" y="connsiteY2"/>
                </a:cxn>
              </a:cxnLst>
              <a:rect l="l" t="t" r="r" b="b"/>
              <a:pathLst>
                <a:path w="2628" h="1075">
                  <a:moveTo>
                    <a:pt x="358" y="1075"/>
                  </a:moveTo>
                  <a:cubicBezTo>
                    <a:pt x="1236" y="1068"/>
                    <a:pt x="2067" y="675"/>
                    <a:pt x="2628" y="0"/>
                  </a:cubicBezTo>
                  <a:cubicBezTo>
                    <a:pt x="1930" y="693"/>
                    <a:pt x="984" y="1080"/>
                    <a:pt x="0"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86" name="Полилиния: фигура 2506">
              <a:extLst>
                <a:ext uri="{FF2B5EF4-FFF2-40B4-BE49-F238E27FC236}">
                  <a16:creationId xmlns:a16="http://schemas.microsoft.com/office/drawing/2014/main" id="{02E6C308-B2CA-4C44-B03E-1BBA0CB2258E}"/>
                </a:ext>
              </a:extLst>
            </p:cNvPr>
            <p:cNvSpPr/>
            <p:nvPr/>
          </p:nvSpPr>
          <p:spPr>
            <a:xfrm>
              <a:off x="5564461" y="3149857"/>
              <a:ext cx="2270" cy="1553"/>
            </a:xfrm>
            <a:custGeom>
              <a:avLst/>
              <a:gdLst>
                <a:gd name="connsiteX0" fmla="*/ 2270 w 2270"/>
                <a:gd name="connsiteY0" fmla="*/ 1553 h 1553"/>
                <a:gd name="connsiteX1" fmla="*/ 0 w 2270"/>
                <a:gd name="connsiteY1" fmla="*/ 0 h 1553"/>
                <a:gd name="connsiteX2" fmla="*/ 2270 w 2270"/>
                <a:gd name="connsiteY2" fmla="*/ 1553 h 1553"/>
              </a:gdLst>
              <a:ahLst/>
              <a:cxnLst>
                <a:cxn ang="0">
                  <a:pos x="connsiteX0" y="connsiteY0"/>
                </a:cxn>
                <a:cxn ang="0">
                  <a:pos x="connsiteX1" y="connsiteY1"/>
                </a:cxn>
                <a:cxn ang="0">
                  <a:pos x="connsiteX2" y="connsiteY2"/>
                </a:cxn>
              </a:cxnLst>
              <a:rect l="l" t="t" r="r" b="b"/>
              <a:pathLst>
                <a:path w="2270" h="1553">
                  <a:moveTo>
                    <a:pt x="2270" y="1553"/>
                  </a:moveTo>
                  <a:cubicBezTo>
                    <a:pt x="1313" y="1417"/>
                    <a:pt x="474" y="843"/>
                    <a:pt x="0" y="0"/>
                  </a:cubicBezTo>
                  <a:cubicBezTo>
                    <a:pt x="474" y="843"/>
                    <a:pt x="1313" y="1417"/>
                    <a:pt x="2270" y="155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87" name="Полилиния: фигура 2507">
              <a:extLst>
                <a:ext uri="{FF2B5EF4-FFF2-40B4-BE49-F238E27FC236}">
                  <a16:creationId xmlns:a16="http://schemas.microsoft.com/office/drawing/2014/main" id="{15CD5243-D9E9-4C24-9AFC-7BE762285A0A}"/>
                </a:ext>
              </a:extLst>
            </p:cNvPr>
            <p:cNvSpPr/>
            <p:nvPr/>
          </p:nvSpPr>
          <p:spPr>
            <a:xfrm>
              <a:off x="5558009" y="3138149"/>
              <a:ext cx="6451" cy="11708"/>
            </a:xfrm>
            <a:custGeom>
              <a:avLst/>
              <a:gdLst>
                <a:gd name="connsiteX0" fmla="*/ 0 w 6451"/>
                <a:gd name="connsiteY0" fmla="*/ 0 h 11708"/>
                <a:gd name="connsiteX1" fmla="*/ 6452 w 6451"/>
                <a:gd name="connsiteY1" fmla="*/ 11709 h 11708"/>
                <a:gd name="connsiteX2" fmla="*/ 0 w 6451"/>
                <a:gd name="connsiteY2" fmla="*/ 0 h 11708"/>
                <a:gd name="connsiteX3" fmla="*/ 0 w 6451"/>
                <a:gd name="connsiteY3" fmla="*/ 0 h 11708"/>
              </a:gdLst>
              <a:ahLst/>
              <a:cxnLst>
                <a:cxn ang="0">
                  <a:pos x="connsiteX0" y="connsiteY0"/>
                </a:cxn>
                <a:cxn ang="0">
                  <a:pos x="connsiteX1" y="connsiteY1"/>
                </a:cxn>
                <a:cxn ang="0">
                  <a:pos x="connsiteX2" y="connsiteY2"/>
                </a:cxn>
                <a:cxn ang="0">
                  <a:pos x="connsiteX3" y="connsiteY3"/>
                </a:cxn>
              </a:cxnLst>
              <a:rect l="l" t="t" r="r" b="b"/>
              <a:pathLst>
                <a:path w="6451" h="11708">
                  <a:moveTo>
                    <a:pt x="0" y="0"/>
                  </a:moveTo>
                  <a:lnTo>
                    <a:pt x="6452" y="1170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88" name="Полилиния: фигура 2508">
              <a:extLst>
                <a:ext uri="{FF2B5EF4-FFF2-40B4-BE49-F238E27FC236}">
                  <a16:creationId xmlns:a16="http://schemas.microsoft.com/office/drawing/2014/main" id="{3833AAD6-D316-45F6-B91A-128EA7443232}"/>
                </a:ext>
              </a:extLst>
            </p:cNvPr>
            <p:cNvSpPr/>
            <p:nvPr/>
          </p:nvSpPr>
          <p:spPr>
            <a:xfrm>
              <a:off x="5591223" y="3202664"/>
              <a:ext cx="12305" cy="597"/>
            </a:xfrm>
            <a:custGeom>
              <a:avLst/>
              <a:gdLst>
                <a:gd name="connsiteX0" fmla="*/ 0 w 12305"/>
                <a:gd name="connsiteY0" fmla="*/ 597 h 597"/>
                <a:gd name="connsiteX1" fmla="*/ 12306 w 12305"/>
                <a:gd name="connsiteY1" fmla="*/ 0 h 597"/>
                <a:gd name="connsiteX2" fmla="*/ 12306 w 12305"/>
                <a:gd name="connsiteY2" fmla="*/ 0 h 597"/>
                <a:gd name="connsiteX3" fmla="*/ 0 w 12305"/>
                <a:gd name="connsiteY3" fmla="*/ 597 h 597"/>
              </a:gdLst>
              <a:ahLst/>
              <a:cxnLst>
                <a:cxn ang="0">
                  <a:pos x="connsiteX0" y="connsiteY0"/>
                </a:cxn>
                <a:cxn ang="0">
                  <a:pos x="connsiteX1" y="connsiteY1"/>
                </a:cxn>
                <a:cxn ang="0">
                  <a:pos x="connsiteX2" y="connsiteY2"/>
                </a:cxn>
                <a:cxn ang="0">
                  <a:pos x="connsiteX3" y="connsiteY3"/>
                </a:cxn>
              </a:cxnLst>
              <a:rect l="l" t="t" r="r" b="b"/>
              <a:pathLst>
                <a:path w="12305" h="597">
                  <a:moveTo>
                    <a:pt x="0" y="597"/>
                  </a:moveTo>
                  <a:lnTo>
                    <a:pt x="12306" y="0"/>
                  </a:lnTo>
                  <a:lnTo>
                    <a:pt x="12306" y="0"/>
                  </a:lnTo>
                  <a:lnTo>
                    <a:pt x="0" y="5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89" name="Полилиния: фигура 2509">
              <a:extLst>
                <a:ext uri="{FF2B5EF4-FFF2-40B4-BE49-F238E27FC236}">
                  <a16:creationId xmlns:a16="http://schemas.microsoft.com/office/drawing/2014/main" id="{21A91AE5-A226-4C7D-B092-FC0ED0E18C3F}"/>
                </a:ext>
              </a:extLst>
            </p:cNvPr>
            <p:cNvSpPr/>
            <p:nvPr/>
          </p:nvSpPr>
          <p:spPr>
            <a:xfrm>
              <a:off x="5558129" y="3265388"/>
              <a:ext cx="3345" cy="538"/>
            </a:xfrm>
            <a:custGeom>
              <a:avLst/>
              <a:gdLst>
                <a:gd name="connsiteX0" fmla="*/ 3345 w 3345"/>
                <a:gd name="connsiteY0" fmla="*/ 0 h 538"/>
                <a:gd name="connsiteX1" fmla="*/ 0 w 3345"/>
                <a:gd name="connsiteY1" fmla="*/ 0 h 538"/>
                <a:gd name="connsiteX2" fmla="*/ 3345 w 3345"/>
                <a:gd name="connsiteY2" fmla="*/ 0 h 538"/>
              </a:gdLst>
              <a:ahLst/>
              <a:cxnLst>
                <a:cxn ang="0">
                  <a:pos x="connsiteX0" y="connsiteY0"/>
                </a:cxn>
                <a:cxn ang="0">
                  <a:pos x="connsiteX1" y="connsiteY1"/>
                </a:cxn>
                <a:cxn ang="0">
                  <a:pos x="connsiteX2" y="connsiteY2"/>
                </a:cxn>
              </a:cxnLst>
              <a:rect l="l" t="t" r="r" b="b"/>
              <a:pathLst>
                <a:path w="3345" h="538">
                  <a:moveTo>
                    <a:pt x="3345" y="0"/>
                  </a:moveTo>
                  <a:cubicBezTo>
                    <a:pt x="2346" y="718"/>
                    <a:pt x="999" y="718"/>
                    <a:pt x="0" y="0"/>
                  </a:cubicBezTo>
                  <a:cubicBezTo>
                    <a:pt x="999" y="718"/>
                    <a:pt x="2346" y="718"/>
                    <a:pt x="3345"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90" name="Полилиния: фигура 2510">
              <a:extLst>
                <a:ext uri="{FF2B5EF4-FFF2-40B4-BE49-F238E27FC236}">
                  <a16:creationId xmlns:a16="http://schemas.microsoft.com/office/drawing/2014/main" id="{95C0121A-7C7D-4E55-A77E-72B19F44C04E}"/>
                </a:ext>
              </a:extLst>
            </p:cNvPr>
            <p:cNvSpPr/>
            <p:nvPr/>
          </p:nvSpPr>
          <p:spPr>
            <a:xfrm>
              <a:off x="5469480" y="3056907"/>
              <a:ext cx="104061" cy="72639"/>
            </a:xfrm>
            <a:custGeom>
              <a:avLst/>
              <a:gdLst>
                <a:gd name="connsiteX0" fmla="*/ 81720 w 104061"/>
                <a:gd name="connsiteY0" fmla="*/ 69056 h 72639"/>
                <a:gd name="connsiteX1" fmla="*/ 81720 w 104061"/>
                <a:gd name="connsiteY1" fmla="*/ 66069 h 72639"/>
                <a:gd name="connsiteX2" fmla="*/ 91397 w 104061"/>
                <a:gd name="connsiteY2" fmla="*/ 50657 h 72639"/>
                <a:gd name="connsiteX3" fmla="*/ 93309 w 104061"/>
                <a:gd name="connsiteY3" fmla="*/ 49342 h 72639"/>
                <a:gd name="connsiteX4" fmla="*/ 95579 w 104061"/>
                <a:gd name="connsiteY4" fmla="*/ 49342 h 72639"/>
                <a:gd name="connsiteX5" fmla="*/ 99282 w 104061"/>
                <a:gd name="connsiteY5" fmla="*/ 51732 h 72639"/>
                <a:gd name="connsiteX6" fmla="*/ 101911 w 104061"/>
                <a:gd name="connsiteY6" fmla="*/ 53524 h 72639"/>
                <a:gd name="connsiteX7" fmla="*/ 104061 w 104061"/>
                <a:gd name="connsiteY7" fmla="*/ 35125 h 72639"/>
                <a:gd name="connsiteX8" fmla="*/ 89008 w 104061"/>
                <a:gd name="connsiteY8" fmla="*/ 31183 h 72639"/>
                <a:gd name="connsiteX9" fmla="*/ 87096 w 104061"/>
                <a:gd name="connsiteY9" fmla="*/ 29629 h 72639"/>
                <a:gd name="connsiteX10" fmla="*/ 87096 w 104061"/>
                <a:gd name="connsiteY10" fmla="*/ 27240 h 72639"/>
                <a:gd name="connsiteX11" fmla="*/ 90441 w 104061"/>
                <a:gd name="connsiteY11" fmla="*/ 17801 h 72639"/>
                <a:gd name="connsiteX12" fmla="*/ 69892 w 104061"/>
                <a:gd name="connsiteY12" fmla="*/ 7168 h 72639"/>
                <a:gd name="connsiteX13" fmla="*/ 37515 w 104061"/>
                <a:gd name="connsiteY13" fmla="*/ 18279 h 72639"/>
                <a:gd name="connsiteX14" fmla="*/ 34050 w 104061"/>
                <a:gd name="connsiteY14" fmla="*/ 16965 h 72639"/>
                <a:gd name="connsiteX15" fmla="*/ 23895 w 104061"/>
                <a:gd name="connsiteY15" fmla="*/ 0 h 72639"/>
                <a:gd name="connsiteX16" fmla="*/ 0 w 104061"/>
                <a:gd name="connsiteY16" fmla="*/ 13023 h 72639"/>
                <a:gd name="connsiteX17" fmla="*/ 6810 w 104061"/>
                <a:gd name="connsiteY17" fmla="*/ 34408 h 72639"/>
                <a:gd name="connsiteX18" fmla="*/ 28435 w 104061"/>
                <a:gd name="connsiteY18" fmla="*/ 34408 h 72639"/>
                <a:gd name="connsiteX19" fmla="*/ 30944 w 104061"/>
                <a:gd name="connsiteY19" fmla="*/ 35842 h 72639"/>
                <a:gd name="connsiteX20" fmla="*/ 46834 w 104061"/>
                <a:gd name="connsiteY20" fmla="*/ 59737 h 72639"/>
                <a:gd name="connsiteX21" fmla="*/ 83990 w 104061"/>
                <a:gd name="connsiteY21" fmla="*/ 72640 h 7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061" h="72639">
                  <a:moveTo>
                    <a:pt x="81720" y="69056"/>
                  </a:moveTo>
                  <a:cubicBezTo>
                    <a:pt x="81131" y="68147"/>
                    <a:pt x="81131" y="66978"/>
                    <a:pt x="81720" y="66069"/>
                  </a:cubicBezTo>
                  <a:lnTo>
                    <a:pt x="91397" y="50657"/>
                  </a:lnTo>
                  <a:cubicBezTo>
                    <a:pt x="91809" y="49958"/>
                    <a:pt x="92509" y="49477"/>
                    <a:pt x="93309" y="49342"/>
                  </a:cubicBezTo>
                  <a:cubicBezTo>
                    <a:pt x="94036" y="49044"/>
                    <a:pt x="94851" y="49044"/>
                    <a:pt x="95579" y="49342"/>
                  </a:cubicBezTo>
                  <a:lnTo>
                    <a:pt x="99282" y="51732"/>
                  </a:lnTo>
                  <a:lnTo>
                    <a:pt x="101911" y="53524"/>
                  </a:lnTo>
                  <a:lnTo>
                    <a:pt x="104061" y="35125"/>
                  </a:lnTo>
                  <a:lnTo>
                    <a:pt x="89008" y="31183"/>
                  </a:lnTo>
                  <a:cubicBezTo>
                    <a:pt x="88202" y="30916"/>
                    <a:pt x="87522" y="30364"/>
                    <a:pt x="87096" y="29629"/>
                  </a:cubicBezTo>
                  <a:cubicBezTo>
                    <a:pt x="86790" y="28862"/>
                    <a:pt x="86790" y="28007"/>
                    <a:pt x="87096" y="27240"/>
                  </a:cubicBezTo>
                  <a:lnTo>
                    <a:pt x="90441" y="17801"/>
                  </a:lnTo>
                  <a:lnTo>
                    <a:pt x="69892" y="7168"/>
                  </a:lnTo>
                  <a:lnTo>
                    <a:pt x="37515" y="18279"/>
                  </a:lnTo>
                  <a:cubicBezTo>
                    <a:pt x="36195" y="18697"/>
                    <a:pt x="34761" y="18153"/>
                    <a:pt x="34050" y="16965"/>
                  </a:cubicBezTo>
                  <a:lnTo>
                    <a:pt x="23895" y="0"/>
                  </a:lnTo>
                  <a:lnTo>
                    <a:pt x="0" y="13023"/>
                  </a:lnTo>
                  <a:lnTo>
                    <a:pt x="6810" y="34408"/>
                  </a:lnTo>
                  <a:lnTo>
                    <a:pt x="28435" y="34408"/>
                  </a:lnTo>
                  <a:cubicBezTo>
                    <a:pt x="29462" y="34423"/>
                    <a:pt x="30409" y="34964"/>
                    <a:pt x="30944" y="35842"/>
                  </a:cubicBezTo>
                  <a:lnTo>
                    <a:pt x="46834" y="59737"/>
                  </a:lnTo>
                  <a:lnTo>
                    <a:pt x="83990" y="7264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91" name="Полилиния: фигура 2511">
              <a:extLst>
                <a:ext uri="{FF2B5EF4-FFF2-40B4-BE49-F238E27FC236}">
                  <a16:creationId xmlns:a16="http://schemas.microsoft.com/office/drawing/2014/main" id="{46DBB000-3782-473B-A134-6BD09E6CA31F}"/>
                </a:ext>
              </a:extLst>
            </p:cNvPr>
            <p:cNvSpPr/>
            <p:nvPr/>
          </p:nvSpPr>
          <p:spPr>
            <a:xfrm>
              <a:off x="5551199" y="3125963"/>
              <a:ext cx="2389" cy="4420"/>
            </a:xfrm>
            <a:custGeom>
              <a:avLst/>
              <a:gdLst>
                <a:gd name="connsiteX0" fmla="*/ 2390 w 2389"/>
                <a:gd name="connsiteY0" fmla="*/ 4420 h 4420"/>
                <a:gd name="connsiteX1" fmla="*/ 2390 w 2389"/>
                <a:gd name="connsiteY1" fmla="*/ 4420 h 4420"/>
                <a:gd name="connsiteX2" fmla="*/ 0 w 2389"/>
                <a:gd name="connsiteY2" fmla="*/ 0 h 4420"/>
                <a:gd name="connsiteX3" fmla="*/ 2390 w 2389"/>
                <a:gd name="connsiteY3" fmla="*/ 4420 h 4420"/>
              </a:gdLst>
              <a:ahLst/>
              <a:cxnLst>
                <a:cxn ang="0">
                  <a:pos x="connsiteX0" y="connsiteY0"/>
                </a:cxn>
                <a:cxn ang="0">
                  <a:pos x="connsiteX1" y="connsiteY1"/>
                </a:cxn>
                <a:cxn ang="0">
                  <a:pos x="connsiteX2" y="connsiteY2"/>
                </a:cxn>
                <a:cxn ang="0">
                  <a:pos x="connsiteX3" y="connsiteY3"/>
                </a:cxn>
              </a:cxnLst>
              <a:rect l="l" t="t" r="r" b="b"/>
              <a:pathLst>
                <a:path w="2389" h="4420">
                  <a:moveTo>
                    <a:pt x="2390" y="4420"/>
                  </a:moveTo>
                  <a:lnTo>
                    <a:pt x="2390" y="4420"/>
                  </a:lnTo>
                  <a:lnTo>
                    <a:pt x="0" y="0"/>
                  </a:lnTo>
                  <a:lnTo>
                    <a:pt x="2390" y="442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92" name="Полилиния: фигура 2512">
              <a:extLst>
                <a:ext uri="{FF2B5EF4-FFF2-40B4-BE49-F238E27FC236}">
                  <a16:creationId xmlns:a16="http://schemas.microsoft.com/office/drawing/2014/main" id="{5CD5E8E0-5C79-489A-BD3E-25B95C6F43E3}"/>
                </a:ext>
              </a:extLst>
            </p:cNvPr>
            <p:cNvSpPr/>
            <p:nvPr/>
          </p:nvSpPr>
          <p:spPr>
            <a:xfrm>
              <a:off x="5568762" y="3109356"/>
              <a:ext cx="2628" cy="1792"/>
            </a:xfrm>
            <a:custGeom>
              <a:avLst/>
              <a:gdLst>
                <a:gd name="connsiteX0" fmla="*/ 2628 w 2628"/>
                <a:gd name="connsiteY0" fmla="*/ 1792 h 1792"/>
                <a:gd name="connsiteX1" fmla="*/ 0 w 2628"/>
                <a:gd name="connsiteY1" fmla="*/ 0 h 1792"/>
                <a:gd name="connsiteX2" fmla="*/ 2628 w 2628"/>
                <a:gd name="connsiteY2" fmla="*/ 1792 h 1792"/>
              </a:gdLst>
              <a:ahLst/>
              <a:cxnLst>
                <a:cxn ang="0">
                  <a:pos x="connsiteX0" y="connsiteY0"/>
                </a:cxn>
                <a:cxn ang="0">
                  <a:pos x="connsiteX1" y="connsiteY1"/>
                </a:cxn>
                <a:cxn ang="0">
                  <a:pos x="connsiteX2" y="connsiteY2"/>
                </a:cxn>
              </a:cxnLst>
              <a:rect l="l" t="t" r="r" b="b"/>
              <a:pathLst>
                <a:path w="2628" h="1792">
                  <a:moveTo>
                    <a:pt x="2628" y="1792"/>
                  </a:moveTo>
                  <a:lnTo>
                    <a:pt x="0" y="0"/>
                  </a:lnTo>
                  <a:lnTo>
                    <a:pt x="2628" y="17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93" name="Полилиния: фигура 2513">
              <a:extLst>
                <a:ext uri="{FF2B5EF4-FFF2-40B4-BE49-F238E27FC236}">
                  <a16:creationId xmlns:a16="http://schemas.microsoft.com/office/drawing/2014/main" id="{A011304A-AF82-4BD8-9796-69AFE1385162}"/>
                </a:ext>
              </a:extLst>
            </p:cNvPr>
            <p:cNvSpPr/>
            <p:nvPr/>
          </p:nvSpPr>
          <p:spPr>
            <a:xfrm>
              <a:off x="5516433" y="3117480"/>
              <a:ext cx="37156" cy="12903"/>
            </a:xfrm>
            <a:custGeom>
              <a:avLst/>
              <a:gdLst>
                <a:gd name="connsiteX0" fmla="*/ 0 w 37156"/>
                <a:gd name="connsiteY0" fmla="*/ 0 h 12903"/>
                <a:gd name="connsiteX1" fmla="*/ 37156 w 37156"/>
                <a:gd name="connsiteY1" fmla="*/ 12903 h 12903"/>
                <a:gd name="connsiteX2" fmla="*/ 37156 w 37156"/>
                <a:gd name="connsiteY2" fmla="*/ 12903 h 12903"/>
                <a:gd name="connsiteX3" fmla="*/ 0 w 37156"/>
                <a:gd name="connsiteY3" fmla="*/ 0 h 12903"/>
              </a:gdLst>
              <a:ahLst/>
              <a:cxnLst>
                <a:cxn ang="0">
                  <a:pos x="connsiteX0" y="connsiteY0"/>
                </a:cxn>
                <a:cxn ang="0">
                  <a:pos x="connsiteX1" y="connsiteY1"/>
                </a:cxn>
                <a:cxn ang="0">
                  <a:pos x="connsiteX2" y="connsiteY2"/>
                </a:cxn>
                <a:cxn ang="0">
                  <a:pos x="connsiteX3" y="connsiteY3"/>
                </a:cxn>
              </a:cxnLst>
              <a:rect l="l" t="t" r="r" b="b"/>
              <a:pathLst>
                <a:path w="37156" h="12903">
                  <a:moveTo>
                    <a:pt x="0" y="0"/>
                  </a:moveTo>
                  <a:lnTo>
                    <a:pt x="37156" y="12903"/>
                  </a:lnTo>
                  <a:lnTo>
                    <a:pt x="37156" y="1290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94" name="Полилиния: фигура 2514">
              <a:extLst>
                <a:ext uri="{FF2B5EF4-FFF2-40B4-BE49-F238E27FC236}">
                  <a16:creationId xmlns:a16="http://schemas.microsoft.com/office/drawing/2014/main" id="{0716E8AD-63A4-41D0-B7E4-EBC5EED90C46}"/>
                </a:ext>
              </a:extLst>
            </p:cNvPr>
            <p:cNvSpPr/>
            <p:nvPr/>
          </p:nvSpPr>
          <p:spPr>
            <a:xfrm>
              <a:off x="5469480" y="3070407"/>
              <a:ext cx="6810" cy="21385"/>
            </a:xfrm>
            <a:custGeom>
              <a:avLst/>
              <a:gdLst>
                <a:gd name="connsiteX0" fmla="*/ 0 w 6810"/>
                <a:gd name="connsiteY0" fmla="*/ 0 h 21385"/>
                <a:gd name="connsiteX1" fmla="*/ 6810 w 6810"/>
                <a:gd name="connsiteY1" fmla="*/ 21386 h 21385"/>
                <a:gd name="connsiteX2" fmla="*/ 0 w 6810"/>
                <a:gd name="connsiteY2" fmla="*/ 0 h 21385"/>
                <a:gd name="connsiteX3" fmla="*/ 0 w 6810"/>
                <a:gd name="connsiteY3" fmla="*/ 0 h 21385"/>
              </a:gdLst>
              <a:ahLst/>
              <a:cxnLst>
                <a:cxn ang="0">
                  <a:pos x="connsiteX0" y="connsiteY0"/>
                </a:cxn>
                <a:cxn ang="0">
                  <a:pos x="connsiteX1" y="connsiteY1"/>
                </a:cxn>
                <a:cxn ang="0">
                  <a:pos x="connsiteX2" y="connsiteY2"/>
                </a:cxn>
                <a:cxn ang="0">
                  <a:pos x="connsiteX3" y="connsiteY3"/>
                </a:cxn>
              </a:cxnLst>
              <a:rect l="l" t="t" r="r" b="b"/>
              <a:pathLst>
                <a:path w="6810" h="21385">
                  <a:moveTo>
                    <a:pt x="0" y="0"/>
                  </a:moveTo>
                  <a:lnTo>
                    <a:pt x="6810" y="21386"/>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95" name="Полилиния: фигура 2515">
              <a:extLst>
                <a:ext uri="{FF2B5EF4-FFF2-40B4-BE49-F238E27FC236}">
                  <a16:creationId xmlns:a16="http://schemas.microsoft.com/office/drawing/2014/main" id="{AF024903-CB1A-43DA-B437-217E66702897}"/>
                </a:ext>
              </a:extLst>
            </p:cNvPr>
            <p:cNvSpPr/>
            <p:nvPr/>
          </p:nvSpPr>
          <p:spPr>
            <a:xfrm>
              <a:off x="5553589" y="3130383"/>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96" name="Полилиния: фигура 2516">
              <a:extLst>
                <a:ext uri="{FF2B5EF4-FFF2-40B4-BE49-F238E27FC236}">
                  <a16:creationId xmlns:a16="http://schemas.microsoft.com/office/drawing/2014/main" id="{500966C6-2F80-46AE-92BD-6B59375F2221}"/>
                </a:ext>
              </a:extLst>
            </p:cNvPr>
            <p:cNvSpPr/>
            <p:nvPr/>
          </p:nvSpPr>
          <p:spPr>
            <a:xfrm>
              <a:off x="5498512" y="2969094"/>
              <a:ext cx="95698" cy="100955"/>
            </a:xfrm>
            <a:custGeom>
              <a:avLst/>
              <a:gdLst>
                <a:gd name="connsiteX0" fmla="*/ 65591 w 95698"/>
                <a:gd name="connsiteY0" fmla="*/ 74193 h 100955"/>
                <a:gd name="connsiteX1" fmla="*/ 65591 w 95698"/>
                <a:gd name="connsiteY1" fmla="*/ 71684 h 100955"/>
                <a:gd name="connsiteX2" fmla="*/ 67742 w 95698"/>
                <a:gd name="connsiteY2" fmla="*/ 70131 h 100955"/>
                <a:gd name="connsiteX3" fmla="*/ 86738 w 95698"/>
                <a:gd name="connsiteY3" fmla="*/ 66666 h 100955"/>
                <a:gd name="connsiteX4" fmla="*/ 91158 w 95698"/>
                <a:gd name="connsiteY4" fmla="*/ 56750 h 100955"/>
                <a:gd name="connsiteX5" fmla="*/ 84348 w 95698"/>
                <a:gd name="connsiteY5" fmla="*/ 44803 h 100955"/>
                <a:gd name="connsiteX6" fmla="*/ 84348 w 95698"/>
                <a:gd name="connsiteY6" fmla="*/ 41457 h 100955"/>
                <a:gd name="connsiteX7" fmla="*/ 95698 w 95698"/>
                <a:gd name="connsiteY7" fmla="*/ 25806 h 100955"/>
                <a:gd name="connsiteX8" fmla="*/ 95698 w 95698"/>
                <a:gd name="connsiteY8" fmla="*/ 0 h 100955"/>
                <a:gd name="connsiteX9" fmla="*/ 86738 w 95698"/>
                <a:gd name="connsiteY9" fmla="*/ 956 h 100955"/>
                <a:gd name="connsiteX10" fmla="*/ 56391 w 95698"/>
                <a:gd name="connsiteY10" fmla="*/ 20669 h 100955"/>
                <a:gd name="connsiteX11" fmla="*/ 59617 w 95698"/>
                <a:gd name="connsiteY11" fmla="*/ 41577 h 100955"/>
                <a:gd name="connsiteX12" fmla="*/ 58064 w 95698"/>
                <a:gd name="connsiteY12" fmla="*/ 44683 h 100955"/>
                <a:gd name="connsiteX13" fmla="*/ 43727 w 95698"/>
                <a:gd name="connsiteY13" fmla="*/ 52090 h 100955"/>
                <a:gd name="connsiteX14" fmla="*/ 41218 w 95698"/>
                <a:gd name="connsiteY14" fmla="*/ 52090 h 100955"/>
                <a:gd name="connsiteX15" fmla="*/ 39546 w 95698"/>
                <a:gd name="connsiteY15" fmla="*/ 50298 h 100955"/>
                <a:gd name="connsiteX16" fmla="*/ 32258 w 95698"/>
                <a:gd name="connsiteY16" fmla="*/ 28913 h 100955"/>
                <a:gd name="connsiteX17" fmla="*/ 18041 w 95698"/>
                <a:gd name="connsiteY17" fmla="*/ 58423 h 100955"/>
                <a:gd name="connsiteX18" fmla="*/ 19235 w 95698"/>
                <a:gd name="connsiteY18" fmla="*/ 79450 h 100955"/>
                <a:gd name="connsiteX19" fmla="*/ 16892 w 95698"/>
                <a:gd name="connsiteY19" fmla="*/ 82550 h 100955"/>
                <a:gd name="connsiteX20" fmla="*/ 16846 w 95698"/>
                <a:gd name="connsiteY20" fmla="*/ 82556 h 100955"/>
                <a:gd name="connsiteX21" fmla="*/ 0 w 95698"/>
                <a:gd name="connsiteY21" fmla="*/ 85901 h 100955"/>
                <a:gd name="connsiteX22" fmla="*/ 8722 w 95698"/>
                <a:gd name="connsiteY22" fmla="*/ 100477 h 100955"/>
                <a:gd name="connsiteX23" fmla="*/ 40024 w 95698"/>
                <a:gd name="connsiteY23" fmla="*/ 89724 h 100955"/>
                <a:gd name="connsiteX24" fmla="*/ 41099 w 95698"/>
                <a:gd name="connsiteY24" fmla="*/ 89724 h 100955"/>
                <a:gd name="connsiteX25" fmla="*/ 42413 w 95698"/>
                <a:gd name="connsiteY25" fmla="*/ 89724 h 100955"/>
                <a:gd name="connsiteX26" fmla="*/ 63799 w 95698"/>
                <a:gd name="connsiteY26" fmla="*/ 100955 h 100955"/>
                <a:gd name="connsiteX27" fmla="*/ 71565 w 95698"/>
                <a:gd name="connsiteY27" fmla="*/ 89008 h 10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698" h="100955">
                  <a:moveTo>
                    <a:pt x="65591" y="74193"/>
                  </a:moveTo>
                  <a:cubicBezTo>
                    <a:pt x="65238" y="73394"/>
                    <a:pt x="65238" y="72483"/>
                    <a:pt x="65591" y="71684"/>
                  </a:cubicBezTo>
                  <a:cubicBezTo>
                    <a:pt x="66011" y="70846"/>
                    <a:pt x="66814" y="70266"/>
                    <a:pt x="67742" y="70131"/>
                  </a:cubicBezTo>
                  <a:lnTo>
                    <a:pt x="86738" y="66666"/>
                  </a:lnTo>
                  <a:lnTo>
                    <a:pt x="91158" y="56750"/>
                  </a:lnTo>
                  <a:lnTo>
                    <a:pt x="84348" y="44803"/>
                  </a:lnTo>
                  <a:cubicBezTo>
                    <a:pt x="83697" y="43783"/>
                    <a:pt x="83697" y="42477"/>
                    <a:pt x="84348" y="41457"/>
                  </a:cubicBezTo>
                  <a:lnTo>
                    <a:pt x="95698" y="25806"/>
                  </a:lnTo>
                  <a:lnTo>
                    <a:pt x="95698" y="0"/>
                  </a:lnTo>
                  <a:lnTo>
                    <a:pt x="86738" y="956"/>
                  </a:lnTo>
                  <a:lnTo>
                    <a:pt x="56391" y="20669"/>
                  </a:lnTo>
                  <a:lnTo>
                    <a:pt x="59617" y="41577"/>
                  </a:lnTo>
                  <a:cubicBezTo>
                    <a:pt x="59857" y="42844"/>
                    <a:pt x="59222" y="44115"/>
                    <a:pt x="58064" y="44683"/>
                  </a:cubicBezTo>
                  <a:lnTo>
                    <a:pt x="43727" y="52090"/>
                  </a:lnTo>
                  <a:cubicBezTo>
                    <a:pt x="42928" y="52443"/>
                    <a:pt x="42017" y="52443"/>
                    <a:pt x="41218" y="52090"/>
                  </a:cubicBezTo>
                  <a:cubicBezTo>
                    <a:pt x="40411" y="51789"/>
                    <a:pt x="39791" y="51125"/>
                    <a:pt x="39546" y="50298"/>
                  </a:cubicBezTo>
                  <a:lnTo>
                    <a:pt x="32258" y="28913"/>
                  </a:lnTo>
                  <a:lnTo>
                    <a:pt x="18041" y="58423"/>
                  </a:lnTo>
                  <a:lnTo>
                    <a:pt x="19235" y="79450"/>
                  </a:lnTo>
                  <a:cubicBezTo>
                    <a:pt x="19444" y="80953"/>
                    <a:pt x="18395" y="82341"/>
                    <a:pt x="16892" y="82550"/>
                  </a:cubicBezTo>
                  <a:cubicBezTo>
                    <a:pt x="16877" y="82552"/>
                    <a:pt x="16861" y="82554"/>
                    <a:pt x="16846" y="82556"/>
                  </a:cubicBezTo>
                  <a:lnTo>
                    <a:pt x="0" y="85901"/>
                  </a:lnTo>
                  <a:lnTo>
                    <a:pt x="8722" y="100477"/>
                  </a:lnTo>
                  <a:lnTo>
                    <a:pt x="40024" y="89724"/>
                  </a:lnTo>
                  <a:lnTo>
                    <a:pt x="41099" y="89724"/>
                  </a:lnTo>
                  <a:cubicBezTo>
                    <a:pt x="41530" y="89613"/>
                    <a:pt x="41982" y="89613"/>
                    <a:pt x="42413" y="89724"/>
                  </a:cubicBezTo>
                  <a:lnTo>
                    <a:pt x="63799" y="100955"/>
                  </a:lnTo>
                  <a:lnTo>
                    <a:pt x="71565" y="890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97" name="Полилиния: фигура 2517">
              <a:extLst>
                <a:ext uri="{FF2B5EF4-FFF2-40B4-BE49-F238E27FC236}">
                  <a16:creationId xmlns:a16="http://schemas.microsoft.com/office/drawing/2014/main" id="{ECA07AC7-A2BB-4BF9-9D27-DD6FD33B5AD6}"/>
                </a:ext>
              </a:extLst>
            </p:cNvPr>
            <p:cNvSpPr/>
            <p:nvPr/>
          </p:nvSpPr>
          <p:spPr>
            <a:xfrm>
              <a:off x="5498631" y="3054637"/>
              <a:ext cx="8602" cy="14575"/>
            </a:xfrm>
            <a:custGeom>
              <a:avLst/>
              <a:gdLst>
                <a:gd name="connsiteX0" fmla="*/ 0 w 8602"/>
                <a:gd name="connsiteY0" fmla="*/ 0 h 14575"/>
                <a:gd name="connsiteX1" fmla="*/ 8602 w 8602"/>
                <a:gd name="connsiteY1" fmla="*/ 14576 h 14575"/>
                <a:gd name="connsiteX2" fmla="*/ 0 w 8602"/>
                <a:gd name="connsiteY2" fmla="*/ 0 h 14575"/>
                <a:gd name="connsiteX3" fmla="*/ 0 w 8602"/>
                <a:gd name="connsiteY3" fmla="*/ 0 h 14575"/>
              </a:gdLst>
              <a:ahLst/>
              <a:cxnLst>
                <a:cxn ang="0">
                  <a:pos x="connsiteX0" y="connsiteY0"/>
                </a:cxn>
                <a:cxn ang="0">
                  <a:pos x="connsiteX1" y="connsiteY1"/>
                </a:cxn>
                <a:cxn ang="0">
                  <a:pos x="connsiteX2" y="connsiteY2"/>
                </a:cxn>
                <a:cxn ang="0">
                  <a:pos x="connsiteX3" y="connsiteY3"/>
                </a:cxn>
              </a:cxnLst>
              <a:rect l="l" t="t" r="r" b="b"/>
              <a:pathLst>
                <a:path w="8602" h="14575">
                  <a:moveTo>
                    <a:pt x="0" y="0"/>
                  </a:moveTo>
                  <a:lnTo>
                    <a:pt x="8602" y="14576"/>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98" name="Полилиния: фигура 2518">
              <a:extLst>
                <a:ext uri="{FF2B5EF4-FFF2-40B4-BE49-F238E27FC236}">
                  <a16:creationId xmlns:a16="http://schemas.microsoft.com/office/drawing/2014/main" id="{303ED64F-EBF4-4869-90DB-87B35266DB8F}"/>
                </a:ext>
              </a:extLst>
            </p:cNvPr>
            <p:cNvSpPr/>
            <p:nvPr/>
          </p:nvSpPr>
          <p:spPr>
            <a:xfrm>
              <a:off x="5540925" y="3058579"/>
              <a:ext cx="21385" cy="11230"/>
            </a:xfrm>
            <a:custGeom>
              <a:avLst/>
              <a:gdLst>
                <a:gd name="connsiteX0" fmla="*/ 21386 w 21385"/>
                <a:gd name="connsiteY0" fmla="*/ 11230 h 11230"/>
                <a:gd name="connsiteX1" fmla="*/ 21386 w 21385"/>
                <a:gd name="connsiteY1" fmla="*/ 11230 h 11230"/>
                <a:gd name="connsiteX2" fmla="*/ 0 w 21385"/>
                <a:gd name="connsiteY2" fmla="*/ 0 h 11230"/>
                <a:gd name="connsiteX3" fmla="*/ 21386 w 21385"/>
                <a:gd name="connsiteY3" fmla="*/ 11230 h 11230"/>
              </a:gdLst>
              <a:ahLst/>
              <a:cxnLst>
                <a:cxn ang="0">
                  <a:pos x="connsiteX0" y="connsiteY0"/>
                </a:cxn>
                <a:cxn ang="0">
                  <a:pos x="connsiteX1" y="connsiteY1"/>
                </a:cxn>
                <a:cxn ang="0">
                  <a:pos x="connsiteX2" y="connsiteY2"/>
                </a:cxn>
                <a:cxn ang="0">
                  <a:pos x="connsiteX3" y="connsiteY3"/>
                </a:cxn>
              </a:cxnLst>
              <a:rect l="l" t="t" r="r" b="b"/>
              <a:pathLst>
                <a:path w="21385" h="11230">
                  <a:moveTo>
                    <a:pt x="21386" y="11230"/>
                  </a:moveTo>
                  <a:lnTo>
                    <a:pt x="21386" y="11230"/>
                  </a:lnTo>
                  <a:lnTo>
                    <a:pt x="0" y="0"/>
                  </a:lnTo>
                  <a:lnTo>
                    <a:pt x="21386" y="112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799" name="Полилиния: фигура 2519">
              <a:extLst>
                <a:ext uri="{FF2B5EF4-FFF2-40B4-BE49-F238E27FC236}">
                  <a16:creationId xmlns:a16="http://schemas.microsoft.com/office/drawing/2014/main" id="{7A1352B6-1F34-4920-843A-7E1A729745EC}"/>
                </a:ext>
              </a:extLst>
            </p:cNvPr>
            <p:cNvSpPr/>
            <p:nvPr/>
          </p:nvSpPr>
          <p:spPr>
            <a:xfrm>
              <a:off x="5665774" y="3153322"/>
              <a:ext cx="205614" cy="89007"/>
            </a:xfrm>
            <a:custGeom>
              <a:avLst/>
              <a:gdLst>
                <a:gd name="connsiteX0" fmla="*/ 203941 w 205614"/>
                <a:gd name="connsiteY0" fmla="*/ 34767 h 89007"/>
                <a:gd name="connsiteX1" fmla="*/ 195698 w 205614"/>
                <a:gd name="connsiteY1" fmla="*/ 27240 h 89007"/>
                <a:gd name="connsiteX2" fmla="*/ 194981 w 205614"/>
                <a:gd name="connsiteY2" fmla="*/ 23775 h 89007"/>
                <a:gd name="connsiteX3" fmla="*/ 199401 w 205614"/>
                <a:gd name="connsiteY3" fmla="*/ 14815 h 89007"/>
                <a:gd name="connsiteX4" fmla="*/ 195459 w 205614"/>
                <a:gd name="connsiteY4" fmla="*/ 8961 h 89007"/>
                <a:gd name="connsiteX5" fmla="*/ 194742 w 205614"/>
                <a:gd name="connsiteY5" fmla="*/ 7885 h 89007"/>
                <a:gd name="connsiteX6" fmla="*/ 177777 w 205614"/>
                <a:gd name="connsiteY6" fmla="*/ 14098 h 89007"/>
                <a:gd name="connsiteX7" fmla="*/ 175268 w 205614"/>
                <a:gd name="connsiteY7" fmla="*/ 14098 h 89007"/>
                <a:gd name="connsiteX8" fmla="*/ 149939 w 205614"/>
                <a:gd name="connsiteY8" fmla="*/ 0 h 89007"/>
                <a:gd name="connsiteX9" fmla="*/ 144683 w 205614"/>
                <a:gd name="connsiteY9" fmla="*/ 11947 h 89007"/>
                <a:gd name="connsiteX10" fmla="*/ 142891 w 205614"/>
                <a:gd name="connsiteY10" fmla="*/ 13620 h 89007"/>
                <a:gd name="connsiteX11" fmla="*/ 94982 w 205614"/>
                <a:gd name="connsiteY11" fmla="*/ 29510 h 89007"/>
                <a:gd name="connsiteX12" fmla="*/ 94982 w 205614"/>
                <a:gd name="connsiteY12" fmla="*/ 49820 h 89007"/>
                <a:gd name="connsiteX13" fmla="*/ 93668 w 205614"/>
                <a:gd name="connsiteY13" fmla="*/ 52210 h 89007"/>
                <a:gd name="connsiteX14" fmla="*/ 90919 w 205614"/>
                <a:gd name="connsiteY14" fmla="*/ 52210 h 89007"/>
                <a:gd name="connsiteX15" fmla="*/ 68339 w 205614"/>
                <a:gd name="connsiteY15" fmla="*/ 44205 h 89007"/>
                <a:gd name="connsiteX16" fmla="*/ 45400 w 205614"/>
                <a:gd name="connsiteY16" fmla="*/ 54599 h 89007"/>
                <a:gd name="connsiteX17" fmla="*/ 44205 w 205614"/>
                <a:gd name="connsiteY17" fmla="*/ 54599 h 89007"/>
                <a:gd name="connsiteX18" fmla="*/ 44205 w 205614"/>
                <a:gd name="connsiteY18" fmla="*/ 54599 h 89007"/>
                <a:gd name="connsiteX19" fmla="*/ 1076 w 205614"/>
                <a:gd name="connsiteY19" fmla="*/ 52568 h 89007"/>
                <a:gd name="connsiteX20" fmla="*/ 0 w 205614"/>
                <a:gd name="connsiteY20" fmla="*/ 68578 h 89007"/>
                <a:gd name="connsiteX21" fmla="*/ 27598 w 205614"/>
                <a:gd name="connsiteY21" fmla="*/ 75029 h 89007"/>
                <a:gd name="connsiteX22" fmla="*/ 27598 w 205614"/>
                <a:gd name="connsiteY22" fmla="*/ 75029 h 89007"/>
                <a:gd name="connsiteX23" fmla="*/ 40621 w 205614"/>
                <a:gd name="connsiteY23" fmla="*/ 78375 h 89007"/>
                <a:gd name="connsiteX24" fmla="*/ 44683 w 205614"/>
                <a:gd name="connsiteY24" fmla="*/ 71923 h 89007"/>
                <a:gd name="connsiteX25" fmla="*/ 46595 w 205614"/>
                <a:gd name="connsiteY25" fmla="*/ 70609 h 89007"/>
                <a:gd name="connsiteX26" fmla="*/ 70490 w 205614"/>
                <a:gd name="connsiteY26" fmla="*/ 65710 h 89007"/>
                <a:gd name="connsiteX27" fmla="*/ 73835 w 205614"/>
                <a:gd name="connsiteY27" fmla="*/ 67502 h 89007"/>
                <a:gd name="connsiteX28" fmla="*/ 78614 w 205614"/>
                <a:gd name="connsiteY28" fmla="*/ 79450 h 89007"/>
                <a:gd name="connsiteX29" fmla="*/ 108960 w 205614"/>
                <a:gd name="connsiteY29" fmla="*/ 81720 h 89007"/>
                <a:gd name="connsiteX30" fmla="*/ 120907 w 205614"/>
                <a:gd name="connsiteY30" fmla="*/ 82676 h 89007"/>
                <a:gd name="connsiteX31" fmla="*/ 122341 w 205614"/>
                <a:gd name="connsiteY31" fmla="*/ 82676 h 89007"/>
                <a:gd name="connsiteX32" fmla="*/ 131540 w 205614"/>
                <a:gd name="connsiteY32" fmla="*/ 89008 h 89007"/>
                <a:gd name="connsiteX33" fmla="*/ 140620 w 205614"/>
                <a:gd name="connsiteY33" fmla="*/ 78853 h 89007"/>
                <a:gd name="connsiteX34" fmla="*/ 143846 w 205614"/>
                <a:gd name="connsiteY34" fmla="*/ 78016 h 89007"/>
                <a:gd name="connsiteX35" fmla="*/ 155793 w 205614"/>
                <a:gd name="connsiteY35" fmla="*/ 81839 h 89007"/>
                <a:gd name="connsiteX36" fmla="*/ 160572 w 205614"/>
                <a:gd name="connsiteY36" fmla="*/ 71803 h 89007"/>
                <a:gd name="connsiteX37" fmla="*/ 163201 w 205614"/>
                <a:gd name="connsiteY37" fmla="*/ 70131 h 89007"/>
                <a:gd name="connsiteX38" fmla="*/ 182197 w 205614"/>
                <a:gd name="connsiteY38" fmla="*/ 70131 h 89007"/>
                <a:gd name="connsiteX39" fmla="*/ 190202 w 205614"/>
                <a:gd name="connsiteY39" fmla="*/ 48506 h 89007"/>
                <a:gd name="connsiteX40" fmla="*/ 193308 w 205614"/>
                <a:gd name="connsiteY40" fmla="*/ 46595 h 89007"/>
                <a:gd name="connsiteX41" fmla="*/ 203941 w 205614"/>
                <a:gd name="connsiteY41" fmla="*/ 47670 h 89007"/>
                <a:gd name="connsiteX42" fmla="*/ 205614 w 205614"/>
                <a:gd name="connsiteY42" fmla="*/ 34886 h 8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5614" h="89007">
                  <a:moveTo>
                    <a:pt x="203941" y="34767"/>
                  </a:moveTo>
                  <a:lnTo>
                    <a:pt x="195698" y="27240"/>
                  </a:lnTo>
                  <a:cubicBezTo>
                    <a:pt x="194648" y="26413"/>
                    <a:pt x="194346" y="24951"/>
                    <a:pt x="194981" y="23775"/>
                  </a:cubicBezTo>
                  <a:lnTo>
                    <a:pt x="199401" y="14815"/>
                  </a:lnTo>
                  <a:lnTo>
                    <a:pt x="195459" y="8961"/>
                  </a:lnTo>
                  <a:lnTo>
                    <a:pt x="194742" y="7885"/>
                  </a:lnTo>
                  <a:lnTo>
                    <a:pt x="177777" y="14098"/>
                  </a:lnTo>
                  <a:cubicBezTo>
                    <a:pt x="176989" y="14502"/>
                    <a:pt x="176055" y="14502"/>
                    <a:pt x="175268" y="14098"/>
                  </a:cubicBezTo>
                  <a:lnTo>
                    <a:pt x="149939" y="0"/>
                  </a:lnTo>
                  <a:lnTo>
                    <a:pt x="144683" y="11947"/>
                  </a:lnTo>
                  <a:cubicBezTo>
                    <a:pt x="144340" y="12727"/>
                    <a:pt x="143692" y="13332"/>
                    <a:pt x="142891" y="13620"/>
                  </a:cubicBezTo>
                  <a:lnTo>
                    <a:pt x="94982" y="29510"/>
                  </a:lnTo>
                  <a:lnTo>
                    <a:pt x="94982" y="49820"/>
                  </a:lnTo>
                  <a:cubicBezTo>
                    <a:pt x="94975" y="50788"/>
                    <a:pt x="94480" y="51686"/>
                    <a:pt x="93668" y="52210"/>
                  </a:cubicBezTo>
                  <a:cubicBezTo>
                    <a:pt x="92786" y="52562"/>
                    <a:pt x="91802" y="52562"/>
                    <a:pt x="90919" y="52210"/>
                  </a:cubicBezTo>
                  <a:lnTo>
                    <a:pt x="68339" y="44205"/>
                  </a:lnTo>
                  <a:lnTo>
                    <a:pt x="45400" y="54599"/>
                  </a:lnTo>
                  <a:lnTo>
                    <a:pt x="44205" y="54599"/>
                  </a:lnTo>
                  <a:lnTo>
                    <a:pt x="44205" y="54599"/>
                  </a:lnTo>
                  <a:lnTo>
                    <a:pt x="1076" y="52568"/>
                  </a:lnTo>
                  <a:lnTo>
                    <a:pt x="0" y="68578"/>
                  </a:lnTo>
                  <a:lnTo>
                    <a:pt x="27598" y="75029"/>
                  </a:lnTo>
                  <a:lnTo>
                    <a:pt x="27598" y="75029"/>
                  </a:lnTo>
                  <a:lnTo>
                    <a:pt x="40621" y="78375"/>
                  </a:lnTo>
                  <a:lnTo>
                    <a:pt x="44683" y="71923"/>
                  </a:lnTo>
                  <a:cubicBezTo>
                    <a:pt x="45068" y="71199"/>
                    <a:pt x="45781" y="70708"/>
                    <a:pt x="46595" y="70609"/>
                  </a:cubicBezTo>
                  <a:lnTo>
                    <a:pt x="70490" y="65710"/>
                  </a:lnTo>
                  <a:cubicBezTo>
                    <a:pt x="71890" y="65432"/>
                    <a:pt x="73291" y="66182"/>
                    <a:pt x="73835" y="67502"/>
                  </a:cubicBezTo>
                  <a:lnTo>
                    <a:pt x="78614" y="79450"/>
                  </a:lnTo>
                  <a:lnTo>
                    <a:pt x="108960" y="81720"/>
                  </a:lnTo>
                  <a:lnTo>
                    <a:pt x="120907" y="82676"/>
                  </a:lnTo>
                  <a:cubicBezTo>
                    <a:pt x="121380" y="82572"/>
                    <a:pt x="121869" y="82572"/>
                    <a:pt x="122341" y="82676"/>
                  </a:cubicBezTo>
                  <a:lnTo>
                    <a:pt x="131540" y="89008"/>
                  </a:lnTo>
                  <a:lnTo>
                    <a:pt x="140620" y="78853"/>
                  </a:lnTo>
                  <a:cubicBezTo>
                    <a:pt x="141457" y="77997"/>
                    <a:pt x="142699" y="77675"/>
                    <a:pt x="143846" y="78016"/>
                  </a:cubicBezTo>
                  <a:lnTo>
                    <a:pt x="155793" y="81839"/>
                  </a:lnTo>
                  <a:lnTo>
                    <a:pt x="160572" y="71803"/>
                  </a:lnTo>
                  <a:cubicBezTo>
                    <a:pt x="161065" y="70797"/>
                    <a:pt x="162080" y="70151"/>
                    <a:pt x="163201" y="70131"/>
                  </a:cubicBezTo>
                  <a:lnTo>
                    <a:pt x="182197" y="70131"/>
                  </a:lnTo>
                  <a:lnTo>
                    <a:pt x="190202" y="48506"/>
                  </a:lnTo>
                  <a:cubicBezTo>
                    <a:pt x="190715" y="47264"/>
                    <a:pt x="191968" y="46493"/>
                    <a:pt x="193308" y="46595"/>
                  </a:cubicBezTo>
                  <a:lnTo>
                    <a:pt x="203941" y="47670"/>
                  </a:lnTo>
                  <a:lnTo>
                    <a:pt x="205614" y="3488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00" name="Полилиния: фигура 2520">
              <a:extLst>
                <a:ext uri="{FF2B5EF4-FFF2-40B4-BE49-F238E27FC236}">
                  <a16:creationId xmlns:a16="http://schemas.microsoft.com/office/drawing/2014/main" id="{0EA10471-B85E-48BB-B31F-33D46E76FBAC}"/>
                </a:ext>
              </a:extLst>
            </p:cNvPr>
            <p:cNvSpPr/>
            <p:nvPr/>
          </p:nvSpPr>
          <p:spPr>
            <a:xfrm>
              <a:off x="5664938" y="3206965"/>
              <a:ext cx="1075" cy="16009"/>
            </a:xfrm>
            <a:custGeom>
              <a:avLst/>
              <a:gdLst>
                <a:gd name="connsiteX0" fmla="*/ 1075 w 1075"/>
                <a:gd name="connsiteY0" fmla="*/ 0 h 16009"/>
                <a:gd name="connsiteX1" fmla="*/ 0 w 1075"/>
                <a:gd name="connsiteY1" fmla="*/ 16009 h 16009"/>
                <a:gd name="connsiteX2" fmla="*/ 1075 w 1075"/>
                <a:gd name="connsiteY2" fmla="*/ 0 h 16009"/>
                <a:gd name="connsiteX3" fmla="*/ 1075 w 1075"/>
                <a:gd name="connsiteY3" fmla="*/ 0 h 16009"/>
              </a:gdLst>
              <a:ahLst/>
              <a:cxnLst>
                <a:cxn ang="0">
                  <a:pos x="connsiteX0" y="connsiteY0"/>
                </a:cxn>
                <a:cxn ang="0">
                  <a:pos x="connsiteX1" y="connsiteY1"/>
                </a:cxn>
                <a:cxn ang="0">
                  <a:pos x="connsiteX2" y="connsiteY2"/>
                </a:cxn>
                <a:cxn ang="0">
                  <a:pos x="connsiteX3" y="connsiteY3"/>
                </a:cxn>
              </a:cxnLst>
              <a:rect l="l" t="t" r="r" b="b"/>
              <a:pathLst>
                <a:path w="1075" h="16009">
                  <a:moveTo>
                    <a:pt x="1075" y="0"/>
                  </a:moveTo>
                  <a:lnTo>
                    <a:pt x="0" y="16009"/>
                  </a:lnTo>
                  <a:lnTo>
                    <a:pt x="1075" y="0"/>
                  </a:lnTo>
                  <a:lnTo>
                    <a:pt x="10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01" name="Полилиния: фигура 2521">
              <a:extLst>
                <a:ext uri="{FF2B5EF4-FFF2-40B4-BE49-F238E27FC236}">
                  <a16:creationId xmlns:a16="http://schemas.microsoft.com/office/drawing/2014/main" id="{CEB2212A-F574-41B8-9E7F-655251F04A57}"/>
                </a:ext>
              </a:extLst>
            </p:cNvPr>
            <p:cNvSpPr/>
            <p:nvPr/>
          </p:nvSpPr>
          <p:spPr>
            <a:xfrm>
              <a:off x="5664938" y="3222975"/>
              <a:ext cx="27598" cy="6451"/>
            </a:xfrm>
            <a:custGeom>
              <a:avLst/>
              <a:gdLst>
                <a:gd name="connsiteX0" fmla="*/ 27598 w 27598"/>
                <a:gd name="connsiteY0" fmla="*/ 6451 h 6451"/>
                <a:gd name="connsiteX1" fmla="*/ 0 w 27598"/>
                <a:gd name="connsiteY1" fmla="*/ 0 h 6451"/>
                <a:gd name="connsiteX2" fmla="*/ 26882 w 27598"/>
                <a:gd name="connsiteY2" fmla="*/ 6451 h 6451"/>
              </a:gdLst>
              <a:ahLst/>
              <a:cxnLst>
                <a:cxn ang="0">
                  <a:pos x="connsiteX0" y="connsiteY0"/>
                </a:cxn>
                <a:cxn ang="0">
                  <a:pos x="connsiteX1" y="connsiteY1"/>
                </a:cxn>
                <a:cxn ang="0">
                  <a:pos x="connsiteX2" y="connsiteY2"/>
                </a:cxn>
              </a:cxnLst>
              <a:rect l="l" t="t" r="r" b="b"/>
              <a:pathLst>
                <a:path w="27598" h="6451">
                  <a:moveTo>
                    <a:pt x="27598" y="6451"/>
                  </a:moveTo>
                  <a:lnTo>
                    <a:pt x="0" y="0"/>
                  </a:lnTo>
                  <a:lnTo>
                    <a:pt x="26882" y="64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02" name="Полилиния: фигура 2522">
              <a:extLst>
                <a:ext uri="{FF2B5EF4-FFF2-40B4-BE49-F238E27FC236}">
                  <a16:creationId xmlns:a16="http://schemas.microsoft.com/office/drawing/2014/main" id="{CF75350A-8784-4C3D-A6E1-49DF4694E709}"/>
                </a:ext>
              </a:extLst>
            </p:cNvPr>
            <p:cNvSpPr/>
            <p:nvPr/>
          </p:nvSpPr>
          <p:spPr>
            <a:xfrm>
              <a:off x="5589789" y="3226440"/>
              <a:ext cx="313259" cy="312303"/>
            </a:xfrm>
            <a:custGeom>
              <a:avLst/>
              <a:gdLst>
                <a:gd name="connsiteX0" fmla="*/ 151014 w 313259"/>
                <a:gd name="connsiteY0" fmla="*/ 12784 h 312303"/>
                <a:gd name="connsiteX1" fmla="*/ 148386 w 313259"/>
                <a:gd name="connsiteY1" fmla="*/ 10992 h 312303"/>
                <a:gd name="connsiteX2" fmla="*/ 143846 w 313259"/>
                <a:gd name="connsiteY2" fmla="*/ 0 h 312303"/>
                <a:gd name="connsiteX3" fmla="*/ 124133 w 313259"/>
                <a:gd name="connsiteY3" fmla="*/ 4182 h 312303"/>
                <a:gd name="connsiteX4" fmla="*/ 119712 w 313259"/>
                <a:gd name="connsiteY4" fmla="*/ 11350 h 312303"/>
                <a:gd name="connsiteX5" fmla="*/ 116487 w 313259"/>
                <a:gd name="connsiteY5" fmla="*/ 12664 h 312303"/>
                <a:gd name="connsiteX6" fmla="*/ 103225 w 313259"/>
                <a:gd name="connsiteY6" fmla="*/ 9319 h 312303"/>
                <a:gd name="connsiteX7" fmla="*/ 87335 w 313259"/>
                <a:gd name="connsiteY7" fmla="*/ 29749 h 312303"/>
                <a:gd name="connsiteX8" fmla="*/ 83751 w 313259"/>
                <a:gd name="connsiteY8" fmla="*/ 30705 h 312303"/>
                <a:gd name="connsiteX9" fmla="*/ 70250 w 313259"/>
                <a:gd name="connsiteY9" fmla="*/ 24850 h 312303"/>
                <a:gd name="connsiteX10" fmla="*/ 61170 w 313259"/>
                <a:gd name="connsiteY10" fmla="*/ 43847 h 312303"/>
                <a:gd name="connsiteX11" fmla="*/ 58781 w 313259"/>
                <a:gd name="connsiteY11" fmla="*/ 45520 h 312303"/>
                <a:gd name="connsiteX12" fmla="*/ 58781 w 313259"/>
                <a:gd name="connsiteY12" fmla="*/ 45520 h 312303"/>
                <a:gd name="connsiteX13" fmla="*/ 57586 w 313259"/>
                <a:gd name="connsiteY13" fmla="*/ 45520 h 312303"/>
                <a:gd name="connsiteX14" fmla="*/ 57586 w 313259"/>
                <a:gd name="connsiteY14" fmla="*/ 45520 h 312303"/>
                <a:gd name="connsiteX15" fmla="*/ 56391 w 313259"/>
                <a:gd name="connsiteY15" fmla="*/ 44564 h 312303"/>
                <a:gd name="connsiteX16" fmla="*/ 42413 w 313259"/>
                <a:gd name="connsiteY16" fmla="*/ 24731 h 312303"/>
                <a:gd name="connsiteX17" fmla="*/ 34886 w 313259"/>
                <a:gd name="connsiteY17" fmla="*/ 27121 h 312303"/>
                <a:gd name="connsiteX18" fmla="*/ 30346 w 313259"/>
                <a:gd name="connsiteY18" fmla="*/ 41218 h 312303"/>
                <a:gd name="connsiteX19" fmla="*/ 27001 w 313259"/>
                <a:gd name="connsiteY19" fmla="*/ 43250 h 312303"/>
                <a:gd name="connsiteX20" fmla="*/ 5735 w 313259"/>
                <a:gd name="connsiteY20" fmla="*/ 39785 h 312303"/>
                <a:gd name="connsiteX21" fmla="*/ 1792 w 313259"/>
                <a:gd name="connsiteY21" fmla="*/ 43130 h 312303"/>
                <a:gd name="connsiteX22" fmla="*/ 9916 w 313259"/>
                <a:gd name="connsiteY22" fmla="*/ 53763 h 312303"/>
                <a:gd name="connsiteX23" fmla="*/ 9916 w 313259"/>
                <a:gd name="connsiteY23" fmla="*/ 57347 h 312303"/>
                <a:gd name="connsiteX24" fmla="*/ 0 w 313259"/>
                <a:gd name="connsiteY24" fmla="*/ 70728 h 312303"/>
                <a:gd name="connsiteX25" fmla="*/ 8961 w 313259"/>
                <a:gd name="connsiteY25" fmla="*/ 75507 h 312303"/>
                <a:gd name="connsiteX26" fmla="*/ 10514 w 313259"/>
                <a:gd name="connsiteY26" fmla="*/ 77538 h 312303"/>
                <a:gd name="connsiteX27" fmla="*/ 9917 w 313259"/>
                <a:gd name="connsiteY27" fmla="*/ 80047 h 312303"/>
                <a:gd name="connsiteX28" fmla="*/ 2150 w 313259"/>
                <a:gd name="connsiteY28" fmla="*/ 89844 h 312303"/>
                <a:gd name="connsiteX29" fmla="*/ 22341 w 313259"/>
                <a:gd name="connsiteY29" fmla="*/ 102867 h 312303"/>
                <a:gd name="connsiteX30" fmla="*/ 49701 w 313259"/>
                <a:gd name="connsiteY30" fmla="*/ 83512 h 312303"/>
                <a:gd name="connsiteX31" fmla="*/ 52568 w 313259"/>
                <a:gd name="connsiteY31" fmla="*/ 83512 h 312303"/>
                <a:gd name="connsiteX32" fmla="*/ 88410 w 313259"/>
                <a:gd name="connsiteY32" fmla="*/ 98446 h 312303"/>
                <a:gd name="connsiteX33" fmla="*/ 90202 w 313259"/>
                <a:gd name="connsiteY33" fmla="*/ 100477 h 312303"/>
                <a:gd name="connsiteX34" fmla="*/ 100836 w 313259"/>
                <a:gd name="connsiteY34" fmla="*/ 138589 h 312303"/>
                <a:gd name="connsiteX35" fmla="*/ 117920 w 313259"/>
                <a:gd name="connsiteY35" fmla="*/ 150537 h 312303"/>
                <a:gd name="connsiteX36" fmla="*/ 168935 w 313259"/>
                <a:gd name="connsiteY36" fmla="*/ 199162 h 312303"/>
                <a:gd name="connsiteX37" fmla="*/ 183153 w 313259"/>
                <a:gd name="connsiteY37" fmla="*/ 200715 h 312303"/>
                <a:gd name="connsiteX38" fmla="*/ 184945 w 313259"/>
                <a:gd name="connsiteY38" fmla="*/ 201671 h 312303"/>
                <a:gd name="connsiteX39" fmla="*/ 196295 w 313259"/>
                <a:gd name="connsiteY39" fmla="*/ 213619 h 312303"/>
                <a:gd name="connsiteX40" fmla="*/ 214335 w 313259"/>
                <a:gd name="connsiteY40" fmla="*/ 216128 h 312303"/>
                <a:gd name="connsiteX41" fmla="*/ 216605 w 313259"/>
                <a:gd name="connsiteY41" fmla="*/ 217681 h 312303"/>
                <a:gd name="connsiteX42" fmla="*/ 224013 w 313259"/>
                <a:gd name="connsiteY42" fmla="*/ 231301 h 312303"/>
                <a:gd name="connsiteX43" fmla="*/ 240500 w 313259"/>
                <a:gd name="connsiteY43" fmla="*/ 241695 h 312303"/>
                <a:gd name="connsiteX44" fmla="*/ 241695 w 313259"/>
                <a:gd name="connsiteY44" fmla="*/ 243129 h 312303"/>
                <a:gd name="connsiteX45" fmla="*/ 255434 w 313259"/>
                <a:gd name="connsiteY45" fmla="*/ 280165 h 312303"/>
                <a:gd name="connsiteX46" fmla="*/ 255434 w 313259"/>
                <a:gd name="connsiteY46" fmla="*/ 282555 h 312303"/>
                <a:gd name="connsiteX47" fmla="*/ 242651 w 313259"/>
                <a:gd name="connsiteY47" fmla="*/ 309795 h 312303"/>
                <a:gd name="connsiteX48" fmla="*/ 256151 w 313259"/>
                <a:gd name="connsiteY48" fmla="*/ 312304 h 312303"/>
                <a:gd name="connsiteX49" fmla="*/ 265470 w 313259"/>
                <a:gd name="connsiteY49" fmla="*/ 288409 h 312303"/>
                <a:gd name="connsiteX50" fmla="*/ 266665 w 313259"/>
                <a:gd name="connsiteY50" fmla="*/ 286975 h 312303"/>
                <a:gd name="connsiteX51" fmla="*/ 278612 w 313259"/>
                <a:gd name="connsiteY51" fmla="*/ 279568 h 312303"/>
                <a:gd name="connsiteX52" fmla="*/ 276939 w 313259"/>
                <a:gd name="connsiteY52" fmla="*/ 267621 h 312303"/>
                <a:gd name="connsiteX53" fmla="*/ 264275 w 313259"/>
                <a:gd name="connsiteY53" fmla="*/ 259616 h 312303"/>
                <a:gd name="connsiteX54" fmla="*/ 262842 w 313259"/>
                <a:gd name="connsiteY54" fmla="*/ 257346 h 312303"/>
                <a:gd name="connsiteX55" fmla="*/ 261766 w 313259"/>
                <a:gd name="connsiteY55" fmla="*/ 243009 h 312303"/>
                <a:gd name="connsiteX56" fmla="*/ 262722 w 313259"/>
                <a:gd name="connsiteY56" fmla="*/ 240500 h 312303"/>
                <a:gd name="connsiteX57" fmla="*/ 275386 w 313259"/>
                <a:gd name="connsiteY57" fmla="*/ 228553 h 312303"/>
                <a:gd name="connsiteX58" fmla="*/ 279209 w 313259"/>
                <a:gd name="connsiteY58" fmla="*/ 228553 h 312303"/>
                <a:gd name="connsiteX59" fmla="*/ 310511 w 313259"/>
                <a:gd name="connsiteY59" fmla="*/ 251372 h 312303"/>
                <a:gd name="connsiteX60" fmla="*/ 313259 w 313259"/>
                <a:gd name="connsiteY60" fmla="*/ 239425 h 312303"/>
                <a:gd name="connsiteX61" fmla="*/ 301312 w 313259"/>
                <a:gd name="connsiteY61" fmla="*/ 222101 h 312303"/>
                <a:gd name="connsiteX62" fmla="*/ 279329 w 313259"/>
                <a:gd name="connsiteY62" fmla="*/ 211229 h 312303"/>
                <a:gd name="connsiteX63" fmla="*/ 246832 w 313259"/>
                <a:gd name="connsiteY63" fmla="*/ 196773 h 312303"/>
                <a:gd name="connsiteX64" fmla="*/ 245040 w 313259"/>
                <a:gd name="connsiteY64" fmla="*/ 193308 h 312303"/>
                <a:gd name="connsiteX65" fmla="*/ 248744 w 313259"/>
                <a:gd name="connsiteY65" fmla="*/ 179091 h 312303"/>
                <a:gd name="connsiteX66" fmla="*/ 213499 w 313259"/>
                <a:gd name="connsiteY66" fmla="*/ 173475 h 312303"/>
                <a:gd name="connsiteX67" fmla="*/ 211707 w 313259"/>
                <a:gd name="connsiteY67" fmla="*/ 172639 h 312303"/>
                <a:gd name="connsiteX68" fmla="*/ 192233 w 313259"/>
                <a:gd name="connsiteY68" fmla="*/ 150895 h 312303"/>
                <a:gd name="connsiteX69" fmla="*/ 191636 w 313259"/>
                <a:gd name="connsiteY69" fmla="*/ 149939 h 312303"/>
                <a:gd name="connsiteX70" fmla="*/ 181002 w 313259"/>
                <a:gd name="connsiteY70" fmla="*/ 119473 h 312303"/>
                <a:gd name="connsiteX71" fmla="*/ 148147 w 313259"/>
                <a:gd name="connsiteY71" fmla="*/ 95579 h 312303"/>
                <a:gd name="connsiteX72" fmla="*/ 146952 w 313259"/>
                <a:gd name="connsiteY72" fmla="*/ 93428 h 312303"/>
                <a:gd name="connsiteX73" fmla="*/ 145399 w 313259"/>
                <a:gd name="connsiteY73" fmla="*/ 71087 h 312303"/>
                <a:gd name="connsiteX74" fmla="*/ 145399 w 313259"/>
                <a:gd name="connsiteY74" fmla="*/ 69295 h 312303"/>
                <a:gd name="connsiteX75" fmla="*/ 148983 w 313259"/>
                <a:gd name="connsiteY75" fmla="*/ 63560 h 312303"/>
                <a:gd name="connsiteX76" fmla="*/ 143488 w 313259"/>
                <a:gd name="connsiteY76" fmla="*/ 49701 h 312303"/>
                <a:gd name="connsiteX77" fmla="*/ 145041 w 313259"/>
                <a:gd name="connsiteY77" fmla="*/ 45878 h 312303"/>
                <a:gd name="connsiteX78" fmla="*/ 172520 w 313259"/>
                <a:gd name="connsiteY78" fmla="*/ 33333 h 312303"/>
                <a:gd name="connsiteX79" fmla="*/ 175387 w 313259"/>
                <a:gd name="connsiteY79" fmla="*/ 33333 h 312303"/>
                <a:gd name="connsiteX80" fmla="*/ 175387 w 313259"/>
                <a:gd name="connsiteY80" fmla="*/ 33333 h 312303"/>
                <a:gd name="connsiteX81" fmla="*/ 179210 w 313259"/>
                <a:gd name="connsiteY81" fmla="*/ 14456 h 31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13259" h="312303">
                  <a:moveTo>
                    <a:pt x="151014" y="12784"/>
                  </a:moveTo>
                  <a:cubicBezTo>
                    <a:pt x="149884" y="12690"/>
                    <a:pt x="148886" y="12010"/>
                    <a:pt x="148386" y="10992"/>
                  </a:cubicBezTo>
                  <a:lnTo>
                    <a:pt x="143846" y="0"/>
                  </a:lnTo>
                  <a:lnTo>
                    <a:pt x="124133" y="4182"/>
                  </a:lnTo>
                  <a:lnTo>
                    <a:pt x="119712" y="11350"/>
                  </a:lnTo>
                  <a:cubicBezTo>
                    <a:pt x="119057" y="12466"/>
                    <a:pt x="117735" y="13004"/>
                    <a:pt x="116487" y="12664"/>
                  </a:cubicBezTo>
                  <a:lnTo>
                    <a:pt x="103225" y="9319"/>
                  </a:lnTo>
                  <a:lnTo>
                    <a:pt x="87335" y="29749"/>
                  </a:lnTo>
                  <a:cubicBezTo>
                    <a:pt x="86535" y="30901"/>
                    <a:pt x="85018" y="31306"/>
                    <a:pt x="83751" y="30705"/>
                  </a:cubicBezTo>
                  <a:lnTo>
                    <a:pt x="70250" y="24850"/>
                  </a:lnTo>
                  <a:lnTo>
                    <a:pt x="61170" y="43847"/>
                  </a:lnTo>
                  <a:cubicBezTo>
                    <a:pt x="60760" y="44816"/>
                    <a:pt x="59832" y="45466"/>
                    <a:pt x="58781" y="45520"/>
                  </a:cubicBezTo>
                  <a:lnTo>
                    <a:pt x="58781" y="45520"/>
                  </a:lnTo>
                  <a:lnTo>
                    <a:pt x="57586" y="45520"/>
                  </a:lnTo>
                  <a:lnTo>
                    <a:pt x="57586" y="45520"/>
                  </a:lnTo>
                  <a:cubicBezTo>
                    <a:pt x="57138" y="45269"/>
                    <a:pt x="56735" y="44946"/>
                    <a:pt x="56391" y="44564"/>
                  </a:cubicBezTo>
                  <a:lnTo>
                    <a:pt x="42413" y="24731"/>
                  </a:lnTo>
                  <a:lnTo>
                    <a:pt x="34886" y="27121"/>
                  </a:lnTo>
                  <a:lnTo>
                    <a:pt x="30346" y="41218"/>
                  </a:lnTo>
                  <a:cubicBezTo>
                    <a:pt x="29938" y="42670"/>
                    <a:pt x="28477" y="43557"/>
                    <a:pt x="27001" y="43250"/>
                  </a:cubicBezTo>
                  <a:lnTo>
                    <a:pt x="5735" y="39785"/>
                  </a:lnTo>
                  <a:lnTo>
                    <a:pt x="1792" y="43130"/>
                  </a:lnTo>
                  <a:lnTo>
                    <a:pt x="9916" y="53763"/>
                  </a:lnTo>
                  <a:cubicBezTo>
                    <a:pt x="10755" y="54811"/>
                    <a:pt x="10755" y="56300"/>
                    <a:pt x="9916" y="57347"/>
                  </a:cubicBezTo>
                  <a:lnTo>
                    <a:pt x="0" y="70728"/>
                  </a:lnTo>
                  <a:lnTo>
                    <a:pt x="8961" y="75507"/>
                  </a:lnTo>
                  <a:cubicBezTo>
                    <a:pt x="9736" y="75942"/>
                    <a:pt x="10298" y="76676"/>
                    <a:pt x="10514" y="77538"/>
                  </a:cubicBezTo>
                  <a:cubicBezTo>
                    <a:pt x="10633" y="78420"/>
                    <a:pt x="10420" y="79314"/>
                    <a:pt x="9917" y="80047"/>
                  </a:cubicBezTo>
                  <a:lnTo>
                    <a:pt x="2150" y="89844"/>
                  </a:lnTo>
                  <a:lnTo>
                    <a:pt x="22341" y="102867"/>
                  </a:lnTo>
                  <a:lnTo>
                    <a:pt x="49701" y="83512"/>
                  </a:lnTo>
                  <a:cubicBezTo>
                    <a:pt x="50581" y="82974"/>
                    <a:pt x="51688" y="82974"/>
                    <a:pt x="52568" y="83512"/>
                  </a:cubicBezTo>
                  <a:lnTo>
                    <a:pt x="88410" y="98446"/>
                  </a:lnTo>
                  <a:cubicBezTo>
                    <a:pt x="89287" y="98813"/>
                    <a:pt x="89947" y="99562"/>
                    <a:pt x="90202" y="100477"/>
                  </a:cubicBezTo>
                  <a:lnTo>
                    <a:pt x="100836" y="138589"/>
                  </a:lnTo>
                  <a:lnTo>
                    <a:pt x="117920" y="150537"/>
                  </a:lnTo>
                  <a:lnTo>
                    <a:pt x="168935" y="199162"/>
                  </a:lnTo>
                  <a:lnTo>
                    <a:pt x="183153" y="200715"/>
                  </a:lnTo>
                  <a:cubicBezTo>
                    <a:pt x="183834" y="200841"/>
                    <a:pt x="184461" y="201175"/>
                    <a:pt x="184945" y="201671"/>
                  </a:cubicBezTo>
                  <a:lnTo>
                    <a:pt x="196295" y="213619"/>
                  </a:lnTo>
                  <a:lnTo>
                    <a:pt x="214335" y="216128"/>
                  </a:lnTo>
                  <a:cubicBezTo>
                    <a:pt x="215292" y="216264"/>
                    <a:pt x="216132" y="216838"/>
                    <a:pt x="216605" y="217681"/>
                  </a:cubicBezTo>
                  <a:lnTo>
                    <a:pt x="224013" y="231301"/>
                  </a:lnTo>
                  <a:lnTo>
                    <a:pt x="240500" y="241695"/>
                  </a:lnTo>
                  <a:cubicBezTo>
                    <a:pt x="241022" y="242055"/>
                    <a:pt x="241435" y="242550"/>
                    <a:pt x="241695" y="243129"/>
                  </a:cubicBezTo>
                  <a:lnTo>
                    <a:pt x="255434" y="280165"/>
                  </a:lnTo>
                  <a:cubicBezTo>
                    <a:pt x="255782" y="280924"/>
                    <a:pt x="255782" y="281796"/>
                    <a:pt x="255434" y="282555"/>
                  </a:cubicBezTo>
                  <a:lnTo>
                    <a:pt x="242651" y="309795"/>
                  </a:lnTo>
                  <a:lnTo>
                    <a:pt x="256151" y="312304"/>
                  </a:lnTo>
                  <a:lnTo>
                    <a:pt x="265470" y="288409"/>
                  </a:lnTo>
                  <a:cubicBezTo>
                    <a:pt x="265644" y="287782"/>
                    <a:pt x="266079" y="287260"/>
                    <a:pt x="266665" y="286975"/>
                  </a:cubicBezTo>
                  <a:lnTo>
                    <a:pt x="278612" y="279568"/>
                  </a:lnTo>
                  <a:lnTo>
                    <a:pt x="276939" y="267621"/>
                  </a:lnTo>
                  <a:lnTo>
                    <a:pt x="264275" y="259616"/>
                  </a:lnTo>
                  <a:cubicBezTo>
                    <a:pt x="263465" y="259129"/>
                    <a:pt x="262933" y="258287"/>
                    <a:pt x="262842" y="257346"/>
                  </a:cubicBezTo>
                  <a:lnTo>
                    <a:pt x="261766" y="243009"/>
                  </a:lnTo>
                  <a:cubicBezTo>
                    <a:pt x="261721" y="242076"/>
                    <a:pt x="262067" y="241166"/>
                    <a:pt x="262722" y="240500"/>
                  </a:cubicBezTo>
                  <a:lnTo>
                    <a:pt x="275386" y="228553"/>
                  </a:lnTo>
                  <a:cubicBezTo>
                    <a:pt x="276509" y="227676"/>
                    <a:pt x="278086" y="227676"/>
                    <a:pt x="279209" y="228553"/>
                  </a:cubicBezTo>
                  <a:lnTo>
                    <a:pt x="310511" y="251372"/>
                  </a:lnTo>
                  <a:lnTo>
                    <a:pt x="313259" y="239425"/>
                  </a:lnTo>
                  <a:lnTo>
                    <a:pt x="301312" y="222101"/>
                  </a:lnTo>
                  <a:lnTo>
                    <a:pt x="279329" y="211229"/>
                  </a:lnTo>
                  <a:lnTo>
                    <a:pt x="246832" y="196773"/>
                  </a:lnTo>
                  <a:cubicBezTo>
                    <a:pt x="245459" y="196221"/>
                    <a:pt x="244697" y="194747"/>
                    <a:pt x="245040" y="193308"/>
                  </a:cubicBezTo>
                  <a:lnTo>
                    <a:pt x="248744" y="179091"/>
                  </a:lnTo>
                  <a:lnTo>
                    <a:pt x="213499" y="173475"/>
                  </a:lnTo>
                  <a:cubicBezTo>
                    <a:pt x="212812" y="173454"/>
                    <a:pt x="212165" y="173152"/>
                    <a:pt x="211707" y="172639"/>
                  </a:cubicBezTo>
                  <a:lnTo>
                    <a:pt x="192233" y="150895"/>
                  </a:lnTo>
                  <a:cubicBezTo>
                    <a:pt x="191967" y="150623"/>
                    <a:pt x="191763" y="150297"/>
                    <a:pt x="191636" y="149939"/>
                  </a:cubicBezTo>
                  <a:lnTo>
                    <a:pt x="181002" y="119473"/>
                  </a:lnTo>
                  <a:lnTo>
                    <a:pt x="148147" y="95579"/>
                  </a:lnTo>
                  <a:cubicBezTo>
                    <a:pt x="147458" y="95067"/>
                    <a:pt x="147023" y="94284"/>
                    <a:pt x="146952" y="93428"/>
                  </a:cubicBezTo>
                  <a:lnTo>
                    <a:pt x="145399" y="71087"/>
                  </a:lnTo>
                  <a:cubicBezTo>
                    <a:pt x="145166" y="70512"/>
                    <a:pt x="145166" y="69869"/>
                    <a:pt x="145399" y="69295"/>
                  </a:cubicBezTo>
                  <a:lnTo>
                    <a:pt x="148983" y="63560"/>
                  </a:lnTo>
                  <a:lnTo>
                    <a:pt x="143488" y="49701"/>
                  </a:lnTo>
                  <a:cubicBezTo>
                    <a:pt x="142900" y="48216"/>
                    <a:pt x="143585" y="46532"/>
                    <a:pt x="145041" y="45878"/>
                  </a:cubicBezTo>
                  <a:lnTo>
                    <a:pt x="172520" y="33333"/>
                  </a:lnTo>
                  <a:cubicBezTo>
                    <a:pt x="173413" y="32844"/>
                    <a:pt x="174494" y="32844"/>
                    <a:pt x="175387" y="33333"/>
                  </a:cubicBezTo>
                  <a:lnTo>
                    <a:pt x="175387" y="33333"/>
                  </a:lnTo>
                  <a:lnTo>
                    <a:pt x="179210" y="1445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03" name="Полилиния: фигура 2523">
              <a:extLst>
                <a:ext uri="{FF2B5EF4-FFF2-40B4-BE49-F238E27FC236}">
                  <a16:creationId xmlns:a16="http://schemas.microsoft.com/office/drawing/2014/main" id="{5A08B5C7-446F-4B35-ABB1-F2203674978F}"/>
                </a:ext>
              </a:extLst>
            </p:cNvPr>
            <p:cNvSpPr/>
            <p:nvPr/>
          </p:nvSpPr>
          <p:spPr>
            <a:xfrm>
              <a:off x="5647376" y="3271959"/>
              <a:ext cx="1433" cy="11947"/>
            </a:xfrm>
            <a:custGeom>
              <a:avLst/>
              <a:gdLst>
                <a:gd name="connsiteX0" fmla="*/ 1434 w 1433"/>
                <a:gd name="connsiteY0" fmla="*/ 0 h 11947"/>
                <a:gd name="connsiteX1" fmla="*/ 1434 w 1433"/>
                <a:gd name="connsiteY1" fmla="*/ 0 h 11947"/>
                <a:gd name="connsiteX2" fmla="*/ 0 w 1433"/>
                <a:gd name="connsiteY2" fmla="*/ 0 h 11947"/>
              </a:gdLst>
              <a:ahLst/>
              <a:cxnLst>
                <a:cxn ang="0">
                  <a:pos x="connsiteX0" y="connsiteY0"/>
                </a:cxn>
                <a:cxn ang="0">
                  <a:pos x="connsiteX1" y="connsiteY1"/>
                </a:cxn>
                <a:cxn ang="0">
                  <a:pos x="connsiteX2" y="connsiteY2"/>
                </a:cxn>
              </a:cxnLst>
              <a:rect l="l" t="t" r="r" b="b"/>
              <a:pathLst>
                <a:path w="1433" h="11947">
                  <a:moveTo>
                    <a:pt x="1434" y="0"/>
                  </a:moveTo>
                  <a:lnTo>
                    <a:pt x="1434"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04" name="Полилиния: фигура 2524">
              <a:extLst>
                <a:ext uri="{FF2B5EF4-FFF2-40B4-BE49-F238E27FC236}">
                  <a16:creationId xmlns:a16="http://schemas.microsoft.com/office/drawing/2014/main" id="{B87F72F4-FA89-4502-A3ED-E96E2A4B240F}"/>
                </a:ext>
              </a:extLst>
            </p:cNvPr>
            <p:cNvSpPr/>
            <p:nvPr/>
          </p:nvSpPr>
          <p:spPr>
            <a:xfrm>
              <a:off x="5646300" y="3270764"/>
              <a:ext cx="1194" cy="955"/>
            </a:xfrm>
            <a:custGeom>
              <a:avLst/>
              <a:gdLst>
                <a:gd name="connsiteX0" fmla="*/ 1195 w 1194"/>
                <a:gd name="connsiteY0" fmla="*/ 956 h 955"/>
                <a:gd name="connsiteX1" fmla="*/ 0 w 1194"/>
                <a:gd name="connsiteY1" fmla="*/ 0 h 955"/>
                <a:gd name="connsiteX2" fmla="*/ 1195 w 1194"/>
                <a:gd name="connsiteY2" fmla="*/ 956 h 955"/>
              </a:gdLst>
              <a:ahLst/>
              <a:cxnLst>
                <a:cxn ang="0">
                  <a:pos x="connsiteX0" y="connsiteY0"/>
                </a:cxn>
                <a:cxn ang="0">
                  <a:pos x="connsiteX1" y="connsiteY1"/>
                </a:cxn>
                <a:cxn ang="0">
                  <a:pos x="connsiteX2" y="connsiteY2"/>
                </a:cxn>
              </a:cxnLst>
              <a:rect l="l" t="t" r="r" b="b"/>
              <a:pathLst>
                <a:path w="1194" h="955">
                  <a:moveTo>
                    <a:pt x="1195" y="956"/>
                  </a:moveTo>
                  <a:cubicBezTo>
                    <a:pt x="747" y="705"/>
                    <a:pt x="343" y="382"/>
                    <a:pt x="0" y="0"/>
                  </a:cubicBezTo>
                  <a:cubicBezTo>
                    <a:pt x="343" y="382"/>
                    <a:pt x="747" y="705"/>
                    <a:pt x="1195" y="95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05" name="Полилиния: фигура 2525">
              <a:extLst>
                <a:ext uri="{FF2B5EF4-FFF2-40B4-BE49-F238E27FC236}">
                  <a16:creationId xmlns:a16="http://schemas.microsoft.com/office/drawing/2014/main" id="{4B522A66-0DA5-4E92-A8C6-F1A92231E17A}"/>
                </a:ext>
              </a:extLst>
            </p:cNvPr>
            <p:cNvSpPr/>
            <p:nvPr/>
          </p:nvSpPr>
          <p:spPr>
            <a:xfrm>
              <a:off x="5693014" y="3235758"/>
              <a:ext cx="13261" cy="3345"/>
            </a:xfrm>
            <a:custGeom>
              <a:avLst/>
              <a:gdLst>
                <a:gd name="connsiteX0" fmla="*/ 0 w 13261"/>
                <a:gd name="connsiteY0" fmla="*/ 0 h 3345"/>
                <a:gd name="connsiteX1" fmla="*/ 13262 w 13261"/>
                <a:gd name="connsiteY1" fmla="*/ 3345 h 3345"/>
                <a:gd name="connsiteX2" fmla="*/ 0 w 13261"/>
                <a:gd name="connsiteY2" fmla="*/ 0 h 3345"/>
                <a:gd name="connsiteX3" fmla="*/ 0 w 13261"/>
                <a:gd name="connsiteY3" fmla="*/ 0 h 3345"/>
              </a:gdLst>
              <a:ahLst/>
              <a:cxnLst>
                <a:cxn ang="0">
                  <a:pos x="connsiteX0" y="connsiteY0"/>
                </a:cxn>
                <a:cxn ang="0">
                  <a:pos x="connsiteX1" y="connsiteY1"/>
                </a:cxn>
                <a:cxn ang="0">
                  <a:pos x="connsiteX2" y="connsiteY2"/>
                </a:cxn>
                <a:cxn ang="0">
                  <a:pos x="connsiteX3" y="connsiteY3"/>
                </a:cxn>
              </a:cxnLst>
              <a:rect l="l" t="t" r="r" b="b"/>
              <a:pathLst>
                <a:path w="13261" h="3345">
                  <a:moveTo>
                    <a:pt x="0" y="0"/>
                  </a:moveTo>
                  <a:lnTo>
                    <a:pt x="13262" y="334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06" name="Полилиния: фигура 2526">
              <a:extLst>
                <a:ext uri="{FF2B5EF4-FFF2-40B4-BE49-F238E27FC236}">
                  <a16:creationId xmlns:a16="http://schemas.microsoft.com/office/drawing/2014/main" id="{867735EF-12B8-4F73-9F46-726E7192A038}"/>
                </a:ext>
              </a:extLst>
            </p:cNvPr>
            <p:cNvSpPr/>
            <p:nvPr/>
          </p:nvSpPr>
          <p:spPr>
            <a:xfrm>
              <a:off x="5740804" y="3239223"/>
              <a:ext cx="28793" cy="2150"/>
            </a:xfrm>
            <a:custGeom>
              <a:avLst/>
              <a:gdLst>
                <a:gd name="connsiteX0" fmla="*/ 28793 w 28793"/>
                <a:gd name="connsiteY0" fmla="*/ 2150 h 2150"/>
                <a:gd name="connsiteX1" fmla="*/ 28793 w 28793"/>
                <a:gd name="connsiteY1" fmla="*/ 2150 h 2150"/>
                <a:gd name="connsiteX2" fmla="*/ 0 w 28793"/>
                <a:gd name="connsiteY2" fmla="*/ 0 h 2150"/>
                <a:gd name="connsiteX3" fmla="*/ 28793 w 28793"/>
                <a:gd name="connsiteY3" fmla="*/ 2150 h 2150"/>
              </a:gdLst>
              <a:ahLst/>
              <a:cxnLst>
                <a:cxn ang="0">
                  <a:pos x="connsiteX0" y="connsiteY0"/>
                </a:cxn>
                <a:cxn ang="0">
                  <a:pos x="connsiteX1" y="connsiteY1"/>
                </a:cxn>
                <a:cxn ang="0">
                  <a:pos x="connsiteX2" y="connsiteY2"/>
                </a:cxn>
                <a:cxn ang="0">
                  <a:pos x="connsiteX3" y="connsiteY3"/>
                </a:cxn>
              </a:cxnLst>
              <a:rect l="l" t="t" r="r" b="b"/>
              <a:pathLst>
                <a:path w="28793" h="2150">
                  <a:moveTo>
                    <a:pt x="28793" y="2150"/>
                  </a:moveTo>
                  <a:lnTo>
                    <a:pt x="28793" y="2150"/>
                  </a:lnTo>
                  <a:lnTo>
                    <a:pt x="0" y="0"/>
                  </a:lnTo>
                  <a:lnTo>
                    <a:pt x="28793" y="215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07" name="Полилиния: фигура 2527">
              <a:extLst>
                <a:ext uri="{FF2B5EF4-FFF2-40B4-BE49-F238E27FC236}">
                  <a16:creationId xmlns:a16="http://schemas.microsoft.com/office/drawing/2014/main" id="{88EAA199-8F5E-46A6-BF9B-EB099A5D619F}"/>
                </a:ext>
              </a:extLst>
            </p:cNvPr>
            <p:cNvSpPr/>
            <p:nvPr/>
          </p:nvSpPr>
          <p:spPr>
            <a:xfrm>
              <a:off x="5736025" y="3081279"/>
              <a:ext cx="176342" cy="86379"/>
            </a:xfrm>
            <a:custGeom>
              <a:avLst/>
              <a:gdLst>
                <a:gd name="connsiteX0" fmla="*/ 75627 w 176342"/>
                <a:gd name="connsiteY0" fmla="*/ 66427 h 86379"/>
                <a:gd name="connsiteX1" fmla="*/ 77419 w 176342"/>
                <a:gd name="connsiteY1" fmla="*/ 64874 h 86379"/>
                <a:gd name="connsiteX2" fmla="*/ 79809 w 176342"/>
                <a:gd name="connsiteY2" fmla="*/ 64874 h 86379"/>
                <a:gd name="connsiteX3" fmla="*/ 106809 w 176342"/>
                <a:gd name="connsiteY3" fmla="*/ 79928 h 86379"/>
                <a:gd name="connsiteX4" fmla="*/ 124611 w 176342"/>
                <a:gd name="connsiteY4" fmla="*/ 73357 h 86379"/>
                <a:gd name="connsiteX5" fmla="*/ 128076 w 176342"/>
                <a:gd name="connsiteY5" fmla="*/ 74432 h 86379"/>
                <a:gd name="connsiteX6" fmla="*/ 129270 w 176342"/>
                <a:gd name="connsiteY6" fmla="*/ 76224 h 86379"/>
                <a:gd name="connsiteX7" fmla="*/ 150059 w 176342"/>
                <a:gd name="connsiteY7" fmla="*/ 77299 h 86379"/>
                <a:gd name="connsiteX8" fmla="*/ 154240 w 176342"/>
                <a:gd name="connsiteY8" fmla="*/ 64635 h 86379"/>
                <a:gd name="connsiteX9" fmla="*/ 155554 w 176342"/>
                <a:gd name="connsiteY9" fmla="*/ 63082 h 86379"/>
                <a:gd name="connsiteX10" fmla="*/ 176343 w 176342"/>
                <a:gd name="connsiteY10" fmla="*/ 51135 h 86379"/>
                <a:gd name="connsiteX11" fmla="*/ 170728 w 176342"/>
                <a:gd name="connsiteY11" fmla="*/ 37873 h 86379"/>
                <a:gd name="connsiteX12" fmla="*/ 149581 w 176342"/>
                <a:gd name="connsiteY12" fmla="*/ 40024 h 86379"/>
                <a:gd name="connsiteX13" fmla="*/ 147431 w 176342"/>
                <a:gd name="connsiteY13" fmla="*/ 39426 h 86379"/>
                <a:gd name="connsiteX14" fmla="*/ 146355 w 176342"/>
                <a:gd name="connsiteY14" fmla="*/ 37395 h 86379"/>
                <a:gd name="connsiteX15" fmla="*/ 144921 w 176342"/>
                <a:gd name="connsiteY15" fmla="*/ 23775 h 86379"/>
                <a:gd name="connsiteX16" fmla="*/ 130943 w 176342"/>
                <a:gd name="connsiteY16" fmla="*/ 22222 h 86379"/>
                <a:gd name="connsiteX17" fmla="*/ 125208 w 176342"/>
                <a:gd name="connsiteY17" fmla="*/ 36917 h 86379"/>
                <a:gd name="connsiteX18" fmla="*/ 123058 w 176342"/>
                <a:gd name="connsiteY18" fmla="*/ 38829 h 86379"/>
                <a:gd name="connsiteX19" fmla="*/ 120310 w 176342"/>
                <a:gd name="connsiteY19" fmla="*/ 37992 h 86379"/>
                <a:gd name="connsiteX20" fmla="*/ 105137 w 176342"/>
                <a:gd name="connsiteY20" fmla="*/ 22700 h 86379"/>
                <a:gd name="connsiteX21" fmla="*/ 104540 w 176342"/>
                <a:gd name="connsiteY21" fmla="*/ 19355 h 86379"/>
                <a:gd name="connsiteX22" fmla="*/ 108840 w 176342"/>
                <a:gd name="connsiteY22" fmla="*/ 9558 h 86379"/>
                <a:gd name="connsiteX23" fmla="*/ 91875 w 176342"/>
                <a:gd name="connsiteY23" fmla="*/ 8961 h 86379"/>
                <a:gd name="connsiteX24" fmla="*/ 89844 w 176342"/>
                <a:gd name="connsiteY24" fmla="*/ 8005 h 86379"/>
                <a:gd name="connsiteX25" fmla="*/ 86021 w 176342"/>
                <a:gd name="connsiteY25" fmla="*/ 4062 h 86379"/>
                <a:gd name="connsiteX26" fmla="*/ 71684 w 176342"/>
                <a:gd name="connsiteY26" fmla="*/ 10394 h 86379"/>
                <a:gd name="connsiteX27" fmla="*/ 70012 w 176342"/>
                <a:gd name="connsiteY27" fmla="*/ 10394 h 86379"/>
                <a:gd name="connsiteX28" fmla="*/ 69175 w 176342"/>
                <a:gd name="connsiteY28" fmla="*/ 10394 h 86379"/>
                <a:gd name="connsiteX29" fmla="*/ 69175 w 176342"/>
                <a:gd name="connsiteY29" fmla="*/ 10394 h 86379"/>
                <a:gd name="connsiteX30" fmla="*/ 69175 w 176342"/>
                <a:gd name="connsiteY30" fmla="*/ 10394 h 86379"/>
                <a:gd name="connsiteX31" fmla="*/ 56631 w 176342"/>
                <a:gd name="connsiteY31" fmla="*/ 0 h 86379"/>
                <a:gd name="connsiteX32" fmla="*/ 38351 w 176342"/>
                <a:gd name="connsiteY32" fmla="*/ 5974 h 86379"/>
                <a:gd name="connsiteX33" fmla="*/ 31063 w 176342"/>
                <a:gd name="connsiteY33" fmla="*/ 23417 h 86379"/>
                <a:gd name="connsiteX34" fmla="*/ 28076 w 176342"/>
                <a:gd name="connsiteY34" fmla="*/ 25209 h 86379"/>
                <a:gd name="connsiteX35" fmla="*/ 14217 w 176342"/>
                <a:gd name="connsiteY35" fmla="*/ 23656 h 86379"/>
                <a:gd name="connsiteX36" fmla="*/ 0 w 176342"/>
                <a:gd name="connsiteY36" fmla="*/ 32855 h 86379"/>
                <a:gd name="connsiteX37" fmla="*/ 14695 w 176342"/>
                <a:gd name="connsiteY37" fmla="*/ 60454 h 86379"/>
                <a:gd name="connsiteX38" fmla="*/ 26643 w 176342"/>
                <a:gd name="connsiteY38" fmla="*/ 59139 h 86379"/>
                <a:gd name="connsiteX39" fmla="*/ 26643 w 176342"/>
                <a:gd name="connsiteY39" fmla="*/ 59139 h 86379"/>
                <a:gd name="connsiteX40" fmla="*/ 28674 w 176342"/>
                <a:gd name="connsiteY40" fmla="*/ 59976 h 86379"/>
                <a:gd name="connsiteX41" fmla="*/ 53763 w 176342"/>
                <a:gd name="connsiteY41" fmla="*/ 86379 h 86379"/>
                <a:gd name="connsiteX42" fmla="*/ 69056 w 176342"/>
                <a:gd name="connsiteY42" fmla="*/ 81122 h 8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6342" h="86379">
                  <a:moveTo>
                    <a:pt x="75627" y="66427"/>
                  </a:moveTo>
                  <a:cubicBezTo>
                    <a:pt x="75972" y="65675"/>
                    <a:pt x="76626" y="65109"/>
                    <a:pt x="77419" y="64874"/>
                  </a:cubicBezTo>
                  <a:cubicBezTo>
                    <a:pt x="78174" y="64510"/>
                    <a:pt x="79053" y="64510"/>
                    <a:pt x="79809" y="64874"/>
                  </a:cubicBezTo>
                  <a:lnTo>
                    <a:pt x="106809" y="79928"/>
                  </a:lnTo>
                  <a:lnTo>
                    <a:pt x="124611" y="73357"/>
                  </a:lnTo>
                  <a:cubicBezTo>
                    <a:pt x="125877" y="72933"/>
                    <a:pt x="127272" y="73366"/>
                    <a:pt x="128076" y="74432"/>
                  </a:cubicBezTo>
                  <a:lnTo>
                    <a:pt x="129270" y="76224"/>
                  </a:lnTo>
                  <a:lnTo>
                    <a:pt x="150059" y="77299"/>
                  </a:lnTo>
                  <a:lnTo>
                    <a:pt x="154240" y="64635"/>
                  </a:lnTo>
                  <a:cubicBezTo>
                    <a:pt x="154474" y="63974"/>
                    <a:pt x="154941" y="63422"/>
                    <a:pt x="155554" y="63082"/>
                  </a:cubicBezTo>
                  <a:lnTo>
                    <a:pt x="176343" y="51135"/>
                  </a:lnTo>
                  <a:lnTo>
                    <a:pt x="170728" y="37873"/>
                  </a:lnTo>
                  <a:lnTo>
                    <a:pt x="149581" y="40024"/>
                  </a:lnTo>
                  <a:cubicBezTo>
                    <a:pt x="148813" y="40123"/>
                    <a:pt x="148037" y="39908"/>
                    <a:pt x="147431" y="39426"/>
                  </a:cubicBezTo>
                  <a:cubicBezTo>
                    <a:pt x="146826" y="38912"/>
                    <a:pt x="146441" y="38185"/>
                    <a:pt x="146355" y="37395"/>
                  </a:cubicBezTo>
                  <a:lnTo>
                    <a:pt x="144921" y="23775"/>
                  </a:lnTo>
                  <a:lnTo>
                    <a:pt x="130943" y="22222"/>
                  </a:lnTo>
                  <a:lnTo>
                    <a:pt x="125208" y="36917"/>
                  </a:lnTo>
                  <a:cubicBezTo>
                    <a:pt x="124848" y="37868"/>
                    <a:pt x="124044" y="38582"/>
                    <a:pt x="123058" y="38829"/>
                  </a:cubicBezTo>
                  <a:cubicBezTo>
                    <a:pt x="122063" y="38977"/>
                    <a:pt x="121054" y="38670"/>
                    <a:pt x="120310" y="37992"/>
                  </a:cubicBezTo>
                  <a:lnTo>
                    <a:pt x="105137" y="22700"/>
                  </a:lnTo>
                  <a:cubicBezTo>
                    <a:pt x="104190" y="21856"/>
                    <a:pt x="103943" y="20474"/>
                    <a:pt x="104540" y="19355"/>
                  </a:cubicBezTo>
                  <a:lnTo>
                    <a:pt x="108840" y="9558"/>
                  </a:lnTo>
                  <a:lnTo>
                    <a:pt x="91875" y="8961"/>
                  </a:lnTo>
                  <a:cubicBezTo>
                    <a:pt x="91100" y="8918"/>
                    <a:pt x="90371" y="8575"/>
                    <a:pt x="89844" y="8005"/>
                  </a:cubicBezTo>
                  <a:lnTo>
                    <a:pt x="86021" y="4062"/>
                  </a:lnTo>
                  <a:lnTo>
                    <a:pt x="71684" y="10394"/>
                  </a:lnTo>
                  <a:lnTo>
                    <a:pt x="70012" y="10394"/>
                  </a:lnTo>
                  <a:lnTo>
                    <a:pt x="69175" y="10394"/>
                  </a:lnTo>
                  <a:lnTo>
                    <a:pt x="69175" y="10394"/>
                  </a:lnTo>
                  <a:lnTo>
                    <a:pt x="69175" y="10394"/>
                  </a:lnTo>
                  <a:lnTo>
                    <a:pt x="56631" y="0"/>
                  </a:lnTo>
                  <a:lnTo>
                    <a:pt x="38351" y="5974"/>
                  </a:lnTo>
                  <a:lnTo>
                    <a:pt x="31063" y="23417"/>
                  </a:lnTo>
                  <a:cubicBezTo>
                    <a:pt x="30555" y="24593"/>
                    <a:pt x="29353" y="25314"/>
                    <a:pt x="28076" y="25209"/>
                  </a:cubicBezTo>
                  <a:lnTo>
                    <a:pt x="14217" y="23656"/>
                  </a:lnTo>
                  <a:lnTo>
                    <a:pt x="0" y="32855"/>
                  </a:lnTo>
                  <a:lnTo>
                    <a:pt x="14695" y="60454"/>
                  </a:lnTo>
                  <a:lnTo>
                    <a:pt x="26643" y="59139"/>
                  </a:lnTo>
                  <a:lnTo>
                    <a:pt x="26643" y="59139"/>
                  </a:lnTo>
                  <a:cubicBezTo>
                    <a:pt x="27381" y="59238"/>
                    <a:pt x="28081" y="59526"/>
                    <a:pt x="28674" y="59976"/>
                  </a:cubicBezTo>
                  <a:lnTo>
                    <a:pt x="53763" y="86379"/>
                  </a:lnTo>
                  <a:lnTo>
                    <a:pt x="69056" y="8112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08" name="Полилиния: фигура 2528">
              <a:extLst>
                <a:ext uri="{FF2B5EF4-FFF2-40B4-BE49-F238E27FC236}">
                  <a16:creationId xmlns:a16="http://schemas.microsoft.com/office/drawing/2014/main" id="{0543601D-E313-4EFC-8CC8-12B42C76A9D1}"/>
                </a:ext>
              </a:extLst>
            </p:cNvPr>
            <p:cNvSpPr/>
            <p:nvPr/>
          </p:nvSpPr>
          <p:spPr>
            <a:xfrm>
              <a:off x="5864100" y="3155950"/>
              <a:ext cx="1194" cy="1672"/>
            </a:xfrm>
            <a:custGeom>
              <a:avLst/>
              <a:gdLst>
                <a:gd name="connsiteX0" fmla="*/ 1195 w 1194"/>
                <a:gd name="connsiteY0" fmla="*/ 1673 h 1672"/>
                <a:gd name="connsiteX1" fmla="*/ 1195 w 1194"/>
                <a:gd name="connsiteY1" fmla="*/ 1673 h 1672"/>
                <a:gd name="connsiteX2" fmla="*/ 0 w 1194"/>
                <a:gd name="connsiteY2" fmla="*/ 0 h 1672"/>
                <a:gd name="connsiteX3" fmla="*/ 1195 w 1194"/>
                <a:gd name="connsiteY3" fmla="*/ 1673 h 1672"/>
              </a:gdLst>
              <a:ahLst/>
              <a:cxnLst>
                <a:cxn ang="0">
                  <a:pos x="connsiteX0" y="connsiteY0"/>
                </a:cxn>
                <a:cxn ang="0">
                  <a:pos x="connsiteX1" y="connsiteY1"/>
                </a:cxn>
                <a:cxn ang="0">
                  <a:pos x="connsiteX2" y="connsiteY2"/>
                </a:cxn>
                <a:cxn ang="0">
                  <a:pos x="connsiteX3" y="connsiteY3"/>
                </a:cxn>
              </a:cxnLst>
              <a:rect l="l" t="t" r="r" b="b"/>
              <a:pathLst>
                <a:path w="1194" h="1672">
                  <a:moveTo>
                    <a:pt x="1195" y="1673"/>
                  </a:moveTo>
                  <a:lnTo>
                    <a:pt x="1195" y="1673"/>
                  </a:lnTo>
                  <a:lnTo>
                    <a:pt x="0" y="0"/>
                  </a:lnTo>
                  <a:lnTo>
                    <a:pt x="1195" y="16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09" name="Полилиния: фигура 2529">
              <a:extLst>
                <a:ext uri="{FF2B5EF4-FFF2-40B4-BE49-F238E27FC236}">
                  <a16:creationId xmlns:a16="http://schemas.microsoft.com/office/drawing/2014/main" id="{B5DDD8B1-9EEE-45DA-97FE-7ED16FE39720}"/>
                </a:ext>
              </a:extLst>
            </p:cNvPr>
            <p:cNvSpPr/>
            <p:nvPr/>
          </p:nvSpPr>
          <p:spPr>
            <a:xfrm>
              <a:off x="5563266" y="2923574"/>
              <a:ext cx="244084" cy="279209"/>
            </a:xfrm>
            <a:custGeom>
              <a:avLst/>
              <a:gdLst>
                <a:gd name="connsiteX0" fmla="*/ 6332 w 244084"/>
                <a:gd name="connsiteY0" fmla="*/ 161648 h 279209"/>
                <a:gd name="connsiteX1" fmla="*/ 14576 w 244084"/>
                <a:gd name="connsiteY1" fmla="*/ 163798 h 279209"/>
                <a:gd name="connsiteX2" fmla="*/ 16726 w 244084"/>
                <a:gd name="connsiteY2" fmla="*/ 167024 h 279209"/>
                <a:gd name="connsiteX3" fmla="*/ 13859 w 244084"/>
                <a:gd name="connsiteY3" fmla="*/ 190919 h 279209"/>
                <a:gd name="connsiteX4" fmla="*/ 21863 w 244084"/>
                <a:gd name="connsiteY4" fmla="*/ 196534 h 279209"/>
                <a:gd name="connsiteX5" fmla="*/ 27598 w 244084"/>
                <a:gd name="connsiteY5" fmla="*/ 202866 h 279209"/>
                <a:gd name="connsiteX6" fmla="*/ 27598 w 244084"/>
                <a:gd name="connsiteY6" fmla="*/ 202866 h 279209"/>
                <a:gd name="connsiteX7" fmla="*/ 27598 w 244084"/>
                <a:gd name="connsiteY7" fmla="*/ 203702 h 279209"/>
                <a:gd name="connsiteX8" fmla="*/ 27598 w 244084"/>
                <a:gd name="connsiteY8" fmla="*/ 204419 h 279209"/>
                <a:gd name="connsiteX9" fmla="*/ 27598 w 244084"/>
                <a:gd name="connsiteY9" fmla="*/ 204419 h 279209"/>
                <a:gd name="connsiteX10" fmla="*/ 26404 w 244084"/>
                <a:gd name="connsiteY10" fmla="*/ 205375 h 279209"/>
                <a:gd name="connsiteX11" fmla="*/ 26404 w 244084"/>
                <a:gd name="connsiteY11" fmla="*/ 205375 h 279209"/>
                <a:gd name="connsiteX12" fmla="*/ 21386 w 244084"/>
                <a:gd name="connsiteY12" fmla="*/ 210871 h 279209"/>
                <a:gd name="connsiteX13" fmla="*/ 37514 w 244084"/>
                <a:gd name="connsiteY13" fmla="*/ 221623 h 279209"/>
                <a:gd name="connsiteX14" fmla="*/ 71206 w 244084"/>
                <a:gd name="connsiteY14" fmla="*/ 221623 h 279209"/>
                <a:gd name="connsiteX15" fmla="*/ 73357 w 244084"/>
                <a:gd name="connsiteY15" fmla="*/ 222579 h 279209"/>
                <a:gd name="connsiteX16" fmla="*/ 74073 w 244084"/>
                <a:gd name="connsiteY16" fmla="*/ 224969 h 279209"/>
                <a:gd name="connsiteX17" fmla="*/ 72759 w 244084"/>
                <a:gd name="connsiteY17" fmla="*/ 235721 h 279209"/>
                <a:gd name="connsiteX18" fmla="*/ 71684 w 244084"/>
                <a:gd name="connsiteY18" fmla="*/ 237633 h 279209"/>
                <a:gd name="connsiteX19" fmla="*/ 52927 w 244084"/>
                <a:gd name="connsiteY19" fmla="*/ 253045 h 279209"/>
                <a:gd name="connsiteX20" fmla="*/ 47431 w 244084"/>
                <a:gd name="connsiteY20" fmla="*/ 278612 h 279209"/>
                <a:gd name="connsiteX21" fmla="*/ 64516 w 244084"/>
                <a:gd name="connsiteY21" fmla="*/ 277895 h 279209"/>
                <a:gd name="connsiteX22" fmla="*/ 72281 w 244084"/>
                <a:gd name="connsiteY22" fmla="*/ 269413 h 279209"/>
                <a:gd name="connsiteX23" fmla="*/ 75388 w 244084"/>
                <a:gd name="connsiteY23" fmla="*/ 268696 h 279209"/>
                <a:gd name="connsiteX24" fmla="*/ 101433 w 244084"/>
                <a:gd name="connsiteY24" fmla="*/ 277059 h 279209"/>
                <a:gd name="connsiteX25" fmla="*/ 146355 w 244084"/>
                <a:gd name="connsiteY25" fmla="*/ 279209 h 279209"/>
                <a:gd name="connsiteX26" fmla="*/ 170250 w 244084"/>
                <a:gd name="connsiteY26" fmla="*/ 268576 h 279209"/>
                <a:gd name="connsiteX27" fmla="*/ 172400 w 244084"/>
                <a:gd name="connsiteY27" fmla="*/ 268576 h 279209"/>
                <a:gd name="connsiteX28" fmla="*/ 192233 w 244084"/>
                <a:gd name="connsiteY28" fmla="*/ 275625 h 279209"/>
                <a:gd name="connsiteX29" fmla="*/ 192233 w 244084"/>
                <a:gd name="connsiteY29" fmla="*/ 257465 h 279209"/>
                <a:gd name="connsiteX30" fmla="*/ 194264 w 244084"/>
                <a:gd name="connsiteY30" fmla="*/ 254717 h 279209"/>
                <a:gd name="connsiteX31" fmla="*/ 221743 w 244084"/>
                <a:gd name="connsiteY31" fmla="*/ 245279 h 279209"/>
                <a:gd name="connsiteX32" fmla="*/ 199521 w 244084"/>
                <a:gd name="connsiteY32" fmla="*/ 222101 h 279209"/>
                <a:gd name="connsiteX33" fmla="*/ 185542 w 244084"/>
                <a:gd name="connsiteY33" fmla="*/ 223415 h 279209"/>
                <a:gd name="connsiteX34" fmla="*/ 182675 w 244084"/>
                <a:gd name="connsiteY34" fmla="*/ 221862 h 279209"/>
                <a:gd name="connsiteX35" fmla="*/ 165710 w 244084"/>
                <a:gd name="connsiteY35" fmla="*/ 190202 h 279209"/>
                <a:gd name="connsiteX36" fmla="*/ 166785 w 244084"/>
                <a:gd name="connsiteY36" fmla="*/ 186259 h 279209"/>
                <a:gd name="connsiteX37" fmla="*/ 184109 w 244084"/>
                <a:gd name="connsiteY37" fmla="*/ 174312 h 279209"/>
                <a:gd name="connsiteX38" fmla="*/ 186140 w 244084"/>
                <a:gd name="connsiteY38" fmla="*/ 174312 h 279209"/>
                <a:gd name="connsiteX39" fmla="*/ 198087 w 244084"/>
                <a:gd name="connsiteY39" fmla="*/ 175745 h 279209"/>
                <a:gd name="connsiteX40" fmla="*/ 205016 w 244084"/>
                <a:gd name="connsiteY40" fmla="*/ 159139 h 279209"/>
                <a:gd name="connsiteX41" fmla="*/ 206809 w 244084"/>
                <a:gd name="connsiteY41" fmla="*/ 157466 h 279209"/>
                <a:gd name="connsiteX42" fmla="*/ 228075 w 244084"/>
                <a:gd name="connsiteY42" fmla="*/ 150536 h 279209"/>
                <a:gd name="connsiteX43" fmla="*/ 230942 w 244084"/>
                <a:gd name="connsiteY43" fmla="*/ 151134 h 279209"/>
                <a:gd name="connsiteX44" fmla="*/ 240619 w 244084"/>
                <a:gd name="connsiteY44" fmla="*/ 159139 h 279209"/>
                <a:gd name="connsiteX45" fmla="*/ 244084 w 244084"/>
                <a:gd name="connsiteY45" fmla="*/ 136439 h 279209"/>
                <a:gd name="connsiteX46" fmla="*/ 235960 w 244084"/>
                <a:gd name="connsiteY46" fmla="*/ 125806 h 279209"/>
                <a:gd name="connsiteX47" fmla="*/ 235363 w 244084"/>
                <a:gd name="connsiteY47" fmla="*/ 123655 h 279209"/>
                <a:gd name="connsiteX48" fmla="*/ 238350 w 244084"/>
                <a:gd name="connsiteY48" fmla="*/ 91756 h 279209"/>
                <a:gd name="connsiteX49" fmla="*/ 216725 w 244084"/>
                <a:gd name="connsiteY49" fmla="*/ 77060 h 279209"/>
                <a:gd name="connsiteX50" fmla="*/ 215649 w 244084"/>
                <a:gd name="connsiteY50" fmla="*/ 73357 h 279209"/>
                <a:gd name="connsiteX51" fmla="*/ 230464 w 244084"/>
                <a:gd name="connsiteY51" fmla="*/ 40143 h 279209"/>
                <a:gd name="connsiteX52" fmla="*/ 217203 w 244084"/>
                <a:gd name="connsiteY52" fmla="*/ 30705 h 279209"/>
                <a:gd name="connsiteX53" fmla="*/ 216486 w 244084"/>
                <a:gd name="connsiteY53" fmla="*/ 29988 h 279209"/>
                <a:gd name="connsiteX54" fmla="*/ 207884 w 244084"/>
                <a:gd name="connsiteY54" fmla="*/ 18040 h 279209"/>
                <a:gd name="connsiteX55" fmla="*/ 207884 w 244084"/>
                <a:gd name="connsiteY55" fmla="*/ 15293 h 279209"/>
                <a:gd name="connsiteX56" fmla="*/ 211587 w 244084"/>
                <a:gd name="connsiteY56" fmla="*/ 5615 h 279209"/>
                <a:gd name="connsiteX57" fmla="*/ 202508 w 244084"/>
                <a:gd name="connsiteY57" fmla="*/ 0 h 279209"/>
                <a:gd name="connsiteX58" fmla="*/ 196653 w 244084"/>
                <a:gd name="connsiteY58" fmla="*/ 8841 h 279209"/>
                <a:gd name="connsiteX59" fmla="*/ 193786 w 244084"/>
                <a:gd name="connsiteY59" fmla="*/ 10155 h 279209"/>
                <a:gd name="connsiteX60" fmla="*/ 181839 w 244084"/>
                <a:gd name="connsiteY60" fmla="*/ 8363 h 279209"/>
                <a:gd name="connsiteX61" fmla="*/ 171564 w 244084"/>
                <a:gd name="connsiteY61" fmla="*/ 22461 h 279209"/>
                <a:gd name="connsiteX62" fmla="*/ 169652 w 244084"/>
                <a:gd name="connsiteY62" fmla="*/ 23656 h 279209"/>
                <a:gd name="connsiteX63" fmla="*/ 136439 w 244084"/>
                <a:gd name="connsiteY63" fmla="*/ 29749 h 279209"/>
                <a:gd name="connsiteX64" fmla="*/ 133810 w 244084"/>
                <a:gd name="connsiteY64" fmla="*/ 28912 h 279209"/>
                <a:gd name="connsiteX65" fmla="*/ 111827 w 244084"/>
                <a:gd name="connsiteY65" fmla="*/ 6332 h 279209"/>
                <a:gd name="connsiteX66" fmla="*/ 80525 w 244084"/>
                <a:gd name="connsiteY66" fmla="*/ 4062 h 279209"/>
                <a:gd name="connsiteX67" fmla="*/ 81720 w 244084"/>
                <a:gd name="connsiteY67" fmla="*/ 12425 h 279209"/>
                <a:gd name="connsiteX68" fmla="*/ 96654 w 244084"/>
                <a:gd name="connsiteY68" fmla="*/ 34408 h 279209"/>
                <a:gd name="connsiteX69" fmla="*/ 96654 w 244084"/>
                <a:gd name="connsiteY69" fmla="*/ 37753 h 279209"/>
                <a:gd name="connsiteX70" fmla="*/ 93667 w 244084"/>
                <a:gd name="connsiteY70" fmla="*/ 39068 h 279209"/>
                <a:gd name="connsiteX71" fmla="*/ 71923 w 244084"/>
                <a:gd name="connsiteY71" fmla="*/ 35484 h 279209"/>
                <a:gd name="connsiteX72" fmla="*/ 59976 w 244084"/>
                <a:gd name="connsiteY72" fmla="*/ 57586 h 279209"/>
                <a:gd name="connsiteX73" fmla="*/ 57944 w 244084"/>
                <a:gd name="connsiteY73" fmla="*/ 59139 h 279209"/>
                <a:gd name="connsiteX74" fmla="*/ 55435 w 244084"/>
                <a:gd name="connsiteY74" fmla="*/ 59139 h 279209"/>
                <a:gd name="connsiteX75" fmla="*/ 39068 w 244084"/>
                <a:gd name="connsiteY75" fmla="*/ 44205 h 279209"/>
                <a:gd name="connsiteX76" fmla="*/ 37156 w 244084"/>
                <a:gd name="connsiteY76" fmla="*/ 44205 h 279209"/>
                <a:gd name="connsiteX77" fmla="*/ 37156 w 244084"/>
                <a:gd name="connsiteY77" fmla="*/ 71803 h 279209"/>
                <a:gd name="connsiteX78" fmla="*/ 36559 w 244084"/>
                <a:gd name="connsiteY78" fmla="*/ 73476 h 279209"/>
                <a:gd name="connsiteX79" fmla="*/ 25806 w 244084"/>
                <a:gd name="connsiteY79" fmla="*/ 88410 h 279209"/>
                <a:gd name="connsiteX80" fmla="*/ 32497 w 244084"/>
                <a:gd name="connsiteY80" fmla="*/ 100358 h 279209"/>
                <a:gd name="connsiteX81" fmla="*/ 32497 w 244084"/>
                <a:gd name="connsiteY81" fmla="*/ 102986 h 279209"/>
                <a:gd name="connsiteX82" fmla="*/ 26882 w 244084"/>
                <a:gd name="connsiteY82" fmla="*/ 115770 h 279209"/>
                <a:gd name="connsiteX83" fmla="*/ 24612 w 244084"/>
                <a:gd name="connsiteY83" fmla="*/ 117562 h 279209"/>
                <a:gd name="connsiteX84" fmla="*/ 7766 w 244084"/>
                <a:gd name="connsiteY84" fmla="*/ 120668 h 279209"/>
                <a:gd name="connsiteX85" fmla="*/ 12784 w 244084"/>
                <a:gd name="connsiteY85" fmla="*/ 132615 h 279209"/>
                <a:gd name="connsiteX86" fmla="*/ 12784 w 244084"/>
                <a:gd name="connsiteY86" fmla="*/ 135363 h 279209"/>
                <a:gd name="connsiteX87" fmla="*/ 2987 w 244084"/>
                <a:gd name="connsiteY87" fmla="*/ 151014 h 279209"/>
                <a:gd name="connsiteX88" fmla="*/ 0 w 244084"/>
                <a:gd name="connsiteY88" fmla="*/ 159497 h 27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44084" h="279209">
                  <a:moveTo>
                    <a:pt x="6332" y="161648"/>
                  </a:moveTo>
                  <a:lnTo>
                    <a:pt x="14576" y="163798"/>
                  </a:lnTo>
                  <a:cubicBezTo>
                    <a:pt x="15988" y="164199"/>
                    <a:pt x="16899" y="165566"/>
                    <a:pt x="16726" y="167024"/>
                  </a:cubicBezTo>
                  <a:lnTo>
                    <a:pt x="13859" y="190919"/>
                  </a:lnTo>
                  <a:cubicBezTo>
                    <a:pt x="17324" y="193189"/>
                    <a:pt x="19952" y="195100"/>
                    <a:pt x="21863" y="196534"/>
                  </a:cubicBezTo>
                  <a:cubicBezTo>
                    <a:pt x="27718" y="200715"/>
                    <a:pt x="27837" y="201432"/>
                    <a:pt x="27598" y="202866"/>
                  </a:cubicBezTo>
                  <a:lnTo>
                    <a:pt x="27598" y="202866"/>
                  </a:lnTo>
                  <a:cubicBezTo>
                    <a:pt x="27664" y="203141"/>
                    <a:pt x="27664" y="203427"/>
                    <a:pt x="27598" y="203702"/>
                  </a:cubicBezTo>
                  <a:cubicBezTo>
                    <a:pt x="27598" y="203702"/>
                    <a:pt x="27598" y="203702"/>
                    <a:pt x="27598" y="204419"/>
                  </a:cubicBezTo>
                  <a:lnTo>
                    <a:pt x="27598" y="204419"/>
                  </a:lnTo>
                  <a:cubicBezTo>
                    <a:pt x="27323" y="204866"/>
                    <a:pt x="26900" y="205204"/>
                    <a:pt x="26404" y="205375"/>
                  </a:cubicBezTo>
                  <a:lnTo>
                    <a:pt x="26404" y="205375"/>
                  </a:lnTo>
                  <a:cubicBezTo>
                    <a:pt x="26404" y="205375"/>
                    <a:pt x="25448" y="206450"/>
                    <a:pt x="21386" y="210871"/>
                  </a:cubicBezTo>
                  <a:lnTo>
                    <a:pt x="37514" y="221623"/>
                  </a:lnTo>
                  <a:lnTo>
                    <a:pt x="71206" y="221623"/>
                  </a:lnTo>
                  <a:cubicBezTo>
                    <a:pt x="72030" y="221603"/>
                    <a:pt x="72819" y="221954"/>
                    <a:pt x="73357" y="222579"/>
                  </a:cubicBezTo>
                  <a:cubicBezTo>
                    <a:pt x="73933" y="223233"/>
                    <a:pt x="74194" y="224106"/>
                    <a:pt x="74073" y="224969"/>
                  </a:cubicBezTo>
                  <a:lnTo>
                    <a:pt x="72759" y="235721"/>
                  </a:lnTo>
                  <a:cubicBezTo>
                    <a:pt x="72645" y="236468"/>
                    <a:pt x="72263" y="237147"/>
                    <a:pt x="71684" y="237633"/>
                  </a:cubicBezTo>
                  <a:lnTo>
                    <a:pt x="52927" y="253045"/>
                  </a:lnTo>
                  <a:lnTo>
                    <a:pt x="47431" y="278612"/>
                  </a:lnTo>
                  <a:lnTo>
                    <a:pt x="64516" y="277895"/>
                  </a:lnTo>
                  <a:lnTo>
                    <a:pt x="72281" y="269413"/>
                  </a:lnTo>
                  <a:cubicBezTo>
                    <a:pt x="73092" y="268595"/>
                    <a:pt x="74300" y="268316"/>
                    <a:pt x="75388" y="268696"/>
                  </a:cubicBezTo>
                  <a:lnTo>
                    <a:pt x="101433" y="277059"/>
                  </a:lnTo>
                  <a:lnTo>
                    <a:pt x="146355" y="279209"/>
                  </a:lnTo>
                  <a:lnTo>
                    <a:pt x="170250" y="268576"/>
                  </a:lnTo>
                  <a:cubicBezTo>
                    <a:pt x="170937" y="268284"/>
                    <a:pt x="171713" y="268284"/>
                    <a:pt x="172400" y="268576"/>
                  </a:cubicBezTo>
                  <a:lnTo>
                    <a:pt x="192233" y="275625"/>
                  </a:lnTo>
                  <a:lnTo>
                    <a:pt x="192233" y="257465"/>
                  </a:lnTo>
                  <a:cubicBezTo>
                    <a:pt x="192231" y="256202"/>
                    <a:pt x="193055" y="255086"/>
                    <a:pt x="194264" y="254717"/>
                  </a:cubicBezTo>
                  <a:lnTo>
                    <a:pt x="221743" y="245279"/>
                  </a:lnTo>
                  <a:lnTo>
                    <a:pt x="199521" y="222101"/>
                  </a:lnTo>
                  <a:lnTo>
                    <a:pt x="185542" y="223415"/>
                  </a:lnTo>
                  <a:cubicBezTo>
                    <a:pt x="184357" y="223544"/>
                    <a:pt x="183215" y="222926"/>
                    <a:pt x="182675" y="221862"/>
                  </a:cubicBezTo>
                  <a:lnTo>
                    <a:pt x="165710" y="190202"/>
                  </a:lnTo>
                  <a:cubicBezTo>
                    <a:pt x="164972" y="188810"/>
                    <a:pt x="165443" y="187084"/>
                    <a:pt x="166785" y="186259"/>
                  </a:cubicBezTo>
                  <a:lnTo>
                    <a:pt x="184109" y="174312"/>
                  </a:lnTo>
                  <a:cubicBezTo>
                    <a:pt x="184774" y="174134"/>
                    <a:pt x="185474" y="174134"/>
                    <a:pt x="186140" y="174312"/>
                  </a:cubicBezTo>
                  <a:lnTo>
                    <a:pt x="198087" y="175745"/>
                  </a:lnTo>
                  <a:lnTo>
                    <a:pt x="205016" y="159139"/>
                  </a:lnTo>
                  <a:cubicBezTo>
                    <a:pt x="205282" y="158307"/>
                    <a:pt x="205961" y="157674"/>
                    <a:pt x="206809" y="157466"/>
                  </a:cubicBezTo>
                  <a:lnTo>
                    <a:pt x="228075" y="150536"/>
                  </a:lnTo>
                  <a:cubicBezTo>
                    <a:pt x="229068" y="150196"/>
                    <a:pt x="230168" y="150425"/>
                    <a:pt x="230942" y="151134"/>
                  </a:cubicBezTo>
                  <a:lnTo>
                    <a:pt x="240619" y="159139"/>
                  </a:lnTo>
                  <a:lnTo>
                    <a:pt x="244084" y="136439"/>
                  </a:lnTo>
                  <a:lnTo>
                    <a:pt x="235960" y="125806"/>
                  </a:lnTo>
                  <a:cubicBezTo>
                    <a:pt x="235511" y="125183"/>
                    <a:pt x="235299" y="124420"/>
                    <a:pt x="235363" y="123655"/>
                  </a:cubicBezTo>
                  <a:lnTo>
                    <a:pt x="238350" y="91756"/>
                  </a:lnTo>
                  <a:lnTo>
                    <a:pt x="216725" y="77060"/>
                  </a:lnTo>
                  <a:cubicBezTo>
                    <a:pt x="215511" y="76254"/>
                    <a:pt x="215056" y="74688"/>
                    <a:pt x="215649" y="73357"/>
                  </a:cubicBezTo>
                  <a:lnTo>
                    <a:pt x="230464" y="40143"/>
                  </a:lnTo>
                  <a:lnTo>
                    <a:pt x="217203" y="30705"/>
                  </a:lnTo>
                  <a:cubicBezTo>
                    <a:pt x="216907" y="30530"/>
                    <a:pt x="216660" y="30283"/>
                    <a:pt x="216486" y="29988"/>
                  </a:cubicBezTo>
                  <a:lnTo>
                    <a:pt x="207884" y="18040"/>
                  </a:lnTo>
                  <a:cubicBezTo>
                    <a:pt x="207416" y="17184"/>
                    <a:pt x="207416" y="16149"/>
                    <a:pt x="207884" y="15293"/>
                  </a:cubicBezTo>
                  <a:lnTo>
                    <a:pt x="211587" y="5615"/>
                  </a:lnTo>
                  <a:lnTo>
                    <a:pt x="202508" y="0"/>
                  </a:lnTo>
                  <a:lnTo>
                    <a:pt x="196653" y="8841"/>
                  </a:lnTo>
                  <a:cubicBezTo>
                    <a:pt x="196025" y="9789"/>
                    <a:pt x="194914" y="10299"/>
                    <a:pt x="193786" y="10155"/>
                  </a:cubicBezTo>
                  <a:lnTo>
                    <a:pt x="181839" y="8363"/>
                  </a:lnTo>
                  <a:lnTo>
                    <a:pt x="171564" y="22461"/>
                  </a:lnTo>
                  <a:cubicBezTo>
                    <a:pt x="171091" y="23076"/>
                    <a:pt x="170412" y="23500"/>
                    <a:pt x="169652" y="23656"/>
                  </a:cubicBezTo>
                  <a:lnTo>
                    <a:pt x="136439" y="29749"/>
                  </a:lnTo>
                  <a:cubicBezTo>
                    <a:pt x="135480" y="29896"/>
                    <a:pt x="134508" y="29586"/>
                    <a:pt x="133810" y="28912"/>
                  </a:cubicBezTo>
                  <a:lnTo>
                    <a:pt x="111827" y="6332"/>
                  </a:lnTo>
                  <a:lnTo>
                    <a:pt x="80525" y="4062"/>
                  </a:lnTo>
                  <a:lnTo>
                    <a:pt x="81720" y="12425"/>
                  </a:lnTo>
                  <a:lnTo>
                    <a:pt x="96654" y="34408"/>
                  </a:lnTo>
                  <a:cubicBezTo>
                    <a:pt x="97306" y="35428"/>
                    <a:pt x="97306" y="36734"/>
                    <a:pt x="96654" y="37753"/>
                  </a:cubicBezTo>
                  <a:cubicBezTo>
                    <a:pt x="96007" y="38745"/>
                    <a:pt x="94835" y="39260"/>
                    <a:pt x="93667" y="39068"/>
                  </a:cubicBezTo>
                  <a:lnTo>
                    <a:pt x="71923" y="35484"/>
                  </a:lnTo>
                  <a:lnTo>
                    <a:pt x="59976" y="57586"/>
                  </a:lnTo>
                  <a:cubicBezTo>
                    <a:pt x="59633" y="58436"/>
                    <a:pt x="58854" y="59031"/>
                    <a:pt x="57944" y="59139"/>
                  </a:cubicBezTo>
                  <a:cubicBezTo>
                    <a:pt x="57157" y="59543"/>
                    <a:pt x="56223" y="59543"/>
                    <a:pt x="55435" y="59139"/>
                  </a:cubicBezTo>
                  <a:lnTo>
                    <a:pt x="39068" y="44205"/>
                  </a:lnTo>
                  <a:lnTo>
                    <a:pt x="37156" y="44205"/>
                  </a:lnTo>
                  <a:lnTo>
                    <a:pt x="37156" y="71803"/>
                  </a:lnTo>
                  <a:cubicBezTo>
                    <a:pt x="37193" y="72419"/>
                    <a:pt x="36977" y="73023"/>
                    <a:pt x="36559" y="73476"/>
                  </a:cubicBezTo>
                  <a:lnTo>
                    <a:pt x="25806" y="88410"/>
                  </a:lnTo>
                  <a:lnTo>
                    <a:pt x="32497" y="100358"/>
                  </a:lnTo>
                  <a:cubicBezTo>
                    <a:pt x="32922" y="101182"/>
                    <a:pt x="32922" y="102161"/>
                    <a:pt x="32497" y="102986"/>
                  </a:cubicBezTo>
                  <a:lnTo>
                    <a:pt x="26882" y="115770"/>
                  </a:lnTo>
                  <a:cubicBezTo>
                    <a:pt x="26466" y="116704"/>
                    <a:pt x="25617" y="117375"/>
                    <a:pt x="24612" y="117562"/>
                  </a:cubicBezTo>
                  <a:lnTo>
                    <a:pt x="7766" y="120668"/>
                  </a:lnTo>
                  <a:lnTo>
                    <a:pt x="12784" y="132615"/>
                  </a:lnTo>
                  <a:cubicBezTo>
                    <a:pt x="13251" y="133472"/>
                    <a:pt x="13251" y="134507"/>
                    <a:pt x="12784" y="135363"/>
                  </a:cubicBezTo>
                  <a:lnTo>
                    <a:pt x="2987" y="151014"/>
                  </a:lnTo>
                  <a:lnTo>
                    <a:pt x="0" y="1594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10" name="Полилиния: фигура 2530">
              <a:extLst>
                <a:ext uri="{FF2B5EF4-FFF2-40B4-BE49-F238E27FC236}">
                  <a16:creationId xmlns:a16="http://schemas.microsoft.com/office/drawing/2014/main" id="{18429557-4443-4E04-AD6D-8C3AADF737B4}"/>
                </a:ext>
              </a:extLst>
            </p:cNvPr>
            <p:cNvSpPr/>
            <p:nvPr/>
          </p:nvSpPr>
          <p:spPr>
            <a:xfrm>
              <a:off x="5644030" y="2927756"/>
              <a:ext cx="31301" cy="2270"/>
            </a:xfrm>
            <a:custGeom>
              <a:avLst/>
              <a:gdLst>
                <a:gd name="connsiteX0" fmla="*/ 31302 w 31301"/>
                <a:gd name="connsiteY0" fmla="*/ 2270 h 2270"/>
                <a:gd name="connsiteX1" fmla="*/ 0 w 31301"/>
                <a:gd name="connsiteY1" fmla="*/ 0 h 2270"/>
                <a:gd name="connsiteX2" fmla="*/ 0 w 31301"/>
                <a:gd name="connsiteY2" fmla="*/ 120 h 2270"/>
                <a:gd name="connsiteX3" fmla="*/ 31302 w 31301"/>
                <a:gd name="connsiteY3" fmla="*/ 2270 h 2270"/>
                <a:gd name="connsiteX4" fmla="*/ 31302 w 31301"/>
                <a:gd name="connsiteY4" fmla="*/ 2270 h 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1" h="2270">
                  <a:moveTo>
                    <a:pt x="31302" y="2270"/>
                  </a:moveTo>
                  <a:lnTo>
                    <a:pt x="0" y="0"/>
                  </a:lnTo>
                  <a:lnTo>
                    <a:pt x="0" y="120"/>
                  </a:lnTo>
                  <a:lnTo>
                    <a:pt x="31302" y="2270"/>
                  </a:lnTo>
                  <a:lnTo>
                    <a:pt x="31302" y="22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11" name="Полилиния: фигура 2531">
              <a:extLst>
                <a:ext uri="{FF2B5EF4-FFF2-40B4-BE49-F238E27FC236}">
                  <a16:creationId xmlns:a16="http://schemas.microsoft.com/office/drawing/2014/main" id="{A7F059E8-5F23-4A5B-8B22-BA8CCB982BA8}"/>
                </a:ext>
              </a:extLst>
            </p:cNvPr>
            <p:cNvSpPr/>
            <p:nvPr/>
          </p:nvSpPr>
          <p:spPr>
            <a:xfrm>
              <a:off x="5576886" y="3114612"/>
              <a:ext cx="8004" cy="5615"/>
            </a:xfrm>
            <a:custGeom>
              <a:avLst/>
              <a:gdLst>
                <a:gd name="connsiteX0" fmla="*/ 8005 w 8004"/>
                <a:gd name="connsiteY0" fmla="*/ 5615 h 5615"/>
                <a:gd name="connsiteX1" fmla="*/ 0 w 8004"/>
                <a:gd name="connsiteY1" fmla="*/ 0 h 5615"/>
                <a:gd name="connsiteX2" fmla="*/ 0 w 8004"/>
                <a:gd name="connsiteY2" fmla="*/ 0 h 5615"/>
              </a:gdLst>
              <a:ahLst/>
              <a:cxnLst>
                <a:cxn ang="0">
                  <a:pos x="connsiteX0" y="connsiteY0"/>
                </a:cxn>
                <a:cxn ang="0">
                  <a:pos x="connsiteX1" y="connsiteY1"/>
                </a:cxn>
                <a:cxn ang="0">
                  <a:pos x="connsiteX2" y="connsiteY2"/>
                </a:cxn>
              </a:cxnLst>
              <a:rect l="l" t="t" r="r" b="b"/>
              <a:pathLst>
                <a:path w="8004" h="5615">
                  <a:moveTo>
                    <a:pt x="8005" y="5615"/>
                  </a:moveTo>
                  <a:cubicBezTo>
                    <a:pt x="6093" y="4182"/>
                    <a:pt x="3465" y="2270"/>
                    <a:pt x="0" y="0"/>
                  </a:cubicBez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12" name="Полилиния: фигура 2532">
              <a:extLst>
                <a:ext uri="{FF2B5EF4-FFF2-40B4-BE49-F238E27FC236}">
                  <a16:creationId xmlns:a16="http://schemas.microsoft.com/office/drawing/2014/main" id="{C484C455-3FAE-4B2A-9923-BE0FAD65C475}"/>
                </a:ext>
              </a:extLst>
            </p:cNvPr>
            <p:cNvSpPr/>
            <p:nvPr/>
          </p:nvSpPr>
          <p:spPr>
            <a:xfrm>
              <a:off x="5590028" y="3128232"/>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13" name="Полилиния: фигура 2533">
              <a:extLst>
                <a:ext uri="{FF2B5EF4-FFF2-40B4-BE49-F238E27FC236}">
                  <a16:creationId xmlns:a16="http://schemas.microsoft.com/office/drawing/2014/main" id="{9AB7D5B8-0E02-4CBC-9480-45A935364818}"/>
                </a:ext>
              </a:extLst>
            </p:cNvPr>
            <p:cNvSpPr/>
            <p:nvPr/>
          </p:nvSpPr>
          <p:spPr>
            <a:xfrm>
              <a:off x="5590267" y="3126679"/>
              <a:ext cx="49" cy="836"/>
            </a:xfrm>
            <a:custGeom>
              <a:avLst/>
              <a:gdLst>
                <a:gd name="connsiteX0" fmla="*/ 0 w 49"/>
                <a:gd name="connsiteY0" fmla="*/ 836 h 836"/>
                <a:gd name="connsiteX1" fmla="*/ 0 w 49"/>
                <a:gd name="connsiteY1" fmla="*/ 0 h 836"/>
                <a:gd name="connsiteX2" fmla="*/ 0 w 49"/>
                <a:gd name="connsiteY2" fmla="*/ 0 h 836"/>
                <a:gd name="connsiteX3" fmla="*/ 0 w 49"/>
                <a:gd name="connsiteY3" fmla="*/ 837 h 836"/>
              </a:gdLst>
              <a:ahLst/>
              <a:cxnLst>
                <a:cxn ang="0">
                  <a:pos x="connsiteX0" y="connsiteY0"/>
                </a:cxn>
                <a:cxn ang="0">
                  <a:pos x="connsiteX1" y="connsiteY1"/>
                </a:cxn>
                <a:cxn ang="0">
                  <a:pos x="connsiteX2" y="connsiteY2"/>
                </a:cxn>
                <a:cxn ang="0">
                  <a:pos x="connsiteX3" y="connsiteY3"/>
                </a:cxn>
              </a:cxnLst>
              <a:rect l="l" t="t" r="r" b="b"/>
              <a:pathLst>
                <a:path w="49" h="836">
                  <a:moveTo>
                    <a:pt x="0" y="836"/>
                  </a:moveTo>
                  <a:cubicBezTo>
                    <a:pt x="66" y="561"/>
                    <a:pt x="66" y="275"/>
                    <a:pt x="0" y="0"/>
                  </a:cubicBezTo>
                  <a:lnTo>
                    <a:pt x="0" y="0"/>
                  </a:lnTo>
                  <a:cubicBezTo>
                    <a:pt x="66" y="275"/>
                    <a:pt x="66" y="562"/>
                    <a:pt x="0" y="83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14" name="Полилиния: фигура 2534">
              <a:extLst>
                <a:ext uri="{FF2B5EF4-FFF2-40B4-BE49-F238E27FC236}">
                  <a16:creationId xmlns:a16="http://schemas.microsoft.com/office/drawing/2014/main" id="{DF91C958-7F18-4FFD-A537-1904722E5C80}"/>
                </a:ext>
              </a:extLst>
            </p:cNvPr>
            <p:cNvSpPr/>
            <p:nvPr/>
          </p:nvSpPr>
          <p:spPr>
            <a:xfrm>
              <a:off x="5609741" y="3201709"/>
              <a:ext cx="17084" cy="716"/>
            </a:xfrm>
            <a:custGeom>
              <a:avLst/>
              <a:gdLst>
                <a:gd name="connsiteX0" fmla="*/ 17085 w 17084"/>
                <a:gd name="connsiteY0" fmla="*/ 0 h 716"/>
                <a:gd name="connsiteX1" fmla="*/ 0 w 17084"/>
                <a:gd name="connsiteY1" fmla="*/ 717 h 716"/>
                <a:gd name="connsiteX2" fmla="*/ 0 w 17084"/>
                <a:gd name="connsiteY2" fmla="*/ 717 h 716"/>
                <a:gd name="connsiteX3" fmla="*/ 17085 w 17084"/>
                <a:gd name="connsiteY3" fmla="*/ 0 h 716"/>
              </a:gdLst>
              <a:ahLst/>
              <a:cxnLst>
                <a:cxn ang="0">
                  <a:pos x="connsiteX0" y="connsiteY0"/>
                </a:cxn>
                <a:cxn ang="0">
                  <a:pos x="connsiteX1" y="connsiteY1"/>
                </a:cxn>
                <a:cxn ang="0">
                  <a:pos x="connsiteX2" y="connsiteY2"/>
                </a:cxn>
                <a:cxn ang="0">
                  <a:pos x="connsiteX3" y="connsiteY3"/>
                </a:cxn>
              </a:cxnLst>
              <a:rect l="l" t="t" r="r" b="b"/>
              <a:pathLst>
                <a:path w="17084" h="716">
                  <a:moveTo>
                    <a:pt x="17085" y="0"/>
                  </a:moveTo>
                  <a:lnTo>
                    <a:pt x="0" y="717"/>
                  </a:lnTo>
                  <a:lnTo>
                    <a:pt x="0" y="717"/>
                  </a:lnTo>
                  <a:lnTo>
                    <a:pt x="170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15" name="Полилиния: фигура 2535">
              <a:extLst>
                <a:ext uri="{FF2B5EF4-FFF2-40B4-BE49-F238E27FC236}">
                  <a16:creationId xmlns:a16="http://schemas.microsoft.com/office/drawing/2014/main" id="{C4590B16-D1C6-40BC-B5A6-F1A84441639B}"/>
                </a:ext>
              </a:extLst>
            </p:cNvPr>
            <p:cNvSpPr/>
            <p:nvPr/>
          </p:nvSpPr>
          <p:spPr>
            <a:xfrm>
              <a:off x="5609741" y="3176858"/>
              <a:ext cx="5496" cy="25567"/>
            </a:xfrm>
            <a:custGeom>
              <a:avLst/>
              <a:gdLst>
                <a:gd name="connsiteX0" fmla="*/ 0 w 5496"/>
                <a:gd name="connsiteY0" fmla="*/ 25567 h 25567"/>
                <a:gd name="connsiteX1" fmla="*/ 5496 w 5496"/>
                <a:gd name="connsiteY1" fmla="*/ 0 h 25567"/>
                <a:gd name="connsiteX2" fmla="*/ 0 w 5496"/>
                <a:gd name="connsiteY2" fmla="*/ 25567 h 25567"/>
                <a:gd name="connsiteX3" fmla="*/ 0 w 5496"/>
                <a:gd name="connsiteY3" fmla="*/ 25567 h 25567"/>
              </a:gdLst>
              <a:ahLst/>
              <a:cxnLst>
                <a:cxn ang="0">
                  <a:pos x="connsiteX0" y="connsiteY0"/>
                </a:cxn>
                <a:cxn ang="0">
                  <a:pos x="connsiteX1" y="connsiteY1"/>
                </a:cxn>
                <a:cxn ang="0">
                  <a:pos x="connsiteX2" y="connsiteY2"/>
                </a:cxn>
                <a:cxn ang="0">
                  <a:pos x="connsiteX3" y="connsiteY3"/>
                </a:cxn>
              </a:cxnLst>
              <a:rect l="l" t="t" r="r" b="b"/>
              <a:pathLst>
                <a:path w="5496" h="25567">
                  <a:moveTo>
                    <a:pt x="0" y="25567"/>
                  </a:moveTo>
                  <a:lnTo>
                    <a:pt x="5496" y="0"/>
                  </a:lnTo>
                  <a:lnTo>
                    <a:pt x="0" y="25567"/>
                  </a:lnTo>
                  <a:lnTo>
                    <a:pt x="0" y="2556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16" name="Полилиния: фигура 2536">
              <a:extLst>
                <a:ext uri="{FF2B5EF4-FFF2-40B4-BE49-F238E27FC236}">
                  <a16:creationId xmlns:a16="http://schemas.microsoft.com/office/drawing/2014/main" id="{4AB30EA9-1318-4288-87F7-DC77FAE0201F}"/>
                </a:ext>
              </a:extLst>
            </p:cNvPr>
            <p:cNvSpPr/>
            <p:nvPr/>
          </p:nvSpPr>
          <p:spPr>
            <a:xfrm>
              <a:off x="5609741" y="3202425"/>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17" name="Полилиния: фигура 2537">
              <a:extLst>
                <a:ext uri="{FF2B5EF4-FFF2-40B4-BE49-F238E27FC236}">
                  <a16:creationId xmlns:a16="http://schemas.microsoft.com/office/drawing/2014/main" id="{2D87947C-B1E4-4CAB-947D-82174247C85C}"/>
                </a:ext>
              </a:extLst>
            </p:cNvPr>
            <p:cNvSpPr/>
            <p:nvPr/>
          </p:nvSpPr>
          <p:spPr>
            <a:xfrm>
              <a:off x="5563147" y="3075067"/>
              <a:ext cx="2986" cy="8482"/>
            </a:xfrm>
            <a:custGeom>
              <a:avLst/>
              <a:gdLst>
                <a:gd name="connsiteX0" fmla="*/ 0 w 2986"/>
                <a:gd name="connsiteY0" fmla="*/ 8483 h 8482"/>
                <a:gd name="connsiteX1" fmla="*/ 0 w 2986"/>
                <a:gd name="connsiteY1" fmla="*/ 8483 h 8482"/>
                <a:gd name="connsiteX2" fmla="*/ 2987 w 2986"/>
                <a:gd name="connsiteY2" fmla="*/ 0 h 8482"/>
                <a:gd name="connsiteX3" fmla="*/ 2748 w 2986"/>
                <a:gd name="connsiteY3" fmla="*/ 239 h 8482"/>
                <a:gd name="connsiteX4" fmla="*/ 0 w 2986"/>
                <a:gd name="connsiteY4" fmla="*/ 8483 h 8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 h="8482">
                  <a:moveTo>
                    <a:pt x="0" y="8483"/>
                  </a:moveTo>
                  <a:lnTo>
                    <a:pt x="0" y="8483"/>
                  </a:lnTo>
                  <a:lnTo>
                    <a:pt x="2987" y="0"/>
                  </a:lnTo>
                  <a:lnTo>
                    <a:pt x="2748" y="239"/>
                  </a:lnTo>
                  <a:lnTo>
                    <a:pt x="0" y="84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18" name="Полилиния: фигура 2538">
              <a:extLst>
                <a:ext uri="{FF2B5EF4-FFF2-40B4-BE49-F238E27FC236}">
                  <a16:creationId xmlns:a16="http://schemas.microsoft.com/office/drawing/2014/main" id="{A441755D-88CE-41EB-BC16-2AF1E5A71DCF}"/>
                </a:ext>
              </a:extLst>
            </p:cNvPr>
            <p:cNvSpPr/>
            <p:nvPr/>
          </p:nvSpPr>
          <p:spPr>
            <a:xfrm>
              <a:off x="5569360" y="3085222"/>
              <a:ext cx="10415" cy="5376"/>
            </a:xfrm>
            <a:custGeom>
              <a:avLst/>
              <a:gdLst>
                <a:gd name="connsiteX0" fmla="*/ 10394 w 10415"/>
                <a:gd name="connsiteY0" fmla="*/ 5376 h 5376"/>
                <a:gd name="connsiteX1" fmla="*/ 8244 w 10415"/>
                <a:gd name="connsiteY1" fmla="*/ 2150 h 5376"/>
                <a:gd name="connsiteX2" fmla="*/ 0 w 10415"/>
                <a:gd name="connsiteY2" fmla="*/ 0 h 5376"/>
                <a:gd name="connsiteX3" fmla="*/ 8244 w 10415"/>
                <a:gd name="connsiteY3" fmla="*/ 2150 h 5376"/>
                <a:gd name="connsiteX4" fmla="*/ 10394 w 10415"/>
                <a:gd name="connsiteY4" fmla="*/ 5376 h 5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5" h="5376">
                  <a:moveTo>
                    <a:pt x="10394" y="5376"/>
                  </a:moveTo>
                  <a:cubicBezTo>
                    <a:pt x="10567" y="3919"/>
                    <a:pt x="9656" y="2551"/>
                    <a:pt x="8244" y="2150"/>
                  </a:cubicBezTo>
                  <a:lnTo>
                    <a:pt x="0" y="0"/>
                  </a:lnTo>
                  <a:lnTo>
                    <a:pt x="8244" y="2150"/>
                  </a:lnTo>
                  <a:cubicBezTo>
                    <a:pt x="9656" y="2551"/>
                    <a:pt x="10567" y="3919"/>
                    <a:pt x="10394" y="537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19" name="Полилиния: фигура 2539">
              <a:extLst>
                <a:ext uri="{FF2B5EF4-FFF2-40B4-BE49-F238E27FC236}">
                  <a16:creationId xmlns:a16="http://schemas.microsoft.com/office/drawing/2014/main" id="{779F27A8-F1D4-43A2-93BA-AADD50EAEA37}"/>
                </a:ext>
              </a:extLst>
            </p:cNvPr>
            <p:cNvSpPr/>
            <p:nvPr/>
          </p:nvSpPr>
          <p:spPr>
            <a:xfrm>
              <a:off x="5785845" y="2916048"/>
              <a:ext cx="272518" cy="233212"/>
            </a:xfrm>
            <a:custGeom>
              <a:avLst/>
              <a:gdLst>
                <a:gd name="connsiteX0" fmla="*/ 39068 w 272518"/>
                <a:gd name="connsiteY0" fmla="*/ 163320 h 233212"/>
                <a:gd name="connsiteX1" fmla="*/ 43488 w 272518"/>
                <a:gd name="connsiteY1" fmla="*/ 167980 h 233212"/>
                <a:gd name="connsiteX2" fmla="*/ 63560 w 272518"/>
                <a:gd name="connsiteY2" fmla="*/ 168696 h 233212"/>
                <a:gd name="connsiteX3" fmla="*/ 66069 w 272518"/>
                <a:gd name="connsiteY3" fmla="*/ 170130 h 233212"/>
                <a:gd name="connsiteX4" fmla="*/ 66069 w 272518"/>
                <a:gd name="connsiteY4" fmla="*/ 172878 h 233212"/>
                <a:gd name="connsiteX5" fmla="*/ 60812 w 272518"/>
                <a:gd name="connsiteY5" fmla="*/ 184825 h 233212"/>
                <a:gd name="connsiteX6" fmla="*/ 71326 w 272518"/>
                <a:gd name="connsiteY6" fmla="*/ 195459 h 233212"/>
                <a:gd name="connsiteX7" fmla="*/ 76224 w 272518"/>
                <a:gd name="connsiteY7" fmla="*/ 182914 h 233212"/>
                <a:gd name="connsiteX8" fmla="*/ 79331 w 272518"/>
                <a:gd name="connsiteY8" fmla="*/ 181002 h 233212"/>
                <a:gd name="connsiteX9" fmla="*/ 98088 w 272518"/>
                <a:gd name="connsiteY9" fmla="*/ 183033 h 233212"/>
                <a:gd name="connsiteX10" fmla="*/ 100716 w 272518"/>
                <a:gd name="connsiteY10" fmla="*/ 185781 h 233212"/>
                <a:gd name="connsiteX11" fmla="*/ 102030 w 272518"/>
                <a:gd name="connsiteY11" fmla="*/ 198804 h 233212"/>
                <a:gd name="connsiteX12" fmla="*/ 122341 w 272518"/>
                <a:gd name="connsiteY12" fmla="*/ 196653 h 233212"/>
                <a:gd name="connsiteX13" fmla="*/ 125447 w 272518"/>
                <a:gd name="connsiteY13" fmla="*/ 198445 h 233212"/>
                <a:gd name="connsiteX14" fmla="*/ 132735 w 272518"/>
                <a:gd name="connsiteY14" fmla="*/ 215769 h 233212"/>
                <a:gd name="connsiteX15" fmla="*/ 137633 w 272518"/>
                <a:gd name="connsiteY15" fmla="*/ 220667 h 233212"/>
                <a:gd name="connsiteX16" fmla="*/ 148386 w 272518"/>
                <a:gd name="connsiteY16" fmla="*/ 216366 h 233212"/>
                <a:gd name="connsiteX17" fmla="*/ 151373 w 272518"/>
                <a:gd name="connsiteY17" fmla="*/ 216366 h 233212"/>
                <a:gd name="connsiteX18" fmla="*/ 161050 w 272518"/>
                <a:gd name="connsiteY18" fmla="*/ 224132 h 233212"/>
                <a:gd name="connsiteX19" fmla="*/ 172997 w 272518"/>
                <a:gd name="connsiteY19" fmla="*/ 216008 h 233212"/>
                <a:gd name="connsiteX20" fmla="*/ 176104 w 272518"/>
                <a:gd name="connsiteY20" fmla="*/ 216008 h 233212"/>
                <a:gd name="connsiteX21" fmla="*/ 187334 w 272518"/>
                <a:gd name="connsiteY21" fmla="*/ 222459 h 233212"/>
                <a:gd name="connsiteX22" fmla="*/ 195100 w 272518"/>
                <a:gd name="connsiteY22" fmla="*/ 216605 h 233212"/>
                <a:gd name="connsiteX23" fmla="*/ 197609 w 272518"/>
                <a:gd name="connsiteY23" fmla="*/ 216605 h 233212"/>
                <a:gd name="connsiteX24" fmla="*/ 215171 w 272518"/>
                <a:gd name="connsiteY24" fmla="*/ 220309 h 233212"/>
                <a:gd name="connsiteX25" fmla="*/ 217322 w 272518"/>
                <a:gd name="connsiteY25" fmla="*/ 222101 h 233212"/>
                <a:gd name="connsiteX26" fmla="*/ 219353 w 272518"/>
                <a:gd name="connsiteY26" fmla="*/ 227000 h 233212"/>
                <a:gd name="connsiteX27" fmla="*/ 235960 w 272518"/>
                <a:gd name="connsiteY27" fmla="*/ 233212 h 233212"/>
                <a:gd name="connsiteX28" fmla="*/ 235124 w 272518"/>
                <a:gd name="connsiteY28" fmla="*/ 213260 h 233212"/>
                <a:gd name="connsiteX29" fmla="*/ 235721 w 272518"/>
                <a:gd name="connsiteY29" fmla="*/ 211229 h 233212"/>
                <a:gd name="connsiteX30" fmla="*/ 256868 w 272518"/>
                <a:gd name="connsiteY30" fmla="*/ 183153 h 233212"/>
                <a:gd name="connsiteX31" fmla="*/ 259258 w 272518"/>
                <a:gd name="connsiteY31" fmla="*/ 181958 h 233212"/>
                <a:gd name="connsiteX32" fmla="*/ 269412 w 272518"/>
                <a:gd name="connsiteY32" fmla="*/ 181958 h 233212"/>
                <a:gd name="connsiteX33" fmla="*/ 272519 w 272518"/>
                <a:gd name="connsiteY33" fmla="*/ 168816 h 233212"/>
                <a:gd name="connsiteX34" fmla="*/ 254956 w 272518"/>
                <a:gd name="connsiteY34" fmla="*/ 145997 h 233212"/>
                <a:gd name="connsiteX35" fmla="*/ 254359 w 272518"/>
                <a:gd name="connsiteY35" fmla="*/ 143846 h 233212"/>
                <a:gd name="connsiteX36" fmla="*/ 254359 w 272518"/>
                <a:gd name="connsiteY36" fmla="*/ 140142 h 233212"/>
                <a:gd name="connsiteX37" fmla="*/ 256629 w 272518"/>
                <a:gd name="connsiteY37" fmla="*/ 119234 h 233212"/>
                <a:gd name="connsiteX38" fmla="*/ 243845 w 272518"/>
                <a:gd name="connsiteY38" fmla="*/ 115172 h 233212"/>
                <a:gd name="connsiteX39" fmla="*/ 241934 w 272518"/>
                <a:gd name="connsiteY39" fmla="*/ 111469 h 233212"/>
                <a:gd name="connsiteX40" fmla="*/ 246354 w 272518"/>
                <a:gd name="connsiteY40" fmla="*/ 96296 h 233212"/>
                <a:gd name="connsiteX41" fmla="*/ 248385 w 272518"/>
                <a:gd name="connsiteY41" fmla="*/ 94265 h 233212"/>
                <a:gd name="connsiteX42" fmla="*/ 264872 w 272518"/>
                <a:gd name="connsiteY42" fmla="*/ 88769 h 233212"/>
                <a:gd name="connsiteX43" fmla="*/ 264872 w 272518"/>
                <a:gd name="connsiteY43" fmla="*/ 74193 h 233212"/>
                <a:gd name="connsiteX44" fmla="*/ 255912 w 272518"/>
                <a:gd name="connsiteY44" fmla="*/ 59378 h 233212"/>
                <a:gd name="connsiteX45" fmla="*/ 255912 w 272518"/>
                <a:gd name="connsiteY45" fmla="*/ 57825 h 233212"/>
                <a:gd name="connsiteX46" fmla="*/ 255912 w 272518"/>
                <a:gd name="connsiteY46" fmla="*/ 37993 h 233212"/>
                <a:gd name="connsiteX47" fmla="*/ 243965 w 272518"/>
                <a:gd name="connsiteY47" fmla="*/ 26045 h 233212"/>
                <a:gd name="connsiteX48" fmla="*/ 230106 w 272518"/>
                <a:gd name="connsiteY48" fmla="*/ 26882 h 233212"/>
                <a:gd name="connsiteX49" fmla="*/ 189963 w 272518"/>
                <a:gd name="connsiteY49" fmla="*/ 29152 h 233212"/>
                <a:gd name="connsiteX50" fmla="*/ 188887 w 272518"/>
                <a:gd name="connsiteY50" fmla="*/ 29152 h 233212"/>
                <a:gd name="connsiteX51" fmla="*/ 150178 w 272518"/>
                <a:gd name="connsiteY51" fmla="*/ 17204 h 233212"/>
                <a:gd name="connsiteX52" fmla="*/ 123655 w 272518"/>
                <a:gd name="connsiteY52" fmla="*/ 18877 h 233212"/>
                <a:gd name="connsiteX53" fmla="*/ 120549 w 272518"/>
                <a:gd name="connsiteY53" fmla="*/ 16726 h 233212"/>
                <a:gd name="connsiteX54" fmla="*/ 116009 w 272518"/>
                <a:gd name="connsiteY54" fmla="*/ 0 h 233212"/>
                <a:gd name="connsiteX55" fmla="*/ 69056 w 272518"/>
                <a:gd name="connsiteY55" fmla="*/ 13381 h 233212"/>
                <a:gd name="connsiteX56" fmla="*/ 59259 w 272518"/>
                <a:gd name="connsiteY56" fmla="*/ 24373 h 233212"/>
                <a:gd name="connsiteX57" fmla="*/ 57706 w 272518"/>
                <a:gd name="connsiteY57" fmla="*/ 25209 h 233212"/>
                <a:gd name="connsiteX58" fmla="*/ 20669 w 272518"/>
                <a:gd name="connsiteY58" fmla="*/ 34289 h 233212"/>
                <a:gd name="connsiteX59" fmla="*/ 14815 w 272518"/>
                <a:gd name="connsiteY59" fmla="*/ 48745 h 233212"/>
                <a:gd name="connsiteX60" fmla="*/ 14815 w 272518"/>
                <a:gd name="connsiteY60" fmla="*/ 48745 h 233212"/>
                <a:gd name="connsiteX61" fmla="*/ 0 w 272518"/>
                <a:gd name="connsiteY61" fmla="*/ 81839 h 233212"/>
                <a:gd name="connsiteX62" fmla="*/ 21027 w 272518"/>
                <a:gd name="connsiteY62" fmla="*/ 96176 h 233212"/>
                <a:gd name="connsiteX63" fmla="*/ 22341 w 272518"/>
                <a:gd name="connsiteY63" fmla="*/ 98924 h 233212"/>
                <a:gd name="connsiteX64" fmla="*/ 19355 w 272518"/>
                <a:gd name="connsiteY64" fmla="*/ 131421 h 233212"/>
                <a:gd name="connsiteX65" fmla="*/ 27479 w 272518"/>
                <a:gd name="connsiteY65" fmla="*/ 142174 h 233212"/>
                <a:gd name="connsiteX66" fmla="*/ 27479 w 272518"/>
                <a:gd name="connsiteY66" fmla="*/ 144444 h 233212"/>
                <a:gd name="connsiteX67" fmla="*/ 23895 w 272518"/>
                <a:gd name="connsiteY67" fmla="*/ 168338 h 233212"/>
                <a:gd name="connsiteX68" fmla="*/ 35244 w 272518"/>
                <a:gd name="connsiteY68" fmla="*/ 163320 h 233212"/>
                <a:gd name="connsiteX69" fmla="*/ 39068 w 272518"/>
                <a:gd name="connsiteY69" fmla="*/ 163320 h 23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2518" h="233212">
                  <a:moveTo>
                    <a:pt x="39068" y="163320"/>
                  </a:moveTo>
                  <a:lnTo>
                    <a:pt x="43488" y="167980"/>
                  </a:lnTo>
                  <a:lnTo>
                    <a:pt x="63560" y="168696"/>
                  </a:lnTo>
                  <a:cubicBezTo>
                    <a:pt x="64581" y="168733"/>
                    <a:pt x="65519" y="169269"/>
                    <a:pt x="66069" y="170130"/>
                  </a:cubicBezTo>
                  <a:cubicBezTo>
                    <a:pt x="66536" y="170986"/>
                    <a:pt x="66536" y="172022"/>
                    <a:pt x="66069" y="172878"/>
                  </a:cubicBezTo>
                  <a:lnTo>
                    <a:pt x="60812" y="184825"/>
                  </a:lnTo>
                  <a:lnTo>
                    <a:pt x="71326" y="195459"/>
                  </a:lnTo>
                  <a:lnTo>
                    <a:pt x="76224" y="182914"/>
                  </a:lnTo>
                  <a:cubicBezTo>
                    <a:pt x="76737" y="181672"/>
                    <a:pt x="77991" y="180900"/>
                    <a:pt x="79331" y="181002"/>
                  </a:cubicBezTo>
                  <a:lnTo>
                    <a:pt x="98088" y="183033"/>
                  </a:lnTo>
                  <a:cubicBezTo>
                    <a:pt x="99488" y="183243"/>
                    <a:pt x="100568" y="184374"/>
                    <a:pt x="100716" y="185781"/>
                  </a:cubicBezTo>
                  <a:lnTo>
                    <a:pt x="102030" y="198804"/>
                  </a:lnTo>
                  <a:lnTo>
                    <a:pt x="122341" y="196653"/>
                  </a:lnTo>
                  <a:cubicBezTo>
                    <a:pt x="123659" y="196493"/>
                    <a:pt x="124925" y="197224"/>
                    <a:pt x="125447" y="198445"/>
                  </a:cubicBezTo>
                  <a:lnTo>
                    <a:pt x="132735" y="215769"/>
                  </a:lnTo>
                  <a:lnTo>
                    <a:pt x="137633" y="220667"/>
                  </a:lnTo>
                  <a:lnTo>
                    <a:pt x="148386" y="216366"/>
                  </a:lnTo>
                  <a:cubicBezTo>
                    <a:pt x="149310" y="215833"/>
                    <a:pt x="150448" y="215833"/>
                    <a:pt x="151373" y="216366"/>
                  </a:cubicBezTo>
                  <a:lnTo>
                    <a:pt x="161050" y="224132"/>
                  </a:lnTo>
                  <a:lnTo>
                    <a:pt x="172997" y="216008"/>
                  </a:lnTo>
                  <a:cubicBezTo>
                    <a:pt x="173943" y="215399"/>
                    <a:pt x="175158" y="215399"/>
                    <a:pt x="176104" y="216008"/>
                  </a:cubicBezTo>
                  <a:lnTo>
                    <a:pt x="187334" y="222459"/>
                  </a:lnTo>
                  <a:lnTo>
                    <a:pt x="195100" y="216605"/>
                  </a:lnTo>
                  <a:cubicBezTo>
                    <a:pt x="195902" y="216267"/>
                    <a:pt x="196807" y="216267"/>
                    <a:pt x="197609" y="216605"/>
                  </a:cubicBezTo>
                  <a:lnTo>
                    <a:pt x="215171" y="220309"/>
                  </a:lnTo>
                  <a:cubicBezTo>
                    <a:pt x="216124" y="220548"/>
                    <a:pt x="216915" y="221208"/>
                    <a:pt x="217322" y="222101"/>
                  </a:cubicBezTo>
                  <a:lnTo>
                    <a:pt x="219353" y="227000"/>
                  </a:lnTo>
                  <a:lnTo>
                    <a:pt x="235960" y="233212"/>
                  </a:lnTo>
                  <a:lnTo>
                    <a:pt x="235124" y="213260"/>
                  </a:lnTo>
                  <a:cubicBezTo>
                    <a:pt x="235029" y="212529"/>
                    <a:pt x="235246" y="211792"/>
                    <a:pt x="235721" y="211229"/>
                  </a:cubicBezTo>
                  <a:lnTo>
                    <a:pt x="256868" y="183153"/>
                  </a:lnTo>
                  <a:cubicBezTo>
                    <a:pt x="257444" y="182415"/>
                    <a:pt x="258322" y="181976"/>
                    <a:pt x="259258" y="181958"/>
                  </a:cubicBezTo>
                  <a:lnTo>
                    <a:pt x="269412" y="181958"/>
                  </a:lnTo>
                  <a:lnTo>
                    <a:pt x="272519" y="168816"/>
                  </a:lnTo>
                  <a:lnTo>
                    <a:pt x="254956" y="145997"/>
                  </a:lnTo>
                  <a:cubicBezTo>
                    <a:pt x="254462" y="145396"/>
                    <a:pt x="254245" y="144615"/>
                    <a:pt x="254359" y="143846"/>
                  </a:cubicBezTo>
                  <a:lnTo>
                    <a:pt x="254359" y="140142"/>
                  </a:lnTo>
                  <a:lnTo>
                    <a:pt x="256629" y="119234"/>
                  </a:lnTo>
                  <a:lnTo>
                    <a:pt x="243845" y="115172"/>
                  </a:lnTo>
                  <a:cubicBezTo>
                    <a:pt x="242310" y="114660"/>
                    <a:pt x="241462" y="113017"/>
                    <a:pt x="241934" y="111469"/>
                  </a:cubicBezTo>
                  <a:lnTo>
                    <a:pt x="246354" y="96296"/>
                  </a:lnTo>
                  <a:cubicBezTo>
                    <a:pt x="246705" y="95357"/>
                    <a:pt x="247446" y="94616"/>
                    <a:pt x="248385" y="94265"/>
                  </a:cubicBezTo>
                  <a:lnTo>
                    <a:pt x="264872" y="88769"/>
                  </a:lnTo>
                  <a:lnTo>
                    <a:pt x="264872" y="74193"/>
                  </a:lnTo>
                  <a:lnTo>
                    <a:pt x="255912" y="59378"/>
                  </a:lnTo>
                  <a:cubicBezTo>
                    <a:pt x="255755" y="58872"/>
                    <a:pt x="255755" y="58331"/>
                    <a:pt x="255912" y="57825"/>
                  </a:cubicBezTo>
                  <a:lnTo>
                    <a:pt x="255912" y="37993"/>
                  </a:lnTo>
                  <a:lnTo>
                    <a:pt x="243965" y="26045"/>
                  </a:lnTo>
                  <a:lnTo>
                    <a:pt x="230106" y="26882"/>
                  </a:lnTo>
                  <a:lnTo>
                    <a:pt x="189963" y="29152"/>
                  </a:lnTo>
                  <a:lnTo>
                    <a:pt x="188887" y="29152"/>
                  </a:lnTo>
                  <a:lnTo>
                    <a:pt x="150178" y="17204"/>
                  </a:lnTo>
                  <a:lnTo>
                    <a:pt x="123655" y="18877"/>
                  </a:lnTo>
                  <a:cubicBezTo>
                    <a:pt x="122213" y="19098"/>
                    <a:pt x="120849" y="18154"/>
                    <a:pt x="120549" y="16726"/>
                  </a:cubicBezTo>
                  <a:lnTo>
                    <a:pt x="116009" y="0"/>
                  </a:lnTo>
                  <a:lnTo>
                    <a:pt x="69056" y="13381"/>
                  </a:lnTo>
                  <a:lnTo>
                    <a:pt x="59259" y="24373"/>
                  </a:lnTo>
                  <a:cubicBezTo>
                    <a:pt x="58829" y="24790"/>
                    <a:pt x="58291" y="25080"/>
                    <a:pt x="57706" y="25209"/>
                  </a:cubicBezTo>
                  <a:lnTo>
                    <a:pt x="20669" y="34289"/>
                  </a:lnTo>
                  <a:lnTo>
                    <a:pt x="14815" y="48745"/>
                  </a:lnTo>
                  <a:lnTo>
                    <a:pt x="14815" y="48745"/>
                  </a:lnTo>
                  <a:lnTo>
                    <a:pt x="0" y="81839"/>
                  </a:lnTo>
                  <a:lnTo>
                    <a:pt x="21027" y="96176"/>
                  </a:lnTo>
                  <a:cubicBezTo>
                    <a:pt x="21956" y="96764"/>
                    <a:pt x="22466" y="97832"/>
                    <a:pt x="22341" y="98924"/>
                  </a:cubicBezTo>
                  <a:lnTo>
                    <a:pt x="19355" y="131421"/>
                  </a:lnTo>
                  <a:lnTo>
                    <a:pt x="27479" y="142174"/>
                  </a:lnTo>
                  <a:cubicBezTo>
                    <a:pt x="27754" y="142905"/>
                    <a:pt x="27754" y="143712"/>
                    <a:pt x="27479" y="144444"/>
                  </a:cubicBezTo>
                  <a:lnTo>
                    <a:pt x="23895" y="168338"/>
                  </a:lnTo>
                  <a:lnTo>
                    <a:pt x="35244" y="163320"/>
                  </a:lnTo>
                  <a:cubicBezTo>
                    <a:pt x="36368" y="162443"/>
                    <a:pt x="37944" y="162443"/>
                    <a:pt x="39068" y="16332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20" name="Полилиния: фигура 2540">
              <a:extLst>
                <a:ext uri="{FF2B5EF4-FFF2-40B4-BE49-F238E27FC236}">
                  <a16:creationId xmlns:a16="http://schemas.microsoft.com/office/drawing/2014/main" id="{461CB0D8-A106-4A3E-9D99-1664174D6EC7}"/>
                </a:ext>
              </a:extLst>
            </p:cNvPr>
            <p:cNvSpPr/>
            <p:nvPr/>
          </p:nvSpPr>
          <p:spPr>
            <a:xfrm>
              <a:off x="5911412" y="3114493"/>
              <a:ext cx="7288" cy="17323"/>
            </a:xfrm>
            <a:custGeom>
              <a:avLst/>
              <a:gdLst>
                <a:gd name="connsiteX0" fmla="*/ 7288 w 7288"/>
                <a:gd name="connsiteY0" fmla="*/ 17324 h 17323"/>
                <a:gd name="connsiteX1" fmla="*/ 7288 w 7288"/>
                <a:gd name="connsiteY1" fmla="*/ 17324 h 17323"/>
                <a:gd name="connsiteX2" fmla="*/ 0 w 7288"/>
                <a:gd name="connsiteY2" fmla="*/ 0 h 17323"/>
                <a:gd name="connsiteX3" fmla="*/ 7288 w 7288"/>
                <a:gd name="connsiteY3" fmla="*/ 17324 h 17323"/>
              </a:gdLst>
              <a:ahLst/>
              <a:cxnLst>
                <a:cxn ang="0">
                  <a:pos x="connsiteX0" y="connsiteY0"/>
                </a:cxn>
                <a:cxn ang="0">
                  <a:pos x="connsiteX1" y="connsiteY1"/>
                </a:cxn>
                <a:cxn ang="0">
                  <a:pos x="connsiteX2" y="connsiteY2"/>
                </a:cxn>
                <a:cxn ang="0">
                  <a:pos x="connsiteX3" y="connsiteY3"/>
                </a:cxn>
              </a:cxnLst>
              <a:rect l="l" t="t" r="r" b="b"/>
              <a:pathLst>
                <a:path w="7288" h="17323">
                  <a:moveTo>
                    <a:pt x="7288" y="17324"/>
                  </a:moveTo>
                  <a:lnTo>
                    <a:pt x="7288" y="17324"/>
                  </a:lnTo>
                  <a:lnTo>
                    <a:pt x="0" y="0"/>
                  </a:lnTo>
                  <a:lnTo>
                    <a:pt x="7288" y="173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21" name="Полилиния: фигура 2541">
              <a:extLst>
                <a:ext uri="{FF2B5EF4-FFF2-40B4-BE49-F238E27FC236}">
                  <a16:creationId xmlns:a16="http://schemas.microsoft.com/office/drawing/2014/main" id="{C68ACADA-497E-4D35-944F-5023502F13C7}"/>
                </a:ext>
              </a:extLst>
            </p:cNvPr>
            <p:cNvSpPr/>
            <p:nvPr/>
          </p:nvSpPr>
          <p:spPr>
            <a:xfrm>
              <a:off x="5851914" y="3086178"/>
              <a:ext cx="350" cy="2747"/>
            </a:xfrm>
            <a:custGeom>
              <a:avLst/>
              <a:gdLst>
                <a:gd name="connsiteX0" fmla="*/ 0 w 350"/>
                <a:gd name="connsiteY0" fmla="*/ 0 h 2747"/>
                <a:gd name="connsiteX1" fmla="*/ 0 w 350"/>
                <a:gd name="connsiteY1" fmla="*/ 2748 h 2747"/>
                <a:gd name="connsiteX2" fmla="*/ 0 w 350"/>
                <a:gd name="connsiteY2" fmla="*/ 0 h 2747"/>
              </a:gdLst>
              <a:ahLst/>
              <a:cxnLst>
                <a:cxn ang="0">
                  <a:pos x="connsiteX0" y="connsiteY0"/>
                </a:cxn>
                <a:cxn ang="0">
                  <a:pos x="connsiteX1" y="connsiteY1"/>
                </a:cxn>
                <a:cxn ang="0">
                  <a:pos x="connsiteX2" y="connsiteY2"/>
                </a:cxn>
              </a:cxnLst>
              <a:rect l="l" t="t" r="r" b="b"/>
              <a:pathLst>
                <a:path w="350" h="2747">
                  <a:moveTo>
                    <a:pt x="0" y="0"/>
                  </a:moveTo>
                  <a:cubicBezTo>
                    <a:pt x="467" y="856"/>
                    <a:pt x="467" y="1892"/>
                    <a:pt x="0" y="2748"/>
                  </a:cubicBezTo>
                  <a:cubicBezTo>
                    <a:pt x="467" y="1892"/>
                    <a:pt x="467" y="856"/>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22" name="Полилиния: фигура 2542">
              <a:extLst>
                <a:ext uri="{FF2B5EF4-FFF2-40B4-BE49-F238E27FC236}">
                  <a16:creationId xmlns:a16="http://schemas.microsoft.com/office/drawing/2014/main" id="{C23E58B3-FC2A-4E65-AF96-B08BDECBDDB7}"/>
                </a:ext>
              </a:extLst>
            </p:cNvPr>
            <p:cNvSpPr/>
            <p:nvPr/>
          </p:nvSpPr>
          <p:spPr>
            <a:xfrm>
              <a:off x="5785845" y="2964195"/>
              <a:ext cx="14814" cy="33094"/>
            </a:xfrm>
            <a:custGeom>
              <a:avLst/>
              <a:gdLst>
                <a:gd name="connsiteX0" fmla="*/ 14815 w 14814"/>
                <a:gd name="connsiteY0" fmla="*/ 0 h 33094"/>
                <a:gd name="connsiteX1" fmla="*/ 0 w 14814"/>
                <a:gd name="connsiteY1" fmla="*/ 33094 h 33094"/>
                <a:gd name="connsiteX2" fmla="*/ 14815 w 14814"/>
                <a:gd name="connsiteY2" fmla="*/ 0 h 33094"/>
                <a:gd name="connsiteX3" fmla="*/ 14815 w 14814"/>
                <a:gd name="connsiteY3" fmla="*/ 0 h 33094"/>
              </a:gdLst>
              <a:ahLst/>
              <a:cxnLst>
                <a:cxn ang="0">
                  <a:pos x="connsiteX0" y="connsiteY0"/>
                </a:cxn>
                <a:cxn ang="0">
                  <a:pos x="connsiteX1" y="connsiteY1"/>
                </a:cxn>
                <a:cxn ang="0">
                  <a:pos x="connsiteX2" y="connsiteY2"/>
                </a:cxn>
                <a:cxn ang="0">
                  <a:pos x="connsiteX3" y="connsiteY3"/>
                </a:cxn>
              </a:cxnLst>
              <a:rect l="l" t="t" r="r" b="b"/>
              <a:pathLst>
                <a:path w="14814" h="33094">
                  <a:moveTo>
                    <a:pt x="14815" y="0"/>
                  </a:moveTo>
                  <a:lnTo>
                    <a:pt x="0" y="33094"/>
                  </a:lnTo>
                  <a:lnTo>
                    <a:pt x="14815" y="0"/>
                  </a:lnTo>
                  <a:lnTo>
                    <a:pt x="1481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23" name="Полилиния: фигура 2543">
              <a:extLst>
                <a:ext uri="{FF2B5EF4-FFF2-40B4-BE49-F238E27FC236}">
                  <a16:creationId xmlns:a16="http://schemas.microsoft.com/office/drawing/2014/main" id="{5CD74146-3B92-43B8-A690-E5BE14905085}"/>
                </a:ext>
              </a:extLst>
            </p:cNvPr>
            <p:cNvSpPr/>
            <p:nvPr/>
          </p:nvSpPr>
          <p:spPr>
            <a:xfrm>
              <a:off x="5810218" y="3059894"/>
              <a:ext cx="3584" cy="23894"/>
            </a:xfrm>
            <a:custGeom>
              <a:avLst/>
              <a:gdLst>
                <a:gd name="connsiteX0" fmla="*/ 0 w 3584"/>
                <a:gd name="connsiteY0" fmla="*/ 23895 h 23894"/>
                <a:gd name="connsiteX1" fmla="*/ 0 w 3584"/>
                <a:gd name="connsiteY1" fmla="*/ 23895 h 23894"/>
                <a:gd name="connsiteX2" fmla="*/ 3584 w 3584"/>
                <a:gd name="connsiteY2" fmla="*/ 0 h 23894"/>
                <a:gd name="connsiteX3" fmla="*/ 0 w 3584"/>
                <a:gd name="connsiteY3" fmla="*/ 23895 h 23894"/>
              </a:gdLst>
              <a:ahLst/>
              <a:cxnLst>
                <a:cxn ang="0">
                  <a:pos x="connsiteX0" y="connsiteY0"/>
                </a:cxn>
                <a:cxn ang="0">
                  <a:pos x="connsiteX1" y="connsiteY1"/>
                </a:cxn>
                <a:cxn ang="0">
                  <a:pos x="connsiteX2" y="connsiteY2"/>
                </a:cxn>
                <a:cxn ang="0">
                  <a:pos x="connsiteX3" y="connsiteY3"/>
                </a:cxn>
              </a:cxnLst>
              <a:rect l="l" t="t" r="r" b="b"/>
              <a:pathLst>
                <a:path w="3584" h="23894">
                  <a:moveTo>
                    <a:pt x="0" y="23895"/>
                  </a:moveTo>
                  <a:lnTo>
                    <a:pt x="0" y="23895"/>
                  </a:lnTo>
                  <a:lnTo>
                    <a:pt x="3584" y="0"/>
                  </a:lnTo>
                  <a:lnTo>
                    <a:pt x="0" y="2389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24" name="Полилиния: фигура 2544">
              <a:extLst>
                <a:ext uri="{FF2B5EF4-FFF2-40B4-BE49-F238E27FC236}">
                  <a16:creationId xmlns:a16="http://schemas.microsoft.com/office/drawing/2014/main" id="{5A20F4F7-CBAD-4BEA-BF8B-F43DDB51CD2B}"/>
                </a:ext>
              </a:extLst>
            </p:cNvPr>
            <p:cNvSpPr/>
            <p:nvPr/>
          </p:nvSpPr>
          <p:spPr>
            <a:xfrm>
              <a:off x="5866848" y="3137551"/>
              <a:ext cx="145040" cy="59139"/>
            </a:xfrm>
            <a:custGeom>
              <a:avLst/>
              <a:gdLst>
                <a:gd name="connsiteX0" fmla="*/ 4301 w 145040"/>
                <a:gd name="connsiteY0" fmla="*/ 28554 h 59139"/>
                <a:gd name="connsiteX1" fmla="*/ 4301 w 145040"/>
                <a:gd name="connsiteY1" fmla="*/ 31660 h 59139"/>
                <a:gd name="connsiteX2" fmla="*/ 0 w 145040"/>
                <a:gd name="connsiteY2" fmla="*/ 40143 h 59139"/>
                <a:gd name="connsiteX3" fmla="*/ 7766 w 145040"/>
                <a:gd name="connsiteY3" fmla="*/ 47072 h 59139"/>
                <a:gd name="connsiteX4" fmla="*/ 8721 w 145040"/>
                <a:gd name="connsiteY4" fmla="*/ 49701 h 59139"/>
                <a:gd name="connsiteX5" fmla="*/ 8721 w 145040"/>
                <a:gd name="connsiteY5" fmla="*/ 49701 h 59139"/>
                <a:gd name="connsiteX6" fmla="*/ 29032 w 145040"/>
                <a:gd name="connsiteY6" fmla="*/ 59139 h 59139"/>
                <a:gd name="connsiteX7" fmla="*/ 46833 w 145040"/>
                <a:gd name="connsiteY7" fmla="*/ 56033 h 59139"/>
                <a:gd name="connsiteX8" fmla="*/ 51135 w 145040"/>
                <a:gd name="connsiteY8" fmla="*/ 47431 h 59139"/>
                <a:gd name="connsiteX9" fmla="*/ 53046 w 145040"/>
                <a:gd name="connsiteY9" fmla="*/ 45878 h 59139"/>
                <a:gd name="connsiteX10" fmla="*/ 73835 w 145040"/>
                <a:gd name="connsiteY10" fmla="*/ 40621 h 59139"/>
                <a:gd name="connsiteX11" fmla="*/ 75149 w 145040"/>
                <a:gd name="connsiteY11" fmla="*/ 40621 h 59139"/>
                <a:gd name="connsiteX12" fmla="*/ 85901 w 145040"/>
                <a:gd name="connsiteY12" fmla="*/ 42771 h 59139"/>
                <a:gd name="connsiteX13" fmla="*/ 90680 w 145040"/>
                <a:gd name="connsiteY13" fmla="*/ 30824 h 59139"/>
                <a:gd name="connsiteX14" fmla="*/ 93548 w 145040"/>
                <a:gd name="connsiteY14" fmla="*/ 28912 h 59139"/>
                <a:gd name="connsiteX15" fmla="*/ 112425 w 145040"/>
                <a:gd name="connsiteY15" fmla="*/ 28913 h 59139"/>
                <a:gd name="connsiteX16" fmla="*/ 115053 w 145040"/>
                <a:gd name="connsiteY16" fmla="*/ 30585 h 59139"/>
                <a:gd name="connsiteX17" fmla="*/ 121385 w 145040"/>
                <a:gd name="connsiteY17" fmla="*/ 42533 h 59139"/>
                <a:gd name="connsiteX18" fmla="*/ 136438 w 145040"/>
                <a:gd name="connsiteY18" fmla="*/ 38351 h 59139"/>
                <a:gd name="connsiteX19" fmla="*/ 145041 w 145040"/>
                <a:gd name="connsiteY19" fmla="*/ 14456 h 59139"/>
                <a:gd name="connsiteX20" fmla="*/ 135005 w 145040"/>
                <a:gd name="connsiteY20" fmla="*/ 10753 h 59139"/>
                <a:gd name="connsiteX21" fmla="*/ 133332 w 145040"/>
                <a:gd name="connsiteY21" fmla="*/ 9080 h 59139"/>
                <a:gd name="connsiteX22" fmla="*/ 131421 w 145040"/>
                <a:gd name="connsiteY22" fmla="*/ 4301 h 59139"/>
                <a:gd name="connsiteX23" fmla="*/ 116606 w 145040"/>
                <a:gd name="connsiteY23" fmla="*/ 1195 h 59139"/>
                <a:gd name="connsiteX24" fmla="*/ 108363 w 145040"/>
                <a:gd name="connsiteY24" fmla="*/ 7527 h 59139"/>
                <a:gd name="connsiteX25" fmla="*/ 105137 w 145040"/>
                <a:gd name="connsiteY25" fmla="*/ 7527 h 59139"/>
                <a:gd name="connsiteX26" fmla="*/ 93787 w 145040"/>
                <a:gd name="connsiteY26" fmla="*/ 1195 h 59139"/>
                <a:gd name="connsiteX27" fmla="*/ 81839 w 145040"/>
                <a:gd name="connsiteY27" fmla="*/ 9558 h 59139"/>
                <a:gd name="connsiteX28" fmla="*/ 78255 w 145040"/>
                <a:gd name="connsiteY28" fmla="*/ 9558 h 59139"/>
                <a:gd name="connsiteX29" fmla="*/ 68219 w 145040"/>
                <a:gd name="connsiteY29" fmla="*/ 1434 h 59139"/>
                <a:gd name="connsiteX30" fmla="*/ 57228 w 145040"/>
                <a:gd name="connsiteY30" fmla="*/ 5854 h 59139"/>
                <a:gd name="connsiteX31" fmla="*/ 54002 w 145040"/>
                <a:gd name="connsiteY31" fmla="*/ 5137 h 59139"/>
                <a:gd name="connsiteX32" fmla="*/ 48984 w 145040"/>
                <a:gd name="connsiteY32" fmla="*/ 0 h 59139"/>
                <a:gd name="connsiteX33" fmla="*/ 28793 w 145040"/>
                <a:gd name="connsiteY33" fmla="*/ 11947 h 59139"/>
                <a:gd name="connsiteX34" fmla="*/ 24253 w 145040"/>
                <a:gd name="connsiteY34" fmla="*/ 25687 h 59139"/>
                <a:gd name="connsiteX35" fmla="*/ 21266 w 145040"/>
                <a:gd name="connsiteY35" fmla="*/ 27718 h 59139"/>
                <a:gd name="connsiteX36" fmla="*/ 2867 w 145040"/>
                <a:gd name="connsiteY36" fmla="*/ 26762 h 5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5040" h="59139">
                  <a:moveTo>
                    <a:pt x="4301" y="28554"/>
                  </a:moveTo>
                  <a:cubicBezTo>
                    <a:pt x="4832" y="29521"/>
                    <a:pt x="4832" y="30693"/>
                    <a:pt x="4301" y="31660"/>
                  </a:cubicBezTo>
                  <a:lnTo>
                    <a:pt x="0" y="40143"/>
                  </a:lnTo>
                  <a:lnTo>
                    <a:pt x="7766" y="47072"/>
                  </a:lnTo>
                  <a:cubicBezTo>
                    <a:pt x="8519" y="47723"/>
                    <a:pt x="8881" y="48718"/>
                    <a:pt x="8721" y="49701"/>
                  </a:cubicBezTo>
                  <a:lnTo>
                    <a:pt x="8721" y="49701"/>
                  </a:lnTo>
                  <a:lnTo>
                    <a:pt x="29032" y="59139"/>
                  </a:lnTo>
                  <a:lnTo>
                    <a:pt x="46833" y="56033"/>
                  </a:lnTo>
                  <a:lnTo>
                    <a:pt x="51135" y="47431"/>
                  </a:lnTo>
                  <a:cubicBezTo>
                    <a:pt x="51456" y="46614"/>
                    <a:pt x="52181" y="46025"/>
                    <a:pt x="53046" y="45878"/>
                  </a:cubicBezTo>
                  <a:lnTo>
                    <a:pt x="73835" y="40621"/>
                  </a:lnTo>
                  <a:lnTo>
                    <a:pt x="75149" y="40621"/>
                  </a:lnTo>
                  <a:lnTo>
                    <a:pt x="85901" y="42771"/>
                  </a:lnTo>
                  <a:lnTo>
                    <a:pt x="90680" y="30824"/>
                  </a:lnTo>
                  <a:cubicBezTo>
                    <a:pt x="91187" y="29687"/>
                    <a:pt x="92303" y="28943"/>
                    <a:pt x="93548" y="28912"/>
                  </a:cubicBezTo>
                  <a:lnTo>
                    <a:pt x="112425" y="28913"/>
                  </a:lnTo>
                  <a:cubicBezTo>
                    <a:pt x="113545" y="28933"/>
                    <a:pt x="114560" y="29579"/>
                    <a:pt x="115053" y="30585"/>
                  </a:cubicBezTo>
                  <a:lnTo>
                    <a:pt x="121385" y="42533"/>
                  </a:lnTo>
                  <a:lnTo>
                    <a:pt x="136438" y="38351"/>
                  </a:lnTo>
                  <a:lnTo>
                    <a:pt x="145041" y="14456"/>
                  </a:lnTo>
                  <a:lnTo>
                    <a:pt x="135005" y="10753"/>
                  </a:lnTo>
                  <a:cubicBezTo>
                    <a:pt x="134284" y="10386"/>
                    <a:pt x="133699" y="9800"/>
                    <a:pt x="133332" y="9080"/>
                  </a:cubicBezTo>
                  <a:lnTo>
                    <a:pt x="131421" y="4301"/>
                  </a:lnTo>
                  <a:lnTo>
                    <a:pt x="116606" y="1195"/>
                  </a:lnTo>
                  <a:lnTo>
                    <a:pt x="108363" y="7527"/>
                  </a:lnTo>
                  <a:cubicBezTo>
                    <a:pt x="107389" y="8189"/>
                    <a:pt x="106110" y="8189"/>
                    <a:pt x="105137" y="7527"/>
                  </a:cubicBezTo>
                  <a:lnTo>
                    <a:pt x="93787" y="1195"/>
                  </a:lnTo>
                  <a:lnTo>
                    <a:pt x="81839" y="9558"/>
                  </a:lnTo>
                  <a:cubicBezTo>
                    <a:pt x="80765" y="10316"/>
                    <a:pt x="79329" y="10316"/>
                    <a:pt x="78255" y="9558"/>
                  </a:cubicBezTo>
                  <a:lnTo>
                    <a:pt x="68219" y="1434"/>
                  </a:lnTo>
                  <a:lnTo>
                    <a:pt x="57228" y="5854"/>
                  </a:lnTo>
                  <a:cubicBezTo>
                    <a:pt x="56113" y="6361"/>
                    <a:pt x="54797" y="6068"/>
                    <a:pt x="54002" y="5137"/>
                  </a:cubicBezTo>
                  <a:lnTo>
                    <a:pt x="48984" y="0"/>
                  </a:lnTo>
                  <a:lnTo>
                    <a:pt x="28793" y="11947"/>
                  </a:lnTo>
                  <a:lnTo>
                    <a:pt x="24253" y="25687"/>
                  </a:lnTo>
                  <a:cubicBezTo>
                    <a:pt x="23826" y="26957"/>
                    <a:pt x="22605" y="27788"/>
                    <a:pt x="21266" y="27718"/>
                  </a:cubicBezTo>
                  <a:lnTo>
                    <a:pt x="2867" y="2676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25" name="Полилиния: фигура 2545">
              <a:extLst>
                <a:ext uri="{FF2B5EF4-FFF2-40B4-BE49-F238E27FC236}">
                  <a16:creationId xmlns:a16="http://schemas.microsoft.com/office/drawing/2014/main" id="{FD99B953-055C-4CA8-9CBE-9F0466122BA2}"/>
                </a:ext>
              </a:extLst>
            </p:cNvPr>
            <p:cNvSpPr/>
            <p:nvPr/>
          </p:nvSpPr>
          <p:spPr>
            <a:xfrm>
              <a:off x="5869596" y="3163836"/>
              <a:ext cx="1553" cy="2270"/>
            </a:xfrm>
            <a:custGeom>
              <a:avLst/>
              <a:gdLst>
                <a:gd name="connsiteX0" fmla="*/ 0 w 1553"/>
                <a:gd name="connsiteY0" fmla="*/ 0 h 2270"/>
                <a:gd name="connsiteX1" fmla="*/ 1553 w 1553"/>
                <a:gd name="connsiteY1" fmla="*/ 2270 h 2270"/>
                <a:gd name="connsiteX2" fmla="*/ 0 w 1553"/>
                <a:gd name="connsiteY2" fmla="*/ 0 h 2270"/>
                <a:gd name="connsiteX3" fmla="*/ 0 w 1553"/>
                <a:gd name="connsiteY3" fmla="*/ 0 h 2270"/>
              </a:gdLst>
              <a:ahLst/>
              <a:cxnLst>
                <a:cxn ang="0">
                  <a:pos x="connsiteX0" y="connsiteY0"/>
                </a:cxn>
                <a:cxn ang="0">
                  <a:pos x="connsiteX1" y="connsiteY1"/>
                </a:cxn>
                <a:cxn ang="0">
                  <a:pos x="connsiteX2" y="connsiteY2"/>
                </a:cxn>
                <a:cxn ang="0">
                  <a:pos x="connsiteX3" y="connsiteY3"/>
                </a:cxn>
              </a:cxnLst>
              <a:rect l="l" t="t" r="r" b="b"/>
              <a:pathLst>
                <a:path w="1553" h="2270">
                  <a:moveTo>
                    <a:pt x="0" y="0"/>
                  </a:moveTo>
                  <a:lnTo>
                    <a:pt x="1553" y="227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26" name="Полилиния: фигура 2546">
              <a:extLst>
                <a:ext uri="{FF2B5EF4-FFF2-40B4-BE49-F238E27FC236}">
                  <a16:creationId xmlns:a16="http://schemas.microsoft.com/office/drawing/2014/main" id="{29CD26BF-8794-4994-B7F5-3BC5B24D0FA7}"/>
                </a:ext>
              </a:extLst>
            </p:cNvPr>
            <p:cNvSpPr/>
            <p:nvPr/>
          </p:nvSpPr>
          <p:spPr>
            <a:xfrm>
              <a:off x="5875809" y="3187252"/>
              <a:ext cx="11947" cy="119"/>
            </a:xfrm>
            <a:custGeom>
              <a:avLst/>
              <a:gdLst>
                <a:gd name="connsiteX0" fmla="*/ 0 w 11947"/>
                <a:gd name="connsiteY0" fmla="*/ 0 h 119"/>
                <a:gd name="connsiteX1" fmla="*/ 0 w 11947"/>
                <a:gd name="connsiteY1" fmla="*/ 120 h 119"/>
                <a:gd name="connsiteX2" fmla="*/ 0 w 11947"/>
                <a:gd name="connsiteY2" fmla="*/ 120 h 119"/>
                <a:gd name="connsiteX3" fmla="*/ 0 w 11947"/>
                <a:gd name="connsiteY3" fmla="*/ 0 h 119"/>
              </a:gdLst>
              <a:ahLst/>
              <a:cxnLst>
                <a:cxn ang="0">
                  <a:pos x="connsiteX0" y="connsiteY0"/>
                </a:cxn>
                <a:cxn ang="0">
                  <a:pos x="connsiteX1" y="connsiteY1"/>
                </a:cxn>
                <a:cxn ang="0">
                  <a:pos x="connsiteX2" y="connsiteY2"/>
                </a:cxn>
                <a:cxn ang="0">
                  <a:pos x="connsiteX3" y="connsiteY3"/>
                </a:cxn>
              </a:cxnLst>
              <a:rect l="l" t="t" r="r" b="b"/>
              <a:pathLst>
                <a:path w="11947" h="119">
                  <a:moveTo>
                    <a:pt x="0" y="0"/>
                  </a:moveTo>
                  <a:lnTo>
                    <a:pt x="0" y="120"/>
                  </a:lnTo>
                  <a:lnTo>
                    <a:pt x="0" y="12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27" name="Полилиния: фигура 2547">
              <a:extLst>
                <a:ext uri="{FF2B5EF4-FFF2-40B4-BE49-F238E27FC236}">
                  <a16:creationId xmlns:a16="http://schemas.microsoft.com/office/drawing/2014/main" id="{82B9EC09-040D-4941-9249-2CFC00F836C8}"/>
                </a:ext>
              </a:extLst>
            </p:cNvPr>
            <p:cNvSpPr/>
            <p:nvPr/>
          </p:nvSpPr>
          <p:spPr>
            <a:xfrm>
              <a:off x="5895522" y="3137193"/>
              <a:ext cx="20191" cy="11827"/>
            </a:xfrm>
            <a:custGeom>
              <a:avLst/>
              <a:gdLst>
                <a:gd name="connsiteX0" fmla="*/ 20191 w 20191"/>
                <a:gd name="connsiteY0" fmla="*/ 0 h 11827"/>
                <a:gd name="connsiteX1" fmla="*/ 0 w 20191"/>
                <a:gd name="connsiteY1" fmla="*/ 11828 h 11827"/>
                <a:gd name="connsiteX2" fmla="*/ 20191 w 20191"/>
                <a:gd name="connsiteY2" fmla="*/ 0 h 11827"/>
                <a:gd name="connsiteX3" fmla="*/ 20191 w 20191"/>
                <a:gd name="connsiteY3" fmla="*/ 0 h 11827"/>
              </a:gdLst>
              <a:ahLst/>
              <a:cxnLst>
                <a:cxn ang="0">
                  <a:pos x="connsiteX0" y="connsiteY0"/>
                </a:cxn>
                <a:cxn ang="0">
                  <a:pos x="connsiteX1" y="connsiteY1"/>
                </a:cxn>
                <a:cxn ang="0">
                  <a:pos x="connsiteX2" y="connsiteY2"/>
                </a:cxn>
                <a:cxn ang="0">
                  <a:pos x="connsiteX3" y="connsiteY3"/>
                </a:cxn>
              </a:cxnLst>
              <a:rect l="l" t="t" r="r" b="b"/>
              <a:pathLst>
                <a:path w="20191" h="11827">
                  <a:moveTo>
                    <a:pt x="20191" y="0"/>
                  </a:moveTo>
                  <a:lnTo>
                    <a:pt x="0" y="11828"/>
                  </a:lnTo>
                  <a:lnTo>
                    <a:pt x="20191" y="0"/>
                  </a:lnTo>
                  <a:lnTo>
                    <a:pt x="2019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28" name="Полилиния: фигура 2548">
              <a:extLst>
                <a:ext uri="{FF2B5EF4-FFF2-40B4-BE49-F238E27FC236}">
                  <a16:creationId xmlns:a16="http://schemas.microsoft.com/office/drawing/2014/main" id="{0CF303C3-EC7C-4833-B1CF-0EBDBFE6056C}"/>
                </a:ext>
              </a:extLst>
            </p:cNvPr>
            <p:cNvSpPr/>
            <p:nvPr/>
          </p:nvSpPr>
          <p:spPr>
            <a:xfrm>
              <a:off x="6125628" y="3403499"/>
              <a:ext cx="60572" cy="45041"/>
            </a:xfrm>
            <a:custGeom>
              <a:avLst/>
              <a:gdLst>
                <a:gd name="connsiteX0" fmla="*/ 0 w 60572"/>
                <a:gd name="connsiteY0" fmla="*/ 42174 h 45041"/>
                <a:gd name="connsiteX1" fmla="*/ 8363 w 60572"/>
                <a:gd name="connsiteY1" fmla="*/ 45042 h 45041"/>
                <a:gd name="connsiteX2" fmla="*/ 23895 w 60572"/>
                <a:gd name="connsiteY2" fmla="*/ 31302 h 45041"/>
                <a:gd name="connsiteX3" fmla="*/ 25328 w 60572"/>
                <a:gd name="connsiteY3" fmla="*/ 30585 h 45041"/>
                <a:gd name="connsiteX4" fmla="*/ 60573 w 60572"/>
                <a:gd name="connsiteY4" fmla="*/ 23775 h 45041"/>
                <a:gd name="connsiteX5" fmla="*/ 44803 w 60572"/>
                <a:gd name="connsiteY5" fmla="*/ 3584 h 45041"/>
                <a:gd name="connsiteX6" fmla="*/ 23417 w 60572"/>
                <a:gd name="connsiteY6" fmla="*/ 12067 h 45041"/>
                <a:gd name="connsiteX7" fmla="*/ 19952 w 60572"/>
                <a:gd name="connsiteY7" fmla="*/ 11230 h 45041"/>
                <a:gd name="connsiteX8" fmla="*/ 10872 w 60572"/>
                <a:gd name="connsiteY8" fmla="*/ 0 h 45041"/>
                <a:gd name="connsiteX9" fmla="*/ 3942 w 60572"/>
                <a:gd name="connsiteY9" fmla="*/ 1314 h 4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72" h="45041">
                  <a:moveTo>
                    <a:pt x="0" y="42174"/>
                  </a:moveTo>
                  <a:lnTo>
                    <a:pt x="8363" y="45042"/>
                  </a:lnTo>
                  <a:lnTo>
                    <a:pt x="23895" y="31302"/>
                  </a:lnTo>
                  <a:cubicBezTo>
                    <a:pt x="24291" y="30926"/>
                    <a:pt x="24790" y="30676"/>
                    <a:pt x="25328" y="30585"/>
                  </a:cubicBezTo>
                  <a:lnTo>
                    <a:pt x="60573" y="23775"/>
                  </a:lnTo>
                  <a:lnTo>
                    <a:pt x="44803" y="3584"/>
                  </a:lnTo>
                  <a:lnTo>
                    <a:pt x="23417" y="12067"/>
                  </a:lnTo>
                  <a:cubicBezTo>
                    <a:pt x="22201" y="12544"/>
                    <a:pt x="20816" y="12210"/>
                    <a:pt x="19952" y="11230"/>
                  </a:cubicBezTo>
                  <a:lnTo>
                    <a:pt x="10872" y="0"/>
                  </a:lnTo>
                  <a:lnTo>
                    <a:pt x="3942" y="131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29" name="Полилиния: фигура 2549">
              <a:extLst>
                <a:ext uri="{FF2B5EF4-FFF2-40B4-BE49-F238E27FC236}">
                  <a16:creationId xmlns:a16="http://schemas.microsoft.com/office/drawing/2014/main" id="{3C3DA3DF-8792-496C-948D-F0A5B59697D0}"/>
                </a:ext>
              </a:extLst>
            </p:cNvPr>
            <p:cNvSpPr/>
            <p:nvPr/>
          </p:nvSpPr>
          <p:spPr>
            <a:xfrm>
              <a:off x="5954422" y="3405052"/>
              <a:ext cx="168696" cy="186139"/>
            </a:xfrm>
            <a:custGeom>
              <a:avLst/>
              <a:gdLst>
                <a:gd name="connsiteX0" fmla="*/ 158063 w 168696"/>
                <a:gd name="connsiteY0" fmla="*/ 2628 h 186139"/>
                <a:gd name="connsiteX1" fmla="*/ 156032 w 168696"/>
                <a:gd name="connsiteY1" fmla="*/ 13500 h 186139"/>
                <a:gd name="connsiteX2" fmla="*/ 153284 w 168696"/>
                <a:gd name="connsiteY2" fmla="*/ 16009 h 186139"/>
                <a:gd name="connsiteX3" fmla="*/ 130824 w 168696"/>
                <a:gd name="connsiteY3" fmla="*/ 17085 h 186139"/>
                <a:gd name="connsiteX4" fmla="*/ 129032 w 168696"/>
                <a:gd name="connsiteY4" fmla="*/ 17085 h 186139"/>
                <a:gd name="connsiteX5" fmla="*/ 119354 w 168696"/>
                <a:gd name="connsiteY5" fmla="*/ 10514 h 186139"/>
                <a:gd name="connsiteX6" fmla="*/ 102628 w 168696"/>
                <a:gd name="connsiteY6" fmla="*/ 18279 h 186139"/>
                <a:gd name="connsiteX7" fmla="*/ 101314 w 168696"/>
                <a:gd name="connsiteY7" fmla="*/ 18279 h 186139"/>
                <a:gd name="connsiteX8" fmla="*/ 101314 w 168696"/>
                <a:gd name="connsiteY8" fmla="*/ 18279 h 186139"/>
                <a:gd name="connsiteX9" fmla="*/ 77419 w 168696"/>
                <a:gd name="connsiteY9" fmla="*/ 17563 h 186139"/>
                <a:gd name="connsiteX10" fmla="*/ 67025 w 168696"/>
                <a:gd name="connsiteY10" fmla="*/ 27001 h 186139"/>
                <a:gd name="connsiteX11" fmla="*/ 64874 w 168696"/>
                <a:gd name="connsiteY11" fmla="*/ 27837 h 186139"/>
                <a:gd name="connsiteX12" fmla="*/ 48267 w 168696"/>
                <a:gd name="connsiteY12" fmla="*/ 27837 h 186139"/>
                <a:gd name="connsiteX13" fmla="*/ 42055 w 168696"/>
                <a:gd name="connsiteY13" fmla="*/ 39068 h 186139"/>
                <a:gd name="connsiteX14" fmla="*/ 39904 w 168696"/>
                <a:gd name="connsiteY14" fmla="*/ 40621 h 186139"/>
                <a:gd name="connsiteX15" fmla="*/ 21983 w 168696"/>
                <a:gd name="connsiteY15" fmla="*/ 42891 h 186139"/>
                <a:gd name="connsiteX16" fmla="*/ 20430 w 168696"/>
                <a:gd name="connsiteY16" fmla="*/ 58303 h 186139"/>
                <a:gd name="connsiteX17" fmla="*/ 19833 w 168696"/>
                <a:gd name="connsiteY17" fmla="*/ 59737 h 186139"/>
                <a:gd name="connsiteX18" fmla="*/ 0 w 168696"/>
                <a:gd name="connsiteY18" fmla="*/ 84946 h 186139"/>
                <a:gd name="connsiteX19" fmla="*/ 19833 w 168696"/>
                <a:gd name="connsiteY19" fmla="*/ 111588 h 186139"/>
                <a:gd name="connsiteX20" fmla="*/ 49343 w 168696"/>
                <a:gd name="connsiteY20" fmla="*/ 112544 h 186139"/>
                <a:gd name="connsiteX21" fmla="*/ 51851 w 168696"/>
                <a:gd name="connsiteY21" fmla="*/ 114097 h 186139"/>
                <a:gd name="connsiteX22" fmla="*/ 58901 w 168696"/>
                <a:gd name="connsiteY22" fmla="*/ 127000 h 186139"/>
                <a:gd name="connsiteX23" fmla="*/ 58901 w 168696"/>
                <a:gd name="connsiteY23" fmla="*/ 129748 h 186139"/>
                <a:gd name="connsiteX24" fmla="*/ 56750 w 168696"/>
                <a:gd name="connsiteY24" fmla="*/ 131301 h 186139"/>
                <a:gd name="connsiteX25" fmla="*/ 26643 w 168696"/>
                <a:gd name="connsiteY25" fmla="*/ 136439 h 186139"/>
                <a:gd name="connsiteX26" fmla="*/ 48984 w 168696"/>
                <a:gd name="connsiteY26" fmla="*/ 160333 h 186139"/>
                <a:gd name="connsiteX27" fmla="*/ 49821 w 168696"/>
                <a:gd name="connsiteY27" fmla="*/ 162245 h 186139"/>
                <a:gd name="connsiteX28" fmla="*/ 50776 w 168696"/>
                <a:gd name="connsiteY28" fmla="*/ 186139 h 186139"/>
                <a:gd name="connsiteX29" fmla="*/ 62724 w 168696"/>
                <a:gd name="connsiteY29" fmla="*/ 174192 h 186139"/>
                <a:gd name="connsiteX30" fmla="*/ 65949 w 168696"/>
                <a:gd name="connsiteY30" fmla="*/ 174192 h 186139"/>
                <a:gd name="connsiteX31" fmla="*/ 81601 w 168696"/>
                <a:gd name="connsiteY31" fmla="*/ 181241 h 186139"/>
                <a:gd name="connsiteX32" fmla="*/ 71206 w 168696"/>
                <a:gd name="connsiteY32" fmla="*/ 150895 h 186139"/>
                <a:gd name="connsiteX33" fmla="*/ 71206 w 168696"/>
                <a:gd name="connsiteY33" fmla="*/ 148147 h 186139"/>
                <a:gd name="connsiteX34" fmla="*/ 73715 w 168696"/>
                <a:gd name="connsiteY34" fmla="*/ 146952 h 186139"/>
                <a:gd name="connsiteX35" fmla="*/ 82915 w 168696"/>
                <a:gd name="connsiteY35" fmla="*/ 147550 h 186139"/>
                <a:gd name="connsiteX36" fmla="*/ 76702 w 168696"/>
                <a:gd name="connsiteY36" fmla="*/ 131182 h 186139"/>
                <a:gd name="connsiteX37" fmla="*/ 76702 w 168696"/>
                <a:gd name="connsiteY37" fmla="*/ 128553 h 186139"/>
                <a:gd name="connsiteX38" fmla="*/ 79092 w 168696"/>
                <a:gd name="connsiteY38" fmla="*/ 127120 h 186139"/>
                <a:gd name="connsiteX39" fmla="*/ 91636 w 168696"/>
                <a:gd name="connsiteY39" fmla="*/ 126283 h 186139"/>
                <a:gd name="connsiteX40" fmla="*/ 69175 w 168696"/>
                <a:gd name="connsiteY40" fmla="*/ 110632 h 186139"/>
                <a:gd name="connsiteX41" fmla="*/ 67861 w 168696"/>
                <a:gd name="connsiteY41" fmla="*/ 107526 h 186139"/>
                <a:gd name="connsiteX42" fmla="*/ 70489 w 168696"/>
                <a:gd name="connsiteY42" fmla="*/ 93667 h 186139"/>
                <a:gd name="connsiteX43" fmla="*/ 73596 w 168696"/>
                <a:gd name="connsiteY43" fmla="*/ 91278 h 186139"/>
                <a:gd name="connsiteX44" fmla="*/ 82915 w 168696"/>
                <a:gd name="connsiteY44" fmla="*/ 91278 h 186139"/>
                <a:gd name="connsiteX45" fmla="*/ 60215 w 168696"/>
                <a:gd name="connsiteY45" fmla="*/ 68936 h 186139"/>
                <a:gd name="connsiteX46" fmla="*/ 59259 w 168696"/>
                <a:gd name="connsiteY46" fmla="*/ 66786 h 186139"/>
                <a:gd name="connsiteX47" fmla="*/ 59856 w 168696"/>
                <a:gd name="connsiteY47" fmla="*/ 49820 h 186139"/>
                <a:gd name="connsiteX48" fmla="*/ 60812 w 168696"/>
                <a:gd name="connsiteY48" fmla="*/ 47670 h 186139"/>
                <a:gd name="connsiteX49" fmla="*/ 71684 w 168696"/>
                <a:gd name="connsiteY49" fmla="*/ 38231 h 186139"/>
                <a:gd name="connsiteX50" fmla="*/ 75627 w 168696"/>
                <a:gd name="connsiteY50" fmla="*/ 38231 h 186139"/>
                <a:gd name="connsiteX51" fmla="*/ 94145 w 168696"/>
                <a:gd name="connsiteY51" fmla="*/ 53882 h 186139"/>
                <a:gd name="connsiteX52" fmla="*/ 92712 w 168696"/>
                <a:gd name="connsiteY52" fmla="*/ 36081 h 186139"/>
                <a:gd name="connsiteX53" fmla="*/ 95176 w 168696"/>
                <a:gd name="connsiteY53" fmla="*/ 32861 h 186139"/>
                <a:gd name="connsiteX54" fmla="*/ 95220 w 168696"/>
                <a:gd name="connsiteY54" fmla="*/ 32855 h 186139"/>
                <a:gd name="connsiteX55" fmla="*/ 131779 w 168696"/>
                <a:gd name="connsiteY55" fmla="*/ 27120 h 186139"/>
                <a:gd name="connsiteX56" fmla="*/ 133213 w 168696"/>
                <a:gd name="connsiteY56" fmla="*/ 27120 h 186139"/>
                <a:gd name="connsiteX57" fmla="*/ 165112 w 168696"/>
                <a:gd name="connsiteY57" fmla="*/ 37873 h 186139"/>
                <a:gd name="connsiteX58" fmla="*/ 168696 w 168696"/>
                <a:gd name="connsiteY58" fmla="*/ 0 h 18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8696" h="186139">
                  <a:moveTo>
                    <a:pt x="158063" y="2628"/>
                  </a:moveTo>
                  <a:lnTo>
                    <a:pt x="156032" y="13500"/>
                  </a:lnTo>
                  <a:cubicBezTo>
                    <a:pt x="155774" y="14853"/>
                    <a:pt x="154655" y="15875"/>
                    <a:pt x="153284" y="16009"/>
                  </a:cubicBezTo>
                  <a:lnTo>
                    <a:pt x="130824" y="17085"/>
                  </a:lnTo>
                  <a:cubicBezTo>
                    <a:pt x="130242" y="17276"/>
                    <a:pt x="129613" y="17276"/>
                    <a:pt x="129032" y="17085"/>
                  </a:cubicBezTo>
                  <a:lnTo>
                    <a:pt x="119354" y="10514"/>
                  </a:lnTo>
                  <a:lnTo>
                    <a:pt x="102628" y="18279"/>
                  </a:lnTo>
                  <a:cubicBezTo>
                    <a:pt x="102196" y="18386"/>
                    <a:pt x="101745" y="18386"/>
                    <a:pt x="101314" y="18279"/>
                  </a:cubicBezTo>
                  <a:lnTo>
                    <a:pt x="101314" y="18279"/>
                  </a:lnTo>
                  <a:lnTo>
                    <a:pt x="77419" y="17563"/>
                  </a:lnTo>
                  <a:lnTo>
                    <a:pt x="67025" y="27001"/>
                  </a:lnTo>
                  <a:cubicBezTo>
                    <a:pt x="66465" y="27582"/>
                    <a:pt x="65679" y="27887"/>
                    <a:pt x="64874" y="27837"/>
                  </a:cubicBezTo>
                  <a:lnTo>
                    <a:pt x="48267" y="27837"/>
                  </a:lnTo>
                  <a:lnTo>
                    <a:pt x="42055" y="39068"/>
                  </a:lnTo>
                  <a:cubicBezTo>
                    <a:pt x="41635" y="39906"/>
                    <a:pt x="40832" y="40486"/>
                    <a:pt x="39904" y="40621"/>
                  </a:cubicBezTo>
                  <a:lnTo>
                    <a:pt x="21983" y="42891"/>
                  </a:lnTo>
                  <a:lnTo>
                    <a:pt x="20430" y="58303"/>
                  </a:lnTo>
                  <a:cubicBezTo>
                    <a:pt x="20305" y="58808"/>
                    <a:pt x="20104" y="59292"/>
                    <a:pt x="19833" y="59737"/>
                  </a:cubicBezTo>
                  <a:lnTo>
                    <a:pt x="0" y="84946"/>
                  </a:lnTo>
                  <a:lnTo>
                    <a:pt x="19833" y="111588"/>
                  </a:lnTo>
                  <a:lnTo>
                    <a:pt x="49343" y="112544"/>
                  </a:lnTo>
                  <a:cubicBezTo>
                    <a:pt x="50387" y="112606"/>
                    <a:pt x="51330" y="113190"/>
                    <a:pt x="51851" y="114097"/>
                  </a:cubicBezTo>
                  <a:lnTo>
                    <a:pt x="58901" y="127000"/>
                  </a:lnTo>
                  <a:cubicBezTo>
                    <a:pt x="59368" y="127856"/>
                    <a:pt x="59368" y="128892"/>
                    <a:pt x="58901" y="129748"/>
                  </a:cubicBezTo>
                  <a:cubicBezTo>
                    <a:pt x="58498" y="130600"/>
                    <a:pt x="57686" y="131187"/>
                    <a:pt x="56750" y="131301"/>
                  </a:cubicBezTo>
                  <a:lnTo>
                    <a:pt x="26643" y="136439"/>
                  </a:lnTo>
                  <a:lnTo>
                    <a:pt x="48984" y="160333"/>
                  </a:lnTo>
                  <a:cubicBezTo>
                    <a:pt x="49475" y="160855"/>
                    <a:pt x="49771" y="161530"/>
                    <a:pt x="49821" y="162245"/>
                  </a:cubicBezTo>
                  <a:lnTo>
                    <a:pt x="50776" y="186139"/>
                  </a:lnTo>
                  <a:lnTo>
                    <a:pt x="62724" y="174192"/>
                  </a:lnTo>
                  <a:cubicBezTo>
                    <a:pt x="63707" y="173562"/>
                    <a:pt x="64967" y="173562"/>
                    <a:pt x="65949" y="174192"/>
                  </a:cubicBezTo>
                  <a:lnTo>
                    <a:pt x="81601" y="181241"/>
                  </a:lnTo>
                  <a:lnTo>
                    <a:pt x="71206" y="150895"/>
                  </a:lnTo>
                  <a:cubicBezTo>
                    <a:pt x="70739" y="150039"/>
                    <a:pt x="70739" y="149003"/>
                    <a:pt x="71206" y="148147"/>
                  </a:cubicBezTo>
                  <a:cubicBezTo>
                    <a:pt x="71795" y="147360"/>
                    <a:pt x="72733" y="146914"/>
                    <a:pt x="73715" y="146952"/>
                  </a:cubicBezTo>
                  <a:lnTo>
                    <a:pt x="82915" y="147550"/>
                  </a:lnTo>
                  <a:lnTo>
                    <a:pt x="76702" y="131182"/>
                  </a:lnTo>
                  <a:cubicBezTo>
                    <a:pt x="76277" y="130357"/>
                    <a:pt x="76277" y="129378"/>
                    <a:pt x="76702" y="128553"/>
                  </a:cubicBezTo>
                  <a:cubicBezTo>
                    <a:pt x="77252" y="127751"/>
                    <a:pt x="78124" y="127227"/>
                    <a:pt x="79092" y="127120"/>
                  </a:cubicBezTo>
                  <a:lnTo>
                    <a:pt x="91636" y="126283"/>
                  </a:lnTo>
                  <a:lnTo>
                    <a:pt x="69175" y="110632"/>
                  </a:lnTo>
                  <a:cubicBezTo>
                    <a:pt x="68139" y="109967"/>
                    <a:pt x="67617" y="108733"/>
                    <a:pt x="67861" y="107526"/>
                  </a:cubicBezTo>
                  <a:lnTo>
                    <a:pt x="70489" y="93667"/>
                  </a:lnTo>
                  <a:cubicBezTo>
                    <a:pt x="70734" y="92177"/>
                    <a:pt x="72092" y="91132"/>
                    <a:pt x="73596" y="91278"/>
                  </a:cubicBezTo>
                  <a:lnTo>
                    <a:pt x="82915" y="91278"/>
                  </a:lnTo>
                  <a:lnTo>
                    <a:pt x="60215" y="68936"/>
                  </a:lnTo>
                  <a:cubicBezTo>
                    <a:pt x="59615" y="68380"/>
                    <a:pt x="59270" y="67603"/>
                    <a:pt x="59259" y="66786"/>
                  </a:cubicBezTo>
                  <a:lnTo>
                    <a:pt x="59856" y="49820"/>
                  </a:lnTo>
                  <a:cubicBezTo>
                    <a:pt x="59836" y="48997"/>
                    <a:pt x="60187" y="48207"/>
                    <a:pt x="60812" y="47670"/>
                  </a:cubicBezTo>
                  <a:lnTo>
                    <a:pt x="71684" y="38231"/>
                  </a:lnTo>
                  <a:cubicBezTo>
                    <a:pt x="72830" y="37291"/>
                    <a:pt x="74481" y="37291"/>
                    <a:pt x="75627" y="38231"/>
                  </a:cubicBezTo>
                  <a:lnTo>
                    <a:pt x="94145" y="53882"/>
                  </a:lnTo>
                  <a:lnTo>
                    <a:pt x="92712" y="36081"/>
                  </a:lnTo>
                  <a:cubicBezTo>
                    <a:pt x="92503" y="34511"/>
                    <a:pt x="93606" y="33069"/>
                    <a:pt x="95176" y="32861"/>
                  </a:cubicBezTo>
                  <a:cubicBezTo>
                    <a:pt x="95191" y="32859"/>
                    <a:pt x="95205" y="32857"/>
                    <a:pt x="95220" y="32855"/>
                  </a:cubicBezTo>
                  <a:lnTo>
                    <a:pt x="131779" y="27120"/>
                  </a:lnTo>
                  <a:cubicBezTo>
                    <a:pt x="132241" y="26946"/>
                    <a:pt x="132751" y="26946"/>
                    <a:pt x="133213" y="27120"/>
                  </a:cubicBezTo>
                  <a:lnTo>
                    <a:pt x="165112" y="37873"/>
                  </a:lnTo>
                  <a:lnTo>
                    <a:pt x="16869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30" name="Полилиния: фигура 2550">
              <a:extLst>
                <a:ext uri="{FF2B5EF4-FFF2-40B4-BE49-F238E27FC236}">
                  <a16:creationId xmlns:a16="http://schemas.microsoft.com/office/drawing/2014/main" id="{AE87104C-914F-4858-9F96-0CAED0812C41}"/>
                </a:ext>
              </a:extLst>
            </p:cNvPr>
            <p:cNvSpPr/>
            <p:nvPr/>
          </p:nvSpPr>
          <p:spPr>
            <a:xfrm>
              <a:off x="6119893" y="3405650"/>
              <a:ext cx="3584" cy="37873"/>
            </a:xfrm>
            <a:custGeom>
              <a:avLst/>
              <a:gdLst>
                <a:gd name="connsiteX0" fmla="*/ 0 w 3584"/>
                <a:gd name="connsiteY0" fmla="*/ 37873 h 37873"/>
                <a:gd name="connsiteX1" fmla="*/ 0 w 3584"/>
                <a:gd name="connsiteY1" fmla="*/ 37873 h 37873"/>
                <a:gd name="connsiteX2" fmla="*/ 3584 w 3584"/>
                <a:gd name="connsiteY2" fmla="*/ 0 h 37873"/>
                <a:gd name="connsiteX3" fmla="*/ 3584 w 3584"/>
                <a:gd name="connsiteY3" fmla="*/ 0 h 37873"/>
                <a:gd name="connsiteX4" fmla="*/ 0 w 3584"/>
                <a:gd name="connsiteY4" fmla="*/ 37873 h 3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 h="37873">
                  <a:moveTo>
                    <a:pt x="0" y="37873"/>
                  </a:moveTo>
                  <a:lnTo>
                    <a:pt x="0" y="37873"/>
                  </a:lnTo>
                  <a:lnTo>
                    <a:pt x="3584" y="0"/>
                  </a:lnTo>
                  <a:lnTo>
                    <a:pt x="3584" y="0"/>
                  </a:lnTo>
                  <a:lnTo>
                    <a:pt x="0" y="378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31" name="Полилиния: фигура 2551">
              <a:extLst>
                <a:ext uri="{FF2B5EF4-FFF2-40B4-BE49-F238E27FC236}">
                  <a16:creationId xmlns:a16="http://schemas.microsoft.com/office/drawing/2014/main" id="{CB1A3640-D76B-4AD9-8412-FA97D8C43B85}"/>
                </a:ext>
              </a:extLst>
            </p:cNvPr>
            <p:cNvSpPr/>
            <p:nvPr/>
          </p:nvSpPr>
          <p:spPr>
            <a:xfrm>
              <a:off x="5771867" y="3230621"/>
              <a:ext cx="78732" cy="35244"/>
            </a:xfrm>
            <a:custGeom>
              <a:avLst/>
              <a:gdLst>
                <a:gd name="connsiteX0" fmla="*/ 74074 w 78732"/>
                <a:gd name="connsiteY0" fmla="*/ 0 h 35244"/>
                <a:gd name="connsiteX1" fmla="*/ 57228 w 78732"/>
                <a:gd name="connsiteY1" fmla="*/ 0 h 35244"/>
                <a:gd name="connsiteX2" fmla="*/ 52210 w 78732"/>
                <a:gd name="connsiteY2" fmla="*/ 10872 h 35244"/>
                <a:gd name="connsiteX3" fmla="*/ 48626 w 78732"/>
                <a:gd name="connsiteY3" fmla="*/ 12425 h 35244"/>
                <a:gd name="connsiteX4" fmla="*/ 36678 w 78732"/>
                <a:gd name="connsiteY4" fmla="*/ 8363 h 35244"/>
                <a:gd name="connsiteX5" fmla="*/ 27240 w 78732"/>
                <a:gd name="connsiteY5" fmla="*/ 18877 h 35244"/>
                <a:gd name="connsiteX6" fmla="*/ 25209 w 78732"/>
                <a:gd name="connsiteY6" fmla="*/ 19833 h 35244"/>
                <a:gd name="connsiteX7" fmla="*/ 25209 w 78732"/>
                <a:gd name="connsiteY7" fmla="*/ 19833 h 35244"/>
                <a:gd name="connsiteX8" fmla="*/ 23536 w 78732"/>
                <a:gd name="connsiteY8" fmla="*/ 19833 h 35244"/>
                <a:gd name="connsiteX9" fmla="*/ 12784 w 78732"/>
                <a:gd name="connsiteY9" fmla="*/ 11947 h 35244"/>
                <a:gd name="connsiteX10" fmla="*/ 4301 w 78732"/>
                <a:gd name="connsiteY10" fmla="*/ 11350 h 35244"/>
                <a:gd name="connsiteX11" fmla="*/ 2628 w 78732"/>
                <a:gd name="connsiteY11" fmla="*/ 19833 h 35244"/>
                <a:gd name="connsiteX12" fmla="*/ 0 w 78732"/>
                <a:gd name="connsiteY12" fmla="*/ 33094 h 35244"/>
                <a:gd name="connsiteX13" fmla="*/ 3584 w 78732"/>
                <a:gd name="connsiteY13" fmla="*/ 35245 h 35244"/>
                <a:gd name="connsiteX14" fmla="*/ 54838 w 78732"/>
                <a:gd name="connsiteY14" fmla="*/ 35245 h 35244"/>
                <a:gd name="connsiteX15" fmla="*/ 78733 w 78732"/>
                <a:gd name="connsiteY15" fmla="*/ 13142 h 3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732" h="35244">
                  <a:moveTo>
                    <a:pt x="74074" y="0"/>
                  </a:moveTo>
                  <a:lnTo>
                    <a:pt x="57228" y="0"/>
                  </a:lnTo>
                  <a:lnTo>
                    <a:pt x="52210" y="10872"/>
                  </a:lnTo>
                  <a:cubicBezTo>
                    <a:pt x="51531" y="12170"/>
                    <a:pt x="50037" y="12817"/>
                    <a:pt x="48626" y="12425"/>
                  </a:cubicBezTo>
                  <a:lnTo>
                    <a:pt x="36678" y="8363"/>
                  </a:lnTo>
                  <a:lnTo>
                    <a:pt x="27240" y="18877"/>
                  </a:lnTo>
                  <a:cubicBezTo>
                    <a:pt x="26713" y="19447"/>
                    <a:pt x="25985" y="19790"/>
                    <a:pt x="25209" y="19833"/>
                  </a:cubicBezTo>
                  <a:lnTo>
                    <a:pt x="25209" y="19833"/>
                  </a:lnTo>
                  <a:cubicBezTo>
                    <a:pt x="24663" y="19992"/>
                    <a:pt x="24082" y="19992"/>
                    <a:pt x="23536" y="19833"/>
                  </a:cubicBezTo>
                  <a:lnTo>
                    <a:pt x="12784" y="11947"/>
                  </a:lnTo>
                  <a:lnTo>
                    <a:pt x="4301" y="11350"/>
                  </a:lnTo>
                  <a:lnTo>
                    <a:pt x="2628" y="19833"/>
                  </a:lnTo>
                  <a:lnTo>
                    <a:pt x="0" y="33094"/>
                  </a:lnTo>
                  <a:lnTo>
                    <a:pt x="3584" y="35245"/>
                  </a:lnTo>
                  <a:lnTo>
                    <a:pt x="54838" y="35245"/>
                  </a:lnTo>
                  <a:lnTo>
                    <a:pt x="78733" y="1314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32" name="Полилиния: фигура 2552">
              <a:extLst>
                <a:ext uri="{FF2B5EF4-FFF2-40B4-BE49-F238E27FC236}">
                  <a16:creationId xmlns:a16="http://schemas.microsoft.com/office/drawing/2014/main" id="{0EE5029E-F44C-450E-A993-0532B438831E}"/>
                </a:ext>
              </a:extLst>
            </p:cNvPr>
            <p:cNvSpPr/>
            <p:nvPr/>
          </p:nvSpPr>
          <p:spPr>
            <a:xfrm>
              <a:off x="5794686" y="3250215"/>
              <a:ext cx="1911" cy="157"/>
            </a:xfrm>
            <a:custGeom>
              <a:avLst/>
              <a:gdLst>
                <a:gd name="connsiteX0" fmla="*/ 1912 w 1911"/>
                <a:gd name="connsiteY0" fmla="*/ 0 h 157"/>
                <a:gd name="connsiteX1" fmla="*/ 1912 w 1911"/>
                <a:gd name="connsiteY1" fmla="*/ 0 h 157"/>
                <a:gd name="connsiteX2" fmla="*/ 0 w 1911"/>
                <a:gd name="connsiteY2" fmla="*/ 0 h 157"/>
                <a:gd name="connsiteX3" fmla="*/ 1912 w 1911"/>
                <a:gd name="connsiteY3" fmla="*/ 0 h 157"/>
              </a:gdLst>
              <a:ahLst/>
              <a:cxnLst>
                <a:cxn ang="0">
                  <a:pos x="connsiteX0" y="connsiteY0"/>
                </a:cxn>
                <a:cxn ang="0">
                  <a:pos x="connsiteX1" y="connsiteY1"/>
                </a:cxn>
                <a:cxn ang="0">
                  <a:pos x="connsiteX2" y="connsiteY2"/>
                </a:cxn>
                <a:cxn ang="0">
                  <a:pos x="connsiteX3" y="connsiteY3"/>
                </a:cxn>
              </a:cxnLst>
              <a:rect l="l" t="t" r="r" b="b"/>
              <a:pathLst>
                <a:path w="1911" h="157">
                  <a:moveTo>
                    <a:pt x="1912" y="0"/>
                  </a:moveTo>
                  <a:lnTo>
                    <a:pt x="1912" y="0"/>
                  </a:lnTo>
                  <a:cubicBezTo>
                    <a:pt x="1287" y="179"/>
                    <a:pt x="625" y="179"/>
                    <a:pt x="0" y="0"/>
                  </a:cubicBezTo>
                  <a:cubicBezTo>
                    <a:pt x="620" y="209"/>
                    <a:pt x="1291" y="209"/>
                    <a:pt x="1912"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33" name="Полилиния: фигура 2553">
              <a:extLst>
                <a:ext uri="{FF2B5EF4-FFF2-40B4-BE49-F238E27FC236}">
                  <a16:creationId xmlns:a16="http://schemas.microsoft.com/office/drawing/2014/main" id="{87264DD4-4F90-44CA-95D0-D0BA4D19EE5F}"/>
                </a:ext>
              </a:extLst>
            </p:cNvPr>
            <p:cNvSpPr/>
            <p:nvPr/>
          </p:nvSpPr>
          <p:spPr>
            <a:xfrm>
              <a:off x="5775570" y="3241852"/>
              <a:ext cx="8482" cy="597"/>
            </a:xfrm>
            <a:custGeom>
              <a:avLst/>
              <a:gdLst>
                <a:gd name="connsiteX0" fmla="*/ 0 w 8482"/>
                <a:gd name="connsiteY0" fmla="*/ 0 h 597"/>
                <a:gd name="connsiteX1" fmla="*/ 8483 w 8482"/>
                <a:gd name="connsiteY1" fmla="*/ 597 h 597"/>
                <a:gd name="connsiteX2" fmla="*/ 0 w 8482"/>
                <a:gd name="connsiteY2" fmla="*/ 0 h 597"/>
                <a:gd name="connsiteX3" fmla="*/ 0 w 8482"/>
                <a:gd name="connsiteY3" fmla="*/ 0 h 597"/>
              </a:gdLst>
              <a:ahLst/>
              <a:cxnLst>
                <a:cxn ang="0">
                  <a:pos x="connsiteX0" y="connsiteY0"/>
                </a:cxn>
                <a:cxn ang="0">
                  <a:pos x="connsiteX1" y="connsiteY1"/>
                </a:cxn>
                <a:cxn ang="0">
                  <a:pos x="connsiteX2" y="connsiteY2"/>
                </a:cxn>
                <a:cxn ang="0">
                  <a:pos x="connsiteX3" y="connsiteY3"/>
                </a:cxn>
              </a:cxnLst>
              <a:rect l="l" t="t" r="r" b="b"/>
              <a:pathLst>
                <a:path w="8482" h="597">
                  <a:moveTo>
                    <a:pt x="0" y="0"/>
                  </a:moveTo>
                  <a:lnTo>
                    <a:pt x="8483" y="597"/>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34" name="Полилиния: фигура 2554">
              <a:extLst>
                <a:ext uri="{FF2B5EF4-FFF2-40B4-BE49-F238E27FC236}">
                  <a16:creationId xmlns:a16="http://schemas.microsoft.com/office/drawing/2014/main" id="{78AA5EA4-A6E4-484A-8254-E42863CA93B1}"/>
                </a:ext>
              </a:extLst>
            </p:cNvPr>
            <p:cNvSpPr/>
            <p:nvPr/>
          </p:nvSpPr>
          <p:spPr>
            <a:xfrm>
              <a:off x="5773898" y="3241852"/>
              <a:ext cx="1672" cy="8482"/>
            </a:xfrm>
            <a:custGeom>
              <a:avLst/>
              <a:gdLst>
                <a:gd name="connsiteX0" fmla="*/ 1672 w 1672"/>
                <a:gd name="connsiteY0" fmla="*/ 0 h 8482"/>
                <a:gd name="connsiteX1" fmla="*/ 0 w 1672"/>
                <a:gd name="connsiteY1" fmla="*/ 8483 h 8482"/>
                <a:gd name="connsiteX2" fmla="*/ 1672 w 1672"/>
                <a:gd name="connsiteY2" fmla="*/ 0 h 8482"/>
                <a:gd name="connsiteX3" fmla="*/ 1672 w 1672"/>
                <a:gd name="connsiteY3" fmla="*/ 0 h 8482"/>
              </a:gdLst>
              <a:ahLst/>
              <a:cxnLst>
                <a:cxn ang="0">
                  <a:pos x="connsiteX0" y="connsiteY0"/>
                </a:cxn>
                <a:cxn ang="0">
                  <a:pos x="connsiteX1" y="connsiteY1"/>
                </a:cxn>
                <a:cxn ang="0">
                  <a:pos x="connsiteX2" y="connsiteY2"/>
                </a:cxn>
                <a:cxn ang="0">
                  <a:pos x="connsiteX3" y="connsiteY3"/>
                </a:cxn>
              </a:cxnLst>
              <a:rect l="l" t="t" r="r" b="b"/>
              <a:pathLst>
                <a:path w="1672" h="8482">
                  <a:moveTo>
                    <a:pt x="1672" y="0"/>
                  </a:moveTo>
                  <a:lnTo>
                    <a:pt x="0" y="8483"/>
                  </a:lnTo>
                  <a:lnTo>
                    <a:pt x="1672" y="0"/>
                  </a:lnTo>
                  <a:lnTo>
                    <a:pt x="167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35" name="Полилиния: фигура 2555">
              <a:extLst>
                <a:ext uri="{FF2B5EF4-FFF2-40B4-BE49-F238E27FC236}">
                  <a16:creationId xmlns:a16="http://schemas.microsoft.com/office/drawing/2014/main" id="{EB340308-EF2B-41DA-BF75-4EB5830E3387}"/>
                </a:ext>
              </a:extLst>
            </p:cNvPr>
            <p:cNvSpPr/>
            <p:nvPr/>
          </p:nvSpPr>
          <p:spPr>
            <a:xfrm>
              <a:off x="5866012" y="3356188"/>
              <a:ext cx="39545" cy="27717"/>
            </a:xfrm>
            <a:custGeom>
              <a:avLst/>
              <a:gdLst>
                <a:gd name="connsiteX0" fmla="*/ 32019 w 39545"/>
                <a:gd name="connsiteY0" fmla="*/ 27718 h 27717"/>
                <a:gd name="connsiteX1" fmla="*/ 39546 w 39545"/>
                <a:gd name="connsiteY1" fmla="*/ 25089 h 27717"/>
                <a:gd name="connsiteX2" fmla="*/ 11828 w 39545"/>
                <a:gd name="connsiteY2" fmla="*/ 0 h 27717"/>
                <a:gd name="connsiteX3" fmla="*/ 0 w 39545"/>
                <a:gd name="connsiteY3" fmla="*/ 9558 h 27717"/>
                <a:gd name="connsiteX4" fmla="*/ 32019 w 39545"/>
                <a:gd name="connsiteY4" fmla="*/ 27718 h 2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45" h="27717">
                  <a:moveTo>
                    <a:pt x="32019" y="27718"/>
                  </a:moveTo>
                  <a:lnTo>
                    <a:pt x="39546" y="25089"/>
                  </a:lnTo>
                  <a:lnTo>
                    <a:pt x="11828" y="0"/>
                  </a:lnTo>
                  <a:lnTo>
                    <a:pt x="0" y="9558"/>
                  </a:lnTo>
                  <a:lnTo>
                    <a:pt x="32019" y="2771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36" name="Полилиния: фигура 2556">
              <a:extLst>
                <a:ext uri="{FF2B5EF4-FFF2-40B4-BE49-F238E27FC236}">
                  <a16:creationId xmlns:a16="http://schemas.microsoft.com/office/drawing/2014/main" id="{E8CE1382-066E-4DCC-B5E6-89D3B3C93D59}"/>
                </a:ext>
              </a:extLst>
            </p:cNvPr>
            <p:cNvSpPr/>
            <p:nvPr/>
          </p:nvSpPr>
          <p:spPr>
            <a:xfrm>
              <a:off x="5777243" y="3248303"/>
              <a:ext cx="147191" cy="99640"/>
            </a:xfrm>
            <a:custGeom>
              <a:avLst/>
              <a:gdLst>
                <a:gd name="connsiteX0" fmla="*/ 135961 w 147191"/>
                <a:gd name="connsiteY0" fmla="*/ 19116 h 99640"/>
                <a:gd name="connsiteX1" fmla="*/ 124013 w 147191"/>
                <a:gd name="connsiteY1" fmla="*/ 26523 h 99640"/>
                <a:gd name="connsiteX2" fmla="*/ 122580 w 147191"/>
                <a:gd name="connsiteY2" fmla="*/ 26523 h 99640"/>
                <a:gd name="connsiteX3" fmla="*/ 122580 w 147191"/>
                <a:gd name="connsiteY3" fmla="*/ 26523 h 99640"/>
                <a:gd name="connsiteX4" fmla="*/ 121385 w 147191"/>
                <a:gd name="connsiteY4" fmla="*/ 26523 h 99640"/>
                <a:gd name="connsiteX5" fmla="*/ 98804 w 147191"/>
                <a:gd name="connsiteY5" fmla="*/ 16965 h 99640"/>
                <a:gd name="connsiteX6" fmla="*/ 76224 w 147191"/>
                <a:gd name="connsiteY6" fmla="*/ 0 h 99640"/>
                <a:gd name="connsiteX7" fmla="*/ 52329 w 147191"/>
                <a:gd name="connsiteY7" fmla="*/ 22342 h 99640"/>
                <a:gd name="connsiteX8" fmla="*/ 50298 w 147191"/>
                <a:gd name="connsiteY8" fmla="*/ 23178 h 99640"/>
                <a:gd name="connsiteX9" fmla="*/ 0 w 147191"/>
                <a:gd name="connsiteY9" fmla="*/ 23178 h 99640"/>
                <a:gd name="connsiteX10" fmla="*/ 0 w 147191"/>
                <a:gd name="connsiteY10" fmla="*/ 32377 h 99640"/>
                <a:gd name="connsiteX11" fmla="*/ 9319 w 147191"/>
                <a:gd name="connsiteY11" fmla="*/ 47192 h 99640"/>
                <a:gd name="connsiteX12" fmla="*/ 15054 w 147191"/>
                <a:gd name="connsiteY12" fmla="*/ 34050 h 99640"/>
                <a:gd name="connsiteX13" fmla="*/ 16846 w 147191"/>
                <a:gd name="connsiteY13" fmla="*/ 32377 h 99640"/>
                <a:gd name="connsiteX14" fmla="*/ 19355 w 147191"/>
                <a:gd name="connsiteY14" fmla="*/ 32377 h 99640"/>
                <a:gd name="connsiteX15" fmla="*/ 26882 w 147191"/>
                <a:gd name="connsiteY15" fmla="*/ 37037 h 99640"/>
                <a:gd name="connsiteX16" fmla="*/ 28076 w 147191"/>
                <a:gd name="connsiteY16" fmla="*/ 38351 h 99640"/>
                <a:gd name="connsiteX17" fmla="*/ 41338 w 147191"/>
                <a:gd name="connsiteY17" fmla="*/ 70728 h 99640"/>
                <a:gd name="connsiteX18" fmla="*/ 62126 w 147191"/>
                <a:gd name="connsiteY18" fmla="*/ 94623 h 99640"/>
                <a:gd name="connsiteX19" fmla="*/ 94504 w 147191"/>
                <a:gd name="connsiteY19" fmla="*/ 99641 h 99640"/>
                <a:gd name="connsiteX20" fmla="*/ 53405 w 147191"/>
                <a:gd name="connsiteY20" fmla="*/ 47551 h 99640"/>
                <a:gd name="connsiteX21" fmla="*/ 53405 w 147191"/>
                <a:gd name="connsiteY21" fmla="*/ 44922 h 99640"/>
                <a:gd name="connsiteX22" fmla="*/ 55077 w 147191"/>
                <a:gd name="connsiteY22" fmla="*/ 43011 h 99640"/>
                <a:gd name="connsiteX23" fmla="*/ 67024 w 147191"/>
                <a:gd name="connsiteY23" fmla="*/ 37873 h 99640"/>
                <a:gd name="connsiteX24" fmla="*/ 69772 w 147191"/>
                <a:gd name="connsiteY24" fmla="*/ 37873 h 99640"/>
                <a:gd name="connsiteX25" fmla="*/ 81720 w 147191"/>
                <a:gd name="connsiteY25" fmla="*/ 45281 h 99640"/>
                <a:gd name="connsiteX26" fmla="*/ 88530 w 147191"/>
                <a:gd name="connsiteY26" fmla="*/ 38231 h 99640"/>
                <a:gd name="connsiteX27" fmla="*/ 91039 w 147191"/>
                <a:gd name="connsiteY27" fmla="*/ 37395 h 99640"/>
                <a:gd name="connsiteX28" fmla="*/ 124372 w 147191"/>
                <a:gd name="connsiteY28" fmla="*/ 41935 h 99640"/>
                <a:gd name="connsiteX29" fmla="*/ 126164 w 147191"/>
                <a:gd name="connsiteY29" fmla="*/ 42772 h 99640"/>
                <a:gd name="connsiteX30" fmla="*/ 135244 w 147191"/>
                <a:gd name="connsiteY30" fmla="*/ 52210 h 99640"/>
                <a:gd name="connsiteX31" fmla="*/ 147191 w 147191"/>
                <a:gd name="connsiteY31" fmla="*/ 52210 h 9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7191" h="99640">
                  <a:moveTo>
                    <a:pt x="135961" y="19116"/>
                  </a:moveTo>
                  <a:lnTo>
                    <a:pt x="124013" y="26523"/>
                  </a:lnTo>
                  <a:cubicBezTo>
                    <a:pt x="123542" y="26631"/>
                    <a:pt x="123052" y="26631"/>
                    <a:pt x="122580" y="26523"/>
                  </a:cubicBezTo>
                  <a:lnTo>
                    <a:pt x="122580" y="26523"/>
                  </a:lnTo>
                  <a:lnTo>
                    <a:pt x="121385" y="26523"/>
                  </a:lnTo>
                  <a:lnTo>
                    <a:pt x="98804" y="16965"/>
                  </a:lnTo>
                  <a:lnTo>
                    <a:pt x="76224" y="0"/>
                  </a:lnTo>
                  <a:lnTo>
                    <a:pt x="52329" y="22342"/>
                  </a:lnTo>
                  <a:cubicBezTo>
                    <a:pt x="51817" y="22918"/>
                    <a:pt x="51068" y="23226"/>
                    <a:pt x="50298" y="23178"/>
                  </a:cubicBezTo>
                  <a:lnTo>
                    <a:pt x="0" y="23178"/>
                  </a:lnTo>
                  <a:lnTo>
                    <a:pt x="0" y="32377"/>
                  </a:lnTo>
                  <a:lnTo>
                    <a:pt x="9319" y="47192"/>
                  </a:lnTo>
                  <a:lnTo>
                    <a:pt x="15054" y="34050"/>
                  </a:lnTo>
                  <a:cubicBezTo>
                    <a:pt x="15427" y="33293"/>
                    <a:pt x="16065" y="32698"/>
                    <a:pt x="16846" y="32377"/>
                  </a:cubicBezTo>
                  <a:cubicBezTo>
                    <a:pt x="17645" y="32025"/>
                    <a:pt x="18556" y="32025"/>
                    <a:pt x="19355" y="32377"/>
                  </a:cubicBezTo>
                  <a:lnTo>
                    <a:pt x="26882" y="37037"/>
                  </a:lnTo>
                  <a:cubicBezTo>
                    <a:pt x="27395" y="37354"/>
                    <a:pt x="27809" y="37810"/>
                    <a:pt x="28076" y="38351"/>
                  </a:cubicBezTo>
                  <a:lnTo>
                    <a:pt x="41338" y="70728"/>
                  </a:lnTo>
                  <a:lnTo>
                    <a:pt x="62126" y="94623"/>
                  </a:lnTo>
                  <a:lnTo>
                    <a:pt x="94504" y="99641"/>
                  </a:lnTo>
                  <a:lnTo>
                    <a:pt x="53405" y="47551"/>
                  </a:lnTo>
                  <a:cubicBezTo>
                    <a:pt x="53046" y="46711"/>
                    <a:pt x="53046" y="45762"/>
                    <a:pt x="53405" y="44922"/>
                  </a:cubicBezTo>
                  <a:cubicBezTo>
                    <a:pt x="53650" y="44068"/>
                    <a:pt x="54263" y="43367"/>
                    <a:pt x="55077" y="43011"/>
                  </a:cubicBezTo>
                  <a:lnTo>
                    <a:pt x="67024" y="37873"/>
                  </a:lnTo>
                  <a:cubicBezTo>
                    <a:pt x="67881" y="37406"/>
                    <a:pt x="68916" y="37406"/>
                    <a:pt x="69772" y="37873"/>
                  </a:cubicBezTo>
                  <a:lnTo>
                    <a:pt x="81720" y="45281"/>
                  </a:lnTo>
                  <a:lnTo>
                    <a:pt x="88530" y="38231"/>
                  </a:lnTo>
                  <a:cubicBezTo>
                    <a:pt x="89208" y="37607"/>
                    <a:pt x="90121" y="37302"/>
                    <a:pt x="91039" y="37395"/>
                  </a:cubicBezTo>
                  <a:lnTo>
                    <a:pt x="124372" y="41935"/>
                  </a:lnTo>
                  <a:cubicBezTo>
                    <a:pt x="125045" y="42011"/>
                    <a:pt x="125674" y="42305"/>
                    <a:pt x="126164" y="42772"/>
                  </a:cubicBezTo>
                  <a:lnTo>
                    <a:pt x="135244" y="52210"/>
                  </a:lnTo>
                  <a:lnTo>
                    <a:pt x="147191" y="5221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37" name="Полилиния: фигура 2557">
              <a:extLst>
                <a:ext uri="{FF2B5EF4-FFF2-40B4-BE49-F238E27FC236}">
                  <a16:creationId xmlns:a16="http://schemas.microsoft.com/office/drawing/2014/main" id="{F89DA334-A0AC-4D3B-8DF4-CF0EA2449784}"/>
                </a:ext>
              </a:extLst>
            </p:cNvPr>
            <p:cNvSpPr/>
            <p:nvPr/>
          </p:nvSpPr>
          <p:spPr>
            <a:xfrm>
              <a:off x="5914638" y="3353081"/>
              <a:ext cx="30585" cy="47789"/>
            </a:xfrm>
            <a:custGeom>
              <a:avLst/>
              <a:gdLst>
                <a:gd name="connsiteX0" fmla="*/ 30585 w 30585"/>
                <a:gd name="connsiteY0" fmla="*/ 31183 h 47789"/>
                <a:gd name="connsiteX1" fmla="*/ 14337 w 30585"/>
                <a:gd name="connsiteY1" fmla="*/ 0 h 47789"/>
                <a:gd name="connsiteX2" fmla="*/ 3106 w 30585"/>
                <a:gd name="connsiteY2" fmla="*/ 9677 h 47789"/>
                <a:gd name="connsiteX3" fmla="*/ 0 w 30585"/>
                <a:gd name="connsiteY3" fmla="*/ 28674 h 47789"/>
                <a:gd name="connsiteX4" fmla="*/ 15531 w 30585"/>
                <a:gd name="connsiteY4" fmla="*/ 47789 h 47789"/>
                <a:gd name="connsiteX5" fmla="*/ 15771 w 30585"/>
                <a:gd name="connsiteY5" fmla="*/ 47431 h 47789"/>
                <a:gd name="connsiteX6" fmla="*/ 24014 w 30585"/>
                <a:gd name="connsiteY6" fmla="*/ 38351 h 47789"/>
                <a:gd name="connsiteX7" fmla="*/ 30585 w 30585"/>
                <a:gd name="connsiteY7" fmla="*/ 31183 h 4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5" h="47789">
                  <a:moveTo>
                    <a:pt x="30585" y="31183"/>
                  </a:moveTo>
                  <a:lnTo>
                    <a:pt x="14337" y="0"/>
                  </a:lnTo>
                  <a:lnTo>
                    <a:pt x="3106" y="9677"/>
                  </a:lnTo>
                  <a:lnTo>
                    <a:pt x="0" y="28674"/>
                  </a:lnTo>
                  <a:lnTo>
                    <a:pt x="15531" y="47789"/>
                  </a:lnTo>
                  <a:lnTo>
                    <a:pt x="15771" y="47431"/>
                  </a:lnTo>
                  <a:lnTo>
                    <a:pt x="24014" y="38351"/>
                  </a:lnTo>
                  <a:lnTo>
                    <a:pt x="30585" y="3118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38" name="Полилиния: фигура 2558">
              <a:extLst>
                <a:ext uri="{FF2B5EF4-FFF2-40B4-BE49-F238E27FC236}">
                  <a16:creationId xmlns:a16="http://schemas.microsoft.com/office/drawing/2014/main" id="{A0C49DC2-9D53-4606-8AC7-51F226C8572A}"/>
                </a:ext>
              </a:extLst>
            </p:cNvPr>
            <p:cNvSpPr/>
            <p:nvPr/>
          </p:nvSpPr>
          <p:spPr>
            <a:xfrm>
              <a:off x="5837458" y="3292747"/>
              <a:ext cx="94503" cy="83870"/>
            </a:xfrm>
            <a:custGeom>
              <a:avLst/>
              <a:gdLst>
                <a:gd name="connsiteX0" fmla="*/ 75627 w 94503"/>
                <a:gd name="connsiteY0" fmla="*/ 66188 h 83870"/>
                <a:gd name="connsiteX1" fmla="*/ 89844 w 94503"/>
                <a:gd name="connsiteY1" fmla="*/ 54241 h 83870"/>
                <a:gd name="connsiteX2" fmla="*/ 94503 w 94503"/>
                <a:gd name="connsiteY2" fmla="*/ 41577 h 83870"/>
                <a:gd name="connsiteX3" fmla="*/ 81600 w 94503"/>
                <a:gd name="connsiteY3" fmla="*/ 32258 h 83870"/>
                <a:gd name="connsiteX4" fmla="*/ 80405 w 94503"/>
                <a:gd name="connsiteY4" fmla="*/ 30346 h 83870"/>
                <a:gd name="connsiteX5" fmla="*/ 81003 w 94503"/>
                <a:gd name="connsiteY5" fmla="*/ 28076 h 83870"/>
                <a:gd name="connsiteX6" fmla="*/ 91278 w 94503"/>
                <a:gd name="connsiteY6" fmla="*/ 14217 h 83870"/>
                <a:gd name="connsiteX7" fmla="*/ 89007 w 94503"/>
                <a:gd name="connsiteY7" fmla="*/ 14217 h 83870"/>
                <a:gd name="connsiteX8" fmla="*/ 72162 w 94503"/>
                <a:gd name="connsiteY8" fmla="*/ 14934 h 83870"/>
                <a:gd name="connsiteX9" fmla="*/ 69892 w 94503"/>
                <a:gd name="connsiteY9" fmla="*/ 13978 h 83870"/>
                <a:gd name="connsiteX10" fmla="*/ 60692 w 94503"/>
                <a:gd name="connsiteY10" fmla="*/ 4301 h 83870"/>
                <a:gd name="connsiteX11" fmla="*/ 29868 w 94503"/>
                <a:gd name="connsiteY11" fmla="*/ 120 h 83870"/>
                <a:gd name="connsiteX12" fmla="*/ 22461 w 94503"/>
                <a:gd name="connsiteY12" fmla="*/ 7885 h 83870"/>
                <a:gd name="connsiteX13" fmla="*/ 18637 w 94503"/>
                <a:gd name="connsiteY13" fmla="*/ 7885 h 83870"/>
                <a:gd name="connsiteX14" fmla="*/ 6690 w 94503"/>
                <a:gd name="connsiteY14" fmla="*/ 0 h 83870"/>
                <a:gd name="connsiteX15" fmla="*/ 0 w 94503"/>
                <a:gd name="connsiteY15" fmla="*/ 2867 h 83870"/>
                <a:gd name="connsiteX16" fmla="*/ 42771 w 94503"/>
                <a:gd name="connsiteY16" fmla="*/ 57347 h 83870"/>
                <a:gd name="connsiteX17" fmla="*/ 72042 w 94503"/>
                <a:gd name="connsiteY17" fmla="*/ 83870 h 83870"/>
                <a:gd name="connsiteX18" fmla="*/ 74790 w 94503"/>
                <a:gd name="connsiteY18" fmla="*/ 67861 h 83870"/>
                <a:gd name="connsiteX19" fmla="*/ 75627 w 94503"/>
                <a:gd name="connsiteY19" fmla="*/ 66188 h 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503" h="83870">
                  <a:moveTo>
                    <a:pt x="75627" y="66188"/>
                  </a:moveTo>
                  <a:lnTo>
                    <a:pt x="89844" y="54241"/>
                  </a:lnTo>
                  <a:lnTo>
                    <a:pt x="94503" y="41577"/>
                  </a:lnTo>
                  <a:lnTo>
                    <a:pt x="81600" y="32258"/>
                  </a:lnTo>
                  <a:cubicBezTo>
                    <a:pt x="80985" y="31785"/>
                    <a:pt x="80561" y="31106"/>
                    <a:pt x="80405" y="30346"/>
                  </a:cubicBezTo>
                  <a:cubicBezTo>
                    <a:pt x="80287" y="29540"/>
                    <a:pt x="80502" y="28720"/>
                    <a:pt x="81003" y="28076"/>
                  </a:cubicBezTo>
                  <a:lnTo>
                    <a:pt x="91278" y="14217"/>
                  </a:lnTo>
                  <a:lnTo>
                    <a:pt x="89007" y="14217"/>
                  </a:lnTo>
                  <a:lnTo>
                    <a:pt x="72162" y="14934"/>
                  </a:lnTo>
                  <a:cubicBezTo>
                    <a:pt x="71290" y="15034"/>
                    <a:pt x="70429" y="14672"/>
                    <a:pt x="69892" y="13978"/>
                  </a:cubicBezTo>
                  <a:lnTo>
                    <a:pt x="60692" y="4301"/>
                  </a:lnTo>
                  <a:lnTo>
                    <a:pt x="29868" y="120"/>
                  </a:lnTo>
                  <a:lnTo>
                    <a:pt x="22461" y="7885"/>
                  </a:lnTo>
                  <a:cubicBezTo>
                    <a:pt x="21337" y="8762"/>
                    <a:pt x="19761" y="8762"/>
                    <a:pt x="18637" y="7885"/>
                  </a:cubicBezTo>
                  <a:lnTo>
                    <a:pt x="6690" y="0"/>
                  </a:lnTo>
                  <a:lnTo>
                    <a:pt x="0" y="2867"/>
                  </a:lnTo>
                  <a:lnTo>
                    <a:pt x="42771" y="57347"/>
                  </a:lnTo>
                  <a:lnTo>
                    <a:pt x="72042" y="83870"/>
                  </a:lnTo>
                  <a:lnTo>
                    <a:pt x="74790" y="67861"/>
                  </a:lnTo>
                  <a:cubicBezTo>
                    <a:pt x="74816" y="67209"/>
                    <a:pt x="75120" y="66600"/>
                    <a:pt x="75627" y="66188"/>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39" name="Полилиния: фигура 2559">
              <a:extLst>
                <a:ext uri="{FF2B5EF4-FFF2-40B4-BE49-F238E27FC236}">
                  <a16:creationId xmlns:a16="http://schemas.microsoft.com/office/drawing/2014/main" id="{C908CE56-B53A-4C95-A583-1769273D89D4}"/>
                </a:ext>
              </a:extLst>
            </p:cNvPr>
            <p:cNvSpPr/>
            <p:nvPr/>
          </p:nvSpPr>
          <p:spPr>
            <a:xfrm>
              <a:off x="5880110" y="3350214"/>
              <a:ext cx="29271" cy="26523"/>
            </a:xfrm>
            <a:custGeom>
              <a:avLst/>
              <a:gdLst>
                <a:gd name="connsiteX0" fmla="*/ 120 w 29271"/>
                <a:gd name="connsiteY0" fmla="*/ 239 h 26523"/>
                <a:gd name="connsiteX1" fmla="*/ 29271 w 29271"/>
                <a:gd name="connsiteY1" fmla="*/ 26523 h 26523"/>
                <a:gd name="connsiteX2" fmla="*/ 29271 w 29271"/>
                <a:gd name="connsiteY2" fmla="*/ 26523 h 26523"/>
                <a:gd name="connsiteX3" fmla="*/ 0 w 29271"/>
                <a:gd name="connsiteY3" fmla="*/ 0 h 26523"/>
                <a:gd name="connsiteX4" fmla="*/ 120 w 29271"/>
                <a:gd name="connsiteY4" fmla="*/ 239 h 26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1" h="26523">
                  <a:moveTo>
                    <a:pt x="120" y="239"/>
                  </a:moveTo>
                  <a:lnTo>
                    <a:pt x="29271" y="26523"/>
                  </a:lnTo>
                  <a:lnTo>
                    <a:pt x="29271" y="26523"/>
                  </a:lnTo>
                  <a:lnTo>
                    <a:pt x="0" y="0"/>
                  </a:lnTo>
                  <a:lnTo>
                    <a:pt x="120" y="2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40" name="Полилиния: фигура 2560">
              <a:extLst>
                <a:ext uri="{FF2B5EF4-FFF2-40B4-BE49-F238E27FC236}">
                  <a16:creationId xmlns:a16="http://schemas.microsoft.com/office/drawing/2014/main" id="{7703DEDC-B0E4-445F-BB16-ACB41793535E}"/>
                </a:ext>
              </a:extLst>
            </p:cNvPr>
            <p:cNvSpPr/>
            <p:nvPr/>
          </p:nvSpPr>
          <p:spPr>
            <a:xfrm>
              <a:off x="5909620" y="3306367"/>
              <a:ext cx="16845" cy="716"/>
            </a:xfrm>
            <a:custGeom>
              <a:avLst/>
              <a:gdLst>
                <a:gd name="connsiteX0" fmla="*/ 16726 w 16845"/>
                <a:gd name="connsiteY0" fmla="*/ 0 h 716"/>
                <a:gd name="connsiteX1" fmla="*/ 0 w 16845"/>
                <a:gd name="connsiteY1" fmla="*/ 717 h 716"/>
                <a:gd name="connsiteX2" fmla="*/ 16846 w 16845"/>
                <a:gd name="connsiteY2" fmla="*/ 0 h 716"/>
                <a:gd name="connsiteX3" fmla="*/ 16726 w 16845"/>
                <a:gd name="connsiteY3" fmla="*/ 0 h 716"/>
              </a:gdLst>
              <a:ahLst/>
              <a:cxnLst>
                <a:cxn ang="0">
                  <a:pos x="connsiteX0" y="connsiteY0"/>
                </a:cxn>
                <a:cxn ang="0">
                  <a:pos x="connsiteX1" y="connsiteY1"/>
                </a:cxn>
                <a:cxn ang="0">
                  <a:pos x="connsiteX2" y="connsiteY2"/>
                </a:cxn>
                <a:cxn ang="0">
                  <a:pos x="connsiteX3" y="connsiteY3"/>
                </a:cxn>
              </a:cxnLst>
              <a:rect l="l" t="t" r="r" b="b"/>
              <a:pathLst>
                <a:path w="16845" h="716">
                  <a:moveTo>
                    <a:pt x="16726" y="0"/>
                  </a:moveTo>
                  <a:lnTo>
                    <a:pt x="0" y="717"/>
                  </a:lnTo>
                  <a:lnTo>
                    <a:pt x="16846" y="0"/>
                  </a:lnTo>
                  <a:lnTo>
                    <a:pt x="1672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41" name="Полилиния: фигура 2561">
              <a:extLst>
                <a:ext uri="{FF2B5EF4-FFF2-40B4-BE49-F238E27FC236}">
                  <a16:creationId xmlns:a16="http://schemas.microsoft.com/office/drawing/2014/main" id="{A8CE287E-4CF7-4DD5-8730-2792D7C6B76A}"/>
                </a:ext>
              </a:extLst>
            </p:cNvPr>
            <p:cNvSpPr/>
            <p:nvPr/>
          </p:nvSpPr>
          <p:spPr>
            <a:xfrm>
              <a:off x="5913085" y="3346510"/>
              <a:ext cx="14217" cy="12425"/>
            </a:xfrm>
            <a:custGeom>
              <a:avLst/>
              <a:gdLst>
                <a:gd name="connsiteX0" fmla="*/ 0 w 14217"/>
                <a:gd name="connsiteY0" fmla="*/ 12425 h 12425"/>
                <a:gd name="connsiteX1" fmla="*/ 14217 w 14217"/>
                <a:gd name="connsiteY1" fmla="*/ 0 h 12425"/>
                <a:gd name="connsiteX2" fmla="*/ 14217 w 14217"/>
                <a:gd name="connsiteY2" fmla="*/ 0 h 12425"/>
                <a:gd name="connsiteX3" fmla="*/ 0 w 14217"/>
                <a:gd name="connsiteY3" fmla="*/ 12425 h 12425"/>
              </a:gdLst>
              <a:ahLst/>
              <a:cxnLst>
                <a:cxn ang="0">
                  <a:pos x="connsiteX0" y="connsiteY0"/>
                </a:cxn>
                <a:cxn ang="0">
                  <a:pos x="connsiteX1" y="connsiteY1"/>
                </a:cxn>
                <a:cxn ang="0">
                  <a:pos x="connsiteX2" y="connsiteY2"/>
                </a:cxn>
                <a:cxn ang="0">
                  <a:pos x="connsiteX3" y="connsiteY3"/>
                </a:cxn>
              </a:cxnLst>
              <a:rect l="l" t="t" r="r" b="b"/>
              <a:pathLst>
                <a:path w="14217" h="12425">
                  <a:moveTo>
                    <a:pt x="0" y="12425"/>
                  </a:moveTo>
                  <a:lnTo>
                    <a:pt x="14217" y="0"/>
                  </a:lnTo>
                  <a:lnTo>
                    <a:pt x="14217" y="0"/>
                  </a:lnTo>
                  <a:lnTo>
                    <a:pt x="0" y="1242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42" name="Полилиния: фигура 2562">
              <a:extLst>
                <a:ext uri="{FF2B5EF4-FFF2-40B4-BE49-F238E27FC236}">
                  <a16:creationId xmlns:a16="http://schemas.microsoft.com/office/drawing/2014/main" id="{4F30D46A-439B-4372-A2EC-29096053D0B2}"/>
                </a:ext>
              </a:extLst>
            </p:cNvPr>
            <p:cNvSpPr/>
            <p:nvPr/>
          </p:nvSpPr>
          <p:spPr>
            <a:xfrm>
              <a:off x="5851914" y="3172557"/>
              <a:ext cx="171086" cy="96534"/>
            </a:xfrm>
            <a:custGeom>
              <a:avLst/>
              <a:gdLst>
                <a:gd name="connsiteX0" fmla="*/ 61768 w 171086"/>
                <a:gd name="connsiteY0" fmla="*/ 87574 h 96534"/>
                <a:gd name="connsiteX1" fmla="*/ 85662 w 171086"/>
                <a:gd name="connsiteY1" fmla="*/ 75627 h 96534"/>
                <a:gd name="connsiteX2" fmla="*/ 86857 w 171086"/>
                <a:gd name="connsiteY2" fmla="*/ 75627 h 96534"/>
                <a:gd name="connsiteX3" fmla="*/ 122699 w 171086"/>
                <a:gd name="connsiteY3" fmla="*/ 74910 h 96534"/>
                <a:gd name="connsiteX4" fmla="*/ 126761 w 171086"/>
                <a:gd name="connsiteY4" fmla="*/ 66308 h 96534"/>
                <a:gd name="connsiteX5" fmla="*/ 127717 w 171086"/>
                <a:gd name="connsiteY5" fmla="*/ 65233 h 96534"/>
                <a:gd name="connsiteX6" fmla="*/ 136319 w 171086"/>
                <a:gd name="connsiteY6" fmla="*/ 59020 h 96534"/>
                <a:gd name="connsiteX7" fmla="*/ 150297 w 171086"/>
                <a:gd name="connsiteY7" fmla="*/ 29868 h 96534"/>
                <a:gd name="connsiteX8" fmla="*/ 152448 w 171086"/>
                <a:gd name="connsiteY8" fmla="*/ 28196 h 96534"/>
                <a:gd name="connsiteX9" fmla="*/ 166426 w 171086"/>
                <a:gd name="connsiteY9" fmla="*/ 25448 h 96534"/>
                <a:gd name="connsiteX10" fmla="*/ 171086 w 171086"/>
                <a:gd name="connsiteY10" fmla="*/ 19235 h 96534"/>
                <a:gd name="connsiteX11" fmla="*/ 153045 w 171086"/>
                <a:gd name="connsiteY11" fmla="*/ 9319 h 96534"/>
                <a:gd name="connsiteX12" fmla="*/ 135244 w 171086"/>
                <a:gd name="connsiteY12" fmla="*/ 14217 h 96534"/>
                <a:gd name="connsiteX13" fmla="*/ 131779 w 171086"/>
                <a:gd name="connsiteY13" fmla="*/ 12664 h 96534"/>
                <a:gd name="connsiteX14" fmla="*/ 125328 w 171086"/>
                <a:gd name="connsiteY14" fmla="*/ 0 h 96534"/>
                <a:gd name="connsiteX15" fmla="*/ 110752 w 171086"/>
                <a:gd name="connsiteY15" fmla="*/ 0 h 96534"/>
                <a:gd name="connsiteX16" fmla="*/ 105734 w 171086"/>
                <a:gd name="connsiteY16" fmla="*/ 11947 h 96534"/>
                <a:gd name="connsiteX17" fmla="*/ 102389 w 171086"/>
                <a:gd name="connsiteY17" fmla="*/ 13859 h 96534"/>
                <a:gd name="connsiteX18" fmla="*/ 89725 w 171086"/>
                <a:gd name="connsiteY18" fmla="*/ 11350 h 96534"/>
                <a:gd name="connsiteX19" fmla="*/ 70967 w 171086"/>
                <a:gd name="connsiteY19" fmla="*/ 16009 h 96534"/>
                <a:gd name="connsiteX20" fmla="*/ 66666 w 171086"/>
                <a:gd name="connsiteY20" fmla="*/ 24850 h 96534"/>
                <a:gd name="connsiteX21" fmla="*/ 64516 w 171086"/>
                <a:gd name="connsiteY21" fmla="*/ 26404 h 96534"/>
                <a:gd name="connsiteX22" fmla="*/ 44325 w 171086"/>
                <a:gd name="connsiteY22" fmla="*/ 29868 h 96534"/>
                <a:gd name="connsiteX23" fmla="*/ 44325 w 171086"/>
                <a:gd name="connsiteY23" fmla="*/ 29868 h 96534"/>
                <a:gd name="connsiteX24" fmla="*/ 43011 w 171086"/>
                <a:gd name="connsiteY24" fmla="*/ 29868 h 96534"/>
                <a:gd name="connsiteX25" fmla="*/ 23536 w 171086"/>
                <a:gd name="connsiteY25" fmla="*/ 20908 h 96534"/>
                <a:gd name="connsiteX26" fmla="*/ 21983 w 171086"/>
                <a:gd name="connsiteY26" fmla="*/ 32855 h 96534"/>
                <a:gd name="connsiteX27" fmla="*/ 18802 w 171086"/>
                <a:gd name="connsiteY27" fmla="*/ 35370 h 96534"/>
                <a:gd name="connsiteX28" fmla="*/ 18757 w 171086"/>
                <a:gd name="connsiteY28" fmla="*/ 35364 h 96534"/>
                <a:gd name="connsiteX29" fmla="*/ 7527 w 171086"/>
                <a:gd name="connsiteY29" fmla="*/ 34289 h 96534"/>
                <a:gd name="connsiteX30" fmla="*/ 0 w 171086"/>
                <a:gd name="connsiteY30" fmla="*/ 54719 h 96534"/>
                <a:gd name="connsiteX31" fmla="*/ 597 w 171086"/>
                <a:gd name="connsiteY31" fmla="*/ 57228 h 96534"/>
                <a:gd name="connsiteX32" fmla="*/ 4182 w 171086"/>
                <a:gd name="connsiteY32" fmla="*/ 70370 h 96534"/>
                <a:gd name="connsiteX33" fmla="*/ 27360 w 171086"/>
                <a:gd name="connsiteY33" fmla="*/ 87932 h 96534"/>
                <a:gd name="connsiteX34" fmla="*/ 47909 w 171086"/>
                <a:gd name="connsiteY34" fmla="*/ 96535 h 96534"/>
                <a:gd name="connsiteX35" fmla="*/ 62007 w 171086"/>
                <a:gd name="connsiteY35" fmla="*/ 87813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086" h="96534">
                  <a:moveTo>
                    <a:pt x="61768" y="87574"/>
                  </a:moveTo>
                  <a:lnTo>
                    <a:pt x="85662" y="75627"/>
                  </a:lnTo>
                  <a:cubicBezTo>
                    <a:pt x="86059" y="75574"/>
                    <a:pt x="86460" y="75574"/>
                    <a:pt x="86857" y="75627"/>
                  </a:cubicBezTo>
                  <a:lnTo>
                    <a:pt x="122699" y="74910"/>
                  </a:lnTo>
                  <a:lnTo>
                    <a:pt x="126761" y="66308"/>
                  </a:lnTo>
                  <a:cubicBezTo>
                    <a:pt x="126938" y="65845"/>
                    <a:pt x="127278" y="65462"/>
                    <a:pt x="127717" y="65233"/>
                  </a:cubicBezTo>
                  <a:lnTo>
                    <a:pt x="136319" y="59020"/>
                  </a:lnTo>
                  <a:lnTo>
                    <a:pt x="150297" y="29868"/>
                  </a:lnTo>
                  <a:cubicBezTo>
                    <a:pt x="150719" y="29009"/>
                    <a:pt x="151512" y="28392"/>
                    <a:pt x="152448" y="28196"/>
                  </a:cubicBezTo>
                  <a:lnTo>
                    <a:pt x="166426" y="25448"/>
                  </a:lnTo>
                  <a:lnTo>
                    <a:pt x="171086" y="19235"/>
                  </a:lnTo>
                  <a:lnTo>
                    <a:pt x="153045" y="9319"/>
                  </a:lnTo>
                  <a:lnTo>
                    <a:pt x="135244" y="14217"/>
                  </a:lnTo>
                  <a:cubicBezTo>
                    <a:pt x="133866" y="14595"/>
                    <a:pt x="132414" y="13944"/>
                    <a:pt x="131779" y="12664"/>
                  </a:cubicBezTo>
                  <a:lnTo>
                    <a:pt x="125328" y="0"/>
                  </a:lnTo>
                  <a:lnTo>
                    <a:pt x="110752" y="0"/>
                  </a:lnTo>
                  <a:lnTo>
                    <a:pt x="105734" y="11947"/>
                  </a:lnTo>
                  <a:cubicBezTo>
                    <a:pt x="105234" y="13315"/>
                    <a:pt x="103821" y="14122"/>
                    <a:pt x="102389" y="13859"/>
                  </a:cubicBezTo>
                  <a:lnTo>
                    <a:pt x="89725" y="11350"/>
                  </a:lnTo>
                  <a:lnTo>
                    <a:pt x="70967" y="16009"/>
                  </a:lnTo>
                  <a:lnTo>
                    <a:pt x="66666" y="24850"/>
                  </a:lnTo>
                  <a:cubicBezTo>
                    <a:pt x="66246" y="25689"/>
                    <a:pt x="65443" y="26269"/>
                    <a:pt x="64516" y="26404"/>
                  </a:cubicBezTo>
                  <a:lnTo>
                    <a:pt x="44325" y="29868"/>
                  </a:lnTo>
                  <a:lnTo>
                    <a:pt x="44325" y="29868"/>
                  </a:lnTo>
                  <a:cubicBezTo>
                    <a:pt x="43895" y="29991"/>
                    <a:pt x="43440" y="29991"/>
                    <a:pt x="43011" y="29868"/>
                  </a:cubicBezTo>
                  <a:lnTo>
                    <a:pt x="23536" y="20908"/>
                  </a:lnTo>
                  <a:lnTo>
                    <a:pt x="21983" y="32855"/>
                  </a:lnTo>
                  <a:cubicBezTo>
                    <a:pt x="21799" y="34428"/>
                    <a:pt x="20374" y="35554"/>
                    <a:pt x="18802" y="35370"/>
                  </a:cubicBezTo>
                  <a:cubicBezTo>
                    <a:pt x="18787" y="35368"/>
                    <a:pt x="18772" y="35366"/>
                    <a:pt x="18757" y="35364"/>
                  </a:cubicBezTo>
                  <a:lnTo>
                    <a:pt x="7527" y="34289"/>
                  </a:lnTo>
                  <a:lnTo>
                    <a:pt x="0" y="54719"/>
                  </a:lnTo>
                  <a:lnTo>
                    <a:pt x="597" y="57228"/>
                  </a:lnTo>
                  <a:lnTo>
                    <a:pt x="4182" y="70370"/>
                  </a:lnTo>
                  <a:lnTo>
                    <a:pt x="27360" y="87932"/>
                  </a:lnTo>
                  <a:lnTo>
                    <a:pt x="47909" y="96535"/>
                  </a:lnTo>
                  <a:lnTo>
                    <a:pt x="62007" y="8781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43" name="Полилиния: фигура 2563">
              <a:extLst>
                <a:ext uri="{FF2B5EF4-FFF2-40B4-BE49-F238E27FC236}">
                  <a16:creationId xmlns:a16="http://schemas.microsoft.com/office/drawing/2014/main" id="{A40025D0-86B0-4152-A2F4-D94F1F6B4B59}"/>
                </a:ext>
              </a:extLst>
            </p:cNvPr>
            <p:cNvSpPr/>
            <p:nvPr/>
          </p:nvSpPr>
          <p:spPr>
            <a:xfrm>
              <a:off x="5873419" y="3193584"/>
              <a:ext cx="1553" cy="11708"/>
            </a:xfrm>
            <a:custGeom>
              <a:avLst/>
              <a:gdLst>
                <a:gd name="connsiteX0" fmla="*/ 0 w 1553"/>
                <a:gd name="connsiteY0" fmla="*/ 11709 h 11708"/>
                <a:gd name="connsiteX1" fmla="*/ 1553 w 1553"/>
                <a:gd name="connsiteY1" fmla="*/ 0 h 11708"/>
                <a:gd name="connsiteX2" fmla="*/ 1553 w 1553"/>
                <a:gd name="connsiteY2" fmla="*/ 0 h 11708"/>
                <a:gd name="connsiteX3" fmla="*/ 0 w 1553"/>
                <a:gd name="connsiteY3" fmla="*/ 11709 h 11708"/>
              </a:gdLst>
              <a:ahLst/>
              <a:cxnLst>
                <a:cxn ang="0">
                  <a:pos x="connsiteX0" y="connsiteY0"/>
                </a:cxn>
                <a:cxn ang="0">
                  <a:pos x="connsiteX1" y="connsiteY1"/>
                </a:cxn>
                <a:cxn ang="0">
                  <a:pos x="connsiteX2" y="connsiteY2"/>
                </a:cxn>
                <a:cxn ang="0">
                  <a:pos x="connsiteX3" y="connsiteY3"/>
                </a:cxn>
              </a:cxnLst>
              <a:rect l="l" t="t" r="r" b="b"/>
              <a:pathLst>
                <a:path w="1553" h="11708">
                  <a:moveTo>
                    <a:pt x="0" y="11709"/>
                  </a:moveTo>
                  <a:lnTo>
                    <a:pt x="1553" y="0"/>
                  </a:lnTo>
                  <a:lnTo>
                    <a:pt x="1553" y="0"/>
                  </a:lnTo>
                  <a:lnTo>
                    <a:pt x="0" y="1170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44" name="Полилиния: фигура 2564">
              <a:extLst>
                <a:ext uri="{FF2B5EF4-FFF2-40B4-BE49-F238E27FC236}">
                  <a16:creationId xmlns:a16="http://schemas.microsoft.com/office/drawing/2014/main" id="{FF9F4DB4-4703-4A29-9493-0B97BCD0BEA4}"/>
                </a:ext>
              </a:extLst>
            </p:cNvPr>
            <p:cNvSpPr/>
            <p:nvPr/>
          </p:nvSpPr>
          <p:spPr>
            <a:xfrm>
              <a:off x="5851436" y="3206726"/>
              <a:ext cx="7526" cy="20430"/>
            </a:xfrm>
            <a:custGeom>
              <a:avLst/>
              <a:gdLst>
                <a:gd name="connsiteX0" fmla="*/ 7527 w 7526"/>
                <a:gd name="connsiteY0" fmla="*/ 0 h 20430"/>
                <a:gd name="connsiteX1" fmla="*/ 0 w 7526"/>
                <a:gd name="connsiteY1" fmla="*/ 20430 h 20430"/>
                <a:gd name="connsiteX2" fmla="*/ 0 w 7526"/>
                <a:gd name="connsiteY2" fmla="*/ 20430 h 20430"/>
                <a:gd name="connsiteX3" fmla="*/ 7527 w 7526"/>
                <a:gd name="connsiteY3" fmla="*/ 0 h 20430"/>
              </a:gdLst>
              <a:ahLst/>
              <a:cxnLst>
                <a:cxn ang="0">
                  <a:pos x="connsiteX0" y="connsiteY0"/>
                </a:cxn>
                <a:cxn ang="0">
                  <a:pos x="connsiteX1" y="connsiteY1"/>
                </a:cxn>
                <a:cxn ang="0">
                  <a:pos x="connsiteX2" y="connsiteY2"/>
                </a:cxn>
                <a:cxn ang="0">
                  <a:pos x="connsiteX3" y="connsiteY3"/>
                </a:cxn>
              </a:cxnLst>
              <a:rect l="l" t="t" r="r" b="b"/>
              <a:pathLst>
                <a:path w="7526" h="20430">
                  <a:moveTo>
                    <a:pt x="7527" y="0"/>
                  </a:moveTo>
                  <a:lnTo>
                    <a:pt x="0" y="20430"/>
                  </a:lnTo>
                  <a:lnTo>
                    <a:pt x="0" y="20430"/>
                  </a:lnTo>
                  <a:lnTo>
                    <a:pt x="752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45" name="Полилиния: фигура 2565">
              <a:extLst>
                <a:ext uri="{FF2B5EF4-FFF2-40B4-BE49-F238E27FC236}">
                  <a16:creationId xmlns:a16="http://schemas.microsoft.com/office/drawing/2014/main" id="{D37DD42B-268B-4338-AD55-660FFC98E8B2}"/>
                </a:ext>
              </a:extLst>
            </p:cNvPr>
            <p:cNvSpPr/>
            <p:nvPr/>
          </p:nvSpPr>
          <p:spPr>
            <a:xfrm>
              <a:off x="5893969" y="3202784"/>
              <a:ext cx="1792" cy="174"/>
            </a:xfrm>
            <a:custGeom>
              <a:avLst/>
              <a:gdLst>
                <a:gd name="connsiteX0" fmla="*/ 1792 w 1792"/>
                <a:gd name="connsiteY0" fmla="*/ 0 h 174"/>
                <a:gd name="connsiteX1" fmla="*/ 1792 w 1792"/>
                <a:gd name="connsiteY1" fmla="*/ 0 h 174"/>
                <a:gd name="connsiteX2" fmla="*/ 0 w 1792"/>
                <a:gd name="connsiteY2" fmla="*/ 0 h 174"/>
                <a:gd name="connsiteX3" fmla="*/ 1792 w 1792"/>
                <a:gd name="connsiteY3" fmla="*/ 0 h 174"/>
              </a:gdLst>
              <a:ahLst/>
              <a:cxnLst>
                <a:cxn ang="0">
                  <a:pos x="connsiteX0" y="connsiteY0"/>
                </a:cxn>
                <a:cxn ang="0">
                  <a:pos x="connsiteX1" y="connsiteY1"/>
                </a:cxn>
                <a:cxn ang="0">
                  <a:pos x="connsiteX2" y="connsiteY2"/>
                </a:cxn>
                <a:cxn ang="0">
                  <a:pos x="connsiteX3" y="connsiteY3"/>
                </a:cxn>
              </a:cxnLst>
              <a:rect l="l" t="t" r="r" b="b"/>
              <a:pathLst>
                <a:path w="1792" h="174">
                  <a:moveTo>
                    <a:pt x="1792" y="0"/>
                  </a:moveTo>
                  <a:lnTo>
                    <a:pt x="1792" y="0"/>
                  </a:lnTo>
                  <a:cubicBezTo>
                    <a:pt x="1208" y="176"/>
                    <a:pt x="584" y="176"/>
                    <a:pt x="0" y="0"/>
                  </a:cubicBezTo>
                  <a:cubicBezTo>
                    <a:pt x="575" y="232"/>
                    <a:pt x="1217" y="232"/>
                    <a:pt x="1792"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46" name="Полилиния: фигура 2566">
              <a:extLst>
                <a:ext uri="{FF2B5EF4-FFF2-40B4-BE49-F238E27FC236}">
                  <a16:creationId xmlns:a16="http://schemas.microsoft.com/office/drawing/2014/main" id="{3F588710-2A71-45B0-81A9-875B66EC8159}"/>
                </a:ext>
              </a:extLst>
            </p:cNvPr>
            <p:cNvSpPr/>
            <p:nvPr/>
          </p:nvSpPr>
          <p:spPr>
            <a:xfrm>
              <a:off x="5851436" y="3227157"/>
              <a:ext cx="597" cy="2508"/>
            </a:xfrm>
            <a:custGeom>
              <a:avLst/>
              <a:gdLst>
                <a:gd name="connsiteX0" fmla="*/ 0 w 597"/>
                <a:gd name="connsiteY0" fmla="*/ 0 h 2508"/>
                <a:gd name="connsiteX1" fmla="*/ 598 w 597"/>
                <a:gd name="connsiteY1" fmla="*/ 2509 h 2508"/>
                <a:gd name="connsiteX2" fmla="*/ 0 w 597"/>
                <a:gd name="connsiteY2" fmla="*/ 0 h 2508"/>
                <a:gd name="connsiteX3" fmla="*/ 0 w 597"/>
                <a:gd name="connsiteY3" fmla="*/ 0 h 2508"/>
              </a:gdLst>
              <a:ahLst/>
              <a:cxnLst>
                <a:cxn ang="0">
                  <a:pos x="connsiteX0" y="connsiteY0"/>
                </a:cxn>
                <a:cxn ang="0">
                  <a:pos x="connsiteX1" y="connsiteY1"/>
                </a:cxn>
                <a:cxn ang="0">
                  <a:pos x="connsiteX2" y="connsiteY2"/>
                </a:cxn>
                <a:cxn ang="0">
                  <a:pos x="connsiteX3" y="connsiteY3"/>
                </a:cxn>
              </a:cxnLst>
              <a:rect l="l" t="t" r="r" b="b"/>
              <a:pathLst>
                <a:path w="597" h="2508">
                  <a:moveTo>
                    <a:pt x="0" y="0"/>
                  </a:moveTo>
                  <a:lnTo>
                    <a:pt x="598" y="2509"/>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47" name="Полилиния: фигура 2567">
              <a:extLst>
                <a:ext uri="{FF2B5EF4-FFF2-40B4-BE49-F238E27FC236}">
                  <a16:creationId xmlns:a16="http://schemas.microsoft.com/office/drawing/2014/main" id="{78979DBE-20C2-45DE-848C-D3DAC6287D07}"/>
                </a:ext>
              </a:extLst>
            </p:cNvPr>
            <p:cNvSpPr/>
            <p:nvPr/>
          </p:nvSpPr>
          <p:spPr>
            <a:xfrm>
              <a:off x="5851317" y="3227157"/>
              <a:ext cx="119" cy="11947"/>
            </a:xfrm>
            <a:custGeom>
              <a:avLst/>
              <a:gdLst>
                <a:gd name="connsiteX0" fmla="*/ 120 w 119"/>
                <a:gd name="connsiteY0" fmla="*/ 0 h 11947"/>
                <a:gd name="connsiteX1" fmla="*/ 0 w 119"/>
                <a:gd name="connsiteY1" fmla="*/ 0 h 11947"/>
                <a:gd name="connsiteX2" fmla="*/ 120 w 119"/>
                <a:gd name="connsiteY2" fmla="*/ 0 h 11947"/>
                <a:gd name="connsiteX3" fmla="*/ 120 w 119"/>
                <a:gd name="connsiteY3" fmla="*/ 0 h 11947"/>
                <a:gd name="connsiteX4" fmla="*/ 120 w 119"/>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47">
                  <a:moveTo>
                    <a:pt x="120" y="0"/>
                  </a:moveTo>
                  <a:lnTo>
                    <a:pt x="0" y="0"/>
                  </a:lnTo>
                  <a:lnTo>
                    <a:pt x="120" y="0"/>
                  </a:lnTo>
                  <a:lnTo>
                    <a:pt x="120" y="0"/>
                  </a:lnTo>
                  <a:lnTo>
                    <a:pt x="1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48" name="Полилиния: фигура 2568">
              <a:extLst>
                <a:ext uri="{FF2B5EF4-FFF2-40B4-BE49-F238E27FC236}">
                  <a16:creationId xmlns:a16="http://schemas.microsoft.com/office/drawing/2014/main" id="{99A57D28-53C2-44B3-AF6C-2A75D5D96739}"/>
                </a:ext>
              </a:extLst>
            </p:cNvPr>
            <p:cNvSpPr/>
            <p:nvPr/>
          </p:nvSpPr>
          <p:spPr>
            <a:xfrm>
              <a:off x="5918580" y="3254396"/>
              <a:ext cx="108959" cy="149461"/>
            </a:xfrm>
            <a:custGeom>
              <a:avLst/>
              <a:gdLst>
                <a:gd name="connsiteX0" fmla="*/ 0 w 108959"/>
                <a:gd name="connsiteY0" fmla="*/ 9916 h 149461"/>
                <a:gd name="connsiteX1" fmla="*/ 10155 w 108959"/>
                <a:gd name="connsiteY1" fmla="*/ 45758 h 149461"/>
                <a:gd name="connsiteX2" fmla="*/ 16129 w 108959"/>
                <a:gd name="connsiteY2" fmla="*/ 45758 h 149461"/>
                <a:gd name="connsiteX3" fmla="*/ 18757 w 108959"/>
                <a:gd name="connsiteY3" fmla="*/ 47431 h 149461"/>
                <a:gd name="connsiteX4" fmla="*/ 18757 w 108959"/>
                <a:gd name="connsiteY4" fmla="*/ 50537 h 149461"/>
                <a:gd name="connsiteX5" fmla="*/ 6810 w 108959"/>
                <a:gd name="connsiteY5" fmla="*/ 66547 h 149461"/>
                <a:gd name="connsiteX6" fmla="*/ 18757 w 108959"/>
                <a:gd name="connsiteY6" fmla="*/ 75388 h 149461"/>
                <a:gd name="connsiteX7" fmla="*/ 19833 w 108959"/>
                <a:gd name="connsiteY7" fmla="*/ 78852 h 149461"/>
                <a:gd name="connsiteX8" fmla="*/ 14695 w 108959"/>
                <a:gd name="connsiteY8" fmla="*/ 93189 h 149461"/>
                <a:gd name="connsiteX9" fmla="*/ 32975 w 108959"/>
                <a:gd name="connsiteY9" fmla="*/ 128434 h 149461"/>
                <a:gd name="connsiteX10" fmla="*/ 32975 w 108959"/>
                <a:gd name="connsiteY10" fmla="*/ 131899 h 149461"/>
                <a:gd name="connsiteX11" fmla="*/ 27479 w 108959"/>
                <a:gd name="connsiteY11" fmla="*/ 137872 h 149461"/>
                <a:gd name="connsiteX12" fmla="*/ 34050 w 108959"/>
                <a:gd name="connsiteY12" fmla="*/ 141934 h 149461"/>
                <a:gd name="connsiteX13" fmla="*/ 46595 w 108959"/>
                <a:gd name="connsiteY13" fmla="*/ 149461 h 149461"/>
                <a:gd name="connsiteX14" fmla="*/ 63440 w 108959"/>
                <a:gd name="connsiteY14" fmla="*/ 142890 h 149461"/>
                <a:gd name="connsiteX15" fmla="*/ 89366 w 108959"/>
                <a:gd name="connsiteY15" fmla="*/ 136916 h 149461"/>
                <a:gd name="connsiteX16" fmla="*/ 89366 w 108959"/>
                <a:gd name="connsiteY16" fmla="*/ 118995 h 149461"/>
                <a:gd name="connsiteX17" fmla="*/ 90561 w 108959"/>
                <a:gd name="connsiteY17" fmla="*/ 116486 h 149461"/>
                <a:gd name="connsiteX18" fmla="*/ 93309 w 108959"/>
                <a:gd name="connsiteY18" fmla="*/ 116486 h 149461"/>
                <a:gd name="connsiteX19" fmla="*/ 104539 w 108959"/>
                <a:gd name="connsiteY19" fmla="*/ 119951 h 149461"/>
                <a:gd name="connsiteX20" fmla="*/ 108960 w 108959"/>
                <a:gd name="connsiteY20" fmla="*/ 110155 h 149461"/>
                <a:gd name="connsiteX21" fmla="*/ 96057 w 108959"/>
                <a:gd name="connsiteY21" fmla="*/ 101672 h 149461"/>
                <a:gd name="connsiteX22" fmla="*/ 94982 w 108959"/>
                <a:gd name="connsiteY22" fmla="*/ 100119 h 149461"/>
                <a:gd name="connsiteX23" fmla="*/ 90203 w 108959"/>
                <a:gd name="connsiteY23" fmla="*/ 87215 h 149461"/>
                <a:gd name="connsiteX24" fmla="*/ 90203 w 108959"/>
                <a:gd name="connsiteY24" fmla="*/ 84826 h 149461"/>
                <a:gd name="connsiteX25" fmla="*/ 99999 w 108959"/>
                <a:gd name="connsiteY25" fmla="*/ 66786 h 149461"/>
                <a:gd name="connsiteX26" fmla="*/ 102508 w 108959"/>
                <a:gd name="connsiteY26" fmla="*/ 62365 h 149461"/>
                <a:gd name="connsiteX27" fmla="*/ 94743 w 108959"/>
                <a:gd name="connsiteY27" fmla="*/ 57228 h 149461"/>
                <a:gd name="connsiteX28" fmla="*/ 85304 w 108959"/>
                <a:gd name="connsiteY28" fmla="*/ 61529 h 149461"/>
                <a:gd name="connsiteX29" fmla="*/ 82915 w 108959"/>
                <a:gd name="connsiteY29" fmla="*/ 61529 h 149461"/>
                <a:gd name="connsiteX30" fmla="*/ 65233 w 108959"/>
                <a:gd name="connsiteY30" fmla="*/ 54002 h 149461"/>
                <a:gd name="connsiteX31" fmla="*/ 63556 w 108959"/>
                <a:gd name="connsiteY31" fmla="*/ 50310 h 149461"/>
                <a:gd name="connsiteX32" fmla="*/ 63560 w 108959"/>
                <a:gd name="connsiteY32" fmla="*/ 50298 h 149461"/>
                <a:gd name="connsiteX33" fmla="*/ 67383 w 108959"/>
                <a:gd name="connsiteY33" fmla="*/ 39307 h 149461"/>
                <a:gd name="connsiteX34" fmla="*/ 48745 w 108959"/>
                <a:gd name="connsiteY34" fmla="*/ 29988 h 149461"/>
                <a:gd name="connsiteX35" fmla="*/ 47312 w 108959"/>
                <a:gd name="connsiteY35" fmla="*/ 26284 h 149461"/>
                <a:gd name="connsiteX36" fmla="*/ 50059 w 108959"/>
                <a:gd name="connsiteY36" fmla="*/ 19116 h 149461"/>
                <a:gd name="connsiteX37" fmla="*/ 20908 w 108959"/>
                <a:gd name="connsiteY37" fmla="*/ 0 h 14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959" h="149461">
                  <a:moveTo>
                    <a:pt x="0" y="9916"/>
                  </a:moveTo>
                  <a:lnTo>
                    <a:pt x="10155" y="45758"/>
                  </a:lnTo>
                  <a:lnTo>
                    <a:pt x="16129" y="45758"/>
                  </a:lnTo>
                  <a:cubicBezTo>
                    <a:pt x="17242" y="45804"/>
                    <a:pt x="18244" y="46443"/>
                    <a:pt x="18757" y="47431"/>
                  </a:cubicBezTo>
                  <a:cubicBezTo>
                    <a:pt x="19367" y="48377"/>
                    <a:pt x="19367" y="49591"/>
                    <a:pt x="18757" y="50537"/>
                  </a:cubicBezTo>
                  <a:lnTo>
                    <a:pt x="6810" y="66547"/>
                  </a:lnTo>
                  <a:lnTo>
                    <a:pt x="18757" y="75388"/>
                  </a:lnTo>
                  <a:cubicBezTo>
                    <a:pt x="19856" y="76168"/>
                    <a:pt x="20297" y="77587"/>
                    <a:pt x="19833" y="78852"/>
                  </a:cubicBezTo>
                  <a:lnTo>
                    <a:pt x="14695" y="93189"/>
                  </a:lnTo>
                  <a:lnTo>
                    <a:pt x="32975" y="128434"/>
                  </a:lnTo>
                  <a:cubicBezTo>
                    <a:pt x="33679" y="129482"/>
                    <a:pt x="33679" y="130851"/>
                    <a:pt x="32975" y="131899"/>
                  </a:cubicBezTo>
                  <a:lnTo>
                    <a:pt x="27479" y="137872"/>
                  </a:lnTo>
                  <a:lnTo>
                    <a:pt x="34050" y="141934"/>
                  </a:lnTo>
                  <a:lnTo>
                    <a:pt x="46595" y="149461"/>
                  </a:lnTo>
                  <a:lnTo>
                    <a:pt x="63440" y="142890"/>
                  </a:lnTo>
                  <a:lnTo>
                    <a:pt x="89366" y="136916"/>
                  </a:lnTo>
                  <a:lnTo>
                    <a:pt x="89366" y="118995"/>
                  </a:lnTo>
                  <a:cubicBezTo>
                    <a:pt x="89382" y="118025"/>
                    <a:pt x="89818" y="117110"/>
                    <a:pt x="90561" y="116486"/>
                  </a:cubicBezTo>
                  <a:cubicBezTo>
                    <a:pt x="91443" y="116134"/>
                    <a:pt x="92427" y="116134"/>
                    <a:pt x="93309" y="116486"/>
                  </a:cubicBezTo>
                  <a:lnTo>
                    <a:pt x="104539" y="119951"/>
                  </a:lnTo>
                  <a:lnTo>
                    <a:pt x="108960" y="110155"/>
                  </a:lnTo>
                  <a:lnTo>
                    <a:pt x="96057" y="101672"/>
                  </a:lnTo>
                  <a:cubicBezTo>
                    <a:pt x="95566" y="101260"/>
                    <a:pt x="95194" y="100723"/>
                    <a:pt x="94982" y="100119"/>
                  </a:cubicBezTo>
                  <a:lnTo>
                    <a:pt x="90203" y="87215"/>
                  </a:lnTo>
                  <a:cubicBezTo>
                    <a:pt x="89838" y="86461"/>
                    <a:pt x="89838" y="85581"/>
                    <a:pt x="90203" y="84826"/>
                  </a:cubicBezTo>
                  <a:lnTo>
                    <a:pt x="99999" y="66786"/>
                  </a:lnTo>
                  <a:lnTo>
                    <a:pt x="102508" y="62365"/>
                  </a:lnTo>
                  <a:lnTo>
                    <a:pt x="94743" y="57228"/>
                  </a:lnTo>
                  <a:lnTo>
                    <a:pt x="85304" y="61529"/>
                  </a:lnTo>
                  <a:cubicBezTo>
                    <a:pt x="84535" y="61823"/>
                    <a:pt x="83684" y="61823"/>
                    <a:pt x="82915" y="61529"/>
                  </a:cubicBezTo>
                  <a:lnTo>
                    <a:pt x="65233" y="54002"/>
                  </a:lnTo>
                  <a:cubicBezTo>
                    <a:pt x="63750" y="53445"/>
                    <a:pt x="62999" y="51792"/>
                    <a:pt x="63556" y="50310"/>
                  </a:cubicBezTo>
                  <a:cubicBezTo>
                    <a:pt x="63557" y="50306"/>
                    <a:pt x="63559" y="50302"/>
                    <a:pt x="63560" y="50298"/>
                  </a:cubicBezTo>
                  <a:lnTo>
                    <a:pt x="67383" y="39307"/>
                  </a:lnTo>
                  <a:lnTo>
                    <a:pt x="48745" y="29988"/>
                  </a:lnTo>
                  <a:cubicBezTo>
                    <a:pt x="47351" y="29337"/>
                    <a:pt x="46719" y="27703"/>
                    <a:pt x="47312" y="26284"/>
                  </a:cubicBezTo>
                  <a:lnTo>
                    <a:pt x="50059" y="19116"/>
                  </a:lnTo>
                  <a:lnTo>
                    <a:pt x="2090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49" name="Полилиния: фигура 2569">
              <a:extLst>
                <a:ext uri="{FF2B5EF4-FFF2-40B4-BE49-F238E27FC236}">
                  <a16:creationId xmlns:a16="http://schemas.microsoft.com/office/drawing/2014/main" id="{52AAF430-5484-4725-85A8-8C132D9F5EEB}"/>
                </a:ext>
              </a:extLst>
            </p:cNvPr>
            <p:cNvSpPr/>
            <p:nvPr/>
          </p:nvSpPr>
          <p:spPr>
            <a:xfrm>
              <a:off x="5918580" y="3264313"/>
              <a:ext cx="10155" cy="36200"/>
            </a:xfrm>
            <a:custGeom>
              <a:avLst/>
              <a:gdLst>
                <a:gd name="connsiteX0" fmla="*/ 0 w 10155"/>
                <a:gd name="connsiteY0" fmla="*/ 0 h 36200"/>
                <a:gd name="connsiteX1" fmla="*/ 10155 w 10155"/>
                <a:gd name="connsiteY1" fmla="*/ 36200 h 36200"/>
                <a:gd name="connsiteX2" fmla="*/ 10155 w 10155"/>
                <a:gd name="connsiteY2" fmla="*/ 36200 h 36200"/>
                <a:gd name="connsiteX3" fmla="*/ 0 w 10155"/>
                <a:gd name="connsiteY3" fmla="*/ 0 h 36200"/>
                <a:gd name="connsiteX4" fmla="*/ 0 w 10155"/>
                <a:gd name="connsiteY4" fmla="*/ 0 h 3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5" h="36200">
                  <a:moveTo>
                    <a:pt x="0" y="0"/>
                  </a:moveTo>
                  <a:lnTo>
                    <a:pt x="10155" y="36200"/>
                  </a:lnTo>
                  <a:lnTo>
                    <a:pt x="10155" y="3620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50" name="Полилиния: фигура 2570">
              <a:extLst>
                <a:ext uri="{FF2B5EF4-FFF2-40B4-BE49-F238E27FC236}">
                  <a16:creationId xmlns:a16="http://schemas.microsoft.com/office/drawing/2014/main" id="{DB41254E-27F0-4AFD-A3F2-2E990524D4DD}"/>
                </a:ext>
              </a:extLst>
            </p:cNvPr>
            <p:cNvSpPr/>
            <p:nvPr/>
          </p:nvSpPr>
          <p:spPr>
            <a:xfrm>
              <a:off x="5945581" y="3386653"/>
              <a:ext cx="5495" cy="6093"/>
            </a:xfrm>
            <a:custGeom>
              <a:avLst/>
              <a:gdLst>
                <a:gd name="connsiteX0" fmla="*/ 0 w 5495"/>
                <a:gd name="connsiteY0" fmla="*/ 6093 h 6093"/>
                <a:gd name="connsiteX1" fmla="*/ 5496 w 5495"/>
                <a:gd name="connsiteY1" fmla="*/ 0 h 6093"/>
                <a:gd name="connsiteX2" fmla="*/ 0 w 5495"/>
                <a:gd name="connsiteY2" fmla="*/ 6093 h 6093"/>
                <a:gd name="connsiteX3" fmla="*/ 0 w 5495"/>
                <a:gd name="connsiteY3" fmla="*/ 6093 h 6093"/>
              </a:gdLst>
              <a:ahLst/>
              <a:cxnLst>
                <a:cxn ang="0">
                  <a:pos x="connsiteX0" y="connsiteY0"/>
                </a:cxn>
                <a:cxn ang="0">
                  <a:pos x="connsiteX1" y="connsiteY1"/>
                </a:cxn>
                <a:cxn ang="0">
                  <a:pos x="connsiteX2" y="connsiteY2"/>
                </a:cxn>
                <a:cxn ang="0">
                  <a:pos x="connsiteX3" y="connsiteY3"/>
                </a:cxn>
              </a:cxnLst>
              <a:rect l="l" t="t" r="r" b="b"/>
              <a:pathLst>
                <a:path w="5495" h="6093">
                  <a:moveTo>
                    <a:pt x="0" y="6093"/>
                  </a:moveTo>
                  <a:lnTo>
                    <a:pt x="5496" y="0"/>
                  </a:lnTo>
                  <a:lnTo>
                    <a:pt x="0" y="6093"/>
                  </a:lnTo>
                  <a:lnTo>
                    <a:pt x="0" y="60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51" name="Полилиния: фигура 2571">
              <a:extLst>
                <a:ext uri="{FF2B5EF4-FFF2-40B4-BE49-F238E27FC236}">
                  <a16:creationId xmlns:a16="http://schemas.microsoft.com/office/drawing/2014/main" id="{DA5DBB4C-4894-4FC9-BCC2-0B507116C6F1}"/>
                </a:ext>
              </a:extLst>
            </p:cNvPr>
            <p:cNvSpPr/>
            <p:nvPr/>
          </p:nvSpPr>
          <p:spPr>
            <a:xfrm>
              <a:off x="5930767" y="3397167"/>
              <a:ext cx="39426" cy="86976"/>
            </a:xfrm>
            <a:custGeom>
              <a:avLst/>
              <a:gdLst>
                <a:gd name="connsiteX0" fmla="*/ 25567 w 39426"/>
                <a:gd name="connsiteY0" fmla="*/ 30585 h 86976"/>
                <a:gd name="connsiteX1" fmla="*/ 30227 w 39426"/>
                <a:gd name="connsiteY1" fmla="*/ 11947 h 86976"/>
                <a:gd name="connsiteX2" fmla="*/ 10753 w 39426"/>
                <a:gd name="connsiteY2" fmla="*/ 0 h 86976"/>
                <a:gd name="connsiteX3" fmla="*/ 2150 w 39426"/>
                <a:gd name="connsiteY3" fmla="*/ 9438 h 86976"/>
                <a:gd name="connsiteX4" fmla="*/ 0 w 39426"/>
                <a:gd name="connsiteY4" fmla="*/ 59139 h 86976"/>
                <a:gd name="connsiteX5" fmla="*/ 13620 w 39426"/>
                <a:gd name="connsiteY5" fmla="*/ 78972 h 86976"/>
                <a:gd name="connsiteX6" fmla="*/ 19593 w 39426"/>
                <a:gd name="connsiteY6" fmla="*/ 86977 h 86976"/>
                <a:gd name="connsiteX7" fmla="*/ 37873 w 39426"/>
                <a:gd name="connsiteY7" fmla="*/ 63799 h 86976"/>
                <a:gd name="connsiteX8" fmla="*/ 39426 w 39426"/>
                <a:gd name="connsiteY8" fmla="*/ 48267 h 86976"/>
                <a:gd name="connsiteX9" fmla="*/ 26165 w 39426"/>
                <a:gd name="connsiteY9" fmla="*/ 33214 h 86976"/>
                <a:gd name="connsiteX10" fmla="*/ 25567 w 39426"/>
                <a:gd name="connsiteY10" fmla="*/ 30585 h 8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426" h="86976">
                  <a:moveTo>
                    <a:pt x="25567" y="30585"/>
                  </a:moveTo>
                  <a:lnTo>
                    <a:pt x="30227" y="11947"/>
                  </a:lnTo>
                  <a:lnTo>
                    <a:pt x="10753" y="0"/>
                  </a:lnTo>
                  <a:lnTo>
                    <a:pt x="2150" y="9438"/>
                  </a:lnTo>
                  <a:lnTo>
                    <a:pt x="0" y="59139"/>
                  </a:lnTo>
                  <a:lnTo>
                    <a:pt x="13620" y="78972"/>
                  </a:lnTo>
                  <a:lnTo>
                    <a:pt x="19593" y="86977"/>
                  </a:lnTo>
                  <a:lnTo>
                    <a:pt x="37873" y="63799"/>
                  </a:lnTo>
                  <a:lnTo>
                    <a:pt x="39426" y="48267"/>
                  </a:lnTo>
                  <a:lnTo>
                    <a:pt x="26165" y="33214"/>
                  </a:lnTo>
                  <a:cubicBezTo>
                    <a:pt x="25606" y="32460"/>
                    <a:pt x="25389" y="31506"/>
                    <a:pt x="25567" y="3058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52" name="Полилиния: фигура 2572">
              <a:extLst>
                <a:ext uri="{FF2B5EF4-FFF2-40B4-BE49-F238E27FC236}">
                  <a16:creationId xmlns:a16="http://schemas.microsoft.com/office/drawing/2014/main" id="{E70DC10D-818D-4894-8FAD-7A23104533F9}"/>
                </a:ext>
              </a:extLst>
            </p:cNvPr>
            <p:cNvSpPr/>
            <p:nvPr/>
          </p:nvSpPr>
          <p:spPr>
            <a:xfrm>
              <a:off x="5968640" y="3445554"/>
              <a:ext cx="1553" cy="15531"/>
            </a:xfrm>
            <a:custGeom>
              <a:avLst/>
              <a:gdLst>
                <a:gd name="connsiteX0" fmla="*/ 1553 w 1553"/>
                <a:gd name="connsiteY0" fmla="*/ 0 h 15531"/>
                <a:gd name="connsiteX1" fmla="*/ 1553 w 1553"/>
                <a:gd name="connsiteY1" fmla="*/ 0 h 15531"/>
                <a:gd name="connsiteX2" fmla="*/ 0 w 1553"/>
                <a:gd name="connsiteY2" fmla="*/ 15531 h 15531"/>
                <a:gd name="connsiteX3" fmla="*/ 1553 w 1553"/>
                <a:gd name="connsiteY3" fmla="*/ 0 h 15531"/>
              </a:gdLst>
              <a:ahLst/>
              <a:cxnLst>
                <a:cxn ang="0">
                  <a:pos x="connsiteX0" y="connsiteY0"/>
                </a:cxn>
                <a:cxn ang="0">
                  <a:pos x="connsiteX1" y="connsiteY1"/>
                </a:cxn>
                <a:cxn ang="0">
                  <a:pos x="connsiteX2" y="connsiteY2"/>
                </a:cxn>
                <a:cxn ang="0">
                  <a:pos x="connsiteX3" y="connsiteY3"/>
                </a:cxn>
              </a:cxnLst>
              <a:rect l="l" t="t" r="r" b="b"/>
              <a:pathLst>
                <a:path w="1553" h="15531">
                  <a:moveTo>
                    <a:pt x="1553" y="0"/>
                  </a:moveTo>
                  <a:lnTo>
                    <a:pt x="1553" y="0"/>
                  </a:lnTo>
                  <a:lnTo>
                    <a:pt x="0" y="15531"/>
                  </a:lnTo>
                  <a:lnTo>
                    <a:pt x="155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53" name="Полилиния: фигура 2573">
              <a:extLst>
                <a:ext uri="{FF2B5EF4-FFF2-40B4-BE49-F238E27FC236}">
                  <a16:creationId xmlns:a16="http://schemas.microsoft.com/office/drawing/2014/main" id="{06F2ADA1-2280-4298-8BA2-099ECD15C56A}"/>
                </a:ext>
              </a:extLst>
            </p:cNvPr>
            <p:cNvSpPr/>
            <p:nvPr/>
          </p:nvSpPr>
          <p:spPr>
            <a:xfrm>
              <a:off x="5932917" y="3397287"/>
              <a:ext cx="8602" cy="9438"/>
            </a:xfrm>
            <a:custGeom>
              <a:avLst/>
              <a:gdLst>
                <a:gd name="connsiteX0" fmla="*/ 8602 w 8602"/>
                <a:gd name="connsiteY0" fmla="*/ 0 h 9438"/>
                <a:gd name="connsiteX1" fmla="*/ 0 w 8602"/>
                <a:gd name="connsiteY1" fmla="*/ 9439 h 9438"/>
                <a:gd name="connsiteX2" fmla="*/ 0 w 8602"/>
                <a:gd name="connsiteY2" fmla="*/ 9439 h 9438"/>
                <a:gd name="connsiteX3" fmla="*/ 8602 w 8602"/>
                <a:gd name="connsiteY3" fmla="*/ 0 h 9438"/>
                <a:gd name="connsiteX4" fmla="*/ 8602 w 8602"/>
                <a:gd name="connsiteY4" fmla="*/ 0 h 9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2" h="9438">
                  <a:moveTo>
                    <a:pt x="8602" y="0"/>
                  </a:moveTo>
                  <a:lnTo>
                    <a:pt x="0" y="9439"/>
                  </a:lnTo>
                  <a:lnTo>
                    <a:pt x="0" y="9439"/>
                  </a:lnTo>
                  <a:lnTo>
                    <a:pt x="8602" y="0"/>
                  </a:lnTo>
                  <a:lnTo>
                    <a:pt x="860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54" name="Полилиния: фигура 2574">
              <a:extLst>
                <a:ext uri="{FF2B5EF4-FFF2-40B4-BE49-F238E27FC236}">
                  <a16:creationId xmlns:a16="http://schemas.microsoft.com/office/drawing/2014/main" id="{DF0C202B-CE38-4095-92D7-30CE458D740E}"/>
                </a:ext>
              </a:extLst>
            </p:cNvPr>
            <p:cNvSpPr/>
            <p:nvPr/>
          </p:nvSpPr>
          <p:spPr>
            <a:xfrm>
              <a:off x="5941519" y="3397287"/>
              <a:ext cx="19354" cy="11827"/>
            </a:xfrm>
            <a:custGeom>
              <a:avLst/>
              <a:gdLst>
                <a:gd name="connsiteX0" fmla="*/ 0 w 19354"/>
                <a:gd name="connsiteY0" fmla="*/ 0 h 11827"/>
                <a:gd name="connsiteX1" fmla="*/ 0 w 19354"/>
                <a:gd name="connsiteY1" fmla="*/ 0 h 11827"/>
                <a:gd name="connsiteX2" fmla="*/ 19355 w 19354"/>
                <a:gd name="connsiteY2" fmla="*/ 11828 h 11827"/>
                <a:gd name="connsiteX3" fmla="*/ 19355 w 19354"/>
                <a:gd name="connsiteY3" fmla="*/ 11828 h 11827"/>
                <a:gd name="connsiteX4" fmla="*/ 0 w 19354"/>
                <a:gd name="connsiteY4" fmla="*/ 0 h 11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4" h="11827">
                  <a:moveTo>
                    <a:pt x="0" y="0"/>
                  </a:moveTo>
                  <a:lnTo>
                    <a:pt x="0" y="0"/>
                  </a:lnTo>
                  <a:lnTo>
                    <a:pt x="19355" y="11828"/>
                  </a:lnTo>
                  <a:lnTo>
                    <a:pt x="19355" y="1182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55" name="Полилиния: фигура 2575">
              <a:extLst>
                <a:ext uri="{FF2B5EF4-FFF2-40B4-BE49-F238E27FC236}">
                  <a16:creationId xmlns:a16="http://schemas.microsoft.com/office/drawing/2014/main" id="{6F998D75-0692-4A7F-9E22-DBD44A3974B5}"/>
                </a:ext>
              </a:extLst>
            </p:cNvPr>
            <p:cNvSpPr/>
            <p:nvPr/>
          </p:nvSpPr>
          <p:spPr>
            <a:xfrm>
              <a:off x="5941519" y="339728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56" name="Полилиния: фигура 2576">
              <a:extLst>
                <a:ext uri="{FF2B5EF4-FFF2-40B4-BE49-F238E27FC236}">
                  <a16:creationId xmlns:a16="http://schemas.microsoft.com/office/drawing/2014/main" id="{6B4F3165-4CB4-497A-ADAC-B264479DF537}"/>
                </a:ext>
              </a:extLst>
            </p:cNvPr>
            <p:cNvSpPr/>
            <p:nvPr/>
          </p:nvSpPr>
          <p:spPr>
            <a:xfrm>
              <a:off x="5962427" y="3397765"/>
              <a:ext cx="65829" cy="43607"/>
            </a:xfrm>
            <a:custGeom>
              <a:avLst/>
              <a:gdLst>
                <a:gd name="connsiteX0" fmla="*/ 61887 w 65829"/>
                <a:gd name="connsiteY0" fmla="*/ 8602 h 43607"/>
                <a:gd name="connsiteX1" fmla="*/ 52568 w 65829"/>
                <a:gd name="connsiteY1" fmla="*/ 8602 h 43607"/>
                <a:gd name="connsiteX2" fmla="*/ 49940 w 65829"/>
                <a:gd name="connsiteY2" fmla="*/ 7049 h 43607"/>
                <a:gd name="connsiteX3" fmla="*/ 46475 w 65829"/>
                <a:gd name="connsiteY3" fmla="*/ 0 h 43607"/>
                <a:gd name="connsiteX4" fmla="*/ 20908 w 65829"/>
                <a:gd name="connsiteY4" fmla="*/ 5615 h 43607"/>
                <a:gd name="connsiteX5" fmla="*/ 4420 w 65829"/>
                <a:gd name="connsiteY5" fmla="*/ 12067 h 43607"/>
                <a:gd name="connsiteX6" fmla="*/ 0 w 65829"/>
                <a:gd name="connsiteY6" fmla="*/ 29868 h 43607"/>
                <a:gd name="connsiteX7" fmla="*/ 11947 w 65829"/>
                <a:gd name="connsiteY7" fmla="*/ 43608 h 43607"/>
                <a:gd name="connsiteX8" fmla="*/ 29152 w 65829"/>
                <a:gd name="connsiteY8" fmla="*/ 41457 h 43607"/>
                <a:gd name="connsiteX9" fmla="*/ 35484 w 65829"/>
                <a:gd name="connsiteY9" fmla="*/ 29510 h 43607"/>
                <a:gd name="connsiteX10" fmla="*/ 38112 w 65829"/>
                <a:gd name="connsiteY10" fmla="*/ 27957 h 43607"/>
                <a:gd name="connsiteX11" fmla="*/ 55435 w 65829"/>
                <a:gd name="connsiteY11" fmla="*/ 28674 h 43607"/>
                <a:gd name="connsiteX12" fmla="*/ 65830 w 65829"/>
                <a:gd name="connsiteY12" fmla="*/ 19116 h 4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829" h="43607">
                  <a:moveTo>
                    <a:pt x="61887" y="8602"/>
                  </a:moveTo>
                  <a:lnTo>
                    <a:pt x="52568" y="8602"/>
                  </a:lnTo>
                  <a:cubicBezTo>
                    <a:pt x="51474" y="8605"/>
                    <a:pt x="50465" y="8009"/>
                    <a:pt x="49940" y="7049"/>
                  </a:cubicBezTo>
                  <a:lnTo>
                    <a:pt x="46475" y="0"/>
                  </a:lnTo>
                  <a:lnTo>
                    <a:pt x="20908" y="5615"/>
                  </a:lnTo>
                  <a:lnTo>
                    <a:pt x="4420" y="12067"/>
                  </a:lnTo>
                  <a:lnTo>
                    <a:pt x="0" y="29868"/>
                  </a:lnTo>
                  <a:lnTo>
                    <a:pt x="11947" y="43608"/>
                  </a:lnTo>
                  <a:lnTo>
                    <a:pt x="29152" y="41457"/>
                  </a:lnTo>
                  <a:lnTo>
                    <a:pt x="35484" y="29510"/>
                  </a:lnTo>
                  <a:cubicBezTo>
                    <a:pt x="36009" y="28550"/>
                    <a:pt x="37018" y="27954"/>
                    <a:pt x="38112" y="27957"/>
                  </a:cubicBezTo>
                  <a:lnTo>
                    <a:pt x="55435" y="28674"/>
                  </a:lnTo>
                  <a:lnTo>
                    <a:pt x="65830" y="191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57" name="Полилиния: фигура 2577">
              <a:extLst>
                <a:ext uri="{FF2B5EF4-FFF2-40B4-BE49-F238E27FC236}">
                  <a16:creationId xmlns:a16="http://schemas.microsoft.com/office/drawing/2014/main" id="{52560E8F-7BB1-4118-92CF-FF0682E4AB14}"/>
                </a:ext>
              </a:extLst>
            </p:cNvPr>
            <p:cNvSpPr/>
            <p:nvPr/>
          </p:nvSpPr>
          <p:spPr>
            <a:xfrm>
              <a:off x="6017982" y="3417239"/>
              <a:ext cx="10394" cy="9557"/>
            </a:xfrm>
            <a:custGeom>
              <a:avLst/>
              <a:gdLst>
                <a:gd name="connsiteX0" fmla="*/ 0 w 10394"/>
                <a:gd name="connsiteY0" fmla="*/ 9558 h 9557"/>
                <a:gd name="connsiteX1" fmla="*/ 10394 w 10394"/>
                <a:gd name="connsiteY1" fmla="*/ 0 h 9557"/>
                <a:gd name="connsiteX2" fmla="*/ 10394 w 10394"/>
                <a:gd name="connsiteY2" fmla="*/ 0 h 9557"/>
                <a:gd name="connsiteX3" fmla="*/ 0 w 10394"/>
                <a:gd name="connsiteY3" fmla="*/ 9558 h 9557"/>
              </a:gdLst>
              <a:ahLst/>
              <a:cxnLst>
                <a:cxn ang="0">
                  <a:pos x="connsiteX0" y="connsiteY0"/>
                </a:cxn>
                <a:cxn ang="0">
                  <a:pos x="connsiteX1" y="connsiteY1"/>
                </a:cxn>
                <a:cxn ang="0">
                  <a:pos x="connsiteX2" y="connsiteY2"/>
                </a:cxn>
                <a:cxn ang="0">
                  <a:pos x="connsiteX3" y="connsiteY3"/>
                </a:cxn>
              </a:cxnLst>
              <a:rect l="l" t="t" r="r" b="b"/>
              <a:pathLst>
                <a:path w="10394" h="9557">
                  <a:moveTo>
                    <a:pt x="0" y="9558"/>
                  </a:moveTo>
                  <a:lnTo>
                    <a:pt x="10394" y="0"/>
                  </a:lnTo>
                  <a:lnTo>
                    <a:pt x="10394" y="0"/>
                  </a:lnTo>
                  <a:lnTo>
                    <a:pt x="0" y="95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58" name="Полилиния: фигура 2578">
              <a:extLst>
                <a:ext uri="{FF2B5EF4-FFF2-40B4-BE49-F238E27FC236}">
                  <a16:creationId xmlns:a16="http://schemas.microsoft.com/office/drawing/2014/main" id="{32F7F678-E75C-44B0-B30A-909D50A9B73A}"/>
                </a:ext>
              </a:extLst>
            </p:cNvPr>
            <p:cNvSpPr/>
            <p:nvPr/>
          </p:nvSpPr>
          <p:spPr>
            <a:xfrm>
              <a:off x="5983335" y="3397765"/>
              <a:ext cx="25567" cy="5615"/>
            </a:xfrm>
            <a:custGeom>
              <a:avLst/>
              <a:gdLst>
                <a:gd name="connsiteX0" fmla="*/ 0 w 25567"/>
                <a:gd name="connsiteY0" fmla="*/ 5615 h 5615"/>
                <a:gd name="connsiteX1" fmla="*/ 25567 w 25567"/>
                <a:gd name="connsiteY1" fmla="*/ 0 h 5615"/>
                <a:gd name="connsiteX2" fmla="*/ 25567 w 25567"/>
                <a:gd name="connsiteY2" fmla="*/ 0 h 5615"/>
                <a:gd name="connsiteX3" fmla="*/ 0 w 25567"/>
                <a:gd name="connsiteY3" fmla="*/ 5615 h 5615"/>
              </a:gdLst>
              <a:ahLst/>
              <a:cxnLst>
                <a:cxn ang="0">
                  <a:pos x="connsiteX0" y="connsiteY0"/>
                </a:cxn>
                <a:cxn ang="0">
                  <a:pos x="connsiteX1" y="connsiteY1"/>
                </a:cxn>
                <a:cxn ang="0">
                  <a:pos x="connsiteX2" y="connsiteY2"/>
                </a:cxn>
                <a:cxn ang="0">
                  <a:pos x="connsiteX3" y="connsiteY3"/>
                </a:cxn>
              </a:cxnLst>
              <a:rect l="l" t="t" r="r" b="b"/>
              <a:pathLst>
                <a:path w="25567" h="5615">
                  <a:moveTo>
                    <a:pt x="0" y="5615"/>
                  </a:moveTo>
                  <a:lnTo>
                    <a:pt x="25567" y="0"/>
                  </a:lnTo>
                  <a:lnTo>
                    <a:pt x="25567" y="0"/>
                  </a:lnTo>
                  <a:lnTo>
                    <a:pt x="0" y="561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59" name="Полилиния: фигура 2579">
              <a:extLst>
                <a:ext uri="{FF2B5EF4-FFF2-40B4-BE49-F238E27FC236}">
                  <a16:creationId xmlns:a16="http://schemas.microsoft.com/office/drawing/2014/main" id="{DF3AF533-5428-4C31-92D6-B80E6285622C}"/>
                </a:ext>
              </a:extLst>
            </p:cNvPr>
            <p:cNvSpPr/>
            <p:nvPr/>
          </p:nvSpPr>
          <p:spPr>
            <a:xfrm>
              <a:off x="5966848" y="3403380"/>
              <a:ext cx="16487" cy="6451"/>
            </a:xfrm>
            <a:custGeom>
              <a:avLst/>
              <a:gdLst>
                <a:gd name="connsiteX0" fmla="*/ 16487 w 16487"/>
                <a:gd name="connsiteY0" fmla="*/ 0 h 6451"/>
                <a:gd name="connsiteX1" fmla="*/ 0 w 16487"/>
                <a:gd name="connsiteY1" fmla="*/ 6451 h 6451"/>
                <a:gd name="connsiteX2" fmla="*/ 0 w 16487"/>
                <a:gd name="connsiteY2" fmla="*/ 6451 h 6451"/>
                <a:gd name="connsiteX3" fmla="*/ 16487 w 16487"/>
                <a:gd name="connsiteY3" fmla="*/ 0 h 6451"/>
              </a:gdLst>
              <a:ahLst/>
              <a:cxnLst>
                <a:cxn ang="0">
                  <a:pos x="connsiteX0" y="connsiteY0"/>
                </a:cxn>
                <a:cxn ang="0">
                  <a:pos x="connsiteX1" y="connsiteY1"/>
                </a:cxn>
                <a:cxn ang="0">
                  <a:pos x="connsiteX2" y="connsiteY2"/>
                </a:cxn>
                <a:cxn ang="0">
                  <a:pos x="connsiteX3" y="connsiteY3"/>
                </a:cxn>
              </a:cxnLst>
              <a:rect l="l" t="t" r="r" b="b"/>
              <a:pathLst>
                <a:path w="16487" h="6451">
                  <a:moveTo>
                    <a:pt x="16487" y="0"/>
                  </a:moveTo>
                  <a:lnTo>
                    <a:pt x="0" y="6451"/>
                  </a:lnTo>
                  <a:lnTo>
                    <a:pt x="0" y="6451"/>
                  </a:lnTo>
                  <a:lnTo>
                    <a:pt x="1648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60" name="Полилиния: фигура 2580">
              <a:extLst>
                <a:ext uri="{FF2B5EF4-FFF2-40B4-BE49-F238E27FC236}">
                  <a16:creationId xmlns:a16="http://schemas.microsoft.com/office/drawing/2014/main" id="{34851031-CD10-43F2-8C2D-555F4FBDF56B}"/>
                </a:ext>
              </a:extLst>
            </p:cNvPr>
            <p:cNvSpPr/>
            <p:nvPr/>
          </p:nvSpPr>
          <p:spPr>
            <a:xfrm>
              <a:off x="5962427" y="3409831"/>
              <a:ext cx="4420" cy="17801"/>
            </a:xfrm>
            <a:custGeom>
              <a:avLst/>
              <a:gdLst>
                <a:gd name="connsiteX0" fmla="*/ 4420 w 4420"/>
                <a:gd name="connsiteY0" fmla="*/ 0 h 17801"/>
                <a:gd name="connsiteX1" fmla="*/ 0 w 4420"/>
                <a:gd name="connsiteY1" fmla="*/ 17802 h 17801"/>
                <a:gd name="connsiteX2" fmla="*/ 4420 w 4420"/>
                <a:gd name="connsiteY2" fmla="*/ 0 h 17801"/>
                <a:gd name="connsiteX3" fmla="*/ 4420 w 4420"/>
                <a:gd name="connsiteY3" fmla="*/ 0 h 17801"/>
              </a:gdLst>
              <a:ahLst/>
              <a:cxnLst>
                <a:cxn ang="0">
                  <a:pos x="connsiteX0" y="connsiteY0"/>
                </a:cxn>
                <a:cxn ang="0">
                  <a:pos x="connsiteX1" y="connsiteY1"/>
                </a:cxn>
                <a:cxn ang="0">
                  <a:pos x="connsiteX2" y="connsiteY2"/>
                </a:cxn>
                <a:cxn ang="0">
                  <a:pos x="connsiteX3" y="connsiteY3"/>
                </a:cxn>
              </a:cxnLst>
              <a:rect l="l" t="t" r="r" b="b"/>
              <a:pathLst>
                <a:path w="4420" h="17801">
                  <a:moveTo>
                    <a:pt x="4420" y="0"/>
                  </a:moveTo>
                  <a:lnTo>
                    <a:pt x="0" y="17802"/>
                  </a:lnTo>
                  <a:lnTo>
                    <a:pt x="4420" y="0"/>
                  </a:lnTo>
                  <a:lnTo>
                    <a:pt x="44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61" name="Полилиния: фигура 2581">
              <a:extLst>
                <a:ext uri="{FF2B5EF4-FFF2-40B4-BE49-F238E27FC236}">
                  <a16:creationId xmlns:a16="http://schemas.microsoft.com/office/drawing/2014/main" id="{A51E06D3-EF05-4FD7-9362-8B6C7FEFDC57}"/>
                </a:ext>
              </a:extLst>
            </p:cNvPr>
            <p:cNvSpPr/>
            <p:nvPr/>
          </p:nvSpPr>
          <p:spPr>
            <a:xfrm>
              <a:off x="5966848" y="340983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62" name="Полилиния: фигура 2582">
              <a:extLst>
                <a:ext uri="{FF2B5EF4-FFF2-40B4-BE49-F238E27FC236}">
                  <a16:creationId xmlns:a16="http://schemas.microsoft.com/office/drawing/2014/main" id="{DEAC6B0C-3488-4123-A13D-48F3763D24F0}"/>
                </a:ext>
              </a:extLst>
            </p:cNvPr>
            <p:cNvSpPr/>
            <p:nvPr/>
          </p:nvSpPr>
          <p:spPr>
            <a:xfrm>
              <a:off x="6013084" y="3326200"/>
              <a:ext cx="163917" cy="91038"/>
            </a:xfrm>
            <a:custGeom>
              <a:avLst/>
              <a:gdLst>
                <a:gd name="connsiteX0" fmla="*/ 836 w 163917"/>
                <a:gd name="connsiteY0" fmla="*/ 14695 h 91038"/>
                <a:gd name="connsiteX1" fmla="*/ 4779 w 163917"/>
                <a:gd name="connsiteY1" fmla="*/ 25328 h 91038"/>
                <a:gd name="connsiteX2" fmla="*/ 18996 w 163917"/>
                <a:gd name="connsiteY2" fmla="*/ 34886 h 91038"/>
                <a:gd name="connsiteX3" fmla="*/ 20071 w 163917"/>
                <a:gd name="connsiteY3" fmla="*/ 38590 h 91038"/>
                <a:gd name="connsiteX4" fmla="*/ 13381 w 163917"/>
                <a:gd name="connsiteY4" fmla="*/ 53046 h 91038"/>
                <a:gd name="connsiteX5" fmla="*/ 9797 w 163917"/>
                <a:gd name="connsiteY5" fmla="*/ 54599 h 91038"/>
                <a:gd name="connsiteX6" fmla="*/ 0 w 163917"/>
                <a:gd name="connsiteY6" fmla="*/ 51613 h 91038"/>
                <a:gd name="connsiteX7" fmla="*/ 0 w 163917"/>
                <a:gd name="connsiteY7" fmla="*/ 67502 h 91038"/>
                <a:gd name="connsiteX8" fmla="*/ 3345 w 163917"/>
                <a:gd name="connsiteY8" fmla="*/ 74193 h 91038"/>
                <a:gd name="connsiteX9" fmla="*/ 12903 w 163917"/>
                <a:gd name="connsiteY9" fmla="*/ 74193 h 91038"/>
                <a:gd name="connsiteX10" fmla="*/ 15651 w 163917"/>
                <a:gd name="connsiteY10" fmla="*/ 76224 h 91038"/>
                <a:gd name="connsiteX11" fmla="*/ 20908 w 163917"/>
                <a:gd name="connsiteY11" fmla="*/ 90441 h 91038"/>
                <a:gd name="connsiteX12" fmla="*/ 41577 w 163917"/>
                <a:gd name="connsiteY12" fmla="*/ 91039 h 91038"/>
                <a:gd name="connsiteX13" fmla="*/ 59140 w 163917"/>
                <a:gd name="connsiteY13" fmla="*/ 82795 h 91038"/>
                <a:gd name="connsiteX14" fmla="*/ 62126 w 163917"/>
                <a:gd name="connsiteY14" fmla="*/ 82795 h 91038"/>
                <a:gd name="connsiteX15" fmla="*/ 72401 w 163917"/>
                <a:gd name="connsiteY15" fmla="*/ 89724 h 91038"/>
                <a:gd name="connsiteX16" fmla="*/ 91517 w 163917"/>
                <a:gd name="connsiteY16" fmla="*/ 88769 h 91038"/>
                <a:gd name="connsiteX17" fmla="*/ 93428 w 163917"/>
                <a:gd name="connsiteY17" fmla="*/ 78136 h 91038"/>
                <a:gd name="connsiteX18" fmla="*/ 95818 w 163917"/>
                <a:gd name="connsiteY18" fmla="*/ 75746 h 91038"/>
                <a:gd name="connsiteX19" fmla="*/ 112783 w 163917"/>
                <a:gd name="connsiteY19" fmla="*/ 72640 h 91038"/>
                <a:gd name="connsiteX20" fmla="*/ 123535 w 163917"/>
                <a:gd name="connsiteY20" fmla="*/ 70728 h 91038"/>
                <a:gd name="connsiteX21" fmla="*/ 126403 w 163917"/>
                <a:gd name="connsiteY21" fmla="*/ 71684 h 91038"/>
                <a:gd name="connsiteX22" fmla="*/ 135244 w 163917"/>
                <a:gd name="connsiteY22" fmla="*/ 82556 h 91038"/>
                <a:gd name="connsiteX23" fmla="*/ 152926 w 163917"/>
                <a:gd name="connsiteY23" fmla="*/ 75507 h 91038"/>
                <a:gd name="connsiteX24" fmla="*/ 136678 w 163917"/>
                <a:gd name="connsiteY24" fmla="*/ 54719 h 91038"/>
                <a:gd name="connsiteX25" fmla="*/ 136678 w 163917"/>
                <a:gd name="connsiteY25" fmla="*/ 51613 h 91038"/>
                <a:gd name="connsiteX26" fmla="*/ 148028 w 163917"/>
                <a:gd name="connsiteY26" fmla="*/ 26284 h 91038"/>
                <a:gd name="connsiteX27" fmla="*/ 148983 w 163917"/>
                <a:gd name="connsiteY27" fmla="*/ 24970 h 91038"/>
                <a:gd name="connsiteX28" fmla="*/ 163918 w 163917"/>
                <a:gd name="connsiteY28" fmla="*/ 14695 h 91038"/>
                <a:gd name="connsiteX29" fmla="*/ 151492 w 163917"/>
                <a:gd name="connsiteY29" fmla="*/ 14695 h 91038"/>
                <a:gd name="connsiteX30" fmla="*/ 149819 w 163917"/>
                <a:gd name="connsiteY30" fmla="*/ 14695 h 91038"/>
                <a:gd name="connsiteX31" fmla="*/ 131182 w 163917"/>
                <a:gd name="connsiteY31" fmla="*/ 2748 h 91038"/>
                <a:gd name="connsiteX32" fmla="*/ 105734 w 163917"/>
                <a:gd name="connsiteY32" fmla="*/ 9797 h 91038"/>
                <a:gd name="connsiteX33" fmla="*/ 88769 w 163917"/>
                <a:gd name="connsiteY33" fmla="*/ 23895 h 91038"/>
                <a:gd name="connsiteX34" fmla="*/ 86977 w 163917"/>
                <a:gd name="connsiteY34" fmla="*/ 24492 h 91038"/>
                <a:gd name="connsiteX35" fmla="*/ 86021 w 163917"/>
                <a:gd name="connsiteY35" fmla="*/ 24492 h 91038"/>
                <a:gd name="connsiteX36" fmla="*/ 60932 w 163917"/>
                <a:gd name="connsiteY36" fmla="*/ 17324 h 91038"/>
                <a:gd name="connsiteX37" fmla="*/ 55197 w 163917"/>
                <a:gd name="connsiteY37" fmla="*/ 23656 h 91038"/>
                <a:gd name="connsiteX38" fmla="*/ 52568 w 163917"/>
                <a:gd name="connsiteY38" fmla="*/ 24612 h 91038"/>
                <a:gd name="connsiteX39" fmla="*/ 16726 w 163917"/>
                <a:gd name="connsiteY39" fmla="*/ 19355 h 91038"/>
                <a:gd name="connsiteX40" fmla="*/ 14815 w 163917"/>
                <a:gd name="connsiteY40" fmla="*/ 18160 h 91038"/>
                <a:gd name="connsiteX41" fmla="*/ 14217 w 163917"/>
                <a:gd name="connsiteY41" fmla="*/ 15890 h 91038"/>
                <a:gd name="connsiteX42" fmla="*/ 16368 w 163917"/>
                <a:gd name="connsiteY42" fmla="*/ 3943 h 91038"/>
                <a:gd name="connsiteX43" fmla="*/ 8483 w 163917"/>
                <a:gd name="connsiteY43" fmla="*/ 0 h 9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917" h="91038">
                  <a:moveTo>
                    <a:pt x="836" y="14695"/>
                  </a:moveTo>
                  <a:lnTo>
                    <a:pt x="4779" y="25328"/>
                  </a:lnTo>
                  <a:lnTo>
                    <a:pt x="18996" y="34886"/>
                  </a:lnTo>
                  <a:cubicBezTo>
                    <a:pt x="20210" y="35693"/>
                    <a:pt x="20665" y="37258"/>
                    <a:pt x="20071" y="38590"/>
                  </a:cubicBezTo>
                  <a:lnTo>
                    <a:pt x="13381" y="53046"/>
                  </a:lnTo>
                  <a:cubicBezTo>
                    <a:pt x="12737" y="54382"/>
                    <a:pt x="11211" y="55043"/>
                    <a:pt x="9797" y="54599"/>
                  </a:cubicBezTo>
                  <a:lnTo>
                    <a:pt x="0" y="51613"/>
                  </a:lnTo>
                  <a:lnTo>
                    <a:pt x="0" y="67502"/>
                  </a:lnTo>
                  <a:lnTo>
                    <a:pt x="3345" y="74193"/>
                  </a:lnTo>
                  <a:lnTo>
                    <a:pt x="12903" y="74193"/>
                  </a:lnTo>
                  <a:cubicBezTo>
                    <a:pt x="14154" y="74228"/>
                    <a:pt x="15251" y="75038"/>
                    <a:pt x="15651" y="76224"/>
                  </a:cubicBezTo>
                  <a:lnTo>
                    <a:pt x="20908" y="90441"/>
                  </a:lnTo>
                  <a:lnTo>
                    <a:pt x="41577" y="91039"/>
                  </a:lnTo>
                  <a:lnTo>
                    <a:pt x="59140" y="82795"/>
                  </a:lnTo>
                  <a:cubicBezTo>
                    <a:pt x="60064" y="82261"/>
                    <a:pt x="61202" y="82261"/>
                    <a:pt x="62126" y="82795"/>
                  </a:cubicBezTo>
                  <a:lnTo>
                    <a:pt x="72401" y="89724"/>
                  </a:lnTo>
                  <a:lnTo>
                    <a:pt x="91517" y="88769"/>
                  </a:lnTo>
                  <a:lnTo>
                    <a:pt x="93428" y="78136"/>
                  </a:lnTo>
                  <a:cubicBezTo>
                    <a:pt x="93684" y="76938"/>
                    <a:pt x="94620" y="76002"/>
                    <a:pt x="95818" y="75746"/>
                  </a:cubicBezTo>
                  <a:lnTo>
                    <a:pt x="112783" y="72640"/>
                  </a:lnTo>
                  <a:lnTo>
                    <a:pt x="123535" y="70728"/>
                  </a:lnTo>
                  <a:cubicBezTo>
                    <a:pt x="124595" y="70476"/>
                    <a:pt x="125706" y="70847"/>
                    <a:pt x="126403" y="71684"/>
                  </a:cubicBezTo>
                  <a:lnTo>
                    <a:pt x="135244" y="82556"/>
                  </a:lnTo>
                  <a:lnTo>
                    <a:pt x="152926" y="75507"/>
                  </a:lnTo>
                  <a:lnTo>
                    <a:pt x="136678" y="54719"/>
                  </a:lnTo>
                  <a:cubicBezTo>
                    <a:pt x="136097" y="53765"/>
                    <a:pt x="136097" y="52567"/>
                    <a:pt x="136678" y="51613"/>
                  </a:cubicBezTo>
                  <a:lnTo>
                    <a:pt x="148028" y="26284"/>
                  </a:lnTo>
                  <a:cubicBezTo>
                    <a:pt x="148162" y="25738"/>
                    <a:pt x="148505" y="25266"/>
                    <a:pt x="148983" y="24970"/>
                  </a:cubicBezTo>
                  <a:lnTo>
                    <a:pt x="163918" y="14695"/>
                  </a:lnTo>
                  <a:lnTo>
                    <a:pt x="151492" y="14695"/>
                  </a:lnTo>
                  <a:cubicBezTo>
                    <a:pt x="150946" y="14855"/>
                    <a:pt x="150366" y="14855"/>
                    <a:pt x="149819" y="14695"/>
                  </a:cubicBezTo>
                  <a:lnTo>
                    <a:pt x="131182" y="2748"/>
                  </a:lnTo>
                  <a:lnTo>
                    <a:pt x="105734" y="9797"/>
                  </a:lnTo>
                  <a:lnTo>
                    <a:pt x="88769" y="23895"/>
                  </a:lnTo>
                  <a:cubicBezTo>
                    <a:pt x="88252" y="24282"/>
                    <a:pt x="87623" y="24492"/>
                    <a:pt x="86977" y="24492"/>
                  </a:cubicBezTo>
                  <a:lnTo>
                    <a:pt x="86021" y="24492"/>
                  </a:lnTo>
                  <a:lnTo>
                    <a:pt x="60932" y="17324"/>
                  </a:lnTo>
                  <a:lnTo>
                    <a:pt x="55197" y="23656"/>
                  </a:lnTo>
                  <a:cubicBezTo>
                    <a:pt x="54511" y="24357"/>
                    <a:pt x="53544" y="24709"/>
                    <a:pt x="52568" y="24612"/>
                  </a:cubicBezTo>
                  <a:lnTo>
                    <a:pt x="16726" y="19355"/>
                  </a:lnTo>
                  <a:cubicBezTo>
                    <a:pt x="15966" y="19199"/>
                    <a:pt x="15287" y="18775"/>
                    <a:pt x="14815" y="18160"/>
                  </a:cubicBezTo>
                  <a:cubicBezTo>
                    <a:pt x="14326" y="17510"/>
                    <a:pt x="14112" y="16696"/>
                    <a:pt x="14217" y="15890"/>
                  </a:cubicBezTo>
                  <a:lnTo>
                    <a:pt x="16368" y="3943"/>
                  </a:lnTo>
                  <a:lnTo>
                    <a:pt x="848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63" name="Полилиния: фигура 2583">
              <a:extLst>
                <a:ext uri="{FF2B5EF4-FFF2-40B4-BE49-F238E27FC236}">
                  <a16:creationId xmlns:a16="http://schemas.microsoft.com/office/drawing/2014/main" id="{C81E829E-7AF0-4965-8CC5-4C3D5DDB1ACB}"/>
                </a:ext>
              </a:extLst>
            </p:cNvPr>
            <p:cNvSpPr/>
            <p:nvPr/>
          </p:nvSpPr>
          <p:spPr>
            <a:xfrm>
              <a:off x="6126345" y="3397167"/>
              <a:ext cx="10752" cy="1911"/>
            </a:xfrm>
            <a:custGeom>
              <a:avLst/>
              <a:gdLst>
                <a:gd name="connsiteX0" fmla="*/ 0 w 10752"/>
                <a:gd name="connsiteY0" fmla="*/ 1912 h 1911"/>
                <a:gd name="connsiteX1" fmla="*/ 10753 w 10752"/>
                <a:gd name="connsiteY1" fmla="*/ 0 h 1911"/>
                <a:gd name="connsiteX2" fmla="*/ 0 w 10752"/>
                <a:gd name="connsiteY2" fmla="*/ 1912 h 1911"/>
                <a:gd name="connsiteX3" fmla="*/ 0 w 10752"/>
                <a:gd name="connsiteY3" fmla="*/ 1912 h 1911"/>
              </a:gdLst>
              <a:ahLst/>
              <a:cxnLst>
                <a:cxn ang="0">
                  <a:pos x="connsiteX0" y="connsiteY0"/>
                </a:cxn>
                <a:cxn ang="0">
                  <a:pos x="connsiteX1" y="connsiteY1"/>
                </a:cxn>
                <a:cxn ang="0">
                  <a:pos x="connsiteX2" y="connsiteY2"/>
                </a:cxn>
                <a:cxn ang="0">
                  <a:pos x="connsiteX3" y="connsiteY3"/>
                </a:cxn>
              </a:cxnLst>
              <a:rect l="l" t="t" r="r" b="b"/>
              <a:pathLst>
                <a:path w="10752" h="1911">
                  <a:moveTo>
                    <a:pt x="0" y="1912"/>
                  </a:moveTo>
                  <a:lnTo>
                    <a:pt x="10753" y="0"/>
                  </a:lnTo>
                  <a:lnTo>
                    <a:pt x="0" y="1912"/>
                  </a:lnTo>
                  <a:lnTo>
                    <a:pt x="0" y="191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64" name="Полилиния: фигура 2584">
              <a:extLst>
                <a:ext uri="{FF2B5EF4-FFF2-40B4-BE49-F238E27FC236}">
                  <a16:creationId xmlns:a16="http://schemas.microsoft.com/office/drawing/2014/main" id="{8810104E-A0A1-49C8-840F-6D98BCD9399C}"/>
                </a:ext>
              </a:extLst>
            </p:cNvPr>
            <p:cNvSpPr/>
            <p:nvPr/>
          </p:nvSpPr>
          <p:spPr>
            <a:xfrm>
              <a:off x="6109379" y="3399079"/>
              <a:ext cx="16965" cy="3106"/>
            </a:xfrm>
            <a:custGeom>
              <a:avLst/>
              <a:gdLst>
                <a:gd name="connsiteX0" fmla="*/ 16965 w 16965"/>
                <a:gd name="connsiteY0" fmla="*/ 0 h 3106"/>
                <a:gd name="connsiteX1" fmla="*/ 0 w 16965"/>
                <a:gd name="connsiteY1" fmla="*/ 3106 h 3106"/>
                <a:gd name="connsiteX2" fmla="*/ 16965 w 16965"/>
                <a:gd name="connsiteY2" fmla="*/ 0 h 3106"/>
                <a:gd name="connsiteX3" fmla="*/ 16965 w 16965"/>
                <a:gd name="connsiteY3" fmla="*/ 0 h 3106"/>
              </a:gdLst>
              <a:ahLst/>
              <a:cxnLst>
                <a:cxn ang="0">
                  <a:pos x="connsiteX0" y="connsiteY0"/>
                </a:cxn>
                <a:cxn ang="0">
                  <a:pos x="connsiteX1" y="connsiteY1"/>
                </a:cxn>
                <a:cxn ang="0">
                  <a:pos x="connsiteX2" y="connsiteY2"/>
                </a:cxn>
                <a:cxn ang="0">
                  <a:pos x="connsiteX3" y="connsiteY3"/>
                </a:cxn>
              </a:cxnLst>
              <a:rect l="l" t="t" r="r" b="b"/>
              <a:pathLst>
                <a:path w="16965" h="3106">
                  <a:moveTo>
                    <a:pt x="16965" y="0"/>
                  </a:moveTo>
                  <a:lnTo>
                    <a:pt x="0" y="3106"/>
                  </a:lnTo>
                  <a:lnTo>
                    <a:pt x="16965" y="0"/>
                  </a:lnTo>
                  <a:lnTo>
                    <a:pt x="1696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65" name="Полилиния: фигура 2585">
              <a:extLst>
                <a:ext uri="{FF2B5EF4-FFF2-40B4-BE49-F238E27FC236}">
                  <a16:creationId xmlns:a16="http://schemas.microsoft.com/office/drawing/2014/main" id="{003C45FD-1A52-42D6-AA01-E2246E1B9B30}"/>
                </a:ext>
              </a:extLst>
            </p:cNvPr>
            <p:cNvSpPr/>
            <p:nvPr/>
          </p:nvSpPr>
          <p:spPr>
            <a:xfrm>
              <a:off x="6126345" y="3399079"/>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66" name="Полилиния: фигура 2586">
              <a:extLst>
                <a:ext uri="{FF2B5EF4-FFF2-40B4-BE49-F238E27FC236}">
                  <a16:creationId xmlns:a16="http://schemas.microsoft.com/office/drawing/2014/main" id="{99A34AE3-ABD5-4505-92B5-7ED24AADFCD4}"/>
                </a:ext>
              </a:extLst>
            </p:cNvPr>
            <p:cNvSpPr/>
            <p:nvPr/>
          </p:nvSpPr>
          <p:spPr>
            <a:xfrm>
              <a:off x="6013920" y="3326678"/>
              <a:ext cx="7765" cy="14217"/>
            </a:xfrm>
            <a:custGeom>
              <a:avLst/>
              <a:gdLst>
                <a:gd name="connsiteX0" fmla="*/ 7766 w 7765"/>
                <a:gd name="connsiteY0" fmla="*/ 0 h 14217"/>
                <a:gd name="connsiteX1" fmla="*/ 7766 w 7765"/>
                <a:gd name="connsiteY1" fmla="*/ 0 h 14217"/>
                <a:gd name="connsiteX2" fmla="*/ 0 w 7765"/>
                <a:gd name="connsiteY2" fmla="*/ 14217 h 14217"/>
                <a:gd name="connsiteX3" fmla="*/ 7766 w 7765"/>
                <a:gd name="connsiteY3" fmla="*/ 0 h 14217"/>
              </a:gdLst>
              <a:ahLst/>
              <a:cxnLst>
                <a:cxn ang="0">
                  <a:pos x="connsiteX0" y="connsiteY0"/>
                </a:cxn>
                <a:cxn ang="0">
                  <a:pos x="connsiteX1" y="connsiteY1"/>
                </a:cxn>
                <a:cxn ang="0">
                  <a:pos x="connsiteX2" y="connsiteY2"/>
                </a:cxn>
                <a:cxn ang="0">
                  <a:pos x="connsiteX3" y="connsiteY3"/>
                </a:cxn>
              </a:cxnLst>
              <a:rect l="l" t="t" r="r" b="b"/>
              <a:pathLst>
                <a:path w="7765" h="14217">
                  <a:moveTo>
                    <a:pt x="7766" y="0"/>
                  </a:moveTo>
                  <a:lnTo>
                    <a:pt x="7766" y="0"/>
                  </a:lnTo>
                  <a:lnTo>
                    <a:pt x="0" y="14217"/>
                  </a:lnTo>
                  <a:lnTo>
                    <a:pt x="776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67" name="Полилиния: фигура 2587">
              <a:extLst>
                <a:ext uri="{FF2B5EF4-FFF2-40B4-BE49-F238E27FC236}">
                  <a16:creationId xmlns:a16="http://schemas.microsoft.com/office/drawing/2014/main" id="{B3A58BC9-2D4B-4805-A4D4-BB30A7587CE3}"/>
                </a:ext>
              </a:extLst>
            </p:cNvPr>
            <p:cNvSpPr/>
            <p:nvPr/>
          </p:nvSpPr>
          <p:spPr>
            <a:xfrm>
              <a:off x="6013084" y="3377813"/>
              <a:ext cx="477" cy="15889"/>
            </a:xfrm>
            <a:custGeom>
              <a:avLst/>
              <a:gdLst>
                <a:gd name="connsiteX0" fmla="*/ 478 w 477"/>
                <a:gd name="connsiteY0" fmla="*/ 15890 h 15889"/>
                <a:gd name="connsiteX1" fmla="*/ 0 w 477"/>
                <a:gd name="connsiteY1" fmla="*/ 0 h 15889"/>
                <a:gd name="connsiteX2" fmla="*/ 478 w 477"/>
                <a:gd name="connsiteY2" fmla="*/ 15890 h 15889"/>
                <a:gd name="connsiteX3" fmla="*/ 478 w 477"/>
                <a:gd name="connsiteY3" fmla="*/ 15890 h 15889"/>
              </a:gdLst>
              <a:ahLst/>
              <a:cxnLst>
                <a:cxn ang="0">
                  <a:pos x="connsiteX0" y="connsiteY0"/>
                </a:cxn>
                <a:cxn ang="0">
                  <a:pos x="connsiteX1" y="connsiteY1"/>
                </a:cxn>
                <a:cxn ang="0">
                  <a:pos x="connsiteX2" y="connsiteY2"/>
                </a:cxn>
                <a:cxn ang="0">
                  <a:pos x="connsiteX3" y="connsiteY3"/>
                </a:cxn>
              </a:cxnLst>
              <a:rect l="l" t="t" r="r" b="b"/>
              <a:pathLst>
                <a:path w="477" h="15889">
                  <a:moveTo>
                    <a:pt x="478" y="15890"/>
                  </a:moveTo>
                  <a:lnTo>
                    <a:pt x="0" y="0"/>
                  </a:lnTo>
                  <a:lnTo>
                    <a:pt x="478" y="15890"/>
                  </a:lnTo>
                  <a:lnTo>
                    <a:pt x="478" y="158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68" name="Полилиния: фигура 2588">
              <a:extLst>
                <a:ext uri="{FF2B5EF4-FFF2-40B4-BE49-F238E27FC236}">
                  <a16:creationId xmlns:a16="http://schemas.microsoft.com/office/drawing/2014/main" id="{890331CE-F419-4477-AFBF-8001D4B276B2}"/>
                </a:ext>
              </a:extLst>
            </p:cNvPr>
            <p:cNvSpPr/>
            <p:nvPr/>
          </p:nvSpPr>
          <p:spPr>
            <a:xfrm>
              <a:off x="5949165" y="3184027"/>
              <a:ext cx="238230" cy="160811"/>
            </a:xfrm>
            <a:custGeom>
              <a:avLst/>
              <a:gdLst>
                <a:gd name="connsiteX0" fmla="*/ 163440 w 238230"/>
                <a:gd name="connsiteY0" fmla="*/ 8841 h 160811"/>
                <a:gd name="connsiteX1" fmla="*/ 161170 w 238230"/>
                <a:gd name="connsiteY1" fmla="*/ 9797 h 160811"/>
                <a:gd name="connsiteX2" fmla="*/ 146116 w 238230"/>
                <a:gd name="connsiteY2" fmla="*/ 9797 h 160811"/>
                <a:gd name="connsiteX3" fmla="*/ 137036 w 238230"/>
                <a:gd name="connsiteY3" fmla="*/ 18040 h 160811"/>
                <a:gd name="connsiteX4" fmla="*/ 133094 w 238230"/>
                <a:gd name="connsiteY4" fmla="*/ 18040 h 160811"/>
                <a:gd name="connsiteX5" fmla="*/ 117801 w 238230"/>
                <a:gd name="connsiteY5" fmla="*/ 5018 h 160811"/>
                <a:gd name="connsiteX6" fmla="*/ 87096 w 238230"/>
                <a:gd name="connsiteY6" fmla="*/ 1075 h 160811"/>
                <a:gd name="connsiteX7" fmla="*/ 74432 w 238230"/>
                <a:gd name="connsiteY7" fmla="*/ 18160 h 160811"/>
                <a:gd name="connsiteX8" fmla="*/ 72640 w 238230"/>
                <a:gd name="connsiteY8" fmla="*/ 19355 h 160811"/>
                <a:gd name="connsiteX9" fmla="*/ 58901 w 238230"/>
                <a:gd name="connsiteY9" fmla="*/ 22102 h 160811"/>
                <a:gd name="connsiteX10" fmla="*/ 45161 w 238230"/>
                <a:gd name="connsiteY10" fmla="*/ 50657 h 160811"/>
                <a:gd name="connsiteX11" fmla="*/ 44205 w 238230"/>
                <a:gd name="connsiteY11" fmla="*/ 51732 h 160811"/>
                <a:gd name="connsiteX12" fmla="*/ 35603 w 238230"/>
                <a:gd name="connsiteY12" fmla="*/ 57945 h 160811"/>
                <a:gd name="connsiteX13" fmla="*/ 31183 w 238230"/>
                <a:gd name="connsiteY13" fmla="*/ 67383 h 160811"/>
                <a:gd name="connsiteX14" fmla="*/ 28554 w 238230"/>
                <a:gd name="connsiteY14" fmla="*/ 69175 h 160811"/>
                <a:gd name="connsiteX15" fmla="*/ 0 w 238230"/>
                <a:gd name="connsiteY15" fmla="*/ 69772 h 160811"/>
                <a:gd name="connsiteX16" fmla="*/ 24612 w 238230"/>
                <a:gd name="connsiteY16" fmla="*/ 85901 h 160811"/>
                <a:gd name="connsiteX17" fmla="*/ 25687 w 238230"/>
                <a:gd name="connsiteY17" fmla="*/ 89485 h 160811"/>
                <a:gd name="connsiteX18" fmla="*/ 23059 w 238230"/>
                <a:gd name="connsiteY18" fmla="*/ 96296 h 160811"/>
                <a:gd name="connsiteX19" fmla="*/ 41696 w 238230"/>
                <a:gd name="connsiteY19" fmla="*/ 105495 h 160811"/>
                <a:gd name="connsiteX20" fmla="*/ 43130 w 238230"/>
                <a:gd name="connsiteY20" fmla="*/ 109199 h 160811"/>
                <a:gd name="connsiteX21" fmla="*/ 39307 w 238230"/>
                <a:gd name="connsiteY21" fmla="*/ 119951 h 160811"/>
                <a:gd name="connsiteX22" fmla="*/ 53166 w 238230"/>
                <a:gd name="connsiteY22" fmla="*/ 125925 h 160811"/>
                <a:gd name="connsiteX23" fmla="*/ 62963 w 238230"/>
                <a:gd name="connsiteY23" fmla="*/ 121504 h 160811"/>
                <a:gd name="connsiteX24" fmla="*/ 65830 w 238230"/>
                <a:gd name="connsiteY24" fmla="*/ 121504 h 160811"/>
                <a:gd name="connsiteX25" fmla="*/ 77777 w 238230"/>
                <a:gd name="connsiteY25" fmla="*/ 128912 h 160811"/>
                <a:gd name="connsiteX26" fmla="*/ 78733 w 238230"/>
                <a:gd name="connsiteY26" fmla="*/ 132854 h 160811"/>
                <a:gd name="connsiteX27" fmla="*/ 76463 w 238230"/>
                <a:gd name="connsiteY27" fmla="*/ 137155 h 160811"/>
                <a:gd name="connsiteX28" fmla="*/ 86141 w 238230"/>
                <a:gd name="connsiteY28" fmla="*/ 142054 h 160811"/>
                <a:gd name="connsiteX29" fmla="*/ 87813 w 238230"/>
                <a:gd name="connsiteY29" fmla="*/ 145160 h 160811"/>
                <a:gd name="connsiteX30" fmla="*/ 85782 w 238230"/>
                <a:gd name="connsiteY30" fmla="*/ 156271 h 160811"/>
                <a:gd name="connsiteX31" fmla="*/ 116845 w 238230"/>
                <a:gd name="connsiteY31" fmla="*/ 160811 h 160811"/>
                <a:gd name="connsiteX32" fmla="*/ 122221 w 238230"/>
                <a:gd name="connsiteY32" fmla="*/ 154121 h 160811"/>
                <a:gd name="connsiteX33" fmla="*/ 125208 w 238230"/>
                <a:gd name="connsiteY33" fmla="*/ 153284 h 160811"/>
                <a:gd name="connsiteX34" fmla="*/ 150537 w 238230"/>
                <a:gd name="connsiteY34" fmla="*/ 160453 h 160811"/>
                <a:gd name="connsiteX35" fmla="*/ 166785 w 238230"/>
                <a:gd name="connsiteY35" fmla="*/ 145997 h 160811"/>
                <a:gd name="connsiteX36" fmla="*/ 167980 w 238230"/>
                <a:gd name="connsiteY36" fmla="*/ 145280 h 160811"/>
                <a:gd name="connsiteX37" fmla="*/ 195459 w 238230"/>
                <a:gd name="connsiteY37" fmla="*/ 137753 h 160811"/>
                <a:gd name="connsiteX38" fmla="*/ 197848 w 238230"/>
                <a:gd name="connsiteY38" fmla="*/ 137753 h 160811"/>
                <a:gd name="connsiteX39" fmla="*/ 216964 w 238230"/>
                <a:gd name="connsiteY39" fmla="*/ 150297 h 160811"/>
                <a:gd name="connsiteX40" fmla="*/ 231181 w 238230"/>
                <a:gd name="connsiteY40" fmla="*/ 150297 h 160811"/>
                <a:gd name="connsiteX41" fmla="*/ 238230 w 238230"/>
                <a:gd name="connsiteY41" fmla="*/ 110393 h 160811"/>
                <a:gd name="connsiteX42" fmla="*/ 212902 w 238230"/>
                <a:gd name="connsiteY42" fmla="*/ 96057 h 160811"/>
                <a:gd name="connsiteX43" fmla="*/ 211468 w 238230"/>
                <a:gd name="connsiteY43" fmla="*/ 92831 h 160811"/>
                <a:gd name="connsiteX44" fmla="*/ 218397 w 238230"/>
                <a:gd name="connsiteY44" fmla="*/ 59737 h 160811"/>
                <a:gd name="connsiteX45" fmla="*/ 213738 w 238230"/>
                <a:gd name="connsiteY45" fmla="*/ 40501 h 160811"/>
                <a:gd name="connsiteX46" fmla="*/ 200716 w 238230"/>
                <a:gd name="connsiteY46" fmla="*/ 29988 h 160811"/>
                <a:gd name="connsiteX47" fmla="*/ 199879 w 238230"/>
                <a:gd name="connsiteY47" fmla="*/ 28913 h 160811"/>
                <a:gd name="connsiteX48" fmla="*/ 185781 w 238230"/>
                <a:gd name="connsiteY48" fmla="*/ 0 h 160811"/>
                <a:gd name="connsiteX49" fmla="*/ 170011 w 238230"/>
                <a:gd name="connsiteY49" fmla="*/ 0 h 16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8230" h="160811">
                  <a:moveTo>
                    <a:pt x="163440" y="8841"/>
                  </a:moveTo>
                  <a:cubicBezTo>
                    <a:pt x="162839" y="9447"/>
                    <a:pt x="162023" y="9791"/>
                    <a:pt x="161170" y="9797"/>
                  </a:cubicBezTo>
                  <a:lnTo>
                    <a:pt x="146116" y="9797"/>
                  </a:lnTo>
                  <a:lnTo>
                    <a:pt x="137036" y="18040"/>
                  </a:lnTo>
                  <a:cubicBezTo>
                    <a:pt x="135908" y="19031"/>
                    <a:pt x="134221" y="19031"/>
                    <a:pt x="133094" y="18040"/>
                  </a:cubicBezTo>
                  <a:lnTo>
                    <a:pt x="117801" y="5018"/>
                  </a:lnTo>
                  <a:lnTo>
                    <a:pt x="87096" y="1075"/>
                  </a:lnTo>
                  <a:lnTo>
                    <a:pt x="74432" y="18160"/>
                  </a:lnTo>
                  <a:cubicBezTo>
                    <a:pt x="74004" y="18767"/>
                    <a:pt x="73365" y="19193"/>
                    <a:pt x="72640" y="19355"/>
                  </a:cubicBezTo>
                  <a:lnTo>
                    <a:pt x="58901" y="22102"/>
                  </a:lnTo>
                  <a:lnTo>
                    <a:pt x="45161" y="50657"/>
                  </a:lnTo>
                  <a:cubicBezTo>
                    <a:pt x="44975" y="51114"/>
                    <a:pt x="44638" y="51494"/>
                    <a:pt x="44205" y="51732"/>
                  </a:cubicBezTo>
                  <a:lnTo>
                    <a:pt x="35603" y="57945"/>
                  </a:lnTo>
                  <a:lnTo>
                    <a:pt x="31183" y="67383"/>
                  </a:lnTo>
                  <a:cubicBezTo>
                    <a:pt x="30683" y="68401"/>
                    <a:pt x="29685" y="69081"/>
                    <a:pt x="28554" y="69175"/>
                  </a:cubicBezTo>
                  <a:lnTo>
                    <a:pt x="0" y="69772"/>
                  </a:lnTo>
                  <a:lnTo>
                    <a:pt x="24612" y="85901"/>
                  </a:lnTo>
                  <a:cubicBezTo>
                    <a:pt x="25807" y="86665"/>
                    <a:pt x="26265" y="88189"/>
                    <a:pt x="25687" y="89485"/>
                  </a:cubicBezTo>
                  <a:lnTo>
                    <a:pt x="23059" y="96296"/>
                  </a:lnTo>
                  <a:lnTo>
                    <a:pt x="41696" y="105495"/>
                  </a:lnTo>
                  <a:cubicBezTo>
                    <a:pt x="43004" y="106223"/>
                    <a:pt x="43607" y="107780"/>
                    <a:pt x="43130" y="109199"/>
                  </a:cubicBezTo>
                  <a:lnTo>
                    <a:pt x="39307" y="119951"/>
                  </a:lnTo>
                  <a:lnTo>
                    <a:pt x="53166" y="125925"/>
                  </a:lnTo>
                  <a:lnTo>
                    <a:pt x="62963" y="121504"/>
                  </a:lnTo>
                  <a:cubicBezTo>
                    <a:pt x="63861" y="121037"/>
                    <a:pt x="64932" y="121037"/>
                    <a:pt x="65830" y="121504"/>
                  </a:cubicBezTo>
                  <a:lnTo>
                    <a:pt x="77777" y="128912"/>
                  </a:lnTo>
                  <a:cubicBezTo>
                    <a:pt x="79076" y="129775"/>
                    <a:pt x="79493" y="131492"/>
                    <a:pt x="78733" y="132854"/>
                  </a:cubicBezTo>
                  <a:lnTo>
                    <a:pt x="76463" y="137155"/>
                  </a:lnTo>
                  <a:lnTo>
                    <a:pt x="86141" y="142054"/>
                  </a:lnTo>
                  <a:cubicBezTo>
                    <a:pt x="87315" y="142614"/>
                    <a:pt x="87992" y="143871"/>
                    <a:pt x="87813" y="145160"/>
                  </a:cubicBezTo>
                  <a:lnTo>
                    <a:pt x="85782" y="156271"/>
                  </a:lnTo>
                  <a:lnTo>
                    <a:pt x="116845" y="160811"/>
                  </a:lnTo>
                  <a:lnTo>
                    <a:pt x="122221" y="154121"/>
                  </a:lnTo>
                  <a:cubicBezTo>
                    <a:pt x="122950" y="153253"/>
                    <a:pt x="124136" y="152921"/>
                    <a:pt x="125208" y="153284"/>
                  </a:cubicBezTo>
                  <a:lnTo>
                    <a:pt x="150537" y="160453"/>
                  </a:lnTo>
                  <a:lnTo>
                    <a:pt x="166785" y="145997"/>
                  </a:lnTo>
                  <a:cubicBezTo>
                    <a:pt x="167108" y="145650"/>
                    <a:pt x="167522" y="145401"/>
                    <a:pt x="167980" y="145280"/>
                  </a:cubicBezTo>
                  <a:lnTo>
                    <a:pt x="195459" y="137753"/>
                  </a:lnTo>
                  <a:cubicBezTo>
                    <a:pt x="196217" y="137405"/>
                    <a:pt x="197090" y="137405"/>
                    <a:pt x="197848" y="137753"/>
                  </a:cubicBezTo>
                  <a:lnTo>
                    <a:pt x="216964" y="150297"/>
                  </a:lnTo>
                  <a:lnTo>
                    <a:pt x="231181" y="150297"/>
                  </a:lnTo>
                  <a:lnTo>
                    <a:pt x="238230" y="110393"/>
                  </a:lnTo>
                  <a:lnTo>
                    <a:pt x="212902" y="96057"/>
                  </a:lnTo>
                  <a:cubicBezTo>
                    <a:pt x="211826" y="95361"/>
                    <a:pt x="211263" y="94095"/>
                    <a:pt x="211468" y="92831"/>
                  </a:cubicBezTo>
                  <a:lnTo>
                    <a:pt x="218397" y="59737"/>
                  </a:lnTo>
                  <a:lnTo>
                    <a:pt x="213738" y="40501"/>
                  </a:lnTo>
                  <a:lnTo>
                    <a:pt x="200716" y="29988"/>
                  </a:lnTo>
                  <a:cubicBezTo>
                    <a:pt x="200373" y="29684"/>
                    <a:pt x="200089" y="29320"/>
                    <a:pt x="199879" y="28913"/>
                  </a:cubicBezTo>
                  <a:lnTo>
                    <a:pt x="185781" y="0"/>
                  </a:lnTo>
                  <a:lnTo>
                    <a:pt x="1700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69" name="Полилиния: фигура 2589">
              <a:extLst>
                <a:ext uri="{FF2B5EF4-FFF2-40B4-BE49-F238E27FC236}">
                  <a16:creationId xmlns:a16="http://schemas.microsoft.com/office/drawing/2014/main" id="{F07C4E20-6DA2-48CF-ABE4-0D108E0D2F6D}"/>
                </a:ext>
              </a:extLst>
            </p:cNvPr>
            <p:cNvSpPr/>
            <p:nvPr/>
          </p:nvSpPr>
          <p:spPr>
            <a:xfrm>
              <a:off x="6136022" y="3172199"/>
              <a:ext cx="86737" cy="123535"/>
            </a:xfrm>
            <a:custGeom>
              <a:avLst/>
              <a:gdLst>
                <a:gd name="connsiteX0" fmla="*/ 239 w 86737"/>
                <a:gd name="connsiteY0" fmla="*/ 6690 h 123535"/>
                <a:gd name="connsiteX1" fmla="*/ 2867 w 86737"/>
                <a:gd name="connsiteY1" fmla="*/ 8363 h 123535"/>
                <a:gd name="connsiteX2" fmla="*/ 17563 w 86737"/>
                <a:gd name="connsiteY2" fmla="*/ 38351 h 123535"/>
                <a:gd name="connsiteX3" fmla="*/ 30824 w 86737"/>
                <a:gd name="connsiteY3" fmla="*/ 49223 h 123535"/>
                <a:gd name="connsiteX4" fmla="*/ 31780 w 86737"/>
                <a:gd name="connsiteY4" fmla="*/ 50776 h 123535"/>
                <a:gd name="connsiteX5" fmla="*/ 36917 w 86737"/>
                <a:gd name="connsiteY5" fmla="*/ 71684 h 123535"/>
                <a:gd name="connsiteX6" fmla="*/ 36917 w 86737"/>
                <a:gd name="connsiteY6" fmla="*/ 72998 h 123535"/>
                <a:gd name="connsiteX7" fmla="*/ 30227 w 86737"/>
                <a:gd name="connsiteY7" fmla="*/ 104539 h 123535"/>
                <a:gd name="connsiteX8" fmla="*/ 55435 w 86737"/>
                <a:gd name="connsiteY8" fmla="*/ 118876 h 123535"/>
                <a:gd name="connsiteX9" fmla="*/ 71086 w 86737"/>
                <a:gd name="connsiteY9" fmla="*/ 123535 h 123535"/>
                <a:gd name="connsiteX10" fmla="*/ 73715 w 86737"/>
                <a:gd name="connsiteY10" fmla="*/ 113619 h 123535"/>
                <a:gd name="connsiteX11" fmla="*/ 68817 w 86737"/>
                <a:gd name="connsiteY11" fmla="*/ 109796 h 123535"/>
                <a:gd name="connsiteX12" fmla="*/ 68817 w 86737"/>
                <a:gd name="connsiteY12" fmla="*/ 105614 h 123535"/>
                <a:gd name="connsiteX13" fmla="*/ 86738 w 86737"/>
                <a:gd name="connsiteY13" fmla="*/ 82437 h 123535"/>
                <a:gd name="connsiteX14" fmla="*/ 73118 w 86737"/>
                <a:gd name="connsiteY14" fmla="*/ 47431 h 123535"/>
                <a:gd name="connsiteX15" fmla="*/ 59020 w 86737"/>
                <a:gd name="connsiteY15" fmla="*/ 40860 h 123535"/>
                <a:gd name="connsiteX16" fmla="*/ 57467 w 86737"/>
                <a:gd name="connsiteY16" fmla="*/ 37276 h 123535"/>
                <a:gd name="connsiteX17" fmla="*/ 62007 w 86737"/>
                <a:gd name="connsiteY17" fmla="*/ 23656 h 123535"/>
                <a:gd name="connsiteX18" fmla="*/ 58781 w 86737"/>
                <a:gd name="connsiteY18" fmla="*/ 16726 h 123535"/>
                <a:gd name="connsiteX19" fmla="*/ 38590 w 86737"/>
                <a:gd name="connsiteY19" fmla="*/ 12664 h 123535"/>
                <a:gd name="connsiteX20" fmla="*/ 37156 w 86737"/>
                <a:gd name="connsiteY20" fmla="*/ 11947 h 123535"/>
                <a:gd name="connsiteX21" fmla="*/ 23297 w 86737"/>
                <a:gd name="connsiteY21" fmla="*/ 0 h 123535"/>
                <a:gd name="connsiteX22" fmla="*/ 5735 w 86737"/>
                <a:gd name="connsiteY22" fmla="*/ 0 h 123535"/>
                <a:gd name="connsiteX23" fmla="*/ 0 w 86737"/>
                <a:gd name="connsiteY23" fmla="*/ 5974 h 12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737" h="123535">
                  <a:moveTo>
                    <a:pt x="239" y="6690"/>
                  </a:moveTo>
                  <a:cubicBezTo>
                    <a:pt x="1352" y="6737"/>
                    <a:pt x="2354" y="7375"/>
                    <a:pt x="2867" y="8363"/>
                  </a:cubicBezTo>
                  <a:lnTo>
                    <a:pt x="17563" y="38351"/>
                  </a:lnTo>
                  <a:lnTo>
                    <a:pt x="30824" y="49223"/>
                  </a:lnTo>
                  <a:cubicBezTo>
                    <a:pt x="31318" y="49610"/>
                    <a:pt x="31657" y="50161"/>
                    <a:pt x="31780" y="50776"/>
                  </a:cubicBezTo>
                  <a:lnTo>
                    <a:pt x="36917" y="71684"/>
                  </a:lnTo>
                  <a:cubicBezTo>
                    <a:pt x="36976" y="72120"/>
                    <a:pt x="36976" y="72562"/>
                    <a:pt x="36917" y="72998"/>
                  </a:cubicBezTo>
                  <a:lnTo>
                    <a:pt x="30227" y="104539"/>
                  </a:lnTo>
                  <a:lnTo>
                    <a:pt x="55435" y="118876"/>
                  </a:lnTo>
                  <a:lnTo>
                    <a:pt x="71086" y="123535"/>
                  </a:lnTo>
                  <a:lnTo>
                    <a:pt x="73715" y="113619"/>
                  </a:lnTo>
                  <a:lnTo>
                    <a:pt x="68817" y="109796"/>
                  </a:lnTo>
                  <a:cubicBezTo>
                    <a:pt x="67738" y="108611"/>
                    <a:pt x="67738" y="106800"/>
                    <a:pt x="68817" y="105614"/>
                  </a:cubicBezTo>
                  <a:lnTo>
                    <a:pt x="86738" y="82437"/>
                  </a:lnTo>
                  <a:lnTo>
                    <a:pt x="73118" y="47431"/>
                  </a:lnTo>
                  <a:lnTo>
                    <a:pt x="59020" y="40860"/>
                  </a:lnTo>
                  <a:cubicBezTo>
                    <a:pt x="57684" y="40216"/>
                    <a:pt x="57023" y="38690"/>
                    <a:pt x="57467" y="37276"/>
                  </a:cubicBezTo>
                  <a:lnTo>
                    <a:pt x="62007" y="23656"/>
                  </a:lnTo>
                  <a:lnTo>
                    <a:pt x="58781" y="16726"/>
                  </a:lnTo>
                  <a:lnTo>
                    <a:pt x="38590" y="12664"/>
                  </a:lnTo>
                  <a:cubicBezTo>
                    <a:pt x="38060" y="12550"/>
                    <a:pt x="37566" y="12303"/>
                    <a:pt x="37156" y="11947"/>
                  </a:cubicBezTo>
                  <a:lnTo>
                    <a:pt x="23297" y="0"/>
                  </a:lnTo>
                  <a:lnTo>
                    <a:pt x="5735" y="0"/>
                  </a:lnTo>
                  <a:lnTo>
                    <a:pt x="0" y="59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70" name="Полилиния: фигура 2590">
              <a:extLst>
                <a:ext uri="{FF2B5EF4-FFF2-40B4-BE49-F238E27FC236}">
                  <a16:creationId xmlns:a16="http://schemas.microsoft.com/office/drawing/2014/main" id="{EF5E31A3-0E57-42B4-A523-9D1AFD6D9C31}"/>
                </a:ext>
              </a:extLst>
            </p:cNvPr>
            <p:cNvSpPr/>
            <p:nvPr/>
          </p:nvSpPr>
          <p:spPr>
            <a:xfrm>
              <a:off x="6298429" y="3262334"/>
              <a:ext cx="90441" cy="54002"/>
            </a:xfrm>
            <a:custGeom>
              <a:avLst/>
              <a:gdLst>
                <a:gd name="connsiteX0" fmla="*/ 32855 w 90441"/>
                <a:gd name="connsiteY0" fmla="*/ 1792 h 54002"/>
                <a:gd name="connsiteX1" fmla="*/ 31673 w 90441"/>
                <a:gd name="connsiteY1" fmla="*/ 5847 h 54002"/>
                <a:gd name="connsiteX2" fmla="*/ 31660 w 90441"/>
                <a:gd name="connsiteY2" fmla="*/ 5854 h 54002"/>
                <a:gd name="connsiteX3" fmla="*/ 0 w 90441"/>
                <a:gd name="connsiteY3" fmla="*/ 23297 h 54002"/>
                <a:gd name="connsiteX4" fmla="*/ 27598 w 90441"/>
                <a:gd name="connsiteY4" fmla="*/ 54002 h 54002"/>
                <a:gd name="connsiteX5" fmla="*/ 65232 w 90441"/>
                <a:gd name="connsiteY5" fmla="*/ 42891 h 54002"/>
                <a:gd name="connsiteX6" fmla="*/ 90441 w 90441"/>
                <a:gd name="connsiteY6" fmla="*/ 31780 h 54002"/>
                <a:gd name="connsiteX7" fmla="*/ 66547 w 90441"/>
                <a:gd name="connsiteY7" fmla="*/ 19833 h 54002"/>
                <a:gd name="connsiteX8" fmla="*/ 64994 w 90441"/>
                <a:gd name="connsiteY8" fmla="*/ 18279 h 54002"/>
                <a:gd name="connsiteX9" fmla="*/ 57706 w 90441"/>
                <a:gd name="connsiteY9" fmla="*/ 0 h 54002"/>
                <a:gd name="connsiteX10" fmla="*/ 32138 w 90441"/>
                <a:gd name="connsiteY10" fmla="*/ 717 h 5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41" h="54002">
                  <a:moveTo>
                    <a:pt x="32855" y="1792"/>
                  </a:moveTo>
                  <a:cubicBezTo>
                    <a:pt x="33649" y="3238"/>
                    <a:pt x="33119" y="5054"/>
                    <a:pt x="31673" y="5847"/>
                  </a:cubicBezTo>
                  <a:cubicBezTo>
                    <a:pt x="31669" y="5850"/>
                    <a:pt x="31665" y="5852"/>
                    <a:pt x="31660" y="5854"/>
                  </a:cubicBezTo>
                  <a:lnTo>
                    <a:pt x="0" y="23297"/>
                  </a:lnTo>
                  <a:lnTo>
                    <a:pt x="27598" y="54002"/>
                  </a:lnTo>
                  <a:lnTo>
                    <a:pt x="65232" y="42891"/>
                  </a:lnTo>
                  <a:lnTo>
                    <a:pt x="90441" y="31780"/>
                  </a:lnTo>
                  <a:lnTo>
                    <a:pt x="66547" y="19833"/>
                  </a:lnTo>
                  <a:cubicBezTo>
                    <a:pt x="65843" y="19542"/>
                    <a:pt x="65285" y="18983"/>
                    <a:pt x="64994" y="18279"/>
                  </a:cubicBezTo>
                  <a:lnTo>
                    <a:pt x="57706" y="0"/>
                  </a:lnTo>
                  <a:lnTo>
                    <a:pt x="32138" y="7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71" name="Полилиния: фигура 2591">
              <a:extLst>
                <a:ext uri="{FF2B5EF4-FFF2-40B4-BE49-F238E27FC236}">
                  <a16:creationId xmlns:a16="http://schemas.microsoft.com/office/drawing/2014/main" id="{5611B64C-FD99-4163-8248-97447C77AA6E}"/>
                </a:ext>
              </a:extLst>
            </p:cNvPr>
            <p:cNvSpPr/>
            <p:nvPr/>
          </p:nvSpPr>
          <p:spPr>
            <a:xfrm>
              <a:off x="6010575" y="3022618"/>
              <a:ext cx="483150" cy="232614"/>
            </a:xfrm>
            <a:custGeom>
              <a:avLst/>
              <a:gdLst>
                <a:gd name="connsiteX0" fmla="*/ 474429 w 483150"/>
                <a:gd name="connsiteY0" fmla="*/ 126522 h 232614"/>
                <a:gd name="connsiteX1" fmla="*/ 483151 w 483150"/>
                <a:gd name="connsiteY1" fmla="*/ 120668 h 232614"/>
                <a:gd name="connsiteX2" fmla="*/ 483151 w 483150"/>
                <a:gd name="connsiteY2" fmla="*/ 106929 h 232614"/>
                <a:gd name="connsiteX3" fmla="*/ 457942 w 483150"/>
                <a:gd name="connsiteY3" fmla="*/ 108840 h 232614"/>
                <a:gd name="connsiteX4" fmla="*/ 456030 w 483150"/>
                <a:gd name="connsiteY4" fmla="*/ 108840 h 232614"/>
                <a:gd name="connsiteX5" fmla="*/ 434525 w 483150"/>
                <a:gd name="connsiteY5" fmla="*/ 93189 h 232614"/>
                <a:gd name="connsiteX6" fmla="*/ 426998 w 483150"/>
                <a:gd name="connsiteY6" fmla="*/ 101194 h 232614"/>
                <a:gd name="connsiteX7" fmla="*/ 424608 w 483150"/>
                <a:gd name="connsiteY7" fmla="*/ 102150 h 232614"/>
                <a:gd name="connsiteX8" fmla="*/ 422458 w 483150"/>
                <a:gd name="connsiteY8" fmla="*/ 100955 h 232614"/>
                <a:gd name="connsiteX9" fmla="*/ 407285 w 483150"/>
                <a:gd name="connsiteY9" fmla="*/ 79569 h 232614"/>
                <a:gd name="connsiteX10" fmla="*/ 391276 w 483150"/>
                <a:gd name="connsiteY10" fmla="*/ 87216 h 232614"/>
                <a:gd name="connsiteX11" fmla="*/ 389722 w 483150"/>
                <a:gd name="connsiteY11" fmla="*/ 87216 h 232614"/>
                <a:gd name="connsiteX12" fmla="*/ 361766 w 483150"/>
                <a:gd name="connsiteY12" fmla="*/ 84468 h 232614"/>
                <a:gd name="connsiteX13" fmla="*/ 359734 w 483150"/>
                <a:gd name="connsiteY13" fmla="*/ 83273 h 232614"/>
                <a:gd name="connsiteX14" fmla="*/ 354239 w 483150"/>
                <a:gd name="connsiteY14" fmla="*/ 75746 h 232614"/>
                <a:gd name="connsiteX15" fmla="*/ 354239 w 483150"/>
                <a:gd name="connsiteY15" fmla="*/ 73357 h 232614"/>
                <a:gd name="connsiteX16" fmla="*/ 356987 w 483150"/>
                <a:gd name="connsiteY16" fmla="*/ 61409 h 232614"/>
                <a:gd name="connsiteX17" fmla="*/ 352805 w 483150"/>
                <a:gd name="connsiteY17" fmla="*/ 50896 h 232614"/>
                <a:gd name="connsiteX18" fmla="*/ 323415 w 483150"/>
                <a:gd name="connsiteY18" fmla="*/ 46953 h 232614"/>
                <a:gd name="connsiteX19" fmla="*/ 320906 w 483150"/>
                <a:gd name="connsiteY19" fmla="*/ 44683 h 232614"/>
                <a:gd name="connsiteX20" fmla="*/ 316843 w 483150"/>
                <a:gd name="connsiteY20" fmla="*/ 29152 h 232614"/>
                <a:gd name="connsiteX21" fmla="*/ 317441 w 483150"/>
                <a:gd name="connsiteY21" fmla="*/ 26643 h 232614"/>
                <a:gd name="connsiteX22" fmla="*/ 324012 w 483150"/>
                <a:gd name="connsiteY22" fmla="*/ 18160 h 232614"/>
                <a:gd name="connsiteX23" fmla="*/ 312065 w 483150"/>
                <a:gd name="connsiteY23" fmla="*/ 0 h 232614"/>
                <a:gd name="connsiteX24" fmla="*/ 276223 w 483150"/>
                <a:gd name="connsiteY24" fmla="*/ 3345 h 232614"/>
                <a:gd name="connsiteX25" fmla="*/ 271922 w 483150"/>
                <a:gd name="connsiteY25" fmla="*/ 14098 h 232614"/>
                <a:gd name="connsiteX26" fmla="*/ 269054 w 483150"/>
                <a:gd name="connsiteY26" fmla="*/ 15771 h 232614"/>
                <a:gd name="connsiteX27" fmla="*/ 269054 w 483150"/>
                <a:gd name="connsiteY27" fmla="*/ 15771 h 232614"/>
                <a:gd name="connsiteX28" fmla="*/ 258063 w 483150"/>
                <a:gd name="connsiteY28" fmla="*/ 13262 h 232614"/>
                <a:gd name="connsiteX29" fmla="*/ 258063 w 483150"/>
                <a:gd name="connsiteY29" fmla="*/ 13262 h 232614"/>
                <a:gd name="connsiteX30" fmla="*/ 240381 w 483150"/>
                <a:gd name="connsiteY30" fmla="*/ 9200 h 232614"/>
                <a:gd name="connsiteX31" fmla="*/ 232137 w 483150"/>
                <a:gd name="connsiteY31" fmla="*/ 24850 h 232614"/>
                <a:gd name="connsiteX32" fmla="*/ 236080 w 483150"/>
                <a:gd name="connsiteY32" fmla="*/ 38112 h 232614"/>
                <a:gd name="connsiteX33" fmla="*/ 234885 w 483150"/>
                <a:gd name="connsiteY33" fmla="*/ 41457 h 232614"/>
                <a:gd name="connsiteX34" fmla="*/ 221504 w 483150"/>
                <a:gd name="connsiteY34" fmla="*/ 50537 h 232614"/>
                <a:gd name="connsiteX35" fmla="*/ 219831 w 483150"/>
                <a:gd name="connsiteY35" fmla="*/ 50537 h 232614"/>
                <a:gd name="connsiteX36" fmla="*/ 219831 w 483150"/>
                <a:gd name="connsiteY36" fmla="*/ 50537 h 232614"/>
                <a:gd name="connsiteX37" fmla="*/ 217681 w 483150"/>
                <a:gd name="connsiteY37" fmla="*/ 49462 h 232614"/>
                <a:gd name="connsiteX38" fmla="*/ 207406 w 483150"/>
                <a:gd name="connsiteY38" fmla="*/ 34767 h 232614"/>
                <a:gd name="connsiteX39" fmla="*/ 190441 w 483150"/>
                <a:gd name="connsiteY39" fmla="*/ 30227 h 232614"/>
                <a:gd name="connsiteX40" fmla="*/ 184109 w 483150"/>
                <a:gd name="connsiteY40" fmla="*/ 41338 h 232614"/>
                <a:gd name="connsiteX41" fmla="*/ 181958 w 483150"/>
                <a:gd name="connsiteY41" fmla="*/ 42772 h 232614"/>
                <a:gd name="connsiteX42" fmla="*/ 179569 w 483150"/>
                <a:gd name="connsiteY42" fmla="*/ 42055 h 232614"/>
                <a:gd name="connsiteX43" fmla="*/ 166307 w 483150"/>
                <a:gd name="connsiteY43" fmla="*/ 30705 h 232614"/>
                <a:gd name="connsiteX44" fmla="*/ 154359 w 483150"/>
                <a:gd name="connsiteY44" fmla="*/ 41935 h 232614"/>
                <a:gd name="connsiteX45" fmla="*/ 152089 w 483150"/>
                <a:gd name="connsiteY45" fmla="*/ 42772 h 232614"/>
                <a:gd name="connsiteX46" fmla="*/ 149939 w 483150"/>
                <a:gd name="connsiteY46" fmla="*/ 41696 h 232614"/>
                <a:gd name="connsiteX47" fmla="*/ 135602 w 483150"/>
                <a:gd name="connsiteY47" fmla="*/ 23536 h 232614"/>
                <a:gd name="connsiteX48" fmla="*/ 102866 w 483150"/>
                <a:gd name="connsiteY48" fmla="*/ 17802 h 232614"/>
                <a:gd name="connsiteX49" fmla="*/ 58662 w 483150"/>
                <a:gd name="connsiteY49" fmla="*/ 16726 h 232614"/>
                <a:gd name="connsiteX50" fmla="*/ 55316 w 483150"/>
                <a:gd name="connsiteY50" fmla="*/ 30466 h 232614"/>
                <a:gd name="connsiteX51" fmla="*/ 52927 w 483150"/>
                <a:gd name="connsiteY51" fmla="*/ 32736 h 232614"/>
                <a:gd name="connsiteX52" fmla="*/ 37156 w 483150"/>
                <a:gd name="connsiteY52" fmla="*/ 35603 h 232614"/>
                <a:gd name="connsiteX53" fmla="*/ 37156 w 483150"/>
                <a:gd name="connsiteY53" fmla="*/ 35603 h 232614"/>
                <a:gd name="connsiteX54" fmla="*/ 54838 w 483150"/>
                <a:gd name="connsiteY54" fmla="*/ 58542 h 232614"/>
                <a:gd name="connsiteX55" fmla="*/ 54838 w 483150"/>
                <a:gd name="connsiteY55" fmla="*/ 61051 h 232614"/>
                <a:gd name="connsiteX56" fmla="*/ 50896 w 483150"/>
                <a:gd name="connsiteY56" fmla="*/ 77897 h 232614"/>
                <a:gd name="connsiteX57" fmla="*/ 47909 w 483150"/>
                <a:gd name="connsiteY57" fmla="*/ 80167 h 232614"/>
                <a:gd name="connsiteX58" fmla="*/ 37037 w 483150"/>
                <a:gd name="connsiteY58" fmla="*/ 80167 h 232614"/>
                <a:gd name="connsiteX59" fmla="*/ 17563 w 483150"/>
                <a:gd name="connsiteY59" fmla="*/ 105734 h 232614"/>
                <a:gd name="connsiteX60" fmla="*/ 18638 w 483150"/>
                <a:gd name="connsiteY60" fmla="*/ 129629 h 232614"/>
                <a:gd name="connsiteX61" fmla="*/ 17324 w 483150"/>
                <a:gd name="connsiteY61" fmla="*/ 132257 h 232614"/>
                <a:gd name="connsiteX62" fmla="*/ 15771 w 483150"/>
                <a:gd name="connsiteY62" fmla="*/ 132257 h 232614"/>
                <a:gd name="connsiteX63" fmla="*/ 15771 w 483150"/>
                <a:gd name="connsiteY63" fmla="*/ 132257 h 232614"/>
                <a:gd name="connsiteX64" fmla="*/ 14695 w 483150"/>
                <a:gd name="connsiteY64" fmla="*/ 132257 h 232614"/>
                <a:gd name="connsiteX65" fmla="*/ 8244 w 483150"/>
                <a:gd name="connsiteY65" fmla="*/ 129868 h 232614"/>
                <a:gd name="connsiteX66" fmla="*/ 0 w 483150"/>
                <a:gd name="connsiteY66" fmla="*/ 153165 h 232614"/>
                <a:gd name="connsiteX67" fmla="*/ 17682 w 483150"/>
                <a:gd name="connsiteY67" fmla="*/ 162962 h 232614"/>
                <a:gd name="connsiteX68" fmla="*/ 22939 w 483150"/>
                <a:gd name="connsiteY68" fmla="*/ 156271 h 232614"/>
                <a:gd name="connsiteX69" fmla="*/ 25687 w 483150"/>
                <a:gd name="connsiteY69" fmla="*/ 155076 h 232614"/>
                <a:gd name="connsiteX70" fmla="*/ 58900 w 483150"/>
                <a:gd name="connsiteY70" fmla="*/ 159497 h 232614"/>
                <a:gd name="connsiteX71" fmla="*/ 60454 w 483150"/>
                <a:gd name="connsiteY71" fmla="*/ 160214 h 232614"/>
                <a:gd name="connsiteX72" fmla="*/ 74432 w 483150"/>
                <a:gd name="connsiteY72" fmla="*/ 172161 h 232614"/>
                <a:gd name="connsiteX73" fmla="*/ 82437 w 483150"/>
                <a:gd name="connsiteY73" fmla="*/ 164993 h 232614"/>
                <a:gd name="connsiteX74" fmla="*/ 84468 w 483150"/>
                <a:gd name="connsiteY74" fmla="*/ 164156 h 232614"/>
                <a:gd name="connsiteX75" fmla="*/ 99521 w 483150"/>
                <a:gd name="connsiteY75" fmla="*/ 164157 h 232614"/>
                <a:gd name="connsiteX76" fmla="*/ 106570 w 483150"/>
                <a:gd name="connsiteY76" fmla="*/ 156271 h 232614"/>
                <a:gd name="connsiteX77" fmla="*/ 108840 w 483150"/>
                <a:gd name="connsiteY77" fmla="*/ 155196 h 232614"/>
                <a:gd name="connsiteX78" fmla="*/ 117920 w 483150"/>
                <a:gd name="connsiteY78" fmla="*/ 155196 h 232614"/>
                <a:gd name="connsiteX79" fmla="*/ 128434 w 483150"/>
                <a:gd name="connsiteY79" fmla="*/ 144205 h 232614"/>
                <a:gd name="connsiteX80" fmla="*/ 130584 w 483150"/>
                <a:gd name="connsiteY80" fmla="*/ 143249 h 232614"/>
                <a:gd name="connsiteX81" fmla="*/ 150417 w 483150"/>
                <a:gd name="connsiteY81" fmla="*/ 143249 h 232614"/>
                <a:gd name="connsiteX82" fmla="*/ 152448 w 483150"/>
                <a:gd name="connsiteY82" fmla="*/ 143966 h 232614"/>
                <a:gd name="connsiteX83" fmla="*/ 166665 w 483150"/>
                <a:gd name="connsiteY83" fmla="*/ 155913 h 232614"/>
                <a:gd name="connsiteX84" fmla="*/ 187573 w 483150"/>
                <a:gd name="connsiteY84" fmla="*/ 160214 h 232614"/>
                <a:gd name="connsiteX85" fmla="*/ 189604 w 483150"/>
                <a:gd name="connsiteY85" fmla="*/ 161767 h 232614"/>
                <a:gd name="connsiteX86" fmla="*/ 194144 w 483150"/>
                <a:gd name="connsiteY86" fmla="*/ 171205 h 232614"/>
                <a:gd name="connsiteX87" fmla="*/ 194144 w 483150"/>
                <a:gd name="connsiteY87" fmla="*/ 173356 h 232614"/>
                <a:gd name="connsiteX88" fmla="*/ 190082 w 483150"/>
                <a:gd name="connsiteY88" fmla="*/ 185303 h 232614"/>
                <a:gd name="connsiteX89" fmla="*/ 202746 w 483150"/>
                <a:gd name="connsiteY89" fmla="*/ 191277 h 232614"/>
                <a:gd name="connsiteX90" fmla="*/ 204300 w 483150"/>
                <a:gd name="connsiteY90" fmla="*/ 192830 h 232614"/>
                <a:gd name="connsiteX91" fmla="*/ 217083 w 483150"/>
                <a:gd name="connsiteY91" fmla="*/ 225685 h 232614"/>
                <a:gd name="connsiteX92" fmla="*/ 229030 w 483150"/>
                <a:gd name="connsiteY92" fmla="*/ 210512 h 232614"/>
                <a:gd name="connsiteX93" fmla="*/ 230106 w 483150"/>
                <a:gd name="connsiteY93" fmla="*/ 209557 h 232614"/>
                <a:gd name="connsiteX94" fmla="*/ 248266 w 483150"/>
                <a:gd name="connsiteY94" fmla="*/ 200596 h 232614"/>
                <a:gd name="connsiteX95" fmla="*/ 249939 w 483150"/>
                <a:gd name="connsiteY95" fmla="*/ 200596 h 232614"/>
                <a:gd name="connsiteX96" fmla="*/ 269174 w 483150"/>
                <a:gd name="connsiteY96" fmla="*/ 203105 h 232614"/>
                <a:gd name="connsiteX97" fmla="*/ 271444 w 483150"/>
                <a:gd name="connsiteY97" fmla="*/ 204777 h 232614"/>
                <a:gd name="connsiteX98" fmla="*/ 271444 w 483150"/>
                <a:gd name="connsiteY98" fmla="*/ 207645 h 232614"/>
                <a:gd name="connsiteX99" fmla="*/ 264275 w 483150"/>
                <a:gd name="connsiteY99" fmla="*/ 219592 h 232614"/>
                <a:gd name="connsiteX100" fmla="*/ 298445 w 483150"/>
                <a:gd name="connsiteY100" fmla="*/ 221743 h 232614"/>
                <a:gd name="connsiteX101" fmla="*/ 308958 w 483150"/>
                <a:gd name="connsiteY101" fmla="*/ 224252 h 232614"/>
                <a:gd name="connsiteX102" fmla="*/ 310750 w 483150"/>
                <a:gd name="connsiteY102" fmla="*/ 225566 h 232614"/>
                <a:gd name="connsiteX103" fmla="*/ 314813 w 483150"/>
                <a:gd name="connsiteY103" fmla="*/ 232615 h 232614"/>
                <a:gd name="connsiteX104" fmla="*/ 340499 w 483150"/>
                <a:gd name="connsiteY104" fmla="*/ 231898 h 232614"/>
                <a:gd name="connsiteX105" fmla="*/ 338588 w 483150"/>
                <a:gd name="connsiteY105" fmla="*/ 227000 h 232614"/>
                <a:gd name="connsiteX106" fmla="*/ 339902 w 483150"/>
                <a:gd name="connsiteY106" fmla="*/ 223296 h 232614"/>
                <a:gd name="connsiteX107" fmla="*/ 367142 w 483150"/>
                <a:gd name="connsiteY107" fmla="*/ 207645 h 232614"/>
                <a:gd name="connsiteX108" fmla="*/ 368576 w 483150"/>
                <a:gd name="connsiteY108" fmla="*/ 207645 h 232614"/>
                <a:gd name="connsiteX109" fmla="*/ 392470 w 483150"/>
                <a:gd name="connsiteY109" fmla="*/ 207645 h 232614"/>
                <a:gd name="connsiteX110" fmla="*/ 401311 w 483150"/>
                <a:gd name="connsiteY110" fmla="*/ 193786 h 232614"/>
                <a:gd name="connsiteX111" fmla="*/ 403701 w 483150"/>
                <a:gd name="connsiteY111" fmla="*/ 192352 h 232614"/>
                <a:gd name="connsiteX112" fmla="*/ 432255 w 483150"/>
                <a:gd name="connsiteY112" fmla="*/ 191397 h 232614"/>
                <a:gd name="connsiteX113" fmla="*/ 448025 w 483150"/>
                <a:gd name="connsiteY113" fmla="*/ 168338 h 232614"/>
                <a:gd name="connsiteX114" fmla="*/ 450415 w 483150"/>
                <a:gd name="connsiteY114" fmla="*/ 167024 h 232614"/>
                <a:gd name="connsiteX115" fmla="*/ 477296 w 483150"/>
                <a:gd name="connsiteY115" fmla="*/ 167024 h 232614"/>
                <a:gd name="connsiteX116" fmla="*/ 480642 w 483150"/>
                <a:gd name="connsiteY116" fmla="*/ 159856 h 232614"/>
                <a:gd name="connsiteX117" fmla="*/ 472517 w 483150"/>
                <a:gd name="connsiteY117" fmla="*/ 145877 h 232614"/>
                <a:gd name="connsiteX118" fmla="*/ 472517 w 483150"/>
                <a:gd name="connsiteY118" fmla="*/ 143966 h 232614"/>
                <a:gd name="connsiteX119" fmla="*/ 474309 w 483150"/>
                <a:gd name="connsiteY119" fmla="*/ 129151 h 232614"/>
                <a:gd name="connsiteX120" fmla="*/ 474429 w 483150"/>
                <a:gd name="connsiteY120" fmla="*/ 126522 h 2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83150" h="232614">
                  <a:moveTo>
                    <a:pt x="474429" y="126522"/>
                  </a:moveTo>
                  <a:lnTo>
                    <a:pt x="483151" y="120668"/>
                  </a:lnTo>
                  <a:lnTo>
                    <a:pt x="483151" y="106929"/>
                  </a:lnTo>
                  <a:lnTo>
                    <a:pt x="457942" y="108840"/>
                  </a:lnTo>
                  <a:cubicBezTo>
                    <a:pt x="457332" y="109106"/>
                    <a:pt x="456640" y="109106"/>
                    <a:pt x="456030" y="108840"/>
                  </a:cubicBezTo>
                  <a:lnTo>
                    <a:pt x="434525" y="93189"/>
                  </a:lnTo>
                  <a:lnTo>
                    <a:pt x="426998" y="101194"/>
                  </a:lnTo>
                  <a:cubicBezTo>
                    <a:pt x="426423" y="101907"/>
                    <a:pt x="425517" y="102270"/>
                    <a:pt x="424608" y="102150"/>
                  </a:cubicBezTo>
                  <a:cubicBezTo>
                    <a:pt x="423738" y="102132"/>
                    <a:pt x="422933" y="101685"/>
                    <a:pt x="422458" y="100955"/>
                  </a:cubicBezTo>
                  <a:lnTo>
                    <a:pt x="407285" y="79569"/>
                  </a:lnTo>
                  <a:lnTo>
                    <a:pt x="391276" y="87216"/>
                  </a:lnTo>
                  <a:cubicBezTo>
                    <a:pt x="390764" y="87325"/>
                    <a:pt x="390234" y="87325"/>
                    <a:pt x="389722" y="87216"/>
                  </a:cubicBezTo>
                  <a:lnTo>
                    <a:pt x="361766" y="84468"/>
                  </a:lnTo>
                  <a:cubicBezTo>
                    <a:pt x="360943" y="84395"/>
                    <a:pt x="360198" y="83956"/>
                    <a:pt x="359734" y="83273"/>
                  </a:cubicBezTo>
                  <a:lnTo>
                    <a:pt x="354239" y="75746"/>
                  </a:lnTo>
                  <a:cubicBezTo>
                    <a:pt x="353891" y="74988"/>
                    <a:pt x="353891" y="74115"/>
                    <a:pt x="354239" y="73357"/>
                  </a:cubicBezTo>
                  <a:lnTo>
                    <a:pt x="356987" y="61409"/>
                  </a:lnTo>
                  <a:lnTo>
                    <a:pt x="352805" y="50896"/>
                  </a:lnTo>
                  <a:lnTo>
                    <a:pt x="323415" y="46953"/>
                  </a:lnTo>
                  <a:cubicBezTo>
                    <a:pt x="322189" y="46789"/>
                    <a:pt x="321192" y="45886"/>
                    <a:pt x="320906" y="44683"/>
                  </a:cubicBezTo>
                  <a:lnTo>
                    <a:pt x="316843" y="29152"/>
                  </a:lnTo>
                  <a:cubicBezTo>
                    <a:pt x="316613" y="28268"/>
                    <a:pt x="316837" y="27328"/>
                    <a:pt x="317441" y="26643"/>
                  </a:cubicBezTo>
                  <a:lnTo>
                    <a:pt x="324012" y="18160"/>
                  </a:lnTo>
                  <a:lnTo>
                    <a:pt x="312065" y="0"/>
                  </a:lnTo>
                  <a:lnTo>
                    <a:pt x="276223" y="3345"/>
                  </a:lnTo>
                  <a:lnTo>
                    <a:pt x="271922" y="14098"/>
                  </a:lnTo>
                  <a:cubicBezTo>
                    <a:pt x="271369" y="15162"/>
                    <a:pt x="270253" y="15813"/>
                    <a:pt x="269054" y="15771"/>
                  </a:cubicBezTo>
                  <a:lnTo>
                    <a:pt x="269054" y="15771"/>
                  </a:lnTo>
                  <a:lnTo>
                    <a:pt x="258063" y="13262"/>
                  </a:lnTo>
                  <a:lnTo>
                    <a:pt x="258063" y="13262"/>
                  </a:lnTo>
                  <a:lnTo>
                    <a:pt x="240381" y="9200"/>
                  </a:lnTo>
                  <a:lnTo>
                    <a:pt x="232137" y="24850"/>
                  </a:lnTo>
                  <a:lnTo>
                    <a:pt x="236080" y="38112"/>
                  </a:lnTo>
                  <a:cubicBezTo>
                    <a:pt x="236421" y="39367"/>
                    <a:pt x="235944" y="40702"/>
                    <a:pt x="234885" y="41457"/>
                  </a:cubicBezTo>
                  <a:lnTo>
                    <a:pt x="221504" y="50537"/>
                  </a:lnTo>
                  <a:cubicBezTo>
                    <a:pt x="220960" y="50711"/>
                    <a:pt x="220375" y="50711"/>
                    <a:pt x="219831" y="50537"/>
                  </a:cubicBezTo>
                  <a:lnTo>
                    <a:pt x="219831" y="50537"/>
                  </a:lnTo>
                  <a:cubicBezTo>
                    <a:pt x="218978" y="50568"/>
                    <a:pt x="218168" y="50163"/>
                    <a:pt x="217681" y="49462"/>
                  </a:cubicBezTo>
                  <a:lnTo>
                    <a:pt x="207406" y="34767"/>
                  </a:lnTo>
                  <a:lnTo>
                    <a:pt x="190441" y="30227"/>
                  </a:lnTo>
                  <a:lnTo>
                    <a:pt x="184109" y="41338"/>
                  </a:lnTo>
                  <a:cubicBezTo>
                    <a:pt x="183604" y="42075"/>
                    <a:pt x="182833" y="42589"/>
                    <a:pt x="181958" y="42772"/>
                  </a:cubicBezTo>
                  <a:cubicBezTo>
                    <a:pt x="181095" y="42893"/>
                    <a:pt x="180223" y="42631"/>
                    <a:pt x="179569" y="42055"/>
                  </a:cubicBezTo>
                  <a:lnTo>
                    <a:pt x="166307" y="30705"/>
                  </a:lnTo>
                  <a:lnTo>
                    <a:pt x="154359" y="41935"/>
                  </a:lnTo>
                  <a:cubicBezTo>
                    <a:pt x="153755" y="42522"/>
                    <a:pt x="152930" y="42825"/>
                    <a:pt x="152089" y="42772"/>
                  </a:cubicBezTo>
                  <a:cubicBezTo>
                    <a:pt x="151250" y="42746"/>
                    <a:pt x="150464" y="42353"/>
                    <a:pt x="149939" y="41696"/>
                  </a:cubicBezTo>
                  <a:lnTo>
                    <a:pt x="135602" y="23536"/>
                  </a:lnTo>
                  <a:lnTo>
                    <a:pt x="102866" y="17802"/>
                  </a:lnTo>
                  <a:lnTo>
                    <a:pt x="58662" y="16726"/>
                  </a:lnTo>
                  <a:lnTo>
                    <a:pt x="55316" y="30466"/>
                  </a:lnTo>
                  <a:cubicBezTo>
                    <a:pt x="55112" y="31669"/>
                    <a:pt x="54139" y="32594"/>
                    <a:pt x="52927" y="32736"/>
                  </a:cubicBezTo>
                  <a:lnTo>
                    <a:pt x="37156" y="35603"/>
                  </a:lnTo>
                  <a:lnTo>
                    <a:pt x="37156" y="35603"/>
                  </a:lnTo>
                  <a:lnTo>
                    <a:pt x="54838" y="58542"/>
                  </a:lnTo>
                  <a:cubicBezTo>
                    <a:pt x="55191" y="59341"/>
                    <a:pt x="55191" y="60252"/>
                    <a:pt x="54838" y="61051"/>
                  </a:cubicBezTo>
                  <a:lnTo>
                    <a:pt x="50896" y="77897"/>
                  </a:lnTo>
                  <a:cubicBezTo>
                    <a:pt x="50521" y="79237"/>
                    <a:pt x="49301" y="80165"/>
                    <a:pt x="47909" y="80167"/>
                  </a:cubicBezTo>
                  <a:lnTo>
                    <a:pt x="37037" y="80167"/>
                  </a:lnTo>
                  <a:lnTo>
                    <a:pt x="17563" y="105734"/>
                  </a:lnTo>
                  <a:lnTo>
                    <a:pt x="18638" y="129629"/>
                  </a:lnTo>
                  <a:cubicBezTo>
                    <a:pt x="18647" y="130665"/>
                    <a:pt x="18158" y="131643"/>
                    <a:pt x="17324" y="132257"/>
                  </a:cubicBezTo>
                  <a:cubicBezTo>
                    <a:pt x="16821" y="132430"/>
                    <a:pt x="16274" y="132430"/>
                    <a:pt x="15771" y="132257"/>
                  </a:cubicBezTo>
                  <a:lnTo>
                    <a:pt x="15771" y="132257"/>
                  </a:lnTo>
                  <a:lnTo>
                    <a:pt x="14695" y="132257"/>
                  </a:lnTo>
                  <a:lnTo>
                    <a:pt x="8244" y="129868"/>
                  </a:lnTo>
                  <a:lnTo>
                    <a:pt x="0" y="153165"/>
                  </a:lnTo>
                  <a:lnTo>
                    <a:pt x="17682" y="162962"/>
                  </a:lnTo>
                  <a:lnTo>
                    <a:pt x="22939" y="156271"/>
                  </a:lnTo>
                  <a:cubicBezTo>
                    <a:pt x="23615" y="155462"/>
                    <a:pt x="24633" y="155019"/>
                    <a:pt x="25687" y="155076"/>
                  </a:cubicBezTo>
                  <a:lnTo>
                    <a:pt x="58900" y="159497"/>
                  </a:lnTo>
                  <a:cubicBezTo>
                    <a:pt x="59495" y="159511"/>
                    <a:pt x="60057" y="159771"/>
                    <a:pt x="60454" y="160214"/>
                  </a:cubicBezTo>
                  <a:lnTo>
                    <a:pt x="74432" y="172161"/>
                  </a:lnTo>
                  <a:lnTo>
                    <a:pt x="82437" y="164993"/>
                  </a:lnTo>
                  <a:cubicBezTo>
                    <a:pt x="82976" y="164456"/>
                    <a:pt x="83707" y="164155"/>
                    <a:pt x="84468" y="164156"/>
                  </a:cubicBezTo>
                  <a:lnTo>
                    <a:pt x="99521" y="164157"/>
                  </a:lnTo>
                  <a:lnTo>
                    <a:pt x="106570" y="156271"/>
                  </a:lnTo>
                  <a:cubicBezTo>
                    <a:pt x="107132" y="155597"/>
                    <a:pt x="107962" y="155203"/>
                    <a:pt x="108840" y="155196"/>
                  </a:cubicBezTo>
                  <a:lnTo>
                    <a:pt x="117920" y="155196"/>
                  </a:lnTo>
                  <a:lnTo>
                    <a:pt x="128434" y="144205"/>
                  </a:lnTo>
                  <a:cubicBezTo>
                    <a:pt x="128990" y="143605"/>
                    <a:pt x="129767" y="143260"/>
                    <a:pt x="130584" y="143249"/>
                  </a:cubicBezTo>
                  <a:lnTo>
                    <a:pt x="150417" y="143249"/>
                  </a:lnTo>
                  <a:cubicBezTo>
                    <a:pt x="151165" y="143187"/>
                    <a:pt x="151905" y="143447"/>
                    <a:pt x="152448" y="143966"/>
                  </a:cubicBezTo>
                  <a:lnTo>
                    <a:pt x="166665" y="155913"/>
                  </a:lnTo>
                  <a:lnTo>
                    <a:pt x="187573" y="160214"/>
                  </a:lnTo>
                  <a:cubicBezTo>
                    <a:pt x="188483" y="160322"/>
                    <a:pt x="189262" y="160917"/>
                    <a:pt x="189604" y="161767"/>
                  </a:cubicBezTo>
                  <a:lnTo>
                    <a:pt x="194144" y="171205"/>
                  </a:lnTo>
                  <a:cubicBezTo>
                    <a:pt x="194451" y="171889"/>
                    <a:pt x="194451" y="172672"/>
                    <a:pt x="194144" y="173356"/>
                  </a:cubicBezTo>
                  <a:lnTo>
                    <a:pt x="190082" y="185303"/>
                  </a:lnTo>
                  <a:lnTo>
                    <a:pt x="202746" y="191277"/>
                  </a:lnTo>
                  <a:cubicBezTo>
                    <a:pt x="203450" y="191568"/>
                    <a:pt x="204009" y="192127"/>
                    <a:pt x="204300" y="192830"/>
                  </a:cubicBezTo>
                  <a:lnTo>
                    <a:pt x="217083" y="225685"/>
                  </a:lnTo>
                  <a:lnTo>
                    <a:pt x="229030" y="210512"/>
                  </a:lnTo>
                  <a:cubicBezTo>
                    <a:pt x="229302" y="210108"/>
                    <a:pt x="229672" y="209779"/>
                    <a:pt x="230106" y="209557"/>
                  </a:cubicBezTo>
                  <a:lnTo>
                    <a:pt x="248266" y="200596"/>
                  </a:lnTo>
                  <a:cubicBezTo>
                    <a:pt x="248810" y="200422"/>
                    <a:pt x="249394" y="200422"/>
                    <a:pt x="249939" y="200596"/>
                  </a:cubicBezTo>
                  <a:lnTo>
                    <a:pt x="269174" y="203105"/>
                  </a:lnTo>
                  <a:cubicBezTo>
                    <a:pt x="270162" y="203248"/>
                    <a:pt x="271014" y="203875"/>
                    <a:pt x="271444" y="204777"/>
                  </a:cubicBezTo>
                  <a:cubicBezTo>
                    <a:pt x="271911" y="205676"/>
                    <a:pt x="271911" y="206746"/>
                    <a:pt x="271444" y="207645"/>
                  </a:cubicBezTo>
                  <a:lnTo>
                    <a:pt x="264275" y="219592"/>
                  </a:lnTo>
                  <a:lnTo>
                    <a:pt x="298445" y="221743"/>
                  </a:lnTo>
                  <a:lnTo>
                    <a:pt x="308958" y="224252"/>
                  </a:lnTo>
                  <a:cubicBezTo>
                    <a:pt x="309727" y="224387"/>
                    <a:pt x="310390" y="224873"/>
                    <a:pt x="310750" y="225566"/>
                  </a:cubicBezTo>
                  <a:lnTo>
                    <a:pt x="314813" y="232615"/>
                  </a:lnTo>
                  <a:lnTo>
                    <a:pt x="340499" y="231898"/>
                  </a:lnTo>
                  <a:lnTo>
                    <a:pt x="338588" y="227000"/>
                  </a:lnTo>
                  <a:cubicBezTo>
                    <a:pt x="337978" y="225612"/>
                    <a:pt x="338554" y="223989"/>
                    <a:pt x="339902" y="223296"/>
                  </a:cubicBezTo>
                  <a:lnTo>
                    <a:pt x="367142" y="207645"/>
                  </a:lnTo>
                  <a:cubicBezTo>
                    <a:pt x="367610" y="207505"/>
                    <a:pt x="368108" y="207505"/>
                    <a:pt x="368576" y="207645"/>
                  </a:cubicBezTo>
                  <a:lnTo>
                    <a:pt x="392470" y="207645"/>
                  </a:lnTo>
                  <a:lnTo>
                    <a:pt x="401311" y="193786"/>
                  </a:lnTo>
                  <a:cubicBezTo>
                    <a:pt x="401822" y="192943"/>
                    <a:pt x="402716" y="192407"/>
                    <a:pt x="403701" y="192352"/>
                  </a:cubicBezTo>
                  <a:lnTo>
                    <a:pt x="432255" y="191397"/>
                  </a:lnTo>
                  <a:lnTo>
                    <a:pt x="448025" y="168338"/>
                  </a:lnTo>
                  <a:cubicBezTo>
                    <a:pt x="448533" y="167508"/>
                    <a:pt x="449442" y="167008"/>
                    <a:pt x="450415" y="167024"/>
                  </a:cubicBezTo>
                  <a:lnTo>
                    <a:pt x="477296" y="167024"/>
                  </a:lnTo>
                  <a:lnTo>
                    <a:pt x="480642" y="159856"/>
                  </a:lnTo>
                  <a:lnTo>
                    <a:pt x="472517" y="145877"/>
                  </a:lnTo>
                  <a:cubicBezTo>
                    <a:pt x="472277" y="145263"/>
                    <a:pt x="472277" y="144580"/>
                    <a:pt x="472517" y="143966"/>
                  </a:cubicBezTo>
                  <a:lnTo>
                    <a:pt x="474309" y="129151"/>
                  </a:lnTo>
                  <a:cubicBezTo>
                    <a:pt x="474002" y="128293"/>
                    <a:pt x="474045" y="127349"/>
                    <a:pt x="474429" y="126522"/>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72" name="Полилиния: фигура 2592">
              <a:extLst>
                <a:ext uri="{FF2B5EF4-FFF2-40B4-BE49-F238E27FC236}">
                  <a16:creationId xmlns:a16="http://schemas.microsoft.com/office/drawing/2014/main" id="{7CEC1273-B09D-4600-B916-80A47874CB7C}"/>
                </a:ext>
              </a:extLst>
            </p:cNvPr>
            <p:cNvSpPr/>
            <p:nvPr/>
          </p:nvSpPr>
          <p:spPr>
            <a:xfrm>
              <a:off x="6024195" y="3156309"/>
              <a:ext cx="1075" cy="11947"/>
            </a:xfrm>
            <a:custGeom>
              <a:avLst/>
              <a:gdLst>
                <a:gd name="connsiteX0" fmla="*/ 1076 w 1075"/>
                <a:gd name="connsiteY0" fmla="*/ 0 h 11947"/>
                <a:gd name="connsiteX1" fmla="*/ 0 w 1075"/>
                <a:gd name="connsiteY1" fmla="*/ 0 h 11947"/>
              </a:gdLst>
              <a:ahLst/>
              <a:cxnLst>
                <a:cxn ang="0">
                  <a:pos x="connsiteX0" y="connsiteY0"/>
                </a:cxn>
                <a:cxn ang="0">
                  <a:pos x="connsiteX1" y="connsiteY1"/>
                </a:cxn>
              </a:cxnLst>
              <a:rect l="l" t="t" r="r" b="b"/>
              <a:pathLst>
                <a:path w="1075" h="11947">
                  <a:moveTo>
                    <a:pt x="1076"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73" name="Полилиния: фигура 2593">
              <a:extLst>
                <a:ext uri="{FF2B5EF4-FFF2-40B4-BE49-F238E27FC236}">
                  <a16:creationId xmlns:a16="http://schemas.microsoft.com/office/drawing/2014/main" id="{7753AE98-C3CF-4CB2-8826-6688176FE404}"/>
                </a:ext>
              </a:extLst>
            </p:cNvPr>
            <p:cNvSpPr/>
            <p:nvPr/>
          </p:nvSpPr>
          <p:spPr>
            <a:xfrm>
              <a:off x="6046178" y="3059177"/>
              <a:ext cx="119" cy="358"/>
            </a:xfrm>
            <a:custGeom>
              <a:avLst/>
              <a:gdLst>
                <a:gd name="connsiteX0" fmla="*/ 0 w 119"/>
                <a:gd name="connsiteY0" fmla="*/ 358 h 358"/>
                <a:gd name="connsiteX1" fmla="*/ 119 w 119"/>
                <a:gd name="connsiteY1" fmla="*/ 0 h 358"/>
                <a:gd name="connsiteX2" fmla="*/ 119 w 119"/>
                <a:gd name="connsiteY2" fmla="*/ 0 h 358"/>
                <a:gd name="connsiteX3" fmla="*/ 0 w 119"/>
                <a:gd name="connsiteY3" fmla="*/ 358 h 358"/>
              </a:gdLst>
              <a:ahLst/>
              <a:cxnLst>
                <a:cxn ang="0">
                  <a:pos x="connsiteX0" y="connsiteY0"/>
                </a:cxn>
                <a:cxn ang="0">
                  <a:pos x="connsiteX1" y="connsiteY1"/>
                </a:cxn>
                <a:cxn ang="0">
                  <a:pos x="connsiteX2" y="connsiteY2"/>
                </a:cxn>
                <a:cxn ang="0">
                  <a:pos x="connsiteX3" y="connsiteY3"/>
                </a:cxn>
              </a:cxnLst>
              <a:rect l="l" t="t" r="r" b="b"/>
              <a:pathLst>
                <a:path w="119" h="358">
                  <a:moveTo>
                    <a:pt x="0" y="358"/>
                  </a:moveTo>
                  <a:lnTo>
                    <a:pt x="119" y="0"/>
                  </a:lnTo>
                  <a:lnTo>
                    <a:pt x="119" y="0"/>
                  </a:lnTo>
                  <a:lnTo>
                    <a:pt x="0" y="3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74" name="Полилиния: фигура 2594">
              <a:extLst>
                <a:ext uri="{FF2B5EF4-FFF2-40B4-BE49-F238E27FC236}">
                  <a16:creationId xmlns:a16="http://schemas.microsoft.com/office/drawing/2014/main" id="{C5BD938F-A7C3-4CB3-99A2-1EC0E40F2417}"/>
                </a:ext>
              </a:extLst>
            </p:cNvPr>
            <p:cNvSpPr/>
            <p:nvPr/>
          </p:nvSpPr>
          <p:spPr>
            <a:xfrm>
              <a:off x="6009500" y="3153680"/>
              <a:ext cx="8243" cy="23297"/>
            </a:xfrm>
            <a:custGeom>
              <a:avLst/>
              <a:gdLst>
                <a:gd name="connsiteX0" fmla="*/ 0 w 8243"/>
                <a:gd name="connsiteY0" fmla="*/ 23297 h 23297"/>
                <a:gd name="connsiteX1" fmla="*/ 0 w 8243"/>
                <a:gd name="connsiteY1" fmla="*/ 23297 h 23297"/>
                <a:gd name="connsiteX2" fmla="*/ 8244 w 8243"/>
                <a:gd name="connsiteY2" fmla="*/ 0 h 23297"/>
                <a:gd name="connsiteX3" fmla="*/ 8244 w 8243"/>
                <a:gd name="connsiteY3" fmla="*/ 0 h 23297"/>
                <a:gd name="connsiteX4" fmla="*/ 0 w 8243"/>
                <a:gd name="connsiteY4" fmla="*/ 23297 h 23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 h="23297">
                  <a:moveTo>
                    <a:pt x="0" y="23297"/>
                  </a:moveTo>
                  <a:lnTo>
                    <a:pt x="0" y="23297"/>
                  </a:lnTo>
                  <a:lnTo>
                    <a:pt x="8244" y="0"/>
                  </a:lnTo>
                  <a:lnTo>
                    <a:pt x="8244" y="0"/>
                  </a:lnTo>
                  <a:lnTo>
                    <a:pt x="0" y="232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75" name="Полилиния: фигура 2595">
              <a:extLst>
                <a:ext uri="{FF2B5EF4-FFF2-40B4-BE49-F238E27FC236}">
                  <a16:creationId xmlns:a16="http://schemas.microsoft.com/office/drawing/2014/main" id="{E6BA0B07-D17D-4283-9F99-5C1FAA02B9E0}"/>
                </a:ext>
              </a:extLst>
            </p:cNvPr>
            <p:cNvSpPr/>
            <p:nvPr/>
          </p:nvSpPr>
          <p:spPr>
            <a:xfrm>
              <a:off x="6009500" y="3176978"/>
              <a:ext cx="17681" cy="9796"/>
            </a:xfrm>
            <a:custGeom>
              <a:avLst/>
              <a:gdLst>
                <a:gd name="connsiteX0" fmla="*/ 17682 w 17681"/>
                <a:gd name="connsiteY0" fmla="*/ 9797 h 9796"/>
                <a:gd name="connsiteX1" fmla="*/ 17682 w 17681"/>
                <a:gd name="connsiteY1" fmla="*/ 9797 h 9796"/>
                <a:gd name="connsiteX2" fmla="*/ 0 w 17681"/>
                <a:gd name="connsiteY2" fmla="*/ 0 h 9796"/>
                <a:gd name="connsiteX3" fmla="*/ 0 w 17681"/>
                <a:gd name="connsiteY3" fmla="*/ 0 h 9796"/>
                <a:gd name="connsiteX4" fmla="*/ 17682 w 17681"/>
                <a:gd name="connsiteY4" fmla="*/ 9797 h 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1" h="9796">
                  <a:moveTo>
                    <a:pt x="17682" y="9797"/>
                  </a:moveTo>
                  <a:lnTo>
                    <a:pt x="17682" y="9797"/>
                  </a:lnTo>
                  <a:lnTo>
                    <a:pt x="0" y="0"/>
                  </a:lnTo>
                  <a:lnTo>
                    <a:pt x="0" y="0"/>
                  </a:lnTo>
                  <a:lnTo>
                    <a:pt x="17682" y="97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76" name="Полилиния: фигура 2596">
              <a:extLst>
                <a:ext uri="{FF2B5EF4-FFF2-40B4-BE49-F238E27FC236}">
                  <a16:creationId xmlns:a16="http://schemas.microsoft.com/office/drawing/2014/main" id="{C5A3E2A1-2CEF-4B81-9986-F061A62FD2E5}"/>
                </a:ext>
              </a:extLst>
            </p:cNvPr>
            <p:cNvSpPr/>
            <p:nvPr/>
          </p:nvSpPr>
          <p:spPr>
            <a:xfrm>
              <a:off x="6009500" y="3176978"/>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77" name="Полилиния: фигура 2597">
              <a:extLst>
                <a:ext uri="{FF2B5EF4-FFF2-40B4-BE49-F238E27FC236}">
                  <a16:creationId xmlns:a16="http://schemas.microsoft.com/office/drawing/2014/main" id="{C0C0D360-8FBF-4D52-ADBA-76C04B1268B6}"/>
                </a:ext>
              </a:extLst>
            </p:cNvPr>
            <p:cNvSpPr/>
            <p:nvPr/>
          </p:nvSpPr>
          <p:spPr>
            <a:xfrm>
              <a:off x="6213919" y="3216404"/>
              <a:ext cx="12783" cy="32735"/>
            </a:xfrm>
            <a:custGeom>
              <a:avLst/>
              <a:gdLst>
                <a:gd name="connsiteX0" fmla="*/ 12784 w 12783"/>
                <a:gd name="connsiteY0" fmla="*/ 32736 h 32735"/>
                <a:gd name="connsiteX1" fmla="*/ 12784 w 12783"/>
                <a:gd name="connsiteY1" fmla="*/ 32736 h 32735"/>
                <a:gd name="connsiteX2" fmla="*/ 0 w 12783"/>
                <a:gd name="connsiteY2" fmla="*/ 0 h 32735"/>
                <a:gd name="connsiteX3" fmla="*/ 12784 w 12783"/>
                <a:gd name="connsiteY3" fmla="*/ 32736 h 32735"/>
              </a:gdLst>
              <a:ahLst/>
              <a:cxnLst>
                <a:cxn ang="0">
                  <a:pos x="connsiteX0" y="connsiteY0"/>
                </a:cxn>
                <a:cxn ang="0">
                  <a:pos x="connsiteX1" y="connsiteY1"/>
                </a:cxn>
                <a:cxn ang="0">
                  <a:pos x="connsiteX2" y="connsiteY2"/>
                </a:cxn>
                <a:cxn ang="0">
                  <a:pos x="connsiteX3" y="connsiteY3"/>
                </a:cxn>
              </a:cxnLst>
              <a:rect l="l" t="t" r="r" b="b"/>
              <a:pathLst>
                <a:path w="12783" h="32735">
                  <a:moveTo>
                    <a:pt x="12784" y="32736"/>
                  </a:moveTo>
                  <a:lnTo>
                    <a:pt x="12784" y="32736"/>
                  </a:lnTo>
                  <a:lnTo>
                    <a:pt x="0" y="0"/>
                  </a:lnTo>
                  <a:lnTo>
                    <a:pt x="12784" y="327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78" name="Полилиния: фигура 2598">
              <a:extLst>
                <a:ext uri="{FF2B5EF4-FFF2-40B4-BE49-F238E27FC236}">
                  <a16:creationId xmlns:a16="http://schemas.microsoft.com/office/drawing/2014/main" id="{60F490A9-0778-4BEC-8B15-FB7AE9E2573A}"/>
                </a:ext>
              </a:extLst>
            </p:cNvPr>
            <p:cNvSpPr/>
            <p:nvPr/>
          </p:nvSpPr>
          <p:spPr>
            <a:xfrm>
              <a:off x="6127420" y="3167898"/>
              <a:ext cx="10513" cy="10991"/>
            </a:xfrm>
            <a:custGeom>
              <a:avLst/>
              <a:gdLst>
                <a:gd name="connsiteX0" fmla="*/ 0 w 10513"/>
                <a:gd name="connsiteY0" fmla="*/ 10992 h 10991"/>
                <a:gd name="connsiteX1" fmla="*/ 10514 w 10513"/>
                <a:gd name="connsiteY1" fmla="*/ 0 h 10991"/>
                <a:gd name="connsiteX2" fmla="*/ 0 w 10513"/>
                <a:gd name="connsiteY2" fmla="*/ 10992 h 10991"/>
                <a:gd name="connsiteX3" fmla="*/ 0 w 10513"/>
                <a:gd name="connsiteY3" fmla="*/ 10992 h 10991"/>
              </a:gdLst>
              <a:ahLst/>
              <a:cxnLst>
                <a:cxn ang="0">
                  <a:pos x="connsiteX0" y="connsiteY0"/>
                </a:cxn>
                <a:cxn ang="0">
                  <a:pos x="connsiteX1" y="connsiteY1"/>
                </a:cxn>
                <a:cxn ang="0">
                  <a:pos x="connsiteX2" y="connsiteY2"/>
                </a:cxn>
                <a:cxn ang="0">
                  <a:pos x="connsiteX3" y="connsiteY3"/>
                </a:cxn>
              </a:cxnLst>
              <a:rect l="l" t="t" r="r" b="b"/>
              <a:pathLst>
                <a:path w="10513" h="10991">
                  <a:moveTo>
                    <a:pt x="0" y="10992"/>
                  </a:moveTo>
                  <a:lnTo>
                    <a:pt x="10514" y="0"/>
                  </a:lnTo>
                  <a:lnTo>
                    <a:pt x="0" y="10992"/>
                  </a:lnTo>
                  <a:lnTo>
                    <a:pt x="0" y="10992"/>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79" name="Полилиния: фигура 2599">
              <a:extLst>
                <a:ext uri="{FF2B5EF4-FFF2-40B4-BE49-F238E27FC236}">
                  <a16:creationId xmlns:a16="http://schemas.microsoft.com/office/drawing/2014/main" id="{41B0951A-3844-44DB-B35B-F859380AB9F6}"/>
                </a:ext>
              </a:extLst>
            </p:cNvPr>
            <p:cNvSpPr/>
            <p:nvPr/>
          </p:nvSpPr>
          <p:spPr>
            <a:xfrm>
              <a:off x="5940683" y="2904220"/>
              <a:ext cx="83511" cy="35005"/>
            </a:xfrm>
            <a:custGeom>
              <a:avLst/>
              <a:gdLst>
                <a:gd name="connsiteX0" fmla="*/ 83512 w 83511"/>
                <a:gd name="connsiteY0" fmla="*/ 8602 h 35005"/>
                <a:gd name="connsiteX1" fmla="*/ 62604 w 83511"/>
                <a:gd name="connsiteY1" fmla="*/ 8602 h 35005"/>
                <a:gd name="connsiteX2" fmla="*/ 61290 w 83511"/>
                <a:gd name="connsiteY2" fmla="*/ 8602 h 35005"/>
                <a:gd name="connsiteX3" fmla="*/ 42891 w 83511"/>
                <a:gd name="connsiteY3" fmla="*/ 0 h 35005"/>
                <a:gd name="connsiteX4" fmla="*/ 43608 w 83511"/>
                <a:gd name="connsiteY4" fmla="*/ 5615 h 35005"/>
                <a:gd name="connsiteX5" fmla="*/ 42891 w 83511"/>
                <a:gd name="connsiteY5" fmla="*/ 8005 h 35005"/>
                <a:gd name="connsiteX6" fmla="*/ 40621 w 83511"/>
                <a:gd name="connsiteY6" fmla="*/ 8961 h 35005"/>
                <a:gd name="connsiteX7" fmla="*/ 7527 w 83511"/>
                <a:gd name="connsiteY7" fmla="*/ 8961 h 35005"/>
                <a:gd name="connsiteX8" fmla="*/ 0 w 83511"/>
                <a:gd name="connsiteY8" fmla="*/ 23895 h 35005"/>
                <a:gd name="connsiteX9" fmla="*/ 35245 w 83511"/>
                <a:gd name="connsiteY9" fmla="*/ 35006 h 35005"/>
                <a:gd name="connsiteX10" fmla="*/ 72998 w 83511"/>
                <a:gd name="connsiteY10" fmla="*/ 32855 h 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11" h="35005">
                  <a:moveTo>
                    <a:pt x="83512" y="8602"/>
                  </a:moveTo>
                  <a:lnTo>
                    <a:pt x="62604" y="8602"/>
                  </a:lnTo>
                  <a:cubicBezTo>
                    <a:pt x="62172" y="8708"/>
                    <a:pt x="61721" y="8708"/>
                    <a:pt x="61290" y="8602"/>
                  </a:cubicBezTo>
                  <a:lnTo>
                    <a:pt x="42891" y="0"/>
                  </a:lnTo>
                  <a:lnTo>
                    <a:pt x="43608" y="5615"/>
                  </a:lnTo>
                  <a:cubicBezTo>
                    <a:pt x="43729" y="6478"/>
                    <a:pt x="43467" y="7351"/>
                    <a:pt x="42891" y="8005"/>
                  </a:cubicBezTo>
                  <a:cubicBezTo>
                    <a:pt x="42290" y="8611"/>
                    <a:pt x="41474" y="8955"/>
                    <a:pt x="40621" y="8961"/>
                  </a:cubicBezTo>
                  <a:lnTo>
                    <a:pt x="7527" y="8961"/>
                  </a:lnTo>
                  <a:lnTo>
                    <a:pt x="0" y="23895"/>
                  </a:lnTo>
                  <a:lnTo>
                    <a:pt x="35245" y="35006"/>
                  </a:lnTo>
                  <a:lnTo>
                    <a:pt x="72998" y="3285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80" name="Полилиния: фигура 2600">
              <a:extLst>
                <a:ext uri="{FF2B5EF4-FFF2-40B4-BE49-F238E27FC236}">
                  <a16:creationId xmlns:a16="http://schemas.microsoft.com/office/drawing/2014/main" id="{0ACB9E51-64F8-4EB4-88DF-22DEB311357E}"/>
                </a:ext>
              </a:extLst>
            </p:cNvPr>
            <p:cNvSpPr/>
            <p:nvPr/>
          </p:nvSpPr>
          <p:spPr>
            <a:xfrm>
              <a:off x="5975928" y="2936716"/>
              <a:ext cx="37753" cy="2150"/>
            </a:xfrm>
            <a:custGeom>
              <a:avLst/>
              <a:gdLst>
                <a:gd name="connsiteX0" fmla="*/ 0 w 37753"/>
                <a:gd name="connsiteY0" fmla="*/ 2151 h 2150"/>
                <a:gd name="connsiteX1" fmla="*/ 37754 w 37753"/>
                <a:gd name="connsiteY1" fmla="*/ 0 h 2150"/>
                <a:gd name="connsiteX2" fmla="*/ 37754 w 37753"/>
                <a:gd name="connsiteY2" fmla="*/ 0 h 2150"/>
                <a:gd name="connsiteX3" fmla="*/ 0 w 37753"/>
                <a:gd name="connsiteY3" fmla="*/ 2151 h 2150"/>
              </a:gdLst>
              <a:ahLst/>
              <a:cxnLst>
                <a:cxn ang="0">
                  <a:pos x="connsiteX0" y="connsiteY0"/>
                </a:cxn>
                <a:cxn ang="0">
                  <a:pos x="connsiteX1" y="connsiteY1"/>
                </a:cxn>
                <a:cxn ang="0">
                  <a:pos x="connsiteX2" y="connsiteY2"/>
                </a:cxn>
                <a:cxn ang="0">
                  <a:pos x="connsiteX3" y="connsiteY3"/>
                </a:cxn>
              </a:cxnLst>
              <a:rect l="l" t="t" r="r" b="b"/>
              <a:pathLst>
                <a:path w="37753" h="2150">
                  <a:moveTo>
                    <a:pt x="0" y="2151"/>
                  </a:moveTo>
                  <a:lnTo>
                    <a:pt x="37754" y="0"/>
                  </a:lnTo>
                  <a:lnTo>
                    <a:pt x="37754" y="0"/>
                  </a:lnTo>
                  <a:lnTo>
                    <a:pt x="0" y="21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81" name="Полилиния: фигура 2601">
              <a:extLst>
                <a:ext uri="{FF2B5EF4-FFF2-40B4-BE49-F238E27FC236}">
                  <a16:creationId xmlns:a16="http://schemas.microsoft.com/office/drawing/2014/main" id="{54D0BE4A-F9A6-41A3-9141-99CCD7FF6466}"/>
                </a:ext>
              </a:extLst>
            </p:cNvPr>
            <p:cNvSpPr/>
            <p:nvPr/>
          </p:nvSpPr>
          <p:spPr>
            <a:xfrm>
              <a:off x="5979034" y="2858222"/>
              <a:ext cx="149222" cy="97251"/>
            </a:xfrm>
            <a:custGeom>
              <a:avLst/>
              <a:gdLst>
                <a:gd name="connsiteX0" fmla="*/ 51732 w 149222"/>
                <a:gd name="connsiteY0" fmla="*/ 77419 h 97251"/>
                <a:gd name="connsiteX1" fmla="*/ 54122 w 149222"/>
                <a:gd name="connsiteY1" fmla="*/ 78375 h 97251"/>
                <a:gd name="connsiteX2" fmla="*/ 67742 w 149222"/>
                <a:gd name="connsiteY2" fmla="*/ 92592 h 97251"/>
                <a:gd name="connsiteX3" fmla="*/ 68578 w 149222"/>
                <a:gd name="connsiteY3" fmla="*/ 94742 h 97251"/>
                <a:gd name="connsiteX4" fmla="*/ 68578 w 149222"/>
                <a:gd name="connsiteY4" fmla="*/ 96654 h 97251"/>
                <a:gd name="connsiteX5" fmla="*/ 92473 w 149222"/>
                <a:gd name="connsiteY5" fmla="*/ 97251 h 97251"/>
                <a:gd name="connsiteX6" fmla="*/ 105854 w 149222"/>
                <a:gd name="connsiteY6" fmla="*/ 82317 h 97251"/>
                <a:gd name="connsiteX7" fmla="*/ 108363 w 149222"/>
                <a:gd name="connsiteY7" fmla="*/ 81361 h 97251"/>
                <a:gd name="connsiteX8" fmla="*/ 110633 w 149222"/>
                <a:gd name="connsiteY8" fmla="*/ 82795 h 97251"/>
                <a:gd name="connsiteX9" fmla="*/ 116726 w 149222"/>
                <a:gd name="connsiteY9" fmla="*/ 93906 h 97251"/>
                <a:gd name="connsiteX10" fmla="*/ 125208 w 149222"/>
                <a:gd name="connsiteY10" fmla="*/ 93906 h 97251"/>
                <a:gd name="connsiteX11" fmla="*/ 125208 w 149222"/>
                <a:gd name="connsiteY11" fmla="*/ 61051 h 97251"/>
                <a:gd name="connsiteX12" fmla="*/ 128195 w 149222"/>
                <a:gd name="connsiteY12" fmla="*/ 58064 h 97251"/>
                <a:gd name="connsiteX13" fmla="*/ 144324 w 149222"/>
                <a:gd name="connsiteY13" fmla="*/ 58064 h 97251"/>
                <a:gd name="connsiteX14" fmla="*/ 149223 w 149222"/>
                <a:gd name="connsiteY14" fmla="*/ 50896 h 97251"/>
                <a:gd name="connsiteX15" fmla="*/ 141218 w 149222"/>
                <a:gd name="connsiteY15" fmla="*/ 46475 h 97251"/>
                <a:gd name="connsiteX16" fmla="*/ 139904 w 149222"/>
                <a:gd name="connsiteY16" fmla="*/ 42772 h 97251"/>
                <a:gd name="connsiteX17" fmla="*/ 143249 w 149222"/>
                <a:gd name="connsiteY17" fmla="*/ 34408 h 97251"/>
                <a:gd name="connsiteX18" fmla="*/ 125686 w 149222"/>
                <a:gd name="connsiteY18" fmla="*/ 13262 h 97251"/>
                <a:gd name="connsiteX19" fmla="*/ 107287 w 149222"/>
                <a:gd name="connsiteY19" fmla="*/ 10275 h 97251"/>
                <a:gd name="connsiteX20" fmla="*/ 105495 w 149222"/>
                <a:gd name="connsiteY20" fmla="*/ 9200 h 97251"/>
                <a:gd name="connsiteX21" fmla="*/ 98446 w 149222"/>
                <a:gd name="connsiteY21" fmla="*/ 0 h 97251"/>
                <a:gd name="connsiteX22" fmla="*/ 89605 w 149222"/>
                <a:gd name="connsiteY22" fmla="*/ 9438 h 97251"/>
                <a:gd name="connsiteX23" fmla="*/ 86738 w 149222"/>
                <a:gd name="connsiteY23" fmla="*/ 10275 h 97251"/>
                <a:gd name="connsiteX24" fmla="*/ 62843 w 149222"/>
                <a:gd name="connsiteY24" fmla="*/ 5018 h 97251"/>
                <a:gd name="connsiteX25" fmla="*/ 53285 w 149222"/>
                <a:gd name="connsiteY25" fmla="*/ 12425 h 97251"/>
                <a:gd name="connsiteX26" fmla="*/ 50299 w 149222"/>
                <a:gd name="connsiteY26" fmla="*/ 12425 h 97251"/>
                <a:gd name="connsiteX27" fmla="*/ 23895 w 149222"/>
                <a:gd name="connsiteY27" fmla="*/ 1434 h 97251"/>
                <a:gd name="connsiteX28" fmla="*/ 0 w 149222"/>
                <a:gd name="connsiteY28" fmla="*/ 14934 h 97251"/>
                <a:gd name="connsiteX29" fmla="*/ 3106 w 149222"/>
                <a:gd name="connsiteY29" fmla="*/ 38829 h 97251"/>
                <a:gd name="connsiteX30" fmla="*/ 24373 w 149222"/>
                <a:gd name="connsiteY30" fmla="*/ 48865 h 97251"/>
                <a:gd name="connsiteX31" fmla="*/ 49223 w 149222"/>
                <a:gd name="connsiteY31" fmla="*/ 48865 h 97251"/>
                <a:gd name="connsiteX32" fmla="*/ 51732 w 149222"/>
                <a:gd name="connsiteY32" fmla="*/ 50179 h 97251"/>
                <a:gd name="connsiteX33" fmla="*/ 51732 w 149222"/>
                <a:gd name="connsiteY33" fmla="*/ 53046 h 97251"/>
                <a:gd name="connsiteX34" fmla="*/ 40621 w 149222"/>
                <a:gd name="connsiteY34" fmla="*/ 78375 h 9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9222" h="97251">
                  <a:moveTo>
                    <a:pt x="51732" y="77419"/>
                  </a:moveTo>
                  <a:cubicBezTo>
                    <a:pt x="52615" y="77452"/>
                    <a:pt x="53460" y="77789"/>
                    <a:pt x="54122" y="78375"/>
                  </a:cubicBezTo>
                  <a:lnTo>
                    <a:pt x="67742" y="92592"/>
                  </a:lnTo>
                  <a:cubicBezTo>
                    <a:pt x="68309" y="93160"/>
                    <a:pt x="68613" y="93940"/>
                    <a:pt x="68578" y="94742"/>
                  </a:cubicBezTo>
                  <a:lnTo>
                    <a:pt x="68578" y="96654"/>
                  </a:lnTo>
                  <a:lnTo>
                    <a:pt x="92473" y="97251"/>
                  </a:lnTo>
                  <a:lnTo>
                    <a:pt x="105854" y="82317"/>
                  </a:lnTo>
                  <a:cubicBezTo>
                    <a:pt x="106467" y="81584"/>
                    <a:pt x="107417" y="81222"/>
                    <a:pt x="108363" y="81361"/>
                  </a:cubicBezTo>
                  <a:cubicBezTo>
                    <a:pt x="109304" y="81453"/>
                    <a:pt x="110145" y="81985"/>
                    <a:pt x="110633" y="82795"/>
                  </a:cubicBezTo>
                  <a:lnTo>
                    <a:pt x="116726" y="93906"/>
                  </a:lnTo>
                  <a:lnTo>
                    <a:pt x="125208" y="93906"/>
                  </a:lnTo>
                  <a:lnTo>
                    <a:pt x="125208" y="61051"/>
                  </a:lnTo>
                  <a:cubicBezTo>
                    <a:pt x="125208" y="59401"/>
                    <a:pt x="126546" y="58064"/>
                    <a:pt x="128195" y="58064"/>
                  </a:cubicBezTo>
                  <a:lnTo>
                    <a:pt x="144324" y="58064"/>
                  </a:lnTo>
                  <a:lnTo>
                    <a:pt x="149223" y="50896"/>
                  </a:lnTo>
                  <a:lnTo>
                    <a:pt x="141218" y="46475"/>
                  </a:lnTo>
                  <a:cubicBezTo>
                    <a:pt x="139869" y="45782"/>
                    <a:pt x="139294" y="44159"/>
                    <a:pt x="139904" y="42772"/>
                  </a:cubicBezTo>
                  <a:lnTo>
                    <a:pt x="143249" y="34408"/>
                  </a:lnTo>
                  <a:lnTo>
                    <a:pt x="125686" y="13262"/>
                  </a:lnTo>
                  <a:lnTo>
                    <a:pt x="107287" y="10275"/>
                  </a:lnTo>
                  <a:cubicBezTo>
                    <a:pt x="106576" y="10154"/>
                    <a:pt x="105936" y="9771"/>
                    <a:pt x="105495" y="9200"/>
                  </a:cubicBezTo>
                  <a:lnTo>
                    <a:pt x="98446" y="0"/>
                  </a:lnTo>
                  <a:lnTo>
                    <a:pt x="89605" y="9438"/>
                  </a:lnTo>
                  <a:cubicBezTo>
                    <a:pt x="88855" y="10189"/>
                    <a:pt x="87774" y="10504"/>
                    <a:pt x="86738" y="10275"/>
                  </a:cubicBezTo>
                  <a:lnTo>
                    <a:pt x="62843" y="5018"/>
                  </a:lnTo>
                  <a:lnTo>
                    <a:pt x="53285" y="12425"/>
                  </a:lnTo>
                  <a:cubicBezTo>
                    <a:pt x="52345" y="12894"/>
                    <a:pt x="51239" y="12894"/>
                    <a:pt x="50299" y="12425"/>
                  </a:cubicBezTo>
                  <a:lnTo>
                    <a:pt x="23895" y="1434"/>
                  </a:lnTo>
                  <a:lnTo>
                    <a:pt x="0" y="14934"/>
                  </a:lnTo>
                  <a:lnTo>
                    <a:pt x="3106" y="38829"/>
                  </a:lnTo>
                  <a:lnTo>
                    <a:pt x="24373" y="48865"/>
                  </a:lnTo>
                  <a:lnTo>
                    <a:pt x="49223" y="48865"/>
                  </a:lnTo>
                  <a:cubicBezTo>
                    <a:pt x="50222" y="48874"/>
                    <a:pt x="51156" y="49363"/>
                    <a:pt x="51732" y="50179"/>
                  </a:cubicBezTo>
                  <a:cubicBezTo>
                    <a:pt x="52146" y="51090"/>
                    <a:pt x="52146" y="52135"/>
                    <a:pt x="51732" y="53046"/>
                  </a:cubicBezTo>
                  <a:lnTo>
                    <a:pt x="40621" y="7837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82" name="Полилиния: фигура 2602">
              <a:extLst>
                <a:ext uri="{FF2B5EF4-FFF2-40B4-BE49-F238E27FC236}">
                  <a16:creationId xmlns:a16="http://schemas.microsoft.com/office/drawing/2014/main" id="{5CE418B7-52FF-441F-9C16-402CD829AEFC}"/>
                </a:ext>
              </a:extLst>
            </p:cNvPr>
            <p:cNvSpPr/>
            <p:nvPr/>
          </p:nvSpPr>
          <p:spPr>
            <a:xfrm>
              <a:off x="6020372" y="2935641"/>
              <a:ext cx="10394" cy="716"/>
            </a:xfrm>
            <a:custGeom>
              <a:avLst/>
              <a:gdLst>
                <a:gd name="connsiteX0" fmla="*/ 0 w 10394"/>
                <a:gd name="connsiteY0" fmla="*/ 717 h 716"/>
                <a:gd name="connsiteX1" fmla="*/ 0 w 10394"/>
                <a:gd name="connsiteY1" fmla="*/ 717 h 716"/>
                <a:gd name="connsiteX2" fmla="*/ 10394 w 10394"/>
                <a:gd name="connsiteY2" fmla="*/ 0 h 716"/>
                <a:gd name="connsiteX3" fmla="*/ 0 w 10394"/>
                <a:gd name="connsiteY3" fmla="*/ 717 h 716"/>
              </a:gdLst>
              <a:ahLst/>
              <a:cxnLst>
                <a:cxn ang="0">
                  <a:pos x="connsiteX0" y="connsiteY0"/>
                </a:cxn>
                <a:cxn ang="0">
                  <a:pos x="connsiteX1" y="connsiteY1"/>
                </a:cxn>
                <a:cxn ang="0">
                  <a:pos x="connsiteX2" y="connsiteY2"/>
                </a:cxn>
                <a:cxn ang="0">
                  <a:pos x="connsiteX3" y="connsiteY3"/>
                </a:cxn>
              </a:cxnLst>
              <a:rect l="l" t="t" r="r" b="b"/>
              <a:pathLst>
                <a:path w="10394" h="716">
                  <a:moveTo>
                    <a:pt x="0" y="717"/>
                  </a:moveTo>
                  <a:lnTo>
                    <a:pt x="0" y="717"/>
                  </a:lnTo>
                  <a:lnTo>
                    <a:pt x="10394" y="0"/>
                  </a:lnTo>
                  <a:lnTo>
                    <a:pt x="0" y="7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83" name="Полилиния: фигура 2603">
              <a:extLst>
                <a:ext uri="{FF2B5EF4-FFF2-40B4-BE49-F238E27FC236}">
                  <a16:creationId xmlns:a16="http://schemas.microsoft.com/office/drawing/2014/main" id="{D554C107-CD6C-44C9-B795-24A5E1D84020}"/>
                </a:ext>
              </a:extLst>
            </p:cNvPr>
            <p:cNvSpPr/>
            <p:nvPr/>
          </p:nvSpPr>
          <p:spPr>
            <a:xfrm>
              <a:off x="6030766" y="2935641"/>
              <a:ext cx="2389" cy="955"/>
            </a:xfrm>
            <a:custGeom>
              <a:avLst/>
              <a:gdLst>
                <a:gd name="connsiteX0" fmla="*/ 0 w 2389"/>
                <a:gd name="connsiteY0" fmla="*/ 0 h 955"/>
                <a:gd name="connsiteX1" fmla="*/ 2390 w 2389"/>
                <a:gd name="connsiteY1" fmla="*/ 956 h 955"/>
                <a:gd name="connsiteX2" fmla="*/ 0 w 2389"/>
                <a:gd name="connsiteY2" fmla="*/ 0 h 955"/>
              </a:gdLst>
              <a:ahLst/>
              <a:cxnLst>
                <a:cxn ang="0">
                  <a:pos x="connsiteX0" y="connsiteY0"/>
                </a:cxn>
                <a:cxn ang="0">
                  <a:pos x="connsiteX1" y="connsiteY1"/>
                </a:cxn>
                <a:cxn ang="0">
                  <a:pos x="connsiteX2" y="connsiteY2"/>
                </a:cxn>
              </a:cxnLst>
              <a:rect l="l" t="t" r="r" b="b"/>
              <a:pathLst>
                <a:path w="2389" h="955">
                  <a:moveTo>
                    <a:pt x="0" y="0"/>
                  </a:moveTo>
                  <a:cubicBezTo>
                    <a:pt x="887" y="12"/>
                    <a:pt x="1739" y="352"/>
                    <a:pt x="2390" y="956"/>
                  </a:cubicBezTo>
                  <a:cubicBezTo>
                    <a:pt x="1727" y="371"/>
                    <a:pt x="883" y="33"/>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84" name="Полилиния: фигура 2604">
              <a:extLst>
                <a:ext uri="{FF2B5EF4-FFF2-40B4-BE49-F238E27FC236}">
                  <a16:creationId xmlns:a16="http://schemas.microsoft.com/office/drawing/2014/main" id="{DFC8142E-5846-4FEA-A4F1-A8720CFE2960}"/>
                </a:ext>
              </a:extLst>
            </p:cNvPr>
            <p:cNvSpPr/>
            <p:nvPr/>
          </p:nvSpPr>
          <p:spPr>
            <a:xfrm>
              <a:off x="6020372" y="2911030"/>
              <a:ext cx="11110" cy="25328"/>
            </a:xfrm>
            <a:custGeom>
              <a:avLst/>
              <a:gdLst>
                <a:gd name="connsiteX0" fmla="*/ 11111 w 11110"/>
                <a:gd name="connsiteY0" fmla="*/ 0 h 25328"/>
                <a:gd name="connsiteX1" fmla="*/ 0 w 11110"/>
                <a:gd name="connsiteY1" fmla="*/ 25328 h 25328"/>
                <a:gd name="connsiteX2" fmla="*/ 0 w 11110"/>
                <a:gd name="connsiteY2" fmla="*/ 25328 h 25328"/>
                <a:gd name="connsiteX3" fmla="*/ 11111 w 11110"/>
                <a:gd name="connsiteY3" fmla="*/ 0 h 25328"/>
              </a:gdLst>
              <a:ahLst/>
              <a:cxnLst>
                <a:cxn ang="0">
                  <a:pos x="connsiteX0" y="connsiteY0"/>
                </a:cxn>
                <a:cxn ang="0">
                  <a:pos x="connsiteX1" y="connsiteY1"/>
                </a:cxn>
                <a:cxn ang="0">
                  <a:pos x="connsiteX2" y="connsiteY2"/>
                </a:cxn>
                <a:cxn ang="0">
                  <a:pos x="connsiteX3" y="connsiteY3"/>
                </a:cxn>
              </a:cxnLst>
              <a:rect l="l" t="t" r="r" b="b"/>
              <a:pathLst>
                <a:path w="11110" h="25328">
                  <a:moveTo>
                    <a:pt x="11111" y="0"/>
                  </a:moveTo>
                  <a:lnTo>
                    <a:pt x="0" y="25328"/>
                  </a:lnTo>
                  <a:lnTo>
                    <a:pt x="0" y="25328"/>
                  </a:lnTo>
                  <a:lnTo>
                    <a:pt x="1111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85" name="Полилиния: фигура 2605">
              <a:extLst>
                <a:ext uri="{FF2B5EF4-FFF2-40B4-BE49-F238E27FC236}">
                  <a16:creationId xmlns:a16="http://schemas.microsoft.com/office/drawing/2014/main" id="{042EA40C-24C2-4FD5-86F5-3B6502C6D184}"/>
                </a:ext>
              </a:extLst>
            </p:cNvPr>
            <p:cNvSpPr/>
            <p:nvPr/>
          </p:nvSpPr>
          <p:spPr>
            <a:xfrm>
              <a:off x="6034231" y="2868617"/>
              <a:ext cx="255911" cy="198684"/>
            </a:xfrm>
            <a:custGeom>
              <a:avLst/>
              <a:gdLst>
                <a:gd name="connsiteX0" fmla="*/ 118876 w 255911"/>
                <a:gd name="connsiteY0" fmla="*/ 17085 h 198684"/>
                <a:gd name="connsiteX1" fmla="*/ 114814 w 255911"/>
                <a:gd name="connsiteY1" fmla="*/ 18160 h 198684"/>
                <a:gd name="connsiteX2" fmla="*/ 102030 w 255911"/>
                <a:gd name="connsiteY2" fmla="*/ 10872 h 198684"/>
                <a:gd name="connsiteX3" fmla="*/ 94742 w 255911"/>
                <a:gd name="connsiteY3" fmla="*/ 24731 h 198684"/>
                <a:gd name="connsiteX4" fmla="*/ 91756 w 255911"/>
                <a:gd name="connsiteY4" fmla="*/ 32138 h 198684"/>
                <a:gd name="connsiteX5" fmla="*/ 100477 w 255911"/>
                <a:gd name="connsiteY5" fmla="*/ 36798 h 198684"/>
                <a:gd name="connsiteX6" fmla="*/ 101910 w 255911"/>
                <a:gd name="connsiteY6" fmla="*/ 38829 h 198684"/>
                <a:gd name="connsiteX7" fmla="*/ 101910 w 255911"/>
                <a:gd name="connsiteY7" fmla="*/ 41218 h 198684"/>
                <a:gd name="connsiteX8" fmla="*/ 94145 w 255911"/>
                <a:gd name="connsiteY8" fmla="*/ 52329 h 198684"/>
                <a:gd name="connsiteX9" fmla="*/ 91755 w 255911"/>
                <a:gd name="connsiteY9" fmla="*/ 53644 h 198684"/>
                <a:gd name="connsiteX10" fmla="*/ 76582 w 255911"/>
                <a:gd name="connsiteY10" fmla="*/ 53644 h 198684"/>
                <a:gd name="connsiteX11" fmla="*/ 76582 w 255911"/>
                <a:gd name="connsiteY11" fmla="*/ 86499 h 198684"/>
                <a:gd name="connsiteX12" fmla="*/ 73595 w 255911"/>
                <a:gd name="connsiteY12" fmla="*/ 89486 h 198684"/>
                <a:gd name="connsiteX13" fmla="*/ 60454 w 255911"/>
                <a:gd name="connsiteY13" fmla="*/ 89486 h 198684"/>
                <a:gd name="connsiteX14" fmla="*/ 57825 w 255911"/>
                <a:gd name="connsiteY14" fmla="*/ 87932 h 198684"/>
                <a:gd name="connsiteX15" fmla="*/ 52927 w 255911"/>
                <a:gd name="connsiteY15" fmla="*/ 78972 h 198684"/>
                <a:gd name="connsiteX16" fmla="*/ 40979 w 255911"/>
                <a:gd name="connsiteY16" fmla="*/ 91875 h 198684"/>
                <a:gd name="connsiteX17" fmla="*/ 38709 w 255911"/>
                <a:gd name="connsiteY17" fmla="*/ 92831 h 198684"/>
                <a:gd name="connsiteX18" fmla="*/ 38709 w 255911"/>
                <a:gd name="connsiteY18" fmla="*/ 92831 h 198684"/>
                <a:gd name="connsiteX19" fmla="*/ 13261 w 255911"/>
                <a:gd name="connsiteY19" fmla="*/ 92234 h 198684"/>
                <a:gd name="connsiteX20" fmla="*/ 13261 w 255911"/>
                <a:gd name="connsiteY20" fmla="*/ 104181 h 198684"/>
                <a:gd name="connsiteX21" fmla="*/ 22341 w 255911"/>
                <a:gd name="connsiteY21" fmla="*/ 118996 h 198684"/>
                <a:gd name="connsiteX22" fmla="*/ 22341 w 255911"/>
                <a:gd name="connsiteY22" fmla="*/ 120549 h 198684"/>
                <a:gd name="connsiteX23" fmla="*/ 22341 w 255911"/>
                <a:gd name="connsiteY23" fmla="*/ 138111 h 198684"/>
                <a:gd name="connsiteX24" fmla="*/ 20310 w 255911"/>
                <a:gd name="connsiteY24" fmla="*/ 140979 h 198684"/>
                <a:gd name="connsiteX25" fmla="*/ 3226 w 255911"/>
                <a:gd name="connsiteY25" fmla="*/ 146713 h 198684"/>
                <a:gd name="connsiteX26" fmla="*/ 0 w 255911"/>
                <a:gd name="connsiteY26" fmla="*/ 157586 h 198684"/>
                <a:gd name="connsiteX27" fmla="*/ 11947 w 255911"/>
                <a:gd name="connsiteY27" fmla="*/ 161528 h 198684"/>
                <a:gd name="connsiteX28" fmla="*/ 13979 w 255911"/>
                <a:gd name="connsiteY28" fmla="*/ 164634 h 198684"/>
                <a:gd name="connsiteX29" fmla="*/ 11947 w 255911"/>
                <a:gd name="connsiteY29" fmla="*/ 183989 h 198684"/>
                <a:gd name="connsiteX30" fmla="*/ 23895 w 255911"/>
                <a:gd name="connsiteY30" fmla="*/ 181839 h 198684"/>
                <a:gd name="connsiteX31" fmla="*/ 27359 w 255911"/>
                <a:gd name="connsiteY31" fmla="*/ 167502 h 198684"/>
                <a:gd name="connsiteX32" fmla="*/ 30346 w 255911"/>
                <a:gd name="connsiteY32" fmla="*/ 165232 h 198684"/>
                <a:gd name="connsiteX33" fmla="*/ 30346 w 255911"/>
                <a:gd name="connsiteY33" fmla="*/ 165232 h 198684"/>
                <a:gd name="connsiteX34" fmla="*/ 77419 w 255911"/>
                <a:gd name="connsiteY34" fmla="*/ 166427 h 198684"/>
                <a:gd name="connsiteX35" fmla="*/ 111707 w 255911"/>
                <a:gd name="connsiteY35" fmla="*/ 172400 h 198684"/>
                <a:gd name="connsiteX36" fmla="*/ 113499 w 255911"/>
                <a:gd name="connsiteY36" fmla="*/ 173475 h 198684"/>
                <a:gd name="connsiteX37" fmla="*/ 126522 w 255911"/>
                <a:gd name="connsiteY37" fmla="*/ 189963 h 198684"/>
                <a:gd name="connsiteX38" fmla="*/ 137514 w 255911"/>
                <a:gd name="connsiteY38" fmla="*/ 179210 h 198684"/>
                <a:gd name="connsiteX39" fmla="*/ 141576 w 255911"/>
                <a:gd name="connsiteY39" fmla="*/ 179210 h 198684"/>
                <a:gd name="connsiteX40" fmla="*/ 154121 w 255911"/>
                <a:gd name="connsiteY40" fmla="*/ 190082 h 198684"/>
                <a:gd name="connsiteX41" fmla="*/ 159975 w 255911"/>
                <a:gd name="connsiteY41" fmla="*/ 180047 h 198684"/>
                <a:gd name="connsiteX42" fmla="*/ 161289 w 255911"/>
                <a:gd name="connsiteY42" fmla="*/ 178852 h 198684"/>
                <a:gd name="connsiteX43" fmla="*/ 163320 w 255911"/>
                <a:gd name="connsiteY43" fmla="*/ 178852 h 198684"/>
                <a:gd name="connsiteX44" fmla="*/ 183511 w 255911"/>
                <a:gd name="connsiteY44" fmla="*/ 184467 h 198684"/>
                <a:gd name="connsiteX45" fmla="*/ 185184 w 255911"/>
                <a:gd name="connsiteY45" fmla="*/ 185542 h 198684"/>
                <a:gd name="connsiteX46" fmla="*/ 194264 w 255911"/>
                <a:gd name="connsiteY46" fmla="*/ 198684 h 198684"/>
                <a:gd name="connsiteX47" fmla="*/ 203463 w 255911"/>
                <a:gd name="connsiteY47" fmla="*/ 192472 h 198684"/>
                <a:gd name="connsiteX48" fmla="*/ 199759 w 255911"/>
                <a:gd name="connsiteY48" fmla="*/ 180524 h 198684"/>
                <a:gd name="connsiteX49" fmla="*/ 199759 w 255911"/>
                <a:gd name="connsiteY49" fmla="*/ 178254 h 198684"/>
                <a:gd name="connsiteX50" fmla="*/ 209556 w 255911"/>
                <a:gd name="connsiteY50" fmla="*/ 159497 h 198684"/>
                <a:gd name="connsiteX51" fmla="*/ 212901 w 255911"/>
                <a:gd name="connsiteY51" fmla="*/ 157944 h 198684"/>
                <a:gd name="connsiteX52" fmla="*/ 227955 w 255911"/>
                <a:gd name="connsiteY52" fmla="*/ 161409 h 198684"/>
                <a:gd name="connsiteX53" fmla="*/ 216366 w 255911"/>
                <a:gd name="connsiteY53" fmla="*/ 117084 h 198684"/>
                <a:gd name="connsiteX54" fmla="*/ 217083 w 255911"/>
                <a:gd name="connsiteY54" fmla="*/ 114097 h 198684"/>
                <a:gd name="connsiteX55" fmla="*/ 220070 w 255911"/>
                <a:gd name="connsiteY55" fmla="*/ 113380 h 198684"/>
                <a:gd name="connsiteX56" fmla="*/ 243965 w 255911"/>
                <a:gd name="connsiteY56" fmla="*/ 119712 h 198684"/>
                <a:gd name="connsiteX57" fmla="*/ 255912 w 255911"/>
                <a:gd name="connsiteY57" fmla="*/ 111230 h 198684"/>
                <a:gd name="connsiteX58" fmla="*/ 254717 w 255911"/>
                <a:gd name="connsiteY58" fmla="*/ 104181 h 198684"/>
                <a:gd name="connsiteX59" fmla="*/ 253403 w 255911"/>
                <a:gd name="connsiteY59" fmla="*/ 97013 h 198684"/>
                <a:gd name="connsiteX60" fmla="*/ 219353 w 255911"/>
                <a:gd name="connsiteY60" fmla="*/ 77180 h 198684"/>
                <a:gd name="connsiteX61" fmla="*/ 218278 w 255911"/>
                <a:gd name="connsiteY61" fmla="*/ 76105 h 198684"/>
                <a:gd name="connsiteX62" fmla="*/ 204419 w 255911"/>
                <a:gd name="connsiteY62" fmla="*/ 52210 h 198684"/>
                <a:gd name="connsiteX63" fmla="*/ 204419 w 255911"/>
                <a:gd name="connsiteY63" fmla="*/ 50298 h 198684"/>
                <a:gd name="connsiteX64" fmla="*/ 208003 w 255911"/>
                <a:gd name="connsiteY64" fmla="*/ 21864 h 198684"/>
                <a:gd name="connsiteX65" fmla="*/ 191755 w 255911"/>
                <a:gd name="connsiteY65" fmla="*/ 9916 h 198684"/>
                <a:gd name="connsiteX66" fmla="*/ 168577 w 255911"/>
                <a:gd name="connsiteY66" fmla="*/ 21864 h 198684"/>
                <a:gd name="connsiteX67" fmla="*/ 164557 w 255911"/>
                <a:gd name="connsiteY67" fmla="*/ 20567 h 198684"/>
                <a:gd name="connsiteX68" fmla="*/ 164396 w 255911"/>
                <a:gd name="connsiteY68" fmla="*/ 20191 h 198684"/>
                <a:gd name="connsiteX69" fmla="*/ 157705 w 255911"/>
                <a:gd name="connsiteY69" fmla="*/ 1792 h 198684"/>
                <a:gd name="connsiteX70" fmla="*/ 128314 w 255911"/>
                <a:gd name="connsiteY70" fmla="*/ 0 h 19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5911" h="198684">
                  <a:moveTo>
                    <a:pt x="118876" y="17085"/>
                  </a:moveTo>
                  <a:cubicBezTo>
                    <a:pt x="118046" y="18496"/>
                    <a:pt x="116234" y="18976"/>
                    <a:pt x="114814" y="18160"/>
                  </a:cubicBezTo>
                  <a:lnTo>
                    <a:pt x="102030" y="10872"/>
                  </a:lnTo>
                  <a:lnTo>
                    <a:pt x="94742" y="24731"/>
                  </a:lnTo>
                  <a:lnTo>
                    <a:pt x="91756" y="32138"/>
                  </a:lnTo>
                  <a:lnTo>
                    <a:pt x="100477" y="36798"/>
                  </a:lnTo>
                  <a:cubicBezTo>
                    <a:pt x="101182" y="37282"/>
                    <a:pt x="101690" y="38002"/>
                    <a:pt x="101910" y="38829"/>
                  </a:cubicBezTo>
                  <a:cubicBezTo>
                    <a:pt x="102258" y="39587"/>
                    <a:pt x="102258" y="40460"/>
                    <a:pt x="101910" y="41218"/>
                  </a:cubicBezTo>
                  <a:lnTo>
                    <a:pt x="94145" y="52329"/>
                  </a:lnTo>
                  <a:cubicBezTo>
                    <a:pt x="93621" y="53142"/>
                    <a:pt x="92722" y="53637"/>
                    <a:pt x="91755" y="53644"/>
                  </a:cubicBezTo>
                  <a:lnTo>
                    <a:pt x="76582" y="53644"/>
                  </a:lnTo>
                  <a:lnTo>
                    <a:pt x="76582" y="86499"/>
                  </a:lnTo>
                  <a:cubicBezTo>
                    <a:pt x="76582" y="88148"/>
                    <a:pt x="75245" y="89486"/>
                    <a:pt x="73595" y="89486"/>
                  </a:cubicBezTo>
                  <a:lnTo>
                    <a:pt x="60454" y="89486"/>
                  </a:lnTo>
                  <a:cubicBezTo>
                    <a:pt x="59359" y="89489"/>
                    <a:pt x="58350" y="88893"/>
                    <a:pt x="57825" y="87932"/>
                  </a:cubicBezTo>
                  <a:lnTo>
                    <a:pt x="52927" y="78972"/>
                  </a:lnTo>
                  <a:lnTo>
                    <a:pt x="40979" y="91875"/>
                  </a:lnTo>
                  <a:cubicBezTo>
                    <a:pt x="40379" y="92481"/>
                    <a:pt x="39562" y="92825"/>
                    <a:pt x="38709" y="92831"/>
                  </a:cubicBezTo>
                  <a:lnTo>
                    <a:pt x="38709" y="92831"/>
                  </a:lnTo>
                  <a:lnTo>
                    <a:pt x="13261" y="92234"/>
                  </a:lnTo>
                  <a:lnTo>
                    <a:pt x="13261" y="104181"/>
                  </a:lnTo>
                  <a:lnTo>
                    <a:pt x="22341" y="118996"/>
                  </a:lnTo>
                  <a:cubicBezTo>
                    <a:pt x="22463" y="119506"/>
                    <a:pt x="22463" y="120038"/>
                    <a:pt x="22341" y="120549"/>
                  </a:cubicBezTo>
                  <a:lnTo>
                    <a:pt x="22341" y="138111"/>
                  </a:lnTo>
                  <a:cubicBezTo>
                    <a:pt x="22358" y="139406"/>
                    <a:pt x="21538" y="140564"/>
                    <a:pt x="20310" y="140979"/>
                  </a:cubicBezTo>
                  <a:lnTo>
                    <a:pt x="3226" y="146713"/>
                  </a:lnTo>
                  <a:lnTo>
                    <a:pt x="0" y="157586"/>
                  </a:lnTo>
                  <a:lnTo>
                    <a:pt x="11947" y="161528"/>
                  </a:lnTo>
                  <a:cubicBezTo>
                    <a:pt x="13264" y="161966"/>
                    <a:pt x="14105" y="163253"/>
                    <a:pt x="13979" y="164634"/>
                  </a:cubicBezTo>
                  <a:lnTo>
                    <a:pt x="11947" y="183989"/>
                  </a:lnTo>
                  <a:lnTo>
                    <a:pt x="23895" y="181839"/>
                  </a:lnTo>
                  <a:lnTo>
                    <a:pt x="27359" y="167502"/>
                  </a:lnTo>
                  <a:cubicBezTo>
                    <a:pt x="27734" y="166162"/>
                    <a:pt x="28954" y="165234"/>
                    <a:pt x="30346" y="165232"/>
                  </a:cubicBezTo>
                  <a:lnTo>
                    <a:pt x="30346" y="165232"/>
                  </a:lnTo>
                  <a:lnTo>
                    <a:pt x="77419" y="166427"/>
                  </a:lnTo>
                  <a:lnTo>
                    <a:pt x="111707" y="172400"/>
                  </a:lnTo>
                  <a:cubicBezTo>
                    <a:pt x="112433" y="172481"/>
                    <a:pt x="113087" y="172874"/>
                    <a:pt x="113499" y="173475"/>
                  </a:cubicBezTo>
                  <a:lnTo>
                    <a:pt x="126522" y="189963"/>
                  </a:lnTo>
                  <a:lnTo>
                    <a:pt x="137514" y="179210"/>
                  </a:lnTo>
                  <a:cubicBezTo>
                    <a:pt x="138680" y="178202"/>
                    <a:pt x="140409" y="178202"/>
                    <a:pt x="141576" y="179210"/>
                  </a:cubicBezTo>
                  <a:lnTo>
                    <a:pt x="154121" y="190082"/>
                  </a:lnTo>
                  <a:lnTo>
                    <a:pt x="159975" y="180047"/>
                  </a:lnTo>
                  <a:cubicBezTo>
                    <a:pt x="160261" y="179508"/>
                    <a:pt x="160725" y="179085"/>
                    <a:pt x="161289" y="178852"/>
                  </a:cubicBezTo>
                  <a:lnTo>
                    <a:pt x="163320" y="178852"/>
                  </a:lnTo>
                  <a:lnTo>
                    <a:pt x="183511" y="184467"/>
                  </a:lnTo>
                  <a:cubicBezTo>
                    <a:pt x="184156" y="184666"/>
                    <a:pt x="184735" y="185038"/>
                    <a:pt x="185184" y="185542"/>
                  </a:cubicBezTo>
                  <a:lnTo>
                    <a:pt x="194264" y="198684"/>
                  </a:lnTo>
                  <a:lnTo>
                    <a:pt x="203463" y="192472"/>
                  </a:lnTo>
                  <a:lnTo>
                    <a:pt x="199759" y="180524"/>
                  </a:lnTo>
                  <a:cubicBezTo>
                    <a:pt x="199461" y="179797"/>
                    <a:pt x="199461" y="178982"/>
                    <a:pt x="199759" y="178254"/>
                  </a:cubicBezTo>
                  <a:lnTo>
                    <a:pt x="209556" y="159497"/>
                  </a:lnTo>
                  <a:cubicBezTo>
                    <a:pt x="210236" y="158330"/>
                    <a:pt x="211571" y="157710"/>
                    <a:pt x="212901" y="157944"/>
                  </a:cubicBezTo>
                  <a:lnTo>
                    <a:pt x="227955" y="161409"/>
                  </a:lnTo>
                  <a:lnTo>
                    <a:pt x="216366" y="117084"/>
                  </a:lnTo>
                  <a:cubicBezTo>
                    <a:pt x="216107" y="116031"/>
                    <a:pt x="216374" y="114918"/>
                    <a:pt x="217083" y="114097"/>
                  </a:cubicBezTo>
                  <a:cubicBezTo>
                    <a:pt x="217883" y="113348"/>
                    <a:pt x="219018" y="113076"/>
                    <a:pt x="220070" y="113380"/>
                  </a:cubicBezTo>
                  <a:lnTo>
                    <a:pt x="243965" y="119712"/>
                  </a:lnTo>
                  <a:lnTo>
                    <a:pt x="255912" y="111230"/>
                  </a:lnTo>
                  <a:lnTo>
                    <a:pt x="254717" y="104181"/>
                  </a:lnTo>
                  <a:lnTo>
                    <a:pt x="253403" y="97013"/>
                  </a:lnTo>
                  <a:lnTo>
                    <a:pt x="219353" y="77180"/>
                  </a:lnTo>
                  <a:cubicBezTo>
                    <a:pt x="218937" y="76885"/>
                    <a:pt x="218573" y="76521"/>
                    <a:pt x="218278" y="76105"/>
                  </a:cubicBezTo>
                  <a:lnTo>
                    <a:pt x="204419" y="52210"/>
                  </a:lnTo>
                  <a:cubicBezTo>
                    <a:pt x="204240" y="51585"/>
                    <a:pt x="204240" y="50923"/>
                    <a:pt x="204419" y="50298"/>
                  </a:cubicBezTo>
                  <a:lnTo>
                    <a:pt x="208003" y="21864"/>
                  </a:lnTo>
                  <a:lnTo>
                    <a:pt x="191755" y="9916"/>
                  </a:lnTo>
                  <a:lnTo>
                    <a:pt x="168577" y="21864"/>
                  </a:lnTo>
                  <a:cubicBezTo>
                    <a:pt x="167109" y="22616"/>
                    <a:pt x="165309" y="22036"/>
                    <a:pt x="164557" y="20567"/>
                  </a:cubicBezTo>
                  <a:cubicBezTo>
                    <a:pt x="164494" y="20446"/>
                    <a:pt x="164440" y="20320"/>
                    <a:pt x="164396" y="20191"/>
                  </a:cubicBezTo>
                  <a:lnTo>
                    <a:pt x="157705" y="1792"/>
                  </a:lnTo>
                  <a:lnTo>
                    <a:pt x="12831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86" name="Полилиния: фигура 2606">
              <a:extLst>
                <a:ext uri="{FF2B5EF4-FFF2-40B4-BE49-F238E27FC236}">
                  <a16:creationId xmlns:a16="http://schemas.microsoft.com/office/drawing/2014/main" id="{D8FDBDEA-3509-4CB7-89DA-35F684AD12FA}"/>
                </a:ext>
              </a:extLst>
            </p:cNvPr>
            <p:cNvSpPr/>
            <p:nvPr/>
          </p:nvSpPr>
          <p:spPr>
            <a:xfrm>
              <a:off x="6047014" y="3033609"/>
              <a:ext cx="2031" cy="19354"/>
            </a:xfrm>
            <a:custGeom>
              <a:avLst/>
              <a:gdLst>
                <a:gd name="connsiteX0" fmla="*/ 2031 w 2031"/>
                <a:gd name="connsiteY0" fmla="*/ 0 h 19354"/>
                <a:gd name="connsiteX1" fmla="*/ 0 w 2031"/>
                <a:gd name="connsiteY1" fmla="*/ 19355 h 19354"/>
                <a:gd name="connsiteX2" fmla="*/ 0 w 2031"/>
                <a:gd name="connsiteY2" fmla="*/ 19355 h 19354"/>
                <a:gd name="connsiteX3" fmla="*/ 2031 w 2031"/>
                <a:gd name="connsiteY3" fmla="*/ 0 h 19354"/>
              </a:gdLst>
              <a:ahLst/>
              <a:cxnLst>
                <a:cxn ang="0">
                  <a:pos x="connsiteX0" y="connsiteY0"/>
                </a:cxn>
                <a:cxn ang="0">
                  <a:pos x="connsiteX1" y="connsiteY1"/>
                </a:cxn>
                <a:cxn ang="0">
                  <a:pos x="connsiteX2" y="connsiteY2"/>
                </a:cxn>
                <a:cxn ang="0">
                  <a:pos x="connsiteX3" y="connsiteY3"/>
                </a:cxn>
              </a:cxnLst>
              <a:rect l="l" t="t" r="r" b="b"/>
              <a:pathLst>
                <a:path w="2031" h="19354">
                  <a:moveTo>
                    <a:pt x="2031" y="0"/>
                  </a:moveTo>
                  <a:lnTo>
                    <a:pt x="0" y="19355"/>
                  </a:lnTo>
                  <a:lnTo>
                    <a:pt x="0" y="19355"/>
                  </a:lnTo>
                  <a:lnTo>
                    <a:pt x="203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87" name="Полилиния: фигура 2607">
              <a:extLst>
                <a:ext uri="{FF2B5EF4-FFF2-40B4-BE49-F238E27FC236}">
                  <a16:creationId xmlns:a16="http://schemas.microsoft.com/office/drawing/2014/main" id="{FB94D107-91FD-427C-AEBD-F33895924AAF}"/>
                </a:ext>
              </a:extLst>
            </p:cNvPr>
            <p:cNvSpPr/>
            <p:nvPr/>
          </p:nvSpPr>
          <p:spPr>
            <a:xfrm>
              <a:off x="6196954" y="3047468"/>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88" name="Полилиния: фигура 2608">
              <a:extLst>
                <a:ext uri="{FF2B5EF4-FFF2-40B4-BE49-F238E27FC236}">
                  <a16:creationId xmlns:a16="http://schemas.microsoft.com/office/drawing/2014/main" id="{CFE9BBDA-7BF2-4330-8AAB-FB687B6E0996}"/>
                </a:ext>
              </a:extLst>
            </p:cNvPr>
            <p:cNvSpPr/>
            <p:nvPr/>
          </p:nvSpPr>
          <p:spPr>
            <a:xfrm>
              <a:off x="6248327" y="3026083"/>
              <a:ext cx="15053" cy="3464"/>
            </a:xfrm>
            <a:custGeom>
              <a:avLst/>
              <a:gdLst>
                <a:gd name="connsiteX0" fmla="*/ 15054 w 15053"/>
                <a:gd name="connsiteY0" fmla="*/ 3465 h 3464"/>
                <a:gd name="connsiteX1" fmla="*/ 15054 w 15053"/>
                <a:gd name="connsiteY1" fmla="*/ 3465 h 3464"/>
                <a:gd name="connsiteX2" fmla="*/ 0 w 15053"/>
                <a:gd name="connsiteY2" fmla="*/ 0 h 3464"/>
                <a:gd name="connsiteX3" fmla="*/ 15054 w 15053"/>
                <a:gd name="connsiteY3" fmla="*/ 3465 h 3464"/>
              </a:gdLst>
              <a:ahLst/>
              <a:cxnLst>
                <a:cxn ang="0">
                  <a:pos x="connsiteX0" y="connsiteY0"/>
                </a:cxn>
                <a:cxn ang="0">
                  <a:pos x="connsiteX1" y="connsiteY1"/>
                </a:cxn>
                <a:cxn ang="0">
                  <a:pos x="connsiteX2" y="connsiteY2"/>
                </a:cxn>
                <a:cxn ang="0">
                  <a:pos x="connsiteX3" y="connsiteY3"/>
                </a:cxn>
              </a:cxnLst>
              <a:rect l="l" t="t" r="r" b="b"/>
              <a:pathLst>
                <a:path w="15053" h="3464">
                  <a:moveTo>
                    <a:pt x="15054" y="3465"/>
                  </a:moveTo>
                  <a:lnTo>
                    <a:pt x="15054" y="3465"/>
                  </a:lnTo>
                  <a:lnTo>
                    <a:pt x="0" y="0"/>
                  </a:lnTo>
                  <a:lnTo>
                    <a:pt x="15054" y="346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89" name="Полилиния: фигура 2609">
              <a:extLst>
                <a:ext uri="{FF2B5EF4-FFF2-40B4-BE49-F238E27FC236}">
                  <a16:creationId xmlns:a16="http://schemas.microsoft.com/office/drawing/2014/main" id="{E4F9C241-E3B3-4FCF-A276-76BE94298E98}"/>
                </a:ext>
              </a:extLst>
            </p:cNvPr>
            <p:cNvSpPr/>
            <p:nvPr/>
          </p:nvSpPr>
          <p:spPr>
            <a:xfrm>
              <a:off x="6047014" y="3050814"/>
              <a:ext cx="12066" cy="2150"/>
            </a:xfrm>
            <a:custGeom>
              <a:avLst/>
              <a:gdLst>
                <a:gd name="connsiteX0" fmla="*/ 0 w 12066"/>
                <a:gd name="connsiteY0" fmla="*/ 2151 h 2150"/>
                <a:gd name="connsiteX1" fmla="*/ 12067 w 12066"/>
                <a:gd name="connsiteY1" fmla="*/ 0 h 2150"/>
                <a:gd name="connsiteX2" fmla="*/ 0 w 12066"/>
                <a:gd name="connsiteY2" fmla="*/ 2151 h 2150"/>
                <a:gd name="connsiteX3" fmla="*/ 0 w 12066"/>
                <a:gd name="connsiteY3" fmla="*/ 2151 h 2150"/>
              </a:gdLst>
              <a:ahLst/>
              <a:cxnLst>
                <a:cxn ang="0">
                  <a:pos x="connsiteX0" y="connsiteY0"/>
                </a:cxn>
                <a:cxn ang="0">
                  <a:pos x="connsiteX1" y="connsiteY1"/>
                </a:cxn>
                <a:cxn ang="0">
                  <a:pos x="connsiteX2" y="connsiteY2"/>
                </a:cxn>
                <a:cxn ang="0">
                  <a:pos x="connsiteX3" y="connsiteY3"/>
                </a:cxn>
              </a:cxnLst>
              <a:rect l="l" t="t" r="r" b="b"/>
              <a:pathLst>
                <a:path w="12066" h="2150">
                  <a:moveTo>
                    <a:pt x="0" y="2151"/>
                  </a:moveTo>
                  <a:lnTo>
                    <a:pt x="12067" y="0"/>
                  </a:lnTo>
                  <a:lnTo>
                    <a:pt x="0" y="2151"/>
                  </a:lnTo>
                  <a:lnTo>
                    <a:pt x="0" y="21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90" name="Полилиния: фигура 2610">
              <a:extLst>
                <a:ext uri="{FF2B5EF4-FFF2-40B4-BE49-F238E27FC236}">
                  <a16:creationId xmlns:a16="http://schemas.microsoft.com/office/drawing/2014/main" id="{B5F6ECE9-D943-46B1-A407-38C4659F8AC3}"/>
                </a:ext>
              </a:extLst>
            </p:cNvPr>
            <p:cNvSpPr/>
            <p:nvPr/>
          </p:nvSpPr>
          <p:spPr>
            <a:xfrm>
              <a:off x="6125986" y="2893348"/>
              <a:ext cx="2986" cy="7407"/>
            </a:xfrm>
            <a:custGeom>
              <a:avLst/>
              <a:gdLst>
                <a:gd name="connsiteX0" fmla="*/ 2867 w 2986"/>
                <a:gd name="connsiteY0" fmla="*/ 119 h 7407"/>
                <a:gd name="connsiteX1" fmla="*/ 0 w 2986"/>
                <a:gd name="connsiteY1" fmla="*/ 7407 h 7407"/>
                <a:gd name="connsiteX2" fmla="*/ 2987 w 2986"/>
                <a:gd name="connsiteY2" fmla="*/ 0 h 7407"/>
                <a:gd name="connsiteX3" fmla="*/ 2867 w 2986"/>
                <a:gd name="connsiteY3" fmla="*/ 119 h 7407"/>
              </a:gdLst>
              <a:ahLst/>
              <a:cxnLst>
                <a:cxn ang="0">
                  <a:pos x="connsiteX0" y="connsiteY0"/>
                </a:cxn>
                <a:cxn ang="0">
                  <a:pos x="connsiteX1" y="connsiteY1"/>
                </a:cxn>
                <a:cxn ang="0">
                  <a:pos x="connsiteX2" y="connsiteY2"/>
                </a:cxn>
                <a:cxn ang="0">
                  <a:pos x="connsiteX3" y="connsiteY3"/>
                </a:cxn>
              </a:cxnLst>
              <a:rect l="l" t="t" r="r" b="b"/>
              <a:pathLst>
                <a:path w="2986" h="7407">
                  <a:moveTo>
                    <a:pt x="2867" y="119"/>
                  </a:moveTo>
                  <a:lnTo>
                    <a:pt x="0" y="7407"/>
                  </a:lnTo>
                  <a:lnTo>
                    <a:pt x="2987" y="0"/>
                  </a:lnTo>
                  <a:lnTo>
                    <a:pt x="2867" y="1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91" name="Полилиния: фигура 2611">
              <a:extLst>
                <a:ext uri="{FF2B5EF4-FFF2-40B4-BE49-F238E27FC236}">
                  <a16:creationId xmlns:a16="http://schemas.microsoft.com/office/drawing/2014/main" id="{832CF15F-4C08-45D9-89A4-30CE355324CD}"/>
                </a:ext>
              </a:extLst>
            </p:cNvPr>
            <p:cNvSpPr/>
            <p:nvPr/>
          </p:nvSpPr>
          <p:spPr>
            <a:xfrm>
              <a:off x="6073059" y="2960492"/>
              <a:ext cx="2389" cy="957"/>
            </a:xfrm>
            <a:custGeom>
              <a:avLst/>
              <a:gdLst>
                <a:gd name="connsiteX0" fmla="*/ 2390 w 2389"/>
                <a:gd name="connsiteY0" fmla="*/ 0 h 957"/>
                <a:gd name="connsiteX1" fmla="*/ 0 w 2389"/>
                <a:gd name="connsiteY1" fmla="*/ 956 h 957"/>
                <a:gd name="connsiteX2" fmla="*/ 0 w 2389"/>
                <a:gd name="connsiteY2" fmla="*/ 956 h 957"/>
                <a:gd name="connsiteX3" fmla="*/ 2390 w 2389"/>
                <a:gd name="connsiteY3" fmla="*/ 0 h 957"/>
              </a:gdLst>
              <a:ahLst/>
              <a:cxnLst>
                <a:cxn ang="0">
                  <a:pos x="connsiteX0" y="connsiteY0"/>
                </a:cxn>
                <a:cxn ang="0">
                  <a:pos x="connsiteX1" y="connsiteY1"/>
                </a:cxn>
                <a:cxn ang="0">
                  <a:pos x="connsiteX2" y="connsiteY2"/>
                </a:cxn>
                <a:cxn ang="0">
                  <a:pos x="connsiteX3" y="connsiteY3"/>
                </a:cxn>
              </a:cxnLst>
              <a:rect l="l" t="t" r="r" b="b"/>
              <a:pathLst>
                <a:path w="2389" h="957">
                  <a:moveTo>
                    <a:pt x="2390" y="0"/>
                  </a:moveTo>
                  <a:cubicBezTo>
                    <a:pt x="1752" y="625"/>
                    <a:pt x="892" y="969"/>
                    <a:pt x="0" y="956"/>
                  </a:cubicBezTo>
                  <a:lnTo>
                    <a:pt x="0" y="956"/>
                  </a:lnTo>
                  <a:cubicBezTo>
                    <a:pt x="895" y="982"/>
                    <a:pt x="1760" y="636"/>
                    <a:pt x="239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92" name="Полилиния: фигура 2612">
              <a:extLst>
                <a:ext uri="{FF2B5EF4-FFF2-40B4-BE49-F238E27FC236}">
                  <a16:creationId xmlns:a16="http://schemas.microsoft.com/office/drawing/2014/main" id="{A53B82F0-5BD7-4D84-8B69-F08248F79A84}"/>
                </a:ext>
              </a:extLst>
            </p:cNvPr>
            <p:cNvSpPr/>
            <p:nvPr/>
          </p:nvSpPr>
          <p:spPr>
            <a:xfrm>
              <a:off x="5976644" y="2798725"/>
              <a:ext cx="190440" cy="89127"/>
            </a:xfrm>
            <a:custGeom>
              <a:avLst/>
              <a:gdLst>
                <a:gd name="connsiteX0" fmla="*/ 157586 w 190440"/>
                <a:gd name="connsiteY0" fmla="*/ 73476 h 89127"/>
                <a:gd name="connsiteX1" fmla="*/ 159856 w 190440"/>
                <a:gd name="connsiteY1" fmla="*/ 73476 h 89127"/>
                <a:gd name="connsiteX2" fmla="*/ 172878 w 190440"/>
                <a:gd name="connsiteY2" fmla="*/ 80884 h 89127"/>
                <a:gd name="connsiteX3" fmla="*/ 181839 w 190440"/>
                <a:gd name="connsiteY3" fmla="*/ 65710 h 89127"/>
                <a:gd name="connsiteX4" fmla="*/ 184587 w 190440"/>
                <a:gd name="connsiteY4" fmla="*/ 64157 h 89127"/>
                <a:gd name="connsiteX5" fmla="*/ 190441 w 190440"/>
                <a:gd name="connsiteY5" fmla="*/ 64157 h 89127"/>
                <a:gd name="connsiteX6" fmla="*/ 185901 w 190440"/>
                <a:gd name="connsiteY6" fmla="*/ 46834 h 89127"/>
                <a:gd name="connsiteX7" fmla="*/ 175984 w 190440"/>
                <a:gd name="connsiteY7" fmla="*/ 44325 h 89127"/>
                <a:gd name="connsiteX8" fmla="*/ 173834 w 190440"/>
                <a:gd name="connsiteY8" fmla="*/ 41099 h 89127"/>
                <a:gd name="connsiteX9" fmla="*/ 175148 w 190440"/>
                <a:gd name="connsiteY9" fmla="*/ 30227 h 89127"/>
                <a:gd name="connsiteX10" fmla="*/ 154479 w 190440"/>
                <a:gd name="connsiteY10" fmla="*/ 15412 h 89127"/>
                <a:gd name="connsiteX11" fmla="*/ 140979 w 190440"/>
                <a:gd name="connsiteY11" fmla="*/ 19594 h 89127"/>
                <a:gd name="connsiteX12" fmla="*/ 138231 w 190440"/>
                <a:gd name="connsiteY12" fmla="*/ 19594 h 89127"/>
                <a:gd name="connsiteX13" fmla="*/ 114336 w 190440"/>
                <a:gd name="connsiteY13" fmla="*/ 0 h 89127"/>
                <a:gd name="connsiteX14" fmla="*/ 94981 w 190440"/>
                <a:gd name="connsiteY14" fmla="*/ 9319 h 89127"/>
                <a:gd name="connsiteX15" fmla="*/ 94026 w 190440"/>
                <a:gd name="connsiteY15" fmla="*/ 19116 h 89127"/>
                <a:gd name="connsiteX16" fmla="*/ 91039 w 190440"/>
                <a:gd name="connsiteY16" fmla="*/ 21744 h 89127"/>
                <a:gd name="connsiteX17" fmla="*/ 57706 w 190440"/>
                <a:gd name="connsiteY17" fmla="*/ 21744 h 89127"/>
                <a:gd name="connsiteX18" fmla="*/ 55435 w 190440"/>
                <a:gd name="connsiteY18" fmla="*/ 20549 h 89127"/>
                <a:gd name="connsiteX19" fmla="*/ 40262 w 190440"/>
                <a:gd name="connsiteY19" fmla="*/ 1195 h 89127"/>
                <a:gd name="connsiteX20" fmla="*/ 19593 w 190440"/>
                <a:gd name="connsiteY20" fmla="*/ 7646 h 89127"/>
                <a:gd name="connsiteX21" fmla="*/ 0 w 190440"/>
                <a:gd name="connsiteY21" fmla="*/ 54360 h 89127"/>
                <a:gd name="connsiteX22" fmla="*/ 1912 w 190440"/>
                <a:gd name="connsiteY22" fmla="*/ 68817 h 89127"/>
                <a:gd name="connsiteX23" fmla="*/ 25209 w 190440"/>
                <a:gd name="connsiteY23" fmla="*/ 55914 h 89127"/>
                <a:gd name="connsiteX24" fmla="*/ 27837 w 190440"/>
                <a:gd name="connsiteY24" fmla="*/ 55914 h 89127"/>
                <a:gd name="connsiteX25" fmla="*/ 53882 w 190440"/>
                <a:gd name="connsiteY25" fmla="*/ 66666 h 89127"/>
                <a:gd name="connsiteX26" fmla="*/ 63201 w 190440"/>
                <a:gd name="connsiteY26" fmla="*/ 59498 h 89127"/>
                <a:gd name="connsiteX27" fmla="*/ 65591 w 190440"/>
                <a:gd name="connsiteY27" fmla="*/ 59498 h 89127"/>
                <a:gd name="connsiteX28" fmla="*/ 89485 w 190440"/>
                <a:gd name="connsiteY28" fmla="*/ 64755 h 89127"/>
                <a:gd name="connsiteX29" fmla="*/ 99521 w 190440"/>
                <a:gd name="connsiteY29" fmla="*/ 54121 h 89127"/>
                <a:gd name="connsiteX30" fmla="*/ 101911 w 190440"/>
                <a:gd name="connsiteY30" fmla="*/ 53166 h 89127"/>
                <a:gd name="connsiteX31" fmla="*/ 104061 w 190440"/>
                <a:gd name="connsiteY31" fmla="*/ 54360 h 89127"/>
                <a:gd name="connsiteX32" fmla="*/ 112544 w 190440"/>
                <a:gd name="connsiteY32" fmla="*/ 65232 h 89127"/>
                <a:gd name="connsiteX33" fmla="*/ 130823 w 190440"/>
                <a:gd name="connsiteY33" fmla="*/ 68219 h 89127"/>
                <a:gd name="connsiteX34" fmla="*/ 132615 w 190440"/>
                <a:gd name="connsiteY34" fmla="*/ 69295 h 89127"/>
                <a:gd name="connsiteX35" fmla="*/ 149222 w 190440"/>
                <a:gd name="connsiteY35" fmla="*/ 89127 h 89127"/>
                <a:gd name="connsiteX36" fmla="*/ 155793 w 190440"/>
                <a:gd name="connsiteY36" fmla="*/ 76463 h 89127"/>
                <a:gd name="connsiteX37" fmla="*/ 157585 w 190440"/>
                <a:gd name="connsiteY37" fmla="*/ 73476 h 8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0440" h="89127">
                  <a:moveTo>
                    <a:pt x="157586" y="73476"/>
                  </a:moveTo>
                  <a:cubicBezTo>
                    <a:pt x="158303" y="73133"/>
                    <a:pt x="159138" y="73133"/>
                    <a:pt x="159856" y="73476"/>
                  </a:cubicBezTo>
                  <a:lnTo>
                    <a:pt x="172878" y="80884"/>
                  </a:lnTo>
                  <a:lnTo>
                    <a:pt x="181839" y="65710"/>
                  </a:lnTo>
                  <a:cubicBezTo>
                    <a:pt x="182404" y="64731"/>
                    <a:pt x="183456" y="64136"/>
                    <a:pt x="184587" y="64157"/>
                  </a:cubicBezTo>
                  <a:lnTo>
                    <a:pt x="190441" y="64157"/>
                  </a:lnTo>
                  <a:lnTo>
                    <a:pt x="185901" y="46834"/>
                  </a:lnTo>
                  <a:lnTo>
                    <a:pt x="175984" y="44325"/>
                  </a:lnTo>
                  <a:cubicBezTo>
                    <a:pt x="174539" y="43970"/>
                    <a:pt x="173605" y="42569"/>
                    <a:pt x="173834" y="41099"/>
                  </a:cubicBezTo>
                  <a:lnTo>
                    <a:pt x="175148" y="30227"/>
                  </a:lnTo>
                  <a:lnTo>
                    <a:pt x="154479" y="15412"/>
                  </a:lnTo>
                  <a:lnTo>
                    <a:pt x="140979" y="19594"/>
                  </a:lnTo>
                  <a:cubicBezTo>
                    <a:pt x="140122" y="20061"/>
                    <a:pt x="139087" y="20061"/>
                    <a:pt x="138231" y="19594"/>
                  </a:cubicBezTo>
                  <a:lnTo>
                    <a:pt x="114336" y="0"/>
                  </a:lnTo>
                  <a:lnTo>
                    <a:pt x="94981" y="9319"/>
                  </a:lnTo>
                  <a:lnTo>
                    <a:pt x="94026" y="19116"/>
                  </a:lnTo>
                  <a:cubicBezTo>
                    <a:pt x="93795" y="20598"/>
                    <a:pt x="92538" y="21704"/>
                    <a:pt x="91039" y="21744"/>
                  </a:cubicBezTo>
                  <a:lnTo>
                    <a:pt x="57706" y="21744"/>
                  </a:lnTo>
                  <a:cubicBezTo>
                    <a:pt x="56798" y="21745"/>
                    <a:pt x="55948" y="21298"/>
                    <a:pt x="55435" y="20549"/>
                  </a:cubicBezTo>
                  <a:lnTo>
                    <a:pt x="40262" y="1195"/>
                  </a:lnTo>
                  <a:lnTo>
                    <a:pt x="19593" y="7646"/>
                  </a:lnTo>
                  <a:lnTo>
                    <a:pt x="0" y="54360"/>
                  </a:lnTo>
                  <a:lnTo>
                    <a:pt x="1912" y="68817"/>
                  </a:lnTo>
                  <a:lnTo>
                    <a:pt x="25209" y="55914"/>
                  </a:lnTo>
                  <a:cubicBezTo>
                    <a:pt x="26033" y="55488"/>
                    <a:pt x="27012" y="55488"/>
                    <a:pt x="27837" y="55914"/>
                  </a:cubicBezTo>
                  <a:lnTo>
                    <a:pt x="53882" y="66666"/>
                  </a:lnTo>
                  <a:lnTo>
                    <a:pt x="63201" y="59498"/>
                  </a:lnTo>
                  <a:cubicBezTo>
                    <a:pt x="63960" y="59150"/>
                    <a:pt x="64832" y="59150"/>
                    <a:pt x="65591" y="59498"/>
                  </a:cubicBezTo>
                  <a:lnTo>
                    <a:pt x="89485" y="64755"/>
                  </a:lnTo>
                  <a:lnTo>
                    <a:pt x="99521" y="54121"/>
                  </a:lnTo>
                  <a:cubicBezTo>
                    <a:pt x="100081" y="53388"/>
                    <a:pt x="100999" y="53020"/>
                    <a:pt x="101911" y="53166"/>
                  </a:cubicBezTo>
                  <a:cubicBezTo>
                    <a:pt x="102781" y="53183"/>
                    <a:pt x="103587" y="53631"/>
                    <a:pt x="104061" y="54360"/>
                  </a:cubicBezTo>
                  <a:lnTo>
                    <a:pt x="112544" y="65232"/>
                  </a:lnTo>
                  <a:lnTo>
                    <a:pt x="130823" y="68219"/>
                  </a:lnTo>
                  <a:cubicBezTo>
                    <a:pt x="131535" y="68340"/>
                    <a:pt x="132174" y="68723"/>
                    <a:pt x="132615" y="69295"/>
                  </a:cubicBezTo>
                  <a:lnTo>
                    <a:pt x="149222" y="89127"/>
                  </a:lnTo>
                  <a:lnTo>
                    <a:pt x="155793" y="76463"/>
                  </a:lnTo>
                  <a:cubicBezTo>
                    <a:pt x="155810" y="75218"/>
                    <a:pt x="156494" y="74077"/>
                    <a:pt x="157585" y="7347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93" name="Полилиния: фигура 2613">
              <a:extLst>
                <a:ext uri="{FF2B5EF4-FFF2-40B4-BE49-F238E27FC236}">
                  <a16:creationId xmlns:a16="http://schemas.microsoft.com/office/drawing/2014/main" id="{868F2C7B-7771-4EDB-A4B1-2F515EE84D63}"/>
                </a:ext>
              </a:extLst>
            </p:cNvPr>
            <p:cNvSpPr/>
            <p:nvPr/>
          </p:nvSpPr>
          <p:spPr>
            <a:xfrm>
              <a:off x="6109140" y="2866825"/>
              <a:ext cx="16606" cy="19832"/>
            </a:xfrm>
            <a:custGeom>
              <a:avLst/>
              <a:gdLst>
                <a:gd name="connsiteX0" fmla="*/ 16607 w 16606"/>
                <a:gd name="connsiteY0" fmla="*/ 19833 h 19832"/>
                <a:gd name="connsiteX1" fmla="*/ 16607 w 16606"/>
                <a:gd name="connsiteY1" fmla="*/ 19833 h 19832"/>
                <a:gd name="connsiteX2" fmla="*/ 0 w 16606"/>
                <a:gd name="connsiteY2" fmla="*/ 0 h 19832"/>
                <a:gd name="connsiteX3" fmla="*/ 16607 w 16606"/>
                <a:gd name="connsiteY3" fmla="*/ 19833 h 19832"/>
              </a:gdLst>
              <a:ahLst/>
              <a:cxnLst>
                <a:cxn ang="0">
                  <a:pos x="connsiteX0" y="connsiteY0"/>
                </a:cxn>
                <a:cxn ang="0">
                  <a:pos x="connsiteX1" y="connsiteY1"/>
                </a:cxn>
                <a:cxn ang="0">
                  <a:pos x="connsiteX2" y="connsiteY2"/>
                </a:cxn>
                <a:cxn ang="0">
                  <a:pos x="connsiteX3" y="connsiteY3"/>
                </a:cxn>
              </a:cxnLst>
              <a:rect l="l" t="t" r="r" b="b"/>
              <a:pathLst>
                <a:path w="16606" h="19832">
                  <a:moveTo>
                    <a:pt x="16607" y="19833"/>
                  </a:moveTo>
                  <a:lnTo>
                    <a:pt x="16607" y="19833"/>
                  </a:lnTo>
                  <a:lnTo>
                    <a:pt x="0" y="0"/>
                  </a:lnTo>
                  <a:lnTo>
                    <a:pt x="16607" y="198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94" name="Полилиния: фигура 2614">
              <a:extLst>
                <a:ext uri="{FF2B5EF4-FFF2-40B4-BE49-F238E27FC236}">
                  <a16:creationId xmlns:a16="http://schemas.microsoft.com/office/drawing/2014/main" id="{036FA0B2-875F-4C3F-80B9-7A04E368FC0F}"/>
                </a:ext>
              </a:extLst>
            </p:cNvPr>
            <p:cNvSpPr/>
            <p:nvPr/>
          </p:nvSpPr>
          <p:spPr>
            <a:xfrm>
              <a:off x="5978556" y="2854160"/>
              <a:ext cx="23297" cy="12903"/>
            </a:xfrm>
            <a:custGeom>
              <a:avLst/>
              <a:gdLst>
                <a:gd name="connsiteX0" fmla="*/ 0 w 23297"/>
                <a:gd name="connsiteY0" fmla="*/ 12903 h 12903"/>
                <a:gd name="connsiteX1" fmla="*/ 23297 w 23297"/>
                <a:gd name="connsiteY1" fmla="*/ 0 h 12903"/>
                <a:gd name="connsiteX2" fmla="*/ 0 w 23297"/>
                <a:gd name="connsiteY2" fmla="*/ 12903 h 12903"/>
                <a:gd name="connsiteX3" fmla="*/ 0 w 23297"/>
                <a:gd name="connsiteY3" fmla="*/ 12903 h 12903"/>
              </a:gdLst>
              <a:ahLst/>
              <a:cxnLst>
                <a:cxn ang="0">
                  <a:pos x="connsiteX0" y="connsiteY0"/>
                </a:cxn>
                <a:cxn ang="0">
                  <a:pos x="connsiteX1" y="connsiteY1"/>
                </a:cxn>
                <a:cxn ang="0">
                  <a:pos x="connsiteX2" y="connsiteY2"/>
                </a:cxn>
                <a:cxn ang="0">
                  <a:pos x="connsiteX3" y="connsiteY3"/>
                </a:cxn>
              </a:cxnLst>
              <a:rect l="l" t="t" r="r" b="b"/>
              <a:pathLst>
                <a:path w="23297" h="12903">
                  <a:moveTo>
                    <a:pt x="0" y="12903"/>
                  </a:moveTo>
                  <a:lnTo>
                    <a:pt x="23297" y="0"/>
                  </a:lnTo>
                  <a:lnTo>
                    <a:pt x="0" y="12903"/>
                  </a:lnTo>
                  <a:lnTo>
                    <a:pt x="0" y="1290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95" name="Полилиния: фигура 2615">
              <a:extLst>
                <a:ext uri="{FF2B5EF4-FFF2-40B4-BE49-F238E27FC236}">
                  <a16:creationId xmlns:a16="http://schemas.microsoft.com/office/drawing/2014/main" id="{BB4165F5-1714-4EBC-940F-78BE0B607F6C}"/>
                </a:ext>
              </a:extLst>
            </p:cNvPr>
            <p:cNvSpPr/>
            <p:nvPr/>
          </p:nvSpPr>
          <p:spPr>
            <a:xfrm>
              <a:off x="6161231" y="2863479"/>
              <a:ext cx="5854" cy="358"/>
            </a:xfrm>
            <a:custGeom>
              <a:avLst/>
              <a:gdLst>
                <a:gd name="connsiteX0" fmla="*/ 5854 w 5854"/>
                <a:gd name="connsiteY0" fmla="*/ 358 h 358"/>
                <a:gd name="connsiteX1" fmla="*/ 5854 w 5854"/>
                <a:gd name="connsiteY1" fmla="*/ 358 h 358"/>
                <a:gd name="connsiteX2" fmla="*/ 0 w 5854"/>
                <a:gd name="connsiteY2" fmla="*/ 0 h 358"/>
                <a:gd name="connsiteX3" fmla="*/ 5854 w 5854"/>
                <a:gd name="connsiteY3" fmla="*/ 358 h 358"/>
              </a:gdLst>
              <a:ahLst/>
              <a:cxnLst>
                <a:cxn ang="0">
                  <a:pos x="connsiteX0" y="connsiteY0"/>
                </a:cxn>
                <a:cxn ang="0">
                  <a:pos x="connsiteX1" y="connsiteY1"/>
                </a:cxn>
                <a:cxn ang="0">
                  <a:pos x="connsiteX2" y="connsiteY2"/>
                </a:cxn>
                <a:cxn ang="0">
                  <a:pos x="connsiteX3" y="connsiteY3"/>
                </a:cxn>
              </a:cxnLst>
              <a:rect l="l" t="t" r="r" b="b"/>
              <a:pathLst>
                <a:path w="5854" h="358">
                  <a:moveTo>
                    <a:pt x="5854" y="358"/>
                  </a:moveTo>
                  <a:lnTo>
                    <a:pt x="5854" y="358"/>
                  </a:lnTo>
                  <a:lnTo>
                    <a:pt x="0" y="0"/>
                  </a:lnTo>
                  <a:lnTo>
                    <a:pt x="5854" y="35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96" name="Полилиния: фигура 2616">
              <a:extLst>
                <a:ext uri="{FF2B5EF4-FFF2-40B4-BE49-F238E27FC236}">
                  <a16:creationId xmlns:a16="http://schemas.microsoft.com/office/drawing/2014/main" id="{D33726A4-A20F-4BF4-8E10-0A611878F493}"/>
                </a:ext>
              </a:extLst>
            </p:cNvPr>
            <p:cNvSpPr/>
            <p:nvPr/>
          </p:nvSpPr>
          <p:spPr>
            <a:xfrm>
              <a:off x="6047253" y="2721186"/>
              <a:ext cx="118039" cy="93069"/>
            </a:xfrm>
            <a:custGeom>
              <a:avLst/>
              <a:gdLst>
                <a:gd name="connsiteX0" fmla="*/ 85782 w 118039"/>
                <a:gd name="connsiteY0" fmla="*/ 87335 h 93069"/>
                <a:gd name="connsiteX1" fmla="*/ 93548 w 118039"/>
                <a:gd name="connsiteY1" fmla="*/ 93070 h 93069"/>
                <a:gd name="connsiteX2" fmla="*/ 101791 w 118039"/>
                <a:gd name="connsiteY2" fmla="*/ 79689 h 93069"/>
                <a:gd name="connsiteX3" fmla="*/ 87693 w 118039"/>
                <a:gd name="connsiteY3" fmla="*/ 56511 h 93069"/>
                <a:gd name="connsiteX4" fmla="*/ 87693 w 118039"/>
                <a:gd name="connsiteY4" fmla="*/ 54719 h 93069"/>
                <a:gd name="connsiteX5" fmla="*/ 89007 w 118039"/>
                <a:gd name="connsiteY5" fmla="*/ 32258 h 93069"/>
                <a:gd name="connsiteX6" fmla="*/ 89963 w 118039"/>
                <a:gd name="connsiteY6" fmla="*/ 30227 h 93069"/>
                <a:gd name="connsiteX7" fmla="*/ 92233 w 118039"/>
                <a:gd name="connsiteY7" fmla="*/ 29510 h 93069"/>
                <a:gd name="connsiteX8" fmla="*/ 106092 w 118039"/>
                <a:gd name="connsiteY8" fmla="*/ 30585 h 93069"/>
                <a:gd name="connsiteX9" fmla="*/ 118039 w 118039"/>
                <a:gd name="connsiteY9" fmla="*/ 14815 h 93069"/>
                <a:gd name="connsiteX10" fmla="*/ 111947 w 118039"/>
                <a:gd name="connsiteY10" fmla="*/ 7288 h 93069"/>
                <a:gd name="connsiteX11" fmla="*/ 86140 w 118039"/>
                <a:gd name="connsiteY11" fmla="*/ 7288 h 93069"/>
                <a:gd name="connsiteX12" fmla="*/ 55794 w 118039"/>
                <a:gd name="connsiteY12" fmla="*/ 0 h 93069"/>
                <a:gd name="connsiteX13" fmla="*/ 0 w 118039"/>
                <a:gd name="connsiteY13" fmla="*/ 16726 h 93069"/>
                <a:gd name="connsiteX14" fmla="*/ 27120 w 118039"/>
                <a:gd name="connsiteY14" fmla="*/ 49820 h 93069"/>
                <a:gd name="connsiteX15" fmla="*/ 27837 w 118039"/>
                <a:gd name="connsiteY15" fmla="*/ 52090 h 93069"/>
                <a:gd name="connsiteX16" fmla="*/ 24134 w 118039"/>
                <a:gd name="connsiteY16" fmla="*/ 79330 h 93069"/>
                <a:gd name="connsiteX17" fmla="*/ 41935 w 118039"/>
                <a:gd name="connsiteY17" fmla="*/ 70728 h 93069"/>
                <a:gd name="connsiteX18" fmla="*/ 45041 w 118039"/>
                <a:gd name="connsiteY18" fmla="*/ 70728 h 93069"/>
                <a:gd name="connsiteX19" fmla="*/ 68936 w 118039"/>
                <a:gd name="connsiteY19" fmla="*/ 90561 h 93069"/>
                <a:gd name="connsiteX20" fmla="*/ 82437 w 118039"/>
                <a:gd name="connsiteY20" fmla="*/ 86379 h 93069"/>
                <a:gd name="connsiteX21" fmla="*/ 83870 w 118039"/>
                <a:gd name="connsiteY21" fmla="*/ 86379 h 93069"/>
                <a:gd name="connsiteX22" fmla="*/ 85782 w 118039"/>
                <a:gd name="connsiteY22" fmla="*/ 87335 h 9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039" h="93069">
                  <a:moveTo>
                    <a:pt x="85782" y="87335"/>
                  </a:moveTo>
                  <a:lnTo>
                    <a:pt x="93548" y="93070"/>
                  </a:lnTo>
                  <a:lnTo>
                    <a:pt x="101791" y="79689"/>
                  </a:lnTo>
                  <a:lnTo>
                    <a:pt x="87693" y="56511"/>
                  </a:lnTo>
                  <a:cubicBezTo>
                    <a:pt x="87502" y="55929"/>
                    <a:pt x="87502" y="55301"/>
                    <a:pt x="87693" y="54719"/>
                  </a:cubicBezTo>
                  <a:lnTo>
                    <a:pt x="89007" y="32258"/>
                  </a:lnTo>
                  <a:cubicBezTo>
                    <a:pt x="88989" y="31468"/>
                    <a:pt x="89343" y="30716"/>
                    <a:pt x="89963" y="30227"/>
                  </a:cubicBezTo>
                  <a:cubicBezTo>
                    <a:pt x="90562" y="29639"/>
                    <a:pt x="91405" y="29373"/>
                    <a:pt x="92233" y="29510"/>
                  </a:cubicBezTo>
                  <a:lnTo>
                    <a:pt x="106092" y="30585"/>
                  </a:lnTo>
                  <a:lnTo>
                    <a:pt x="118039" y="14815"/>
                  </a:lnTo>
                  <a:lnTo>
                    <a:pt x="111947" y="7288"/>
                  </a:lnTo>
                  <a:lnTo>
                    <a:pt x="86140" y="7288"/>
                  </a:lnTo>
                  <a:lnTo>
                    <a:pt x="55794" y="0"/>
                  </a:lnTo>
                  <a:lnTo>
                    <a:pt x="0" y="16726"/>
                  </a:lnTo>
                  <a:lnTo>
                    <a:pt x="27120" y="49820"/>
                  </a:lnTo>
                  <a:cubicBezTo>
                    <a:pt x="27708" y="50419"/>
                    <a:pt x="27974" y="51263"/>
                    <a:pt x="27837" y="52090"/>
                  </a:cubicBezTo>
                  <a:lnTo>
                    <a:pt x="24134" y="79330"/>
                  </a:lnTo>
                  <a:lnTo>
                    <a:pt x="41935" y="70728"/>
                  </a:lnTo>
                  <a:cubicBezTo>
                    <a:pt x="42889" y="70147"/>
                    <a:pt x="44087" y="70147"/>
                    <a:pt x="45041" y="70728"/>
                  </a:cubicBezTo>
                  <a:lnTo>
                    <a:pt x="68936" y="90561"/>
                  </a:lnTo>
                  <a:lnTo>
                    <a:pt x="82437" y="86379"/>
                  </a:lnTo>
                  <a:lnTo>
                    <a:pt x="83870" y="86379"/>
                  </a:lnTo>
                  <a:cubicBezTo>
                    <a:pt x="84618" y="86397"/>
                    <a:pt x="85319" y="86747"/>
                    <a:pt x="85782" y="8733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97" name="Полилиния: фигура 2617">
              <a:extLst>
                <a:ext uri="{FF2B5EF4-FFF2-40B4-BE49-F238E27FC236}">
                  <a16:creationId xmlns:a16="http://schemas.microsoft.com/office/drawing/2014/main" id="{E25640F2-306B-41AB-A854-16CE713C1C68}"/>
                </a:ext>
              </a:extLst>
            </p:cNvPr>
            <p:cNvSpPr/>
            <p:nvPr/>
          </p:nvSpPr>
          <p:spPr>
            <a:xfrm>
              <a:off x="7270064" y="3620463"/>
              <a:ext cx="778488" cy="837747"/>
            </a:xfrm>
            <a:custGeom>
              <a:avLst/>
              <a:gdLst>
                <a:gd name="connsiteX0" fmla="*/ 670126 w 778488"/>
                <a:gd name="connsiteY0" fmla="*/ 428073 h 837747"/>
                <a:gd name="connsiteX1" fmla="*/ 676936 w 778488"/>
                <a:gd name="connsiteY1" fmla="*/ 369770 h 837747"/>
                <a:gd name="connsiteX2" fmla="*/ 678489 w 778488"/>
                <a:gd name="connsiteY2" fmla="*/ 367500 h 837747"/>
                <a:gd name="connsiteX3" fmla="*/ 681357 w 778488"/>
                <a:gd name="connsiteY3" fmla="*/ 367500 h 837747"/>
                <a:gd name="connsiteX4" fmla="*/ 699517 w 778488"/>
                <a:gd name="connsiteY4" fmla="*/ 377536 h 837747"/>
                <a:gd name="connsiteX5" fmla="*/ 711464 w 778488"/>
                <a:gd name="connsiteY5" fmla="*/ 343128 h 837747"/>
                <a:gd name="connsiteX6" fmla="*/ 705491 w 778488"/>
                <a:gd name="connsiteY6" fmla="*/ 336079 h 837747"/>
                <a:gd name="connsiteX7" fmla="*/ 704774 w 778488"/>
                <a:gd name="connsiteY7" fmla="*/ 333689 h 837747"/>
                <a:gd name="connsiteX8" fmla="*/ 706088 w 778488"/>
                <a:gd name="connsiteY8" fmla="*/ 331658 h 837747"/>
                <a:gd name="connsiteX9" fmla="*/ 721978 w 778488"/>
                <a:gd name="connsiteY9" fmla="*/ 321383 h 837747"/>
                <a:gd name="connsiteX10" fmla="*/ 721978 w 778488"/>
                <a:gd name="connsiteY10" fmla="*/ 293666 h 837747"/>
                <a:gd name="connsiteX11" fmla="*/ 723770 w 778488"/>
                <a:gd name="connsiteY11" fmla="*/ 291037 h 837747"/>
                <a:gd name="connsiteX12" fmla="*/ 766541 w 778488"/>
                <a:gd name="connsiteY12" fmla="*/ 270607 h 837747"/>
                <a:gd name="connsiteX13" fmla="*/ 778489 w 778488"/>
                <a:gd name="connsiteY13" fmla="*/ 250536 h 837747"/>
                <a:gd name="connsiteX14" fmla="*/ 757461 w 778488"/>
                <a:gd name="connsiteY14" fmla="*/ 236796 h 837747"/>
                <a:gd name="connsiteX15" fmla="*/ 756377 w 778488"/>
                <a:gd name="connsiteY15" fmla="*/ 233065 h 837747"/>
                <a:gd name="connsiteX16" fmla="*/ 756505 w 778488"/>
                <a:gd name="connsiteY16" fmla="*/ 232854 h 837747"/>
                <a:gd name="connsiteX17" fmla="*/ 762718 w 778488"/>
                <a:gd name="connsiteY17" fmla="*/ 221862 h 837747"/>
                <a:gd name="connsiteX18" fmla="*/ 752563 w 778488"/>
                <a:gd name="connsiteY18" fmla="*/ 208242 h 837747"/>
                <a:gd name="connsiteX19" fmla="*/ 728668 w 778488"/>
                <a:gd name="connsiteY19" fmla="*/ 226163 h 837747"/>
                <a:gd name="connsiteX20" fmla="*/ 725682 w 778488"/>
                <a:gd name="connsiteY20" fmla="*/ 226163 h 837747"/>
                <a:gd name="connsiteX21" fmla="*/ 709911 w 778488"/>
                <a:gd name="connsiteY21" fmla="*/ 218756 h 837747"/>
                <a:gd name="connsiteX22" fmla="*/ 688047 w 778488"/>
                <a:gd name="connsiteY22" fmla="*/ 232376 h 837747"/>
                <a:gd name="connsiteX23" fmla="*/ 686733 w 778488"/>
                <a:gd name="connsiteY23" fmla="*/ 232376 h 837747"/>
                <a:gd name="connsiteX24" fmla="*/ 670007 w 778488"/>
                <a:gd name="connsiteY24" fmla="*/ 233570 h 837747"/>
                <a:gd name="connsiteX25" fmla="*/ 660210 w 778488"/>
                <a:gd name="connsiteY25" fmla="*/ 250177 h 837747"/>
                <a:gd name="connsiteX26" fmla="*/ 658896 w 778488"/>
                <a:gd name="connsiteY26" fmla="*/ 251492 h 837747"/>
                <a:gd name="connsiteX27" fmla="*/ 636435 w 778488"/>
                <a:gd name="connsiteY27" fmla="*/ 261049 h 837747"/>
                <a:gd name="connsiteX28" fmla="*/ 642289 w 778488"/>
                <a:gd name="connsiteY28" fmla="*/ 286975 h 837747"/>
                <a:gd name="connsiteX29" fmla="*/ 642289 w 778488"/>
                <a:gd name="connsiteY29" fmla="*/ 289484 h 837747"/>
                <a:gd name="connsiteX30" fmla="*/ 640139 w 778488"/>
                <a:gd name="connsiteY30" fmla="*/ 290679 h 837747"/>
                <a:gd name="connsiteX31" fmla="*/ 610509 w 778488"/>
                <a:gd name="connsiteY31" fmla="*/ 293427 h 837747"/>
                <a:gd name="connsiteX32" fmla="*/ 608359 w 778488"/>
                <a:gd name="connsiteY32" fmla="*/ 292829 h 837747"/>
                <a:gd name="connsiteX33" fmla="*/ 596411 w 778488"/>
                <a:gd name="connsiteY33" fmla="*/ 283271 h 837747"/>
                <a:gd name="connsiteX34" fmla="*/ 574787 w 778488"/>
                <a:gd name="connsiteY34" fmla="*/ 293188 h 837747"/>
                <a:gd name="connsiteX35" fmla="*/ 573592 w 778488"/>
                <a:gd name="connsiteY35" fmla="*/ 293188 h 837747"/>
                <a:gd name="connsiteX36" fmla="*/ 573592 w 778488"/>
                <a:gd name="connsiteY36" fmla="*/ 293188 h 837747"/>
                <a:gd name="connsiteX37" fmla="*/ 571919 w 778488"/>
                <a:gd name="connsiteY37" fmla="*/ 293188 h 837747"/>
                <a:gd name="connsiteX38" fmla="*/ 545635 w 778488"/>
                <a:gd name="connsiteY38" fmla="*/ 275506 h 837747"/>
                <a:gd name="connsiteX39" fmla="*/ 544559 w 778488"/>
                <a:gd name="connsiteY39" fmla="*/ 272280 h 837747"/>
                <a:gd name="connsiteX40" fmla="*/ 548025 w 778488"/>
                <a:gd name="connsiteY40" fmla="*/ 260333 h 837747"/>
                <a:gd name="connsiteX41" fmla="*/ 550055 w 778488"/>
                <a:gd name="connsiteY41" fmla="*/ 252925 h 837747"/>
                <a:gd name="connsiteX42" fmla="*/ 529864 w 778488"/>
                <a:gd name="connsiteY42" fmla="*/ 257943 h 837747"/>
                <a:gd name="connsiteX43" fmla="*/ 521740 w 778488"/>
                <a:gd name="connsiteY43" fmla="*/ 279209 h 837747"/>
                <a:gd name="connsiteX44" fmla="*/ 528908 w 778488"/>
                <a:gd name="connsiteY44" fmla="*/ 285541 h 837747"/>
                <a:gd name="connsiteX45" fmla="*/ 529625 w 778488"/>
                <a:gd name="connsiteY45" fmla="*/ 289006 h 837747"/>
                <a:gd name="connsiteX46" fmla="*/ 522218 w 778488"/>
                <a:gd name="connsiteY46" fmla="*/ 305016 h 837747"/>
                <a:gd name="connsiteX47" fmla="*/ 521024 w 778488"/>
                <a:gd name="connsiteY47" fmla="*/ 306211 h 837747"/>
                <a:gd name="connsiteX48" fmla="*/ 521024 w 778488"/>
                <a:gd name="connsiteY48" fmla="*/ 306210 h 837747"/>
                <a:gd name="connsiteX49" fmla="*/ 519948 w 778488"/>
                <a:gd name="connsiteY49" fmla="*/ 306210 h 837747"/>
                <a:gd name="connsiteX50" fmla="*/ 519948 w 778488"/>
                <a:gd name="connsiteY50" fmla="*/ 306210 h 837747"/>
                <a:gd name="connsiteX51" fmla="*/ 494022 w 778488"/>
                <a:gd name="connsiteY51" fmla="*/ 303582 h 837747"/>
                <a:gd name="connsiteX52" fmla="*/ 440618 w 778488"/>
                <a:gd name="connsiteY52" fmla="*/ 286617 h 837747"/>
                <a:gd name="connsiteX53" fmla="*/ 438587 w 778488"/>
                <a:gd name="connsiteY53" fmla="*/ 283749 h 837747"/>
                <a:gd name="connsiteX54" fmla="*/ 438587 w 778488"/>
                <a:gd name="connsiteY54" fmla="*/ 274908 h 837747"/>
                <a:gd name="connsiteX55" fmla="*/ 422578 w 778488"/>
                <a:gd name="connsiteY55" fmla="*/ 268935 h 837747"/>
                <a:gd name="connsiteX56" fmla="*/ 402626 w 778488"/>
                <a:gd name="connsiteY56" fmla="*/ 274431 h 837747"/>
                <a:gd name="connsiteX57" fmla="*/ 400116 w 778488"/>
                <a:gd name="connsiteY57" fmla="*/ 274431 h 837747"/>
                <a:gd name="connsiteX58" fmla="*/ 372876 w 778488"/>
                <a:gd name="connsiteY58" fmla="*/ 254837 h 837747"/>
                <a:gd name="connsiteX59" fmla="*/ 362602 w 778488"/>
                <a:gd name="connsiteY59" fmla="*/ 259377 h 837747"/>
                <a:gd name="connsiteX60" fmla="*/ 359734 w 778488"/>
                <a:gd name="connsiteY60" fmla="*/ 259377 h 837747"/>
                <a:gd name="connsiteX61" fmla="*/ 310153 w 778488"/>
                <a:gd name="connsiteY61" fmla="*/ 227000 h 837747"/>
                <a:gd name="connsiteX62" fmla="*/ 309196 w 778488"/>
                <a:gd name="connsiteY62" fmla="*/ 223059 h 837747"/>
                <a:gd name="connsiteX63" fmla="*/ 309197 w 778488"/>
                <a:gd name="connsiteY63" fmla="*/ 223057 h 837747"/>
                <a:gd name="connsiteX64" fmla="*/ 319711 w 778488"/>
                <a:gd name="connsiteY64" fmla="*/ 205255 h 837747"/>
                <a:gd name="connsiteX65" fmla="*/ 318755 w 778488"/>
                <a:gd name="connsiteY65" fmla="*/ 197848 h 837747"/>
                <a:gd name="connsiteX66" fmla="*/ 319711 w 778488"/>
                <a:gd name="connsiteY66" fmla="*/ 195220 h 837747"/>
                <a:gd name="connsiteX67" fmla="*/ 332733 w 778488"/>
                <a:gd name="connsiteY67" fmla="*/ 183272 h 837747"/>
                <a:gd name="connsiteX68" fmla="*/ 296891 w 778488"/>
                <a:gd name="connsiteY68" fmla="*/ 161289 h 837747"/>
                <a:gd name="connsiteX69" fmla="*/ 295577 w 778488"/>
                <a:gd name="connsiteY69" fmla="*/ 159617 h 837747"/>
                <a:gd name="connsiteX70" fmla="*/ 292232 w 778488"/>
                <a:gd name="connsiteY70" fmla="*/ 148744 h 837747"/>
                <a:gd name="connsiteX71" fmla="*/ 276700 w 778488"/>
                <a:gd name="connsiteY71" fmla="*/ 146235 h 837747"/>
                <a:gd name="connsiteX72" fmla="*/ 274191 w 778488"/>
                <a:gd name="connsiteY72" fmla="*/ 143965 h 837747"/>
                <a:gd name="connsiteX73" fmla="*/ 265709 w 778488"/>
                <a:gd name="connsiteY73" fmla="*/ 108840 h 837747"/>
                <a:gd name="connsiteX74" fmla="*/ 268037 w 778488"/>
                <a:gd name="connsiteY74" fmla="*/ 105316 h 837747"/>
                <a:gd name="connsiteX75" fmla="*/ 268576 w 778488"/>
                <a:gd name="connsiteY75" fmla="*/ 105256 h 837747"/>
                <a:gd name="connsiteX76" fmla="*/ 287214 w 778488"/>
                <a:gd name="connsiteY76" fmla="*/ 105256 h 837747"/>
                <a:gd name="connsiteX77" fmla="*/ 294741 w 778488"/>
                <a:gd name="connsiteY77" fmla="*/ 99999 h 837747"/>
                <a:gd name="connsiteX78" fmla="*/ 292351 w 778488"/>
                <a:gd name="connsiteY78" fmla="*/ 88052 h 837747"/>
                <a:gd name="connsiteX79" fmla="*/ 274669 w 778488"/>
                <a:gd name="connsiteY79" fmla="*/ 69533 h 837747"/>
                <a:gd name="connsiteX80" fmla="*/ 273833 w 778488"/>
                <a:gd name="connsiteY80" fmla="*/ 67980 h 837747"/>
                <a:gd name="connsiteX81" fmla="*/ 271802 w 778488"/>
                <a:gd name="connsiteY81" fmla="*/ 56033 h 837747"/>
                <a:gd name="connsiteX82" fmla="*/ 272758 w 778488"/>
                <a:gd name="connsiteY82" fmla="*/ 53285 h 837747"/>
                <a:gd name="connsiteX83" fmla="*/ 280523 w 778488"/>
                <a:gd name="connsiteY83" fmla="*/ 46714 h 837747"/>
                <a:gd name="connsiteX84" fmla="*/ 261288 w 778488"/>
                <a:gd name="connsiteY84" fmla="*/ 36798 h 837747"/>
                <a:gd name="connsiteX85" fmla="*/ 259616 w 778488"/>
                <a:gd name="connsiteY85" fmla="*/ 34767 h 837747"/>
                <a:gd name="connsiteX86" fmla="*/ 254836 w 778488"/>
                <a:gd name="connsiteY86" fmla="*/ 10872 h 837747"/>
                <a:gd name="connsiteX87" fmla="*/ 242889 w 778488"/>
                <a:gd name="connsiteY87" fmla="*/ 10872 h 837747"/>
                <a:gd name="connsiteX88" fmla="*/ 241695 w 778488"/>
                <a:gd name="connsiteY88" fmla="*/ 10872 h 837747"/>
                <a:gd name="connsiteX89" fmla="*/ 217083 w 778488"/>
                <a:gd name="connsiteY89" fmla="*/ 0 h 837747"/>
                <a:gd name="connsiteX90" fmla="*/ 194025 w 778488"/>
                <a:gd name="connsiteY90" fmla="*/ 3226 h 837747"/>
                <a:gd name="connsiteX91" fmla="*/ 179091 w 778488"/>
                <a:gd name="connsiteY91" fmla="*/ 15890 h 837747"/>
                <a:gd name="connsiteX92" fmla="*/ 177179 w 778488"/>
                <a:gd name="connsiteY92" fmla="*/ 16607 h 837747"/>
                <a:gd name="connsiteX93" fmla="*/ 148505 w 778488"/>
                <a:gd name="connsiteY93" fmla="*/ 16607 h 837747"/>
                <a:gd name="connsiteX94" fmla="*/ 133810 w 778488"/>
                <a:gd name="connsiteY94" fmla="*/ 31183 h 837747"/>
                <a:gd name="connsiteX95" fmla="*/ 136558 w 778488"/>
                <a:gd name="connsiteY95" fmla="*/ 75268 h 837747"/>
                <a:gd name="connsiteX96" fmla="*/ 155196 w 778488"/>
                <a:gd name="connsiteY96" fmla="*/ 94026 h 837747"/>
                <a:gd name="connsiteX97" fmla="*/ 171683 w 778488"/>
                <a:gd name="connsiteY97" fmla="*/ 94026 h 837747"/>
                <a:gd name="connsiteX98" fmla="*/ 173714 w 778488"/>
                <a:gd name="connsiteY98" fmla="*/ 94862 h 837747"/>
                <a:gd name="connsiteX99" fmla="*/ 187454 w 778488"/>
                <a:gd name="connsiteY99" fmla="*/ 107646 h 837747"/>
                <a:gd name="connsiteX100" fmla="*/ 188171 w 778488"/>
                <a:gd name="connsiteY100" fmla="*/ 111110 h 837747"/>
                <a:gd name="connsiteX101" fmla="*/ 179807 w 778488"/>
                <a:gd name="connsiteY101" fmla="*/ 128076 h 837747"/>
                <a:gd name="connsiteX102" fmla="*/ 178374 w 778488"/>
                <a:gd name="connsiteY102" fmla="*/ 129390 h 837747"/>
                <a:gd name="connsiteX103" fmla="*/ 163320 w 778488"/>
                <a:gd name="connsiteY103" fmla="*/ 135841 h 837747"/>
                <a:gd name="connsiteX104" fmla="*/ 167501 w 778488"/>
                <a:gd name="connsiteY104" fmla="*/ 152209 h 837747"/>
                <a:gd name="connsiteX105" fmla="*/ 166665 w 778488"/>
                <a:gd name="connsiteY105" fmla="*/ 155196 h 837747"/>
                <a:gd name="connsiteX106" fmla="*/ 143607 w 778488"/>
                <a:gd name="connsiteY106" fmla="*/ 176582 h 837747"/>
                <a:gd name="connsiteX107" fmla="*/ 125686 w 778488"/>
                <a:gd name="connsiteY107" fmla="*/ 224371 h 837747"/>
                <a:gd name="connsiteX108" fmla="*/ 123416 w 778488"/>
                <a:gd name="connsiteY108" fmla="*/ 226283 h 837747"/>
                <a:gd name="connsiteX109" fmla="*/ 101791 w 778488"/>
                <a:gd name="connsiteY109" fmla="*/ 229986 h 837747"/>
                <a:gd name="connsiteX110" fmla="*/ 90800 w 778488"/>
                <a:gd name="connsiteY110" fmla="*/ 253881 h 837747"/>
                <a:gd name="connsiteX111" fmla="*/ 89127 w 778488"/>
                <a:gd name="connsiteY111" fmla="*/ 255315 h 837747"/>
                <a:gd name="connsiteX112" fmla="*/ 58661 w 778488"/>
                <a:gd name="connsiteY112" fmla="*/ 267262 h 837747"/>
                <a:gd name="connsiteX113" fmla="*/ 55077 w 778488"/>
                <a:gd name="connsiteY113" fmla="*/ 266067 h 837747"/>
                <a:gd name="connsiteX114" fmla="*/ 47192 w 778488"/>
                <a:gd name="connsiteY114" fmla="*/ 254120 h 837747"/>
                <a:gd name="connsiteX115" fmla="*/ 26284 w 778488"/>
                <a:gd name="connsiteY115" fmla="*/ 278970 h 837747"/>
                <a:gd name="connsiteX116" fmla="*/ 24850 w 778488"/>
                <a:gd name="connsiteY116" fmla="*/ 289006 h 837747"/>
                <a:gd name="connsiteX117" fmla="*/ 45519 w 778488"/>
                <a:gd name="connsiteY117" fmla="*/ 289006 h 837747"/>
                <a:gd name="connsiteX118" fmla="*/ 48387 w 778488"/>
                <a:gd name="connsiteY118" fmla="*/ 292113 h 837747"/>
                <a:gd name="connsiteX119" fmla="*/ 47550 w 778488"/>
                <a:gd name="connsiteY119" fmla="*/ 323654 h 837747"/>
                <a:gd name="connsiteX120" fmla="*/ 61887 w 778488"/>
                <a:gd name="connsiteY120" fmla="*/ 323654 h 837747"/>
                <a:gd name="connsiteX121" fmla="*/ 64635 w 778488"/>
                <a:gd name="connsiteY121" fmla="*/ 325685 h 837747"/>
                <a:gd name="connsiteX122" fmla="*/ 76582 w 778488"/>
                <a:gd name="connsiteY122" fmla="*/ 363080 h 837747"/>
                <a:gd name="connsiteX123" fmla="*/ 76582 w 778488"/>
                <a:gd name="connsiteY123" fmla="*/ 365708 h 837747"/>
                <a:gd name="connsiteX124" fmla="*/ 74073 w 778488"/>
                <a:gd name="connsiteY124" fmla="*/ 366903 h 837747"/>
                <a:gd name="connsiteX125" fmla="*/ 9438 w 778488"/>
                <a:gd name="connsiteY125" fmla="*/ 365469 h 837747"/>
                <a:gd name="connsiteX126" fmla="*/ 0 w 778488"/>
                <a:gd name="connsiteY126" fmla="*/ 382434 h 837747"/>
                <a:gd name="connsiteX127" fmla="*/ 19593 w 778488"/>
                <a:gd name="connsiteY127" fmla="*/ 402984 h 837747"/>
                <a:gd name="connsiteX128" fmla="*/ 52927 w 778488"/>
                <a:gd name="connsiteY128" fmla="*/ 395099 h 837747"/>
                <a:gd name="connsiteX129" fmla="*/ 55794 w 778488"/>
                <a:gd name="connsiteY129" fmla="*/ 395935 h 837747"/>
                <a:gd name="connsiteX130" fmla="*/ 56511 w 778488"/>
                <a:gd name="connsiteY130" fmla="*/ 398802 h 837747"/>
                <a:gd name="connsiteX131" fmla="*/ 50059 w 778488"/>
                <a:gd name="connsiteY131" fmla="*/ 421741 h 837747"/>
                <a:gd name="connsiteX132" fmla="*/ 47550 w 778488"/>
                <a:gd name="connsiteY132" fmla="*/ 423892 h 837747"/>
                <a:gd name="connsiteX133" fmla="*/ 19713 w 778488"/>
                <a:gd name="connsiteY133" fmla="*/ 427954 h 837747"/>
                <a:gd name="connsiteX134" fmla="*/ 45997 w 778488"/>
                <a:gd name="connsiteY134" fmla="*/ 458897 h 837747"/>
                <a:gd name="connsiteX135" fmla="*/ 60334 w 778488"/>
                <a:gd name="connsiteY135" fmla="*/ 468575 h 837747"/>
                <a:gd name="connsiteX136" fmla="*/ 95220 w 778488"/>
                <a:gd name="connsiteY136" fmla="*/ 454716 h 837747"/>
                <a:gd name="connsiteX137" fmla="*/ 109437 w 778488"/>
                <a:gd name="connsiteY137" fmla="*/ 418874 h 837747"/>
                <a:gd name="connsiteX138" fmla="*/ 112544 w 778488"/>
                <a:gd name="connsiteY138" fmla="*/ 417082 h 837747"/>
                <a:gd name="connsiteX139" fmla="*/ 115172 w 778488"/>
                <a:gd name="connsiteY139" fmla="*/ 419591 h 837747"/>
                <a:gd name="connsiteX140" fmla="*/ 123297 w 778488"/>
                <a:gd name="connsiteY140" fmla="*/ 470128 h 837747"/>
                <a:gd name="connsiteX141" fmla="*/ 123297 w 778488"/>
                <a:gd name="connsiteY141" fmla="*/ 471442 h 837747"/>
                <a:gd name="connsiteX142" fmla="*/ 115411 w 778488"/>
                <a:gd name="connsiteY142" fmla="*/ 499040 h 837747"/>
                <a:gd name="connsiteX143" fmla="*/ 125686 w 778488"/>
                <a:gd name="connsiteY143" fmla="*/ 516364 h 837747"/>
                <a:gd name="connsiteX144" fmla="*/ 125686 w 778488"/>
                <a:gd name="connsiteY144" fmla="*/ 518873 h 837747"/>
                <a:gd name="connsiteX145" fmla="*/ 120548 w 778488"/>
                <a:gd name="connsiteY145" fmla="*/ 534405 h 837747"/>
                <a:gd name="connsiteX146" fmla="*/ 129868 w 778488"/>
                <a:gd name="connsiteY146" fmla="*/ 565826 h 837747"/>
                <a:gd name="connsiteX147" fmla="*/ 132615 w 778488"/>
                <a:gd name="connsiteY147" fmla="*/ 597964 h 837747"/>
                <a:gd name="connsiteX148" fmla="*/ 149103 w 778488"/>
                <a:gd name="connsiteY148" fmla="*/ 640019 h 837747"/>
                <a:gd name="connsiteX149" fmla="*/ 162484 w 778488"/>
                <a:gd name="connsiteY149" fmla="*/ 657582 h 837747"/>
                <a:gd name="connsiteX150" fmla="*/ 162484 w 778488"/>
                <a:gd name="connsiteY150" fmla="*/ 658418 h 837747"/>
                <a:gd name="connsiteX151" fmla="*/ 171086 w 778488"/>
                <a:gd name="connsiteY151" fmla="*/ 683269 h 837747"/>
                <a:gd name="connsiteX152" fmla="*/ 173117 w 778488"/>
                <a:gd name="connsiteY152" fmla="*/ 704057 h 837747"/>
                <a:gd name="connsiteX153" fmla="*/ 183631 w 778488"/>
                <a:gd name="connsiteY153" fmla="*/ 732133 h 837747"/>
                <a:gd name="connsiteX154" fmla="*/ 197848 w 778488"/>
                <a:gd name="connsiteY154" fmla="*/ 750771 h 837747"/>
                <a:gd name="connsiteX155" fmla="*/ 197848 w 778488"/>
                <a:gd name="connsiteY155" fmla="*/ 751607 h 837747"/>
                <a:gd name="connsiteX156" fmla="*/ 209795 w 778488"/>
                <a:gd name="connsiteY156" fmla="*/ 786374 h 837747"/>
                <a:gd name="connsiteX157" fmla="*/ 217083 w 778488"/>
                <a:gd name="connsiteY157" fmla="*/ 793184 h 837747"/>
                <a:gd name="connsiteX158" fmla="*/ 218039 w 778488"/>
                <a:gd name="connsiteY158" fmla="*/ 796052 h 837747"/>
                <a:gd name="connsiteX159" fmla="*/ 215649 w 778488"/>
                <a:gd name="connsiteY159" fmla="*/ 807999 h 837747"/>
                <a:gd name="connsiteX160" fmla="*/ 219831 w 778488"/>
                <a:gd name="connsiteY160" fmla="*/ 823769 h 837747"/>
                <a:gd name="connsiteX161" fmla="*/ 230464 w 778488"/>
                <a:gd name="connsiteY161" fmla="*/ 837748 h 837747"/>
                <a:gd name="connsiteX162" fmla="*/ 257226 w 778488"/>
                <a:gd name="connsiteY162" fmla="*/ 837748 h 837747"/>
                <a:gd name="connsiteX163" fmla="*/ 269173 w 778488"/>
                <a:gd name="connsiteY163" fmla="*/ 818871 h 837747"/>
                <a:gd name="connsiteX164" fmla="*/ 270966 w 778488"/>
                <a:gd name="connsiteY164" fmla="*/ 817557 h 837747"/>
                <a:gd name="connsiteX165" fmla="*/ 280643 w 778488"/>
                <a:gd name="connsiteY165" fmla="*/ 815048 h 837747"/>
                <a:gd name="connsiteX166" fmla="*/ 282435 w 778488"/>
                <a:gd name="connsiteY166" fmla="*/ 805848 h 837747"/>
                <a:gd name="connsiteX167" fmla="*/ 282435 w 778488"/>
                <a:gd name="connsiteY167" fmla="*/ 804773 h 837747"/>
                <a:gd name="connsiteX168" fmla="*/ 292710 w 778488"/>
                <a:gd name="connsiteY168" fmla="*/ 789122 h 837747"/>
                <a:gd name="connsiteX169" fmla="*/ 295338 w 778488"/>
                <a:gd name="connsiteY169" fmla="*/ 787808 h 837747"/>
                <a:gd name="connsiteX170" fmla="*/ 301670 w 778488"/>
                <a:gd name="connsiteY170" fmla="*/ 787808 h 837747"/>
                <a:gd name="connsiteX171" fmla="*/ 303821 w 778488"/>
                <a:gd name="connsiteY171" fmla="*/ 759971 h 837747"/>
                <a:gd name="connsiteX172" fmla="*/ 299998 w 778488"/>
                <a:gd name="connsiteY172" fmla="*/ 756984 h 837747"/>
                <a:gd name="connsiteX173" fmla="*/ 299042 w 778488"/>
                <a:gd name="connsiteY173" fmla="*/ 753639 h 837747"/>
                <a:gd name="connsiteX174" fmla="*/ 312662 w 778488"/>
                <a:gd name="connsiteY174" fmla="*/ 717796 h 837747"/>
                <a:gd name="connsiteX175" fmla="*/ 317441 w 778488"/>
                <a:gd name="connsiteY175" fmla="*/ 693902 h 837747"/>
                <a:gd name="connsiteX176" fmla="*/ 309078 w 778488"/>
                <a:gd name="connsiteY176" fmla="*/ 668812 h 837747"/>
                <a:gd name="connsiteX177" fmla="*/ 309078 w 778488"/>
                <a:gd name="connsiteY177" fmla="*/ 667737 h 837747"/>
                <a:gd name="connsiteX178" fmla="*/ 309078 w 778488"/>
                <a:gd name="connsiteY178" fmla="*/ 641333 h 837747"/>
                <a:gd name="connsiteX179" fmla="*/ 309078 w 778488"/>
                <a:gd name="connsiteY179" fmla="*/ 640497 h 837747"/>
                <a:gd name="connsiteX180" fmla="*/ 315529 w 778488"/>
                <a:gd name="connsiteY180" fmla="*/ 622098 h 837747"/>
                <a:gd name="connsiteX181" fmla="*/ 316605 w 778488"/>
                <a:gd name="connsiteY181" fmla="*/ 620545 h 837747"/>
                <a:gd name="connsiteX182" fmla="*/ 344681 w 778488"/>
                <a:gd name="connsiteY182" fmla="*/ 600593 h 837747"/>
                <a:gd name="connsiteX183" fmla="*/ 345756 w 778488"/>
                <a:gd name="connsiteY183" fmla="*/ 600593 h 837747"/>
                <a:gd name="connsiteX184" fmla="*/ 370248 w 778488"/>
                <a:gd name="connsiteY184" fmla="*/ 595217 h 837747"/>
                <a:gd name="connsiteX185" fmla="*/ 370248 w 778488"/>
                <a:gd name="connsiteY185" fmla="*/ 583269 h 837747"/>
                <a:gd name="connsiteX186" fmla="*/ 371443 w 778488"/>
                <a:gd name="connsiteY186" fmla="*/ 580999 h 837747"/>
                <a:gd name="connsiteX187" fmla="*/ 419949 w 778488"/>
                <a:gd name="connsiteY187" fmla="*/ 543963 h 837747"/>
                <a:gd name="connsiteX188" fmla="*/ 436556 w 778488"/>
                <a:gd name="connsiteY188" fmla="*/ 518993 h 837747"/>
                <a:gd name="connsiteX189" fmla="*/ 437273 w 778488"/>
                <a:gd name="connsiteY189" fmla="*/ 518156 h 837747"/>
                <a:gd name="connsiteX190" fmla="*/ 449220 w 778488"/>
                <a:gd name="connsiteY190" fmla="*/ 509435 h 837747"/>
                <a:gd name="connsiteX191" fmla="*/ 451729 w 778488"/>
                <a:gd name="connsiteY191" fmla="*/ 490558 h 837747"/>
                <a:gd name="connsiteX192" fmla="*/ 453640 w 778488"/>
                <a:gd name="connsiteY192" fmla="*/ 488169 h 837747"/>
                <a:gd name="connsiteX193" fmla="*/ 456627 w 778488"/>
                <a:gd name="connsiteY193" fmla="*/ 488169 h 837747"/>
                <a:gd name="connsiteX194" fmla="*/ 468574 w 778488"/>
                <a:gd name="connsiteY194" fmla="*/ 498085 h 837747"/>
                <a:gd name="connsiteX195" fmla="*/ 485779 w 778488"/>
                <a:gd name="connsiteY195" fmla="*/ 490080 h 837747"/>
                <a:gd name="connsiteX196" fmla="*/ 499040 w 778488"/>
                <a:gd name="connsiteY196" fmla="*/ 472159 h 837747"/>
                <a:gd name="connsiteX197" fmla="*/ 496890 w 778488"/>
                <a:gd name="connsiteY197" fmla="*/ 452087 h 837747"/>
                <a:gd name="connsiteX198" fmla="*/ 498204 w 778488"/>
                <a:gd name="connsiteY198" fmla="*/ 449340 h 837747"/>
                <a:gd name="connsiteX199" fmla="*/ 521501 w 778488"/>
                <a:gd name="connsiteY199" fmla="*/ 433211 h 837747"/>
                <a:gd name="connsiteX200" fmla="*/ 533449 w 778488"/>
                <a:gd name="connsiteY200" fmla="*/ 409913 h 837747"/>
                <a:gd name="connsiteX201" fmla="*/ 537764 w 778488"/>
                <a:gd name="connsiteY201" fmla="*/ 409091 h 837747"/>
                <a:gd name="connsiteX202" fmla="*/ 538586 w 778488"/>
                <a:gd name="connsiteY202" fmla="*/ 409913 h 837747"/>
                <a:gd name="connsiteX203" fmla="*/ 553401 w 778488"/>
                <a:gd name="connsiteY203" fmla="*/ 431777 h 837747"/>
                <a:gd name="connsiteX204" fmla="*/ 555910 w 778488"/>
                <a:gd name="connsiteY204" fmla="*/ 431777 h 837747"/>
                <a:gd name="connsiteX205" fmla="*/ 545635 w 778488"/>
                <a:gd name="connsiteY205" fmla="*/ 398683 h 837747"/>
                <a:gd name="connsiteX206" fmla="*/ 545635 w 778488"/>
                <a:gd name="connsiteY206" fmla="*/ 397727 h 837747"/>
                <a:gd name="connsiteX207" fmla="*/ 545635 w 778488"/>
                <a:gd name="connsiteY207" fmla="*/ 371204 h 837747"/>
                <a:gd name="connsiteX208" fmla="*/ 530820 w 778488"/>
                <a:gd name="connsiteY208" fmla="*/ 363438 h 837747"/>
                <a:gd name="connsiteX209" fmla="*/ 529148 w 778488"/>
                <a:gd name="connsiteY209" fmla="*/ 360810 h 837747"/>
                <a:gd name="connsiteX210" fmla="*/ 529148 w 778488"/>
                <a:gd name="connsiteY210" fmla="*/ 345876 h 837747"/>
                <a:gd name="connsiteX211" fmla="*/ 531298 w 778488"/>
                <a:gd name="connsiteY211" fmla="*/ 343008 h 837747"/>
                <a:gd name="connsiteX212" fmla="*/ 550653 w 778488"/>
                <a:gd name="connsiteY212" fmla="*/ 337034 h 837747"/>
                <a:gd name="connsiteX213" fmla="*/ 538705 w 778488"/>
                <a:gd name="connsiteY213" fmla="*/ 325685 h 837747"/>
                <a:gd name="connsiteX214" fmla="*/ 537869 w 778488"/>
                <a:gd name="connsiteY214" fmla="*/ 322698 h 837747"/>
                <a:gd name="connsiteX215" fmla="*/ 542289 w 778488"/>
                <a:gd name="connsiteY215" fmla="*/ 303462 h 837747"/>
                <a:gd name="connsiteX216" fmla="*/ 543723 w 778488"/>
                <a:gd name="connsiteY216" fmla="*/ 301551 h 837747"/>
                <a:gd name="connsiteX217" fmla="*/ 546113 w 778488"/>
                <a:gd name="connsiteY217" fmla="*/ 301551 h 837747"/>
                <a:gd name="connsiteX218" fmla="*/ 581955 w 778488"/>
                <a:gd name="connsiteY218" fmla="*/ 312781 h 837747"/>
                <a:gd name="connsiteX219" fmla="*/ 583986 w 778488"/>
                <a:gd name="connsiteY219" fmla="*/ 315529 h 837747"/>
                <a:gd name="connsiteX220" fmla="*/ 583986 w 778488"/>
                <a:gd name="connsiteY220" fmla="*/ 334526 h 837747"/>
                <a:gd name="connsiteX221" fmla="*/ 597487 w 778488"/>
                <a:gd name="connsiteY221" fmla="*/ 336915 h 837747"/>
                <a:gd name="connsiteX222" fmla="*/ 613376 w 778488"/>
                <a:gd name="connsiteY222" fmla="*/ 334048 h 837747"/>
                <a:gd name="connsiteX223" fmla="*/ 615407 w 778488"/>
                <a:gd name="connsiteY223" fmla="*/ 334048 h 837747"/>
                <a:gd name="connsiteX224" fmla="*/ 624966 w 778488"/>
                <a:gd name="connsiteY224" fmla="*/ 339305 h 837747"/>
                <a:gd name="connsiteX225" fmla="*/ 643842 w 778488"/>
                <a:gd name="connsiteY225" fmla="*/ 332256 h 837747"/>
                <a:gd name="connsiteX226" fmla="*/ 647545 w 778488"/>
                <a:gd name="connsiteY226" fmla="*/ 333570 h 837747"/>
                <a:gd name="connsiteX227" fmla="*/ 657701 w 778488"/>
                <a:gd name="connsiteY227" fmla="*/ 352685 h 837747"/>
                <a:gd name="connsiteX228" fmla="*/ 657701 w 778488"/>
                <a:gd name="connsiteY228" fmla="*/ 355075 h 837747"/>
                <a:gd name="connsiteX229" fmla="*/ 656268 w 778488"/>
                <a:gd name="connsiteY229" fmla="*/ 356867 h 837747"/>
                <a:gd name="connsiteX230" fmla="*/ 622098 w 778488"/>
                <a:gd name="connsiteY230" fmla="*/ 373116 h 837747"/>
                <a:gd name="connsiteX231" fmla="*/ 620067 w 778488"/>
                <a:gd name="connsiteY231" fmla="*/ 386258 h 837747"/>
                <a:gd name="connsiteX232" fmla="*/ 632970 w 778488"/>
                <a:gd name="connsiteY232" fmla="*/ 386258 h 837747"/>
                <a:gd name="connsiteX233" fmla="*/ 649697 w 778488"/>
                <a:gd name="connsiteY233" fmla="*/ 374310 h 837747"/>
                <a:gd name="connsiteX234" fmla="*/ 652564 w 778488"/>
                <a:gd name="connsiteY234" fmla="*/ 374310 h 837747"/>
                <a:gd name="connsiteX235" fmla="*/ 654237 w 778488"/>
                <a:gd name="connsiteY235" fmla="*/ 376700 h 837747"/>
                <a:gd name="connsiteX236" fmla="*/ 660329 w 778488"/>
                <a:gd name="connsiteY236" fmla="*/ 427954 h 83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778488" h="837747">
                  <a:moveTo>
                    <a:pt x="670126" y="428073"/>
                  </a:moveTo>
                  <a:lnTo>
                    <a:pt x="676936" y="369770"/>
                  </a:lnTo>
                  <a:cubicBezTo>
                    <a:pt x="677033" y="368798"/>
                    <a:pt x="677619" y="367943"/>
                    <a:pt x="678489" y="367500"/>
                  </a:cubicBezTo>
                  <a:cubicBezTo>
                    <a:pt x="679383" y="367012"/>
                    <a:pt x="680463" y="367012"/>
                    <a:pt x="681357" y="367500"/>
                  </a:cubicBezTo>
                  <a:lnTo>
                    <a:pt x="699517" y="377536"/>
                  </a:lnTo>
                  <a:lnTo>
                    <a:pt x="711464" y="343128"/>
                  </a:lnTo>
                  <a:lnTo>
                    <a:pt x="705491" y="336079"/>
                  </a:lnTo>
                  <a:cubicBezTo>
                    <a:pt x="704914" y="335425"/>
                    <a:pt x="704653" y="334552"/>
                    <a:pt x="704774" y="333689"/>
                  </a:cubicBezTo>
                  <a:cubicBezTo>
                    <a:pt x="704906" y="332857"/>
                    <a:pt x="705383" y="332120"/>
                    <a:pt x="706088" y="331658"/>
                  </a:cubicBezTo>
                  <a:lnTo>
                    <a:pt x="721978" y="321383"/>
                  </a:lnTo>
                  <a:lnTo>
                    <a:pt x="721978" y="293666"/>
                  </a:lnTo>
                  <a:cubicBezTo>
                    <a:pt x="722020" y="292518"/>
                    <a:pt x="722717" y="291496"/>
                    <a:pt x="723770" y="291037"/>
                  </a:cubicBezTo>
                  <a:lnTo>
                    <a:pt x="766541" y="270607"/>
                  </a:lnTo>
                  <a:lnTo>
                    <a:pt x="778489" y="250536"/>
                  </a:lnTo>
                  <a:lnTo>
                    <a:pt x="757461" y="236796"/>
                  </a:lnTo>
                  <a:cubicBezTo>
                    <a:pt x="756131" y="236065"/>
                    <a:pt x="755645" y="234394"/>
                    <a:pt x="756377" y="233065"/>
                  </a:cubicBezTo>
                  <a:cubicBezTo>
                    <a:pt x="756416" y="232992"/>
                    <a:pt x="756459" y="232922"/>
                    <a:pt x="756505" y="232854"/>
                  </a:cubicBezTo>
                  <a:lnTo>
                    <a:pt x="762718" y="221862"/>
                  </a:lnTo>
                  <a:lnTo>
                    <a:pt x="752563" y="208242"/>
                  </a:lnTo>
                  <a:lnTo>
                    <a:pt x="728668" y="226163"/>
                  </a:lnTo>
                  <a:cubicBezTo>
                    <a:pt x="727745" y="226697"/>
                    <a:pt x="726605" y="226697"/>
                    <a:pt x="725682" y="226163"/>
                  </a:cubicBezTo>
                  <a:lnTo>
                    <a:pt x="709911" y="218756"/>
                  </a:lnTo>
                  <a:lnTo>
                    <a:pt x="688047" y="232376"/>
                  </a:lnTo>
                  <a:cubicBezTo>
                    <a:pt x="687625" y="232542"/>
                    <a:pt x="687155" y="232542"/>
                    <a:pt x="686733" y="232376"/>
                  </a:cubicBezTo>
                  <a:lnTo>
                    <a:pt x="670007" y="233570"/>
                  </a:lnTo>
                  <a:lnTo>
                    <a:pt x="660210" y="250177"/>
                  </a:lnTo>
                  <a:cubicBezTo>
                    <a:pt x="659968" y="250775"/>
                    <a:pt x="659494" y="251249"/>
                    <a:pt x="658896" y="251492"/>
                  </a:cubicBezTo>
                  <a:lnTo>
                    <a:pt x="636435" y="261049"/>
                  </a:lnTo>
                  <a:lnTo>
                    <a:pt x="642289" y="286975"/>
                  </a:lnTo>
                  <a:cubicBezTo>
                    <a:pt x="642642" y="287774"/>
                    <a:pt x="642642" y="288685"/>
                    <a:pt x="642289" y="289484"/>
                  </a:cubicBezTo>
                  <a:cubicBezTo>
                    <a:pt x="641742" y="290132"/>
                    <a:pt x="640978" y="290557"/>
                    <a:pt x="640139" y="290679"/>
                  </a:cubicBezTo>
                  <a:lnTo>
                    <a:pt x="610509" y="293427"/>
                  </a:lnTo>
                  <a:cubicBezTo>
                    <a:pt x="609742" y="293513"/>
                    <a:pt x="608971" y="293299"/>
                    <a:pt x="608359" y="292829"/>
                  </a:cubicBezTo>
                  <a:lnTo>
                    <a:pt x="596411" y="283271"/>
                  </a:lnTo>
                  <a:lnTo>
                    <a:pt x="574787" y="293188"/>
                  </a:lnTo>
                  <a:cubicBezTo>
                    <a:pt x="574396" y="293301"/>
                    <a:pt x="573982" y="293301"/>
                    <a:pt x="573592" y="293188"/>
                  </a:cubicBezTo>
                  <a:lnTo>
                    <a:pt x="573592" y="293188"/>
                  </a:lnTo>
                  <a:cubicBezTo>
                    <a:pt x="573048" y="293361"/>
                    <a:pt x="572463" y="293361"/>
                    <a:pt x="571919" y="293188"/>
                  </a:cubicBezTo>
                  <a:lnTo>
                    <a:pt x="545635" y="275506"/>
                  </a:lnTo>
                  <a:cubicBezTo>
                    <a:pt x="544640" y="274759"/>
                    <a:pt x="544212" y="273474"/>
                    <a:pt x="544559" y="272280"/>
                  </a:cubicBezTo>
                  <a:lnTo>
                    <a:pt x="548025" y="260333"/>
                  </a:lnTo>
                  <a:lnTo>
                    <a:pt x="550055" y="252925"/>
                  </a:lnTo>
                  <a:lnTo>
                    <a:pt x="529864" y="257943"/>
                  </a:lnTo>
                  <a:lnTo>
                    <a:pt x="521740" y="279209"/>
                  </a:lnTo>
                  <a:lnTo>
                    <a:pt x="528908" y="285541"/>
                  </a:lnTo>
                  <a:cubicBezTo>
                    <a:pt x="529916" y="286394"/>
                    <a:pt x="530212" y="287824"/>
                    <a:pt x="529625" y="289006"/>
                  </a:cubicBezTo>
                  <a:lnTo>
                    <a:pt x="522218" y="305016"/>
                  </a:lnTo>
                  <a:cubicBezTo>
                    <a:pt x="521988" y="305553"/>
                    <a:pt x="521560" y="305981"/>
                    <a:pt x="521024" y="306211"/>
                  </a:cubicBezTo>
                  <a:lnTo>
                    <a:pt x="521024" y="306210"/>
                  </a:lnTo>
                  <a:lnTo>
                    <a:pt x="519948" y="306210"/>
                  </a:lnTo>
                  <a:lnTo>
                    <a:pt x="519948" y="306210"/>
                  </a:lnTo>
                  <a:lnTo>
                    <a:pt x="494022" y="303582"/>
                  </a:lnTo>
                  <a:lnTo>
                    <a:pt x="440618" y="286617"/>
                  </a:lnTo>
                  <a:cubicBezTo>
                    <a:pt x="439413" y="286172"/>
                    <a:pt x="438606" y="285033"/>
                    <a:pt x="438587" y="283749"/>
                  </a:cubicBezTo>
                  <a:lnTo>
                    <a:pt x="438587" y="274908"/>
                  </a:lnTo>
                  <a:lnTo>
                    <a:pt x="422578" y="268935"/>
                  </a:lnTo>
                  <a:lnTo>
                    <a:pt x="402626" y="274431"/>
                  </a:lnTo>
                  <a:cubicBezTo>
                    <a:pt x="401830" y="274799"/>
                    <a:pt x="400913" y="274799"/>
                    <a:pt x="400116" y="274431"/>
                  </a:cubicBezTo>
                  <a:lnTo>
                    <a:pt x="372876" y="254837"/>
                  </a:lnTo>
                  <a:lnTo>
                    <a:pt x="362602" y="259377"/>
                  </a:lnTo>
                  <a:cubicBezTo>
                    <a:pt x="361691" y="259791"/>
                    <a:pt x="360645" y="259791"/>
                    <a:pt x="359734" y="259377"/>
                  </a:cubicBezTo>
                  <a:lnTo>
                    <a:pt x="310153" y="227000"/>
                  </a:lnTo>
                  <a:cubicBezTo>
                    <a:pt x="308800" y="226176"/>
                    <a:pt x="308372" y="224411"/>
                    <a:pt x="309196" y="223059"/>
                  </a:cubicBezTo>
                  <a:cubicBezTo>
                    <a:pt x="309197" y="223058"/>
                    <a:pt x="309197" y="223058"/>
                    <a:pt x="309197" y="223057"/>
                  </a:cubicBezTo>
                  <a:lnTo>
                    <a:pt x="319711" y="205255"/>
                  </a:lnTo>
                  <a:lnTo>
                    <a:pt x="318755" y="197848"/>
                  </a:lnTo>
                  <a:cubicBezTo>
                    <a:pt x="318619" y="196868"/>
                    <a:pt x="318977" y="195883"/>
                    <a:pt x="319711" y="195220"/>
                  </a:cubicBezTo>
                  <a:lnTo>
                    <a:pt x="332733" y="183272"/>
                  </a:lnTo>
                  <a:lnTo>
                    <a:pt x="296891" y="161289"/>
                  </a:lnTo>
                  <a:cubicBezTo>
                    <a:pt x="296270" y="160904"/>
                    <a:pt x="295805" y="160311"/>
                    <a:pt x="295577" y="159617"/>
                  </a:cubicBezTo>
                  <a:lnTo>
                    <a:pt x="292232" y="148744"/>
                  </a:lnTo>
                  <a:lnTo>
                    <a:pt x="276700" y="146235"/>
                  </a:lnTo>
                  <a:cubicBezTo>
                    <a:pt x="275502" y="146013"/>
                    <a:pt x="274532" y="145135"/>
                    <a:pt x="274191" y="143965"/>
                  </a:cubicBezTo>
                  <a:lnTo>
                    <a:pt x="265709" y="108840"/>
                  </a:lnTo>
                  <a:cubicBezTo>
                    <a:pt x="265378" y="107224"/>
                    <a:pt x="266421" y="105646"/>
                    <a:pt x="268037" y="105316"/>
                  </a:cubicBezTo>
                  <a:cubicBezTo>
                    <a:pt x="268214" y="105280"/>
                    <a:pt x="268395" y="105260"/>
                    <a:pt x="268576" y="105256"/>
                  </a:cubicBezTo>
                  <a:lnTo>
                    <a:pt x="287214" y="105256"/>
                  </a:lnTo>
                  <a:lnTo>
                    <a:pt x="294741" y="99999"/>
                  </a:lnTo>
                  <a:lnTo>
                    <a:pt x="292351" y="88052"/>
                  </a:lnTo>
                  <a:lnTo>
                    <a:pt x="274669" y="69533"/>
                  </a:lnTo>
                  <a:cubicBezTo>
                    <a:pt x="274234" y="69117"/>
                    <a:pt x="273942" y="68573"/>
                    <a:pt x="273833" y="67980"/>
                  </a:cubicBezTo>
                  <a:lnTo>
                    <a:pt x="271802" y="56033"/>
                  </a:lnTo>
                  <a:cubicBezTo>
                    <a:pt x="271570" y="55010"/>
                    <a:pt x="271941" y="53944"/>
                    <a:pt x="272758" y="53285"/>
                  </a:cubicBezTo>
                  <a:lnTo>
                    <a:pt x="280523" y="46714"/>
                  </a:lnTo>
                  <a:lnTo>
                    <a:pt x="261288" y="36798"/>
                  </a:lnTo>
                  <a:cubicBezTo>
                    <a:pt x="260458" y="36402"/>
                    <a:pt x="259845" y="35658"/>
                    <a:pt x="259616" y="34767"/>
                  </a:cubicBezTo>
                  <a:lnTo>
                    <a:pt x="254836" y="10872"/>
                  </a:lnTo>
                  <a:lnTo>
                    <a:pt x="242889" y="10872"/>
                  </a:lnTo>
                  <a:lnTo>
                    <a:pt x="241695" y="10872"/>
                  </a:lnTo>
                  <a:lnTo>
                    <a:pt x="217083" y="0"/>
                  </a:lnTo>
                  <a:lnTo>
                    <a:pt x="194025" y="3226"/>
                  </a:lnTo>
                  <a:lnTo>
                    <a:pt x="179091" y="15890"/>
                  </a:lnTo>
                  <a:cubicBezTo>
                    <a:pt x="178548" y="16330"/>
                    <a:pt x="177877" y="16581"/>
                    <a:pt x="177179" y="16607"/>
                  </a:cubicBezTo>
                  <a:lnTo>
                    <a:pt x="148505" y="16607"/>
                  </a:lnTo>
                  <a:lnTo>
                    <a:pt x="133810" y="31183"/>
                  </a:lnTo>
                  <a:lnTo>
                    <a:pt x="136558" y="75268"/>
                  </a:lnTo>
                  <a:lnTo>
                    <a:pt x="155196" y="94026"/>
                  </a:lnTo>
                  <a:lnTo>
                    <a:pt x="171683" y="94026"/>
                  </a:lnTo>
                  <a:cubicBezTo>
                    <a:pt x="172439" y="94048"/>
                    <a:pt x="173162" y="94345"/>
                    <a:pt x="173714" y="94862"/>
                  </a:cubicBezTo>
                  <a:lnTo>
                    <a:pt x="187454" y="107646"/>
                  </a:lnTo>
                  <a:cubicBezTo>
                    <a:pt x="188361" y="108555"/>
                    <a:pt x="188643" y="109916"/>
                    <a:pt x="188171" y="111110"/>
                  </a:cubicBezTo>
                  <a:lnTo>
                    <a:pt x="179807" y="128076"/>
                  </a:lnTo>
                  <a:cubicBezTo>
                    <a:pt x="179515" y="128681"/>
                    <a:pt x="179002" y="129151"/>
                    <a:pt x="178374" y="129390"/>
                  </a:cubicBezTo>
                  <a:lnTo>
                    <a:pt x="163320" y="135841"/>
                  </a:lnTo>
                  <a:lnTo>
                    <a:pt x="167501" y="152209"/>
                  </a:lnTo>
                  <a:cubicBezTo>
                    <a:pt x="167864" y="153282"/>
                    <a:pt x="167533" y="154468"/>
                    <a:pt x="166665" y="155196"/>
                  </a:cubicBezTo>
                  <a:lnTo>
                    <a:pt x="143607" y="176582"/>
                  </a:lnTo>
                  <a:lnTo>
                    <a:pt x="125686" y="224371"/>
                  </a:lnTo>
                  <a:cubicBezTo>
                    <a:pt x="125343" y="225381"/>
                    <a:pt x="124469" y="226117"/>
                    <a:pt x="123416" y="226283"/>
                  </a:cubicBezTo>
                  <a:lnTo>
                    <a:pt x="101791" y="229986"/>
                  </a:lnTo>
                  <a:lnTo>
                    <a:pt x="90800" y="253881"/>
                  </a:lnTo>
                  <a:cubicBezTo>
                    <a:pt x="90455" y="254563"/>
                    <a:pt x="89853" y="255079"/>
                    <a:pt x="89127" y="255315"/>
                  </a:cubicBezTo>
                  <a:lnTo>
                    <a:pt x="58661" y="267262"/>
                  </a:lnTo>
                  <a:cubicBezTo>
                    <a:pt x="57334" y="267720"/>
                    <a:pt x="55865" y="267230"/>
                    <a:pt x="55077" y="266067"/>
                  </a:cubicBezTo>
                  <a:lnTo>
                    <a:pt x="47192" y="254120"/>
                  </a:lnTo>
                  <a:lnTo>
                    <a:pt x="26284" y="278970"/>
                  </a:lnTo>
                  <a:lnTo>
                    <a:pt x="24850" y="289006"/>
                  </a:lnTo>
                  <a:lnTo>
                    <a:pt x="45519" y="289006"/>
                  </a:lnTo>
                  <a:cubicBezTo>
                    <a:pt x="47141" y="289131"/>
                    <a:pt x="48392" y="290486"/>
                    <a:pt x="48387" y="292113"/>
                  </a:cubicBezTo>
                  <a:lnTo>
                    <a:pt x="47550" y="323654"/>
                  </a:lnTo>
                  <a:lnTo>
                    <a:pt x="61887" y="323654"/>
                  </a:lnTo>
                  <a:cubicBezTo>
                    <a:pt x="63138" y="323688"/>
                    <a:pt x="64235" y="324499"/>
                    <a:pt x="64635" y="325685"/>
                  </a:cubicBezTo>
                  <a:lnTo>
                    <a:pt x="76582" y="363080"/>
                  </a:lnTo>
                  <a:cubicBezTo>
                    <a:pt x="76988" y="363909"/>
                    <a:pt x="76988" y="364879"/>
                    <a:pt x="76582" y="365708"/>
                  </a:cubicBezTo>
                  <a:cubicBezTo>
                    <a:pt x="75925" y="366407"/>
                    <a:pt x="75030" y="366834"/>
                    <a:pt x="74073" y="366903"/>
                  </a:cubicBezTo>
                  <a:lnTo>
                    <a:pt x="9438" y="365469"/>
                  </a:lnTo>
                  <a:lnTo>
                    <a:pt x="0" y="382434"/>
                  </a:lnTo>
                  <a:lnTo>
                    <a:pt x="19593" y="402984"/>
                  </a:lnTo>
                  <a:lnTo>
                    <a:pt x="52927" y="395099"/>
                  </a:lnTo>
                  <a:cubicBezTo>
                    <a:pt x="53963" y="394845"/>
                    <a:pt x="55056" y="395164"/>
                    <a:pt x="55794" y="395935"/>
                  </a:cubicBezTo>
                  <a:cubicBezTo>
                    <a:pt x="56501" y="396708"/>
                    <a:pt x="56771" y="397787"/>
                    <a:pt x="56511" y="398802"/>
                  </a:cubicBezTo>
                  <a:lnTo>
                    <a:pt x="50059" y="421741"/>
                  </a:lnTo>
                  <a:cubicBezTo>
                    <a:pt x="49732" y="422897"/>
                    <a:pt x="48743" y="423745"/>
                    <a:pt x="47550" y="423892"/>
                  </a:cubicBezTo>
                  <a:lnTo>
                    <a:pt x="19713" y="427954"/>
                  </a:lnTo>
                  <a:lnTo>
                    <a:pt x="45997" y="458897"/>
                  </a:lnTo>
                  <a:lnTo>
                    <a:pt x="60334" y="468575"/>
                  </a:lnTo>
                  <a:lnTo>
                    <a:pt x="95220" y="454716"/>
                  </a:lnTo>
                  <a:lnTo>
                    <a:pt x="109437" y="418874"/>
                  </a:lnTo>
                  <a:cubicBezTo>
                    <a:pt x="109959" y="417652"/>
                    <a:pt x="111225" y="416922"/>
                    <a:pt x="112544" y="417082"/>
                  </a:cubicBezTo>
                  <a:cubicBezTo>
                    <a:pt x="113906" y="417185"/>
                    <a:pt x="115006" y="418235"/>
                    <a:pt x="115172" y="419591"/>
                  </a:cubicBezTo>
                  <a:lnTo>
                    <a:pt x="123297" y="470128"/>
                  </a:lnTo>
                  <a:cubicBezTo>
                    <a:pt x="123362" y="470564"/>
                    <a:pt x="123362" y="471006"/>
                    <a:pt x="123297" y="471442"/>
                  </a:cubicBezTo>
                  <a:lnTo>
                    <a:pt x="115411" y="499040"/>
                  </a:lnTo>
                  <a:lnTo>
                    <a:pt x="125686" y="516364"/>
                  </a:lnTo>
                  <a:cubicBezTo>
                    <a:pt x="126111" y="517147"/>
                    <a:pt x="126111" y="518091"/>
                    <a:pt x="125686" y="518873"/>
                  </a:cubicBezTo>
                  <a:lnTo>
                    <a:pt x="120548" y="534405"/>
                  </a:lnTo>
                  <a:lnTo>
                    <a:pt x="129868" y="565826"/>
                  </a:lnTo>
                  <a:lnTo>
                    <a:pt x="132615" y="597964"/>
                  </a:lnTo>
                  <a:lnTo>
                    <a:pt x="149103" y="640019"/>
                  </a:lnTo>
                  <a:lnTo>
                    <a:pt x="162484" y="657582"/>
                  </a:lnTo>
                  <a:cubicBezTo>
                    <a:pt x="162506" y="657860"/>
                    <a:pt x="162506" y="658140"/>
                    <a:pt x="162484" y="658418"/>
                  </a:cubicBezTo>
                  <a:lnTo>
                    <a:pt x="171086" y="683269"/>
                  </a:lnTo>
                  <a:lnTo>
                    <a:pt x="173117" y="704057"/>
                  </a:lnTo>
                  <a:lnTo>
                    <a:pt x="183631" y="732133"/>
                  </a:lnTo>
                  <a:lnTo>
                    <a:pt x="197848" y="750771"/>
                  </a:lnTo>
                  <a:cubicBezTo>
                    <a:pt x="197910" y="751046"/>
                    <a:pt x="197910" y="751332"/>
                    <a:pt x="197848" y="751607"/>
                  </a:cubicBezTo>
                  <a:lnTo>
                    <a:pt x="209795" y="786374"/>
                  </a:lnTo>
                  <a:lnTo>
                    <a:pt x="217083" y="793184"/>
                  </a:lnTo>
                  <a:cubicBezTo>
                    <a:pt x="217920" y="793881"/>
                    <a:pt x="218291" y="794992"/>
                    <a:pt x="218039" y="796052"/>
                  </a:cubicBezTo>
                  <a:lnTo>
                    <a:pt x="215649" y="807999"/>
                  </a:lnTo>
                  <a:lnTo>
                    <a:pt x="219831" y="823769"/>
                  </a:lnTo>
                  <a:lnTo>
                    <a:pt x="230464" y="837748"/>
                  </a:lnTo>
                  <a:lnTo>
                    <a:pt x="257226" y="837748"/>
                  </a:lnTo>
                  <a:lnTo>
                    <a:pt x="269173" y="818871"/>
                  </a:lnTo>
                  <a:cubicBezTo>
                    <a:pt x="269632" y="818270"/>
                    <a:pt x="270255" y="817814"/>
                    <a:pt x="270966" y="817557"/>
                  </a:cubicBezTo>
                  <a:lnTo>
                    <a:pt x="280643" y="815048"/>
                  </a:lnTo>
                  <a:lnTo>
                    <a:pt x="282435" y="805848"/>
                  </a:lnTo>
                  <a:cubicBezTo>
                    <a:pt x="282370" y="805493"/>
                    <a:pt x="282370" y="805128"/>
                    <a:pt x="282435" y="804773"/>
                  </a:cubicBezTo>
                  <a:lnTo>
                    <a:pt x="292710" y="789122"/>
                  </a:lnTo>
                  <a:cubicBezTo>
                    <a:pt x="293258" y="788213"/>
                    <a:pt x="294282" y="787701"/>
                    <a:pt x="295338" y="787808"/>
                  </a:cubicBezTo>
                  <a:lnTo>
                    <a:pt x="301670" y="787808"/>
                  </a:lnTo>
                  <a:lnTo>
                    <a:pt x="303821" y="759971"/>
                  </a:lnTo>
                  <a:lnTo>
                    <a:pt x="299998" y="756984"/>
                  </a:lnTo>
                  <a:cubicBezTo>
                    <a:pt x="298961" y="756211"/>
                    <a:pt x="298571" y="754842"/>
                    <a:pt x="299042" y="753639"/>
                  </a:cubicBezTo>
                  <a:lnTo>
                    <a:pt x="312662" y="717796"/>
                  </a:lnTo>
                  <a:lnTo>
                    <a:pt x="317441" y="693902"/>
                  </a:lnTo>
                  <a:lnTo>
                    <a:pt x="309078" y="668812"/>
                  </a:lnTo>
                  <a:cubicBezTo>
                    <a:pt x="309022" y="668456"/>
                    <a:pt x="309022" y="668093"/>
                    <a:pt x="309078" y="667737"/>
                  </a:cubicBezTo>
                  <a:lnTo>
                    <a:pt x="309078" y="641333"/>
                  </a:lnTo>
                  <a:cubicBezTo>
                    <a:pt x="309078" y="641333"/>
                    <a:pt x="309078" y="640736"/>
                    <a:pt x="309078" y="640497"/>
                  </a:cubicBezTo>
                  <a:lnTo>
                    <a:pt x="315529" y="622098"/>
                  </a:lnTo>
                  <a:cubicBezTo>
                    <a:pt x="315659" y="621455"/>
                    <a:pt x="316048" y="620893"/>
                    <a:pt x="316605" y="620545"/>
                  </a:cubicBezTo>
                  <a:lnTo>
                    <a:pt x="344681" y="600593"/>
                  </a:lnTo>
                  <a:lnTo>
                    <a:pt x="345756" y="600593"/>
                  </a:lnTo>
                  <a:lnTo>
                    <a:pt x="370248" y="595217"/>
                  </a:lnTo>
                  <a:lnTo>
                    <a:pt x="370248" y="583269"/>
                  </a:lnTo>
                  <a:cubicBezTo>
                    <a:pt x="370301" y="582376"/>
                    <a:pt x="370736" y="581549"/>
                    <a:pt x="371443" y="580999"/>
                  </a:cubicBezTo>
                  <a:lnTo>
                    <a:pt x="419949" y="543963"/>
                  </a:lnTo>
                  <a:lnTo>
                    <a:pt x="436556" y="518993"/>
                  </a:lnTo>
                  <a:cubicBezTo>
                    <a:pt x="436685" y="518636"/>
                    <a:pt x="436939" y="518338"/>
                    <a:pt x="437273" y="518156"/>
                  </a:cubicBezTo>
                  <a:lnTo>
                    <a:pt x="449220" y="509435"/>
                  </a:lnTo>
                  <a:lnTo>
                    <a:pt x="451729" y="490558"/>
                  </a:lnTo>
                  <a:cubicBezTo>
                    <a:pt x="451852" y="489460"/>
                    <a:pt x="452596" y="488530"/>
                    <a:pt x="453640" y="488169"/>
                  </a:cubicBezTo>
                  <a:cubicBezTo>
                    <a:pt x="454549" y="487580"/>
                    <a:pt x="455719" y="487580"/>
                    <a:pt x="456627" y="488169"/>
                  </a:cubicBezTo>
                  <a:lnTo>
                    <a:pt x="468574" y="498085"/>
                  </a:lnTo>
                  <a:lnTo>
                    <a:pt x="485779" y="490080"/>
                  </a:lnTo>
                  <a:lnTo>
                    <a:pt x="499040" y="472159"/>
                  </a:lnTo>
                  <a:lnTo>
                    <a:pt x="496890" y="452087"/>
                  </a:lnTo>
                  <a:cubicBezTo>
                    <a:pt x="496765" y="450995"/>
                    <a:pt x="497275" y="449928"/>
                    <a:pt x="498204" y="449340"/>
                  </a:cubicBezTo>
                  <a:lnTo>
                    <a:pt x="521501" y="433211"/>
                  </a:lnTo>
                  <a:lnTo>
                    <a:pt x="533449" y="409913"/>
                  </a:lnTo>
                  <a:cubicBezTo>
                    <a:pt x="534413" y="408495"/>
                    <a:pt x="536345" y="408127"/>
                    <a:pt x="537764" y="409091"/>
                  </a:cubicBezTo>
                  <a:cubicBezTo>
                    <a:pt x="538087" y="409311"/>
                    <a:pt x="538366" y="409590"/>
                    <a:pt x="538586" y="409913"/>
                  </a:cubicBezTo>
                  <a:lnTo>
                    <a:pt x="553401" y="431777"/>
                  </a:lnTo>
                  <a:lnTo>
                    <a:pt x="555910" y="431777"/>
                  </a:lnTo>
                  <a:lnTo>
                    <a:pt x="545635" y="398683"/>
                  </a:lnTo>
                  <a:cubicBezTo>
                    <a:pt x="545577" y="398367"/>
                    <a:pt x="545577" y="398043"/>
                    <a:pt x="545635" y="397727"/>
                  </a:cubicBezTo>
                  <a:lnTo>
                    <a:pt x="545635" y="371204"/>
                  </a:lnTo>
                  <a:lnTo>
                    <a:pt x="530820" y="363438"/>
                  </a:lnTo>
                  <a:cubicBezTo>
                    <a:pt x="529832" y="362925"/>
                    <a:pt x="529194" y="361922"/>
                    <a:pt x="529148" y="360810"/>
                  </a:cubicBezTo>
                  <a:lnTo>
                    <a:pt x="529148" y="345876"/>
                  </a:lnTo>
                  <a:cubicBezTo>
                    <a:pt x="529185" y="344561"/>
                    <a:pt x="530047" y="343412"/>
                    <a:pt x="531298" y="343008"/>
                  </a:cubicBezTo>
                  <a:lnTo>
                    <a:pt x="550653" y="337034"/>
                  </a:lnTo>
                  <a:lnTo>
                    <a:pt x="538705" y="325685"/>
                  </a:lnTo>
                  <a:cubicBezTo>
                    <a:pt x="537954" y="324886"/>
                    <a:pt x="537641" y="323770"/>
                    <a:pt x="537869" y="322698"/>
                  </a:cubicBezTo>
                  <a:lnTo>
                    <a:pt x="542289" y="303462"/>
                  </a:lnTo>
                  <a:cubicBezTo>
                    <a:pt x="542480" y="302654"/>
                    <a:pt x="543000" y="301961"/>
                    <a:pt x="543723" y="301551"/>
                  </a:cubicBezTo>
                  <a:cubicBezTo>
                    <a:pt x="544478" y="301186"/>
                    <a:pt x="545358" y="301186"/>
                    <a:pt x="546113" y="301551"/>
                  </a:cubicBezTo>
                  <a:lnTo>
                    <a:pt x="581955" y="312781"/>
                  </a:lnTo>
                  <a:cubicBezTo>
                    <a:pt x="583140" y="313181"/>
                    <a:pt x="583951" y="314278"/>
                    <a:pt x="583986" y="315529"/>
                  </a:cubicBezTo>
                  <a:lnTo>
                    <a:pt x="583986" y="334526"/>
                  </a:lnTo>
                  <a:lnTo>
                    <a:pt x="597487" y="336915"/>
                  </a:lnTo>
                  <a:lnTo>
                    <a:pt x="613376" y="334048"/>
                  </a:lnTo>
                  <a:cubicBezTo>
                    <a:pt x="614035" y="333829"/>
                    <a:pt x="614748" y="333829"/>
                    <a:pt x="615407" y="334048"/>
                  </a:cubicBezTo>
                  <a:lnTo>
                    <a:pt x="624966" y="339305"/>
                  </a:lnTo>
                  <a:lnTo>
                    <a:pt x="643842" y="332256"/>
                  </a:lnTo>
                  <a:cubicBezTo>
                    <a:pt x="645230" y="331646"/>
                    <a:pt x="646853" y="332222"/>
                    <a:pt x="647545" y="333570"/>
                  </a:cubicBezTo>
                  <a:lnTo>
                    <a:pt x="657701" y="352685"/>
                  </a:lnTo>
                  <a:cubicBezTo>
                    <a:pt x="658066" y="353440"/>
                    <a:pt x="658066" y="354320"/>
                    <a:pt x="657701" y="355075"/>
                  </a:cubicBezTo>
                  <a:cubicBezTo>
                    <a:pt x="657469" y="355833"/>
                    <a:pt x="656957" y="356475"/>
                    <a:pt x="656268" y="356867"/>
                  </a:cubicBezTo>
                  <a:lnTo>
                    <a:pt x="622098" y="373116"/>
                  </a:lnTo>
                  <a:lnTo>
                    <a:pt x="620067" y="386258"/>
                  </a:lnTo>
                  <a:lnTo>
                    <a:pt x="632970" y="386258"/>
                  </a:lnTo>
                  <a:lnTo>
                    <a:pt x="649697" y="374310"/>
                  </a:lnTo>
                  <a:cubicBezTo>
                    <a:pt x="650577" y="373772"/>
                    <a:pt x="651684" y="373772"/>
                    <a:pt x="652564" y="374310"/>
                  </a:cubicBezTo>
                  <a:cubicBezTo>
                    <a:pt x="653553" y="374696"/>
                    <a:pt x="654213" y="375639"/>
                    <a:pt x="654237" y="376700"/>
                  </a:cubicBezTo>
                  <a:lnTo>
                    <a:pt x="660329" y="42795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98" name="Полилиния: фигура 2618">
              <a:extLst>
                <a:ext uri="{FF2B5EF4-FFF2-40B4-BE49-F238E27FC236}">
                  <a16:creationId xmlns:a16="http://schemas.microsoft.com/office/drawing/2014/main" id="{61236641-BA51-4824-831C-D3BA17A59377}"/>
                </a:ext>
              </a:extLst>
            </p:cNvPr>
            <p:cNvSpPr/>
            <p:nvPr/>
          </p:nvSpPr>
          <p:spPr>
            <a:xfrm>
              <a:off x="7804827" y="3927749"/>
              <a:ext cx="118875" cy="145996"/>
            </a:xfrm>
            <a:custGeom>
              <a:avLst/>
              <a:gdLst>
                <a:gd name="connsiteX0" fmla="*/ 99521 w 118875"/>
                <a:gd name="connsiteY0" fmla="*/ 84229 h 145996"/>
                <a:gd name="connsiteX1" fmla="*/ 97848 w 118875"/>
                <a:gd name="connsiteY1" fmla="*/ 84229 h 145996"/>
                <a:gd name="connsiteX2" fmla="*/ 80405 w 118875"/>
                <a:gd name="connsiteY2" fmla="*/ 84229 h 145996"/>
                <a:gd name="connsiteX3" fmla="*/ 77475 w 118875"/>
                <a:gd name="connsiteY3" fmla="*/ 81425 h 145996"/>
                <a:gd name="connsiteX4" fmla="*/ 77538 w 118875"/>
                <a:gd name="connsiteY4" fmla="*/ 80764 h 145996"/>
                <a:gd name="connsiteX5" fmla="*/ 80405 w 118875"/>
                <a:gd name="connsiteY5" fmla="*/ 62604 h 145996"/>
                <a:gd name="connsiteX6" fmla="*/ 82078 w 118875"/>
                <a:gd name="connsiteY6" fmla="*/ 60334 h 145996"/>
                <a:gd name="connsiteX7" fmla="*/ 114694 w 118875"/>
                <a:gd name="connsiteY7" fmla="*/ 44803 h 145996"/>
                <a:gd name="connsiteX8" fmla="*/ 107287 w 118875"/>
                <a:gd name="connsiteY8" fmla="*/ 30705 h 145996"/>
                <a:gd name="connsiteX9" fmla="*/ 89485 w 118875"/>
                <a:gd name="connsiteY9" fmla="*/ 37395 h 145996"/>
                <a:gd name="connsiteX10" fmla="*/ 86976 w 118875"/>
                <a:gd name="connsiteY10" fmla="*/ 37395 h 145996"/>
                <a:gd name="connsiteX11" fmla="*/ 77179 w 118875"/>
                <a:gd name="connsiteY11" fmla="*/ 32019 h 145996"/>
                <a:gd name="connsiteX12" fmla="*/ 61768 w 118875"/>
                <a:gd name="connsiteY12" fmla="*/ 34767 h 145996"/>
                <a:gd name="connsiteX13" fmla="*/ 60692 w 118875"/>
                <a:gd name="connsiteY13" fmla="*/ 34767 h 145996"/>
                <a:gd name="connsiteX14" fmla="*/ 44324 w 118875"/>
                <a:gd name="connsiteY14" fmla="*/ 31660 h 145996"/>
                <a:gd name="connsiteX15" fmla="*/ 41815 w 118875"/>
                <a:gd name="connsiteY15" fmla="*/ 28793 h 145996"/>
                <a:gd name="connsiteX16" fmla="*/ 41816 w 118875"/>
                <a:gd name="connsiteY16" fmla="*/ 9558 h 145996"/>
                <a:gd name="connsiteX17" fmla="*/ 11708 w 118875"/>
                <a:gd name="connsiteY17" fmla="*/ 0 h 145996"/>
                <a:gd name="connsiteX18" fmla="*/ 8363 w 118875"/>
                <a:gd name="connsiteY18" fmla="*/ 14337 h 145996"/>
                <a:gd name="connsiteX19" fmla="*/ 23416 w 118875"/>
                <a:gd name="connsiteY19" fmla="*/ 28076 h 145996"/>
                <a:gd name="connsiteX20" fmla="*/ 24372 w 118875"/>
                <a:gd name="connsiteY20" fmla="*/ 30944 h 145996"/>
                <a:gd name="connsiteX21" fmla="*/ 22341 w 118875"/>
                <a:gd name="connsiteY21" fmla="*/ 33214 h 145996"/>
                <a:gd name="connsiteX22" fmla="*/ 0 w 118875"/>
                <a:gd name="connsiteY22" fmla="*/ 40023 h 145996"/>
                <a:gd name="connsiteX23" fmla="*/ 0 w 118875"/>
                <a:gd name="connsiteY23" fmla="*/ 51015 h 145996"/>
                <a:gd name="connsiteX24" fmla="*/ 14815 w 118875"/>
                <a:gd name="connsiteY24" fmla="*/ 58661 h 145996"/>
                <a:gd name="connsiteX25" fmla="*/ 16487 w 118875"/>
                <a:gd name="connsiteY25" fmla="*/ 61290 h 145996"/>
                <a:gd name="connsiteX26" fmla="*/ 16487 w 118875"/>
                <a:gd name="connsiteY26" fmla="*/ 89127 h 145996"/>
                <a:gd name="connsiteX27" fmla="*/ 28434 w 118875"/>
                <a:gd name="connsiteY27" fmla="*/ 122580 h 145996"/>
                <a:gd name="connsiteX28" fmla="*/ 54838 w 118875"/>
                <a:gd name="connsiteY28" fmla="*/ 122580 h 145996"/>
                <a:gd name="connsiteX29" fmla="*/ 62962 w 118875"/>
                <a:gd name="connsiteY29" fmla="*/ 110035 h 145996"/>
                <a:gd name="connsiteX30" fmla="*/ 74909 w 118875"/>
                <a:gd name="connsiteY30" fmla="*/ 98088 h 145996"/>
                <a:gd name="connsiteX31" fmla="*/ 77060 w 118875"/>
                <a:gd name="connsiteY31" fmla="*/ 97132 h 145996"/>
                <a:gd name="connsiteX32" fmla="*/ 89007 w 118875"/>
                <a:gd name="connsiteY32" fmla="*/ 97132 h 145996"/>
                <a:gd name="connsiteX33" fmla="*/ 89007 w 118875"/>
                <a:gd name="connsiteY33" fmla="*/ 97132 h 145996"/>
                <a:gd name="connsiteX34" fmla="*/ 91755 w 118875"/>
                <a:gd name="connsiteY34" fmla="*/ 98924 h 145996"/>
                <a:gd name="connsiteX35" fmla="*/ 99163 w 118875"/>
                <a:gd name="connsiteY35" fmla="*/ 115053 h 145996"/>
                <a:gd name="connsiteX36" fmla="*/ 106928 w 118875"/>
                <a:gd name="connsiteY36" fmla="*/ 145997 h 145996"/>
                <a:gd name="connsiteX37" fmla="*/ 118875 w 118875"/>
                <a:gd name="connsiteY37" fmla="*/ 145997 h 145996"/>
                <a:gd name="connsiteX38" fmla="*/ 118875 w 118875"/>
                <a:gd name="connsiteY38" fmla="*/ 123535 h 145996"/>
                <a:gd name="connsiteX39" fmla="*/ 113261 w 118875"/>
                <a:gd name="connsiteY39" fmla="*/ 74790 h 14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8875" h="145996">
                  <a:moveTo>
                    <a:pt x="99521" y="84229"/>
                  </a:moveTo>
                  <a:cubicBezTo>
                    <a:pt x="98975" y="84395"/>
                    <a:pt x="98393" y="84395"/>
                    <a:pt x="97848" y="84229"/>
                  </a:cubicBezTo>
                  <a:lnTo>
                    <a:pt x="80405" y="84229"/>
                  </a:lnTo>
                  <a:cubicBezTo>
                    <a:pt x="78822" y="84263"/>
                    <a:pt x="77510" y="83008"/>
                    <a:pt x="77475" y="81425"/>
                  </a:cubicBezTo>
                  <a:cubicBezTo>
                    <a:pt x="77470" y="81203"/>
                    <a:pt x="77491" y="80981"/>
                    <a:pt x="77538" y="80764"/>
                  </a:cubicBezTo>
                  <a:lnTo>
                    <a:pt x="80405" y="62604"/>
                  </a:lnTo>
                  <a:cubicBezTo>
                    <a:pt x="80548" y="61615"/>
                    <a:pt x="81176" y="60763"/>
                    <a:pt x="82078" y="60334"/>
                  </a:cubicBezTo>
                  <a:lnTo>
                    <a:pt x="114694" y="44803"/>
                  </a:lnTo>
                  <a:lnTo>
                    <a:pt x="107287" y="30705"/>
                  </a:lnTo>
                  <a:lnTo>
                    <a:pt x="89485" y="37395"/>
                  </a:lnTo>
                  <a:cubicBezTo>
                    <a:pt x="88698" y="37799"/>
                    <a:pt x="87764" y="37799"/>
                    <a:pt x="86976" y="37395"/>
                  </a:cubicBezTo>
                  <a:lnTo>
                    <a:pt x="77179" y="32019"/>
                  </a:lnTo>
                  <a:lnTo>
                    <a:pt x="61768" y="34767"/>
                  </a:lnTo>
                  <a:cubicBezTo>
                    <a:pt x="61419" y="34885"/>
                    <a:pt x="61041" y="34885"/>
                    <a:pt x="60692" y="34767"/>
                  </a:cubicBezTo>
                  <a:lnTo>
                    <a:pt x="44324" y="31660"/>
                  </a:lnTo>
                  <a:cubicBezTo>
                    <a:pt x="42907" y="31431"/>
                    <a:pt x="41854" y="30227"/>
                    <a:pt x="41815" y="28793"/>
                  </a:cubicBezTo>
                  <a:lnTo>
                    <a:pt x="41816" y="9558"/>
                  </a:lnTo>
                  <a:lnTo>
                    <a:pt x="11708" y="0"/>
                  </a:lnTo>
                  <a:lnTo>
                    <a:pt x="8363" y="14337"/>
                  </a:lnTo>
                  <a:lnTo>
                    <a:pt x="23416" y="28076"/>
                  </a:lnTo>
                  <a:cubicBezTo>
                    <a:pt x="24231" y="28788"/>
                    <a:pt x="24596" y="29885"/>
                    <a:pt x="24372" y="30944"/>
                  </a:cubicBezTo>
                  <a:cubicBezTo>
                    <a:pt x="24161" y="32015"/>
                    <a:pt x="23382" y="32885"/>
                    <a:pt x="22341" y="33214"/>
                  </a:cubicBezTo>
                  <a:lnTo>
                    <a:pt x="0" y="40023"/>
                  </a:lnTo>
                  <a:lnTo>
                    <a:pt x="0" y="51015"/>
                  </a:lnTo>
                  <a:lnTo>
                    <a:pt x="14815" y="58661"/>
                  </a:lnTo>
                  <a:cubicBezTo>
                    <a:pt x="15821" y="59154"/>
                    <a:pt x="16467" y="60169"/>
                    <a:pt x="16487" y="61290"/>
                  </a:cubicBezTo>
                  <a:lnTo>
                    <a:pt x="16487" y="89127"/>
                  </a:lnTo>
                  <a:lnTo>
                    <a:pt x="28434" y="122580"/>
                  </a:lnTo>
                  <a:lnTo>
                    <a:pt x="54838" y="122580"/>
                  </a:lnTo>
                  <a:lnTo>
                    <a:pt x="62962" y="110035"/>
                  </a:lnTo>
                  <a:lnTo>
                    <a:pt x="74909" y="98088"/>
                  </a:lnTo>
                  <a:cubicBezTo>
                    <a:pt x="75465" y="97488"/>
                    <a:pt x="76242" y="97143"/>
                    <a:pt x="77060" y="97132"/>
                  </a:cubicBezTo>
                  <a:lnTo>
                    <a:pt x="89007" y="97132"/>
                  </a:lnTo>
                  <a:lnTo>
                    <a:pt x="89007" y="97132"/>
                  </a:lnTo>
                  <a:cubicBezTo>
                    <a:pt x="90199" y="97128"/>
                    <a:pt x="91279" y="97832"/>
                    <a:pt x="91755" y="98924"/>
                  </a:cubicBezTo>
                  <a:lnTo>
                    <a:pt x="99163" y="115053"/>
                  </a:lnTo>
                  <a:lnTo>
                    <a:pt x="106928" y="145997"/>
                  </a:lnTo>
                  <a:lnTo>
                    <a:pt x="118875" y="145997"/>
                  </a:lnTo>
                  <a:lnTo>
                    <a:pt x="118875" y="123535"/>
                  </a:lnTo>
                  <a:lnTo>
                    <a:pt x="113261" y="7479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899" name="Полилиния: фигура 2619">
              <a:extLst>
                <a:ext uri="{FF2B5EF4-FFF2-40B4-BE49-F238E27FC236}">
                  <a16:creationId xmlns:a16="http://schemas.microsoft.com/office/drawing/2014/main" id="{05E5EB8C-109C-44D6-AACE-E901E54D00F3}"/>
                </a:ext>
              </a:extLst>
            </p:cNvPr>
            <p:cNvSpPr/>
            <p:nvPr/>
          </p:nvSpPr>
          <p:spPr>
            <a:xfrm>
              <a:off x="7917729" y="4002897"/>
              <a:ext cx="5615" cy="48745"/>
            </a:xfrm>
            <a:custGeom>
              <a:avLst/>
              <a:gdLst>
                <a:gd name="connsiteX0" fmla="*/ 0 w 5615"/>
                <a:gd name="connsiteY0" fmla="*/ 0 h 48745"/>
                <a:gd name="connsiteX1" fmla="*/ 5616 w 5615"/>
                <a:gd name="connsiteY1" fmla="*/ 48745 h 48745"/>
                <a:gd name="connsiteX2" fmla="*/ 5616 w 5615"/>
                <a:gd name="connsiteY2" fmla="*/ 48626 h 48745"/>
                <a:gd name="connsiteX3" fmla="*/ 0 w 5615"/>
                <a:gd name="connsiteY3" fmla="*/ 0 h 48745"/>
              </a:gdLst>
              <a:ahLst/>
              <a:cxnLst>
                <a:cxn ang="0">
                  <a:pos x="connsiteX0" y="connsiteY0"/>
                </a:cxn>
                <a:cxn ang="0">
                  <a:pos x="connsiteX1" y="connsiteY1"/>
                </a:cxn>
                <a:cxn ang="0">
                  <a:pos x="connsiteX2" y="connsiteY2"/>
                </a:cxn>
                <a:cxn ang="0">
                  <a:pos x="connsiteX3" y="connsiteY3"/>
                </a:cxn>
              </a:cxnLst>
              <a:rect l="l" t="t" r="r" b="b"/>
              <a:pathLst>
                <a:path w="5615" h="48745">
                  <a:moveTo>
                    <a:pt x="0" y="0"/>
                  </a:moveTo>
                  <a:lnTo>
                    <a:pt x="5616" y="48745"/>
                  </a:lnTo>
                  <a:lnTo>
                    <a:pt x="5616" y="4862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00" name="Полилиния: фигура 2620">
              <a:extLst>
                <a:ext uri="{FF2B5EF4-FFF2-40B4-BE49-F238E27FC236}">
                  <a16:creationId xmlns:a16="http://schemas.microsoft.com/office/drawing/2014/main" id="{1F6D848B-6C4B-4F99-A0DC-2E735659CCCB}"/>
                </a:ext>
              </a:extLst>
            </p:cNvPr>
            <p:cNvSpPr/>
            <p:nvPr/>
          </p:nvSpPr>
          <p:spPr>
            <a:xfrm>
              <a:off x="7585832" y="3799315"/>
              <a:ext cx="208242" cy="120787"/>
            </a:xfrm>
            <a:custGeom>
              <a:avLst/>
              <a:gdLst>
                <a:gd name="connsiteX0" fmla="*/ 8721 w 208242"/>
                <a:gd name="connsiteY0" fmla="*/ 18996 h 120787"/>
                <a:gd name="connsiteX1" fmla="*/ 9558 w 208242"/>
                <a:gd name="connsiteY1" fmla="*/ 26045 h 120787"/>
                <a:gd name="connsiteX2" fmla="*/ 9558 w 208242"/>
                <a:gd name="connsiteY2" fmla="*/ 27957 h 120787"/>
                <a:gd name="connsiteX3" fmla="*/ 0 w 208242"/>
                <a:gd name="connsiteY3" fmla="*/ 44086 h 120787"/>
                <a:gd name="connsiteX4" fmla="*/ 45877 w 208242"/>
                <a:gd name="connsiteY4" fmla="*/ 73954 h 120787"/>
                <a:gd name="connsiteX5" fmla="*/ 56272 w 208242"/>
                <a:gd name="connsiteY5" fmla="*/ 69414 h 120787"/>
                <a:gd name="connsiteX6" fmla="*/ 59258 w 208242"/>
                <a:gd name="connsiteY6" fmla="*/ 69414 h 120787"/>
                <a:gd name="connsiteX7" fmla="*/ 86618 w 208242"/>
                <a:gd name="connsiteY7" fmla="*/ 89127 h 120787"/>
                <a:gd name="connsiteX8" fmla="*/ 106212 w 208242"/>
                <a:gd name="connsiteY8" fmla="*/ 83870 h 120787"/>
                <a:gd name="connsiteX9" fmla="*/ 108004 w 208242"/>
                <a:gd name="connsiteY9" fmla="*/ 83870 h 120787"/>
                <a:gd name="connsiteX10" fmla="*/ 126761 w 208242"/>
                <a:gd name="connsiteY10" fmla="*/ 90919 h 120787"/>
                <a:gd name="connsiteX11" fmla="*/ 128792 w 208242"/>
                <a:gd name="connsiteY11" fmla="*/ 93667 h 120787"/>
                <a:gd name="connsiteX12" fmla="*/ 128792 w 208242"/>
                <a:gd name="connsiteY12" fmla="*/ 102389 h 120787"/>
                <a:gd name="connsiteX13" fmla="*/ 179568 w 208242"/>
                <a:gd name="connsiteY13" fmla="*/ 118637 h 120787"/>
                <a:gd name="connsiteX14" fmla="*/ 202746 w 208242"/>
                <a:gd name="connsiteY14" fmla="*/ 120788 h 120787"/>
                <a:gd name="connsiteX15" fmla="*/ 208242 w 208242"/>
                <a:gd name="connsiteY15" fmla="*/ 108840 h 120787"/>
                <a:gd name="connsiteX16" fmla="*/ 201193 w 208242"/>
                <a:gd name="connsiteY16" fmla="*/ 102747 h 120787"/>
                <a:gd name="connsiteX17" fmla="*/ 200356 w 208242"/>
                <a:gd name="connsiteY17" fmla="*/ 99521 h 120787"/>
                <a:gd name="connsiteX18" fmla="*/ 207525 w 208242"/>
                <a:gd name="connsiteY18" fmla="*/ 79211 h 120787"/>
                <a:gd name="connsiteX19" fmla="*/ 194861 w 208242"/>
                <a:gd name="connsiteY19" fmla="*/ 81003 h 120787"/>
                <a:gd name="connsiteX20" fmla="*/ 192711 w 208242"/>
                <a:gd name="connsiteY20" fmla="*/ 81003 h 120787"/>
                <a:gd name="connsiteX21" fmla="*/ 175745 w 208242"/>
                <a:gd name="connsiteY21" fmla="*/ 69056 h 120787"/>
                <a:gd name="connsiteX22" fmla="*/ 170489 w 208242"/>
                <a:gd name="connsiteY22" fmla="*/ 75866 h 120787"/>
                <a:gd name="connsiteX23" fmla="*/ 166785 w 208242"/>
                <a:gd name="connsiteY23" fmla="*/ 76821 h 120787"/>
                <a:gd name="connsiteX24" fmla="*/ 134288 w 208242"/>
                <a:gd name="connsiteY24" fmla="*/ 61290 h 120787"/>
                <a:gd name="connsiteX25" fmla="*/ 133571 w 208242"/>
                <a:gd name="connsiteY25" fmla="*/ 61290 h 120787"/>
                <a:gd name="connsiteX26" fmla="*/ 108721 w 208242"/>
                <a:gd name="connsiteY26" fmla="*/ 38948 h 120787"/>
                <a:gd name="connsiteX27" fmla="*/ 94145 w 208242"/>
                <a:gd name="connsiteY27" fmla="*/ 41457 h 120787"/>
                <a:gd name="connsiteX28" fmla="*/ 91158 w 208242"/>
                <a:gd name="connsiteY28" fmla="*/ 40262 h 120787"/>
                <a:gd name="connsiteX29" fmla="*/ 81839 w 208242"/>
                <a:gd name="connsiteY29" fmla="*/ 26165 h 120787"/>
                <a:gd name="connsiteX30" fmla="*/ 57944 w 208242"/>
                <a:gd name="connsiteY30" fmla="*/ 14217 h 120787"/>
                <a:gd name="connsiteX31" fmla="*/ 56272 w 208242"/>
                <a:gd name="connsiteY31" fmla="*/ 11589 h 120787"/>
                <a:gd name="connsiteX32" fmla="*/ 56272 w 208242"/>
                <a:gd name="connsiteY32" fmla="*/ 2031 h 120787"/>
                <a:gd name="connsiteX33" fmla="*/ 40023 w 208242"/>
                <a:gd name="connsiteY33" fmla="*/ 0 h 120787"/>
                <a:gd name="connsiteX34" fmla="*/ 30824 w 208242"/>
                <a:gd name="connsiteY34" fmla="*/ 10753 h 120787"/>
                <a:gd name="connsiteX35" fmla="*/ 27001 w 208242"/>
                <a:gd name="connsiteY35" fmla="*/ 11350 h 120787"/>
                <a:gd name="connsiteX36" fmla="*/ 21385 w 208242"/>
                <a:gd name="connsiteY36" fmla="*/ 8005 h 12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8242" h="120787">
                  <a:moveTo>
                    <a:pt x="8721" y="18996"/>
                  </a:moveTo>
                  <a:lnTo>
                    <a:pt x="9558" y="26045"/>
                  </a:lnTo>
                  <a:cubicBezTo>
                    <a:pt x="9787" y="26662"/>
                    <a:pt x="9787" y="27340"/>
                    <a:pt x="9558" y="27957"/>
                  </a:cubicBezTo>
                  <a:lnTo>
                    <a:pt x="0" y="44086"/>
                  </a:lnTo>
                  <a:lnTo>
                    <a:pt x="45877" y="73954"/>
                  </a:lnTo>
                  <a:lnTo>
                    <a:pt x="56272" y="69414"/>
                  </a:lnTo>
                  <a:cubicBezTo>
                    <a:pt x="57195" y="68880"/>
                    <a:pt x="58334" y="68880"/>
                    <a:pt x="59258" y="69414"/>
                  </a:cubicBezTo>
                  <a:lnTo>
                    <a:pt x="86618" y="89127"/>
                  </a:lnTo>
                  <a:lnTo>
                    <a:pt x="106212" y="83870"/>
                  </a:lnTo>
                  <a:cubicBezTo>
                    <a:pt x="106796" y="83694"/>
                    <a:pt x="107420" y="83694"/>
                    <a:pt x="108004" y="83870"/>
                  </a:cubicBezTo>
                  <a:lnTo>
                    <a:pt x="126761" y="90919"/>
                  </a:lnTo>
                  <a:cubicBezTo>
                    <a:pt x="127947" y="91319"/>
                    <a:pt x="128758" y="92416"/>
                    <a:pt x="128792" y="93667"/>
                  </a:cubicBezTo>
                  <a:lnTo>
                    <a:pt x="128792" y="102389"/>
                  </a:lnTo>
                  <a:lnTo>
                    <a:pt x="179568" y="118637"/>
                  </a:lnTo>
                  <a:lnTo>
                    <a:pt x="202746" y="120788"/>
                  </a:lnTo>
                  <a:lnTo>
                    <a:pt x="208242" y="108840"/>
                  </a:lnTo>
                  <a:lnTo>
                    <a:pt x="201193" y="102747"/>
                  </a:lnTo>
                  <a:cubicBezTo>
                    <a:pt x="200338" y="101910"/>
                    <a:pt x="200015" y="100668"/>
                    <a:pt x="200356" y="99521"/>
                  </a:cubicBezTo>
                  <a:lnTo>
                    <a:pt x="207525" y="79211"/>
                  </a:lnTo>
                  <a:lnTo>
                    <a:pt x="194861" y="81003"/>
                  </a:lnTo>
                  <a:cubicBezTo>
                    <a:pt x="194163" y="81231"/>
                    <a:pt x="193409" y="81231"/>
                    <a:pt x="192711" y="81003"/>
                  </a:cubicBezTo>
                  <a:lnTo>
                    <a:pt x="175745" y="69056"/>
                  </a:lnTo>
                  <a:lnTo>
                    <a:pt x="170489" y="75866"/>
                  </a:lnTo>
                  <a:cubicBezTo>
                    <a:pt x="169647" y="77036"/>
                    <a:pt x="168088" y="77439"/>
                    <a:pt x="166785" y="76821"/>
                  </a:cubicBezTo>
                  <a:lnTo>
                    <a:pt x="134288" y="61290"/>
                  </a:lnTo>
                  <a:lnTo>
                    <a:pt x="133571" y="61290"/>
                  </a:lnTo>
                  <a:lnTo>
                    <a:pt x="108721" y="38948"/>
                  </a:lnTo>
                  <a:lnTo>
                    <a:pt x="94145" y="41457"/>
                  </a:lnTo>
                  <a:cubicBezTo>
                    <a:pt x="92999" y="41708"/>
                    <a:pt x="91816" y="41234"/>
                    <a:pt x="91158" y="40262"/>
                  </a:cubicBezTo>
                  <a:lnTo>
                    <a:pt x="81839" y="26165"/>
                  </a:lnTo>
                  <a:lnTo>
                    <a:pt x="57944" y="14217"/>
                  </a:lnTo>
                  <a:cubicBezTo>
                    <a:pt x="56918" y="13747"/>
                    <a:pt x="56263" y="12718"/>
                    <a:pt x="56272" y="11589"/>
                  </a:cubicBezTo>
                  <a:lnTo>
                    <a:pt x="56272" y="2031"/>
                  </a:lnTo>
                  <a:lnTo>
                    <a:pt x="40023" y="0"/>
                  </a:lnTo>
                  <a:lnTo>
                    <a:pt x="30824" y="10753"/>
                  </a:lnTo>
                  <a:cubicBezTo>
                    <a:pt x="29897" y="11911"/>
                    <a:pt x="28238" y="12170"/>
                    <a:pt x="27001" y="11350"/>
                  </a:cubicBezTo>
                  <a:lnTo>
                    <a:pt x="21385" y="800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01" name="Полилиния: фигура 2621">
              <a:extLst>
                <a:ext uri="{FF2B5EF4-FFF2-40B4-BE49-F238E27FC236}">
                  <a16:creationId xmlns:a16="http://schemas.microsoft.com/office/drawing/2014/main" id="{8B3FBC30-C6AB-4E4F-85D1-3DAFEEBBA0AF}"/>
                </a:ext>
              </a:extLst>
            </p:cNvPr>
            <p:cNvSpPr/>
            <p:nvPr/>
          </p:nvSpPr>
          <p:spPr>
            <a:xfrm>
              <a:off x="7594554" y="3806364"/>
              <a:ext cx="13142" cy="11947"/>
            </a:xfrm>
            <a:custGeom>
              <a:avLst/>
              <a:gdLst>
                <a:gd name="connsiteX0" fmla="*/ 13143 w 13142"/>
                <a:gd name="connsiteY0" fmla="*/ 0 h 11947"/>
                <a:gd name="connsiteX1" fmla="*/ 0 w 13142"/>
                <a:gd name="connsiteY1" fmla="*/ 11947 h 11947"/>
                <a:gd name="connsiteX2" fmla="*/ 13143 w 13142"/>
                <a:gd name="connsiteY2" fmla="*/ 0 h 11947"/>
                <a:gd name="connsiteX3" fmla="*/ 13143 w 13142"/>
                <a:gd name="connsiteY3" fmla="*/ 0 h 11947"/>
              </a:gdLst>
              <a:ahLst/>
              <a:cxnLst>
                <a:cxn ang="0">
                  <a:pos x="connsiteX0" y="connsiteY0"/>
                </a:cxn>
                <a:cxn ang="0">
                  <a:pos x="connsiteX1" y="connsiteY1"/>
                </a:cxn>
                <a:cxn ang="0">
                  <a:pos x="connsiteX2" y="connsiteY2"/>
                </a:cxn>
                <a:cxn ang="0">
                  <a:pos x="connsiteX3" y="connsiteY3"/>
                </a:cxn>
              </a:cxnLst>
              <a:rect l="l" t="t" r="r" b="b"/>
              <a:pathLst>
                <a:path w="13142" h="11947">
                  <a:moveTo>
                    <a:pt x="13143" y="0"/>
                  </a:moveTo>
                  <a:lnTo>
                    <a:pt x="0" y="11947"/>
                  </a:lnTo>
                  <a:lnTo>
                    <a:pt x="13143" y="0"/>
                  </a:lnTo>
                  <a:lnTo>
                    <a:pt x="1314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02" name="Полилиния: фигура 2622">
              <a:extLst>
                <a:ext uri="{FF2B5EF4-FFF2-40B4-BE49-F238E27FC236}">
                  <a16:creationId xmlns:a16="http://schemas.microsoft.com/office/drawing/2014/main" id="{8F1A0FBE-6D34-4B52-AD24-B1EB35CEDC76}"/>
                </a:ext>
              </a:extLst>
            </p:cNvPr>
            <p:cNvSpPr/>
            <p:nvPr/>
          </p:nvSpPr>
          <p:spPr>
            <a:xfrm>
              <a:off x="7785831" y="3878884"/>
              <a:ext cx="7168" cy="20310"/>
            </a:xfrm>
            <a:custGeom>
              <a:avLst/>
              <a:gdLst>
                <a:gd name="connsiteX0" fmla="*/ 7168 w 7168"/>
                <a:gd name="connsiteY0" fmla="*/ 0 h 20310"/>
                <a:gd name="connsiteX1" fmla="*/ 7168 w 7168"/>
                <a:gd name="connsiteY1" fmla="*/ 0 h 20310"/>
                <a:gd name="connsiteX2" fmla="*/ 0 w 7168"/>
                <a:gd name="connsiteY2" fmla="*/ 20311 h 20310"/>
                <a:gd name="connsiteX3" fmla="*/ 7168 w 7168"/>
                <a:gd name="connsiteY3" fmla="*/ 0 h 20310"/>
              </a:gdLst>
              <a:ahLst/>
              <a:cxnLst>
                <a:cxn ang="0">
                  <a:pos x="connsiteX0" y="connsiteY0"/>
                </a:cxn>
                <a:cxn ang="0">
                  <a:pos x="connsiteX1" y="connsiteY1"/>
                </a:cxn>
                <a:cxn ang="0">
                  <a:pos x="connsiteX2" y="connsiteY2"/>
                </a:cxn>
                <a:cxn ang="0">
                  <a:pos x="connsiteX3" y="connsiteY3"/>
                </a:cxn>
              </a:cxnLst>
              <a:rect l="l" t="t" r="r" b="b"/>
              <a:pathLst>
                <a:path w="7168" h="20310">
                  <a:moveTo>
                    <a:pt x="7168" y="0"/>
                  </a:moveTo>
                  <a:lnTo>
                    <a:pt x="7168" y="0"/>
                  </a:lnTo>
                  <a:lnTo>
                    <a:pt x="0" y="20311"/>
                  </a:lnTo>
                  <a:lnTo>
                    <a:pt x="716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03" name="Полилиния: фигура 2623">
              <a:extLst>
                <a:ext uri="{FF2B5EF4-FFF2-40B4-BE49-F238E27FC236}">
                  <a16:creationId xmlns:a16="http://schemas.microsoft.com/office/drawing/2014/main" id="{282B7B0E-12C2-4B63-A4BE-390BB1CDCD66}"/>
                </a:ext>
              </a:extLst>
            </p:cNvPr>
            <p:cNvSpPr/>
            <p:nvPr/>
          </p:nvSpPr>
          <p:spPr>
            <a:xfrm>
              <a:off x="7820717" y="3863830"/>
              <a:ext cx="83392" cy="44324"/>
            </a:xfrm>
            <a:custGeom>
              <a:avLst/>
              <a:gdLst>
                <a:gd name="connsiteX0" fmla="*/ 0 w 83392"/>
                <a:gd name="connsiteY0" fmla="*/ 28435 h 44324"/>
                <a:gd name="connsiteX1" fmla="*/ 21744 w 83392"/>
                <a:gd name="connsiteY1" fmla="*/ 44325 h 44324"/>
                <a:gd name="connsiteX2" fmla="*/ 43489 w 83392"/>
                <a:gd name="connsiteY2" fmla="*/ 34408 h 44324"/>
                <a:gd name="connsiteX3" fmla="*/ 44683 w 83392"/>
                <a:gd name="connsiteY3" fmla="*/ 34408 h 44324"/>
                <a:gd name="connsiteX4" fmla="*/ 44683 w 83392"/>
                <a:gd name="connsiteY4" fmla="*/ 34408 h 44324"/>
                <a:gd name="connsiteX5" fmla="*/ 46475 w 83392"/>
                <a:gd name="connsiteY5" fmla="*/ 34408 h 44324"/>
                <a:gd name="connsiteX6" fmla="*/ 58423 w 83392"/>
                <a:gd name="connsiteY6" fmla="*/ 44325 h 44324"/>
                <a:gd name="connsiteX7" fmla="*/ 83393 w 83392"/>
                <a:gd name="connsiteY7" fmla="*/ 42055 h 44324"/>
                <a:gd name="connsiteX8" fmla="*/ 77897 w 83392"/>
                <a:gd name="connsiteY8" fmla="*/ 17443 h 44324"/>
                <a:gd name="connsiteX9" fmla="*/ 68936 w 83392"/>
                <a:gd name="connsiteY9" fmla="*/ 3823 h 44324"/>
                <a:gd name="connsiteX10" fmla="*/ 47312 w 83392"/>
                <a:gd name="connsiteY10" fmla="*/ 11589 h 44324"/>
                <a:gd name="connsiteX11" fmla="*/ 44684 w 83392"/>
                <a:gd name="connsiteY11" fmla="*/ 11589 h 44324"/>
                <a:gd name="connsiteX12" fmla="*/ 43370 w 83392"/>
                <a:gd name="connsiteY12" fmla="*/ 9200 h 44324"/>
                <a:gd name="connsiteX13" fmla="*/ 43369 w 83392"/>
                <a:gd name="connsiteY13" fmla="*/ 0 h 44324"/>
                <a:gd name="connsiteX14" fmla="*/ 29271 w 83392"/>
                <a:gd name="connsiteY14" fmla="*/ 0 h 44324"/>
                <a:gd name="connsiteX15" fmla="*/ 19236 w 83392"/>
                <a:gd name="connsiteY15" fmla="*/ 11947 h 44324"/>
                <a:gd name="connsiteX16" fmla="*/ 17922 w 83392"/>
                <a:gd name="connsiteY16" fmla="*/ 12903 h 44324"/>
                <a:gd name="connsiteX17" fmla="*/ 13023 w 83392"/>
                <a:gd name="connsiteY17" fmla="*/ 14576 h 44324"/>
                <a:gd name="connsiteX18" fmla="*/ 10633 w 83392"/>
                <a:gd name="connsiteY18" fmla="*/ 15412 h 44324"/>
                <a:gd name="connsiteX19" fmla="*/ 7886 w 83392"/>
                <a:gd name="connsiteY19" fmla="*/ 16368 h 44324"/>
                <a:gd name="connsiteX20" fmla="*/ 6690 w 83392"/>
                <a:gd name="connsiteY20" fmla="*/ 16368 h 44324"/>
                <a:gd name="connsiteX21" fmla="*/ 3823 w 83392"/>
                <a:gd name="connsiteY21" fmla="*/ 17324 h 44324"/>
                <a:gd name="connsiteX22" fmla="*/ 2987 w 83392"/>
                <a:gd name="connsiteY22" fmla="*/ 17324 h 44324"/>
                <a:gd name="connsiteX23" fmla="*/ 1912 w 83392"/>
                <a:gd name="connsiteY23" fmla="*/ 17324 h 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3392" h="44324">
                  <a:moveTo>
                    <a:pt x="0" y="28435"/>
                  </a:moveTo>
                  <a:lnTo>
                    <a:pt x="21744" y="44325"/>
                  </a:lnTo>
                  <a:lnTo>
                    <a:pt x="43489" y="34408"/>
                  </a:lnTo>
                  <a:lnTo>
                    <a:pt x="44683" y="34408"/>
                  </a:lnTo>
                  <a:lnTo>
                    <a:pt x="44683" y="34408"/>
                  </a:lnTo>
                  <a:cubicBezTo>
                    <a:pt x="45276" y="34306"/>
                    <a:pt x="45882" y="34306"/>
                    <a:pt x="46475" y="34408"/>
                  </a:cubicBezTo>
                  <a:lnTo>
                    <a:pt x="58423" y="44325"/>
                  </a:lnTo>
                  <a:lnTo>
                    <a:pt x="83393" y="42055"/>
                  </a:lnTo>
                  <a:lnTo>
                    <a:pt x="77897" y="17443"/>
                  </a:lnTo>
                  <a:lnTo>
                    <a:pt x="68936" y="3823"/>
                  </a:lnTo>
                  <a:lnTo>
                    <a:pt x="47312" y="11589"/>
                  </a:lnTo>
                  <a:cubicBezTo>
                    <a:pt x="46499" y="12059"/>
                    <a:pt x="45497" y="12059"/>
                    <a:pt x="44684" y="11589"/>
                  </a:cubicBezTo>
                  <a:cubicBezTo>
                    <a:pt x="43871" y="11065"/>
                    <a:pt x="43376" y="10167"/>
                    <a:pt x="43370" y="9200"/>
                  </a:cubicBezTo>
                  <a:lnTo>
                    <a:pt x="43369" y="0"/>
                  </a:lnTo>
                  <a:lnTo>
                    <a:pt x="29271" y="0"/>
                  </a:lnTo>
                  <a:lnTo>
                    <a:pt x="19236" y="11947"/>
                  </a:lnTo>
                  <a:cubicBezTo>
                    <a:pt x="18883" y="12369"/>
                    <a:pt x="18431" y="12697"/>
                    <a:pt x="17922" y="12903"/>
                  </a:cubicBezTo>
                  <a:lnTo>
                    <a:pt x="13023" y="14576"/>
                  </a:lnTo>
                  <a:lnTo>
                    <a:pt x="10633" y="15412"/>
                  </a:lnTo>
                  <a:lnTo>
                    <a:pt x="7886" y="16368"/>
                  </a:lnTo>
                  <a:lnTo>
                    <a:pt x="6690" y="16368"/>
                  </a:lnTo>
                  <a:lnTo>
                    <a:pt x="3823" y="17324"/>
                  </a:lnTo>
                  <a:lnTo>
                    <a:pt x="2987" y="17324"/>
                  </a:lnTo>
                  <a:lnTo>
                    <a:pt x="1912" y="173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04" name="Полилиния: фигура 2624">
              <a:extLst>
                <a:ext uri="{FF2B5EF4-FFF2-40B4-BE49-F238E27FC236}">
                  <a16:creationId xmlns:a16="http://schemas.microsoft.com/office/drawing/2014/main" id="{38DA2F8F-84DD-4CBD-8B23-97917822CA12}"/>
                </a:ext>
              </a:extLst>
            </p:cNvPr>
            <p:cNvSpPr/>
            <p:nvPr/>
          </p:nvSpPr>
          <p:spPr>
            <a:xfrm>
              <a:off x="7865519" y="3897911"/>
              <a:ext cx="1792" cy="89"/>
            </a:xfrm>
            <a:custGeom>
              <a:avLst/>
              <a:gdLst>
                <a:gd name="connsiteX0" fmla="*/ 0 w 1792"/>
                <a:gd name="connsiteY0" fmla="*/ 89 h 89"/>
                <a:gd name="connsiteX1" fmla="*/ 1792 w 1792"/>
                <a:gd name="connsiteY1" fmla="*/ 89 h 89"/>
                <a:gd name="connsiteX2" fmla="*/ 0 w 1792"/>
                <a:gd name="connsiteY2" fmla="*/ 89 h 89"/>
              </a:gdLst>
              <a:ahLst/>
              <a:cxnLst>
                <a:cxn ang="0">
                  <a:pos x="connsiteX0" y="connsiteY0"/>
                </a:cxn>
                <a:cxn ang="0">
                  <a:pos x="connsiteX1" y="connsiteY1"/>
                </a:cxn>
                <a:cxn ang="0">
                  <a:pos x="connsiteX2" y="connsiteY2"/>
                </a:cxn>
              </a:cxnLst>
              <a:rect l="l" t="t" r="r" b="b"/>
              <a:pathLst>
                <a:path w="1792" h="89">
                  <a:moveTo>
                    <a:pt x="0" y="89"/>
                  </a:moveTo>
                  <a:cubicBezTo>
                    <a:pt x="591" y="-30"/>
                    <a:pt x="1201" y="-30"/>
                    <a:pt x="1792" y="89"/>
                  </a:cubicBezTo>
                  <a:cubicBezTo>
                    <a:pt x="1200" y="-13"/>
                    <a:pt x="594" y="-13"/>
                    <a:pt x="0" y="89"/>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05" name="Полилиния: фигура 2625">
              <a:extLst>
                <a:ext uri="{FF2B5EF4-FFF2-40B4-BE49-F238E27FC236}">
                  <a16:creationId xmlns:a16="http://schemas.microsoft.com/office/drawing/2014/main" id="{BE9BBACA-5681-47F2-B73B-608DC68E9E3E}"/>
                </a:ext>
              </a:extLst>
            </p:cNvPr>
            <p:cNvSpPr/>
            <p:nvPr/>
          </p:nvSpPr>
          <p:spPr>
            <a:xfrm>
              <a:off x="7820717" y="3883185"/>
              <a:ext cx="2509" cy="9080"/>
            </a:xfrm>
            <a:custGeom>
              <a:avLst/>
              <a:gdLst>
                <a:gd name="connsiteX0" fmla="*/ 2509 w 2509"/>
                <a:gd name="connsiteY0" fmla="*/ 0 h 9080"/>
                <a:gd name="connsiteX1" fmla="*/ 2509 w 2509"/>
                <a:gd name="connsiteY1" fmla="*/ 0 h 9080"/>
                <a:gd name="connsiteX2" fmla="*/ 0 w 2509"/>
                <a:gd name="connsiteY2" fmla="*/ 9080 h 9080"/>
                <a:gd name="connsiteX3" fmla="*/ 2509 w 2509"/>
                <a:gd name="connsiteY3" fmla="*/ 0 h 9080"/>
              </a:gdLst>
              <a:ahLst/>
              <a:cxnLst>
                <a:cxn ang="0">
                  <a:pos x="connsiteX0" y="connsiteY0"/>
                </a:cxn>
                <a:cxn ang="0">
                  <a:pos x="connsiteX1" y="connsiteY1"/>
                </a:cxn>
                <a:cxn ang="0">
                  <a:pos x="connsiteX2" y="connsiteY2"/>
                </a:cxn>
                <a:cxn ang="0">
                  <a:pos x="connsiteX3" y="connsiteY3"/>
                </a:cxn>
              </a:cxnLst>
              <a:rect l="l" t="t" r="r" b="b"/>
              <a:pathLst>
                <a:path w="2509" h="9080">
                  <a:moveTo>
                    <a:pt x="2509" y="0"/>
                  </a:moveTo>
                  <a:lnTo>
                    <a:pt x="2509" y="0"/>
                  </a:lnTo>
                  <a:lnTo>
                    <a:pt x="0" y="9080"/>
                  </a:lnTo>
                  <a:lnTo>
                    <a:pt x="250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06" name="Полилиния: фигура 2626">
              <a:extLst>
                <a:ext uri="{FF2B5EF4-FFF2-40B4-BE49-F238E27FC236}">
                  <a16:creationId xmlns:a16="http://schemas.microsoft.com/office/drawing/2014/main" id="{5EEB255C-9F1C-4E8E-9BC9-4A12D5856EFB}"/>
                </a:ext>
              </a:extLst>
            </p:cNvPr>
            <p:cNvSpPr/>
            <p:nvPr/>
          </p:nvSpPr>
          <p:spPr>
            <a:xfrm>
              <a:off x="8844365" y="3527393"/>
              <a:ext cx="79689" cy="129628"/>
            </a:xfrm>
            <a:custGeom>
              <a:avLst/>
              <a:gdLst>
                <a:gd name="connsiteX0" fmla="*/ 16010 w 79689"/>
                <a:gd name="connsiteY0" fmla="*/ 43966 h 129628"/>
                <a:gd name="connsiteX1" fmla="*/ 10992 w 79689"/>
                <a:gd name="connsiteY1" fmla="*/ 93070 h 129628"/>
                <a:gd name="connsiteX2" fmla="*/ 10156 w 79689"/>
                <a:gd name="connsiteY2" fmla="*/ 94862 h 129628"/>
                <a:gd name="connsiteX3" fmla="*/ 3823 w 79689"/>
                <a:gd name="connsiteY3" fmla="*/ 101314 h 129628"/>
                <a:gd name="connsiteX4" fmla="*/ 7527 w 79689"/>
                <a:gd name="connsiteY4" fmla="*/ 106331 h 129628"/>
                <a:gd name="connsiteX5" fmla="*/ 7527 w 79689"/>
                <a:gd name="connsiteY5" fmla="*/ 109796 h 129628"/>
                <a:gd name="connsiteX6" fmla="*/ 0 w 79689"/>
                <a:gd name="connsiteY6" fmla="*/ 121146 h 129628"/>
                <a:gd name="connsiteX7" fmla="*/ 4420 w 79689"/>
                <a:gd name="connsiteY7" fmla="*/ 129629 h 129628"/>
                <a:gd name="connsiteX8" fmla="*/ 34289 w 79689"/>
                <a:gd name="connsiteY8" fmla="*/ 108482 h 129628"/>
                <a:gd name="connsiteX9" fmla="*/ 35962 w 79689"/>
                <a:gd name="connsiteY9" fmla="*/ 108482 h 129628"/>
                <a:gd name="connsiteX10" fmla="*/ 49701 w 79689"/>
                <a:gd name="connsiteY10" fmla="*/ 108482 h 129628"/>
                <a:gd name="connsiteX11" fmla="*/ 57825 w 79689"/>
                <a:gd name="connsiteY11" fmla="*/ 99641 h 129628"/>
                <a:gd name="connsiteX12" fmla="*/ 61888 w 79689"/>
                <a:gd name="connsiteY12" fmla="*/ 99641 h 129628"/>
                <a:gd name="connsiteX13" fmla="*/ 70490 w 79689"/>
                <a:gd name="connsiteY13" fmla="*/ 106331 h 129628"/>
                <a:gd name="connsiteX14" fmla="*/ 79689 w 79689"/>
                <a:gd name="connsiteY14" fmla="*/ 94384 h 129628"/>
                <a:gd name="connsiteX15" fmla="*/ 78375 w 79689"/>
                <a:gd name="connsiteY15" fmla="*/ 77299 h 129628"/>
                <a:gd name="connsiteX16" fmla="*/ 79689 w 79689"/>
                <a:gd name="connsiteY16" fmla="*/ 43727 h 129628"/>
                <a:gd name="connsiteX17" fmla="*/ 58542 w 79689"/>
                <a:gd name="connsiteY17" fmla="*/ 8244 h 129628"/>
                <a:gd name="connsiteX18" fmla="*/ 54839 w 79689"/>
                <a:gd name="connsiteY18" fmla="*/ 0 h 129628"/>
                <a:gd name="connsiteX19" fmla="*/ 45400 w 79689"/>
                <a:gd name="connsiteY19" fmla="*/ 13859 h 129628"/>
                <a:gd name="connsiteX20" fmla="*/ 42174 w 79689"/>
                <a:gd name="connsiteY20" fmla="*/ 15054 h 129628"/>
                <a:gd name="connsiteX21" fmla="*/ 17563 w 79689"/>
                <a:gd name="connsiteY21" fmla="*/ 8722 h 129628"/>
                <a:gd name="connsiteX22" fmla="*/ 11112 w 79689"/>
                <a:gd name="connsiteY22" fmla="*/ 17802 h 129628"/>
                <a:gd name="connsiteX23" fmla="*/ 15890 w 79689"/>
                <a:gd name="connsiteY23" fmla="*/ 43608 h 129628"/>
                <a:gd name="connsiteX24" fmla="*/ 16010 w 79689"/>
                <a:gd name="connsiteY24" fmla="*/ 43966 h 12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689" h="129628">
                  <a:moveTo>
                    <a:pt x="16010" y="43966"/>
                  </a:moveTo>
                  <a:lnTo>
                    <a:pt x="10992" y="93070"/>
                  </a:lnTo>
                  <a:cubicBezTo>
                    <a:pt x="10887" y="93734"/>
                    <a:pt x="10597" y="94355"/>
                    <a:pt x="10156" y="94862"/>
                  </a:cubicBezTo>
                  <a:lnTo>
                    <a:pt x="3823" y="101314"/>
                  </a:lnTo>
                  <a:lnTo>
                    <a:pt x="7527" y="106331"/>
                  </a:lnTo>
                  <a:cubicBezTo>
                    <a:pt x="8231" y="107379"/>
                    <a:pt x="8231" y="108749"/>
                    <a:pt x="7527" y="109796"/>
                  </a:cubicBezTo>
                  <a:lnTo>
                    <a:pt x="0" y="121146"/>
                  </a:lnTo>
                  <a:lnTo>
                    <a:pt x="4420" y="129629"/>
                  </a:lnTo>
                  <a:lnTo>
                    <a:pt x="34289" y="108482"/>
                  </a:lnTo>
                  <a:cubicBezTo>
                    <a:pt x="34840" y="108362"/>
                    <a:pt x="35410" y="108362"/>
                    <a:pt x="35962" y="108482"/>
                  </a:cubicBezTo>
                  <a:lnTo>
                    <a:pt x="49701" y="108482"/>
                  </a:lnTo>
                  <a:lnTo>
                    <a:pt x="57825" y="99641"/>
                  </a:lnTo>
                  <a:cubicBezTo>
                    <a:pt x="58971" y="98578"/>
                    <a:pt x="60742" y="98578"/>
                    <a:pt x="61888" y="99641"/>
                  </a:cubicBezTo>
                  <a:lnTo>
                    <a:pt x="70490" y="106331"/>
                  </a:lnTo>
                  <a:lnTo>
                    <a:pt x="79689" y="94384"/>
                  </a:lnTo>
                  <a:lnTo>
                    <a:pt x="78375" y="77299"/>
                  </a:lnTo>
                  <a:lnTo>
                    <a:pt x="79689" y="43727"/>
                  </a:lnTo>
                  <a:lnTo>
                    <a:pt x="58542" y="8244"/>
                  </a:lnTo>
                  <a:lnTo>
                    <a:pt x="54839" y="0"/>
                  </a:lnTo>
                  <a:lnTo>
                    <a:pt x="45400" y="13859"/>
                  </a:lnTo>
                  <a:cubicBezTo>
                    <a:pt x="44710" y="14930"/>
                    <a:pt x="43396" y="15416"/>
                    <a:pt x="42174" y="15054"/>
                  </a:cubicBezTo>
                  <a:lnTo>
                    <a:pt x="17563" y="8722"/>
                  </a:lnTo>
                  <a:lnTo>
                    <a:pt x="11112" y="17802"/>
                  </a:lnTo>
                  <a:lnTo>
                    <a:pt x="15890" y="43608"/>
                  </a:lnTo>
                  <a:cubicBezTo>
                    <a:pt x="15943" y="43723"/>
                    <a:pt x="15983" y="43843"/>
                    <a:pt x="16010" y="43966"/>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07" name="Полилиния: фигура 2627">
              <a:extLst>
                <a:ext uri="{FF2B5EF4-FFF2-40B4-BE49-F238E27FC236}">
                  <a16:creationId xmlns:a16="http://schemas.microsoft.com/office/drawing/2014/main" id="{25411200-D1F5-4A2A-9791-7CADEB082B50}"/>
                </a:ext>
              </a:extLst>
            </p:cNvPr>
            <p:cNvSpPr/>
            <p:nvPr/>
          </p:nvSpPr>
          <p:spPr>
            <a:xfrm>
              <a:off x="8795381" y="3370644"/>
              <a:ext cx="160572" cy="173833"/>
            </a:xfrm>
            <a:custGeom>
              <a:avLst/>
              <a:gdLst>
                <a:gd name="connsiteX0" fmla="*/ 130465 w 160572"/>
                <a:gd name="connsiteY0" fmla="*/ 24373 h 173833"/>
                <a:gd name="connsiteX1" fmla="*/ 128314 w 160572"/>
                <a:gd name="connsiteY1" fmla="*/ 26284 h 173833"/>
                <a:gd name="connsiteX2" fmla="*/ 97132 w 160572"/>
                <a:gd name="connsiteY2" fmla="*/ 34647 h 173833"/>
                <a:gd name="connsiteX3" fmla="*/ 106929 w 160572"/>
                <a:gd name="connsiteY3" fmla="*/ 55197 h 173833"/>
                <a:gd name="connsiteX4" fmla="*/ 106929 w 160572"/>
                <a:gd name="connsiteY4" fmla="*/ 57945 h 173833"/>
                <a:gd name="connsiteX5" fmla="*/ 104659 w 160572"/>
                <a:gd name="connsiteY5" fmla="*/ 59498 h 173833"/>
                <a:gd name="connsiteX6" fmla="*/ 73118 w 160572"/>
                <a:gd name="connsiteY6" fmla="*/ 62485 h 173833"/>
                <a:gd name="connsiteX7" fmla="*/ 70131 w 160572"/>
                <a:gd name="connsiteY7" fmla="*/ 60573 h 173833"/>
                <a:gd name="connsiteX8" fmla="*/ 62724 w 160572"/>
                <a:gd name="connsiteY8" fmla="*/ 42891 h 173833"/>
                <a:gd name="connsiteX9" fmla="*/ 51493 w 160572"/>
                <a:gd name="connsiteY9" fmla="*/ 49462 h 173833"/>
                <a:gd name="connsiteX10" fmla="*/ 40621 w 160572"/>
                <a:gd name="connsiteY10" fmla="*/ 73357 h 173833"/>
                <a:gd name="connsiteX11" fmla="*/ 39427 w 160572"/>
                <a:gd name="connsiteY11" fmla="*/ 74790 h 173833"/>
                <a:gd name="connsiteX12" fmla="*/ 0 w 160572"/>
                <a:gd name="connsiteY12" fmla="*/ 98924 h 173833"/>
                <a:gd name="connsiteX13" fmla="*/ 24970 w 160572"/>
                <a:gd name="connsiteY13" fmla="*/ 113380 h 173833"/>
                <a:gd name="connsiteX14" fmla="*/ 26404 w 160572"/>
                <a:gd name="connsiteY14" fmla="*/ 116965 h 173833"/>
                <a:gd name="connsiteX15" fmla="*/ 20191 w 160572"/>
                <a:gd name="connsiteY15" fmla="*/ 135602 h 173833"/>
                <a:gd name="connsiteX16" fmla="*/ 28554 w 160572"/>
                <a:gd name="connsiteY16" fmla="*/ 147550 h 173833"/>
                <a:gd name="connsiteX17" fmla="*/ 28562 w 160572"/>
                <a:gd name="connsiteY17" fmla="*/ 151605 h 173833"/>
                <a:gd name="connsiteX18" fmla="*/ 28554 w 160572"/>
                <a:gd name="connsiteY18" fmla="*/ 151612 h 173833"/>
                <a:gd name="connsiteX19" fmla="*/ 12903 w 160572"/>
                <a:gd name="connsiteY19" fmla="*/ 163559 h 173833"/>
                <a:gd name="connsiteX20" fmla="*/ 42891 w 160572"/>
                <a:gd name="connsiteY20" fmla="*/ 173834 h 173833"/>
                <a:gd name="connsiteX21" fmla="*/ 55913 w 160572"/>
                <a:gd name="connsiteY21" fmla="*/ 170966 h 173833"/>
                <a:gd name="connsiteX22" fmla="*/ 63560 w 160572"/>
                <a:gd name="connsiteY22" fmla="*/ 160094 h 173833"/>
                <a:gd name="connsiteX23" fmla="*/ 66786 w 160572"/>
                <a:gd name="connsiteY23" fmla="*/ 159019 h 173833"/>
                <a:gd name="connsiteX24" fmla="*/ 91397 w 160572"/>
                <a:gd name="connsiteY24" fmla="*/ 165232 h 173833"/>
                <a:gd name="connsiteX25" fmla="*/ 101672 w 160572"/>
                <a:gd name="connsiteY25" fmla="*/ 150656 h 173833"/>
                <a:gd name="connsiteX26" fmla="*/ 100836 w 160572"/>
                <a:gd name="connsiteY26" fmla="*/ 148864 h 173833"/>
                <a:gd name="connsiteX27" fmla="*/ 76941 w 160572"/>
                <a:gd name="connsiteY27" fmla="*/ 113022 h 173833"/>
                <a:gd name="connsiteX28" fmla="*/ 76941 w 160572"/>
                <a:gd name="connsiteY28" fmla="*/ 110632 h 173833"/>
                <a:gd name="connsiteX29" fmla="*/ 78494 w 160572"/>
                <a:gd name="connsiteY29" fmla="*/ 108721 h 173833"/>
                <a:gd name="connsiteX30" fmla="*/ 109437 w 160572"/>
                <a:gd name="connsiteY30" fmla="*/ 93548 h 173833"/>
                <a:gd name="connsiteX31" fmla="*/ 121385 w 160572"/>
                <a:gd name="connsiteY31" fmla="*/ 83512 h 173833"/>
                <a:gd name="connsiteX32" fmla="*/ 124253 w 160572"/>
                <a:gd name="connsiteY32" fmla="*/ 76344 h 173833"/>
                <a:gd name="connsiteX33" fmla="*/ 125925 w 160572"/>
                <a:gd name="connsiteY33" fmla="*/ 74671 h 173833"/>
                <a:gd name="connsiteX34" fmla="*/ 137872 w 160572"/>
                <a:gd name="connsiteY34" fmla="*/ 70011 h 173833"/>
                <a:gd name="connsiteX35" fmla="*/ 137872 w 160572"/>
                <a:gd name="connsiteY35" fmla="*/ 42533 h 173833"/>
                <a:gd name="connsiteX36" fmla="*/ 138828 w 160572"/>
                <a:gd name="connsiteY36" fmla="*/ 40262 h 173833"/>
                <a:gd name="connsiteX37" fmla="*/ 160572 w 160572"/>
                <a:gd name="connsiteY37" fmla="*/ 21386 h 173833"/>
                <a:gd name="connsiteX38" fmla="*/ 154359 w 160572"/>
                <a:gd name="connsiteY38" fmla="*/ 7049 h 173833"/>
                <a:gd name="connsiteX39" fmla="*/ 139664 w 160572"/>
                <a:gd name="connsiteY39" fmla="*/ 0 h 17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0572" h="173833">
                  <a:moveTo>
                    <a:pt x="130465" y="24373"/>
                  </a:moveTo>
                  <a:cubicBezTo>
                    <a:pt x="130142" y="25349"/>
                    <a:pt x="129322" y="26079"/>
                    <a:pt x="128314" y="26284"/>
                  </a:cubicBezTo>
                  <a:lnTo>
                    <a:pt x="97132" y="34647"/>
                  </a:lnTo>
                  <a:lnTo>
                    <a:pt x="106929" y="55197"/>
                  </a:lnTo>
                  <a:cubicBezTo>
                    <a:pt x="107356" y="56063"/>
                    <a:pt x="107356" y="57078"/>
                    <a:pt x="106929" y="57945"/>
                  </a:cubicBezTo>
                  <a:cubicBezTo>
                    <a:pt x="106504" y="58831"/>
                    <a:pt x="105639" y="59423"/>
                    <a:pt x="104659" y="59498"/>
                  </a:cubicBezTo>
                  <a:lnTo>
                    <a:pt x="73118" y="62485"/>
                  </a:lnTo>
                  <a:cubicBezTo>
                    <a:pt x="71811" y="62571"/>
                    <a:pt x="70600" y="61796"/>
                    <a:pt x="70131" y="60573"/>
                  </a:cubicBezTo>
                  <a:lnTo>
                    <a:pt x="62724" y="42891"/>
                  </a:lnTo>
                  <a:lnTo>
                    <a:pt x="51493" y="49462"/>
                  </a:lnTo>
                  <a:lnTo>
                    <a:pt x="40621" y="73357"/>
                  </a:lnTo>
                  <a:cubicBezTo>
                    <a:pt x="40362" y="73935"/>
                    <a:pt x="39948" y="74431"/>
                    <a:pt x="39427" y="74790"/>
                  </a:cubicBezTo>
                  <a:lnTo>
                    <a:pt x="0" y="98924"/>
                  </a:lnTo>
                  <a:lnTo>
                    <a:pt x="24970" y="113380"/>
                  </a:lnTo>
                  <a:cubicBezTo>
                    <a:pt x="26222" y="114097"/>
                    <a:pt x="26817" y="115582"/>
                    <a:pt x="26404" y="116965"/>
                  </a:cubicBezTo>
                  <a:lnTo>
                    <a:pt x="20191" y="135602"/>
                  </a:lnTo>
                  <a:lnTo>
                    <a:pt x="28554" y="147550"/>
                  </a:lnTo>
                  <a:cubicBezTo>
                    <a:pt x="29676" y="148668"/>
                    <a:pt x="29679" y="150483"/>
                    <a:pt x="28562" y="151605"/>
                  </a:cubicBezTo>
                  <a:cubicBezTo>
                    <a:pt x="28559" y="151607"/>
                    <a:pt x="28557" y="151610"/>
                    <a:pt x="28554" y="151612"/>
                  </a:cubicBezTo>
                  <a:lnTo>
                    <a:pt x="12903" y="163559"/>
                  </a:lnTo>
                  <a:lnTo>
                    <a:pt x="42891" y="173834"/>
                  </a:lnTo>
                  <a:lnTo>
                    <a:pt x="55913" y="170966"/>
                  </a:lnTo>
                  <a:lnTo>
                    <a:pt x="63560" y="160094"/>
                  </a:lnTo>
                  <a:cubicBezTo>
                    <a:pt x="64307" y="159099"/>
                    <a:pt x="65592" y="158671"/>
                    <a:pt x="66786" y="159019"/>
                  </a:cubicBezTo>
                  <a:lnTo>
                    <a:pt x="91397" y="165232"/>
                  </a:lnTo>
                  <a:lnTo>
                    <a:pt x="101672" y="150656"/>
                  </a:lnTo>
                  <a:lnTo>
                    <a:pt x="100836" y="148864"/>
                  </a:lnTo>
                  <a:lnTo>
                    <a:pt x="76941" y="113022"/>
                  </a:lnTo>
                  <a:cubicBezTo>
                    <a:pt x="76593" y="112263"/>
                    <a:pt x="76593" y="111391"/>
                    <a:pt x="76941" y="110632"/>
                  </a:cubicBezTo>
                  <a:cubicBezTo>
                    <a:pt x="77173" y="109808"/>
                    <a:pt x="77735" y="109117"/>
                    <a:pt x="78494" y="108721"/>
                  </a:cubicBezTo>
                  <a:lnTo>
                    <a:pt x="109437" y="93548"/>
                  </a:lnTo>
                  <a:lnTo>
                    <a:pt x="121385" y="83512"/>
                  </a:lnTo>
                  <a:lnTo>
                    <a:pt x="124253" y="76344"/>
                  </a:lnTo>
                  <a:cubicBezTo>
                    <a:pt x="124544" y="75571"/>
                    <a:pt x="125153" y="74962"/>
                    <a:pt x="125925" y="74671"/>
                  </a:cubicBezTo>
                  <a:lnTo>
                    <a:pt x="137872" y="70011"/>
                  </a:lnTo>
                  <a:lnTo>
                    <a:pt x="137872" y="42533"/>
                  </a:lnTo>
                  <a:cubicBezTo>
                    <a:pt x="137878" y="41679"/>
                    <a:pt x="138221" y="40863"/>
                    <a:pt x="138828" y="40262"/>
                  </a:cubicBezTo>
                  <a:lnTo>
                    <a:pt x="160572" y="21386"/>
                  </a:lnTo>
                  <a:lnTo>
                    <a:pt x="154359" y="7049"/>
                  </a:lnTo>
                  <a:lnTo>
                    <a:pt x="13966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08" name="Полилиния: фигура 2628">
              <a:extLst>
                <a:ext uri="{FF2B5EF4-FFF2-40B4-BE49-F238E27FC236}">
                  <a16:creationId xmlns:a16="http://schemas.microsoft.com/office/drawing/2014/main" id="{C38F9871-BF1F-4781-9613-1C63F81E6A31}"/>
                </a:ext>
              </a:extLst>
            </p:cNvPr>
            <p:cNvSpPr/>
            <p:nvPr/>
          </p:nvSpPr>
          <p:spPr>
            <a:xfrm>
              <a:off x="8850578" y="3530500"/>
              <a:ext cx="7646" cy="10752"/>
            </a:xfrm>
            <a:custGeom>
              <a:avLst/>
              <a:gdLst>
                <a:gd name="connsiteX0" fmla="*/ 0 w 7646"/>
                <a:gd name="connsiteY0" fmla="*/ 10753 h 10752"/>
                <a:gd name="connsiteX1" fmla="*/ 7646 w 7646"/>
                <a:gd name="connsiteY1" fmla="*/ 0 h 10752"/>
                <a:gd name="connsiteX2" fmla="*/ 0 w 7646"/>
                <a:gd name="connsiteY2" fmla="*/ 10753 h 10752"/>
                <a:gd name="connsiteX3" fmla="*/ 0 w 7646"/>
                <a:gd name="connsiteY3" fmla="*/ 10753 h 10752"/>
              </a:gdLst>
              <a:ahLst/>
              <a:cxnLst>
                <a:cxn ang="0">
                  <a:pos x="connsiteX0" y="connsiteY0"/>
                </a:cxn>
                <a:cxn ang="0">
                  <a:pos x="connsiteX1" y="connsiteY1"/>
                </a:cxn>
                <a:cxn ang="0">
                  <a:pos x="connsiteX2" y="connsiteY2"/>
                </a:cxn>
                <a:cxn ang="0">
                  <a:pos x="connsiteX3" y="connsiteY3"/>
                </a:cxn>
              </a:cxnLst>
              <a:rect l="l" t="t" r="r" b="b"/>
              <a:pathLst>
                <a:path w="7646" h="10752">
                  <a:moveTo>
                    <a:pt x="0" y="10753"/>
                  </a:moveTo>
                  <a:lnTo>
                    <a:pt x="7646" y="0"/>
                  </a:lnTo>
                  <a:lnTo>
                    <a:pt x="0" y="10753"/>
                  </a:lnTo>
                  <a:lnTo>
                    <a:pt x="0" y="107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09" name="Полилиния: фигура 2629">
              <a:extLst>
                <a:ext uri="{FF2B5EF4-FFF2-40B4-BE49-F238E27FC236}">
                  <a16:creationId xmlns:a16="http://schemas.microsoft.com/office/drawing/2014/main" id="{77AB1C4C-527A-4736-B21B-D5928295F531}"/>
                </a:ext>
              </a:extLst>
            </p:cNvPr>
            <p:cNvSpPr/>
            <p:nvPr/>
          </p:nvSpPr>
          <p:spPr>
            <a:xfrm>
              <a:off x="8886062" y="3521061"/>
              <a:ext cx="10274" cy="14575"/>
            </a:xfrm>
            <a:custGeom>
              <a:avLst/>
              <a:gdLst>
                <a:gd name="connsiteX0" fmla="*/ 10275 w 10274"/>
                <a:gd name="connsiteY0" fmla="*/ 0 h 14575"/>
                <a:gd name="connsiteX1" fmla="*/ 10275 w 10274"/>
                <a:gd name="connsiteY1" fmla="*/ 0 h 14575"/>
                <a:gd name="connsiteX2" fmla="*/ 0 w 10274"/>
                <a:gd name="connsiteY2" fmla="*/ 14576 h 14575"/>
                <a:gd name="connsiteX3" fmla="*/ 10275 w 10274"/>
                <a:gd name="connsiteY3" fmla="*/ 0 h 14575"/>
              </a:gdLst>
              <a:ahLst/>
              <a:cxnLst>
                <a:cxn ang="0">
                  <a:pos x="connsiteX0" y="connsiteY0"/>
                </a:cxn>
                <a:cxn ang="0">
                  <a:pos x="connsiteX1" y="connsiteY1"/>
                </a:cxn>
                <a:cxn ang="0">
                  <a:pos x="connsiteX2" y="connsiteY2"/>
                </a:cxn>
                <a:cxn ang="0">
                  <a:pos x="connsiteX3" y="connsiteY3"/>
                </a:cxn>
              </a:cxnLst>
              <a:rect l="l" t="t" r="r" b="b"/>
              <a:pathLst>
                <a:path w="10274" h="14575">
                  <a:moveTo>
                    <a:pt x="10275" y="0"/>
                  </a:moveTo>
                  <a:lnTo>
                    <a:pt x="10275" y="0"/>
                  </a:lnTo>
                  <a:lnTo>
                    <a:pt x="0" y="14576"/>
                  </a:lnTo>
                  <a:lnTo>
                    <a:pt x="1027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10" name="Полилиния: фигура 2630">
              <a:extLst>
                <a:ext uri="{FF2B5EF4-FFF2-40B4-BE49-F238E27FC236}">
                  <a16:creationId xmlns:a16="http://schemas.microsoft.com/office/drawing/2014/main" id="{0ED6A8F3-ED81-4721-B899-2C537FC68BA6}"/>
                </a:ext>
              </a:extLst>
            </p:cNvPr>
            <p:cNvSpPr/>
            <p:nvPr/>
          </p:nvSpPr>
          <p:spPr>
            <a:xfrm>
              <a:off x="6463976" y="3570165"/>
              <a:ext cx="260571" cy="266664"/>
            </a:xfrm>
            <a:custGeom>
              <a:avLst/>
              <a:gdLst>
                <a:gd name="connsiteX0" fmla="*/ 139545 w 260571"/>
                <a:gd name="connsiteY0" fmla="*/ 18877 h 266664"/>
                <a:gd name="connsiteX1" fmla="*/ 134408 w 260571"/>
                <a:gd name="connsiteY1" fmla="*/ 3465 h 266664"/>
                <a:gd name="connsiteX2" fmla="*/ 109677 w 260571"/>
                <a:gd name="connsiteY2" fmla="*/ 0 h 266664"/>
                <a:gd name="connsiteX3" fmla="*/ 93548 w 260571"/>
                <a:gd name="connsiteY3" fmla="*/ 16726 h 266664"/>
                <a:gd name="connsiteX4" fmla="*/ 83154 w 260571"/>
                <a:gd name="connsiteY4" fmla="*/ 27598 h 266664"/>
                <a:gd name="connsiteX5" fmla="*/ 81003 w 260571"/>
                <a:gd name="connsiteY5" fmla="*/ 28554 h 266664"/>
                <a:gd name="connsiteX6" fmla="*/ 67264 w 260571"/>
                <a:gd name="connsiteY6" fmla="*/ 28554 h 266664"/>
                <a:gd name="connsiteX7" fmla="*/ 63799 w 260571"/>
                <a:gd name="connsiteY7" fmla="*/ 42891 h 266664"/>
                <a:gd name="connsiteX8" fmla="*/ 71087 w 260571"/>
                <a:gd name="connsiteY8" fmla="*/ 62246 h 266664"/>
                <a:gd name="connsiteX9" fmla="*/ 71087 w 260571"/>
                <a:gd name="connsiteY9" fmla="*/ 64038 h 266664"/>
                <a:gd name="connsiteX10" fmla="*/ 63560 w 260571"/>
                <a:gd name="connsiteY10" fmla="*/ 94504 h 266664"/>
                <a:gd name="connsiteX11" fmla="*/ 62126 w 260571"/>
                <a:gd name="connsiteY11" fmla="*/ 96296 h 266664"/>
                <a:gd name="connsiteX12" fmla="*/ 0 w 260571"/>
                <a:gd name="connsiteY12" fmla="*/ 134527 h 266664"/>
                <a:gd name="connsiteX13" fmla="*/ 8244 w 260571"/>
                <a:gd name="connsiteY13" fmla="*/ 166307 h 266664"/>
                <a:gd name="connsiteX14" fmla="*/ 8244 w 260571"/>
                <a:gd name="connsiteY14" fmla="*/ 166307 h 266664"/>
                <a:gd name="connsiteX15" fmla="*/ 39665 w 260571"/>
                <a:gd name="connsiteY15" fmla="*/ 168577 h 266664"/>
                <a:gd name="connsiteX16" fmla="*/ 41218 w 260571"/>
                <a:gd name="connsiteY16" fmla="*/ 168577 h 266664"/>
                <a:gd name="connsiteX17" fmla="*/ 87096 w 260571"/>
                <a:gd name="connsiteY17" fmla="*/ 200476 h 266664"/>
                <a:gd name="connsiteX18" fmla="*/ 157227 w 260571"/>
                <a:gd name="connsiteY18" fmla="*/ 266665 h 266664"/>
                <a:gd name="connsiteX19" fmla="*/ 202746 w 260571"/>
                <a:gd name="connsiteY19" fmla="*/ 266665 h 266664"/>
                <a:gd name="connsiteX20" fmla="*/ 217920 w 260571"/>
                <a:gd name="connsiteY20" fmla="*/ 239664 h 266664"/>
                <a:gd name="connsiteX21" fmla="*/ 220548 w 260571"/>
                <a:gd name="connsiteY21" fmla="*/ 238110 h 266664"/>
                <a:gd name="connsiteX22" fmla="*/ 253284 w 260571"/>
                <a:gd name="connsiteY22" fmla="*/ 238111 h 266664"/>
                <a:gd name="connsiteX23" fmla="*/ 257943 w 260571"/>
                <a:gd name="connsiteY23" fmla="*/ 232137 h 266664"/>
                <a:gd name="connsiteX24" fmla="*/ 259855 w 260571"/>
                <a:gd name="connsiteY24" fmla="*/ 230942 h 266664"/>
                <a:gd name="connsiteX25" fmla="*/ 260572 w 260571"/>
                <a:gd name="connsiteY25" fmla="*/ 230942 h 266664"/>
                <a:gd name="connsiteX26" fmla="*/ 238588 w 260571"/>
                <a:gd name="connsiteY26" fmla="*/ 199760 h 266664"/>
                <a:gd name="connsiteX27" fmla="*/ 238588 w 260571"/>
                <a:gd name="connsiteY27" fmla="*/ 197370 h 266664"/>
                <a:gd name="connsiteX28" fmla="*/ 242651 w 260571"/>
                <a:gd name="connsiteY28" fmla="*/ 178016 h 266664"/>
                <a:gd name="connsiteX29" fmla="*/ 232973 w 260571"/>
                <a:gd name="connsiteY29" fmla="*/ 159139 h 266664"/>
                <a:gd name="connsiteX30" fmla="*/ 222460 w 260571"/>
                <a:gd name="connsiteY30" fmla="*/ 159139 h 266664"/>
                <a:gd name="connsiteX31" fmla="*/ 220429 w 260571"/>
                <a:gd name="connsiteY31" fmla="*/ 158302 h 266664"/>
                <a:gd name="connsiteX32" fmla="*/ 207764 w 260571"/>
                <a:gd name="connsiteY32" fmla="*/ 145399 h 266664"/>
                <a:gd name="connsiteX33" fmla="*/ 192830 w 260571"/>
                <a:gd name="connsiteY33" fmla="*/ 145399 h 266664"/>
                <a:gd name="connsiteX34" fmla="*/ 190680 w 260571"/>
                <a:gd name="connsiteY34" fmla="*/ 144443 h 266664"/>
                <a:gd name="connsiteX35" fmla="*/ 189843 w 260571"/>
                <a:gd name="connsiteY35" fmla="*/ 142293 h 266664"/>
                <a:gd name="connsiteX36" fmla="*/ 190560 w 260571"/>
                <a:gd name="connsiteY36" fmla="*/ 120907 h 266664"/>
                <a:gd name="connsiteX37" fmla="*/ 175268 w 260571"/>
                <a:gd name="connsiteY37" fmla="*/ 113141 h 266664"/>
                <a:gd name="connsiteX38" fmla="*/ 173714 w 260571"/>
                <a:gd name="connsiteY38" fmla="*/ 110035 h 266664"/>
                <a:gd name="connsiteX39" fmla="*/ 177538 w 260571"/>
                <a:gd name="connsiteY39" fmla="*/ 84826 h 266664"/>
                <a:gd name="connsiteX40" fmla="*/ 178613 w 260571"/>
                <a:gd name="connsiteY40" fmla="*/ 82795 h 266664"/>
                <a:gd name="connsiteX41" fmla="*/ 197609 w 260571"/>
                <a:gd name="connsiteY41" fmla="*/ 68578 h 266664"/>
                <a:gd name="connsiteX42" fmla="*/ 193428 w 260571"/>
                <a:gd name="connsiteY42" fmla="*/ 57945 h 266664"/>
                <a:gd name="connsiteX43" fmla="*/ 193428 w 260571"/>
                <a:gd name="connsiteY43" fmla="*/ 55555 h 266664"/>
                <a:gd name="connsiteX44" fmla="*/ 197251 w 260571"/>
                <a:gd name="connsiteY44" fmla="*/ 47431 h 266664"/>
                <a:gd name="connsiteX45" fmla="*/ 176104 w 260571"/>
                <a:gd name="connsiteY45" fmla="*/ 44325 h 266664"/>
                <a:gd name="connsiteX46" fmla="*/ 173714 w 260571"/>
                <a:gd name="connsiteY46" fmla="*/ 42174 h 266664"/>
                <a:gd name="connsiteX47" fmla="*/ 165112 w 260571"/>
                <a:gd name="connsiteY47" fmla="*/ 14695 h 266664"/>
                <a:gd name="connsiteX48" fmla="*/ 143607 w 260571"/>
                <a:gd name="connsiteY48" fmla="*/ 20430 h 266664"/>
                <a:gd name="connsiteX49" fmla="*/ 139618 w 260571"/>
                <a:gd name="connsiteY49" fmla="*/ 19041 h 266664"/>
                <a:gd name="connsiteX50" fmla="*/ 139545 w 260571"/>
                <a:gd name="connsiteY50" fmla="*/ 18877 h 26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0571" h="266664">
                  <a:moveTo>
                    <a:pt x="139545" y="18877"/>
                  </a:moveTo>
                  <a:lnTo>
                    <a:pt x="134408" y="3465"/>
                  </a:lnTo>
                  <a:lnTo>
                    <a:pt x="109677" y="0"/>
                  </a:lnTo>
                  <a:lnTo>
                    <a:pt x="93548" y="16726"/>
                  </a:lnTo>
                  <a:lnTo>
                    <a:pt x="83154" y="27598"/>
                  </a:lnTo>
                  <a:cubicBezTo>
                    <a:pt x="82598" y="28198"/>
                    <a:pt x="81821" y="28543"/>
                    <a:pt x="81003" y="28554"/>
                  </a:cubicBezTo>
                  <a:lnTo>
                    <a:pt x="67264" y="28554"/>
                  </a:lnTo>
                  <a:lnTo>
                    <a:pt x="63799" y="42891"/>
                  </a:lnTo>
                  <a:lnTo>
                    <a:pt x="71087" y="62246"/>
                  </a:lnTo>
                  <a:cubicBezTo>
                    <a:pt x="71263" y="62830"/>
                    <a:pt x="71263" y="63453"/>
                    <a:pt x="71087" y="64038"/>
                  </a:cubicBezTo>
                  <a:lnTo>
                    <a:pt x="63560" y="94504"/>
                  </a:lnTo>
                  <a:cubicBezTo>
                    <a:pt x="63328" y="95262"/>
                    <a:pt x="62815" y="95903"/>
                    <a:pt x="62126" y="96296"/>
                  </a:cubicBezTo>
                  <a:lnTo>
                    <a:pt x="0" y="134527"/>
                  </a:lnTo>
                  <a:lnTo>
                    <a:pt x="8244" y="166307"/>
                  </a:lnTo>
                  <a:lnTo>
                    <a:pt x="8244" y="166307"/>
                  </a:lnTo>
                  <a:lnTo>
                    <a:pt x="39665" y="168577"/>
                  </a:lnTo>
                  <a:cubicBezTo>
                    <a:pt x="40168" y="168404"/>
                    <a:pt x="40715" y="168404"/>
                    <a:pt x="41218" y="168577"/>
                  </a:cubicBezTo>
                  <a:lnTo>
                    <a:pt x="87096" y="200476"/>
                  </a:lnTo>
                  <a:lnTo>
                    <a:pt x="157227" y="266665"/>
                  </a:lnTo>
                  <a:lnTo>
                    <a:pt x="202746" y="266665"/>
                  </a:lnTo>
                  <a:lnTo>
                    <a:pt x="217920" y="239664"/>
                  </a:lnTo>
                  <a:cubicBezTo>
                    <a:pt x="218463" y="238721"/>
                    <a:pt x="219461" y="238132"/>
                    <a:pt x="220548" y="238110"/>
                  </a:cubicBezTo>
                  <a:lnTo>
                    <a:pt x="253284" y="238111"/>
                  </a:lnTo>
                  <a:lnTo>
                    <a:pt x="257943" y="232137"/>
                  </a:lnTo>
                  <a:cubicBezTo>
                    <a:pt x="258416" y="231522"/>
                    <a:pt x="259095" y="231098"/>
                    <a:pt x="259855" y="230942"/>
                  </a:cubicBezTo>
                  <a:lnTo>
                    <a:pt x="260572" y="230942"/>
                  </a:lnTo>
                  <a:lnTo>
                    <a:pt x="238588" y="199760"/>
                  </a:lnTo>
                  <a:cubicBezTo>
                    <a:pt x="238241" y="199001"/>
                    <a:pt x="238241" y="198129"/>
                    <a:pt x="238588" y="197370"/>
                  </a:cubicBezTo>
                  <a:lnTo>
                    <a:pt x="242651" y="178016"/>
                  </a:lnTo>
                  <a:lnTo>
                    <a:pt x="232973" y="159139"/>
                  </a:lnTo>
                  <a:lnTo>
                    <a:pt x="222460" y="159139"/>
                  </a:lnTo>
                  <a:cubicBezTo>
                    <a:pt x="221693" y="159170"/>
                    <a:pt x="220951" y="158864"/>
                    <a:pt x="220429" y="158302"/>
                  </a:cubicBezTo>
                  <a:lnTo>
                    <a:pt x="207764" y="145399"/>
                  </a:lnTo>
                  <a:lnTo>
                    <a:pt x="192830" y="145399"/>
                  </a:lnTo>
                  <a:cubicBezTo>
                    <a:pt x="192006" y="145419"/>
                    <a:pt x="191217" y="145068"/>
                    <a:pt x="190680" y="144443"/>
                  </a:cubicBezTo>
                  <a:cubicBezTo>
                    <a:pt x="190112" y="143875"/>
                    <a:pt x="189809" y="143095"/>
                    <a:pt x="189843" y="142293"/>
                  </a:cubicBezTo>
                  <a:lnTo>
                    <a:pt x="190560" y="120907"/>
                  </a:lnTo>
                  <a:lnTo>
                    <a:pt x="175268" y="113141"/>
                  </a:lnTo>
                  <a:cubicBezTo>
                    <a:pt x="174189" y="112497"/>
                    <a:pt x="173583" y="111285"/>
                    <a:pt x="173714" y="110035"/>
                  </a:cubicBezTo>
                  <a:lnTo>
                    <a:pt x="177538" y="84826"/>
                  </a:lnTo>
                  <a:cubicBezTo>
                    <a:pt x="177623" y="84037"/>
                    <a:pt x="178008" y="83310"/>
                    <a:pt x="178613" y="82795"/>
                  </a:cubicBezTo>
                  <a:lnTo>
                    <a:pt x="197609" y="68578"/>
                  </a:lnTo>
                  <a:lnTo>
                    <a:pt x="193428" y="57945"/>
                  </a:lnTo>
                  <a:cubicBezTo>
                    <a:pt x="193001" y="57205"/>
                    <a:pt x="193001" y="56294"/>
                    <a:pt x="193428" y="55555"/>
                  </a:cubicBezTo>
                  <a:lnTo>
                    <a:pt x="197251" y="47431"/>
                  </a:lnTo>
                  <a:lnTo>
                    <a:pt x="176104" y="44325"/>
                  </a:lnTo>
                  <a:cubicBezTo>
                    <a:pt x="174993" y="44063"/>
                    <a:pt x="174092" y="43252"/>
                    <a:pt x="173714" y="42174"/>
                  </a:cubicBezTo>
                  <a:lnTo>
                    <a:pt x="165112" y="14695"/>
                  </a:lnTo>
                  <a:lnTo>
                    <a:pt x="143607" y="20430"/>
                  </a:lnTo>
                  <a:cubicBezTo>
                    <a:pt x="142122" y="21148"/>
                    <a:pt x="140336" y="20526"/>
                    <a:pt x="139618" y="19041"/>
                  </a:cubicBezTo>
                  <a:cubicBezTo>
                    <a:pt x="139592" y="18987"/>
                    <a:pt x="139568" y="18932"/>
                    <a:pt x="139545" y="18877"/>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11" name="Полилиния: фигура 2631">
              <a:extLst>
                <a:ext uri="{FF2B5EF4-FFF2-40B4-BE49-F238E27FC236}">
                  <a16:creationId xmlns:a16="http://schemas.microsoft.com/office/drawing/2014/main" id="{32341ED6-6306-45F6-B839-A99907D23369}"/>
                </a:ext>
              </a:extLst>
            </p:cNvPr>
            <p:cNvSpPr/>
            <p:nvPr/>
          </p:nvSpPr>
          <p:spPr>
            <a:xfrm>
              <a:off x="6472220" y="3736233"/>
              <a:ext cx="31421" cy="2269"/>
            </a:xfrm>
            <a:custGeom>
              <a:avLst/>
              <a:gdLst>
                <a:gd name="connsiteX0" fmla="*/ 31422 w 31421"/>
                <a:gd name="connsiteY0" fmla="*/ 2270 h 2269"/>
                <a:gd name="connsiteX1" fmla="*/ 0 w 31421"/>
                <a:gd name="connsiteY1" fmla="*/ 0 h 2269"/>
                <a:gd name="connsiteX2" fmla="*/ 0 w 31421"/>
                <a:gd name="connsiteY2" fmla="*/ 0 h 2269"/>
                <a:gd name="connsiteX3" fmla="*/ 31422 w 31421"/>
                <a:gd name="connsiteY3" fmla="*/ 2270 h 2269"/>
              </a:gdLst>
              <a:ahLst/>
              <a:cxnLst>
                <a:cxn ang="0">
                  <a:pos x="connsiteX0" y="connsiteY0"/>
                </a:cxn>
                <a:cxn ang="0">
                  <a:pos x="connsiteX1" y="connsiteY1"/>
                </a:cxn>
                <a:cxn ang="0">
                  <a:pos x="connsiteX2" y="connsiteY2"/>
                </a:cxn>
                <a:cxn ang="0">
                  <a:pos x="connsiteX3" y="connsiteY3"/>
                </a:cxn>
              </a:cxnLst>
              <a:rect l="l" t="t" r="r" b="b"/>
              <a:pathLst>
                <a:path w="31421" h="2269">
                  <a:moveTo>
                    <a:pt x="31422" y="2270"/>
                  </a:moveTo>
                  <a:lnTo>
                    <a:pt x="0" y="0"/>
                  </a:lnTo>
                  <a:lnTo>
                    <a:pt x="0" y="0"/>
                  </a:lnTo>
                  <a:lnTo>
                    <a:pt x="31422" y="227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12" name="Полилиния: фигура 2632">
              <a:extLst>
                <a:ext uri="{FF2B5EF4-FFF2-40B4-BE49-F238E27FC236}">
                  <a16:creationId xmlns:a16="http://schemas.microsoft.com/office/drawing/2014/main" id="{F605E1A6-6F5D-49A5-8019-F04EF4F0B54C}"/>
                </a:ext>
              </a:extLst>
            </p:cNvPr>
            <p:cNvSpPr/>
            <p:nvPr/>
          </p:nvSpPr>
          <p:spPr>
            <a:xfrm>
              <a:off x="6463976" y="3704214"/>
              <a:ext cx="8243" cy="31779"/>
            </a:xfrm>
            <a:custGeom>
              <a:avLst/>
              <a:gdLst>
                <a:gd name="connsiteX0" fmla="*/ 8244 w 8243"/>
                <a:gd name="connsiteY0" fmla="*/ 31780 h 31779"/>
                <a:gd name="connsiteX1" fmla="*/ 0 w 8243"/>
                <a:gd name="connsiteY1" fmla="*/ 0 h 31779"/>
                <a:gd name="connsiteX2" fmla="*/ 0 w 8243"/>
                <a:gd name="connsiteY2" fmla="*/ 0 h 31779"/>
                <a:gd name="connsiteX3" fmla="*/ 8244 w 8243"/>
                <a:gd name="connsiteY3" fmla="*/ 31780 h 31779"/>
              </a:gdLst>
              <a:ahLst/>
              <a:cxnLst>
                <a:cxn ang="0">
                  <a:pos x="connsiteX0" y="connsiteY0"/>
                </a:cxn>
                <a:cxn ang="0">
                  <a:pos x="connsiteX1" y="connsiteY1"/>
                </a:cxn>
                <a:cxn ang="0">
                  <a:pos x="connsiteX2" y="connsiteY2"/>
                </a:cxn>
                <a:cxn ang="0">
                  <a:pos x="connsiteX3" y="connsiteY3"/>
                </a:cxn>
              </a:cxnLst>
              <a:rect l="l" t="t" r="r" b="b"/>
              <a:pathLst>
                <a:path w="8243" h="31779">
                  <a:moveTo>
                    <a:pt x="8244" y="31780"/>
                  </a:moveTo>
                  <a:lnTo>
                    <a:pt x="0" y="0"/>
                  </a:lnTo>
                  <a:lnTo>
                    <a:pt x="0" y="0"/>
                  </a:lnTo>
                  <a:lnTo>
                    <a:pt x="8244" y="317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13" name="Полилиния: фигура 2633">
              <a:extLst>
                <a:ext uri="{FF2B5EF4-FFF2-40B4-BE49-F238E27FC236}">
                  <a16:creationId xmlns:a16="http://schemas.microsoft.com/office/drawing/2014/main" id="{81383DFD-9C1A-4379-BE14-FFF1E091248B}"/>
                </a:ext>
              </a:extLst>
            </p:cNvPr>
            <p:cNvSpPr/>
            <p:nvPr/>
          </p:nvSpPr>
          <p:spPr>
            <a:xfrm>
              <a:off x="6673652" y="3814488"/>
              <a:ext cx="46474" cy="39545"/>
            </a:xfrm>
            <a:custGeom>
              <a:avLst/>
              <a:gdLst>
                <a:gd name="connsiteX0" fmla="*/ 15771 w 46474"/>
                <a:gd name="connsiteY0" fmla="*/ 22580 h 39545"/>
                <a:gd name="connsiteX1" fmla="*/ 18519 w 46474"/>
                <a:gd name="connsiteY1" fmla="*/ 24253 h 39545"/>
                <a:gd name="connsiteX2" fmla="*/ 25448 w 46474"/>
                <a:gd name="connsiteY2" fmla="*/ 39546 h 39545"/>
                <a:gd name="connsiteX3" fmla="*/ 46475 w 46474"/>
                <a:gd name="connsiteY3" fmla="*/ 39546 h 39545"/>
                <a:gd name="connsiteX4" fmla="*/ 44683 w 46474"/>
                <a:gd name="connsiteY4" fmla="*/ 35006 h 39545"/>
                <a:gd name="connsiteX5" fmla="*/ 37634 w 46474"/>
                <a:gd name="connsiteY5" fmla="*/ 3465 h 39545"/>
                <a:gd name="connsiteX6" fmla="*/ 38231 w 46474"/>
                <a:gd name="connsiteY6" fmla="*/ 956 h 39545"/>
                <a:gd name="connsiteX7" fmla="*/ 39068 w 46474"/>
                <a:gd name="connsiteY7" fmla="*/ 0 h 39545"/>
                <a:gd name="connsiteX8" fmla="*/ 12664 w 46474"/>
                <a:gd name="connsiteY8" fmla="*/ 0 h 39545"/>
                <a:gd name="connsiteX9" fmla="*/ 0 w 46474"/>
                <a:gd name="connsiteY9" fmla="*/ 22580 h 3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74" h="39545">
                  <a:moveTo>
                    <a:pt x="15771" y="22580"/>
                  </a:moveTo>
                  <a:cubicBezTo>
                    <a:pt x="16919" y="22609"/>
                    <a:pt x="17966" y="23246"/>
                    <a:pt x="18519" y="24253"/>
                  </a:cubicBezTo>
                  <a:lnTo>
                    <a:pt x="25448" y="39546"/>
                  </a:lnTo>
                  <a:lnTo>
                    <a:pt x="46475" y="39546"/>
                  </a:lnTo>
                  <a:lnTo>
                    <a:pt x="44683" y="35006"/>
                  </a:lnTo>
                  <a:lnTo>
                    <a:pt x="37634" y="3465"/>
                  </a:lnTo>
                  <a:cubicBezTo>
                    <a:pt x="37476" y="2582"/>
                    <a:pt x="37692" y="1673"/>
                    <a:pt x="38231" y="956"/>
                  </a:cubicBezTo>
                  <a:lnTo>
                    <a:pt x="39068" y="0"/>
                  </a:lnTo>
                  <a:lnTo>
                    <a:pt x="12664" y="0"/>
                  </a:lnTo>
                  <a:lnTo>
                    <a:pt x="0" y="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14" name="Полилиния: фигура 2634">
              <a:extLst>
                <a:ext uri="{FF2B5EF4-FFF2-40B4-BE49-F238E27FC236}">
                  <a16:creationId xmlns:a16="http://schemas.microsoft.com/office/drawing/2014/main" id="{4249106A-0958-41C6-9CCE-5DCFDDCA0D11}"/>
                </a:ext>
              </a:extLst>
            </p:cNvPr>
            <p:cNvSpPr/>
            <p:nvPr/>
          </p:nvSpPr>
          <p:spPr>
            <a:xfrm>
              <a:off x="6380226" y="3569926"/>
              <a:ext cx="172041" cy="161647"/>
            </a:xfrm>
            <a:custGeom>
              <a:avLst/>
              <a:gdLst>
                <a:gd name="connsiteX0" fmla="*/ 0 w 172041"/>
                <a:gd name="connsiteY0" fmla="*/ 148147 h 161647"/>
                <a:gd name="connsiteX1" fmla="*/ 20549 w 172041"/>
                <a:gd name="connsiteY1" fmla="*/ 161648 h 161647"/>
                <a:gd name="connsiteX2" fmla="*/ 78853 w 172041"/>
                <a:gd name="connsiteY2" fmla="*/ 130226 h 161647"/>
                <a:gd name="connsiteX3" fmla="*/ 141815 w 172041"/>
                <a:gd name="connsiteY3" fmla="*/ 91636 h 161647"/>
                <a:gd name="connsiteX4" fmla="*/ 148864 w 172041"/>
                <a:gd name="connsiteY4" fmla="*/ 63202 h 161647"/>
                <a:gd name="connsiteX5" fmla="*/ 141695 w 172041"/>
                <a:gd name="connsiteY5" fmla="*/ 43847 h 161647"/>
                <a:gd name="connsiteX6" fmla="*/ 141695 w 172041"/>
                <a:gd name="connsiteY6" fmla="*/ 42055 h 161647"/>
                <a:gd name="connsiteX7" fmla="*/ 145877 w 172041"/>
                <a:gd name="connsiteY7" fmla="*/ 24612 h 161647"/>
                <a:gd name="connsiteX8" fmla="*/ 148864 w 172041"/>
                <a:gd name="connsiteY8" fmla="*/ 22342 h 161647"/>
                <a:gd name="connsiteX9" fmla="*/ 163559 w 172041"/>
                <a:gd name="connsiteY9" fmla="*/ 22342 h 161647"/>
                <a:gd name="connsiteX10" fmla="*/ 172042 w 172041"/>
                <a:gd name="connsiteY10" fmla="*/ 13501 h 161647"/>
                <a:gd name="connsiteX11" fmla="*/ 169055 w 172041"/>
                <a:gd name="connsiteY11" fmla="*/ 0 h 161647"/>
                <a:gd name="connsiteX12" fmla="*/ 134886 w 172041"/>
                <a:gd name="connsiteY12" fmla="*/ 5137 h 161647"/>
                <a:gd name="connsiteX13" fmla="*/ 107526 w 172041"/>
                <a:gd name="connsiteY13" fmla="*/ 21147 h 161647"/>
                <a:gd name="connsiteX14" fmla="*/ 105973 w 172041"/>
                <a:gd name="connsiteY14" fmla="*/ 21147 h 161647"/>
                <a:gd name="connsiteX15" fmla="*/ 80047 w 172041"/>
                <a:gd name="connsiteY15" fmla="*/ 21147 h 161647"/>
                <a:gd name="connsiteX16" fmla="*/ 78972 w 172041"/>
                <a:gd name="connsiteY16" fmla="*/ 21147 h 161647"/>
                <a:gd name="connsiteX17" fmla="*/ 63202 w 172041"/>
                <a:gd name="connsiteY17" fmla="*/ 14695 h 161647"/>
                <a:gd name="connsiteX18" fmla="*/ 44444 w 172041"/>
                <a:gd name="connsiteY18" fmla="*/ 23297 h 161647"/>
                <a:gd name="connsiteX19" fmla="*/ 42652 w 172041"/>
                <a:gd name="connsiteY19" fmla="*/ 23297 h 161647"/>
                <a:gd name="connsiteX20" fmla="*/ 26404 w 172041"/>
                <a:gd name="connsiteY20" fmla="*/ 19952 h 161647"/>
                <a:gd name="connsiteX21" fmla="*/ 27120 w 172041"/>
                <a:gd name="connsiteY21" fmla="*/ 34647 h 161647"/>
                <a:gd name="connsiteX22" fmla="*/ 26523 w 172041"/>
                <a:gd name="connsiteY22" fmla="*/ 36559 h 161647"/>
                <a:gd name="connsiteX23" fmla="*/ 15293 w 172041"/>
                <a:gd name="connsiteY23" fmla="*/ 51374 h 161647"/>
                <a:gd name="connsiteX24" fmla="*/ 12903 w 172041"/>
                <a:gd name="connsiteY24" fmla="*/ 52568 h 161647"/>
                <a:gd name="connsiteX25" fmla="*/ 5257 w 172041"/>
                <a:gd name="connsiteY25" fmla="*/ 52568 h 161647"/>
                <a:gd name="connsiteX26" fmla="*/ 5257 w 172041"/>
                <a:gd name="connsiteY26" fmla="*/ 79211 h 161647"/>
                <a:gd name="connsiteX27" fmla="*/ 5257 w 172041"/>
                <a:gd name="connsiteY27" fmla="*/ 80406 h 161647"/>
                <a:gd name="connsiteX28" fmla="*/ 5257 w 172041"/>
                <a:gd name="connsiteY28" fmla="*/ 81481 h 161647"/>
                <a:gd name="connsiteX29" fmla="*/ 19474 w 172041"/>
                <a:gd name="connsiteY29" fmla="*/ 80645 h 161647"/>
                <a:gd name="connsiteX30" fmla="*/ 22461 w 172041"/>
                <a:gd name="connsiteY30" fmla="*/ 82556 h 161647"/>
                <a:gd name="connsiteX31" fmla="*/ 28076 w 172041"/>
                <a:gd name="connsiteY31" fmla="*/ 98446 h 161647"/>
                <a:gd name="connsiteX32" fmla="*/ 28076 w 172041"/>
                <a:gd name="connsiteY32" fmla="*/ 100955 h 161647"/>
                <a:gd name="connsiteX33" fmla="*/ 8961 w 172041"/>
                <a:gd name="connsiteY33" fmla="*/ 133213 h 161647"/>
                <a:gd name="connsiteX34" fmla="*/ 6929 w 172041"/>
                <a:gd name="connsiteY34" fmla="*/ 134647 h 161647"/>
                <a:gd name="connsiteX35" fmla="*/ 1912 w 172041"/>
                <a:gd name="connsiteY35" fmla="*/ 135602 h 161647"/>
                <a:gd name="connsiteX36" fmla="*/ 1912 w 172041"/>
                <a:gd name="connsiteY36" fmla="*/ 140023 h 16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2041" h="161647">
                  <a:moveTo>
                    <a:pt x="0" y="148147"/>
                  </a:moveTo>
                  <a:lnTo>
                    <a:pt x="20549" y="161648"/>
                  </a:lnTo>
                  <a:lnTo>
                    <a:pt x="78853" y="130226"/>
                  </a:lnTo>
                  <a:lnTo>
                    <a:pt x="141815" y="91636"/>
                  </a:lnTo>
                  <a:lnTo>
                    <a:pt x="148864" y="63202"/>
                  </a:lnTo>
                  <a:lnTo>
                    <a:pt x="141695" y="43847"/>
                  </a:lnTo>
                  <a:cubicBezTo>
                    <a:pt x="141519" y="43262"/>
                    <a:pt x="141519" y="42639"/>
                    <a:pt x="141695" y="42055"/>
                  </a:cubicBezTo>
                  <a:lnTo>
                    <a:pt x="145877" y="24612"/>
                  </a:lnTo>
                  <a:cubicBezTo>
                    <a:pt x="146252" y="23271"/>
                    <a:pt x="147472" y="22344"/>
                    <a:pt x="148864" y="22342"/>
                  </a:cubicBezTo>
                  <a:lnTo>
                    <a:pt x="163559" y="22342"/>
                  </a:lnTo>
                  <a:lnTo>
                    <a:pt x="172042" y="13501"/>
                  </a:lnTo>
                  <a:lnTo>
                    <a:pt x="169055" y="0"/>
                  </a:lnTo>
                  <a:lnTo>
                    <a:pt x="134886" y="5137"/>
                  </a:lnTo>
                  <a:lnTo>
                    <a:pt x="107526" y="21147"/>
                  </a:lnTo>
                  <a:cubicBezTo>
                    <a:pt x="107014" y="21257"/>
                    <a:pt x="106485" y="21257"/>
                    <a:pt x="105973" y="21147"/>
                  </a:cubicBezTo>
                  <a:lnTo>
                    <a:pt x="80047" y="21147"/>
                  </a:lnTo>
                  <a:cubicBezTo>
                    <a:pt x="79697" y="21257"/>
                    <a:pt x="79322" y="21257"/>
                    <a:pt x="78972" y="21147"/>
                  </a:cubicBezTo>
                  <a:lnTo>
                    <a:pt x="63202" y="14695"/>
                  </a:lnTo>
                  <a:lnTo>
                    <a:pt x="44444" y="23297"/>
                  </a:lnTo>
                  <a:cubicBezTo>
                    <a:pt x="43860" y="23474"/>
                    <a:pt x="43237" y="23474"/>
                    <a:pt x="42652" y="23297"/>
                  </a:cubicBezTo>
                  <a:lnTo>
                    <a:pt x="26404" y="19952"/>
                  </a:lnTo>
                  <a:lnTo>
                    <a:pt x="27120" y="34647"/>
                  </a:lnTo>
                  <a:cubicBezTo>
                    <a:pt x="27121" y="35331"/>
                    <a:pt x="26913" y="35998"/>
                    <a:pt x="26523" y="36559"/>
                  </a:cubicBezTo>
                  <a:lnTo>
                    <a:pt x="15293" y="51374"/>
                  </a:lnTo>
                  <a:cubicBezTo>
                    <a:pt x="14717" y="52112"/>
                    <a:pt x="13839" y="52550"/>
                    <a:pt x="12903" y="52568"/>
                  </a:cubicBezTo>
                  <a:lnTo>
                    <a:pt x="5257" y="52568"/>
                  </a:lnTo>
                  <a:lnTo>
                    <a:pt x="5257" y="79211"/>
                  </a:lnTo>
                  <a:cubicBezTo>
                    <a:pt x="5370" y="79601"/>
                    <a:pt x="5370" y="80015"/>
                    <a:pt x="5257" y="80406"/>
                  </a:cubicBezTo>
                  <a:lnTo>
                    <a:pt x="5257" y="81481"/>
                  </a:lnTo>
                  <a:lnTo>
                    <a:pt x="19474" y="80645"/>
                  </a:lnTo>
                  <a:cubicBezTo>
                    <a:pt x="20803" y="80468"/>
                    <a:pt x="22065" y="81276"/>
                    <a:pt x="22461" y="82556"/>
                  </a:cubicBezTo>
                  <a:lnTo>
                    <a:pt x="28076" y="98446"/>
                  </a:lnTo>
                  <a:cubicBezTo>
                    <a:pt x="28501" y="99228"/>
                    <a:pt x="28501" y="100173"/>
                    <a:pt x="28076" y="100955"/>
                  </a:cubicBezTo>
                  <a:lnTo>
                    <a:pt x="8961" y="133213"/>
                  </a:lnTo>
                  <a:cubicBezTo>
                    <a:pt x="8567" y="134001"/>
                    <a:pt x="7804" y="134539"/>
                    <a:pt x="6929" y="134647"/>
                  </a:cubicBezTo>
                  <a:lnTo>
                    <a:pt x="1912" y="135602"/>
                  </a:lnTo>
                  <a:lnTo>
                    <a:pt x="1912" y="1400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15" name="Полилиния: фигура 2635">
              <a:extLst>
                <a:ext uri="{FF2B5EF4-FFF2-40B4-BE49-F238E27FC236}">
                  <a16:creationId xmlns:a16="http://schemas.microsoft.com/office/drawing/2014/main" id="{3411426D-100C-4B39-BE8B-E702FD34E155}"/>
                </a:ext>
              </a:extLst>
            </p:cNvPr>
            <p:cNvSpPr/>
            <p:nvPr/>
          </p:nvSpPr>
          <p:spPr>
            <a:xfrm>
              <a:off x="6380704" y="3704931"/>
              <a:ext cx="5017" cy="955"/>
            </a:xfrm>
            <a:custGeom>
              <a:avLst/>
              <a:gdLst>
                <a:gd name="connsiteX0" fmla="*/ 0 w 5017"/>
                <a:gd name="connsiteY0" fmla="*/ 956 h 955"/>
                <a:gd name="connsiteX1" fmla="*/ 0 w 5017"/>
                <a:gd name="connsiteY1" fmla="*/ 956 h 955"/>
                <a:gd name="connsiteX2" fmla="*/ 5018 w 5017"/>
                <a:gd name="connsiteY2" fmla="*/ 0 h 955"/>
                <a:gd name="connsiteX3" fmla="*/ 0 w 5017"/>
                <a:gd name="connsiteY3" fmla="*/ 956 h 955"/>
              </a:gdLst>
              <a:ahLst/>
              <a:cxnLst>
                <a:cxn ang="0">
                  <a:pos x="connsiteX0" y="connsiteY0"/>
                </a:cxn>
                <a:cxn ang="0">
                  <a:pos x="connsiteX1" y="connsiteY1"/>
                </a:cxn>
                <a:cxn ang="0">
                  <a:pos x="connsiteX2" y="connsiteY2"/>
                </a:cxn>
                <a:cxn ang="0">
                  <a:pos x="connsiteX3" y="connsiteY3"/>
                </a:cxn>
              </a:cxnLst>
              <a:rect l="l" t="t" r="r" b="b"/>
              <a:pathLst>
                <a:path w="5017" h="955">
                  <a:moveTo>
                    <a:pt x="0" y="956"/>
                  </a:moveTo>
                  <a:lnTo>
                    <a:pt x="0" y="956"/>
                  </a:lnTo>
                  <a:lnTo>
                    <a:pt x="5018" y="0"/>
                  </a:lnTo>
                  <a:lnTo>
                    <a:pt x="0" y="95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16" name="Полилиния: фигура 2636">
              <a:extLst>
                <a:ext uri="{FF2B5EF4-FFF2-40B4-BE49-F238E27FC236}">
                  <a16:creationId xmlns:a16="http://schemas.microsoft.com/office/drawing/2014/main" id="{DABCDBC3-57AD-43D2-85C3-3A444E96178A}"/>
                </a:ext>
              </a:extLst>
            </p:cNvPr>
            <p:cNvSpPr/>
            <p:nvPr/>
          </p:nvSpPr>
          <p:spPr>
            <a:xfrm>
              <a:off x="6380226" y="3710307"/>
              <a:ext cx="238" cy="7765"/>
            </a:xfrm>
            <a:custGeom>
              <a:avLst/>
              <a:gdLst>
                <a:gd name="connsiteX0" fmla="*/ 239 w 238"/>
                <a:gd name="connsiteY0" fmla="*/ 0 h 7765"/>
                <a:gd name="connsiteX1" fmla="*/ 0 w 238"/>
                <a:gd name="connsiteY1" fmla="*/ 7766 h 7765"/>
                <a:gd name="connsiteX2" fmla="*/ 0 w 238"/>
                <a:gd name="connsiteY2" fmla="*/ 7766 h 7765"/>
                <a:gd name="connsiteX3" fmla="*/ 239 w 238"/>
                <a:gd name="connsiteY3" fmla="*/ 0 h 7765"/>
              </a:gdLst>
              <a:ahLst/>
              <a:cxnLst>
                <a:cxn ang="0">
                  <a:pos x="connsiteX0" y="connsiteY0"/>
                </a:cxn>
                <a:cxn ang="0">
                  <a:pos x="connsiteX1" y="connsiteY1"/>
                </a:cxn>
                <a:cxn ang="0">
                  <a:pos x="connsiteX2" y="connsiteY2"/>
                </a:cxn>
                <a:cxn ang="0">
                  <a:pos x="connsiteX3" y="connsiteY3"/>
                </a:cxn>
              </a:cxnLst>
              <a:rect l="l" t="t" r="r" b="b"/>
              <a:pathLst>
                <a:path w="238" h="7765">
                  <a:moveTo>
                    <a:pt x="239" y="0"/>
                  </a:moveTo>
                  <a:lnTo>
                    <a:pt x="0" y="7766"/>
                  </a:lnTo>
                  <a:lnTo>
                    <a:pt x="0" y="7766"/>
                  </a:lnTo>
                  <a:lnTo>
                    <a:pt x="2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17" name="Полилиния: фигура 2637">
              <a:extLst>
                <a:ext uri="{FF2B5EF4-FFF2-40B4-BE49-F238E27FC236}">
                  <a16:creationId xmlns:a16="http://schemas.microsoft.com/office/drawing/2014/main" id="{386FB6B0-2723-4392-9A4E-2A814A4B1D3D}"/>
                </a:ext>
              </a:extLst>
            </p:cNvPr>
            <p:cNvSpPr/>
            <p:nvPr/>
          </p:nvSpPr>
          <p:spPr>
            <a:xfrm>
              <a:off x="6380226" y="3718073"/>
              <a:ext cx="20549" cy="13500"/>
            </a:xfrm>
            <a:custGeom>
              <a:avLst/>
              <a:gdLst>
                <a:gd name="connsiteX0" fmla="*/ 20549 w 20549"/>
                <a:gd name="connsiteY0" fmla="*/ 13500 h 13500"/>
                <a:gd name="connsiteX1" fmla="*/ 0 w 20549"/>
                <a:gd name="connsiteY1" fmla="*/ 0 h 13500"/>
                <a:gd name="connsiteX2" fmla="*/ 0 w 20549"/>
                <a:gd name="connsiteY2" fmla="*/ 0 h 13500"/>
                <a:gd name="connsiteX3" fmla="*/ 20549 w 20549"/>
                <a:gd name="connsiteY3" fmla="*/ 13500 h 13500"/>
              </a:gdLst>
              <a:ahLst/>
              <a:cxnLst>
                <a:cxn ang="0">
                  <a:pos x="connsiteX0" y="connsiteY0"/>
                </a:cxn>
                <a:cxn ang="0">
                  <a:pos x="connsiteX1" y="connsiteY1"/>
                </a:cxn>
                <a:cxn ang="0">
                  <a:pos x="connsiteX2" y="connsiteY2"/>
                </a:cxn>
                <a:cxn ang="0">
                  <a:pos x="connsiteX3" y="connsiteY3"/>
                </a:cxn>
              </a:cxnLst>
              <a:rect l="l" t="t" r="r" b="b"/>
              <a:pathLst>
                <a:path w="20549" h="13500">
                  <a:moveTo>
                    <a:pt x="20549" y="13500"/>
                  </a:moveTo>
                  <a:lnTo>
                    <a:pt x="0" y="0"/>
                  </a:lnTo>
                  <a:lnTo>
                    <a:pt x="0" y="0"/>
                  </a:lnTo>
                  <a:lnTo>
                    <a:pt x="20549" y="135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18" name="Полилиния: фигура 2638">
              <a:extLst>
                <a:ext uri="{FF2B5EF4-FFF2-40B4-BE49-F238E27FC236}">
                  <a16:creationId xmlns:a16="http://schemas.microsoft.com/office/drawing/2014/main" id="{1B67BF14-C6D9-48D4-80D2-6893DC2C0354}"/>
                </a:ext>
              </a:extLst>
            </p:cNvPr>
            <p:cNvSpPr/>
            <p:nvPr/>
          </p:nvSpPr>
          <p:spPr>
            <a:xfrm>
              <a:off x="6380226" y="3718073"/>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19" name="Полилиния: фигура 2639">
              <a:extLst>
                <a:ext uri="{FF2B5EF4-FFF2-40B4-BE49-F238E27FC236}">
                  <a16:creationId xmlns:a16="http://schemas.microsoft.com/office/drawing/2014/main" id="{4AC2374D-991E-4649-AE33-4B8200319A62}"/>
                </a:ext>
              </a:extLst>
            </p:cNvPr>
            <p:cNvSpPr/>
            <p:nvPr/>
          </p:nvSpPr>
          <p:spPr>
            <a:xfrm>
              <a:off x="6543665" y="3583426"/>
              <a:ext cx="8482" cy="8841"/>
            </a:xfrm>
            <a:custGeom>
              <a:avLst/>
              <a:gdLst>
                <a:gd name="connsiteX0" fmla="*/ 8483 w 8482"/>
                <a:gd name="connsiteY0" fmla="*/ 0 h 8841"/>
                <a:gd name="connsiteX1" fmla="*/ 0 w 8482"/>
                <a:gd name="connsiteY1" fmla="*/ 8841 h 8841"/>
                <a:gd name="connsiteX2" fmla="*/ 8483 w 8482"/>
                <a:gd name="connsiteY2" fmla="*/ 0 h 8841"/>
                <a:gd name="connsiteX3" fmla="*/ 8483 w 8482"/>
                <a:gd name="connsiteY3" fmla="*/ 0 h 8841"/>
              </a:gdLst>
              <a:ahLst/>
              <a:cxnLst>
                <a:cxn ang="0">
                  <a:pos x="connsiteX0" y="connsiteY0"/>
                </a:cxn>
                <a:cxn ang="0">
                  <a:pos x="connsiteX1" y="connsiteY1"/>
                </a:cxn>
                <a:cxn ang="0">
                  <a:pos x="connsiteX2" y="connsiteY2"/>
                </a:cxn>
                <a:cxn ang="0">
                  <a:pos x="connsiteX3" y="connsiteY3"/>
                </a:cxn>
              </a:cxnLst>
              <a:rect l="l" t="t" r="r" b="b"/>
              <a:pathLst>
                <a:path w="8482" h="8841">
                  <a:moveTo>
                    <a:pt x="8483" y="0"/>
                  </a:moveTo>
                  <a:lnTo>
                    <a:pt x="0" y="8841"/>
                  </a:lnTo>
                  <a:lnTo>
                    <a:pt x="8483" y="0"/>
                  </a:lnTo>
                  <a:lnTo>
                    <a:pt x="848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20" name="Полилиния: фигура 2640">
              <a:extLst>
                <a:ext uri="{FF2B5EF4-FFF2-40B4-BE49-F238E27FC236}">
                  <a16:creationId xmlns:a16="http://schemas.microsoft.com/office/drawing/2014/main" id="{1D999178-1B17-4619-988E-6BD49BB2CAEC}"/>
                </a:ext>
              </a:extLst>
            </p:cNvPr>
            <p:cNvSpPr/>
            <p:nvPr/>
          </p:nvSpPr>
          <p:spPr>
            <a:xfrm>
              <a:off x="6459078" y="3661562"/>
              <a:ext cx="62962" cy="38709"/>
            </a:xfrm>
            <a:custGeom>
              <a:avLst/>
              <a:gdLst>
                <a:gd name="connsiteX0" fmla="*/ 62962 w 62962"/>
                <a:gd name="connsiteY0" fmla="*/ 0 h 38709"/>
                <a:gd name="connsiteX1" fmla="*/ 0 w 62962"/>
                <a:gd name="connsiteY1" fmla="*/ 38709 h 38709"/>
                <a:gd name="connsiteX2" fmla="*/ 0 w 62962"/>
                <a:gd name="connsiteY2" fmla="*/ 38590 h 38709"/>
                <a:gd name="connsiteX3" fmla="*/ 62962 w 62962"/>
                <a:gd name="connsiteY3" fmla="*/ 0 h 38709"/>
              </a:gdLst>
              <a:ahLst/>
              <a:cxnLst>
                <a:cxn ang="0">
                  <a:pos x="connsiteX0" y="connsiteY0"/>
                </a:cxn>
                <a:cxn ang="0">
                  <a:pos x="connsiteX1" y="connsiteY1"/>
                </a:cxn>
                <a:cxn ang="0">
                  <a:pos x="connsiteX2" y="connsiteY2"/>
                </a:cxn>
                <a:cxn ang="0">
                  <a:pos x="connsiteX3" y="connsiteY3"/>
                </a:cxn>
              </a:cxnLst>
              <a:rect l="l" t="t" r="r" b="b"/>
              <a:pathLst>
                <a:path w="62962" h="38709">
                  <a:moveTo>
                    <a:pt x="62962" y="0"/>
                  </a:moveTo>
                  <a:lnTo>
                    <a:pt x="0" y="38709"/>
                  </a:lnTo>
                  <a:lnTo>
                    <a:pt x="0" y="38590"/>
                  </a:lnTo>
                  <a:lnTo>
                    <a:pt x="6296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21" name="Полилиния: фигура 2641">
              <a:extLst>
                <a:ext uri="{FF2B5EF4-FFF2-40B4-BE49-F238E27FC236}">
                  <a16:creationId xmlns:a16="http://schemas.microsoft.com/office/drawing/2014/main" id="{1DCB4C4A-BEEB-4966-A48C-831D1FDAFBEE}"/>
                </a:ext>
              </a:extLst>
            </p:cNvPr>
            <p:cNvSpPr/>
            <p:nvPr/>
          </p:nvSpPr>
          <p:spPr>
            <a:xfrm>
              <a:off x="6118818" y="3400273"/>
              <a:ext cx="508000" cy="215888"/>
            </a:xfrm>
            <a:custGeom>
              <a:avLst/>
              <a:gdLst>
                <a:gd name="connsiteX0" fmla="*/ 451609 w 508000"/>
                <a:gd name="connsiteY0" fmla="*/ 164157 h 215888"/>
                <a:gd name="connsiteX1" fmla="*/ 454118 w 508000"/>
                <a:gd name="connsiteY1" fmla="*/ 163320 h 215888"/>
                <a:gd name="connsiteX2" fmla="*/ 482314 w 508000"/>
                <a:gd name="connsiteY2" fmla="*/ 167143 h 215888"/>
                <a:gd name="connsiteX3" fmla="*/ 484704 w 508000"/>
                <a:gd name="connsiteY3" fmla="*/ 169174 h 215888"/>
                <a:gd name="connsiteX4" fmla="*/ 489483 w 508000"/>
                <a:gd name="connsiteY4" fmla="*/ 183750 h 215888"/>
                <a:gd name="connsiteX5" fmla="*/ 508001 w 508000"/>
                <a:gd name="connsiteY5" fmla="*/ 178852 h 215888"/>
                <a:gd name="connsiteX6" fmla="*/ 502983 w 508000"/>
                <a:gd name="connsiteY6" fmla="*/ 162962 h 215888"/>
                <a:gd name="connsiteX7" fmla="*/ 483987 w 508000"/>
                <a:gd name="connsiteY7" fmla="*/ 149461 h 215888"/>
                <a:gd name="connsiteX8" fmla="*/ 483031 w 508000"/>
                <a:gd name="connsiteY8" fmla="*/ 145758 h 215888"/>
                <a:gd name="connsiteX9" fmla="*/ 487452 w 508000"/>
                <a:gd name="connsiteY9" fmla="*/ 136439 h 215888"/>
                <a:gd name="connsiteX10" fmla="*/ 478969 w 508000"/>
                <a:gd name="connsiteY10" fmla="*/ 101433 h 215888"/>
                <a:gd name="connsiteX11" fmla="*/ 480044 w 508000"/>
                <a:gd name="connsiteY11" fmla="*/ 98446 h 215888"/>
                <a:gd name="connsiteX12" fmla="*/ 495934 w 508000"/>
                <a:gd name="connsiteY12" fmla="*/ 85782 h 215888"/>
                <a:gd name="connsiteX13" fmla="*/ 472040 w 508000"/>
                <a:gd name="connsiteY13" fmla="*/ 74910 h 215888"/>
                <a:gd name="connsiteX14" fmla="*/ 470248 w 508000"/>
                <a:gd name="connsiteY14" fmla="*/ 71565 h 215888"/>
                <a:gd name="connsiteX15" fmla="*/ 474668 w 508000"/>
                <a:gd name="connsiteY15" fmla="*/ 51493 h 215888"/>
                <a:gd name="connsiteX16" fmla="*/ 466185 w 508000"/>
                <a:gd name="connsiteY16" fmla="*/ 42533 h 215888"/>
                <a:gd name="connsiteX17" fmla="*/ 466185 w 508000"/>
                <a:gd name="connsiteY17" fmla="*/ 42533 h 215888"/>
                <a:gd name="connsiteX18" fmla="*/ 450773 w 508000"/>
                <a:gd name="connsiteY18" fmla="*/ 24850 h 215888"/>
                <a:gd name="connsiteX19" fmla="*/ 428790 w 508000"/>
                <a:gd name="connsiteY19" fmla="*/ 35603 h 215888"/>
                <a:gd name="connsiteX20" fmla="*/ 425684 w 508000"/>
                <a:gd name="connsiteY20" fmla="*/ 35603 h 215888"/>
                <a:gd name="connsiteX21" fmla="*/ 410391 w 508000"/>
                <a:gd name="connsiteY21" fmla="*/ 24253 h 215888"/>
                <a:gd name="connsiteX22" fmla="*/ 379089 w 508000"/>
                <a:gd name="connsiteY22" fmla="*/ 41935 h 215888"/>
                <a:gd name="connsiteX23" fmla="*/ 376581 w 508000"/>
                <a:gd name="connsiteY23" fmla="*/ 41935 h 215888"/>
                <a:gd name="connsiteX24" fmla="*/ 357465 w 508000"/>
                <a:gd name="connsiteY24" fmla="*/ 35006 h 215888"/>
                <a:gd name="connsiteX25" fmla="*/ 329866 w 508000"/>
                <a:gd name="connsiteY25" fmla="*/ 42055 h 215888"/>
                <a:gd name="connsiteX26" fmla="*/ 328074 w 508000"/>
                <a:gd name="connsiteY26" fmla="*/ 42055 h 215888"/>
                <a:gd name="connsiteX27" fmla="*/ 284944 w 508000"/>
                <a:gd name="connsiteY27" fmla="*/ 27360 h 215888"/>
                <a:gd name="connsiteX28" fmla="*/ 275625 w 508000"/>
                <a:gd name="connsiteY28" fmla="*/ 30107 h 215888"/>
                <a:gd name="connsiteX29" fmla="*/ 272160 w 508000"/>
                <a:gd name="connsiteY29" fmla="*/ 28674 h 215888"/>
                <a:gd name="connsiteX30" fmla="*/ 264156 w 508000"/>
                <a:gd name="connsiteY30" fmla="*/ 14456 h 215888"/>
                <a:gd name="connsiteX31" fmla="*/ 244921 w 508000"/>
                <a:gd name="connsiteY31" fmla="*/ 13381 h 215888"/>
                <a:gd name="connsiteX32" fmla="*/ 242651 w 508000"/>
                <a:gd name="connsiteY32" fmla="*/ 11948 h 215888"/>
                <a:gd name="connsiteX33" fmla="*/ 234885 w 508000"/>
                <a:gd name="connsiteY33" fmla="*/ 0 h 215888"/>
                <a:gd name="connsiteX34" fmla="*/ 224610 w 508000"/>
                <a:gd name="connsiteY34" fmla="*/ 4062 h 215888"/>
                <a:gd name="connsiteX35" fmla="*/ 223296 w 508000"/>
                <a:gd name="connsiteY35" fmla="*/ 4062 h 215888"/>
                <a:gd name="connsiteX36" fmla="*/ 192711 w 508000"/>
                <a:gd name="connsiteY36" fmla="*/ 2031 h 215888"/>
                <a:gd name="connsiteX37" fmla="*/ 139903 w 508000"/>
                <a:gd name="connsiteY37" fmla="*/ 32377 h 215888"/>
                <a:gd name="connsiteX38" fmla="*/ 138589 w 508000"/>
                <a:gd name="connsiteY38" fmla="*/ 32377 h 215888"/>
                <a:gd name="connsiteX39" fmla="*/ 84826 w 508000"/>
                <a:gd name="connsiteY39" fmla="*/ 33811 h 215888"/>
                <a:gd name="connsiteX40" fmla="*/ 89963 w 508000"/>
                <a:gd name="connsiteY40" fmla="*/ 41696 h 215888"/>
                <a:gd name="connsiteX41" fmla="*/ 89963 w 508000"/>
                <a:gd name="connsiteY41" fmla="*/ 45161 h 215888"/>
                <a:gd name="connsiteX42" fmla="*/ 78016 w 508000"/>
                <a:gd name="connsiteY42" fmla="*/ 60095 h 215888"/>
                <a:gd name="connsiteX43" fmla="*/ 75627 w 508000"/>
                <a:gd name="connsiteY43" fmla="*/ 61290 h 215888"/>
                <a:gd name="connsiteX44" fmla="*/ 42891 w 508000"/>
                <a:gd name="connsiteY44" fmla="*/ 60095 h 215888"/>
                <a:gd name="connsiteX45" fmla="*/ 35962 w 508000"/>
                <a:gd name="connsiteY45" fmla="*/ 64516 h 215888"/>
                <a:gd name="connsiteX46" fmla="*/ 33930 w 508000"/>
                <a:gd name="connsiteY46" fmla="*/ 64516 h 215888"/>
                <a:gd name="connsiteX47" fmla="*/ 11947 w 508000"/>
                <a:gd name="connsiteY47" fmla="*/ 61171 h 215888"/>
                <a:gd name="connsiteX48" fmla="*/ 0 w 508000"/>
                <a:gd name="connsiteY48" fmla="*/ 73118 h 215888"/>
                <a:gd name="connsiteX49" fmla="*/ 13739 w 508000"/>
                <a:gd name="connsiteY49" fmla="*/ 108960 h 215888"/>
                <a:gd name="connsiteX50" fmla="*/ 13739 w 508000"/>
                <a:gd name="connsiteY50" fmla="*/ 111708 h 215888"/>
                <a:gd name="connsiteX51" fmla="*/ 6212 w 508000"/>
                <a:gd name="connsiteY51" fmla="*/ 123655 h 215888"/>
                <a:gd name="connsiteX52" fmla="*/ 25926 w 508000"/>
                <a:gd name="connsiteY52" fmla="*/ 131301 h 215888"/>
                <a:gd name="connsiteX53" fmla="*/ 27599 w 508000"/>
                <a:gd name="connsiteY53" fmla="*/ 135005 h 215888"/>
                <a:gd name="connsiteX54" fmla="*/ 22819 w 508000"/>
                <a:gd name="connsiteY54" fmla="*/ 151373 h 215888"/>
                <a:gd name="connsiteX55" fmla="*/ 44325 w 508000"/>
                <a:gd name="connsiteY55" fmla="*/ 156510 h 215888"/>
                <a:gd name="connsiteX56" fmla="*/ 46595 w 508000"/>
                <a:gd name="connsiteY56" fmla="*/ 159736 h 215888"/>
                <a:gd name="connsiteX57" fmla="*/ 44444 w 508000"/>
                <a:gd name="connsiteY57" fmla="*/ 176343 h 215888"/>
                <a:gd name="connsiteX58" fmla="*/ 71206 w 508000"/>
                <a:gd name="connsiteY58" fmla="*/ 178971 h 215888"/>
                <a:gd name="connsiteX59" fmla="*/ 72640 w 508000"/>
                <a:gd name="connsiteY59" fmla="*/ 179569 h 215888"/>
                <a:gd name="connsiteX60" fmla="*/ 92831 w 508000"/>
                <a:gd name="connsiteY60" fmla="*/ 195339 h 215888"/>
                <a:gd name="connsiteX61" fmla="*/ 116725 w 508000"/>
                <a:gd name="connsiteY61" fmla="*/ 172759 h 215888"/>
                <a:gd name="connsiteX62" fmla="*/ 118757 w 508000"/>
                <a:gd name="connsiteY62" fmla="*/ 171922 h 215888"/>
                <a:gd name="connsiteX63" fmla="*/ 130704 w 508000"/>
                <a:gd name="connsiteY63" fmla="*/ 171922 h 215888"/>
                <a:gd name="connsiteX64" fmla="*/ 132138 w 508000"/>
                <a:gd name="connsiteY64" fmla="*/ 171922 h 215888"/>
                <a:gd name="connsiteX65" fmla="*/ 178852 w 508000"/>
                <a:gd name="connsiteY65" fmla="*/ 198923 h 215888"/>
                <a:gd name="connsiteX66" fmla="*/ 208601 w 508000"/>
                <a:gd name="connsiteY66" fmla="*/ 192711 h 215888"/>
                <a:gd name="connsiteX67" fmla="*/ 227000 w 508000"/>
                <a:gd name="connsiteY67" fmla="*/ 174073 h 215888"/>
                <a:gd name="connsiteX68" fmla="*/ 230464 w 508000"/>
                <a:gd name="connsiteY68" fmla="*/ 174073 h 215888"/>
                <a:gd name="connsiteX69" fmla="*/ 247071 w 508000"/>
                <a:gd name="connsiteY69" fmla="*/ 182078 h 215888"/>
                <a:gd name="connsiteX70" fmla="*/ 264156 w 508000"/>
                <a:gd name="connsiteY70" fmla="*/ 170130 h 215888"/>
                <a:gd name="connsiteX71" fmla="*/ 267262 w 508000"/>
                <a:gd name="connsiteY71" fmla="*/ 170130 h 215888"/>
                <a:gd name="connsiteX72" fmla="*/ 268935 w 508000"/>
                <a:gd name="connsiteY72" fmla="*/ 172878 h 215888"/>
                <a:gd name="connsiteX73" fmla="*/ 268098 w 508000"/>
                <a:gd name="connsiteY73" fmla="*/ 215889 h 215888"/>
                <a:gd name="connsiteX74" fmla="*/ 274192 w 508000"/>
                <a:gd name="connsiteY74" fmla="*/ 215889 h 215888"/>
                <a:gd name="connsiteX75" fmla="*/ 283869 w 508000"/>
                <a:gd name="connsiteY75" fmla="*/ 203105 h 215888"/>
                <a:gd name="connsiteX76" fmla="*/ 282913 w 508000"/>
                <a:gd name="connsiteY76" fmla="*/ 185662 h 215888"/>
                <a:gd name="connsiteX77" fmla="*/ 283988 w 508000"/>
                <a:gd name="connsiteY77" fmla="*/ 183272 h 215888"/>
                <a:gd name="connsiteX78" fmla="*/ 286497 w 508000"/>
                <a:gd name="connsiteY78" fmla="*/ 183272 h 215888"/>
                <a:gd name="connsiteX79" fmla="*/ 305613 w 508000"/>
                <a:gd name="connsiteY79" fmla="*/ 187095 h 215888"/>
                <a:gd name="connsiteX80" fmla="*/ 324610 w 508000"/>
                <a:gd name="connsiteY80" fmla="*/ 178374 h 215888"/>
                <a:gd name="connsiteX81" fmla="*/ 326999 w 508000"/>
                <a:gd name="connsiteY81" fmla="*/ 178374 h 215888"/>
                <a:gd name="connsiteX82" fmla="*/ 343367 w 508000"/>
                <a:gd name="connsiteY82" fmla="*/ 185064 h 215888"/>
                <a:gd name="connsiteX83" fmla="*/ 367261 w 508000"/>
                <a:gd name="connsiteY83" fmla="*/ 185064 h 215888"/>
                <a:gd name="connsiteX84" fmla="*/ 394501 w 508000"/>
                <a:gd name="connsiteY84" fmla="*/ 169174 h 215888"/>
                <a:gd name="connsiteX85" fmla="*/ 395576 w 508000"/>
                <a:gd name="connsiteY85" fmla="*/ 169174 h 215888"/>
                <a:gd name="connsiteX86" fmla="*/ 433091 w 508000"/>
                <a:gd name="connsiteY86" fmla="*/ 163559 h 215888"/>
                <a:gd name="connsiteX87" fmla="*/ 436436 w 508000"/>
                <a:gd name="connsiteY87" fmla="*/ 165949 h 215888"/>
                <a:gd name="connsiteX88" fmla="*/ 439065 w 508000"/>
                <a:gd name="connsiteY88" fmla="*/ 177896 h 21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08000" h="215888">
                  <a:moveTo>
                    <a:pt x="451609" y="164157"/>
                  </a:moveTo>
                  <a:cubicBezTo>
                    <a:pt x="452248" y="163467"/>
                    <a:pt x="453194" y="163152"/>
                    <a:pt x="454118" y="163320"/>
                  </a:cubicBezTo>
                  <a:lnTo>
                    <a:pt x="482314" y="167143"/>
                  </a:lnTo>
                  <a:cubicBezTo>
                    <a:pt x="483408" y="167362"/>
                    <a:pt x="484312" y="168130"/>
                    <a:pt x="484704" y="169174"/>
                  </a:cubicBezTo>
                  <a:lnTo>
                    <a:pt x="489483" y="183750"/>
                  </a:lnTo>
                  <a:lnTo>
                    <a:pt x="508001" y="178852"/>
                  </a:lnTo>
                  <a:lnTo>
                    <a:pt x="502983" y="162962"/>
                  </a:lnTo>
                  <a:lnTo>
                    <a:pt x="483987" y="149461"/>
                  </a:lnTo>
                  <a:cubicBezTo>
                    <a:pt x="482816" y="148620"/>
                    <a:pt x="482414" y="147061"/>
                    <a:pt x="483031" y="145758"/>
                  </a:cubicBezTo>
                  <a:lnTo>
                    <a:pt x="487452" y="136439"/>
                  </a:lnTo>
                  <a:lnTo>
                    <a:pt x="478969" y="101433"/>
                  </a:lnTo>
                  <a:cubicBezTo>
                    <a:pt x="478725" y="100314"/>
                    <a:pt x="479143" y="99153"/>
                    <a:pt x="480044" y="98446"/>
                  </a:cubicBezTo>
                  <a:lnTo>
                    <a:pt x="495934" y="85782"/>
                  </a:lnTo>
                  <a:lnTo>
                    <a:pt x="472040" y="74910"/>
                  </a:lnTo>
                  <a:cubicBezTo>
                    <a:pt x="470752" y="74332"/>
                    <a:pt x="470015" y="72957"/>
                    <a:pt x="470248" y="71565"/>
                  </a:cubicBezTo>
                  <a:lnTo>
                    <a:pt x="474668" y="51493"/>
                  </a:lnTo>
                  <a:lnTo>
                    <a:pt x="466185" y="42533"/>
                  </a:lnTo>
                  <a:lnTo>
                    <a:pt x="466185" y="42533"/>
                  </a:lnTo>
                  <a:lnTo>
                    <a:pt x="450773" y="24850"/>
                  </a:lnTo>
                  <a:lnTo>
                    <a:pt x="428790" y="35603"/>
                  </a:lnTo>
                  <a:cubicBezTo>
                    <a:pt x="427844" y="36212"/>
                    <a:pt x="426629" y="36212"/>
                    <a:pt x="425684" y="35603"/>
                  </a:cubicBezTo>
                  <a:lnTo>
                    <a:pt x="410391" y="24253"/>
                  </a:lnTo>
                  <a:lnTo>
                    <a:pt x="379089" y="41935"/>
                  </a:lnTo>
                  <a:cubicBezTo>
                    <a:pt x="378290" y="42288"/>
                    <a:pt x="377379" y="42288"/>
                    <a:pt x="376581" y="41935"/>
                  </a:cubicBezTo>
                  <a:lnTo>
                    <a:pt x="357465" y="35006"/>
                  </a:lnTo>
                  <a:lnTo>
                    <a:pt x="329866" y="42055"/>
                  </a:lnTo>
                  <a:cubicBezTo>
                    <a:pt x="329282" y="42231"/>
                    <a:pt x="328658" y="42231"/>
                    <a:pt x="328074" y="42055"/>
                  </a:cubicBezTo>
                  <a:lnTo>
                    <a:pt x="284944" y="27360"/>
                  </a:lnTo>
                  <a:lnTo>
                    <a:pt x="275625" y="30107"/>
                  </a:lnTo>
                  <a:cubicBezTo>
                    <a:pt x="274277" y="30504"/>
                    <a:pt x="272834" y="29907"/>
                    <a:pt x="272160" y="28674"/>
                  </a:cubicBezTo>
                  <a:lnTo>
                    <a:pt x="264156" y="14456"/>
                  </a:lnTo>
                  <a:lnTo>
                    <a:pt x="244921" y="13381"/>
                  </a:lnTo>
                  <a:cubicBezTo>
                    <a:pt x="243980" y="13289"/>
                    <a:pt x="243138" y="12758"/>
                    <a:pt x="242651" y="11948"/>
                  </a:cubicBezTo>
                  <a:lnTo>
                    <a:pt x="234885" y="0"/>
                  </a:lnTo>
                  <a:lnTo>
                    <a:pt x="224610" y="4062"/>
                  </a:lnTo>
                  <a:lnTo>
                    <a:pt x="223296" y="4062"/>
                  </a:lnTo>
                  <a:lnTo>
                    <a:pt x="192711" y="2031"/>
                  </a:lnTo>
                  <a:lnTo>
                    <a:pt x="139903" y="32377"/>
                  </a:lnTo>
                  <a:cubicBezTo>
                    <a:pt x="139474" y="32500"/>
                    <a:pt x="139018" y="32500"/>
                    <a:pt x="138589" y="32377"/>
                  </a:cubicBezTo>
                  <a:lnTo>
                    <a:pt x="84826" y="33811"/>
                  </a:lnTo>
                  <a:lnTo>
                    <a:pt x="89963" y="41696"/>
                  </a:lnTo>
                  <a:cubicBezTo>
                    <a:pt x="90740" y="42721"/>
                    <a:pt x="90740" y="44137"/>
                    <a:pt x="89963" y="45161"/>
                  </a:cubicBezTo>
                  <a:lnTo>
                    <a:pt x="78016" y="60095"/>
                  </a:lnTo>
                  <a:cubicBezTo>
                    <a:pt x="77516" y="60919"/>
                    <a:pt x="76587" y="61384"/>
                    <a:pt x="75627" y="61290"/>
                  </a:cubicBezTo>
                  <a:lnTo>
                    <a:pt x="42891" y="60095"/>
                  </a:lnTo>
                  <a:lnTo>
                    <a:pt x="35962" y="64516"/>
                  </a:lnTo>
                  <a:cubicBezTo>
                    <a:pt x="35305" y="64753"/>
                    <a:pt x="34587" y="64753"/>
                    <a:pt x="33930" y="64516"/>
                  </a:cubicBezTo>
                  <a:lnTo>
                    <a:pt x="11947" y="61171"/>
                  </a:lnTo>
                  <a:lnTo>
                    <a:pt x="0" y="73118"/>
                  </a:lnTo>
                  <a:lnTo>
                    <a:pt x="13739" y="108960"/>
                  </a:lnTo>
                  <a:cubicBezTo>
                    <a:pt x="14207" y="109816"/>
                    <a:pt x="14207" y="110851"/>
                    <a:pt x="13739" y="111708"/>
                  </a:cubicBezTo>
                  <a:lnTo>
                    <a:pt x="6212" y="123655"/>
                  </a:lnTo>
                  <a:lnTo>
                    <a:pt x="25926" y="131301"/>
                  </a:lnTo>
                  <a:cubicBezTo>
                    <a:pt x="27367" y="131908"/>
                    <a:pt x="28096" y="133523"/>
                    <a:pt x="27599" y="135005"/>
                  </a:cubicBezTo>
                  <a:lnTo>
                    <a:pt x="22819" y="151373"/>
                  </a:lnTo>
                  <a:lnTo>
                    <a:pt x="44325" y="156510"/>
                  </a:lnTo>
                  <a:cubicBezTo>
                    <a:pt x="45818" y="156812"/>
                    <a:pt x="46815" y="158228"/>
                    <a:pt x="46595" y="159736"/>
                  </a:cubicBezTo>
                  <a:lnTo>
                    <a:pt x="44444" y="176343"/>
                  </a:lnTo>
                  <a:lnTo>
                    <a:pt x="71206" y="178971"/>
                  </a:lnTo>
                  <a:lnTo>
                    <a:pt x="72640" y="179569"/>
                  </a:lnTo>
                  <a:lnTo>
                    <a:pt x="92831" y="195339"/>
                  </a:lnTo>
                  <a:lnTo>
                    <a:pt x="116725" y="172759"/>
                  </a:lnTo>
                  <a:cubicBezTo>
                    <a:pt x="117265" y="172221"/>
                    <a:pt x="117995" y="171920"/>
                    <a:pt x="118757" y="171922"/>
                  </a:cubicBezTo>
                  <a:lnTo>
                    <a:pt x="130704" y="171922"/>
                  </a:lnTo>
                  <a:cubicBezTo>
                    <a:pt x="131169" y="171767"/>
                    <a:pt x="131672" y="171767"/>
                    <a:pt x="132138" y="171922"/>
                  </a:cubicBezTo>
                  <a:lnTo>
                    <a:pt x="178852" y="198923"/>
                  </a:lnTo>
                  <a:lnTo>
                    <a:pt x="208601" y="192711"/>
                  </a:lnTo>
                  <a:lnTo>
                    <a:pt x="227000" y="174073"/>
                  </a:lnTo>
                  <a:cubicBezTo>
                    <a:pt x="228024" y="173296"/>
                    <a:pt x="229440" y="173296"/>
                    <a:pt x="230464" y="174073"/>
                  </a:cubicBezTo>
                  <a:lnTo>
                    <a:pt x="247071" y="182078"/>
                  </a:lnTo>
                  <a:lnTo>
                    <a:pt x="264156" y="170130"/>
                  </a:lnTo>
                  <a:cubicBezTo>
                    <a:pt x="265110" y="169549"/>
                    <a:pt x="266308" y="169549"/>
                    <a:pt x="267262" y="170130"/>
                  </a:cubicBezTo>
                  <a:cubicBezTo>
                    <a:pt x="268307" y="170642"/>
                    <a:pt x="268960" y="171714"/>
                    <a:pt x="268935" y="172878"/>
                  </a:cubicBezTo>
                  <a:lnTo>
                    <a:pt x="268098" y="215889"/>
                  </a:lnTo>
                  <a:lnTo>
                    <a:pt x="274192" y="215889"/>
                  </a:lnTo>
                  <a:lnTo>
                    <a:pt x="283869" y="203105"/>
                  </a:lnTo>
                  <a:lnTo>
                    <a:pt x="282913" y="185662"/>
                  </a:lnTo>
                  <a:cubicBezTo>
                    <a:pt x="282917" y="184749"/>
                    <a:pt x="283308" y="183881"/>
                    <a:pt x="283988" y="183272"/>
                  </a:cubicBezTo>
                  <a:cubicBezTo>
                    <a:pt x="284776" y="182868"/>
                    <a:pt x="285710" y="182868"/>
                    <a:pt x="286497" y="183272"/>
                  </a:cubicBezTo>
                  <a:lnTo>
                    <a:pt x="305613" y="187095"/>
                  </a:lnTo>
                  <a:lnTo>
                    <a:pt x="324610" y="178374"/>
                  </a:lnTo>
                  <a:cubicBezTo>
                    <a:pt x="325364" y="178010"/>
                    <a:pt x="326244" y="178010"/>
                    <a:pt x="326999" y="178374"/>
                  </a:cubicBezTo>
                  <a:lnTo>
                    <a:pt x="343367" y="185064"/>
                  </a:lnTo>
                  <a:lnTo>
                    <a:pt x="367261" y="185064"/>
                  </a:lnTo>
                  <a:lnTo>
                    <a:pt x="394501" y="169174"/>
                  </a:lnTo>
                  <a:lnTo>
                    <a:pt x="395576" y="169174"/>
                  </a:lnTo>
                  <a:lnTo>
                    <a:pt x="433091" y="163559"/>
                  </a:lnTo>
                  <a:cubicBezTo>
                    <a:pt x="434664" y="163340"/>
                    <a:pt x="436134" y="164389"/>
                    <a:pt x="436436" y="165949"/>
                  </a:cubicBezTo>
                  <a:lnTo>
                    <a:pt x="439065" y="1778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22" name="Полилиния: фигура 2642">
              <a:extLst>
                <a:ext uri="{FF2B5EF4-FFF2-40B4-BE49-F238E27FC236}">
                  <a16:creationId xmlns:a16="http://schemas.microsoft.com/office/drawing/2014/main" id="{D999B19D-B444-47D0-B566-36D08EED7B92}"/>
                </a:ext>
              </a:extLst>
            </p:cNvPr>
            <p:cNvSpPr/>
            <p:nvPr/>
          </p:nvSpPr>
          <p:spPr>
            <a:xfrm>
              <a:off x="6557166" y="3564430"/>
              <a:ext cx="13261" cy="13739"/>
            </a:xfrm>
            <a:custGeom>
              <a:avLst/>
              <a:gdLst>
                <a:gd name="connsiteX0" fmla="*/ 0 w 13261"/>
                <a:gd name="connsiteY0" fmla="*/ 13739 h 13739"/>
                <a:gd name="connsiteX1" fmla="*/ 13261 w 13261"/>
                <a:gd name="connsiteY1" fmla="*/ 0 h 13739"/>
                <a:gd name="connsiteX2" fmla="*/ 0 w 13261"/>
                <a:gd name="connsiteY2" fmla="*/ 13739 h 13739"/>
                <a:gd name="connsiteX3" fmla="*/ 0 w 13261"/>
                <a:gd name="connsiteY3" fmla="*/ 13739 h 13739"/>
              </a:gdLst>
              <a:ahLst/>
              <a:cxnLst>
                <a:cxn ang="0">
                  <a:pos x="connsiteX0" y="connsiteY0"/>
                </a:cxn>
                <a:cxn ang="0">
                  <a:pos x="connsiteX1" y="connsiteY1"/>
                </a:cxn>
                <a:cxn ang="0">
                  <a:pos x="connsiteX2" y="connsiteY2"/>
                </a:cxn>
                <a:cxn ang="0">
                  <a:pos x="connsiteX3" y="connsiteY3"/>
                </a:cxn>
              </a:cxnLst>
              <a:rect l="l" t="t" r="r" b="b"/>
              <a:pathLst>
                <a:path w="13261" h="13739">
                  <a:moveTo>
                    <a:pt x="0" y="13739"/>
                  </a:moveTo>
                  <a:lnTo>
                    <a:pt x="13261" y="0"/>
                  </a:lnTo>
                  <a:lnTo>
                    <a:pt x="0" y="13739"/>
                  </a:lnTo>
                  <a:lnTo>
                    <a:pt x="0" y="137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23" name="Полилиния: фигура 2643">
              <a:extLst>
                <a:ext uri="{FF2B5EF4-FFF2-40B4-BE49-F238E27FC236}">
                  <a16:creationId xmlns:a16="http://schemas.microsoft.com/office/drawing/2014/main" id="{49366F42-3F0C-452F-8521-135C30920785}"/>
                </a:ext>
              </a:extLst>
            </p:cNvPr>
            <p:cNvSpPr/>
            <p:nvPr/>
          </p:nvSpPr>
          <p:spPr>
            <a:xfrm>
              <a:off x="6608301" y="3579125"/>
              <a:ext cx="18518" cy="4898"/>
            </a:xfrm>
            <a:custGeom>
              <a:avLst/>
              <a:gdLst>
                <a:gd name="connsiteX0" fmla="*/ 0 w 18518"/>
                <a:gd name="connsiteY0" fmla="*/ 4898 h 4898"/>
                <a:gd name="connsiteX1" fmla="*/ 18518 w 18518"/>
                <a:gd name="connsiteY1" fmla="*/ 0 h 4898"/>
                <a:gd name="connsiteX2" fmla="*/ 18518 w 18518"/>
                <a:gd name="connsiteY2" fmla="*/ 0 h 4898"/>
                <a:gd name="connsiteX3" fmla="*/ 0 w 18518"/>
                <a:gd name="connsiteY3" fmla="*/ 4898 h 4898"/>
              </a:gdLst>
              <a:ahLst/>
              <a:cxnLst>
                <a:cxn ang="0">
                  <a:pos x="connsiteX0" y="connsiteY0"/>
                </a:cxn>
                <a:cxn ang="0">
                  <a:pos x="connsiteX1" y="connsiteY1"/>
                </a:cxn>
                <a:cxn ang="0">
                  <a:pos x="connsiteX2" y="connsiteY2"/>
                </a:cxn>
                <a:cxn ang="0">
                  <a:pos x="connsiteX3" y="connsiteY3"/>
                </a:cxn>
              </a:cxnLst>
              <a:rect l="l" t="t" r="r" b="b"/>
              <a:pathLst>
                <a:path w="18518" h="4898">
                  <a:moveTo>
                    <a:pt x="0" y="4898"/>
                  </a:moveTo>
                  <a:lnTo>
                    <a:pt x="18518" y="0"/>
                  </a:lnTo>
                  <a:lnTo>
                    <a:pt x="18518" y="0"/>
                  </a:lnTo>
                  <a:lnTo>
                    <a:pt x="0" y="489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24" name="Полилиния: фигура 2644">
              <a:extLst>
                <a:ext uri="{FF2B5EF4-FFF2-40B4-BE49-F238E27FC236}">
                  <a16:creationId xmlns:a16="http://schemas.microsoft.com/office/drawing/2014/main" id="{1ECC4AA0-2430-4194-A795-85A68A704564}"/>
                </a:ext>
              </a:extLst>
            </p:cNvPr>
            <p:cNvSpPr/>
            <p:nvPr/>
          </p:nvSpPr>
          <p:spPr>
            <a:xfrm>
              <a:off x="6624788" y="3490118"/>
              <a:ext cx="27239" cy="29987"/>
            </a:xfrm>
            <a:custGeom>
              <a:avLst/>
              <a:gdLst>
                <a:gd name="connsiteX0" fmla="*/ 0 w 27239"/>
                <a:gd name="connsiteY0" fmla="*/ 0 h 29987"/>
                <a:gd name="connsiteX1" fmla="*/ 6093 w 27239"/>
                <a:gd name="connsiteY1" fmla="*/ 23775 h 29987"/>
                <a:gd name="connsiteX2" fmla="*/ 27240 w 27239"/>
                <a:gd name="connsiteY2" fmla="*/ 29988 h 29987"/>
                <a:gd name="connsiteX3" fmla="*/ 20788 w 27239"/>
                <a:gd name="connsiteY3" fmla="*/ 8124 h 29987"/>
                <a:gd name="connsiteX4" fmla="*/ 0 w 27239"/>
                <a:gd name="connsiteY4" fmla="*/ 0 h 29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9" h="29987">
                  <a:moveTo>
                    <a:pt x="0" y="0"/>
                  </a:moveTo>
                  <a:lnTo>
                    <a:pt x="6093" y="23775"/>
                  </a:lnTo>
                  <a:lnTo>
                    <a:pt x="27240" y="29988"/>
                  </a:lnTo>
                  <a:lnTo>
                    <a:pt x="20788" y="8124"/>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25" name="Полилиния: фигура 2645">
              <a:extLst>
                <a:ext uri="{FF2B5EF4-FFF2-40B4-BE49-F238E27FC236}">
                  <a16:creationId xmlns:a16="http://schemas.microsoft.com/office/drawing/2014/main" id="{A65B67DF-2967-4344-9156-00A0128C63D4}"/>
                </a:ext>
              </a:extLst>
            </p:cNvPr>
            <p:cNvSpPr/>
            <p:nvPr/>
          </p:nvSpPr>
          <p:spPr>
            <a:xfrm>
              <a:off x="6593366" y="3438505"/>
              <a:ext cx="76104" cy="80764"/>
            </a:xfrm>
            <a:custGeom>
              <a:avLst/>
              <a:gdLst>
                <a:gd name="connsiteX0" fmla="*/ 55675 w 76104"/>
                <a:gd name="connsiteY0" fmla="*/ 54958 h 80764"/>
                <a:gd name="connsiteX1" fmla="*/ 57467 w 76104"/>
                <a:gd name="connsiteY1" fmla="*/ 56869 h 80764"/>
                <a:gd name="connsiteX2" fmla="*/ 64635 w 76104"/>
                <a:gd name="connsiteY2" fmla="*/ 80764 h 80764"/>
                <a:gd name="connsiteX3" fmla="*/ 73118 w 76104"/>
                <a:gd name="connsiteY3" fmla="*/ 72520 h 80764"/>
                <a:gd name="connsiteX4" fmla="*/ 76105 w 76104"/>
                <a:gd name="connsiteY4" fmla="*/ 69653 h 80764"/>
                <a:gd name="connsiteX5" fmla="*/ 75029 w 76104"/>
                <a:gd name="connsiteY5" fmla="*/ 51852 h 80764"/>
                <a:gd name="connsiteX6" fmla="*/ 61529 w 76104"/>
                <a:gd name="connsiteY6" fmla="*/ 43250 h 80764"/>
                <a:gd name="connsiteX7" fmla="*/ 60215 w 76104"/>
                <a:gd name="connsiteY7" fmla="*/ 40024 h 80764"/>
                <a:gd name="connsiteX8" fmla="*/ 61768 w 76104"/>
                <a:gd name="connsiteY8" fmla="*/ 34050 h 80764"/>
                <a:gd name="connsiteX9" fmla="*/ 48387 w 76104"/>
                <a:gd name="connsiteY9" fmla="*/ 24970 h 80764"/>
                <a:gd name="connsiteX10" fmla="*/ 47431 w 76104"/>
                <a:gd name="connsiteY10" fmla="*/ 21266 h 80764"/>
                <a:gd name="connsiteX11" fmla="*/ 50059 w 76104"/>
                <a:gd name="connsiteY11" fmla="*/ 15412 h 80764"/>
                <a:gd name="connsiteX12" fmla="*/ 36559 w 76104"/>
                <a:gd name="connsiteY12" fmla="*/ 0 h 80764"/>
                <a:gd name="connsiteX13" fmla="*/ 35125 w 76104"/>
                <a:gd name="connsiteY13" fmla="*/ 956 h 80764"/>
                <a:gd name="connsiteX14" fmla="*/ 35125 w 76104"/>
                <a:gd name="connsiteY14" fmla="*/ 956 h 80764"/>
                <a:gd name="connsiteX15" fmla="*/ 33811 w 76104"/>
                <a:gd name="connsiteY15" fmla="*/ 956 h 80764"/>
                <a:gd name="connsiteX16" fmla="*/ 0 w 76104"/>
                <a:gd name="connsiteY16" fmla="*/ 4421 h 80764"/>
                <a:gd name="connsiteX17" fmla="*/ 5376 w 76104"/>
                <a:gd name="connsiteY17" fmla="*/ 10036 h 80764"/>
                <a:gd name="connsiteX18" fmla="*/ 6093 w 76104"/>
                <a:gd name="connsiteY18" fmla="*/ 12784 h 80764"/>
                <a:gd name="connsiteX19" fmla="*/ 1792 w 76104"/>
                <a:gd name="connsiteY19" fmla="*/ 32019 h 80764"/>
                <a:gd name="connsiteX20" fmla="*/ 28435 w 76104"/>
                <a:gd name="connsiteY20" fmla="*/ 43966 h 80764"/>
                <a:gd name="connsiteX21" fmla="*/ 28435 w 76104"/>
                <a:gd name="connsiteY21" fmla="*/ 43966 h 8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104" h="80764">
                  <a:moveTo>
                    <a:pt x="55675" y="54958"/>
                  </a:moveTo>
                  <a:cubicBezTo>
                    <a:pt x="56570" y="55231"/>
                    <a:pt x="57252" y="55959"/>
                    <a:pt x="57467" y="56869"/>
                  </a:cubicBezTo>
                  <a:lnTo>
                    <a:pt x="64635" y="80764"/>
                  </a:lnTo>
                  <a:lnTo>
                    <a:pt x="73118" y="72520"/>
                  </a:lnTo>
                  <a:lnTo>
                    <a:pt x="76105" y="69653"/>
                  </a:lnTo>
                  <a:lnTo>
                    <a:pt x="75029" y="51852"/>
                  </a:lnTo>
                  <a:lnTo>
                    <a:pt x="61529" y="43250"/>
                  </a:lnTo>
                  <a:cubicBezTo>
                    <a:pt x="60378" y="42625"/>
                    <a:pt x="59828" y="41275"/>
                    <a:pt x="60215" y="40024"/>
                  </a:cubicBezTo>
                  <a:lnTo>
                    <a:pt x="61768" y="34050"/>
                  </a:lnTo>
                  <a:lnTo>
                    <a:pt x="48387" y="24970"/>
                  </a:lnTo>
                  <a:cubicBezTo>
                    <a:pt x="47215" y="24128"/>
                    <a:pt x="46813" y="22570"/>
                    <a:pt x="47431" y="21266"/>
                  </a:cubicBezTo>
                  <a:lnTo>
                    <a:pt x="50059" y="15412"/>
                  </a:lnTo>
                  <a:lnTo>
                    <a:pt x="36559" y="0"/>
                  </a:lnTo>
                  <a:lnTo>
                    <a:pt x="35125" y="956"/>
                  </a:lnTo>
                  <a:lnTo>
                    <a:pt x="35125" y="956"/>
                  </a:lnTo>
                  <a:lnTo>
                    <a:pt x="33811" y="956"/>
                  </a:lnTo>
                  <a:lnTo>
                    <a:pt x="0" y="4421"/>
                  </a:lnTo>
                  <a:lnTo>
                    <a:pt x="5376" y="10036"/>
                  </a:lnTo>
                  <a:cubicBezTo>
                    <a:pt x="6012" y="10800"/>
                    <a:pt x="6274" y="11807"/>
                    <a:pt x="6093" y="12784"/>
                  </a:cubicBezTo>
                  <a:lnTo>
                    <a:pt x="1792" y="32019"/>
                  </a:lnTo>
                  <a:lnTo>
                    <a:pt x="28435" y="43966"/>
                  </a:lnTo>
                  <a:lnTo>
                    <a:pt x="28435" y="4396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26" name="Полилиния: фигура 2646">
              <a:extLst>
                <a:ext uri="{FF2B5EF4-FFF2-40B4-BE49-F238E27FC236}">
                  <a16:creationId xmlns:a16="http://schemas.microsoft.com/office/drawing/2014/main" id="{F4C85B74-86BC-4246-A541-DE4A307EE253}"/>
                </a:ext>
              </a:extLst>
            </p:cNvPr>
            <p:cNvSpPr/>
            <p:nvPr/>
          </p:nvSpPr>
          <p:spPr>
            <a:xfrm>
              <a:off x="6621562" y="3482471"/>
              <a:ext cx="27479" cy="10633"/>
            </a:xfrm>
            <a:custGeom>
              <a:avLst/>
              <a:gdLst>
                <a:gd name="connsiteX0" fmla="*/ 27479 w 27479"/>
                <a:gd name="connsiteY0" fmla="*/ 10633 h 10633"/>
                <a:gd name="connsiteX1" fmla="*/ 0 w 27479"/>
                <a:gd name="connsiteY1" fmla="*/ 0 h 10633"/>
                <a:gd name="connsiteX2" fmla="*/ 0 w 27479"/>
                <a:gd name="connsiteY2" fmla="*/ 0 h 10633"/>
                <a:gd name="connsiteX3" fmla="*/ 120 w 27479"/>
                <a:gd name="connsiteY3" fmla="*/ 119 h 10633"/>
                <a:gd name="connsiteX4" fmla="*/ 27479 w 27479"/>
                <a:gd name="connsiteY4" fmla="*/ 10633 h 1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9" h="10633">
                  <a:moveTo>
                    <a:pt x="27479" y="10633"/>
                  </a:moveTo>
                  <a:lnTo>
                    <a:pt x="0" y="0"/>
                  </a:lnTo>
                  <a:lnTo>
                    <a:pt x="0" y="0"/>
                  </a:lnTo>
                  <a:lnTo>
                    <a:pt x="120" y="119"/>
                  </a:lnTo>
                  <a:lnTo>
                    <a:pt x="27479" y="106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27" name="Полилиния: фигура 2647">
              <a:extLst>
                <a:ext uri="{FF2B5EF4-FFF2-40B4-BE49-F238E27FC236}">
                  <a16:creationId xmlns:a16="http://schemas.microsoft.com/office/drawing/2014/main" id="{90CA2529-C61E-469A-BD2A-DDA4767A6749}"/>
                </a:ext>
              </a:extLst>
            </p:cNvPr>
            <p:cNvSpPr/>
            <p:nvPr/>
          </p:nvSpPr>
          <p:spPr>
            <a:xfrm>
              <a:off x="6634704" y="3405889"/>
              <a:ext cx="130465" cy="122460"/>
            </a:xfrm>
            <a:custGeom>
              <a:avLst/>
              <a:gdLst>
                <a:gd name="connsiteX0" fmla="*/ 41935 w 130465"/>
                <a:gd name="connsiteY0" fmla="*/ 19235 h 122460"/>
                <a:gd name="connsiteX1" fmla="*/ 41935 w 130465"/>
                <a:gd name="connsiteY1" fmla="*/ 22939 h 122460"/>
                <a:gd name="connsiteX2" fmla="*/ 32736 w 130465"/>
                <a:gd name="connsiteY2" fmla="*/ 36559 h 122460"/>
                <a:gd name="connsiteX3" fmla="*/ 31183 w 130465"/>
                <a:gd name="connsiteY3" fmla="*/ 37754 h 122460"/>
                <a:gd name="connsiteX4" fmla="*/ 30346 w 130465"/>
                <a:gd name="connsiteY4" fmla="*/ 37754 h 122460"/>
                <a:gd name="connsiteX5" fmla="*/ 28674 w 130465"/>
                <a:gd name="connsiteY5" fmla="*/ 37754 h 122460"/>
                <a:gd name="connsiteX6" fmla="*/ 7527 w 130465"/>
                <a:gd name="connsiteY6" fmla="*/ 24373 h 122460"/>
                <a:gd name="connsiteX7" fmla="*/ 0 w 130465"/>
                <a:gd name="connsiteY7" fmla="*/ 29271 h 122460"/>
                <a:gd name="connsiteX8" fmla="*/ 14217 w 130465"/>
                <a:gd name="connsiteY8" fmla="*/ 45400 h 122460"/>
                <a:gd name="connsiteX9" fmla="*/ 14217 w 130465"/>
                <a:gd name="connsiteY9" fmla="*/ 48626 h 122460"/>
                <a:gd name="connsiteX10" fmla="*/ 11828 w 130465"/>
                <a:gd name="connsiteY10" fmla="*/ 54002 h 122460"/>
                <a:gd name="connsiteX11" fmla="*/ 24851 w 130465"/>
                <a:gd name="connsiteY11" fmla="*/ 62843 h 122460"/>
                <a:gd name="connsiteX12" fmla="*/ 26045 w 130465"/>
                <a:gd name="connsiteY12" fmla="*/ 66069 h 122460"/>
                <a:gd name="connsiteX13" fmla="*/ 24492 w 130465"/>
                <a:gd name="connsiteY13" fmla="*/ 71923 h 122460"/>
                <a:gd name="connsiteX14" fmla="*/ 37395 w 130465"/>
                <a:gd name="connsiteY14" fmla="*/ 80047 h 122460"/>
                <a:gd name="connsiteX15" fmla="*/ 38829 w 130465"/>
                <a:gd name="connsiteY15" fmla="*/ 82437 h 122460"/>
                <a:gd name="connsiteX16" fmla="*/ 39785 w 130465"/>
                <a:gd name="connsiteY16" fmla="*/ 97610 h 122460"/>
                <a:gd name="connsiteX17" fmla="*/ 67383 w 130465"/>
                <a:gd name="connsiteY17" fmla="*/ 76583 h 122460"/>
                <a:gd name="connsiteX18" fmla="*/ 71565 w 130465"/>
                <a:gd name="connsiteY18" fmla="*/ 76583 h 122460"/>
                <a:gd name="connsiteX19" fmla="*/ 81003 w 130465"/>
                <a:gd name="connsiteY19" fmla="*/ 88530 h 122460"/>
                <a:gd name="connsiteX20" fmla="*/ 81720 w 130465"/>
                <a:gd name="connsiteY20" fmla="*/ 90322 h 122460"/>
                <a:gd name="connsiteX21" fmla="*/ 81720 w 130465"/>
                <a:gd name="connsiteY21" fmla="*/ 115292 h 122460"/>
                <a:gd name="connsiteX22" fmla="*/ 97729 w 130465"/>
                <a:gd name="connsiteY22" fmla="*/ 122460 h 122460"/>
                <a:gd name="connsiteX23" fmla="*/ 94504 w 130465"/>
                <a:gd name="connsiteY23" fmla="*/ 100955 h 122460"/>
                <a:gd name="connsiteX24" fmla="*/ 95220 w 130465"/>
                <a:gd name="connsiteY24" fmla="*/ 98685 h 122460"/>
                <a:gd name="connsiteX25" fmla="*/ 130465 w 130465"/>
                <a:gd name="connsiteY25" fmla="*/ 56391 h 122460"/>
                <a:gd name="connsiteX26" fmla="*/ 106809 w 130465"/>
                <a:gd name="connsiteY26" fmla="*/ 39785 h 122460"/>
                <a:gd name="connsiteX27" fmla="*/ 105854 w 130465"/>
                <a:gd name="connsiteY27" fmla="*/ 38948 h 122460"/>
                <a:gd name="connsiteX28" fmla="*/ 90441 w 130465"/>
                <a:gd name="connsiteY28" fmla="*/ 15054 h 122460"/>
                <a:gd name="connsiteX29" fmla="*/ 78494 w 130465"/>
                <a:gd name="connsiteY29" fmla="*/ 30944 h 122460"/>
                <a:gd name="connsiteX30" fmla="*/ 76105 w 130465"/>
                <a:gd name="connsiteY30" fmla="*/ 32138 h 122460"/>
                <a:gd name="connsiteX31" fmla="*/ 61529 w 130465"/>
                <a:gd name="connsiteY31" fmla="*/ 32138 h 122460"/>
                <a:gd name="connsiteX32" fmla="*/ 58662 w 130465"/>
                <a:gd name="connsiteY32" fmla="*/ 29988 h 122460"/>
                <a:gd name="connsiteX33" fmla="*/ 53405 w 130465"/>
                <a:gd name="connsiteY33" fmla="*/ 12903 h 122460"/>
                <a:gd name="connsiteX34" fmla="*/ 36798 w 130465"/>
                <a:gd name="connsiteY34" fmla="*/ 0 h 122460"/>
                <a:gd name="connsiteX35" fmla="*/ 29271 w 130465"/>
                <a:gd name="connsiteY35" fmla="*/ 5496 h 12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0465" h="122460">
                  <a:moveTo>
                    <a:pt x="41935" y="19235"/>
                  </a:moveTo>
                  <a:cubicBezTo>
                    <a:pt x="42714" y="20347"/>
                    <a:pt x="42714" y="21827"/>
                    <a:pt x="41935" y="22939"/>
                  </a:cubicBezTo>
                  <a:lnTo>
                    <a:pt x="32736" y="36559"/>
                  </a:lnTo>
                  <a:cubicBezTo>
                    <a:pt x="32361" y="37114"/>
                    <a:pt x="31816" y="37533"/>
                    <a:pt x="31183" y="37754"/>
                  </a:cubicBezTo>
                  <a:lnTo>
                    <a:pt x="30346" y="37754"/>
                  </a:lnTo>
                  <a:cubicBezTo>
                    <a:pt x="29796" y="37877"/>
                    <a:pt x="29224" y="37877"/>
                    <a:pt x="28674" y="37754"/>
                  </a:cubicBezTo>
                  <a:lnTo>
                    <a:pt x="7527" y="24373"/>
                  </a:lnTo>
                  <a:lnTo>
                    <a:pt x="0" y="29271"/>
                  </a:lnTo>
                  <a:lnTo>
                    <a:pt x="14217" y="45400"/>
                  </a:lnTo>
                  <a:cubicBezTo>
                    <a:pt x="14915" y="46362"/>
                    <a:pt x="14915" y="47664"/>
                    <a:pt x="14217" y="48626"/>
                  </a:cubicBezTo>
                  <a:lnTo>
                    <a:pt x="11828" y="54002"/>
                  </a:lnTo>
                  <a:lnTo>
                    <a:pt x="24851" y="62843"/>
                  </a:lnTo>
                  <a:cubicBezTo>
                    <a:pt x="25814" y="63615"/>
                    <a:pt x="26273" y="64855"/>
                    <a:pt x="26045" y="66069"/>
                  </a:cubicBezTo>
                  <a:lnTo>
                    <a:pt x="24492" y="71923"/>
                  </a:lnTo>
                  <a:lnTo>
                    <a:pt x="37395" y="80047"/>
                  </a:lnTo>
                  <a:cubicBezTo>
                    <a:pt x="38198" y="80597"/>
                    <a:pt x="38721" y="81469"/>
                    <a:pt x="38829" y="82437"/>
                  </a:cubicBezTo>
                  <a:lnTo>
                    <a:pt x="39785" y="97610"/>
                  </a:lnTo>
                  <a:lnTo>
                    <a:pt x="67383" y="76583"/>
                  </a:lnTo>
                  <a:cubicBezTo>
                    <a:pt x="68544" y="75444"/>
                    <a:pt x="70403" y="75444"/>
                    <a:pt x="71565" y="76583"/>
                  </a:cubicBezTo>
                  <a:lnTo>
                    <a:pt x="81003" y="88530"/>
                  </a:lnTo>
                  <a:cubicBezTo>
                    <a:pt x="81383" y="89061"/>
                    <a:pt x="81628" y="89676"/>
                    <a:pt x="81720" y="90322"/>
                  </a:cubicBezTo>
                  <a:lnTo>
                    <a:pt x="81720" y="115292"/>
                  </a:lnTo>
                  <a:lnTo>
                    <a:pt x="97729" y="122460"/>
                  </a:lnTo>
                  <a:lnTo>
                    <a:pt x="94504" y="100955"/>
                  </a:lnTo>
                  <a:cubicBezTo>
                    <a:pt x="94366" y="100127"/>
                    <a:pt x="94633" y="99284"/>
                    <a:pt x="95220" y="98685"/>
                  </a:cubicBezTo>
                  <a:lnTo>
                    <a:pt x="130465" y="56391"/>
                  </a:lnTo>
                  <a:lnTo>
                    <a:pt x="106809" y="39785"/>
                  </a:lnTo>
                  <a:cubicBezTo>
                    <a:pt x="106414" y="39609"/>
                    <a:pt x="106081" y="39317"/>
                    <a:pt x="105854" y="38948"/>
                  </a:cubicBezTo>
                  <a:lnTo>
                    <a:pt x="90441" y="15054"/>
                  </a:lnTo>
                  <a:lnTo>
                    <a:pt x="78494" y="30944"/>
                  </a:lnTo>
                  <a:cubicBezTo>
                    <a:pt x="77918" y="31682"/>
                    <a:pt x="77040" y="32120"/>
                    <a:pt x="76105" y="32138"/>
                  </a:cubicBezTo>
                  <a:lnTo>
                    <a:pt x="61529" y="32138"/>
                  </a:lnTo>
                  <a:cubicBezTo>
                    <a:pt x="60226" y="32067"/>
                    <a:pt x="59094" y="31219"/>
                    <a:pt x="58662" y="29988"/>
                  </a:cubicBezTo>
                  <a:lnTo>
                    <a:pt x="53405" y="12903"/>
                  </a:lnTo>
                  <a:lnTo>
                    <a:pt x="36798" y="0"/>
                  </a:lnTo>
                  <a:lnTo>
                    <a:pt x="29271" y="549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28" name="Полилиния: фигура 2648">
              <a:extLst>
                <a:ext uri="{FF2B5EF4-FFF2-40B4-BE49-F238E27FC236}">
                  <a16:creationId xmlns:a16="http://schemas.microsoft.com/office/drawing/2014/main" id="{A352FAE6-10FA-413A-8B6C-DB98DF1FDD83}"/>
                </a:ext>
              </a:extLst>
            </p:cNvPr>
            <p:cNvSpPr/>
            <p:nvPr/>
          </p:nvSpPr>
          <p:spPr>
            <a:xfrm>
              <a:off x="6634943" y="3434921"/>
              <a:ext cx="14336" cy="16128"/>
            </a:xfrm>
            <a:custGeom>
              <a:avLst/>
              <a:gdLst>
                <a:gd name="connsiteX0" fmla="*/ 0 w 14336"/>
                <a:gd name="connsiteY0" fmla="*/ 0 h 16128"/>
                <a:gd name="connsiteX1" fmla="*/ 0 w 14336"/>
                <a:gd name="connsiteY1" fmla="*/ 0 h 16128"/>
                <a:gd name="connsiteX2" fmla="*/ 14337 w 14336"/>
                <a:gd name="connsiteY2" fmla="*/ 16129 h 16128"/>
                <a:gd name="connsiteX3" fmla="*/ 0 w 14336"/>
                <a:gd name="connsiteY3" fmla="*/ 0 h 16128"/>
              </a:gdLst>
              <a:ahLst/>
              <a:cxnLst>
                <a:cxn ang="0">
                  <a:pos x="connsiteX0" y="connsiteY0"/>
                </a:cxn>
                <a:cxn ang="0">
                  <a:pos x="connsiteX1" y="connsiteY1"/>
                </a:cxn>
                <a:cxn ang="0">
                  <a:pos x="connsiteX2" y="connsiteY2"/>
                </a:cxn>
                <a:cxn ang="0">
                  <a:pos x="connsiteX3" y="connsiteY3"/>
                </a:cxn>
              </a:cxnLst>
              <a:rect l="l" t="t" r="r" b="b"/>
              <a:pathLst>
                <a:path w="14336" h="16128">
                  <a:moveTo>
                    <a:pt x="0" y="0"/>
                  </a:moveTo>
                  <a:lnTo>
                    <a:pt x="0" y="0"/>
                  </a:lnTo>
                  <a:lnTo>
                    <a:pt x="14337" y="16129"/>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29" name="Полилиния: фигура 2649">
              <a:extLst>
                <a:ext uri="{FF2B5EF4-FFF2-40B4-BE49-F238E27FC236}">
                  <a16:creationId xmlns:a16="http://schemas.microsoft.com/office/drawing/2014/main" id="{CD0FA36D-3009-43DA-BD3F-0D50603F4D2C}"/>
                </a:ext>
              </a:extLst>
            </p:cNvPr>
            <p:cNvSpPr/>
            <p:nvPr/>
          </p:nvSpPr>
          <p:spPr>
            <a:xfrm>
              <a:off x="6500655" y="3340895"/>
              <a:ext cx="169652" cy="96892"/>
            </a:xfrm>
            <a:custGeom>
              <a:avLst/>
              <a:gdLst>
                <a:gd name="connsiteX0" fmla="*/ 117443 w 169652"/>
                <a:gd name="connsiteY0" fmla="*/ 93667 h 96892"/>
                <a:gd name="connsiteX1" fmla="*/ 124969 w 169652"/>
                <a:gd name="connsiteY1" fmla="*/ 92831 h 96892"/>
                <a:gd name="connsiteX2" fmla="*/ 128076 w 169652"/>
                <a:gd name="connsiteY2" fmla="*/ 90800 h 96892"/>
                <a:gd name="connsiteX3" fmla="*/ 128076 w 169652"/>
                <a:gd name="connsiteY3" fmla="*/ 90800 h 96892"/>
                <a:gd name="connsiteX4" fmla="*/ 140023 w 169652"/>
                <a:gd name="connsiteY4" fmla="*/ 83034 h 96892"/>
                <a:gd name="connsiteX5" fmla="*/ 143249 w 169652"/>
                <a:gd name="connsiteY5" fmla="*/ 83034 h 96892"/>
                <a:gd name="connsiteX6" fmla="*/ 163440 w 169652"/>
                <a:gd name="connsiteY6" fmla="*/ 95818 h 96892"/>
                <a:gd name="connsiteX7" fmla="*/ 169652 w 169652"/>
                <a:gd name="connsiteY7" fmla="*/ 86499 h 96892"/>
                <a:gd name="connsiteX8" fmla="*/ 156152 w 169652"/>
                <a:gd name="connsiteY8" fmla="*/ 71684 h 96892"/>
                <a:gd name="connsiteX9" fmla="*/ 156152 w 169652"/>
                <a:gd name="connsiteY9" fmla="*/ 68936 h 96892"/>
                <a:gd name="connsiteX10" fmla="*/ 157347 w 169652"/>
                <a:gd name="connsiteY10" fmla="*/ 66786 h 96892"/>
                <a:gd name="connsiteX11" fmla="*/ 159139 w 169652"/>
                <a:gd name="connsiteY11" fmla="*/ 65472 h 96892"/>
                <a:gd name="connsiteX12" fmla="*/ 143607 w 169652"/>
                <a:gd name="connsiteY12" fmla="*/ 56630 h 96892"/>
                <a:gd name="connsiteX13" fmla="*/ 142174 w 169652"/>
                <a:gd name="connsiteY13" fmla="*/ 53405 h 96892"/>
                <a:gd name="connsiteX14" fmla="*/ 144205 w 169652"/>
                <a:gd name="connsiteY14" fmla="*/ 45042 h 96892"/>
                <a:gd name="connsiteX15" fmla="*/ 128434 w 169652"/>
                <a:gd name="connsiteY15" fmla="*/ 38231 h 96892"/>
                <a:gd name="connsiteX16" fmla="*/ 101194 w 169652"/>
                <a:gd name="connsiteY16" fmla="*/ 50179 h 96892"/>
                <a:gd name="connsiteX17" fmla="*/ 97252 w 169652"/>
                <a:gd name="connsiteY17" fmla="*/ 48745 h 96892"/>
                <a:gd name="connsiteX18" fmla="*/ 89963 w 169652"/>
                <a:gd name="connsiteY18" fmla="*/ 33214 h 96892"/>
                <a:gd name="connsiteX19" fmla="*/ 66666 w 169652"/>
                <a:gd name="connsiteY19" fmla="*/ 22342 h 96892"/>
                <a:gd name="connsiteX20" fmla="*/ 41099 w 169652"/>
                <a:gd name="connsiteY20" fmla="*/ 21027 h 96892"/>
                <a:gd name="connsiteX21" fmla="*/ 39785 w 169652"/>
                <a:gd name="connsiteY21" fmla="*/ 21027 h 96892"/>
                <a:gd name="connsiteX22" fmla="*/ 3106 w 169652"/>
                <a:gd name="connsiteY22" fmla="*/ 0 h 96892"/>
                <a:gd name="connsiteX23" fmla="*/ 0 w 169652"/>
                <a:gd name="connsiteY23" fmla="*/ 6093 h 96892"/>
                <a:gd name="connsiteX24" fmla="*/ 33453 w 169652"/>
                <a:gd name="connsiteY24" fmla="*/ 31661 h 96892"/>
                <a:gd name="connsiteX25" fmla="*/ 34528 w 169652"/>
                <a:gd name="connsiteY25" fmla="*/ 33333 h 96892"/>
                <a:gd name="connsiteX26" fmla="*/ 43130 w 169652"/>
                <a:gd name="connsiteY26" fmla="*/ 64635 h 96892"/>
                <a:gd name="connsiteX27" fmla="*/ 43130 w 169652"/>
                <a:gd name="connsiteY27" fmla="*/ 66905 h 96892"/>
                <a:gd name="connsiteX28" fmla="*/ 35962 w 169652"/>
                <a:gd name="connsiteY28" fmla="*/ 78853 h 96892"/>
                <a:gd name="connsiteX29" fmla="*/ 34886 w 169652"/>
                <a:gd name="connsiteY29" fmla="*/ 79928 h 96892"/>
                <a:gd name="connsiteX30" fmla="*/ 34886 w 169652"/>
                <a:gd name="connsiteY30" fmla="*/ 79928 h 96892"/>
                <a:gd name="connsiteX31" fmla="*/ 46834 w 169652"/>
                <a:gd name="connsiteY31" fmla="*/ 88649 h 96892"/>
                <a:gd name="connsiteX32" fmla="*/ 69295 w 169652"/>
                <a:gd name="connsiteY32" fmla="*/ 77658 h 96892"/>
                <a:gd name="connsiteX33" fmla="*/ 70609 w 169652"/>
                <a:gd name="connsiteY33" fmla="*/ 77658 h 96892"/>
                <a:gd name="connsiteX34" fmla="*/ 70609 w 169652"/>
                <a:gd name="connsiteY34" fmla="*/ 77658 h 96892"/>
                <a:gd name="connsiteX35" fmla="*/ 72640 w 169652"/>
                <a:gd name="connsiteY35" fmla="*/ 78494 h 96892"/>
                <a:gd name="connsiteX36" fmla="*/ 88530 w 169652"/>
                <a:gd name="connsiteY36" fmla="*/ 96893 h 9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9652" h="96892">
                  <a:moveTo>
                    <a:pt x="117443" y="93667"/>
                  </a:moveTo>
                  <a:lnTo>
                    <a:pt x="124969" y="92831"/>
                  </a:lnTo>
                  <a:lnTo>
                    <a:pt x="128076" y="90800"/>
                  </a:lnTo>
                  <a:lnTo>
                    <a:pt x="128076" y="90800"/>
                  </a:lnTo>
                  <a:lnTo>
                    <a:pt x="140023" y="83034"/>
                  </a:lnTo>
                  <a:cubicBezTo>
                    <a:pt x="141014" y="82432"/>
                    <a:pt x="142258" y="82432"/>
                    <a:pt x="143249" y="83034"/>
                  </a:cubicBezTo>
                  <a:lnTo>
                    <a:pt x="163440" y="95818"/>
                  </a:lnTo>
                  <a:lnTo>
                    <a:pt x="169652" y="86499"/>
                  </a:lnTo>
                  <a:lnTo>
                    <a:pt x="156152" y="71684"/>
                  </a:lnTo>
                  <a:cubicBezTo>
                    <a:pt x="155725" y="70818"/>
                    <a:pt x="155725" y="69802"/>
                    <a:pt x="156152" y="68936"/>
                  </a:cubicBezTo>
                  <a:cubicBezTo>
                    <a:pt x="156250" y="68090"/>
                    <a:pt x="156680" y="67317"/>
                    <a:pt x="157347" y="66786"/>
                  </a:cubicBezTo>
                  <a:lnTo>
                    <a:pt x="159139" y="65472"/>
                  </a:lnTo>
                  <a:lnTo>
                    <a:pt x="143607" y="56630"/>
                  </a:lnTo>
                  <a:cubicBezTo>
                    <a:pt x="142446" y="56012"/>
                    <a:pt x="141855" y="54681"/>
                    <a:pt x="142174" y="53405"/>
                  </a:cubicBezTo>
                  <a:lnTo>
                    <a:pt x="144205" y="45042"/>
                  </a:lnTo>
                  <a:lnTo>
                    <a:pt x="128434" y="38231"/>
                  </a:lnTo>
                  <a:lnTo>
                    <a:pt x="101194" y="50179"/>
                  </a:lnTo>
                  <a:cubicBezTo>
                    <a:pt x="99709" y="50860"/>
                    <a:pt x="97952" y="50221"/>
                    <a:pt x="97252" y="48745"/>
                  </a:cubicBezTo>
                  <a:lnTo>
                    <a:pt x="89963" y="33214"/>
                  </a:lnTo>
                  <a:lnTo>
                    <a:pt x="66666" y="22342"/>
                  </a:lnTo>
                  <a:lnTo>
                    <a:pt x="41099" y="21027"/>
                  </a:lnTo>
                  <a:cubicBezTo>
                    <a:pt x="40669" y="21150"/>
                    <a:pt x="40214" y="21150"/>
                    <a:pt x="39785" y="21027"/>
                  </a:cubicBezTo>
                  <a:lnTo>
                    <a:pt x="3106" y="0"/>
                  </a:lnTo>
                  <a:lnTo>
                    <a:pt x="0" y="6093"/>
                  </a:lnTo>
                  <a:lnTo>
                    <a:pt x="33453" y="31661"/>
                  </a:lnTo>
                  <a:cubicBezTo>
                    <a:pt x="34016" y="32056"/>
                    <a:pt x="34403" y="32656"/>
                    <a:pt x="34528" y="33333"/>
                  </a:cubicBezTo>
                  <a:lnTo>
                    <a:pt x="43130" y="64635"/>
                  </a:lnTo>
                  <a:cubicBezTo>
                    <a:pt x="43474" y="65353"/>
                    <a:pt x="43474" y="66187"/>
                    <a:pt x="43130" y="66905"/>
                  </a:cubicBezTo>
                  <a:lnTo>
                    <a:pt x="35962" y="78853"/>
                  </a:lnTo>
                  <a:cubicBezTo>
                    <a:pt x="35698" y="79294"/>
                    <a:pt x="35328" y="79664"/>
                    <a:pt x="34886" y="79928"/>
                  </a:cubicBezTo>
                  <a:lnTo>
                    <a:pt x="34886" y="79928"/>
                  </a:lnTo>
                  <a:lnTo>
                    <a:pt x="46834" y="88649"/>
                  </a:lnTo>
                  <a:lnTo>
                    <a:pt x="69295" y="77658"/>
                  </a:lnTo>
                  <a:lnTo>
                    <a:pt x="70609" y="77658"/>
                  </a:lnTo>
                  <a:lnTo>
                    <a:pt x="70609" y="77658"/>
                  </a:lnTo>
                  <a:cubicBezTo>
                    <a:pt x="71373" y="77642"/>
                    <a:pt x="72108" y="77945"/>
                    <a:pt x="72640" y="78494"/>
                  </a:cubicBezTo>
                  <a:lnTo>
                    <a:pt x="88530" y="968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30" name="Полилиния: фигура 2650">
              <a:extLst>
                <a:ext uri="{FF2B5EF4-FFF2-40B4-BE49-F238E27FC236}">
                  <a16:creationId xmlns:a16="http://schemas.microsoft.com/office/drawing/2014/main" id="{2887BE1F-BAB8-4580-B465-626D05F2509C}"/>
                </a:ext>
              </a:extLst>
            </p:cNvPr>
            <p:cNvSpPr/>
            <p:nvPr/>
          </p:nvSpPr>
          <p:spPr>
            <a:xfrm>
              <a:off x="6570069" y="3418433"/>
              <a:ext cx="2031" cy="836"/>
            </a:xfrm>
            <a:custGeom>
              <a:avLst/>
              <a:gdLst>
                <a:gd name="connsiteX0" fmla="*/ 0 w 2031"/>
                <a:gd name="connsiteY0" fmla="*/ 1 h 836"/>
                <a:gd name="connsiteX1" fmla="*/ 2031 w 2031"/>
                <a:gd name="connsiteY1" fmla="*/ 837 h 836"/>
                <a:gd name="connsiteX2" fmla="*/ 0 w 2031"/>
                <a:gd name="connsiteY2" fmla="*/ 1 h 836"/>
              </a:gdLst>
              <a:ahLst/>
              <a:cxnLst>
                <a:cxn ang="0">
                  <a:pos x="connsiteX0" y="connsiteY0"/>
                </a:cxn>
                <a:cxn ang="0">
                  <a:pos x="connsiteX1" y="connsiteY1"/>
                </a:cxn>
                <a:cxn ang="0">
                  <a:pos x="connsiteX2" y="connsiteY2"/>
                </a:cxn>
              </a:cxnLst>
              <a:rect l="l" t="t" r="r" b="b"/>
              <a:pathLst>
                <a:path w="2031" h="836">
                  <a:moveTo>
                    <a:pt x="0" y="1"/>
                  </a:moveTo>
                  <a:cubicBezTo>
                    <a:pt x="764" y="-15"/>
                    <a:pt x="1500" y="288"/>
                    <a:pt x="2031" y="837"/>
                  </a:cubicBezTo>
                  <a:cubicBezTo>
                    <a:pt x="1500" y="288"/>
                    <a:pt x="764" y="-15"/>
                    <a:pt x="0" y="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31" name="Полилиния: фигура 2651">
              <a:extLst>
                <a:ext uri="{FF2B5EF4-FFF2-40B4-BE49-F238E27FC236}">
                  <a16:creationId xmlns:a16="http://schemas.microsoft.com/office/drawing/2014/main" id="{5E3A6272-CF37-4859-BBB4-C63971FC21F5}"/>
                </a:ext>
              </a:extLst>
            </p:cNvPr>
            <p:cNvSpPr/>
            <p:nvPr/>
          </p:nvSpPr>
          <p:spPr>
            <a:xfrm>
              <a:off x="6618097" y="3431695"/>
              <a:ext cx="10752" cy="2867"/>
            </a:xfrm>
            <a:custGeom>
              <a:avLst/>
              <a:gdLst>
                <a:gd name="connsiteX0" fmla="*/ 10633 w 10752"/>
                <a:gd name="connsiteY0" fmla="*/ 0 h 2867"/>
                <a:gd name="connsiteX1" fmla="*/ 7527 w 10752"/>
                <a:gd name="connsiteY1" fmla="*/ 2031 h 2867"/>
                <a:gd name="connsiteX2" fmla="*/ 0 w 10752"/>
                <a:gd name="connsiteY2" fmla="*/ 2867 h 2867"/>
                <a:gd name="connsiteX3" fmla="*/ 7527 w 10752"/>
                <a:gd name="connsiteY3" fmla="*/ 2031 h 2867"/>
                <a:gd name="connsiteX4" fmla="*/ 10633 w 10752"/>
                <a:gd name="connsiteY4" fmla="*/ 119 h 2867"/>
                <a:gd name="connsiteX5" fmla="*/ 10753 w 10752"/>
                <a:gd name="connsiteY5" fmla="*/ 0 h 2867"/>
                <a:gd name="connsiteX6" fmla="*/ 10633 w 10752"/>
                <a:gd name="connsiteY6" fmla="*/ 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 h="2867">
                  <a:moveTo>
                    <a:pt x="10633" y="0"/>
                  </a:moveTo>
                  <a:lnTo>
                    <a:pt x="7527" y="2031"/>
                  </a:lnTo>
                  <a:lnTo>
                    <a:pt x="0" y="2867"/>
                  </a:lnTo>
                  <a:lnTo>
                    <a:pt x="7527" y="2031"/>
                  </a:lnTo>
                  <a:lnTo>
                    <a:pt x="10633" y="119"/>
                  </a:lnTo>
                  <a:lnTo>
                    <a:pt x="10753" y="0"/>
                  </a:lnTo>
                  <a:lnTo>
                    <a:pt x="1063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32" name="Полилиния: фигура 2652">
              <a:extLst>
                <a:ext uri="{FF2B5EF4-FFF2-40B4-BE49-F238E27FC236}">
                  <a16:creationId xmlns:a16="http://schemas.microsoft.com/office/drawing/2014/main" id="{72AEFBDE-C807-4D73-925F-B33A1477C0F5}"/>
                </a:ext>
              </a:extLst>
            </p:cNvPr>
            <p:cNvSpPr/>
            <p:nvPr/>
          </p:nvSpPr>
          <p:spPr>
            <a:xfrm>
              <a:off x="6628850" y="3423929"/>
              <a:ext cx="12066" cy="7765"/>
            </a:xfrm>
            <a:custGeom>
              <a:avLst/>
              <a:gdLst>
                <a:gd name="connsiteX0" fmla="*/ 12067 w 12066"/>
                <a:gd name="connsiteY0" fmla="*/ 0 h 7765"/>
                <a:gd name="connsiteX1" fmla="*/ 0 w 12066"/>
                <a:gd name="connsiteY1" fmla="*/ 7766 h 7765"/>
                <a:gd name="connsiteX2" fmla="*/ 0 w 12066"/>
                <a:gd name="connsiteY2" fmla="*/ 7766 h 7765"/>
                <a:gd name="connsiteX3" fmla="*/ 0 w 12066"/>
                <a:gd name="connsiteY3" fmla="*/ 7766 h 7765"/>
                <a:gd name="connsiteX4" fmla="*/ 12067 w 12066"/>
                <a:gd name="connsiteY4" fmla="*/ 0 h 7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6" h="7765">
                  <a:moveTo>
                    <a:pt x="12067" y="0"/>
                  </a:moveTo>
                  <a:lnTo>
                    <a:pt x="0" y="7766"/>
                  </a:lnTo>
                  <a:lnTo>
                    <a:pt x="0" y="7766"/>
                  </a:lnTo>
                  <a:lnTo>
                    <a:pt x="0" y="7766"/>
                  </a:lnTo>
                  <a:lnTo>
                    <a:pt x="12067"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33" name="Полилиния: фигура 2653">
              <a:extLst>
                <a:ext uri="{FF2B5EF4-FFF2-40B4-BE49-F238E27FC236}">
                  <a16:creationId xmlns:a16="http://schemas.microsoft.com/office/drawing/2014/main" id="{2A5C4CE2-FF69-4E40-9345-037CD63F45AE}"/>
                </a:ext>
              </a:extLst>
            </p:cNvPr>
            <p:cNvSpPr/>
            <p:nvPr/>
          </p:nvSpPr>
          <p:spPr>
            <a:xfrm>
              <a:off x="6657762" y="3406845"/>
              <a:ext cx="1792" cy="1314"/>
            </a:xfrm>
            <a:custGeom>
              <a:avLst/>
              <a:gdLst>
                <a:gd name="connsiteX0" fmla="*/ 1792 w 1792"/>
                <a:gd name="connsiteY0" fmla="*/ 0 h 1314"/>
                <a:gd name="connsiteX1" fmla="*/ 0 w 1792"/>
                <a:gd name="connsiteY1" fmla="*/ 1314 h 1314"/>
                <a:gd name="connsiteX2" fmla="*/ 1792 w 1792"/>
                <a:gd name="connsiteY2" fmla="*/ 0 h 1314"/>
                <a:gd name="connsiteX3" fmla="*/ 1792 w 1792"/>
                <a:gd name="connsiteY3" fmla="*/ 0 h 1314"/>
              </a:gdLst>
              <a:ahLst/>
              <a:cxnLst>
                <a:cxn ang="0">
                  <a:pos x="connsiteX0" y="connsiteY0"/>
                </a:cxn>
                <a:cxn ang="0">
                  <a:pos x="connsiteX1" y="connsiteY1"/>
                </a:cxn>
                <a:cxn ang="0">
                  <a:pos x="connsiteX2" y="connsiteY2"/>
                </a:cxn>
                <a:cxn ang="0">
                  <a:pos x="connsiteX3" y="connsiteY3"/>
                </a:cxn>
              </a:cxnLst>
              <a:rect l="l" t="t" r="r" b="b"/>
              <a:pathLst>
                <a:path w="1792" h="1314">
                  <a:moveTo>
                    <a:pt x="1792" y="0"/>
                  </a:moveTo>
                  <a:lnTo>
                    <a:pt x="0" y="1314"/>
                  </a:lnTo>
                  <a:lnTo>
                    <a:pt x="1792" y="0"/>
                  </a:lnTo>
                  <a:lnTo>
                    <a:pt x="179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34" name="Полилиния: фигура 2654">
              <a:extLst>
                <a:ext uri="{FF2B5EF4-FFF2-40B4-BE49-F238E27FC236}">
                  <a16:creationId xmlns:a16="http://schemas.microsoft.com/office/drawing/2014/main" id="{348E9400-398B-4699-9B8E-3014A7501A04}"/>
                </a:ext>
              </a:extLst>
            </p:cNvPr>
            <p:cNvSpPr/>
            <p:nvPr/>
          </p:nvSpPr>
          <p:spPr>
            <a:xfrm>
              <a:off x="6628730" y="3431695"/>
              <a:ext cx="119" cy="119"/>
            </a:xfrm>
            <a:custGeom>
              <a:avLst/>
              <a:gdLst>
                <a:gd name="connsiteX0" fmla="*/ 120 w 119"/>
                <a:gd name="connsiteY0" fmla="*/ 0 h 119"/>
                <a:gd name="connsiteX1" fmla="*/ 0 w 119"/>
                <a:gd name="connsiteY1" fmla="*/ 119 h 119"/>
                <a:gd name="connsiteX2" fmla="*/ 120 w 119"/>
                <a:gd name="connsiteY2" fmla="*/ 0 h 119"/>
                <a:gd name="connsiteX3" fmla="*/ 120 w 119"/>
                <a:gd name="connsiteY3" fmla="*/ 0 h 119"/>
              </a:gdLst>
              <a:ahLst/>
              <a:cxnLst>
                <a:cxn ang="0">
                  <a:pos x="connsiteX0" y="connsiteY0"/>
                </a:cxn>
                <a:cxn ang="0">
                  <a:pos x="connsiteX1" y="connsiteY1"/>
                </a:cxn>
                <a:cxn ang="0">
                  <a:pos x="connsiteX2" y="connsiteY2"/>
                </a:cxn>
                <a:cxn ang="0">
                  <a:pos x="connsiteX3" y="connsiteY3"/>
                </a:cxn>
              </a:cxnLst>
              <a:rect l="l" t="t" r="r" b="b"/>
              <a:pathLst>
                <a:path w="119" h="119">
                  <a:moveTo>
                    <a:pt x="120" y="0"/>
                  </a:moveTo>
                  <a:lnTo>
                    <a:pt x="0" y="119"/>
                  </a:lnTo>
                  <a:lnTo>
                    <a:pt x="120" y="0"/>
                  </a:lnTo>
                  <a:lnTo>
                    <a:pt x="12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35" name="Полилиния: фигура 2655">
              <a:extLst>
                <a:ext uri="{FF2B5EF4-FFF2-40B4-BE49-F238E27FC236}">
                  <a16:creationId xmlns:a16="http://schemas.microsoft.com/office/drawing/2014/main" id="{C0CC0740-6334-4669-9082-472397558D17}"/>
                </a:ext>
              </a:extLst>
            </p:cNvPr>
            <p:cNvSpPr/>
            <p:nvPr/>
          </p:nvSpPr>
          <p:spPr>
            <a:xfrm>
              <a:off x="6146058" y="1783439"/>
              <a:ext cx="4432584" cy="1646463"/>
            </a:xfrm>
            <a:custGeom>
              <a:avLst/>
              <a:gdLst>
                <a:gd name="connsiteX0" fmla="*/ 38232 w 4432584"/>
                <a:gd name="connsiteY0" fmla="*/ 514094 h 1646463"/>
                <a:gd name="connsiteX1" fmla="*/ 38829 w 4432584"/>
                <a:gd name="connsiteY1" fmla="*/ 516484 h 1646463"/>
                <a:gd name="connsiteX2" fmla="*/ 35484 w 4432584"/>
                <a:gd name="connsiteY2" fmla="*/ 531418 h 1646463"/>
                <a:gd name="connsiteX3" fmla="*/ 54241 w 4432584"/>
                <a:gd name="connsiteY3" fmla="*/ 535241 h 1646463"/>
                <a:gd name="connsiteX4" fmla="*/ 56033 w 4432584"/>
                <a:gd name="connsiteY4" fmla="*/ 536316 h 1646463"/>
                <a:gd name="connsiteX5" fmla="*/ 73835 w 4432584"/>
                <a:gd name="connsiteY5" fmla="*/ 558897 h 1646463"/>
                <a:gd name="connsiteX6" fmla="*/ 74432 w 4432584"/>
                <a:gd name="connsiteY6" fmla="*/ 561645 h 1646463"/>
                <a:gd name="connsiteX7" fmla="*/ 68697 w 4432584"/>
                <a:gd name="connsiteY7" fmla="*/ 579327 h 1646463"/>
                <a:gd name="connsiteX8" fmla="*/ 67742 w 4432584"/>
                <a:gd name="connsiteY8" fmla="*/ 580760 h 1646463"/>
                <a:gd name="connsiteX9" fmla="*/ 47192 w 4432584"/>
                <a:gd name="connsiteY9" fmla="*/ 597009 h 1646463"/>
                <a:gd name="connsiteX10" fmla="*/ 80645 w 4432584"/>
                <a:gd name="connsiteY10" fmla="*/ 654476 h 1646463"/>
                <a:gd name="connsiteX11" fmla="*/ 80645 w 4432584"/>
                <a:gd name="connsiteY11" fmla="*/ 657821 h 1646463"/>
                <a:gd name="connsiteX12" fmla="*/ 65830 w 4432584"/>
                <a:gd name="connsiteY12" fmla="*/ 676339 h 1646463"/>
                <a:gd name="connsiteX13" fmla="*/ 80645 w 4432584"/>
                <a:gd name="connsiteY13" fmla="*/ 696889 h 1646463"/>
                <a:gd name="connsiteX14" fmla="*/ 80645 w 4432584"/>
                <a:gd name="connsiteY14" fmla="*/ 699756 h 1646463"/>
                <a:gd name="connsiteX15" fmla="*/ 74790 w 4432584"/>
                <a:gd name="connsiteY15" fmla="*/ 713973 h 1646463"/>
                <a:gd name="connsiteX16" fmla="*/ 94623 w 4432584"/>
                <a:gd name="connsiteY16" fmla="*/ 725921 h 1646463"/>
                <a:gd name="connsiteX17" fmla="*/ 96057 w 4432584"/>
                <a:gd name="connsiteY17" fmla="*/ 728310 h 1646463"/>
                <a:gd name="connsiteX18" fmla="*/ 96774 w 4432584"/>
                <a:gd name="connsiteY18" fmla="*/ 741094 h 1646463"/>
                <a:gd name="connsiteX19" fmla="*/ 95579 w 4432584"/>
                <a:gd name="connsiteY19" fmla="*/ 743603 h 1646463"/>
                <a:gd name="connsiteX20" fmla="*/ 82915 w 4432584"/>
                <a:gd name="connsiteY20" fmla="*/ 753400 h 1646463"/>
                <a:gd name="connsiteX21" fmla="*/ 106809 w 4432584"/>
                <a:gd name="connsiteY21" fmla="*/ 770245 h 1646463"/>
                <a:gd name="connsiteX22" fmla="*/ 107646 w 4432584"/>
                <a:gd name="connsiteY22" fmla="*/ 771201 h 1646463"/>
                <a:gd name="connsiteX23" fmla="*/ 117203 w 4432584"/>
                <a:gd name="connsiteY23" fmla="*/ 788166 h 1646463"/>
                <a:gd name="connsiteX24" fmla="*/ 117203 w 4432584"/>
                <a:gd name="connsiteY24" fmla="*/ 791153 h 1646463"/>
                <a:gd name="connsiteX25" fmla="*/ 105256 w 4432584"/>
                <a:gd name="connsiteY25" fmla="*/ 812778 h 1646463"/>
                <a:gd name="connsiteX26" fmla="*/ 105256 w 4432584"/>
                <a:gd name="connsiteY26" fmla="*/ 813495 h 1646463"/>
                <a:gd name="connsiteX27" fmla="*/ 23895 w 4432584"/>
                <a:gd name="connsiteY27" fmla="*/ 895931 h 1646463"/>
                <a:gd name="connsiteX28" fmla="*/ 62007 w 4432584"/>
                <a:gd name="connsiteY28" fmla="*/ 918273 h 1646463"/>
                <a:gd name="connsiteX29" fmla="*/ 63440 w 4432584"/>
                <a:gd name="connsiteY29" fmla="*/ 921379 h 1646463"/>
                <a:gd name="connsiteX30" fmla="*/ 61170 w 4432584"/>
                <a:gd name="connsiteY30" fmla="*/ 923769 h 1646463"/>
                <a:gd name="connsiteX31" fmla="*/ 24134 w 4432584"/>
                <a:gd name="connsiteY31" fmla="*/ 931893 h 1646463"/>
                <a:gd name="connsiteX32" fmla="*/ 23058 w 4432584"/>
                <a:gd name="connsiteY32" fmla="*/ 942645 h 1646463"/>
                <a:gd name="connsiteX33" fmla="*/ 20430 w 4432584"/>
                <a:gd name="connsiteY33" fmla="*/ 945274 h 1646463"/>
                <a:gd name="connsiteX34" fmla="*/ 24970 w 4432584"/>
                <a:gd name="connsiteY34" fmla="*/ 950889 h 1646463"/>
                <a:gd name="connsiteX35" fmla="*/ 24970 w 4432584"/>
                <a:gd name="connsiteY35" fmla="*/ 954593 h 1646463"/>
                <a:gd name="connsiteX36" fmla="*/ 13979 w 4432584"/>
                <a:gd name="connsiteY36" fmla="*/ 969288 h 1646463"/>
                <a:gd name="connsiteX37" fmla="*/ 16487 w 4432584"/>
                <a:gd name="connsiteY37" fmla="*/ 969288 h 1646463"/>
                <a:gd name="connsiteX38" fmla="*/ 19235 w 4432584"/>
                <a:gd name="connsiteY38" fmla="*/ 972155 h 1646463"/>
                <a:gd name="connsiteX39" fmla="*/ 20071 w 4432584"/>
                <a:gd name="connsiteY39" fmla="*/ 990793 h 1646463"/>
                <a:gd name="connsiteX40" fmla="*/ 29630 w 4432584"/>
                <a:gd name="connsiteY40" fmla="*/ 1015763 h 1646463"/>
                <a:gd name="connsiteX41" fmla="*/ 29032 w 4432584"/>
                <a:gd name="connsiteY41" fmla="*/ 1018870 h 1646463"/>
                <a:gd name="connsiteX42" fmla="*/ 17085 w 4432584"/>
                <a:gd name="connsiteY42" fmla="*/ 1032370 h 1646463"/>
                <a:gd name="connsiteX43" fmla="*/ 14576 w 4432584"/>
                <a:gd name="connsiteY43" fmla="*/ 1033326 h 1646463"/>
                <a:gd name="connsiteX44" fmla="*/ 12306 w 4432584"/>
                <a:gd name="connsiteY44" fmla="*/ 1031892 h 1646463"/>
                <a:gd name="connsiteX45" fmla="*/ 7049 w 4432584"/>
                <a:gd name="connsiteY45" fmla="*/ 1023171 h 1646463"/>
                <a:gd name="connsiteX46" fmla="*/ 0 w 4432584"/>
                <a:gd name="connsiteY46" fmla="*/ 1035118 h 1646463"/>
                <a:gd name="connsiteX47" fmla="*/ 11231 w 4432584"/>
                <a:gd name="connsiteY47" fmla="*/ 1043481 h 1646463"/>
                <a:gd name="connsiteX48" fmla="*/ 12425 w 4432584"/>
                <a:gd name="connsiteY48" fmla="*/ 1046229 h 1646463"/>
                <a:gd name="connsiteX49" fmla="*/ 11111 w 4432584"/>
                <a:gd name="connsiteY49" fmla="*/ 1056145 h 1646463"/>
                <a:gd name="connsiteX50" fmla="*/ 20071 w 4432584"/>
                <a:gd name="connsiteY50" fmla="*/ 1058415 h 1646463"/>
                <a:gd name="connsiteX51" fmla="*/ 22222 w 4432584"/>
                <a:gd name="connsiteY51" fmla="*/ 1060566 h 1646463"/>
                <a:gd name="connsiteX52" fmla="*/ 27718 w 4432584"/>
                <a:gd name="connsiteY52" fmla="*/ 1081474 h 1646463"/>
                <a:gd name="connsiteX53" fmla="*/ 48745 w 4432584"/>
                <a:gd name="connsiteY53" fmla="*/ 1082788 h 1646463"/>
                <a:gd name="connsiteX54" fmla="*/ 51373 w 4432584"/>
                <a:gd name="connsiteY54" fmla="*/ 1084699 h 1646463"/>
                <a:gd name="connsiteX55" fmla="*/ 56750 w 4432584"/>
                <a:gd name="connsiteY55" fmla="*/ 1100709 h 1646463"/>
                <a:gd name="connsiteX56" fmla="*/ 78494 w 4432584"/>
                <a:gd name="connsiteY56" fmla="*/ 1088762 h 1646463"/>
                <a:gd name="connsiteX57" fmla="*/ 81601 w 4432584"/>
                <a:gd name="connsiteY57" fmla="*/ 1088762 h 1646463"/>
                <a:gd name="connsiteX58" fmla="*/ 100716 w 4432584"/>
                <a:gd name="connsiteY58" fmla="*/ 1102382 h 1646463"/>
                <a:gd name="connsiteX59" fmla="*/ 101911 w 4432584"/>
                <a:gd name="connsiteY59" fmla="*/ 1105249 h 1646463"/>
                <a:gd name="connsiteX60" fmla="*/ 98327 w 4432584"/>
                <a:gd name="connsiteY60" fmla="*/ 1134400 h 1646463"/>
                <a:gd name="connsiteX61" fmla="*/ 111230 w 4432584"/>
                <a:gd name="connsiteY61" fmla="*/ 1156384 h 1646463"/>
                <a:gd name="connsiteX62" fmla="*/ 145997 w 4432584"/>
                <a:gd name="connsiteY62" fmla="*/ 1176575 h 1646463"/>
                <a:gd name="connsiteX63" fmla="*/ 147430 w 4432584"/>
                <a:gd name="connsiteY63" fmla="*/ 1178606 h 1646463"/>
                <a:gd name="connsiteX64" fmla="*/ 150417 w 4432584"/>
                <a:gd name="connsiteY64" fmla="*/ 1196049 h 1646463"/>
                <a:gd name="connsiteX65" fmla="*/ 149222 w 4432584"/>
                <a:gd name="connsiteY65" fmla="*/ 1199035 h 1646463"/>
                <a:gd name="connsiteX66" fmla="*/ 134288 w 4432584"/>
                <a:gd name="connsiteY66" fmla="*/ 1209430 h 1646463"/>
                <a:gd name="connsiteX67" fmla="*/ 131779 w 4432584"/>
                <a:gd name="connsiteY67" fmla="*/ 1209430 h 1646463"/>
                <a:gd name="connsiteX68" fmla="*/ 111469 w 4432584"/>
                <a:gd name="connsiteY68" fmla="*/ 1203934 h 1646463"/>
                <a:gd name="connsiteX69" fmla="*/ 123416 w 4432584"/>
                <a:gd name="connsiteY69" fmla="*/ 1245869 h 1646463"/>
                <a:gd name="connsiteX70" fmla="*/ 130107 w 4432584"/>
                <a:gd name="connsiteY70" fmla="*/ 1247422 h 1646463"/>
                <a:gd name="connsiteX71" fmla="*/ 134169 w 4432584"/>
                <a:gd name="connsiteY71" fmla="*/ 1237387 h 1646463"/>
                <a:gd name="connsiteX72" fmla="*/ 136678 w 4432584"/>
                <a:gd name="connsiteY72" fmla="*/ 1235475 h 1646463"/>
                <a:gd name="connsiteX73" fmla="*/ 176462 w 4432584"/>
                <a:gd name="connsiteY73" fmla="*/ 1231891 h 1646463"/>
                <a:gd name="connsiteX74" fmla="*/ 179210 w 4432584"/>
                <a:gd name="connsiteY74" fmla="*/ 1233205 h 1646463"/>
                <a:gd name="connsiteX75" fmla="*/ 193666 w 4432584"/>
                <a:gd name="connsiteY75" fmla="*/ 1254591 h 1646463"/>
                <a:gd name="connsiteX76" fmla="*/ 193666 w 4432584"/>
                <a:gd name="connsiteY76" fmla="*/ 1258175 h 1646463"/>
                <a:gd name="connsiteX77" fmla="*/ 186617 w 4432584"/>
                <a:gd name="connsiteY77" fmla="*/ 1267135 h 1646463"/>
                <a:gd name="connsiteX78" fmla="*/ 189724 w 4432584"/>
                <a:gd name="connsiteY78" fmla="*/ 1279083 h 1646463"/>
                <a:gd name="connsiteX79" fmla="*/ 218995 w 4432584"/>
                <a:gd name="connsiteY79" fmla="*/ 1283145 h 1646463"/>
                <a:gd name="connsiteX80" fmla="*/ 221384 w 4432584"/>
                <a:gd name="connsiteY80" fmla="*/ 1284937 h 1646463"/>
                <a:gd name="connsiteX81" fmla="*/ 226402 w 4432584"/>
                <a:gd name="connsiteY81" fmla="*/ 1297959 h 1646463"/>
                <a:gd name="connsiteX82" fmla="*/ 226402 w 4432584"/>
                <a:gd name="connsiteY82" fmla="*/ 1299752 h 1646463"/>
                <a:gd name="connsiteX83" fmla="*/ 223774 w 4432584"/>
                <a:gd name="connsiteY83" fmla="*/ 1311102 h 1646463"/>
                <a:gd name="connsiteX84" fmla="*/ 227597 w 4432584"/>
                <a:gd name="connsiteY84" fmla="*/ 1316358 h 1646463"/>
                <a:gd name="connsiteX85" fmla="*/ 253403 w 4432584"/>
                <a:gd name="connsiteY85" fmla="*/ 1318867 h 1646463"/>
                <a:gd name="connsiteX86" fmla="*/ 270846 w 4432584"/>
                <a:gd name="connsiteY86" fmla="*/ 1310504 h 1646463"/>
                <a:gd name="connsiteX87" fmla="*/ 272878 w 4432584"/>
                <a:gd name="connsiteY87" fmla="*/ 1310504 h 1646463"/>
                <a:gd name="connsiteX88" fmla="*/ 274550 w 4432584"/>
                <a:gd name="connsiteY88" fmla="*/ 1311699 h 1646463"/>
                <a:gd name="connsiteX89" fmla="*/ 289006 w 4432584"/>
                <a:gd name="connsiteY89" fmla="*/ 1331532 h 1646463"/>
                <a:gd name="connsiteX90" fmla="*/ 295816 w 4432584"/>
                <a:gd name="connsiteY90" fmla="*/ 1324244 h 1646463"/>
                <a:gd name="connsiteX91" fmla="*/ 299759 w 4432584"/>
                <a:gd name="connsiteY91" fmla="*/ 1324244 h 1646463"/>
                <a:gd name="connsiteX92" fmla="*/ 322578 w 4432584"/>
                <a:gd name="connsiteY92" fmla="*/ 1340731 h 1646463"/>
                <a:gd name="connsiteX93" fmla="*/ 349938 w 4432584"/>
                <a:gd name="connsiteY93" fmla="*/ 1338819 h 1646463"/>
                <a:gd name="connsiteX94" fmla="*/ 352088 w 4432584"/>
                <a:gd name="connsiteY94" fmla="*/ 1339536 h 1646463"/>
                <a:gd name="connsiteX95" fmla="*/ 353044 w 4432584"/>
                <a:gd name="connsiteY95" fmla="*/ 1341806 h 1646463"/>
                <a:gd name="connsiteX96" fmla="*/ 353044 w 4432584"/>
                <a:gd name="connsiteY96" fmla="*/ 1360205 h 1646463"/>
                <a:gd name="connsiteX97" fmla="*/ 351730 w 4432584"/>
                <a:gd name="connsiteY97" fmla="*/ 1362714 h 1646463"/>
                <a:gd name="connsiteX98" fmla="*/ 342769 w 4432584"/>
                <a:gd name="connsiteY98" fmla="*/ 1368807 h 1646463"/>
                <a:gd name="connsiteX99" fmla="*/ 341216 w 4432584"/>
                <a:gd name="connsiteY99" fmla="*/ 1380755 h 1646463"/>
                <a:gd name="connsiteX100" fmla="*/ 349699 w 4432584"/>
                <a:gd name="connsiteY100" fmla="*/ 1395330 h 1646463"/>
                <a:gd name="connsiteX101" fmla="*/ 349699 w 4432584"/>
                <a:gd name="connsiteY101" fmla="*/ 1398078 h 1646463"/>
                <a:gd name="connsiteX102" fmla="*/ 344920 w 4432584"/>
                <a:gd name="connsiteY102" fmla="*/ 1408353 h 1646463"/>
                <a:gd name="connsiteX103" fmla="*/ 342172 w 4432584"/>
                <a:gd name="connsiteY103" fmla="*/ 1410026 h 1646463"/>
                <a:gd name="connsiteX104" fmla="*/ 314932 w 4432584"/>
                <a:gd name="connsiteY104" fmla="*/ 1410026 h 1646463"/>
                <a:gd name="connsiteX105" fmla="*/ 302984 w 4432584"/>
                <a:gd name="connsiteY105" fmla="*/ 1428066 h 1646463"/>
                <a:gd name="connsiteX106" fmla="*/ 328552 w 4432584"/>
                <a:gd name="connsiteY106" fmla="*/ 1427230 h 1646463"/>
                <a:gd name="connsiteX107" fmla="*/ 331300 w 4432584"/>
                <a:gd name="connsiteY107" fmla="*/ 1428783 h 1646463"/>
                <a:gd name="connsiteX108" fmla="*/ 331300 w 4432584"/>
                <a:gd name="connsiteY108" fmla="*/ 1432009 h 1646463"/>
                <a:gd name="connsiteX109" fmla="*/ 314573 w 4432584"/>
                <a:gd name="connsiteY109" fmla="*/ 1452797 h 1646463"/>
                <a:gd name="connsiteX110" fmla="*/ 312303 w 4432584"/>
                <a:gd name="connsiteY110" fmla="*/ 1453872 h 1646463"/>
                <a:gd name="connsiteX111" fmla="*/ 312304 w 4432584"/>
                <a:gd name="connsiteY111" fmla="*/ 1453872 h 1646463"/>
                <a:gd name="connsiteX112" fmla="*/ 295100 w 4432584"/>
                <a:gd name="connsiteY112" fmla="*/ 1453872 h 1646463"/>
                <a:gd name="connsiteX113" fmla="*/ 309197 w 4432584"/>
                <a:gd name="connsiteY113" fmla="*/ 1470360 h 1646463"/>
                <a:gd name="connsiteX114" fmla="*/ 309197 w 4432584"/>
                <a:gd name="connsiteY114" fmla="*/ 1474422 h 1646463"/>
                <a:gd name="connsiteX115" fmla="*/ 286497 w 4432584"/>
                <a:gd name="connsiteY115" fmla="*/ 1498316 h 1646463"/>
                <a:gd name="connsiteX116" fmla="*/ 284944 w 4432584"/>
                <a:gd name="connsiteY116" fmla="*/ 1499153 h 1646463"/>
                <a:gd name="connsiteX117" fmla="*/ 265112 w 4432584"/>
                <a:gd name="connsiteY117" fmla="*/ 1503215 h 1646463"/>
                <a:gd name="connsiteX118" fmla="*/ 298325 w 4432584"/>
                <a:gd name="connsiteY118" fmla="*/ 1527110 h 1646463"/>
                <a:gd name="connsiteX119" fmla="*/ 312901 w 4432584"/>
                <a:gd name="connsiteY119" fmla="*/ 1531172 h 1646463"/>
                <a:gd name="connsiteX120" fmla="*/ 313857 w 4432584"/>
                <a:gd name="connsiteY120" fmla="*/ 1531172 h 1646463"/>
                <a:gd name="connsiteX121" fmla="*/ 349699 w 4432584"/>
                <a:gd name="connsiteY121" fmla="*/ 1558412 h 1646463"/>
                <a:gd name="connsiteX122" fmla="*/ 353880 w 4432584"/>
                <a:gd name="connsiteY122" fmla="*/ 1550526 h 1646463"/>
                <a:gd name="connsiteX123" fmla="*/ 355672 w 4432584"/>
                <a:gd name="connsiteY123" fmla="*/ 1549093 h 1646463"/>
                <a:gd name="connsiteX124" fmla="*/ 358062 w 4432584"/>
                <a:gd name="connsiteY124" fmla="*/ 1549093 h 1646463"/>
                <a:gd name="connsiteX125" fmla="*/ 396652 w 4432584"/>
                <a:gd name="connsiteY125" fmla="*/ 1571195 h 1646463"/>
                <a:gd name="connsiteX126" fmla="*/ 422100 w 4432584"/>
                <a:gd name="connsiteY126" fmla="*/ 1572510 h 1646463"/>
                <a:gd name="connsiteX127" fmla="*/ 423294 w 4432584"/>
                <a:gd name="connsiteY127" fmla="*/ 1572510 h 1646463"/>
                <a:gd name="connsiteX128" fmla="*/ 448145 w 4432584"/>
                <a:gd name="connsiteY128" fmla="*/ 1584457 h 1646463"/>
                <a:gd name="connsiteX129" fmla="*/ 449579 w 4432584"/>
                <a:gd name="connsiteY129" fmla="*/ 1585891 h 1646463"/>
                <a:gd name="connsiteX130" fmla="*/ 456030 w 4432584"/>
                <a:gd name="connsiteY130" fmla="*/ 1599750 h 1646463"/>
                <a:gd name="connsiteX131" fmla="*/ 481717 w 4432584"/>
                <a:gd name="connsiteY131" fmla="*/ 1587802 h 1646463"/>
                <a:gd name="connsiteX132" fmla="*/ 484107 w 4432584"/>
                <a:gd name="connsiteY132" fmla="*/ 1587802 h 1646463"/>
                <a:gd name="connsiteX133" fmla="*/ 503461 w 4432584"/>
                <a:gd name="connsiteY133" fmla="*/ 1596046 h 1646463"/>
                <a:gd name="connsiteX134" fmla="*/ 505134 w 4432584"/>
                <a:gd name="connsiteY134" fmla="*/ 1599391 h 1646463"/>
                <a:gd name="connsiteX135" fmla="*/ 503222 w 4432584"/>
                <a:gd name="connsiteY135" fmla="*/ 1608710 h 1646463"/>
                <a:gd name="connsiteX136" fmla="*/ 519231 w 4432584"/>
                <a:gd name="connsiteY136" fmla="*/ 1617790 h 1646463"/>
                <a:gd name="connsiteX137" fmla="*/ 524130 w 4432584"/>
                <a:gd name="connsiteY137" fmla="*/ 1614086 h 1646463"/>
                <a:gd name="connsiteX138" fmla="*/ 527714 w 4432584"/>
                <a:gd name="connsiteY138" fmla="*/ 1614086 h 1646463"/>
                <a:gd name="connsiteX139" fmla="*/ 546949 w 4432584"/>
                <a:gd name="connsiteY139" fmla="*/ 1629020 h 1646463"/>
                <a:gd name="connsiteX140" fmla="*/ 547905 w 4432584"/>
                <a:gd name="connsiteY140" fmla="*/ 1630574 h 1646463"/>
                <a:gd name="connsiteX141" fmla="*/ 552923 w 4432584"/>
                <a:gd name="connsiteY141" fmla="*/ 1646463 h 1646463"/>
                <a:gd name="connsiteX142" fmla="*/ 563676 w 4432584"/>
                <a:gd name="connsiteY142" fmla="*/ 1646463 h 1646463"/>
                <a:gd name="connsiteX143" fmla="*/ 576221 w 4432584"/>
                <a:gd name="connsiteY143" fmla="*/ 1629976 h 1646463"/>
                <a:gd name="connsiteX144" fmla="*/ 548264 w 4432584"/>
                <a:gd name="connsiteY144" fmla="*/ 1586130 h 1646463"/>
                <a:gd name="connsiteX145" fmla="*/ 548264 w 4432584"/>
                <a:gd name="connsiteY145" fmla="*/ 1584576 h 1646463"/>
                <a:gd name="connsiteX146" fmla="*/ 547188 w 4432584"/>
                <a:gd name="connsiteY146" fmla="*/ 1545508 h 1646463"/>
                <a:gd name="connsiteX147" fmla="*/ 523294 w 4432584"/>
                <a:gd name="connsiteY147" fmla="*/ 1533561 h 1646463"/>
                <a:gd name="connsiteX148" fmla="*/ 521621 w 4432584"/>
                <a:gd name="connsiteY148" fmla="*/ 1531291 h 1646463"/>
                <a:gd name="connsiteX149" fmla="*/ 522696 w 4432584"/>
                <a:gd name="connsiteY149" fmla="*/ 1528663 h 1646463"/>
                <a:gd name="connsiteX150" fmla="*/ 541334 w 4432584"/>
                <a:gd name="connsiteY150" fmla="*/ 1512175 h 1646463"/>
                <a:gd name="connsiteX151" fmla="*/ 556985 w 4432584"/>
                <a:gd name="connsiteY151" fmla="*/ 1478842 h 1646463"/>
                <a:gd name="connsiteX152" fmla="*/ 560211 w 4432584"/>
                <a:gd name="connsiteY152" fmla="*/ 1477170 h 1646463"/>
                <a:gd name="connsiteX153" fmla="*/ 579566 w 4432584"/>
                <a:gd name="connsiteY153" fmla="*/ 1480276 h 1646463"/>
                <a:gd name="connsiteX154" fmla="*/ 584583 w 4432584"/>
                <a:gd name="connsiteY154" fmla="*/ 1473108 h 1646463"/>
                <a:gd name="connsiteX155" fmla="*/ 573592 w 4432584"/>
                <a:gd name="connsiteY155" fmla="*/ 1463072 h 1646463"/>
                <a:gd name="connsiteX156" fmla="*/ 572995 w 4432584"/>
                <a:gd name="connsiteY156" fmla="*/ 1459249 h 1646463"/>
                <a:gd name="connsiteX157" fmla="*/ 584942 w 4432584"/>
                <a:gd name="connsiteY157" fmla="*/ 1440730 h 1646463"/>
                <a:gd name="connsiteX158" fmla="*/ 567379 w 4432584"/>
                <a:gd name="connsiteY158" fmla="*/ 1417911 h 1646463"/>
                <a:gd name="connsiteX159" fmla="*/ 539423 w 4432584"/>
                <a:gd name="connsiteY159" fmla="*/ 1413012 h 1646463"/>
                <a:gd name="connsiteX160" fmla="*/ 537033 w 4432584"/>
                <a:gd name="connsiteY160" fmla="*/ 1410026 h 1646463"/>
                <a:gd name="connsiteX161" fmla="*/ 537033 w 4432584"/>
                <a:gd name="connsiteY161" fmla="*/ 1398078 h 1646463"/>
                <a:gd name="connsiteX162" fmla="*/ 525683 w 4432584"/>
                <a:gd name="connsiteY162" fmla="*/ 1391507 h 1646463"/>
                <a:gd name="connsiteX163" fmla="*/ 524488 w 4432584"/>
                <a:gd name="connsiteY163" fmla="*/ 1387684 h 1646463"/>
                <a:gd name="connsiteX164" fmla="*/ 535719 w 4432584"/>
                <a:gd name="connsiteY164" fmla="*/ 1362834 h 1646463"/>
                <a:gd name="connsiteX165" fmla="*/ 526997 w 4432584"/>
                <a:gd name="connsiteY165" fmla="*/ 1350886 h 1646463"/>
                <a:gd name="connsiteX166" fmla="*/ 526997 w 4432584"/>
                <a:gd name="connsiteY166" fmla="*/ 1347302 h 1646463"/>
                <a:gd name="connsiteX167" fmla="*/ 539901 w 4432584"/>
                <a:gd name="connsiteY167" fmla="*/ 1330456 h 1646463"/>
                <a:gd name="connsiteX168" fmla="*/ 539184 w 4432584"/>
                <a:gd name="connsiteY168" fmla="*/ 1317314 h 1646463"/>
                <a:gd name="connsiteX169" fmla="*/ 540498 w 4432584"/>
                <a:gd name="connsiteY169" fmla="*/ 1314686 h 1646463"/>
                <a:gd name="connsiteX170" fmla="*/ 552445 w 4432584"/>
                <a:gd name="connsiteY170" fmla="*/ 1306084 h 1646463"/>
                <a:gd name="connsiteX171" fmla="*/ 556507 w 4432584"/>
                <a:gd name="connsiteY171" fmla="*/ 1306084 h 1646463"/>
                <a:gd name="connsiteX172" fmla="*/ 575623 w 4432584"/>
                <a:gd name="connsiteY172" fmla="*/ 1328306 h 1646463"/>
                <a:gd name="connsiteX173" fmla="*/ 585061 w 4432584"/>
                <a:gd name="connsiteY173" fmla="*/ 1323885 h 1646463"/>
                <a:gd name="connsiteX174" fmla="*/ 581597 w 4432584"/>
                <a:gd name="connsiteY174" fmla="*/ 1308593 h 1646463"/>
                <a:gd name="connsiteX175" fmla="*/ 582313 w 4432584"/>
                <a:gd name="connsiteY175" fmla="*/ 1306084 h 1646463"/>
                <a:gd name="connsiteX176" fmla="*/ 603341 w 4432584"/>
                <a:gd name="connsiteY176" fmla="*/ 1281114 h 1646463"/>
                <a:gd name="connsiteX177" fmla="*/ 604894 w 4432584"/>
                <a:gd name="connsiteY177" fmla="*/ 1280158 h 1646463"/>
                <a:gd name="connsiteX178" fmla="*/ 626877 w 4432584"/>
                <a:gd name="connsiteY178" fmla="*/ 1274423 h 1646463"/>
                <a:gd name="connsiteX179" fmla="*/ 633329 w 4432584"/>
                <a:gd name="connsiteY179" fmla="*/ 1263312 h 1646463"/>
                <a:gd name="connsiteX180" fmla="*/ 635957 w 4432584"/>
                <a:gd name="connsiteY180" fmla="*/ 1261879 h 1646463"/>
                <a:gd name="connsiteX181" fmla="*/ 651250 w 4432584"/>
                <a:gd name="connsiteY181" fmla="*/ 1261879 h 1646463"/>
                <a:gd name="connsiteX182" fmla="*/ 653759 w 4432584"/>
                <a:gd name="connsiteY182" fmla="*/ 1263312 h 1646463"/>
                <a:gd name="connsiteX183" fmla="*/ 656626 w 4432584"/>
                <a:gd name="connsiteY183" fmla="*/ 1267972 h 1646463"/>
                <a:gd name="connsiteX184" fmla="*/ 666064 w 4432584"/>
                <a:gd name="connsiteY184" fmla="*/ 1267972 h 1646463"/>
                <a:gd name="connsiteX185" fmla="*/ 670724 w 4432584"/>
                <a:gd name="connsiteY185" fmla="*/ 1261042 h 1646463"/>
                <a:gd name="connsiteX186" fmla="*/ 673233 w 4432584"/>
                <a:gd name="connsiteY186" fmla="*/ 1259728 h 1646463"/>
                <a:gd name="connsiteX187" fmla="*/ 689959 w 4432584"/>
                <a:gd name="connsiteY187" fmla="*/ 1259728 h 1646463"/>
                <a:gd name="connsiteX188" fmla="*/ 692946 w 4432584"/>
                <a:gd name="connsiteY188" fmla="*/ 1262715 h 1646463"/>
                <a:gd name="connsiteX189" fmla="*/ 692946 w 4432584"/>
                <a:gd name="connsiteY189" fmla="*/ 1267374 h 1646463"/>
                <a:gd name="connsiteX190" fmla="*/ 711942 w 4432584"/>
                <a:gd name="connsiteY190" fmla="*/ 1268330 h 1646463"/>
                <a:gd name="connsiteX191" fmla="*/ 714212 w 4432584"/>
                <a:gd name="connsiteY191" fmla="*/ 1269525 h 1646463"/>
                <a:gd name="connsiteX192" fmla="*/ 726160 w 4432584"/>
                <a:gd name="connsiteY192" fmla="*/ 1285295 h 1646463"/>
                <a:gd name="connsiteX193" fmla="*/ 734523 w 4432584"/>
                <a:gd name="connsiteY193" fmla="*/ 1300229 h 1646463"/>
                <a:gd name="connsiteX194" fmla="*/ 743483 w 4432584"/>
                <a:gd name="connsiteY194" fmla="*/ 1300827 h 1646463"/>
                <a:gd name="connsiteX195" fmla="*/ 743483 w 4432584"/>
                <a:gd name="connsiteY195" fmla="*/ 1289477 h 1646463"/>
                <a:gd name="connsiteX196" fmla="*/ 745156 w 4432584"/>
                <a:gd name="connsiteY196" fmla="*/ 1286729 h 1646463"/>
                <a:gd name="connsiteX197" fmla="*/ 748263 w 4432584"/>
                <a:gd name="connsiteY197" fmla="*/ 1286729 h 1646463"/>
                <a:gd name="connsiteX198" fmla="*/ 772157 w 4432584"/>
                <a:gd name="connsiteY198" fmla="*/ 1304411 h 1646463"/>
                <a:gd name="connsiteX199" fmla="*/ 788166 w 4432584"/>
                <a:gd name="connsiteY199" fmla="*/ 1287326 h 1646463"/>
                <a:gd name="connsiteX200" fmla="*/ 789958 w 4432584"/>
                <a:gd name="connsiteY200" fmla="*/ 1286371 h 1646463"/>
                <a:gd name="connsiteX201" fmla="*/ 808596 w 4432584"/>
                <a:gd name="connsiteY201" fmla="*/ 1284340 h 1646463"/>
                <a:gd name="connsiteX202" fmla="*/ 811583 w 4432584"/>
                <a:gd name="connsiteY202" fmla="*/ 1286132 h 1646463"/>
                <a:gd name="connsiteX203" fmla="*/ 816003 w 4432584"/>
                <a:gd name="connsiteY203" fmla="*/ 1295451 h 1646463"/>
                <a:gd name="connsiteX204" fmla="*/ 826278 w 4432584"/>
                <a:gd name="connsiteY204" fmla="*/ 1292703 h 1646463"/>
                <a:gd name="connsiteX205" fmla="*/ 829743 w 4432584"/>
                <a:gd name="connsiteY205" fmla="*/ 1283503 h 1646463"/>
                <a:gd name="connsiteX206" fmla="*/ 832850 w 4432584"/>
                <a:gd name="connsiteY206" fmla="*/ 1281592 h 1646463"/>
                <a:gd name="connsiteX207" fmla="*/ 851009 w 4432584"/>
                <a:gd name="connsiteY207" fmla="*/ 1283145 h 1646463"/>
                <a:gd name="connsiteX208" fmla="*/ 853518 w 4432584"/>
                <a:gd name="connsiteY208" fmla="*/ 1285057 h 1646463"/>
                <a:gd name="connsiteX209" fmla="*/ 857819 w 4432584"/>
                <a:gd name="connsiteY209" fmla="*/ 1297004 h 1646463"/>
                <a:gd name="connsiteX210" fmla="*/ 882909 w 4432584"/>
                <a:gd name="connsiteY210" fmla="*/ 1306562 h 1646463"/>
                <a:gd name="connsiteX211" fmla="*/ 891033 w 4432584"/>
                <a:gd name="connsiteY211" fmla="*/ 1297362 h 1646463"/>
                <a:gd name="connsiteX212" fmla="*/ 893184 w 4432584"/>
                <a:gd name="connsiteY212" fmla="*/ 1296406 h 1646463"/>
                <a:gd name="connsiteX213" fmla="*/ 925680 w 4432584"/>
                <a:gd name="connsiteY213" fmla="*/ 1295331 h 1646463"/>
                <a:gd name="connsiteX214" fmla="*/ 930100 w 4432584"/>
                <a:gd name="connsiteY214" fmla="*/ 1275737 h 1646463"/>
                <a:gd name="connsiteX215" fmla="*/ 887688 w 4432584"/>
                <a:gd name="connsiteY215" fmla="*/ 1262595 h 1646463"/>
                <a:gd name="connsiteX216" fmla="*/ 885657 w 4432584"/>
                <a:gd name="connsiteY216" fmla="*/ 1260445 h 1646463"/>
                <a:gd name="connsiteX217" fmla="*/ 882789 w 4432584"/>
                <a:gd name="connsiteY217" fmla="*/ 1248497 h 1646463"/>
                <a:gd name="connsiteX218" fmla="*/ 882789 w 4432584"/>
                <a:gd name="connsiteY218" fmla="*/ 1246108 h 1646463"/>
                <a:gd name="connsiteX219" fmla="*/ 884701 w 4432584"/>
                <a:gd name="connsiteY219" fmla="*/ 1244913 h 1646463"/>
                <a:gd name="connsiteX220" fmla="*/ 916122 w 4432584"/>
                <a:gd name="connsiteY220" fmla="*/ 1239418 h 1646463"/>
                <a:gd name="connsiteX221" fmla="*/ 906923 w 4432584"/>
                <a:gd name="connsiteY221" fmla="*/ 1224961 h 1646463"/>
                <a:gd name="connsiteX222" fmla="*/ 906923 w 4432584"/>
                <a:gd name="connsiteY222" fmla="*/ 1221616 h 1646463"/>
                <a:gd name="connsiteX223" fmla="*/ 915166 w 4432584"/>
                <a:gd name="connsiteY223" fmla="*/ 1210863 h 1646463"/>
                <a:gd name="connsiteX224" fmla="*/ 918153 w 4432584"/>
                <a:gd name="connsiteY224" fmla="*/ 1209788 h 1646463"/>
                <a:gd name="connsiteX225" fmla="*/ 946349 w 4432584"/>
                <a:gd name="connsiteY225" fmla="*/ 1215642 h 1646463"/>
                <a:gd name="connsiteX226" fmla="*/ 949575 w 4432584"/>
                <a:gd name="connsiteY226" fmla="*/ 1203695 h 1646463"/>
                <a:gd name="connsiteX227" fmla="*/ 925680 w 4432584"/>
                <a:gd name="connsiteY227" fmla="*/ 1197721 h 1646463"/>
                <a:gd name="connsiteX228" fmla="*/ 923530 w 4432584"/>
                <a:gd name="connsiteY228" fmla="*/ 1195451 h 1646463"/>
                <a:gd name="connsiteX229" fmla="*/ 920304 w 4432584"/>
                <a:gd name="connsiteY229" fmla="*/ 1182190 h 1646463"/>
                <a:gd name="connsiteX230" fmla="*/ 916959 w 4432584"/>
                <a:gd name="connsiteY230" fmla="*/ 1172393 h 1646463"/>
                <a:gd name="connsiteX231" fmla="*/ 916959 w 4432584"/>
                <a:gd name="connsiteY231" fmla="*/ 1172393 h 1646463"/>
                <a:gd name="connsiteX232" fmla="*/ 916959 w 4432584"/>
                <a:gd name="connsiteY232" fmla="*/ 1170004 h 1646463"/>
                <a:gd name="connsiteX233" fmla="*/ 918870 w 4432584"/>
                <a:gd name="connsiteY233" fmla="*/ 1168689 h 1646463"/>
                <a:gd name="connsiteX234" fmla="*/ 966659 w 4432584"/>
                <a:gd name="connsiteY234" fmla="*/ 1159490 h 1646463"/>
                <a:gd name="connsiteX235" fmla="*/ 1025560 w 4432584"/>
                <a:gd name="connsiteY235" fmla="*/ 1154711 h 1646463"/>
                <a:gd name="connsiteX236" fmla="*/ 1030339 w 4432584"/>
                <a:gd name="connsiteY236" fmla="*/ 1143839 h 1646463"/>
                <a:gd name="connsiteX237" fmla="*/ 1032609 w 4432584"/>
                <a:gd name="connsiteY237" fmla="*/ 1142166 h 1646463"/>
                <a:gd name="connsiteX238" fmla="*/ 1108236 w 4432584"/>
                <a:gd name="connsiteY238" fmla="*/ 1131294 h 1646463"/>
                <a:gd name="connsiteX239" fmla="*/ 1109072 w 4432584"/>
                <a:gd name="connsiteY239" fmla="*/ 1117316 h 1646463"/>
                <a:gd name="connsiteX240" fmla="*/ 1110865 w 4432584"/>
                <a:gd name="connsiteY240" fmla="*/ 1114807 h 1646463"/>
                <a:gd name="connsiteX241" fmla="*/ 1134759 w 4432584"/>
                <a:gd name="connsiteY241" fmla="*/ 1105129 h 1646463"/>
                <a:gd name="connsiteX242" fmla="*/ 1136909 w 4432584"/>
                <a:gd name="connsiteY242" fmla="*/ 1105129 h 1646463"/>
                <a:gd name="connsiteX243" fmla="*/ 1162476 w 4432584"/>
                <a:gd name="connsiteY243" fmla="*/ 1114329 h 1646463"/>
                <a:gd name="connsiteX244" fmla="*/ 1188402 w 4432584"/>
                <a:gd name="connsiteY244" fmla="*/ 1114329 h 1646463"/>
                <a:gd name="connsiteX245" fmla="*/ 1191150 w 4432584"/>
                <a:gd name="connsiteY245" fmla="*/ 1116121 h 1646463"/>
                <a:gd name="connsiteX246" fmla="*/ 1199991 w 4432584"/>
                <a:gd name="connsiteY246" fmla="*/ 1137865 h 1646463"/>
                <a:gd name="connsiteX247" fmla="*/ 1199991 w 4432584"/>
                <a:gd name="connsiteY247" fmla="*/ 1140613 h 1646463"/>
                <a:gd name="connsiteX248" fmla="*/ 1188880 w 4432584"/>
                <a:gd name="connsiteY248" fmla="*/ 1157937 h 1646463"/>
                <a:gd name="connsiteX249" fmla="*/ 1198199 w 4432584"/>
                <a:gd name="connsiteY249" fmla="*/ 1168809 h 1646463"/>
                <a:gd name="connsiteX250" fmla="*/ 1224603 w 4432584"/>
                <a:gd name="connsiteY250" fmla="*/ 1154472 h 1646463"/>
                <a:gd name="connsiteX251" fmla="*/ 1226992 w 4432584"/>
                <a:gd name="connsiteY251" fmla="*/ 1154472 h 1646463"/>
                <a:gd name="connsiteX252" fmla="*/ 1228665 w 4432584"/>
                <a:gd name="connsiteY252" fmla="*/ 1156025 h 1646463"/>
                <a:gd name="connsiteX253" fmla="*/ 1233205 w 4432584"/>
                <a:gd name="connsiteY253" fmla="*/ 1164866 h 1646463"/>
                <a:gd name="connsiteX254" fmla="*/ 1255308 w 4432584"/>
                <a:gd name="connsiteY254" fmla="*/ 1155428 h 1646463"/>
                <a:gd name="connsiteX255" fmla="*/ 1257697 w 4432584"/>
                <a:gd name="connsiteY255" fmla="*/ 1155428 h 1646463"/>
                <a:gd name="connsiteX256" fmla="*/ 1259250 w 4432584"/>
                <a:gd name="connsiteY256" fmla="*/ 1157220 h 1646463"/>
                <a:gd name="connsiteX257" fmla="*/ 1263790 w 4432584"/>
                <a:gd name="connsiteY257" fmla="*/ 1170840 h 1646463"/>
                <a:gd name="connsiteX258" fmla="*/ 1262954 w 4432584"/>
                <a:gd name="connsiteY258" fmla="*/ 1173946 h 1646463"/>
                <a:gd name="connsiteX259" fmla="*/ 1251007 w 4432584"/>
                <a:gd name="connsiteY259" fmla="*/ 1185177 h 1646463"/>
                <a:gd name="connsiteX260" fmla="*/ 1260325 w 4432584"/>
                <a:gd name="connsiteY260" fmla="*/ 1196288 h 1646463"/>
                <a:gd name="connsiteX261" fmla="*/ 1329859 w 4432584"/>
                <a:gd name="connsiteY261" fmla="*/ 1145272 h 1646463"/>
                <a:gd name="connsiteX262" fmla="*/ 1331770 w 4432584"/>
                <a:gd name="connsiteY262" fmla="*/ 1145272 h 1646463"/>
                <a:gd name="connsiteX263" fmla="*/ 1355068 w 4432584"/>
                <a:gd name="connsiteY263" fmla="*/ 1146587 h 1646463"/>
                <a:gd name="connsiteX264" fmla="*/ 1357577 w 4432584"/>
                <a:gd name="connsiteY264" fmla="*/ 1148140 h 1646463"/>
                <a:gd name="connsiteX265" fmla="*/ 1357577 w 4432584"/>
                <a:gd name="connsiteY265" fmla="*/ 1150888 h 1646463"/>
                <a:gd name="connsiteX266" fmla="*/ 1345629 w 4432584"/>
                <a:gd name="connsiteY266" fmla="*/ 1174782 h 1646463"/>
                <a:gd name="connsiteX267" fmla="*/ 1378126 w 4432584"/>
                <a:gd name="connsiteY267" fmla="*/ 1198677 h 1646463"/>
                <a:gd name="connsiteX268" fmla="*/ 1378962 w 4432584"/>
                <a:gd name="connsiteY268" fmla="*/ 1199633 h 1646463"/>
                <a:gd name="connsiteX269" fmla="*/ 1435832 w 4432584"/>
                <a:gd name="connsiteY269" fmla="*/ 1300229 h 1646463"/>
                <a:gd name="connsiteX270" fmla="*/ 1443359 w 4432584"/>
                <a:gd name="connsiteY270" fmla="*/ 1295451 h 1646463"/>
                <a:gd name="connsiteX271" fmla="*/ 1446106 w 4432584"/>
                <a:gd name="connsiteY271" fmla="*/ 1282786 h 1646463"/>
                <a:gd name="connsiteX272" fmla="*/ 1449093 w 4432584"/>
                <a:gd name="connsiteY272" fmla="*/ 1280397 h 1646463"/>
                <a:gd name="connsiteX273" fmla="*/ 1470001 w 4432584"/>
                <a:gd name="connsiteY273" fmla="*/ 1281472 h 1646463"/>
                <a:gd name="connsiteX274" fmla="*/ 1472749 w 4432584"/>
                <a:gd name="connsiteY274" fmla="*/ 1283503 h 1646463"/>
                <a:gd name="connsiteX275" fmla="*/ 1479917 w 4432584"/>
                <a:gd name="connsiteY275" fmla="*/ 1304172 h 1646463"/>
                <a:gd name="connsiteX276" fmla="*/ 1504529 w 4432584"/>
                <a:gd name="connsiteY276" fmla="*/ 1305486 h 1646463"/>
                <a:gd name="connsiteX277" fmla="*/ 1518030 w 4432584"/>
                <a:gd name="connsiteY277" fmla="*/ 1290791 h 1646463"/>
                <a:gd name="connsiteX278" fmla="*/ 1521136 w 4432584"/>
                <a:gd name="connsiteY278" fmla="*/ 1290074 h 1646463"/>
                <a:gd name="connsiteX279" fmla="*/ 1544075 w 4432584"/>
                <a:gd name="connsiteY279" fmla="*/ 1298198 h 1646463"/>
                <a:gd name="connsiteX280" fmla="*/ 1545986 w 4432584"/>
                <a:gd name="connsiteY280" fmla="*/ 1300110 h 1646463"/>
                <a:gd name="connsiteX281" fmla="*/ 1553394 w 4432584"/>
                <a:gd name="connsiteY281" fmla="*/ 1324005 h 1646463"/>
                <a:gd name="connsiteX282" fmla="*/ 1571673 w 4432584"/>
                <a:gd name="connsiteY282" fmla="*/ 1328425 h 1646463"/>
                <a:gd name="connsiteX283" fmla="*/ 1573704 w 4432584"/>
                <a:gd name="connsiteY283" fmla="*/ 1330098 h 1646463"/>
                <a:gd name="connsiteX284" fmla="*/ 1580514 w 4432584"/>
                <a:gd name="connsiteY284" fmla="*/ 1345152 h 1646463"/>
                <a:gd name="connsiteX285" fmla="*/ 1596643 w 4432584"/>
                <a:gd name="connsiteY285" fmla="*/ 1347780 h 1646463"/>
                <a:gd name="connsiteX286" fmla="*/ 1608591 w 4432584"/>
                <a:gd name="connsiteY286" fmla="*/ 1333563 h 1646463"/>
                <a:gd name="connsiteX287" fmla="*/ 1612414 w 4432584"/>
                <a:gd name="connsiteY287" fmla="*/ 1333563 h 1646463"/>
                <a:gd name="connsiteX288" fmla="*/ 1627467 w 4432584"/>
                <a:gd name="connsiteY288" fmla="*/ 1343240 h 1646463"/>
                <a:gd name="connsiteX289" fmla="*/ 1628781 w 4432584"/>
                <a:gd name="connsiteY289" fmla="*/ 1346466 h 1646463"/>
                <a:gd name="connsiteX290" fmla="*/ 1627467 w 4432584"/>
                <a:gd name="connsiteY290" fmla="*/ 1351484 h 1646463"/>
                <a:gd name="connsiteX291" fmla="*/ 1645149 w 4432584"/>
                <a:gd name="connsiteY291" fmla="*/ 1368449 h 1646463"/>
                <a:gd name="connsiteX292" fmla="*/ 1659844 w 4432584"/>
                <a:gd name="connsiteY292" fmla="*/ 1350050 h 1646463"/>
                <a:gd name="connsiteX293" fmla="*/ 1662354 w 4432584"/>
                <a:gd name="connsiteY293" fmla="*/ 1348855 h 1646463"/>
                <a:gd name="connsiteX294" fmla="*/ 1692580 w 4432584"/>
                <a:gd name="connsiteY294" fmla="*/ 1351364 h 1646463"/>
                <a:gd name="connsiteX295" fmla="*/ 1692580 w 4432584"/>
                <a:gd name="connsiteY295" fmla="*/ 1339417 h 1646463"/>
                <a:gd name="connsiteX296" fmla="*/ 1694014 w 4432584"/>
                <a:gd name="connsiteY296" fmla="*/ 1336788 h 1646463"/>
                <a:gd name="connsiteX297" fmla="*/ 1730454 w 4432584"/>
                <a:gd name="connsiteY297" fmla="*/ 1314088 h 1646463"/>
                <a:gd name="connsiteX298" fmla="*/ 1732485 w 4432584"/>
                <a:gd name="connsiteY298" fmla="*/ 1314088 h 1646463"/>
                <a:gd name="connsiteX299" fmla="*/ 1750525 w 4432584"/>
                <a:gd name="connsiteY299" fmla="*/ 1316836 h 1646463"/>
                <a:gd name="connsiteX300" fmla="*/ 1762472 w 4432584"/>
                <a:gd name="connsiteY300" fmla="*/ 1302261 h 1646463"/>
                <a:gd name="connsiteX301" fmla="*/ 1765459 w 4432584"/>
                <a:gd name="connsiteY301" fmla="*/ 1301305 h 1646463"/>
                <a:gd name="connsiteX302" fmla="*/ 1793535 w 4432584"/>
                <a:gd name="connsiteY302" fmla="*/ 1308234 h 1646463"/>
                <a:gd name="connsiteX303" fmla="*/ 1822926 w 4432584"/>
                <a:gd name="connsiteY303" fmla="*/ 1310504 h 1646463"/>
                <a:gd name="connsiteX304" fmla="*/ 1825674 w 4432584"/>
                <a:gd name="connsiteY304" fmla="*/ 1312894 h 1646463"/>
                <a:gd name="connsiteX305" fmla="*/ 1829736 w 4432584"/>
                <a:gd name="connsiteY305" fmla="*/ 1334041 h 1646463"/>
                <a:gd name="connsiteX306" fmla="*/ 1854348 w 4432584"/>
                <a:gd name="connsiteY306" fmla="*/ 1339178 h 1646463"/>
                <a:gd name="connsiteX307" fmla="*/ 1870237 w 4432584"/>
                <a:gd name="connsiteY307" fmla="*/ 1330337 h 1646463"/>
                <a:gd name="connsiteX308" fmla="*/ 1873104 w 4432584"/>
                <a:gd name="connsiteY308" fmla="*/ 1330337 h 1646463"/>
                <a:gd name="connsiteX309" fmla="*/ 1900345 w 4432584"/>
                <a:gd name="connsiteY309" fmla="*/ 1345271 h 1646463"/>
                <a:gd name="connsiteX310" fmla="*/ 1922686 w 4432584"/>
                <a:gd name="connsiteY310" fmla="*/ 1337386 h 1646463"/>
                <a:gd name="connsiteX311" fmla="*/ 1929137 w 4432584"/>
                <a:gd name="connsiteY311" fmla="*/ 1320182 h 1646463"/>
                <a:gd name="connsiteX312" fmla="*/ 1917190 w 4432584"/>
                <a:gd name="connsiteY312" fmla="*/ 1298915 h 1646463"/>
                <a:gd name="connsiteX313" fmla="*/ 1917190 w 4432584"/>
                <a:gd name="connsiteY313" fmla="*/ 1296406 h 1646463"/>
                <a:gd name="connsiteX314" fmla="*/ 1925912 w 4432584"/>
                <a:gd name="connsiteY314" fmla="*/ 1272512 h 1646463"/>
                <a:gd name="connsiteX315" fmla="*/ 1926629 w 4432584"/>
                <a:gd name="connsiteY315" fmla="*/ 1271436 h 1646463"/>
                <a:gd name="connsiteX316" fmla="*/ 1952913 w 4432584"/>
                <a:gd name="connsiteY316" fmla="*/ 1245272 h 1646463"/>
                <a:gd name="connsiteX317" fmla="*/ 1956736 w 4432584"/>
                <a:gd name="connsiteY317" fmla="*/ 1245272 h 1646463"/>
                <a:gd name="connsiteX318" fmla="*/ 1982542 w 4432584"/>
                <a:gd name="connsiteY318" fmla="*/ 1263671 h 1646463"/>
                <a:gd name="connsiteX319" fmla="*/ 2014203 w 4432584"/>
                <a:gd name="connsiteY319" fmla="*/ 1272392 h 1646463"/>
                <a:gd name="connsiteX320" fmla="*/ 2040606 w 4432584"/>
                <a:gd name="connsiteY320" fmla="*/ 1273945 h 1646463"/>
                <a:gd name="connsiteX321" fmla="*/ 2043474 w 4432584"/>
                <a:gd name="connsiteY321" fmla="*/ 1276932 h 1646463"/>
                <a:gd name="connsiteX322" fmla="*/ 2043474 w 4432584"/>
                <a:gd name="connsiteY322" fmla="*/ 1308832 h 1646463"/>
                <a:gd name="connsiteX323" fmla="*/ 2082422 w 4432584"/>
                <a:gd name="connsiteY323" fmla="*/ 1332726 h 1646463"/>
                <a:gd name="connsiteX324" fmla="*/ 2126150 w 4432584"/>
                <a:gd name="connsiteY324" fmla="*/ 1311221 h 1646463"/>
                <a:gd name="connsiteX325" fmla="*/ 2128300 w 4432584"/>
                <a:gd name="connsiteY325" fmla="*/ 1311221 h 1646463"/>
                <a:gd name="connsiteX326" fmla="*/ 2201179 w 4432584"/>
                <a:gd name="connsiteY326" fmla="*/ 1333324 h 1646463"/>
                <a:gd name="connsiteX327" fmla="*/ 2203210 w 4432584"/>
                <a:gd name="connsiteY327" fmla="*/ 1336072 h 1646463"/>
                <a:gd name="connsiteX328" fmla="*/ 2203210 w 4432584"/>
                <a:gd name="connsiteY328" fmla="*/ 1350050 h 1646463"/>
                <a:gd name="connsiteX329" fmla="*/ 2234870 w 4432584"/>
                <a:gd name="connsiteY329" fmla="*/ 1363073 h 1646463"/>
                <a:gd name="connsiteX330" fmla="*/ 2270712 w 4432584"/>
                <a:gd name="connsiteY330" fmla="*/ 1370838 h 1646463"/>
                <a:gd name="connsiteX331" fmla="*/ 2283616 w 4432584"/>
                <a:gd name="connsiteY331" fmla="*/ 1356502 h 1646463"/>
                <a:gd name="connsiteX332" fmla="*/ 2286125 w 4432584"/>
                <a:gd name="connsiteY332" fmla="*/ 1355546 h 1646463"/>
                <a:gd name="connsiteX333" fmla="*/ 2331763 w 4432584"/>
                <a:gd name="connsiteY333" fmla="*/ 1358294 h 1646463"/>
                <a:gd name="connsiteX334" fmla="*/ 2337139 w 4432584"/>
                <a:gd name="connsiteY334" fmla="*/ 1342762 h 1646463"/>
                <a:gd name="connsiteX335" fmla="*/ 2338095 w 4432584"/>
                <a:gd name="connsiteY335" fmla="*/ 1341448 h 1646463"/>
                <a:gd name="connsiteX336" fmla="*/ 2365574 w 4432584"/>
                <a:gd name="connsiteY336" fmla="*/ 1318987 h 1646463"/>
                <a:gd name="connsiteX337" fmla="*/ 2367247 w 4432584"/>
                <a:gd name="connsiteY337" fmla="*/ 1318390 h 1646463"/>
                <a:gd name="connsiteX338" fmla="*/ 2367247 w 4432584"/>
                <a:gd name="connsiteY338" fmla="*/ 1318390 h 1646463"/>
                <a:gd name="connsiteX339" fmla="*/ 2368681 w 4432584"/>
                <a:gd name="connsiteY339" fmla="*/ 1318390 h 1646463"/>
                <a:gd name="connsiteX340" fmla="*/ 2398429 w 4432584"/>
                <a:gd name="connsiteY340" fmla="*/ 1333682 h 1646463"/>
                <a:gd name="connsiteX341" fmla="*/ 2416948 w 4432584"/>
                <a:gd name="connsiteY341" fmla="*/ 1325199 h 1646463"/>
                <a:gd name="connsiteX342" fmla="*/ 2420054 w 4432584"/>
                <a:gd name="connsiteY342" fmla="*/ 1325199 h 1646463"/>
                <a:gd name="connsiteX343" fmla="*/ 2438692 w 4432584"/>
                <a:gd name="connsiteY343" fmla="*/ 1339895 h 1646463"/>
                <a:gd name="connsiteX344" fmla="*/ 2463543 w 4432584"/>
                <a:gd name="connsiteY344" fmla="*/ 1351125 h 1646463"/>
                <a:gd name="connsiteX345" fmla="*/ 2483136 w 4432584"/>
                <a:gd name="connsiteY345" fmla="*/ 1336072 h 1646463"/>
                <a:gd name="connsiteX346" fmla="*/ 2484570 w 4432584"/>
                <a:gd name="connsiteY346" fmla="*/ 1336072 h 1646463"/>
                <a:gd name="connsiteX347" fmla="*/ 2507150 w 4432584"/>
                <a:gd name="connsiteY347" fmla="*/ 1332726 h 1646463"/>
                <a:gd name="connsiteX348" fmla="*/ 2509779 w 4432584"/>
                <a:gd name="connsiteY348" fmla="*/ 1324244 h 1646463"/>
                <a:gd name="connsiteX349" fmla="*/ 2502132 w 4432584"/>
                <a:gd name="connsiteY349" fmla="*/ 1320540 h 1646463"/>
                <a:gd name="connsiteX350" fmla="*/ 2500753 w 4432584"/>
                <a:gd name="connsiteY350" fmla="*/ 1316727 h 1646463"/>
                <a:gd name="connsiteX351" fmla="*/ 2500818 w 4432584"/>
                <a:gd name="connsiteY351" fmla="*/ 1316597 h 1646463"/>
                <a:gd name="connsiteX352" fmla="*/ 2524713 w 4432584"/>
                <a:gd name="connsiteY352" fmla="*/ 1265702 h 1646463"/>
                <a:gd name="connsiteX353" fmla="*/ 2526027 w 4432584"/>
                <a:gd name="connsiteY353" fmla="*/ 1264387 h 1646463"/>
                <a:gd name="connsiteX354" fmla="*/ 2544307 w 4432584"/>
                <a:gd name="connsiteY354" fmla="*/ 1254232 h 1646463"/>
                <a:gd name="connsiteX355" fmla="*/ 2541320 w 4432584"/>
                <a:gd name="connsiteY355" fmla="*/ 1234041 h 1646463"/>
                <a:gd name="connsiteX356" fmla="*/ 2527819 w 4432584"/>
                <a:gd name="connsiteY356" fmla="*/ 1235475 h 1646463"/>
                <a:gd name="connsiteX357" fmla="*/ 2524474 w 4432584"/>
                <a:gd name="connsiteY357" fmla="*/ 1232966 h 1646463"/>
                <a:gd name="connsiteX358" fmla="*/ 2522084 w 4432584"/>
                <a:gd name="connsiteY358" fmla="*/ 1216240 h 1646463"/>
                <a:gd name="connsiteX359" fmla="*/ 2523279 w 4432584"/>
                <a:gd name="connsiteY359" fmla="*/ 1213253 h 1646463"/>
                <a:gd name="connsiteX360" fmla="*/ 2545860 w 4432584"/>
                <a:gd name="connsiteY360" fmla="*/ 1197960 h 1646463"/>
                <a:gd name="connsiteX361" fmla="*/ 2546935 w 4432584"/>
                <a:gd name="connsiteY361" fmla="*/ 1197960 h 1646463"/>
                <a:gd name="connsiteX362" fmla="*/ 2610614 w 4432584"/>
                <a:gd name="connsiteY362" fmla="*/ 1185296 h 1646463"/>
                <a:gd name="connsiteX363" fmla="*/ 2612526 w 4432584"/>
                <a:gd name="connsiteY363" fmla="*/ 1185296 h 1646463"/>
                <a:gd name="connsiteX364" fmla="*/ 2648368 w 4432584"/>
                <a:gd name="connsiteY364" fmla="*/ 1203576 h 1646463"/>
                <a:gd name="connsiteX365" fmla="*/ 2662824 w 4432584"/>
                <a:gd name="connsiteY365" fmla="*/ 1200111 h 1646463"/>
                <a:gd name="connsiteX366" fmla="*/ 2665572 w 4432584"/>
                <a:gd name="connsiteY366" fmla="*/ 1200947 h 1646463"/>
                <a:gd name="connsiteX367" fmla="*/ 2704281 w 4432584"/>
                <a:gd name="connsiteY367" fmla="*/ 1239179 h 1646463"/>
                <a:gd name="connsiteX368" fmla="*/ 2704998 w 4432584"/>
                <a:gd name="connsiteY368" fmla="*/ 1240612 h 1646463"/>
                <a:gd name="connsiteX369" fmla="*/ 2715751 w 4432584"/>
                <a:gd name="connsiteY369" fmla="*/ 1285773 h 1646463"/>
                <a:gd name="connsiteX370" fmla="*/ 2733314 w 4432584"/>
                <a:gd name="connsiteY370" fmla="*/ 1342404 h 1646463"/>
                <a:gd name="connsiteX371" fmla="*/ 2745261 w 4432584"/>
                <a:gd name="connsiteY371" fmla="*/ 1351006 h 1646463"/>
                <a:gd name="connsiteX372" fmla="*/ 2759120 w 4432584"/>
                <a:gd name="connsiteY372" fmla="*/ 1344554 h 1646463"/>
                <a:gd name="connsiteX373" fmla="*/ 2761629 w 4432584"/>
                <a:gd name="connsiteY373" fmla="*/ 1344554 h 1646463"/>
                <a:gd name="connsiteX374" fmla="*/ 2789585 w 4432584"/>
                <a:gd name="connsiteY374" fmla="*/ 1356502 h 1646463"/>
                <a:gd name="connsiteX375" fmla="*/ 2791139 w 4432584"/>
                <a:gd name="connsiteY375" fmla="*/ 1357816 h 1646463"/>
                <a:gd name="connsiteX376" fmla="*/ 2796635 w 4432584"/>
                <a:gd name="connsiteY376" fmla="*/ 1367852 h 1646463"/>
                <a:gd name="connsiteX377" fmla="*/ 2813958 w 4432584"/>
                <a:gd name="connsiteY377" fmla="*/ 1366298 h 1646463"/>
                <a:gd name="connsiteX378" fmla="*/ 2817184 w 4432584"/>
                <a:gd name="connsiteY378" fmla="*/ 1369046 h 1646463"/>
                <a:gd name="connsiteX379" fmla="*/ 2821843 w 4432584"/>
                <a:gd name="connsiteY379" fmla="*/ 1418508 h 1646463"/>
                <a:gd name="connsiteX380" fmla="*/ 2839406 w 4432584"/>
                <a:gd name="connsiteY380" fmla="*/ 1413729 h 1646463"/>
                <a:gd name="connsiteX381" fmla="*/ 2840481 w 4432584"/>
                <a:gd name="connsiteY381" fmla="*/ 1413729 h 1646463"/>
                <a:gd name="connsiteX382" fmla="*/ 2863420 w 4432584"/>
                <a:gd name="connsiteY382" fmla="*/ 1419345 h 1646463"/>
                <a:gd name="connsiteX383" fmla="*/ 2868677 w 4432584"/>
                <a:gd name="connsiteY383" fmla="*/ 1401185 h 1646463"/>
                <a:gd name="connsiteX384" fmla="*/ 2870708 w 4432584"/>
                <a:gd name="connsiteY384" fmla="*/ 1399153 h 1646463"/>
                <a:gd name="connsiteX385" fmla="*/ 2921126 w 4432584"/>
                <a:gd name="connsiteY385" fmla="*/ 1385773 h 1646463"/>
                <a:gd name="connsiteX386" fmla="*/ 2924352 w 4432584"/>
                <a:gd name="connsiteY386" fmla="*/ 1386967 h 1646463"/>
                <a:gd name="connsiteX387" fmla="*/ 2931879 w 4432584"/>
                <a:gd name="connsiteY387" fmla="*/ 1398198 h 1646463"/>
                <a:gd name="connsiteX388" fmla="*/ 2931879 w 4432584"/>
                <a:gd name="connsiteY388" fmla="*/ 1399870 h 1646463"/>
                <a:gd name="connsiteX389" fmla="*/ 2931879 w 4432584"/>
                <a:gd name="connsiteY389" fmla="*/ 1401543 h 1646463"/>
                <a:gd name="connsiteX390" fmla="*/ 2926024 w 4432584"/>
                <a:gd name="connsiteY390" fmla="*/ 1409906 h 1646463"/>
                <a:gd name="connsiteX391" fmla="*/ 2932834 w 4432584"/>
                <a:gd name="connsiteY391" fmla="*/ 1418389 h 1646463"/>
                <a:gd name="connsiteX392" fmla="*/ 2932834 w 4432584"/>
                <a:gd name="connsiteY392" fmla="*/ 1421734 h 1646463"/>
                <a:gd name="connsiteX393" fmla="*/ 2926980 w 4432584"/>
                <a:gd name="connsiteY393" fmla="*/ 1432487 h 1646463"/>
                <a:gd name="connsiteX394" fmla="*/ 2925307 w 4432584"/>
                <a:gd name="connsiteY394" fmla="*/ 1433801 h 1646463"/>
                <a:gd name="connsiteX395" fmla="*/ 2910254 w 4432584"/>
                <a:gd name="connsiteY395" fmla="*/ 1438819 h 1646463"/>
                <a:gd name="connsiteX396" fmla="*/ 2886359 w 4432584"/>
                <a:gd name="connsiteY396" fmla="*/ 1519702 h 1646463"/>
                <a:gd name="connsiteX397" fmla="*/ 2884806 w 4432584"/>
                <a:gd name="connsiteY397" fmla="*/ 1521494 h 1646463"/>
                <a:gd name="connsiteX398" fmla="*/ 2882416 w 4432584"/>
                <a:gd name="connsiteY398" fmla="*/ 1521494 h 1646463"/>
                <a:gd name="connsiteX399" fmla="*/ 2848128 w 4432584"/>
                <a:gd name="connsiteY399" fmla="*/ 1508591 h 1646463"/>
                <a:gd name="connsiteX400" fmla="*/ 2825786 w 4432584"/>
                <a:gd name="connsiteY400" fmla="*/ 1520539 h 1646463"/>
                <a:gd name="connsiteX401" fmla="*/ 2832954 w 4432584"/>
                <a:gd name="connsiteY401" fmla="*/ 1549810 h 1646463"/>
                <a:gd name="connsiteX402" fmla="*/ 2832954 w 4432584"/>
                <a:gd name="connsiteY402" fmla="*/ 1551721 h 1646463"/>
                <a:gd name="connsiteX403" fmla="*/ 2819334 w 4432584"/>
                <a:gd name="connsiteY403" fmla="*/ 1581470 h 1646463"/>
                <a:gd name="connsiteX404" fmla="*/ 2818617 w 4432584"/>
                <a:gd name="connsiteY404" fmla="*/ 1582306 h 1646463"/>
                <a:gd name="connsiteX405" fmla="*/ 2807985 w 4432584"/>
                <a:gd name="connsiteY405" fmla="*/ 1592939 h 1646463"/>
                <a:gd name="connsiteX406" fmla="*/ 2813122 w 4432584"/>
                <a:gd name="connsiteY406" fmla="*/ 1604887 h 1646463"/>
                <a:gd name="connsiteX407" fmla="*/ 2828534 w 4432584"/>
                <a:gd name="connsiteY407" fmla="*/ 1590550 h 1646463"/>
                <a:gd name="connsiteX408" fmla="*/ 2843707 w 4432584"/>
                <a:gd name="connsiteY408" fmla="*/ 1566655 h 1646463"/>
                <a:gd name="connsiteX409" fmla="*/ 2845618 w 4432584"/>
                <a:gd name="connsiteY409" fmla="*/ 1565222 h 1646463"/>
                <a:gd name="connsiteX410" fmla="*/ 2848008 w 4432584"/>
                <a:gd name="connsiteY410" fmla="*/ 1565222 h 1646463"/>
                <a:gd name="connsiteX411" fmla="*/ 2879907 w 4432584"/>
                <a:gd name="connsiteY411" fmla="*/ 1587802 h 1646463"/>
                <a:gd name="connsiteX412" fmla="*/ 2901651 w 4432584"/>
                <a:gd name="connsiteY412" fmla="*/ 1581709 h 1646463"/>
                <a:gd name="connsiteX413" fmla="*/ 2934387 w 4432584"/>
                <a:gd name="connsiteY413" fmla="*/ 1559487 h 1646463"/>
                <a:gd name="connsiteX414" fmla="*/ 2953025 w 4432584"/>
                <a:gd name="connsiteY414" fmla="*/ 1529260 h 1646463"/>
                <a:gd name="connsiteX415" fmla="*/ 3003324 w 4432584"/>
                <a:gd name="connsiteY415" fmla="*/ 1476453 h 1646463"/>
                <a:gd name="connsiteX416" fmla="*/ 3047050 w 4432584"/>
                <a:gd name="connsiteY416" fmla="*/ 1404171 h 1646463"/>
                <a:gd name="connsiteX417" fmla="*/ 3047050 w 4432584"/>
                <a:gd name="connsiteY417" fmla="*/ 1403574 h 1646463"/>
                <a:gd name="connsiteX418" fmla="*/ 3070945 w 4432584"/>
                <a:gd name="connsiteY418" fmla="*/ 1381352 h 1646463"/>
                <a:gd name="connsiteX419" fmla="*/ 3076800 w 4432584"/>
                <a:gd name="connsiteY419" fmla="*/ 1331293 h 1646463"/>
                <a:gd name="connsiteX420" fmla="*/ 3077636 w 4432584"/>
                <a:gd name="connsiteY420" fmla="*/ 1329501 h 1646463"/>
                <a:gd name="connsiteX421" fmla="*/ 3084565 w 4432584"/>
                <a:gd name="connsiteY421" fmla="*/ 1322930 h 1646463"/>
                <a:gd name="connsiteX422" fmla="*/ 3078711 w 4432584"/>
                <a:gd name="connsiteY422" fmla="*/ 1299035 h 1646463"/>
                <a:gd name="connsiteX423" fmla="*/ 3078711 w 4432584"/>
                <a:gd name="connsiteY423" fmla="*/ 1297601 h 1646463"/>
                <a:gd name="connsiteX424" fmla="*/ 3099977 w 4432584"/>
                <a:gd name="connsiteY424" fmla="*/ 1212058 h 1646463"/>
                <a:gd name="connsiteX425" fmla="*/ 3086238 w 4432584"/>
                <a:gd name="connsiteY425" fmla="*/ 1202500 h 1646463"/>
                <a:gd name="connsiteX426" fmla="*/ 3085163 w 4432584"/>
                <a:gd name="connsiteY426" fmla="*/ 1198797 h 1646463"/>
                <a:gd name="connsiteX427" fmla="*/ 3092331 w 4432584"/>
                <a:gd name="connsiteY427" fmla="*/ 1183265 h 1646463"/>
                <a:gd name="connsiteX428" fmla="*/ 3061866 w 4432584"/>
                <a:gd name="connsiteY428" fmla="*/ 1155069 h 1646463"/>
                <a:gd name="connsiteX429" fmla="*/ 3017063 w 4432584"/>
                <a:gd name="connsiteY429" fmla="*/ 1190911 h 1646463"/>
                <a:gd name="connsiteX430" fmla="*/ 3014316 w 4432584"/>
                <a:gd name="connsiteY430" fmla="*/ 1190911 h 1646463"/>
                <a:gd name="connsiteX431" fmla="*/ 2977039 w 4432584"/>
                <a:gd name="connsiteY431" fmla="*/ 1179681 h 1646463"/>
                <a:gd name="connsiteX432" fmla="*/ 2975128 w 4432584"/>
                <a:gd name="connsiteY432" fmla="*/ 1177889 h 1646463"/>
                <a:gd name="connsiteX433" fmla="*/ 2975128 w 4432584"/>
                <a:gd name="connsiteY433" fmla="*/ 1175260 h 1646463"/>
                <a:gd name="connsiteX434" fmla="*/ 2995797 w 4432584"/>
                <a:gd name="connsiteY434" fmla="*/ 1144914 h 1646463"/>
                <a:gd name="connsiteX435" fmla="*/ 2938808 w 4432584"/>
                <a:gd name="connsiteY435" fmla="*/ 1148618 h 1646463"/>
                <a:gd name="connsiteX436" fmla="*/ 2936538 w 4432584"/>
                <a:gd name="connsiteY436" fmla="*/ 1147781 h 1646463"/>
                <a:gd name="connsiteX437" fmla="*/ 2935701 w 4432584"/>
                <a:gd name="connsiteY437" fmla="*/ 1145511 h 1646463"/>
                <a:gd name="connsiteX438" fmla="*/ 2935701 w 4432584"/>
                <a:gd name="connsiteY438" fmla="*/ 1127113 h 1646463"/>
                <a:gd name="connsiteX439" fmla="*/ 2937254 w 4432584"/>
                <a:gd name="connsiteY439" fmla="*/ 1124484 h 1646463"/>
                <a:gd name="connsiteX440" fmla="*/ 2991973 w 4432584"/>
                <a:gd name="connsiteY440" fmla="*/ 1093660 h 1646463"/>
                <a:gd name="connsiteX441" fmla="*/ 3009655 w 4432584"/>
                <a:gd name="connsiteY441" fmla="*/ 1066539 h 1646463"/>
                <a:gd name="connsiteX442" fmla="*/ 3011686 w 4432584"/>
                <a:gd name="connsiteY442" fmla="*/ 1065225 h 1646463"/>
                <a:gd name="connsiteX443" fmla="*/ 3024948 w 4432584"/>
                <a:gd name="connsiteY443" fmla="*/ 1062716 h 1646463"/>
                <a:gd name="connsiteX444" fmla="*/ 3028771 w 4432584"/>
                <a:gd name="connsiteY444" fmla="*/ 1043123 h 1646463"/>
                <a:gd name="connsiteX445" fmla="*/ 3030085 w 4432584"/>
                <a:gd name="connsiteY445" fmla="*/ 1041211 h 1646463"/>
                <a:gd name="connsiteX446" fmla="*/ 3080145 w 4432584"/>
                <a:gd name="connsiteY446" fmla="*/ 1007878 h 1646463"/>
                <a:gd name="connsiteX447" fmla="*/ 3087552 w 4432584"/>
                <a:gd name="connsiteY447" fmla="*/ 989121 h 1646463"/>
                <a:gd name="connsiteX448" fmla="*/ 3088628 w 4432584"/>
                <a:gd name="connsiteY448" fmla="*/ 987687 h 1646463"/>
                <a:gd name="connsiteX449" fmla="*/ 3154458 w 4432584"/>
                <a:gd name="connsiteY449" fmla="*/ 943721 h 1646463"/>
                <a:gd name="connsiteX450" fmla="*/ 3156011 w 4432584"/>
                <a:gd name="connsiteY450" fmla="*/ 943721 h 1646463"/>
                <a:gd name="connsiteX451" fmla="*/ 3223155 w 4432584"/>
                <a:gd name="connsiteY451" fmla="*/ 941690 h 1646463"/>
                <a:gd name="connsiteX452" fmla="*/ 3224708 w 4432584"/>
                <a:gd name="connsiteY452" fmla="*/ 941690 h 1646463"/>
                <a:gd name="connsiteX453" fmla="*/ 3241434 w 4432584"/>
                <a:gd name="connsiteY453" fmla="*/ 951248 h 1646463"/>
                <a:gd name="connsiteX454" fmla="*/ 3292210 w 4432584"/>
                <a:gd name="connsiteY454" fmla="*/ 941929 h 1646463"/>
                <a:gd name="connsiteX455" fmla="*/ 3293763 w 4432584"/>
                <a:gd name="connsiteY455" fmla="*/ 941929 h 1646463"/>
                <a:gd name="connsiteX456" fmla="*/ 3310490 w 4432584"/>
                <a:gd name="connsiteY456" fmla="*/ 948619 h 1646463"/>
                <a:gd name="connsiteX457" fmla="*/ 3328649 w 4432584"/>
                <a:gd name="connsiteY457" fmla="*/ 928428 h 1646463"/>
                <a:gd name="connsiteX458" fmla="*/ 3331039 w 4432584"/>
                <a:gd name="connsiteY458" fmla="*/ 927472 h 1646463"/>
                <a:gd name="connsiteX459" fmla="*/ 3394121 w 4432584"/>
                <a:gd name="connsiteY459" fmla="*/ 932371 h 1646463"/>
                <a:gd name="connsiteX460" fmla="*/ 3396749 w 4432584"/>
                <a:gd name="connsiteY460" fmla="*/ 934282 h 1646463"/>
                <a:gd name="connsiteX461" fmla="*/ 3395913 w 4432584"/>
                <a:gd name="connsiteY461" fmla="*/ 937508 h 1646463"/>
                <a:gd name="connsiteX462" fmla="*/ 3374049 w 4432584"/>
                <a:gd name="connsiteY462" fmla="*/ 957341 h 1646463"/>
                <a:gd name="connsiteX463" fmla="*/ 3378709 w 4432584"/>
                <a:gd name="connsiteY463" fmla="*/ 965107 h 1646463"/>
                <a:gd name="connsiteX464" fmla="*/ 3420047 w 4432584"/>
                <a:gd name="connsiteY464" fmla="*/ 962598 h 1646463"/>
                <a:gd name="connsiteX465" fmla="*/ 3479067 w 4432584"/>
                <a:gd name="connsiteY465" fmla="*/ 952323 h 1646463"/>
                <a:gd name="connsiteX466" fmla="*/ 3477872 w 4432584"/>
                <a:gd name="connsiteY466" fmla="*/ 941809 h 1646463"/>
                <a:gd name="connsiteX467" fmla="*/ 3453141 w 4432584"/>
                <a:gd name="connsiteY467" fmla="*/ 937628 h 1646463"/>
                <a:gd name="connsiteX468" fmla="*/ 3450871 w 4432584"/>
                <a:gd name="connsiteY468" fmla="*/ 935835 h 1646463"/>
                <a:gd name="connsiteX469" fmla="*/ 3450871 w 4432584"/>
                <a:gd name="connsiteY469" fmla="*/ 932968 h 1646463"/>
                <a:gd name="connsiteX470" fmla="*/ 3472854 w 4432584"/>
                <a:gd name="connsiteY470" fmla="*/ 902383 h 1646463"/>
                <a:gd name="connsiteX471" fmla="*/ 3473571 w 4432584"/>
                <a:gd name="connsiteY471" fmla="*/ 901547 h 1646463"/>
                <a:gd name="connsiteX472" fmla="*/ 3499616 w 4432584"/>
                <a:gd name="connsiteY472" fmla="*/ 884342 h 1646463"/>
                <a:gd name="connsiteX473" fmla="*/ 3519568 w 4432584"/>
                <a:gd name="connsiteY473" fmla="*/ 861642 h 1646463"/>
                <a:gd name="connsiteX474" fmla="*/ 3520404 w 4432584"/>
                <a:gd name="connsiteY474" fmla="*/ 847545 h 1646463"/>
                <a:gd name="connsiteX475" fmla="*/ 3521838 w 4432584"/>
                <a:gd name="connsiteY475" fmla="*/ 845155 h 1646463"/>
                <a:gd name="connsiteX476" fmla="*/ 3543224 w 4432584"/>
                <a:gd name="connsiteY476" fmla="*/ 832491 h 1646463"/>
                <a:gd name="connsiteX477" fmla="*/ 3544300 w 4432584"/>
                <a:gd name="connsiteY477" fmla="*/ 832491 h 1646463"/>
                <a:gd name="connsiteX478" fmla="*/ 3591133 w 4432584"/>
                <a:gd name="connsiteY478" fmla="*/ 826876 h 1646463"/>
                <a:gd name="connsiteX479" fmla="*/ 3593881 w 4432584"/>
                <a:gd name="connsiteY479" fmla="*/ 828070 h 1646463"/>
                <a:gd name="connsiteX480" fmla="*/ 3601288 w 4432584"/>
                <a:gd name="connsiteY480" fmla="*/ 837748 h 1646463"/>
                <a:gd name="connsiteX481" fmla="*/ 3620643 w 4432584"/>
                <a:gd name="connsiteY481" fmla="*/ 825800 h 1646463"/>
                <a:gd name="connsiteX482" fmla="*/ 3623869 w 4432584"/>
                <a:gd name="connsiteY482" fmla="*/ 825800 h 1646463"/>
                <a:gd name="connsiteX483" fmla="*/ 3625183 w 4432584"/>
                <a:gd name="connsiteY483" fmla="*/ 828668 h 1646463"/>
                <a:gd name="connsiteX484" fmla="*/ 3620404 w 4432584"/>
                <a:gd name="connsiteY484" fmla="*/ 886493 h 1646463"/>
                <a:gd name="connsiteX485" fmla="*/ 3676676 w 4432584"/>
                <a:gd name="connsiteY485" fmla="*/ 839540 h 1646463"/>
                <a:gd name="connsiteX486" fmla="*/ 3678587 w 4432584"/>
                <a:gd name="connsiteY486" fmla="*/ 838943 h 1646463"/>
                <a:gd name="connsiteX487" fmla="*/ 3699256 w 4432584"/>
                <a:gd name="connsiteY487" fmla="*/ 838943 h 1646463"/>
                <a:gd name="connsiteX488" fmla="*/ 3695433 w 4432584"/>
                <a:gd name="connsiteY488" fmla="*/ 807641 h 1646463"/>
                <a:gd name="connsiteX489" fmla="*/ 3697464 w 4432584"/>
                <a:gd name="connsiteY489" fmla="*/ 804415 h 1646463"/>
                <a:gd name="connsiteX490" fmla="*/ 3740594 w 4432584"/>
                <a:gd name="connsiteY490" fmla="*/ 791034 h 1646463"/>
                <a:gd name="connsiteX491" fmla="*/ 3743342 w 4432584"/>
                <a:gd name="connsiteY491" fmla="*/ 791034 h 1646463"/>
                <a:gd name="connsiteX492" fmla="*/ 3765206 w 4432584"/>
                <a:gd name="connsiteY492" fmla="*/ 809194 h 1646463"/>
                <a:gd name="connsiteX493" fmla="*/ 3765334 w 4432584"/>
                <a:gd name="connsiteY493" fmla="*/ 813585 h 1646463"/>
                <a:gd name="connsiteX494" fmla="*/ 3763891 w 4432584"/>
                <a:gd name="connsiteY494" fmla="*/ 814451 h 1646463"/>
                <a:gd name="connsiteX495" fmla="*/ 3724585 w 4432584"/>
                <a:gd name="connsiteY495" fmla="*/ 822575 h 1646463"/>
                <a:gd name="connsiteX496" fmla="*/ 3725541 w 4432584"/>
                <a:gd name="connsiteY496" fmla="*/ 857103 h 1646463"/>
                <a:gd name="connsiteX497" fmla="*/ 3725541 w 4432584"/>
                <a:gd name="connsiteY497" fmla="*/ 858178 h 1646463"/>
                <a:gd name="connsiteX498" fmla="*/ 3716938 w 4432584"/>
                <a:gd name="connsiteY498" fmla="*/ 880400 h 1646463"/>
                <a:gd name="connsiteX499" fmla="*/ 3715265 w 4432584"/>
                <a:gd name="connsiteY499" fmla="*/ 882072 h 1646463"/>
                <a:gd name="connsiteX500" fmla="*/ 3668193 w 4432584"/>
                <a:gd name="connsiteY500" fmla="*/ 902980 h 1646463"/>
                <a:gd name="connsiteX501" fmla="*/ 3665684 w 4432584"/>
                <a:gd name="connsiteY501" fmla="*/ 914928 h 1646463"/>
                <a:gd name="connsiteX502" fmla="*/ 3664728 w 4432584"/>
                <a:gd name="connsiteY502" fmla="*/ 916600 h 1646463"/>
                <a:gd name="connsiteX503" fmla="*/ 3600332 w 4432584"/>
                <a:gd name="connsiteY503" fmla="*/ 970483 h 1646463"/>
                <a:gd name="connsiteX504" fmla="*/ 3597704 w 4432584"/>
                <a:gd name="connsiteY504" fmla="*/ 986731 h 1646463"/>
                <a:gd name="connsiteX505" fmla="*/ 3595076 w 4432584"/>
                <a:gd name="connsiteY505" fmla="*/ 989240 h 1646463"/>
                <a:gd name="connsiteX506" fmla="*/ 3572615 w 4432584"/>
                <a:gd name="connsiteY506" fmla="*/ 991630 h 1646463"/>
                <a:gd name="connsiteX507" fmla="*/ 3570822 w 4432584"/>
                <a:gd name="connsiteY507" fmla="*/ 1004772 h 1646463"/>
                <a:gd name="connsiteX508" fmla="*/ 3568313 w 4432584"/>
                <a:gd name="connsiteY508" fmla="*/ 1007400 h 1646463"/>
                <a:gd name="connsiteX509" fmla="*/ 3530679 w 4432584"/>
                <a:gd name="connsiteY509" fmla="*/ 1013135 h 1646463"/>
                <a:gd name="connsiteX510" fmla="*/ 3526856 w 4432584"/>
                <a:gd name="connsiteY510" fmla="*/ 1040016 h 1646463"/>
                <a:gd name="connsiteX511" fmla="*/ 3525781 w 4432584"/>
                <a:gd name="connsiteY511" fmla="*/ 1041928 h 1646463"/>
                <a:gd name="connsiteX512" fmla="*/ 3505829 w 4432584"/>
                <a:gd name="connsiteY512" fmla="*/ 1058296 h 1646463"/>
                <a:gd name="connsiteX513" fmla="*/ 3495195 w 4432584"/>
                <a:gd name="connsiteY513" fmla="*/ 1110864 h 1646463"/>
                <a:gd name="connsiteX514" fmla="*/ 3509891 w 4432584"/>
                <a:gd name="connsiteY514" fmla="*/ 1209908 h 1646463"/>
                <a:gd name="connsiteX515" fmla="*/ 3522913 w 4432584"/>
                <a:gd name="connsiteY515" fmla="*/ 1217434 h 1646463"/>
                <a:gd name="connsiteX516" fmla="*/ 3524347 w 4432584"/>
                <a:gd name="connsiteY516" fmla="*/ 1219346 h 1646463"/>
                <a:gd name="connsiteX517" fmla="*/ 3524347 w 4432584"/>
                <a:gd name="connsiteY517" fmla="*/ 1221736 h 1646463"/>
                <a:gd name="connsiteX518" fmla="*/ 3516582 w 4432584"/>
                <a:gd name="connsiteY518" fmla="*/ 1233683 h 1646463"/>
                <a:gd name="connsiteX519" fmla="*/ 3521480 w 4432584"/>
                <a:gd name="connsiteY519" fmla="*/ 1271675 h 1646463"/>
                <a:gd name="connsiteX520" fmla="*/ 3528529 w 4432584"/>
                <a:gd name="connsiteY520" fmla="*/ 1271675 h 1646463"/>
                <a:gd name="connsiteX521" fmla="*/ 3531396 w 4432584"/>
                <a:gd name="connsiteY521" fmla="*/ 1274543 h 1646463"/>
                <a:gd name="connsiteX522" fmla="*/ 3531396 w 4432584"/>
                <a:gd name="connsiteY522" fmla="*/ 1284340 h 1646463"/>
                <a:gd name="connsiteX523" fmla="*/ 3556844 w 4432584"/>
                <a:gd name="connsiteY523" fmla="*/ 1261879 h 1646463"/>
                <a:gd name="connsiteX524" fmla="*/ 3567596 w 4432584"/>
                <a:gd name="connsiteY524" fmla="*/ 1204651 h 1646463"/>
                <a:gd name="connsiteX525" fmla="*/ 3570344 w 4432584"/>
                <a:gd name="connsiteY525" fmla="*/ 1202142 h 1646463"/>
                <a:gd name="connsiteX526" fmla="*/ 3610965 w 4432584"/>
                <a:gd name="connsiteY526" fmla="*/ 1199035 h 1646463"/>
                <a:gd name="connsiteX527" fmla="*/ 3606664 w 4432584"/>
                <a:gd name="connsiteY527" fmla="*/ 1178725 h 1646463"/>
                <a:gd name="connsiteX528" fmla="*/ 3606664 w 4432584"/>
                <a:gd name="connsiteY528" fmla="*/ 1177291 h 1646463"/>
                <a:gd name="connsiteX529" fmla="*/ 3612877 w 4432584"/>
                <a:gd name="connsiteY529" fmla="*/ 1156145 h 1646463"/>
                <a:gd name="connsiteX530" fmla="*/ 3614072 w 4432584"/>
                <a:gd name="connsiteY530" fmla="*/ 1154591 h 1646463"/>
                <a:gd name="connsiteX531" fmla="*/ 3634502 w 4432584"/>
                <a:gd name="connsiteY531" fmla="*/ 1140374 h 1646463"/>
                <a:gd name="connsiteX532" fmla="*/ 3636772 w 4432584"/>
                <a:gd name="connsiteY532" fmla="*/ 1140374 h 1646463"/>
                <a:gd name="connsiteX533" fmla="*/ 3661981 w 4432584"/>
                <a:gd name="connsiteY533" fmla="*/ 1145153 h 1646463"/>
                <a:gd name="connsiteX534" fmla="*/ 3670463 w 4432584"/>
                <a:gd name="connsiteY534" fmla="*/ 1086372 h 1646463"/>
                <a:gd name="connsiteX535" fmla="*/ 3672494 w 4432584"/>
                <a:gd name="connsiteY535" fmla="*/ 1083983 h 1646463"/>
                <a:gd name="connsiteX536" fmla="*/ 3700451 w 4432584"/>
                <a:gd name="connsiteY536" fmla="*/ 1074305 h 1646463"/>
                <a:gd name="connsiteX537" fmla="*/ 3684680 w 4432584"/>
                <a:gd name="connsiteY537" fmla="*/ 1030459 h 1646463"/>
                <a:gd name="connsiteX538" fmla="*/ 3684680 w 4432584"/>
                <a:gd name="connsiteY538" fmla="*/ 1027472 h 1646463"/>
                <a:gd name="connsiteX539" fmla="*/ 3696627 w 4432584"/>
                <a:gd name="connsiteY539" fmla="*/ 1013374 h 1646463"/>
                <a:gd name="connsiteX540" fmla="*/ 3685995 w 4432584"/>
                <a:gd name="connsiteY540" fmla="*/ 1007759 h 1646463"/>
                <a:gd name="connsiteX541" fmla="*/ 3675122 w 4432584"/>
                <a:gd name="connsiteY541" fmla="*/ 1013732 h 1646463"/>
                <a:gd name="connsiteX542" fmla="*/ 3671299 w 4432584"/>
                <a:gd name="connsiteY542" fmla="*/ 1013015 h 1646463"/>
                <a:gd name="connsiteX543" fmla="*/ 3662697 w 4432584"/>
                <a:gd name="connsiteY543" fmla="*/ 1002143 h 1646463"/>
                <a:gd name="connsiteX544" fmla="*/ 3662697 w 4432584"/>
                <a:gd name="connsiteY544" fmla="*/ 998679 h 1646463"/>
                <a:gd name="connsiteX545" fmla="*/ 3688503 w 4432584"/>
                <a:gd name="connsiteY545" fmla="*/ 955429 h 1646463"/>
                <a:gd name="connsiteX546" fmla="*/ 3692207 w 4432584"/>
                <a:gd name="connsiteY546" fmla="*/ 954115 h 1646463"/>
                <a:gd name="connsiteX547" fmla="*/ 3697823 w 4432584"/>
                <a:gd name="connsiteY547" fmla="*/ 956385 h 1646463"/>
                <a:gd name="connsiteX548" fmla="*/ 3708694 w 4432584"/>
                <a:gd name="connsiteY548" fmla="*/ 919468 h 1646463"/>
                <a:gd name="connsiteX549" fmla="*/ 3712398 w 4432584"/>
                <a:gd name="connsiteY549" fmla="*/ 917437 h 1646463"/>
                <a:gd name="connsiteX550" fmla="*/ 3742864 w 4432584"/>
                <a:gd name="connsiteY550" fmla="*/ 926994 h 1646463"/>
                <a:gd name="connsiteX551" fmla="*/ 3750630 w 4432584"/>
                <a:gd name="connsiteY551" fmla="*/ 918273 h 1646463"/>
                <a:gd name="connsiteX552" fmla="*/ 3780259 w 4432584"/>
                <a:gd name="connsiteY552" fmla="*/ 898321 h 1646463"/>
                <a:gd name="connsiteX553" fmla="*/ 3783485 w 4432584"/>
                <a:gd name="connsiteY553" fmla="*/ 898321 h 1646463"/>
                <a:gd name="connsiteX554" fmla="*/ 3784799 w 4432584"/>
                <a:gd name="connsiteY554" fmla="*/ 901188 h 1646463"/>
                <a:gd name="connsiteX555" fmla="*/ 3782171 w 4432584"/>
                <a:gd name="connsiteY555" fmla="*/ 924366 h 1646463"/>
                <a:gd name="connsiteX556" fmla="*/ 3794118 w 4432584"/>
                <a:gd name="connsiteY556" fmla="*/ 920782 h 1646463"/>
                <a:gd name="connsiteX557" fmla="*/ 3800331 w 4432584"/>
                <a:gd name="connsiteY557" fmla="*/ 900113 h 1646463"/>
                <a:gd name="connsiteX558" fmla="*/ 3802721 w 4432584"/>
                <a:gd name="connsiteY558" fmla="*/ 897962 h 1646463"/>
                <a:gd name="connsiteX559" fmla="*/ 3862457 w 4432584"/>
                <a:gd name="connsiteY559" fmla="*/ 889241 h 1646463"/>
                <a:gd name="connsiteX560" fmla="*/ 3865085 w 4432584"/>
                <a:gd name="connsiteY560" fmla="*/ 890316 h 1646463"/>
                <a:gd name="connsiteX561" fmla="*/ 3889697 w 4432584"/>
                <a:gd name="connsiteY561" fmla="*/ 918990 h 1646463"/>
                <a:gd name="connsiteX562" fmla="*/ 3895431 w 4432584"/>
                <a:gd name="connsiteY562" fmla="*/ 899277 h 1646463"/>
                <a:gd name="connsiteX563" fmla="*/ 3896985 w 4432584"/>
                <a:gd name="connsiteY563" fmla="*/ 897485 h 1646463"/>
                <a:gd name="connsiteX564" fmla="*/ 3936172 w 4432584"/>
                <a:gd name="connsiteY564" fmla="*/ 879205 h 1646463"/>
                <a:gd name="connsiteX565" fmla="*/ 3936172 w 4432584"/>
                <a:gd name="connsiteY565" fmla="*/ 869169 h 1646463"/>
                <a:gd name="connsiteX566" fmla="*/ 3936889 w 4432584"/>
                <a:gd name="connsiteY566" fmla="*/ 867138 h 1646463"/>
                <a:gd name="connsiteX567" fmla="*/ 3956841 w 4432584"/>
                <a:gd name="connsiteY567" fmla="*/ 845991 h 1646463"/>
                <a:gd name="connsiteX568" fmla="*/ 3957917 w 4432584"/>
                <a:gd name="connsiteY568" fmla="*/ 845275 h 1646463"/>
                <a:gd name="connsiteX569" fmla="*/ 4008334 w 4432584"/>
                <a:gd name="connsiteY569" fmla="*/ 824367 h 1646463"/>
                <a:gd name="connsiteX570" fmla="*/ 4010007 w 4432584"/>
                <a:gd name="connsiteY570" fmla="*/ 824367 h 1646463"/>
                <a:gd name="connsiteX571" fmla="*/ 4022671 w 4432584"/>
                <a:gd name="connsiteY571" fmla="*/ 826637 h 1646463"/>
                <a:gd name="connsiteX572" fmla="*/ 4024702 w 4432584"/>
                <a:gd name="connsiteY572" fmla="*/ 817915 h 1646463"/>
                <a:gd name="connsiteX573" fmla="*/ 4026494 w 4432584"/>
                <a:gd name="connsiteY573" fmla="*/ 815765 h 1646463"/>
                <a:gd name="connsiteX574" fmla="*/ 4066159 w 4432584"/>
                <a:gd name="connsiteY574" fmla="*/ 800472 h 1646463"/>
                <a:gd name="connsiteX575" fmla="*/ 4071177 w 4432584"/>
                <a:gd name="connsiteY575" fmla="*/ 787211 h 1646463"/>
                <a:gd name="connsiteX576" fmla="*/ 4073328 w 4432584"/>
                <a:gd name="connsiteY576" fmla="*/ 785418 h 1646463"/>
                <a:gd name="connsiteX577" fmla="*/ 4075956 w 4432584"/>
                <a:gd name="connsiteY577" fmla="*/ 785418 h 1646463"/>
                <a:gd name="connsiteX578" fmla="*/ 4087903 w 4432584"/>
                <a:gd name="connsiteY578" fmla="*/ 795574 h 1646463"/>
                <a:gd name="connsiteX579" fmla="*/ 4103554 w 4432584"/>
                <a:gd name="connsiteY579" fmla="*/ 796768 h 1646463"/>
                <a:gd name="connsiteX580" fmla="*/ 4104390 w 4432584"/>
                <a:gd name="connsiteY580" fmla="*/ 796768 h 1646463"/>
                <a:gd name="connsiteX581" fmla="*/ 4134378 w 4432584"/>
                <a:gd name="connsiteY581" fmla="*/ 807879 h 1646463"/>
                <a:gd name="connsiteX582" fmla="*/ 4125298 w 4432584"/>
                <a:gd name="connsiteY582" fmla="*/ 749218 h 1646463"/>
                <a:gd name="connsiteX583" fmla="*/ 4099253 w 4432584"/>
                <a:gd name="connsiteY583" fmla="*/ 726399 h 1646463"/>
                <a:gd name="connsiteX584" fmla="*/ 4076434 w 4432584"/>
                <a:gd name="connsiteY584" fmla="*/ 710748 h 1646463"/>
                <a:gd name="connsiteX585" fmla="*/ 4075478 w 4432584"/>
                <a:gd name="connsiteY585" fmla="*/ 709911 h 1646463"/>
                <a:gd name="connsiteX586" fmla="*/ 4054690 w 4432584"/>
                <a:gd name="connsiteY586" fmla="*/ 674069 h 1646463"/>
                <a:gd name="connsiteX587" fmla="*/ 4054690 w 4432584"/>
                <a:gd name="connsiteY587" fmla="*/ 670604 h 1646463"/>
                <a:gd name="connsiteX588" fmla="*/ 4058274 w 4432584"/>
                <a:gd name="connsiteY588" fmla="*/ 669888 h 1646463"/>
                <a:gd name="connsiteX589" fmla="*/ 4107258 w 4432584"/>
                <a:gd name="connsiteY589" fmla="*/ 695216 h 1646463"/>
                <a:gd name="connsiteX590" fmla="*/ 4107856 w 4432584"/>
                <a:gd name="connsiteY590" fmla="*/ 695216 h 1646463"/>
                <a:gd name="connsiteX591" fmla="*/ 4119803 w 4432584"/>
                <a:gd name="connsiteY591" fmla="*/ 705969 h 1646463"/>
                <a:gd name="connsiteX592" fmla="*/ 4162574 w 4432584"/>
                <a:gd name="connsiteY592" fmla="*/ 668932 h 1646463"/>
                <a:gd name="connsiteX593" fmla="*/ 4158632 w 4432584"/>
                <a:gd name="connsiteY593" fmla="*/ 637032 h 1646463"/>
                <a:gd name="connsiteX594" fmla="*/ 4158632 w 4432584"/>
                <a:gd name="connsiteY594" fmla="*/ 634762 h 1646463"/>
                <a:gd name="connsiteX595" fmla="*/ 4178584 w 4432584"/>
                <a:gd name="connsiteY595" fmla="*/ 613735 h 1646463"/>
                <a:gd name="connsiteX596" fmla="*/ 4181331 w 4432584"/>
                <a:gd name="connsiteY596" fmla="*/ 612540 h 1646463"/>
                <a:gd name="connsiteX597" fmla="*/ 4183721 w 4432584"/>
                <a:gd name="connsiteY597" fmla="*/ 614452 h 1646463"/>
                <a:gd name="connsiteX598" fmla="*/ 4200089 w 4432584"/>
                <a:gd name="connsiteY598" fmla="*/ 655192 h 1646463"/>
                <a:gd name="connsiteX599" fmla="*/ 4238201 w 4432584"/>
                <a:gd name="connsiteY599" fmla="*/ 650652 h 1646463"/>
                <a:gd name="connsiteX600" fmla="*/ 4239277 w 4432584"/>
                <a:gd name="connsiteY600" fmla="*/ 650652 h 1646463"/>
                <a:gd name="connsiteX601" fmla="*/ 4265561 w 4432584"/>
                <a:gd name="connsiteY601" fmla="*/ 656985 h 1646463"/>
                <a:gd name="connsiteX602" fmla="*/ 4267592 w 4432584"/>
                <a:gd name="connsiteY602" fmla="*/ 658538 h 1646463"/>
                <a:gd name="connsiteX603" fmla="*/ 4283601 w 4432584"/>
                <a:gd name="connsiteY603" fmla="*/ 690557 h 1646463"/>
                <a:gd name="connsiteX604" fmla="*/ 4314903 w 4432584"/>
                <a:gd name="connsiteY604" fmla="*/ 695933 h 1646463"/>
                <a:gd name="connsiteX605" fmla="*/ 4316575 w 4432584"/>
                <a:gd name="connsiteY605" fmla="*/ 696889 h 1646463"/>
                <a:gd name="connsiteX606" fmla="*/ 4335930 w 4432584"/>
                <a:gd name="connsiteY606" fmla="*/ 718394 h 1646463"/>
                <a:gd name="connsiteX607" fmla="*/ 4361617 w 4432584"/>
                <a:gd name="connsiteY607" fmla="*/ 721022 h 1646463"/>
                <a:gd name="connsiteX608" fmla="*/ 4350387 w 4432584"/>
                <a:gd name="connsiteY608" fmla="*/ 650055 h 1646463"/>
                <a:gd name="connsiteX609" fmla="*/ 4352896 w 4432584"/>
                <a:gd name="connsiteY609" fmla="*/ 646710 h 1646463"/>
                <a:gd name="connsiteX610" fmla="*/ 4388738 w 4432584"/>
                <a:gd name="connsiteY610" fmla="*/ 640378 h 1646463"/>
                <a:gd name="connsiteX611" fmla="*/ 4390052 w 4432584"/>
                <a:gd name="connsiteY611" fmla="*/ 640378 h 1646463"/>
                <a:gd name="connsiteX612" fmla="*/ 4415619 w 4432584"/>
                <a:gd name="connsiteY612" fmla="*/ 647904 h 1646463"/>
                <a:gd name="connsiteX613" fmla="*/ 4432584 w 4432584"/>
                <a:gd name="connsiteY613" fmla="*/ 630939 h 1646463"/>
                <a:gd name="connsiteX614" fmla="*/ 4412751 w 4432584"/>
                <a:gd name="connsiteY614" fmla="*/ 627116 h 1646463"/>
                <a:gd name="connsiteX615" fmla="*/ 4411079 w 4432584"/>
                <a:gd name="connsiteY615" fmla="*/ 626160 h 1646463"/>
                <a:gd name="connsiteX616" fmla="*/ 4381689 w 4432584"/>
                <a:gd name="connsiteY616" fmla="*/ 593186 h 1646463"/>
                <a:gd name="connsiteX617" fmla="*/ 4364007 w 4432584"/>
                <a:gd name="connsiteY617" fmla="*/ 593903 h 1646463"/>
                <a:gd name="connsiteX618" fmla="*/ 4363051 w 4432584"/>
                <a:gd name="connsiteY618" fmla="*/ 593903 h 1646463"/>
                <a:gd name="connsiteX619" fmla="*/ 4331390 w 4432584"/>
                <a:gd name="connsiteY619" fmla="*/ 585061 h 1646463"/>
                <a:gd name="connsiteX620" fmla="*/ 4311438 w 4432584"/>
                <a:gd name="connsiteY620" fmla="*/ 622815 h 1646463"/>
                <a:gd name="connsiteX621" fmla="*/ 4308810 w 4432584"/>
                <a:gd name="connsiteY621" fmla="*/ 624368 h 1646463"/>
                <a:gd name="connsiteX622" fmla="*/ 4308810 w 4432584"/>
                <a:gd name="connsiteY622" fmla="*/ 624368 h 1646463"/>
                <a:gd name="connsiteX623" fmla="*/ 4306182 w 4432584"/>
                <a:gd name="connsiteY623" fmla="*/ 622815 h 1646463"/>
                <a:gd name="connsiteX624" fmla="*/ 4281212 w 4432584"/>
                <a:gd name="connsiteY624" fmla="*/ 572756 h 1646463"/>
                <a:gd name="connsiteX625" fmla="*/ 4281212 w 4432584"/>
                <a:gd name="connsiteY625" fmla="*/ 570964 h 1646463"/>
                <a:gd name="connsiteX626" fmla="*/ 4283123 w 4432584"/>
                <a:gd name="connsiteY626" fmla="*/ 558061 h 1646463"/>
                <a:gd name="connsiteX627" fmla="*/ 4238321 w 4432584"/>
                <a:gd name="connsiteY627" fmla="*/ 535719 h 1646463"/>
                <a:gd name="connsiteX628" fmla="*/ 4222072 w 4432584"/>
                <a:gd name="connsiteY628" fmla="*/ 534405 h 1646463"/>
                <a:gd name="connsiteX629" fmla="*/ 4219444 w 4432584"/>
                <a:gd name="connsiteY629" fmla="*/ 532254 h 1646463"/>
                <a:gd name="connsiteX630" fmla="*/ 4216337 w 4432584"/>
                <a:gd name="connsiteY630" fmla="*/ 521860 h 1646463"/>
                <a:gd name="connsiteX631" fmla="*/ 4206541 w 4432584"/>
                <a:gd name="connsiteY631" fmla="*/ 529865 h 1646463"/>
                <a:gd name="connsiteX632" fmla="*/ 4204151 w 4432584"/>
                <a:gd name="connsiteY632" fmla="*/ 529865 h 1646463"/>
                <a:gd name="connsiteX633" fmla="*/ 4202120 w 4432584"/>
                <a:gd name="connsiteY633" fmla="*/ 528551 h 1646463"/>
                <a:gd name="connsiteX634" fmla="*/ 4191487 w 4432584"/>
                <a:gd name="connsiteY634" fmla="*/ 511227 h 1646463"/>
                <a:gd name="connsiteX635" fmla="*/ 4124581 w 4432584"/>
                <a:gd name="connsiteY635" fmla="*/ 476819 h 1646463"/>
                <a:gd name="connsiteX636" fmla="*/ 4068190 w 4432584"/>
                <a:gd name="connsiteY636" fmla="*/ 463079 h 1646463"/>
                <a:gd name="connsiteX637" fmla="*/ 4067354 w 4432584"/>
                <a:gd name="connsiteY637" fmla="*/ 463079 h 1646463"/>
                <a:gd name="connsiteX638" fmla="*/ 4051106 w 4432584"/>
                <a:gd name="connsiteY638" fmla="*/ 453163 h 1646463"/>
                <a:gd name="connsiteX639" fmla="*/ 3991369 w 4432584"/>
                <a:gd name="connsiteY639" fmla="*/ 449101 h 1646463"/>
                <a:gd name="connsiteX640" fmla="*/ 3974403 w 4432584"/>
                <a:gd name="connsiteY640" fmla="*/ 461048 h 1646463"/>
                <a:gd name="connsiteX641" fmla="*/ 3971656 w 4432584"/>
                <a:gd name="connsiteY641" fmla="*/ 461048 h 1646463"/>
                <a:gd name="connsiteX642" fmla="*/ 3937009 w 4432584"/>
                <a:gd name="connsiteY642" fmla="*/ 447667 h 1646463"/>
                <a:gd name="connsiteX643" fmla="*/ 3890891 w 4432584"/>
                <a:gd name="connsiteY643" fmla="*/ 443605 h 1646463"/>
                <a:gd name="connsiteX644" fmla="*/ 3888621 w 4432584"/>
                <a:gd name="connsiteY644" fmla="*/ 448623 h 1646463"/>
                <a:gd name="connsiteX645" fmla="*/ 3902719 w 4432584"/>
                <a:gd name="connsiteY645" fmla="*/ 465230 h 1646463"/>
                <a:gd name="connsiteX646" fmla="*/ 3903436 w 4432584"/>
                <a:gd name="connsiteY646" fmla="*/ 466902 h 1646463"/>
                <a:gd name="connsiteX647" fmla="*/ 3905587 w 4432584"/>
                <a:gd name="connsiteY647" fmla="*/ 504656 h 1646463"/>
                <a:gd name="connsiteX648" fmla="*/ 3904751 w 4432584"/>
                <a:gd name="connsiteY648" fmla="*/ 506926 h 1646463"/>
                <a:gd name="connsiteX649" fmla="*/ 3902481 w 4432584"/>
                <a:gd name="connsiteY649" fmla="*/ 507762 h 1646463"/>
                <a:gd name="connsiteX650" fmla="*/ 3874404 w 4432584"/>
                <a:gd name="connsiteY650" fmla="*/ 506209 h 1646463"/>
                <a:gd name="connsiteX651" fmla="*/ 3872493 w 4432584"/>
                <a:gd name="connsiteY651" fmla="*/ 505373 h 1646463"/>
                <a:gd name="connsiteX652" fmla="*/ 3842385 w 4432584"/>
                <a:gd name="connsiteY652" fmla="*/ 477296 h 1646463"/>
                <a:gd name="connsiteX653" fmla="*/ 3841668 w 4432584"/>
                <a:gd name="connsiteY653" fmla="*/ 473951 h 1646463"/>
                <a:gd name="connsiteX654" fmla="*/ 3849076 w 4432584"/>
                <a:gd name="connsiteY654" fmla="*/ 457464 h 1646463"/>
                <a:gd name="connsiteX655" fmla="*/ 3834978 w 4432584"/>
                <a:gd name="connsiteY655" fmla="*/ 463676 h 1646463"/>
                <a:gd name="connsiteX656" fmla="*/ 3802242 w 4432584"/>
                <a:gd name="connsiteY656" fmla="*/ 477296 h 1646463"/>
                <a:gd name="connsiteX657" fmla="*/ 3800689 w 4432584"/>
                <a:gd name="connsiteY657" fmla="*/ 477296 h 1646463"/>
                <a:gd name="connsiteX658" fmla="*/ 3736532 w 4432584"/>
                <a:gd name="connsiteY658" fmla="*/ 467500 h 1646463"/>
                <a:gd name="connsiteX659" fmla="*/ 3735576 w 4432584"/>
                <a:gd name="connsiteY659" fmla="*/ 467500 h 1646463"/>
                <a:gd name="connsiteX660" fmla="*/ 3722434 w 4432584"/>
                <a:gd name="connsiteY660" fmla="*/ 460212 h 1646463"/>
                <a:gd name="connsiteX661" fmla="*/ 3659830 w 4432584"/>
                <a:gd name="connsiteY661" fmla="*/ 475146 h 1646463"/>
                <a:gd name="connsiteX662" fmla="*/ 3645613 w 4432584"/>
                <a:gd name="connsiteY662" fmla="*/ 493664 h 1646463"/>
                <a:gd name="connsiteX663" fmla="*/ 3642985 w 4432584"/>
                <a:gd name="connsiteY663" fmla="*/ 494740 h 1646463"/>
                <a:gd name="connsiteX664" fmla="*/ 3640595 w 4432584"/>
                <a:gd name="connsiteY664" fmla="*/ 493186 h 1646463"/>
                <a:gd name="connsiteX665" fmla="*/ 3626736 w 4432584"/>
                <a:gd name="connsiteY665" fmla="*/ 465827 h 1646463"/>
                <a:gd name="connsiteX666" fmla="*/ 3605708 w 4432584"/>
                <a:gd name="connsiteY666" fmla="*/ 461526 h 1646463"/>
                <a:gd name="connsiteX667" fmla="*/ 3603678 w 4432584"/>
                <a:gd name="connsiteY667" fmla="*/ 460092 h 1646463"/>
                <a:gd name="connsiteX668" fmla="*/ 3603678 w 4432584"/>
                <a:gd name="connsiteY668" fmla="*/ 457583 h 1646463"/>
                <a:gd name="connsiteX669" fmla="*/ 3613235 w 4432584"/>
                <a:gd name="connsiteY669" fmla="*/ 429268 h 1646463"/>
                <a:gd name="connsiteX670" fmla="*/ 3591371 w 4432584"/>
                <a:gd name="connsiteY670" fmla="*/ 399878 h 1646463"/>
                <a:gd name="connsiteX671" fmla="*/ 3557322 w 4432584"/>
                <a:gd name="connsiteY671" fmla="*/ 382076 h 1646463"/>
                <a:gd name="connsiteX672" fmla="*/ 3503918 w 4432584"/>
                <a:gd name="connsiteY672" fmla="*/ 379209 h 1646463"/>
                <a:gd name="connsiteX673" fmla="*/ 3493642 w 4432584"/>
                <a:gd name="connsiteY673" fmla="*/ 389842 h 1646463"/>
                <a:gd name="connsiteX674" fmla="*/ 3491492 w 4432584"/>
                <a:gd name="connsiteY674" fmla="*/ 390798 h 1646463"/>
                <a:gd name="connsiteX675" fmla="*/ 3455650 w 4432584"/>
                <a:gd name="connsiteY675" fmla="*/ 390798 h 1646463"/>
                <a:gd name="connsiteX676" fmla="*/ 3410130 w 4432584"/>
                <a:gd name="connsiteY676" fmla="*/ 401431 h 1646463"/>
                <a:gd name="connsiteX677" fmla="*/ 3407144 w 4432584"/>
                <a:gd name="connsiteY677" fmla="*/ 400475 h 1646463"/>
                <a:gd name="connsiteX678" fmla="*/ 3378828 w 4432584"/>
                <a:gd name="connsiteY678" fmla="*/ 368576 h 1646463"/>
                <a:gd name="connsiteX679" fmla="*/ 3341553 w 4432584"/>
                <a:gd name="connsiteY679" fmla="*/ 376939 h 1646463"/>
                <a:gd name="connsiteX680" fmla="*/ 3338566 w 4432584"/>
                <a:gd name="connsiteY680" fmla="*/ 375983 h 1646463"/>
                <a:gd name="connsiteX681" fmla="*/ 3338566 w 4432584"/>
                <a:gd name="connsiteY681" fmla="*/ 372877 h 1646463"/>
                <a:gd name="connsiteX682" fmla="*/ 3346810 w 4432584"/>
                <a:gd name="connsiteY682" fmla="*/ 353641 h 1646463"/>
                <a:gd name="connsiteX683" fmla="*/ 3339283 w 4432584"/>
                <a:gd name="connsiteY683" fmla="*/ 349699 h 1646463"/>
                <a:gd name="connsiteX684" fmla="*/ 3320167 w 4432584"/>
                <a:gd name="connsiteY684" fmla="*/ 349699 h 1646463"/>
                <a:gd name="connsiteX685" fmla="*/ 3318375 w 4432584"/>
                <a:gd name="connsiteY685" fmla="*/ 348026 h 1646463"/>
                <a:gd name="connsiteX686" fmla="*/ 3318375 w 4432584"/>
                <a:gd name="connsiteY686" fmla="*/ 344920 h 1646463"/>
                <a:gd name="connsiteX687" fmla="*/ 3330919 w 4432584"/>
                <a:gd name="connsiteY687" fmla="*/ 324131 h 1646463"/>
                <a:gd name="connsiteX688" fmla="*/ 3320406 w 4432584"/>
                <a:gd name="connsiteY688" fmla="*/ 313976 h 1646463"/>
                <a:gd name="connsiteX689" fmla="*/ 3272616 w 4432584"/>
                <a:gd name="connsiteY689" fmla="*/ 313259 h 1646463"/>
                <a:gd name="connsiteX690" fmla="*/ 3243345 w 4432584"/>
                <a:gd name="connsiteY690" fmla="*/ 346592 h 1646463"/>
                <a:gd name="connsiteX691" fmla="*/ 3241314 w 4432584"/>
                <a:gd name="connsiteY691" fmla="*/ 347668 h 1646463"/>
                <a:gd name="connsiteX692" fmla="*/ 3205472 w 4432584"/>
                <a:gd name="connsiteY692" fmla="*/ 349340 h 1646463"/>
                <a:gd name="connsiteX693" fmla="*/ 3202605 w 4432584"/>
                <a:gd name="connsiteY693" fmla="*/ 347548 h 1646463"/>
                <a:gd name="connsiteX694" fmla="*/ 3202605 w 4432584"/>
                <a:gd name="connsiteY694" fmla="*/ 344322 h 1646463"/>
                <a:gd name="connsiteX695" fmla="*/ 3240478 w 4432584"/>
                <a:gd name="connsiteY695" fmla="*/ 306569 h 1646463"/>
                <a:gd name="connsiteX696" fmla="*/ 3180741 w 4432584"/>
                <a:gd name="connsiteY696" fmla="*/ 292232 h 1646463"/>
                <a:gd name="connsiteX697" fmla="*/ 3119571 w 4432584"/>
                <a:gd name="connsiteY697" fmla="*/ 287453 h 1646463"/>
                <a:gd name="connsiteX698" fmla="*/ 3088628 w 4432584"/>
                <a:gd name="connsiteY698" fmla="*/ 278373 h 1646463"/>
                <a:gd name="connsiteX699" fmla="*/ 3077278 w 4432584"/>
                <a:gd name="connsiteY699" fmla="*/ 316485 h 1646463"/>
                <a:gd name="connsiteX700" fmla="*/ 3075964 w 4432584"/>
                <a:gd name="connsiteY700" fmla="*/ 318277 h 1646463"/>
                <a:gd name="connsiteX701" fmla="*/ 3054339 w 4432584"/>
                <a:gd name="connsiteY701" fmla="*/ 331658 h 1646463"/>
                <a:gd name="connsiteX702" fmla="*/ 3061029 w 4432584"/>
                <a:gd name="connsiteY702" fmla="*/ 353522 h 1646463"/>
                <a:gd name="connsiteX703" fmla="*/ 3060313 w 4432584"/>
                <a:gd name="connsiteY703" fmla="*/ 356389 h 1646463"/>
                <a:gd name="connsiteX704" fmla="*/ 3057326 w 4432584"/>
                <a:gd name="connsiteY704" fmla="*/ 357226 h 1646463"/>
                <a:gd name="connsiteX705" fmla="*/ 3034386 w 4432584"/>
                <a:gd name="connsiteY705" fmla="*/ 351132 h 1646463"/>
                <a:gd name="connsiteX706" fmla="*/ 3019691 w 4432584"/>
                <a:gd name="connsiteY706" fmla="*/ 359974 h 1646463"/>
                <a:gd name="connsiteX707" fmla="*/ 3009178 w 4432584"/>
                <a:gd name="connsiteY707" fmla="*/ 381120 h 1646463"/>
                <a:gd name="connsiteX708" fmla="*/ 3007027 w 4432584"/>
                <a:gd name="connsiteY708" fmla="*/ 382793 h 1646463"/>
                <a:gd name="connsiteX709" fmla="*/ 3004399 w 4432584"/>
                <a:gd name="connsiteY709" fmla="*/ 381957 h 1646463"/>
                <a:gd name="connsiteX710" fmla="*/ 2987433 w 4432584"/>
                <a:gd name="connsiteY710" fmla="*/ 363558 h 1646463"/>
                <a:gd name="connsiteX711" fmla="*/ 2956729 w 4432584"/>
                <a:gd name="connsiteY711" fmla="*/ 351610 h 1646463"/>
                <a:gd name="connsiteX712" fmla="*/ 2925307 w 4432584"/>
                <a:gd name="connsiteY712" fmla="*/ 372399 h 1646463"/>
                <a:gd name="connsiteX713" fmla="*/ 2921843 w 4432584"/>
                <a:gd name="connsiteY713" fmla="*/ 372399 h 1646463"/>
                <a:gd name="connsiteX714" fmla="*/ 2871783 w 4432584"/>
                <a:gd name="connsiteY714" fmla="*/ 334167 h 1646463"/>
                <a:gd name="connsiteX715" fmla="*/ 2826861 w 4432584"/>
                <a:gd name="connsiteY715" fmla="*/ 402864 h 1646463"/>
                <a:gd name="connsiteX716" fmla="*/ 2822918 w 4432584"/>
                <a:gd name="connsiteY716" fmla="*/ 403820 h 1646463"/>
                <a:gd name="connsiteX717" fmla="*/ 2785284 w 4432584"/>
                <a:gd name="connsiteY717" fmla="*/ 383868 h 1646463"/>
                <a:gd name="connsiteX718" fmla="*/ 2783731 w 4432584"/>
                <a:gd name="connsiteY718" fmla="*/ 381479 h 1646463"/>
                <a:gd name="connsiteX719" fmla="*/ 2780984 w 4432584"/>
                <a:gd name="connsiteY719" fmla="*/ 345637 h 1646463"/>
                <a:gd name="connsiteX720" fmla="*/ 2763899 w 4432584"/>
                <a:gd name="connsiteY720" fmla="*/ 328910 h 1646463"/>
                <a:gd name="connsiteX721" fmla="*/ 2762943 w 4432584"/>
                <a:gd name="connsiteY721" fmla="*/ 326521 h 1646463"/>
                <a:gd name="connsiteX722" fmla="*/ 2766766 w 4432584"/>
                <a:gd name="connsiteY722" fmla="*/ 286139 h 1646463"/>
                <a:gd name="connsiteX723" fmla="*/ 2729968 w 4432584"/>
                <a:gd name="connsiteY723" fmla="*/ 274192 h 1646463"/>
                <a:gd name="connsiteX724" fmla="*/ 2725428 w 4432584"/>
                <a:gd name="connsiteY724" fmla="*/ 322937 h 1646463"/>
                <a:gd name="connsiteX725" fmla="*/ 2724234 w 4432584"/>
                <a:gd name="connsiteY725" fmla="*/ 325087 h 1646463"/>
                <a:gd name="connsiteX726" fmla="*/ 2721844 w 4432584"/>
                <a:gd name="connsiteY726" fmla="*/ 325685 h 1646463"/>
                <a:gd name="connsiteX727" fmla="*/ 2677878 w 4432584"/>
                <a:gd name="connsiteY727" fmla="*/ 316605 h 1646463"/>
                <a:gd name="connsiteX728" fmla="*/ 2675847 w 4432584"/>
                <a:gd name="connsiteY728" fmla="*/ 315051 h 1646463"/>
                <a:gd name="connsiteX729" fmla="*/ 2675847 w 4432584"/>
                <a:gd name="connsiteY729" fmla="*/ 312543 h 1646463"/>
                <a:gd name="connsiteX730" fmla="*/ 2701653 w 4432584"/>
                <a:gd name="connsiteY730" fmla="*/ 251133 h 1646463"/>
                <a:gd name="connsiteX731" fmla="*/ 2670590 w 4432584"/>
                <a:gd name="connsiteY731" fmla="*/ 252328 h 1646463"/>
                <a:gd name="connsiteX732" fmla="*/ 2668320 w 4432584"/>
                <a:gd name="connsiteY732" fmla="*/ 251372 h 1646463"/>
                <a:gd name="connsiteX733" fmla="*/ 2644426 w 4432584"/>
                <a:gd name="connsiteY733" fmla="*/ 226761 h 1646463"/>
                <a:gd name="connsiteX734" fmla="*/ 2632478 w 4432584"/>
                <a:gd name="connsiteY734" fmla="*/ 251969 h 1646463"/>
                <a:gd name="connsiteX735" fmla="*/ 2630089 w 4432584"/>
                <a:gd name="connsiteY735" fmla="*/ 253642 h 1646463"/>
                <a:gd name="connsiteX736" fmla="*/ 2610136 w 4432584"/>
                <a:gd name="connsiteY736" fmla="*/ 256271 h 1646463"/>
                <a:gd name="connsiteX737" fmla="*/ 2617663 w 4432584"/>
                <a:gd name="connsiteY737" fmla="*/ 283630 h 1646463"/>
                <a:gd name="connsiteX738" fmla="*/ 2617066 w 4432584"/>
                <a:gd name="connsiteY738" fmla="*/ 286378 h 1646463"/>
                <a:gd name="connsiteX739" fmla="*/ 2614318 w 4432584"/>
                <a:gd name="connsiteY739" fmla="*/ 287334 h 1646463"/>
                <a:gd name="connsiteX740" fmla="*/ 2548249 w 4432584"/>
                <a:gd name="connsiteY740" fmla="*/ 277059 h 1646463"/>
                <a:gd name="connsiteX741" fmla="*/ 2547054 w 4432584"/>
                <a:gd name="connsiteY741" fmla="*/ 277059 h 1646463"/>
                <a:gd name="connsiteX742" fmla="*/ 2525907 w 4432584"/>
                <a:gd name="connsiteY742" fmla="*/ 263917 h 1646463"/>
                <a:gd name="connsiteX743" fmla="*/ 2511810 w 4432584"/>
                <a:gd name="connsiteY743" fmla="*/ 272758 h 1646463"/>
                <a:gd name="connsiteX744" fmla="*/ 2508942 w 4432584"/>
                <a:gd name="connsiteY744" fmla="*/ 272758 h 1646463"/>
                <a:gd name="connsiteX745" fmla="*/ 2479552 w 4432584"/>
                <a:gd name="connsiteY745" fmla="*/ 257824 h 1646463"/>
                <a:gd name="connsiteX746" fmla="*/ 2477998 w 4432584"/>
                <a:gd name="connsiteY746" fmla="*/ 254240 h 1646463"/>
                <a:gd name="connsiteX747" fmla="*/ 2483255 w 4432584"/>
                <a:gd name="connsiteY747" fmla="*/ 237991 h 1646463"/>
                <a:gd name="connsiteX748" fmla="*/ 2409780 w 4432584"/>
                <a:gd name="connsiteY748" fmla="*/ 226044 h 1646463"/>
                <a:gd name="connsiteX749" fmla="*/ 2371070 w 4432584"/>
                <a:gd name="connsiteY749" fmla="*/ 234526 h 1646463"/>
                <a:gd name="connsiteX750" fmla="*/ 2354463 w 4432584"/>
                <a:gd name="connsiteY750" fmla="*/ 280285 h 1646463"/>
                <a:gd name="connsiteX751" fmla="*/ 2351716 w 4432584"/>
                <a:gd name="connsiteY751" fmla="*/ 282316 h 1646463"/>
                <a:gd name="connsiteX752" fmla="*/ 2348848 w 4432584"/>
                <a:gd name="connsiteY752" fmla="*/ 280404 h 1646463"/>
                <a:gd name="connsiteX753" fmla="*/ 2328418 w 4432584"/>
                <a:gd name="connsiteY753" fmla="*/ 231540 h 1646463"/>
                <a:gd name="connsiteX754" fmla="*/ 2307152 w 4432584"/>
                <a:gd name="connsiteY754" fmla="*/ 240978 h 1646463"/>
                <a:gd name="connsiteX755" fmla="*/ 2303687 w 4432584"/>
                <a:gd name="connsiteY755" fmla="*/ 240261 h 1646463"/>
                <a:gd name="connsiteX756" fmla="*/ 2286960 w 4432584"/>
                <a:gd name="connsiteY756" fmla="*/ 221384 h 1646463"/>
                <a:gd name="connsiteX757" fmla="*/ 2207272 w 4432584"/>
                <a:gd name="connsiteY757" fmla="*/ 268696 h 1646463"/>
                <a:gd name="connsiteX758" fmla="*/ 2206196 w 4432584"/>
                <a:gd name="connsiteY758" fmla="*/ 268696 h 1646463"/>
                <a:gd name="connsiteX759" fmla="*/ 2118026 w 4432584"/>
                <a:gd name="connsiteY759" fmla="*/ 283869 h 1646463"/>
                <a:gd name="connsiteX760" fmla="*/ 2114592 w 4432584"/>
                <a:gd name="connsiteY760" fmla="*/ 281409 h 1646463"/>
                <a:gd name="connsiteX761" fmla="*/ 2115277 w 4432584"/>
                <a:gd name="connsiteY761" fmla="*/ 278971 h 1646463"/>
                <a:gd name="connsiteX762" fmla="*/ 2142518 w 4432584"/>
                <a:gd name="connsiteY762" fmla="*/ 247071 h 1646463"/>
                <a:gd name="connsiteX763" fmla="*/ 2143234 w 4432584"/>
                <a:gd name="connsiteY763" fmla="*/ 246354 h 1646463"/>
                <a:gd name="connsiteX764" fmla="*/ 2172744 w 4432584"/>
                <a:gd name="connsiteY764" fmla="*/ 229509 h 1646463"/>
                <a:gd name="connsiteX765" fmla="*/ 2174178 w 4432584"/>
                <a:gd name="connsiteY765" fmla="*/ 229509 h 1646463"/>
                <a:gd name="connsiteX766" fmla="*/ 2198072 w 4432584"/>
                <a:gd name="connsiteY766" fmla="*/ 228553 h 1646463"/>
                <a:gd name="connsiteX767" fmla="*/ 2224954 w 4432584"/>
                <a:gd name="connsiteY767" fmla="*/ 205853 h 1646463"/>
                <a:gd name="connsiteX768" fmla="*/ 2226507 w 4432584"/>
                <a:gd name="connsiteY768" fmla="*/ 205136 h 1646463"/>
                <a:gd name="connsiteX769" fmla="*/ 2246340 w 4432584"/>
                <a:gd name="connsiteY769" fmla="*/ 202269 h 1646463"/>
                <a:gd name="connsiteX770" fmla="*/ 2286244 w 4432584"/>
                <a:gd name="connsiteY770" fmla="*/ 163201 h 1646463"/>
                <a:gd name="connsiteX771" fmla="*/ 2289589 w 4432584"/>
                <a:gd name="connsiteY771" fmla="*/ 162603 h 1646463"/>
                <a:gd name="connsiteX772" fmla="*/ 2300700 w 4432584"/>
                <a:gd name="connsiteY772" fmla="*/ 167621 h 1646463"/>
                <a:gd name="connsiteX773" fmla="*/ 2346459 w 4432584"/>
                <a:gd name="connsiteY773" fmla="*/ 139664 h 1646463"/>
                <a:gd name="connsiteX774" fmla="*/ 2329373 w 4432584"/>
                <a:gd name="connsiteY774" fmla="*/ 91875 h 1646463"/>
                <a:gd name="connsiteX775" fmla="*/ 2300341 w 4432584"/>
                <a:gd name="connsiteY775" fmla="*/ 75746 h 1646463"/>
                <a:gd name="connsiteX776" fmla="*/ 2299505 w 4432584"/>
                <a:gd name="connsiteY776" fmla="*/ 75029 h 1646463"/>
                <a:gd name="connsiteX777" fmla="*/ 2280867 w 4432584"/>
                <a:gd name="connsiteY777" fmla="*/ 52329 h 1646463"/>
                <a:gd name="connsiteX778" fmla="*/ 2254344 w 4432584"/>
                <a:gd name="connsiteY778" fmla="*/ 62724 h 1646463"/>
                <a:gd name="connsiteX779" fmla="*/ 2251716 w 4432584"/>
                <a:gd name="connsiteY779" fmla="*/ 62724 h 1646463"/>
                <a:gd name="connsiteX780" fmla="*/ 2234273 w 4432584"/>
                <a:gd name="connsiteY780" fmla="*/ 52210 h 1646463"/>
                <a:gd name="connsiteX781" fmla="*/ 2195085 w 4432584"/>
                <a:gd name="connsiteY781" fmla="*/ 64157 h 1646463"/>
                <a:gd name="connsiteX782" fmla="*/ 2194249 w 4432584"/>
                <a:gd name="connsiteY782" fmla="*/ 64157 h 1646463"/>
                <a:gd name="connsiteX783" fmla="*/ 2153868 w 4432584"/>
                <a:gd name="connsiteY783" fmla="*/ 65113 h 1646463"/>
                <a:gd name="connsiteX784" fmla="*/ 2151000 w 4432584"/>
                <a:gd name="connsiteY784" fmla="*/ 63201 h 1646463"/>
                <a:gd name="connsiteX785" fmla="*/ 2151956 w 4432584"/>
                <a:gd name="connsiteY785" fmla="*/ 59856 h 1646463"/>
                <a:gd name="connsiteX786" fmla="*/ 2177881 w 4432584"/>
                <a:gd name="connsiteY786" fmla="*/ 38709 h 1646463"/>
                <a:gd name="connsiteX787" fmla="*/ 2165097 w 4432584"/>
                <a:gd name="connsiteY787" fmla="*/ 34050 h 1646463"/>
                <a:gd name="connsiteX788" fmla="*/ 2129973 w 4432584"/>
                <a:gd name="connsiteY788" fmla="*/ 43369 h 1646463"/>
                <a:gd name="connsiteX789" fmla="*/ 2128658 w 4432584"/>
                <a:gd name="connsiteY789" fmla="*/ 43369 h 1646463"/>
                <a:gd name="connsiteX790" fmla="*/ 2092816 w 4432584"/>
                <a:gd name="connsiteY790" fmla="*/ 36559 h 1646463"/>
                <a:gd name="connsiteX791" fmla="*/ 2090426 w 4432584"/>
                <a:gd name="connsiteY791" fmla="*/ 33811 h 1646463"/>
                <a:gd name="connsiteX792" fmla="*/ 2092338 w 4432584"/>
                <a:gd name="connsiteY792" fmla="*/ 30824 h 1646463"/>
                <a:gd name="connsiteX793" fmla="*/ 2146221 w 4432584"/>
                <a:gd name="connsiteY793" fmla="*/ 11111 h 1646463"/>
                <a:gd name="connsiteX794" fmla="*/ 2138455 w 4432584"/>
                <a:gd name="connsiteY794" fmla="*/ 3465 h 1646463"/>
                <a:gd name="connsiteX795" fmla="*/ 2063904 w 4432584"/>
                <a:gd name="connsiteY795" fmla="*/ 0 h 1646463"/>
                <a:gd name="connsiteX796" fmla="*/ 2018384 w 4432584"/>
                <a:gd name="connsiteY796" fmla="*/ 30585 h 1646463"/>
                <a:gd name="connsiteX797" fmla="*/ 2051120 w 4432584"/>
                <a:gd name="connsiteY797" fmla="*/ 76105 h 1646463"/>
                <a:gd name="connsiteX798" fmla="*/ 2051120 w 4432584"/>
                <a:gd name="connsiteY798" fmla="*/ 79569 h 1646463"/>
                <a:gd name="connsiteX799" fmla="*/ 2047774 w 4432584"/>
                <a:gd name="connsiteY799" fmla="*/ 80764 h 1646463"/>
                <a:gd name="connsiteX800" fmla="*/ 2002973 w 4432584"/>
                <a:gd name="connsiteY800" fmla="*/ 66666 h 1646463"/>
                <a:gd name="connsiteX801" fmla="*/ 1969878 w 4432584"/>
                <a:gd name="connsiteY801" fmla="*/ 66666 h 1646463"/>
                <a:gd name="connsiteX802" fmla="*/ 1979556 w 4432584"/>
                <a:gd name="connsiteY802" fmla="*/ 86738 h 1646463"/>
                <a:gd name="connsiteX803" fmla="*/ 1979556 w 4432584"/>
                <a:gd name="connsiteY803" fmla="*/ 87574 h 1646463"/>
                <a:gd name="connsiteX804" fmla="*/ 1987799 w 4432584"/>
                <a:gd name="connsiteY804" fmla="*/ 141337 h 1646463"/>
                <a:gd name="connsiteX805" fmla="*/ 1986366 w 4432584"/>
                <a:gd name="connsiteY805" fmla="*/ 144324 h 1646463"/>
                <a:gd name="connsiteX806" fmla="*/ 1983020 w 4432584"/>
                <a:gd name="connsiteY806" fmla="*/ 144324 h 1646463"/>
                <a:gd name="connsiteX807" fmla="*/ 1953391 w 4432584"/>
                <a:gd name="connsiteY807" fmla="*/ 121027 h 1646463"/>
                <a:gd name="connsiteX808" fmla="*/ 1952196 w 4432584"/>
                <a:gd name="connsiteY808" fmla="*/ 119234 h 1646463"/>
                <a:gd name="connsiteX809" fmla="*/ 1944430 w 4432584"/>
                <a:gd name="connsiteY809" fmla="*/ 81959 h 1646463"/>
                <a:gd name="connsiteX810" fmla="*/ 1921372 w 4432584"/>
                <a:gd name="connsiteY810" fmla="*/ 96176 h 1646463"/>
                <a:gd name="connsiteX811" fmla="*/ 1920536 w 4432584"/>
                <a:gd name="connsiteY811" fmla="*/ 97132 h 1646463"/>
                <a:gd name="connsiteX812" fmla="*/ 1867967 w 4432584"/>
                <a:gd name="connsiteY812" fmla="*/ 106929 h 1646463"/>
                <a:gd name="connsiteX813" fmla="*/ 1865577 w 4432584"/>
                <a:gd name="connsiteY813" fmla="*/ 106929 h 1646463"/>
                <a:gd name="connsiteX814" fmla="*/ 1864383 w 4432584"/>
                <a:gd name="connsiteY814" fmla="*/ 104778 h 1646463"/>
                <a:gd name="connsiteX815" fmla="*/ 1862830 w 4432584"/>
                <a:gd name="connsiteY815" fmla="*/ 88888 h 1646463"/>
                <a:gd name="connsiteX816" fmla="*/ 1797478 w 4432584"/>
                <a:gd name="connsiteY816" fmla="*/ 90680 h 1646463"/>
                <a:gd name="connsiteX817" fmla="*/ 1805602 w 4432584"/>
                <a:gd name="connsiteY817" fmla="*/ 108482 h 1646463"/>
                <a:gd name="connsiteX818" fmla="*/ 1805602 w 4432584"/>
                <a:gd name="connsiteY818" fmla="*/ 111110 h 1646463"/>
                <a:gd name="connsiteX819" fmla="*/ 1803571 w 4432584"/>
                <a:gd name="connsiteY819" fmla="*/ 112664 h 1646463"/>
                <a:gd name="connsiteX820" fmla="*/ 1749330 w 4432584"/>
                <a:gd name="connsiteY820" fmla="*/ 123297 h 1646463"/>
                <a:gd name="connsiteX821" fmla="*/ 1687921 w 4432584"/>
                <a:gd name="connsiteY821" fmla="*/ 125925 h 1646463"/>
                <a:gd name="connsiteX822" fmla="*/ 1643477 w 4432584"/>
                <a:gd name="connsiteY822" fmla="*/ 160931 h 1646463"/>
                <a:gd name="connsiteX823" fmla="*/ 1626870 w 4432584"/>
                <a:gd name="connsiteY823" fmla="*/ 177777 h 1646463"/>
                <a:gd name="connsiteX824" fmla="*/ 1624002 w 4432584"/>
                <a:gd name="connsiteY824" fmla="*/ 178613 h 1646463"/>
                <a:gd name="connsiteX825" fmla="*/ 1597718 w 4432584"/>
                <a:gd name="connsiteY825" fmla="*/ 172639 h 1646463"/>
                <a:gd name="connsiteX826" fmla="*/ 1597718 w 4432584"/>
                <a:gd name="connsiteY826" fmla="*/ 207764 h 1646463"/>
                <a:gd name="connsiteX827" fmla="*/ 1638339 w 4432584"/>
                <a:gd name="connsiteY827" fmla="*/ 250655 h 1646463"/>
                <a:gd name="connsiteX828" fmla="*/ 1638339 w 4432584"/>
                <a:gd name="connsiteY828" fmla="*/ 253881 h 1646463"/>
                <a:gd name="connsiteX829" fmla="*/ 1635592 w 4432584"/>
                <a:gd name="connsiteY829" fmla="*/ 255673 h 1646463"/>
                <a:gd name="connsiteX830" fmla="*/ 1587802 w 4432584"/>
                <a:gd name="connsiteY830" fmla="*/ 256987 h 1646463"/>
                <a:gd name="connsiteX831" fmla="*/ 1585174 w 4432584"/>
                <a:gd name="connsiteY831" fmla="*/ 255554 h 1646463"/>
                <a:gd name="connsiteX832" fmla="*/ 1573226 w 4432584"/>
                <a:gd name="connsiteY832" fmla="*/ 236080 h 1646463"/>
                <a:gd name="connsiteX833" fmla="*/ 1532486 w 4432584"/>
                <a:gd name="connsiteY833" fmla="*/ 228075 h 1646463"/>
                <a:gd name="connsiteX834" fmla="*/ 1451961 w 4432584"/>
                <a:gd name="connsiteY834" fmla="*/ 242651 h 1646463"/>
                <a:gd name="connsiteX835" fmla="*/ 1459249 w 4432584"/>
                <a:gd name="connsiteY835" fmla="*/ 285900 h 1646463"/>
                <a:gd name="connsiteX836" fmla="*/ 1492342 w 4432584"/>
                <a:gd name="connsiteY836" fmla="*/ 300237 h 1646463"/>
                <a:gd name="connsiteX837" fmla="*/ 1494015 w 4432584"/>
                <a:gd name="connsiteY837" fmla="*/ 302387 h 1646463"/>
                <a:gd name="connsiteX838" fmla="*/ 1497241 w 4432584"/>
                <a:gd name="connsiteY838" fmla="*/ 320308 h 1646463"/>
                <a:gd name="connsiteX839" fmla="*/ 1542283 w 4432584"/>
                <a:gd name="connsiteY839" fmla="*/ 346951 h 1646463"/>
                <a:gd name="connsiteX840" fmla="*/ 1543477 w 4432584"/>
                <a:gd name="connsiteY840" fmla="*/ 350774 h 1646463"/>
                <a:gd name="connsiteX841" fmla="*/ 1518507 w 4432584"/>
                <a:gd name="connsiteY841" fmla="*/ 405254 h 1646463"/>
                <a:gd name="connsiteX842" fmla="*/ 1524242 w 4432584"/>
                <a:gd name="connsiteY842" fmla="*/ 440379 h 1646463"/>
                <a:gd name="connsiteX843" fmla="*/ 1522689 w 4432584"/>
                <a:gd name="connsiteY843" fmla="*/ 443486 h 1646463"/>
                <a:gd name="connsiteX844" fmla="*/ 1519225 w 4432584"/>
                <a:gd name="connsiteY844" fmla="*/ 443486 h 1646463"/>
                <a:gd name="connsiteX845" fmla="*/ 1489714 w 4432584"/>
                <a:gd name="connsiteY845" fmla="*/ 413737 h 1646463"/>
                <a:gd name="connsiteX846" fmla="*/ 1488998 w 4432584"/>
                <a:gd name="connsiteY846" fmla="*/ 410750 h 1646463"/>
                <a:gd name="connsiteX847" fmla="*/ 1505963 w 4432584"/>
                <a:gd name="connsiteY847" fmla="*/ 359974 h 1646463"/>
                <a:gd name="connsiteX848" fmla="*/ 1478484 w 4432584"/>
                <a:gd name="connsiteY848" fmla="*/ 346473 h 1646463"/>
                <a:gd name="connsiteX849" fmla="*/ 1477528 w 4432584"/>
                <a:gd name="connsiteY849" fmla="*/ 345756 h 1646463"/>
                <a:gd name="connsiteX850" fmla="*/ 1452080 w 4432584"/>
                <a:gd name="connsiteY850" fmla="*/ 317202 h 1646463"/>
                <a:gd name="connsiteX851" fmla="*/ 1396883 w 4432584"/>
                <a:gd name="connsiteY851" fmla="*/ 307166 h 1646463"/>
                <a:gd name="connsiteX852" fmla="*/ 1386370 w 4432584"/>
                <a:gd name="connsiteY852" fmla="*/ 335123 h 1646463"/>
                <a:gd name="connsiteX853" fmla="*/ 1382666 w 4432584"/>
                <a:gd name="connsiteY853" fmla="*/ 336915 h 1646463"/>
                <a:gd name="connsiteX854" fmla="*/ 1352200 w 4432584"/>
                <a:gd name="connsiteY854" fmla="*/ 327716 h 1646463"/>
                <a:gd name="connsiteX855" fmla="*/ 1337505 w 4432584"/>
                <a:gd name="connsiteY855" fmla="*/ 350416 h 1646463"/>
                <a:gd name="connsiteX856" fmla="*/ 1367971 w 4432584"/>
                <a:gd name="connsiteY856" fmla="*/ 364991 h 1646463"/>
                <a:gd name="connsiteX857" fmla="*/ 1379918 w 4432584"/>
                <a:gd name="connsiteY857" fmla="*/ 361407 h 1646463"/>
                <a:gd name="connsiteX858" fmla="*/ 1382427 w 4432584"/>
                <a:gd name="connsiteY858" fmla="*/ 361407 h 1646463"/>
                <a:gd name="connsiteX859" fmla="*/ 1412415 w 4432584"/>
                <a:gd name="connsiteY859" fmla="*/ 381837 h 1646463"/>
                <a:gd name="connsiteX860" fmla="*/ 1413251 w 4432584"/>
                <a:gd name="connsiteY860" fmla="*/ 386019 h 1646463"/>
                <a:gd name="connsiteX861" fmla="*/ 1389356 w 4432584"/>
                <a:gd name="connsiteY861" fmla="*/ 422936 h 1646463"/>
                <a:gd name="connsiteX862" fmla="*/ 1386847 w 4432584"/>
                <a:gd name="connsiteY862" fmla="*/ 424250 h 1646463"/>
                <a:gd name="connsiteX863" fmla="*/ 1384338 w 4432584"/>
                <a:gd name="connsiteY863" fmla="*/ 422816 h 1646463"/>
                <a:gd name="connsiteX864" fmla="*/ 1367015 w 4432584"/>
                <a:gd name="connsiteY864" fmla="*/ 393904 h 1646463"/>
                <a:gd name="connsiteX865" fmla="*/ 1307278 w 4432584"/>
                <a:gd name="connsiteY865" fmla="*/ 385302 h 1646463"/>
                <a:gd name="connsiteX866" fmla="*/ 1304769 w 4432584"/>
                <a:gd name="connsiteY866" fmla="*/ 381957 h 1646463"/>
                <a:gd name="connsiteX867" fmla="*/ 1310265 w 4432584"/>
                <a:gd name="connsiteY867" fmla="*/ 340738 h 1646463"/>
                <a:gd name="connsiteX868" fmla="*/ 1294376 w 4432584"/>
                <a:gd name="connsiteY868" fmla="*/ 301432 h 1646463"/>
                <a:gd name="connsiteX869" fmla="*/ 1287207 w 4432584"/>
                <a:gd name="connsiteY869" fmla="*/ 326999 h 1646463"/>
                <a:gd name="connsiteX870" fmla="*/ 1285534 w 4432584"/>
                <a:gd name="connsiteY870" fmla="*/ 328910 h 1646463"/>
                <a:gd name="connsiteX871" fmla="*/ 1260922 w 4432584"/>
                <a:gd name="connsiteY871" fmla="*/ 339783 h 1646463"/>
                <a:gd name="connsiteX872" fmla="*/ 1248975 w 4432584"/>
                <a:gd name="connsiteY872" fmla="*/ 360690 h 1646463"/>
                <a:gd name="connsiteX873" fmla="*/ 1282547 w 4432584"/>
                <a:gd name="connsiteY873" fmla="*/ 402028 h 1646463"/>
                <a:gd name="connsiteX874" fmla="*/ 1282547 w 4432584"/>
                <a:gd name="connsiteY874" fmla="*/ 405254 h 1646463"/>
                <a:gd name="connsiteX875" fmla="*/ 1262715 w 4432584"/>
                <a:gd name="connsiteY875" fmla="*/ 443605 h 1646463"/>
                <a:gd name="connsiteX876" fmla="*/ 1268808 w 4432584"/>
                <a:gd name="connsiteY876" fmla="*/ 483270 h 1646463"/>
                <a:gd name="connsiteX877" fmla="*/ 1313969 w 4432584"/>
                <a:gd name="connsiteY877" fmla="*/ 477296 h 1646463"/>
                <a:gd name="connsiteX878" fmla="*/ 1315164 w 4432584"/>
                <a:gd name="connsiteY878" fmla="*/ 477296 h 1646463"/>
                <a:gd name="connsiteX879" fmla="*/ 1378126 w 4432584"/>
                <a:gd name="connsiteY879" fmla="*/ 494740 h 1646463"/>
                <a:gd name="connsiteX880" fmla="*/ 1380396 w 4432584"/>
                <a:gd name="connsiteY880" fmla="*/ 497726 h 1646463"/>
                <a:gd name="connsiteX881" fmla="*/ 1379321 w 4432584"/>
                <a:gd name="connsiteY881" fmla="*/ 539184 h 1646463"/>
                <a:gd name="connsiteX882" fmla="*/ 1417314 w 4432584"/>
                <a:gd name="connsiteY882" fmla="*/ 558538 h 1646463"/>
                <a:gd name="connsiteX883" fmla="*/ 1418867 w 4432584"/>
                <a:gd name="connsiteY883" fmla="*/ 561764 h 1646463"/>
                <a:gd name="connsiteX884" fmla="*/ 1416358 w 4432584"/>
                <a:gd name="connsiteY884" fmla="*/ 564154 h 1646463"/>
                <a:gd name="connsiteX885" fmla="*/ 1365581 w 4432584"/>
                <a:gd name="connsiteY885" fmla="*/ 571441 h 1646463"/>
                <a:gd name="connsiteX886" fmla="*/ 1363550 w 4432584"/>
                <a:gd name="connsiteY886" fmla="*/ 571441 h 1646463"/>
                <a:gd name="connsiteX887" fmla="*/ 1347660 w 4432584"/>
                <a:gd name="connsiteY887" fmla="*/ 561167 h 1646463"/>
                <a:gd name="connsiteX888" fmla="*/ 1346346 w 4432584"/>
                <a:gd name="connsiteY888" fmla="*/ 558658 h 1646463"/>
                <a:gd name="connsiteX889" fmla="*/ 1346346 w 4432584"/>
                <a:gd name="connsiteY889" fmla="*/ 523891 h 1646463"/>
                <a:gd name="connsiteX890" fmla="*/ 1329381 w 4432584"/>
                <a:gd name="connsiteY890" fmla="*/ 508479 h 1646463"/>
                <a:gd name="connsiteX891" fmla="*/ 1280277 w 4432584"/>
                <a:gd name="connsiteY891" fmla="*/ 513138 h 1646463"/>
                <a:gd name="connsiteX892" fmla="*/ 1294853 w 4432584"/>
                <a:gd name="connsiteY892" fmla="*/ 555193 h 1646463"/>
                <a:gd name="connsiteX893" fmla="*/ 1294853 w 4432584"/>
                <a:gd name="connsiteY893" fmla="*/ 557941 h 1646463"/>
                <a:gd name="connsiteX894" fmla="*/ 1270959 w 4432584"/>
                <a:gd name="connsiteY894" fmla="*/ 591274 h 1646463"/>
                <a:gd name="connsiteX895" fmla="*/ 1269883 w 4432584"/>
                <a:gd name="connsiteY895" fmla="*/ 592230 h 1646463"/>
                <a:gd name="connsiteX896" fmla="*/ 1232966 w 4432584"/>
                <a:gd name="connsiteY896" fmla="*/ 610031 h 1646463"/>
                <a:gd name="connsiteX897" fmla="*/ 1221019 w 4432584"/>
                <a:gd name="connsiteY897" fmla="*/ 631178 h 1646463"/>
                <a:gd name="connsiteX898" fmla="*/ 1217912 w 4432584"/>
                <a:gd name="connsiteY898" fmla="*/ 632612 h 1646463"/>
                <a:gd name="connsiteX899" fmla="*/ 1146228 w 4432584"/>
                <a:gd name="connsiteY899" fmla="*/ 619111 h 1646463"/>
                <a:gd name="connsiteX900" fmla="*/ 1144078 w 4432584"/>
                <a:gd name="connsiteY900" fmla="*/ 617200 h 1646463"/>
                <a:gd name="connsiteX901" fmla="*/ 1134878 w 4432584"/>
                <a:gd name="connsiteY901" fmla="*/ 593305 h 1646463"/>
                <a:gd name="connsiteX902" fmla="*/ 1134878 w 4432584"/>
                <a:gd name="connsiteY902" fmla="*/ 590318 h 1646463"/>
                <a:gd name="connsiteX903" fmla="*/ 1137745 w 4432584"/>
                <a:gd name="connsiteY903" fmla="*/ 589243 h 1646463"/>
                <a:gd name="connsiteX904" fmla="*/ 1185535 w 4432584"/>
                <a:gd name="connsiteY904" fmla="*/ 597606 h 1646463"/>
                <a:gd name="connsiteX905" fmla="*/ 1237626 w 4432584"/>
                <a:gd name="connsiteY905" fmla="*/ 548025 h 1646463"/>
                <a:gd name="connsiteX906" fmla="*/ 1231891 w 4432584"/>
                <a:gd name="connsiteY906" fmla="*/ 531179 h 1646463"/>
                <a:gd name="connsiteX907" fmla="*/ 1233085 w 4432584"/>
                <a:gd name="connsiteY907" fmla="*/ 527714 h 1646463"/>
                <a:gd name="connsiteX908" fmla="*/ 1248020 w 4432584"/>
                <a:gd name="connsiteY908" fmla="*/ 517201 h 1646463"/>
                <a:gd name="connsiteX909" fmla="*/ 1229979 w 4432584"/>
                <a:gd name="connsiteY909" fmla="*/ 496054 h 1646463"/>
                <a:gd name="connsiteX910" fmla="*/ 1229262 w 4432584"/>
                <a:gd name="connsiteY910" fmla="*/ 494262 h 1646463"/>
                <a:gd name="connsiteX911" fmla="*/ 1225559 w 4432584"/>
                <a:gd name="connsiteY911" fmla="*/ 429746 h 1646463"/>
                <a:gd name="connsiteX912" fmla="*/ 1225559 w 4432584"/>
                <a:gd name="connsiteY912" fmla="*/ 428671 h 1646463"/>
                <a:gd name="connsiteX913" fmla="*/ 1236431 w 4432584"/>
                <a:gd name="connsiteY913" fmla="*/ 395099 h 1646463"/>
                <a:gd name="connsiteX914" fmla="*/ 1209429 w 4432584"/>
                <a:gd name="connsiteY914" fmla="*/ 359974 h 1646463"/>
                <a:gd name="connsiteX915" fmla="*/ 1209429 w 4432584"/>
                <a:gd name="connsiteY915" fmla="*/ 356509 h 1646463"/>
                <a:gd name="connsiteX916" fmla="*/ 1238461 w 4432584"/>
                <a:gd name="connsiteY916" fmla="*/ 309436 h 1646463"/>
                <a:gd name="connsiteX917" fmla="*/ 1237267 w 4432584"/>
                <a:gd name="connsiteY917" fmla="*/ 288289 h 1646463"/>
                <a:gd name="connsiteX918" fmla="*/ 1151485 w 4432584"/>
                <a:gd name="connsiteY918" fmla="*/ 273355 h 1646463"/>
                <a:gd name="connsiteX919" fmla="*/ 1137985 w 4432584"/>
                <a:gd name="connsiteY919" fmla="*/ 289245 h 1646463"/>
                <a:gd name="connsiteX920" fmla="*/ 1120661 w 4432584"/>
                <a:gd name="connsiteY920" fmla="*/ 348026 h 1646463"/>
                <a:gd name="connsiteX921" fmla="*/ 1119585 w 4432584"/>
                <a:gd name="connsiteY921" fmla="*/ 349579 h 1646463"/>
                <a:gd name="connsiteX922" fmla="*/ 1071797 w 4432584"/>
                <a:gd name="connsiteY922" fmla="*/ 385421 h 1646463"/>
                <a:gd name="connsiteX923" fmla="*/ 1090076 w 4432584"/>
                <a:gd name="connsiteY923" fmla="*/ 394023 h 1646463"/>
                <a:gd name="connsiteX924" fmla="*/ 1091629 w 4432584"/>
                <a:gd name="connsiteY924" fmla="*/ 397249 h 1646463"/>
                <a:gd name="connsiteX925" fmla="*/ 1078607 w 4432584"/>
                <a:gd name="connsiteY925" fmla="*/ 463557 h 1646463"/>
                <a:gd name="connsiteX926" fmla="*/ 1110506 w 4432584"/>
                <a:gd name="connsiteY926" fmla="*/ 464274 h 1646463"/>
                <a:gd name="connsiteX927" fmla="*/ 1113253 w 4432584"/>
                <a:gd name="connsiteY927" fmla="*/ 466305 h 1646463"/>
                <a:gd name="connsiteX928" fmla="*/ 1122573 w 4432584"/>
                <a:gd name="connsiteY928" fmla="*/ 491394 h 1646463"/>
                <a:gd name="connsiteX929" fmla="*/ 1141091 w 4432584"/>
                <a:gd name="connsiteY929" fmla="*/ 492828 h 1646463"/>
                <a:gd name="connsiteX930" fmla="*/ 1143481 w 4432584"/>
                <a:gd name="connsiteY930" fmla="*/ 494381 h 1646463"/>
                <a:gd name="connsiteX931" fmla="*/ 1143481 w 4432584"/>
                <a:gd name="connsiteY931" fmla="*/ 497248 h 1646463"/>
                <a:gd name="connsiteX932" fmla="*/ 1128068 w 4432584"/>
                <a:gd name="connsiteY932" fmla="*/ 527356 h 1646463"/>
                <a:gd name="connsiteX933" fmla="*/ 1125559 w 4432584"/>
                <a:gd name="connsiteY933" fmla="*/ 528909 h 1646463"/>
                <a:gd name="connsiteX934" fmla="*/ 1114329 w 4432584"/>
                <a:gd name="connsiteY934" fmla="*/ 529745 h 1646463"/>
                <a:gd name="connsiteX935" fmla="*/ 1112059 w 4432584"/>
                <a:gd name="connsiteY935" fmla="*/ 529028 h 1646463"/>
                <a:gd name="connsiteX936" fmla="*/ 1082071 w 4432584"/>
                <a:gd name="connsiteY936" fmla="*/ 503222 h 1646463"/>
                <a:gd name="connsiteX937" fmla="*/ 981833 w 4432584"/>
                <a:gd name="connsiteY937" fmla="*/ 464513 h 1646463"/>
                <a:gd name="connsiteX938" fmla="*/ 903339 w 4432584"/>
                <a:gd name="connsiteY938" fmla="*/ 452565 h 1646463"/>
                <a:gd name="connsiteX939" fmla="*/ 901666 w 4432584"/>
                <a:gd name="connsiteY939" fmla="*/ 451729 h 1646463"/>
                <a:gd name="connsiteX940" fmla="*/ 861762 w 4432584"/>
                <a:gd name="connsiteY940" fmla="*/ 413259 h 1646463"/>
                <a:gd name="connsiteX941" fmla="*/ 850412 w 4432584"/>
                <a:gd name="connsiteY941" fmla="*/ 437153 h 1646463"/>
                <a:gd name="connsiteX942" fmla="*/ 894378 w 4432584"/>
                <a:gd name="connsiteY942" fmla="*/ 466424 h 1646463"/>
                <a:gd name="connsiteX943" fmla="*/ 895095 w 4432584"/>
                <a:gd name="connsiteY943" fmla="*/ 466424 h 1646463"/>
                <a:gd name="connsiteX944" fmla="*/ 918990 w 4432584"/>
                <a:gd name="connsiteY944" fmla="*/ 495098 h 1646463"/>
                <a:gd name="connsiteX945" fmla="*/ 919587 w 4432584"/>
                <a:gd name="connsiteY945" fmla="*/ 497248 h 1646463"/>
                <a:gd name="connsiteX946" fmla="*/ 918511 w 4432584"/>
                <a:gd name="connsiteY946" fmla="*/ 499279 h 1646463"/>
                <a:gd name="connsiteX947" fmla="*/ 882670 w 4432584"/>
                <a:gd name="connsiteY947" fmla="*/ 526281 h 1646463"/>
                <a:gd name="connsiteX948" fmla="*/ 880400 w 4432584"/>
                <a:gd name="connsiteY948" fmla="*/ 526281 h 1646463"/>
                <a:gd name="connsiteX949" fmla="*/ 878369 w 4432584"/>
                <a:gd name="connsiteY949" fmla="*/ 524847 h 1646463"/>
                <a:gd name="connsiteX950" fmla="*/ 860089 w 4432584"/>
                <a:gd name="connsiteY950" fmla="*/ 495217 h 1646463"/>
                <a:gd name="connsiteX951" fmla="*/ 826278 w 4432584"/>
                <a:gd name="connsiteY951" fmla="*/ 507165 h 1646463"/>
                <a:gd name="connsiteX952" fmla="*/ 818632 w 4432584"/>
                <a:gd name="connsiteY952" fmla="*/ 515408 h 1646463"/>
                <a:gd name="connsiteX953" fmla="*/ 816482 w 4432584"/>
                <a:gd name="connsiteY953" fmla="*/ 516364 h 1646463"/>
                <a:gd name="connsiteX954" fmla="*/ 764750 w 4432584"/>
                <a:gd name="connsiteY954" fmla="*/ 516364 h 1646463"/>
                <a:gd name="connsiteX955" fmla="*/ 751607 w 4432584"/>
                <a:gd name="connsiteY955" fmla="*/ 540259 h 1646463"/>
                <a:gd name="connsiteX956" fmla="*/ 748262 w 4432584"/>
                <a:gd name="connsiteY956" fmla="*/ 541693 h 1646463"/>
                <a:gd name="connsiteX957" fmla="*/ 708119 w 4432584"/>
                <a:gd name="connsiteY957" fmla="*/ 531179 h 1646463"/>
                <a:gd name="connsiteX958" fmla="*/ 705969 w 4432584"/>
                <a:gd name="connsiteY958" fmla="*/ 528790 h 1646463"/>
                <a:gd name="connsiteX959" fmla="*/ 707283 w 4432584"/>
                <a:gd name="connsiteY959" fmla="*/ 525803 h 1646463"/>
                <a:gd name="connsiteX960" fmla="*/ 727235 w 4432584"/>
                <a:gd name="connsiteY960" fmla="*/ 513855 h 1646463"/>
                <a:gd name="connsiteX961" fmla="*/ 736434 w 4432584"/>
                <a:gd name="connsiteY961" fmla="*/ 497248 h 1646463"/>
                <a:gd name="connsiteX962" fmla="*/ 584464 w 4432584"/>
                <a:gd name="connsiteY962" fmla="*/ 539900 h 1646463"/>
                <a:gd name="connsiteX963" fmla="*/ 596412 w 4432584"/>
                <a:gd name="connsiteY963" fmla="*/ 555671 h 1646463"/>
                <a:gd name="connsiteX964" fmla="*/ 596412 w 4432584"/>
                <a:gd name="connsiteY964" fmla="*/ 558777 h 1646463"/>
                <a:gd name="connsiteX965" fmla="*/ 593903 w 4432584"/>
                <a:gd name="connsiteY965" fmla="*/ 560450 h 1646463"/>
                <a:gd name="connsiteX966" fmla="*/ 561764 w 4432584"/>
                <a:gd name="connsiteY966" fmla="*/ 562720 h 1646463"/>
                <a:gd name="connsiteX967" fmla="*/ 554954 w 4432584"/>
                <a:gd name="connsiteY967" fmla="*/ 594619 h 1646463"/>
                <a:gd name="connsiteX968" fmla="*/ 552087 w 4432584"/>
                <a:gd name="connsiteY968" fmla="*/ 597009 h 1646463"/>
                <a:gd name="connsiteX969" fmla="*/ 508957 w 4432584"/>
                <a:gd name="connsiteY969" fmla="*/ 597726 h 1646463"/>
                <a:gd name="connsiteX970" fmla="*/ 507045 w 4432584"/>
                <a:gd name="connsiteY970" fmla="*/ 597726 h 1646463"/>
                <a:gd name="connsiteX971" fmla="*/ 477894 w 4432584"/>
                <a:gd name="connsiteY971" fmla="*/ 573831 h 1646463"/>
                <a:gd name="connsiteX972" fmla="*/ 477894 w 4432584"/>
                <a:gd name="connsiteY972" fmla="*/ 569888 h 1646463"/>
                <a:gd name="connsiteX973" fmla="*/ 489961 w 4432584"/>
                <a:gd name="connsiteY973" fmla="*/ 551131 h 1646463"/>
                <a:gd name="connsiteX974" fmla="*/ 492111 w 4432584"/>
                <a:gd name="connsiteY974" fmla="*/ 549817 h 1646463"/>
                <a:gd name="connsiteX975" fmla="*/ 523652 w 4432584"/>
                <a:gd name="connsiteY975" fmla="*/ 546352 h 1646463"/>
                <a:gd name="connsiteX976" fmla="*/ 507404 w 4432584"/>
                <a:gd name="connsiteY976" fmla="*/ 520665 h 1646463"/>
                <a:gd name="connsiteX977" fmla="*/ 445039 w 4432584"/>
                <a:gd name="connsiteY977" fmla="*/ 511705 h 1646463"/>
                <a:gd name="connsiteX978" fmla="*/ 461048 w 4432584"/>
                <a:gd name="connsiteY978" fmla="*/ 529865 h 1646463"/>
                <a:gd name="connsiteX979" fmla="*/ 461645 w 4432584"/>
                <a:gd name="connsiteY979" fmla="*/ 532493 h 1646463"/>
                <a:gd name="connsiteX980" fmla="*/ 451012 w 4432584"/>
                <a:gd name="connsiteY980" fmla="*/ 576220 h 1646463"/>
                <a:gd name="connsiteX981" fmla="*/ 470964 w 4432584"/>
                <a:gd name="connsiteY981" fmla="*/ 590796 h 1646463"/>
                <a:gd name="connsiteX982" fmla="*/ 471562 w 4432584"/>
                <a:gd name="connsiteY982" fmla="*/ 594858 h 1646463"/>
                <a:gd name="connsiteX983" fmla="*/ 460809 w 4432584"/>
                <a:gd name="connsiteY983" fmla="*/ 610629 h 1646463"/>
                <a:gd name="connsiteX984" fmla="*/ 462482 w 4432584"/>
                <a:gd name="connsiteY984" fmla="*/ 641572 h 1646463"/>
                <a:gd name="connsiteX985" fmla="*/ 460690 w 4432584"/>
                <a:gd name="connsiteY985" fmla="*/ 644440 h 1646463"/>
                <a:gd name="connsiteX986" fmla="*/ 457344 w 4432584"/>
                <a:gd name="connsiteY986" fmla="*/ 643723 h 1646463"/>
                <a:gd name="connsiteX987" fmla="*/ 433450 w 4432584"/>
                <a:gd name="connsiteY987" fmla="*/ 618275 h 1646463"/>
                <a:gd name="connsiteX988" fmla="*/ 406568 w 4432584"/>
                <a:gd name="connsiteY988" fmla="*/ 613257 h 1646463"/>
                <a:gd name="connsiteX989" fmla="*/ 392231 w 4432584"/>
                <a:gd name="connsiteY989" fmla="*/ 629386 h 1646463"/>
                <a:gd name="connsiteX990" fmla="*/ 391395 w 4432584"/>
                <a:gd name="connsiteY990" fmla="*/ 630103 h 1646463"/>
                <a:gd name="connsiteX991" fmla="*/ 344681 w 4432584"/>
                <a:gd name="connsiteY991" fmla="*/ 655073 h 1646463"/>
                <a:gd name="connsiteX992" fmla="*/ 361527 w 4432584"/>
                <a:gd name="connsiteY992" fmla="*/ 704176 h 1646463"/>
                <a:gd name="connsiteX993" fmla="*/ 361527 w 4432584"/>
                <a:gd name="connsiteY993" fmla="*/ 706924 h 1646463"/>
                <a:gd name="connsiteX994" fmla="*/ 359018 w 4432584"/>
                <a:gd name="connsiteY994" fmla="*/ 708119 h 1646463"/>
                <a:gd name="connsiteX995" fmla="*/ 333331 w 4432584"/>
                <a:gd name="connsiteY995" fmla="*/ 706447 h 1646463"/>
                <a:gd name="connsiteX996" fmla="*/ 332494 w 4432584"/>
                <a:gd name="connsiteY996" fmla="*/ 706447 h 1646463"/>
                <a:gd name="connsiteX997" fmla="*/ 263678 w 4432584"/>
                <a:gd name="connsiteY997" fmla="*/ 678968 h 1646463"/>
                <a:gd name="connsiteX998" fmla="*/ 266784 w 4432584"/>
                <a:gd name="connsiteY998" fmla="*/ 704535 h 1646463"/>
                <a:gd name="connsiteX999" fmla="*/ 292830 w 4432584"/>
                <a:gd name="connsiteY999" fmla="*/ 713615 h 1646463"/>
                <a:gd name="connsiteX1000" fmla="*/ 294622 w 4432584"/>
                <a:gd name="connsiteY1000" fmla="*/ 715288 h 1646463"/>
                <a:gd name="connsiteX1001" fmla="*/ 294622 w 4432584"/>
                <a:gd name="connsiteY1001" fmla="*/ 717796 h 1646463"/>
                <a:gd name="connsiteX1002" fmla="*/ 278493 w 4432584"/>
                <a:gd name="connsiteY1002" fmla="*/ 749935 h 1646463"/>
                <a:gd name="connsiteX1003" fmla="*/ 276342 w 4432584"/>
                <a:gd name="connsiteY1003" fmla="*/ 751488 h 1646463"/>
                <a:gd name="connsiteX1004" fmla="*/ 273714 w 4432584"/>
                <a:gd name="connsiteY1004" fmla="*/ 750771 h 1646463"/>
                <a:gd name="connsiteX1005" fmla="*/ 237872 w 4432584"/>
                <a:gd name="connsiteY1005" fmla="*/ 716841 h 1646463"/>
                <a:gd name="connsiteX1006" fmla="*/ 202030 w 4432584"/>
                <a:gd name="connsiteY1006" fmla="*/ 707402 h 1646463"/>
                <a:gd name="connsiteX1007" fmla="*/ 199760 w 4432584"/>
                <a:gd name="connsiteY1007" fmla="*/ 704296 h 1646463"/>
                <a:gd name="connsiteX1008" fmla="*/ 203702 w 4432584"/>
                <a:gd name="connsiteY1008" fmla="*/ 647068 h 1646463"/>
                <a:gd name="connsiteX1009" fmla="*/ 139426 w 4432584"/>
                <a:gd name="connsiteY1009" fmla="*/ 588526 h 1646463"/>
                <a:gd name="connsiteX1010" fmla="*/ 138709 w 4432584"/>
                <a:gd name="connsiteY1010" fmla="*/ 585061 h 1646463"/>
                <a:gd name="connsiteX1011" fmla="*/ 141696 w 4432584"/>
                <a:gd name="connsiteY1011" fmla="*/ 583269 h 1646463"/>
                <a:gd name="connsiteX1012" fmla="*/ 194981 w 4432584"/>
                <a:gd name="connsiteY1012" fmla="*/ 586734 h 1646463"/>
                <a:gd name="connsiteX1013" fmla="*/ 197609 w 4432584"/>
                <a:gd name="connsiteY1013" fmla="*/ 588885 h 1646463"/>
                <a:gd name="connsiteX1014" fmla="*/ 202746 w 4432584"/>
                <a:gd name="connsiteY1014" fmla="*/ 606686 h 1646463"/>
                <a:gd name="connsiteX1015" fmla="*/ 268696 w 4432584"/>
                <a:gd name="connsiteY1015" fmla="*/ 620665 h 1646463"/>
                <a:gd name="connsiteX1016" fmla="*/ 290798 w 4432584"/>
                <a:gd name="connsiteY1016" fmla="*/ 628550 h 1646463"/>
                <a:gd name="connsiteX1017" fmla="*/ 324370 w 4432584"/>
                <a:gd name="connsiteY1017" fmla="*/ 626997 h 1646463"/>
                <a:gd name="connsiteX1018" fmla="*/ 376222 w 4432584"/>
                <a:gd name="connsiteY1018" fmla="*/ 593903 h 1646463"/>
                <a:gd name="connsiteX1019" fmla="*/ 379806 w 4432584"/>
                <a:gd name="connsiteY1019" fmla="*/ 578610 h 1646463"/>
                <a:gd name="connsiteX1020" fmla="*/ 370606 w 4432584"/>
                <a:gd name="connsiteY1020" fmla="*/ 556029 h 1646463"/>
                <a:gd name="connsiteX1021" fmla="*/ 301073 w 4432584"/>
                <a:gd name="connsiteY1021" fmla="*/ 527236 h 1646463"/>
                <a:gd name="connsiteX1022" fmla="*/ 252089 w 4432584"/>
                <a:gd name="connsiteY1022" fmla="*/ 494740 h 1646463"/>
                <a:gd name="connsiteX1023" fmla="*/ 180405 w 4432584"/>
                <a:gd name="connsiteY1023" fmla="*/ 479805 h 1646463"/>
                <a:gd name="connsiteX1024" fmla="*/ 138948 w 4432584"/>
                <a:gd name="connsiteY1024" fmla="*/ 479805 h 1646463"/>
                <a:gd name="connsiteX1025" fmla="*/ 136200 w 4432584"/>
                <a:gd name="connsiteY1025" fmla="*/ 478013 h 1646463"/>
                <a:gd name="connsiteX1026" fmla="*/ 136200 w 4432584"/>
                <a:gd name="connsiteY1026" fmla="*/ 474787 h 1646463"/>
                <a:gd name="connsiteX1027" fmla="*/ 152329 w 4432584"/>
                <a:gd name="connsiteY1027" fmla="*/ 458181 h 1646463"/>
                <a:gd name="connsiteX1028" fmla="*/ 128434 w 4432584"/>
                <a:gd name="connsiteY1028" fmla="*/ 450295 h 1646463"/>
                <a:gd name="connsiteX1029" fmla="*/ 125686 w 4432584"/>
                <a:gd name="connsiteY1029" fmla="*/ 460809 h 1646463"/>
                <a:gd name="connsiteX1030" fmla="*/ 121982 w 4432584"/>
                <a:gd name="connsiteY1030" fmla="*/ 462840 h 1646463"/>
                <a:gd name="connsiteX1031" fmla="*/ 102269 w 4432584"/>
                <a:gd name="connsiteY1031" fmla="*/ 457583 h 1646463"/>
                <a:gd name="connsiteX1032" fmla="*/ 102269 w 4432584"/>
                <a:gd name="connsiteY1032" fmla="*/ 483628 h 1646463"/>
                <a:gd name="connsiteX1033" fmla="*/ 101194 w 4432584"/>
                <a:gd name="connsiteY1033" fmla="*/ 486018 h 1646463"/>
                <a:gd name="connsiteX1034" fmla="*/ 98566 w 4432584"/>
                <a:gd name="connsiteY1034" fmla="*/ 486018 h 1646463"/>
                <a:gd name="connsiteX1035" fmla="*/ 80645 w 4432584"/>
                <a:gd name="connsiteY1035" fmla="*/ 481359 h 1646463"/>
                <a:gd name="connsiteX1036" fmla="*/ 52568 w 4432584"/>
                <a:gd name="connsiteY1036" fmla="*/ 506806 h 1646463"/>
                <a:gd name="connsiteX1037" fmla="*/ 50298 w 4432584"/>
                <a:gd name="connsiteY1037" fmla="*/ 507523 h 1646463"/>
                <a:gd name="connsiteX1038" fmla="*/ 48148 w 4432584"/>
                <a:gd name="connsiteY1038" fmla="*/ 506328 h 1646463"/>
                <a:gd name="connsiteX1039" fmla="*/ 42413 w 4432584"/>
                <a:gd name="connsiteY1039" fmla="*/ 498443 h 1646463"/>
                <a:gd name="connsiteX1040" fmla="*/ 32855 w 4432584"/>
                <a:gd name="connsiteY1040" fmla="*/ 506687 h 1646463"/>
                <a:gd name="connsiteX1041" fmla="*/ 2071431 w 4432584"/>
                <a:gd name="connsiteY1041" fmla="*/ 1263432 h 1646463"/>
                <a:gd name="connsiteX1042" fmla="*/ 2121848 w 4432584"/>
                <a:gd name="connsiteY1042" fmla="*/ 1237984 h 1646463"/>
                <a:gd name="connsiteX1043" fmla="*/ 2157690 w 4432584"/>
                <a:gd name="connsiteY1043" fmla="*/ 1189358 h 1646463"/>
                <a:gd name="connsiteX1044" fmla="*/ 2158885 w 4432584"/>
                <a:gd name="connsiteY1044" fmla="*/ 1188402 h 1646463"/>
                <a:gd name="connsiteX1045" fmla="*/ 2197117 w 4432584"/>
                <a:gd name="connsiteY1045" fmla="*/ 1169645 h 1646463"/>
                <a:gd name="connsiteX1046" fmla="*/ 2222326 w 4432584"/>
                <a:gd name="connsiteY1046" fmla="*/ 1103457 h 1646463"/>
                <a:gd name="connsiteX1047" fmla="*/ 2223879 w 4432584"/>
                <a:gd name="connsiteY1047" fmla="*/ 1101904 h 1646463"/>
                <a:gd name="connsiteX1048" fmla="*/ 2242994 w 4432584"/>
                <a:gd name="connsiteY1048" fmla="*/ 1092346 h 1646463"/>
                <a:gd name="connsiteX1049" fmla="*/ 2246101 w 4432584"/>
                <a:gd name="connsiteY1049" fmla="*/ 1092346 h 1646463"/>
                <a:gd name="connsiteX1050" fmla="*/ 2247295 w 4432584"/>
                <a:gd name="connsiteY1050" fmla="*/ 1095213 h 1646463"/>
                <a:gd name="connsiteX1051" fmla="*/ 2231167 w 4432584"/>
                <a:gd name="connsiteY1051" fmla="*/ 1181831 h 1646463"/>
                <a:gd name="connsiteX1052" fmla="*/ 2231167 w 4432584"/>
                <a:gd name="connsiteY1052" fmla="*/ 1182906 h 1646463"/>
                <a:gd name="connsiteX1053" fmla="*/ 2212768 w 4432584"/>
                <a:gd name="connsiteY1053" fmla="*/ 1212536 h 1646463"/>
                <a:gd name="connsiteX1054" fmla="*/ 2211574 w 4432584"/>
                <a:gd name="connsiteY1054" fmla="*/ 1213611 h 1646463"/>
                <a:gd name="connsiteX1055" fmla="*/ 2168084 w 4432584"/>
                <a:gd name="connsiteY1055" fmla="*/ 1237506 h 1646463"/>
                <a:gd name="connsiteX1056" fmla="*/ 2137261 w 4432584"/>
                <a:gd name="connsiteY1056" fmla="*/ 1274184 h 1646463"/>
                <a:gd name="connsiteX1057" fmla="*/ 2134991 w 4432584"/>
                <a:gd name="connsiteY1057" fmla="*/ 1275140 h 1646463"/>
                <a:gd name="connsiteX1058" fmla="*/ 2134991 w 4432584"/>
                <a:gd name="connsiteY1058" fmla="*/ 1275140 h 1646463"/>
                <a:gd name="connsiteX1059" fmla="*/ 2073103 w 4432584"/>
                <a:gd name="connsiteY1059" fmla="*/ 1268808 h 1646463"/>
                <a:gd name="connsiteX1060" fmla="*/ 2070475 w 4432584"/>
                <a:gd name="connsiteY1060" fmla="*/ 1266299 h 1646463"/>
                <a:gd name="connsiteX1061" fmla="*/ 2071431 w 4432584"/>
                <a:gd name="connsiteY1061" fmla="*/ 1263432 h 1646463"/>
                <a:gd name="connsiteX1062" fmla="*/ 189485 w 4432584"/>
                <a:gd name="connsiteY1062" fmla="*/ 857819 h 1646463"/>
                <a:gd name="connsiteX1063" fmla="*/ 199401 w 4432584"/>
                <a:gd name="connsiteY1063" fmla="*/ 835119 h 1646463"/>
                <a:gd name="connsiteX1064" fmla="*/ 202030 w 4432584"/>
                <a:gd name="connsiteY1064" fmla="*/ 833327 h 1646463"/>
                <a:gd name="connsiteX1065" fmla="*/ 210393 w 4432584"/>
                <a:gd name="connsiteY1065" fmla="*/ 832730 h 1646463"/>
                <a:gd name="connsiteX1066" fmla="*/ 202149 w 4432584"/>
                <a:gd name="connsiteY1066" fmla="*/ 804056 h 1646463"/>
                <a:gd name="connsiteX1067" fmla="*/ 203105 w 4432584"/>
                <a:gd name="connsiteY1067" fmla="*/ 800950 h 1646463"/>
                <a:gd name="connsiteX1068" fmla="*/ 206450 w 4432584"/>
                <a:gd name="connsiteY1068" fmla="*/ 800950 h 1646463"/>
                <a:gd name="connsiteX1069" fmla="*/ 235482 w 4432584"/>
                <a:gd name="connsiteY1069" fmla="*/ 815765 h 1646463"/>
                <a:gd name="connsiteX1070" fmla="*/ 237155 w 4432584"/>
                <a:gd name="connsiteY1070" fmla="*/ 818154 h 1646463"/>
                <a:gd name="connsiteX1071" fmla="*/ 239186 w 4432584"/>
                <a:gd name="connsiteY1071" fmla="*/ 843721 h 1646463"/>
                <a:gd name="connsiteX1072" fmla="*/ 253045 w 4432584"/>
                <a:gd name="connsiteY1072" fmla="*/ 870364 h 1646463"/>
                <a:gd name="connsiteX1073" fmla="*/ 253045 w 4432584"/>
                <a:gd name="connsiteY1073" fmla="*/ 872873 h 1646463"/>
                <a:gd name="connsiteX1074" fmla="*/ 241097 w 4432584"/>
                <a:gd name="connsiteY1074" fmla="*/ 903100 h 1646463"/>
                <a:gd name="connsiteX1075" fmla="*/ 238349 w 4432584"/>
                <a:gd name="connsiteY1075" fmla="*/ 905011 h 1646463"/>
                <a:gd name="connsiteX1076" fmla="*/ 237513 w 4432584"/>
                <a:gd name="connsiteY1076" fmla="*/ 905011 h 1646463"/>
                <a:gd name="connsiteX1077" fmla="*/ 219712 w 4432584"/>
                <a:gd name="connsiteY1077" fmla="*/ 899635 h 1646463"/>
                <a:gd name="connsiteX1078" fmla="*/ 217561 w 4432584"/>
                <a:gd name="connsiteY1078" fmla="*/ 896529 h 1646463"/>
                <a:gd name="connsiteX1079" fmla="*/ 219234 w 4432584"/>
                <a:gd name="connsiteY1079" fmla="*/ 878488 h 1646463"/>
                <a:gd name="connsiteX1080" fmla="*/ 190799 w 4432584"/>
                <a:gd name="connsiteY1080" fmla="*/ 861762 h 1646463"/>
                <a:gd name="connsiteX1081" fmla="*/ 189420 w 4432584"/>
                <a:gd name="connsiteY1081" fmla="*/ 857948 h 1646463"/>
                <a:gd name="connsiteX1082" fmla="*/ 189485 w 4432584"/>
                <a:gd name="connsiteY1082" fmla="*/ 857819 h 1646463"/>
                <a:gd name="connsiteX1083" fmla="*/ 141695 w 4432584"/>
                <a:gd name="connsiteY1083" fmla="*/ 878369 h 1646463"/>
                <a:gd name="connsiteX1084" fmla="*/ 143727 w 4432584"/>
                <a:gd name="connsiteY1084" fmla="*/ 879802 h 1646463"/>
                <a:gd name="connsiteX1085" fmla="*/ 161170 w 4432584"/>
                <a:gd name="connsiteY1085" fmla="*/ 911821 h 1646463"/>
                <a:gd name="connsiteX1086" fmla="*/ 159704 w 4432584"/>
                <a:gd name="connsiteY1086" fmla="*/ 915963 h 1646463"/>
                <a:gd name="connsiteX1087" fmla="*/ 159616 w 4432584"/>
                <a:gd name="connsiteY1087" fmla="*/ 916003 h 1646463"/>
                <a:gd name="connsiteX1088" fmla="*/ 149342 w 4432584"/>
                <a:gd name="connsiteY1088" fmla="*/ 920065 h 1646463"/>
                <a:gd name="connsiteX1089" fmla="*/ 143607 w 4432584"/>
                <a:gd name="connsiteY1089" fmla="*/ 938942 h 1646463"/>
                <a:gd name="connsiteX1090" fmla="*/ 141934 w 4432584"/>
                <a:gd name="connsiteY1090" fmla="*/ 940853 h 1646463"/>
                <a:gd name="connsiteX1091" fmla="*/ 139425 w 4432584"/>
                <a:gd name="connsiteY1091" fmla="*/ 940853 h 1646463"/>
                <a:gd name="connsiteX1092" fmla="*/ 121505 w 4432584"/>
                <a:gd name="connsiteY1092" fmla="*/ 932012 h 1646463"/>
                <a:gd name="connsiteX1093" fmla="*/ 119115 w 4432584"/>
                <a:gd name="connsiteY1093" fmla="*/ 943960 h 1646463"/>
                <a:gd name="connsiteX1094" fmla="*/ 116248 w 4432584"/>
                <a:gd name="connsiteY1094" fmla="*/ 946469 h 1646463"/>
                <a:gd name="connsiteX1095" fmla="*/ 116248 w 4432584"/>
                <a:gd name="connsiteY1095" fmla="*/ 946469 h 1646463"/>
                <a:gd name="connsiteX1096" fmla="*/ 102986 w 4432584"/>
                <a:gd name="connsiteY1096" fmla="*/ 946469 h 1646463"/>
                <a:gd name="connsiteX1097" fmla="*/ 100358 w 4432584"/>
                <a:gd name="connsiteY1097" fmla="*/ 944676 h 1646463"/>
                <a:gd name="connsiteX1098" fmla="*/ 79689 w 4432584"/>
                <a:gd name="connsiteY1098" fmla="*/ 896887 h 1646463"/>
                <a:gd name="connsiteX1099" fmla="*/ 70131 w 4432584"/>
                <a:gd name="connsiteY1099" fmla="*/ 889480 h 1646463"/>
                <a:gd name="connsiteX1100" fmla="*/ 68936 w 4432584"/>
                <a:gd name="connsiteY1100" fmla="*/ 887449 h 1646463"/>
                <a:gd name="connsiteX1101" fmla="*/ 69533 w 4432584"/>
                <a:gd name="connsiteY1101" fmla="*/ 885298 h 1646463"/>
                <a:gd name="connsiteX1102" fmla="*/ 89605 w 4432584"/>
                <a:gd name="connsiteY1102" fmla="*/ 860328 h 1646463"/>
                <a:gd name="connsiteX1103" fmla="*/ 91756 w 4432584"/>
                <a:gd name="connsiteY1103" fmla="*/ 859253 h 1646463"/>
                <a:gd name="connsiteX1104" fmla="*/ 113619 w 4432584"/>
                <a:gd name="connsiteY1104" fmla="*/ 857700 h 1646463"/>
                <a:gd name="connsiteX1105" fmla="*/ 116726 w 4432584"/>
                <a:gd name="connsiteY1105" fmla="*/ 859970 h 1646463"/>
                <a:gd name="connsiteX1106" fmla="*/ 120190 w 4432584"/>
                <a:gd name="connsiteY1106" fmla="*/ 875979 h 164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Lst>
              <a:rect l="l" t="t" r="r" b="b"/>
              <a:pathLst>
                <a:path w="4432584" h="1646463">
                  <a:moveTo>
                    <a:pt x="38232" y="514094"/>
                  </a:moveTo>
                  <a:cubicBezTo>
                    <a:pt x="38780" y="514760"/>
                    <a:pt x="39000" y="515638"/>
                    <a:pt x="38829" y="516484"/>
                  </a:cubicBezTo>
                  <a:lnTo>
                    <a:pt x="35484" y="531418"/>
                  </a:lnTo>
                  <a:lnTo>
                    <a:pt x="54241" y="535241"/>
                  </a:lnTo>
                  <a:cubicBezTo>
                    <a:pt x="54935" y="535406"/>
                    <a:pt x="55561" y="535782"/>
                    <a:pt x="56033" y="536316"/>
                  </a:cubicBezTo>
                  <a:lnTo>
                    <a:pt x="73835" y="558897"/>
                  </a:lnTo>
                  <a:cubicBezTo>
                    <a:pt x="74428" y="559681"/>
                    <a:pt x="74646" y="560685"/>
                    <a:pt x="74432" y="561645"/>
                  </a:cubicBezTo>
                  <a:lnTo>
                    <a:pt x="68697" y="579327"/>
                  </a:lnTo>
                  <a:cubicBezTo>
                    <a:pt x="68568" y="579907"/>
                    <a:pt x="68227" y="580418"/>
                    <a:pt x="67742" y="580760"/>
                  </a:cubicBezTo>
                  <a:lnTo>
                    <a:pt x="47192" y="597009"/>
                  </a:lnTo>
                  <a:lnTo>
                    <a:pt x="80645" y="654476"/>
                  </a:lnTo>
                  <a:cubicBezTo>
                    <a:pt x="81296" y="655495"/>
                    <a:pt x="81296" y="656801"/>
                    <a:pt x="80645" y="657821"/>
                  </a:cubicBezTo>
                  <a:lnTo>
                    <a:pt x="65830" y="676339"/>
                  </a:lnTo>
                  <a:lnTo>
                    <a:pt x="80645" y="696889"/>
                  </a:lnTo>
                  <a:cubicBezTo>
                    <a:pt x="81112" y="697787"/>
                    <a:pt x="81112" y="698857"/>
                    <a:pt x="80645" y="699756"/>
                  </a:cubicBezTo>
                  <a:lnTo>
                    <a:pt x="74790" y="713973"/>
                  </a:lnTo>
                  <a:lnTo>
                    <a:pt x="94623" y="725921"/>
                  </a:lnTo>
                  <a:cubicBezTo>
                    <a:pt x="95482" y="726416"/>
                    <a:pt x="96024" y="727319"/>
                    <a:pt x="96057" y="728310"/>
                  </a:cubicBezTo>
                  <a:lnTo>
                    <a:pt x="96774" y="741094"/>
                  </a:lnTo>
                  <a:cubicBezTo>
                    <a:pt x="96812" y="742076"/>
                    <a:pt x="96366" y="743014"/>
                    <a:pt x="95579" y="743603"/>
                  </a:cubicBezTo>
                  <a:lnTo>
                    <a:pt x="82915" y="753400"/>
                  </a:lnTo>
                  <a:lnTo>
                    <a:pt x="106809" y="770245"/>
                  </a:lnTo>
                  <a:cubicBezTo>
                    <a:pt x="107149" y="770505"/>
                    <a:pt x="107433" y="770830"/>
                    <a:pt x="107646" y="771201"/>
                  </a:cubicBezTo>
                  <a:lnTo>
                    <a:pt x="117203" y="788166"/>
                  </a:lnTo>
                  <a:cubicBezTo>
                    <a:pt x="117673" y="789107"/>
                    <a:pt x="117673" y="790213"/>
                    <a:pt x="117203" y="791153"/>
                  </a:cubicBezTo>
                  <a:lnTo>
                    <a:pt x="105256" y="812778"/>
                  </a:lnTo>
                  <a:lnTo>
                    <a:pt x="105256" y="813495"/>
                  </a:lnTo>
                  <a:lnTo>
                    <a:pt x="23895" y="895931"/>
                  </a:lnTo>
                  <a:lnTo>
                    <a:pt x="62007" y="918273"/>
                  </a:lnTo>
                  <a:cubicBezTo>
                    <a:pt x="63089" y="918905"/>
                    <a:pt x="63662" y="920146"/>
                    <a:pt x="63440" y="921379"/>
                  </a:cubicBezTo>
                  <a:cubicBezTo>
                    <a:pt x="63298" y="922592"/>
                    <a:pt x="62374" y="923565"/>
                    <a:pt x="61170" y="923769"/>
                  </a:cubicBezTo>
                  <a:lnTo>
                    <a:pt x="24134" y="931893"/>
                  </a:lnTo>
                  <a:lnTo>
                    <a:pt x="23058" y="942645"/>
                  </a:lnTo>
                  <a:cubicBezTo>
                    <a:pt x="22900" y="944026"/>
                    <a:pt x="21811" y="945116"/>
                    <a:pt x="20430" y="945274"/>
                  </a:cubicBezTo>
                  <a:lnTo>
                    <a:pt x="24970" y="950889"/>
                  </a:lnTo>
                  <a:cubicBezTo>
                    <a:pt x="25786" y="951989"/>
                    <a:pt x="25786" y="953493"/>
                    <a:pt x="24970" y="954593"/>
                  </a:cubicBezTo>
                  <a:lnTo>
                    <a:pt x="13979" y="969288"/>
                  </a:lnTo>
                  <a:lnTo>
                    <a:pt x="16487" y="969288"/>
                  </a:lnTo>
                  <a:cubicBezTo>
                    <a:pt x="17975" y="969457"/>
                    <a:pt x="19130" y="970662"/>
                    <a:pt x="19235" y="972155"/>
                  </a:cubicBezTo>
                  <a:lnTo>
                    <a:pt x="20071" y="990793"/>
                  </a:lnTo>
                  <a:lnTo>
                    <a:pt x="29630" y="1015763"/>
                  </a:lnTo>
                  <a:cubicBezTo>
                    <a:pt x="29986" y="1016832"/>
                    <a:pt x="29760" y="1018009"/>
                    <a:pt x="29032" y="1018870"/>
                  </a:cubicBezTo>
                  <a:lnTo>
                    <a:pt x="17085" y="1032370"/>
                  </a:lnTo>
                  <a:cubicBezTo>
                    <a:pt x="16458" y="1033085"/>
                    <a:pt x="15519" y="1033443"/>
                    <a:pt x="14576" y="1033326"/>
                  </a:cubicBezTo>
                  <a:cubicBezTo>
                    <a:pt x="13614" y="1033300"/>
                    <a:pt x="12743" y="1032750"/>
                    <a:pt x="12306" y="1031892"/>
                  </a:cubicBezTo>
                  <a:lnTo>
                    <a:pt x="7049" y="1023171"/>
                  </a:lnTo>
                  <a:lnTo>
                    <a:pt x="0" y="1035118"/>
                  </a:lnTo>
                  <a:lnTo>
                    <a:pt x="11231" y="1043481"/>
                  </a:lnTo>
                  <a:cubicBezTo>
                    <a:pt x="12093" y="1044117"/>
                    <a:pt x="12549" y="1045165"/>
                    <a:pt x="12425" y="1046229"/>
                  </a:cubicBezTo>
                  <a:lnTo>
                    <a:pt x="11111" y="1056145"/>
                  </a:lnTo>
                  <a:lnTo>
                    <a:pt x="20071" y="1058415"/>
                  </a:lnTo>
                  <a:cubicBezTo>
                    <a:pt x="21141" y="1058662"/>
                    <a:pt x="21976" y="1059497"/>
                    <a:pt x="22222" y="1060566"/>
                  </a:cubicBezTo>
                  <a:lnTo>
                    <a:pt x="27718" y="1081474"/>
                  </a:lnTo>
                  <a:lnTo>
                    <a:pt x="48745" y="1082788"/>
                  </a:lnTo>
                  <a:cubicBezTo>
                    <a:pt x="49933" y="1082819"/>
                    <a:pt x="50978" y="1083579"/>
                    <a:pt x="51373" y="1084699"/>
                  </a:cubicBezTo>
                  <a:lnTo>
                    <a:pt x="56750" y="1100709"/>
                  </a:lnTo>
                  <a:lnTo>
                    <a:pt x="78494" y="1088762"/>
                  </a:lnTo>
                  <a:cubicBezTo>
                    <a:pt x="79448" y="1088181"/>
                    <a:pt x="80646" y="1088181"/>
                    <a:pt x="81601" y="1088762"/>
                  </a:cubicBezTo>
                  <a:lnTo>
                    <a:pt x="100716" y="1102382"/>
                  </a:lnTo>
                  <a:cubicBezTo>
                    <a:pt x="101561" y="1103083"/>
                    <a:pt x="102007" y="1104155"/>
                    <a:pt x="101911" y="1105249"/>
                  </a:cubicBezTo>
                  <a:lnTo>
                    <a:pt x="98327" y="1134400"/>
                  </a:lnTo>
                  <a:lnTo>
                    <a:pt x="111230" y="1156384"/>
                  </a:lnTo>
                  <a:lnTo>
                    <a:pt x="145997" y="1176575"/>
                  </a:lnTo>
                  <a:cubicBezTo>
                    <a:pt x="146727" y="1177033"/>
                    <a:pt x="147243" y="1177764"/>
                    <a:pt x="147430" y="1178606"/>
                  </a:cubicBezTo>
                  <a:lnTo>
                    <a:pt x="150417" y="1196049"/>
                  </a:lnTo>
                  <a:cubicBezTo>
                    <a:pt x="150668" y="1197195"/>
                    <a:pt x="150194" y="1198378"/>
                    <a:pt x="149222" y="1199035"/>
                  </a:cubicBezTo>
                  <a:lnTo>
                    <a:pt x="134288" y="1209430"/>
                  </a:lnTo>
                  <a:cubicBezTo>
                    <a:pt x="133489" y="1209783"/>
                    <a:pt x="132578" y="1209783"/>
                    <a:pt x="131779" y="1209430"/>
                  </a:cubicBezTo>
                  <a:lnTo>
                    <a:pt x="111469" y="1203934"/>
                  </a:lnTo>
                  <a:lnTo>
                    <a:pt x="123416" y="1245869"/>
                  </a:lnTo>
                  <a:lnTo>
                    <a:pt x="130107" y="1247422"/>
                  </a:lnTo>
                  <a:lnTo>
                    <a:pt x="134169" y="1237387"/>
                  </a:lnTo>
                  <a:cubicBezTo>
                    <a:pt x="134573" y="1236324"/>
                    <a:pt x="135546" y="1235583"/>
                    <a:pt x="136678" y="1235475"/>
                  </a:cubicBezTo>
                  <a:lnTo>
                    <a:pt x="176462" y="1231891"/>
                  </a:lnTo>
                  <a:cubicBezTo>
                    <a:pt x="177554" y="1231766"/>
                    <a:pt x="178622" y="1232276"/>
                    <a:pt x="179210" y="1233205"/>
                  </a:cubicBezTo>
                  <a:lnTo>
                    <a:pt x="193666" y="1254591"/>
                  </a:lnTo>
                  <a:cubicBezTo>
                    <a:pt x="194425" y="1255665"/>
                    <a:pt x="194425" y="1257101"/>
                    <a:pt x="193666" y="1258175"/>
                  </a:cubicBezTo>
                  <a:lnTo>
                    <a:pt x="186617" y="1267135"/>
                  </a:lnTo>
                  <a:lnTo>
                    <a:pt x="189724" y="1279083"/>
                  </a:lnTo>
                  <a:lnTo>
                    <a:pt x="218995" y="1283145"/>
                  </a:lnTo>
                  <a:cubicBezTo>
                    <a:pt x="220045" y="1283295"/>
                    <a:pt x="220946" y="1283971"/>
                    <a:pt x="221384" y="1284937"/>
                  </a:cubicBezTo>
                  <a:lnTo>
                    <a:pt x="226402" y="1297959"/>
                  </a:lnTo>
                  <a:cubicBezTo>
                    <a:pt x="226635" y="1298534"/>
                    <a:pt x="226635" y="1299177"/>
                    <a:pt x="226402" y="1299752"/>
                  </a:cubicBezTo>
                  <a:lnTo>
                    <a:pt x="223774" y="1311102"/>
                  </a:lnTo>
                  <a:lnTo>
                    <a:pt x="227597" y="1316358"/>
                  </a:lnTo>
                  <a:lnTo>
                    <a:pt x="253403" y="1318867"/>
                  </a:lnTo>
                  <a:lnTo>
                    <a:pt x="270846" y="1310504"/>
                  </a:lnTo>
                  <a:cubicBezTo>
                    <a:pt x="271503" y="1310267"/>
                    <a:pt x="272221" y="1310267"/>
                    <a:pt x="272878" y="1310504"/>
                  </a:cubicBezTo>
                  <a:cubicBezTo>
                    <a:pt x="273531" y="1310748"/>
                    <a:pt x="274108" y="1311160"/>
                    <a:pt x="274550" y="1311699"/>
                  </a:cubicBezTo>
                  <a:lnTo>
                    <a:pt x="289006" y="1331532"/>
                  </a:lnTo>
                  <a:lnTo>
                    <a:pt x="295816" y="1324244"/>
                  </a:lnTo>
                  <a:cubicBezTo>
                    <a:pt x="296944" y="1323253"/>
                    <a:pt x="298631" y="1323253"/>
                    <a:pt x="299759" y="1324244"/>
                  </a:cubicBezTo>
                  <a:lnTo>
                    <a:pt x="322578" y="1340731"/>
                  </a:lnTo>
                  <a:lnTo>
                    <a:pt x="349938" y="1338819"/>
                  </a:lnTo>
                  <a:cubicBezTo>
                    <a:pt x="350721" y="1338767"/>
                    <a:pt x="351494" y="1339024"/>
                    <a:pt x="352088" y="1339536"/>
                  </a:cubicBezTo>
                  <a:cubicBezTo>
                    <a:pt x="352695" y="1340137"/>
                    <a:pt x="353038" y="1340953"/>
                    <a:pt x="353044" y="1341806"/>
                  </a:cubicBezTo>
                  <a:lnTo>
                    <a:pt x="353044" y="1360205"/>
                  </a:lnTo>
                  <a:cubicBezTo>
                    <a:pt x="353035" y="1361204"/>
                    <a:pt x="352546" y="1362138"/>
                    <a:pt x="351730" y="1362714"/>
                  </a:cubicBezTo>
                  <a:lnTo>
                    <a:pt x="342769" y="1368807"/>
                  </a:lnTo>
                  <a:lnTo>
                    <a:pt x="341216" y="1380755"/>
                  </a:lnTo>
                  <a:lnTo>
                    <a:pt x="349699" y="1395330"/>
                  </a:lnTo>
                  <a:cubicBezTo>
                    <a:pt x="350126" y="1396197"/>
                    <a:pt x="350126" y="1397212"/>
                    <a:pt x="349699" y="1398078"/>
                  </a:cubicBezTo>
                  <a:lnTo>
                    <a:pt x="344920" y="1408353"/>
                  </a:lnTo>
                  <a:cubicBezTo>
                    <a:pt x="344432" y="1409420"/>
                    <a:pt x="343344" y="1410083"/>
                    <a:pt x="342172" y="1410026"/>
                  </a:cubicBezTo>
                  <a:lnTo>
                    <a:pt x="314932" y="1410026"/>
                  </a:lnTo>
                  <a:lnTo>
                    <a:pt x="302984" y="1428066"/>
                  </a:lnTo>
                  <a:lnTo>
                    <a:pt x="328552" y="1427230"/>
                  </a:lnTo>
                  <a:cubicBezTo>
                    <a:pt x="329689" y="1427182"/>
                    <a:pt x="330755" y="1427784"/>
                    <a:pt x="331300" y="1428783"/>
                  </a:cubicBezTo>
                  <a:cubicBezTo>
                    <a:pt x="331997" y="1429745"/>
                    <a:pt x="331997" y="1431047"/>
                    <a:pt x="331300" y="1432009"/>
                  </a:cubicBezTo>
                  <a:lnTo>
                    <a:pt x="314573" y="1452797"/>
                  </a:lnTo>
                  <a:cubicBezTo>
                    <a:pt x="314012" y="1453472"/>
                    <a:pt x="313181" y="1453865"/>
                    <a:pt x="312303" y="1453872"/>
                  </a:cubicBezTo>
                  <a:lnTo>
                    <a:pt x="312304" y="1453872"/>
                  </a:lnTo>
                  <a:lnTo>
                    <a:pt x="295100" y="1453872"/>
                  </a:lnTo>
                  <a:lnTo>
                    <a:pt x="309197" y="1470360"/>
                  </a:lnTo>
                  <a:cubicBezTo>
                    <a:pt x="310205" y="1471526"/>
                    <a:pt x="310205" y="1473255"/>
                    <a:pt x="309197" y="1474422"/>
                  </a:cubicBezTo>
                  <a:lnTo>
                    <a:pt x="286497" y="1498316"/>
                  </a:lnTo>
                  <a:cubicBezTo>
                    <a:pt x="286068" y="1498734"/>
                    <a:pt x="285530" y="1499024"/>
                    <a:pt x="284944" y="1499153"/>
                  </a:cubicBezTo>
                  <a:lnTo>
                    <a:pt x="265112" y="1503215"/>
                  </a:lnTo>
                  <a:lnTo>
                    <a:pt x="298325" y="1527110"/>
                  </a:lnTo>
                  <a:lnTo>
                    <a:pt x="312901" y="1531172"/>
                  </a:lnTo>
                  <a:lnTo>
                    <a:pt x="313857" y="1531172"/>
                  </a:lnTo>
                  <a:lnTo>
                    <a:pt x="349699" y="1558412"/>
                  </a:lnTo>
                  <a:lnTo>
                    <a:pt x="353880" y="1550526"/>
                  </a:lnTo>
                  <a:cubicBezTo>
                    <a:pt x="354273" y="1549837"/>
                    <a:pt x="354914" y="1549324"/>
                    <a:pt x="355672" y="1549093"/>
                  </a:cubicBezTo>
                  <a:cubicBezTo>
                    <a:pt x="356439" y="1548787"/>
                    <a:pt x="357295" y="1548787"/>
                    <a:pt x="358062" y="1549093"/>
                  </a:cubicBezTo>
                  <a:lnTo>
                    <a:pt x="396652" y="1571195"/>
                  </a:lnTo>
                  <a:lnTo>
                    <a:pt x="422100" y="1572510"/>
                  </a:lnTo>
                  <a:lnTo>
                    <a:pt x="423294" y="1572510"/>
                  </a:lnTo>
                  <a:lnTo>
                    <a:pt x="448145" y="1584457"/>
                  </a:lnTo>
                  <a:cubicBezTo>
                    <a:pt x="448736" y="1584806"/>
                    <a:pt x="449230" y="1585299"/>
                    <a:pt x="449579" y="1585891"/>
                  </a:cubicBezTo>
                  <a:lnTo>
                    <a:pt x="456030" y="1599750"/>
                  </a:lnTo>
                  <a:lnTo>
                    <a:pt x="481717" y="1587802"/>
                  </a:lnTo>
                  <a:cubicBezTo>
                    <a:pt x="482472" y="1587438"/>
                    <a:pt x="483352" y="1587438"/>
                    <a:pt x="484107" y="1587802"/>
                  </a:cubicBezTo>
                  <a:lnTo>
                    <a:pt x="503461" y="1596046"/>
                  </a:lnTo>
                  <a:cubicBezTo>
                    <a:pt x="504809" y="1596551"/>
                    <a:pt x="505538" y="1598010"/>
                    <a:pt x="505134" y="1599391"/>
                  </a:cubicBezTo>
                  <a:lnTo>
                    <a:pt x="503222" y="1608710"/>
                  </a:lnTo>
                  <a:lnTo>
                    <a:pt x="519231" y="1617790"/>
                  </a:lnTo>
                  <a:lnTo>
                    <a:pt x="524130" y="1614086"/>
                  </a:lnTo>
                  <a:cubicBezTo>
                    <a:pt x="525177" y="1613248"/>
                    <a:pt x="526667" y="1613248"/>
                    <a:pt x="527714" y="1614086"/>
                  </a:cubicBezTo>
                  <a:lnTo>
                    <a:pt x="546949" y="1629020"/>
                  </a:lnTo>
                  <a:cubicBezTo>
                    <a:pt x="547443" y="1629407"/>
                    <a:pt x="547782" y="1629958"/>
                    <a:pt x="547905" y="1630574"/>
                  </a:cubicBezTo>
                  <a:lnTo>
                    <a:pt x="552923" y="1646463"/>
                  </a:lnTo>
                  <a:lnTo>
                    <a:pt x="563676" y="1646463"/>
                  </a:lnTo>
                  <a:lnTo>
                    <a:pt x="576221" y="1629976"/>
                  </a:lnTo>
                  <a:lnTo>
                    <a:pt x="548264" y="1586130"/>
                  </a:lnTo>
                  <a:cubicBezTo>
                    <a:pt x="548091" y="1585626"/>
                    <a:pt x="548091" y="1585080"/>
                    <a:pt x="548264" y="1584576"/>
                  </a:cubicBezTo>
                  <a:lnTo>
                    <a:pt x="547188" y="1545508"/>
                  </a:lnTo>
                  <a:lnTo>
                    <a:pt x="523294" y="1533561"/>
                  </a:lnTo>
                  <a:cubicBezTo>
                    <a:pt x="522392" y="1533132"/>
                    <a:pt x="521764" y="1532280"/>
                    <a:pt x="521621" y="1531291"/>
                  </a:cubicBezTo>
                  <a:cubicBezTo>
                    <a:pt x="521513" y="1530290"/>
                    <a:pt x="521918" y="1529301"/>
                    <a:pt x="522696" y="1528663"/>
                  </a:cubicBezTo>
                  <a:lnTo>
                    <a:pt x="541334" y="1512175"/>
                  </a:lnTo>
                  <a:lnTo>
                    <a:pt x="556985" y="1478842"/>
                  </a:lnTo>
                  <a:cubicBezTo>
                    <a:pt x="557559" y="1477620"/>
                    <a:pt x="558881" y="1476934"/>
                    <a:pt x="560211" y="1477170"/>
                  </a:cubicBezTo>
                  <a:lnTo>
                    <a:pt x="579566" y="1480276"/>
                  </a:lnTo>
                  <a:lnTo>
                    <a:pt x="584583" y="1473108"/>
                  </a:lnTo>
                  <a:lnTo>
                    <a:pt x="573592" y="1463072"/>
                  </a:lnTo>
                  <a:cubicBezTo>
                    <a:pt x="572527" y="1462092"/>
                    <a:pt x="572279" y="1460507"/>
                    <a:pt x="572995" y="1459249"/>
                  </a:cubicBezTo>
                  <a:lnTo>
                    <a:pt x="584942" y="1440730"/>
                  </a:lnTo>
                  <a:lnTo>
                    <a:pt x="567379" y="1417911"/>
                  </a:lnTo>
                  <a:lnTo>
                    <a:pt x="539423" y="1413012"/>
                  </a:lnTo>
                  <a:cubicBezTo>
                    <a:pt x="537981" y="1412771"/>
                    <a:pt x="536952" y="1411485"/>
                    <a:pt x="537033" y="1410026"/>
                  </a:cubicBezTo>
                  <a:lnTo>
                    <a:pt x="537033" y="1398078"/>
                  </a:lnTo>
                  <a:lnTo>
                    <a:pt x="525683" y="1391507"/>
                  </a:lnTo>
                  <a:cubicBezTo>
                    <a:pt x="524313" y="1390768"/>
                    <a:pt x="523783" y="1389071"/>
                    <a:pt x="524488" y="1387684"/>
                  </a:cubicBezTo>
                  <a:lnTo>
                    <a:pt x="535719" y="1362834"/>
                  </a:lnTo>
                  <a:lnTo>
                    <a:pt x="526997" y="1350886"/>
                  </a:lnTo>
                  <a:cubicBezTo>
                    <a:pt x="526159" y="1349839"/>
                    <a:pt x="526159" y="1348350"/>
                    <a:pt x="526997" y="1347302"/>
                  </a:cubicBezTo>
                  <a:lnTo>
                    <a:pt x="539901" y="1330456"/>
                  </a:lnTo>
                  <a:lnTo>
                    <a:pt x="539184" y="1317314"/>
                  </a:lnTo>
                  <a:cubicBezTo>
                    <a:pt x="539174" y="1316278"/>
                    <a:pt x="539663" y="1315300"/>
                    <a:pt x="540498" y="1314686"/>
                  </a:cubicBezTo>
                  <a:lnTo>
                    <a:pt x="552445" y="1306084"/>
                  </a:lnTo>
                  <a:cubicBezTo>
                    <a:pt x="553591" y="1305021"/>
                    <a:pt x="555362" y="1305021"/>
                    <a:pt x="556507" y="1306084"/>
                  </a:cubicBezTo>
                  <a:lnTo>
                    <a:pt x="575623" y="1328306"/>
                  </a:lnTo>
                  <a:lnTo>
                    <a:pt x="585061" y="1323885"/>
                  </a:lnTo>
                  <a:lnTo>
                    <a:pt x="581597" y="1308593"/>
                  </a:lnTo>
                  <a:cubicBezTo>
                    <a:pt x="581472" y="1307693"/>
                    <a:pt x="581732" y="1306782"/>
                    <a:pt x="582313" y="1306084"/>
                  </a:cubicBezTo>
                  <a:lnTo>
                    <a:pt x="603341" y="1281114"/>
                  </a:lnTo>
                  <a:cubicBezTo>
                    <a:pt x="603751" y="1280647"/>
                    <a:pt x="604293" y="1280314"/>
                    <a:pt x="604894" y="1280158"/>
                  </a:cubicBezTo>
                  <a:lnTo>
                    <a:pt x="626877" y="1274423"/>
                  </a:lnTo>
                  <a:lnTo>
                    <a:pt x="633329" y="1263312"/>
                  </a:lnTo>
                  <a:cubicBezTo>
                    <a:pt x="633866" y="1262378"/>
                    <a:pt x="634881" y="1261825"/>
                    <a:pt x="635957" y="1261879"/>
                  </a:cubicBezTo>
                  <a:lnTo>
                    <a:pt x="651250" y="1261879"/>
                  </a:lnTo>
                  <a:cubicBezTo>
                    <a:pt x="652297" y="1261813"/>
                    <a:pt x="653284" y="1262376"/>
                    <a:pt x="653759" y="1263312"/>
                  </a:cubicBezTo>
                  <a:lnTo>
                    <a:pt x="656626" y="1267972"/>
                  </a:lnTo>
                  <a:lnTo>
                    <a:pt x="666064" y="1267972"/>
                  </a:lnTo>
                  <a:lnTo>
                    <a:pt x="670724" y="1261042"/>
                  </a:lnTo>
                  <a:cubicBezTo>
                    <a:pt x="671301" y="1260226"/>
                    <a:pt x="672234" y="1259737"/>
                    <a:pt x="673233" y="1259728"/>
                  </a:cubicBezTo>
                  <a:lnTo>
                    <a:pt x="689959" y="1259728"/>
                  </a:lnTo>
                  <a:cubicBezTo>
                    <a:pt x="691609" y="1259728"/>
                    <a:pt x="692946" y="1261065"/>
                    <a:pt x="692946" y="1262715"/>
                  </a:cubicBezTo>
                  <a:lnTo>
                    <a:pt x="692946" y="1267374"/>
                  </a:lnTo>
                  <a:lnTo>
                    <a:pt x="711942" y="1268330"/>
                  </a:lnTo>
                  <a:cubicBezTo>
                    <a:pt x="712850" y="1268329"/>
                    <a:pt x="713699" y="1268776"/>
                    <a:pt x="714212" y="1269525"/>
                  </a:cubicBezTo>
                  <a:lnTo>
                    <a:pt x="726160" y="1285295"/>
                  </a:lnTo>
                  <a:lnTo>
                    <a:pt x="734523" y="1300229"/>
                  </a:lnTo>
                  <a:lnTo>
                    <a:pt x="743483" y="1300827"/>
                  </a:lnTo>
                  <a:lnTo>
                    <a:pt x="743483" y="1289477"/>
                  </a:lnTo>
                  <a:cubicBezTo>
                    <a:pt x="743426" y="1288305"/>
                    <a:pt x="744089" y="1287217"/>
                    <a:pt x="745156" y="1286729"/>
                  </a:cubicBezTo>
                  <a:cubicBezTo>
                    <a:pt x="746110" y="1286148"/>
                    <a:pt x="747308" y="1286148"/>
                    <a:pt x="748263" y="1286729"/>
                  </a:cubicBezTo>
                  <a:lnTo>
                    <a:pt x="772157" y="1304411"/>
                  </a:lnTo>
                  <a:lnTo>
                    <a:pt x="788166" y="1287326"/>
                  </a:lnTo>
                  <a:cubicBezTo>
                    <a:pt x="788611" y="1286781"/>
                    <a:pt x="789257" y="1286436"/>
                    <a:pt x="789958" y="1286371"/>
                  </a:cubicBezTo>
                  <a:lnTo>
                    <a:pt x="808596" y="1284340"/>
                  </a:lnTo>
                  <a:cubicBezTo>
                    <a:pt x="809873" y="1284235"/>
                    <a:pt x="811075" y="1284956"/>
                    <a:pt x="811583" y="1286132"/>
                  </a:cubicBezTo>
                  <a:lnTo>
                    <a:pt x="816003" y="1295451"/>
                  </a:lnTo>
                  <a:lnTo>
                    <a:pt x="826278" y="1292703"/>
                  </a:lnTo>
                  <a:lnTo>
                    <a:pt x="829743" y="1283503"/>
                  </a:lnTo>
                  <a:cubicBezTo>
                    <a:pt x="830188" y="1282205"/>
                    <a:pt x="831490" y="1281403"/>
                    <a:pt x="832850" y="1281592"/>
                  </a:cubicBezTo>
                  <a:lnTo>
                    <a:pt x="851009" y="1283145"/>
                  </a:lnTo>
                  <a:cubicBezTo>
                    <a:pt x="852141" y="1283253"/>
                    <a:pt x="853114" y="1283994"/>
                    <a:pt x="853518" y="1285057"/>
                  </a:cubicBezTo>
                  <a:lnTo>
                    <a:pt x="857819" y="1297004"/>
                  </a:lnTo>
                  <a:lnTo>
                    <a:pt x="882909" y="1306562"/>
                  </a:lnTo>
                  <a:lnTo>
                    <a:pt x="891033" y="1297362"/>
                  </a:lnTo>
                  <a:cubicBezTo>
                    <a:pt x="891589" y="1296763"/>
                    <a:pt x="892366" y="1296417"/>
                    <a:pt x="893184" y="1296406"/>
                  </a:cubicBezTo>
                  <a:lnTo>
                    <a:pt x="925680" y="1295331"/>
                  </a:lnTo>
                  <a:lnTo>
                    <a:pt x="930100" y="1275737"/>
                  </a:lnTo>
                  <a:lnTo>
                    <a:pt x="887688" y="1262595"/>
                  </a:lnTo>
                  <a:cubicBezTo>
                    <a:pt x="886650" y="1262335"/>
                    <a:pt x="885857" y="1261496"/>
                    <a:pt x="885657" y="1260445"/>
                  </a:cubicBezTo>
                  <a:lnTo>
                    <a:pt x="882789" y="1248497"/>
                  </a:lnTo>
                  <a:cubicBezTo>
                    <a:pt x="882496" y="1247728"/>
                    <a:pt x="882496" y="1246877"/>
                    <a:pt x="882789" y="1246108"/>
                  </a:cubicBezTo>
                  <a:cubicBezTo>
                    <a:pt x="883262" y="1245493"/>
                    <a:pt x="883941" y="1245069"/>
                    <a:pt x="884701" y="1244913"/>
                  </a:cubicBezTo>
                  <a:lnTo>
                    <a:pt x="916122" y="1239418"/>
                  </a:lnTo>
                  <a:lnTo>
                    <a:pt x="906923" y="1224961"/>
                  </a:lnTo>
                  <a:cubicBezTo>
                    <a:pt x="906166" y="1223975"/>
                    <a:pt x="906166" y="1222603"/>
                    <a:pt x="906923" y="1221616"/>
                  </a:cubicBezTo>
                  <a:lnTo>
                    <a:pt x="915166" y="1210863"/>
                  </a:lnTo>
                  <a:cubicBezTo>
                    <a:pt x="915874" y="1209962"/>
                    <a:pt x="917034" y="1209544"/>
                    <a:pt x="918153" y="1209788"/>
                  </a:cubicBezTo>
                  <a:lnTo>
                    <a:pt x="946349" y="1215642"/>
                  </a:lnTo>
                  <a:lnTo>
                    <a:pt x="949575" y="1203695"/>
                  </a:lnTo>
                  <a:lnTo>
                    <a:pt x="925680" y="1197721"/>
                  </a:lnTo>
                  <a:cubicBezTo>
                    <a:pt x="924593" y="1197430"/>
                    <a:pt x="923761" y="1196553"/>
                    <a:pt x="923530" y="1195451"/>
                  </a:cubicBezTo>
                  <a:lnTo>
                    <a:pt x="920304" y="1182190"/>
                  </a:lnTo>
                  <a:lnTo>
                    <a:pt x="916959" y="1172393"/>
                  </a:lnTo>
                  <a:lnTo>
                    <a:pt x="916959" y="1172393"/>
                  </a:lnTo>
                  <a:cubicBezTo>
                    <a:pt x="916611" y="1171634"/>
                    <a:pt x="916611" y="1170762"/>
                    <a:pt x="916959" y="1170004"/>
                  </a:cubicBezTo>
                  <a:cubicBezTo>
                    <a:pt x="917371" y="1169305"/>
                    <a:pt x="918070" y="1168824"/>
                    <a:pt x="918870" y="1168689"/>
                  </a:cubicBezTo>
                  <a:lnTo>
                    <a:pt x="966659" y="1159490"/>
                  </a:lnTo>
                  <a:lnTo>
                    <a:pt x="1025560" y="1154711"/>
                  </a:lnTo>
                  <a:lnTo>
                    <a:pt x="1030339" y="1143839"/>
                  </a:lnTo>
                  <a:cubicBezTo>
                    <a:pt x="1030730" y="1142906"/>
                    <a:pt x="1031602" y="1142263"/>
                    <a:pt x="1032609" y="1142166"/>
                  </a:cubicBezTo>
                  <a:lnTo>
                    <a:pt x="1108236" y="1131294"/>
                  </a:lnTo>
                  <a:lnTo>
                    <a:pt x="1109072" y="1117316"/>
                  </a:lnTo>
                  <a:cubicBezTo>
                    <a:pt x="1109183" y="1116221"/>
                    <a:pt x="1109865" y="1115267"/>
                    <a:pt x="1110865" y="1114807"/>
                  </a:cubicBezTo>
                  <a:lnTo>
                    <a:pt x="1134759" y="1105129"/>
                  </a:lnTo>
                  <a:cubicBezTo>
                    <a:pt x="1135445" y="1104837"/>
                    <a:pt x="1136222" y="1104837"/>
                    <a:pt x="1136909" y="1105129"/>
                  </a:cubicBezTo>
                  <a:lnTo>
                    <a:pt x="1162476" y="1114329"/>
                  </a:lnTo>
                  <a:lnTo>
                    <a:pt x="1188402" y="1114329"/>
                  </a:lnTo>
                  <a:cubicBezTo>
                    <a:pt x="1189603" y="1114291"/>
                    <a:pt x="1190700" y="1115007"/>
                    <a:pt x="1191150" y="1116121"/>
                  </a:cubicBezTo>
                  <a:lnTo>
                    <a:pt x="1199991" y="1137865"/>
                  </a:lnTo>
                  <a:cubicBezTo>
                    <a:pt x="1200419" y="1138731"/>
                    <a:pt x="1200419" y="1139747"/>
                    <a:pt x="1199991" y="1140613"/>
                  </a:cubicBezTo>
                  <a:lnTo>
                    <a:pt x="1188880" y="1157937"/>
                  </a:lnTo>
                  <a:lnTo>
                    <a:pt x="1198199" y="1168809"/>
                  </a:lnTo>
                  <a:lnTo>
                    <a:pt x="1224603" y="1154472"/>
                  </a:lnTo>
                  <a:cubicBezTo>
                    <a:pt x="1225370" y="1154166"/>
                    <a:pt x="1226225" y="1154166"/>
                    <a:pt x="1226992" y="1154472"/>
                  </a:cubicBezTo>
                  <a:cubicBezTo>
                    <a:pt x="1227733" y="1154748"/>
                    <a:pt x="1228335" y="1155306"/>
                    <a:pt x="1228665" y="1156025"/>
                  </a:cubicBezTo>
                  <a:lnTo>
                    <a:pt x="1233205" y="1164866"/>
                  </a:lnTo>
                  <a:lnTo>
                    <a:pt x="1255308" y="1155428"/>
                  </a:lnTo>
                  <a:cubicBezTo>
                    <a:pt x="1256062" y="1155063"/>
                    <a:pt x="1256942" y="1155063"/>
                    <a:pt x="1257697" y="1155428"/>
                  </a:cubicBezTo>
                  <a:cubicBezTo>
                    <a:pt x="1258449" y="1155773"/>
                    <a:pt x="1259016" y="1156426"/>
                    <a:pt x="1259250" y="1157220"/>
                  </a:cubicBezTo>
                  <a:lnTo>
                    <a:pt x="1263790" y="1170840"/>
                  </a:lnTo>
                  <a:cubicBezTo>
                    <a:pt x="1264111" y="1171950"/>
                    <a:pt x="1263789" y="1173147"/>
                    <a:pt x="1262954" y="1173946"/>
                  </a:cubicBezTo>
                  <a:lnTo>
                    <a:pt x="1251007" y="1185177"/>
                  </a:lnTo>
                  <a:lnTo>
                    <a:pt x="1260325" y="1196288"/>
                  </a:lnTo>
                  <a:lnTo>
                    <a:pt x="1329859" y="1145272"/>
                  </a:lnTo>
                  <a:cubicBezTo>
                    <a:pt x="1330476" y="1145044"/>
                    <a:pt x="1331154" y="1145044"/>
                    <a:pt x="1331770" y="1145272"/>
                  </a:cubicBezTo>
                  <a:lnTo>
                    <a:pt x="1355068" y="1146587"/>
                  </a:lnTo>
                  <a:cubicBezTo>
                    <a:pt x="1356105" y="1146669"/>
                    <a:pt x="1357040" y="1147247"/>
                    <a:pt x="1357577" y="1148140"/>
                  </a:cubicBezTo>
                  <a:cubicBezTo>
                    <a:pt x="1358044" y="1148996"/>
                    <a:pt x="1358044" y="1150031"/>
                    <a:pt x="1357577" y="1150888"/>
                  </a:cubicBezTo>
                  <a:lnTo>
                    <a:pt x="1345629" y="1174782"/>
                  </a:lnTo>
                  <a:lnTo>
                    <a:pt x="1378126" y="1198677"/>
                  </a:lnTo>
                  <a:cubicBezTo>
                    <a:pt x="1378495" y="1198904"/>
                    <a:pt x="1378786" y="1199237"/>
                    <a:pt x="1378962" y="1199633"/>
                  </a:cubicBezTo>
                  <a:lnTo>
                    <a:pt x="1435832" y="1300229"/>
                  </a:lnTo>
                  <a:lnTo>
                    <a:pt x="1443359" y="1295451"/>
                  </a:lnTo>
                  <a:lnTo>
                    <a:pt x="1446106" y="1282786"/>
                  </a:lnTo>
                  <a:cubicBezTo>
                    <a:pt x="1446394" y="1281373"/>
                    <a:pt x="1447652" y="1280368"/>
                    <a:pt x="1449093" y="1280397"/>
                  </a:cubicBezTo>
                  <a:lnTo>
                    <a:pt x="1470001" y="1281472"/>
                  </a:lnTo>
                  <a:cubicBezTo>
                    <a:pt x="1471241" y="1281539"/>
                    <a:pt x="1472321" y="1282338"/>
                    <a:pt x="1472749" y="1283503"/>
                  </a:cubicBezTo>
                  <a:lnTo>
                    <a:pt x="1479917" y="1304172"/>
                  </a:lnTo>
                  <a:lnTo>
                    <a:pt x="1504529" y="1305486"/>
                  </a:lnTo>
                  <a:lnTo>
                    <a:pt x="1518030" y="1290791"/>
                  </a:lnTo>
                  <a:cubicBezTo>
                    <a:pt x="1518806" y="1289915"/>
                    <a:pt x="1520053" y="1289627"/>
                    <a:pt x="1521136" y="1290074"/>
                  </a:cubicBezTo>
                  <a:lnTo>
                    <a:pt x="1544075" y="1298198"/>
                  </a:lnTo>
                  <a:cubicBezTo>
                    <a:pt x="1544930" y="1298572"/>
                    <a:pt x="1545613" y="1299255"/>
                    <a:pt x="1545986" y="1300110"/>
                  </a:cubicBezTo>
                  <a:lnTo>
                    <a:pt x="1553394" y="1324005"/>
                  </a:lnTo>
                  <a:lnTo>
                    <a:pt x="1571673" y="1328425"/>
                  </a:lnTo>
                  <a:cubicBezTo>
                    <a:pt x="1572581" y="1328621"/>
                    <a:pt x="1573338" y="1329244"/>
                    <a:pt x="1573704" y="1330098"/>
                  </a:cubicBezTo>
                  <a:lnTo>
                    <a:pt x="1580514" y="1345152"/>
                  </a:lnTo>
                  <a:lnTo>
                    <a:pt x="1596643" y="1347780"/>
                  </a:lnTo>
                  <a:lnTo>
                    <a:pt x="1608591" y="1333563"/>
                  </a:lnTo>
                  <a:cubicBezTo>
                    <a:pt x="1609679" y="1332589"/>
                    <a:pt x="1611325" y="1332589"/>
                    <a:pt x="1612414" y="1333563"/>
                  </a:cubicBezTo>
                  <a:lnTo>
                    <a:pt x="1627467" y="1343240"/>
                  </a:lnTo>
                  <a:cubicBezTo>
                    <a:pt x="1628618" y="1343865"/>
                    <a:pt x="1629167" y="1345215"/>
                    <a:pt x="1628781" y="1346466"/>
                  </a:cubicBezTo>
                  <a:lnTo>
                    <a:pt x="1627467" y="1351484"/>
                  </a:lnTo>
                  <a:lnTo>
                    <a:pt x="1645149" y="1368449"/>
                  </a:lnTo>
                  <a:lnTo>
                    <a:pt x="1659844" y="1350050"/>
                  </a:lnTo>
                  <a:cubicBezTo>
                    <a:pt x="1660434" y="1349263"/>
                    <a:pt x="1661371" y="1348816"/>
                    <a:pt x="1662354" y="1348855"/>
                  </a:cubicBezTo>
                  <a:lnTo>
                    <a:pt x="1692580" y="1351364"/>
                  </a:lnTo>
                  <a:lnTo>
                    <a:pt x="1692580" y="1339417"/>
                  </a:lnTo>
                  <a:cubicBezTo>
                    <a:pt x="1692552" y="1338347"/>
                    <a:pt x="1693099" y="1337344"/>
                    <a:pt x="1694014" y="1336788"/>
                  </a:cubicBezTo>
                  <a:lnTo>
                    <a:pt x="1730454" y="1314088"/>
                  </a:lnTo>
                  <a:cubicBezTo>
                    <a:pt x="1731110" y="1313851"/>
                    <a:pt x="1731828" y="1313851"/>
                    <a:pt x="1732485" y="1314088"/>
                  </a:cubicBezTo>
                  <a:lnTo>
                    <a:pt x="1750525" y="1316836"/>
                  </a:lnTo>
                  <a:lnTo>
                    <a:pt x="1762472" y="1302261"/>
                  </a:lnTo>
                  <a:cubicBezTo>
                    <a:pt x="1763190" y="1301377"/>
                    <a:pt x="1764363" y="1301002"/>
                    <a:pt x="1765459" y="1301305"/>
                  </a:cubicBezTo>
                  <a:lnTo>
                    <a:pt x="1793535" y="1308234"/>
                  </a:lnTo>
                  <a:lnTo>
                    <a:pt x="1822926" y="1310504"/>
                  </a:lnTo>
                  <a:cubicBezTo>
                    <a:pt x="1824262" y="1310624"/>
                    <a:pt x="1825370" y="1311587"/>
                    <a:pt x="1825674" y="1312894"/>
                  </a:cubicBezTo>
                  <a:lnTo>
                    <a:pt x="1829736" y="1334041"/>
                  </a:lnTo>
                  <a:lnTo>
                    <a:pt x="1854348" y="1339178"/>
                  </a:lnTo>
                  <a:lnTo>
                    <a:pt x="1870237" y="1330337"/>
                  </a:lnTo>
                  <a:cubicBezTo>
                    <a:pt x="1871117" y="1329799"/>
                    <a:pt x="1872224" y="1329799"/>
                    <a:pt x="1873104" y="1330337"/>
                  </a:cubicBezTo>
                  <a:lnTo>
                    <a:pt x="1900345" y="1345271"/>
                  </a:lnTo>
                  <a:lnTo>
                    <a:pt x="1922686" y="1337386"/>
                  </a:lnTo>
                  <a:lnTo>
                    <a:pt x="1929137" y="1320182"/>
                  </a:lnTo>
                  <a:lnTo>
                    <a:pt x="1917190" y="1298915"/>
                  </a:lnTo>
                  <a:cubicBezTo>
                    <a:pt x="1916837" y="1298116"/>
                    <a:pt x="1916837" y="1297205"/>
                    <a:pt x="1917190" y="1296406"/>
                  </a:cubicBezTo>
                  <a:lnTo>
                    <a:pt x="1925912" y="1272512"/>
                  </a:lnTo>
                  <a:lnTo>
                    <a:pt x="1926629" y="1271436"/>
                  </a:lnTo>
                  <a:lnTo>
                    <a:pt x="1952913" y="1245272"/>
                  </a:lnTo>
                  <a:cubicBezTo>
                    <a:pt x="1953979" y="1244240"/>
                    <a:pt x="1955671" y="1244240"/>
                    <a:pt x="1956736" y="1245272"/>
                  </a:cubicBezTo>
                  <a:lnTo>
                    <a:pt x="1982542" y="1263671"/>
                  </a:lnTo>
                  <a:lnTo>
                    <a:pt x="2014203" y="1272392"/>
                  </a:lnTo>
                  <a:lnTo>
                    <a:pt x="2040606" y="1273945"/>
                  </a:lnTo>
                  <a:cubicBezTo>
                    <a:pt x="2042183" y="1274066"/>
                    <a:pt x="2043417" y="1275352"/>
                    <a:pt x="2043474" y="1276932"/>
                  </a:cubicBezTo>
                  <a:lnTo>
                    <a:pt x="2043474" y="1308832"/>
                  </a:lnTo>
                  <a:lnTo>
                    <a:pt x="2082422" y="1332726"/>
                  </a:lnTo>
                  <a:lnTo>
                    <a:pt x="2126150" y="1311221"/>
                  </a:lnTo>
                  <a:cubicBezTo>
                    <a:pt x="2126845" y="1310975"/>
                    <a:pt x="2127604" y="1310975"/>
                    <a:pt x="2128300" y="1311221"/>
                  </a:cubicBezTo>
                  <a:lnTo>
                    <a:pt x="2201179" y="1333324"/>
                  </a:lnTo>
                  <a:cubicBezTo>
                    <a:pt x="2202387" y="1333692"/>
                    <a:pt x="2203212" y="1334808"/>
                    <a:pt x="2203210" y="1336072"/>
                  </a:cubicBezTo>
                  <a:lnTo>
                    <a:pt x="2203210" y="1350050"/>
                  </a:lnTo>
                  <a:lnTo>
                    <a:pt x="2234870" y="1363073"/>
                  </a:lnTo>
                  <a:lnTo>
                    <a:pt x="2270712" y="1370838"/>
                  </a:lnTo>
                  <a:lnTo>
                    <a:pt x="2283616" y="1356502"/>
                  </a:lnTo>
                  <a:cubicBezTo>
                    <a:pt x="2284264" y="1355819"/>
                    <a:pt x="2285186" y="1355468"/>
                    <a:pt x="2286125" y="1355546"/>
                  </a:cubicBezTo>
                  <a:lnTo>
                    <a:pt x="2331763" y="1358294"/>
                  </a:lnTo>
                  <a:lnTo>
                    <a:pt x="2337139" y="1342762"/>
                  </a:lnTo>
                  <a:cubicBezTo>
                    <a:pt x="2337304" y="1342230"/>
                    <a:pt x="2337640" y="1341768"/>
                    <a:pt x="2338095" y="1341448"/>
                  </a:cubicBezTo>
                  <a:lnTo>
                    <a:pt x="2365574" y="1318987"/>
                  </a:lnTo>
                  <a:cubicBezTo>
                    <a:pt x="2366055" y="1318616"/>
                    <a:pt x="2366640" y="1318407"/>
                    <a:pt x="2367247" y="1318390"/>
                  </a:cubicBezTo>
                  <a:lnTo>
                    <a:pt x="2367247" y="1318390"/>
                  </a:lnTo>
                  <a:lnTo>
                    <a:pt x="2368681" y="1318390"/>
                  </a:lnTo>
                  <a:lnTo>
                    <a:pt x="2398429" y="1333682"/>
                  </a:lnTo>
                  <a:lnTo>
                    <a:pt x="2416948" y="1325199"/>
                  </a:lnTo>
                  <a:cubicBezTo>
                    <a:pt x="2417893" y="1324590"/>
                    <a:pt x="2419108" y="1324590"/>
                    <a:pt x="2420054" y="1325199"/>
                  </a:cubicBezTo>
                  <a:lnTo>
                    <a:pt x="2438692" y="1339895"/>
                  </a:lnTo>
                  <a:lnTo>
                    <a:pt x="2463543" y="1351125"/>
                  </a:lnTo>
                  <a:lnTo>
                    <a:pt x="2483136" y="1336072"/>
                  </a:lnTo>
                  <a:cubicBezTo>
                    <a:pt x="2483599" y="1335897"/>
                    <a:pt x="2484108" y="1335897"/>
                    <a:pt x="2484570" y="1336072"/>
                  </a:cubicBezTo>
                  <a:lnTo>
                    <a:pt x="2507150" y="1332726"/>
                  </a:lnTo>
                  <a:lnTo>
                    <a:pt x="2509779" y="1324244"/>
                  </a:lnTo>
                  <a:lnTo>
                    <a:pt x="2502132" y="1320540"/>
                  </a:lnTo>
                  <a:cubicBezTo>
                    <a:pt x="2500699" y="1319868"/>
                    <a:pt x="2500081" y="1318160"/>
                    <a:pt x="2500753" y="1316727"/>
                  </a:cubicBezTo>
                  <a:cubicBezTo>
                    <a:pt x="2500774" y="1316683"/>
                    <a:pt x="2500796" y="1316640"/>
                    <a:pt x="2500818" y="1316597"/>
                  </a:cubicBezTo>
                  <a:lnTo>
                    <a:pt x="2524713" y="1265702"/>
                  </a:lnTo>
                  <a:cubicBezTo>
                    <a:pt x="2524956" y="1265104"/>
                    <a:pt x="2525430" y="1264630"/>
                    <a:pt x="2526027" y="1264387"/>
                  </a:cubicBezTo>
                  <a:lnTo>
                    <a:pt x="2544307" y="1254232"/>
                  </a:lnTo>
                  <a:lnTo>
                    <a:pt x="2541320" y="1234041"/>
                  </a:lnTo>
                  <a:lnTo>
                    <a:pt x="2527819" y="1235475"/>
                  </a:lnTo>
                  <a:cubicBezTo>
                    <a:pt x="2526224" y="1235627"/>
                    <a:pt x="2524775" y="1234540"/>
                    <a:pt x="2524474" y="1232966"/>
                  </a:cubicBezTo>
                  <a:lnTo>
                    <a:pt x="2522084" y="1216240"/>
                  </a:lnTo>
                  <a:cubicBezTo>
                    <a:pt x="2521834" y="1215093"/>
                    <a:pt x="2522307" y="1213910"/>
                    <a:pt x="2523279" y="1213253"/>
                  </a:cubicBezTo>
                  <a:lnTo>
                    <a:pt x="2545860" y="1197960"/>
                  </a:lnTo>
                  <a:lnTo>
                    <a:pt x="2546935" y="1197960"/>
                  </a:lnTo>
                  <a:lnTo>
                    <a:pt x="2610614" y="1185296"/>
                  </a:lnTo>
                  <a:cubicBezTo>
                    <a:pt x="2611240" y="1185123"/>
                    <a:pt x="2611901" y="1185123"/>
                    <a:pt x="2612526" y="1185296"/>
                  </a:cubicBezTo>
                  <a:lnTo>
                    <a:pt x="2648368" y="1203576"/>
                  </a:lnTo>
                  <a:lnTo>
                    <a:pt x="2662824" y="1200111"/>
                  </a:lnTo>
                  <a:cubicBezTo>
                    <a:pt x="2663823" y="1199902"/>
                    <a:pt x="2664859" y="1200217"/>
                    <a:pt x="2665572" y="1200947"/>
                  </a:cubicBezTo>
                  <a:lnTo>
                    <a:pt x="2704281" y="1239179"/>
                  </a:lnTo>
                  <a:cubicBezTo>
                    <a:pt x="2704613" y="1239604"/>
                    <a:pt x="2704856" y="1240092"/>
                    <a:pt x="2704998" y="1240612"/>
                  </a:cubicBezTo>
                  <a:lnTo>
                    <a:pt x="2715751" y="1285773"/>
                  </a:lnTo>
                  <a:lnTo>
                    <a:pt x="2733314" y="1342404"/>
                  </a:lnTo>
                  <a:lnTo>
                    <a:pt x="2745261" y="1351006"/>
                  </a:lnTo>
                  <a:lnTo>
                    <a:pt x="2759120" y="1344554"/>
                  </a:lnTo>
                  <a:cubicBezTo>
                    <a:pt x="2759919" y="1344201"/>
                    <a:pt x="2760830" y="1344201"/>
                    <a:pt x="2761629" y="1344554"/>
                  </a:cubicBezTo>
                  <a:lnTo>
                    <a:pt x="2789585" y="1356502"/>
                  </a:lnTo>
                  <a:cubicBezTo>
                    <a:pt x="2790246" y="1356735"/>
                    <a:pt x="2790799" y="1357203"/>
                    <a:pt x="2791139" y="1357816"/>
                  </a:cubicBezTo>
                  <a:lnTo>
                    <a:pt x="2796635" y="1367852"/>
                  </a:lnTo>
                  <a:lnTo>
                    <a:pt x="2813958" y="1366298"/>
                  </a:lnTo>
                  <a:cubicBezTo>
                    <a:pt x="2815588" y="1366225"/>
                    <a:pt x="2816998" y="1367425"/>
                    <a:pt x="2817184" y="1369046"/>
                  </a:cubicBezTo>
                  <a:lnTo>
                    <a:pt x="2821843" y="1418508"/>
                  </a:lnTo>
                  <a:lnTo>
                    <a:pt x="2839406" y="1413729"/>
                  </a:lnTo>
                  <a:lnTo>
                    <a:pt x="2840481" y="1413729"/>
                  </a:lnTo>
                  <a:lnTo>
                    <a:pt x="2863420" y="1419345"/>
                  </a:lnTo>
                  <a:lnTo>
                    <a:pt x="2868677" y="1401185"/>
                  </a:lnTo>
                  <a:cubicBezTo>
                    <a:pt x="2868941" y="1400193"/>
                    <a:pt x="2869716" y="1399418"/>
                    <a:pt x="2870708" y="1399153"/>
                  </a:cubicBezTo>
                  <a:lnTo>
                    <a:pt x="2921126" y="1385773"/>
                  </a:lnTo>
                  <a:cubicBezTo>
                    <a:pt x="2922339" y="1385545"/>
                    <a:pt x="2923579" y="1386004"/>
                    <a:pt x="2924352" y="1386967"/>
                  </a:cubicBezTo>
                  <a:lnTo>
                    <a:pt x="2931879" y="1398198"/>
                  </a:lnTo>
                  <a:cubicBezTo>
                    <a:pt x="2932045" y="1398743"/>
                    <a:pt x="2932045" y="1399325"/>
                    <a:pt x="2931879" y="1399870"/>
                  </a:cubicBezTo>
                  <a:cubicBezTo>
                    <a:pt x="2931995" y="1400422"/>
                    <a:pt x="2931995" y="1400991"/>
                    <a:pt x="2931879" y="1401543"/>
                  </a:cubicBezTo>
                  <a:lnTo>
                    <a:pt x="2926024" y="1409906"/>
                  </a:lnTo>
                  <a:lnTo>
                    <a:pt x="2932834" y="1418389"/>
                  </a:lnTo>
                  <a:cubicBezTo>
                    <a:pt x="2933486" y="1419409"/>
                    <a:pt x="2933486" y="1420714"/>
                    <a:pt x="2932834" y="1421734"/>
                  </a:cubicBezTo>
                  <a:lnTo>
                    <a:pt x="2926980" y="1432487"/>
                  </a:lnTo>
                  <a:cubicBezTo>
                    <a:pt x="2926594" y="1433108"/>
                    <a:pt x="2926002" y="1433573"/>
                    <a:pt x="2925307" y="1433801"/>
                  </a:cubicBezTo>
                  <a:lnTo>
                    <a:pt x="2910254" y="1438819"/>
                  </a:lnTo>
                  <a:lnTo>
                    <a:pt x="2886359" y="1519702"/>
                  </a:lnTo>
                  <a:cubicBezTo>
                    <a:pt x="2886088" y="1520475"/>
                    <a:pt x="2885532" y="1521116"/>
                    <a:pt x="2884806" y="1521494"/>
                  </a:cubicBezTo>
                  <a:cubicBezTo>
                    <a:pt x="2884051" y="1521859"/>
                    <a:pt x="2883171" y="1521859"/>
                    <a:pt x="2882416" y="1521494"/>
                  </a:cubicBezTo>
                  <a:lnTo>
                    <a:pt x="2848128" y="1508591"/>
                  </a:lnTo>
                  <a:lnTo>
                    <a:pt x="2825786" y="1520539"/>
                  </a:lnTo>
                  <a:lnTo>
                    <a:pt x="2832954" y="1549810"/>
                  </a:lnTo>
                  <a:cubicBezTo>
                    <a:pt x="2833194" y="1550424"/>
                    <a:pt x="2833194" y="1551106"/>
                    <a:pt x="2832954" y="1551721"/>
                  </a:cubicBezTo>
                  <a:lnTo>
                    <a:pt x="2819334" y="1581470"/>
                  </a:lnTo>
                  <a:cubicBezTo>
                    <a:pt x="2819334" y="1581470"/>
                    <a:pt x="2819334" y="1582067"/>
                    <a:pt x="2818617" y="1582306"/>
                  </a:cubicBezTo>
                  <a:lnTo>
                    <a:pt x="2807985" y="1592939"/>
                  </a:lnTo>
                  <a:lnTo>
                    <a:pt x="2813122" y="1604887"/>
                  </a:lnTo>
                  <a:lnTo>
                    <a:pt x="2828534" y="1590550"/>
                  </a:lnTo>
                  <a:lnTo>
                    <a:pt x="2843707" y="1566655"/>
                  </a:lnTo>
                  <a:cubicBezTo>
                    <a:pt x="2844169" y="1565979"/>
                    <a:pt x="2844840" y="1565475"/>
                    <a:pt x="2845618" y="1565222"/>
                  </a:cubicBezTo>
                  <a:cubicBezTo>
                    <a:pt x="2846390" y="1564938"/>
                    <a:pt x="2847237" y="1564938"/>
                    <a:pt x="2848008" y="1565222"/>
                  </a:cubicBezTo>
                  <a:lnTo>
                    <a:pt x="2879907" y="1587802"/>
                  </a:lnTo>
                  <a:lnTo>
                    <a:pt x="2901651" y="1581709"/>
                  </a:lnTo>
                  <a:lnTo>
                    <a:pt x="2934387" y="1559487"/>
                  </a:lnTo>
                  <a:lnTo>
                    <a:pt x="2953025" y="1529260"/>
                  </a:lnTo>
                  <a:lnTo>
                    <a:pt x="3003324" y="1476453"/>
                  </a:lnTo>
                  <a:lnTo>
                    <a:pt x="3047050" y="1404171"/>
                  </a:lnTo>
                  <a:cubicBezTo>
                    <a:pt x="3047000" y="1403975"/>
                    <a:pt x="3047000" y="1403770"/>
                    <a:pt x="3047050" y="1403574"/>
                  </a:cubicBezTo>
                  <a:lnTo>
                    <a:pt x="3070945" y="1381352"/>
                  </a:lnTo>
                  <a:lnTo>
                    <a:pt x="3076800" y="1331293"/>
                  </a:lnTo>
                  <a:cubicBezTo>
                    <a:pt x="3076847" y="1330612"/>
                    <a:pt x="3077145" y="1329974"/>
                    <a:pt x="3077636" y="1329501"/>
                  </a:cubicBezTo>
                  <a:lnTo>
                    <a:pt x="3084565" y="1322930"/>
                  </a:lnTo>
                  <a:lnTo>
                    <a:pt x="3078711" y="1299035"/>
                  </a:lnTo>
                  <a:cubicBezTo>
                    <a:pt x="3078590" y="1298565"/>
                    <a:pt x="3078590" y="1298071"/>
                    <a:pt x="3078711" y="1297601"/>
                  </a:cubicBezTo>
                  <a:lnTo>
                    <a:pt x="3099977" y="1212058"/>
                  </a:lnTo>
                  <a:lnTo>
                    <a:pt x="3086238" y="1202500"/>
                  </a:lnTo>
                  <a:cubicBezTo>
                    <a:pt x="3085024" y="1201694"/>
                    <a:pt x="3084570" y="1200128"/>
                    <a:pt x="3085163" y="1198797"/>
                  </a:cubicBezTo>
                  <a:lnTo>
                    <a:pt x="3092331" y="1183265"/>
                  </a:lnTo>
                  <a:lnTo>
                    <a:pt x="3061866" y="1155069"/>
                  </a:lnTo>
                  <a:lnTo>
                    <a:pt x="3017063" y="1190911"/>
                  </a:lnTo>
                  <a:cubicBezTo>
                    <a:pt x="3016197" y="1191339"/>
                    <a:pt x="3015181" y="1191339"/>
                    <a:pt x="3014316" y="1190911"/>
                  </a:cubicBezTo>
                  <a:lnTo>
                    <a:pt x="2977039" y="1179681"/>
                  </a:lnTo>
                  <a:cubicBezTo>
                    <a:pt x="2976128" y="1179466"/>
                    <a:pt x="2975401" y="1178784"/>
                    <a:pt x="2975128" y="1177889"/>
                  </a:cubicBezTo>
                  <a:cubicBezTo>
                    <a:pt x="2974703" y="1177064"/>
                    <a:pt x="2974703" y="1176085"/>
                    <a:pt x="2975128" y="1175260"/>
                  </a:cubicBezTo>
                  <a:lnTo>
                    <a:pt x="2995797" y="1144914"/>
                  </a:lnTo>
                  <a:lnTo>
                    <a:pt x="2938808" y="1148618"/>
                  </a:lnTo>
                  <a:cubicBezTo>
                    <a:pt x="2937965" y="1148687"/>
                    <a:pt x="2937134" y="1148381"/>
                    <a:pt x="2936538" y="1147781"/>
                  </a:cubicBezTo>
                  <a:cubicBezTo>
                    <a:pt x="2936021" y="1147135"/>
                    <a:pt x="2935727" y="1146339"/>
                    <a:pt x="2935701" y="1145511"/>
                  </a:cubicBezTo>
                  <a:lnTo>
                    <a:pt x="2935701" y="1127113"/>
                  </a:lnTo>
                  <a:cubicBezTo>
                    <a:pt x="2935723" y="1126025"/>
                    <a:pt x="2936312" y="1125028"/>
                    <a:pt x="2937254" y="1124484"/>
                  </a:cubicBezTo>
                  <a:lnTo>
                    <a:pt x="2991973" y="1093660"/>
                  </a:lnTo>
                  <a:lnTo>
                    <a:pt x="3009655" y="1066539"/>
                  </a:lnTo>
                  <a:cubicBezTo>
                    <a:pt x="3010117" y="1065835"/>
                    <a:pt x="3010854" y="1065357"/>
                    <a:pt x="3011686" y="1065225"/>
                  </a:cubicBezTo>
                  <a:lnTo>
                    <a:pt x="3024948" y="1062716"/>
                  </a:lnTo>
                  <a:lnTo>
                    <a:pt x="3028771" y="1043123"/>
                  </a:lnTo>
                  <a:cubicBezTo>
                    <a:pt x="3028934" y="1042334"/>
                    <a:pt x="3029408" y="1041645"/>
                    <a:pt x="3030085" y="1041211"/>
                  </a:cubicBezTo>
                  <a:lnTo>
                    <a:pt x="3080145" y="1007878"/>
                  </a:lnTo>
                  <a:lnTo>
                    <a:pt x="3087552" y="989121"/>
                  </a:lnTo>
                  <a:cubicBezTo>
                    <a:pt x="3087732" y="988532"/>
                    <a:pt x="3088112" y="988024"/>
                    <a:pt x="3088628" y="987687"/>
                  </a:cubicBezTo>
                  <a:lnTo>
                    <a:pt x="3154458" y="943721"/>
                  </a:lnTo>
                  <a:cubicBezTo>
                    <a:pt x="3154969" y="943603"/>
                    <a:pt x="3155500" y="943603"/>
                    <a:pt x="3156011" y="943721"/>
                  </a:cubicBezTo>
                  <a:lnTo>
                    <a:pt x="3223155" y="941690"/>
                  </a:lnTo>
                  <a:cubicBezTo>
                    <a:pt x="3223661" y="941533"/>
                    <a:pt x="3224202" y="941533"/>
                    <a:pt x="3224708" y="941690"/>
                  </a:cubicBezTo>
                  <a:lnTo>
                    <a:pt x="3241434" y="951248"/>
                  </a:lnTo>
                  <a:lnTo>
                    <a:pt x="3292210" y="941929"/>
                  </a:lnTo>
                  <a:cubicBezTo>
                    <a:pt x="3292713" y="941756"/>
                    <a:pt x="3293260" y="941756"/>
                    <a:pt x="3293763" y="941929"/>
                  </a:cubicBezTo>
                  <a:lnTo>
                    <a:pt x="3310490" y="948619"/>
                  </a:lnTo>
                  <a:lnTo>
                    <a:pt x="3328649" y="928428"/>
                  </a:lnTo>
                  <a:cubicBezTo>
                    <a:pt x="3329239" y="927733"/>
                    <a:pt x="3330133" y="927375"/>
                    <a:pt x="3331039" y="927472"/>
                  </a:cubicBezTo>
                  <a:lnTo>
                    <a:pt x="3394121" y="932371"/>
                  </a:lnTo>
                  <a:cubicBezTo>
                    <a:pt x="3395309" y="932402"/>
                    <a:pt x="3396354" y="933162"/>
                    <a:pt x="3396749" y="934282"/>
                  </a:cubicBezTo>
                  <a:cubicBezTo>
                    <a:pt x="3397091" y="935430"/>
                    <a:pt x="3396768" y="936671"/>
                    <a:pt x="3395913" y="937508"/>
                  </a:cubicBezTo>
                  <a:lnTo>
                    <a:pt x="3374049" y="957341"/>
                  </a:lnTo>
                  <a:lnTo>
                    <a:pt x="3378709" y="965107"/>
                  </a:lnTo>
                  <a:lnTo>
                    <a:pt x="3420047" y="962598"/>
                  </a:lnTo>
                  <a:lnTo>
                    <a:pt x="3479067" y="952323"/>
                  </a:lnTo>
                  <a:lnTo>
                    <a:pt x="3477872" y="941809"/>
                  </a:lnTo>
                  <a:lnTo>
                    <a:pt x="3453141" y="937628"/>
                  </a:lnTo>
                  <a:cubicBezTo>
                    <a:pt x="3452106" y="937509"/>
                    <a:pt x="3451227" y="936815"/>
                    <a:pt x="3450871" y="935835"/>
                  </a:cubicBezTo>
                  <a:cubicBezTo>
                    <a:pt x="3450404" y="934937"/>
                    <a:pt x="3450404" y="933867"/>
                    <a:pt x="3450871" y="932968"/>
                  </a:cubicBezTo>
                  <a:lnTo>
                    <a:pt x="3472854" y="902383"/>
                  </a:lnTo>
                  <a:cubicBezTo>
                    <a:pt x="3472854" y="902383"/>
                    <a:pt x="3472854" y="902383"/>
                    <a:pt x="3473571" y="901547"/>
                  </a:cubicBezTo>
                  <a:lnTo>
                    <a:pt x="3499616" y="884342"/>
                  </a:lnTo>
                  <a:lnTo>
                    <a:pt x="3519568" y="861642"/>
                  </a:lnTo>
                  <a:lnTo>
                    <a:pt x="3520404" y="847545"/>
                  </a:lnTo>
                  <a:cubicBezTo>
                    <a:pt x="3520437" y="846554"/>
                    <a:pt x="3520979" y="845650"/>
                    <a:pt x="3521838" y="845155"/>
                  </a:cubicBezTo>
                  <a:lnTo>
                    <a:pt x="3543224" y="832491"/>
                  </a:lnTo>
                  <a:cubicBezTo>
                    <a:pt x="3543575" y="832388"/>
                    <a:pt x="3543948" y="832388"/>
                    <a:pt x="3544300" y="832491"/>
                  </a:cubicBezTo>
                  <a:lnTo>
                    <a:pt x="3591133" y="826876"/>
                  </a:lnTo>
                  <a:cubicBezTo>
                    <a:pt x="3592190" y="826799"/>
                    <a:pt x="3593216" y="827245"/>
                    <a:pt x="3593881" y="828070"/>
                  </a:cubicBezTo>
                  <a:lnTo>
                    <a:pt x="3601288" y="837748"/>
                  </a:lnTo>
                  <a:lnTo>
                    <a:pt x="3620643" y="825800"/>
                  </a:lnTo>
                  <a:cubicBezTo>
                    <a:pt x="3621653" y="825269"/>
                    <a:pt x="3622859" y="825269"/>
                    <a:pt x="3623869" y="825800"/>
                  </a:cubicBezTo>
                  <a:cubicBezTo>
                    <a:pt x="3624817" y="826428"/>
                    <a:pt x="3625326" y="827540"/>
                    <a:pt x="3625183" y="828668"/>
                  </a:cubicBezTo>
                  <a:lnTo>
                    <a:pt x="3620404" y="886493"/>
                  </a:lnTo>
                  <a:lnTo>
                    <a:pt x="3676676" y="839540"/>
                  </a:lnTo>
                  <a:cubicBezTo>
                    <a:pt x="3677237" y="839150"/>
                    <a:pt x="3677904" y="838942"/>
                    <a:pt x="3678587" y="838943"/>
                  </a:cubicBezTo>
                  <a:lnTo>
                    <a:pt x="3699256" y="838943"/>
                  </a:lnTo>
                  <a:lnTo>
                    <a:pt x="3695433" y="807641"/>
                  </a:lnTo>
                  <a:cubicBezTo>
                    <a:pt x="3695246" y="806217"/>
                    <a:pt x="3696100" y="804862"/>
                    <a:pt x="3697464" y="804415"/>
                  </a:cubicBezTo>
                  <a:lnTo>
                    <a:pt x="3740594" y="791034"/>
                  </a:lnTo>
                  <a:cubicBezTo>
                    <a:pt x="3741450" y="790566"/>
                    <a:pt x="3742486" y="790566"/>
                    <a:pt x="3743342" y="791034"/>
                  </a:cubicBezTo>
                  <a:lnTo>
                    <a:pt x="3765206" y="809194"/>
                  </a:lnTo>
                  <a:cubicBezTo>
                    <a:pt x="3766454" y="810371"/>
                    <a:pt x="3766512" y="812337"/>
                    <a:pt x="3765334" y="813585"/>
                  </a:cubicBezTo>
                  <a:cubicBezTo>
                    <a:pt x="3764942" y="814001"/>
                    <a:pt x="3764443" y="814300"/>
                    <a:pt x="3763891" y="814451"/>
                  </a:cubicBezTo>
                  <a:lnTo>
                    <a:pt x="3724585" y="822575"/>
                  </a:lnTo>
                  <a:lnTo>
                    <a:pt x="3725541" y="857103"/>
                  </a:lnTo>
                  <a:cubicBezTo>
                    <a:pt x="3725599" y="857459"/>
                    <a:pt x="3725599" y="857822"/>
                    <a:pt x="3725541" y="858178"/>
                  </a:cubicBezTo>
                  <a:lnTo>
                    <a:pt x="3716938" y="880400"/>
                  </a:lnTo>
                  <a:cubicBezTo>
                    <a:pt x="3716677" y="881191"/>
                    <a:pt x="3716057" y="881811"/>
                    <a:pt x="3715265" y="882072"/>
                  </a:cubicBezTo>
                  <a:lnTo>
                    <a:pt x="3668193" y="902980"/>
                  </a:lnTo>
                  <a:lnTo>
                    <a:pt x="3665684" y="914928"/>
                  </a:lnTo>
                  <a:cubicBezTo>
                    <a:pt x="3665530" y="915564"/>
                    <a:pt x="3665199" y="916144"/>
                    <a:pt x="3664728" y="916600"/>
                  </a:cubicBezTo>
                  <a:lnTo>
                    <a:pt x="3600332" y="970483"/>
                  </a:lnTo>
                  <a:lnTo>
                    <a:pt x="3597704" y="986731"/>
                  </a:lnTo>
                  <a:cubicBezTo>
                    <a:pt x="3597537" y="988087"/>
                    <a:pt x="3596437" y="989137"/>
                    <a:pt x="3595076" y="989240"/>
                  </a:cubicBezTo>
                  <a:lnTo>
                    <a:pt x="3572615" y="991630"/>
                  </a:lnTo>
                  <a:lnTo>
                    <a:pt x="3570822" y="1004772"/>
                  </a:lnTo>
                  <a:cubicBezTo>
                    <a:pt x="3570719" y="1006134"/>
                    <a:pt x="3569669" y="1007233"/>
                    <a:pt x="3568313" y="1007400"/>
                  </a:cubicBezTo>
                  <a:lnTo>
                    <a:pt x="3530679" y="1013135"/>
                  </a:lnTo>
                  <a:lnTo>
                    <a:pt x="3526856" y="1040016"/>
                  </a:lnTo>
                  <a:cubicBezTo>
                    <a:pt x="3526765" y="1040771"/>
                    <a:pt x="3526379" y="1041458"/>
                    <a:pt x="3525781" y="1041928"/>
                  </a:cubicBezTo>
                  <a:lnTo>
                    <a:pt x="3505829" y="1058296"/>
                  </a:lnTo>
                  <a:lnTo>
                    <a:pt x="3495195" y="1110864"/>
                  </a:lnTo>
                  <a:lnTo>
                    <a:pt x="3509891" y="1209908"/>
                  </a:lnTo>
                  <a:lnTo>
                    <a:pt x="3522913" y="1217434"/>
                  </a:lnTo>
                  <a:cubicBezTo>
                    <a:pt x="3523619" y="1217865"/>
                    <a:pt x="3524131" y="1218549"/>
                    <a:pt x="3524347" y="1219346"/>
                  </a:cubicBezTo>
                  <a:cubicBezTo>
                    <a:pt x="3524695" y="1220105"/>
                    <a:pt x="3524695" y="1220977"/>
                    <a:pt x="3524347" y="1221736"/>
                  </a:cubicBezTo>
                  <a:lnTo>
                    <a:pt x="3516582" y="1233683"/>
                  </a:lnTo>
                  <a:lnTo>
                    <a:pt x="3521480" y="1271675"/>
                  </a:lnTo>
                  <a:lnTo>
                    <a:pt x="3528529" y="1271675"/>
                  </a:lnTo>
                  <a:cubicBezTo>
                    <a:pt x="3530087" y="1271736"/>
                    <a:pt x="3531335" y="1272985"/>
                    <a:pt x="3531396" y="1274543"/>
                  </a:cubicBezTo>
                  <a:lnTo>
                    <a:pt x="3531396" y="1284340"/>
                  </a:lnTo>
                  <a:lnTo>
                    <a:pt x="3556844" y="1261879"/>
                  </a:lnTo>
                  <a:lnTo>
                    <a:pt x="3567596" y="1204651"/>
                  </a:lnTo>
                  <a:cubicBezTo>
                    <a:pt x="3567854" y="1203298"/>
                    <a:pt x="3568973" y="1202276"/>
                    <a:pt x="3570344" y="1202142"/>
                  </a:cubicBezTo>
                  <a:lnTo>
                    <a:pt x="3610965" y="1199035"/>
                  </a:lnTo>
                  <a:lnTo>
                    <a:pt x="3606664" y="1178725"/>
                  </a:lnTo>
                  <a:cubicBezTo>
                    <a:pt x="3606605" y="1178249"/>
                    <a:pt x="3606605" y="1177767"/>
                    <a:pt x="3606664" y="1177291"/>
                  </a:cubicBezTo>
                  <a:lnTo>
                    <a:pt x="3612877" y="1156145"/>
                  </a:lnTo>
                  <a:cubicBezTo>
                    <a:pt x="3613097" y="1155511"/>
                    <a:pt x="3613517" y="1154967"/>
                    <a:pt x="3614072" y="1154591"/>
                  </a:cubicBezTo>
                  <a:lnTo>
                    <a:pt x="3634502" y="1140374"/>
                  </a:lnTo>
                  <a:cubicBezTo>
                    <a:pt x="3635219" y="1140031"/>
                    <a:pt x="3636054" y="1140031"/>
                    <a:pt x="3636772" y="1140374"/>
                  </a:cubicBezTo>
                  <a:lnTo>
                    <a:pt x="3661981" y="1145153"/>
                  </a:lnTo>
                  <a:lnTo>
                    <a:pt x="3670463" y="1086372"/>
                  </a:lnTo>
                  <a:cubicBezTo>
                    <a:pt x="3670681" y="1085278"/>
                    <a:pt x="3671449" y="1084374"/>
                    <a:pt x="3672494" y="1083983"/>
                  </a:cubicBezTo>
                  <a:lnTo>
                    <a:pt x="3700451" y="1074305"/>
                  </a:lnTo>
                  <a:lnTo>
                    <a:pt x="3684680" y="1030459"/>
                  </a:lnTo>
                  <a:cubicBezTo>
                    <a:pt x="3684146" y="1029534"/>
                    <a:pt x="3684146" y="1028396"/>
                    <a:pt x="3684680" y="1027472"/>
                  </a:cubicBezTo>
                  <a:lnTo>
                    <a:pt x="3696627" y="1013374"/>
                  </a:lnTo>
                  <a:lnTo>
                    <a:pt x="3685995" y="1007759"/>
                  </a:lnTo>
                  <a:lnTo>
                    <a:pt x="3675122" y="1013732"/>
                  </a:lnTo>
                  <a:cubicBezTo>
                    <a:pt x="3673838" y="1014419"/>
                    <a:pt x="3672248" y="1014121"/>
                    <a:pt x="3671299" y="1013015"/>
                  </a:cubicBezTo>
                  <a:lnTo>
                    <a:pt x="3662697" y="1002143"/>
                  </a:lnTo>
                  <a:cubicBezTo>
                    <a:pt x="3661994" y="1001096"/>
                    <a:pt x="3661994" y="999726"/>
                    <a:pt x="3662697" y="998679"/>
                  </a:cubicBezTo>
                  <a:lnTo>
                    <a:pt x="3688503" y="955429"/>
                  </a:lnTo>
                  <a:cubicBezTo>
                    <a:pt x="3689236" y="954126"/>
                    <a:pt x="3690818" y="953565"/>
                    <a:pt x="3692207" y="954115"/>
                  </a:cubicBezTo>
                  <a:lnTo>
                    <a:pt x="3697823" y="956385"/>
                  </a:lnTo>
                  <a:lnTo>
                    <a:pt x="3708694" y="919468"/>
                  </a:lnTo>
                  <a:cubicBezTo>
                    <a:pt x="3709156" y="917884"/>
                    <a:pt x="3710814" y="916975"/>
                    <a:pt x="3712398" y="917437"/>
                  </a:cubicBezTo>
                  <a:lnTo>
                    <a:pt x="3742864" y="926994"/>
                  </a:lnTo>
                  <a:lnTo>
                    <a:pt x="3750630" y="918273"/>
                  </a:lnTo>
                  <a:lnTo>
                    <a:pt x="3780259" y="898321"/>
                  </a:lnTo>
                  <a:cubicBezTo>
                    <a:pt x="3781250" y="897719"/>
                    <a:pt x="3782494" y="897719"/>
                    <a:pt x="3783485" y="898321"/>
                  </a:cubicBezTo>
                  <a:cubicBezTo>
                    <a:pt x="3784482" y="898905"/>
                    <a:pt x="3785008" y="900051"/>
                    <a:pt x="3784799" y="901188"/>
                  </a:cubicBezTo>
                  <a:lnTo>
                    <a:pt x="3782171" y="924366"/>
                  </a:lnTo>
                  <a:lnTo>
                    <a:pt x="3794118" y="920782"/>
                  </a:lnTo>
                  <a:lnTo>
                    <a:pt x="3800331" y="900113"/>
                  </a:lnTo>
                  <a:cubicBezTo>
                    <a:pt x="3800666" y="899008"/>
                    <a:pt x="3801586" y="898179"/>
                    <a:pt x="3802721" y="897962"/>
                  </a:cubicBezTo>
                  <a:lnTo>
                    <a:pt x="3862457" y="889241"/>
                  </a:lnTo>
                  <a:cubicBezTo>
                    <a:pt x="3863462" y="889110"/>
                    <a:pt x="3864461" y="889519"/>
                    <a:pt x="3865085" y="890316"/>
                  </a:cubicBezTo>
                  <a:lnTo>
                    <a:pt x="3889697" y="918990"/>
                  </a:lnTo>
                  <a:lnTo>
                    <a:pt x="3895431" y="899277"/>
                  </a:lnTo>
                  <a:cubicBezTo>
                    <a:pt x="3895666" y="898483"/>
                    <a:pt x="3896233" y="897830"/>
                    <a:pt x="3896985" y="897485"/>
                  </a:cubicBezTo>
                  <a:lnTo>
                    <a:pt x="3936172" y="879205"/>
                  </a:lnTo>
                  <a:lnTo>
                    <a:pt x="3936172" y="869169"/>
                  </a:lnTo>
                  <a:cubicBezTo>
                    <a:pt x="3936172" y="868430"/>
                    <a:pt x="3936425" y="867713"/>
                    <a:pt x="3936889" y="867138"/>
                  </a:cubicBezTo>
                  <a:lnTo>
                    <a:pt x="3956841" y="845991"/>
                  </a:lnTo>
                  <a:cubicBezTo>
                    <a:pt x="3957117" y="845648"/>
                    <a:pt x="3957493" y="845398"/>
                    <a:pt x="3957917" y="845275"/>
                  </a:cubicBezTo>
                  <a:lnTo>
                    <a:pt x="4008334" y="824367"/>
                  </a:lnTo>
                  <a:cubicBezTo>
                    <a:pt x="4008885" y="824243"/>
                    <a:pt x="4009456" y="824243"/>
                    <a:pt x="4010007" y="824367"/>
                  </a:cubicBezTo>
                  <a:lnTo>
                    <a:pt x="4022671" y="826637"/>
                  </a:lnTo>
                  <a:lnTo>
                    <a:pt x="4024702" y="817915"/>
                  </a:lnTo>
                  <a:cubicBezTo>
                    <a:pt x="4024941" y="816963"/>
                    <a:pt x="4025600" y="816172"/>
                    <a:pt x="4026494" y="815765"/>
                  </a:cubicBezTo>
                  <a:lnTo>
                    <a:pt x="4066159" y="800472"/>
                  </a:lnTo>
                  <a:lnTo>
                    <a:pt x="4071177" y="787211"/>
                  </a:lnTo>
                  <a:cubicBezTo>
                    <a:pt x="4071584" y="786317"/>
                    <a:pt x="4072375" y="785657"/>
                    <a:pt x="4073328" y="785418"/>
                  </a:cubicBezTo>
                  <a:cubicBezTo>
                    <a:pt x="4074157" y="785012"/>
                    <a:pt x="4075127" y="785012"/>
                    <a:pt x="4075956" y="785418"/>
                  </a:cubicBezTo>
                  <a:lnTo>
                    <a:pt x="4087903" y="795574"/>
                  </a:lnTo>
                  <a:lnTo>
                    <a:pt x="4103554" y="796768"/>
                  </a:lnTo>
                  <a:lnTo>
                    <a:pt x="4104390" y="796768"/>
                  </a:lnTo>
                  <a:lnTo>
                    <a:pt x="4134378" y="807879"/>
                  </a:lnTo>
                  <a:lnTo>
                    <a:pt x="4125298" y="749218"/>
                  </a:lnTo>
                  <a:lnTo>
                    <a:pt x="4099253" y="726399"/>
                  </a:lnTo>
                  <a:lnTo>
                    <a:pt x="4076434" y="710748"/>
                  </a:lnTo>
                  <a:cubicBezTo>
                    <a:pt x="4076063" y="710535"/>
                    <a:pt x="4075738" y="710251"/>
                    <a:pt x="4075478" y="709911"/>
                  </a:cubicBezTo>
                  <a:lnTo>
                    <a:pt x="4054690" y="674069"/>
                  </a:lnTo>
                  <a:cubicBezTo>
                    <a:pt x="4053870" y="673060"/>
                    <a:pt x="4053870" y="671614"/>
                    <a:pt x="4054690" y="670604"/>
                  </a:cubicBezTo>
                  <a:cubicBezTo>
                    <a:pt x="4055582" y="669577"/>
                    <a:pt x="4057055" y="669282"/>
                    <a:pt x="4058274" y="669888"/>
                  </a:cubicBezTo>
                  <a:lnTo>
                    <a:pt x="4107258" y="695216"/>
                  </a:lnTo>
                  <a:lnTo>
                    <a:pt x="4107856" y="695216"/>
                  </a:lnTo>
                  <a:lnTo>
                    <a:pt x="4119803" y="705969"/>
                  </a:lnTo>
                  <a:lnTo>
                    <a:pt x="4162574" y="668932"/>
                  </a:lnTo>
                  <a:lnTo>
                    <a:pt x="4158632" y="637032"/>
                  </a:lnTo>
                  <a:cubicBezTo>
                    <a:pt x="4158333" y="636305"/>
                    <a:pt x="4158333" y="635490"/>
                    <a:pt x="4158632" y="634762"/>
                  </a:cubicBezTo>
                  <a:lnTo>
                    <a:pt x="4178584" y="613735"/>
                  </a:lnTo>
                  <a:cubicBezTo>
                    <a:pt x="4179234" y="612892"/>
                    <a:pt x="4180271" y="612441"/>
                    <a:pt x="4181331" y="612540"/>
                  </a:cubicBezTo>
                  <a:cubicBezTo>
                    <a:pt x="4182419" y="612690"/>
                    <a:pt x="4183336" y="613424"/>
                    <a:pt x="4183721" y="614452"/>
                  </a:cubicBezTo>
                  <a:lnTo>
                    <a:pt x="4200089" y="655192"/>
                  </a:lnTo>
                  <a:lnTo>
                    <a:pt x="4238201" y="650652"/>
                  </a:lnTo>
                  <a:cubicBezTo>
                    <a:pt x="4238557" y="650592"/>
                    <a:pt x="4238921" y="650592"/>
                    <a:pt x="4239277" y="650652"/>
                  </a:cubicBezTo>
                  <a:lnTo>
                    <a:pt x="4265561" y="656985"/>
                  </a:lnTo>
                  <a:cubicBezTo>
                    <a:pt x="4266401" y="657245"/>
                    <a:pt x="4267121" y="657795"/>
                    <a:pt x="4267592" y="658538"/>
                  </a:cubicBezTo>
                  <a:lnTo>
                    <a:pt x="4283601" y="690557"/>
                  </a:lnTo>
                  <a:lnTo>
                    <a:pt x="4314903" y="695933"/>
                  </a:lnTo>
                  <a:cubicBezTo>
                    <a:pt x="4315557" y="696039"/>
                    <a:pt x="4316151" y="696379"/>
                    <a:pt x="4316575" y="696889"/>
                  </a:cubicBezTo>
                  <a:lnTo>
                    <a:pt x="4335930" y="718394"/>
                  </a:lnTo>
                  <a:lnTo>
                    <a:pt x="4361617" y="721022"/>
                  </a:lnTo>
                  <a:lnTo>
                    <a:pt x="4350387" y="650055"/>
                  </a:lnTo>
                  <a:cubicBezTo>
                    <a:pt x="4350173" y="648443"/>
                    <a:pt x="4351288" y="646956"/>
                    <a:pt x="4352896" y="646710"/>
                  </a:cubicBezTo>
                  <a:lnTo>
                    <a:pt x="4388738" y="640378"/>
                  </a:lnTo>
                  <a:cubicBezTo>
                    <a:pt x="4389168" y="640261"/>
                    <a:pt x="4389622" y="640261"/>
                    <a:pt x="4390052" y="640378"/>
                  </a:cubicBezTo>
                  <a:lnTo>
                    <a:pt x="4415619" y="647904"/>
                  </a:lnTo>
                  <a:lnTo>
                    <a:pt x="4432584" y="630939"/>
                  </a:lnTo>
                  <a:lnTo>
                    <a:pt x="4412751" y="627116"/>
                  </a:lnTo>
                  <a:cubicBezTo>
                    <a:pt x="4412075" y="627079"/>
                    <a:pt x="4411454" y="626725"/>
                    <a:pt x="4411079" y="626160"/>
                  </a:cubicBezTo>
                  <a:lnTo>
                    <a:pt x="4381689" y="593186"/>
                  </a:lnTo>
                  <a:lnTo>
                    <a:pt x="4364007" y="593903"/>
                  </a:lnTo>
                  <a:lnTo>
                    <a:pt x="4363051" y="593903"/>
                  </a:lnTo>
                  <a:lnTo>
                    <a:pt x="4331390" y="585061"/>
                  </a:lnTo>
                  <a:lnTo>
                    <a:pt x="4311438" y="622815"/>
                  </a:lnTo>
                  <a:cubicBezTo>
                    <a:pt x="4310934" y="623795"/>
                    <a:pt x="4309912" y="624399"/>
                    <a:pt x="4308810" y="624368"/>
                  </a:cubicBezTo>
                  <a:lnTo>
                    <a:pt x="4308810" y="624368"/>
                  </a:lnTo>
                  <a:cubicBezTo>
                    <a:pt x="4307716" y="624371"/>
                    <a:pt x="4306707" y="623775"/>
                    <a:pt x="4306182" y="622815"/>
                  </a:cubicBezTo>
                  <a:lnTo>
                    <a:pt x="4281212" y="572756"/>
                  </a:lnTo>
                  <a:cubicBezTo>
                    <a:pt x="4281036" y="572171"/>
                    <a:pt x="4281036" y="571548"/>
                    <a:pt x="4281212" y="570964"/>
                  </a:cubicBezTo>
                  <a:lnTo>
                    <a:pt x="4283123" y="558061"/>
                  </a:lnTo>
                  <a:lnTo>
                    <a:pt x="4238321" y="535719"/>
                  </a:lnTo>
                  <a:lnTo>
                    <a:pt x="4222072" y="534405"/>
                  </a:lnTo>
                  <a:cubicBezTo>
                    <a:pt x="4220834" y="534304"/>
                    <a:pt x="4219788" y="533448"/>
                    <a:pt x="4219444" y="532254"/>
                  </a:cubicBezTo>
                  <a:lnTo>
                    <a:pt x="4216337" y="521860"/>
                  </a:lnTo>
                  <a:lnTo>
                    <a:pt x="4206541" y="529865"/>
                  </a:lnTo>
                  <a:cubicBezTo>
                    <a:pt x="4205783" y="530212"/>
                    <a:pt x="4204910" y="530212"/>
                    <a:pt x="4204151" y="529865"/>
                  </a:cubicBezTo>
                  <a:cubicBezTo>
                    <a:pt x="4203308" y="529764"/>
                    <a:pt x="4202558" y="529279"/>
                    <a:pt x="4202120" y="528551"/>
                  </a:cubicBezTo>
                  <a:lnTo>
                    <a:pt x="4191487" y="511227"/>
                  </a:lnTo>
                  <a:lnTo>
                    <a:pt x="4124581" y="476819"/>
                  </a:lnTo>
                  <a:lnTo>
                    <a:pt x="4068190" y="463079"/>
                  </a:lnTo>
                  <a:cubicBezTo>
                    <a:pt x="4067923" y="463192"/>
                    <a:pt x="4067622" y="463192"/>
                    <a:pt x="4067354" y="463079"/>
                  </a:cubicBezTo>
                  <a:lnTo>
                    <a:pt x="4051106" y="453163"/>
                  </a:lnTo>
                  <a:lnTo>
                    <a:pt x="3991369" y="449101"/>
                  </a:lnTo>
                  <a:lnTo>
                    <a:pt x="3974403" y="461048"/>
                  </a:lnTo>
                  <a:cubicBezTo>
                    <a:pt x="3973547" y="461516"/>
                    <a:pt x="3972512" y="461516"/>
                    <a:pt x="3971656" y="461048"/>
                  </a:cubicBezTo>
                  <a:lnTo>
                    <a:pt x="3937009" y="447667"/>
                  </a:lnTo>
                  <a:lnTo>
                    <a:pt x="3890891" y="443605"/>
                  </a:lnTo>
                  <a:lnTo>
                    <a:pt x="3888621" y="448623"/>
                  </a:lnTo>
                  <a:lnTo>
                    <a:pt x="3902719" y="465230"/>
                  </a:lnTo>
                  <a:cubicBezTo>
                    <a:pt x="3903078" y="465728"/>
                    <a:pt x="3903323" y="466299"/>
                    <a:pt x="3903436" y="466902"/>
                  </a:cubicBezTo>
                  <a:lnTo>
                    <a:pt x="3905587" y="504656"/>
                  </a:lnTo>
                  <a:cubicBezTo>
                    <a:pt x="3905675" y="505501"/>
                    <a:pt x="3905365" y="506339"/>
                    <a:pt x="3904751" y="506926"/>
                  </a:cubicBezTo>
                  <a:cubicBezTo>
                    <a:pt x="3904154" y="507526"/>
                    <a:pt x="3903324" y="507832"/>
                    <a:pt x="3902481" y="507762"/>
                  </a:cubicBezTo>
                  <a:lnTo>
                    <a:pt x="3874404" y="506209"/>
                  </a:lnTo>
                  <a:cubicBezTo>
                    <a:pt x="3873684" y="506180"/>
                    <a:pt x="3873002" y="505882"/>
                    <a:pt x="3872493" y="505373"/>
                  </a:cubicBezTo>
                  <a:lnTo>
                    <a:pt x="3842385" y="477296"/>
                  </a:lnTo>
                  <a:cubicBezTo>
                    <a:pt x="3841434" y="476462"/>
                    <a:pt x="3841143" y="475102"/>
                    <a:pt x="3841668" y="473951"/>
                  </a:cubicBezTo>
                  <a:lnTo>
                    <a:pt x="3849076" y="457464"/>
                  </a:lnTo>
                  <a:lnTo>
                    <a:pt x="3834978" y="463676"/>
                  </a:lnTo>
                  <a:lnTo>
                    <a:pt x="3802242" y="477296"/>
                  </a:lnTo>
                  <a:cubicBezTo>
                    <a:pt x="3801741" y="477479"/>
                    <a:pt x="3801191" y="477479"/>
                    <a:pt x="3800689" y="477296"/>
                  </a:cubicBezTo>
                  <a:lnTo>
                    <a:pt x="3736532" y="467500"/>
                  </a:lnTo>
                  <a:cubicBezTo>
                    <a:pt x="3736532" y="467500"/>
                    <a:pt x="3735815" y="467500"/>
                    <a:pt x="3735576" y="467500"/>
                  </a:cubicBezTo>
                  <a:lnTo>
                    <a:pt x="3722434" y="460212"/>
                  </a:lnTo>
                  <a:lnTo>
                    <a:pt x="3659830" y="475146"/>
                  </a:lnTo>
                  <a:lnTo>
                    <a:pt x="3645613" y="493664"/>
                  </a:lnTo>
                  <a:cubicBezTo>
                    <a:pt x="3645004" y="494483"/>
                    <a:pt x="3643993" y="494897"/>
                    <a:pt x="3642985" y="494740"/>
                  </a:cubicBezTo>
                  <a:cubicBezTo>
                    <a:pt x="3641969" y="494682"/>
                    <a:pt x="3641060" y="494091"/>
                    <a:pt x="3640595" y="493186"/>
                  </a:cubicBezTo>
                  <a:lnTo>
                    <a:pt x="3626736" y="465827"/>
                  </a:lnTo>
                  <a:lnTo>
                    <a:pt x="3605708" y="461526"/>
                  </a:lnTo>
                  <a:cubicBezTo>
                    <a:pt x="3604882" y="461306"/>
                    <a:pt x="3604162" y="460797"/>
                    <a:pt x="3603678" y="460092"/>
                  </a:cubicBezTo>
                  <a:cubicBezTo>
                    <a:pt x="3603375" y="459283"/>
                    <a:pt x="3603375" y="458392"/>
                    <a:pt x="3603678" y="457583"/>
                  </a:cubicBezTo>
                  <a:lnTo>
                    <a:pt x="3613235" y="429268"/>
                  </a:lnTo>
                  <a:lnTo>
                    <a:pt x="3591371" y="399878"/>
                  </a:lnTo>
                  <a:lnTo>
                    <a:pt x="3557322" y="382076"/>
                  </a:lnTo>
                  <a:lnTo>
                    <a:pt x="3503918" y="379209"/>
                  </a:lnTo>
                  <a:lnTo>
                    <a:pt x="3493642" y="389842"/>
                  </a:lnTo>
                  <a:cubicBezTo>
                    <a:pt x="3493087" y="390441"/>
                    <a:pt x="3492309" y="390787"/>
                    <a:pt x="3491492" y="390798"/>
                  </a:cubicBezTo>
                  <a:lnTo>
                    <a:pt x="3455650" y="390798"/>
                  </a:lnTo>
                  <a:lnTo>
                    <a:pt x="3410130" y="401431"/>
                  </a:lnTo>
                  <a:cubicBezTo>
                    <a:pt x="3409035" y="401675"/>
                    <a:pt x="3407893" y="401310"/>
                    <a:pt x="3407144" y="400475"/>
                  </a:cubicBezTo>
                  <a:lnTo>
                    <a:pt x="3378828" y="368576"/>
                  </a:lnTo>
                  <a:lnTo>
                    <a:pt x="3341553" y="376939"/>
                  </a:lnTo>
                  <a:cubicBezTo>
                    <a:pt x="3340457" y="377210"/>
                    <a:pt x="3339301" y="376841"/>
                    <a:pt x="3338566" y="375983"/>
                  </a:cubicBezTo>
                  <a:cubicBezTo>
                    <a:pt x="3338034" y="375016"/>
                    <a:pt x="3338034" y="373844"/>
                    <a:pt x="3338566" y="372877"/>
                  </a:cubicBezTo>
                  <a:lnTo>
                    <a:pt x="3346810" y="353641"/>
                  </a:lnTo>
                  <a:lnTo>
                    <a:pt x="3339283" y="349699"/>
                  </a:lnTo>
                  <a:lnTo>
                    <a:pt x="3320167" y="349699"/>
                  </a:lnTo>
                  <a:cubicBezTo>
                    <a:pt x="3319366" y="349410"/>
                    <a:pt x="3318718" y="348806"/>
                    <a:pt x="3318375" y="348026"/>
                  </a:cubicBezTo>
                  <a:cubicBezTo>
                    <a:pt x="3317843" y="347059"/>
                    <a:pt x="3317843" y="345887"/>
                    <a:pt x="3318375" y="344920"/>
                  </a:cubicBezTo>
                  <a:lnTo>
                    <a:pt x="3330919" y="324131"/>
                  </a:lnTo>
                  <a:lnTo>
                    <a:pt x="3320406" y="313976"/>
                  </a:lnTo>
                  <a:lnTo>
                    <a:pt x="3272616" y="313259"/>
                  </a:lnTo>
                  <a:lnTo>
                    <a:pt x="3243345" y="346592"/>
                  </a:lnTo>
                  <a:cubicBezTo>
                    <a:pt x="3242817" y="347180"/>
                    <a:pt x="3242097" y="347560"/>
                    <a:pt x="3241314" y="347668"/>
                  </a:cubicBezTo>
                  <a:lnTo>
                    <a:pt x="3205472" y="349340"/>
                  </a:lnTo>
                  <a:cubicBezTo>
                    <a:pt x="3204208" y="349519"/>
                    <a:pt x="3202999" y="348763"/>
                    <a:pt x="3202605" y="347548"/>
                  </a:cubicBezTo>
                  <a:cubicBezTo>
                    <a:pt x="3201974" y="346565"/>
                    <a:pt x="3201974" y="345305"/>
                    <a:pt x="3202605" y="344322"/>
                  </a:cubicBezTo>
                  <a:lnTo>
                    <a:pt x="3240478" y="306569"/>
                  </a:lnTo>
                  <a:lnTo>
                    <a:pt x="3180741" y="292232"/>
                  </a:lnTo>
                  <a:lnTo>
                    <a:pt x="3119571" y="287453"/>
                  </a:lnTo>
                  <a:lnTo>
                    <a:pt x="3088628" y="278373"/>
                  </a:lnTo>
                  <a:lnTo>
                    <a:pt x="3077278" y="316485"/>
                  </a:lnTo>
                  <a:cubicBezTo>
                    <a:pt x="3077020" y="317196"/>
                    <a:pt x="3076564" y="317818"/>
                    <a:pt x="3075964" y="318277"/>
                  </a:cubicBezTo>
                  <a:lnTo>
                    <a:pt x="3054339" y="331658"/>
                  </a:lnTo>
                  <a:lnTo>
                    <a:pt x="3061029" y="353522"/>
                  </a:lnTo>
                  <a:cubicBezTo>
                    <a:pt x="3061290" y="354537"/>
                    <a:pt x="3061020" y="355616"/>
                    <a:pt x="3060313" y="356389"/>
                  </a:cubicBezTo>
                  <a:cubicBezTo>
                    <a:pt x="3059551" y="357204"/>
                    <a:pt x="3058399" y="357526"/>
                    <a:pt x="3057326" y="357226"/>
                  </a:cubicBezTo>
                  <a:lnTo>
                    <a:pt x="3034386" y="351132"/>
                  </a:lnTo>
                  <a:lnTo>
                    <a:pt x="3019691" y="359974"/>
                  </a:lnTo>
                  <a:lnTo>
                    <a:pt x="3009178" y="381120"/>
                  </a:lnTo>
                  <a:cubicBezTo>
                    <a:pt x="3008828" y="382035"/>
                    <a:pt x="3007999" y="382679"/>
                    <a:pt x="3007027" y="382793"/>
                  </a:cubicBezTo>
                  <a:cubicBezTo>
                    <a:pt x="3006065" y="382981"/>
                    <a:pt x="3005074" y="382666"/>
                    <a:pt x="3004399" y="381957"/>
                  </a:cubicBezTo>
                  <a:lnTo>
                    <a:pt x="2987433" y="363558"/>
                  </a:lnTo>
                  <a:lnTo>
                    <a:pt x="2956729" y="351610"/>
                  </a:lnTo>
                  <a:lnTo>
                    <a:pt x="2925307" y="372399"/>
                  </a:lnTo>
                  <a:cubicBezTo>
                    <a:pt x="2924242" y="373043"/>
                    <a:pt x="2922907" y="373043"/>
                    <a:pt x="2921843" y="372399"/>
                  </a:cubicBezTo>
                  <a:lnTo>
                    <a:pt x="2871783" y="334167"/>
                  </a:lnTo>
                  <a:lnTo>
                    <a:pt x="2826861" y="402864"/>
                  </a:lnTo>
                  <a:cubicBezTo>
                    <a:pt x="2825965" y="404116"/>
                    <a:pt x="2824288" y="404522"/>
                    <a:pt x="2822918" y="403820"/>
                  </a:cubicBezTo>
                  <a:lnTo>
                    <a:pt x="2785284" y="383868"/>
                  </a:lnTo>
                  <a:cubicBezTo>
                    <a:pt x="2784342" y="383446"/>
                    <a:pt x="2783735" y="382511"/>
                    <a:pt x="2783731" y="381479"/>
                  </a:cubicBezTo>
                  <a:lnTo>
                    <a:pt x="2780984" y="345637"/>
                  </a:lnTo>
                  <a:lnTo>
                    <a:pt x="2763899" y="328910"/>
                  </a:lnTo>
                  <a:cubicBezTo>
                    <a:pt x="2763204" y="328322"/>
                    <a:pt x="2762846" y="327427"/>
                    <a:pt x="2762943" y="326521"/>
                  </a:cubicBezTo>
                  <a:lnTo>
                    <a:pt x="2766766" y="286139"/>
                  </a:lnTo>
                  <a:lnTo>
                    <a:pt x="2729968" y="274192"/>
                  </a:lnTo>
                  <a:lnTo>
                    <a:pt x="2725428" y="322937"/>
                  </a:lnTo>
                  <a:cubicBezTo>
                    <a:pt x="2725373" y="323797"/>
                    <a:pt x="2724934" y="324586"/>
                    <a:pt x="2724234" y="325087"/>
                  </a:cubicBezTo>
                  <a:cubicBezTo>
                    <a:pt x="2723537" y="325572"/>
                    <a:pt x="2722687" y="325785"/>
                    <a:pt x="2721844" y="325685"/>
                  </a:cubicBezTo>
                  <a:lnTo>
                    <a:pt x="2677878" y="316605"/>
                  </a:lnTo>
                  <a:cubicBezTo>
                    <a:pt x="2676995" y="316434"/>
                    <a:pt x="2676243" y="315859"/>
                    <a:pt x="2675847" y="315051"/>
                  </a:cubicBezTo>
                  <a:cubicBezTo>
                    <a:pt x="2675494" y="314252"/>
                    <a:pt x="2675494" y="313342"/>
                    <a:pt x="2675847" y="312543"/>
                  </a:cubicBezTo>
                  <a:lnTo>
                    <a:pt x="2701653" y="251133"/>
                  </a:lnTo>
                  <a:lnTo>
                    <a:pt x="2670590" y="252328"/>
                  </a:lnTo>
                  <a:cubicBezTo>
                    <a:pt x="2669737" y="252322"/>
                    <a:pt x="2668920" y="251978"/>
                    <a:pt x="2668320" y="251372"/>
                  </a:cubicBezTo>
                  <a:lnTo>
                    <a:pt x="2644426" y="226761"/>
                  </a:lnTo>
                  <a:lnTo>
                    <a:pt x="2632478" y="251969"/>
                  </a:lnTo>
                  <a:cubicBezTo>
                    <a:pt x="2632027" y="252904"/>
                    <a:pt x="2631122" y="253538"/>
                    <a:pt x="2630089" y="253642"/>
                  </a:cubicBezTo>
                  <a:lnTo>
                    <a:pt x="2610136" y="256271"/>
                  </a:lnTo>
                  <a:lnTo>
                    <a:pt x="2617663" y="283630"/>
                  </a:lnTo>
                  <a:cubicBezTo>
                    <a:pt x="2618011" y="284584"/>
                    <a:pt x="2617779" y="285654"/>
                    <a:pt x="2617066" y="286378"/>
                  </a:cubicBezTo>
                  <a:cubicBezTo>
                    <a:pt x="2616377" y="287151"/>
                    <a:pt x="2615337" y="287513"/>
                    <a:pt x="2614318" y="287334"/>
                  </a:cubicBezTo>
                  <a:lnTo>
                    <a:pt x="2548249" y="277059"/>
                  </a:lnTo>
                  <a:cubicBezTo>
                    <a:pt x="2547854" y="277128"/>
                    <a:pt x="2547450" y="277128"/>
                    <a:pt x="2547054" y="277059"/>
                  </a:cubicBezTo>
                  <a:lnTo>
                    <a:pt x="2525907" y="263917"/>
                  </a:lnTo>
                  <a:lnTo>
                    <a:pt x="2511810" y="272758"/>
                  </a:lnTo>
                  <a:cubicBezTo>
                    <a:pt x="2510929" y="273296"/>
                    <a:pt x="2509823" y="273296"/>
                    <a:pt x="2508942" y="272758"/>
                  </a:cubicBezTo>
                  <a:lnTo>
                    <a:pt x="2479552" y="257824"/>
                  </a:lnTo>
                  <a:cubicBezTo>
                    <a:pt x="2478216" y="257180"/>
                    <a:pt x="2477555" y="255654"/>
                    <a:pt x="2477998" y="254240"/>
                  </a:cubicBezTo>
                  <a:lnTo>
                    <a:pt x="2483255" y="237991"/>
                  </a:lnTo>
                  <a:lnTo>
                    <a:pt x="2409780" y="226044"/>
                  </a:lnTo>
                  <a:lnTo>
                    <a:pt x="2371070" y="234526"/>
                  </a:lnTo>
                  <a:lnTo>
                    <a:pt x="2354463" y="280285"/>
                  </a:lnTo>
                  <a:cubicBezTo>
                    <a:pt x="2354035" y="281450"/>
                    <a:pt x="2352955" y="282249"/>
                    <a:pt x="2351716" y="282316"/>
                  </a:cubicBezTo>
                  <a:cubicBezTo>
                    <a:pt x="2350496" y="282210"/>
                    <a:pt x="2349415" y="281489"/>
                    <a:pt x="2348848" y="280404"/>
                  </a:cubicBezTo>
                  <a:lnTo>
                    <a:pt x="2328418" y="231540"/>
                  </a:lnTo>
                  <a:lnTo>
                    <a:pt x="2307152" y="240978"/>
                  </a:lnTo>
                  <a:cubicBezTo>
                    <a:pt x="2305964" y="241522"/>
                    <a:pt x="2304561" y="241232"/>
                    <a:pt x="2303687" y="240261"/>
                  </a:cubicBezTo>
                  <a:lnTo>
                    <a:pt x="2286960" y="221384"/>
                  </a:lnTo>
                  <a:lnTo>
                    <a:pt x="2207272" y="268696"/>
                  </a:lnTo>
                  <a:lnTo>
                    <a:pt x="2206196" y="268696"/>
                  </a:lnTo>
                  <a:lnTo>
                    <a:pt x="2118026" y="283869"/>
                  </a:lnTo>
                  <a:cubicBezTo>
                    <a:pt x="2116398" y="284138"/>
                    <a:pt x="2114861" y="283036"/>
                    <a:pt x="2114592" y="281409"/>
                  </a:cubicBezTo>
                  <a:cubicBezTo>
                    <a:pt x="2114447" y="280535"/>
                    <a:pt x="2114698" y="279641"/>
                    <a:pt x="2115277" y="278971"/>
                  </a:cubicBezTo>
                  <a:lnTo>
                    <a:pt x="2142518" y="247071"/>
                  </a:lnTo>
                  <a:lnTo>
                    <a:pt x="2143234" y="246354"/>
                  </a:lnTo>
                  <a:lnTo>
                    <a:pt x="2172744" y="229509"/>
                  </a:lnTo>
                  <a:lnTo>
                    <a:pt x="2174178" y="229509"/>
                  </a:lnTo>
                  <a:lnTo>
                    <a:pt x="2198072" y="228553"/>
                  </a:lnTo>
                  <a:lnTo>
                    <a:pt x="2224954" y="205853"/>
                  </a:lnTo>
                  <a:cubicBezTo>
                    <a:pt x="2225409" y="205496"/>
                    <a:pt x="2225940" y="205250"/>
                    <a:pt x="2226507" y="205136"/>
                  </a:cubicBezTo>
                  <a:lnTo>
                    <a:pt x="2246340" y="202269"/>
                  </a:lnTo>
                  <a:lnTo>
                    <a:pt x="2286244" y="163201"/>
                  </a:lnTo>
                  <a:cubicBezTo>
                    <a:pt x="2287155" y="162383"/>
                    <a:pt x="2288451" y="162151"/>
                    <a:pt x="2289589" y="162603"/>
                  </a:cubicBezTo>
                  <a:lnTo>
                    <a:pt x="2300700" y="167621"/>
                  </a:lnTo>
                  <a:lnTo>
                    <a:pt x="2346459" y="139664"/>
                  </a:lnTo>
                  <a:lnTo>
                    <a:pt x="2329373" y="91875"/>
                  </a:lnTo>
                  <a:lnTo>
                    <a:pt x="2300341" y="75746"/>
                  </a:lnTo>
                  <a:cubicBezTo>
                    <a:pt x="2299984" y="75617"/>
                    <a:pt x="2299687" y="75362"/>
                    <a:pt x="2299505" y="75029"/>
                  </a:cubicBezTo>
                  <a:lnTo>
                    <a:pt x="2280867" y="52329"/>
                  </a:lnTo>
                  <a:lnTo>
                    <a:pt x="2254344" y="62724"/>
                  </a:lnTo>
                  <a:cubicBezTo>
                    <a:pt x="2253515" y="63130"/>
                    <a:pt x="2252545" y="63130"/>
                    <a:pt x="2251716" y="62724"/>
                  </a:cubicBezTo>
                  <a:lnTo>
                    <a:pt x="2234273" y="52210"/>
                  </a:lnTo>
                  <a:lnTo>
                    <a:pt x="2195085" y="64157"/>
                  </a:lnTo>
                  <a:lnTo>
                    <a:pt x="2194249" y="64157"/>
                  </a:lnTo>
                  <a:lnTo>
                    <a:pt x="2153868" y="65113"/>
                  </a:lnTo>
                  <a:cubicBezTo>
                    <a:pt x="2152604" y="65147"/>
                    <a:pt x="2151455" y="64381"/>
                    <a:pt x="2151000" y="63201"/>
                  </a:cubicBezTo>
                  <a:cubicBezTo>
                    <a:pt x="2150639" y="61995"/>
                    <a:pt x="2151012" y="60689"/>
                    <a:pt x="2151956" y="59856"/>
                  </a:cubicBezTo>
                  <a:lnTo>
                    <a:pt x="2177881" y="38709"/>
                  </a:lnTo>
                  <a:lnTo>
                    <a:pt x="2165097" y="34050"/>
                  </a:lnTo>
                  <a:lnTo>
                    <a:pt x="2129973" y="43369"/>
                  </a:lnTo>
                  <a:lnTo>
                    <a:pt x="2128658" y="43369"/>
                  </a:lnTo>
                  <a:lnTo>
                    <a:pt x="2092816" y="36559"/>
                  </a:lnTo>
                  <a:cubicBezTo>
                    <a:pt x="2091489" y="36290"/>
                    <a:pt x="2090508" y="35163"/>
                    <a:pt x="2090426" y="33811"/>
                  </a:cubicBezTo>
                  <a:cubicBezTo>
                    <a:pt x="2090298" y="32494"/>
                    <a:pt x="2091088" y="31259"/>
                    <a:pt x="2092338" y="30824"/>
                  </a:cubicBezTo>
                  <a:lnTo>
                    <a:pt x="2146221" y="11111"/>
                  </a:lnTo>
                  <a:lnTo>
                    <a:pt x="2138455" y="3465"/>
                  </a:lnTo>
                  <a:lnTo>
                    <a:pt x="2063904" y="0"/>
                  </a:lnTo>
                  <a:lnTo>
                    <a:pt x="2018384" y="30585"/>
                  </a:lnTo>
                  <a:lnTo>
                    <a:pt x="2051120" y="76105"/>
                  </a:lnTo>
                  <a:cubicBezTo>
                    <a:pt x="2051824" y="77152"/>
                    <a:pt x="2051824" y="78522"/>
                    <a:pt x="2051120" y="79569"/>
                  </a:cubicBezTo>
                  <a:cubicBezTo>
                    <a:pt x="2050389" y="80659"/>
                    <a:pt x="2049032" y="81144"/>
                    <a:pt x="2047774" y="80764"/>
                  </a:cubicBezTo>
                  <a:lnTo>
                    <a:pt x="2002973" y="66666"/>
                  </a:lnTo>
                  <a:lnTo>
                    <a:pt x="1969878" y="66666"/>
                  </a:lnTo>
                  <a:lnTo>
                    <a:pt x="1979556" y="86738"/>
                  </a:lnTo>
                  <a:cubicBezTo>
                    <a:pt x="1979595" y="87015"/>
                    <a:pt x="1979595" y="87297"/>
                    <a:pt x="1979556" y="87574"/>
                  </a:cubicBezTo>
                  <a:lnTo>
                    <a:pt x="1987799" y="141337"/>
                  </a:lnTo>
                  <a:cubicBezTo>
                    <a:pt x="1987908" y="142521"/>
                    <a:pt x="1987357" y="143669"/>
                    <a:pt x="1986366" y="144324"/>
                  </a:cubicBezTo>
                  <a:cubicBezTo>
                    <a:pt x="1985366" y="145042"/>
                    <a:pt x="1984020" y="145042"/>
                    <a:pt x="1983020" y="144324"/>
                  </a:cubicBezTo>
                  <a:lnTo>
                    <a:pt x="1953391" y="121027"/>
                  </a:lnTo>
                  <a:cubicBezTo>
                    <a:pt x="1952823" y="120561"/>
                    <a:pt x="1952408" y="119937"/>
                    <a:pt x="1952196" y="119234"/>
                  </a:cubicBezTo>
                  <a:lnTo>
                    <a:pt x="1944430" y="81959"/>
                  </a:lnTo>
                  <a:lnTo>
                    <a:pt x="1921372" y="96176"/>
                  </a:lnTo>
                  <a:lnTo>
                    <a:pt x="1920536" y="97132"/>
                  </a:lnTo>
                  <a:lnTo>
                    <a:pt x="1867967" y="106929"/>
                  </a:lnTo>
                  <a:cubicBezTo>
                    <a:pt x="1867209" y="107276"/>
                    <a:pt x="1866336" y="107276"/>
                    <a:pt x="1865577" y="106929"/>
                  </a:cubicBezTo>
                  <a:cubicBezTo>
                    <a:pt x="1864953" y="106363"/>
                    <a:pt x="1864533" y="105607"/>
                    <a:pt x="1864383" y="104778"/>
                  </a:cubicBezTo>
                  <a:lnTo>
                    <a:pt x="1862830" y="88888"/>
                  </a:lnTo>
                  <a:lnTo>
                    <a:pt x="1797478" y="90680"/>
                  </a:lnTo>
                  <a:lnTo>
                    <a:pt x="1805602" y="108482"/>
                  </a:lnTo>
                  <a:cubicBezTo>
                    <a:pt x="1806027" y="109306"/>
                    <a:pt x="1806027" y="110286"/>
                    <a:pt x="1805602" y="111110"/>
                  </a:cubicBezTo>
                  <a:cubicBezTo>
                    <a:pt x="1805192" y="111906"/>
                    <a:pt x="1804446" y="112476"/>
                    <a:pt x="1803571" y="112664"/>
                  </a:cubicBezTo>
                  <a:lnTo>
                    <a:pt x="1749330" y="123297"/>
                  </a:lnTo>
                  <a:lnTo>
                    <a:pt x="1687921" y="125925"/>
                  </a:lnTo>
                  <a:lnTo>
                    <a:pt x="1643477" y="160931"/>
                  </a:lnTo>
                  <a:lnTo>
                    <a:pt x="1626870" y="177777"/>
                  </a:lnTo>
                  <a:cubicBezTo>
                    <a:pt x="1626108" y="178508"/>
                    <a:pt x="1625037" y="178820"/>
                    <a:pt x="1624002" y="178613"/>
                  </a:cubicBezTo>
                  <a:lnTo>
                    <a:pt x="1597718" y="172639"/>
                  </a:lnTo>
                  <a:lnTo>
                    <a:pt x="1597718" y="207764"/>
                  </a:lnTo>
                  <a:lnTo>
                    <a:pt x="1638339" y="250655"/>
                  </a:lnTo>
                  <a:cubicBezTo>
                    <a:pt x="1638970" y="251638"/>
                    <a:pt x="1638970" y="252898"/>
                    <a:pt x="1638339" y="253881"/>
                  </a:cubicBezTo>
                  <a:cubicBezTo>
                    <a:pt x="1637862" y="254973"/>
                    <a:pt x="1636783" y="255677"/>
                    <a:pt x="1635592" y="255673"/>
                  </a:cubicBezTo>
                  <a:lnTo>
                    <a:pt x="1587802" y="256987"/>
                  </a:lnTo>
                  <a:cubicBezTo>
                    <a:pt x="1586713" y="257104"/>
                    <a:pt x="1585666" y="256533"/>
                    <a:pt x="1585174" y="255554"/>
                  </a:cubicBezTo>
                  <a:lnTo>
                    <a:pt x="1573226" y="236080"/>
                  </a:lnTo>
                  <a:lnTo>
                    <a:pt x="1532486" y="228075"/>
                  </a:lnTo>
                  <a:lnTo>
                    <a:pt x="1451961" y="242651"/>
                  </a:lnTo>
                  <a:lnTo>
                    <a:pt x="1459249" y="285900"/>
                  </a:lnTo>
                  <a:lnTo>
                    <a:pt x="1492342" y="300237"/>
                  </a:lnTo>
                  <a:cubicBezTo>
                    <a:pt x="1493257" y="300586"/>
                    <a:pt x="1493902" y="301415"/>
                    <a:pt x="1494015" y="302387"/>
                  </a:cubicBezTo>
                  <a:lnTo>
                    <a:pt x="1497241" y="320308"/>
                  </a:lnTo>
                  <a:lnTo>
                    <a:pt x="1542283" y="346951"/>
                  </a:lnTo>
                  <a:cubicBezTo>
                    <a:pt x="1543604" y="347730"/>
                    <a:pt x="1544120" y="349382"/>
                    <a:pt x="1543477" y="350774"/>
                  </a:cubicBezTo>
                  <a:lnTo>
                    <a:pt x="1518507" y="405254"/>
                  </a:lnTo>
                  <a:lnTo>
                    <a:pt x="1524242" y="440379"/>
                  </a:lnTo>
                  <a:cubicBezTo>
                    <a:pt x="1524406" y="441634"/>
                    <a:pt x="1523792" y="442863"/>
                    <a:pt x="1522689" y="443486"/>
                  </a:cubicBezTo>
                  <a:cubicBezTo>
                    <a:pt x="1521665" y="444262"/>
                    <a:pt x="1520249" y="444262"/>
                    <a:pt x="1519225" y="443486"/>
                  </a:cubicBezTo>
                  <a:lnTo>
                    <a:pt x="1489714" y="413737"/>
                  </a:lnTo>
                  <a:cubicBezTo>
                    <a:pt x="1488890" y="412980"/>
                    <a:pt x="1488606" y="411798"/>
                    <a:pt x="1488998" y="410750"/>
                  </a:cubicBezTo>
                  <a:lnTo>
                    <a:pt x="1505963" y="359974"/>
                  </a:lnTo>
                  <a:lnTo>
                    <a:pt x="1478484" y="346473"/>
                  </a:lnTo>
                  <a:cubicBezTo>
                    <a:pt x="1478112" y="346314"/>
                    <a:pt x="1477785" y="346069"/>
                    <a:pt x="1477528" y="345756"/>
                  </a:cubicBezTo>
                  <a:lnTo>
                    <a:pt x="1452080" y="317202"/>
                  </a:lnTo>
                  <a:lnTo>
                    <a:pt x="1396883" y="307166"/>
                  </a:lnTo>
                  <a:lnTo>
                    <a:pt x="1386370" y="335123"/>
                  </a:lnTo>
                  <a:cubicBezTo>
                    <a:pt x="1385809" y="336611"/>
                    <a:pt x="1384181" y="337399"/>
                    <a:pt x="1382666" y="336915"/>
                  </a:cubicBezTo>
                  <a:lnTo>
                    <a:pt x="1352200" y="327716"/>
                  </a:lnTo>
                  <a:lnTo>
                    <a:pt x="1337505" y="350416"/>
                  </a:lnTo>
                  <a:lnTo>
                    <a:pt x="1367971" y="364991"/>
                  </a:lnTo>
                  <a:lnTo>
                    <a:pt x="1379918" y="361407"/>
                  </a:lnTo>
                  <a:cubicBezTo>
                    <a:pt x="1380717" y="361054"/>
                    <a:pt x="1381628" y="361054"/>
                    <a:pt x="1382427" y="361407"/>
                  </a:cubicBezTo>
                  <a:lnTo>
                    <a:pt x="1412415" y="381837"/>
                  </a:lnTo>
                  <a:cubicBezTo>
                    <a:pt x="1413757" y="382789"/>
                    <a:pt x="1414124" y="384623"/>
                    <a:pt x="1413251" y="386019"/>
                  </a:cubicBezTo>
                  <a:lnTo>
                    <a:pt x="1389356" y="422936"/>
                  </a:lnTo>
                  <a:cubicBezTo>
                    <a:pt x="1388794" y="423768"/>
                    <a:pt x="1387851" y="424262"/>
                    <a:pt x="1386847" y="424250"/>
                  </a:cubicBezTo>
                  <a:cubicBezTo>
                    <a:pt x="1385814" y="424259"/>
                    <a:pt x="1384855" y="423712"/>
                    <a:pt x="1384338" y="422816"/>
                  </a:cubicBezTo>
                  <a:lnTo>
                    <a:pt x="1367015" y="393904"/>
                  </a:lnTo>
                  <a:lnTo>
                    <a:pt x="1307278" y="385302"/>
                  </a:lnTo>
                  <a:cubicBezTo>
                    <a:pt x="1305670" y="385056"/>
                    <a:pt x="1304555" y="383569"/>
                    <a:pt x="1304769" y="381957"/>
                  </a:cubicBezTo>
                  <a:lnTo>
                    <a:pt x="1310265" y="340738"/>
                  </a:lnTo>
                  <a:lnTo>
                    <a:pt x="1294376" y="301432"/>
                  </a:lnTo>
                  <a:lnTo>
                    <a:pt x="1287207" y="326999"/>
                  </a:lnTo>
                  <a:cubicBezTo>
                    <a:pt x="1286962" y="327853"/>
                    <a:pt x="1286349" y="328554"/>
                    <a:pt x="1285534" y="328910"/>
                  </a:cubicBezTo>
                  <a:lnTo>
                    <a:pt x="1260922" y="339783"/>
                  </a:lnTo>
                  <a:lnTo>
                    <a:pt x="1248975" y="360690"/>
                  </a:lnTo>
                  <a:lnTo>
                    <a:pt x="1282547" y="402028"/>
                  </a:lnTo>
                  <a:cubicBezTo>
                    <a:pt x="1283123" y="403026"/>
                    <a:pt x="1283123" y="404256"/>
                    <a:pt x="1282547" y="405254"/>
                  </a:cubicBezTo>
                  <a:lnTo>
                    <a:pt x="1262715" y="443605"/>
                  </a:lnTo>
                  <a:lnTo>
                    <a:pt x="1268808" y="483270"/>
                  </a:lnTo>
                  <a:lnTo>
                    <a:pt x="1313969" y="477296"/>
                  </a:lnTo>
                  <a:lnTo>
                    <a:pt x="1315164" y="477296"/>
                  </a:lnTo>
                  <a:lnTo>
                    <a:pt x="1378126" y="494740"/>
                  </a:lnTo>
                  <a:cubicBezTo>
                    <a:pt x="1379466" y="495114"/>
                    <a:pt x="1380394" y="496335"/>
                    <a:pt x="1380396" y="497726"/>
                  </a:cubicBezTo>
                  <a:lnTo>
                    <a:pt x="1379321" y="539184"/>
                  </a:lnTo>
                  <a:lnTo>
                    <a:pt x="1417314" y="558538"/>
                  </a:lnTo>
                  <a:cubicBezTo>
                    <a:pt x="1418490" y="559150"/>
                    <a:pt x="1419122" y="560463"/>
                    <a:pt x="1418867" y="561764"/>
                  </a:cubicBezTo>
                  <a:cubicBezTo>
                    <a:pt x="1418701" y="563054"/>
                    <a:pt x="1417654" y="564051"/>
                    <a:pt x="1416358" y="564154"/>
                  </a:cubicBezTo>
                  <a:lnTo>
                    <a:pt x="1365581" y="571441"/>
                  </a:lnTo>
                  <a:cubicBezTo>
                    <a:pt x="1364935" y="571728"/>
                    <a:pt x="1364197" y="571728"/>
                    <a:pt x="1363550" y="571441"/>
                  </a:cubicBezTo>
                  <a:lnTo>
                    <a:pt x="1347660" y="561167"/>
                  </a:lnTo>
                  <a:cubicBezTo>
                    <a:pt x="1346811" y="560620"/>
                    <a:pt x="1346312" y="559667"/>
                    <a:pt x="1346346" y="558658"/>
                  </a:cubicBezTo>
                  <a:lnTo>
                    <a:pt x="1346346" y="523891"/>
                  </a:lnTo>
                  <a:lnTo>
                    <a:pt x="1329381" y="508479"/>
                  </a:lnTo>
                  <a:lnTo>
                    <a:pt x="1280277" y="513138"/>
                  </a:lnTo>
                  <a:lnTo>
                    <a:pt x="1294853" y="555193"/>
                  </a:lnTo>
                  <a:cubicBezTo>
                    <a:pt x="1295263" y="556063"/>
                    <a:pt x="1295263" y="557071"/>
                    <a:pt x="1294853" y="557941"/>
                  </a:cubicBezTo>
                  <a:lnTo>
                    <a:pt x="1270959" y="591274"/>
                  </a:lnTo>
                  <a:cubicBezTo>
                    <a:pt x="1270687" y="591679"/>
                    <a:pt x="1270317" y="592008"/>
                    <a:pt x="1269883" y="592230"/>
                  </a:cubicBezTo>
                  <a:lnTo>
                    <a:pt x="1232966" y="610031"/>
                  </a:lnTo>
                  <a:lnTo>
                    <a:pt x="1221019" y="631178"/>
                  </a:lnTo>
                  <a:cubicBezTo>
                    <a:pt x="1220343" y="632211"/>
                    <a:pt x="1219137" y="632768"/>
                    <a:pt x="1217912" y="632612"/>
                  </a:cubicBezTo>
                  <a:lnTo>
                    <a:pt x="1146228" y="619111"/>
                  </a:lnTo>
                  <a:cubicBezTo>
                    <a:pt x="1145242" y="618865"/>
                    <a:pt x="1144439" y="618151"/>
                    <a:pt x="1144078" y="617200"/>
                  </a:cubicBezTo>
                  <a:lnTo>
                    <a:pt x="1134878" y="593305"/>
                  </a:lnTo>
                  <a:cubicBezTo>
                    <a:pt x="1134409" y="592365"/>
                    <a:pt x="1134409" y="591259"/>
                    <a:pt x="1134878" y="590318"/>
                  </a:cubicBezTo>
                  <a:cubicBezTo>
                    <a:pt x="1135564" y="589460"/>
                    <a:pt x="1136665" y="589047"/>
                    <a:pt x="1137745" y="589243"/>
                  </a:cubicBezTo>
                  <a:lnTo>
                    <a:pt x="1185535" y="597606"/>
                  </a:lnTo>
                  <a:lnTo>
                    <a:pt x="1237626" y="548025"/>
                  </a:lnTo>
                  <a:lnTo>
                    <a:pt x="1231891" y="531179"/>
                  </a:lnTo>
                  <a:cubicBezTo>
                    <a:pt x="1231492" y="529887"/>
                    <a:pt x="1231976" y="528486"/>
                    <a:pt x="1233085" y="527714"/>
                  </a:cubicBezTo>
                  <a:lnTo>
                    <a:pt x="1248020" y="517201"/>
                  </a:lnTo>
                  <a:lnTo>
                    <a:pt x="1229979" y="496054"/>
                  </a:lnTo>
                  <a:cubicBezTo>
                    <a:pt x="1229499" y="495584"/>
                    <a:pt x="1229238" y="494933"/>
                    <a:pt x="1229262" y="494262"/>
                  </a:cubicBezTo>
                  <a:lnTo>
                    <a:pt x="1225559" y="429746"/>
                  </a:lnTo>
                  <a:cubicBezTo>
                    <a:pt x="1225559" y="429746"/>
                    <a:pt x="1225559" y="429029"/>
                    <a:pt x="1225559" y="428671"/>
                  </a:cubicBezTo>
                  <a:lnTo>
                    <a:pt x="1236431" y="395099"/>
                  </a:lnTo>
                  <a:lnTo>
                    <a:pt x="1209429" y="359974"/>
                  </a:lnTo>
                  <a:cubicBezTo>
                    <a:pt x="1208785" y="358909"/>
                    <a:pt x="1208785" y="357574"/>
                    <a:pt x="1209429" y="356509"/>
                  </a:cubicBezTo>
                  <a:lnTo>
                    <a:pt x="1238461" y="309436"/>
                  </a:lnTo>
                  <a:lnTo>
                    <a:pt x="1237267" y="288289"/>
                  </a:lnTo>
                  <a:lnTo>
                    <a:pt x="1151485" y="273355"/>
                  </a:lnTo>
                  <a:lnTo>
                    <a:pt x="1137985" y="289245"/>
                  </a:lnTo>
                  <a:lnTo>
                    <a:pt x="1120661" y="348026"/>
                  </a:lnTo>
                  <a:cubicBezTo>
                    <a:pt x="1120561" y="348682"/>
                    <a:pt x="1120164" y="349255"/>
                    <a:pt x="1119585" y="349579"/>
                  </a:cubicBezTo>
                  <a:lnTo>
                    <a:pt x="1071797" y="385421"/>
                  </a:lnTo>
                  <a:lnTo>
                    <a:pt x="1090076" y="394023"/>
                  </a:lnTo>
                  <a:cubicBezTo>
                    <a:pt x="1091283" y="394604"/>
                    <a:pt x="1091929" y="395943"/>
                    <a:pt x="1091629" y="397249"/>
                  </a:cubicBezTo>
                  <a:lnTo>
                    <a:pt x="1078607" y="463557"/>
                  </a:lnTo>
                  <a:lnTo>
                    <a:pt x="1110506" y="464274"/>
                  </a:lnTo>
                  <a:cubicBezTo>
                    <a:pt x="1111745" y="464341"/>
                    <a:pt x="1112826" y="465140"/>
                    <a:pt x="1113253" y="466305"/>
                  </a:cubicBezTo>
                  <a:lnTo>
                    <a:pt x="1122573" y="491394"/>
                  </a:lnTo>
                  <a:lnTo>
                    <a:pt x="1141091" y="492828"/>
                  </a:lnTo>
                  <a:cubicBezTo>
                    <a:pt x="1142079" y="492964"/>
                    <a:pt x="1142956" y="493533"/>
                    <a:pt x="1143481" y="494381"/>
                  </a:cubicBezTo>
                  <a:cubicBezTo>
                    <a:pt x="1143969" y="495274"/>
                    <a:pt x="1143969" y="496355"/>
                    <a:pt x="1143481" y="497248"/>
                  </a:cubicBezTo>
                  <a:lnTo>
                    <a:pt x="1128068" y="527356"/>
                  </a:lnTo>
                  <a:cubicBezTo>
                    <a:pt x="1127604" y="528317"/>
                    <a:pt x="1126626" y="528922"/>
                    <a:pt x="1125559" y="528909"/>
                  </a:cubicBezTo>
                  <a:lnTo>
                    <a:pt x="1114329" y="529745"/>
                  </a:lnTo>
                  <a:cubicBezTo>
                    <a:pt x="1113500" y="529903"/>
                    <a:pt x="1112647" y="529634"/>
                    <a:pt x="1112059" y="529028"/>
                  </a:cubicBezTo>
                  <a:lnTo>
                    <a:pt x="1082071" y="503222"/>
                  </a:lnTo>
                  <a:lnTo>
                    <a:pt x="981833" y="464513"/>
                  </a:lnTo>
                  <a:lnTo>
                    <a:pt x="903339" y="452565"/>
                  </a:lnTo>
                  <a:cubicBezTo>
                    <a:pt x="902711" y="452458"/>
                    <a:pt x="902129" y="452167"/>
                    <a:pt x="901666" y="451729"/>
                  </a:cubicBezTo>
                  <a:lnTo>
                    <a:pt x="861762" y="413259"/>
                  </a:lnTo>
                  <a:lnTo>
                    <a:pt x="850412" y="437153"/>
                  </a:lnTo>
                  <a:lnTo>
                    <a:pt x="894378" y="466424"/>
                  </a:lnTo>
                  <a:cubicBezTo>
                    <a:pt x="894378" y="466424"/>
                    <a:pt x="894378" y="466424"/>
                    <a:pt x="895095" y="466424"/>
                  </a:cubicBezTo>
                  <a:lnTo>
                    <a:pt x="918990" y="495098"/>
                  </a:lnTo>
                  <a:cubicBezTo>
                    <a:pt x="919471" y="495705"/>
                    <a:pt x="919687" y="496480"/>
                    <a:pt x="919587" y="497248"/>
                  </a:cubicBezTo>
                  <a:cubicBezTo>
                    <a:pt x="919559" y="498055"/>
                    <a:pt x="919162" y="498803"/>
                    <a:pt x="918511" y="499279"/>
                  </a:cubicBezTo>
                  <a:lnTo>
                    <a:pt x="882670" y="526281"/>
                  </a:lnTo>
                  <a:cubicBezTo>
                    <a:pt x="881943" y="526579"/>
                    <a:pt x="881127" y="526579"/>
                    <a:pt x="880400" y="526281"/>
                  </a:cubicBezTo>
                  <a:cubicBezTo>
                    <a:pt x="879574" y="526060"/>
                    <a:pt x="878853" y="525552"/>
                    <a:pt x="878369" y="524847"/>
                  </a:cubicBezTo>
                  <a:lnTo>
                    <a:pt x="860089" y="495217"/>
                  </a:lnTo>
                  <a:lnTo>
                    <a:pt x="826278" y="507165"/>
                  </a:lnTo>
                  <a:lnTo>
                    <a:pt x="818632" y="515408"/>
                  </a:lnTo>
                  <a:cubicBezTo>
                    <a:pt x="818077" y="516008"/>
                    <a:pt x="817299" y="516353"/>
                    <a:pt x="816482" y="516364"/>
                  </a:cubicBezTo>
                  <a:lnTo>
                    <a:pt x="764750" y="516364"/>
                  </a:lnTo>
                  <a:lnTo>
                    <a:pt x="751607" y="540259"/>
                  </a:lnTo>
                  <a:cubicBezTo>
                    <a:pt x="750946" y="541439"/>
                    <a:pt x="749573" y="542028"/>
                    <a:pt x="748262" y="541693"/>
                  </a:cubicBezTo>
                  <a:lnTo>
                    <a:pt x="708119" y="531179"/>
                  </a:lnTo>
                  <a:cubicBezTo>
                    <a:pt x="706962" y="530929"/>
                    <a:pt x="706096" y="529966"/>
                    <a:pt x="705969" y="528790"/>
                  </a:cubicBezTo>
                  <a:cubicBezTo>
                    <a:pt x="705742" y="527617"/>
                    <a:pt x="706266" y="526428"/>
                    <a:pt x="707283" y="525803"/>
                  </a:cubicBezTo>
                  <a:lnTo>
                    <a:pt x="727235" y="513855"/>
                  </a:lnTo>
                  <a:lnTo>
                    <a:pt x="736434" y="497248"/>
                  </a:lnTo>
                  <a:lnTo>
                    <a:pt x="584464" y="539900"/>
                  </a:lnTo>
                  <a:lnTo>
                    <a:pt x="596412" y="555671"/>
                  </a:lnTo>
                  <a:cubicBezTo>
                    <a:pt x="596943" y="556638"/>
                    <a:pt x="596943" y="557810"/>
                    <a:pt x="596412" y="558777"/>
                  </a:cubicBezTo>
                  <a:cubicBezTo>
                    <a:pt x="596010" y="559807"/>
                    <a:pt x="595008" y="560475"/>
                    <a:pt x="593903" y="560450"/>
                  </a:cubicBezTo>
                  <a:lnTo>
                    <a:pt x="561764" y="562720"/>
                  </a:lnTo>
                  <a:lnTo>
                    <a:pt x="554954" y="594619"/>
                  </a:lnTo>
                  <a:cubicBezTo>
                    <a:pt x="554573" y="595925"/>
                    <a:pt x="553439" y="596869"/>
                    <a:pt x="552087" y="597009"/>
                  </a:cubicBezTo>
                  <a:lnTo>
                    <a:pt x="508957" y="597726"/>
                  </a:lnTo>
                  <a:cubicBezTo>
                    <a:pt x="508332" y="597899"/>
                    <a:pt x="507671" y="597899"/>
                    <a:pt x="507045" y="597726"/>
                  </a:cubicBezTo>
                  <a:lnTo>
                    <a:pt x="477894" y="573831"/>
                  </a:lnTo>
                  <a:cubicBezTo>
                    <a:pt x="476847" y="572725"/>
                    <a:pt x="476847" y="570994"/>
                    <a:pt x="477894" y="569888"/>
                  </a:cubicBezTo>
                  <a:lnTo>
                    <a:pt x="489961" y="551131"/>
                  </a:lnTo>
                  <a:cubicBezTo>
                    <a:pt x="490470" y="550420"/>
                    <a:pt x="491246" y="549945"/>
                    <a:pt x="492111" y="549817"/>
                  </a:cubicBezTo>
                  <a:lnTo>
                    <a:pt x="523652" y="546352"/>
                  </a:lnTo>
                  <a:lnTo>
                    <a:pt x="507404" y="520665"/>
                  </a:lnTo>
                  <a:lnTo>
                    <a:pt x="445039" y="511705"/>
                  </a:lnTo>
                  <a:lnTo>
                    <a:pt x="461048" y="529865"/>
                  </a:lnTo>
                  <a:cubicBezTo>
                    <a:pt x="461654" y="530596"/>
                    <a:pt x="461875" y="531572"/>
                    <a:pt x="461645" y="532493"/>
                  </a:cubicBezTo>
                  <a:lnTo>
                    <a:pt x="451012" y="576220"/>
                  </a:lnTo>
                  <a:lnTo>
                    <a:pt x="470964" y="590796"/>
                  </a:lnTo>
                  <a:cubicBezTo>
                    <a:pt x="472210" y="591777"/>
                    <a:pt x="472472" y="593560"/>
                    <a:pt x="471562" y="594858"/>
                  </a:cubicBezTo>
                  <a:lnTo>
                    <a:pt x="460809" y="610629"/>
                  </a:lnTo>
                  <a:lnTo>
                    <a:pt x="462482" y="641572"/>
                  </a:lnTo>
                  <a:cubicBezTo>
                    <a:pt x="462473" y="642790"/>
                    <a:pt x="461780" y="643899"/>
                    <a:pt x="460690" y="644440"/>
                  </a:cubicBezTo>
                  <a:cubicBezTo>
                    <a:pt x="459539" y="644965"/>
                    <a:pt x="458179" y="644674"/>
                    <a:pt x="457344" y="643723"/>
                  </a:cubicBezTo>
                  <a:lnTo>
                    <a:pt x="433450" y="618275"/>
                  </a:lnTo>
                  <a:lnTo>
                    <a:pt x="406568" y="613257"/>
                  </a:lnTo>
                  <a:lnTo>
                    <a:pt x="392231" y="629386"/>
                  </a:lnTo>
                  <a:lnTo>
                    <a:pt x="391395" y="630103"/>
                  </a:lnTo>
                  <a:lnTo>
                    <a:pt x="344681" y="655073"/>
                  </a:lnTo>
                  <a:lnTo>
                    <a:pt x="361527" y="704176"/>
                  </a:lnTo>
                  <a:cubicBezTo>
                    <a:pt x="361994" y="705033"/>
                    <a:pt x="361994" y="706068"/>
                    <a:pt x="361527" y="706924"/>
                  </a:cubicBezTo>
                  <a:cubicBezTo>
                    <a:pt x="361008" y="707792"/>
                    <a:pt x="360018" y="708263"/>
                    <a:pt x="359018" y="708119"/>
                  </a:cubicBezTo>
                  <a:lnTo>
                    <a:pt x="333331" y="706447"/>
                  </a:lnTo>
                  <a:lnTo>
                    <a:pt x="332494" y="706447"/>
                  </a:lnTo>
                  <a:lnTo>
                    <a:pt x="263678" y="678968"/>
                  </a:lnTo>
                  <a:lnTo>
                    <a:pt x="266784" y="704535"/>
                  </a:lnTo>
                  <a:lnTo>
                    <a:pt x="292830" y="713615"/>
                  </a:lnTo>
                  <a:cubicBezTo>
                    <a:pt x="293656" y="713860"/>
                    <a:pt x="294320" y="714480"/>
                    <a:pt x="294622" y="715288"/>
                  </a:cubicBezTo>
                  <a:cubicBezTo>
                    <a:pt x="294974" y="716087"/>
                    <a:pt x="294974" y="716997"/>
                    <a:pt x="294622" y="717796"/>
                  </a:cubicBezTo>
                  <a:lnTo>
                    <a:pt x="278493" y="749935"/>
                  </a:lnTo>
                  <a:cubicBezTo>
                    <a:pt x="278044" y="750748"/>
                    <a:pt x="277255" y="751318"/>
                    <a:pt x="276342" y="751488"/>
                  </a:cubicBezTo>
                  <a:cubicBezTo>
                    <a:pt x="275405" y="751618"/>
                    <a:pt x="274455" y="751359"/>
                    <a:pt x="273714" y="750771"/>
                  </a:cubicBezTo>
                  <a:lnTo>
                    <a:pt x="237872" y="716841"/>
                  </a:lnTo>
                  <a:lnTo>
                    <a:pt x="202030" y="707402"/>
                  </a:lnTo>
                  <a:cubicBezTo>
                    <a:pt x="200618" y="707057"/>
                    <a:pt x="199660" y="705746"/>
                    <a:pt x="199760" y="704296"/>
                  </a:cubicBezTo>
                  <a:lnTo>
                    <a:pt x="203702" y="647068"/>
                  </a:lnTo>
                  <a:lnTo>
                    <a:pt x="139426" y="588526"/>
                  </a:lnTo>
                  <a:cubicBezTo>
                    <a:pt x="138546" y="587602"/>
                    <a:pt x="138268" y="586259"/>
                    <a:pt x="138709" y="585061"/>
                  </a:cubicBezTo>
                  <a:cubicBezTo>
                    <a:pt x="139244" y="583910"/>
                    <a:pt x="140427" y="583200"/>
                    <a:pt x="141696" y="583269"/>
                  </a:cubicBezTo>
                  <a:lnTo>
                    <a:pt x="194981" y="586734"/>
                  </a:lnTo>
                  <a:cubicBezTo>
                    <a:pt x="196233" y="586799"/>
                    <a:pt x="197297" y="587670"/>
                    <a:pt x="197609" y="588885"/>
                  </a:cubicBezTo>
                  <a:lnTo>
                    <a:pt x="202746" y="606686"/>
                  </a:lnTo>
                  <a:lnTo>
                    <a:pt x="268696" y="620665"/>
                  </a:lnTo>
                  <a:lnTo>
                    <a:pt x="290798" y="628550"/>
                  </a:lnTo>
                  <a:lnTo>
                    <a:pt x="324370" y="626997"/>
                  </a:lnTo>
                  <a:lnTo>
                    <a:pt x="376222" y="593903"/>
                  </a:lnTo>
                  <a:lnTo>
                    <a:pt x="379806" y="578610"/>
                  </a:lnTo>
                  <a:lnTo>
                    <a:pt x="370606" y="556029"/>
                  </a:lnTo>
                  <a:lnTo>
                    <a:pt x="301073" y="527236"/>
                  </a:lnTo>
                  <a:lnTo>
                    <a:pt x="252089" y="494740"/>
                  </a:lnTo>
                  <a:lnTo>
                    <a:pt x="180405" y="479805"/>
                  </a:lnTo>
                  <a:lnTo>
                    <a:pt x="138948" y="479805"/>
                  </a:lnTo>
                  <a:cubicBezTo>
                    <a:pt x="137756" y="479810"/>
                    <a:pt x="136676" y="479105"/>
                    <a:pt x="136200" y="478013"/>
                  </a:cubicBezTo>
                  <a:cubicBezTo>
                    <a:pt x="135569" y="477030"/>
                    <a:pt x="135569" y="475770"/>
                    <a:pt x="136200" y="474787"/>
                  </a:cubicBezTo>
                  <a:lnTo>
                    <a:pt x="152329" y="458181"/>
                  </a:lnTo>
                  <a:lnTo>
                    <a:pt x="128434" y="450295"/>
                  </a:lnTo>
                  <a:lnTo>
                    <a:pt x="125686" y="460809"/>
                  </a:lnTo>
                  <a:cubicBezTo>
                    <a:pt x="125224" y="462393"/>
                    <a:pt x="123566" y="463302"/>
                    <a:pt x="121982" y="462840"/>
                  </a:cubicBezTo>
                  <a:lnTo>
                    <a:pt x="102269" y="457583"/>
                  </a:lnTo>
                  <a:lnTo>
                    <a:pt x="102269" y="483628"/>
                  </a:lnTo>
                  <a:cubicBezTo>
                    <a:pt x="102388" y="484564"/>
                    <a:pt x="101973" y="485487"/>
                    <a:pt x="101194" y="486018"/>
                  </a:cubicBezTo>
                  <a:cubicBezTo>
                    <a:pt x="100361" y="486407"/>
                    <a:pt x="99399" y="486407"/>
                    <a:pt x="98566" y="486018"/>
                  </a:cubicBezTo>
                  <a:lnTo>
                    <a:pt x="80645" y="481359"/>
                  </a:lnTo>
                  <a:lnTo>
                    <a:pt x="52568" y="506806"/>
                  </a:lnTo>
                  <a:cubicBezTo>
                    <a:pt x="51969" y="507394"/>
                    <a:pt x="51126" y="507660"/>
                    <a:pt x="50298" y="507523"/>
                  </a:cubicBezTo>
                  <a:cubicBezTo>
                    <a:pt x="49428" y="507506"/>
                    <a:pt x="48622" y="507058"/>
                    <a:pt x="48148" y="506328"/>
                  </a:cubicBezTo>
                  <a:lnTo>
                    <a:pt x="42413" y="498443"/>
                  </a:lnTo>
                  <a:lnTo>
                    <a:pt x="32855" y="506687"/>
                  </a:lnTo>
                  <a:close/>
                  <a:moveTo>
                    <a:pt x="2071431" y="1263432"/>
                  </a:moveTo>
                  <a:lnTo>
                    <a:pt x="2121848" y="1237984"/>
                  </a:lnTo>
                  <a:lnTo>
                    <a:pt x="2157690" y="1189358"/>
                  </a:lnTo>
                  <a:cubicBezTo>
                    <a:pt x="2157999" y="1188941"/>
                    <a:pt x="2158411" y="1188612"/>
                    <a:pt x="2158885" y="1188402"/>
                  </a:cubicBezTo>
                  <a:lnTo>
                    <a:pt x="2197117" y="1169645"/>
                  </a:lnTo>
                  <a:lnTo>
                    <a:pt x="2222326" y="1103457"/>
                  </a:lnTo>
                  <a:cubicBezTo>
                    <a:pt x="2222646" y="1102773"/>
                    <a:pt x="2223196" y="1102224"/>
                    <a:pt x="2223879" y="1101904"/>
                  </a:cubicBezTo>
                  <a:lnTo>
                    <a:pt x="2242994" y="1092346"/>
                  </a:lnTo>
                  <a:cubicBezTo>
                    <a:pt x="2243940" y="1091736"/>
                    <a:pt x="2245155" y="1091736"/>
                    <a:pt x="2246101" y="1092346"/>
                  </a:cubicBezTo>
                  <a:cubicBezTo>
                    <a:pt x="2247053" y="1092963"/>
                    <a:pt x="2247528" y="1094102"/>
                    <a:pt x="2247295" y="1095213"/>
                  </a:cubicBezTo>
                  <a:lnTo>
                    <a:pt x="2231167" y="1181831"/>
                  </a:lnTo>
                  <a:cubicBezTo>
                    <a:pt x="2231269" y="1182182"/>
                    <a:pt x="2231269" y="1182556"/>
                    <a:pt x="2231167" y="1182906"/>
                  </a:cubicBezTo>
                  <a:lnTo>
                    <a:pt x="2212768" y="1212536"/>
                  </a:lnTo>
                  <a:cubicBezTo>
                    <a:pt x="2212463" y="1212986"/>
                    <a:pt x="2212053" y="1213355"/>
                    <a:pt x="2211574" y="1213611"/>
                  </a:cubicBezTo>
                  <a:lnTo>
                    <a:pt x="2168084" y="1237506"/>
                  </a:lnTo>
                  <a:lnTo>
                    <a:pt x="2137261" y="1274184"/>
                  </a:lnTo>
                  <a:cubicBezTo>
                    <a:pt x="2136686" y="1274828"/>
                    <a:pt x="2135853" y="1275179"/>
                    <a:pt x="2134991" y="1275140"/>
                  </a:cubicBezTo>
                  <a:lnTo>
                    <a:pt x="2134991" y="1275140"/>
                  </a:lnTo>
                  <a:lnTo>
                    <a:pt x="2073103" y="1268808"/>
                  </a:lnTo>
                  <a:cubicBezTo>
                    <a:pt x="2071761" y="1268662"/>
                    <a:pt x="2070683" y="1267634"/>
                    <a:pt x="2070475" y="1266299"/>
                  </a:cubicBezTo>
                  <a:cubicBezTo>
                    <a:pt x="2070224" y="1265239"/>
                    <a:pt x="2070593" y="1264128"/>
                    <a:pt x="2071431" y="1263432"/>
                  </a:cubicBezTo>
                  <a:close/>
                  <a:moveTo>
                    <a:pt x="189485" y="857819"/>
                  </a:moveTo>
                  <a:lnTo>
                    <a:pt x="199401" y="835119"/>
                  </a:lnTo>
                  <a:cubicBezTo>
                    <a:pt x="199835" y="834046"/>
                    <a:pt x="200872" y="833339"/>
                    <a:pt x="202030" y="833327"/>
                  </a:cubicBezTo>
                  <a:lnTo>
                    <a:pt x="210393" y="832730"/>
                  </a:lnTo>
                  <a:lnTo>
                    <a:pt x="202149" y="804056"/>
                  </a:lnTo>
                  <a:cubicBezTo>
                    <a:pt x="201885" y="802924"/>
                    <a:pt x="202250" y="801738"/>
                    <a:pt x="203105" y="800950"/>
                  </a:cubicBezTo>
                  <a:cubicBezTo>
                    <a:pt x="204104" y="800232"/>
                    <a:pt x="205451" y="800232"/>
                    <a:pt x="206450" y="800950"/>
                  </a:cubicBezTo>
                  <a:lnTo>
                    <a:pt x="235482" y="815765"/>
                  </a:lnTo>
                  <a:cubicBezTo>
                    <a:pt x="236402" y="816234"/>
                    <a:pt x="237029" y="817129"/>
                    <a:pt x="237155" y="818154"/>
                  </a:cubicBezTo>
                  <a:lnTo>
                    <a:pt x="239186" y="843721"/>
                  </a:lnTo>
                  <a:lnTo>
                    <a:pt x="253045" y="870364"/>
                  </a:lnTo>
                  <a:cubicBezTo>
                    <a:pt x="253469" y="871146"/>
                    <a:pt x="253469" y="872091"/>
                    <a:pt x="253045" y="872873"/>
                  </a:cubicBezTo>
                  <a:lnTo>
                    <a:pt x="241097" y="903100"/>
                  </a:lnTo>
                  <a:cubicBezTo>
                    <a:pt x="240658" y="904239"/>
                    <a:pt x="239570" y="904996"/>
                    <a:pt x="238349" y="905011"/>
                  </a:cubicBezTo>
                  <a:lnTo>
                    <a:pt x="237513" y="905011"/>
                  </a:lnTo>
                  <a:lnTo>
                    <a:pt x="219712" y="899635"/>
                  </a:lnTo>
                  <a:cubicBezTo>
                    <a:pt x="218318" y="899285"/>
                    <a:pt x="217398" y="897957"/>
                    <a:pt x="217561" y="896529"/>
                  </a:cubicBezTo>
                  <a:lnTo>
                    <a:pt x="219234" y="878488"/>
                  </a:lnTo>
                  <a:lnTo>
                    <a:pt x="190799" y="861762"/>
                  </a:lnTo>
                  <a:cubicBezTo>
                    <a:pt x="189365" y="861090"/>
                    <a:pt x="188748" y="859382"/>
                    <a:pt x="189420" y="857948"/>
                  </a:cubicBezTo>
                  <a:cubicBezTo>
                    <a:pt x="189441" y="857905"/>
                    <a:pt x="189462" y="857862"/>
                    <a:pt x="189485" y="857819"/>
                  </a:cubicBezTo>
                  <a:close/>
                  <a:moveTo>
                    <a:pt x="141695" y="878369"/>
                  </a:moveTo>
                  <a:cubicBezTo>
                    <a:pt x="142555" y="878513"/>
                    <a:pt x="143303" y="879041"/>
                    <a:pt x="143727" y="879802"/>
                  </a:cubicBezTo>
                  <a:lnTo>
                    <a:pt x="161170" y="911821"/>
                  </a:lnTo>
                  <a:cubicBezTo>
                    <a:pt x="161909" y="913370"/>
                    <a:pt x="161252" y="915224"/>
                    <a:pt x="159704" y="915963"/>
                  </a:cubicBezTo>
                  <a:cubicBezTo>
                    <a:pt x="159675" y="915977"/>
                    <a:pt x="159646" y="915990"/>
                    <a:pt x="159616" y="916003"/>
                  </a:cubicBezTo>
                  <a:lnTo>
                    <a:pt x="149342" y="920065"/>
                  </a:lnTo>
                  <a:lnTo>
                    <a:pt x="143607" y="938942"/>
                  </a:lnTo>
                  <a:cubicBezTo>
                    <a:pt x="143323" y="939774"/>
                    <a:pt x="142721" y="940461"/>
                    <a:pt x="141934" y="940853"/>
                  </a:cubicBezTo>
                  <a:cubicBezTo>
                    <a:pt x="141152" y="941278"/>
                    <a:pt x="140207" y="941278"/>
                    <a:pt x="139425" y="940853"/>
                  </a:cubicBezTo>
                  <a:lnTo>
                    <a:pt x="121505" y="932012"/>
                  </a:lnTo>
                  <a:lnTo>
                    <a:pt x="119115" y="943960"/>
                  </a:lnTo>
                  <a:cubicBezTo>
                    <a:pt x="118886" y="945376"/>
                    <a:pt x="117682" y="946430"/>
                    <a:pt x="116248" y="946469"/>
                  </a:cubicBezTo>
                  <a:lnTo>
                    <a:pt x="116248" y="946469"/>
                  </a:lnTo>
                  <a:lnTo>
                    <a:pt x="102986" y="946469"/>
                  </a:lnTo>
                  <a:cubicBezTo>
                    <a:pt x="101818" y="946491"/>
                    <a:pt x="100764" y="945772"/>
                    <a:pt x="100358" y="944676"/>
                  </a:cubicBezTo>
                  <a:lnTo>
                    <a:pt x="79689" y="896887"/>
                  </a:lnTo>
                  <a:lnTo>
                    <a:pt x="70131" y="889480"/>
                  </a:lnTo>
                  <a:cubicBezTo>
                    <a:pt x="69448" y="889017"/>
                    <a:pt x="69009" y="888271"/>
                    <a:pt x="68936" y="887449"/>
                  </a:cubicBezTo>
                  <a:cubicBezTo>
                    <a:pt x="68837" y="886681"/>
                    <a:pt x="69052" y="885905"/>
                    <a:pt x="69533" y="885298"/>
                  </a:cubicBezTo>
                  <a:lnTo>
                    <a:pt x="89605" y="860328"/>
                  </a:lnTo>
                  <a:cubicBezTo>
                    <a:pt x="90130" y="859672"/>
                    <a:pt x="90916" y="859279"/>
                    <a:pt x="91756" y="859253"/>
                  </a:cubicBezTo>
                  <a:lnTo>
                    <a:pt x="113619" y="857700"/>
                  </a:lnTo>
                  <a:cubicBezTo>
                    <a:pt x="115084" y="857547"/>
                    <a:pt x="116427" y="858528"/>
                    <a:pt x="116726" y="859970"/>
                  </a:cubicBezTo>
                  <a:lnTo>
                    <a:pt x="120190" y="87597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36" name="Полилиния: фигура 2656">
              <a:extLst>
                <a:ext uri="{FF2B5EF4-FFF2-40B4-BE49-F238E27FC236}">
                  <a16:creationId xmlns:a16="http://schemas.microsoft.com/office/drawing/2014/main" id="{3C27254E-92A5-4FDB-A908-5088DFF1414A}"/>
                </a:ext>
              </a:extLst>
            </p:cNvPr>
            <p:cNvSpPr/>
            <p:nvPr/>
          </p:nvSpPr>
          <p:spPr>
            <a:xfrm>
              <a:off x="6188471" y="2281883"/>
              <a:ext cx="5734" cy="7885"/>
            </a:xfrm>
            <a:custGeom>
              <a:avLst/>
              <a:gdLst>
                <a:gd name="connsiteX0" fmla="*/ 0 w 5734"/>
                <a:gd name="connsiteY0" fmla="*/ 0 h 7885"/>
                <a:gd name="connsiteX1" fmla="*/ 0 w 5734"/>
                <a:gd name="connsiteY1" fmla="*/ 0 h 7885"/>
                <a:gd name="connsiteX2" fmla="*/ 5735 w 5734"/>
                <a:gd name="connsiteY2" fmla="*/ 7885 h 7885"/>
                <a:gd name="connsiteX3" fmla="*/ 0 w 5734"/>
                <a:gd name="connsiteY3" fmla="*/ 0 h 7885"/>
              </a:gdLst>
              <a:ahLst/>
              <a:cxnLst>
                <a:cxn ang="0">
                  <a:pos x="connsiteX0" y="connsiteY0"/>
                </a:cxn>
                <a:cxn ang="0">
                  <a:pos x="connsiteX1" y="connsiteY1"/>
                </a:cxn>
                <a:cxn ang="0">
                  <a:pos x="connsiteX2" y="connsiteY2"/>
                </a:cxn>
                <a:cxn ang="0">
                  <a:pos x="connsiteX3" y="connsiteY3"/>
                </a:cxn>
              </a:cxnLst>
              <a:rect l="l" t="t" r="r" b="b"/>
              <a:pathLst>
                <a:path w="5734" h="7885">
                  <a:moveTo>
                    <a:pt x="0" y="0"/>
                  </a:moveTo>
                  <a:lnTo>
                    <a:pt x="0" y="0"/>
                  </a:lnTo>
                  <a:lnTo>
                    <a:pt x="5735" y="7885"/>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37" name="Полилиния: фигура 2657">
              <a:extLst>
                <a:ext uri="{FF2B5EF4-FFF2-40B4-BE49-F238E27FC236}">
                  <a16:creationId xmlns:a16="http://schemas.microsoft.com/office/drawing/2014/main" id="{14C4EC4F-DC22-4247-8436-FD642098A118}"/>
                </a:ext>
              </a:extLst>
            </p:cNvPr>
            <p:cNvSpPr/>
            <p:nvPr/>
          </p:nvSpPr>
          <p:spPr>
            <a:xfrm>
              <a:off x="6226702" y="2480328"/>
              <a:ext cx="350" cy="2867"/>
            </a:xfrm>
            <a:custGeom>
              <a:avLst/>
              <a:gdLst>
                <a:gd name="connsiteX0" fmla="*/ 0 w 350"/>
                <a:gd name="connsiteY0" fmla="*/ 0 h 2867"/>
                <a:gd name="connsiteX1" fmla="*/ 0 w 350"/>
                <a:gd name="connsiteY1" fmla="*/ 2867 h 2867"/>
                <a:gd name="connsiteX2" fmla="*/ 0 w 350"/>
                <a:gd name="connsiteY2" fmla="*/ 0 h 2867"/>
              </a:gdLst>
              <a:ahLst/>
              <a:cxnLst>
                <a:cxn ang="0">
                  <a:pos x="connsiteX0" y="connsiteY0"/>
                </a:cxn>
                <a:cxn ang="0">
                  <a:pos x="connsiteX1" y="connsiteY1"/>
                </a:cxn>
                <a:cxn ang="0">
                  <a:pos x="connsiteX2" y="connsiteY2"/>
                </a:cxn>
              </a:cxnLst>
              <a:rect l="l" t="t" r="r" b="b"/>
              <a:pathLst>
                <a:path w="350" h="2867">
                  <a:moveTo>
                    <a:pt x="0" y="0"/>
                  </a:moveTo>
                  <a:cubicBezTo>
                    <a:pt x="467" y="899"/>
                    <a:pt x="467" y="1969"/>
                    <a:pt x="0" y="2867"/>
                  </a:cubicBezTo>
                  <a:cubicBezTo>
                    <a:pt x="467" y="1969"/>
                    <a:pt x="467" y="899"/>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38" name="Полилиния: фигура 2658">
              <a:extLst>
                <a:ext uri="{FF2B5EF4-FFF2-40B4-BE49-F238E27FC236}">
                  <a16:creationId xmlns:a16="http://schemas.microsoft.com/office/drawing/2014/main" id="{B6AC980F-5053-4CE4-8A5D-4FFD7A28471B}"/>
                </a:ext>
              </a:extLst>
            </p:cNvPr>
            <p:cNvSpPr/>
            <p:nvPr/>
          </p:nvSpPr>
          <p:spPr>
            <a:xfrm>
              <a:off x="6169833" y="2596695"/>
              <a:ext cx="81361" cy="82436"/>
            </a:xfrm>
            <a:custGeom>
              <a:avLst/>
              <a:gdLst>
                <a:gd name="connsiteX0" fmla="*/ 0 w 81361"/>
                <a:gd name="connsiteY0" fmla="*/ 82437 h 82436"/>
                <a:gd name="connsiteX1" fmla="*/ 0 w 81361"/>
                <a:gd name="connsiteY1" fmla="*/ 82437 h 82436"/>
                <a:gd name="connsiteX2" fmla="*/ 81361 w 81361"/>
                <a:gd name="connsiteY2" fmla="*/ 0 h 82436"/>
                <a:gd name="connsiteX3" fmla="*/ 0 w 81361"/>
                <a:gd name="connsiteY3" fmla="*/ 82437 h 82436"/>
              </a:gdLst>
              <a:ahLst/>
              <a:cxnLst>
                <a:cxn ang="0">
                  <a:pos x="connsiteX0" y="connsiteY0"/>
                </a:cxn>
                <a:cxn ang="0">
                  <a:pos x="connsiteX1" y="connsiteY1"/>
                </a:cxn>
                <a:cxn ang="0">
                  <a:pos x="connsiteX2" y="connsiteY2"/>
                </a:cxn>
                <a:cxn ang="0">
                  <a:pos x="connsiteX3" y="connsiteY3"/>
                </a:cxn>
              </a:cxnLst>
              <a:rect l="l" t="t" r="r" b="b"/>
              <a:pathLst>
                <a:path w="81361" h="82436">
                  <a:moveTo>
                    <a:pt x="0" y="82437"/>
                  </a:moveTo>
                  <a:lnTo>
                    <a:pt x="0" y="82437"/>
                  </a:lnTo>
                  <a:lnTo>
                    <a:pt x="81361" y="0"/>
                  </a:lnTo>
                  <a:lnTo>
                    <a:pt x="0" y="8243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39" name="Полилиния: фигура 2659">
              <a:extLst>
                <a:ext uri="{FF2B5EF4-FFF2-40B4-BE49-F238E27FC236}">
                  <a16:creationId xmlns:a16="http://schemas.microsoft.com/office/drawing/2014/main" id="{146B40EF-21D4-499B-9F17-CA159D89167B}"/>
                </a:ext>
              </a:extLst>
            </p:cNvPr>
            <p:cNvSpPr/>
            <p:nvPr/>
          </p:nvSpPr>
          <p:spPr>
            <a:xfrm>
              <a:off x="6419533" y="3095497"/>
              <a:ext cx="1672" cy="1194"/>
            </a:xfrm>
            <a:custGeom>
              <a:avLst/>
              <a:gdLst>
                <a:gd name="connsiteX0" fmla="*/ 0 w 1672"/>
                <a:gd name="connsiteY0" fmla="*/ 0 h 1194"/>
                <a:gd name="connsiteX1" fmla="*/ 1673 w 1672"/>
                <a:gd name="connsiteY1" fmla="*/ 1195 h 1194"/>
                <a:gd name="connsiteX2" fmla="*/ 0 w 1672"/>
                <a:gd name="connsiteY2" fmla="*/ 0 h 1194"/>
              </a:gdLst>
              <a:ahLst/>
              <a:cxnLst>
                <a:cxn ang="0">
                  <a:pos x="connsiteX0" y="connsiteY0"/>
                </a:cxn>
                <a:cxn ang="0">
                  <a:pos x="connsiteX1" y="connsiteY1"/>
                </a:cxn>
                <a:cxn ang="0">
                  <a:pos x="connsiteX2" y="connsiteY2"/>
                </a:cxn>
              </a:cxnLst>
              <a:rect l="l" t="t" r="r" b="b"/>
              <a:pathLst>
                <a:path w="1672" h="1194">
                  <a:moveTo>
                    <a:pt x="0" y="0"/>
                  </a:moveTo>
                  <a:cubicBezTo>
                    <a:pt x="653" y="243"/>
                    <a:pt x="1231" y="656"/>
                    <a:pt x="1673" y="1195"/>
                  </a:cubicBezTo>
                  <a:cubicBezTo>
                    <a:pt x="1231" y="656"/>
                    <a:pt x="653" y="243"/>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40" name="Полилиния: фигура 2660">
              <a:extLst>
                <a:ext uri="{FF2B5EF4-FFF2-40B4-BE49-F238E27FC236}">
                  <a16:creationId xmlns:a16="http://schemas.microsoft.com/office/drawing/2014/main" id="{E64F6310-906E-4132-A125-9FAE36EDED8F}"/>
                </a:ext>
              </a:extLst>
            </p:cNvPr>
            <p:cNvSpPr/>
            <p:nvPr/>
          </p:nvSpPr>
          <p:spPr>
            <a:xfrm>
              <a:off x="6270071" y="3030981"/>
              <a:ext cx="6690" cy="1553"/>
            </a:xfrm>
            <a:custGeom>
              <a:avLst/>
              <a:gdLst>
                <a:gd name="connsiteX0" fmla="*/ 0 w 6690"/>
                <a:gd name="connsiteY0" fmla="*/ 0 h 1553"/>
                <a:gd name="connsiteX1" fmla="*/ 6690 w 6690"/>
                <a:gd name="connsiteY1" fmla="*/ 1553 h 1553"/>
                <a:gd name="connsiteX2" fmla="*/ 0 w 6690"/>
                <a:gd name="connsiteY2" fmla="*/ 0 h 1553"/>
                <a:gd name="connsiteX3" fmla="*/ 0 w 6690"/>
                <a:gd name="connsiteY3" fmla="*/ 0 h 1553"/>
              </a:gdLst>
              <a:ahLst/>
              <a:cxnLst>
                <a:cxn ang="0">
                  <a:pos x="connsiteX0" y="connsiteY0"/>
                </a:cxn>
                <a:cxn ang="0">
                  <a:pos x="connsiteX1" y="connsiteY1"/>
                </a:cxn>
                <a:cxn ang="0">
                  <a:pos x="connsiteX2" y="connsiteY2"/>
                </a:cxn>
                <a:cxn ang="0">
                  <a:pos x="connsiteX3" y="connsiteY3"/>
                </a:cxn>
              </a:cxnLst>
              <a:rect l="l" t="t" r="r" b="b"/>
              <a:pathLst>
                <a:path w="6690" h="1553">
                  <a:moveTo>
                    <a:pt x="0" y="0"/>
                  </a:moveTo>
                  <a:lnTo>
                    <a:pt x="6690" y="1553"/>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41" name="Полилиния: фигура 2661">
              <a:extLst>
                <a:ext uri="{FF2B5EF4-FFF2-40B4-BE49-F238E27FC236}">
                  <a16:creationId xmlns:a16="http://schemas.microsoft.com/office/drawing/2014/main" id="{E9990247-9288-4FEE-9B9E-C7B2CCA86DB2}"/>
                </a:ext>
              </a:extLst>
            </p:cNvPr>
            <p:cNvSpPr/>
            <p:nvPr/>
          </p:nvSpPr>
          <p:spPr>
            <a:xfrm>
              <a:off x="6258004" y="2989046"/>
              <a:ext cx="12066" cy="41935"/>
            </a:xfrm>
            <a:custGeom>
              <a:avLst/>
              <a:gdLst>
                <a:gd name="connsiteX0" fmla="*/ 12067 w 12066"/>
                <a:gd name="connsiteY0" fmla="*/ 41935 h 41935"/>
                <a:gd name="connsiteX1" fmla="*/ 0 w 12066"/>
                <a:gd name="connsiteY1" fmla="*/ 0 h 41935"/>
                <a:gd name="connsiteX2" fmla="*/ 12067 w 12066"/>
                <a:gd name="connsiteY2" fmla="*/ 41935 h 41935"/>
                <a:gd name="connsiteX3" fmla="*/ 12067 w 12066"/>
                <a:gd name="connsiteY3" fmla="*/ 41935 h 41935"/>
              </a:gdLst>
              <a:ahLst/>
              <a:cxnLst>
                <a:cxn ang="0">
                  <a:pos x="connsiteX0" y="connsiteY0"/>
                </a:cxn>
                <a:cxn ang="0">
                  <a:pos x="connsiteX1" y="connsiteY1"/>
                </a:cxn>
                <a:cxn ang="0">
                  <a:pos x="connsiteX2" y="connsiteY2"/>
                </a:cxn>
                <a:cxn ang="0">
                  <a:pos x="connsiteX3" y="connsiteY3"/>
                </a:cxn>
              </a:cxnLst>
              <a:rect l="l" t="t" r="r" b="b"/>
              <a:pathLst>
                <a:path w="12066" h="41935">
                  <a:moveTo>
                    <a:pt x="12067" y="41935"/>
                  </a:moveTo>
                  <a:lnTo>
                    <a:pt x="0" y="0"/>
                  </a:lnTo>
                  <a:lnTo>
                    <a:pt x="12067" y="41935"/>
                  </a:lnTo>
                  <a:lnTo>
                    <a:pt x="12067" y="419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42" name="Полилиния: фигура 2662">
              <a:extLst>
                <a:ext uri="{FF2B5EF4-FFF2-40B4-BE49-F238E27FC236}">
                  <a16:creationId xmlns:a16="http://schemas.microsoft.com/office/drawing/2014/main" id="{D038FA55-33DD-490B-91AF-E1E203984EDF}"/>
                </a:ext>
              </a:extLst>
            </p:cNvPr>
            <p:cNvSpPr/>
            <p:nvPr/>
          </p:nvSpPr>
          <p:spPr>
            <a:xfrm>
              <a:off x="6270071" y="303098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43" name="Полилиния: фигура 2663">
              <a:extLst>
                <a:ext uri="{FF2B5EF4-FFF2-40B4-BE49-F238E27FC236}">
                  <a16:creationId xmlns:a16="http://schemas.microsoft.com/office/drawing/2014/main" id="{24419B1D-6056-43C9-BD16-4014EB903E0A}"/>
                </a:ext>
              </a:extLst>
            </p:cNvPr>
            <p:cNvSpPr/>
            <p:nvPr/>
          </p:nvSpPr>
          <p:spPr>
            <a:xfrm>
              <a:off x="6156810" y="2826204"/>
              <a:ext cx="1214" cy="2747"/>
            </a:xfrm>
            <a:custGeom>
              <a:avLst/>
              <a:gdLst>
                <a:gd name="connsiteX0" fmla="*/ 0 w 1214"/>
                <a:gd name="connsiteY0" fmla="*/ 0 h 2747"/>
                <a:gd name="connsiteX1" fmla="*/ 1195 w 1214"/>
                <a:gd name="connsiteY1" fmla="*/ 2748 h 2747"/>
                <a:gd name="connsiteX2" fmla="*/ 0 w 1214"/>
                <a:gd name="connsiteY2" fmla="*/ 0 h 2747"/>
              </a:gdLst>
              <a:ahLst/>
              <a:cxnLst>
                <a:cxn ang="0">
                  <a:pos x="connsiteX0" y="connsiteY0"/>
                </a:cxn>
                <a:cxn ang="0">
                  <a:pos x="connsiteX1" y="connsiteY1"/>
                </a:cxn>
                <a:cxn ang="0">
                  <a:pos x="connsiteX2" y="connsiteY2"/>
                </a:cxn>
              </a:cxnLst>
              <a:rect l="l" t="t" r="r" b="b"/>
              <a:pathLst>
                <a:path w="1214" h="2747">
                  <a:moveTo>
                    <a:pt x="0" y="0"/>
                  </a:moveTo>
                  <a:cubicBezTo>
                    <a:pt x="862" y="636"/>
                    <a:pt x="1318" y="1684"/>
                    <a:pt x="1195" y="2748"/>
                  </a:cubicBezTo>
                  <a:cubicBezTo>
                    <a:pt x="1318" y="1684"/>
                    <a:pt x="862" y="636"/>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44" name="Полилиния: фигура 2664">
              <a:extLst>
                <a:ext uri="{FF2B5EF4-FFF2-40B4-BE49-F238E27FC236}">
                  <a16:creationId xmlns:a16="http://schemas.microsoft.com/office/drawing/2014/main" id="{36DB7AAA-9469-48DC-9B63-AAF99BD15115}"/>
                </a:ext>
              </a:extLst>
            </p:cNvPr>
            <p:cNvSpPr/>
            <p:nvPr/>
          </p:nvSpPr>
          <p:spPr>
            <a:xfrm>
              <a:off x="6709256" y="3415208"/>
              <a:ext cx="12544" cy="16487"/>
            </a:xfrm>
            <a:custGeom>
              <a:avLst/>
              <a:gdLst>
                <a:gd name="connsiteX0" fmla="*/ 12545 w 12544"/>
                <a:gd name="connsiteY0" fmla="*/ 0 h 16487"/>
                <a:gd name="connsiteX1" fmla="*/ 0 w 12544"/>
                <a:gd name="connsiteY1" fmla="*/ 16487 h 16487"/>
                <a:gd name="connsiteX2" fmla="*/ 12545 w 12544"/>
                <a:gd name="connsiteY2" fmla="*/ 0 h 16487"/>
                <a:gd name="connsiteX3" fmla="*/ 12545 w 12544"/>
                <a:gd name="connsiteY3" fmla="*/ 0 h 16487"/>
              </a:gdLst>
              <a:ahLst/>
              <a:cxnLst>
                <a:cxn ang="0">
                  <a:pos x="connsiteX0" y="connsiteY0"/>
                </a:cxn>
                <a:cxn ang="0">
                  <a:pos x="connsiteX1" y="connsiteY1"/>
                </a:cxn>
                <a:cxn ang="0">
                  <a:pos x="connsiteX2" y="connsiteY2"/>
                </a:cxn>
                <a:cxn ang="0">
                  <a:pos x="connsiteX3" y="connsiteY3"/>
                </a:cxn>
              </a:cxnLst>
              <a:rect l="l" t="t" r="r" b="b"/>
              <a:pathLst>
                <a:path w="12544" h="16487">
                  <a:moveTo>
                    <a:pt x="12545" y="0"/>
                  </a:moveTo>
                  <a:lnTo>
                    <a:pt x="0" y="16487"/>
                  </a:lnTo>
                  <a:lnTo>
                    <a:pt x="12545" y="0"/>
                  </a:lnTo>
                  <a:lnTo>
                    <a:pt x="1254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45" name="Полилиния: фигура 2665">
              <a:extLst>
                <a:ext uri="{FF2B5EF4-FFF2-40B4-BE49-F238E27FC236}">
                  <a16:creationId xmlns:a16="http://schemas.microsoft.com/office/drawing/2014/main" id="{85EF1047-F599-4B53-BDD7-5420545A905C}"/>
                </a:ext>
              </a:extLst>
            </p:cNvPr>
            <p:cNvSpPr/>
            <p:nvPr/>
          </p:nvSpPr>
          <p:spPr>
            <a:xfrm>
              <a:off x="6664812" y="3399318"/>
              <a:ext cx="4898" cy="3703"/>
            </a:xfrm>
            <a:custGeom>
              <a:avLst/>
              <a:gdLst>
                <a:gd name="connsiteX0" fmla="*/ 4898 w 4898"/>
                <a:gd name="connsiteY0" fmla="*/ 0 h 3703"/>
                <a:gd name="connsiteX1" fmla="*/ 0 w 4898"/>
                <a:gd name="connsiteY1" fmla="*/ 3704 h 3703"/>
                <a:gd name="connsiteX2" fmla="*/ 0 w 4898"/>
                <a:gd name="connsiteY2" fmla="*/ 3704 h 3703"/>
                <a:gd name="connsiteX3" fmla="*/ 4898 w 4898"/>
                <a:gd name="connsiteY3" fmla="*/ 0 h 3703"/>
              </a:gdLst>
              <a:ahLst/>
              <a:cxnLst>
                <a:cxn ang="0">
                  <a:pos x="connsiteX0" y="connsiteY0"/>
                </a:cxn>
                <a:cxn ang="0">
                  <a:pos x="connsiteX1" y="connsiteY1"/>
                </a:cxn>
                <a:cxn ang="0">
                  <a:pos x="connsiteX2" y="connsiteY2"/>
                </a:cxn>
                <a:cxn ang="0">
                  <a:pos x="connsiteX3" y="connsiteY3"/>
                </a:cxn>
              </a:cxnLst>
              <a:rect l="l" t="t" r="r" b="b"/>
              <a:pathLst>
                <a:path w="4898" h="3703">
                  <a:moveTo>
                    <a:pt x="4898" y="0"/>
                  </a:moveTo>
                  <a:lnTo>
                    <a:pt x="0" y="3704"/>
                  </a:lnTo>
                  <a:lnTo>
                    <a:pt x="0" y="3704"/>
                  </a:lnTo>
                  <a:lnTo>
                    <a:pt x="489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46" name="Полилиния: фигура 2666">
              <a:extLst>
                <a:ext uri="{FF2B5EF4-FFF2-40B4-BE49-F238E27FC236}">
                  <a16:creationId xmlns:a16="http://schemas.microsoft.com/office/drawing/2014/main" id="{BC4AF6E3-8A46-44A2-8C32-71C937FDC85A}"/>
                </a:ext>
              </a:extLst>
            </p:cNvPr>
            <p:cNvSpPr/>
            <p:nvPr/>
          </p:nvSpPr>
          <p:spPr>
            <a:xfrm>
              <a:off x="6648802" y="3393941"/>
              <a:ext cx="16009" cy="9079"/>
            </a:xfrm>
            <a:custGeom>
              <a:avLst/>
              <a:gdLst>
                <a:gd name="connsiteX0" fmla="*/ 0 w 16009"/>
                <a:gd name="connsiteY0" fmla="*/ 0 h 9079"/>
                <a:gd name="connsiteX1" fmla="*/ 16010 w 16009"/>
                <a:gd name="connsiteY1" fmla="*/ 9080 h 9079"/>
                <a:gd name="connsiteX2" fmla="*/ 16010 w 16009"/>
                <a:gd name="connsiteY2" fmla="*/ 9080 h 9079"/>
                <a:gd name="connsiteX3" fmla="*/ 0 w 16009"/>
                <a:gd name="connsiteY3" fmla="*/ 0 h 9079"/>
              </a:gdLst>
              <a:ahLst/>
              <a:cxnLst>
                <a:cxn ang="0">
                  <a:pos x="connsiteX0" y="connsiteY0"/>
                </a:cxn>
                <a:cxn ang="0">
                  <a:pos x="connsiteX1" y="connsiteY1"/>
                </a:cxn>
                <a:cxn ang="0">
                  <a:pos x="connsiteX2" y="connsiteY2"/>
                </a:cxn>
                <a:cxn ang="0">
                  <a:pos x="connsiteX3" y="connsiteY3"/>
                </a:cxn>
              </a:cxnLst>
              <a:rect l="l" t="t" r="r" b="b"/>
              <a:pathLst>
                <a:path w="16009" h="9079">
                  <a:moveTo>
                    <a:pt x="0" y="0"/>
                  </a:moveTo>
                  <a:lnTo>
                    <a:pt x="16010" y="9080"/>
                  </a:lnTo>
                  <a:lnTo>
                    <a:pt x="16010" y="908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47" name="Полилиния: фигура 2667">
              <a:extLst>
                <a:ext uri="{FF2B5EF4-FFF2-40B4-BE49-F238E27FC236}">
                  <a16:creationId xmlns:a16="http://schemas.microsoft.com/office/drawing/2014/main" id="{39859877-5616-45EB-9AC7-22EDC94D7224}"/>
                </a:ext>
              </a:extLst>
            </p:cNvPr>
            <p:cNvSpPr/>
            <p:nvPr/>
          </p:nvSpPr>
          <p:spPr>
            <a:xfrm>
              <a:off x="6664812" y="3403021"/>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48" name="Полилиния: фигура 2668">
              <a:extLst>
                <a:ext uri="{FF2B5EF4-FFF2-40B4-BE49-F238E27FC236}">
                  <a16:creationId xmlns:a16="http://schemas.microsoft.com/office/drawing/2014/main" id="{02235485-671E-461D-BCD4-FE25F801C4EE}"/>
                </a:ext>
              </a:extLst>
            </p:cNvPr>
            <p:cNvSpPr/>
            <p:nvPr/>
          </p:nvSpPr>
          <p:spPr>
            <a:xfrm>
              <a:off x="7795388" y="3032654"/>
              <a:ext cx="869647" cy="388049"/>
            </a:xfrm>
            <a:custGeom>
              <a:avLst/>
              <a:gdLst>
                <a:gd name="connsiteX0" fmla="*/ 3106 w 869647"/>
                <a:gd name="connsiteY0" fmla="*/ 138231 h 388049"/>
                <a:gd name="connsiteX1" fmla="*/ 30824 w 869647"/>
                <a:gd name="connsiteY1" fmla="*/ 158661 h 388049"/>
                <a:gd name="connsiteX2" fmla="*/ 59976 w 869647"/>
                <a:gd name="connsiteY2" fmla="*/ 158661 h 388049"/>
                <a:gd name="connsiteX3" fmla="*/ 62724 w 869647"/>
                <a:gd name="connsiteY3" fmla="*/ 160334 h 388049"/>
                <a:gd name="connsiteX4" fmla="*/ 85782 w 869647"/>
                <a:gd name="connsiteY4" fmla="*/ 205255 h 388049"/>
                <a:gd name="connsiteX5" fmla="*/ 85782 w 869647"/>
                <a:gd name="connsiteY5" fmla="*/ 207525 h 388049"/>
                <a:gd name="connsiteX6" fmla="*/ 73835 w 869647"/>
                <a:gd name="connsiteY6" fmla="*/ 242531 h 388049"/>
                <a:gd name="connsiteX7" fmla="*/ 81003 w 869647"/>
                <a:gd name="connsiteY7" fmla="*/ 260213 h 388049"/>
                <a:gd name="connsiteX8" fmla="*/ 154718 w 869647"/>
                <a:gd name="connsiteY8" fmla="*/ 261528 h 388049"/>
                <a:gd name="connsiteX9" fmla="*/ 156511 w 869647"/>
                <a:gd name="connsiteY9" fmla="*/ 262125 h 388049"/>
                <a:gd name="connsiteX10" fmla="*/ 209557 w 869647"/>
                <a:gd name="connsiteY10" fmla="*/ 304179 h 388049"/>
                <a:gd name="connsiteX11" fmla="*/ 210393 w 869647"/>
                <a:gd name="connsiteY11" fmla="*/ 305255 h 388049"/>
                <a:gd name="connsiteX12" fmla="*/ 228195 w 869647"/>
                <a:gd name="connsiteY12" fmla="*/ 343008 h 388049"/>
                <a:gd name="connsiteX13" fmla="*/ 246354 w 869647"/>
                <a:gd name="connsiteY13" fmla="*/ 336079 h 388049"/>
                <a:gd name="connsiteX14" fmla="*/ 248147 w 869647"/>
                <a:gd name="connsiteY14" fmla="*/ 336079 h 388049"/>
                <a:gd name="connsiteX15" fmla="*/ 313618 w 869647"/>
                <a:gd name="connsiteY15" fmla="*/ 352566 h 388049"/>
                <a:gd name="connsiteX16" fmla="*/ 332495 w 869647"/>
                <a:gd name="connsiteY16" fmla="*/ 341336 h 388049"/>
                <a:gd name="connsiteX17" fmla="*/ 334048 w 869647"/>
                <a:gd name="connsiteY17" fmla="*/ 341336 h 388049"/>
                <a:gd name="connsiteX18" fmla="*/ 334765 w 869647"/>
                <a:gd name="connsiteY18" fmla="*/ 341336 h 388049"/>
                <a:gd name="connsiteX19" fmla="*/ 406449 w 869647"/>
                <a:gd name="connsiteY19" fmla="*/ 359257 h 388049"/>
                <a:gd name="connsiteX20" fmla="*/ 449459 w 869647"/>
                <a:gd name="connsiteY20" fmla="*/ 371921 h 388049"/>
                <a:gd name="connsiteX21" fmla="*/ 451132 w 869647"/>
                <a:gd name="connsiteY21" fmla="*/ 373116 h 388049"/>
                <a:gd name="connsiteX22" fmla="*/ 460690 w 869647"/>
                <a:gd name="connsiteY22" fmla="*/ 388050 h 388049"/>
                <a:gd name="connsiteX23" fmla="*/ 530104 w 869647"/>
                <a:gd name="connsiteY23" fmla="*/ 359018 h 388049"/>
                <a:gd name="connsiteX24" fmla="*/ 531298 w 869647"/>
                <a:gd name="connsiteY24" fmla="*/ 359018 h 388049"/>
                <a:gd name="connsiteX25" fmla="*/ 587451 w 869647"/>
                <a:gd name="connsiteY25" fmla="*/ 361646 h 388049"/>
                <a:gd name="connsiteX26" fmla="*/ 619828 w 869647"/>
                <a:gd name="connsiteY26" fmla="*/ 328074 h 388049"/>
                <a:gd name="connsiteX27" fmla="*/ 621621 w 869647"/>
                <a:gd name="connsiteY27" fmla="*/ 327118 h 388049"/>
                <a:gd name="connsiteX28" fmla="*/ 644799 w 869647"/>
                <a:gd name="connsiteY28" fmla="*/ 324371 h 388049"/>
                <a:gd name="connsiteX29" fmla="*/ 656746 w 869647"/>
                <a:gd name="connsiteY29" fmla="*/ 307166 h 388049"/>
                <a:gd name="connsiteX30" fmla="*/ 636077 w 869647"/>
                <a:gd name="connsiteY30" fmla="*/ 289962 h 388049"/>
                <a:gd name="connsiteX31" fmla="*/ 635360 w 869647"/>
                <a:gd name="connsiteY31" fmla="*/ 286258 h 388049"/>
                <a:gd name="connsiteX32" fmla="*/ 650533 w 869647"/>
                <a:gd name="connsiteY32" fmla="*/ 258780 h 388049"/>
                <a:gd name="connsiteX33" fmla="*/ 652564 w 869647"/>
                <a:gd name="connsiteY33" fmla="*/ 257346 h 388049"/>
                <a:gd name="connsiteX34" fmla="*/ 655073 w 869647"/>
                <a:gd name="connsiteY34" fmla="*/ 257943 h 388049"/>
                <a:gd name="connsiteX35" fmla="*/ 672397 w 869647"/>
                <a:gd name="connsiteY35" fmla="*/ 272399 h 388049"/>
                <a:gd name="connsiteX36" fmla="*/ 707283 w 869647"/>
                <a:gd name="connsiteY36" fmla="*/ 270368 h 388049"/>
                <a:gd name="connsiteX37" fmla="*/ 722695 w 869647"/>
                <a:gd name="connsiteY37" fmla="*/ 245399 h 388049"/>
                <a:gd name="connsiteX38" fmla="*/ 726159 w 869647"/>
                <a:gd name="connsiteY38" fmla="*/ 244084 h 388049"/>
                <a:gd name="connsiteX39" fmla="*/ 752683 w 869647"/>
                <a:gd name="connsiteY39" fmla="*/ 252925 h 388049"/>
                <a:gd name="connsiteX40" fmla="*/ 772157 w 869647"/>
                <a:gd name="connsiteY40" fmla="*/ 237752 h 388049"/>
                <a:gd name="connsiteX41" fmla="*/ 778967 w 869647"/>
                <a:gd name="connsiteY41" fmla="*/ 213260 h 388049"/>
                <a:gd name="connsiteX42" fmla="*/ 780878 w 869647"/>
                <a:gd name="connsiteY42" fmla="*/ 211229 h 388049"/>
                <a:gd name="connsiteX43" fmla="*/ 827593 w 869647"/>
                <a:gd name="connsiteY43" fmla="*/ 195698 h 388049"/>
                <a:gd name="connsiteX44" fmla="*/ 829743 w 869647"/>
                <a:gd name="connsiteY44" fmla="*/ 195698 h 388049"/>
                <a:gd name="connsiteX45" fmla="*/ 862718 w 869647"/>
                <a:gd name="connsiteY45" fmla="*/ 210393 h 388049"/>
                <a:gd name="connsiteX46" fmla="*/ 869648 w 869647"/>
                <a:gd name="connsiteY46" fmla="*/ 199879 h 388049"/>
                <a:gd name="connsiteX47" fmla="*/ 837987 w 869647"/>
                <a:gd name="connsiteY47" fmla="*/ 156630 h 388049"/>
                <a:gd name="connsiteX48" fmla="*/ 814092 w 869647"/>
                <a:gd name="connsiteY48" fmla="*/ 156630 h 388049"/>
                <a:gd name="connsiteX49" fmla="*/ 803220 w 869647"/>
                <a:gd name="connsiteY49" fmla="*/ 170489 h 388049"/>
                <a:gd name="connsiteX50" fmla="*/ 800711 w 869647"/>
                <a:gd name="connsiteY50" fmla="*/ 171683 h 388049"/>
                <a:gd name="connsiteX51" fmla="*/ 773949 w 869647"/>
                <a:gd name="connsiteY51" fmla="*/ 170011 h 388049"/>
                <a:gd name="connsiteX52" fmla="*/ 762838 w 869647"/>
                <a:gd name="connsiteY52" fmla="*/ 177896 h 388049"/>
                <a:gd name="connsiteX53" fmla="*/ 760568 w 869647"/>
                <a:gd name="connsiteY53" fmla="*/ 177896 h 388049"/>
                <a:gd name="connsiteX54" fmla="*/ 758657 w 869647"/>
                <a:gd name="connsiteY54" fmla="*/ 176582 h 388049"/>
                <a:gd name="connsiteX55" fmla="*/ 745036 w 869647"/>
                <a:gd name="connsiteY55" fmla="*/ 155913 h 388049"/>
                <a:gd name="connsiteX56" fmla="*/ 745036 w 869647"/>
                <a:gd name="connsiteY56" fmla="*/ 152568 h 388049"/>
                <a:gd name="connsiteX57" fmla="*/ 784104 w 869647"/>
                <a:gd name="connsiteY57" fmla="*/ 94265 h 388049"/>
                <a:gd name="connsiteX58" fmla="*/ 768692 w 869647"/>
                <a:gd name="connsiteY58" fmla="*/ 82317 h 388049"/>
                <a:gd name="connsiteX59" fmla="*/ 750293 w 869647"/>
                <a:gd name="connsiteY59" fmla="*/ 90800 h 388049"/>
                <a:gd name="connsiteX60" fmla="*/ 747545 w 869647"/>
                <a:gd name="connsiteY60" fmla="*/ 90800 h 388049"/>
                <a:gd name="connsiteX61" fmla="*/ 718513 w 869647"/>
                <a:gd name="connsiteY61" fmla="*/ 72879 h 388049"/>
                <a:gd name="connsiteX62" fmla="*/ 693424 w 869647"/>
                <a:gd name="connsiteY62" fmla="*/ 93428 h 388049"/>
                <a:gd name="connsiteX63" fmla="*/ 687570 w 869647"/>
                <a:gd name="connsiteY63" fmla="*/ 110394 h 388049"/>
                <a:gd name="connsiteX64" fmla="*/ 684583 w 869647"/>
                <a:gd name="connsiteY64" fmla="*/ 112425 h 388049"/>
                <a:gd name="connsiteX65" fmla="*/ 637988 w 869647"/>
                <a:gd name="connsiteY65" fmla="*/ 109438 h 388049"/>
                <a:gd name="connsiteX66" fmla="*/ 624966 w 869647"/>
                <a:gd name="connsiteY66" fmla="*/ 124013 h 388049"/>
                <a:gd name="connsiteX67" fmla="*/ 622098 w 869647"/>
                <a:gd name="connsiteY67" fmla="*/ 124969 h 388049"/>
                <a:gd name="connsiteX68" fmla="*/ 583509 w 869647"/>
                <a:gd name="connsiteY68" fmla="*/ 116606 h 388049"/>
                <a:gd name="connsiteX69" fmla="*/ 549697 w 869647"/>
                <a:gd name="connsiteY69" fmla="*/ 102389 h 388049"/>
                <a:gd name="connsiteX70" fmla="*/ 547786 w 869647"/>
                <a:gd name="connsiteY70" fmla="*/ 99641 h 388049"/>
                <a:gd name="connsiteX71" fmla="*/ 547786 w 869647"/>
                <a:gd name="connsiteY71" fmla="*/ 85901 h 388049"/>
                <a:gd name="connsiteX72" fmla="*/ 478253 w 869647"/>
                <a:gd name="connsiteY72" fmla="*/ 64874 h 388049"/>
                <a:gd name="connsiteX73" fmla="*/ 434167 w 869647"/>
                <a:gd name="connsiteY73" fmla="*/ 86499 h 388049"/>
                <a:gd name="connsiteX74" fmla="*/ 431300 w 869647"/>
                <a:gd name="connsiteY74" fmla="*/ 86499 h 388049"/>
                <a:gd name="connsiteX75" fmla="*/ 389484 w 869647"/>
                <a:gd name="connsiteY75" fmla="*/ 61171 h 388049"/>
                <a:gd name="connsiteX76" fmla="*/ 388050 w 869647"/>
                <a:gd name="connsiteY76" fmla="*/ 58542 h 388049"/>
                <a:gd name="connsiteX77" fmla="*/ 388050 w 869647"/>
                <a:gd name="connsiteY77" fmla="*/ 27837 h 388049"/>
                <a:gd name="connsiteX78" fmla="*/ 364156 w 869647"/>
                <a:gd name="connsiteY78" fmla="*/ 26284 h 388049"/>
                <a:gd name="connsiteX79" fmla="*/ 331419 w 869647"/>
                <a:gd name="connsiteY79" fmla="*/ 17324 h 388049"/>
                <a:gd name="connsiteX80" fmla="*/ 330464 w 869647"/>
                <a:gd name="connsiteY80" fmla="*/ 17324 h 388049"/>
                <a:gd name="connsiteX81" fmla="*/ 306569 w 869647"/>
                <a:gd name="connsiteY81" fmla="*/ 0 h 388049"/>
                <a:gd name="connsiteX82" fmla="*/ 282675 w 869647"/>
                <a:gd name="connsiteY82" fmla="*/ 23895 h 388049"/>
                <a:gd name="connsiteX83" fmla="*/ 274550 w 869647"/>
                <a:gd name="connsiteY83" fmla="*/ 45758 h 388049"/>
                <a:gd name="connsiteX84" fmla="*/ 286498 w 869647"/>
                <a:gd name="connsiteY84" fmla="*/ 67025 h 388049"/>
                <a:gd name="connsiteX85" fmla="*/ 286498 w 869647"/>
                <a:gd name="connsiteY85" fmla="*/ 69653 h 388049"/>
                <a:gd name="connsiteX86" fmla="*/ 279090 w 869647"/>
                <a:gd name="connsiteY86" fmla="*/ 89486 h 388049"/>
                <a:gd name="connsiteX87" fmla="*/ 277297 w 869647"/>
                <a:gd name="connsiteY87" fmla="*/ 91158 h 388049"/>
                <a:gd name="connsiteX88" fmla="*/ 252328 w 869647"/>
                <a:gd name="connsiteY88" fmla="*/ 99999 h 388049"/>
                <a:gd name="connsiteX89" fmla="*/ 249938 w 869647"/>
                <a:gd name="connsiteY89" fmla="*/ 99999 h 388049"/>
                <a:gd name="connsiteX90" fmla="*/ 222938 w 869647"/>
                <a:gd name="connsiteY90" fmla="*/ 85185 h 388049"/>
                <a:gd name="connsiteX91" fmla="*/ 207525 w 869647"/>
                <a:gd name="connsiteY91" fmla="*/ 93787 h 388049"/>
                <a:gd name="connsiteX92" fmla="*/ 205494 w 869647"/>
                <a:gd name="connsiteY92" fmla="*/ 93787 h 388049"/>
                <a:gd name="connsiteX93" fmla="*/ 177896 w 869647"/>
                <a:gd name="connsiteY93" fmla="*/ 87932 h 388049"/>
                <a:gd name="connsiteX94" fmla="*/ 175626 w 869647"/>
                <a:gd name="connsiteY94" fmla="*/ 85662 h 388049"/>
                <a:gd name="connsiteX95" fmla="*/ 171445 w 869647"/>
                <a:gd name="connsiteY95" fmla="*/ 64755 h 388049"/>
                <a:gd name="connsiteX96" fmla="*/ 143846 w 869647"/>
                <a:gd name="connsiteY96" fmla="*/ 62604 h 388049"/>
                <a:gd name="connsiteX97" fmla="*/ 117203 w 869647"/>
                <a:gd name="connsiteY97" fmla="*/ 56033 h 388049"/>
                <a:gd name="connsiteX98" fmla="*/ 105256 w 869647"/>
                <a:gd name="connsiteY98" fmla="*/ 70370 h 388049"/>
                <a:gd name="connsiteX99" fmla="*/ 102508 w 869647"/>
                <a:gd name="connsiteY99" fmla="*/ 71445 h 388049"/>
                <a:gd name="connsiteX100" fmla="*/ 83990 w 869647"/>
                <a:gd name="connsiteY100" fmla="*/ 68697 h 388049"/>
                <a:gd name="connsiteX101" fmla="*/ 49820 w 869647"/>
                <a:gd name="connsiteY101" fmla="*/ 89964 h 388049"/>
                <a:gd name="connsiteX102" fmla="*/ 49820 w 869647"/>
                <a:gd name="connsiteY102" fmla="*/ 103464 h 388049"/>
                <a:gd name="connsiteX103" fmla="*/ 48864 w 869647"/>
                <a:gd name="connsiteY103" fmla="*/ 105614 h 388049"/>
                <a:gd name="connsiteX104" fmla="*/ 46594 w 869647"/>
                <a:gd name="connsiteY104" fmla="*/ 106451 h 388049"/>
                <a:gd name="connsiteX105" fmla="*/ 14815 w 869647"/>
                <a:gd name="connsiteY105" fmla="*/ 103822 h 388049"/>
                <a:gd name="connsiteX106" fmla="*/ 0 w 869647"/>
                <a:gd name="connsiteY106" fmla="*/ 122580 h 38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69647" h="388049">
                  <a:moveTo>
                    <a:pt x="3106" y="138231"/>
                  </a:moveTo>
                  <a:lnTo>
                    <a:pt x="30824" y="158661"/>
                  </a:lnTo>
                  <a:lnTo>
                    <a:pt x="59976" y="158661"/>
                  </a:lnTo>
                  <a:cubicBezTo>
                    <a:pt x="61124" y="158689"/>
                    <a:pt x="62171" y="159326"/>
                    <a:pt x="62724" y="160334"/>
                  </a:cubicBezTo>
                  <a:lnTo>
                    <a:pt x="85782" y="205255"/>
                  </a:lnTo>
                  <a:cubicBezTo>
                    <a:pt x="86144" y="205969"/>
                    <a:pt x="86144" y="206812"/>
                    <a:pt x="85782" y="207525"/>
                  </a:cubicBezTo>
                  <a:lnTo>
                    <a:pt x="73835" y="242531"/>
                  </a:lnTo>
                  <a:lnTo>
                    <a:pt x="81003" y="260213"/>
                  </a:lnTo>
                  <a:lnTo>
                    <a:pt x="154718" y="261528"/>
                  </a:lnTo>
                  <a:cubicBezTo>
                    <a:pt x="155362" y="261543"/>
                    <a:pt x="155986" y="261751"/>
                    <a:pt x="156511" y="262125"/>
                  </a:cubicBezTo>
                  <a:lnTo>
                    <a:pt x="209557" y="304179"/>
                  </a:lnTo>
                  <a:lnTo>
                    <a:pt x="210393" y="305255"/>
                  </a:lnTo>
                  <a:lnTo>
                    <a:pt x="228195" y="343008"/>
                  </a:lnTo>
                  <a:lnTo>
                    <a:pt x="246354" y="336079"/>
                  </a:lnTo>
                  <a:cubicBezTo>
                    <a:pt x="246938" y="335903"/>
                    <a:pt x="247562" y="335903"/>
                    <a:pt x="248147" y="336079"/>
                  </a:cubicBezTo>
                  <a:lnTo>
                    <a:pt x="313618" y="352566"/>
                  </a:lnTo>
                  <a:lnTo>
                    <a:pt x="332495" y="341336"/>
                  </a:lnTo>
                  <a:cubicBezTo>
                    <a:pt x="333005" y="341214"/>
                    <a:pt x="333538" y="341214"/>
                    <a:pt x="334048" y="341336"/>
                  </a:cubicBezTo>
                  <a:lnTo>
                    <a:pt x="334765" y="341336"/>
                  </a:lnTo>
                  <a:lnTo>
                    <a:pt x="406449" y="359257"/>
                  </a:lnTo>
                  <a:lnTo>
                    <a:pt x="449459" y="371921"/>
                  </a:lnTo>
                  <a:cubicBezTo>
                    <a:pt x="450145" y="372099"/>
                    <a:pt x="450741" y="372524"/>
                    <a:pt x="451132" y="373116"/>
                  </a:cubicBezTo>
                  <a:lnTo>
                    <a:pt x="460690" y="388050"/>
                  </a:lnTo>
                  <a:lnTo>
                    <a:pt x="530104" y="359018"/>
                  </a:lnTo>
                  <a:cubicBezTo>
                    <a:pt x="530494" y="358905"/>
                    <a:pt x="530908" y="358905"/>
                    <a:pt x="531298" y="359018"/>
                  </a:cubicBezTo>
                  <a:lnTo>
                    <a:pt x="587451" y="361646"/>
                  </a:lnTo>
                  <a:lnTo>
                    <a:pt x="619828" y="328074"/>
                  </a:lnTo>
                  <a:cubicBezTo>
                    <a:pt x="620312" y="327578"/>
                    <a:pt x="620938" y="327244"/>
                    <a:pt x="621621" y="327118"/>
                  </a:cubicBezTo>
                  <a:lnTo>
                    <a:pt x="644799" y="324371"/>
                  </a:lnTo>
                  <a:lnTo>
                    <a:pt x="656746" y="307166"/>
                  </a:lnTo>
                  <a:lnTo>
                    <a:pt x="636077" y="289962"/>
                  </a:lnTo>
                  <a:cubicBezTo>
                    <a:pt x="634945" y="289081"/>
                    <a:pt x="634639" y="287498"/>
                    <a:pt x="635360" y="286258"/>
                  </a:cubicBezTo>
                  <a:lnTo>
                    <a:pt x="650533" y="258780"/>
                  </a:lnTo>
                  <a:cubicBezTo>
                    <a:pt x="650981" y="258040"/>
                    <a:pt x="651717" y="257520"/>
                    <a:pt x="652564" y="257346"/>
                  </a:cubicBezTo>
                  <a:cubicBezTo>
                    <a:pt x="653448" y="257116"/>
                    <a:pt x="654388" y="257340"/>
                    <a:pt x="655073" y="257943"/>
                  </a:cubicBezTo>
                  <a:lnTo>
                    <a:pt x="672397" y="272399"/>
                  </a:lnTo>
                  <a:lnTo>
                    <a:pt x="707283" y="270368"/>
                  </a:lnTo>
                  <a:lnTo>
                    <a:pt x="722695" y="245399"/>
                  </a:lnTo>
                  <a:cubicBezTo>
                    <a:pt x="723374" y="244173"/>
                    <a:pt x="724839" y="243617"/>
                    <a:pt x="726159" y="244084"/>
                  </a:cubicBezTo>
                  <a:lnTo>
                    <a:pt x="752683" y="252925"/>
                  </a:lnTo>
                  <a:lnTo>
                    <a:pt x="772157" y="237752"/>
                  </a:lnTo>
                  <a:lnTo>
                    <a:pt x="778967" y="213260"/>
                  </a:lnTo>
                  <a:cubicBezTo>
                    <a:pt x="779230" y="212309"/>
                    <a:pt x="779945" y="211549"/>
                    <a:pt x="780878" y="211229"/>
                  </a:cubicBezTo>
                  <a:lnTo>
                    <a:pt x="827593" y="195698"/>
                  </a:lnTo>
                  <a:cubicBezTo>
                    <a:pt x="828299" y="195521"/>
                    <a:pt x="829037" y="195521"/>
                    <a:pt x="829743" y="195698"/>
                  </a:cubicBezTo>
                  <a:lnTo>
                    <a:pt x="862718" y="210393"/>
                  </a:lnTo>
                  <a:lnTo>
                    <a:pt x="869648" y="199879"/>
                  </a:lnTo>
                  <a:lnTo>
                    <a:pt x="837987" y="156630"/>
                  </a:lnTo>
                  <a:lnTo>
                    <a:pt x="814092" y="156630"/>
                  </a:lnTo>
                  <a:lnTo>
                    <a:pt x="803220" y="170489"/>
                  </a:lnTo>
                  <a:cubicBezTo>
                    <a:pt x="802701" y="171356"/>
                    <a:pt x="801712" y="171827"/>
                    <a:pt x="800711" y="171683"/>
                  </a:cubicBezTo>
                  <a:lnTo>
                    <a:pt x="773949" y="170011"/>
                  </a:lnTo>
                  <a:lnTo>
                    <a:pt x="762838" y="177896"/>
                  </a:lnTo>
                  <a:cubicBezTo>
                    <a:pt x="762109" y="178183"/>
                    <a:pt x="761298" y="178183"/>
                    <a:pt x="760568" y="177896"/>
                  </a:cubicBezTo>
                  <a:cubicBezTo>
                    <a:pt x="759755" y="177797"/>
                    <a:pt x="759041" y="177306"/>
                    <a:pt x="758657" y="176582"/>
                  </a:cubicBezTo>
                  <a:lnTo>
                    <a:pt x="745036" y="155913"/>
                  </a:lnTo>
                  <a:cubicBezTo>
                    <a:pt x="744319" y="154913"/>
                    <a:pt x="744319" y="153567"/>
                    <a:pt x="745036" y="152568"/>
                  </a:cubicBezTo>
                  <a:lnTo>
                    <a:pt x="784104" y="94265"/>
                  </a:lnTo>
                  <a:lnTo>
                    <a:pt x="768692" y="82317"/>
                  </a:lnTo>
                  <a:lnTo>
                    <a:pt x="750293" y="90800"/>
                  </a:lnTo>
                  <a:cubicBezTo>
                    <a:pt x="749437" y="91267"/>
                    <a:pt x="748402" y="91267"/>
                    <a:pt x="747545" y="90800"/>
                  </a:cubicBezTo>
                  <a:lnTo>
                    <a:pt x="718513" y="72879"/>
                  </a:lnTo>
                  <a:lnTo>
                    <a:pt x="693424" y="93428"/>
                  </a:lnTo>
                  <a:lnTo>
                    <a:pt x="687570" y="110394"/>
                  </a:lnTo>
                  <a:cubicBezTo>
                    <a:pt x="687221" y="111722"/>
                    <a:pt x="685946" y="112589"/>
                    <a:pt x="684583" y="112425"/>
                  </a:cubicBezTo>
                  <a:lnTo>
                    <a:pt x="637988" y="109438"/>
                  </a:lnTo>
                  <a:lnTo>
                    <a:pt x="624966" y="124013"/>
                  </a:lnTo>
                  <a:cubicBezTo>
                    <a:pt x="624253" y="124828"/>
                    <a:pt x="623156" y="125194"/>
                    <a:pt x="622098" y="124969"/>
                  </a:cubicBezTo>
                  <a:lnTo>
                    <a:pt x="583509" y="116606"/>
                  </a:lnTo>
                  <a:lnTo>
                    <a:pt x="549697" y="102389"/>
                  </a:lnTo>
                  <a:cubicBezTo>
                    <a:pt x="548558" y="101949"/>
                    <a:pt x="547802" y="100862"/>
                    <a:pt x="547786" y="99641"/>
                  </a:cubicBezTo>
                  <a:lnTo>
                    <a:pt x="547786" y="85901"/>
                  </a:lnTo>
                  <a:lnTo>
                    <a:pt x="478253" y="64874"/>
                  </a:lnTo>
                  <a:lnTo>
                    <a:pt x="434167" y="86499"/>
                  </a:lnTo>
                  <a:cubicBezTo>
                    <a:pt x="433274" y="86988"/>
                    <a:pt x="432193" y="86988"/>
                    <a:pt x="431300" y="86499"/>
                  </a:cubicBezTo>
                  <a:lnTo>
                    <a:pt x="389484" y="61171"/>
                  </a:lnTo>
                  <a:cubicBezTo>
                    <a:pt x="388569" y="60615"/>
                    <a:pt x="388023" y="59612"/>
                    <a:pt x="388050" y="58542"/>
                  </a:cubicBezTo>
                  <a:lnTo>
                    <a:pt x="388050" y="27837"/>
                  </a:lnTo>
                  <a:lnTo>
                    <a:pt x="364156" y="26284"/>
                  </a:lnTo>
                  <a:lnTo>
                    <a:pt x="331419" y="17324"/>
                  </a:lnTo>
                  <a:lnTo>
                    <a:pt x="330464" y="17324"/>
                  </a:lnTo>
                  <a:lnTo>
                    <a:pt x="306569" y="0"/>
                  </a:lnTo>
                  <a:lnTo>
                    <a:pt x="282675" y="23895"/>
                  </a:lnTo>
                  <a:lnTo>
                    <a:pt x="274550" y="45758"/>
                  </a:lnTo>
                  <a:lnTo>
                    <a:pt x="286498" y="67025"/>
                  </a:lnTo>
                  <a:cubicBezTo>
                    <a:pt x="286857" y="67864"/>
                    <a:pt x="286857" y="68814"/>
                    <a:pt x="286498" y="69653"/>
                  </a:cubicBezTo>
                  <a:lnTo>
                    <a:pt x="279090" y="89486"/>
                  </a:lnTo>
                  <a:cubicBezTo>
                    <a:pt x="278747" y="90265"/>
                    <a:pt x="278099" y="90870"/>
                    <a:pt x="277297" y="91158"/>
                  </a:cubicBezTo>
                  <a:lnTo>
                    <a:pt x="252328" y="99999"/>
                  </a:lnTo>
                  <a:cubicBezTo>
                    <a:pt x="251573" y="100364"/>
                    <a:pt x="250693" y="100364"/>
                    <a:pt x="249938" y="99999"/>
                  </a:cubicBezTo>
                  <a:lnTo>
                    <a:pt x="222938" y="85185"/>
                  </a:lnTo>
                  <a:lnTo>
                    <a:pt x="207525" y="93787"/>
                  </a:lnTo>
                  <a:cubicBezTo>
                    <a:pt x="206869" y="94024"/>
                    <a:pt x="206151" y="94024"/>
                    <a:pt x="205494" y="93787"/>
                  </a:cubicBezTo>
                  <a:lnTo>
                    <a:pt x="177896" y="87932"/>
                  </a:lnTo>
                  <a:cubicBezTo>
                    <a:pt x="176730" y="87742"/>
                    <a:pt x="175816" y="86828"/>
                    <a:pt x="175626" y="85662"/>
                  </a:cubicBezTo>
                  <a:lnTo>
                    <a:pt x="171445" y="64755"/>
                  </a:lnTo>
                  <a:lnTo>
                    <a:pt x="143846" y="62604"/>
                  </a:lnTo>
                  <a:lnTo>
                    <a:pt x="117203" y="56033"/>
                  </a:lnTo>
                  <a:lnTo>
                    <a:pt x="105256" y="70370"/>
                  </a:lnTo>
                  <a:cubicBezTo>
                    <a:pt x="104627" y="71232"/>
                    <a:pt x="103556" y="71651"/>
                    <a:pt x="102508" y="71445"/>
                  </a:cubicBezTo>
                  <a:lnTo>
                    <a:pt x="83990" y="68697"/>
                  </a:lnTo>
                  <a:lnTo>
                    <a:pt x="49820" y="89964"/>
                  </a:lnTo>
                  <a:lnTo>
                    <a:pt x="49820" y="103464"/>
                  </a:lnTo>
                  <a:cubicBezTo>
                    <a:pt x="49809" y="104281"/>
                    <a:pt x="49464" y="105059"/>
                    <a:pt x="48864" y="105614"/>
                  </a:cubicBezTo>
                  <a:cubicBezTo>
                    <a:pt x="48252" y="106189"/>
                    <a:pt x="47433" y="106490"/>
                    <a:pt x="46594" y="106451"/>
                  </a:cubicBezTo>
                  <a:lnTo>
                    <a:pt x="14815" y="103822"/>
                  </a:lnTo>
                  <a:lnTo>
                    <a:pt x="0" y="12258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49" name="Полилиния: фигура 2669">
              <a:extLst>
                <a:ext uri="{FF2B5EF4-FFF2-40B4-BE49-F238E27FC236}">
                  <a16:creationId xmlns:a16="http://schemas.microsoft.com/office/drawing/2014/main" id="{E679A277-11D9-429C-8047-65DADFFCA39E}"/>
                </a:ext>
              </a:extLst>
            </p:cNvPr>
            <p:cNvSpPr/>
            <p:nvPr/>
          </p:nvSpPr>
          <p:spPr>
            <a:xfrm>
              <a:off x="7795030" y="3136118"/>
              <a:ext cx="14814" cy="18757"/>
            </a:xfrm>
            <a:custGeom>
              <a:avLst/>
              <a:gdLst>
                <a:gd name="connsiteX0" fmla="*/ 14815 w 14814"/>
                <a:gd name="connsiteY0" fmla="*/ 0 h 18757"/>
                <a:gd name="connsiteX1" fmla="*/ 0 w 14814"/>
                <a:gd name="connsiteY1" fmla="*/ 18757 h 18757"/>
                <a:gd name="connsiteX2" fmla="*/ 0 w 14814"/>
                <a:gd name="connsiteY2" fmla="*/ 18757 h 18757"/>
                <a:gd name="connsiteX3" fmla="*/ 14815 w 14814"/>
                <a:gd name="connsiteY3" fmla="*/ 0 h 18757"/>
              </a:gdLst>
              <a:ahLst/>
              <a:cxnLst>
                <a:cxn ang="0">
                  <a:pos x="connsiteX0" y="connsiteY0"/>
                </a:cxn>
                <a:cxn ang="0">
                  <a:pos x="connsiteX1" y="connsiteY1"/>
                </a:cxn>
                <a:cxn ang="0">
                  <a:pos x="connsiteX2" y="connsiteY2"/>
                </a:cxn>
                <a:cxn ang="0">
                  <a:pos x="connsiteX3" y="connsiteY3"/>
                </a:cxn>
              </a:cxnLst>
              <a:rect l="l" t="t" r="r" b="b"/>
              <a:pathLst>
                <a:path w="14814" h="18757">
                  <a:moveTo>
                    <a:pt x="14815" y="0"/>
                  </a:moveTo>
                  <a:lnTo>
                    <a:pt x="0" y="18757"/>
                  </a:lnTo>
                  <a:lnTo>
                    <a:pt x="0" y="18757"/>
                  </a:lnTo>
                  <a:lnTo>
                    <a:pt x="1481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50" name="Полилиния: фигура 2670">
              <a:extLst>
                <a:ext uri="{FF2B5EF4-FFF2-40B4-BE49-F238E27FC236}">
                  <a16:creationId xmlns:a16="http://schemas.microsoft.com/office/drawing/2014/main" id="{B7C383EE-EBDB-4391-A806-768AFC859795}"/>
                </a:ext>
              </a:extLst>
            </p:cNvPr>
            <p:cNvSpPr/>
            <p:nvPr/>
          </p:nvSpPr>
          <p:spPr>
            <a:xfrm>
              <a:off x="8132662" y="4525833"/>
              <a:ext cx="105614" cy="139186"/>
            </a:xfrm>
            <a:custGeom>
              <a:avLst/>
              <a:gdLst>
                <a:gd name="connsiteX0" fmla="*/ 13739 w 105614"/>
                <a:gd name="connsiteY0" fmla="*/ 41338 h 139186"/>
                <a:gd name="connsiteX1" fmla="*/ 13739 w 105614"/>
                <a:gd name="connsiteY1" fmla="*/ 43847 h 139186"/>
                <a:gd name="connsiteX2" fmla="*/ 11469 w 105614"/>
                <a:gd name="connsiteY2" fmla="*/ 52449 h 139186"/>
                <a:gd name="connsiteX3" fmla="*/ 36439 w 105614"/>
                <a:gd name="connsiteY3" fmla="*/ 81720 h 139186"/>
                <a:gd name="connsiteX4" fmla="*/ 36439 w 105614"/>
                <a:gd name="connsiteY4" fmla="*/ 85304 h 139186"/>
                <a:gd name="connsiteX5" fmla="*/ 32019 w 105614"/>
                <a:gd name="connsiteY5" fmla="*/ 91994 h 139186"/>
                <a:gd name="connsiteX6" fmla="*/ 89007 w 105614"/>
                <a:gd name="connsiteY6" fmla="*/ 139186 h 139186"/>
                <a:gd name="connsiteX7" fmla="*/ 105614 w 105614"/>
                <a:gd name="connsiteY7" fmla="*/ 135005 h 139186"/>
                <a:gd name="connsiteX8" fmla="*/ 93667 w 105614"/>
                <a:gd name="connsiteY8" fmla="*/ 105614 h 139186"/>
                <a:gd name="connsiteX9" fmla="*/ 83631 w 105614"/>
                <a:gd name="connsiteY9" fmla="*/ 95937 h 139186"/>
                <a:gd name="connsiteX10" fmla="*/ 82795 w 105614"/>
                <a:gd name="connsiteY10" fmla="*/ 93667 h 139186"/>
                <a:gd name="connsiteX11" fmla="*/ 82795 w 105614"/>
                <a:gd name="connsiteY11" fmla="*/ 40143 h 139186"/>
                <a:gd name="connsiteX12" fmla="*/ 54002 w 105614"/>
                <a:gd name="connsiteY12" fmla="*/ 1792 h 139186"/>
                <a:gd name="connsiteX13" fmla="*/ 45638 w 105614"/>
                <a:gd name="connsiteY13" fmla="*/ 21625 h 139186"/>
                <a:gd name="connsiteX14" fmla="*/ 43368 w 105614"/>
                <a:gd name="connsiteY14" fmla="*/ 23417 h 139186"/>
                <a:gd name="connsiteX15" fmla="*/ 20429 w 105614"/>
                <a:gd name="connsiteY15" fmla="*/ 26882 h 139186"/>
                <a:gd name="connsiteX16" fmla="*/ 20429 w 105614"/>
                <a:gd name="connsiteY16" fmla="*/ 26882 h 139186"/>
                <a:gd name="connsiteX17" fmla="*/ 17443 w 105614"/>
                <a:gd name="connsiteY17" fmla="*/ 23895 h 139186"/>
                <a:gd name="connsiteX18" fmla="*/ 17443 w 105614"/>
                <a:gd name="connsiteY18" fmla="*/ 8602 h 139186"/>
                <a:gd name="connsiteX19" fmla="*/ 0 w 105614"/>
                <a:gd name="connsiteY19" fmla="*/ 0 h 139186"/>
                <a:gd name="connsiteX20" fmla="*/ 5137 w 105614"/>
                <a:gd name="connsiteY20" fmla="*/ 29630 h 1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614" h="139186">
                  <a:moveTo>
                    <a:pt x="13739" y="41338"/>
                  </a:moveTo>
                  <a:cubicBezTo>
                    <a:pt x="14092" y="42137"/>
                    <a:pt x="14092" y="43048"/>
                    <a:pt x="13739" y="43847"/>
                  </a:cubicBezTo>
                  <a:lnTo>
                    <a:pt x="11469" y="52449"/>
                  </a:lnTo>
                  <a:lnTo>
                    <a:pt x="36439" y="81720"/>
                  </a:lnTo>
                  <a:cubicBezTo>
                    <a:pt x="37236" y="82782"/>
                    <a:pt x="37236" y="84242"/>
                    <a:pt x="36439" y="85304"/>
                  </a:cubicBezTo>
                  <a:lnTo>
                    <a:pt x="32019" y="91994"/>
                  </a:lnTo>
                  <a:lnTo>
                    <a:pt x="89007" y="139186"/>
                  </a:lnTo>
                  <a:lnTo>
                    <a:pt x="105614" y="135005"/>
                  </a:lnTo>
                  <a:lnTo>
                    <a:pt x="93667" y="105614"/>
                  </a:lnTo>
                  <a:lnTo>
                    <a:pt x="83631" y="95937"/>
                  </a:lnTo>
                  <a:cubicBezTo>
                    <a:pt x="83058" y="95325"/>
                    <a:pt x="82756" y="94506"/>
                    <a:pt x="82795" y="93667"/>
                  </a:cubicBezTo>
                  <a:lnTo>
                    <a:pt x="82795" y="40143"/>
                  </a:lnTo>
                  <a:lnTo>
                    <a:pt x="54002" y="1792"/>
                  </a:lnTo>
                  <a:lnTo>
                    <a:pt x="45638" y="21625"/>
                  </a:lnTo>
                  <a:cubicBezTo>
                    <a:pt x="45260" y="22588"/>
                    <a:pt x="44393" y="23273"/>
                    <a:pt x="43368" y="23417"/>
                  </a:cubicBezTo>
                  <a:lnTo>
                    <a:pt x="20429" y="26882"/>
                  </a:lnTo>
                  <a:lnTo>
                    <a:pt x="20429" y="26882"/>
                  </a:lnTo>
                  <a:cubicBezTo>
                    <a:pt x="18780" y="26882"/>
                    <a:pt x="17443" y="25544"/>
                    <a:pt x="17443" y="23895"/>
                  </a:cubicBezTo>
                  <a:lnTo>
                    <a:pt x="17443" y="8602"/>
                  </a:lnTo>
                  <a:lnTo>
                    <a:pt x="0" y="0"/>
                  </a:lnTo>
                  <a:lnTo>
                    <a:pt x="5137" y="2963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51" name="Полилиния: фигура 2671">
              <a:extLst>
                <a:ext uri="{FF2B5EF4-FFF2-40B4-BE49-F238E27FC236}">
                  <a16:creationId xmlns:a16="http://schemas.microsoft.com/office/drawing/2014/main" id="{CD6F5879-78AE-44BE-8B9E-50BCA4B48C03}"/>
                </a:ext>
              </a:extLst>
            </p:cNvPr>
            <p:cNvSpPr/>
            <p:nvPr/>
          </p:nvSpPr>
          <p:spPr>
            <a:xfrm>
              <a:off x="8061097" y="4107317"/>
              <a:ext cx="208600" cy="437870"/>
            </a:xfrm>
            <a:custGeom>
              <a:avLst/>
              <a:gdLst>
                <a:gd name="connsiteX0" fmla="*/ 208601 w 208600"/>
                <a:gd name="connsiteY0" fmla="*/ 144921 h 437870"/>
                <a:gd name="connsiteX1" fmla="*/ 187334 w 208600"/>
                <a:gd name="connsiteY1" fmla="*/ 121026 h 437870"/>
                <a:gd name="connsiteX2" fmla="*/ 186617 w 208600"/>
                <a:gd name="connsiteY2" fmla="*/ 118876 h 437870"/>
                <a:gd name="connsiteX3" fmla="*/ 188529 w 208600"/>
                <a:gd name="connsiteY3" fmla="*/ 96773 h 437870"/>
                <a:gd name="connsiteX4" fmla="*/ 172759 w 208600"/>
                <a:gd name="connsiteY4" fmla="*/ 71326 h 437870"/>
                <a:gd name="connsiteX5" fmla="*/ 157944 w 208600"/>
                <a:gd name="connsiteY5" fmla="*/ 68219 h 437870"/>
                <a:gd name="connsiteX6" fmla="*/ 141696 w 208600"/>
                <a:gd name="connsiteY6" fmla="*/ 84109 h 437870"/>
                <a:gd name="connsiteX7" fmla="*/ 137515 w 208600"/>
                <a:gd name="connsiteY7" fmla="*/ 84109 h 437870"/>
                <a:gd name="connsiteX8" fmla="*/ 125567 w 208600"/>
                <a:gd name="connsiteY8" fmla="*/ 72162 h 437870"/>
                <a:gd name="connsiteX9" fmla="*/ 101075 w 208600"/>
                <a:gd name="connsiteY9" fmla="*/ 94503 h 437870"/>
                <a:gd name="connsiteX10" fmla="*/ 97491 w 208600"/>
                <a:gd name="connsiteY10" fmla="*/ 94503 h 437870"/>
                <a:gd name="connsiteX11" fmla="*/ 82795 w 208600"/>
                <a:gd name="connsiteY11" fmla="*/ 85662 h 437870"/>
                <a:gd name="connsiteX12" fmla="*/ 81601 w 208600"/>
                <a:gd name="connsiteY12" fmla="*/ 81839 h 437870"/>
                <a:gd name="connsiteX13" fmla="*/ 99522 w 208600"/>
                <a:gd name="connsiteY13" fmla="*/ 44922 h 437870"/>
                <a:gd name="connsiteX14" fmla="*/ 99522 w 208600"/>
                <a:gd name="connsiteY14" fmla="*/ 28435 h 437870"/>
                <a:gd name="connsiteX15" fmla="*/ 71087 w 208600"/>
                <a:gd name="connsiteY15" fmla="*/ 27718 h 437870"/>
                <a:gd name="connsiteX16" fmla="*/ 68697 w 208600"/>
                <a:gd name="connsiteY16" fmla="*/ 26284 h 437870"/>
                <a:gd name="connsiteX17" fmla="*/ 68697 w 208600"/>
                <a:gd name="connsiteY17" fmla="*/ 23417 h 437870"/>
                <a:gd name="connsiteX18" fmla="*/ 77419 w 208600"/>
                <a:gd name="connsiteY18" fmla="*/ 4540 h 437870"/>
                <a:gd name="connsiteX19" fmla="*/ 65472 w 208600"/>
                <a:gd name="connsiteY19" fmla="*/ 1911 h 437870"/>
                <a:gd name="connsiteX20" fmla="*/ 65472 w 208600"/>
                <a:gd name="connsiteY20" fmla="*/ 1911 h 437870"/>
                <a:gd name="connsiteX21" fmla="*/ 56033 w 208600"/>
                <a:gd name="connsiteY21" fmla="*/ 0 h 437870"/>
                <a:gd name="connsiteX22" fmla="*/ 44086 w 208600"/>
                <a:gd name="connsiteY22" fmla="*/ 25209 h 437870"/>
                <a:gd name="connsiteX23" fmla="*/ 41338 w 208600"/>
                <a:gd name="connsiteY23" fmla="*/ 26882 h 437870"/>
                <a:gd name="connsiteX24" fmla="*/ 20789 w 208600"/>
                <a:gd name="connsiteY24" fmla="*/ 26882 h 437870"/>
                <a:gd name="connsiteX25" fmla="*/ 18878 w 208600"/>
                <a:gd name="connsiteY25" fmla="*/ 26165 h 437870"/>
                <a:gd name="connsiteX26" fmla="*/ 11947 w 208600"/>
                <a:gd name="connsiteY26" fmla="*/ 20430 h 437870"/>
                <a:gd name="connsiteX27" fmla="*/ 11947 w 208600"/>
                <a:gd name="connsiteY27" fmla="*/ 57586 h 437870"/>
                <a:gd name="connsiteX28" fmla="*/ 8961 w 208600"/>
                <a:gd name="connsiteY28" fmla="*/ 60573 h 437870"/>
                <a:gd name="connsiteX29" fmla="*/ 0 w 208600"/>
                <a:gd name="connsiteY29" fmla="*/ 60573 h 437870"/>
                <a:gd name="connsiteX30" fmla="*/ 38829 w 208600"/>
                <a:gd name="connsiteY30" fmla="*/ 117920 h 437870"/>
                <a:gd name="connsiteX31" fmla="*/ 38829 w 208600"/>
                <a:gd name="connsiteY31" fmla="*/ 120190 h 437870"/>
                <a:gd name="connsiteX32" fmla="*/ 28196 w 208600"/>
                <a:gd name="connsiteY32" fmla="*/ 173953 h 437870"/>
                <a:gd name="connsiteX33" fmla="*/ 40144 w 208600"/>
                <a:gd name="connsiteY33" fmla="*/ 194861 h 437870"/>
                <a:gd name="connsiteX34" fmla="*/ 40144 w 208600"/>
                <a:gd name="connsiteY34" fmla="*/ 195817 h 437870"/>
                <a:gd name="connsiteX35" fmla="*/ 49582 w 208600"/>
                <a:gd name="connsiteY35" fmla="*/ 249102 h 437870"/>
                <a:gd name="connsiteX36" fmla="*/ 49582 w 208600"/>
                <a:gd name="connsiteY36" fmla="*/ 251491 h 437870"/>
                <a:gd name="connsiteX37" fmla="*/ 28435 w 208600"/>
                <a:gd name="connsiteY37" fmla="*/ 278015 h 437870"/>
                <a:gd name="connsiteX38" fmla="*/ 24493 w 208600"/>
                <a:gd name="connsiteY38" fmla="*/ 297250 h 437870"/>
                <a:gd name="connsiteX39" fmla="*/ 14457 w 208600"/>
                <a:gd name="connsiteY39" fmla="*/ 322339 h 437870"/>
                <a:gd name="connsiteX40" fmla="*/ 19355 w 208600"/>
                <a:gd name="connsiteY40" fmla="*/ 359496 h 437870"/>
                <a:gd name="connsiteX41" fmla="*/ 28077 w 208600"/>
                <a:gd name="connsiteY41" fmla="*/ 355434 h 437870"/>
                <a:gd name="connsiteX42" fmla="*/ 31422 w 208600"/>
                <a:gd name="connsiteY42" fmla="*/ 355434 h 437870"/>
                <a:gd name="connsiteX43" fmla="*/ 56631 w 208600"/>
                <a:gd name="connsiteY43" fmla="*/ 379328 h 437870"/>
                <a:gd name="connsiteX44" fmla="*/ 56631 w 208600"/>
                <a:gd name="connsiteY44" fmla="*/ 380165 h 437870"/>
                <a:gd name="connsiteX45" fmla="*/ 70609 w 208600"/>
                <a:gd name="connsiteY45" fmla="*/ 407524 h 437870"/>
                <a:gd name="connsiteX46" fmla="*/ 70609 w 208600"/>
                <a:gd name="connsiteY46" fmla="*/ 408719 h 437870"/>
                <a:gd name="connsiteX47" fmla="*/ 70609 w 208600"/>
                <a:gd name="connsiteY47" fmla="*/ 410152 h 437870"/>
                <a:gd name="connsiteX48" fmla="*/ 93668 w 208600"/>
                <a:gd name="connsiteY48" fmla="*/ 421502 h 437870"/>
                <a:gd name="connsiteX49" fmla="*/ 95340 w 208600"/>
                <a:gd name="connsiteY49" fmla="*/ 424131 h 437870"/>
                <a:gd name="connsiteX50" fmla="*/ 95340 w 208600"/>
                <a:gd name="connsiteY50" fmla="*/ 437870 h 437870"/>
                <a:gd name="connsiteX51" fmla="*/ 113142 w 208600"/>
                <a:gd name="connsiteY51" fmla="*/ 435242 h 437870"/>
                <a:gd name="connsiteX52" fmla="*/ 121743 w 208600"/>
                <a:gd name="connsiteY52" fmla="*/ 415051 h 437870"/>
                <a:gd name="connsiteX53" fmla="*/ 104062 w 208600"/>
                <a:gd name="connsiteY53" fmla="*/ 401670 h 437870"/>
                <a:gd name="connsiteX54" fmla="*/ 97371 w 208600"/>
                <a:gd name="connsiteY54" fmla="*/ 407046 h 437870"/>
                <a:gd name="connsiteX55" fmla="*/ 93548 w 208600"/>
                <a:gd name="connsiteY55" fmla="*/ 407046 h 437870"/>
                <a:gd name="connsiteX56" fmla="*/ 74074 w 208600"/>
                <a:gd name="connsiteY56" fmla="*/ 390798 h 437870"/>
                <a:gd name="connsiteX57" fmla="*/ 72998 w 208600"/>
                <a:gd name="connsiteY57" fmla="*/ 389006 h 437870"/>
                <a:gd name="connsiteX58" fmla="*/ 67622 w 208600"/>
                <a:gd name="connsiteY58" fmla="*/ 351849 h 437870"/>
                <a:gd name="connsiteX59" fmla="*/ 58662 w 208600"/>
                <a:gd name="connsiteY59" fmla="*/ 329269 h 437870"/>
                <a:gd name="connsiteX60" fmla="*/ 44086 w 208600"/>
                <a:gd name="connsiteY60" fmla="*/ 330583 h 437870"/>
                <a:gd name="connsiteX61" fmla="*/ 40833 w 208600"/>
                <a:gd name="connsiteY61" fmla="*/ 327889 h 437870"/>
                <a:gd name="connsiteX62" fmla="*/ 40860 w 208600"/>
                <a:gd name="connsiteY62" fmla="*/ 327118 h 437870"/>
                <a:gd name="connsiteX63" fmla="*/ 49940 w 208600"/>
                <a:gd name="connsiteY63" fmla="*/ 265828 h 437870"/>
                <a:gd name="connsiteX64" fmla="*/ 49940 w 208600"/>
                <a:gd name="connsiteY64" fmla="*/ 264992 h 437870"/>
                <a:gd name="connsiteX65" fmla="*/ 61887 w 208600"/>
                <a:gd name="connsiteY65" fmla="*/ 239783 h 437870"/>
                <a:gd name="connsiteX66" fmla="*/ 60095 w 208600"/>
                <a:gd name="connsiteY66" fmla="*/ 207167 h 437870"/>
                <a:gd name="connsiteX67" fmla="*/ 61290 w 208600"/>
                <a:gd name="connsiteY67" fmla="*/ 204538 h 437870"/>
                <a:gd name="connsiteX68" fmla="*/ 69892 w 208600"/>
                <a:gd name="connsiteY68" fmla="*/ 198087 h 437870"/>
                <a:gd name="connsiteX69" fmla="*/ 72162 w 208600"/>
                <a:gd name="connsiteY69" fmla="*/ 198087 h 437870"/>
                <a:gd name="connsiteX70" fmla="*/ 74193 w 208600"/>
                <a:gd name="connsiteY70" fmla="*/ 199521 h 437870"/>
                <a:gd name="connsiteX71" fmla="*/ 89725 w 208600"/>
                <a:gd name="connsiteY71" fmla="*/ 224132 h 437870"/>
                <a:gd name="connsiteX72" fmla="*/ 120907 w 208600"/>
                <a:gd name="connsiteY72" fmla="*/ 226522 h 437870"/>
                <a:gd name="connsiteX73" fmla="*/ 123297 w 208600"/>
                <a:gd name="connsiteY73" fmla="*/ 228075 h 437870"/>
                <a:gd name="connsiteX74" fmla="*/ 129510 w 208600"/>
                <a:gd name="connsiteY74" fmla="*/ 239186 h 437870"/>
                <a:gd name="connsiteX75" fmla="*/ 142054 w 208600"/>
                <a:gd name="connsiteY75" fmla="*/ 251969 h 437870"/>
                <a:gd name="connsiteX76" fmla="*/ 142054 w 208600"/>
                <a:gd name="connsiteY76" fmla="*/ 228075 h 437870"/>
                <a:gd name="connsiteX77" fmla="*/ 128434 w 208600"/>
                <a:gd name="connsiteY77" fmla="*/ 202746 h 437870"/>
                <a:gd name="connsiteX78" fmla="*/ 129031 w 208600"/>
                <a:gd name="connsiteY78" fmla="*/ 199282 h 437870"/>
                <a:gd name="connsiteX79" fmla="*/ 145877 w 208600"/>
                <a:gd name="connsiteY79" fmla="*/ 183033 h 437870"/>
                <a:gd name="connsiteX80" fmla="*/ 148028 w 208600"/>
                <a:gd name="connsiteY80" fmla="*/ 182197 h 437870"/>
                <a:gd name="connsiteX81" fmla="*/ 197251 w 208600"/>
                <a:gd name="connsiteY81" fmla="*/ 182197 h 437870"/>
                <a:gd name="connsiteX82" fmla="*/ 208242 w 208600"/>
                <a:gd name="connsiteY82" fmla="*/ 173117 h 4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08600" h="437870">
                  <a:moveTo>
                    <a:pt x="208601" y="144921"/>
                  </a:moveTo>
                  <a:lnTo>
                    <a:pt x="187334" y="121026"/>
                  </a:lnTo>
                  <a:cubicBezTo>
                    <a:pt x="186749" y="120476"/>
                    <a:pt x="186480" y="119668"/>
                    <a:pt x="186617" y="118876"/>
                  </a:cubicBezTo>
                  <a:lnTo>
                    <a:pt x="188529" y="96773"/>
                  </a:lnTo>
                  <a:lnTo>
                    <a:pt x="172759" y="71326"/>
                  </a:lnTo>
                  <a:lnTo>
                    <a:pt x="157944" y="68219"/>
                  </a:lnTo>
                  <a:lnTo>
                    <a:pt x="141696" y="84109"/>
                  </a:lnTo>
                  <a:cubicBezTo>
                    <a:pt x="140511" y="85188"/>
                    <a:pt x="138700" y="85188"/>
                    <a:pt x="137515" y="84109"/>
                  </a:cubicBezTo>
                  <a:lnTo>
                    <a:pt x="125567" y="72162"/>
                  </a:lnTo>
                  <a:lnTo>
                    <a:pt x="101075" y="94503"/>
                  </a:lnTo>
                  <a:cubicBezTo>
                    <a:pt x="100027" y="95342"/>
                    <a:pt x="98538" y="95342"/>
                    <a:pt x="97491" y="94503"/>
                  </a:cubicBezTo>
                  <a:lnTo>
                    <a:pt x="82795" y="85662"/>
                  </a:lnTo>
                  <a:cubicBezTo>
                    <a:pt x="81474" y="84883"/>
                    <a:pt x="80958" y="83231"/>
                    <a:pt x="81601" y="81839"/>
                  </a:cubicBezTo>
                  <a:lnTo>
                    <a:pt x="99522" y="44922"/>
                  </a:lnTo>
                  <a:lnTo>
                    <a:pt x="99522" y="28435"/>
                  </a:lnTo>
                  <a:lnTo>
                    <a:pt x="71087" y="27718"/>
                  </a:lnTo>
                  <a:cubicBezTo>
                    <a:pt x="70096" y="27685"/>
                    <a:pt x="69192" y="27143"/>
                    <a:pt x="68697" y="26284"/>
                  </a:cubicBezTo>
                  <a:cubicBezTo>
                    <a:pt x="68230" y="25386"/>
                    <a:pt x="68230" y="24315"/>
                    <a:pt x="68697" y="23417"/>
                  </a:cubicBezTo>
                  <a:lnTo>
                    <a:pt x="77419" y="4540"/>
                  </a:lnTo>
                  <a:lnTo>
                    <a:pt x="65472" y="1911"/>
                  </a:lnTo>
                  <a:lnTo>
                    <a:pt x="65472" y="1911"/>
                  </a:lnTo>
                  <a:lnTo>
                    <a:pt x="56033" y="0"/>
                  </a:lnTo>
                  <a:lnTo>
                    <a:pt x="44086" y="25209"/>
                  </a:lnTo>
                  <a:cubicBezTo>
                    <a:pt x="43552" y="26234"/>
                    <a:pt x="42494" y="26879"/>
                    <a:pt x="41338" y="26882"/>
                  </a:cubicBezTo>
                  <a:lnTo>
                    <a:pt x="20789" y="26882"/>
                  </a:lnTo>
                  <a:cubicBezTo>
                    <a:pt x="20083" y="26897"/>
                    <a:pt x="19399" y="26640"/>
                    <a:pt x="18878" y="26165"/>
                  </a:cubicBezTo>
                  <a:lnTo>
                    <a:pt x="11947" y="20430"/>
                  </a:lnTo>
                  <a:lnTo>
                    <a:pt x="11947" y="57586"/>
                  </a:lnTo>
                  <a:cubicBezTo>
                    <a:pt x="11947" y="59236"/>
                    <a:pt x="10610" y="60573"/>
                    <a:pt x="8961" y="60573"/>
                  </a:cubicBezTo>
                  <a:lnTo>
                    <a:pt x="0" y="60573"/>
                  </a:lnTo>
                  <a:lnTo>
                    <a:pt x="38829" y="117920"/>
                  </a:lnTo>
                  <a:cubicBezTo>
                    <a:pt x="39141" y="118645"/>
                    <a:pt x="39141" y="119466"/>
                    <a:pt x="38829" y="120190"/>
                  </a:cubicBezTo>
                  <a:lnTo>
                    <a:pt x="28196" y="173953"/>
                  </a:lnTo>
                  <a:lnTo>
                    <a:pt x="40144" y="194861"/>
                  </a:lnTo>
                  <a:cubicBezTo>
                    <a:pt x="40244" y="195172"/>
                    <a:pt x="40244" y="195506"/>
                    <a:pt x="40144" y="195817"/>
                  </a:cubicBezTo>
                  <a:lnTo>
                    <a:pt x="49582" y="249102"/>
                  </a:lnTo>
                  <a:cubicBezTo>
                    <a:pt x="49986" y="249847"/>
                    <a:pt x="49986" y="250746"/>
                    <a:pt x="49582" y="251491"/>
                  </a:cubicBezTo>
                  <a:lnTo>
                    <a:pt x="28435" y="278015"/>
                  </a:lnTo>
                  <a:lnTo>
                    <a:pt x="24493" y="297250"/>
                  </a:lnTo>
                  <a:lnTo>
                    <a:pt x="14457" y="322339"/>
                  </a:lnTo>
                  <a:lnTo>
                    <a:pt x="19355" y="359496"/>
                  </a:lnTo>
                  <a:lnTo>
                    <a:pt x="28077" y="355434"/>
                  </a:lnTo>
                  <a:cubicBezTo>
                    <a:pt x="29076" y="354716"/>
                    <a:pt x="30423" y="354716"/>
                    <a:pt x="31422" y="355434"/>
                  </a:cubicBezTo>
                  <a:lnTo>
                    <a:pt x="56631" y="379328"/>
                  </a:lnTo>
                  <a:cubicBezTo>
                    <a:pt x="56686" y="379604"/>
                    <a:pt x="56686" y="379889"/>
                    <a:pt x="56631" y="380165"/>
                  </a:cubicBezTo>
                  <a:lnTo>
                    <a:pt x="70609" y="407524"/>
                  </a:lnTo>
                  <a:cubicBezTo>
                    <a:pt x="70646" y="407921"/>
                    <a:pt x="70646" y="408321"/>
                    <a:pt x="70609" y="408719"/>
                  </a:cubicBezTo>
                  <a:lnTo>
                    <a:pt x="70609" y="410152"/>
                  </a:lnTo>
                  <a:lnTo>
                    <a:pt x="93668" y="421502"/>
                  </a:lnTo>
                  <a:cubicBezTo>
                    <a:pt x="94694" y="421973"/>
                    <a:pt x="95349" y="423002"/>
                    <a:pt x="95340" y="424131"/>
                  </a:cubicBezTo>
                  <a:lnTo>
                    <a:pt x="95340" y="437870"/>
                  </a:lnTo>
                  <a:lnTo>
                    <a:pt x="113142" y="435242"/>
                  </a:lnTo>
                  <a:lnTo>
                    <a:pt x="121743" y="415051"/>
                  </a:lnTo>
                  <a:lnTo>
                    <a:pt x="104062" y="401670"/>
                  </a:lnTo>
                  <a:lnTo>
                    <a:pt x="97371" y="407046"/>
                  </a:lnTo>
                  <a:cubicBezTo>
                    <a:pt x="96282" y="408020"/>
                    <a:pt x="94637" y="408020"/>
                    <a:pt x="93548" y="407046"/>
                  </a:cubicBezTo>
                  <a:lnTo>
                    <a:pt x="74074" y="390798"/>
                  </a:lnTo>
                  <a:cubicBezTo>
                    <a:pt x="73503" y="390357"/>
                    <a:pt x="73118" y="389717"/>
                    <a:pt x="72998" y="389006"/>
                  </a:cubicBezTo>
                  <a:lnTo>
                    <a:pt x="67622" y="351849"/>
                  </a:lnTo>
                  <a:lnTo>
                    <a:pt x="58662" y="329269"/>
                  </a:lnTo>
                  <a:lnTo>
                    <a:pt x="44086" y="330583"/>
                  </a:lnTo>
                  <a:cubicBezTo>
                    <a:pt x="42444" y="330737"/>
                    <a:pt x="40987" y="329531"/>
                    <a:pt x="40833" y="327889"/>
                  </a:cubicBezTo>
                  <a:cubicBezTo>
                    <a:pt x="40809" y="327632"/>
                    <a:pt x="40818" y="327373"/>
                    <a:pt x="40860" y="327118"/>
                  </a:cubicBezTo>
                  <a:lnTo>
                    <a:pt x="49940" y="265828"/>
                  </a:lnTo>
                  <a:cubicBezTo>
                    <a:pt x="49869" y="265554"/>
                    <a:pt x="49869" y="265266"/>
                    <a:pt x="49940" y="264992"/>
                  </a:cubicBezTo>
                  <a:lnTo>
                    <a:pt x="61887" y="239783"/>
                  </a:lnTo>
                  <a:lnTo>
                    <a:pt x="60095" y="207167"/>
                  </a:lnTo>
                  <a:cubicBezTo>
                    <a:pt x="59964" y="206135"/>
                    <a:pt x="60427" y="205118"/>
                    <a:pt x="61290" y="204538"/>
                  </a:cubicBezTo>
                  <a:lnTo>
                    <a:pt x="69892" y="198087"/>
                  </a:lnTo>
                  <a:cubicBezTo>
                    <a:pt x="70624" y="197812"/>
                    <a:pt x="71431" y="197812"/>
                    <a:pt x="72162" y="198087"/>
                  </a:cubicBezTo>
                  <a:cubicBezTo>
                    <a:pt x="72989" y="198307"/>
                    <a:pt x="73709" y="198816"/>
                    <a:pt x="74193" y="199521"/>
                  </a:cubicBezTo>
                  <a:lnTo>
                    <a:pt x="89725" y="224132"/>
                  </a:lnTo>
                  <a:lnTo>
                    <a:pt x="120907" y="226522"/>
                  </a:lnTo>
                  <a:cubicBezTo>
                    <a:pt x="121940" y="226525"/>
                    <a:pt x="122874" y="227133"/>
                    <a:pt x="123297" y="228075"/>
                  </a:cubicBezTo>
                  <a:lnTo>
                    <a:pt x="129510" y="239186"/>
                  </a:lnTo>
                  <a:lnTo>
                    <a:pt x="142054" y="251969"/>
                  </a:lnTo>
                  <a:lnTo>
                    <a:pt x="142054" y="228075"/>
                  </a:lnTo>
                  <a:lnTo>
                    <a:pt x="128434" y="202746"/>
                  </a:lnTo>
                  <a:cubicBezTo>
                    <a:pt x="127818" y="201591"/>
                    <a:pt x="128064" y="200165"/>
                    <a:pt x="129031" y="199282"/>
                  </a:cubicBezTo>
                  <a:lnTo>
                    <a:pt x="145877" y="183033"/>
                  </a:lnTo>
                  <a:cubicBezTo>
                    <a:pt x="146445" y="182466"/>
                    <a:pt x="147226" y="182162"/>
                    <a:pt x="148028" y="182197"/>
                  </a:cubicBezTo>
                  <a:lnTo>
                    <a:pt x="197251" y="182197"/>
                  </a:lnTo>
                  <a:lnTo>
                    <a:pt x="208242" y="1731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52" name="Полилиния: фигура 2672">
              <a:extLst>
                <a:ext uri="{FF2B5EF4-FFF2-40B4-BE49-F238E27FC236}">
                  <a16:creationId xmlns:a16="http://schemas.microsoft.com/office/drawing/2014/main" id="{BBE5575E-CD77-418C-B245-6E6C19382139}"/>
                </a:ext>
              </a:extLst>
            </p:cNvPr>
            <p:cNvSpPr/>
            <p:nvPr/>
          </p:nvSpPr>
          <p:spPr>
            <a:xfrm>
              <a:off x="8132184" y="4518545"/>
              <a:ext cx="22938" cy="11350"/>
            </a:xfrm>
            <a:custGeom>
              <a:avLst/>
              <a:gdLst>
                <a:gd name="connsiteX0" fmla="*/ 0 w 22938"/>
                <a:gd name="connsiteY0" fmla="*/ 0 h 11350"/>
                <a:gd name="connsiteX1" fmla="*/ 22939 w 22938"/>
                <a:gd name="connsiteY1" fmla="*/ 11350 h 11350"/>
                <a:gd name="connsiteX2" fmla="*/ 0 w 22938"/>
                <a:gd name="connsiteY2" fmla="*/ 0 h 11350"/>
                <a:gd name="connsiteX3" fmla="*/ 0 w 22938"/>
                <a:gd name="connsiteY3" fmla="*/ 0 h 11350"/>
              </a:gdLst>
              <a:ahLst/>
              <a:cxnLst>
                <a:cxn ang="0">
                  <a:pos x="connsiteX0" y="connsiteY0"/>
                </a:cxn>
                <a:cxn ang="0">
                  <a:pos x="connsiteX1" y="connsiteY1"/>
                </a:cxn>
                <a:cxn ang="0">
                  <a:pos x="connsiteX2" y="connsiteY2"/>
                </a:cxn>
                <a:cxn ang="0">
                  <a:pos x="connsiteX3" y="connsiteY3"/>
                </a:cxn>
              </a:cxnLst>
              <a:rect l="l" t="t" r="r" b="b"/>
              <a:pathLst>
                <a:path w="22938" h="11350">
                  <a:moveTo>
                    <a:pt x="0" y="0"/>
                  </a:moveTo>
                  <a:lnTo>
                    <a:pt x="22939" y="1135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53" name="Полилиния: фигура 2673">
              <a:extLst>
                <a:ext uri="{FF2B5EF4-FFF2-40B4-BE49-F238E27FC236}">
                  <a16:creationId xmlns:a16="http://schemas.microsoft.com/office/drawing/2014/main" id="{CE1044E1-2CA3-437C-A8F7-A21C1925EF55}"/>
                </a:ext>
              </a:extLst>
            </p:cNvPr>
            <p:cNvSpPr/>
            <p:nvPr/>
          </p:nvSpPr>
          <p:spPr>
            <a:xfrm>
              <a:off x="8174597" y="4523443"/>
              <a:ext cx="8602" cy="20191"/>
            </a:xfrm>
            <a:custGeom>
              <a:avLst/>
              <a:gdLst>
                <a:gd name="connsiteX0" fmla="*/ 8602 w 8602"/>
                <a:gd name="connsiteY0" fmla="*/ 0 h 20191"/>
                <a:gd name="connsiteX1" fmla="*/ 8602 w 8602"/>
                <a:gd name="connsiteY1" fmla="*/ 0 h 20191"/>
                <a:gd name="connsiteX2" fmla="*/ 0 w 8602"/>
                <a:gd name="connsiteY2" fmla="*/ 20191 h 20191"/>
                <a:gd name="connsiteX3" fmla="*/ 8602 w 8602"/>
                <a:gd name="connsiteY3" fmla="*/ 0 h 20191"/>
              </a:gdLst>
              <a:ahLst/>
              <a:cxnLst>
                <a:cxn ang="0">
                  <a:pos x="connsiteX0" y="connsiteY0"/>
                </a:cxn>
                <a:cxn ang="0">
                  <a:pos x="connsiteX1" y="connsiteY1"/>
                </a:cxn>
                <a:cxn ang="0">
                  <a:pos x="connsiteX2" y="connsiteY2"/>
                </a:cxn>
                <a:cxn ang="0">
                  <a:pos x="connsiteX3" y="connsiteY3"/>
                </a:cxn>
              </a:cxnLst>
              <a:rect l="l" t="t" r="r" b="b"/>
              <a:pathLst>
                <a:path w="8602" h="20191">
                  <a:moveTo>
                    <a:pt x="8602" y="0"/>
                  </a:moveTo>
                  <a:lnTo>
                    <a:pt x="8602" y="0"/>
                  </a:lnTo>
                  <a:lnTo>
                    <a:pt x="0" y="20191"/>
                  </a:lnTo>
                  <a:lnTo>
                    <a:pt x="8602"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54" name="Полилиния: фигура 2674">
              <a:extLst>
                <a:ext uri="{FF2B5EF4-FFF2-40B4-BE49-F238E27FC236}">
                  <a16:creationId xmlns:a16="http://schemas.microsoft.com/office/drawing/2014/main" id="{0B8AC528-AAB5-4B19-8965-082EFD8209D0}"/>
                </a:ext>
              </a:extLst>
            </p:cNvPr>
            <p:cNvSpPr/>
            <p:nvPr/>
          </p:nvSpPr>
          <p:spPr>
            <a:xfrm>
              <a:off x="8192399" y="4016995"/>
              <a:ext cx="189245" cy="428909"/>
            </a:xfrm>
            <a:custGeom>
              <a:avLst/>
              <a:gdLst>
                <a:gd name="connsiteX0" fmla="*/ 10035 w 189245"/>
                <a:gd name="connsiteY0" fmla="*/ 45161 h 428909"/>
                <a:gd name="connsiteX1" fmla="*/ 18996 w 189245"/>
                <a:gd name="connsiteY1" fmla="*/ 45161 h 428909"/>
                <a:gd name="connsiteX2" fmla="*/ 21505 w 189245"/>
                <a:gd name="connsiteY2" fmla="*/ 46475 h 428909"/>
                <a:gd name="connsiteX3" fmla="*/ 21505 w 189245"/>
                <a:gd name="connsiteY3" fmla="*/ 49343 h 428909"/>
                <a:gd name="connsiteX4" fmla="*/ 13142 w 189245"/>
                <a:gd name="connsiteY4" fmla="*/ 68339 h 428909"/>
                <a:gd name="connsiteX5" fmla="*/ 34527 w 189245"/>
                <a:gd name="connsiteY5" fmla="*/ 76582 h 428909"/>
                <a:gd name="connsiteX6" fmla="*/ 45638 w 189245"/>
                <a:gd name="connsiteY6" fmla="*/ 66786 h 428909"/>
                <a:gd name="connsiteX7" fmla="*/ 48028 w 189245"/>
                <a:gd name="connsiteY7" fmla="*/ 65949 h 428909"/>
                <a:gd name="connsiteX8" fmla="*/ 50178 w 189245"/>
                <a:gd name="connsiteY8" fmla="*/ 67383 h 428909"/>
                <a:gd name="connsiteX9" fmla="*/ 67144 w 189245"/>
                <a:gd name="connsiteY9" fmla="*/ 96415 h 428909"/>
                <a:gd name="connsiteX10" fmla="*/ 67144 w 189245"/>
                <a:gd name="connsiteY10" fmla="*/ 99641 h 428909"/>
                <a:gd name="connsiteX11" fmla="*/ 59378 w 189245"/>
                <a:gd name="connsiteY11" fmla="*/ 111588 h 428909"/>
                <a:gd name="connsiteX12" fmla="*/ 56750 w 189245"/>
                <a:gd name="connsiteY12" fmla="*/ 112902 h 428909"/>
                <a:gd name="connsiteX13" fmla="*/ 44803 w 189245"/>
                <a:gd name="connsiteY13" fmla="*/ 112305 h 428909"/>
                <a:gd name="connsiteX14" fmla="*/ 39546 w 189245"/>
                <a:gd name="connsiteY14" fmla="*/ 124252 h 428909"/>
                <a:gd name="connsiteX15" fmla="*/ 74671 w 189245"/>
                <a:gd name="connsiteY15" fmla="*/ 141218 h 428909"/>
                <a:gd name="connsiteX16" fmla="*/ 75985 w 189245"/>
                <a:gd name="connsiteY16" fmla="*/ 142412 h 428909"/>
                <a:gd name="connsiteX17" fmla="*/ 113141 w 189245"/>
                <a:gd name="connsiteY17" fmla="*/ 205255 h 428909"/>
                <a:gd name="connsiteX18" fmla="*/ 135722 w 189245"/>
                <a:gd name="connsiteY18" fmla="*/ 221145 h 428909"/>
                <a:gd name="connsiteX19" fmla="*/ 136797 w 189245"/>
                <a:gd name="connsiteY19" fmla="*/ 224849 h 428909"/>
                <a:gd name="connsiteX20" fmla="*/ 132496 w 189245"/>
                <a:gd name="connsiteY20" fmla="*/ 234168 h 428909"/>
                <a:gd name="connsiteX21" fmla="*/ 145279 w 189245"/>
                <a:gd name="connsiteY21" fmla="*/ 243845 h 428909"/>
                <a:gd name="connsiteX22" fmla="*/ 146474 w 189245"/>
                <a:gd name="connsiteY22" fmla="*/ 246354 h 428909"/>
                <a:gd name="connsiteX23" fmla="*/ 146474 w 189245"/>
                <a:gd name="connsiteY23" fmla="*/ 263917 h 428909"/>
                <a:gd name="connsiteX24" fmla="*/ 146474 w 189245"/>
                <a:gd name="connsiteY24" fmla="*/ 263917 h 428909"/>
                <a:gd name="connsiteX25" fmla="*/ 146474 w 189245"/>
                <a:gd name="connsiteY25" fmla="*/ 263917 h 428909"/>
                <a:gd name="connsiteX26" fmla="*/ 141456 w 189245"/>
                <a:gd name="connsiteY26" fmla="*/ 299759 h 428909"/>
                <a:gd name="connsiteX27" fmla="*/ 143965 w 189245"/>
                <a:gd name="connsiteY27" fmla="*/ 328552 h 428909"/>
                <a:gd name="connsiteX28" fmla="*/ 142293 w 189245"/>
                <a:gd name="connsiteY28" fmla="*/ 331419 h 428909"/>
                <a:gd name="connsiteX29" fmla="*/ 102986 w 189245"/>
                <a:gd name="connsiteY29" fmla="*/ 350774 h 428909"/>
                <a:gd name="connsiteX30" fmla="*/ 102986 w 189245"/>
                <a:gd name="connsiteY30" fmla="*/ 368098 h 428909"/>
                <a:gd name="connsiteX31" fmla="*/ 99999 w 189245"/>
                <a:gd name="connsiteY31" fmla="*/ 371084 h 428909"/>
                <a:gd name="connsiteX32" fmla="*/ 86259 w 189245"/>
                <a:gd name="connsiteY32" fmla="*/ 371084 h 428909"/>
                <a:gd name="connsiteX33" fmla="*/ 63321 w 189245"/>
                <a:gd name="connsiteY33" fmla="*/ 389006 h 428909"/>
                <a:gd name="connsiteX34" fmla="*/ 69652 w 189245"/>
                <a:gd name="connsiteY34" fmla="*/ 393665 h 428909"/>
                <a:gd name="connsiteX35" fmla="*/ 70847 w 189245"/>
                <a:gd name="connsiteY35" fmla="*/ 395935 h 428909"/>
                <a:gd name="connsiteX36" fmla="*/ 72401 w 189245"/>
                <a:gd name="connsiteY36" fmla="*/ 428910 h 428909"/>
                <a:gd name="connsiteX37" fmla="*/ 113858 w 189245"/>
                <a:gd name="connsiteY37" fmla="*/ 409316 h 428909"/>
                <a:gd name="connsiteX38" fmla="*/ 121982 w 189245"/>
                <a:gd name="connsiteY38" fmla="*/ 381240 h 428909"/>
                <a:gd name="connsiteX39" fmla="*/ 124013 w 189245"/>
                <a:gd name="connsiteY39" fmla="*/ 379089 h 428909"/>
                <a:gd name="connsiteX40" fmla="*/ 150775 w 189245"/>
                <a:gd name="connsiteY40" fmla="*/ 372279 h 428909"/>
                <a:gd name="connsiteX41" fmla="*/ 177895 w 189245"/>
                <a:gd name="connsiteY41" fmla="*/ 345039 h 428909"/>
                <a:gd name="connsiteX42" fmla="*/ 178851 w 189245"/>
                <a:gd name="connsiteY42" fmla="*/ 344322 h 428909"/>
                <a:gd name="connsiteX43" fmla="*/ 183631 w 189245"/>
                <a:gd name="connsiteY43" fmla="*/ 342411 h 428909"/>
                <a:gd name="connsiteX44" fmla="*/ 189246 w 189245"/>
                <a:gd name="connsiteY44" fmla="*/ 309197 h 428909"/>
                <a:gd name="connsiteX45" fmla="*/ 185184 w 189245"/>
                <a:gd name="connsiteY45" fmla="*/ 280524 h 428909"/>
                <a:gd name="connsiteX46" fmla="*/ 173236 w 189245"/>
                <a:gd name="connsiteY46" fmla="*/ 249460 h 428909"/>
                <a:gd name="connsiteX47" fmla="*/ 173236 w 189245"/>
                <a:gd name="connsiteY47" fmla="*/ 248027 h 428909"/>
                <a:gd name="connsiteX48" fmla="*/ 174670 w 189245"/>
                <a:gd name="connsiteY48" fmla="*/ 239544 h 428909"/>
                <a:gd name="connsiteX49" fmla="*/ 159019 w 189245"/>
                <a:gd name="connsiteY49" fmla="*/ 214574 h 428909"/>
                <a:gd name="connsiteX50" fmla="*/ 145996 w 189245"/>
                <a:gd name="connsiteY50" fmla="*/ 210393 h 428909"/>
                <a:gd name="connsiteX51" fmla="*/ 144682 w 189245"/>
                <a:gd name="connsiteY51" fmla="*/ 209556 h 428909"/>
                <a:gd name="connsiteX52" fmla="*/ 111110 w 189245"/>
                <a:gd name="connsiteY52" fmla="*/ 171683 h 428909"/>
                <a:gd name="connsiteX53" fmla="*/ 111110 w 189245"/>
                <a:gd name="connsiteY53" fmla="*/ 170488 h 428909"/>
                <a:gd name="connsiteX54" fmla="*/ 107167 w 189245"/>
                <a:gd name="connsiteY54" fmla="*/ 154718 h 428909"/>
                <a:gd name="connsiteX55" fmla="*/ 85901 w 189245"/>
                <a:gd name="connsiteY55" fmla="*/ 131899 h 428909"/>
                <a:gd name="connsiteX56" fmla="*/ 85184 w 189245"/>
                <a:gd name="connsiteY56" fmla="*/ 129270 h 428909"/>
                <a:gd name="connsiteX57" fmla="*/ 89246 w 189245"/>
                <a:gd name="connsiteY57" fmla="*/ 108362 h 428909"/>
                <a:gd name="connsiteX58" fmla="*/ 89844 w 189245"/>
                <a:gd name="connsiteY58" fmla="*/ 107048 h 428909"/>
                <a:gd name="connsiteX59" fmla="*/ 116367 w 189245"/>
                <a:gd name="connsiteY59" fmla="*/ 75268 h 428909"/>
                <a:gd name="connsiteX60" fmla="*/ 113021 w 189245"/>
                <a:gd name="connsiteY60" fmla="*/ 66547 h 428909"/>
                <a:gd name="connsiteX61" fmla="*/ 114428 w 189245"/>
                <a:gd name="connsiteY61" fmla="*/ 62743 h 428909"/>
                <a:gd name="connsiteX62" fmla="*/ 115769 w 189245"/>
                <a:gd name="connsiteY62" fmla="*/ 62485 h 428909"/>
                <a:gd name="connsiteX63" fmla="*/ 132615 w 189245"/>
                <a:gd name="connsiteY63" fmla="*/ 62485 h 428909"/>
                <a:gd name="connsiteX64" fmla="*/ 133690 w 189245"/>
                <a:gd name="connsiteY64" fmla="*/ 55197 h 428909"/>
                <a:gd name="connsiteX65" fmla="*/ 135363 w 189245"/>
                <a:gd name="connsiteY65" fmla="*/ 52927 h 428909"/>
                <a:gd name="connsiteX66" fmla="*/ 138111 w 189245"/>
                <a:gd name="connsiteY66" fmla="*/ 51612 h 428909"/>
                <a:gd name="connsiteX67" fmla="*/ 110393 w 189245"/>
                <a:gd name="connsiteY67" fmla="*/ 40740 h 428909"/>
                <a:gd name="connsiteX68" fmla="*/ 108482 w 189245"/>
                <a:gd name="connsiteY68" fmla="*/ 37395 h 428909"/>
                <a:gd name="connsiteX69" fmla="*/ 113021 w 189245"/>
                <a:gd name="connsiteY69" fmla="*/ 17443 h 428909"/>
                <a:gd name="connsiteX70" fmla="*/ 95937 w 189245"/>
                <a:gd name="connsiteY70" fmla="*/ 17443 h 428909"/>
                <a:gd name="connsiteX71" fmla="*/ 93786 w 189245"/>
                <a:gd name="connsiteY71" fmla="*/ 16487 h 428909"/>
                <a:gd name="connsiteX72" fmla="*/ 77538 w 189245"/>
                <a:gd name="connsiteY72" fmla="*/ 0 h 428909"/>
                <a:gd name="connsiteX73" fmla="*/ 63559 w 189245"/>
                <a:gd name="connsiteY73" fmla="*/ 17085 h 428909"/>
                <a:gd name="connsiteX74" fmla="*/ 62723 w 189245"/>
                <a:gd name="connsiteY74" fmla="*/ 17801 h 428909"/>
                <a:gd name="connsiteX75" fmla="*/ 45041 w 189245"/>
                <a:gd name="connsiteY75" fmla="*/ 27598 h 428909"/>
                <a:gd name="connsiteX76" fmla="*/ 41695 w 189245"/>
                <a:gd name="connsiteY76" fmla="*/ 27598 h 428909"/>
                <a:gd name="connsiteX77" fmla="*/ 31780 w 189245"/>
                <a:gd name="connsiteY77" fmla="*/ 19594 h 428909"/>
                <a:gd name="connsiteX78" fmla="*/ 25686 w 189245"/>
                <a:gd name="connsiteY78" fmla="*/ 27240 h 428909"/>
                <a:gd name="connsiteX79" fmla="*/ 21624 w 189245"/>
                <a:gd name="connsiteY79" fmla="*/ 27837 h 428909"/>
                <a:gd name="connsiteX80" fmla="*/ 7765 w 189245"/>
                <a:gd name="connsiteY80" fmla="*/ 18279 h 428909"/>
                <a:gd name="connsiteX81" fmla="*/ 0 w 189245"/>
                <a:gd name="connsiteY81" fmla="*/ 30227 h 42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9245" h="428909">
                  <a:moveTo>
                    <a:pt x="10035" y="45161"/>
                  </a:moveTo>
                  <a:lnTo>
                    <a:pt x="18996" y="45161"/>
                  </a:lnTo>
                  <a:cubicBezTo>
                    <a:pt x="20000" y="45149"/>
                    <a:pt x="20943" y="45643"/>
                    <a:pt x="21505" y="46475"/>
                  </a:cubicBezTo>
                  <a:cubicBezTo>
                    <a:pt x="21972" y="47374"/>
                    <a:pt x="21972" y="48444"/>
                    <a:pt x="21505" y="49343"/>
                  </a:cubicBezTo>
                  <a:lnTo>
                    <a:pt x="13142" y="68339"/>
                  </a:lnTo>
                  <a:lnTo>
                    <a:pt x="34527" y="76582"/>
                  </a:lnTo>
                  <a:lnTo>
                    <a:pt x="45638" y="66786"/>
                  </a:lnTo>
                  <a:cubicBezTo>
                    <a:pt x="46239" y="66116"/>
                    <a:pt x="47140" y="65801"/>
                    <a:pt x="48028" y="65949"/>
                  </a:cubicBezTo>
                  <a:cubicBezTo>
                    <a:pt x="48903" y="66132"/>
                    <a:pt x="49673" y="66645"/>
                    <a:pt x="50178" y="67383"/>
                  </a:cubicBezTo>
                  <a:lnTo>
                    <a:pt x="67144" y="96415"/>
                  </a:lnTo>
                  <a:cubicBezTo>
                    <a:pt x="67746" y="97406"/>
                    <a:pt x="67746" y="98650"/>
                    <a:pt x="67144" y="99641"/>
                  </a:cubicBezTo>
                  <a:lnTo>
                    <a:pt x="59378" y="111588"/>
                  </a:lnTo>
                  <a:cubicBezTo>
                    <a:pt x="58752" y="112408"/>
                    <a:pt x="57782" y="112893"/>
                    <a:pt x="56750" y="112902"/>
                  </a:cubicBezTo>
                  <a:lnTo>
                    <a:pt x="44803" y="112305"/>
                  </a:lnTo>
                  <a:lnTo>
                    <a:pt x="39546" y="124252"/>
                  </a:lnTo>
                  <a:lnTo>
                    <a:pt x="74671" y="141218"/>
                  </a:lnTo>
                  <a:cubicBezTo>
                    <a:pt x="75235" y="141451"/>
                    <a:pt x="75699" y="141874"/>
                    <a:pt x="75985" y="142412"/>
                  </a:cubicBezTo>
                  <a:lnTo>
                    <a:pt x="113141" y="205255"/>
                  </a:lnTo>
                  <a:lnTo>
                    <a:pt x="135722" y="221145"/>
                  </a:lnTo>
                  <a:cubicBezTo>
                    <a:pt x="136936" y="221952"/>
                    <a:pt x="137390" y="223517"/>
                    <a:pt x="136797" y="224849"/>
                  </a:cubicBezTo>
                  <a:lnTo>
                    <a:pt x="132496" y="234168"/>
                  </a:lnTo>
                  <a:lnTo>
                    <a:pt x="145279" y="243845"/>
                  </a:lnTo>
                  <a:cubicBezTo>
                    <a:pt x="146066" y="244434"/>
                    <a:pt x="146513" y="245372"/>
                    <a:pt x="146474" y="246354"/>
                  </a:cubicBezTo>
                  <a:lnTo>
                    <a:pt x="146474" y="263917"/>
                  </a:lnTo>
                  <a:lnTo>
                    <a:pt x="146474" y="263917"/>
                  </a:lnTo>
                  <a:lnTo>
                    <a:pt x="146474" y="263917"/>
                  </a:lnTo>
                  <a:lnTo>
                    <a:pt x="141456" y="299759"/>
                  </a:lnTo>
                  <a:lnTo>
                    <a:pt x="143965" y="328552"/>
                  </a:lnTo>
                  <a:cubicBezTo>
                    <a:pt x="144074" y="329766"/>
                    <a:pt x="143403" y="330916"/>
                    <a:pt x="142293" y="331419"/>
                  </a:cubicBezTo>
                  <a:lnTo>
                    <a:pt x="102986" y="350774"/>
                  </a:lnTo>
                  <a:lnTo>
                    <a:pt x="102986" y="368098"/>
                  </a:lnTo>
                  <a:cubicBezTo>
                    <a:pt x="102986" y="369747"/>
                    <a:pt x="101649" y="371084"/>
                    <a:pt x="99999" y="371084"/>
                  </a:cubicBezTo>
                  <a:lnTo>
                    <a:pt x="86259" y="371084"/>
                  </a:lnTo>
                  <a:lnTo>
                    <a:pt x="63321" y="389006"/>
                  </a:lnTo>
                  <a:lnTo>
                    <a:pt x="69652" y="393665"/>
                  </a:lnTo>
                  <a:cubicBezTo>
                    <a:pt x="70317" y="394248"/>
                    <a:pt x="70743" y="395057"/>
                    <a:pt x="70847" y="395935"/>
                  </a:cubicBezTo>
                  <a:lnTo>
                    <a:pt x="72401" y="428910"/>
                  </a:lnTo>
                  <a:lnTo>
                    <a:pt x="113858" y="409316"/>
                  </a:lnTo>
                  <a:lnTo>
                    <a:pt x="121982" y="381240"/>
                  </a:lnTo>
                  <a:cubicBezTo>
                    <a:pt x="122252" y="380226"/>
                    <a:pt x="123016" y="379417"/>
                    <a:pt x="124013" y="379089"/>
                  </a:cubicBezTo>
                  <a:lnTo>
                    <a:pt x="150775" y="372279"/>
                  </a:lnTo>
                  <a:lnTo>
                    <a:pt x="177895" y="345039"/>
                  </a:lnTo>
                  <a:cubicBezTo>
                    <a:pt x="178129" y="344704"/>
                    <a:pt x="178464" y="344453"/>
                    <a:pt x="178851" y="344322"/>
                  </a:cubicBezTo>
                  <a:lnTo>
                    <a:pt x="183631" y="342411"/>
                  </a:lnTo>
                  <a:lnTo>
                    <a:pt x="189246" y="309197"/>
                  </a:lnTo>
                  <a:lnTo>
                    <a:pt x="185184" y="280524"/>
                  </a:lnTo>
                  <a:lnTo>
                    <a:pt x="173236" y="249460"/>
                  </a:lnTo>
                  <a:cubicBezTo>
                    <a:pt x="173120" y="248990"/>
                    <a:pt x="173120" y="248498"/>
                    <a:pt x="173236" y="248027"/>
                  </a:cubicBezTo>
                  <a:lnTo>
                    <a:pt x="174670" y="239544"/>
                  </a:lnTo>
                  <a:lnTo>
                    <a:pt x="159019" y="214574"/>
                  </a:lnTo>
                  <a:lnTo>
                    <a:pt x="145996" y="210393"/>
                  </a:lnTo>
                  <a:cubicBezTo>
                    <a:pt x="145495" y="210230"/>
                    <a:pt x="145042" y="209942"/>
                    <a:pt x="144682" y="209556"/>
                  </a:cubicBezTo>
                  <a:lnTo>
                    <a:pt x="111110" y="171683"/>
                  </a:lnTo>
                  <a:cubicBezTo>
                    <a:pt x="111004" y="171292"/>
                    <a:pt x="111004" y="170880"/>
                    <a:pt x="111110" y="170488"/>
                  </a:cubicBezTo>
                  <a:lnTo>
                    <a:pt x="107167" y="154718"/>
                  </a:lnTo>
                  <a:lnTo>
                    <a:pt x="85901" y="131899"/>
                  </a:lnTo>
                  <a:cubicBezTo>
                    <a:pt x="85214" y="131211"/>
                    <a:pt x="84941" y="130211"/>
                    <a:pt x="85184" y="129270"/>
                  </a:cubicBezTo>
                  <a:lnTo>
                    <a:pt x="89246" y="108362"/>
                  </a:lnTo>
                  <a:cubicBezTo>
                    <a:pt x="89319" y="107877"/>
                    <a:pt x="89526" y="107422"/>
                    <a:pt x="89844" y="107048"/>
                  </a:cubicBezTo>
                  <a:lnTo>
                    <a:pt x="116367" y="75268"/>
                  </a:lnTo>
                  <a:lnTo>
                    <a:pt x="113021" y="66547"/>
                  </a:lnTo>
                  <a:cubicBezTo>
                    <a:pt x="112359" y="65108"/>
                    <a:pt x="112989" y="63405"/>
                    <a:pt x="114428" y="62743"/>
                  </a:cubicBezTo>
                  <a:cubicBezTo>
                    <a:pt x="114848" y="62550"/>
                    <a:pt x="115308" y="62462"/>
                    <a:pt x="115769" y="62485"/>
                  </a:cubicBezTo>
                  <a:lnTo>
                    <a:pt x="132615" y="62485"/>
                  </a:lnTo>
                  <a:lnTo>
                    <a:pt x="133690" y="55197"/>
                  </a:lnTo>
                  <a:cubicBezTo>
                    <a:pt x="133760" y="54180"/>
                    <a:pt x="134412" y="53295"/>
                    <a:pt x="135363" y="52927"/>
                  </a:cubicBezTo>
                  <a:lnTo>
                    <a:pt x="138111" y="51612"/>
                  </a:lnTo>
                  <a:lnTo>
                    <a:pt x="110393" y="40740"/>
                  </a:lnTo>
                  <a:cubicBezTo>
                    <a:pt x="109026" y="40240"/>
                    <a:pt x="108218" y="38827"/>
                    <a:pt x="108482" y="37395"/>
                  </a:cubicBezTo>
                  <a:lnTo>
                    <a:pt x="113021" y="17443"/>
                  </a:lnTo>
                  <a:lnTo>
                    <a:pt x="95937" y="17443"/>
                  </a:lnTo>
                  <a:cubicBezTo>
                    <a:pt x="95119" y="17432"/>
                    <a:pt x="94342" y="17087"/>
                    <a:pt x="93786" y="16487"/>
                  </a:cubicBezTo>
                  <a:lnTo>
                    <a:pt x="77538" y="0"/>
                  </a:lnTo>
                  <a:lnTo>
                    <a:pt x="63559" y="17085"/>
                  </a:lnTo>
                  <a:cubicBezTo>
                    <a:pt x="63378" y="17418"/>
                    <a:pt x="63080" y="17673"/>
                    <a:pt x="62723" y="17801"/>
                  </a:cubicBezTo>
                  <a:lnTo>
                    <a:pt x="45041" y="27598"/>
                  </a:lnTo>
                  <a:cubicBezTo>
                    <a:pt x="44041" y="28316"/>
                    <a:pt x="42695" y="28316"/>
                    <a:pt x="41695" y="27598"/>
                  </a:cubicBezTo>
                  <a:lnTo>
                    <a:pt x="31780" y="19594"/>
                  </a:lnTo>
                  <a:lnTo>
                    <a:pt x="25686" y="27240"/>
                  </a:lnTo>
                  <a:cubicBezTo>
                    <a:pt x="24676" y="28433"/>
                    <a:pt x="22936" y="28689"/>
                    <a:pt x="21624" y="27837"/>
                  </a:cubicBezTo>
                  <a:lnTo>
                    <a:pt x="7765" y="18279"/>
                  </a:lnTo>
                  <a:lnTo>
                    <a:pt x="0" y="3022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55" name="Полилиния: фигура 2675">
              <a:extLst>
                <a:ext uri="{FF2B5EF4-FFF2-40B4-BE49-F238E27FC236}">
                  <a16:creationId xmlns:a16="http://schemas.microsoft.com/office/drawing/2014/main" id="{1657AED4-2032-479E-8C8B-8D7F90A8C473}"/>
                </a:ext>
              </a:extLst>
            </p:cNvPr>
            <p:cNvSpPr/>
            <p:nvPr/>
          </p:nvSpPr>
          <p:spPr>
            <a:xfrm>
              <a:off x="8196103" y="4282824"/>
              <a:ext cx="134526" cy="118756"/>
            </a:xfrm>
            <a:custGeom>
              <a:avLst/>
              <a:gdLst>
                <a:gd name="connsiteX0" fmla="*/ 120309 w 134526"/>
                <a:gd name="connsiteY0" fmla="*/ 8005 h 118756"/>
                <a:gd name="connsiteX1" fmla="*/ 117083 w 134526"/>
                <a:gd name="connsiteY1" fmla="*/ 7168 h 118756"/>
                <a:gd name="connsiteX2" fmla="*/ 110632 w 134526"/>
                <a:gd name="connsiteY2" fmla="*/ 0 h 118756"/>
                <a:gd name="connsiteX3" fmla="*/ 100954 w 134526"/>
                <a:gd name="connsiteY3" fmla="*/ 5376 h 118756"/>
                <a:gd name="connsiteX4" fmla="*/ 99999 w 134526"/>
                <a:gd name="connsiteY4" fmla="*/ 25806 h 118756"/>
                <a:gd name="connsiteX5" fmla="*/ 98446 w 134526"/>
                <a:gd name="connsiteY5" fmla="*/ 28196 h 118756"/>
                <a:gd name="connsiteX6" fmla="*/ 97012 w 134526"/>
                <a:gd name="connsiteY6" fmla="*/ 28196 h 118756"/>
                <a:gd name="connsiteX7" fmla="*/ 97012 w 134526"/>
                <a:gd name="connsiteY7" fmla="*/ 28196 h 118756"/>
                <a:gd name="connsiteX8" fmla="*/ 95698 w 134526"/>
                <a:gd name="connsiteY8" fmla="*/ 28196 h 118756"/>
                <a:gd name="connsiteX9" fmla="*/ 62842 w 134526"/>
                <a:gd name="connsiteY9" fmla="*/ 12067 h 118756"/>
                <a:gd name="connsiteX10" fmla="*/ 14456 w 134526"/>
                <a:gd name="connsiteY10" fmla="*/ 12067 h 118756"/>
                <a:gd name="connsiteX11" fmla="*/ 0 w 134526"/>
                <a:gd name="connsiteY11" fmla="*/ 25926 h 118756"/>
                <a:gd name="connsiteX12" fmla="*/ 12903 w 134526"/>
                <a:gd name="connsiteY12" fmla="*/ 49820 h 118756"/>
                <a:gd name="connsiteX13" fmla="*/ 12903 w 134526"/>
                <a:gd name="connsiteY13" fmla="*/ 51135 h 118756"/>
                <a:gd name="connsiteX14" fmla="*/ 12903 w 134526"/>
                <a:gd name="connsiteY14" fmla="*/ 81839 h 118756"/>
                <a:gd name="connsiteX15" fmla="*/ 21625 w 134526"/>
                <a:gd name="connsiteY15" fmla="*/ 90800 h 118756"/>
                <a:gd name="connsiteX16" fmla="*/ 37036 w 134526"/>
                <a:gd name="connsiteY16" fmla="*/ 85184 h 118756"/>
                <a:gd name="connsiteX17" fmla="*/ 39784 w 134526"/>
                <a:gd name="connsiteY17" fmla="*/ 85184 h 118756"/>
                <a:gd name="connsiteX18" fmla="*/ 40979 w 134526"/>
                <a:gd name="connsiteY18" fmla="*/ 87693 h 118756"/>
                <a:gd name="connsiteX19" fmla="*/ 40979 w 134526"/>
                <a:gd name="connsiteY19" fmla="*/ 109557 h 118756"/>
                <a:gd name="connsiteX20" fmla="*/ 52927 w 134526"/>
                <a:gd name="connsiteY20" fmla="*/ 118756 h 118756"/>
                <a:gd name="connsiteX21" fmla="*/ 78016 w 134526"/>
                <a:gd name="connsiteY21" fmla="*/ 99282 h 118756"/>
                <a:gd name="connsiteX22" fmla="*/ 79808 w 134526"/>
                <a:gd name="connsiteY22" fmla="*/ 99282 h 118756"/>
                <a:gd name="connsiteX23" fmla="*/ 91756 w 134526"/>
                <a:gd name="connsiteY23" fmla="*/ 99282 h 118756"/>
                <a:gd name="connsiteX24" fmla="*/ 91756 w 134526"/>
                <a:gd name="connsiteY24" fmla="*/ 82795 h 118756"/>
                <a:gd name="connsiteX25" fmla="*/ 93428 w 134526"/>
                <a:gd name="connsiteY25" fmla="*/ 80047 h 118756"/>
                <a:gd name="connsiteX26" fmla="*/ 132615 w 134526"/>
                <a:gd name="connsiteY26" fmla="*/ 60812 h 118756"/>
                <a:gd name="connsiteX27" fmla="*/ 130226 w 134526"/>
                <a:gd name="connsiteY27" fmla="*/ 33452 h 118756"/>
                <a:gd name="connsiteX28" fmla="*/ 134526 w 134526"/>
                <a:gd name="connsiteY28" fmla="*/ 1911 h 11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526" h="118756">
                  <a:moveTo>
                    <a:pt x="120309" y="8005"/>
                  </a:moveTo>
                  <a:cubicBezTo>
                    <a:pt x="119164" y="8407"/>
                    <a:pt x="117889" y="8077"/>
                    <a:pt x="117083" y="7168"/>
                  </a:cubicBezTo>
                  <a:lnTo>
                    <a:pt x="110632" y="0"/>
                  </a:lnTo>
                  <a:lnTo>
                    <a:pt x="100954" y="5376"/>
                  </a:lnTo>
                  <a:lnTo>
                    <a:pt x="99999" y="25806"/>
                  </a:lnTo>
                  <a:cubicBezTo>
                    <a:pt x="99864" y="26794"/>
                    <a:pt x="99294" y="27671"/>
                    <a:pt x="98446" y="28196"/>
                  </a:cubicBezTo>
                  <a:lnTo>
                    <a:pt x="97012" y="28196"/>
                  </a:lnTo>
                  <a:lnTo>
                    <a:pt x="97012" y="28196"/>
                  </a:lnTo>
                  <a:cubicBezTo>
                    <a:pt x="96583" y="28318"/>
                    <a:pt x="96128" y="28318"/>
                    <a:pt x="95698" y="28196"/>
                  </a:cubicBezTo>
                  <a:lnTo>
                    <a:pt x="62842" y="12067"/>
                  </a:lnTo>
                  <a:lnTo>
                    <a:pt x="14456" y="12067"/>
                  </a:lnTo>
                  <a:lnTo>
                    <a:pt x="0" y="25926"/>
                  </a:lnTo>
                  <a:lnTo>
                    <a:pt x="12903" y="49820"/>
                  </a:lnTo>
                  <a:cubicBezTo>
                    <a:pt x="13025" y="50250"/>
                    <a:pt x="13025" y="50705"/>
                    <a:pt x="12903" y="51135"/>
                  </a:cubicBezTo>
                  <a:lnTo>
                    <a:pt x="12903" y="81839"/>
                  </a:lnTo>
                  <a:lnTo>
                    <a:pt x="21625" y="90800"/>
                  </a:lnTo>
                  <a:lnTo>
                    <a:pt x="37036" y="85184"/>
                  </a:lnTo>
                  <a:cubicBezTo>
                    <a:pt x="37893" y="84717"/>
                    <a:pt x="38928" y="84717"/>
                    <a:pt x="39784" y="85184"/>
                  </a:cubicBezTo>
                  <a:cubicBezTo>
                    <a:pt x="40527" y="85808"/>
                    <a:pt x="40963" y="86723"/>
                    <a:pt x="40979" y="87693"/>
                  </a:cubicBezTo>
                  <a:lnTo>
                    <a:pt x="40979" y="109557"/>
                  </a:lnTo>
                  <a:lnTo>
                    <a:pt x="52927" y="118756"/>
                  </a:lnTo>
                  <a:lnTo>
                    <a:pt x="78016" y="99282"/>
                  </a:lnTo>
                  <a:cubicBezTo>
                    <a:pt x="78601" y="99113"/>
                    <a:pt x="79223" y="99113"/>
                    <a:pt x="79808" y="99282"/>
                  </a:cubicBezTo>
                  <a:lnTo>
                    <a:pt x="91756" y="99282"/>
                  </a:lnTo>
                  <a:lnTo>
                    <a:pt x="91756" y="82795"/>
                  </a:lnTo>
                  <a:cubicBezTo>
                    <a:pt x="91699" y="81623"/>
                    <a:pt x="92361" y="80535"/>
                    <a:pt x="93428" y="80047"/>
                  </a:cubicBezTo>
                  <a:lnTo>
                    <a:pt x="132615" y="60812"/>
                  </a:lnTo>
                  <a:lnTo>
                    <a:pt x="130226" y="33452"/>
                  </a:lnTo>
                  <a:lnTo>
                    <a:pt x="134526" y="191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56" name="Полилиния: фигура 2676">
              <a:extLst>
                <a:ext uri="{FF2B5EF4-FFF2-40B4-BE49-F238E27FC236}">
                  <a16:creationId xmlns:a16="http://schemas.microsoft.com/office/drawing/2014/main" id="{3A9AD059-7FC1-49AB-9351-7F8AF1E50217}"/>
                </a:ext>
              </a:extLst>
            </p:cNvPr>
            <p:cNvSpPr/>
            <p:nvPr/>
          </p:nvSpPr>
          <p:spPr>
            <a:xfrm>
              <a:off x="8132543" y="4045669"/>
              <a:ext cx="199162" cy="257106"/>
            </a:xfrm>
            <a:custGeom>
              <a:avLst/>
              <a:gdLst>
                <a:gd name="connsiteX0" fmla="*/ 0 w 199162"/>
                <a:gd name="connsiteY0" fmla="*/ 59259 h 257106"/>
                <a:gd name="connsiteX1" fmla="*/ 10633 w 199162"/>
                <a:gd name="connsiteY1" fmla="*/ 61529 h 257106"/>
                <a:gd name="connsiteX2" fmla="*/ 12783 w 199162"/>
                <a:gd name="connsiteY2" fmla="*/ 63082 h 257106"/>
                <a:gd name="connsiteX3" fmla="*/ 12783 w 199162"/>
                <a:gd name="connsiteY3" fmla="*/ 65591 h 257106"/>
                <a:gd name="connsiteX4" fmla="*/ 4540 w 199162"/>
                <a:gd name="connsiteY4" fmla="*/ 83870 h 257106"/>
                <a:gd name="connsiteX5" fmla="*/ 31182 w 199162"/>
                <a:gd name="connsiteY5" fmla="*/ 83870 h 257106"/>
                <a:gd name="connsiteX6" fmla="*/ 34169 w 199162"/>
                <a:gd name="connsiteY6" fmla="*/ 86857 h 257106"/>
                <a:gd name="connsiteX7" fmla="*/ 34169 w 199162"/>
                <a:gd name="connsiteY7" fmla="*/ 106929 h 257106"/>
                <a:gd name="connsiteX8" fmla="*/ 34169 w 199162"/>
                <a:gd name="connsiteY8" fmla="*/ 108243 h 257106"/>
                <a:gd name="connsiteX9" fmla="*/ 17204 w 199162"/>
                <a:gd name="connsiteY9" fmla="*/ 143368 h 257106"/>
                <a:gd name="connsiteX10" fmla="*/ 27718 w 199162"/>
                <a:gd name="connsiteY10" fmla="*/ 149700 h 257106"/>
                <a:gd name="connsiteX11" fmla="*/ 52807 w 199162"/>
                <a:gd name="connsiteY11" fmla="*/ 127478 h 257106"/>
                <a:gd name="connsiteX12" fmla="*/ 56750 w 199162"/>
                <a:gd name="connsiteY12" fmla="*/ 127478 h 257106"/>
                <a:gd name="connsiteX13" fmla="*/ 68697 w 199162"/>
                <a:gd name="connsiteY13" fmla="*/ 138828 h 257106"/>
                <a:gd name="connsiteX14" fmla="*/ 83989 w 199162"/>
                <a:gd name="connsiteY14" fmla="*/ 123894 h 257106"/>
                <a:gd name="connsiteX15" fmla="*/ 86737 w 199162"/>
                <a:gd name="connsiteY15" fmla="*/ 123177 h 257106"/>
                <a:gd name="connsiteX16" fmla="*/ 104420 w 199162"/>
                <a:gd name="connsiteY16" fmla="*/ 126761 h 257106"/>
                <a:gd name="connsiteX17" fmla="*/ 106331 w 199162"/>
                <a:gd name="connsiteY17" fmla="*/ 128195 h 257106"/>
                <a:gd name="connsiteX18" fmla="*/ 122818 w 199162"/>
                <a:gd name="connsiteY18" fmla="*/ 155435 h 257106"/>
                <a:gd name="connsiteX19" fmla="*/ 122818 w 199162"/>
                <a:gd name="connsiteY19" fmla="*/ 157347 h 257106"/>
                <a:gd name="connsiteX20" fmla="*/ 120787 w 199162"/>
                <a:gd name="connsiteY20" fmla="*/ 178971 h 257106"/>
                <a:gd name="connsiteX21" fmla="*/ 142053 w 199162"/>
                <a:gd name="connsiteY21" fmla="*/ 202866 h 257106"/>
                <a:gd name="connsiteX22" fmla="*/ 142890 w 199162"/>
                <a:gd name="connsiteY22" fmla="*/ 204897 h 257106"/>
                <a:gd name="connsiteX23" fmla="*/ 142890 w 199162"/>
                <a:gd name="connsiteY23" fmla="*/ 235124 h 257106"/>
                <a:gd name="connsiteX24" fmla="*/ 141814 w 199162"/>
                <a:gd name="connsiteY24" fmla="*/ 237394 h 257106"/>
                <a:gd name="connsiteX25" fmla="*/ 132376 w 199162"/>
                <a:gd name="connsiteY25" fmla="*/ 245160 h 257106"/>
                <a:gd name="connsiteX26" fmla="*/ 157586 w 199162"/>
                <a:gd name="connsiteY26" fmla="*/ 257107 h 257106"/>
                <a:gd name="connsiteX27" fmla="*/ 158422 w 199162"/>
                <a:gd name="connsiteY27" fmla="*/ 239664 h 257106"/>
                <a:gd name="connsiteX28" fmla="*/ 159975 w 199162"/>
                <a:gd name="connsiteY28" fmla="*/ 237155 h 257106"/>
                <a:gd name="connsiteX29" fmla="*/ 173356 w 199162"/>
                <a:gd name="connsiteY29" fmla="*/ 229867 h 257106"/>
                <a:gd name="connsiteX30" fmla="*/ 177060 w 199162"/>
                <a:gd name="connsiteY30" fmla="*/ 230464 h 257106"/>
                <a:gd name="connsiteX31" fmla="*/ 183511 w 199162"/>
                <a:gd name="connsiteY31" fmla="*/ 237872 h 257106"/>
                <a:gd name="connsiteX32" fmla="*/ 199162 w 199162"/>
                <a:gd name="connsiteY32" fmla="*/ 231659 h 257106"/>
                <a:gd name="connsiteX33" fmla="*/ 199162 w 199162"/>
                <a:gd name="connsiteY33" fmla="*/ 217561 h 257106"/>
                <a:gd name="connsiteX34" fmla="*/ 185661 w 199162"/>
                <a:gd name="connsiteY34" fmla="*/ 207406 h 257106"/>
                <a:gd name="connsiteX35" fmla="*/ 184825 w 199162"/>
                <a:gd name="connsiteY35" fmla="*/ 203822 h 257106"/>
                <a:gd name="connsiteX36" fmla="*/ 189007 w 199162"/>
                <a:gd name="connsiteY36" fmla="*/ 194503 h 257106"/>
                <a:gd name="connsiteX37" fmla="*/ 167860 w 199162"/>
                <a:gd name="connsiteY37" fmla="*/ 179569 h 257106"/>
                <a:gd name="connsiteX38" fmla="*/ 166904 w 199162"/>
                <a:gd name="connsiteY38" fmla="*/ 178732 h 257106"/>
                <a:gd name="connsiteX39" fmla="*/ 130704 w 199162"/>
                <a:gd name="connsiteY39" fmla="*/ 116845 h 257106"/>
                <a:gd name="connsiteX40" fmla="*/ 93667 w 199162"/>
                <a:gd name="connsiteY40" fmla="*/ 98924 h 257106"/>
                <a:gd name="connsiteX41" fmla="*/ 92233 w 199162"/>
                <a:gd name="connsiteY41" fmla="*/ 94981 h 257106"/>
                <a:gd name="connsiteX42" fmla="*/ 99640 w 199162"/>
                <a:gd name="connsiteY42" fmla="*/ 78853 h 257106"/>
                <a:gd name="connsiteX43" fmla="*/ 102508 w 199162"/>
                <a:gd name="connsiteY43" fmla="*/ 77180 h 257106"/>
                <a:gd name="connsiteX44" fmla="*/ 115291 w 199162"/>
                <a:gd name="connsiteY44" fmla="*/ 77777 h 257106"/>
                <a:gd name="connsiteX45" fmla="*/ 121146 w 199162"/>
                <a:gd name="connsiteY45" fmla="*/ 68936 h 257106"/>
                <a:gd name="connsiteX46" fmla="*/ 106928 w 199162"/>
                <a:gd name="connsiteY46" fmla="*/ 45042 h 257106"/>
                <a:gd name="connsiteX47" fmla="*/ 97370 w 199162"/>
                <a:gd name="connsiteY47" fmla="*/ 53763 h 257106"/>
                <a:gd name="connsiteX48" fmla="*/ 94264 w 199162"/>
                <a:gd name="connsiteY48" fmla="*/ 53763 h 257106"/>
                <a:gd name="connsiteX49" fmla="*/ 68099 w 199162"/>
                <a:gd name="connsiteY49" fmla="*/ 43727 h 257106"/>
                <a:gd name="connsiteX50" fmla="*/ 66426 w 199162"/>
                <a:gd name="connsiteY50" fmla="*/ 42055 h 257106"/>
                <a:gd name="connsiteX51" fmla="*/ 66426 w 199162"/>
                <a:gd name="connsiteY51" fmla="*/ 39665 h 257106"/>
                <a:gd name="connsiteX52" fmla="*/ 74312 w 199162"/>
                <a:gd name="connsiteY52" fmla="*/ 21983 h 257106"/>
                <a:gd name="connsiteX53" fmla="*/ 68458 w 199162"/>
                <a:gd name="connsiteY53" fmla="*/ 21983 h 257106"/>
                <a:gd name="connsiteX54" fmla="*/ 65949 w 199162"/>
                <a:gd name="connsiteY54" fmla="*/ 20788 h 257106"/>
                <a:gd name="connsiteX55" fmla="*/ 53524 w 199162"/>
                <a:gd name="connsiteY55" fmla="*/ 3345 h 257106"/>
                <a:gd name="connsiteX56" fmla="*/ 44922 w 199162"/>
                <a:gd name="connsiteY56" fmla="*/ 0 h 257106"/>
                <a:gd name="connsiteX57" fmla="*/ 41935 w 199162"/>
                <a:gd name="connsiteY57" fmla="*/ 5854 h 257106"/>
                <a:gd name="connsiteX58" fmla="*/ 49701 w 199162"/>
                <a:gd name="connsiteY58" fmla="*/ 21625 h 257106"/>
                <a:gd name="connsiteX59" fmla="*/ 49701 w 199162"/>
                <a:gd name="connsiteY59" fmla="*/ 23297 h 257106"/>
                <a:gd name="connsiteX60" fmla="*/ 47311 w 199162"/>
                <a:gd name="connsiteY60" fmla="*/ 43847 h 257106"/>
                <a:gd name="connsiteX61" fmla="*/ 44444 w 199162"/>
                <a:gd name="connsiteY61" fmla="*/ 46595 h 257106"/>
                <a:gd name="connsiteX62" fmla="*/ 27837 w 199162"/>
                <a:gd name="connsiteY62" fmla="*/ 46595 h 257106"/>
                <a:gd name="connsiteX63" fmla="*/ 24970 w 199162"/>
                <a:gd name="connsiteY63" fmla="*/ 44325 h 257106"/>
                <a:gd name="connsiteX64" fmla="*/ 23178 w 199162"/>
                <a:gd name="connsiteY64" fmla="*/ 37276 h 25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9162" h="257106">
                  <a:moveTo>
                    <a:pt x="0" y="59259"/>
                  </a:moveTo>
                  <a:lnTo>
                    <a:pt x="10633" y="61529"/>
                  </a:lnTo>
                  <a:cubicBezTo>
                    <a:pt x="11560" y="61664"/>
                    <a:pt x="12363" y="62244"/>
                    <a:pt x="12783" y="63082"/>
                  </a:cubicBezTo>
                  <a:cubicBezTo>
                    <a:pt x="13136" y="63881"/>
                    <a:pt x="13136" y="64792"/>
                    <a:pt x="12783" y="65591"/>
                  </a:cubicBezTo>
                  <a:lnTo>
                    <a:pt x="4540" y="83870"/>
                  </a:lnTo>
                  <a:lnTo>
                    <a:pt x="31182" y="83870"/>
                  </a:lnTo>
                  <a:cubicBezTo>
                    <a:pt x="32806" y="83932"/>
                    <a:pt x="34108" y="85234"/>
                    <a:pt x="34169" y="86857"/>
                  </a:cubicBezTo>
                  <a:lnTo>
                    <a:pt x="34169" y="106929"/>
                  </a:lnTo>
                  <a:cubicBezTo>
                    <a:pt x="34292" y="107358"/>
                    <a:pt x="34292" y="107813"/>
                    <a:pt x="34169" y="108243"/>
                  </a:cubicBezTo>
                  <a:lnTo>
                    <a:pt x="17204" y="143368"/>
                  </a:lnTo>
                  <a:lnTo>
                    <a:pt x="27718" y="149700"/>
                  </a:lnTo>
                  <a:lnTo>
                    <a:pt x="52807" y="127478"/>
                  </a:lnTo>
                  <a:cubicBezTo>
                    <a:pt x="53913" y="126431"/>
                    <a:pt x="55644" y="126431"/>
                    <a:pt x="56750" y="127478"/>
                  </a:cubicBezTo>
                  <a:lnTo>
                    <a:pt x="68697" y="138828"/>
                  </a:lnTo>
                  <a:lnTo>
                    <a:pt x="83989" y="123894"/>
                  </a:lnTo>
                  <a:cubicBezTo>
                    <a:pt x="84736" y="123226"/>
                    <a:pt x="85759" y="122959"/>
                    <a:pt x="86737" y="123177"/>
                  </a:cubicBezTo>
                  <a:lnTo>
                    <a:pt x="104420" y="126761"/>
                  </a:lnTo>
                  <a:cubicBezTo>
                    <a:pt x="105250" y="126905"/>
                    <a:pt x="105960" y="127438"/>
                    <a:pt x="106331" y="128195"/>
                  </a:cubicBezTo>
                  <a:lnTo>
                    <a:pt x="122818" y="155435"/>
                  </a:lnTo>
                  <a:cubicBezTo>
                    <a:pt x="122998" y="156059"/>
                    <a:pt x="122998" y="156722"/>
                    <a:pt x="122818" y="157347"/>
                  </a:cubicBezTo>
                  <a:lnTo>
                    <a:pt x="120787" y="178971"/>
                  </a:lnTo>
                  <a:lnTo>
                    <a:pt x="142053" y="202866"/>
                  </a:lnTo>
                  <a:cubicBezTo>
                    <a:pt x="142591" y="203405"/>
                    <a:pt x="142891" y="204136"/>
                    <a:pt x="142890" y="204897"/>
                  </a:cubicBezTo>
                  <a:lnTo>
                    <a:pt x="142890" y="235124"/>
                  </a:lnTo>
                  <a:cubicBezTo>
                    <a:pt x="142867" y="235998"/>
                    <a:pt x="142476" y="236822"/>
                    <a:pt x="141814" y="237394"/>
                  </a:cubicBezTo>
                  <a:lnTo>
                    <a:pt x="132376" y="245160"/>
                  </a:lnTo>
                  <a:lnTo>
                    <a:pt x="157586" y="257107"/>
                  </a:lnTo>
                  <a:lnTo>
                    <a:pt x="158422" y="239664"/>
                  </a:lnTo>
                  <a:cubicBezTo>
                    <a:pt x="158555" y="238643"/>
                    <a:pt x="159121" y="237729"/>
                    <a:pt x="159975" y="237155"/>
                  </a:cubicBezTo>
                  <a:lnTo>
                    <a:pt x="173356" y="229867"/>
                  </a:lnTo>
                  <a:cubicBezTo>
                    <a:pt x="174585" y="229214"/>
                    <a:pt x="176099" y="229458"/>
                    <a:pt x="177060" y="230464"/>
                  </a:cubicBezTo>
                  <a:lnTo>
                    <a:pt x="183511" y="237872"/>
                  </a:lnTo>
                  <a:lnTo>
                    <a:pt x="199162" y="231659"/>
                  </a:lnTo>
                  <a:lnTo>
                    <a:pt x="199162" y="217561"/>
                  </a:lnTo>
                  <a:lnTo>
                    <a:pt x="185661" y="207406"/>
                  </a:lnTo>
                  <a:cubicBezTo>
                    <a:pt x="184552" y="206571"/>
                    <a:pt x="184199" y="205061"/>
                    <a:pt x="184825" y="203822"/>
                  </a:cubicBezTo>
                  <a:lnTo>
                    <a:pt x="189007" y="194503"/>
                  </a:lnTo>
                  <a:lnTo>
                    <a:pt x="167860" y="179569"/>
                  </a:lnTo>
                  <a:cubicBezTo>
                    <a:pt x="167489" y="179356"/>
                    <a:pt x="167164" y="179072"/>
                    <a:pt x="166904" y="178732"/>
                  </a:cubicBezTo>
                  <a:lnTo>
                    <a:pt x="130704" y="116845"/>
                  </a:lnTo>
                  <a:lnTo>
                    <a:pt x="93667" y="98924"/>
                  </a:lnTo>
                  <a:cubicBezTo>
                    <a:pt x="92240" y="98180"/>
                    <a:pt x="91617" y="96469"/>
                    <a:pt x="92233" y="94981"/>
                  </a:cubicBezTo>
                  <a:lnTo>
                    <a:pt x="99640" y="78853"/>
                  </a:lnTo>
                  <a:cubicBezTo>
                    <a:pt x="100233" y="77827"/>
                    <a:pt x="101323" y="77191"/>
                    <a:pt x="102508" y="77180"/>
                  </a:cubicBezTo>
                  <a:lnTo>
                    <a:pt x="115291" y="77777"/>
                  </a:lnTo>
                  <a:lnTo>
                    <a:pt x="121146" y="68936"/>
                  </a:lnTo>
                  <a:lnTo>
                    <a:pt x="106928" y="45042"/>
                  </a:lnTo>
                  <a:lnTo>
                    <a:pt x="97370" y="53763"/>
                  </a:lnTo>
                  <a:cubicBezTo>
                    <a:pt x="96403" y="54294"/>
                    <a:pt x="95232" y="54294"/>
                    <a:pt x="94264" y="53763"/>
                  </a:cubicBezTo>
                  <a:lnTo>
                    <a:pt x="68099" y="43727"/>
                  </a:lnTo>
                  <a:cubicBezTo>
                    <a:pt x="67379" y="43361"/>
                    <a:pt x="66793" y="42775"/>
                    <a:pt x="66426" y="42055"/>
                  </a:cubicBezTo>
                  <a:cubicBezTo>
                    <a:pt x="66062" y="41300"/>
                    <a:pt x="66062" y="40420"/>
                    <a:pt x="66426" y="39665"/>
                  </a:cubicBezTo>
                  <a:lnTo>
                    <a:pt x="74312" y="21983"/>
                  </a:lnTo>
                  <a:lnTo>
                    <a:pt x="68458" y="21983"/>
                  </a:lnTo>
                  <a:cubicBezTo>
                    <a:pt x="67488" y="21967"/>
                    <a:pt x="66572" y="21532"/>
                    <a:pt x="65949" y="20788"/>
                  </a:cubicBezTo>
                  <a:lnTo>
                    <a:pt x="53524" y="3345"/>
                  </a:lnTo>
                  <a:lnTo>
                    <a:pt x="44922" y="0"/>
                  </a:lnTo>
                  <a:lnTo>
                    <a:pt x="41935" y="5854"/>
                  </a:lnTo>
                  <a:lnTo>
                    <a:pt x="49701" y="21625"/>
                  </a:lnTo>
                  <a:cubicBezTo>
                    <a:pt x="49883" y="22167"/>
                    <a:pt x="49883" y="22755"/>
                    <a:pt x="49701" y="23297"/>
                  </a:cubicBezTo>
                  <a:lnTo>
                    <a:pt x="47311" y="43847"/>
                  </a:lnTo>
                  <a:cubicBezTo>
                    <a:pt x="47191" y="45357"/>
                    <a:pt x="45958" y="46539"/>
                    <a:pt x="44444" y="46595"/>
                  </a:cubicBezTo>
                  <a:lnTo>
                    <a:pt x="27837" y="46595"/>
                  </a:lnTo>
                  <a:cubicBezTo>
                    <a:pt x="26460" y="46625"/>
                    <a:pt x="25256" y="45672"/>
                    <a:pt x="24970" y="44325"/>
                  </a:cubicBezTo>
                  <a:lnTo>
                    <a:pt x="23178" y="3727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57" name="Полилиния: фигура 2677">
              <a:extLst>
                <a:ext uri="{FF2B5EF4-FFF2-40B4-BE49-F238E27FC236}">
                  <a16:creationId xmlns:a16="http://schemas.microsoft.com/office/drawing/2014/main" id="{FE6317A5-2911-4A74-A2EB-F509073704BD}"/>
                </a:ext>
              </a:extLst>
            </p:cNvPr>
            <p:cNvSpPr/>
            <p:nvPr/>
          </p:nvSpPr>
          <p:spPr>
            <a:xfrm>
              <a:off x="8265038" y="4283660"/>
              <a:ext cx="9438" cy="7765"/>
            </a:xfrm>
            <a:custGeom>
              <a:avLst/>
              <a:gdLst>
                <a:gd name="connsiteX0" fmla="*/ 9439 w 9438"/>
                <a:gd name="connsiteY0" fmla="*/ 0 h 7765"/>
                <a:gd name="connsiteX1" fmla="*/ 0 w 9438"/>
                <a:gd name="connsiteY1" fmla="*/ 7646 h 7765"/>
                <a:gd name="connsiteX2" fmla="*/ 120 w 9438"/>
                <a:gd name="connsiteY2" fmla="*/ 7766 h 7765"/>
                <a:gd name="connsiteX3" fmla="*/ 9439 w 9438"/>
                <a:gd name="connsiteY3" fmla="*/ 0 h 7765"/>
              </a:gdLst>
              <a:ahLst/>
              <a:cxnLst>
                <a:cxn ang="0">
                  <a:pos x="connsiteX0" y="connsiteY0"/>
                </a:cxn>
                <a:cxn ang="0">
                  <a:pos x="connsiteX1" y="connsiteY1"/>
                </a:cxn>
                <a:cxn ang="0">
                  <a:pos x="connsiteX2" y="connsiteY2"/>
                </a:cxn>
                <a:cxn ang="0">
                  <a:pos x="connsiteX3" y="connsiteY3"/>
                </a:cxn>
              </a:cxnLst>
              <a:rect l="l" t="t" r="r" b="b"/>
              <a:pathLst>
                <a:path w="9438" h="7765">
                  <a:moveTo>
                    <a:pt x="9439" y="0"/>
                  </a:moveTo>
                  <a:lnTo>
                    <a:pt x="0" y="7646"/>
                  </a:lnTo>
                  <a:lnTo>
                    <a:pt x="120" y="7766"/>
                  </a:lnTo>
                  <a:lnTo>
                    <a:pt x="943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58" name="Полилиния: фигура 2678">
              <a:extLst>
                <a:ext uri="{FF2B5EF4-FFF2-40B4-BE49-F238E27FC236}">
                  <a16:creationId xmlns:a16="http://schemas.microsoft.com/office/drawing/2014/main" id="{A8A56B7E-BA15-4A85-AE39-53EFCFDA59FA}"/>
                </a:ext>
              </a:extLst>
            </p:cNvPr>
            <p:cNvSpPr/>
            <p:nvPr/>
          </p:nvSpPr>
          <p:spPr>
            <a:xfrm>
              <a:off x="8265158" y="4291426"/>
              <a:ext cx="25089" cy="12305"/>
            </a:xfrm>
            <a:custGeom>
              <a:avLst/>
              <a:gdLst>
                <a:gd name="connsiteX0" fmla="*/ 0 w 25089"/>
                <a:gd name="connsiteY0" fmla="*/ 0 h 12305"/>
                <a:gd name="connsiteX1" fmla="*/ 25089 w 25089"/>
                <a:gd name="connsiteY1" fmla="*/ 12306 h 12305"/>
                <a:gd name="connsiteX2" fmla="*/ 0 w 25089"/>
                <a:gd name="connsiteY2" fmla="*/ 0 h 12305"/>
                <a:gd name="connsiteX3" fmla="*/ 0 w 25089"/>
                <a:gd name="connsiteY3" fmla="*/ 0 h 12305"/>
              </a:gdLst>
              <a:ahLst/>
              <a:cxnLst>
                <a:cxn ang="0">
                  <a:pos x="connsiteX0" y="connsiteY0"/>
                </a:cxn>
                <a:cxn ang="0">
                  <a:pos x="connsiteX1" y="connsiteY1"/>
                </a:cxn>
                <a:cxn ang="0">
                  <a:pos x="connsiteX2" y="connsiteY2"/>
                </a:cxn>
                <a:cxn ang="0">
                  <a:pos x="connsiteX3" y="connsiteY3"/>
                </a:cxn>
              </a:cxnLst>
              <a:rect l="l" t="t" r="r" b="b"/>
              <a:pathLst>
                <a:path w="25089" h="12305">
                  <a:moveTo>
                    <a:pt x="0" y="0"/>
                  </a:moveTo>
                  <a:lnTo>
                    <a:pt x="25089" y="12306"/>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59" name="Полилиния: фигура 2679">
              <a:extLst>
                <a:ext uri="{FF2B5EF4-FFF2-40B4-BE49-F238E27FC236}">
                  <a16:creationId xmlns:a16="http://schemas.microsoft.com/office/drawing/2014/main" id="{3EF9D989-B17D-45CC-9B64-9011BCB16762}"/>
                </a:ext>
              </a:extLst>
            </p:cNvPr>
            <p:cNvSpPr/>
            <p:nvPr/>
          </p:nvSpPr>
          <p:spPr>
            <a:xfrm>
              <a:off x="8265038" y="4291306"/>
              <a:ext cx="119" cy="119"/>
            </a:xfrm>
            <a:custGeom>
              <a:avLst/>
              <a:gdLst>
                <a:gd name="connsiteX0" fmla="*/ 0 w 119"/>
                <a:gd name="connsiteY0" fmla="*/ 0 h 119"/>
                <a:gd name="connsiteX1" fmla="*/ 0 w 119"/>
                <a:gd name="connsiteY1" fmla="*/ 0 h 119"/>
                <a:gd name="connsiteX2" fmla="*/ 120 w 119"/>
                <a:gd name="connsiteY2" fmla="*/ 119 h 119"/>
                <a:gd name="connsiteX3" fmla="*/ 120 w 119"/>
                <a:gd name="connsiteY3" fmla="*/ 119 h 119"/>
                <a:gd name="connsiteX4" fmla="*/ 0 w 119"/>
                <a:gd name="connsiteY4" fmla="*/ 0 h 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 h="119">
                  <a:moveTo>
                    <a:pt x="0" y="0"/>
                  </a:moveTo>
                  <a:lnTo>
                    <a:pt x="0" y="0"/>
                  </a:lnTo>
                  <a:lnTo>
                    <a:pt x="120" y="119"/>
                  </a:lnTo>
                  <a:lnTo>
                    <a:pt x="120" y="119"/>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60" name="Полилиния: фигура 2680">
              <a:extLst>
                <a:ext uri="{FF2B5EF4-FFF2-40B4-BE49-F238E27FC236}">
                  <a16:creationId xmlns:a16="http://schemas.microsoft.com/office/drawing/2014/main" id="{4EAC99A4-ACE8-4E2C-B520-8FC029E7713C}"/>
                </a:ext>
              </a:extLst>
            </p:cNvPr>
            <p:cNvSpPr/>
            <p:nvPr/>
          </p:nvSpPr>
          <p:spPr>
            <a:xfrm>
              <a:off x="7915459" y="3860605"/>
              <a:ext cx="238230" cy="511226"/>
            </a:xfrm>
            <a:custGeom>
              <a:avLst/>
              <a:gdLst>
                <a:gd name="connsiteX0" fmla="*/ 232138 w 238230"/>
                <a:gd name="connsiteY0" fmla="*/ 221623 h 511226"/>
                <a:gd name="connsiteX1" fmla="*/ 238230 w 238230"/>
                <a:gd name="connsiteY1" fmla="*/ 215650 h 511226"/>
                <a:gd name="connsiteX2" fmla="*/ 234646 w 238230"/>
                <a:gd name="connsiteY2" fmla="*/ 201074 h 511226"/>
                <a:gd name="connsiteX3" fmla="*/ 217084 w 238230"/>
                <a:gd name="connsiteY3" fmla="*/ 215889 h 511226"/>
                <a:gd name="connsiteX4" fmla="*/ 214456 w 238230"/>
                <a:gd name="connsiteY4" fmla="*/ 215889 h 511226"/>
                <a:gd name="connsiteX5" fmla="*/ 212425 w 238230"/>
                <a:gd name="connsiteY5" fmla="*/ 214216 h 511226"/>
                <a:gd name="connsiteX6" fmla="*/ 205136 w 238230"/>
                <a:gd name="connsiteY6" fmla="*/ 198684 h 511226"/>
                <a:gd name="connsiteX7" fmla="*/ 186259 w 238230"/>
                <a:gd name="connsiteY7" fmla="*/ 193189 h 511226"/>
                <a:gd name="connsiteX8" fmla="*/ 184229 w 238230"/>
                <a:gd name="connsiteY8" fmla="*/ 189604 h 511226"/>
                <a:gd name="connsiteX9" fmla="*/ 188290 w 238230"/>
                <a:gd name="connsiteY9" fmla="*/ 172639 h 511226"/>
                <a:gd name="connsiteX10" fmla="*/ 189604 w 238230"/>
                <a:gd name="connsiteY10" fmla="*/ 170727 h 511226"/>
                <a:gd name="connsiteX11" fmla="*/ 193906 w 238230"/>
                <a:gd name="connsiteY11" fmla="*/ 168219 h 511226"/>
                <a:gd name="connsiteX12" fmla="*/ 179689 w 238230"/>
                <a:gd name="connsiteY12" fmla="*/ 160214 h 511226"/>
                <a:gd name="connsiteX13" fmla="*/ 178255 w 238230"/>
                <a:gd name="connsiteY13" fmla="*/ 158541 h 511226"/>
                <a:gd name="connsiteX14" fmla="*/ 173476 w 238230"/>
                <a:gd name="connsiteY14" fmla="*/ 143966 h 511226"/>
                <a:gd name="connsiteX15" fmla="*/ 173476 w 238230"/>
                <a:gd name="connsiteY15" fmla="*/ 142532 h 511226"/>
                <a:gd name="connsiteX16" fmla="*/ 175148 w 238230"/>
                <a:gd name="connsiteY16" fmla="*/ 133213 h 511226"/>
                <a:gd name="connsiteX17" fmla="*/ 161409 w 238230"/>
                <a:gd name="connsiteY17" fmla="*/ 132616 h 511226"/>
                <a:gd name="connsiteX18" fmla="*/ 148864 w 238230"/>
                <a:gd name="connsiteY18" fmla="*/ 143488 h 511226"/>
                <a:gd name="connsiteX19" fmla="*/ 145758 w 238230"/>
                <a:gd name="connsiteY19" fmla="*/ 143488 h 511226"/>
                <a:gd name="connsiteX20" fmla="*/ 143965 w 238230"/>
                <a:gd name="connsiteY20" fmla="*/ 141098 h 511226"/>
                <a:gd name="connsiteX21" fmla="*/ 140860 w 238230"/>
                <a:gd name="connsiteY21" fmla="*/ 115053 h 511226"/>
                <a:gd name="connsiteX22" fmla="*/ 141816 w 238230"/>
                <a:gd name="connsiteY22" fmla="*/ 112425 h 511226"/>
                <a:gd name="connsiteX23" fmla="*/ 149223 w 238230"/>
                <a:gd name="connsiteY23" fmla="*/ 105734 h 511226"/>
                <a:gd name="connsiteX24" fmla="*/ 150657 w 238230"/>
                <a:gd name="connsiteY24" fmla="*/ 93070 h 511226"/>
                <a:gd name="connsiteX25" fmla="*/ 151613 w 238230"/>
                <a:gd name="connsiteY25" fmla="*/ 91278 h 511226"/>
                <a:gd name="connsiteX26" fmla="*/ 170369 w 238230"/>
                <a:gd name="connsiteY26" fmla="*/ 73357 h 511226"/>
                <a:gd name="connsiteX27" fmla="*/ 175626 w 238230"/>
                <a:gd name="connsiteY27" fmla="*/ 52329 h 511226"/>
                <a:gd name="connsiteX28" fmla="*/ 173236 w 238230"/>
                <a:gd name="connsiteY28" fmla="*/ 28435 h 511226"/>
                <a:gd name="connsiteX29" fmla="*/ 161289 w 238230"/>
                <a:gd name="connsiteY29" fmla="*/ 21625 h 511226"/>
                <a:gd name="connsiteX30" fmla="*/ 159856 w 238230"/>
                <a:gd name="connsiteY30" fmla="*/ 19833 h 511226"/>
                <a:gd name="connsiteX31" fmla="*/ 156032 w 238230"/>
                <a:gd name="connsiteY31" fmla="*/ 6093 h 511226"/>
                <a:gd name="connsiteX32" fmla="*/ 145400 w 238230"/>
                <a:gd name="connsiteY32" fmla="*/ 0 h 511226"/>
                <a:gd name="connsiteX33" fmla="*/ 139664 w 238230"/>
                <a:gd name="connsiteY33" fmla="*/ 9558 h 511226"/>
                <a:gd name="connsiteX34" fmla="*/ 126284 w 238230"/>
                <a:gd name="connsiteY34" fmla="*/ 33453 h 511226"/>
                <a:gd name="connsiteX35" fmla="*/ 124969 w 238230"/>
                <a:gd name="connsiteY35" fmla="*/ 34767 h 511226"/>
                <a:gd name="connsiteX36" fmla="*/ 83034 w 238230"/>
                <a:gd name="connsiteY36" fmla="*/ 54838 h 511226"/>
                <a:gd name="connsiteX37" fmla="*/ 83034 w 238230"/>
                <a:gd name="connsiteY37" fmla="*/ 82198 h 511226"/>
                <a:gd name="connsiteX38" fmla="*/ 81720 w 238230"/>
                <a:gd name="connsiteY38" fmla="*/ 84707 h 511226"/>
                <a:gd name="connsiteX39" fmla="*/ 67264 w 238230"/>
                <a:gd name="connsiteY39" fmla="*/ 93906 h 511226"/>
                <a:gd name="connsiteX40" fmla="*/ 72162 w 238230"/>
                <a:gd name="connsiteY40" fmla="*/ 99641 h 511226"/>
                <a:gd name="connsiteX41" fmla="*/ 72760 w 238230"/>
                <a:gd name="connsiteY41" fmla="*/ 102628 h 511226"/>
                <a:gd name="connsiteX42" fmla="*/ 59618 w 238230"/>
                <a:gd name="connsiteY42" fmla="*/ 141935 h 511226"/>
                <a:gd name="connsiteX43" fmla="*/ 57825 w 238230"/>
                <a:gd name="connsiteY43" fmla="*/ 143727 h 511226"/>
                <a:gd name="connsiteX44" fmla="*/ 55316 w 238230"/>
                <a:gd name="connsiteY44" fmla="*/ 143727 h 511226"/>
                <a:gd name="connsiteX45" fmla="*/ 37874 w 238230"/>
                <a:gd name="connsiteY45" fmla="*/ 134169 h 511226"/>
                <a:gd name="connsiteX46" fmla="*/ 31302 w 238230"/>
                <a:gd name="connsiteY46" fmla="*/ 190680 h 511226"/>
                <a:gd name="connsiteX47" fmla="*/ 28315 w 238230"/>
                <a:gd name="connsiteY47" fmla="*/ 193308 h 511226"/>
                <a:gd name="connsiteX48" fmla="*/ 14934 w 238230"/>
                <a:gd name="connsiteY48" fmla="*/ 193308 h 511226"/>
                <a:gd name="connsiteX49" fmla="*/ 14934 w 238230"/>
                <a:gd name="connsiteY49" fmla="*/ 215889 h 511226"/>
                <a:gd name="connsiteX50" fmla="*/ 14098 w 238230"/>
                <a:gd name="connsiteY50" fmla="*/ 218039 h 511226"/>
                <a:gd name="connsiteX51" fmla="*/ 11947 w 238230"/>
                <a:gd name="connsiteY51" fmla="*/ 218875 h 511226"/>
                <a:gd name="connsiteX52" fmla="*/ 0 w 238230"/>
                <a:gd name="connsiteY52" fmla="*/ 218875 h 511226"/>
                <a:gd name="connsiteX53" fmla="*/ 25448 w 238230"/>
                <a:gd name="connsiteY53" fmla="*/ 247549 h 511226"/>
                <a:gd name="connsiteX54" fmla="*/ 41458 w 238230"/>
                <a:gd name="connsiteY54" fmla="*/ 252328 h 511226"/>
                <a:gd name="connsiteX55" fmla="*/ 43250 w 238230"/>
                <a:gd name="connsiteY55" fmla="*/ 253642 h 511226"/>
                <a:gd name="connsiteX56" fmla="*/ 52210 w 238230"/>
                <a:gd name="connsiteY56" fmla="*/ 269652 h 511226"/>
                <a:gd name="connsiteX57" fmla="*/ 52210 w 238230"/>
                <a:gd name="connsiteY57" fmla="*/ 271324 h 511226"/>
                <a:gd name="connsiteX58" fmla="*/ 50896 w 238230"/>
                <a:gd name="connsiteY58" fmla="*/ 286617 h 511226"/>
                <a:gd name="connsiteX59" fmla="*/ 66427 w 238230"/>
                <a:gd name="connsiteY59" fmla="*/ 324729 h 511226"/>
                <a:gd name="connsiteX60" fmla="*/ 66427 w 238230"/>
                <a:gd name="connsiteY60" fmla="*/ 326760 h 511226"/>
                <a:gd name="connsiteX61" fmla="*/ 57109 w 238230"/>
                <a:gd name="connsiteY61" fmla="*/ 356748 h 511226"/>
                <a:gd name="connsiteX62" fmla="*/ 57109 w 238230"/>
                <a:gd name="connsiteY62" fmla="*/ 370248 h 511226"/>
                <a:gd name="connsiteX63" fmla="*/ 91637 w 238230"/>
                <a:gd name="connsiteY63" fmla="*/ 370248 h 511226"/>
                <a:gd name="connsiteX64" fmla="*/ 120310 w 238230"/>
                <a:gd name="connsiteY64" fmla="*/ 348743 h 511226"/>
                <a:gd name="connsiteX65" fmla="*/ 122819 w 238230"/>
                <a:gd name="connsiteY65" fmla="*/ 328074 h 511226"/>
                <a:gd name="connsiteX66" fmla="*/ 126157 w 238230"/>
                <a:gd name="connsiteY66" fmla="*/ 325486 h 511226"/>
                <a:gd name="connsiteX67" fmla="*/ 127956 w 238230"/>
                <a:gd name="connsiteY67" fmla="*/ 326402 h 511226"/>
                <a:gd name="connsiteX68" fmla="*/ 151851 w 238230"/>
                <a:gd name="connsiteY68" fmla="*/ 352805 h 511226"/>
                <a:gd name="connsiteX69" fmla="*/ 151851 w 238230"/>
                <a:gd name="connsiteY69" fmla="*/ 355673 h 511226"/>
                <a:gd name="connsiteX70" fmla="*/ 147431 w 238230"/>
                <a:gd name="connsiteY70" fmla="*/ 370009 h 511226"/>
                <a:gd name="connsiteX71" fmla="*/ 157347 w 238230"/>
                <a:gd name="connsiteY71" fmla="*/ 440499 h 511226"/>
                <a:gd name="connsiteX72" fmla="*/ 162484 w 238230"/>
                <a:gd name="connsiteY72" fmla="*/ 437392 h 511226"/>
                <a:gd name="connsiteX73" fmla="*/ 165471 w 238230"/>
                <a:gd name="connsiteY73" fmla="*/ 437392 h 511226"/>
                <a:gd name="connsiteX74" fmla="*/ 167024 w 238230"/>
                <a:gd name="connsiteY74" fmla="*/ 439901 h 511226"/>
                <a:gd name="connsiteX75" fmla="*/ 169294 w 238230"/>
                <a:gd name="connsiteY75" fmla="*/ 493186 h 511226"/>
                <a:gd name="connsiteX76" fmla="*/ 177060 w 238230"/>
                <a:gd name="connsiteY76" fmla="*/ 497846 h 511226"/>
                <a:gd name="connsiteX77" fmla="*/ 178374 w 238230"/>
                <a:gd name="connsiteY77" fmla="*/ 500952 h 511226"/>
                <a:gd name="connsiteX78" fmla="*/ 176343 w 238230"/>
                <a:gd name="connsiteY78" fmla="*/ 511227 h 511226"/>
                <a:gd name="connsiteX79" fmla="*/ 189246 w 238230"/>
                <a:gd name="connsiteY79" fmla="*/ 494859 h 511226"/>
                <a:gd name="connsiteX80" fmla="*/ 180166 w 238230"/>
                <a:gd name="connsiteY80" fmla="*/ 443486 h 511226"/>
                <a:gd name="connsiteX81" fmla="*/ 168219 w 238230"/>
                <a:gd name="connsiteY81" fmla="*/ 421980 h 511226"/>
                <a:gd name="connsiteX82" fmla="*/ 168219 w 238230"/>
                <a:gd name="connsiteY82" fmla="*/ 419949 h 511226"/>
                <a:gd name="connsiteX83" fmla="*/ 178733 w 238230"/>
                <a:gd name="connsiteY83" fmla="*/ 366306 h 511226"/>
                <a:gd name="connsiteX84" fmla="*/ 137514 w 238230"/>
                <a:gd name="connsiteY84" fmla="*/ 305374 h 511226"/>
                <a:gd name="connsiteX85" fmla="*/ 137514 w 238230"/>
                <a:gd name="connsiteY85" fmla="*/ 302268 h 511226"/>
                <a:gd name="connsiteX86" fmla="*/ 139187 w 238230"/>
                <a:gd name="connsiteY86" fmla="*/ 301909 h 511226"/>
                <a:gd name="connsiteX87" fmla="*/ 151134 w 238230"/>
                <a:gd name="connsiteY87" fmla="*/ 301909 h 511226"/>
                <a:gd name="connsiteX88" fmla="*/ 151134 w 238230"/>
                <a:gd name="connsiteY88" fmla="*/ 261289 h 511226"/>
                <a:gd name="connsiteX89" fmla="*/ 152927 w 238230"/>
                <a:gd name="connsiteY89" fmla="*/ 258541 h 511226"/>
                <a:gd name="connsiteX90" fmla="*/ 156153 w 238230"/>
                <a:gd name="connsiteY90" fmla="*/ 258541 h 511226"/>
                <a:gd name="connsiteX91" fmla="*/ 167024 w 238230"/>
                <a:gd name="connsiteY91" fmla="*/ 267740 h 511226"/>
                <a:gd name="connsiteX92" fmla="*/ 184587 w 238230"/>
                <a:gd name="connsiteY92" fmla="*/ 267740 h 511226"/>
                <a:gd name="connsiteX93" fmla="*/ 196534 w 238230"/>
                <a:gd name="connsiteY93" fmla="*/ 242173 h 511226"/>
                <a:gd name="connsiteX94" fmla="*/ 199880 w 238230"/>
                <a:gd name="connsiteY94" fmla="*/ 240500 h 511226"/>
                <a:gd name="connsiteX95" fmla="*/ 210035 w 238230"/>
                <a:gd name="connsiteY95" fmla="*/ 242651 h 5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38230" h="511226">
                  <a:moveTo>
                    <a:pt x="232138" y="221623"/>
                  </a:moveTo>
                  <a:lnTo>
                    <a:pt x="238230" y="215650"/>
                  </a:lnTo>
                  <a:lnTo>
                    <a:pt x="234646" y="201074"/>
                  </a:lnTo>
                  <a:lnTo>
                    <a:pt x="217084" y="215889"/>
                  </a:lnTo>
                  <a:cubicBezTo>
                    <a:pt x="216255" y="216295"/>
                    <a:pt x="215284" y="216295"/>
                    <a:pt x="214456" y="215889"/>
                  </a:cubicBezTo>
                  <a:cubicBezTo>
                    <a:pt x="213528" y="215734"/>
                    <a:pt x="212754" y="215097"/>
                    <a:pt x="212425" y="214216"/>
                  </a:cubicBezTo>
                  <a:lnTo>
                    <a:pt x="205136" y="198684"/>
                  </a:lnTo>
                  <a:lnTo>
                    <a:pt x="186259" y="193189"/>
                  </a:lnTo>
                  <a:cubicBezTo>
                    <a:pt x="184735" y="192727"/>
                    <a:pt x="183841" y="191149"/>
                    <a:pt x="184229" y="189604"/>
                  </a:cubicBezTo>
                  <a:lnTo>
                    <a:pt x="188290" y="172639"/>
                  </a:lnTo>
                  <a:cubicBezTo>
                    <a:pt x="188513" y="171878"/>
                    <a:pt x="188973" y="171207"/>
                    <a:pt x="189604" y="170727"/>
                  </a:cubicBezTo>
                  <a:lnTo>
                    <a:pt x="193906" y="168219"/>
                  </a:lnTo>
                  <a:lnTo>
                    <a:pt x="179689" y="160214"/>
                  </a:lnTo>
                  <a:cubicBezTo>
                    <a:pt x="179007" y="159870"/>
                    <a:pt x="178491" y="159267"/>
                    <a:pt x="178255" y="158541"/>
                  </a:cubicBezTo>
                  <a:lnTo>
                    <a:pt x="173476" y="143966"/>
                  </a:lnTo>
                  <a:cubicBezTo>
                    <a:pt x="173301" y="143504"/>
                    <a:pt x="173301" y="142994"/>
                    <a:pt x="173476" y="142532"/>
                  </a:cubicBezTo>
                  <a:lnTo>
                    <a:pt x="175148" y="133213"/>
                  </a:lnTo>
                  <a:lnTo>
                    <a:pt x="161409" y="132616"/>
                  </a:lnTo>
                  <a:lnTo>
                    <a:pt x="148864" y="143488"/>
                  </a:lnTo>
                  <a:cubicBezTo>
                    <a:pt x="147897" y="144019"/>
                    <a:pt x="146725" y="144019"/>
                    <a:pt x="145758" y="143488"/>
                  </a:cubicBezTo>
                  <a:cubicBezTo>
                    <a:pt x="144760" y="143090"/>
                    <a:pt x="144068" y="142167"/>
                    <a:pt x="143965" y="141098"/>
                  </a:cubicBezTo>
                  <a:lnTo>
                    <a:pt x="140860" y="115053"/>
                  </a:lnTo>
                  <a:cubicBezTo>
                    <a:pt x="140762" y="114077"/>
                    <a:pt x="141114" y="113110"/>
                    <a:pt x="141816" y="112425"/>
                  </a:cubicBezTo>
                  <a:lnTo>
                    <a:pt x="149223" y="105734"/>
                  </a:lnTo>
                  <a:lnTo>
                    <a:pt x="150657" y="93070"/>
                  </a:lnTo>
                  <a:cubicBezTo>
                    <a:pt x="150722" y="92369"/>
                    <a:pt x="151066" y="91723"/>
                    <a:pt x="151613" y="91278"/>
                  </a:cubicBezTo>
                  <a:lnTo>
                    <a:pt x="170369" y="73357"/>
                  </a:lnTo>
                  <a:lnTo>
                    <a:pt x="175626" y="52329"/>
                  </a:lnTo>
                  <a:lnTo>
                    <a:pt x="173236" y="28435"/>
                  </a:lnTo>
                  <a:lnTo>
                    <a:pt x="161289" y="21625"/>
                  </a:lnTo>
                  <a:cubicBezTo>
                    <a:pt x="160537" y="21311"/>
                    <a:pt x="159996" y="20635"/>
                    <a:pt x="159856" y="19833"/>
                  </a:cubicBezTo>
                  <a:lnTo>
                    <a:pt x="156032" y="6093"/>
                  </a:lnTo>
                  <a:lnTo>
                    <a:pt x="145400" y="0"/>
                  </a:lnTo>
                  <a:lnTo>
                    <a:pt x="139664" y="9558"/>
                  </a:lnTo>
                  <a:lnTo>
                    <a:pt x="126284" y="33453"/>
                  </a:lnTo>
                  <a:cubicBezTo>
                    <a:pt x="126012" y="34030"/>
                    <a:pt x="125547" y="34495"/>
                    <a:pt x="124969" y="34767"/>
                  </a:cubicBezTo>
                  <a:lnTo>
                    <a:pt x="83034" y="54838"/>
                  </a:lnTo>
                  <a:lnTo>
                    <a:pt x="83034" y="82198"/>
                  </a:lnTo>
                  <a:cubicBezTo>
                    <a:pt x="83046" y="83202"/>
                    <a:pt x="82552" y="84144"/>
                    <a:pt x="81720" y="84707"/>
                  </a:cubicBezTo>
                  <a:lnTo>
                    <a:pt x="67264" y="93906"/>
                  </a:lnTo>
                  <a:lnTo>
                    <a:pt x="72162" y="99641"/>
                  </a:lnTo>
                  <a:cubicBezTo>
                    <a:pt x="72830" y="100483"/>
                    <a:pt x="73052" y="101594"/>
                    <a:pt x="72760" y="102628"/>
                  </a:cubicBezTo>
                  <a:lnTo>
                    <a:pt x="59618" y="141935"/>
                  </a:lnTo>
                  <a:cubicBezTo>
                    <a:pt x="59316" y="142768"/>
                    <a:pt x="58660" y="143425"/>
                    <a:pt x="57825" y="143727"/>
                  </a:cubicBezTo>
                  <a:cubicBezTo>
                    <a:pt x="57043" y="144151"/>
                    <a:pt x="56099" y="144151"/>
                    <a:pt x="55316" y="143727"/>
                  </a:cubicBezTo>
                  <a:lnTo>
                    <a:pt x="37874" y="134169"/>
                  </a:lnTo>
                  <a:lnTo>
                    <a:pt x="31302" y="190680"/>
                  </a:lnTo>
                  <a:cubicBezTo>
                    <a:pt x="31175" y="192217"/>
                    <a:pt x="29855" y="193378"/>
                    <a:pt x="28315" y="193308"/>
                  </a:cubicBezTo>
                  <a:lnTo>
                    <a:pt x="14934" y="193308"/>
                  </a:lnTo>
                  <a:lnTo>
                    <a:pt x="14934" y="215889"/>
                  </a:lnTo>
                  <a:cubicBezTo>
                    <a:pt x="14909" y="216680"/>
                    <a:pt x="14614" y="217439"/>
                    <a:pt x="14098" y="218039"/>
                  </a:cubicBezTo>
                  <a:cubicBezTo>
                    <a:pt x="13515" y="218584"/>
                    <a:pt x="12745" y="218883"/>
                    <a:pt x="11947" y="218875"/>
                  </a:cubicBezTo>
                  <a:lnTo>
                    <a:pt x="0" y="218875"/>
                  </a:lnTo>
                  <a:lnTo>
                    <a:pt x="25448" y="247549"/>
                  </a:lnTo>
                  <a:lnTo>
                    <a:pt x="41458" y="252328"/>
                  </a:lnTo>
                  <a:cubicBezTo>
                    <a:pt x="42169" y="252585"/>
                    <a:pt x="42791" y="253041"/>
                    <a:pt x="43250" y="253642"/>
                  </a:cubicBezTo>
                  <a:lnTo>
                    <a:pt x="52210" y="269652"/>
                  </a:lnTo>
                  <a:cubicBezTo>
                    <a:pt x="52383" y="270196"/>
                    <a:pt x="52383" y="270780"/>
                    <a:pt x="52210" y="271324"/>
                  </a:cubicBezTo>
                  <a:lnTo>
                    <a:pt x="50896" y="286617"/>
                  </a:lnTo>
                  <a:lnTo>
                    <a:pt x="66427" y="324729"/>
                  </a:lnTo>
                  <a:cubicBezTo>
                    <a:pt x="66729" y="325372"/>
                    <a:pt x="66729" y="326117"/>
                    <a:pt x="66427" y="326760"/>
                  </a:cubicBezTo>
                  <a:lnTo>
                    <a:pt x="57109" y="356748"/>
                  </a:lnTo>
                  <a:lnTo>
                    <a:pt x="57109" y="370248"/>
                  </a:lnTo>
                  <a:lnTo>
                    <a:pt x="91637" y="370248"/>
                  </a:lnTo>
                  <a:lnTo>
                    <a:pt x="120310" y="348743"/>
                  </a:lnTo>
                  <a:lnTo>
                    <a:pt x="122819" y="328074"/>
                  </a:lnTo>
                  <a:cubicBezTo>
                    <a:pt x="123026" y="326438"/>
                    <a:pt x="124521" y="325279"/>
                    <a:pt x="126157" y="325486"/>
                  </a:cubicBezTo>
                  <a:cubicBezTo>
                    <a:pt x="126845" y="325574"/>
                    <a:pt x="127481" y="325897"/>
                    <a:pt x="127956" y="326402"/>
                  </a:cubicBezTo>
                  <a:lnTo>
                    <a:pt x="151851" y="352805"/>
                  </a:lnTo>
                  <a:cubicBezTo>
                    <a:pt x="152250" y="353719"/>
                    <a:pt x="152250" y="354758"/>
                    <a:pt x="151851" y="355673"/>
                  </a:cubicBezTo>
                  <a:lnTo>
                    <a:pt x="147431" y="370009"/>
                  </a:lnTo>
                  <a:lnTo>
                    <a:pt x="157347" y="440499"/>
                  </a:lnTo>
                  <a:lnTo>
                    <a:pt x="162484" y="437392"/>
                  </a:lnTo>
                  <a:cubicBezTo>
                    <a:pt x="163408" y="436859"/>
                    <a:pt x="164547" y="436859"/>
                    <a:pt x="165471" y="437392"/>
                  </a:cubicBezTo>
                  <a:cubicBezTo>
                    <a:pt x="166432" y="437856"/>
                    <a:pt x="167037" y="438834"/>
                    <a:pt x="167024" y="439901"/>
                  </a:cubicBezTo>
                  <a:lnTo>
                    <a:pt x="169294" y="493186"/>
                  </a:lnTo>
                  <a:lnTo>
                    <a:pt x="177060" y="497846"/>
                  </a:lnTo>
                  <a:cubicBezTo>
                    <a:pt x="178125" y="498487"/>
                    <a:pt x="178655" y="499741"/>
                    <a:pt x="178374" y="500952"/>
                  </a:cubicBezTo>
                  <a:lnTo>
                    <a:pt x="176343" y="511227"/>
                  </a:lnTo>
                  <a:lnTo>
                    <a:pt x="189246" y="494859"/>
                  </a:lnTo>
                  <a:lnTo>
                    <a:pt x="180166" y="443486"/>
                  </a:lnTo>
                  <a:lnTo>
                    <a:pt x="168219" y="421980"/>
                  </a:lnTo>
                  <a:cubicBezTo>
                    <a:pt x="167917" y="421337"/>
                    <a:pt x="167917" y="420593"/>
                    <a:pt x="168219" y="419949"/>
                  </a:cubicBezTo>
                  <a:lnTo>
                    <a:pt x="178733" y="366306"/>
                  </a:lnTo>
                  <a:lnTo>
                    <a:pt x="137514" y="305374"/>
                  </a:lnTo>
                  <a:cubicBezTo>
                    <a:pt x="136982" y="304407"/>
                    <a:pt x="136982" y="303235"/>
                    <a:pt x="137514" y="302268"/>
                  </a:cubicBezTo>
                  <a:cubicBezTo>
                    <a:pt x="138024" y="301988"/>
                    <a:pt x="138606" y="301863"/>
                    <a:pt x="139187" y="301909"/>
                  </a:cubicBezTo>
                  <a:lnTo>
                    <a:pt x="151134" y="301909"/>
                  </a:lnTo>
                  <a:lnTo>
                    <a:pt x="151134" y="261289"/>
                  </a:lnTo>
                  <a:cubicBezTo>
                    <a:pt x="151130" y="260097"/>
                    <a:pt x="151834" y="259017"/>
                    <a:pt x="152927" y="258541"/>
                  </a:cubicBezTo>
                  <a:cubicBezTo>
                    <a:pt x="153925" y="257964"/>
                    <a:pt x="155154" y="257964"/>
                    <a:pt x="156153" y="258541"/>
                  </a:cubicBezTo>
                  <a:lnTo>
                    <a:pt x="167024" y="267740"/>
                  </a:lnTo>
                  <a:lnTo>
                    <a:pt x="184587" y="267740"/>
                  </a:lnTo>
                  <a:lnTo>
                    <a:pt x="196534" y="242173"/>
                  </a:lnTo>
                  <a:cubicBezTo>
                    <a:pt x="197151" y="240931"/>
                    <a:pt x="198516" y="240249"/>
                    <a:pt x="199880" y="240500"/>
                  </a:cubicBezTo>
                  <a:lnTo>
                    <a:pt x="210035" y="2426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61" name="Полилиния: фигура 2681">
              <a:extLst>
                <a:ext uri="{FF2B5EF4-FFF2-40B4-BE49-F238E27FC236}">
                  <a16:creationId xmlns:a16="http://schemas.microsoft.com/office/drawing/2014/main" id="{4BD7FE08-7B2A-4ED5-BE31-B34E25BC1D6F}"/>
                </a:ext>
              </a:extLst>
            </p:cNvPr>
            <p:cNvSpPr/>
            <p:nvPr/>
          </p:nvSpPr>
          <p:spPr>
            <a:xfrm>
              <a:off x="8041145" y="3871477"/>
              <a:ext cx="13380" cy="23297"/>
            </a:xfrm>
            <a:custGeom>
              <a:avLst/>
              <a:gdLst>
                <a:gd name="connsiteX0" fmla="*/ 0 w 13380"/>
                <a:gd name="connsiteY0" fmla="*/ 23297 h 23297"/>
                <a:gd name="connsiteX1" fmla="*/ 13381 w 13380"/>
                <a:gd name="connsiteY1" fmla="*/ 0 h 23297"/>
                <a:gd name="connsiteX2" fmla="*/ 13261 w 13380"/>
                <a:gd name="connsiteY2" fmla="*/ 119 h 23297"/>
                <a:gd name="connsiteX3" fmla="*/ 0 w 13380"/>
                <a:gd name="connsiteY3" fmla="*/ 23297 h 23297"/>
              </a:gdLst>
              <a:ahLst/>
              <a:cxnLst>
                <a:cxn ang="0">
                  <a:pos x="connsiteX0" y="connsiteY0"/>
                </a:cxn>
                <a:cxn ang="0">
                  <a:pos x="connsiteX1" y="connsiteY1"/>
                </a:cxn>
                <a:cxn ang="0">
                  <a:pos x="connsiteX2" y="connsiteY2"/>
                </a:cxn>
                <a:cxn ang="0">
                  <a:pos x="connsiteX3" y="connsiteY3"/>
                </a:cxn>
              </a:cxnLst>
              <a:rect l="l" t="t" r="r" b="b"/>
              <a:pathLst>
                <a:path w="13380" h="23297">
                  <a:moveTo>
                    <a:pt x="0" y="23297"/>
                  </a:moveTo>
                  <a:lnTo>
                    <a:pt x="13381" y="0"/>
                  </a:lnTo>
                  <a:lnTo>
                    <a:pt x="13261" y="119"/>
                  </a:lnTo>
                  <a:lnTo>
                    <a:pt x="0" y="232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62" name="Полилиния: фигура 2682">
              <a:extLst>
                <a:ext uri="{FF2B5EF4-FFF2-40B4-BE49-F238E27FC236}">
                  <a16:creationId xmlns:a16="http://schemas.microsoft.com/office/drawing/2014/main" id="{249C6FE4-D0E7-4EB9-827B-7296EB29EDBE}"/>
                </a:ext>
              </a:extLst>
            </p:cNvPr>
            <p:cNvSpPr/>
            <p:nvPr/>
          </p:nvSpPr>
          <p:spPr>
            <a:xfrm>
              <a:off x="8115339" y="4101344"/>
              <a:ext cx="10154" cy="2150"/>
            </a:xfrm>
            <a:custGeom>
              <a:avLst/>
              <a:gdLst>
                <a:gd name="connsiteX0" fmla="*/ 0 w 10154"/>
                <a:gd name="connsiteY0" fmla="*/ 0 h 2150"/>
                <a:gd name="connsiteX1" fmla="*/ 10155 w 10154"/>
                <a:gd name="connsiteY1" fmla="*/ 2150 h 2150"/>
                <a:gd name="connsiteX2" fmla="*/ 10155 w 10154"/>
                <a:gd name="connsiteY2" fmla="*/ 2150 h 2150"/>
                <a:gd name="connsiteX3" fmla="*/ 0 w 10154"/>
                <a:gd name="connsiteY3" fmla="*/ 0 h 2150"/>
              </a:gdLst>
              <a:ahLst/>
              <a:cxnLst>
                <a:cxn ang="0">
                  <a:pos x="connsiteX0" y="connsiteY0"/>
                </a:cxn>
                <a:cxn ang="0">
                  <a:pos x="connsiteX1" y="connsiteY1"/>
                </a:cxn>
                <a:cxn ang="0">
                  <a:pos x="connsiteX2" y="connsiteY2"/>
                </a:cxn>
                <a:cxn ang="0">
                  <a:pos x="connsiteX3" y="connsiteY3"/>
                </a:cxn>
              </a:cxnLst>
              <a:rect l="l" t="t" r="r" b="b"/>
              <a:pathLst>
                <a:path w="10154" h="2150">
                  <a:moveTo>
                    <a:pt x="0" y="0"/>
                  </a:moveTo>
                  <a:lnTo>
                    <a:pt x="10155" y="2150"/>
                  </a:lnTo>
                  <a:lnTo>
                    <a:pt x="10155" y="215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63" name="Полилиния: фигура 2683">
              <a:extLst>
                <a:ext uri="{FF2B5EF4-FFF2-40B4-BE49-F238E27FC236}">
                  <a16:creationId xmlns:a16="http://schemas.microsoft.com/office/drawing/2014/main" id="{F8947483-89A7-431E-AE47-3568017CADD7}"/>
                </a:ext>
              </a:extLst>
            </p:cNvPr>
            <p:cNvSpPr/>
            <p:nvPr/>
          </p:nvSpPr>
          <p:spPr>
            <a:xfrm>
              <a:off x="8125494" y="4082228"/>
              <a:ext cx="21983" cy="21266"/>
            </a:xfrm>
            <a:custGeom>
              <a:avLst/>
              <a:gdLst>
                <a:gd name="connsiteX0" fmla="*/ 0 w 21983"/>
                <a:gd name="connsiteY0" fmla="*/ 21266 h 21266"/>
                <a:gd name="connsiteX1" fmla="*/ 0 w 21983"/>
                <a:gd name="connsiteY1" fmla="*/ 21266 h 21266"/>
                <a:gd name="connsiteX2" fmla="*/ 21983 w 21983"/>
                <a:gd name="connsiteY2" fmla="*/ 0 h 21266"/>
                <a:gd name="connsiteX3" fmla="*/ 0 w 21983"/>
                <a:gd name="connsiteY3" fmla="*/ 21266 h 21266"/>
              </a:gdLst>
              <a:ahLst/>
              <a:cxnLst>
                <a:cxn ang="0">
                  <a:pos x="connsiteX0" y="connsiteY0"/>
                </a:cxn>
                <a:cxn ang="0">
                  <a:pos x="connsiteX1" y="connsiteY1"/>
                </a:cxn>
                <a:cxn ang="0">
                  <a:pos x="connsiteX2" y="connsiteY2"/>
                </a:cxn>
                <a:cxn ang="0">
                  <a:pos x="connsiteX3" y="connsiteY3"/>
                </a:cxn>
              </a:cxnLst>
              <a:rect l="l" t="t" r="r" b="b"/>
              <a:pathLst>
                <a:path w="21983" h="21266">
                  <a:moveTo>
                    <a:pt x="0" y="21266"/>
                  </a:moveTo>
                  <a:lnTo>
                    <a:pt x="0" y="21266"/>
                  </a:lnTo>
                  <a:lnTo>
                    <a:pt x="21983" y="0"/>
                  </a:lnTo>
                  <a:lnTo>
                    <a:pt x="0" y="2126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64" name="Полилиния: фигура 2684">
              <a:extLst>
                <a:ext uri="{FF2B5EF4-FFF2-40B4-BE49-F238E27FC236}">
                  <a16:creationId xmlns:a16="http://schemas.microsoft.com/office/drawing/2014/main" id="{CD15D9E6-3FC1-4F1F-9F7F-B46862EBAA11}"/>
                </a:ext>
              </a:extLst>
            </p:cNvPr>
            <p:cNvSpPr/>
            <p:nvPr/>
          </p:nvSpPr>
          <p:spPr>
            <a:xfrm>
              <a:off x="8125494" y="4103494"/>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65" name="Полилиния: фигура 2685">
              <a:extLst>
                <a:ext uri="{FF2B5EF4-FFF2-40B4-BE49-F238E27FC236}">
                  <a16:creationId xmlns:a16="http://schemas.microsoft.com/office/drawing/2014/main" id="{7A129BDB-E0FC-46C2-AA74-68FA2128A2E8}"/>
                </a:ext>
              </a:extLst>
            </p:cNvPr>
            <p:cNvSpPr/>
            <p:nvPr/>
          </p:nvSpPr>
          <p:spPr>
            <a:xfrm>
              <a:off x="7067914" y="3591073"/>
              <a:ext cx="413139" cy="405731"/>
            </a:xfrm>
            <a:custGeom>
              <a:avLst/>
              <a:gdLst>
                <a:gd name="connsiteX0" fmla="*/ 398325 w 413139"/>
                <a:gd name="connsiteY0" fmla="*/ 8124 h 405731"/>
                <a:gd name="connsiteX1" fmla="*/ 386377 w 413139"/>
                <a:gd name="connsiteY1" fmla="*/ 0 h 405731"/>
                <a:gd name="connsiteX2" fmla="*/ 367142 w 413139"/>
                <a:gd name="connsiteY2" fmla="*/ 0 h 405731"/>
                <a:gd name="connsiteX3" fmla="*/ 349699 w 413139"/>
                <a:gd name="connsiteY3" fmla="*/ 8602 h 405731"/>
                <a:gd name="connsiteX4" fmla="*/ 348385 w 413139"/>
                <a:gd name="connsiteY4" fmla="*/ 8602 h 405731"/>
                <a:gd name="connsiteX5" fmla="*/ 303940 w 413139"/>
                <a:gd name="connsiteY5" fmla="*/ 7407 h 405731"/>
                <a:gd name="connsiteX6" fmla="*/ 281121 w 413139"/>
                <a:gd name="connsiteY6" fmla="*/ 25806 h 405731"/>
                <a:gd name="connsiteX7" fmla="*/ 289245 w 413139"/>
                <a:gd name="connsiteY7" fmla="*/ 46117 h 405731"/>
                <a:gd name="connsiteX8" fmla="*/ 289245 w 413139"/>
                <a:gd name="connsiteY8" fmla="*/ 49223 h 405731"/>
                <a:gd name="connsiteX9" fmla="*/ 271564 w 413139"/>
                <a:gd name="connsiteY9" fmla="*/ 69653 h 405731"/>
                <a:gd name="connsiteX10" fmla="*/ 271564 w 413139"/>
                <a:gd name="connsiteY10" fmla="*/ 89008 h 405731"/>
                <a:gd name="connsiteX11" fmla="*/ 270250 w 413139"/>
                <a:gd name="connsiteY11" fmla="*/ 91397 h 405731"/>
                <a:gd name="connsiteX12" fmla="*/ 267622 w 413139"/>
                <a:gd name="connsiteY12" fmla="*/ 91397 h 405731"/>
                <a:gd name="connsiteX13" fmla="*/ 241695 w 413139"/>
                <a:gd name="connsiteY13" fmla="*/ 83392 h 405731"/>
                <a:gd name="connsiteX14" fmla="*/ 238350 w 413139"/>
                <a:gd name="connsiteY14" fmla="*/ 98088 h 405731"/>
                <a:gd name="connsiteX15" fmla="*/ 250297 w 413139"/>
                <a:gd name="connsiteY15" fmla="*/ 106092 h 405731"/>
                <a:gd name="connsiteX16" fmla="*/ 251133 w 413139"/>
                <a:gd name="connsiteY16" fmla="*/ 110035 h 405731"/>
                <a:gd name="connsiteX17" fmla="*/ 243726 w 413139"/>
                <a:gd name="connsiteY17" fmla="*/ 122938 h 405731"/>
                <a:gd name="connsiteX18" fmla="*/ 241098 w 413139"/>
                <a:gd name="connsiteY18" fmla="*/ 124491 h 405731"/>
                <a:gd name="connsiteX19" fmla="*/ 225686 w 413139"/>
                <a:gd name="connsiteY19" fmla="*/ 124491 h 405731"/>
                <a:gd name="connsiteX20" fmla="*/ 224491 w 413139"/>
                <a:gd name="connsiteY20" fmla="*/ 155315 h 405731"/>
                <a:gd name="connsiteX21" fmla="*/ 223894 w 413139"/>
                <a:gd name="connsiteY21" fmla="*/ 156988 h 405731"/>
                <a:gd name="connsiteX22" fmla="*/ 214097 w 413139"/>
                <a:gd name="connsiteY22" fmla="*/ 168935 h 405731"/>
                <a:gd name="connsiteX23" fmla="*/ 210991 w 413139"/>
                <a:gd name="connsiteY23" fmla="*/ 170011 h 405731"/>
                <a:gd name="connsiteX24" fmla="*/ 188887 w 413139"/>
                <a:gd name="connsiteY24" fmla="*/ 164157 h 405731"/>
                <a:gd name="connsiteX25" fmla="*/ 179927 w 413139"/>
                <a:gd name="connsiteY25" fmla="*/ 177538 h 405731"/>
                <a:gd name="connsiteX26" fmla="*/ 178016 w 413139"/>
                <a:gd name="connsiteY26" fmla="*/ 178852 h 405731"/>
                <a:gd name="connsiteX27" fmla="*/ 149223 w 413139"/>
                <a:gd name="connsiteY27" fmla="*/ 184467 h 405731"/>
                <a:gd name="connsiteX28" fmla="*/ 139784 w 413139"/>
                <a:gd name="connsiteY28" fmla="*/ 218995 h 405731"/>
                <a:gd name="connsiteX29" fmla="*/ 137873 w 413139"/>
                <a:gd name="connsiteY29" fmla="*/ 221026 h 405731"/>
                <a:gd name="connsiteX30" fmla="*/ 96177 w 413139"/>
                <a:gd name="connsiteY30" fmla="*/ 233929 h 405731"/>
                <a:gd name="connsiteX31" fmla="*/ 89127 w 413139"/>
                <a:gd name="connsiteY31" fmla="*/ 241934 h 405731"/>
                <a:gd name="connsiteX32" fmla="*/ 87097 w 413139"/>
                <a:gd name="connsiteY32" fmla="*/ 242890 h 405731"/>
                <a:gd name="connsiteX33" fmla="*/ 87097 w 413139"/>
                <a:gd name="connsiteY33" fmla="*/ 242890 h 405731"/>
                <a:gd name="connsiteX34" fmla="*/ 86021 w 413139"/>
                <a:gd name="connsiteY34" fmla="*/ 242890 h 405731"/>
                <a:gd name="connsiteX35" fmla="*/ 63202 w 413139"/>
                <a:gd name="connsiteY35" fmla="*/ 234526 h 405731"/>
                <a:gd name="connsiteX36" fmla="*/ 39307 w 413139"/>
                <a:gd name="connsiteY36" fmla="*/ 240739 h 405731"/>
                <a:gd name="connsiteX37" fmla="*/ 37396 w 413139"/>
                <a:gd name="connsiteY37" fmla="*/ 240739 h 405731"/>
                <a:gd name="connsiteX38" fmla="*/ 0 w 413139"/>
                <a:gd name="connsiteY38" fmla="*/ 224969 h 405731"/>
                <a:gd name="connsiteX39" fmla="*/ 14934 w 413139"/>
                <a:gd name="connsiteY39" fmla="*/ 253284 h 405731"/>
                <a:gd name="connsiteX40" fmla="*/ 45400 w 413139"/>
                <a:gd name="connsiteY40" fmla="*/ 272997 h 405731"/>
                <a:gd name="connsiteX41" fmla="*/ 46715 w 413139"/>
                <a:gd name="connsiteY41" fmla="*/ 275506 h 405731"/>
                <a:gd name="connsiteX42" fmla="*/ 46715 w 413139"/>
                <a:gd name="connsiteY42" fmla="*/ 302985 h 405731"/>
                <a:gd name="connsiteX43" fmla="*/ 58662 w 413139"/>
                <a:gd name="connsiteY43" fmla="*/ 302985 h 405731"/>
                <a:gd name="connsiteX44" fmla="*/ 60932 w 413139"/>
                <a:gd name="connsiteY44" fmla="*/ 304060 h 405731"/>
                <a:gd name="connsiteX45" fmla="*/ 61649 w 413139"/>
                <a:gd name="connsiteY45" fmla="*/ 306449 h 405731"/>
                <a:gd name="connsiteX46" fmla="*/ 58662 w 413139"/>
                <a:gd name="connsiteY46" fmla="*/ 327477 h 405731"/>
                <a:gd name="connsiteX47" fmla="*/ 55675 w 413139"/>
                <a:gd name="connsiteY47" fmla="*/ 330105 h 405731"/>
                <a:gd name="connsiteX48" fmla="*/ 33692 w 413139"/>
                <a:gd name="connsiteY48" fmla="*/ 330105 h 405731"/>
                <a:gd name="connsiteX49" fmla="*/ 20311 w 413139"/>
                <a:gd name="connsiteY49" fmla="*/ 341336 h 405731"/>
                <a:gd name="connsiteX50" fmla="*/ 16369 w 413139"/>
                <a:gd name="connsiteY50" fmla="*/ 358181 h 405731"/>
                <a:gd name="connsiteX51" fmla="*/ 63202 w 413139"/>
                <a:gd name="connsiteY51" fmla="*/ 358181 h 405731"/>
                <a:gd name="connsiteX52" fmla="*/ 79331 w 413139"/>
                <a:gd name="connsiteY52" fmla="*/ 350296 h 405731"/>
                <a:gd name="connsiteX53" fmla="*/ 82198 w 413139"/>
                <a:gd name="connsiteY53" fmla="*/ 350296 h 405731"/>
                <a:gd name="connsiteX54" fmla="*/ 96177 w 413139"/>
                <a:gd name="connsiteY54" fmla="*/ 358420 h 405731"/>
                <a:gd name="connsiteX55" fmla="*/ 127240 w 413139"/>
                <a:gd name="connsiteY55" fmla="*/ 351013 h 405731"/>
                <a:gd name="connsiteX56" fmla="*/ 140740 w 413139"/>
                <a:gd name="connsiteY56" fmla="*/ 344920 h 405731"/>
                <a:gd name="connsiteX57" fmla="*/ 143249 w 413139"/>
                <a:gd name="connsiteY57" fmla="*/ 344920 h 405731"/>
                <a:gd name="connsiteX58" fmla="*/ 144802 w 413139"/>
                <a:gd name="connsiteY58" fmla="*/ 346712 h 405731"/>
                <a:gd name="connsiteX59" fmla="*/ 149701 w 413139"/>
                <a:gd name="connsiteY59" fmla="*/ 361766 h 405731"/>
                <a:gd name="connsiteX60" fmla="*/ 158302 w 413139"/>
                <a:gd name="connsiteY60" fmla="*/ 362363 h 405731"/>
                <a:gd name="connsiteX61" fmla="*/ 160930 w 413139"/>
                <a:gd name="connsiteY61" fmla="*/ 364155 h 405731"/>
                <a:gd name="connsiteX62" fmla="*/ 174551 w 413139"/>
                <a:gd name="connsiteY62" fmla="*/ 398802 h 405731"/>
                <a:gd name="connsiteX63" fmla="*/ 192472 w 413139"/>
                <a:gd name="connsiteY63" fmla="*/ 402148 h 405731"/>
                <a:gd name="connsiteX64" fmla="*/ 194025 w 413139"/>
                <a:gd name="connsiteY64" fmla="*/ 402984 h 405731"/>
                <a:gd name="connsiteX65" fmla="*/ 196654 w 413139"/>
                <a:gd name="connsiteY65" fmla="*/ 405732 h 405731"/>
                <a:gd name="connsiteX66" fmla="*/ 206092 w 413139"/>
                <a:gd name="connsiteY66" fmla="*/ 388767 h 405731"/>
                <a:gd name="connsiteX67" fmla="*/ 208720 w 413139"/>
                <a:gd name="connsiteY67" fmla="*/ 387213 h 405731"/>
                <a:gd name="connsiteX68" fmla="*/ 271085 w 413139"/>
                <a:gd name="connsiteY68" fmla="*/ 388647 h 405731"/>
                <a:gd name="connsiteX69" fmla="*/ 261289 w 413139"/>
                <a:gd name="connsiteY69" fmla="*/ 357465 h 405731"/>
                <a:gd name="connsiteX70" fmla="*/ 245996 w 413139"/>
                <a:gd name="connsiteY70" fmla="*/ 357465 h 405731"/>
                <a:gd name="connsiteX71" fmla="*/ 243846 w 413139"/>
                <a:gd name="connsiteY71" fmla="*/ 356509 h 405731"/>
                <a:gd name="connsiteX72" fmla="*/ 243009 w 413139"/>
                <a:gd name="connsiteY72" fmla="*/ 354358 h 405731"/>
                <a:gd name="connsiteX73" fmla="*/ 243965 w 413139"/>
                <a:gd name="connsiteY73" fmla="*/ 322817 h 405731"/>
                <a:gd name="connsiteX74" fmla="*/ 222818 w 413139"/>
                <a:gd name="connsiteY74" fmla="*/ 322817 h 405731"/>
                <a:gd name="connsiteX75" fmla="*/ 220668 w 413139"/>
                <a:gd name="connsiteY75" fmla="*/ 321742 h 405731"/>
                <a:gd name="connsiteX76" fmla="*/ 219951 w 413139"/>
                <a:gd name="connsiteY76" fmla="*/ 319353 h 405731"/>
                <a:gd name="connsiteX77" fmla="*/ 222101 w 413139"/>
                <a:gd name="connsiteY77" fmla="*/ 305016 h 405731"/>
                <a:gd name="connsiteX78" fmla="*/ 222818 w 413139"/>
                <a:gd name="connsiteY78" fmla="*/ 303582 h 405731"/>
                <a:gd name="connsiteX79" fmla="*/ 246713 w 413139"/>
                <a:gd name="connsiteY79" fmla="*/ 275028 h 405731"/>
                <a:gd name="connsiteX80" fmla="*/ 250687 w 413139"/>
                <a:gd name="connsiteY80" fmla="*/ 274223 h 405731"/>
                <a:gd name="connsiteX81" fmla="*/ 251491 w 413139"/>
                <a:gd name="connsiteY81" fmla="*/ 275028 h 405731"/>
                <a:gd name="connsiteX82" fmla="*/ 260214 w 413139"/>
                <a:gd name="connsiteY82" fmla="*/ 288887 h 405731"/>
                <a:gd name="connsiteX83" fmla="*/ 287334 w 413139"/>
                <a:gd name="connsiteY83" fmla="*/ 278254 h 405731"/>
                <a:gd name="connsiteX84" fmla="*/ 298445 w 413139"/>
                <a:gd name="connsiteY84" fmla="*/ 254359 h 405731"/>
                <a:gd name="connsiteX85" fmla="*/ 300715 w 413139"/>
                <a:gd name="connsiteY85" fmla="*/ 252686 h 405731"/>
                <a:gd name="connsiteX86" fmla="*/ 322101 w 413139"/>
                <a:gd name="connsiteY86" fmla="*/ 248983 h 405731"/>
                <a:gd name="connsiteX87" fmla="*/ 339783 w 413139"/>
                <a:gd name="connsiteY87" fmla="*/ 202269 h 405731"/>
                <a:gd name="connsiteX88" fmla="*/ 340499 w 413139"/>
                <a:gd name="connsiteY88" fmla="*/ 201074 h 405731"/>
                <a:gd name="connsiteX89" fmla="*/ 362722 w 413139"/>
                <a:gd name="connsiteY89" fmla="*/ 180405 h 405731"/>
                <a:gd name="connsiteX90" fmla="*/ 358301 w 413139"/>
                <a:gd name="connsiteY90" fmla="*/ 163320 h 405731"/>
                <a:gd name="connsiteX91" fmla="*/ 359974 w 413139"/>
                <a:gd name="connsiteY91" fmla="*/ 159975 h 405731"/>
                <a:gd name="connsiteX92" fmla="*/ 377417 w 413139"/>
                <a:gd name="connsiteY92" fmla="*/ 153284 h 405731"/>
                <a:gd name="connsiteX93" fmla="*/ 384227 w 413139"/>
                <a:gd name="connsiteY93" fmla="*/ 139306 h 405731"/>
                <a:gd name="connsiteX94" fmla="*/ 372996 w 413139"/>
                <a:gd name="connsiteY94" fmla="*/ 128792 h 405731"/>
                <a:gd name="connsiteX95" fmla="*/ 355912 w 413139"/>
                <a:gd name="connsiteY95" fmla="*/ 128792 h 405731"/>
                <a:gd name="connsiteX96" fmla="*/ 353761 w 413139"/>
                <a:gd name="connsiteY96" fmla="*/ 127956 h 405731"/>
                <a:gd name="connsiteX97" fmla="*/ 333451 w 413139"/>
                <a:gd name="connsiteY97" fmla="*/ 107526 h 405731"/>
                <a:gd name="connsiteX98" fmla="*/ 332614 w 413139"/>
                <a:gd name="connsiteY98" fmla="*/ 105495 h 405731"/>
                <a:gd name="connsiteX99" fmla="*/ 329628 w 413139"/>
                <a:gd name="connsiteY99" fmla="*/ 59020 h 405731"/>
                <a:gd name="connsiteX100" fmla="*/ 330464 w 413139"/>
                <a:gd name="connsiteY100" fmla="*/ 56750 h 405731"/>
                <a:gd name="connsiteX101" fmla="*/ 347071 w 413139"/>
                <a:gd name="connsiteY101" fmla="*/ 40262 h 405731"/>
                <a:gd name="connsiteX102" fmla="*/ 349221 w 413139"/>
                <a:gd name="connsiteY102" fmla="*/ 39426 h 405731"/>
                <a:gd name="connsiteX103" fmla="*/ 378014 w 413139"/>
                <a:gd name="connsiteY103" fmla="*/ 39426 h 405731"/>
                <a:gd name="connsiteX104" fmla="*/ 392829 w 413139"/>
                <a:gd name="connsiteY104" fmla="*/ 26882 h 405731"/>
                <a:gd name="connsiteX105" fmla="*/ 394262 w 413139"/>
                <a:gd name="connsiteY105" fmla="*/ 26882 h 405731"/>
                <a:gd name="connsiteX106" fmla="*/ 413139 w 413139"/>
                <a:gd name="connsiteY106" fmla="*/ 24134 h 40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13139" h="405731">
                  <a:moveTo>
                    <a:pt x="398325" y="8124"/>
                  </a:moveTo>
                  <a:lnTo>
                    <a:pt x="386377" y="0"/>
                  </a:lnTo>
                  <a:lnTo>
                    <a:pt x="367142" y="0"/>
                  </a:lnTo>
                  <a:lnTo>
                    <a:pt x="349699" y="8602"/>
                  </a:lnTo>
                  <a:cubicBezTo>
                    <a:pt x="349275" y="8757"/>
                    <a:pt x="348809" y="8757"/>
                    <a:pt x="348385" y="8602"/>
                  </a:cubicBezTo>
                  <a:lnTo>
                    <a:pt x="303940" y="7407"/>
                  </a:lnTo>
                  <a:lnTo>
                    <a:pt x="281121" y="25806"/>
                  </a:lnTo>
                  <a:lnTo>
                    <a:pt x="289245" y="46117"/>
                  </a:lnTo>
                  <a:cubicBezTo>
                    <a:pt x="289826" y="47071"/>
                    <a:pt x="289826" y="48269"/>
                    <a:pt x="289245" y="49223"/>
                  </a:cubicBezTo>
                  <a:lnTo>
                    <a:pt x="271564" y="69653"/>
                  </a:lnTo>
                  <a:lnTo>
                    <a:pt x="271564" y="89008"/>
                  </a:lnTo>
                  <a:cubicBezTo>
                    <a:pt x="271556" y="89975"/>
                    <a:pt x="271063" y="90873"/>
                    <a:pt x="270250" y="91397"/>
                  </a:cubicBezTo>
                  <a:cubicBezTo>
                    <a:pt x="269410" y="91756"/>
                    <a:pt x="268461" y="91756"/>
                    <a:pt x="267622" y="91397"/>
                  </a:cubicBezTo>
                  <a:lnTo>
                    <a:pt x="241695" y="83392"/>
                  </a:lnTo>
                  <a:lnTo>
                    <a:pt x="238350" y="98088"/>
                  </a:lnTo>
                  <a:lnTo>
                    <a:pt x="250297" y="106092"/>
                  </a:lnTo>
                  <a:cubicBezTo>
                    <a:pt x="251608" y="106956"/>
                    <a:pt x="251981" y="108714"/>
                    <a:pt x="251133" y="110035"/>
                  </a:cubicBezTo>
                  <a:lnTo>
                    <a:pt x="243726" y="122938"/>
                  </a:lnTo>
                  <a:cubicBezTo>
                    <a:pt x="243182" y="123881"/>
                    <a:pt x="242185" y="124470"/>
                    <a:pt x="241098" y="124491"/>
                  </a:cubicBezTo>
                  <a:lnTo>
                    <a:pt x="225686" y="124491"/>
                  </a:lnTo>
                  <a:lnTo>
                    <a:pt x="224491" y="155315"/>
                  </a:lnTo>
                  <a:cubicBezTo>
                    <a:pt x="224474" y="155922"/>
                    <a:pt x="224265" y="156508"/>
                    <a:pt x="223894" y="156988"/>
                  </a:cubicBezTo>
                  <a:lnTo>
                    <a:pt x="214097" y="168935"/>
                  </a:lnTo>
                  <a:cubicBezTo>
                    <a:pt x="213370" y="169883"/>
                    <a:pt x="212148" y="170305"/>
                    <a:pt x="210991" y="170011"/>
                  </a:cubicBezTo>
                  <a:lnTo>
                    <a:pt x="188887" y="164157"/>
                  </a:lnTo>
                  <a:lnTo>
                    <a:pt x="179927" y="177538"/>
                  </a:lnTo>
                  <a:cubicBezTo>
                    <a:pt x="179493" y="178215"/>
                    <a:pt x="178804" y="178689"/>
                    <a:pt x="178016" y="178852"/>
                  </a:cubicBezTo>
                  <a:lnTo>
                    <a:pt x="149223" y="184467"/>
                  </a:lnTo>
                  <a:lnTo>
                    <a:pt x="139784" y="218995"/>
                  </a:lnTo>
                  <a:cubicBezTo>
                    <a:pt x="139522" y="219946"/>
                    <a:pt x="138806" y="220706"/>
                    <a:pt x="137873" y="221026"/>
                  </a:cubicBezTo>
                  <a:lnTo>
                    <a:pt x="96177" y="233929"/>
                  </a:lnTo>
                  <a:lnTo>
                    <a:pt x="89127" y="241934"/>
                  </a:lnTo>
                  <a:cubicBezTo>
                    <a:pt x="88570" y="242461"/>
                    <a:pt x="87859" y="242797"/>
                    <a:pt x="87097" y="242890"/>
                  </a:cubicBezTo>
                  <a:lnTo>
                    <a:pt x="87097" y="242890"/>
                  </a:lnTo>
                  <a:lnTo>
                    <a:pt x="86021" y="242890"/>
                  </a:lnTo>
                  <a:lnTo>
                    <a:pt x="63202" y="234526"/>
                  </a:lnTo>
                  <a:lnTo>
                    <a:pt x="39307" y="240739"/>
                  </a:lnTo>
                  <a:cubicBezTo>
                    <a:pt x="38682" y="240918"/>
                    <a:pt x="38020" y="240918"/>
                    <a:pt x="37396" y="240739"/>
                  </a:cubicBezTo>
                  <a:lnTo>
                    <a:pt x="0" y="224969"/>
                  </a:lnTo>
                  <a:lnTo>
                    <a:pt x="14934" y="253284"/>
                  </a:lnTo>
                  <a:lnTo>
                    <a:pt x="45400" y="272997"/>
                  </a:lnTo>
                  <a:cubicBezTo>
                    <a:pt x="46216" y="273573"/>
                    <a:pt x="46706" y="274507"/>
                    <a:pt x="46715" y="275506"/>
                  </a:cubicBezTo>
                  <a:lnTo>
                    <a:pt x="46715" y="302985"/>
                  </a:lnTo>
                  <a:lnTo>
                    <a:pt x="58662" y="302985"/>
                  </a:lnTo>
                  <a:cubicBezTo>
                    <a:pt x="59548" y="302956"/>
                    <a:pt x="60393" y="303356"/>
                    <a:pt x="60932" y="304060"/>
                  </a:cubicBezTo>
                  <a:cubicBezTo>
                    <a:pt x="61523" y="304705"/>
                    <a:pt x="61787" y="305585"/>
                    <a:pt x="61649" y="306449"/>
                  </a:cubicBezTo>
                  <a:lnTo>
                    <a:pt x="58662" y="327477"/>
                  </a:lnTo>
                  <a:cubicBezTo>
                    <a:pt x="58480" y="328985"/>
                    <a:pt x="57194" y="330116"/>
                    <a:pt x="55675" y="330105"/>
                  </a:cubicBezTo>
                  <a:lnTo>
                    <a:pt x="33692" y="330105"/>
                  </a:lnTo>
                  <a:lnTo>
                    <a:pt x="20311" y="341336"/>
                  </a:lnTo>
                  <a:lnTo>
                    <a:pt x="16369" y="358181"/>
                  </a:lnTo>
                  <a:lnTo>
                    <a:pt x="63202" y="358181"/>
                  </a:lnTo>
                  <a:lnTo>
                    <a:pt x="79331" y="350296"/>
                  </a:lnTo>
                  <a:cubicBezTo>
                    <a:pt x="80224" y="349807"/>
                    <a:pt x="81305" y="349807"/>
                    <a:pt x="82198" y="350296"/>
                  </a:cubicBezTo>
                  <a:lnTo>
                    <a:pt x="96177" y="358420"/>
                  </a:lnTo>
                  <a:lnTo>
                    <a:pt x="127240" y="351013"/>
                  </a:lnTo>
                  <a:lnTo>
                    <a:pt x="140740" y="344920"/>
                  </a:lnTo>
                  <a:cubicBezTo>
                    <a:pt x="141539" y="344567"/>
                    <a:pt x="142450" y="344567"/>
                    <a:pt x="143249" y="344920"/>
                  </a:cubicBezTo>
                  <a:cubicBezTo>
                    <a:pt x="144001" y="345265"/>
                    <a:pt x="144568" y="345918"/>
                    <a:pt x="144802" y="346712"/>
                  </a:cubicBezTo>
                  <a:lnTo>
                    <a:pt x="149701" y="361766"/>
                  </a:lnTo>
                  <a:lnTo>
                    <a:pt x="158302" y="362363"/>
                  </a:lnTo>
                  <a:cubicBezTo>
                    <a:pt x="159460" y="362375"/>
                    <a:pt x="160497" y="363082"/>
                    <a:pt x="160930" y="364155"/>
                  </a:cubicBezTo>
                  <a:lnTo>
                    <a:pt x="174551" y="398802"/>
                  </a:lnTo>
                  <a:lnTo>
                    <a:pt x="192472" y="402148"/>
                  </a:lnTo>
                  <a:cubicBezTo>
                    <a:pt x="193058" y="402277"/>
                    <a:pt x="193595" y="402566"/>
                    <a:pt x="194025" y="402984"/>
                  </a:cubicBezTo>
                  <a:lnTo>
                    <a:pt x="196654" y="405732"/>
                  </a:lnTo>
                  <a:lnTo>
                    <a:pt x="206092" y="388767"/>
                  </a:lnTo>
                  <a:cubicBezTo>
                    <a:pt x="206547" y="387741"/>
                    <a:pt x="207603" y="387117"/>
                    <a:pt x="208720" y="387213"/>
                  </a:cubicBezTo>
                  <a:lnTo>
                    <a:pt x="271085" y="388647"/>
                  </a:lnTo>
                  <a:lnTo>
                    <a:pt x="261289" y="357465"/>
                  </a:lnTo>
                  <a:lnTo>
                    <a:pt x="245996" y="357465"/>
                  </a:lnTo>
                  <a:cubicBezTo>
                    <a:pt x="245179" y="357454"/>
                    <a:pt x="244401" y="357108"/>
                    <a:pt x="243846" y="356509"/>
                  </a:cubicBezTo>
                  <a:cubicBezTo>
                    <a:pt x="243278" y="355941"/>
                    <a:pt x="242975" y="355161"/>
                    <a:pt x="243009" y="354358"/>
                  </a:cubicBezTo>
                  <a:lnTo>
                    <a:pt x="243965" y="322817"/>
                  </a:lnTo>
                  <a:lnTo>
                    <a:pt x="222818" y="322817"/>
                  </a:lnTo>
                  <a:cubicBezTo>
                    <a:pt x="221986" y="322762"/>
                    <a:pt x="221211" y="322375"/>
                    <a:pt x="220668" y="321742"/>
                  </a:cubicBezTo>
                  <a:cubicBezTo>
                    <a:pt x="220092" y="321088"/>
                    <a:pt x="219830" y="320215"/>
                    <a:pt x="219951" y="319353"/>
                  </a:cubicBezTo>
                  <a:lnTo>
                    <a:pt x="222101" y="305016"/>
                  </a:lnTo>
                  <a:cubicBezTo>
                    <a:pt x="222216" y="304485"/>
                    <a:pt x="222462" y="303992"/>
                    <a:pt x="222818" y="303582"/>
                  </a:cubicBezTo>
                  <a:lnTo>
                    <a:pt x="246713" y="275028"/>
                  </a:lnTo>
                  <a:cubicBezTo>
                    <a:pt x="247588" y="273708"/>
                    <a:pt x="249368" y="273348"/>
                    <a:pt x="250687" y="274223"/>
                  </a:cubicBezTo>
                  <a:cubicBezTo>
                    <a:pt x="251007" y="274435"/>
                    <a:pt x="251280" y="274709"/>
                    <a:pt x="251491" y="275028"/>
                  </a:cubicBezTo>
                  <a:lnTo>
                    <a:pt x="260214" y="288887"/>
                  </a:lnTo>
                  <a:lnTo>
                    <a:pt x="287334" y="278254"/>
                  </a:lnTo>
                  <a:lnTo>
                    <a:pt x="298445" y="254359"/>
                  </a:lnTo>
                  <a:cubicBezTo>
                    <a:pt x="298875" y="253457"/>
                    <a:pt x="299726" y="252829"/>
                    <a:pt x="300715" y="252686"/>
                  </a:cubicBezTo>
                  <a:lnTo>
                    <a:pt x="322101" y="248983"/>
                  </a:lnTo>
                  <a:lnTo>
                    <a:pt x="339783" y="202269"/>
                  </a:lnTo>
                  <a:cubicBezTo>
                    <a:pt x="339904" y="201811"/>
                    <a:pt x="340152" y="201397"/>
                    <a:pt x="340499" y="201074"/>
                  </a:cubicBezTo>
                  <a:lnTo>
                    <a:pt x="362722" y="180405"/>
                  </a:lnTo>
                  <a:lnTo>
                    <a:pt x="358301" y="163320"/>
                  </a:lnTo>
                  <a:cubicBezTo>
                    <a:pt x="357955" y="161945"/>
                    <a:pt x="358666" y="160523"/>
                    <a:pt x="359974" y="159975"/>
                  </a:cubicBezTo>
                  <a:lnTo>
                    <a:pt x="377417" y="153284"/>
                  </a:lnTo>
                  <a:lnTo>
                    <a:pt x="384227" y="139306"/>
                  </a:lnTo>
                  <a:lnTo>
                    <a:pt x="372996" y="128792"/>
                  </a:lnTo>
                  <a:lnTo>
                    <a:pt x="355912" y="128792"/>
                  </a:lnTo>
                  <a:cubicBezTo>
                    <a:pt x="355110" y="128827"/>
                    <a:pt x="354329" y="128524"/>
                    <a:pt x="353761" y="127956"/>
                  </a:cubicBezTo>
                  <a:lnTo>
                    <a:pt x="333451" y="107526"/>
                  </a:lnTo>
                  <a:cubicBezTo>
                    <a:pt x="332934" y="106974"/>
                    <a:pt x="332636" y="106251"/>
                    <a:pt x="332614" y="105495"/>
                  </a:cubicBezTo>
                  <a:lnTo>
                    <a:pt x="329628" y="59020"/>
                  </a:lnTo>
                  <a:cubicBezTo>
                    <a:pt x="329588" y="58181"/>
                    <a:pt x="329890" y="57362"/>
                    <a:pt x="330464" y="56750"/>
                  </a:cubicBezTo>
                  <a:lnTo>
                    <a:pt x="347071" y="40262"/>
                  </a:lnTo>
                  <a:cubicBezTo>
                    <a:pt x="347671" y="39746"/>
                    <a:pt x="348430" y="39451"/>
                    <a:pt x="349221" y="39426"/>
                  </a:cubicBezTo>
                  <a:lnTo>
                    <a:pt x="378014" y="39426"/>
                  </a:lnTo>
                  <a:lnTo>
                    <a:pt x="392829" y="26882"/>
                  </a:lnTo>
                  <a:cubicBezTo>
                    <a:pt x="393300" y="26770"/>
                    <a:pt x="393791" y="26770"/>
                    <a:pt x="394262" y="26882"/>
                  </a:cubicBezTo>
                  <a:lnTo>
                    <a:pt x="413139" y="2413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66" name="Полилиния: фигура 2686">
              <a:extLst>
                <a:ext uri="{FF2B5EF4-FFF2-40B4-BE49-F238E27FC236}">
                  <a16:creationId xmlns:a16="http://schemas.microsoft.com/office/drawing/2014/main" id="{38796E9E-BECB-46C4-8104-B8FE7570627D}"/>
                </a:ext>
              </a:extLst>
            </p:cNvPr>
            <p:cNvSpPr/>
            <p:nvPr/>
          </p:nvSpPr>
          <p:spPr>
            <a:xfrm>
              <a:off x="7264568" y="3980556"/>
              <a:ext cx="9438" cy="16965"/>
            </a:xfrm>
            <a:custGeom>
              <a:avLst/>
              <a:gdLst>
                <a:gd name="connsiteX0" fmla="*/ 0 w 9438"/>
                <a:gd name="connsiteY0" fmla="*/ 16965 h 16965"/>
                <a:gd name="connsiteX1" fmla="*/ 9438 w 9438"/>
                <a:gd name="connsiteY1" fmla="*/ 0 h 16965"/>
                <a:gd name="connsiteX2" fmla="*/ 0 w 9438"/>
                <a:gd name="connsiteY2" fmla="*/ 16965 h 16965"/>
                <a:gd name="connsiteX3" fmla="*/ 0 w 9438"/>
                <a:gd name="connsiteY3" fmla="*/ 16965 h 16965"/>
              </a:gdLst>
              <a:ahLst/>
              <a:cxnLst>
                <a:cxn ang="0">
                  <a:pos x="connsiteX0" y="connsiteY0"/>
                </a:cxn>
                <a:cxn ang="0">
                  <a:pos x="connsiteX1" y="connsiteY1"/>
                </a:cxn>
                <a:cxn ang="0">
                  <a:pos x="connsiteX2" y="connsiteY2"/>
                </a:cxn>
                <a:cxn ang="0">
                  <a:pos x="connsiteX3" y="connsiteY3"/>
                </a:cxn>
              </a:cxnLst>
              <a:rect l="l" t="t" r="r" b="b"/>
              <a:pathLst>
                <a:path w="9438" h="16965">
                  <a:moveTo>
                    <a:pt x="0" y="16965"/>
                  </a:moveTo>
                  <a:lnTo>
                    <a:pt x="9438" y="0"/>
                  </a:lnTo>
                  <a:lnTo>
                    <a:pt x="0" y="16965"/>
                  </a:lnTo>
                  <a:lnTo>
                    <a:pt x="0" y="1696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67" name="Полилиния: фигура 2687">
              <a:extLst>
                <a:ext uri="{FF2B5EF4-FFF2-40B4-BE49-F238E27FC236}">
                  <a16:creationId xmlns:a16="http://schemas.microsoft.com/office/drawing/2014/main" id="{884E2733-C8F4-4C36-A196-B9A94DD29EA8}"/>
                </a:ext>
              </a:extLst>
            </p:cNvPr>
            <p:cNvSpPr/>
            <p:nvPr/>
          </p:nvSpPr>
          <p:spPr>
            <a:xfrm>
              <a:off x="7462177" y="3614131"/>
              <a:ext cx="18877" cy="2747"/>
            </a:xfrm>
            <a:custGeom>
              <a:avLst/>
              <a:gdLst>
                <a:gd name="connsiteX0" fmla="*/ 0 w 18877"/>
                <a:gd name="connsiteY0" fmla="*/ 2748 h 2747"/>
                <a:gd name="connsiteX1" fmla="*/ 18877 w 18877"/>
                <a:gd name="connsiteY1" fmla="*/ 0 h 2747"/>
                <a:gd name="connsiteX2" fmla="*/ 18877 w 18877"/>
                <a:gd name="connsiteY2" fmla="*/ 0 h 2747"/>
                <a:gd name="connsiteX3" fmla="*/ 0 w 18877"/>
                <a:gd name="connsiteY3" fmla="*/ 2748 h 2747"/>
              </a:gdLst>
              <a:ahLst/>
              <a:cxnLst>
                <a:cxn ang="0">
                  <a:pos x="connsiteX0" y="connsiteY0"/>
                </a:cxn>
                <a:cxn ang="0">
                  <a:pos x="connsiteX1" y="connsiteY1"/>
                </a:cxn>
                <a:cxn ang="0">
                  <a:pos x="connsiteX2" y="connsiteY2"/>
                </a:cxn>
                <a:cxn ang="0">
                  <a:pos x="connsiteX3" y="connsiteY3"/>
                </a:cxn>
              </a:cxnLst>
              <a:rect l="l" t="t" r="r" b="b"/>
              <a:pathLst>
                <a:path w="18877" h="2747">
                  <a:moveTo>
                    <a:pt x="0" y="2748"/>
                  </a:moveTo>
                  <a:lnTo>
                    <a:pt x="18877" y="0"/>
                  </a:lnTo>
                  <a:lnTo>
                    <a:pt x="18877" y="0"/>
                  </a:lnTo>
                  <a:lnTo>
                    <a:pt x="0" y="27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68" name="Полилиния: фигура 2688">
              <a:extLst>
                <a:ext uri="{FF2B5EF4-FFF2-40B4-BE49-F238E27FC236}">
                  <a16:creationId xmlns:a16="http://schemas.microsoft.com/office/drawing/2014/main" id="{7838CD67-971B-4F14-A635-1DC5BAF37913}"/>
                </a:ext>
              </a:extLst>
            </p:cNvPr>
            <p:cNvSpPr/>
            <p:nvPr/>
          </p:nvSpPr>
          <p:spPr>
            <a:xfrm>
              <a:off x="7366598" y="3844595"/>
              <a:ext cx="2270" cy="1672"/>
            </a:xfrm>
            <a:custGeom>
              <a:avLst/>
              <a:gdLst>
                <a:gd name="connsiteX0" fmla="*/ 0 w 2270"/>
                <a:gd name="connsiteY0" fmla="*/ 1673 h 1672"/>
                <a:gd name="connsiteX1" fmla="*/ 2270 w 2270"/>
                <a:gd name="connsiteY1" fmla="*/ 0 h 1672"/>
                <a:gd name="connsiteX2" fmla="*/ 0 w 2270"/>
                <a:gd name="connsiteY2" fmla="*/ 1673 h 1672"/>
              </a:gdLst>
              <a:ahLst/>
              <a:cxnLst>
                <a:cxn ang="0">
                  <a:pos x="connsiteX0" y="connsiteY0"/>
                </a:cxn>
                <a:cxn ang="0">
                  <a:pos x="connsiteX1" y="connsiteY1"/>
                </a:cxn>
                <a:cxn ang="0">
                  <a:pos x="connsiteX2" y="connsiteY2"/>
                </a:cxn>
              </a:cxnLst>
              <a:rect l="l" t="t" r="r" b="b"/>
              <a:pathLst>
                <a:path w="2270" h="1672">
                  <a:moveTo>
                    <a:pt x="0" y="1673"/>
                  </a:moveTo>
                  <a:cubicBezTo>
                    <a:pt x="430" y="771"/>
                    <a:pt x="1281" y="143"/>
                    <a:pt x="2270" y="0"/>
                  </a:cubicBezTo>
                  <a:cubicBezTo>
                    <a:pt x="1281" y="143"/>
                    <a:pt x="430" y="771"/>
                    <a:pt x="0" y="167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69" name="Полилиния: фигура 2689">
              <a:extLst>
                <a:ext uri="{FF2B5EF4-FFF2-40B4-BE49-F238E27FC236}">
                  <a16:creationId xmlns:a16="http://schemas.microsoft.com/office/drawing/2014/main" id="{65DBBC87-7073-4943-A9FC-E7BBAD41A579}"/>
                </a:ext>
              </a:extLst>
            </p:cNvPr>
            <p:cNvSpPr/>
            <p:nvPr/>
          </p:nvSpPr>
          <p:spPr>
            <a:xfrm>
              <a:off x="7052980" y="3528588"/>
              <a:ext cx="382315" cy="299519"/>
            </a:xfrm>
            <a:custGeom>
              <a:avLst/>
              <a:gdLst>
                <a:gd name="connsiteX0" fmla="*/ 382315 w 382315"/>
                <a:gd name="connsiteY0" fmla="*/ 44444 h 299519"/>
                <a:gd name="connsiteX1" fmla="*/ 375147 w 382315"/>
                <a:gd name="connsiteY1" fmla="*/ 37276 h 299519"/>
                <a:gd name="connsiteX2" fmla="*/ 343606 w 382315"/>
                <a:gd name="connsiteY2" fmla="*/ 35842 h 299519"/>
                <a:gd name="connsiteX3" fmla="*/ 333331 w 382315"/>
                <a:gd name="connsiteY3" fmla="*/ 45758 h 299519"/>
                <a:gd name="connsiteX4" fmla="*/ 332017 w 382315"/>
                <a:gd name="connsiteY4" fmla="*/ 46475 h 299519"/>
                <a:gd name="connsiteX5" fmla="*/ 299162 w 382315"/>
                <a:gd name="connsiteY5" fmla="*/ 56033 h 299519"/>
                <a:gd name="connsiteX6" fmla="*/ 298445 w 382315"/>
                <a:gd name="connsiteY6" fmla="*/ 56033 h 299519"/>
                <a:gd name="connsiteX7" fmla="*/ 296534 w 382315"/>
                <a:gd name="connsiteY7" fmla="*/ 56033 h 299519"/>
                <a:gd name="connsiteX8" fmla="*/ 295458 w 382315"/>
                <a:gd name="connsiteY8" fmla="*/ 53644 h 299519"/>
                <a:gd name="connsiteX9" fmla="*/ 295458 w 382315"/>
                <a:gd name="connsiteY9" fmla="*/ 24612 h 299519"/>
                <a:gd name="connsiteX10" fmla="*/ 289245 w 382315"/>
                <a:gd name="connsiteY10" fmla="*/ 20669 h 299519"/>
                <a:gd name="connsiteX11" fmla="*/ 287931 w 382315"/>
                <a:gd name="connsiteY11" fmla="*/ 18040 h 299519"/>
                <a:gd name="connsiteX12" fmla="*/ 287931 w 382315"/>
                <a:gd name="connsiteY12" fmla="*/ 3345 h 299519"/>
                <a:gd name="connsiteX13" fmla="*/ 277179 w 382315"/>
                <a:gd name="connsiteY13" fmla="*/ 0 h 299519"/>
                <a:gd name="connsiteX14" fmla="*/ 259736 w 382315"/>
                <a:gd name="connsiteY14" fmla="*/ 14576 h 299519"/>
                <a:gd name="connsiteX15" fmla="*/ 259736 w 382315"/>
                <a:gd name="connsiteY15" fmla="*/ 32736 h 299519"/>
                <a:gd name="connsiteX16" fmla="*/ 258302 w 382315"/>
                <a:gd name="connsiteY16" fmla="*/ 35245 h 299519"/>
                <a:gd name="connsiteX17" fmla="*/ 236080 w 382315"/>
                <a:gd name="connsiteY17" fmla="*/ 49581 h 299519"/>
                <a:gd name="connsiteX18" fmla="*/ 232228 w 382315"/>
                <a:gd name="connsiteY18" fmla="*/ 49065 h 299519"/>
                <a:gd name="connsiteX19" fmla="*/ 232017 w 382315"/>
                <a:gd name="connsiteY19" fmla="*/ 48745 h 299519"/>
                <a:gd name="connsiteX20" fmla="*/ 226402 w 382315"/>
                <a:gd name="connsiteY20" fmla="*/ 40740 h 299519"/>
                <a:gd name="connsiteX21" fmla="*/ 203703 w 382315"/>
                <a:gd name="connsiteY21" fmla="*/ 55675 h 299519"/>
                <a:gd name="connsiteX22" fmla="*/ 201433 w 382315"/>
                <a:gd name="connsiteY22" fmla="*/ 55675 h 299519"/>
                <a:gd name="connsiteX23" fmla="*/ 199522 w 382315"/>
                <a:gd name="connsiteY23" fmla="*/ 54241 h 299519"/>
                <a:gd name="connsiteX24" fmla="*/ 192472 w 382315"/>
                <a:gd name="connsiteY24" fmla="*/ 41457 h 299519"/>
                <a:gd name="connsiteX25" fmla="*/ 143130 w 382315"/>
                <a:gd name="connsiteY25" fmla="*/ 35722 h 299519"/>
                <a:gd name="connsiteX26" fmla="*/ 140143 w 382315"/>
                <a:gd name="connsiteY26" fmla="*/ 44205 h 299519"/>
                <a:gd name="connsiteX27" fmla="*/ 137395 w 382315"/>
                <a:gd name="connsiteY27" fmla="*/ 46236 h 299519"/>
                <a:gd name="connsiteX28" fmla="*/ 117921 w 382315"/>
                <a:gd name="connsiteY28" fmla="*/ 46236 h 299519"/>
                <a:gd name="connsiteX29" fmla="*/ 107646 w 382315"/>
                <a:gd name="connsiteY29" fmla="*/ 79211 h 299519"/>
                <a:gd name="connsiteX30" fmla="*/ 105615 w 382315"/>
                <a:gd name="connsiteY30" fmla="*/ 81242 h 299519"/>
                <a:gd name="connsiteX31" fmla="*/ 75030 w 382315"/>
                <a:gd name="connsiteY31" fmla="*/ 89724 h 299519"/>
                <a:gd name="connsiteX32" fmla="*/ 72879 w 382315"/>
                <a:gd name="connsiteY32" fmla="*/ 104539 h 299519"/>
                <a:gd name="connsiteX33" fmla="*/ 71446 w 382315"/>
                <a:gd name="connsiteY33" fmla="*/ 106690 h 299519"/>
                <a:gd name="connsiteX34" fmla="*/ 49224 w 382315"/>
                <a:gd name="connsiteY34" fmla="*/ 119832 h 299519"/>
                <a:gd name="connsiteX35" fmla="*/ 47789 w 382315"/>
                <a:gd name="connsiteY35" fmla="*/ 119832 h 299519"/>
                <a:gd name="connsiteX36" fmla="*/ 46715 w 382315"/>
                <a:gd name="connsiteY36" fmla="*/ 119832 h 299519"/>
                <a:gd name="connsiteX37" fmla="*/ 44922 w 382315"/>
                <a:gd name="connsiteY37" fmla="*/ 118040 h 299519"/>
                <a:gd name="connsiteX38" fmla="*/ 37993 w 382315"/>
                <a:gd name="connsiteY38" fmla="*/ 98685 h 299519"/>
                <a:gd name="connsiteX39" fmla="*/ 16727 w 382315"/>
                <a:gd name="connsiteY39" fmla="*/ 97251 h 299519"/>
                <a:gd name="connsiteX40" fmla="*/ 10872 w 382315"/>
                <a:gd name="connsiteY40" fmla="*/ 134408 h 299519"/>
                <a:gd name="connsiteX41" fmla="*/ 10036 w 382315"/>
                <a:gd name="connsiteY41" fmla="*/ 135961 h 299519"/>
                <a:gd name="connsiteX42" fmla="*/ 0 w 382315"/>
                <a:gd name="connsiteY42" fmla="*/ 146355 h 299519"/>
                <a:gd name="connsiteX43" fmla="*/ 0 w 382315"/>
                <a:gd name="connsiteY43" fmla="*/ 158302 h 299519"/>
                <a:gd name="connsiteX44" fmla="*/ 9558 w 382315"/>
                <a:gd name="connsiteY44" fmla="*/ 164873 h 299519"/>
                <a:gd name="connsiteX45" fmla="*/ 10872 w 382315"/>
                <a:gd name="connsiteY45" fmla="*/ 166904 h 299519"/>
                <a:gd name="connsiteX46" fmla="*/ 10156 w 382315"/>
                <a:gd name="connsiteY46" fmla="*/ 169294 h 299519"/>
                <a:gd name="connsiteX47" fmla="*/ 239 w 382315"/>
                <a:gd name="connsiteY47" fmla="*/ 181241 h 299519"/>
                <a:gd name="connsiteX48" fmla="*/ 10395 w 382315"/>
                <a:gd name="connsiteY48" fmla="*/ 229031 h 299519"/>
                <a:gd name="connsiteX49" fmla="*/ 28794 w 382315"/>
                <a:gd name="connsiteY49" fmla="*/ 231659 h 299519"/>
                <a:gd name="connsiteX50" fmla="*/ 31303 w 382315"/>
                <a:gd name="connsiteY50" fmla="*/ 234168 h 299519"/>
                <a:gd name="connsiteX51" fmla="*/ 34290 w 382315"/>
                <a:gd name="connsiteY51" fmla="*/ 252089 h 299519"/>
                <a:gd name="connsiteX52" fmla="*/ 33692 w 382315"/>
                <a:gd name="connsiteY52" fmla="*/ 254359 h 299519"/>
                <a:gd name="connsiteX53" fmla="*/ 12664 w 382315"/>
                <a:gd name="connsiteY53" fmla="*/ 280643 h 299519"/>
                <a:gd name="connsiteX54" fmla="*/ 53166 w 382315"/>
                <a:gd name="connsiteY54" fmla="*/ 297489 h 299519"/>
                <a:gd name="connsiteX55" fmla="*/ 77061 w 382315"/>
                <a:gd name="connsiteY55" fmla="*/ 291396 h 299519"/>
                <a:gd name="connsiteX56" fmla="*/ 78853 w 382315"/>
                <a:gd name="connsiteY56" fmla="*/ 291396 h 299519"/>
                <a:gd name="connsiteX57" fmla="*/ 100717 w 382315"/>
                <a:gd name="connsiteY57" fmla="*/ 299520 h 299519"/>
                <a:gd name="connsiteX58" fmla="*/ 107048 w 382315"/>
                <a:gd name="connsiteY58" fmla="*/ 292232 h 299519"/>
                <a:gd name="connsiteX59" fmla="*/ 108363 w 382315"/>
                <a:gd name="connsiteY59" fmla="*/ 291396 h 299519"/>
                <a:gd name="connsiteX60" fmla="*/ 149223 w 382315"/>
                <a:gd name="connsiteY60" fmla="*/ 278732 h 299519"/>
                <a:gd name="connsiteX61" fmla="*/ 158661 w 382315"/>
                <a:gd name="connsiteY61" fmla="*/ 244084 h 299519"/>
                <a:gd name="connsiteX62" fmla="*/ 160931 w 382315"/>
                <a:gd name="connsiteY62" fmla="*/ 241934 h 299519"/>
                <a:gd name="connsiteX63" fmla="*/ 190322 w 382315"/>
                <a:gd name="connsiteY63" fmla="*/ 236199 h 299519"/>
                <a:gd name="connsiteX64" fmla="*/ 199880 w 382315"/>
                <a:gd name="connsiteY64" fmla="*/ 221982 h 299519"/>
                <a:gd name="connsiteX65" fmla="*/ 203106 w 382315"/>
                <a:gd name="connsiteY65" fmla="*/ 220787 h 299519"/>
                <a:gd name="connsiteX66" fmla="*/ 225327 w 382315"/>
                <a:gd name="connsiteY66" fmla="*/ 226641 h 299519"/>
                <a:gd name="connsiteX67" fmla="*/ 233212 w 382315"/>
                <a:gd name="connsiteY67" fmla="*/ 216605 h 299519"/>
                <a:gd name="connsiteX68" fmla="*/ 234526 w 382315"/>
                <a:gd name="connsiteY68" fmla="*/ 183870 h 299519"/>
                <a:gd name="connsiteX69" fmla="*/ 237513 w 382315"/>
                <a:gd name="connsiteY69" fmla="*/ 181002 h 299519"/>
                <a:gd name="connsiteX70" fmla="*/ 253881 w 382315"/>
                <a:gd name="connsiteY70" fmla="*/ 181002 h 299519"/>
                <a:gd name="connsiteX71" fmla="*/ 259019 w 382315"/>
                <a:gd name="connsiteY71" fmla="*/ 171922 h 299519"/>
                <a:gd name="connsiteX72" fmla="*/ 248027 w 382315"/>
                <a:gd name="connsiteY72" fmla="*/ 164395 h 299519"/>
                <a:gd name="connsiteX73" fmla="*/ 246833 w 382315"/>
                <a:gd name="connsiteY73" fmla="*/ 161289 h 299519"/>
                <a:gd name="connsiteX74" fmla="*/ 251253 w 382315"/>
                <a:gd name="connsiteY74" fmla="*/ 141457 h 299519"/>
                <a:gd name="connsiteX75" fmla="*/ 252687 w 382315"/>
                <a:gd name="connsiteY75" fmla="*/ 139545 h 299519"/>
                <a:gd name="connsiteX76" fmla="*/ 255076 w 382315"/>
                <a:gd name="connsiteY76" fmla="*/ 139545 h 299519"/>
                <a:gd name="connsiteX77" fmla="*/ 280285 w 382315"/>
                <a:gd name="connsiteY77" fmla="*/ 147191 h 299519"/>
                <a:gd name="connsiteX78" fmla="*/ 280285 w 382315"/>
                <a:gd name="connsiteY78" fmla="*/ 130823 h 299519"/>
                <a:gd name="connsiteX79" fmla="*/ 281002 w 382315"/>
                <a:gd name="connsiteY79" fmla="*/ 128912 h 299519"/>
                <a:gd name="connsiteX80" fmla="*/ 297728 w 382315"/>
                <a:gd name="connsiteY80" fmla="*/ 109916 h 299519"/>
                <a:gd name="connsiteX81" fmla="*/ 289365 w 382315"/>
                <a:gd name="connsiteY81" fmla="*/ 89127 h 299519"/>
                <a:gd name="connsiteX82" fmla="*/ 290321 w 382315"/>
                <a:gd name="connsiteY82" fmla="*/ 85782 h 299519"/>
                <a:gd name="connsiteX83" fmla="*/ 315769 w 382315"/>
                <a:gd name="connsiteY83" fmla="*/ 65352 h 299519"/>
                <a:gd name="connsiteX84" fmla="*/ 317680 w 382315"/>
                <a:gd name="connsiteY84" fmla="*/ 64635 h 299519"/>
                <a:gd name="connsiteX85" fmla="*/ 362483 w 382315"/>
                <a:gd name="connsiteY85" fmla="*/ 65830 h 299519"/>
                <a:gd name="connsiteX86" fmla="*/ 378611 w 382315"/>
                <a:gd name="connsiteY86" fmla="*/ 57706 h 2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82315" h="299519">
                  <a:moveTo>
                    <a:pt x="382315" y="44444"/>
                  </a:moveTo>
                  <a:lnTo>
                    <a:pt x="375147" y="37276"/>
                  </a:lnTo>
                  <a:lnTo>
                    <a:pt x="343606" y="35842"/>
                  </a:lnTo>
                  <a:lnTo>
                    <a:pt x="333331" y="45758"/>
                  </a:lnTo>
                  <a:cubicBezTo>
                    <a:pt x="332964" y="46109"/>
                    <a:pt x="332511" y="46357"/>
                    <a:pt x="332017" y="46475"/>
                  </a:cubicBezTo>
                  <a:lnTo>
                    <a:pt x="299162" y="56033"/>
                  </a:lnTo>
                  <a:lnTo>
                    <a:pt x="298445" y="56033"/>
                  </a:lnTo>
                  <a:cubicBezTo>
                    <a:pt x="297820" y="56206"/>
                    <a:pt x="297159" y="56206"/>
                    <a:pt x="296534" y="56033"/>
                  </a:cubicBezTo>
                  <a:cubicBezTo>
                    <a:pt x="295827" y="55445"/>
                    <a:pt x="295430" y="54563"/>
                    <a:pt x="295458" y="53644"/>
                  </a:cubicBezTo>
                  <a:lnTo>
                    <a:pt x="295458" y="24612"/>
                  </a:lnTo>
                  <a:lnTo>
                    <a:pt x="289245" y="20669"/>
                  </a:lnTo>
                  <a:cubicBezTo>
                    <a:pt x="288411" y="20055"/>
                    <a:pt x="287922" y="19077"/>
                    <a:pt x="287931" y="18040"/>
                  </a:cubicBezTo>
                  <a:lnTo>
                    <a:pt x="287931" y="3345"/>
                  </a:lnTo>
                  <a:lnTo>
                    <a:pt x="277179" y="0"/>
                  </a:lnTo>
                  <a:lnTo>
                    <a:pt x="259736" y="14576"/>
                  </a:lnTo>
                  <a:lnTo>
                    <a:pt x="259736" y="32736"/>
                  </a:lnTo>
                  <a:cubicBezTo>
                    <a:pt x="259745" y="33769"/>
                    <a:pt x="259198" y="34728"/>
                    <a:pt x="258302" y="35245"/>
                  </a:cubicBezTo>
                  <a:lnTo>
                    <a:pt x="236080" y="49581"/>
                  </a:lnTo>
                  <a:cubicBezTo>
                    <a:pt x="234874" y="50502"/>
                    <a:pt x="233149" y="50271"/>
                    <a:pt x="232228" y="49065"/>
                  </a:cubicBezTo>
                  <a:cubicBezTo>
                    <a:pt x="232151" y="48963"/>
                    <a:pt x="232080" y="48856"/>
                    <a:pt x="232017" y="48745"/>
                  </a:cubicBezTo>
                  <a:lnTo>
                    <a:pt x="226402" y="40740"/>
                  </a:lnTo>
                  <a:lnTo>
                    <a:pt x="203703" y="55675"/>
                  </a:lnTo>
                  <a:cubicBezTo>
                    <a:pt x="202974" y="55961"/>
                    <a:pt x="202163" y="55961"/>
                    <a:pt x="201433" y="55675"/>
                  </a:cubicBezTo>
                  <a:cubicBezTo>
                    <a:pt x="200624" y="55484"/>
                    <a:pt x="199931" y="54964"/>
                    <a:pt x="199522" y="54241"/>
                  </a:cubicBezTo>
                  <a:lnTo>
                    <a:pt x="192472" y="41457"/>
                  </a:lnTo>
                  <a:lnTo>
                    <a:pt x="143130" y="35722"/>
                  </a:lnTo>
                  <a:lnTo>
                    <a:pt x="140143" y="44205"/>
                  </a:lnTo>
                  <a:cubicBezTo>
                    <a:pt x="139743" y="45391"/>
                    <a:pt x="138646" y="46202"/>
                    <a:pt x="137395" y="46236"/>
                  </a:cubicBezTo>
                  <a:lnTo>
                    <a:pt x="117921" y="46236"/>
                  </a:lnTo>
                  <a:lnTo>
                    <a:pt x="107646" y="79211"/>
                  </a:lnTo>
                  <a:cubicBezTo>
                    <a:pt x="107294" y="80150"/>
                    <a:pt x="106553" y="80891"/>
                    <a:pt x="105615" y="81242"/>
                  </a:cubicBezTo>
                  <a:lnTo>
                    <a:pt x="75030" y="89724"/>
                  </a:lnTo>
                  <a:lnTo>
                    <a:pt x="72879" y="104539"/>
                  </a:lnTo>
                  <a:cubicBezTo>
                    <a:pt x="72790" y="105450"/>
                    <a:pt x="72252" y="106257"/>
                    <a:pt x="71446" y="106690"/>
                  </a:cubicBezTo>
                  <a:lnTo>
                    <a:pt x="49224" y="119832"/>
                  </a:lnTo>
                  <a:lnTo>
                    <a:pt x="47789" y="119832"/>
                  </a:lnTo>
                  <a:lnTo>
                    <a:pt x="46715" y="119832"/>
                  </a:lnTo>
                  <a:cubicBezTo>
                    <a:pt x="45905" y="119493"/>
                    <a:pt x="45262" y="118849"/>
                    <a:pt x="44922" y="118040"/>
                  </a:cubicBezTo>
                  <a:lnTo>
                    <a:pt x="37993" y="98685"/>
                  </a:lnTo>
                  <a:lnTo>
                    <a:pt x="16727" y="97251"/>
                  </a:lnTo>
                  <a:lnTo>
                    <a:pt x="10872" y="134408"/>
                  </a:lnTo>
                  <a:cubicBezTo>
                    <a:pt x="10764" y="135000"/>
                    <a:pt x="10471" y="135544"/>
                    <a:pt x="10036" y="135961"/>
                  </a:cubicBezTo>
                  <a:lnTo>
                    <a:pt x="0" y="146355"/>
                  </a:lnTo>
                  <a:lnTo>
                    <a:pt x="0" y="158302"/>
                  </a:lnTo>
                  <a:lnTo>
                    <a:pt x="9558" y="164873"/>
                  </a:lnTo>
                  <a:cubicBezTo>
                    <a:pt x="10264" y="165335"/>
                    <a:pt x="10741" y="166072"/>
                    <a:pt x="10872" y="166904"/>
                  </a:cubicBezTo>
                  <a:cubicBezTo>
                    <a:pt x="10994" y="167767"/>
                    <a:pt x="10732" y="168640"/>
                    <a:pt x="10156" y="169294"/>
                  </a:cubicBezTo>
                  <a:lnTo>
                    <a:pt x="239" y="181241"/>
                  </a:lnTo>
                  <a:lnTo>
                    <a:pt x="10395" y="229031"/>
                  </a:lnTo>
                  <a:lnTo>
                    <a:pt x="28794" y="231659"/>
                  </a:lnTo>
                  <a:cubicBezTo>
                    <a:pt x="30090" y="231854"/>
                    <a:pt x="31107" y="232872"/>
                    <a:pt x="31303" y="234168"/>
                  </a:cubicBezTo>
                  <a:lnTo>
                    <a:pt x="34290" y="252089"/>
                  </a:lnTo>
                  <a:cubicBezTo>
                    <a:pt x="34408" y="252895"/>
                    <a:pt x="34193" y="253715"/>
                    <a:pt x="33692" y="254359"/>
                  </a:cubicBezTo>
                  <a:lnTo>
                    <a:pt x="12664" y="280643"/>
                  </a:lnTo>
                  <a:lnTo>
                    <a:pt x="53166" y="297489"/>
                  </a:lnTo>
                  <a:lnTo>
                    <a:pt x="77061" y="291396"/>
                  </a:lnTo>
                  <a:lnTo>
                    <a:pt x="78853" y="291396"/>
                  </a:lnTo>
                  <a:lnTo>
                    <a:pt x="100717" y="299520"/>
                  </a:lnTo>
                  <a:lnTo>
                    <a:pt x="107048" y="292232"/>
                  </a:lnTo>
                  <a:cubicBezTo>
                    <a:pt x="107387" y="291821"/>
                    <a:pt x="107847" y="291528"/>
                    <a:pt x="108363" y="291396"/>
                  </a:cubicBezTo>
                  <a:lnTo>
                    <a:pt x="149223" y="278732"/>
                  </a:lnTo>
                  <a:lnTo>
                    <a:pt x="158661" y="244084"/>
                  </a:lnTo>
                  <a:cubicBezTo>
                    <a:pt x="158952" y="242997"/>
                    <a:pt x="159830" y="242165"/>
                    <a:pt x="160931" y="241934"/>
                  </a:cubicBezTo>
                  <a:lnTo>
                    <a:pt x="190322" y="236199"/>
                  </a:lnTo>
                  <a:lnTo>
                    <a:pt x="199880" y="221982"/>
                  </a:lnTo>
                  <a:cubicBezTo>
                    <a:pt x="200570" y="220911"/>
                    <a:pt x="201884" y="220424"/>
                    <a:pt x="203106" y="220787"/>
                  </a:cubicBezTo>
                  <a:lnTo>
                    <a:pt x="225327" y="226641"/>
                  </a:lnTo>
                  <a:lnTo>
                    <a:pt x="233212" y="216605"/>
                  </a:lnTo>
                  <a:lnTo>
                    <a:pt x="234526" y="183870"/>
                  </a:lnTo>
                  <a:cubicBezTo>
                    <a:pt x="234591" y="182267"/>
                    <a:pt x="235909" y="181001"/>
                    <a:pt x="237513" y="181002"/>
                  </a:cubicBezTo>
                  <a:lnTo>
                    <a:pt x="253881" y="181002"/>
                  </a:lnTo>
                  <a:lnTo>
                    <a:pt x="259019" y="171922"/>
                  </a:lnTo>
                  <a:lnTo>
                    <a:pt x="248027" y="164395"/>
                  </a:lnTo>
                  <a:cubicBezTo>
                    <a:pt x="246975" y="163746"/>
                    <a:pt x="246487" y="162475"/>
                    <a:pt x="246833" y="161289"/>
                  </a:cubicBezTo>
                  <a:lnTo>
                    <a:pt x="251253" y="141457"/>
                  </a:lnTo>
                  <a:cubicBezTo>
                    <a:pt x="251444" y="140648"/>
                    <a:pt x="251964" y="139955"/>
                    <a:pt x="252687" y="139545"/>
                  </a:cubicBezTo>
                  <a:cubicBezTo>
                    <a:pt x="253454" y="139239"/>
                    <a:pt x="254309" y="139239"/>
                    <a:pt x="255076" y="139545"/>
                  </a:cubicBezTo>
                  <a:lnTo>
                    <a:pt x="280285" y="147191"/>
                  </a:lnTo>
                  <a:lnTo>
                    <a:pt x="280285" y="130823"/>
                  </a:lnTo>
                  <a:cubicBezTo>
                    <a:pt x="280270" y="130118"/>
                    <a:pt x="280526" y="129433"/>
                    <a:pt x="281002" y="128912"/>
                  </a:cubicBezTo>
                  <a:lnTo>
                    <a:pt x="297728" y="109916"/>
                  </a:lnTo>
                  <a:lnTo>
                    <a:pt x="289365" y="89127"/>
                  </a:lnTo>
                  <a:cubicBezTo>
                    <a:pt x="288847" y="87927"/>
                    <a:pt x="289247" y="86528"/>
                    <a:pt x="290321" y="85782"/>
                  </a:cubicBezTo>
                  <a:lnTo>
                    <a:pt x="315769" y="65352"/>
                  </a:lnTo>
                  <a:cubicBezTo>
                    <a:pt x="316297" y="64887"/>
                    <a:pt x="316977" y="64632"/>
                    <a:pt x="317680" y="64635"/>
                  </a:cubicBezTo>
                  <a:lnTo>
                    <a:pt x="362483" y="65830"/>
                  </a:lnTo>
                  <a:lnTo>
                    <a:pt x="378611" y="5770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70" name="Полилиния: фигура 2690">
              <a:extLst>
                <a:ext uri="{FF2B5EF4-FFF2-40B4-BE49-F238E27FC236}">
                  <a16:creationId xmlns:a16="http://schemas.microsoft.com/office/drawing/2014/main" id="{83EC94BF-2F94-46E8-8EBE-20D61AC3EFDF}"/>
                </a:ext>
              </a:extLst>
            </p:cNvPr>
            <p:cNvSpPr/>
            <p:nvPr/>
          </p:nvSpPr>
          <p:spPr>
            <a:xfrm>
              <a:off x="6603522" y="3489520"/>
              <a:ext cx="518155" cy="460211"/>
            </a:xfrm>
            <a:custGeom>
              <a:avLst/>
              <a:gdLst>
                <a:gd name="connsiteX0" fmla="*/ 454955 w 518155"/>
                <a:gd name="connsiteY0" fmla="*/ 321622 h 460211"/>
                <a:gd name="connsiteX1" fmla="*/ 454955 w 518155"/>
                <a:gd name="connsiteY1" fmla="*/ 321622 h 460211"/>
                <a:gd name="connsiteX2" fmla="*/ 454955 w 518155"/>
                <a:gd name="connsiteY2" fmla="*/ 320906 h 460211"/>
                <a:gd name="connsiteX3" fmla="*/ 454955 w 518155"/>
                <a:gd name="connsiteY3" fmla="*/ 320308 h 460211"/>
                <a:gd name="connsiteX4" fmla="*/ 454955 w 518155"/>
                <a:gd name="connsiteY4" fmla="*/ 319352 h 460211"/>
                <a:gd name="connsiteX5" fmla="*/ 477655 w 518155"/>
                <a:gd name="connsiteY5" fmla="*/ 291037 h 460211"/>
                <a:gd name="connsiteX6" fmla="*/ 475265 w 518155"/>
                <a:gd name="connsiteY6" fmla="*/ 276581 h 460211"/>
                <a:gd name="connsiteX7" fmla="*/ 456867 w 518155"/>
                <a:gd name="connsiteY7" fmla="*/ 273953 h 460211"/>
                <a:gd name="connsiteX8" fmla="*/ 454477 w 518155"/>
                <a:gd name="connsiteY8" fmla="*/ 271563 h 460211"/>
                <a:gd name="connsiteX9" fmla="*/ 443485 w 518155"/>
                <a:gd name="connsiteY9" fmla="*/ 220309 h 460211"/>
                <a:gd name="connsiteX10" fmla="*/ 444202 w 518155"/>
                <a:gd name="connsiteY10" fmla="*/ 217681 h 460211"/>
                <a:gd name="connsiteX11" fmla="*/ 452924 w 518155"/>
                <a:gd name="connsiteY11" fmla="*/ 207645 h 460211"/>
                <a:gd name="connsiteX12" fmla="*/ 444800 w 518155"/>
                <a:gd name="connsiteY12" fmla="*/ 202149 h 460211"/>
                <a:gd name="connsiteX13" fmla="*/ 443486 w 518155"/>
                <a:gd name="connsiteY13" fmla="*/ 199640 h 460211"/>
                <a:gd name="connsiteX14" fmla="*/ 443485 w 518155"/>
                <a:gd name="connsiteY14" fmla="*/ 185184 h 460211"/>
                <a:gd name="connsiteX15" fmla="*/ 444321 w 518155"/>
                <a:gd name="connsiteY15" fmla="*/ 183033 h 460211"/>
                <a:gd name="connsiteX16" fmla="*/ 454597 w 518155"/>
                <a:gd name="connsiteY16" fmla="*/ 172520 h 460211"/>
                <a:gd name="connsiteX17" fmla="*/ 460689 w 518155"/>
                <a:gd name="connsiteY17" fmla="*/ 133571 h 460211"/>
                <a:gd name="connsiteX18" fmla="*/ 460689 w 518155"/>
                <a:gd name="connsiteY18" fmla="*/ 133571 h 460211"/>
                <a:gd name="connsiteX19" fmla="*/ 458181 w 518155"/>
                <a:gd name="connsiteY19" fmla="*/ 102150 h 460211"/>
                <a:gd name="connsiteX20" fmla="*/ 440737 w 518155"/>
                <a:gd name="connsiteY20" fmla="*/ 99641 h 460211"/>
                <a:gd name="connsiteX21" fmla="*/ 439184 w 518155"/>
                <a:gd name="connsiteY21" fmla="*/ 98924 h 460211"/>
                <a:gd name="connsiteX22" fmla="*/ 407643 w 518155"/>
                <a:gd name="connsiteY22" fmla="*/ 70011 h 460211"/>
                <a:gd name="connsiteX23" fmla="*/ 385421 w 518155"/>
                <a:gd name="connsiteY23" fmla="*/ 77658 h 460211"/>
                <a:gd name="connsiteX24" fmla="*/ 382912 w 518155"/>
                <a:gd name="connsiteY24" fmla="*/ 77658 h 460211"/>
                <a:gd name="connsiteX25" fmla="*/ 356150 w 518155"/>
                <a:gd name="connsiteY25" fmla="*/ 62246 h 460211"/>
                <a:gd name="connsiteX26" fmla="*/ 354716 w 518155"/>
                <a:gd name="connsiteY26" fmla="*/ 60095 h 460211"/>
                <a:gd name="connsiteX27" fmla="*/ 353163 w 518155"/>
                <a:gd name="connsiteY27" fmla="*/ 49582 h 460211"/>
                <a:gd name="connsiteX28" fmla="*/ 306569 w 518155"/>
                <a:gd name="connsiteY28" fmla="*/ 53644 h 460211"/>
                <a:gd name="connsiteX29" fmla="*/ 291037 w 518155"/>
                <a:gd name="connsiteY29" fmla="*/ 75627 h 460211"/>
                <a:gd name="connsiteX30" fmla="*/ 288648 w 518155"/>
                <a:gd name="connsiteY30" fmla="*/ 76822 h 460211"/>
                <a:gd name="connsiteX31" fmla="*/ 271324 w 518155"/>
                <a:gd name="connsiteY31" fmla="*/ 76822 h 460211"/>
                <a:gd name="connsiteX32" fmla="*/ 272280 w 518155"/>
                <a:gd name="connsiteY32" fmla="*/ 99282 h 460211"/>
                <a:gd name="connsiteX33" fmla="*/ 271205 w 518155"/>
                <a:gd name="connsiteY33" fmla="*/ 101791 h 460211"/>
                <a:gd name="connsiteX34" fmla="*/ 268576 w 518155"/>
                <a:gd name="connsiteY34" fmla="*/ 102389 h 460211"/>
                <a:gd name="connsiteX35" fmla="*/ 242651 w 518155"/>
                <a:gd name="connsiteY35" fmla="*/ 94862 h 460211"/>
                <a:gd name="connsiteX36" fmla="*/ 206809 w 518155"/>
                <a:gd name="connsiteY36" fmla="*/ 103703 h 460211"/>
                <a:gd name="connsiteX37" fmla="*/ 204897 w 518155"/>
                <a:gd name="connsiteY37" fmla="*/ 103703 h 460211"/>
                <a:gd name="connsiteX38" fmla="*/ 135722 w 518155"/>
                <a:gd name="connsiteY38" fmla="*/ 71326 h 460211"/>
                <a:gd name="connsiteX39" fmla="*/ 134049 w 518155"/>
                <a:gd name="connsiteY39" fmla="*/ 69056 h 460211"/>
                <a:gd name="connsiteX40" fmla="*/ 130704 w 518155"/>
                <a:gd name="connsiteY40" fmla="*/ 46595 h 460211"/>
                <a:gd name="connsiteX41" fmla="*/ 109438 w 518155"/>
                <a:gd name="connsiteY41" fmla="*/ 37156 h 460211"/>
                <a:gd name="connsiteX42" fmla="*/ 107765 w 518155"/>
                <a:gd name="connsiteY42" fmla="*/ 34408 h 460211"/>
                <a:gd name="connsiteX43" fmla="*/ 107168 w 518155"/>
                <a:gd name="connsiteY43" fmla="*/ 8602 h 460211"/>
                <a:gd name="connsiteX44" fmla="*/ 100119 w 518155"/>
                <a:gd name="connsiteY44" fmla="*/ 0 h 460211"/>
                <a:gd name="connsiteX45" fmla="*/ 70489 w 518155"/>
                <a:gd name="connsiteY45" fmla="*/ 22580 h 460211"/>
                <a:gd name="connsiteX46" fmla="*/ 54599 w 518155"/>
                <a:gd name="connsiteY46" fmla="*/ 37873 h 460211"/>
                <a:gd name="connsiteX47" fmla="*/ 54599 w 518155"/>
                <a:gd name="connsiteY47" fmla="*/ 37873 h 460211"/>
                <a:gd name="connsiteX48" fmla="*/ 52687 w 518155"/>
                <a:gd name="connsiteY48" fmla="*/ 38590 h 460211"/>
                <a:gd name="connsiteX49" fmla="*/ 51612 w 518155"/>
                <a:gd name="connsiteY49" fmla="*/ 38590 h 460211"/>
                <a:gd name="connsiteX50" fmla="*/ 23536 w 518155"/>
                <a:gd name="connsiteY50" fmla="*/ 30346 h 460211"/>
                <a:gd name="connsiteX51" fmla="*/ 21505 w 518155"/>
                <a:gd name="connsiteY51" fmla="*/ 28196 h 460211"/>
                <a:gd name="connsiteX52" fmla="*/ 14695 w 518155"/>
                <a:gd name="connsiteY52" fmla="*/ 1673 h 460211"/>
                <a:gd name="connsiteX53" fmla="*/ 0 w 518155"/>
                <a:gd name="connsiteY53" fmla="*/ 13620 h 460211"/>
                <a:gd name="connsiteX54" fmla="*/ 8363 w 518155"/>
                <a:gd name="connsiteY54" fmla="*/ 47789 h 460211"/>
                <a:gd name="connsiteX55" fmla="*/ 8363 w 518155"/>
                <a:gd name="connsiteY55" fmla="*/ 49820 h 460211"/>
                <a:gd name="connsiteX56" fmla="*/ 4540 w 518155"/>
                <a:gd name="connsiteY56" fmla="*/ 57706 h 460211"/>
                <a:gd name="connsiteX57" fmla="*/ 22341 w 518155"/>
                <a:gd name="connsiteY57" fmla="*/ 70370 h 460211"/>
                <a:gd name="connsiteX58" fmla="*/ 23417 w 518155"/>
                <a:gd name="connsiteY58" fmla="*/ 71923 h 460211"/>
                <a:gd name="connsiteX59" fmla="*/ 29749 w 518155"/>
                <a:gd name="connsiteY59" fmla="*/ 91756 h 460211"/>
                <a:gd name="connsiteX60" fmla="*/ 38590 w 518155"/>
                <a:gd name="connsiteY60" fmla="*/ 120190 h 460211"/>
                <a:gd name="connsiteX61" fmla="*/ 61887 w 518155"/>
                <a:gd name="connsiteY61" fmla="*/ 123655 h 460211"/>
                <a:gd name="connsiteX62" fmla="*/ 64157 w 518155"/>
                <a:gd name="connsiteY62" fmla="*/ 125208 h 460211"/>
                <a:gd name="connsiteX63" fmla="*/ 64157 w 518155"/>
                <a:gd name="connsiteY63" fmla="*/ 127956 h 460211"/>
                <a:gd name="connsiteX64" fmla="*/ 59020 w 518155"/>
                <a:gd name="connsiteY64" fmla="*/ 138470 h 460211"/>
                <a:gd name="connsiteX65" fmla="*/ 63679 w 518155"/>
                <a:gd name="connsiteY65" fmla="*/ 150417 h 460211"/>
                <a:gd name="connsiteX66" fmla="*/ 62724 w 518155"/>
                <a:gd name="connsiteY66" fmla="*/ 153882 h 460211"/>
                <a:gd name="connsiteX67" fmla="*/ 42891 w 518155"/>
                <a:gd name="connsiteY67" fmla="*/ 168816 h 460211"/>
                <a:gd name="connsiteX68" fmla="*/ 39546 w 518155"/>
                <a:gd name="connsiteY68" fmla="*/ 190680 h 460211"/>
                <a:gd name="connsiteX69" fmla="*/ 54599 w 518155"/>
                <a:gd name="connsiteY69" fmla="*/ 198445 h 460211"/>
                <a:gd name="connsiteX70" fmla="*/ 56272 w 518155"/>
                <a:gd name="connsiteY70" fmla="*/ 201193 h 460211"/>
                <a:gd name="connsiteX71" fmla="*/ 55555 w 518155"/>
                <a:gd name="connsiteY71" fmla="*/ 221384 h 460211"/>
                <a:gd name="connsiteX72" fmla="*/ 68816 w 518155"/>
                <a:gd name="connsiteY72" fmla="*/ 221384 h 460211"/>
                <a:gd name="connsiteX73" fmla="*/ 70848 w 518155"/>
                <a:gd name="connsiteY73" fmla="*/ 222340 h 460211"/>
                <a:gd name="connsiteX74" fmla="*/ 83512 w 518155"/>
                <a:gd name="connsiteY74" fmla="*/ 235243 h 460211"/>
                <a:gd name="connsiteX75" fmla="*/ 94623 w 518155"/>
                <a:gd name="connsiteY75" fmla="*/ 235243 h 460211"/>
                <a:gd name="connsiteX76" fmla="*/ 97251 w 518155"/>
                <a:gd name="connsiteY76" fmla="*/ 236916 h 460211"/>
                <a:gd name="connsiteX77" fmla="*/ 108243 w 518155"/>
                <a:gd name="connsiteY77" fmla="*/ 258302 h 460211"/>
                <a:gd name="connsiteX78" fmla="*/ 108243 w 518155"/>
                <a:gd name="connsiteY78" fmla="*/ 260333 h 460211"/>
                <a:gd name="connsiteX79" fmla="*/ 104181 w 518155"/>
                <a:gd name="connsiteY79" fmla="*/ 279448 h 460211"/>
                <a:gd name="connsiteX80" fmla="*/ 127239 w 518155"/>
                <a:gd name="connsiteY80" fmla="*/ 312065 h 460211"/>
                <a:gd name="connsiteX81" fmla="*/ 162484 w 518155"/>
                <a:gd name="connsiteY81" fmla="*/ 307405 h 460211"/>
                <a:gd name="connsiteX82" fmla="*/ 165351 w 518155"/>
                <a:gd name="connsiteY82" fmla="*/ 308719 h 460211"/>
                <a:gd name="connsiteX83" fmla="*/ 188051 w 518155"/>
                <a:gd name="connsiteY83" fmla="*/ 342292 h 460211"/>
                <a:gd name="connsiteX84" fmla="*/ 188051 w 518155"/>
                <a:gd name="connsiteY84" fmla="*/ 343008 h 460211"/>
                <a:gd name="connsiteX85" fmla="*/ 198087 w 518155"/>
                <a:gd name="connsiteY85" fmla="*/ 372757 h 460211"/>
                <a:gd name="connsiteX86" fmla="*/ 229150 w 518155"/>
                <a:gd name="connsiteY86" fmla="*/ 386258 h 460211"/>
                <a:gd name="connsiteX87" fmla="*/ 254598 w 518155"/>
                <a:gd name="connsiteY87" fmla="*/ 406329 h 460211"/>
                <a:gd name="connsiteX88" fmla="*/ 262005 w 518155"/>
                <a:gd name="connsiteY88" fmla="*/ 414334 h 460211"/>
                <a:gd name="connsiteX89" fmla="*/ 285063 w 518155"/>
                <a:gd name="connsiteY89" fmla="*/ 420069 h 460211"/>
                <a:gd name="connsiteX90" fmla="*/ 300834 w 518155"/>
                <a:gd name="connsiteY90" fmla="*/ 411706 h 460211"/>
                <a:gd name="connsiteX91" fmla="*/ 302507 w 518155"/>
                <a:gd name="connsiteY91" fmla="*/ 411706 h 460211"/>
                <a:gd name="connsiteX92" fmla="*/ 307883 w 518155"/>
                <a:gd name="connsiteY92" fmla="*/ 411706 h 460211"/>
                <a:gd name="connsiteX93" fmla="*/ 330702 w 518155"/>
                <a:gd name="connsiteY93" fmla="*/ 398802 h 460211"/>
                <a:gd name="connsiteX94" fmla="*/ 332613 w 518155"/>
                <a:gd name="connsiteY94" fmla="*/ 398802 h 460211"/>
                <a:gd name="connsiteX95" fmla="*/ 345398 w 518155"/>
                <a:gd name="connsiteY95" fmla="*/ 400833 h 460211"/>
                <a:gd name="connsiteX96" fmla="*/ 347548 w 518155"/>
                <a:gd name="connsiteY96" fmla="*/ 402506 h 460211"/>
                <a:gd name="connsiteX97" fmla="*/ 354836 w 518155"/>
                <a:gd name="connsiteY97" fmla="*/ 416962 h 460211"/>
                <a:gd name="connsiteX98" fmla="*/ 360929 w 518155"/>
                <a:gd name="connsiteY98" fmla="*/ 443247 h 460211"/>
                <a:gd name="connsiteX99" fmla="*/ 406090 w 518155"/>
                <a:gd name="connsiteY99" fmla="*/ 454596 h 460211"/>
                <a:gd name="connsiteX100" fmla="*/ 446472 w 518155"/>
                <a:gd name="connsiteY100" fmla="*/ 453641 h 460211"/>
                <a:gd name="connsiteX101" fmla="*/ 447308 w 518155"/>
                <a:gd name="connsiteY101" fmla="*/ 453641 h 460211"/>
                <a:gd name="connsiteX102" fmla="*/ 473353 w 518155"/>
                <a:gd name="connsiteY102" fmla="*/ 460212 h 460211"/>
                <a:gd name="connsiteX103" fmla="*/ 477655 w 518155"/>
                <a:gd name="connsiteY103" fmla="*/ 441813 h 460211"/>
                <a:gd name="connsiteX104" fmla="*/ 478611 w 518155"/>
                <a:gd name="connsiteY104" fmla="*/ 440140 h 460211"/>
                <a:gd name="connsiteX105" fmla="*/ 493544 w 518155"/>
                <a:gd name="connsiteY105" fmla="*/ 427596 h 460211"/>
                <a:gd name="connsiteX106" fmla="*/ 495575 w 518155"/>
                <a:gd name="connsiteY106" fmla="*/ 426879 h 460211"/>
                <a:gd name="connsiteX107" fmla="*/ 516005 w 518155"/>
                <a:gd name="connsiteY107" fmla="*/ 426879 h 460211"/>
                <a:gd name="connsiteX108" fmla="*/ 518156 w 518155"/>
                <a:gd name="connsiteY108" fmla="*/ 411706 h 460211"/>
                <a:gd name="connsiteX109" fmla="*/ 506209 w 518155"/>
                <a:gd name="connsiteY109" fmla="*/ 411706 h 460211"/>
                <a:gd name="connsiteX110" fmla="*/ 503222 w 518155"/>
                <a:gd name="connsiteY110" fmla="*/ 408719 h 460211"/>
                <a:gd name="connsiteX111" fmla="*/ 503222 w 518155"/>
                <a:gd name="connsiteY111" fmla="*/ 379926 h 460211"/>
                <a:gd name="connsiteX112" fmla="*/ 473473 w 518155"/>
                <a:gd name="connsiteY112" fmla="*/ 360690 h 460211"/>
                <a:gd name="connsiteX113" fmla="*/ 472517 w 518155"/>
                <a:gd name="connsiteY113" fmla="*/ 359496 h 460211"/>
                <a:gd name="connsiteX114" fmla="*/ 453282 w 518155"/>
                <a:gd name="connsiteY114" fmla="*/ 323654 h 460211"/>
                <a:gd name="connsiteX115" fmla="*/ 453282 w 518155"/>
                <a:gd name="connsiteY115" fmla="*/ 323654 h 46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18155" h="460211">
                  <a:moveTo>
                    <a:pt x="454955" y="321622"/>
                  </a:moveTo>
                  <a:lnTo>
                    <a:pt x="454955" y="321622"/>
                  </a:lnTo>
                  <a:cubicBezTo>
                    <a:pt x="454955" y="321622"/>
                    <a:pt x="454955" y="321622"/>
                    <a:pt x="454955" y="320906"/>
                  </a:cubicBezTo>
                  <a:cubicBezTo>
                    <a:pt x="454955" y="320189"/>
                    <a:pt x="454955" y="320906"/>
                    <a:pt x="454955" y="320308"/>
                  </a:cubicBezTo>
                  <a:cubicBezTo>
                    <a:pt x="454955" y="319711"/>
                    <a:pt x="454955" y="319591"/>
                    <a:pt x="454955" y="319352"/>
                  </a:cubicBezTo>
                  <a:lnTo>
                    <a:pt x="477655" y="291037"/>
                  </a:lnTo>
                  <a:lnTo>
                    <a:pt x="475265" y="276581"/>
                  </a:lnTo>
                  <a:lnTo>
                    <a:pt x="456867" y="273953"/>
                  </a:lnTo>
                  <a:cubicBezTo>
                    <a:pt x="455636" y="273760"/>
                    <a:pt x="454670" y="272794"/>
                    <a:pt x="454477" y="271563"/>
                  </a:cubicBezTo>
                  <a:lnTo>
                    <a:pt x="443485" y="220309"/>
                  </a:lnTo>
                  <a:cubicBezTo>
                    <a:pt x="443355" y="219372"/>
                    <a:pt x="443614" y="218422"/>
                    <a:pt x="444202" y="217681"/>
                  </a:cubicBezTo>
                  <a:lnTo>
                    <a:pt x="452924" y="207645"/>
                  </a:lnTo>
                  <a:lnTo>
                    <a:pt x="444800" y="202149"/>
                  </a:lnTo>
                  <a:cubicBezTo>
                    <a:pt x="443984" y="201573"/>
                    <a:pt x="443494" y="200639"/>
                    <a:pt x="443486" y="199640"/>
                  </a:cubicBezTo>
                  <a:lnTo>
                    <a:pt x="443485" y="185184"/>
                  </a:lnTo>
                  <a:cubicBezTo>
                    <a:pt x="443450" y="184382"/>
                    <a:pt x="443753" y="183601"/>
                    <a:pt x="444321" y="183033"/>
                  </a:cubicBezTo>
                  <a:lnTo>
                    <a:pt x="454597" y="172520"/>
                  </a:lnTo>
                  <a:lnTo>
                    <a:pt x="460689" y="133571"/>
                  </a:lnTo>
                  <a:cubicBezTo>
                    <a:pt x="460689" y="133571"/>
                    <a:pt x="460689" y="133571"/>
                    <a:pt x="460689" y="133571"/>
                  </a:cubicBezTo>
                  <a:lnTo>
                    <a:pt x="458181" y="102150"/>
                  </a:lnTo>
                  <a:lnTo>
                    <a:pt x="440737" y="99641"/>
                  </a:lnTo>
                  <a:cubicBezTo>
                    <a:pt x="440179" y="99502"/>
                    <a:pt x="439652" y="99259"/>
                    <a:pt x="439184" y="98924"/>
                  </a:cubicBezTo>
                  <a:lnTo>
                    <a:pt x="407643" y="70011"/>
                  </a:lnTo>
                  <a:lnTo>
                    <a:pt x="385421" y="77658"/>
                  </a:lnTo>
                  <a:cubicBezTo>
                    <a:pt x="384610" y="77950"/>
                    <a:pt x="383723" y="77950"/>
                    <a:pt x="382912" y="77658"/>
                  </a:cubicBezTo>
                  <a:lnTo>
                    <a:pt x="356150" y="62246"/>
                  </a:lnTo>
                  <a:cubicBezTo>
                    <a:pt x="355382" y="61771"/>
                    <a:pt x="354859" y="60986"/>
                    <a:pt x="354716" y="60095"/>
                  </a:cubicBezTo>
                  <a:lnTo>
                    <a:pt x="353163" y="49582"/>
                  </a:lnTo>
                  <a:lnTo>
                    <a:pt x="306569" y="53644"/>
                  </a:lnTo>
                  <a:lnTo>
                    <a:pt x="291037" y="75627"/>
                  </a:lnTo>
                  <a:cubicBezTo>
                    <a:pt x="290461" y="76365"/>
                    <a:pt x="289583" y="76803"/>
                    <a:pt x="288648" y="76822"/>
                  </a:cubicBezTo>
                  <a:lnTo>
                    <a:pt x="271324" y="76822"/>
                  </a:lnTo>
                  <a:lnTo>
                    <a:pt x="272280" y="99282"/>
                  </a:lnTo>
                  <a:cubicBezTo>
                    <a:pt x="272391" y="100250"/>
                    <a:pt x="271982" y="101205"/>
                    <a:pt x="271205" y="101791"/>
                  </a:cubicBezTo>
                  <a:cubicBezTo>
                    <a:pt x="270473" y="102397"/>
                    <a:pt x="269497" y="102619"/>
                    <a:pt x="268576" y="102389"/>
                  </a:cubicBezTo>
                  <a:lnTo>
                    <a:pt x="242651" y="94862"/>
                  </a:lnTo>
                  <a:lnTo>
                    <a:pt x="206809" y="103703"/>
                  </a:lnTo>
                  <a:cubicBezTo>
                    <a:pt x="206192" y="103932"/>
                    <a:pt x="205513" y="103932"/>
                    <a:pt x="204897" y="103703"/>
                  </a:cubicBezTo>
                  <a:lnTo>
                    <a:pt x="135722" y="71326"/>
                  </a:lnTo>
                  <a:cubicBezTo>
                    <a:pt x="134771" y="70957"/>
                    <a:pt x="134119" y="70073"/>
                    <a:pt x="134049" y="69056"/>
                  </a:cubicBezTo>
                  <a:lnTo>
                    <a:pt x="130704" y="46595"/>
                  </a:lnTo>
                  <a:lnTo>
                    <a:pt x="109438" y="37156"/>
                  </a:lnTo>
                  <a:cubicBezTo>
                    <a:pt x="108412" y="36623"/>
                    <a:pt x="107768" y="35564"/>
                    <a:pt x="107765" y="34408"/>
                  </a:cubicBezTo>
                  <a:lnTo>
                    <a:pt x="107168" y="8602"/>
                  </a:lnTo>
                  <a:lnTo>
                    <a:pt x="100119" y="0"/>
                  </a:lnTo>
                  <a:lnTo>
                    <a:pt x="70489" y="22580"/>
                  </a:lnTo>
                  <a:lnTo>
                    <a:pt x="54599" y="37873"/>
                  </a:lnTo>
                  <a:lnTo>
                    <a:pt x="54599" y="37873"/>
                  </a:lnTo>
                  <a:cubicBezTo>
                    <a:pt x="54042" y="38286"/>
                    <a:pt x="53379" y="38535"/>
                    <a:pt x="52687" y="38590"/>
                  </a:cubicBezTo>
                  <a:lnTo>
                    <a:pt x="51612" y="38590"/>
                  </a:lnTo>
                  <a:lnTo>
                    <a:pt x="23536" y="30346"/>
                  </a:lnTo>
                  <a:cubicBezTo>
                    <a:pt x="22539" y="30019"/>
                    <a:pt x="21776" y="29210"/>
                    <a:pt x="21505" y="28196"/>
                  </a:cubicBezTo>
                  <a:lnTo>
                    <a:pt x="14695" y="1673"/>
                  </a:lnTo>
                  <a:lnTo>
                    <a:pt x="0" y="13620"/>
                  </a:lnTo>
                  <a:lnTo>
                    <a:pt x="8363" y="47789"/>
                  </a:lnTo>
                  <a:cubicBezTo>
                    <a:pt x="8600" y="48446"/>
                    <a:pt x="8600" y="49164"/>
                    <a:pt x="8363" y="49820"/>
                  </a:cubicBezTo>
                  <a:lnTo>
                    <a:pt x="4540" y="57706"/>
                  </a:lnTo>
                  <a:lnTo>
                    <a:pt x="22341" y="70370"/>
                  </a:lnTo>
                  <a:cubicBezTo>
                    <a:pt x="22898" y="70718"/>
                    <a:pt x="23287" y="71280"/>
                    <a:pt x="23417" y="71923"/>
                  </a:cubicBezTo>
                  <a:lnTo>
                    <a:pt x="29749" y="91756"/>
                  </a:lnTo>
                  <a:lnTo>
                    <a:pt x="38590" y="120190"/>
                  </a:lnTo>
                  <a:lnTo>
                    <a:pt x="61887" y="123655"/>
                  </a:lnTo>
                  <a:cubicBezTo>
                    <a:pt x="62844" y="123791"/>
                    <a:pt x="63684" y="124366"/>
                    <a:pt x="64157" y="125208"/>
                  </a:cubicBezTo>
                  <a:cubicBezTo>
                    <a:pt x="64567" y="126078"/>
                    <a:pt x="64567" y="127086"/>
                    <a:pt x="64157" y="127956"/>
                  </a:cubicBezTo>
                  <a:lnTo>
                    <a:pt x="59020" y="138470"/>
                  </a:lnTo>
                  <a:lnTo>
                    <a:pt x="63679" y="150417"/>
                  </a:lnTo>
                  <a:cubicBezTo>
                    <a:pt x="64169" y="151656"/>
                    <a:pt x="63779" y="153069"/>
                    <a:pt x="62724" y="153882"/>
                  </a:cubicBezTo>
                  <a:lnTo>
                    <a:pt x="42891" y="168816"/>
                  </a:lnTo>
                  <a:lnTo>
                    <a:pt x="39546" y="190680"/>
                  </a:lnTo>
                  <a:lnTo>
                    <a:pt x="54599" y="198445"/>
                  </a:lnTo>
                  <a:cubicBezTo>
                    <a:pt x="55666" y="198933"/>
                    <a:pt x="56329" y="200021"/>
                    <a:pt x="56272" y="201193"/>
                  </a:cubicBezTo>
                  <a:lnTo>
                    <a:pt x="55555" y="221384"/>
                  </a:lnTo>
                  <a:lnTo>
                    <a:pt x="68816" y="221384"/>
                  </a:lnTo>
                  <a:cubicBezTo>
                    <a:pt x="69599" y="221399"/>
                    <a:pt x="70338" y="221747"/>
                    <a:pt x="70848" y="222340"/>
                  </a:cubicBezTo>
                  <a:lnTo>
                    <a:pt x="83512" y="235243"/>
                  </a:lnTo>
                  <a:lnTo>
                    <a:pt x="94623" y="235243"/>
                  </a:lnTo>
                  <a:cubicBezTo>
                    <a:pt x="95752" y="235235"/>
                    <a:pt x="96781" y="235890"/>
                    <a:pt x="97251" y="236916"/>
                  </a:cubicBezTo>
                  <a:lnTo>
                    <a:pt x="108243" y="258302"/>
                  </a:lnTo>
                  <a:cubicBezTo>
                    <a:pt x="108426" y="258966"/>
                    <a:pt x="108426" y="259668"/>
                    <a:pt x="108243" y="260333"/>
                  </a:cubicBezTo>
                  <a:lnTo>
                    <a:pt x="104181" y="279448"/>
                  </a:lnTo>
                  <a:lnTo>
                    <a:pt x="127239" y="312065"/>
                  </a:lnTo>
                  <a:lnTo>
                    <a:pt x="162484" y="307405"/>
                  </a:lnTo>
                  <a:cubicBezTo>
                    <a:pt x="163621" y="307196"/>
                    <a:pt x="164767" y="307722"/>
                    <a:pt x="165351" y="308719"/>
                  </a:cubicBezTo>
                  <a:lnTo>
                    <a:pt x="188051" y="342292"/>
                  </a:lnTo>
                  <a:lnTo>
                    <a:pt x="188051" y="343008"/>
                  </a:lnTo>
                  <a:lnTo>
                    <a:pt x="198087" y="372757"/>
                  </a:lnTo>
                  <a:lnTo>
                    <a:pt x="229150" y="386258"/>
                  </a:lnTo>
                  <a:lnTo>
                    <a:pt x="254598" y="406329"/>
                  </a:lnTo>
                  <a:lnTo>
                    <a:pt x="262005" y="414334"/>
                  </a:lnTo>
                  <a:lnTo>
                    <a:pt x="285063" y="420069"/>
                  </a:lnTo>
                  <a:lnTo>
                    <a:pt x="300834" y="411706"/>
                  </a:lnTo>
                  <a:cubicBezTo>
                    <a:pt x="301377" y="411523"/>
                    <a:pt x="301964" y="411523"/>
                    <a:pt x="302507" y="411706"/>
                  </a:cubicBezTo>
                  <a:lnTo>
                    <a:pt x="307883" y="411706"/>
                  </a:lnTo>
                  <a:lnTo>
                    <a:pt x="330702" y="398802"/>
                  </a:lnTo>
                  <a:cubicBezTo>
                    <a:pt x="331319" y="398574"/>
                    <a:pt x="331997" y="398574"/>
                    <a:pt x="332613" y="398802"/>
                  </a:cubicBezTo>
                  <a:lnTo>
                    <a:pt x="345398" y="400833"/>
                  </a:lnTo>
                  <a:cubicBezTo>
                    <a:pt x="346360" y="400971"/>
                    <a:pt x="347178" y="401607"/>
                    <a:pt x="347548" y="402506"/>
                  </a:cubicBezTo>
                  <a:lnTo>
                    <a:pt x="354836" y="416962"/>
                  </a:lnTo>
                  <a:lnTo>
                    <a:pt x="360929" y="443247"/>
                  </a:lnTo>
                  <a:lnTo>
                    <a:pt x="406090" y="454596"/>
                  </a:lnTo>
                  <a:lnTo>
                    <a:pt x="446472" y="453641"/>
                  </a:lnTo>
                  <a:lnTo>
                    <a:pt x="447308" y="453641"/>
                  </a:lnTo>
                  <a:lnTo>
                    <a:pt x="473353" y="460212"/>
                  </a:lnTo>
                  <a:lnTo>
                    <a:pt x="477655" y="441813"/>
                  </a:lnTo>
                  <a:cubicBezTo>
                    <a:pt x="477780" y="441165"/>
                    <a:pt x="478116" y="440577"/>
                    <a:pt x="478611" y="440140"/>
                  </a:cubicBezTo>
                  <a:lnTo>
                    <a:pt x="493544" y="427596"/>
                  </a:lnTo>
                  <a:cubicBezTo>
                    <a:pt x="494119" y="427131"/>
                    <a:pt x="494837" y="426878"/>
                    <a:pt x="495575" y="426879"/>
                  </a:cubicBezTo>
                  <a:lnTo>
                    <a:pt x="516005" y="426879"/>
                  </a:lnTo>
                  <a:lnTo>
                    <a:pt x="518156" y="411706"/>
                  </a:lnTo>
                  <a:lnTo>
                    <a:pt x="506209" y="411706"/>
                  </a:lnTo>
                  <a:cubicBezTo>
                    <a:pt x="504559" y="411706"/>
                    <a:pt x="503222" y="410368"/>
                    <a:pt x="503222" y="408719"/>
                  </a:cubicBezTo>
                  <a:lnTo>
                    <a:pt x="503222" y="379926"/>
                  </a:lnTo>
                  <a:lnTo>
                    <a:pt x="473473" y="360690"/>
                  </a:lnTo>
                  <a:cubicBezTo>
                    <a:pt x="473056" y="360382"/>
                    <a:pt x="472727" y="359970"/>
                    <a:pt x="472517" y="359496"/>
                  </a:cubicBezTo>
                  <a:lnTo>
                    <a:pt x="453282" y="323654"/>
                  </a:lnTo>
                  <a:cubicBezTo>
                    <a:pt x="453282" y="323654"/>
                    <a:pt x="453282" y="323654"/>
                    <a:pt x="453282" y="323654"/>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71" name="Полилиния: фигура 2691">
              <a:extLst>
                <a:ext uri="{FF2B5EF4-FFF2-40B4-BE49-F238E27FC236}">
                  <a16:creationId xmlns:a16="http://schemas.microsoft.com/office/drawing/2014/main" id="{D0325E1B-6F7D-44F8-B09B-11A5E40BCA56}"/>
                </a:ext>
              </a:extLst>
            </p:cNvPr>
            <p:cNvSpPr/>
            <p:nvPr/>
          </p:nvSpPr>
          <p:spPr>
            <a:xfrm>
              <a:off x="6633509" y="3580320"/>
              <a:ext cx="8841" cy="28434"/>
            </a:xfrm>
            <a:custGeom>
              <a:avLst/>
              <a:gdLst>
                <a:gd name="connsiteX0" fmla="*/ 0 w 8841"/>
                <a:gd name="connsiteY0" fmla="*/ 0 h 28434"/>
                <a:gd name="connsiteX1" fmla="*/ 8841 w 8841"/>
                <a:gd name="connsiteY1" fmla="*/ 28435 h 28434"/>
                <a:gd name="connsiteX2" fmla="*/ 0 w 8841"/>
                <a:gd name="connsiteY2" fmla="*/ 0 h 28434"/>
                <a:gd name="connsiteX3" fmla="*/ 0 w 8841"/>
                <a:gd name="connsiteY3" fmla="*/ 0 h 28434"/>
              </a:gdLst>
              <a:ahLst/>
              <a:cxnLst>
                <a:cxn ang="0">
                  <a:pos x="connsiteX0" y="connsiteY0"/>
                </a:cxn>
                <a:cxn ang="0">
                  <a:pos x="connsiteX1" y="connsiteY1"/>
                </a:cxn>
                <a:cxn ang="0">
                  <a:pos x="connsiteX2" y="connsiteY2"/>
                </a:cxn>
                <a:cxn ang="0">
                  <a:pos x="connsiteX3" y="connsiteY3"/>
                </a:cxn>
              </a:cxnLst>
              <a:rect l="l" t="t" r="r" b="b"/>
              <a:pathLst>
                <a:path w="8841" h="28434">
                  <a:moveTo>
                    <a:pt x="0" y="0"/>
                  </a:moveTo>
                  <a:lnTo>
                    <a:pt x="8841" y="28435"/>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72" name="Полилиния: фигура 2692">
              <a:extLst>
                <a:ext uri="{FF2B5EF4-FFF2-40B4-BE49-F238E27FC236}">
                  <a16:creationId xmlns:a16="http://schemas.microsoft.com/office/drawing/2014/main" id="{02C0CF30-0965-44DA-B12E-F812F8FBCDFC}"/>
                </a:ext>
              </a:extLst>
            </p:cNvPr>
            <p:cNvSpPr/>
            <p:nvPr/>
          </p:nvSpPr>
          <p:spPr>
            <a:xfrm>
              <a:off x="6627177" y="3560487"/>
              <a:ext cx="6332" cy="19832"/>
            </a:xfrm>
            <a:custGeom>
              <a:avLst/>
              <a:gdLst>
                <a:gd name="connsiteX0" fmla="*/ 6332 w 6332"/>
                <a:gd name="connsiteY0" fmla="*/ 19833 h 19832"/>
                <a:gd name="connsiteX1" fmla="*/ 0 w 6332"/>
                <a:gd name="connsiteY1" fmla="*/ 0 h 19832"/>
                <a:gd name="connsiteX2" fmla="*/ 6213 w 6332"/>
                <a:gd name="connsiteY2" fmla="*/ 19833 h 19832"/>
                <a:gd name="connsiteX3" fmla="*/ 6332 w 6332"/>
                <a:gd name="connsiteY3" fmla="*/ 19833 h 19832"/>
              </a:gdLst>
              <a:ahLst/>
              <a:cxnLst>
                <a:cxn ang="0">
                  <a:pos x="connsiteX0" y="connsiteY0"/>
                </a:cxn>
                <a:cxn ang="0">
                  <a:pos x="connsiteX1" y="connsiteY1"/>
                </a:cxn>
                <a:cxn ang="0">
                  <a:pos x="connsiteX2" y="connsiteY2"/>
                </a:cxn>
                <a:cxn ang="0">
                  <a:pos x="connsiteX3" y="connsiteY3"/>
                </a:cxn>
              </a:cxnLst>
              <a:rect l="l" t="t" r="r" b="b"/>
              <a:pathLst>
                <a:path w="6332" h="19832">
                  <a:moveTo>
                    <a:pt x="6332" y="19833"/>
                  </a:moveTo>
                  <a:lnTo>
                    <a:pt x="0" y="0"/>
                  </a:lnTo>
                  <a:lnTo>
                    <a:pt x="6213" y="19833"/>
                  </a:lnTo>
                  <a:lnTo>
                    <a:pt x="6332" y="1983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73" name="Полилиния: фигура 2693">
              <a:extLst>
                <a:ext uri="{FF2B5EF4-FFF2-40B4-BE49-F238E27FC236}">
                  <a16:creationId xmlns:a16="http://schemas.microsoft.com/office/drawing/2014/main" id="{B7A69168-F0CD-4102-AA00-BC5E6E9D57D0}"/>
                </a:ext>
              </a:extLst>
            </p:cNvPr>
            <p:cNvSpPr/>
            <p:nvPr/>
          </p:nvSpPr>
          <p:spPr>
            <a:xfrm>
              <a:off x="6603999" y="3490476"/>
              <a:ext cx="14695" cy="45877"/>
            </a:xfrm>
            <a:custGeom>
              <a:avLst/>
              <a:gdLst>
                <a:gd name="connsiteX0" fmla="*/ 0 w 14695"/>
                <a:gd name="connsiteY0" fmla="*/ 11708 h 45877"/>
                <a:gd name="connsiteX1" fmla="*/ 8363 w 14695"/>
                <a:gd name="connsiteY1" fmla="*/ 45878 h 45877"/>
                <a:gd name="connsiteX2" fmla="*/ 0 w 14695"/>
                <a:gd name="connsiteY2" fmla="*/ 11708 h 45877"/>
                <a:gd name="connsiteX3" fmla="*/ 14695 w 14695"/>
                <a:gd name="connsiteY3" fmla="*/ 0 h 45877"/>
                <a:gd name="connsiteX4" fmla="*/ 14695 w 14695"/>
                <a:gd name="connsiteY4" fmla="*/ 0 h 45877"/>
                <a:gd name="connsiteX5" fmla="*/ 0 w 14695"/>
                <a:gd name="connsiteY5" fmla="*/ 11708 h 4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95" h="45877">
                  <a:moveTo>
                    <a:pt x="0" y="11708"/>
                  </a:moveTo>
                  <a:lnTo>
                    <a:pt x="8363" y="45878"/>
                  </a:lnTo>
                  <a:lnTo>
                    <a:pt x="0" y="11708"/>
                  </a:lnTo>
                  <a:lnTo>
                    <a:pt x="14695" y="0"/>
                  </a:lnTo>
                  <a:lnTo>
                    <a:pt x="14695" y="0"/>
                  </a:lnTo>
                  <a:lnTo>
                    <a:pt x="0" y="1170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74" name="Полилиния: фигура 2694">
              <a:extLst>
                <a:ext uri="{FF2B5EF4-FFF2-40B4-BE49-F238E27FC236}">
                  <a16:creationId xmlns:a16="http://schemas.microsoft.com/office/drawing/2014/main" id="{5015DEDB-D098-4F5E-B402-37E024C3C552}"/>
                </a:ext>
              </a:extLst>
            </p:cNvPr>
            <p:cNvSpPr/>
            <p:nvPr/>
          </p:nvSpPr>
          <p:spPr>
            <a:xfrm>
              <a:off x="6633390" y="3580320"/>
              <a:ext cx="119" cy="11947"/>
            </a:xfrm>
            <a:custGeom>
              <a:avLst/>
              <a:gdLst>
                <a:gd name="connsiteX0" fmla="*/ 0 w 119"/>
                <a:gd name="connsiteY0" fmla="*/ 0 h 11947"/>
                <a:gd name="connsiteX1" fmla="*/ 119 w 119"/>
                <a:gd name="connsiteY1" fmla="*/ 0 h 11947"/>
                <a:gd name="connsiteX2" fmla="*/ 119 w 119"/>
                <a:gd name="connsiteY2" fmla="*/ 0 h 11947"/>
                <a:gd name="connsiteX3" fmla="*/ 0 w 119"/>
                <a:gd name="connsiteY3" fmla="*/ 0 h 11947"/>
              </a:gdLst>
              <a:ahLst/>
              <a:cxnLst>
                <a:cxn ang="0">
                  <a:pos x="connsiteX0" y="connsiteY0"/>
                </a:cxn>
                <a:cxn ang="0">
                  <a:pos x="connsiteX1" y="connsiteY1"/>
                </a:cxn>
                <a:cxn ang="0">
                  <a:pos x="connsiteX2" y="connsiteY2"/>
                </a:cxn>
                <a:cxn ang="0">
                  <a:pos x="connsiteX3" y="connsiteY3"/>
                </a:cxn>
              </a:cxnLst>
              <a:rect l="l" t="t" r="r" b="b"/>
              <a:pathLst>
                <a:path w="119" h="11947">
                  <a:moveTo>
                    <a:pt x="0" y="0"/>
                  </a:moveTo>
                  <a:lnTo>
                    <a:pt x="119" y="0"/>
                  </a:lnTo>
                  <a:lnTo>
                    <a:pt x="119"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75" name="Полилиния: фигура 2695">
              <a:extLst>
                <a:ext uri="{FF2B5EF4-FFF2-40B4-BE49-F238E27FC236}">
                  <a16:creationId xmlns:a16="http://schemas.microsoft.com/office/drawing/2014/main" id="{1053F225-0A3B-40CA-B9A0-4AD81D96FB19}"/>
                </a:ext>
              </a:extLst>
            </p:cNvPr>
            <p:cNvSpPr/>
            <p:nvPr/>
          </p:nvSpPr>
          <p:spPr>
            <a:xfrm>
              <a:off x="6655612" y="3527393"/>
              <a:ext cx="119" cy="11947"/>
            </a:xfrm>
            <a:custGeom>
              <a:avLst/>
              <a:gdLst>
                <a:gd name="connsiteX0" fmla="*/ 0 w 119"/>
                <a:gd name="connsiteY0" fmla="*/ 0 h 11947"/>
                <a:gd name="connsiteX1" fmla="*/ 120 w 119"/>
                <a:gd name="connsiteY1" fmla="*/ 0 h 11947"/>
                <a:gd name="connsiteX2" fmla="*/ 120 w 119"/>
                <a:gd name="connsiteY2" fmla="*/ 0 h 11947"/>
                <a:gd name="connsiteX3" fmla="*/ 0 w 119"/>
                <a:gd name="connsiteY3" fmla="*/ 0 h 11947"/>
              </a:gdLst>
              <a:ahLst/>
              <a:cxnLst>
                <a:cxn ang="0">
                  <a:pos x="connsiteX0" y="connsiteY0"/>
                </a:cxn>
                <a:cxn ang="0">
                  <a:pos x="connsiteX1" y="connsiteY1"/>
                </a:cxn>
                <a:cxn ang="0">
                  <a:pos x="connsiteX2" y="connsiteY2"/>
                </a:cxn>
                <a:cxn ang="0">
                  <a:pos x="connsiteX3" y="connsiteY3"/>
                </a:cxn>
              </a:cxnLst>
              <a:rect l="l" t="t" r="r" b="b"/>
              <a:pathLst>
                <a:path w="119" h="11947">
                  <a:moveTo>
                    <a:pt x="0" y="0"/>
                  </a:moveTo>
                  <a:lnTo>
                    <a:pt x="120" y="0"/>
                  </a:lnTo>
                  <a:lnTo>
                    <a:pt x="12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76" name="Полилиния: фигура 2696">
              <a:extLst>
                <a:ext uri="{FF2B5EF4-FFF2-40B4-BE49-F238E27FC236}">
                  <a16:creationId xmlns:a16="http://schemas.microsoft.com/office/drawing/2014/main" id="{B774419D-719D-47FF-BBB0-06A584ECDCD8}"/>
                </a:ext>
              </a:extLst>
            </p:cNvPr>
            <p:cNvSpPr/>
            <p:nvPr/>
          </p:nvSpPr>
          <p:spPr>
            <a:xfrm>
              <a:off x="6658599" y="352655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77" name="Полилиния: фигура 2697">
              <a:extLst>
                <a:ext uri="{FF2B5EF4-FFF2-40B4-BE49-F238E27FC236}">
                  <a16:creationId xmlns:a16="http://schemas.microsoft.com/office/drawing/2014/main" id="{72ED47A8-9183-4B86-86F8-19B0F1B85284}"/>
                </a:ext>
              </a:extLst>
            </p:cNvPr>
            <p:cNvSpPr/>
            <p:nvPr/>
          </p:nvSpPr>
          <p:spPr>
            <a:xfrm>
              <a:off x="6655731" y="3527393"/>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78" name="Полилиния: фигура 2698">
              <a:extLst>
                <a:ext uri="{FF2B5EF4-FFF2-40B4-BE49-F238E27FC236}">
                  <a16:creationId xmlns:a16="http://schemas.microsoft.com/office/drawing/2014/main" id="{4D785A20-2546-48F1-8147-20E8834F1C55}"/>
                </a:ext>
              </a:extLst>
            </p:cNvPr>
            <p:cNvSpPr/>
            <p:nvPr/>
          </p:nvSpPr>
          <p:spPr>
            <a:xfrm>
              <a:off x="6656807" y="3527513"/>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79" name="Полилиния: фигура 2699">
              <a:extLst>
                <a:ext uri="{FF2B5EF4-FFF2-40B4-BE49-F238E27FC236}">
                  <a16:creationId xmlns:a16="http://schemas.microsoft.com/office/drawing/2014/main" id="{04764B87-3D42-42ED-AE19-0AC67079F80F}"/>
                </a:ext>
              </a:extLst>
            </p:cNvPr>
            <p:cNvSpPr/>
            <p:nvPr/>
          </p:nvSpPr>
          <p:spPr>
            <a:xfrm>
              <a:off x="6658599" y="3511264"/>
              <a:ext cx="15890" cy="15292"/>
            </a:xfrm>
            <a:custGeom>
              <a:avLst/>
              <a:gdLst>
                <a:gd name="connsiteX0" fmla="*/ 0 w 15890"/>
                <a:gd name="connsiteY0" fmla="*/ 15293 h 15292"/>
                <a:gd name="connsiteX1" fmla="*/ 0 w 15890"/>
                <a:gd name="connsiteY1" fmla="*/ 15293 h 15292"/>
                <a:gd name="connsiteX2" fmla="*/ 15890 w 15890"/>
                <a:gd name="connsiteY2" fmla="*/ 0 h 15292"/>
                <a:gd name="connsiteX3" fmla="*/ 15771 w 15890"/>
                <a:gd name="connsiteY3" fmla="*/ 119 h 15292"/>
                <a:gd name="connsiteX4" fmla="*/ 0 w 15890"/>
                <a:gd name="connsiteY4" fmla="*/ 15293 h 1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0" h="15292">
                  <a:moveTo>
                    <a:pt x="0" y="15293"/>
                  </a:moveTo>
                  <a:lnTo>
                    <a:pt x="0" y="15293"/>
                  </a:lnTo>
                  <a:lnTo>
                    <a:pt x="15890" y="0"/>
                  </a:lnTo>
                  <a:lnTo>
                    <a:pt x="15771" y="119"/>
                  </a:lnTo>
                  <a:lnTo>
                    <a:pt x="0" y="1529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80" name="Полилиния: фигура 2700">
              <a:extLst>
                <a:ext uri="{FF2B5EF4-FFF2-40B4-BE49-F238E27FC236}">
                  <a16:creationId xmlns:a16="http://schemas.microsoft.com/office/drawing/2014/main" id="{3ADD2F61-3B4D-4D08-A9E3-2186ADE0FBAB}"/>
                </a:ext>
              </a:extLst>
            </p:cNvPr>
            <p:cNvSpPr/>
            <p:nvPr/>
          </p:nvSpPr>
          <p:spPr>
            <a:xfrm>
              <a:off x="6658599" y="3526557"/>
              <a:ext cx="11947" cy="119"/>
            </a:xfrm>
            <a:custGeom>
              <a:avLst/>
              <a:gdLst>
                <a:gd name="connsiteX0" fmla="*/ 0 w 11947"/>
                <a:gd name="connsiteY0" fmla="*/ 119 h 119"/>
                <a:gd name="connsiteX1" fmla="*/ 0 w 11947"/>
                <a:gd name="connsiteY1" fmla="*/ 0 h 119"/>
                <a:gd name="connsiteX2" fmla="*/ 0 w 11947"/>
                <a:gd name="connsiteY2" fmla="*/ 0 h 119"/>
                <a:gd name="connsiteX3" fmla="*/ 0 w 11947"/>
                <a:gd name="connsiteY3" fmla="*/ 119 h 119"/>
              </a:gdLst>
              <a:ahLst/>
              <a:cxnLst>
                <a:cxn ang="0">
                  <a:pos x="connsiteX0" y="connsiteY0"/>
                </a:cxn>
                <a:cxn ang="0">
                  <a:pos x="connsiteX1" y="connsiteY1"/>
                </a:cxn>
                <a:cxn ang="0">
                  <a:pos x="connsiteX2" y="connsiteY2"/>
                </a:cxn>
                <a:cxn ang="0">
                  <a:pos x="connsiteX3" y="connsiteY3"/>
                </a:cxn>
              </a:cxnLst>
              <a:rect l="l" t="t" r="r" b="b"/>
              <a:pathLst>
                <a:path w="11947" h="119">
                  <a:moveTo>
                    <a:pt x="0" y="119"/>
                  </a:moveTo>
                  <a:lnTo>
                    <a:pt x="0" y="0"/>
                  </a:lnTo>
                  <a:lnTo>
                    <a:pt x="0" y="0"/>
                  </a:lnTo>
                  <a:lnTo>
                    <a:pt x="0" y="11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81" name="Полилиния: фигура 2701">
              <a:extLst>
                <a:ext uri="{FF2B5EF4-FFF2-40B4-BE49-F238E27FC236}">
                  <a16:creationId xmlns:a16="http://schemas.microsoft.com/office/drawing/2014/main" id="{B4A15D3F-F0C5-4F9E-9C84-BD6DD9E23D9F}"/>
                </a:ext>
              </a:extLst>
            </p:cNvPr>
            <p:cNvSpPr/>
            <p:nvPr/>
          </p:nvSpPr>
          <p:spPr>
            <a:xfrm>
              <a:off x="6658599" y="3526557"/>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 name="connsiteX4" fmla="*/ 0 w 11947"/>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7" h="11947">
                  <a:moveTo>
                    <a:pt x="0" y="0"/>
                  </a:moveTo>
                  <a:lnTo>
                    <a:pt x="0" y="0"/>
                  </a:ln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82" name="Полилиния: фигура 2702">
              <a:extLst>
                <a:ext uri="{FF2B5EF4-FFF2-40B4-BE49-F238E27FC236}">
                  <a16:creationId xmlns:a16="http://schemas.microsoft.com/office/drawing/2014/main" id="{FC626088-68F6-419F-AA29-C398ADEE2F3D}"/>
                </a:ext>
              </a:extLst>
            </p:cNvPr>
            <p:cNvSpPr/>
            <p:nvPr/>
          </p:nvSpPr>
          <p:spPr>
            <a:xfrm>
              <a:off x="814556" y="1366836"/>
              <a:ext cx="11947" cy="11947"/>
            </a:xfrm>
            <a:custGeom>
              <a:avLst/>
              <a:gdLst/>
              <a:ahLst/>
              <a:cxnLst/>
              <a:rect l="l" t="t" r="r" b="b"/>
              <a:pathLst>
                <a:path w="11947" h="11947"/>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83" name="Полилиния: фигура 2703">
              <a:extLst>
                <a:ext uri="{FF2B5EF4-FFF2-40B4-BE49-F238E27FC236}">
                  <a16:creationId xmlns:a16="http://schemas.microsoft.com/office/drawing/2014/main" id="{2D851F3F-B653-42BF-8302-39FA8FF6A8CE}"/>
                </a:ext>
              </a:extLst>
            </p:cNvPr>
            <p:cNvSpPr/>
            <p:nvPr/>
          </p:nvSpPr>
          <p:spPr>
            <a:xfrm>
              <a:off x="6713557" y="3525840"/>
              <a:ext cx="21146" cy="9438"/>
            </a:xfrm>
            <a:custGeom>
              <a:avLst/>
              <a:gdLst>
                <a:gd name="connsiteX0" fmla="*/ 0 w 21146"/>
                <a:gd name="connsiteY0" fmla="*/ 0 h 9438"/>
                <a:gd name="connsiteX1" fmla="*/ 21147 w 21146"/>
                <a:gd name="connsiteY1" fmla="*/ 9438 h 9438"/>
                <a:gd name="connsiteX2" fmla="*/ 21147 w 21146"/>
                <a:gd name="connsiteY2" fmla="*/ 9438 h 9438"/>
                <a:gd name="connsiteX3" fmla="*/ 0 w 21146"/>
                <a:gd name="connsiteY3" fmla="*/ 0 h 9438"/>
              </a:gdLst>
              <a:ahLst/>
              <a:cxnLst>
                <a:cxn ang="0">
                  <a:pos x="connsiteX0" y="connsiteY0"/>
                </a:cxn>
                <a:cxn ang="0">
                  <a:pos x="connsiteX1" y="connsiteY1"/>
                </a:cxn>
                <a:cxn ang="0">
                  <a:pos x="connsiteX2" y="connsiteY2"/>
                </a:cxn>
                <a:cxn ang="0">
                  <a:pos x="connsiteX3" y="connsiteY3"/>
                </a:cxn>
              </a:cxnLst>
              <a:rect l="l" t="t" r="r" b="b"/>
              <a:pathLst>
                <a:path w="21146" h="9438">
                  <a:moveTo>
                    <a:pt x="0" y="0"/>
                  </a:moveTo>
                  <a:lnTo>
                    <a:pt x="21147" y="9438"/>
                  </a:lnTo>
                  <a:lnTo>
                    <a:pt x="21147" y="943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84" name="Полилиния: фигура 2704">
              <a:extLst>
                <a:ext uri="{FF2B5EF4-FFF2-40B4-BE49-F238E27FC236}">
                  <a16:creationId xmlns:a16="http://schemas.microsoft.com/office/drawing/2014/main" id="{58DFBCC5-AD6E-4C7D-8EC1-2ACC8ABA141C}"/>
                </a:ext>
              </a:extLst>
            </p:cNvPr>
            <p:cNvSpPr/>
            <p:nvPr/>
          </p:nvSpPr>
          <p:spPr>
            <a:xfrm>
              <a:off x="7058357" y="3809277"/>
              <a:ext cx="11947" cy="790"/>
            </a:xfrm>
            <a:custGeom>
              <a:avLst/>
              <a:gdLst>
                <a:gd name="connsiteX0" fmla="*/ 0 w 11947"/>
                <a:gd name="connsiteY0" fmla="*/ 791 h 790"/>
                <a:gd name="connsiteX1" fmla="*/ 0 w 11947"/>
                <a:gd name="connsiteY1" fmla="*/ 193 h 790"/>
                <a:gd name="connsiteX2" fmla="*/ 0 w 11947"/>
                <a:gd name="connsiteY2" fmla="*/ 791 h 790"/>
              </a:gdLst>
              <a:ahLst/>
              <a:cxnLst>
                <a:cxn ang="0">
                  <a:pos x="connsiteX0" y="connsiteY0"/>
                </a:cxn>
                <a:cxn ang="0">
                  <a:pos x="connsiteX1" y="connsiteY1"/>
                </a:cxn>
                <a:cxn ang="0">
                  <a:pos x="connsiteX2" y="connsiteY2"/>
                </a:cxn>
              </a:cxnLst>
              <a:rect l="l" t="t" r="r" b="b"/>
              <a:pathLst>
                <a:path w="11947" h="790">
                  <a:moveTo>
                    <a:pt x="0" y="791"/>
                  </a:moveTo>
                  <a:cubicBezTo>
                    <a:pt x="0" y="791"/>
                    <a:pt x="0" y="791"/>
                    <a:pt x="0" y="193"/>
                  </a:cubicBezTo>
                  <a:cubicBezTo>
                    <a:pt x="0" y="-404"/>
                    <a:pt x="0" y="552"/>
                    <a:pt x="0" y="791"/>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85" name="Полилиния: фигура 2705">
              <a:extLst>
                <a:ext uri="{FF2B5EF4-FFF2-40B4-BE49-F238E27FC236}">
                  <a16:creationId xmlns:a16="http://schemas.microsoft.com/office/drawing/2014/main" id="{74179425-A7DD-42B6-B259-7D074B8A5E60}"/>
                </a:ext>
              </a:extLst>
            </p:cNvPr>
            <p:cNvSpPr/>
            <p:nvPr/>
          </p:nvSpPr>
          <p:spPr>
            <a:xfrm>
              <a:off x="7060866" y="3763114"/>
              <a:ext cx="20788" cy="17084"/>
            </a:xfrm>
            <a:custGeom>
              <a:avLst/>
              <a:gdLst>
                <a:gd name="connsiteX0" fmla="*/ 0 w 20788"/>
                <a:gd name="connsiteY0" fmla="*/ 0 h 17084"/>
                <a:gd name="connsiteX1" fmla="*/ 18399 w 20788"/>
                <a:gd name="connsiteY1" fmla="*/ 2628 h 17084"/>
                <a:gd name="connsiteX2" fmla="*/ 20788 w 20788"/>
                <a:gd name="connsiteY2" fmla="*/ 17085 h 17084"/>
                <a:gd name="connsiteX3" fmla="*/ 18399 w 20788"/>
                <a:gd name="connsiteY3" fmla="*/ 2628 h 17084"/>
                <a:gd name="connsiteX4" fmla="*/ 0 w 20788"/>
                <a:gd name="connsiteY4" fmla="*/ 0 h 1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8" h="17084">
                  <a:moveTo>
                    <a:pt x="0" y="0"/>
                  </a:moveTo>
                  <a:lnTo>
                    <a:pt x="18399" y="2628"/>
                  </a:lnTo>
                  <a:lnTo>
                    <a:pt x="20788" y="17085"/>
                  </a:lnTo>
                  <a:lnTo>
                    <a:pt x="18399" y="2628"/>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86" name="Полилиния: фигура 2706">
              <a:extLst>
                <a:ext uri="{FF2B5EF4-FFF2-40B4-BE49-F238E27FC236}">
                  <a16:creationId xmlns:a16="http://schemas.microsoft.com/office/drawing/2014/main" id="{642A33DD-6267-48EF-91E7-3DF329687B02}"/>
                </a:ext>
              </a:extLst>
            </p:cNvPr>
            <p:cNvSpPr/>
            <p:nvPr/>
          </p:nvSpPr>
          <p:spPr>
            <a:xfrm>
              <a:off x="7058596" y="3811262"/>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87" name="Полилиния: фигура 2707">
              <a:extLst>
                <a:ext uri="{FF2B5EF4-FFF2-40B4-BE49-F238E27FC236}">
                  <a16:creationId xmlns:a16="http://schemas.microsoft.com/office/drawing/2014/main" id="{95B3613A-9478-49C7-B087-A7D0FE3966AA}"/>
                </a:ext>
              </a:extLst>
            </p:cNvPr>
            <p:cNvSpPr/>
            <p:nvPr/>
          </p:nvSpPr>
          <p:spPr>
            <a:xfrm>
              <a:off x="6825384" y="3378410"/>
              <a:ext cx="387094" cy="263319"/>
            </a:xfrm>
            <a:custGeom>
              <a:avLst/>
              <a:gdLst>
                <a:gd name="connsiteX0" fmla="*/ 268457 w 387094"/>
                <a:gd name="connsiteY0" fmla="*/ 243606 h 263319"/>
                <a:gd name="connsiteX1" fmla="*/ 270966 w 387094"/>
                <a:gd name="connsiteY1" fmla="*/ 245637 h 263319"/>
                <a:gd name="connsiteX2" fmla="*/ 277418 w 387094"/>
                <a:gd name="connsiteY2" fmla="*/ 263320 h 263319"/>
                <a:gd name="connsiteX3" fmla="*/ 295339 w 387094"/>
                <a:gd name="connsiteY3" fmla="*/ 252806 h 263319"/>
                <a:gd name="connsiteX4" fmla="*/ 297489 w 387094"/>
                <a:gd name="connsiteY4" fmla="*/ 237394 h 263319"/>
                <a:gd name="connsiteX5" fmla="*/ 299640 w 387094"/>
                <a:gd name="connsiteY5" fmla="*/ 235004 h 263319"/>
                <a:gd name="connsiteX6" fmla="*/ 330464 w 387094"/>
                <a:gd name="connsiteY6" fmla="*/ 226402 h 263319"/>
                <a:gd name="connsiteX7" fmla="*/ 340978 w 387094"/>
                <a:gd name="connsiteY7" fmla="*/ 192830 h 263319"/>
                <a:gd name="connsiteX8" fmla="*/ 343845 w 387094"/>
                <a:gd name="connsiteY8" fmla="*/ 190799 h 263319"/>
                <a:gd name="connsiteX9" fmla="*/ 363319 w 387094"/>
                <a:gd name="connsiteY9" fmla="*/ 190799 h 263319"/>
                <a:gd name="connsiteX10" fmla="*/ 366306 w 387094"/>
                <a:gd name="connsiteY10" fmla="*/ 181958 h 263319"/>
                <a:gd name="connsiteX11" fmla="*/ 369532 w 387094"/>
                <a:gd name="connsiteY11" fmla="*/ 180047 h 263319"/>
                <a:gd name="connsiteX12" fmla="*/ 387094 w 387094"/>
                <a:gd name="connsiteY12" fmla="*/ 182078 h 263319"/>
                <a:gd name="connsiteX13" fmla="*/ 387094 w 387094"/>
                <a:gd name="connsiteY13" fmla="*/ 159139 h 263319"/>
                <a:gd name="connsiteX14" fmla="*/ 364872 w 387094"/>
                <a:gd name="connsiteY14" fmla="*/ 157466 h 263319"/>
                <a:gd name="connsiteX15" fmla="*/ 363200 w 387094"/>
                <a:gd name="connsiteY15" fmla="*/ 156869 h 263319"/>
                <a:gd name="connsiteX16" fmla="*/ 332495 w 387094"/>
                <a:gd name="connsiteY16" fmla="*/ 132974 h 263319"/>
                <a:gd name="connsiteX17" fmla="*/ 315410 w 387094"/>
                <a:gd name="connsiteY17" fmla="*/ 136917 h 263319"/>
                <a:gd name="connsiteX18" fmla="*/ 312782 w 387094"/>
                <a:gd name="connsiteY18" fmla="*/ 136200 h 263319"/>
                <a:gd name="connsiteX19" fmla="*/ 270847 w 387094"/>
                <a:gd name="connsiteY19" fmla="*/ 99044 h 263319"/>
                <a:gd name="connsiteX20" fmla="*/ 269891 w 387094"/>
                <a:gd name="connsiteY20" fmla="*/ 97371 h 263319"/>
                <a:gd name="connsiteX21" fmla="*/ 263798 w 387094"/>
                <a:gd name="connsiteY21" fmla="*/ 61529 h 263319"/>
                <a:gd name="connsiteX22" fmla="*/ 251850 w 387094"/>
                <a:gd name="connsiteY22" fmla="*/ 53046 h 263319"/>
                <a:gd name="connsiteX23" fmla="*/ 230823 w 387094"/>
                <a:gd name="connsiteY23" fmla="*/ 60812 h 263319"/>
                <a:gd name="connsiteX24" fmla="*/ 228314 w 387094"/>
                <a:gd name="connsiteY24" fmla="*/ 60812 h 263319"/>
                <a:gd name="connsiteX25" fmla="*/ 208362 w 387094"/>
                <a:gd name="connsiteY25" fmla="*/ 49582 h 263319"/>
                <a:gd name="connsiteX26" fmla="*/ 206928 w 387094"/>
                <a:gd name="connsiteY26" fmla="*/ 47551 h 263319"/>
                <a:gd name="connsiteX27" fmla="*/ 206928 w 387094"/>
                <a:gd name="connsiteY27" fmla="*/ 45161 h 263319"/>
                <a:gd name="connsiteX28" fmla="*/ 215889 w 387094"/>
                <a:gd name="connsiteY28" fmla="*/ 33931 h 263319"/>
                <a:gd name="connsiteX29" fmla="*/ 209795 w 387094"/>
                <a:gd name="connsiteY29" fmla="*/ 15412 h 263319"/>
                <a:gd name="connsiteX30" fmla="*/ 191755 w 387094"/>
                <a:gd name="connsiteY30" fmla="*/ 15412 h 263319"/>
                <a:gd name="connsiteX31" fmla="*/ 189843 w 387094"/>
                <a:gd name="connsiteY31" fmla="*/ 14576 h 263319"/>
                <a:gd name="connsiteX32" fmla="*/ 174790 w 387094"/>
                <a:gd name="connsiteY32" fmla="*/ 836 h 263319"/>
                <a:gd name="connsiteX33" fmla="*/ 162842 w 387094"/>
                <a:gd name="connsiteY33" fmla="*/ 4898 h 263319"/>
                <a:gd name="connsiteX34" fmla="*/ 159975 w 387094"/>
                <a:gd name="connsiteY34" fmla="*/ 19952 h 263319"/>
                <a:gd name="connsiteX35" fmla="*/ 158302 w 387094"/>
                <a:gd name="connsiteY35" fmla="*/ 22222 h 263319"/>
                <a:gd name="connsiteX36" fmla="*/ 137036 w 387094"/>
                <a:gd name="connsiteY36" fmla="*/ 31661 h 263319"/>
                <a:gd name="connsiteX37" fmla="*/ 142174 w 387094"/>
                <a:gd name="connsiteY37" fmla="*/ 58064 h 263319"/>
                <a:gd name="connsiteX38" fmla="*/ 141457 w 387094"/>
                <a:gd name="connsiteY38" fmla="*/ 60693 h 263319"/>
                <a:gd name="connsiteX39" fmla="*/ 138829 w 387094"/>
                <a:gd name="connsiteY39" fmla="*/ 61529 h 263319"/>
                <a:gd name="connsiteX40" fmla="*/ 105854 w 387094"/>
                <a:gd name="connsiteY40" fmla="*/ 56869 h 263319"/>
                <a:gd name="connsiteX41" fmla="*/ 90561 w 387094"/>
                <a:gd name="connsiteY41" fmla="*/ 59976 h 263319"/>
                <a:gd name="connsiteX42" fmla="*/ 87335 w 387094"/>
                <a:gd name="connsiteY42" fmla="*/ 58542 h 263319"/>
                <a:gd name="connsiteX43" fmla="*/ 70370 w 387094"/>
                <a:gd name="connsiteY43" fmla="*/ 29630 h 263319"/>
                <a:gd name="connsiteX44" fmla="*/ 39068 w 387094"/>
                <a:gd name="connsiteY44" fmla="*/ 0 h 263319"/>
                <a:gd name="connsiteX45" fmla="*/ 0 w 387094"/>
                <a:gd name="connsiteY45" fmla="*/ 22342 h 263319"/>
                <a:gd name="connsiteX46" fmla="*/ 4660 w 387094"/>
                <a:gd name="connsiteY46" fmla="*/ 35962 h 263319"/>
                <a:gd name="connsiteX47" fmla="*/ 14217 w 387094"/>
                <a:gd name="connsiteY47" fmla="*/ 20788 h 263319"/>
                <a:gd name="connsiteX48" fmla="*/ 17085 w 387094"/>
                <a:gd name="connsiteY48" fmla="*/ 19474 h 263319"/>
                <a:gd name="connsiteX49" fmla="*/ 45042 w 387094"/>
                <a:gd name="connsiteY49" fmla="*/ 23058 h 263319"/>
                <a:gd name="connsiteX50" fmla="*/ 47192 w 387094"/>
                <a:gd name="connsiteY50" fmla="*/ 24492 h 263319"/>
                <a:gd name="connsiteX51" fmla="*/ 69534 w 387094"/>
                <a:gd name="connsiteY51" fmla="*/ 62604 h 263319"/>
                <a:gd name="connsiteX52" fmla="*/ 69534 w 387094"/>
                <a:gd name="connsiteY52" fmla="*/ 65472 h 263319"/>
                <a:gd name="connsiteX53" fmla="*/ 67144 w 387094"/>
                <a:gd name="connsiteY53" fmla="*/ 67144 h 263319"/>
                <a:gd name="connsiteX54" fmla="*/ 16010 w 387094"/>
                <a:gd name="connsiteY54" fmla="*/ 71326 h 263319"/>
                <a:gd name="connsiteX55" fmla="*/ 12784 w 387094"/>
                <a:gd name="connsiteY55" fmla="*/ 91875 h 263319"/>
                <a:gd name="connsiteX56" fmla="*/ 31780 w 387094"/>
                <a:gd name="connsiteY56" fmla="*/ 99402 h 263319"/>
                <a:gd name="connsiteX57" fmla="*/ 33572 w 387094"/>
                <a:gd name="connsiteY57" fmla="*/ 103106 h 263319"/>
                <a:gd name="connsiteX58" fmla="*/ 28674 w 387094"/>
                <a:gd name="connsiteY58" fmla="*/ 118996 h 263319"/>
                <a:gd name="connsiteX59" fmla="*/ 45400 w 387094"/>
                <a:gd name="connsiteY59" fmla="*/ 133571 h 263319"/>
                <a:gd name="connsiteX60" fmla="*/ 46475 w 387094"/>
                <a:gd name="connsiteY60" fmla="*/ 135722 h 263319"/>
                <a:gd name="connsiteX61" fmla="*/ 48387 w 387094"/>
                <a:gd name="connsiteY61" fmla="*/ 182197 h 263319"/>
                <a:gd name="connsiteX62" fmla="*/ 64396 w 387094"/>
                <a:gd name="connsiteY62" fmla="*/ 182197 h 263319"/>
                <a:gd name="connsiteX63" fmla="*/ 80406 w 387094"/>
                <a:gd name="connsiteY63" fmla="*/ 159736 h 263319"/>
                <a:gd name="connsiteX64" fmla="*/ 82556 w 387094"/>
                <a:gd name="connsiteY64" fmla="*/ 158422 h 263319"/>
                <a:gd name="connsiteX65" fmla="*/ 133333 w 387094"/>
                <a:gd name="connsiteY65" fmla="*/ 154001 h 263319"/>
                <a:gd name="connsiteX66" fmla="*/ 136439 w 387094"/>
                <a:gd name="connsiteY66" fmla="*/ 156510 h 263319"/>
                <a:gd name="connsiteX67" fmla="*/ 138350 w 387094"/>
                <a:gd name="connsiteY67" fmla="*/ 168458 h 263319"/>
                <a:gd name="connsiteX68" fmla="*/ 162245 w 387094"/>
                <a:gd name="connsiteY68" fmla="*/ 182436 h 263319"/>
                <a:gd name="connsiteX69" fmla="*/ 184945 w 387094"/>
                <a:gd name="connsiteY69" fmla="*/ 174670 h 263319"/>
                <a:gd name="connsiteX70" fmla="*/ 187932 w 387094"/>
                <a:gd name="connsiteY70" fmla="*/ 174670 h 263319"/>
                <a:gd name="connsiteX71" fmla="*/ 220071 w 387094"/>
                <a:gd name="connsiteY71" fmla="*/ 204180 h 263319"/>
                <a:gd name="connsiteX72" fmla="*/ 238827 w 387094"/>
                <a:gd name="connsiteY72" fmla="*/ 206809 h 263319"/>
                <a:gd name="connsiteX73" fmla="*/ 241455 w 387094"/>
                <a:gd name="connsiteY73" fmla="*/ 209556 h 263319"/>
                <a:gd name="connsiteX74" fmla="*/ 244084 w 387094"/>
                <a:gd name="connsiteY74" fmla="*/ 242173 h 2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87094" h="263319">
                  <a:moveTo>
                    <a:pt x="268457" y="243606"/>
                  </a:moveTo>
                  <a:cubicBezTo>
                    <a:pt x="269619" y="243734"/>
                    <a:pt x="270599" y="244528"/>
                    <a:pt x="270966" y="245637"/>
                  </a:cubicBezTo>
                  <a:lnTo>
                    <a:pt x="277418" y="263320"/>
                  </a:lnTo>
                  <a:lnTo>
                    <a:pt x="295339" y="252806"/>
                  </a:lnTo>
                  <a:lnTo>
                    <a:pt x="297489" y="237394"/>
                  </a:lnTo>
                  <a:cubicBezTo>
                    <a:pt x="297751" y="236283"/>
                    <a:pt x="298562" y="235382"/>
                    <a:pt x="299640" y="235004"/>
                  </a:cubicBezTo>
                  <a:lnTo>
                    <a:pt x="330464" y="226402"/>
                  </a:lnTo>
                  <a:lnTo>
                    <a:pt x="340978" y="192830"/>
                  </a:lnTo>
                  <a:cubicBezTo>
                    <a:pt x="341392" y="191603"/>
                    <a:pt x="342550" y="190783"/>
                    <a:pt x="343845" y="190799"/>
                  </a:cubicBezTo>
                  <a:lnTo>
                    <a:pt x="363319" y="190799"/>
                  </a:lnTo>
                  <a:lnTo>
                    <a:pt x="366306" y="181958"/>
                  </a:lnTo>
                  <a:cubicBezTo>
                    <a:pt x="366797" y="180641"/>
                    <a:pt x="368141" y="179845"/>
                    <a:pt x="369532" y="180047"/>
                  </a:cubicBezTo>
                  <a:lnTo>
                    <a:pt x="387094" y="182078"/>
                  </a:lnTo>
                  <a:lnTo>
                    <a:pt x="387094" y="159139"/>
                  </a:lnTo>
                  <a:lnTo>
                    <a:pt x="364872" y="157466"/>
                  </a:lnTo>
                  <a:cubicBezTo>
                    <a:pt x="364266" y="157449"/>
                    <a:pt x="363680" y="157240"/>
                    <a:pt x="363200" y="156869"/>
                  </a:cubicBezTo>
                  <a:lnTo>
                    <a:pt x="332495" y="132974"/>
                  </a:lnTo>
                  <a:lnTo>
                    <a:pt x="315410" y="136917"/>
                  </a:lnTo>
                  <a:cubicBezTo>
                    <a:pt x="314473" y="137047"/>
                    <a:pt x="313523" y="136788"/>
                    <a:pt x="312782" y="136200"/>
                  </a:cubicBezTo>
                  <a:lnTo>
                    <a:pt x="270847" y="99044"/>
                  </a:lnTo>
                  <a:cubicBezTo>
                    <a:pt x="270376" y="98588"/>
                    <a:pt x="270045" y="98008"/>
                    <a:pt x="269891" y="97371"/>
                  </a:cubicBezTo>
                  <a:lnTo>
                    <a:pt x="263798" y="61529"/>
                  </a:lnTo>
                  <a:lnTo>
                    <a:pt x="251850" y="53046"/>
                  </a:lnTo>
                  <a:lnTo>
                    <a:pt x="230823" y="60812"/>
                  </a:lnTo>
                  <a:cubicBezTo>
                    <a:pt x="230024" y="61165"/>
                    <a:pt x="229113" y="61165"/>
                    <a:pt x="228314" y="60812"/>
                  </a:cubicBezTo>
                  <a:lnTo>
                    <a:pt x="208362" y="49582"/>
                  </a:lnTo>
                  <a:cubicBezTo>
                    <a:pt x="207600" y="49158"/>
                    <a:pt x="207072" y="48410"/>
                    <a:pt x="206928" y="47551"/>
                  </a:cubicBezTo>
                  <a:cubicBezTo>
                    <a:pt x="206524" y="46805"/>
                    <a:pt x="206524" y="45906"/>
                    <a:pt x="206928" y="45161"/>
                  </a:cubicBezTo>
                  <a:lnTo>
                    <a:pt x="215889" y="33931"/>
                  </a:lnTo>
                  <a:lnTo>
                    <a:pt x="209795" y="15412"/>
                  </a:lnTo>
                  <a:lnTo>
                    <a:pt x="191755" y="15412"/>
                  </a:lnTo>
                  <a:cubicBezTo>
                    <a:pt x="191040" y="15362"/>
                    <a:pt x="190365" y="15067"/>
                    <a:pt x="189843" y="14576"/>
                  </a:cubicBezTo>
                  <a:lnTo>
                    <a:pt x="174790" y="836"/>
                  </a:lnTo>
                  <a:lnTo>
                    <a:pt x="162842" y="4898"/>
                  </a:lnTo>
                  <a:lnTo>
                    <a:pt x="159975" y="19952"/>
                  </a:lnTo>
                  <a:cubicBezTo>
                    <a:pt x="159832" y="20941"/>
                    <a:pt x="159204" y="21793"/>
                    <a:pt x="158302" y="22222"/>
                  </a:cubicBezTo>
                  <a:lnTo>
                    <a:pt x="137036" y="31661"/>
                  </a:lnTo>
                  <a:lnTo>
                    <a:pt x="142174" y="58064"/>
                  </a:lnTo>
                  <a:cubicBezTo>
                    <a:pt x="142371" y="59005"/>
                    <a:pt x="142104" y="59983"/>
                    <a:pt x="141457" y="60693"/>
                  </a:cubicBezTo>
                  <a:cubicBezTo>
                    <a:pt x="140759" y="61366"/>
                    <a:pt x="139787" y="61676"/>
                    <a:pt x="138829" y="61529"/>
                  </a:cubicBezTo>
                  <a:lnTo>
                    <a:pt x="105854" y="56869"/>
                  </a:lnTo>
                  <a:lnTo>
                    <a:pt x="90561" y="59976"/>
                  </a:lnTo>
                  <a:cubicBezTo>
                    <a:pt x="89292" y="60215"/>
                    <a:pt x="88008" y="59644"/>
                    <a:pt x="87335" y="58542"/>
                  </a:cubicBezTo>
                  <a:lnTo>
                    <a:pt x="70370" y="29630"/>
                  </a:lnTo>
                  <a:lnTo>
                    <a:pt x="39068" y="0"/>
                  </a:lnTo>
                  <a:lnTo>
                    <a:pt x="0" y="22342"/>
                  </a:lnTo>
                  <a:lnTo>
                    <a:pt x="4660" y="35962"/>
                  </a:lnTo>
                  <a:lnTo>
                    <a:pt x="14217" y="20788"/>
                  </a:lnTo>
                  <a:cubicBezTo>
                    <a:pt x="14825" y="19817"/>
                    <a:pt x="15952" y="19300"/>
                    <a:pt x="17085" y="19474"/>
                  </a:cubicBezTo>
                  <a:lnTo>
                    <a:pt x="45042" y="23058"/>
                  </a:lnTo>
                  <a:cubicBezTo>
                    <a:pt x="45933" y="23201"/>
                    <a:pt x="46718" y="23725"/>
                    <a:pt x="47192" y="24492"/>
                  </a:cubicBezTo>
                  <a:lnTo>
                    <a:pt x="69534" y="62604"/>
                  </a:lnTo>
                  <a:cubicBezTo>
                    <a:pt x="70072" y="63484"/>
                    <a:pt x="70072" y="64591"/>
                    <a:pt x="69534" y="65472"/>
                  </a:cubicBezTo>
                  <a:cubicBezTo>
                    <a:pt x="69065" y="66392"/>
                    <a:pt x="68169" y="67019"/>
                    <a:pt x="67144" y="67144"/>
                  </a:cubicBezTo>
                  <a:lnTo>
                    <a:pt x="16010" y="71326"/>
                  </a:lnTo>
                  <a:lnTo>
                    <a:pt x="12784" y="91875"/>
                  </a:lnTo>
                  <a:lnTo>
                    <a:pt x="31780" y="99402"/>
                  </a:lnTo>
                  <a:cubicBezTo>
                    <a:pt x="33268" y="99963"/>
                    <a:pt x="34056" y="101591"/>
                    <a:pt x="33572" y="103106"/>
                  </a:cubicBezTo>
                  <a:lnTo>
                    <a:pt x="28674" y="118996"/>
                  </a:lnTo>
                  <a:lnTo>
                    <a:pt x="45400" y="133571"/>
                  </a:lnTo>
                  <a:cubicBezTo>
                    <a:pt x="46033" y="134115"/>
                    <a:pt x="46420" y="134890"/>
                    <a:pt x="46475" y="135722"/>
                  </a:cubicBezTo>
                  <a:lnTo>
                    <a:pt x="48387" y="182197"/>
                  </a:lnTo>
                  <a:lnTo>
                    <a:pt x="64396" y="182197"/>
                  </a:lnTo>
                  <a:lnTo>
                    <a:pt x="80406" y="159736"/>
                  </a:lnTo>
                  <a:cubicBezTo>
                    <a:pt x="80915" y="159025"/>
                    <a:pt x="81691" y="158550"/>
                    <a:pt x="82556" y="158422"/>
                  </a:cubicBezTo>
                  <a:lnTo>
                    <a:pt x="133333" y="154001"/>
                  </a:lnTo>
                  <a:cubicBezTo>
                    <a:pt x="134876" y="153861"/>
                    <a:pt x="136252" y="154972"/>
                    <a:pt x="136439" y="156510"/>
                  </a:cubicBezTo>
                  <a:lnTo>
                    <a:pt x="138350" y="168458"/>
                  </a:lnTo>
                  <a:lnTo>
                    <a:pt x="162245" y="182436"/>
                  </a:lnTo>
                  <a:lnTo>
                    <a:pt x="184945" y="174670"/>
                  </a:lnTo>
                  <a:cubicBezTo>
                    <a:pt x="185876" y="174160"/>
                    <a:pt x="187002" y="174160"/>
                    <a:pt x="187932" y="174670"/>
                  </a:cubicBezTo>
                  <a:lnTo>
                    <a:pt x="220071" y="204180"/>
                  </a:lnTo>
                  <a:lnTo>
                    <a:pt x="238827" y="206809"/>
                  </a:lnTo>
                  <a:cubicBezTo>
                    <a:pt x="240249" y="206976"/>
                    <a:pt x="241351" y="208129"/>
                    <a:pt x="241455" y="209556"/>
                  </a:cubicBezTo>
                  <a:lnTo>
                    <a:pt x="244084" y="24217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88" name="Полилиния: фигура 2708">
              <a:extLst>
                <a:ext uri="{FF2B5EF4-FFF2-40B4-BE49-F238E27FC236}">
                  <a16:creationId xmlns:a16="http://schemas.microsoft.com/office/drawing/2014/main" id="{43AC19D3-3E4F-4CA9-B51C-4D9A0B15A507}"/>
                </a:ext>
              </a:extLst>
            </p:cNvPr>
            <p:cNvSpPr/>
            <p:nvPr/>
          </p:nvSpPr>
          <p:spPr>
            <a:xfrm>
              <a:off x="7070663" y="3620463"/>
              <a:ext cx="23177" cy="1553"/>
            </a:xfrm>
            <a:custGeom>
              <a:avLst/>
              <a:gdLst>
                <a:gd name="connsiteX0" fmla="*/ 0 w 23177"/>
                <a:gd name="connsiteY0" fmla="*/ 0 h 1553"/>
                <a:gd name="connsiteX1" fmla="*/ 23178 w 23177"/>
                <a:gd name="connsiteY1" fmla="*/ 1553 h 1553"/>
                <a:gd name="connsiteX2" fmla="*/ 0 w 23177"/>
                <a:gd name="connsiteY2" fmla="*/ 0 h 1553"/>
                <a:gd name="connsiteX3" fmla="*/ 0 w 23177"/>
                <a:gd name="connsiteY3" fmla="*/ 0 h 1553"/>
              </a:gdLst>
              <a:ahLst/>
              <a:cxnLst>
                <a:cxn ang="0">
                  <a:pos x="connsiteX0" y="connsiteY0"/>
                </a:cxn>
                <a:cxn ang="0">
                  <a:pos x="connsiteX1" y="connsiteY1"/>
                </a:cxn>
                <a:cxn ang="0">
                  <a:pos x="connsiteX2" y="connsiteY2"/>
                </a:cxn>
                <a:cxn ang="0">
                  <a:pos x="connsiteX3" y="connsiteY3"/>
                </a:cxn>
              </a:cxnLst>
              <a:rect l="l" t="t" r="r" b="b"/>
              <a:pathLst>
                <a:path w="23177" h="1553">
                  <a:moveTo>
                    <a:pt x="0" y="0"/>
                  </a:moveTo>
                  <a:lnTo>
                    <a:pt x="23178" y="1553"/>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89" name="Полилиния: фигура 2709">
              <a:extLst>
                <a:ext uri="{FF2B5EF4-FFF2-40B4-BE49-F238E27FC236}">
                  <a16:creationId xmlns:a16="http://schemas.microsoft.com/office/drawing/2014/main" id="{65444E90-1329-457E-8FC5-41BED7EA2FC5}"/>
                </a:ext>
              </a:extLst>
            </p:cNvPr>
            <p:cNvSpPr/>
            <p:nvPr/>
          </p:nvSpPr>
          <p:spPr>
            <a:xfrm>
              <a:off x="6676161" y="2894542"/>
              <a:ext cx="1111461" cy="554237"/>
            </a:xfrm>
            <a:custGeom>
              <a:avLst/>
              <a:gdLst>
                <a:gd name="connsiteX0" fmla="*/ 63440 w 1111461"/>
                <a:gd name="connsiteY0" fmla="*/ 349460 h 554237"/>
                <a:gd name="connsiteX1" fmla="*/ 64874 w 1111461"/>
                <a:gd name="connsiteY1" fmla="*/ 348265 h 554237"/>
                <a:gd name="connsiteX2" fmla="*/ 121265 w 1111461"/>
                <a:gd name="connsiteY2" fmla="*/ 327118 h 554237"/>
                <a:gd name="connsiteX3" fmla="*/ 122938 w 1111461"/>
                <a:gd name="connsiteY3" fmla="*/ 327118 h 554237"/>
                <a:gd name="connsiteX4" fmla="*/ 166546 w 1111461"/>
                <a:gd name="connsiteY4" fmla="*/ 337035 h 554237"/>
                <a:gd name="connsiteX5" fmla="*/ 168816 w 1111461"/>
                <a:gd name="connsiteY5" fmla="*/ 340499 h 554237"/>
                <a:gd name="connsiteX6" fmla="*/ 161409 w 1111461"/>
                <a:gd name="connsiteY6" fmla="*/ 384107 h 554237"/>
                <a:gd name="connsiteX7" fmla="*/ 159497 w 1111461"/>
                <a:gd name="connsiteY7" fmla="*/ 386497 h 554237"/>
                <a:gd name="connsiteX8" fmla="*/ 115889 w 1111461"/>
                <a:gd name="connsiteY8" fmla="*/ 402626 h 554237"/>
                <a:gd name="connsiteX9" fmla="*/ 117203 w 1111461"/>
                <a:gd name="connsiteY9" fmla="*/ 416365 h 554237"/>
                <a:gd name="connsiteX10" fmla="*/ 115411 w 1111461"/>
                <a:gd name="connsiteY10" fmla="*/ 419471 h 554237"/>
                <a:gd name="connsiteX11" fmla="*/ 102030 w 1111461"/>
                <a:gd name="connsiteY11" fmla="*/ 424847 h 554237"/>
                <a:gd name="connsiteX12" fmla="*/ 117801 w 1111461"/>
                <a:gd name="connsiteY12" fmla="*/ 460689 h 554237"/>
                <a:gd name="connsiteX13" fmla="*/ 158183 w 1111461"/>
                <a:gd name="connsiteY13" fmla="*/ 478611 h 554237"/>
                <a:gd name="connsiteX14" fmla="*/ 159736 w 1111461"/>
                <a:gd name="connsiteY14" fmla="*/ 480283 h 554237"/>
                <a:gd name="connsiteX15" fmla="*/ 159736 w 1111461"/>
                <a:gd name="connsiteY15" fmla="*/ 482553 h 554237"/>
                <a:gd name="connsiteX16" fmla="*/ 153045 w 1111461"/>
                <a:gd name="connsiteY16" fmla="*/ 496532 h 554237"/>
                <a:gd name="connsiteX17" fmla="*/ 187932 w 1111461"/>
                <a:gd name="connsiteY17" fmla="*/ 476579 h 554237"/>
                <a:gd name="connsiteX18" fmla="*/ 191516 w 1111461"/>
                <a:gd name="connsiteY18" fmla="*/ 476579 h 554237"/>
                <a:gd name="connsiteX19" fmla="*/ 224730 w 1111461"/>
                <a:gd name="connsiteY19" fmla="*/ 508001 h 554237"/>
                <a:gd name="connsiteX20" fmla="*/ 225327 w 1111461"/>
                <a:gd name="connsiteY20" fmla="*/ 508718 h 554237"/>
                <a:gd name="connsiteX21" fmla="*/ 241337 w 1111461"/>
                <a:gd name="connsiteY21" fmla="*/ 536197 h 554237"/>
                <a:gd name="connsiteX22" fmla="*/ 252686 w 1111461"/>
                <a:gd name="connsiteY22" fmla="*/ 533807 h 554237"/>
                <a:gd name="connsiteX23" fmla="*/ 252686 w 1111461"/>
                <a:gd name="connsiteY23" fmla="*/ 404537 h 554237"/>
                <a:gd name="connsiteX24" fmla="*/ 254837 w 1111461"/>
                <a:gd name="connsiteY24" fmla="*/ 401670 h 554237"/>
                <a:gd name="connsiteX25" fmla="*/ 317082 w 1111461"/>
                <a:gd name="connsiteY25" fmla="*/ 381957 h 554237"/>
                <a:gd name="connsiteX26" fmla="*/ 340977 w 1111461"/>
                <a:gd name="connsiteY26" fmla="*/ 349221 h 554237"/>
                <a:gd name="connsiteX27" fmla="*/ 344323 w 1111461"/>
                <a:gd name="connsiteY27" fmla="*/ 348146 h 554237"/>
                <a:gd name="connsiteX28" fmla="*/ 380165 w 1111461"/>
                <a:gd name="connsiteY28" fmla="*/ 361288 h 554237"/>
                <a:gd name="connsiteX29" fmla="*/ 382076 w 1111461"/>
                <a:gd name="connsiteY29" fmla="*/ 363677 h 554237"/>
                <a:gd name="connsiteX30" fmla="*/ 381120 w 1111461"/>
                <a:gd name="connsiteY30" fmla="*/ 366425 h 554237"/>
                <a:gd name="connsiteX31" fmla="*/ 362244 w 1111461"/>
                <a:gd name="connsiteY31" fmla="*/ 381957 h 554237"/>
                <a:gd name="connsiteX32" fmla="*/ 375983 w 1111461"/>
                <a:gd name="connsiteY32" fmla="*/ 413259 h 554237"/>
                <a:gd name="connsiteX33" fmla="*/ 415529 w 1111461"/>
                <a:gd name="connsiteY33" fmla="*/ 457583 h 554237"/>
                <a:gd name="connsiteX34" fmla="*/ 470486 w 1111461"/>
                <a:gd name="connsiteY34" fmla="*/ 457583 h 554237"/>
                <a:gd name="connsiteX35" fmla="*/ 497129 w 1111461"/>
                <a:gd name="connsiteY35" fmla="*/ 444561 h 554237"/>
                <a:gd name="connsiteX36" fmla="*/ 500713 w 1111461"/>
                <a:gd name="connsiteY36" fmla="*/ 445277 h 554237"/>
                <a:gd name="connsiteX37" fmla="*/ 528431 w 1111461"/>
                <a:gd name="connsiteY37" fmla="*/ 477416 h 554237"/>
                <a:gd name="connsiteX38" fmla="*/ 529148 w 1111461"/>
                <a:gd name="connsiteY38" fmla="*/ 479447 h 554237"/>
                <a:gd name="connsiteX39" fmla="*/ 529148 w 1111461"/>
                <a:gd name="connsiteY39" fmla="*/ 508359 h 554237"/>
                <a:gd name="connsiteX40" fmla="*/ 539901 w 1111461"/>
                <a:gd name="connsiteY40" fmla="*/ 508359 h 554237"/>
                <a:gd name="connsiteX41" fmla="*/ 542887 w 1111461"/>
                <a:gd name="connsiteY41" fmla="*/ 510868 h 554237"/>
                <a:gd name="connsiteX42" fmla="*/ 546352 w 1111461"/>
                <a:gd name="connsiteY42" fmla="*/ 538586 h 554237"/>
                <a:gd name="connsiteX43" fmla="*/ 575862 w 1111461"/>
                <a:gd name="connsiteY43" fmla="*/ 538586 h 554237"/>
                <a:gd name="connsiteX44" fmla="*/ 578252 w 1111461"/>
                <a:gd name="connsiteY44" fmla="*/ 539781 h 554237"/>
                <a:gd name="connsiteX45" fmla="*/ 589004 w 1111461"/>
                <a:gd name="connsiteY45" fmla="*/ 554237 h 554237"/>
                <a:gd name="connsiteX46" fmla="*/ 599757 w 1111461"/>
                <a:gd name="connsiteY46" fmla="*/ 535480 h 554237"/>
                <a:gd name="connsiteX47" fmla="*/ 600713 w 1111461"/>
                <a:gd name="connsiteY47" fmla="*/ 534524 h 554237"/>
                <a:gd name="connsiteX48" fmla="*/ 656507 w 1111461"/>
                <a:gd name="connsiteY48" fmla="*/ 494739 h 554237"/>
                <a:gd name="connsiteX49" fmla="*/ 666542 w 1111461"/>
                <a:gd name="connsiteY49" fmla="*/ 476938 h 554237"/>
                <a:gd name="connsiteX50" fmla="*/ 670126 w 1111461"/>
                <a:gd name="connsiteY50" fmla="*/ 475624 h 554237"/>
                <a:gd name="connsiteX51" fmla="*/ 722337 w 1111461"/>
                <a:gd name="connsiteY51" fmla="*/ 492350 h 554237"/>
                <a:gd name="connsiteX52" fmla="*/ 724965 w 1111461"/>
                <a:gd name="connsiteY52" fmla="*/ 477894 h 554237"/>
                <a:gd name="connsiteX53" fmla="*/ 726518 w 1111461"/>
                <a:gd name="connsiteY53" fmla="*/ 475743 h 554237"/>
                <a:gd name="connsiteX54" fmla="*/ 743722 w 1111461"/>
                <a:gd name="connsiteY54" fmla="*/ 466783 h 554237"/>
                <a:gd name="connsiteX55" fmla="*/ 746112 w 1111461"/>
                <a:gd name="connsiteY55" fmla="*/ 466783 h 554237"/>
                <a:gd name="connsiteX56" fmla="*/ 784463 w 1111461"/>
                <a:gd name="connsiteY56" fmla="*/ 480164 h 554237"/>
                <a:gd name="connsiteX57" fmla="*/ 825681 w 1111461"/>
                <a:gd name="connsiteY57" fmla="*/ 476579 h 554237"/>
                <a:gd name="connsiteX58" fmla="*/ 882073 w 1111461"/>
                <a:gd name="connsiteY58" fmla="*/ 475982 h 554237"/>
                <a:gd name="connsiteX59" fmla="*/ 882073 w 1111461"/>
                <a:gd name="connsiteY59" fmla="*/ 475982 h 554237"/>
                <a:gd name="connsiteX60" fmla="*/ 884820 w 1111461"/>
                <a:gd name="connsiteY60" fmla="*/ 477894 h 554237"/>
                <a:gd name="connsiteX61" fmla="*/ 887927 w 1111461"/>
                <a:gd name="connsiteY61" fmla="*/ 485062 h 554237"/>
                <a:gd name="connsiteX62" fmla="*/ 911821 w 1111461"/>
                <a:gd name="connsiteY62" fmla="*/ 494978 h 554237"/>
                <a:gd name="connsiteX63" fmla="*/ 909671 w 1111461"/>
                <a:gd name="connsiteY63" fmla="*/ 478730 h 554237"/>
                <a:gd name="connsiteX64" fmla="*/ 911463 w 1111461"/>
                <a:gd name="connsiteY64" fmla="*/ 475624 h 554237"/>
                <a:gd name="connsiteX65" fmla="*/ 928189 w 1111461"/>
                <a:gd name="connsiteY65" fmla="*/ 468455 h 554237"/>
                <a:gd name="connsiteX66" fmla="*/ 919468 w 1111461"/>
                <a:gd name="connsiteY66" fmla="*/ 425803 h 554237"/>
                <a:gd name="connsiteX67" fmla="*/ 895573 w 1111461"/>
                <a:gd name="connsiteY67" fmla="*/ 407763 h 554237"/>
                <a:gd name="connsiteX68" fmla="*/ 894379 w 1111461"/>
                <a:gd name="connsiteY68" fmla="*/ 404895 h 554237"/>
                <a:gd name="connsiteX69" fmla="*/ 896290 w 1111461"/>
                <a:gd name="connsiteY69" fmla="*/ 402625 h 554237"/>
                <a:gd name="connsiteX70" fmla="*/ 952801 w 1111461"/>
                <a:gd name="connsiteY70" fmla="*/ 382076 h 554237"/>
                <a:gd name="connsiteX71" fmla="*/ 955907 w 1111461"/>
                <a:gd name="connsiteY71" fmla="*/ 382793 h 554237"/>
                <a:gd name="connsiteX72" fmla="*/ 972395 w 1111461"/>
                <a:gd name="connsiteY72" fmla="*/ 399519 h 554237"/>
                <a:gd name="connsiteX73" fmla="*/ 980279 w 1111461"/>
                <a:gd name="connsiteY73" fmla="*/ 381479 h 554237"/>
                <a:gd name="connsiteX74" fmla="*/ 972634 w 1111461"/>
                <a:gd name="connsiteY74" fmla="*/ 372160 h 554237"/>
                <a:gd name="connsiteX75" fmla="*/ 972634 w 1111461"/>
                <a:gd name="connsiteY75" fmla="*/ 369173 h 554237"/>
                <a:gd name="connsiteX76" fmla="*/ 990913 w 1111461"/>
                <a:gd name="connsiteY76" fmla="*/ 319830 h 554237"/>
                <a:gd name="connsiteX77" fmla="*/ 994377 w 1111461"/>
                <a:gd name="connsiteY77" fmla="*/ 317919 h 554237"/>
                <a:gd name="connsiteX78" fmla="*/ 1039658 w 1111461"/>
                <a:gd name="connsiteY78" fmla="*/ 328791 h 554237"/>
                <a:gd name="connsiteX79" fmla="*/ 1055906 w 1111461"/>
                <a:gd name="connsiteY79" fmla="*/ 318636 h 554237"/>
                <a:gd name="connsiteX80" fmla="*/ 1055906 w 1111461"/>
                <a:gd name="connsiteY80" fmla="*/ 282794 h 554237"/>
                <a:gd name="connsiteX81" fmla="*/ 1058893 w 1111461"/>
                <a:gd name="connsiteY81" fmla="*/ 279807 h 554237"/>
                <a:gd name="connsiteX82" fmla="*/ 1078845 w 1111461"/>
                <a:gd name="connsiteY82" fmla="*/ 279807 h 554237"/>
                <a:gd name="connsiteX83" fmla="*/ 1089239 w 1111461"/>
                <a:gd name="connsiteY83" fmla="*/ 263797 h 554237"/>
                <a:gd name="connsiteX84" fmla="*/ 1091150 w 1111461"/>
                <a:gd name="connsiteY84" fmla="*/ 262483 h 554237"/>
                <a:gd name="connsiteX85" fmla="*/ 1111462 w 1111461"/>
                <a:gd name="connsiteY85" fmla="*/ 257824 h 554237"/>
                <a:gd name="connsiteX86" fmla="*/ 1094018 w 1111461"/>
                <a:gd name="connsiteY86" fmla="*/ 241097 h 554237"/>
                <a:gd name="connsiteX87" fmla="*/ 1093182 w 1111461"/>
                <a:gd name="connsiteY87" fmla="*/ 238230 h 554237"/>
                <a:gd name="connsiteX88" fmla="*/ 1094496 w 1111461"/>
                <a:gd name="connsiteY88" fmla="*/ 233571 h 554237"/>
                <a:gd name="connsiteX89" fmla="*/ 1083505 w 1111461"/>
                <a:gd name="connsiteY89" fmla="*/ 226522 h 554237"/>
                <a:gd name="connsiteX90" fmla="*/ 1071557 w 1111461"/>
                <a:gd name="connsiteY90" fmla="*/ 240142 h 554237"/>
                <a:gd name="connsiteX91" fmla="*/ 1068810 w 1111461"/>
                <a:gd name="connsiteY91" fmla="*/ 241097 h 554237"/>
                <a:gd name="connsiteX92" fmla="*/ 1049335 w 1111461"/>
                <a:gd name="connsiteY92" fmla="*/ 237872 h 554237"/>
                <a:gd name="connsiteX93" fmla="*/ 1047185 w 1111461"/>
                <a:gd name="connsiteY93" fmla="*/ 236199 h 554237"/>
                <a:gd name="connsiteX94" fmla="*/ 1040255 w 1111461"/>
                <a:gd name="connsiteY94" fmla="*/ 220906 h 554237"/>
                <a:gd name="connsiteX95" fmla="*/ 1020064 w 1111461"/>
                <a:gd name="connsiteY95" fmla="*/ 216605 h 554237"/>
                <a:gd name="connsiteX96" fmla="*/ 1017914 w 1111461"/>
                <a:gd name="connsiteY96" fmla="*/ 214574 h 554237"/>
                <a:gd name="connsiteX97" fmla="*/ 1010387 w 1111461"/>
                <a:gd name="connsiteY97" fmla="*/ 190680 h 554237"/>
                <a:gd name="connsiteX98" fmla="*/ 990793 w 1111461"/>
                <a:gd name="connsiteY98" fmla="*/ 183631 h 554237"/>
                <a:gd name="connsiteX99" fmla="*/ 977651 w 1111461"/>
                <a:gd name="connsiteY99" fmla="*/ 197848 h 554237"/>
                <a:gd name="connsiteX100" fmla="*/ 975381 w 1111461"/>
                <a:gd name="connsiteY100" fmla="*/ 198804 h 554237"/>
                <a:gd name="connsiteX101" fmla="*/ 947305 w 1111461"/>
                <a:gd name="connsiteY101" fmla="*/ 197370 h 554237"/>
                <a:gd name="connsiteX102" fmla="*/ 944677 w 1111461"/>
                <a:gd name="connsiteY102" fmla="*/ 195458 h 554237"/>
                <a:gd name="connsiteX103" fmla="*/ 937508 w 1111461"/>
                <a:gd name="connsiteY103" fmla="*/ 174670 h 554237"/>
                <a:gd name="connsiteX104" fmla="*/ 921140 w 1111461"/>
                <a:gd name="connsiteY104" fmla="*/ 173834 h 554237"/>
                <a:gd name="connsiteX105" fmla="*/ 918751 w 1111461"/>
                <a:gd name="connsiteY105" fmla="*/ 185781 h 554237"/>
                <a:gd name="connsiteX106" fmla="*/ 917437 w 1111461"/>
                <a:gd name="connsiteY106" fmla="*/ 187573 h 554237"/>
                <a:gd name="connsiteX107" fmla="*/ 906206 w 1111461"/>
                <a:gd name="connsiteY107" fmla="*/ 194742 h 554237"/>
                <a:gd name="connsiteX108" fmla="*/ 903816 w 1111461"/>
                <a:gd name="connsiteY108" fmla="*/ 194742 h 554237"/>
                <a:gd name="connsiteX109" fmla="*/ 901905 w 1111461"/>
                <a:gd name="connsiteY109" fmla="*/ 193308 h 554237"/>
                <a:gd name="connsiteX110" fmla="*/ 843961 w 1111461"/>
                <a:gd name="connsiteY110" fmla="*/ 90441 h 554237"/>
                <a:gd name="connsiteX111" fmla="*/ 809791 w 1111461"/>
                <a:gd name="connsiteY111" fmla="*/ 65591 h 554237"/>
                <a:gd name="connsiteX112" fmla="*/ 808835 w 1111461"/>
                <a:gd name="connsiteY112" fmla="*/ 61887 h 554237"/>
                <a:gd name="connsiteX113" fmla="*/ 820783 w 1111461"/>
                <a:gd name="connsiteY113" fmla="*/ 39785 h 554237"/>
                <a:gd name="connsiteX114" fmla="*/ 803101 w 1111461"/>
                <a:gd name="connsiteY114" fmla="*/ 38709 h 554237"/>
                <a:gd name="connsiteX115" fmla="*/ 732252 w 1111461"/>
                <a:gd name="connsiteY115" fmla="*/ 90800 h 554237"/>
                <a:gd name="connsiteX116" fmla="*/ 728190 w 1111461"/>
                <a:gd name="connsiteY116" fmla="*/ 90800 h 554237"/>
                <a:gd name="connsiteX117" fmla="*/ 715168 w 1111461"/>
                <a:gd name="connsiteY117" fmla="*/ 75268 h 554237"/>
                <a:gd name="connsiteX118" fmla="*/ 715168 w 1111461"/>
                <a:gd name="connsiteY118" fmla="*/ 71206 h 554237"/>
                <a:gd name="connsiteX119" fmla="*/ 727115 w 1111461"/>
                <a:gd name="connsiteY119" fmla="*/ 59259 h 554237"/>
                <a:gd name="connsiteX120" fmla="*/ 724248 w 1111461"/>
                <a:gd name="connsiteY120" fmla="*/ 50537 h 554237"/>
                <a:gd name="connsiteX121" fmla="*/ 702743 w 1111461"/>
                <a:gd name="connsiteY121" fmla="*/ 59737 h 554237"/>
                <a:gd name="connsiteX122" fmla="*/ 698920 w 1111461"/>
                <a:gd name="connsiteY122" fmla="*/ 58303 h 554237"/>
                <a:gd name="connsiteX123" fmla="*/ 694499 w 1111461"/>
                <a:gd name="connsiteY123" fmla="*/ 49701 h 554237"/>
                <a:gd name="connsiteX124" fmla="*/ 668574 w 1111461"/>
                <a:gd name="connsiteY124" fmla="*/ 63799 h 554237"/>
                <a:gd name="connsiteX125" fmla="*/ 664870 w 1111461"/>
                <a:gd name="connsiteY125" fmla="*/ 63082 h 554237"/>
                <a:gd name="connsiteX126" fmla="*/ 652923 w 1111461"/>
                <a:gd name="connsiteY126" fmla="*/ 48626 h 554237"/>
                <a:gd name="connsiteX127" fmla="*/ 652923 w 1111461"/>
                <a:gd name="connsiteY127" fmla="*/ 45161 h 554237"/>
                <a:gd name="connsiteX128" fmla="*/ 664870 w 1111461"/>
                <a:gd name="connsiteY128" fmla="*/ 27240 h 554237"/>
                <a:gd name="connsiteX129" fmla="*/ 657343 w 1111461"/>
                <a:gd name="connsiteY129" fmla="*/ 8841 h 554237"/>
                <a:gd name="connsiteX130" fmla="*/ 633448 w 1111461"/>
                <a:gd name="connsiteY130" fmla="*/ 8841 h 554237"/>
                <a:gd name="connsiteX131" fmla="*/ 632373 w 1111461"/>
                <a:gd name="connsiteY131" fmla="*/ 8841 h 554237"/>
                <a:gd name="connsiteX132" fmla="*/ 607284 w 1111461"/>
                <a:gd name="connsiteY132" fmla="*/ 0 h 554237"/>
                <a:gd name="connsiteX133" fmla="*/ 586495 w 1111461"/>
                <a:gd name="connsiteY133" fmla="*/ 8483 h 554237"/>
                <a:gd name="connsiteX134" fmla="*/ 585659 w 1111461"/>
                <a:gd name="connsiteY134" fmla="*/ 23058 h 554237"/>
                <a:gd name="connsiteX135" fmla="*/ 583150 w 1111461"/>
                <a:gd name="connsiteY135" fmla="*/ 25806 h 554237"/>
                <a:gd name="connsiteX136" fmla="*/ 506687 w 1111461"/>
                <a:gd name="connsiteY136" fmla="*/ 36678 h 554237"/>
                <a:gd name="connsiteX137" fmla="*/ 501908 w 1111461"/>
                <a:gd name="connsiteY137" fmla="*/ 47670 h 554237"/>
                <a:gd name="connsiteX138" fmla="*/ 499399 w 1111461"/>
                <a:gd name="connsiteY138" fmla="*/ 49343 h 554237"/>
                <a:gd name="connsiteX139" fmla="*/ 439662 w 1111461"/>
                <a:gd name="connsiteY139" fmla="*/ 54360 h 554237"/>
                <a:gd name="connsiteX140" fmla="*/ 395218 w 1111461"/>
                <a:gd name="connsiteY140" fmla="*/ 62843 h 554237"/>
                <a:gd name="connsiteX141" fmla="*/ 400595 w 1111461"/>
                <a:gd name="connsiteY141" fmla="*/ 84826 h 554237"/>
                <a:gd name="connsiteX142" fmla="*/ 426043 w 1111461"/>
                <a:gd name="connsiteY142" fmla="*/ 91039 h 554237"/>
                <a:gd name="connsiteX143" fmla="*/ 427835 w 1111461"/>
                <a:gd name="connsiteY143" fmla="*/ 92472 h 554237"/>
                <a:gd name="connsiteX144" fmla="*/ 427835 w 1111461"/>
                <a:gd name="connsiteY144" fmla="*/ 94742 h 554237"/>
                <a:gd name="connsiteX145" fmla="*/ 423056 w 1111461"/>
                <a:gd name="connsiteY145" fmla="*/ 112185 h 554237"/>
                <a:gd name="connsiteX146" fmla="*/ 419591 w 1111461"/>
                <a:gd name="connsiteY146" fmla="*/ 114216 h 554237"/>
                <a:gd name="connsiteX147" fmla="*/ 390439 w 1111461"/>
                <a:gd name="connsiteY147" fmla="*/ 108243 h 554237"/>
                <a:gd name="connsiteX148" fmla="*/ 384585 w 1111461"/>
                <a:gd name="connsiteY148" fmla="*/ 115770 h 554237"/>
                <a:gd name="connsiteX149" fmla="*/ 395099 w 1111461"/>
                <a:gd name="connsiteY149" fmla="*/ 132257 h 554237"/>
                <a:gd name="connsiteX150" fmla="*/ 395099 w 1111461"/>
                <a:gd name="connsiteY150" fmla="*/ 135005 h 554237"/>
                <a:gd name="connsiteX151" fmla="*/ 392829 w 1111461"/>
                <a:gd name="connsiteY151" fmla="*/ 136797 h 554237"/>
                <a:gd name="connsiteX152" fmla="*/ 360213 w 1111461"/>
                <a:gd name="connsiteY152" fmla="*/ 142412 h 554237"/>
                <a:gd name="connsiteX153" fmla="*/ 361885 w 1111461"/>
                <a:gd name="connsiteY153" fmla="*/ 149700 h 554237"/>
                <a:gd name="connsiteX154" fmla="*/ 405373 w 1111461"/>
                <a:gd name="connsiteY154" fmla="*/ 163081 h 554237"/>
                <a:gd name="connsiteX155" fmla="*/ 407404 w 1111461"/>
                <a:gd name="connsiteY155" fmla="*/ 166546 h 554237"/>
                <a:gd name="connsiteX156" fmla="*/ 401909 w 1111461"/>
                <a:gd name="connsiteY156" fmla="*/ 191157 h 554237"/>
                <a:gd name="connsiteX157" fmla="*/ 399042 w 1111461"/>
                <a:gd name="connsiteY157" fmla="*/ 193427 h 554237"/>
                <a:gd name="connsiteX158" fmla="*/ 365588 w 1111461"/>
                <a:gd name="connsiteY158" fmla="*/ 194503 h 554237"/>
                <a:gd name="connsiteX159" fmla="*/ 356867 w 1111461"/>
                <a:gd name="connsiteY159" fmla="*/ 204300 h 554237"/>
                <a:gd name="connsiteX160" fmla="*/ 353641 w 1111461"/>
                <a:gd name="connsiteY160" fmla="*/ 205016 h 554237"/>
                <a:gd name="connsiteX161" fmla="*/ 325207 w 1111461"/>
                <a:gd name="connsiteY161" fmla="*/ 194383 h 554237"/>
                <a:gd name="connsiteX162" fmla="*/ 323534 w 1111461"/>
                <a:gd name="connsiteY162" fmla="*/ 192591 h 554237"/>
                <a:gd name="connsiteX163" fmla="*/ 319472 w 1111461"/>
                <a:gd name="connsiteY163" fmla="*/ 181600 h 554237"/>
                <a:gd name="connsiteX164" fmla="*/ 305374 w 1111461"/>
                <a:gd name="connsiteY164" fmla="*/ 180285 h 554237"/>
                <a:gd name="connsiteX165" fmla="*/ 302268 w 1111461"/>
                <a:gd name="connsiteY165" fmla="*/ 188887 h 554237"/>
                <a:gd name="connsiteX166" fmla="*/ 300237 w 1111461"/>
                <a:gd name="connsiteY166" fmla="*/ 190679 h 554237"/>
                <a:gd name="connsiteX167" fmla="*/ 285900 w 1111461"/>
                <a:gd name="connsiteY167" fmla="*/ 194503 h 554237"/>
                <a:gd name="connsiteX168" fmla="*/ 282435 w 1111461"/>
                <a:gd name="connsiteY168" fmla="*/ 192830 h 554237"/>
                <a:gd name="connsiteX169" fmla="*/ 277895 w 1111461"/>
                <a:gd name="connsiteY169" fmla="*/ 183153 h 554237"/>
                <a:gd name="connsiteX170" fmla="*/ 262602 w 1111461"/>
                <a:gd name="connsiteY170" fmla="*/ 184825 h 554237"/>
                <a:gd name="connsiteX171" fmla="*/ 245637 w 1111461"/>
                <a:gd name="connsiteY171" fmla="*/ 202985 h 554237"/>
                <a:gd name="connsiteX172" fmla="*/ 241575 w 1111461"/>
                <a:gd name="connsiteY172" fmla="*/ 202985 h 554237"/>
                <a:gd name="connsiteX173" fmla="*/ 219592 w 1111461"/>
                <a:gd name="connsiteY173" fmla="*/ 187215 h 554237"/>
                <a:gd name="connsiteX174" fmla="*/ 219592 w 1111461"/>
                <a:gd name="connsiteY174" fmla="*/ 195936 h 554237"/>
                <a:gd name="connsiteX175" fmla="*/ 218637 w 1111461"/>
                <a:gd name="connsiteY175" fmla="*/ 198087 h 554237"/>
                <a:gd name="connsiteX176" fmla="*/ 216367 w 1111461"/>
                <a:gd name="connsiteY176" fmla="*/ 198923 h 554237"/>
                <a:gd name="connsiteX177" fmla="*/ 202627 w 1111461"/>
                <a:gd name="connsiteY177" fmla="*/ 197967 h 554237"/>
                <a:gd name="connsiteX178" fmla="*/ 200237 w 1111461"/>
                <a:gd name="connsiteY178" fmla="*/ 196414 h 554237"/>
                <a:gd name="connsiteX179" fmla="*/ 191277 w 1111461"/>
                <a:gd name="connsiteY179" fmla="*/ 180405 h 554237"/>
                <a:gd name="connsiteX180" fmla="*/ 180883 w 1111461"/>
                <a:gd name="connsiteY180" fmla="*/ 166068 h 554237"/>
                <a:gd name="connsiteX181" fmla="*/ 160453 w 1111461"/>
                <a:gd name="connsiteY181" fmla="*/ 164993 h 554237"/>
                <a:gd name="connsiteX182" fmla="*/ 157583 w 1111461"/>
                <a:gd name="connsiteY182" fmla="*/ 162128 h 554237"/>
                <a:gd name="connsiteX183" fmla="*/ 157586 w 1111461"/>
                <a:gd name="connsiteY183" fmla="*/ 162006 h 554237"/>
                <a:gd name="connsiteX184" fmla="*/ 157586 w 1111461"/>
                <a:gd name="connsiteY184" fmla="*/ 157585 h 554237"/>
                <a:gd name="connsiteX185" fmla="*/ 145638 w 1111461"/>
                <a:gd name="connsiteY185" fmla="*/ 157585 h 554237"/>
                <a:gd name="connsiteX186" fmla="*/ 140979 w 1111461"/>
                <a:gd name="connsiteY186" fmla="*/ 164515 h 554237"/>
                <a:gd name="connsiteX187" fmla="*/ 138589 w 1111461"/>
                <a:gd name="connsiteY187" fmla="*/ 165829 h 554237"/>
                <a:gd name="connsiteX188" fmla="*/ 124013 w 1111461"/>
                <a:gd name="connsiteY188" fmla="*/ 165829 h 554237"/>
                <a:gd name="connsiteX189" fmla="*/ 121505 w 1111461"/>
                <a:gd name="connsiteY189" fmla="*/ 164395 h 554237"/>
                <a:gd name="connsiteX190" fmla="*/ 118637 w 1111461"/>
                <a:gd name="connsiteY190" fmla="*/ 159736 h 554237"/>
                <a:gd name="connsiteX191" fmla="*/ 106690 w 1111461"/>
                <a:gd name="connsiteY191" fmla="*/ 159736 h 554237"/>
                <a:gd name="connsiteX192" fmla="*/ 100477 w 1111461"/>
                <a:gd name="connsiteY192" fmla="*/ 170369 h 554237"/>
                <a:gd name="connsiteX193" fmla="*/ 98685 w 1111461"/>
                <a:gd name="connsiteY193" fmla="*/ 171803 h 554237"/>
                <a:gd name="connsiteX194" fmla="*/ 76344 w 1111461"/>
                <a:gd name="connsiteY194" fmla="*/ 177537 h 554237"/>
                <a:gd name="connsiteX195" fmla="*/ 56869 w 1111461"/>
                <a:gd name="connsiteY195" fmla="*/ 200715 h 554237"/>
                <a:gd name="connsiteX196" fmla="*/ 60573 w 1111461"/>
                <a:gd name="connsiteY196" fmla="*/ 216725 h 554237"/>
                <a:gd name="connsiteX197" fmla="*/ 58900 w 1111461"/>
                <a:gd name="connsiteY197" fmla="*/ 220070 h 554237"/>
                <a:gd name="connsiteX198" fmla="*/ 45161 w 1111461"/>
                <a:gd name="connsiteY198" fmla="*/ 226522 h 554237"/>
                <a:gd name="connsiteX199" fmla="*/ 41577 w 1111461"/>
                <a:gd name="connsiteY199" fmla="*/ 225805 h 554237"/>
                <a:gd name="connsiteX200" fmla="*/ 22819 w 1111461"/>
                <a:gd name="connsiteY200" fmla="*/ 203941 h 554237"/>
                <a:gd name="connsiteX201" fmla="*/ 14337 w 1111461"/>
                <a:gd name="connsiteY201" fmla="*/ 210034 h 554237"/>
                <a:gd name="connsiteX202" fmla="*/ 15054 w 1111461"/>
                <a:gd name="connsiteY202" fmla="*/ 222579 h 554237"/>
                <a:gd name="connsiteX203" fmla="*/ 14337 w 1111461"/>
                <a:gd name="connsiteY203" fmla="*/ 224610 h 554237"/>
                <a:gd name="connsiteX204" fmla="*/ 2390 w 1111461"/>
                <a:gd name="connsiteY204" fmla="*/ 240500 h 554237"/>
                <a:gd name="connsiteX205" fmla="*/ 10872 w 1111461"/>
                <a:gd name="connsiteY205" fmla="*/ 251731 h 554237"/>
                <a:gd name="connsiteX206" fmla="*/ 10872 w 1111461"/>
                <a:gd name="connsiteY206" fmla="*/ 254717 h 554237"/>
                <a:gd name="connsiteX207" fmla="*/ 0 w 1111461"/>
                <a:gd name="connsiteY207" fmla="*/ 278612 h 554237"/>
                <a:gd name="connsiteX208" fmla="*/ 10394 w 1111461"/>
                <a:gd name="connsiteY208" fmla="*/ 284705 h 554237"/>
                <a:gd name="connsiteX209" fmla="*/ 11947 w 1111461"/>
                <a:gd name="connsiteY209" fmla="*/ 287214 h 554237"/>
                <a:gd name="connsiteX210" fmla="*/ 11947 w 1111461"/>
                <a:gd name="connsiteY210" fmla="*/ 298086 h 554237"/>
                <a:gd name="connsiteX211" fmla="*/ 38470 w 1111461"/>
                <a:gd name="connsiteY211" fmla="*/ 302865 h 554237"/>
                <a:gd name="connsiteX212" fmla="*/ 40262 w 1111461"/>
                <a:gd name="connsiteY212" fmla="*/ 303940 h 554237"/>
                <a:gd name="connsiteX213" fmla="*/ 59856 w 1111461"/>
                <a:gd name="connsiteY213" fmla="*/ 329269 h 554237"/>
                <a:gd name="connsiteX214" fmla="*/ 59856 w 1111461"/>
                <a:gd name="connsiteY214" fmla="*/ 332733 h 554237"/>
                <a:gd name="connsiteX215" fmla="*/ 47909 w 1111461"/>
                <a:gd name="connsiteY215" fmla="*/ 350894 h 554237"/>
                <a:gd name="connsiteX216" fmla="*/ 56511 w 1111461"/>
                <a:gd name="connsiteY216" fmla="*/ 358659 h 554237"/>
                <a:gd name="connsiteX217" fmla="*/ 712061 w 1111461"/>
                <a:gd name="connsiteY217" fmla="*/ 385302 h 554237"/>
                <a:gd name="connsiteX218" fmla="*/ 757103 w 1111461"/>
                <a:gd name="connsiteY218" fmla="*/ 337512 h 554237"/>
                <a:gd name="connsiteX219" fmla="*/ 759612 w 1111461"/>
                <a:gd name="connsiteY219" fmla="*/ 336557 h 554237"/>
                <a:gd name="connsiteX220" fmla="*/ 853877 w 1111461"/>
                <a:gd name="connsiteY220" fmla="*/ 346831 h 554237"/>
                <a:gd name="connsiteX221" fmla="*/ 864868 w 1111461"/>
                <a:gd name="connsiteY221" fmla="*/ 335601 h 554237"/>
                <a:gd name="connsiteX222" fmla="*/ 867378 w 1111461"/>
                <a:gd name="connsiteY222" fmla="*/ 334765 h 554237"/>
                <a:gd name="connsiteX223" fmla="*/ 889241 w 1111461"/>
                <a:gd name="connsiteY223" fmla="*/ 337512 h 554237"/>
                <a:gd name="connsiteX224" fmla="*/ 891391 w 1111461"/>
                <a:gd name="connsiteY224" fmla="*/ 338946 h 554237"/>
                <a:gd name="connsiteX225" fmla="*/ 891391 w 1111461"/>
                <a:gd name="connsiteY225" fmla="*/ 341574 h 554237"/>
                <a:gd name="connsiteX226" fmla="*/ 878847 w 1111461"/>
                <a:gd name="connsiteY226" fmla="*/ 371921 h 554237"/>
                <a:gd name="connsiteX227" fmla="*/ 875979 w 1111461"/>
                <a:gd name="connsiteY227" fmla="*/ 373832 h 554237"/>
                <a:gd name="connsiteX228" fmla="*/ 771560 w 1111461"/>
                <a:gd name="connsiteY228" fmla="*/ 369651 h 554237"/>
                <a:gd name="connsiteX229" fmla="*/ 752085 w 1111461"/>
                <a:gd name="connsiteY229" fmla="*/ 385182 h 554237"/>
                <a:gd name="connsiteX230" fmla="*/ 746948 w 1111461"/>
                <a:gd name="connsiteY230" fmla="*/ 416484 h 554237"/>
                <a:gd name="connsiteX231" fmla="*/ 744917 w 1111461"/>
                <a:gd name="connsiteY231" fmla="*/ 418754 h 554237"/>
                <a:gd name="connsiteX232" fmla="*/ 743961 w 1111461"/>
                <a:gd name="connsiteY232" fmla="*/ 418754 h 554237"/>
                <a:gd name="connsiteX233" fmla="*/ 741931 w 1111461"/>
                <a:gd name="connsiteY233" fmla="*/ 417799 h 554237"/>
                <a:gd name="connsiteX234" fmla="*/ 712061 w 1111461"/>
                <a:gd name="connsiteY234" fmla="*/ 388767 h 554237"/>
                <a:gd name="connsiteX235" fmla="*/ 712061 w 1111461"/>
                <a:gd name="connsiteY235" fmla="*/ 385063 h 55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11461" h="554237">
                  <a:moveTo>
                    <a:pt x="63440" y="349460"/>
                  </a:moveTo>
                  <a:cubicBezTo>
                    <a:pt x="63764" y="348906"/>
                    <a:pt x="64271" y="348484"/>
                    <a:pt x="64874" y="348265"/>
                  </a:cubicBezTo>
                  <a:lnTo>
                    <a:pt x="121265" y="327118"/>
                  </a:lnTo>
                  <a:cubicBezTo>
                    <a:pt x="121816" y="326995"/>
                    <a:pt x="122387" y="326995"/>
                    <a:pt x="122938" y="327118"/>
                  </a:cubicBezTo>
                  <a:lnTo>
                    <a:pt x="166546" y="337035"/>
                  </a:lnTo>
                  <a:cubicBezTo>
                    <a:pt x="168111" y="337392"/>
                    <a:pt x="169113" y="338922"/>
                    <a:pt x="168816" y="340499"/>
                  </a:cubicBezTo>
                  <a:lnTo>
                    <a:pt x="161409" y="384107"/>
                  </a:lnTo>
                  <a:cubicBezTo>
                    <a:pt x="161214" y="385174"/>
                    <a:pt x="160496" y="386072"/>
                    <a:pt x="159497" y="386497"/>
                  </a:cubicBezTo>
                  <a:lnTo>
                    <a:pt x="115889" y="402626"/>
                  </a:lnTo>
                  <a:lnTo>
                    <a:pt x="117203" y="416365"/>
                  </a:lnTo>
                  <a:cubicBezTo>
                    <a:pt x="117363" y="417684"/>
                    <a:pt x="116633" y="418950"/>
                    <a:pt x="115411" y="419471"/>
                  </a:cubicBezTo>
                  <a:lnTo>
                    <a:pt x="102030" y="424847"/>
                  </a:lnTo>
                  <a:lnTo>
                    <a:pt x="117801" y="460689"/>
                  </a:lnTo>
                  <a:lnTo>
                    <a:pt x="158183" y="478611"/>
                  </a:lnTo>
                  <a:cubicBezTo>
                    <a:pt x="158901" y="478940"/>
                    <a:pt x="159460" y="479542"/>
                    <a:pt x="159736" y="480283"/>
                  </a:cubicBezTo>
                  <a:cubicBezTo>
                    <a:pt x="160035" y="481010"/>
                    <a:pt x="160035" y="481826"/>
                    <a:pt x="159736" y="482553"/>
                  </a:cubicBezTo>
                  <a:lnTo>
                    <a:pt x="153045" y="496532"/>
                  </a:lnTo>
                  <a:lnTo>
                    <a:pt x="187932" y="476579"/>
                  </a:lnTo>
                  <a:cubicBezTo>
                    <a:pt x="189006" y="475821"/>
                    <a:pt x="190442" y="475821"/>
                    <a:pt x="191516" y="476579"/>
                  </a:cubicBezTo>
                  <a:lnTo>
                    <a:pt x="224730" y="508001"/>
                  </a:lnTo>
                  <a:lnTo>
                    <a:pt x="225327" y="508718"/>
                  </a:lnTo>
                  <a:lnTo>
                    <a:pt x="241337" y="536197"/>
                  </a:lnTo>
                  <a:lnTo>
                    <a:pt x="252686" y="533807"/>
                  </a:lnTo>
                  <a:lnTo>
                    <a:pt x="252686" y="404537"/>
                  </a:lnTo>
                  <a:cubicBezTo>
                    <a:pt x="252724" y="403222"/>
                    <a:pt x="253585" y="402074"/>
                    <a:pt x="254837" y="401670"/>
                  </a:cubicBezTo>
                  <a:lnTo>
                    <a:pt x="317082" y="381957"/>
                  </a:lnTo>
                  <a:lnTo>
                    <a:pt x="340977" y="349221"/>
                  </a:lnTo>
                  <a:cubicBezTo>
                    <a:pt x="341716" y="348141"/>
                    <a:pt x="343092" y="347699"/>
                    <a:pt x="344323" y="348146"/>
                  </a:cubicBezTo>
                  <a:lnTo>
                    <a:pt x="380165" y="361288"/>
                  </a:lnTo>
                  <a:cubicBezTo>
                    <a:pt x="381209" y="361649"/>
                    <a:pt x="381953" y="362579"/>
                    <a:pt x="382076" y="363677"/>
                  </a:cubicBezTo>
                  <a:cubicBezTo>
                    <a:pt x="382233" y="364695"/>
                    <a:pt x="381875" y="365724"/>
                    <a:pt x="381120" y="366425"/>
                  </a:cubicBezTo>
                  <a:lnTo>
                    <a:pt x="362244" y="381957"/>
                  </a:lnTo>
                  <a:lnTo>
                    <a:pt x="375983" y="413259"/>
                  </a:lnTo>
                  <a:lnTo>
                    <a:pt x="415529" y="457583"/>
                  </a:lnTo>
                  <a:lnTo>
                    <a:pt x="470486" y="457583"/>
                  </a:lnTo>
                  <a:lnTo>
                    <a:pt x="497129" y="444561"/>
                  </a:lnTo>
                  <a:cubicBezTo>
                    <a:pt x="498341" y="443908"/>
                    <a:pt x="499845" y="444209"/>
                    <a:pt x="500713" y="445277"/>
                  </a:cubicBezTo>
                  <a:lnTo>
                    <a:pt x="528431" y="477416"/>
                  </a:lnTo>
                  <a:cubicBezTo>
                    <a:pt x="528895" y="477991"/>
                    <a:pt x="529148" y="478708"/>
                    <a:pt x="529148" y="479447"/>
                  </a:cubicBezTo>
                  <a:lnTo>
                    <a:pt x="529148" y="508359"/>
                  </a:lnTo>
                  <a:lnTo>
                    <a:pt x="539901" y="508359"/>
                  </a:lnTo>
                  <a:cubicBezTo>
                    <a:pt x="541380" y="508340"/>
                    <a:pt x="542650" y="509408"/>
                    <a:pt x="542887" y="510868"/>
                  </a:cubicBezTo>
                  <a:lnTo>
                    <a:pt x="546352" y="538586"/>
                  </a:lnTo>
                  <a:lnTo>
                    <a:pt x="575862" y="538586"/>
                  </a:lnTo>
                  <a:cubicBezTo>
                    <a:pt x="576798" y="538604"/>
                    <a:pt x="577676" y="539043"/>
                    <a:pt x="578252" y="539781"/>
                  </a:cubicBezTo>
                  <a:lnTo>
                    <a:pt x="589004" y="554237"/>
                  </a:lnTo>
                  <a:lnTo>
                    <a:pt x="599757" y="535480"/>
                  </a:lnTo>
                  <a:cubicBezTo>
                    <a:pt x="600012" y="535104"/>
                    <a:pt x="600337" y="534779"/>
                    <a:pt x="600713" y="534524"/>
                  </a:cubicBezTo>
                  <a:lnTo>
                    <a:pt x="656507" y="494739"/>
                  </a:lnTo>
                  <a:lnTo>
                    <a:pt x="666542" y="476938"/>
                  </a:lnTo>
                  <a:cubicBezTo>
                    <a:pt x="667265" y="475694"/>
                    <a:pt x="668771" y="475141"/>
                    <a:pt x="670126" y="475624"/>
                  </a:cubicBezTo>
                  <a:lnTo>
                    <a:pt x="722337" y="492350"/>
                  </a:lnTo>
                  <a:lnTo>
                    <a:pt x="724965" y="477894"/>
                  </a:lnTo>
                  <a:cubicBezTo>
                    <a:pt x="725177" y="476999"/>
                    <a:pt x="725736" y="476226"/>
                    <a:pt x="726518" y="475743"/>
                  </a:cubicBezTo>
                  <a:lnTo>
                    <a:pt x="743722" y="466783"/>
                  </a:lnTo>
                  <a:cubicBezTo>
                    <a:pt x="744481" y="466435"/>
                    <a:pt x="745353" y="466435"/>
                    <a:pt x="746112" y="466783"/>
                  </a:cubicBezTo>
                  <a:lnTo>
                    <a:pt x="784463" y="480164"/>
                  </a:lnTo>
                  <a:lnTo>
                    <a:pt x="825681" y="476579"/>
                  </a:lnTo>
                  <a:lnTo>
                    <a:pt x="882073" y="475982"/>
                  </a:lnTo>
                  <a:lnTo>
                    <a:pt x="882073" y="475982"/>
                  </a:lnTo>
                  <a:cubicBezTo>
                    <a:pt x="883304" y="475963"/>
                    <a:pt x="884410" y="476733"/>
                    <a:pt x="884820" y="477894"/>
                  </a:cubicBezTo>
                  <a:lnTo>
                    <a:pt x="887927" y="485062"/>
                  </a:lnTo>
                  <a:lnTo>
                    <a:pt x="911821" y="494978"/>
                  </a:lnTo>
                  <a:lnTo>
                    <a:pt x="909671" y="478730"/>
                  </a:lnTo>
                  <a:cubicBezTo>
                    <a:pt x="909550" y="477420"/>
                    <a:pt x="910268" y="476175"/>
                    <a:pt x="911463" y="475624"/>
                  </a:cubicBezTo>
                  <a:lnTo>
                    <a:pt x="928189" y="468455"/>
                  </a:lnTo>
                  <a:lnTo>
                    <a:pt x="919468" y="425803"/>
                  </a:lnTo>
                  <a:lnTo>
                    <a:pt x="895573" y="407763"/>
                  </a:lnTo>
                  <a:cubicBezTo>
                    <a:pt x="894647" y="407124"/>
                    <a:pt x="894180" y="406003"/>
                    <a:pt x="894379" y="404895"/>
                  </a:cubicBezTo>
                  <a:cubicBezTo>
                    <a:pt x="894487" y="403817"/>
                    <a:pt x="895246" y="402916"/>
                    <a:pt x="896290" y="402625"/>
                  </a:cubicBezTo>
                  <a:lnTo>
                    <a:pt x="952801" y="382076"/>
                  </a:lnTo>
                  <a:cubicBezTo>
                    <a:pt x="953889" y="381725"/>
                    <a:pt x="955082" y="382000"/>
                    <a:pt x="955907" y="382793"/>
                  </a:cubicBezTo>
                  <a:lnTo>
                    <a:pt x="972395" y="399519"/>
                  </a:lnTo>
                  <a:lnTo>
                    <a:pt x="980279" y="381479"/>
                  </a:lnTo>
                  <a:lnTo>
                    <a:pt x="972634" y="372160"/>
                  </a:lnTo>
                  <a:cubicBezTo>
                    <a:pt x="972165" y="371219"/>
                    <a:pt x="972165" y="370113"/>
                    <a:pt x="972634" y="369173"/>
                  </a:cubicBezTo>
                  <a:lnTo>
                    <a:pt x="990913" y="319830"/>
                  </a:lnTo>
                  <a:cubicBezTo>
                    <a:pt x="991420" y="318410"/>
                    <a:pt x="992906" y="317590"/>
                    <a:pt x="994377" y="317919"/>
                  </a:cubicBezTo>
                  <a:lnTo>
                    <a:pt x="1039658" y="328791"/>
                  </a:lnTo>
                  <a:lnTo>
                    <a:pt x="1055906" y="318636"/>
                  </a:lnTo>
                  <a:lnTo>
                    <a:pt x="1055906" y="282794"/>
                  </a:lnTo>
                  <a:cubicBezTo>
                    <a:pt x="1055906" y="281144"/>
                    <a:pt x="1057244" y="279807"/>
                    <a:pt x="1058893" y="279807"/>
                  </a:cubicBezTo>
                  <a:lnTo>
                    <a:pt x="1078845" y="279807"/>
                  </a:lnTo>
                  <a:lnTo>
                    <a:pt x="1089239" y="263797"/>
                  </a:lnTo>
                  <a:cubicBezTo>
                    <a:pt x="1089719" y="263166"/>
                    <a:pt x="1090389" y="262705"/>
                    <a:pt x="1091150" y="262483"/>
                  </a:cubicBezTo>
                  <a:lnTo>
                    <a:pt x="1111462" y="257824"/>
                  </a:lnTo>
                  <a:lnTo>
                    <a:pt x="1094018" y="241097"/>
                  </a:lnTo>
                  <a:cubicBezTo>
                    <a:pt x="1093268" y="240347"/>
                    <a:pt x="1092953" y="239266"/>
                    <a:pt x="1093182" y="238230"/>
                  </a:cubicBezTo>
                  <a:lnTo>
                    <a:pt x="1094496" y="233571"/>
                  </a:lnTo>
                  <a:lnTo>
                    <a:pt x="1083505" y="226522"/>
                  </a:lnTo>
                  <a:lnTo>
                    <a:pt x="1071557" y="240142"/>
                  </a:lnTo>
                  <a:cubicBezTo>
                    <a:pt x="1070826" y="240848"/>
                    <a:pt x="1069821" y="241197"/>
                    <a:pt x="1068810" y="241097"/>
                  </a:cubicBezTo>
                  <a:lnTo>
                    <a:pt x="1049335" y="237872"/>
                  </a:lnTo>
                  <a:cubicBezTo>
                    <a:pt x="1048382" y="237712"/>
                    <a:pt x="1047574" y="237083"/>
                    <a:pt x="1047185" y="236199"/>
                  </a:cubicBezTo>
                  <a:lnTo>
                    <a:pt x="1040255" y="220906"/>
                  </a:lnTo>
                  <a:lnTo>
                    <a:pt x="1020064" y="216605"/>
                  </a:lnTo>
                  <a:cubicBezTo>
                    <a:pt x="1019071" y="216299"/>
                    <a:pt x="1018276" y="215549"/>
                    <a:pt x="1017914" y="214574"/>
                  </a:cubicBezTo>
                  <a:lnTo>
                    <a:pt x="1010387" y="190680"/>
                  </a:lnTo>
                  <a:lnTo>
                    <a:pt x="990793" y="183631"/>
                  </a:lnTo>
                  <a:lnTo>
                    <a:pt x="977651" y="197848"/>
                  </a:lnTo>
                  <a:cubicBezTo>
                    <a:pt x="977148" y="198585"/>
                    <a:pt x="976260" y="198959"/>
                    <a:pt x="975381" y="198804"/>
                  </a:cubicBezTo>
                  <a:lnTo>
                    <a:pt x="947305" y="197370"/>
                  </a:lnTo>
                  <a:cubicBezTo>
                    <a:pt x="946117" y="197339"/>
                    <a:pt x="945072" y="196579"/>
                    <a:pt x="944677" y="195458"/>
                  </a:cubicBezTo>
                  <a:lnTo>
                    <a:pt x="937508" y="174670"/>
                  </a:lnTo>
                  <a:lnTo>
                    <a:pt x="921140" y="173834"/>
                  </a:lnTo>
                  <a:lnTo>
                    <a:pt x="918751" y="185781"/>
                  </a:lnTo>
                  <a:cubicBezTo>
                    <a:pt x="918530" y="186511"/>
                    <a:pt x="918066" y="187143"/>
                    <a:pt x="917437" y="187573"/>
                  </a:cubicBezTo>
                  <a:lnTo>
                    <a:pt x="906206" y="194742"/>
                  </a:lnTo>
                  <a:cubicBezTo>
                    <a:pt x="905436" y="195036"/>
                    <a:pt x="904585" y="195036"/>
                    <a:pt x="903816" y="194742"/>
                  </a:cubicBezTo>
                  <a:cubicBezTo>
                    <a:pt x="903038" y="194488"/>
                    <a:pt x="902366" y="193984"/>
                    <a:pt x="901905" y="193308"/>
                  </a:cubicBezTo>
                  <a:lnTo>
                    <a:pt x="843961" y="90441"/>
                  </a:lnTo>
                  <a:lnTo>
                    <a:pt x="809791" y="65591"/>
                  </a:lnTo>
                  <a:cubicBezTo>
                    <a:pt x="808620" y="64749"/>
                    <a:pt x="808218" y="63191"/>
                    <a:pt x="808835" y="61887"/>
                  </a:cubicBezTo>
                  <a:lnTo>
                    <a:pt x="820783" y="39785"/>
                  </a:lnTo>
                  <a:lnTo>
                    <a:pt x="803101" y="38709"/>
                  </a:lnTo>
                  <a:lnTo>
                    <a:pt x="732252" y="90800"/>
                  </a:lnTo>
                  <a:cubicBezTo>
                    <a:pt x="731086" y="91808"/>
                    <a:pt x="729357" y="91808"/>
                    <a:pt x="728190" y="90800"/>
                  </a:cubicBezTo>
                  <a:lnTo>
                    <a:pt x="715168" y="75268"/>
                  </a:lnTo>
                  <a:cubicBezTo>
                    <a:pt x="714160" y="74102"/>
                    <a:pt x="714160" y="72373"/>
                    <a:pt x="715168" y="71206"/>
                  </a:cubicBezTo>
                  <a:lnTo>
                    <a:pt x="727115" y="59259"/>
                  </a:lnTo>
                  <a:lnTo>
                    <a:pt x="724248" y="50537"/>
                  </a:lnTo>
                  <a:lnTo>
                    <a:pt x="702743" y="59737"/>
                  </a:lnTo>
                  <a:cubicBezTo>
                    <a:pt x="701290" y="60340"/>
                    <a:pt x="699618" y="59713"/>
                    <a:pt x="698920" y="58303"/>
                  </a:cubicBezTo>
                  <a:lnTo>
                    <a:pt x="694499" y="49701"/>
                  </a:lnTo>
                  <a:lnTo>
                    <a:pt x="668574" y="63799"/>
                  </a:lnTo>
                  <a:cubicBezTo>
                    <a:pt x="667319" y="64423"/>
                    <a:pt x="665801" y="64129"/>
                    <a:pt x="664870" y="63082"/>
                  </a:cubicBezTo>
                  <a:lnTo>
                    <a:pt x="652923" y="48626"/>
                  </a:lnTo>
                  <a:cubicBezTo>
                    <a:pt x="652146" y="47601"/>
                    <a:pt x="652146" y="46185"/>
                    <a:pt x="652923" y="45161"/>
                  </a:cubicBezTo>
                  <a:lnTo>
                    <a:pt x="664870" y="27240"/>
                  </a:lnTo>
                  <a:lnTo>
                    <a:pt x="657343" y="8841"/>
                  </a:lnTo>
                  <a:lnTo>
                    <a:pt x="633448" y="8841"/>
                  </a:lnTo>
                  <a:lnTo>
                    <a:pt x="632373" y="8841"/>
                  </a:lnTo>
                  <a:lnTo>
                    <a:pt x="607284" y="0"/>
                  </a:lnTo>
                  <a:lnTo>
                    <a:pt x="586495" y="8483"/>
                  </a:lnTo>
                  <a:lnTo>
                    <a:pt x="585659" y="23058"/>
                  </a:lnTo>
                  <a:cubicBezTo>
                    <a:pt x="585488" y="24413"/>
                    <a:pt x="584484" y="25514"/>
                    <a:pt x="583150" y="25806"/>
                  </a:cubicBezTo>
                  <a:lnTo>
                    <a:pt x="506687" y="36678"/>
                  </a:lnTo>
                  <a:lnTo>
                    <a:pt x="501908" y="47670"/>
                  </a:lnTo>
                  <a:cubicBezTo>
                    <a:pt x="501456" y="48658"/>
                    <a:pt x="500485" y="49305"/>
                    <a:pt x="499399" y="49343"/>
                  </a:cubicBezTo>
                  <a:lnTo>
                    <a:pt x="439662" y="54360"/>
                  </a:lnTo>
                  <a:lnTo>
                    <a:pt x="395218" y="62843"/>
                  </a:lnTo>
                  <a:lnTo>
                    <a:pt x="400595" y="84826"/>
                  </a:lnTo>
                  <a:lnTo>
                    <a:pt x="426043" y="91039"/>
                  </a:lnTo>
                  <a:cubicBezTo>
                    <a:pt x="426801" y="91270"/>
                    <a:pt x="427442" y="91783"/>
                    <a:pt x="427835" y="92472"/>
                  </a:cubicBezTo>
                  <a:cubicBezTo>
                    <a:pt x="428122" y="93202"/>
                    <a:pt x="428122" y="94013"/>
                    <a:pt x="427835" y="94742"/>
                  </a:cubicBezTo>
                  <a:lnTo>
                    <a:pt x="423056" y="112185"/>
                  </a:lnTo>
                  <a:cubicBezTo>
                    <a:pt x="422596" y="113654"/>
                    <a:pt x="421096" y="114533"/>
                    <a:pt x="419591" y="114216"/>
                  </a:cubicBezTo>
                  <a:lnTo>
                    <a:pt x="390439" y="108243"/>
                  </a:lnTo>
                  <a:lnTo>
                    <a:pt x="384585" y="115770"/>
                  </a:lnTo>
                  <a:lnTo>
                    <a:pt x="395099" y="132257"/>
                  </a:lnTo>
                  <a:cubicBezTo>
                    <a:pt x="395566" y="133113"/>
                    <a:pt x="395566" y="134149"/>
                    <a:pt x="395099" y="135005"/>
                  </a:cubicBezTo>
                  <a:cubicBezTo>
                    <a:pt x="394701" y="135953"/>
                    <a:pt x="393844" y="136630"/>
                    <a:pt x="392829" y="136797"/>
                  </a:cubicBezTo>
                  <a:lnTo>
                    <a:pt x="360213" y="142412"/>
                  </a:lnTo>
                  <a:lnTo>
                    <a:pt x="361885" y="149700"/>
                  </a:lnTo>
                  <a:lnTo>
                    <a:pt x="405373" y="163081"/>
                  </a:lnTo>
                  <a:cubicBezTo>
                    <a:pt x="406842" y="163541"/>
                    <a:pt x="407721" y="165040"/>
                    <a:pt x="407404" y="166546"/>
                  </a:cubicBezTo>
                  <a:lnTo>
                    <a:pt x="401909" y="191157"/>
                  </a:lnTo>
                  <a:cubicBezTo>
                    <a:pt x="401582" y="192479"/>
                    <a:pt x="400403" y="193413"/>
                    <a:pt x="399042" y="193427"/>
                  </a:cubicBezTo>
                  <a:lnTo>
                    <a:pt x="365588" y="194503"/>
                  </a:lnTo>
                  <a:lnTo>
                    <a:pt x="356867" y="204300"/>
                  </a:lnTo>
                  <a:cubicBezTo>
                    <a:pt x="356034" y="205166"/>
                    <a:pt x="354763" y="205448"/>
                    <a:pt x="353641" y="205016"/>
                  </a:cubicBezTo>
                  <a:lnTo>
                    <a:pt x="325207" y="194383"/>
                  </a:lnTo>
                  <a:cubicBezTo>
                    <a:pt x="324428" y="194041"/>
                    <a:pt x="323823" y="193393"/>
                    <a:pt x="323534" y="192591"/>
                  </a:cubicBezTo>
                  <a:lnTo>
                    <a:pt x="319472" y="181600"/>
                  </a:lnTo>
                  <a:lnTo>
                    <a:pt x="305374" y="180285"/>
                  </a:lnTo>
                  <a:lnTo>
                    <a:pt x="302268" y="188887"/>
                  </a:lnTo>
                  <a:cubicBezTo>
                    <a:pt x="301916" y="189775"/>
                    <a:pt x="301161" y="190441"/>
                    <a:pt x="300237" y="190679"/>
                  </a:cubicBezTo>
                  <a:lnTo>
                    <a:pt x="285900" y="194503"/>
                  </a:lnTo>
                  <a:cubicBezTo>
                    <a:pt x="284492" y="194862"/>
                    <a:pt x="283030" y="194156"/>
                    <a:pt x="282435" y="192830"/>
                  </a:cubicBezTo>
                  <a:lnTo>
                    <a:pt x="277895" y="183153"/>
                  </a:lnTo>
                  <a:lnTo>
                    <a:pt x="262602" y="184825"/>
                  </a:lnTo>
                  <a:lnTo>
                    <a:pt x="245637" y="202985"/>
                  </a:lnTo>
                  <a:cubicBezTo>
                    <a:pt x="244492" y="204048"/>
                    <a:pt x="242721" y="204048"/>
                    <a:pt x="241575" y="202985"/>
                  </a:cubicBezTo>
                  <a:lnTo>
                    <a:pt x="219592" y="187215"/>
                  </a:lnTo>
                  <a:lnTo>
                    <a:pt x="219592" y="195936"/>
                  </a:lnTo>
                  <a:cubicBezTo>
                    <a:pt x="219581" y="196754"/>
                    <a:pt x="219236" y="197531"/>
                    <a:pt x="218637" y="198087"/>
                  </a:cubicBezTo>
                  <a:cubicBezTo>
                    <a:pt x="218024" y="198661"/>
                    <a:pt x="217205" y="198963"/>
                    <a:pt x="216367" y="198923"/>
                  </a:cubicBezTo>
                  <a:lnTo>
                    <a:pt x="202627" y="197967"/>
                  </a:lnTo>
                  <a:cubicBezTo>
                    <a:pt x="201619" y="197888"/>
                    <a:pt x="200720" y="197303"/>
                    <a:pt x="200237" y="196414"/>
                  </a:cubicBezTo>
                  <a:lnTo>
                    <a:pt x="191277" y="180405"/>
                  </a:lnTo>
                  <a:lnTo>
                    <a:pt x="180883" y="166068"/>
                  </a:lnTo>
                  <a:lnTo>
                    <a:pt x="160453" y="164993"/>
                  </a:lnTo>
                  <a:cubicBezTo>
                    <a:pt x="158869" y="164994"/>
                    <a:pt x="157584" y="163711"/>
                    <a:pt x="157583" y="162128"/>
                  </a:cubicBezTo>
                  <a:cubicBezTo>
                    <a:pt x="157583" y="162087"/>
                    <a:pt x="157584" y="162047"/>
                    <a:pt x="157586" y="162006"/>
                  </a:cubicBezTo>
                  <a:lnTo>
                    <a:pt x="157586" y="157585"/>
                  </a:lnTo>
                  <a:lnTo>
                    <a:pt x="145638" y="157585"/>
                  </a:lnTo>
                  <a:lnTo>
                    <a:pt x="140979" y="164515"/>
                  </a:lnTo>
                  <a:cubicBezTo>
                    <a:pt x="140471" y="165345"/>
                    <a:pt x="139562" y="165845"/>
                    <a:pt x="138589" y="165829"/>
                  </a:cubicBezTo>
                  <a:lnTo>
                    <a:pt x="124013" y="165829"/>
                  </a:lnTo>
                  <a:cubicBezTo>
                    <a:pt x="122966" y="165895"/>
                    <a:pt x="121980" y="165331"/>
                    <a:pt x="121505" y="164395"/>
                  </a:cubicBezTo>
                  <a:lnTo>
                    <a:pt x="118637" y="159736"/>
                  </a:lnTo>
                  <a:lnTo>
                    <a:pt x="106690" y="159736"/>
                  </a:lnTo>
                  <a:lnTo>
                    <a:pt x="100477" y="170369"/>
                  </a:lnTo>
                  <a:cubicBezTo>
                    <a:pt x="100085" y="171058"/>
                    <a:pt x="99444" y="171571"/>
                    <a:pt x="98685" y="171803"/>
                  </a:cubicBezTo>
                  <a:lnTo>
                    <a:pt x="76344" y="177537"/>
                  </a:lnTo>
                  <a:lnTo>
                    <a:pt x="56869" y="200715"/>
                  </a:lnTo>
                  <a:lnTo>
                    <a:pt x="60573" y="216725"/>
                  </a:lnTo>
                  <a:cubicBezTo>
                    <a:pt x="60825" y="218088"/>
                    <a:pt x="60142" y="219453"/>
                    <a:pt x="58900" y="220070"/>
                  </a:cubicBezTo>
                  <a:lnTo>
                    <a:pt x="45161" y="226522"/>
                  </a:lnTo>
                  <a:cubicBezTo>
                    <a:pt x="43937" y="227085"/>
                    <a:pt x="42489" y="226796"/>
                    <a:pt x="41577" y="225805"/>
                  </a:cubicBezTo>
                  <a:lnTo>
                    <a:pt x="22819" y="203941"/>
                  </a:lnTo>
                  <a:lnTo>
                    <a:pt x="14337" y="210034"/>
                  </a:lnTo>
                  <a:lnTo>
                    <a:pt x="15054" y="222579"/>
                  </a:lnTo>
                  <a:cubicBezTo>
                    <a:pt x="15054" y="223318"/>
                    <a:pt x="14801" y="224035"/>
                    <a:pt x="14337" y="224610"/>
                  </a:cubicBezTo>
                  <a:lnTo>
                    <a:pt x="2390" y="240500"/>
                  </a:lnTo>
                  <a:lnTo>
                    <a:pt x="10872" y="251731"/>
                  </a:lnTo>
                  <a:cubicBezTo>
                    <a:pt x="11461" y="252639"/>
                    <a:pt x="11461" y="253809"/>
                    <a:pt x="10872" y="254717"/>
                  </a:cubicBezTo>
                  <a:lnTo>
                    <a:pt x="0" y="278612"/>
                  </a:lnTo>
                  <a:lnTo>
                    <a:pt x="10394" y="284705"/>
                  </a:lnTo>
                  <a:cubicBezTo>
                    <a:pt x="11355" y="285169"/>
                    <a:pt x="11960" y="286147"/>
                    <a:pt x="11947" y="287214"/>
                  </a:cubicBezTo>
                  <a:lnTo>
                    <a:pt x="11947" y="298086"/>
                  </a:lnTo>
                  <a:lnTo>
                    <a:pt x="38470" y="302865"/>
                  </a:lnTo>
                  <a:cubicBezTo>
                    <a:pt x="39196" y="302946"/>
                    <a:pt x="39850" y="303338"/>
                    <a:pt x="40262" y="303940"/>
                  </a:cubicBezTo>
                  <a:lnTo>
                    <a:pt x="59856" y="329269"/>
                  </a:lnTo>
                  <a:cubicBezTo>
                    <a:pt x="60560" y="330316"/>
                    <a:pt x="60560" y="331686"/>
                    <a:pt x="59856" y="332733"/>
                  </a:cubicBezTo>
                  <a:lnTo>
                    <a:pt x="47909" y="350894"/>
                  </a:lnTo>
                  <a:lnTo>
                    <a:pt x="56511" y="358659"/>
                  </a:lnTo>
                  <a:close/>
                  <a:moveTo>
                    <a:pt x="712061" y="385302"/>
                  </a:moveTo>
                  <a:lnTo>
                    <a:pt x="757103" y="337512"/>
                  </a:lnTo>
                  <a:cubicBezTo>
                    <a:pt x="757716" y="336779"/>
                    <a:pt x="758667" y="336417"/>
                    <a:pt x="759612" y="336557"/>
                  </a:cubicBezTo>
                  <a:lnTo>
                    <a:pt x="853877" y="346831"/>
                  </a:lnTo>
                  <a:lnTo>
                    <a:pt x="864868" y="335601"/>
                  </a:lnTo>
                  <a:cubicBezTo>
                    <a:pt x="865529" y="334947"/>
                    <a:pt x="866457" y="334638"/>
                    <a:pt x="867378" y="334765"/>
                  </a:cubicBezTo>
                  <a:lnTo>
                    <a:pt x="889241" y="337512"/>
                  </a:lnTo>
                  <a:cubicBezTo>
                    <a:pt x="890121" y="337683"/>
                    <a:pt x="890895" y="338199"/>
                    <a:pt x="891391" y="338946"/>
                  </a:cubicBezTo>
                  <a:cubicBezTo>
                    <a:pt x="891797" y="339775"/>
                    <a:pt x="891797" y="340745"/>
                    <a:pt x="891391" y="341574"/>
                  </a:cubicBezTo>
                  <a:lnTo>
                    <a:pt x="878847" y="371921"/>
                  </a:lnTo>
                  <a:cubicBezTo>
                    <a:pt x="878318" y="373039"/>
                    <a:pt x="877215" y="373774"/>
                    <a:pt x="875979" y="373832"/>
                  </a:cubicBezTo>
                  <a:lnTo>
                    <a:pt x="771560" y="369651"/>
                  </a:lnTo>
                  <a:lnTo>
                    <a:pt x="752085" y="385182"/>
                  </a:lnTo>
                  <a:lnTo>
                    <a:pt x="746948" y="416484"/>
                  </a:lnTo>
                  <a:cubicBezTo>
                    <a:pt x="746737" y="417555"/>
                    <a:pt x="745958" y="418426"/>
                    <a:pt x="744917" y="418754"/>
                  </a:cubicBezTo>
                  <a:lnTo>
                    <a:pt x="743961" y="418754"/>
                  </a:lnTo>
                  <a:cubicBezTo>
                    <a:pt x="743179" y="418739"/>
                    <a:pt x="742440" y="418392"/>
                    <a:pt x="741931" y="417799"/>
                  </a:cubicBezTo>
                  <a:lnTo>
                    <a:pt x="712061" y="388767"/>
                  </a:lnTo>
                  <a:cubicBezTo>
                    <a:pt x="711204" y="387681"/>
                    <a:pt x="711204" y="386149"/>
                    <a:pt x="712061" y="385063"/>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90" name="Полилиния: фигура 2710">
              <a:extLst>
                <a:ext uri="{FF2B5EF4-FFF2-40B4-BE49-F238E27FC236}">
                  <a16:creationId xmlns:a16="http://schemas.microsoft.com/office/drawing/2014/main" id="{624DDE10-924A-4096-96E1-1E262291874B}"/>
                </a:ext>
              </a:extLst>
            </p:cNvPr>
            <p:cNvSpPr/>
            <p:nvPr/>
          </p:nvSpPr>
          <p:spPr>
            <a:xfrm>
              <a:off x="7485833" y="2959775"/>
              <a:ext cx="92233" cy="127717"/>
            </a:xfrm>
            <a:custGeom>
              <a:avLst/>
              <a:gdLst>
                <a:gd name="connsiteX0" fmla="*/ 92233 w 92233"/>
                <a:gd name="connsiteY0" fmla="*/ 127717 h 127717"/>
                <a:gd name="connsiteX1" fmla="*/ 34169 w 92233"/>
                <a:gd name="connsiteY1" fmla="*/ 24850 h 127717"/>
                <a:gd name="connsiteX2" fmla="*/ 0 w 92233"/>
                <a:gd name="connsiteY2" fmla="*/ 0 h 127717"/>
                <a:gd name="connsiteX3" fmla="*/ 34169 w 92233"/>
                <a:gd name="connsiteY3" fmla="*/ 24850 h 127717"/>
                <a:gd name="connsiteX4" fmla="*/ 92233 w 92233"/>
                <a:gd name="connsiteY4" fmla="*/ 127717 h 12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3" h="127717">
                  <a:moveTo>
                    <a:pt x="92233" y="127717"/>
                  </a:moveTo>
                  <a:lnTo>
                    <a:pt x="34169" y="24850"/>
                  </a:lnTo>
                  <a:lnTo>
                    <a:pt x="0" y="0"/>
                  </a:lnTo>
                  <a:lnTo>
                    <a:pt x="34169" y="24850"/>
                  </a:lnTo>
                  <a:lnTo>
                    <a:pt x="92233" y="12771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91" name="Полилиния: фигура 2711">
              <a:extLst>
                <a:ext uri="{FF2B5EF4-FFF2-40B4-BE49-F238E27FC236}">
                  <a16:creationId xmlns:a16="http://schemas.microsoft.com/office/drawing/2014/main" id="{0ADBF070-FB8F-49C5-BB05-8FAFCAAC2D98}"/>
                </a:ext>
              </a:extLst>
            </p:cNvPr>
            <p:cNvSpPr/>
            <p:nvPr/>
          </p:nvSpPr>
          <p:spPr>
            <a:xfrm>
              <a:off x="7261104" y="2894065"/>
              <a:ext cx="20788" cy="8602"/>
            </a:xfrm>
            <a:custGeom>
              <a:avLst/>
              <a:gdLst>
                <a:gd name="connsiteX0" fmla="*/ 20788 w 20788"/>
                <a:gd name="connsiteY0" fmla="*/ 0 h 8602"/>
                <a:gd name="connsiteX1" fmla="*/ 0 w 20788"/>
                <a:gd name="connsiteY1" fmla="*/ 8602 h 8602"/>
                <a:gd name="connsiteX2" fmla="*/ 20788 w 20788"/>
                <a:gd name="connsiteY2" fmla="*/ 0 h 8602"/>
                <a:gd name="connsiteX3" fmla="*/ 20788 w 20788"/>
                <a:gd name="connsiteY3" fmla="*/ 0 h 8602"/>
              </a:gdLst>
              <a:ahLst/>
              <a:cxnLst>
                <a:cxn ang="0">
                  <a:pos x="connsiteX0" y="connsiteY0"/>
                </a:cxn>
                <a:cxn ang="0">
                  <a:pos x="connsiteX1" y="connsiteY1"/>
                </a:cxn>
                <a:cxn ang="0">
                  <a:pos x="connsiteX2" y="connsiteY2"/>
                </a:cxn>
                <a:cxn ang="0">
                  <a:pos x="connsiteX3" y="connsiteY3"/>
                </a:cxn>
              </a:cxnLst>
              <a:rect l="l" t="t" r="r" b="b"/>
              <a:pathLst>
                <a:path w="20788" h="8602">
                  <a:moveTo>
                    <a:pt x="20788" y="0"/>
                  </a:moveTo>
                  <a:lnTo>
                    <a:pt x="0" y="8602"/>
                  </a:lnTo>
                  <a:lnTo>
                    <a:pt x="20788" y="0"/>
                  </a:lnTo>
                  <a:lnTo>
                    <a:pt x="20788"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92" name="Полилиния: фигура 2712">
              <a:extLst>
                <a:ext uri="{FF2B5EF4-FFF2-40B4-BE49-F238E27FC236}">
                  <a16:creationId xmlns:a16="http://schemas.microsoft.com/office/drawing/2014/main" id="{7DF088C1-D170-4360-AC7E-7BA925045565}"/>
                </a:ext>
              </a:extLst>
            </p:cNvPr>
            <p:cNvSpPr/>
            <p:nvPr/>
          </p:nvSpPr>
          <p:spPr>
            <a:xfrm>
              <a:off x="7031595" y="3087611"/>
              <a:ext cx="42054" cy="10872"/>
            </a:xfrm>
            <a:custGeom>
              <a:avLst/>
              <a:gdLst>
                <a:gd name="connsiteX0" fmla="*/ 42055 w 42054"/>
                <a:gd name="connsiteY0" fmla="*/ 0 h 10872"/>
                <a:gd name="connsiteX1" fmla="*/ 8483 w 42054"/>
                <a:gd name="connsiteY1" fmla="*/ 1075 h 10872"/>
                <a:gd name="connsiteX2" fmla="*/ 0 w 42054"/>
                <a:gd name="connsiteY2" fmla="*/ 10872 h 10872"/>
                <a:gd name="connsiteX3" fmla="*/ 8602 w 42054"/>
                <a:gd name="connsiteY3" fmla="*/ 1075 h 10872"/>
                <a:gd name="connsiteX4" fmla="*/ 42055 w 42054"/>
                <a:gd name="connsiteY4" fmla="*/ 0 h 1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54" h="10872">
                  <a:moveTo>
                    <a:pt x="42055" y="0"/>
                  </a:moveTo>
                  <a:lnTo>
                    <a:pt x="8483" y="1075"/>
                  </a:lnTo>
                  <a:lnTo>
                    <a:pt x="0" y="10872"/>
                  </a:lnTo>
                  <a:lnTo>
                    <a:pt x="8602" y="1075"/>
                  </a:lnTo>
                  <a:lnTo>
                    <a:pt x="4205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93" name="Полилиния: фигура 2713">
              <a:extLst>
                <a:ext uri="{FF2B5EF4-FFF2-40B4-BE49-F238E27FC236}">
                  <a16:creationId xmlns:a16="http://schemas.microsoft.com/office/drawing/2014/main" id="{5D1DD61E-1089-44CE-A217-6358327B3AE6}"/>
                </a:ext>
              </a:extLst>
            </p:cNvPr>
            <p:cNvSpPr/>
            <p:nvPr/>
          </p:nvSpPr>
          <p:spPr>
            <a:xfrm>
              <a:off x="7768268" y="3135759"/>
              <a:ext cx="17442" cy="16726"/>
            </a:xfrm>
            <a:custGeom>
              <a:avLst/>
              <a:gdLst>
                <a:gd name="connsiteX0" fmla="*/ 17443 w 17442"/>
                <a:gd name="connsiteY0" fmla="*/ 16726 h 16726"/>
                <a:gd name="connsiteX1" fmla="*/ 0 w 17442"/>
                <a:gd name="connsiteY1" fmla="*/ 0 h 16726"/>
                <a:gd name="connsiteX2" fmla="*/ 17443 w 17442"/>
                <a:gd name="connsiteY2" fmla="*/ 16726 h 16726"/>
                <a:gd name="connsiteX3" fmla="*/ 17443 w 17442"/>
                <a:gd name="connsiteY3" fmla="*/ 16726 h 16726"/>
              </a:gdLst>
              <a:ahLst/>
              <a:cxnLst>
                <a:cxn ang="0">
                  <a:pos x="connsiteX0" y="connsiteY0"/>
                </a:cxn>
                <a:cxn ang="0">
                  <a:pos x="connsiteX1" y="connsiteY1"/>
                </a:cxn>
                <a:cxn ang="0">
                  <a:pos x="connsiteX2" y="connsiteY2"/>
                </a:cxn>
                <a:cxn ang="0">
                  <a:pos x="connsiteX3" y="connsiteY3"/>
                </a:cxn>
              </a:cxnLst>
              <a:rect l="l" t="t" r="r" b="b"/>
              <a:pathLst>
                <a:path w="17442" h="16726">
                  <a:moveTo>
                    <a:pt x="17443" y="16726"/>
                  </a:moveTo>
                  <a:lnTo>
                    <a:pt x="0" y="0"/>
                  </a:lnTo>
                  <a:lnTo>
                    <a:pt x="17443" y="16726"/>
                  </a:lnTo>
                  <a:lnTo>
                    <a:pt x="17443" y="1672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94" name="Полилиния: фигура 2714">
              <a:extLst>
                <a:ext uri="{FF2B5EF4-FFF2-40B4-BE49-F238E27FC236}">
                  <a16:creationId xmlns:a16="http://schemas.microsoft.com/office/drawing/2014/main" id="{865B76AB-6C13-4BF0-A6B1-D6CEDD6F58F4}"/>
                </a:ext>
              </a:extLst>
            </p:cNvPr>
            <p:cNvSpPr/>
            <p:nvPr/>
          </p:nvSpPr>
          <p:spPr>
            <a:xfrm>
              <a:off x="6917498" y="3428947"/>
              <a:ext cx="11349" cy="2269"/>
            </a:xfrm>
            <a:custGeom>
              <a:avLst/>
              <a:gdLst>
                <a:gd name="connsiteX0" fmla="*/ 11350 w 11349"/>
                <a:gd name="connsiteY0" fmla="*/ 0 h 2269"/>
                <a:gd name="connsiteX1" fmla="*/ 0 w 11349"/>
                <a:gd name="connsiteY1" fmla="*/ 2270 h 2269"/>
                <a:gd name="connsiteX2" fmla="*/ 11350 w 11349"/>
                <a:gd name="connsiteY2" fmla="*/ 0 h 2269"/>
                <a:gd name="connsiteX3" fmla="*/ 11350 w 11349"/>
                <a:gd name="connsiteY3" fmla="*/ 0 h 2269"/>
              </a:gdLst>
              <a:ahLst/>
              <a:cxnLst>
                <a:cxn ang="0">
                  <a:pos x="connsiteX0" y="connsiteY0"/>
                </a:cxn>
                <a:cxn ang="0">
                  <a:pos x="connsiteX1" y="connsiteY1"/>
                </a:cxn>
                <a:cxn ang="0">
                  <a:pos x="connsiteX2" y="connsiteY2"/>
                </a:cxn>
                <a:cxn ang="0">
                  <a:pos x="connsiteX3" y="connsiteY3"/>
                </a:cxn>
              </a:cxnLst>
              <a:rect l="l" t="t" r="r" b="b"/>
              <a:pathLst>
                <a:path w="11349" h="2269">
                  <a:moveTo>
                    <a:pt x="11350" y="0"/>
                  </a:moveTo>
                  <a:lnTo>
                    <a:pt x="0" y="2270"/>
                  </a:lnTo>
                  <a:lnTo>
                    <a:pt x="11350" y="0"/>
                  </a:lnTo>
                  <a:lnTo>
                    <a:pt x="1135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95" name="Полилиния: фигура 2715">
              <a:extLst>
                <a:ext uri="{FF2B5EF4-FFF2-40B4-BE49-F238E27FC236}">
                  <a16:creationId xmlns:a16="http://schemas.microsoft.com/office/drawing/2014/main" id="{F0D7FF3B-ECEF-4B80-8D85-0B424E128A1A}"/>
                </a:ext>
              </a:extLst>
            </p:cNvPr>
            <p:cNvSpPr/>
            <p:nvPr/>
          </p:nvSpPr>
          <p:spPr>
            <a:xfrm>
              <a:off x="7303994" y="3367060"/>
              <a:ext cx="285780" cy="139783"/>
            </a:xfrm>
            <a:custGeom>
              <a:avLst/>
              <a:gdLst>
                <a:gd name="connsiteX0" fmla="*/ 256032 w 285780"/>
                <a:gd name="connsiteY0" fmla="*/ 17324 h 139783"/>
                <a:gd name="connsiteX1" fmla="*/ 254478 w 285780"/>
                <a:gd name="connsiteY1" fmla="*/ 15770 h 139783"/>
                <a:gd name="connsiteX2" fmla="*/ 251731 w 285780"/>
                <a:gd name="connsiteY2" fmla="*/ 9200 h 139783"/>
                <a:gd name="connsiteX3" fmla="*/ 197490 w 285780"/>
                <a:gd name="connsiteY3" fmla="*/ 9797 h 139783"/>
                <a:gd name="connsiteX4" fmla="*/ 155913 w 285780"/>
                <a:gd name="connsiteY4" fmla="*/ 13501 h 139783"/>
                <a:gd name="connsiteX5" fmla="*/ 154718 w 285780"/>
                <a:gd name="connsiteY5" fmla="*/ 13501 h 139783"/>
                <a:gd name="connsiteX6" fmla="*/ 117443 w 285780"/>
                <a:gd name="connsiteY6" fmla="*/ 0 h 139783"/>
                <a:gd name="connsiteX7" fmla="*/ 102628 w 285780"/>
                <a:gd name="connsiteY7" fmla="*/ 7766 h 139783"/>
                <a:gd name="connsiteX8" fmla="*/ 99641 w 285780"/>
                <a:gd name="connsiteY8" fmla="*/ 24134 h 139783"/>
                <a:gd name="connsiteX9" fmla="*/ 95979 w 285780"/>
                <a:gd name="connsiteY9" fmla="*/ 26560 h 139783"/>
                <a:gd name="connsiteX10" fmla="*/ 95818 w 285780"/>
                <a:gd name="connsiteY10" fmla="*/ 26523 h 139783"/>
                <a:gd name="connsiteX11" fmla="*/ 42652 w 285780"/>
                <a:gd name="connsiteY11" fmla="*/ 9439 h 139783"/>
                <a:gd name="connsiteX12" fmla="*/ 34528 w 285780"/>
                <a:gd name="connsiteY12" fmla="*/ 23775 h 139783"/>
                <a:gd name="connsiteX13" fmla="*/ 46475 w 285780"/>
                <a:gd name="connsiteY13" fmla="*/ 36559 h 139783"/>
                <a:gd name="connsiteX14" fmla="*/ 47192 w 285780"/>
                <a:gd name="connsiteY14" fmla="*/ 38948 h 139783"/>
                <a:gd name="connsiteX15" fmla="*/ 45998 w 285780"/>
                <a:gd name="connsiteY15" fmla="*/ 40979 h 139783"/>
                <a:gd name="connsiteX16" fmla="*/ 26762 w 285780"/>
                <a:gd name="connsiteY16" fmla="*/ 53882 h 139783"/>
                <a:gd name="connsiteX17" fmla="*/ 39904 w 285780"/>
                <a:gd name="connsiteY17" fmla="*/ 61648 h 139783"/>
                <a:gd name="connsiteX18" fmla="*/ 54958 w 285780"/>
                <a:gd name="connsiteY18" fmla="*/ 53046 h 139783"/>
                <a:gd name="connsiteX19" fmla="*/ 58065 w 285780"/>
                <a:gd name="connsiteY19" fmla="*/ 53046 h 139783"/>
                <a:gd name="connsiteX20" fmla="*/ 98805 w 285780"/>
                <a:gd name="connsiteY20" fmla="*/ 78375 h 139783"/>
                <a:gd name="connsiteX21" fmla="*/ 100238 w 285780"/>
                <a:gd name="connsiteY21" fmla="*/ 80884 h 139783"/>
                <a:gd name="connsiteX22" fmla="*/ 98805 w 285780"/>
                <a:gd name="connsiteY22" fmla="*/ 83512 h 139783"/>
                <a:gd name="connsiteX23" fmla="*/ 56272 w 285780"/>
                <a:gd name="connsiteY23" fmla="*/ 108363 h 139783"/>
                <a:gd name="connsiteX24" fmla="*/ 53046 w 285780"/>
                <a:gd name="connsiteY24" fmla="*/ 108363 h 139783"/>
                <a:gd name="connsiteX25" fmla="*/ 41099 w 285780"/>
                <a:gd name="connsiteY25" fmla="*/ 100119 h 139783"/>
                <a:gd name="connsiteX26" fmla="*/ 25448 w 285780"/>
                <a:gd name="connsiteY26" fmla="*/ 110513 h 139783"/>
                <a:gd name="connsiteX27" fmla="*/ 25448 w 285780"/>
                <a:gd name="connsiteY27" fmla="*/ 110513 h 139783"/>
                <a:gd name="connsiteX28" fmla="*/ 23656 w 285780"/>
                <a:gd name="connsiteY28" fmla="*/ 110513 h 139783"/>
                <a:gd name="connsiteX29" fmla="*/ 5376 w 285780"/>
                <a:gd name="connsiteY29" fmla="*/ 108721 h 139783"/>
                <a:gd name="connsiteX30" fmla="*/ 0 w 285780"/>
                <a:gd name="connsiteY30" fmla="*/ 123774 h 139783"/>
                <a:gd name="connsiteX31" fmla="*/ 33452 w 285780"/>
                <a:gd name="connsiteY31" fmla="*/ 129270 h 139783"/>
                <a:gd name="connsiteX32" fmla="*/ 55555 w 285780"/>
                <a:gd name="connsiteY32" fmla="*/ 127120 h 139783"/>
                <a:gd name="connsiteX33" fmla="*/ 55555 w 285780"/>
                <a:gd name="connsiteY33" fmla="*/ 127120 h 139783"/>
                <a:gd name="connsiteX34" fmla="*/ 57467 w 285780"/>
                <a:gd name="connsiteY34" fmla="*/ 127837 h 139783"/>
                <a:gd name="connsiteX35" fmla="*/ 71446 w 285780"/>
                <a:gd name="connsiteY35" fmla="*/ 139784 h 139783"/>
                <a:gd name="connsiteX36" fmla="*/ 97371 w 285780"/>
                <a:gd name="connsiteY36" fmla="*/ 131779 h 139783"/>
                <a:gd name="connsiteX37" fmla="*/ 104301 w 285780"/>
                <a:gd name="connsiteY37" fmla="*/ 129748 h 139783"/>
                <a:gd name="connsiteX38" fmla="*/ 109916 w 285780"/>
                <a:gd name="connsiteY38" fmla="*/ 127956 h 139783"/>
                <a:gd name="connsiteX39" fmla="*/ 112186 w 285780"/>
                <a:gd name="connsiteY39" fmla="*/ 111349 h 139783"/>
                <a:gd name="connsiteX40" fmla="*/ 113022 w 285780"/>
                <a:gd name="connsiteY40" fmla="*/ 109677 h 139783"/>
                <a:gd name="connsiteX41" fmla="*/ 131660 w 285780"/>
                <a:gd name="connsiteY41" fmla="*/ 91636 h 139783"/>
                <a:gd name="connsiteX42" fmla="*/ 133094 w 285780"/>
                <a:gd name="connsiteY42" fmla="*/ 90800 h 139783"/>
                <a:gd name="connsiteX43" fmla="*/ 156391 w 285780"/>
                <a:gd name="connsiteY43" fmla="*/ 86260 h 139783"/>
                <a:gd name="connsiteX44" fmla="*/ 159856 w 285780"/>
                <a:gd name="connsiteY44" fmla="*/ 88291 h 139783"/>
                <a:gd name="connsiteX45" fmla="*/ 163679 w 285780"/>
                <a:gd name="connsiteY45" fmla="*/ 101194 h 139783"/>
                <a:gd name="connsiteX46" fmla="*/ 178374 w 285780"/>
                <a:gd name="connsiteY46" fmla="*/ 99402 h 139783"/>
                <a:gd name="connsiteX47" fmla="*/ 187813 w 285780"/>
                <a:gd name="connsiteY47" fmla="*/ 75507 h 139783"/>
                <a:gd name="connsiteX48" fmla="*/ 190560 w 285780"/>
                <a:gd name="connsiteY48" fmla="*/ 73596 h 139783"/>
                <a:gd name="connsiteX49" fmla="*/ 227956 w 285780"/>
                <a:gd name="connsiteY49" fmla="*/ 73596 h 139783"/>
                <a:gd name="connsiteX50" fmla="*/ 237155 w 285780"/>
                <a:gd name="connsiteY50" fmla="*/ 54719 h 139783"/>
                <a:gd name="connsiteX51" fmla="*/ 238708 w 285780"/>
                <a:gd name="connsiteY51" fmla="*/ 53285 h 139783"/>
                <a:gd name="connsiteX52" fmla="*/ 285781 w 285780"/>
                <a:gd name="connsiteY52" fmla="*/ 34647 h 139783"/>
                <a:gd name="connsiteX53" fmla="*/ 285064 w 285780"/>
                <a:gd name="connsiteY53" fmla="*/ 28674 h 13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5780" h="139783">
                  <a:moveTo>
                    <a:pt x="256032" y="17324"/>
                  </a:moveTo>
                  <a:cubicBezTo>
                    <a:pt x="255328" y="17033"/>
                    <a:pt x="254769" y="16474"/>
                    <a:pt x="254478" y="15770"/>
                  </a:cubicBezTo>
                  <a:lnTo>
                    <a:pt x="251731" y="9200"/>
                  </a:lnTo>
                  <a:lnTo>
                    <a:pt x="197490" y="9797"/>
                  </a:lnTo>
                  <a:lnTo>
                    <a:pt x="155913" y="13501"/>
                  </a:lnTo>
                  <a:lnTo>
                    <a:pt x="154718" y="13501"/>
                  </a:lnTo>
                  <a:lnTo>
                    <a:pt x="117443" y="0"/>
                  </a:lnTo>
                  <a:lnTo>
                    <a:pt x="102628" y="7766"/>
                  </a:lnTo>
                  <a:lnTo>
                    <a:pt x="99641" y="24134"/>
                  </a:lnTo>
                  <a:cubicBezTo>
                    <a:pt x="99300" y="25815"/>
                    <a:pt x="97661" y="26901"/>
                    <a:pt x="95979" y="26560"/>
                  </a:cubicBezTo>
                  <a:cubicBezTo>
                    <a:pt x="95925" y="26549"/>
                    <a:pt x="95871" y="26537"/>
                    <a:pt x="95818" y="26523"/>
                  </a:cubicBezTo>
                  <a:lnTo>
                    <a:pt x="42652" y="9439"/>
                  </a:lnTo>
                  <a:lnTo>
                    <a:pt x="34528" y="23775"/>
                  </a:lnTo>
                  <a:lnTo>
                    <a:pt x="46475" y="36559"/>
                  </a:lnTo>
                  <a:cubicBezTo>
                    <a:pt x="47067" y="37204"/>
                    <a:pt x="47331" y="38084"/>
                    <a:pt x="47192" y="38948"/>
                  </a:cubicBezTo>
                  <a:cubicBezTo>
                    <a:pt x="47065" y="39752"/>
                    <a:pt x="46637" y="40477"/>
                    <a:pt x="45998" y="40979"/>
                  </a:cubicBezTo>
                  <a:lnTo>
                    <a:pt x="26762" y="53882"/>
                  </a:lnTo>
                  <a:lnTo>
                    <a:pt x="39904" y="61648"/>
                  </a:lnTo>
                  <a:lnTo>
                    <a:pt x="54958" y="53046"/>
                  </a:lnTo>
                  <a:cubicBezTo>
                    <a:pt x="55925" y="52515"/>
                    <a:pt x="57097" y="52515"/>
                    <a:pt x="58065" y="53046"/>
                  </a:cubicBezTo>
                  <a:lnTo>
                    <a:pt x="98805" y="78375"/>
                  </a:lnTo>
                  <a:cubicBezTo>
                    <a:pt x="99700" y="78891"/>
                    <a:pt x="100248" y="79850"/>
                    <a:pt x="100238" y="80884"/>
                  </a:cubicBezTo>
                  <a:cubicBezTo>
                    <a:pt x="100221" y="81942"/>
                    <a:pt x="99685" y="82924"/>
                    <a:pt x="98805" y="83512"/>
                  </a:cubicBezTo>
                  <a:lnTo>
                    <a:pt x="56272" y="108363"/>
                  </a:lnTo>
                  <a:cubicBezTo>
                    <a:pt x="55299" y="109025"/>
                    <a:pt x="54020" y="109025"/>
                    <a:pt x="53046" y="108363"/>
                  </a:cubicBezTo>
                  <a:lnTo>
                    <a:pt x="41099" y="100119"/>
                  </a:lnTo>
                  <a:lnTo>
                    <a:pt x="25448" y="110513"/>
                  </a:lnTo>
                  <a:lnTo>
                    <a:pt x="25448" y="110513"/>
                  </a:lnTo>
                  <a:cubicBezTo>
                    <a:pt x="24875" y="110759"/>
                    <a:pt x="24228" y="110759"/>
                    <a:pt x="23656" y="110513"/>
                  </a:cubicBezTo>
                  <a:lnTo>
                    <a:pt x="5376" y="108721"/>
                  </a:lnTo>
                  <a:lnTo>
                    <a:pt x="0" y="123774"/>
                  </a:lnTo>
                  <a:lnTo>
                    <a:pt x="33452" y="129270"/>
                  </a:lnTo>
                  <a:lnTo>
                    <a:pt x="55555" y="127120"/>
                  </a:lnTo>
                  <a:lnTo>
                    <a:pt x="55555" y="127120"/>
                  </a:lnTo>
                  <a:cubicBezTo>
                    <a:pt x="56261" y="127104"/>
                    <a:pt x="56945" y="127361"/>
                    <a:pt x="57467" y="127837"/>
                  </a:cubicBezTo>
                  <a:lnTo>
                    <a:pt x="71446" y="139784"/>
                  </a:lnTo>
                  <a:lnTo>
                    <a:pt x="97371" y="131779"/>
                  </a:lnTo>
                  <a:lnTo>
                    <a:pt x="104301" y="129748"/>
                  </a:lnTo>
                  <a:lnTo>
                    <a:pt x="109916" y="127956"/>
                  </a:lnTo>
                  <a:lnTo>
                    <a:pt x="112186" y="111349"/>
                  </a:lnTo>
                  <a:cubicBezTo>
                    <a:pt x="112342" y="110738"/>
                    <a:pt x="112627" y="110168"/>
                    <a:pt x="113022" y="109677"/>
                  </a:cubicBezTo>
                  <a:lnTo>
                    <a:pt x="131660" y="91636"/>
                  </a:lnTo>
                  <a:cubicBezTo>
                    <a:pt x="132045" y="91222"/>
                    <a:pt x="132544" y="90931"/>
                    <a:pt x="133094" y="90800"/>
                  </a:cubicBezTo>
                  <a:lnTo>
                    <a:pt x="156391" y="86260"/>
                  </a:lnTo>
                  <a:cubicBezTo>
                    <a:pt x="157897" y="85944"/>
                    <a:pt x="159396" y="86823"/>
                    <a:pt x="159856" y="88291"/>
                  </a:cubicBezTo>
                  <a:lnTo>
                    <a:pt x="163679" y="101194"/>
                  </a:lnTo>
                  <a:lnTo>
                    <a:pt x="178374" y="99402"/>
                  </a:lnTo>
                  <a:lnTo>
                    <a:pt x="187813" y="75507"/>
                  </a:lnTo>
                  <a:cubicBezTo>
                    <a:pt x="188278" y="74389"/>
                    <a:pt x="189351" y="73643"/>
                    <a:pt x="190560" y="73596"/>
                  </a:cubicBezTo>
                  <a:lnTo>
                    <a:pt x="227956" y="73596"/>
                  </a:lnTo>
                  <a:lnTo>
                    <a:pt x="237155" y="54719"/>
                  </a:lnTo>
                  <a:cubicBezTo>
                    <a:pt x="237517" y="54096"/>
                    <a:pt x="238058" y="53596"/>
                    <a:pt x="238708" y="53285"/>
                  </a:cubicBezTo>
                  <a:lnTo>
                    <a:pt x="285781" y="34647"/>
                  </a:lnTo>
                  <a:lnTo>
                    <a:pt x="285064" y="2867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96" name="Полилиния: фигура 2716">
              <a:extLst>
                <a:ext uri="{FF2B5EF4-FFF2-40B4-BE49-F238E27FC236}">
                  <a16:creationId xmlns:a16="http://schemas.microsoft.com/office/drawing/2014/main" id="{EB00998B-3855-4D89-8FE9-E7F81C58B6AF}"/>
                </a:ext>
              </a:extLst>
            </p:cNvPr>
            <p:cNvSpPr/>
            <p:nvPr/>
          </p:nvSpPr>
          <p:spPr>
            <a:xfrm>
              <a:off x="7337925" y="3376498"/>
              <a:ext cx="8243" cy="14336"/>
            </a:xfrm>
            <a:custGeom>
              <a:avLst/>
              <a:gdLst>
                <a:gd name="connsiteX0" fmla="*/ 8244 w 8243"/>
                <a:gd name="connsiteY0" fmla="*/ 0 h 14336"/>
                <a:gd name="connsiteX1" fmla="*/ 0 w 8243"/>
                <a:gd name="connsiteY1" fmla="*/ 14337 h 14336"/>
                <a:gd name="connsiteX2" fmla="*/ 120 w 8243"/>
                <a:gd name="connsiteY2" fmla="*/ 14337 h 14336"/>
                <a:gd name="connsiteX3" fmla="*/ 8244 w 8243"/>
                <a:gd name="connsiteY3" fmla="*/ 0 h 14336"/>
              </a:gdLst>
              <a:ahLst/>
              <a:cxnLst>
                <a:cxn ang="0">
                  <a:pos x="connsiteX0" y="connsiteY0"/>
                </a:cxn>
                <a:cxn ang="0">
                  <a:pos x="connsiteX1" y="connsiteY1"/>
                </a:cxn>
                <a:cxn ang="0">
                  <a:pos x="connsiteX2" y="connsiteY2"/>
                </a:cxn>
                <a:cxn ang="0">
                  <a:pos x="connsiteX3" y="connsiteY3"/>
                </a:cxn>
              </a:cxnLst>
              <a:rect l="l" t="t" r="r" b="b"/>
              <a:pathLst>
                <a:path w="8243" h="14336">
                  <a:moveTo>
                    <a:pt x="8244" y="0"/>
                  </a:moveTo>
                  <a:lnTo>
                    <a:pt x="0" y="14337"/>
                  </a:lnTo>
                  <a:lnTo>
                    <a:pt x="120" y="14337"/>
                  </a:lnTo>
                  <a:lnTo>
                    <a:pt x="8244"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97" name="Полилиния: фигура 2717">
              <a:extLst>
                <a:ext uri="{FF2B5EF4-FFF2-40B4-BE49-F238E27FC236}">
                  <a16:creationId xmlns:a16="http://schemas.microsoft.com/office/drawing/2014/main" id="{8EDADFC0-F27F-48DA-91B1-CD5AEF64011B}"/>
                </a:ext>
              </a:extLst>
            </p:cNvPr>
            <p:cNvSpPr/>
            <p:nvPr/>
          </p:nvSpPr>
          <p:spPr>
            <a:xfrm>
              <a:off x="6934105" y="3284743"/>
              <a:ext cx="458777" cy="279567"/>
            </a:xfrm>
            <a:custGeom>
              <a:avLst/>
              <a:gdLst>
                <a:gd name="connsiteX0" fmla="*/ 22700 w 458777"/>
                <a:gd name="connsiteY0" fmla="*/ 123297 h 279567"/>
                <a:gd name="connsiteX1" fmla="*/ 24492 w 458777"/>
                <a:gd name="connsiteY1" fmla="*/ 119951 h 279567"/>
                <a:gd name="connsiteX2" fmla="*/ 46475 w 458777"/>
                <a:gd name="connsiteY2" fmla="*/ 110155 h 279567"/>
                <a:gd name="connsiteX3" fmla="*/ 49223 w 458777"/>
                <a:gd name="connsiteY3" fmla="*/ 94981 h 279567"/>
                <a:gd name="connsiteX4" fmla="*/ 51134 w 458777"/>
                <a:gd name="connsiteY4" fmla="*/ 92711 h 279567"/>
                <a:gd name="connsiteX5" fmla="*/ 66547 w 458777"/>
                <a:gd name="connsiteY5" fmla="*/ 87455 h 279567"/>
                <a:gd name="connsiteX6" fmla="*/ 69534 w 458777"/>
                <a:gd name="connsiteY6" fmla="*/ 88052 h 279567"/>
                <a:gd name="connsiteX7" fmla="*/ 85065 w 458777"/>
                <a:gd name="connsiteY7" fmla="*/ 102269 h 279567"/>
                <a:gd name="connsiteX8" fmla="*/ 104061 w 458777"/>
                <a:gd name="connsiteY8" fmla="*/ 102269 h 279567"/>
                <a:gd name="connsiteX9" fmla="*/ 106809 w 458777"/>
                <a:gd name="connsiteY9" fmla="*/ 104300 h 279567"/>
                <a:gd name="connsiteX10" fmla="*/ 114097 w 458777"/>
                <a:gd name="connsiteY10" fmla="*/ 126403 h 279567"/>
                <a:gd name="connsiteX11" fmla="*/ 114097 w 458777"/>
                <a:gd name="connsiteY11" fmla="*/ 129151 h 279567"/>
                <a:gd name="connsiteX12" fmla="*/ 106211 w 458777"/>
                <a:gd name="connsiteY12" fmla="*/ 138948 h 279567"/>
                <a:gd name="connsiteX13" fmla="*/ 121982 w 458777"/>
                <a:gd name="connsiteY13" fmla="*/ 147789 h 279567"/>
                <a:gd name="connsiteX14" fmla="*/ 143129 w 458777"/>
                <a:gd name="connsiteY14" fmla="*/ 140023 h 279567"/>
                <a:gd name="connsiteX15" fmla="*/ 145877 w 458777"/>
                <a:gd name="connsiteY15" fmla="*/ 140023 h 279567"/>
                <a:gd name="connsiteX16" fmla="*/ 160094 w 458777"/>
                <a:gd name="connsiteY16" fmla="*/ 150178 h 279567"/>
                <a:gd name="connsiteX17" fmla="*/ 161288 w 458777"/>
                <a:gd name="connsiteY17" fmla="*/ 152090 h 279567"/>
                <a:gd name="connsiteX18" fmla="*/ 167382 w 458777"/>
                <a:gd name="connsiteY18" fmla="*/ 187932 h 279567"/>
                <a:gd name="connsiteX19" fmla="*/ 207406 w 458777"/>
                <a:gd name="connsiteY19" fmla="*/ 223774 h 279567"/>
                <a:gd name="connsiteX20" fmla="*/ 224490 w 458777"/>
                <a:gd name="connsiteY20" fmla="*/ 220667 h 279567"/>
                <a:gd name="connsiteX21" fmla="*/ 227000 w 458777"/>
                <a:gd name="connsiteY21" fmla="*/ 221265 h 279567"/>
                <a:gd name="connsiteX22" fmla="*/ 258062 w 458777"/>
                <a:gd name="connsiteY22" fmla="*/ 245160 h 279567"/>
                <a:gd name="connsiteX23" fmla="*/ 281957 w 458777"/>
                <a:gd name="connsiteY23" fmla="*/ 246832 h 279567"/>
                <a:gd name="connsiteX24" fmla="*/ 284705 w 458777"/>
                <a:gd name="connsiteY24" fmla="*/ 249819 h 279567"/>
                <a:gd name="connsiteX25" fmla="*/ 284705 w 458777"/>
                <a:gd name="connsiteY25" fmla="*/ 276342 h 279567"/>
                <a:gd name="connsiteX26" fmla="*/ 312542 w 458777"/>
                <a:gd name="connsiteY26" fmla="*/ 279568 h 279567"/>
                <a:gd name="connsiteX27" fmla="*/ 327954 w 458777"/>
                <a:gd name="connsiteY27" fmla="*/ 255076 h 279567"/>
                <a:gd name="connsiteX28" fmla="*/ 320069 w 458777"/>
                <a:gd name="connsiteY28" fmla="*/ 232615 h 279567"/>
                <a:gd name="connsiteX29" fmla="*/ 300237 w 458777"/>
                <a:gd name="connsiteY29" fmla="*/ 221982 h 279567"/>
                <a:gd name="connsiteX30" fmla="*/ 298803 w 458777"/>
                <a:gd name="connsiteY30" fmla="*/ 220070 h 279567"/>
                <a:gd name="connsiteX31" fmla="*/ 298803 w 458777"/>
                <a:gd name="connsiteY31" fmla="*/ 217681 h 279567"/>
                <a:gd name="connsiteX32" fmla="*/ 308241 w 458777"/>
                <a:gd name="connsiteY32" fmla="*/ 204300 h 279567"/>
                <a:gd name="connsiteX33" fmla="*/ 310869 w 458777"/>
                <a:gd name="connsiteY33" fmla="*/ 202985 h 279567"/>
                <a:gd name="connsiteX34" fmla="*/ 330941 w 458777"/>
                <a:gd name="connsiteY34" fmla="*/ 204538 h 279567"/>
                <a:gd name="connsiteX35" fmla="*/ 337990 w 458777"/>
                <a:gd name="connsiteY35" fmla="*/ 188529 h 279567"/>
                <a:gd name="connsiteX36" fmla="*/ 339901 w 458777"/>
                <a:gd name="connsiteY36" fmla="*/ 186856 h 279567"/>
                <a:gd name="connsiteX37" fmla="*/ 350057 w 458777"/>
                <a:gd name="connsiteY37" fmla="*/ 183631 h 279567"/>
                <a:gd name="connsiteX38" fmla="*/ 351849 w 458777"/>
                <a:gd name="connsiteY38" fmla="*/ 170250 h 279567"/>
                <a:gd name="connsiteX39" fmla="*/ 355194 w 458777"/>
                <a:gd name="connsiteY39" fmla="*/ 167741 h 279567"/>
                <a:gd name="connsiteX40" fmla="*/ 364394 w 458777"/>
                <a:gd name="connsiteY40" fmla="*/ 168935 h 279567"/>
                <a:gd name="connsiteX41" fmla="*/ 386377 w 458777"/>
                <a:gd name="connsiteY41" fmla="*/ 156988 h 279567"/>
                <a:gd name="connsiteX42" fmla="*/ 390080 w 458777"/>
                <a:gd name="connsiteY42" fmla="*/ 157705 h 279567"/>
                <a:gd name="connsiteX43" fmla="*/ 397249 w 458777"/>
                <a:gd name="connsiteY43" fmla="*/ 165710 h 279567"/>
                <a:gd name="connsiteX44" fmla="*/ 397249 w 458777"/>
                <a:gd name="connsiteY44" fmla="*/ 169533 h 279567"/>
                <a:gd name="connsiteX45" fmla="*/ 390080 w 458777"/>
                <a:gd name="connsiteY45" fmla="*/ 178374 h 279567"/>
                <a:gd name="connsiteX46" fmla="*/ 392709 w 458777"/>
                <a:gd name="connsiteY46" fmla="*/ 185303 h 279567"/>
                <a:gd name="connsiteX47" fmla="*/ 406927 w 458777"/>
                <a:gd name="connsiteY47" fmla="*/ 175865 h 279567"/>
                <a:gd name="connsiteX48" fmla="*/ 410272 w 458777"/>
                <a:gd name="connsiteY48" fmla="*/ 175865 h 279567"/>
                <a:gd name="connsiteX49" fmla="*/ 422219 w 458777"/>
                <a:gd name="connsiteY49" fmla="*/ 184228 h 279567"/>
                <a:gd name="connsiteX50" fmla="*/ 458778 w 458777"/>
                <a:gd name="connsiteY50" fmla="*/ 162723 h 279567"/>
                <a:gd name="connsiteX51" fmla="*/ 423772 w 458777"/>
                <a:gd name="connsiteY51" fmla="*/ 140979 h 279567"/>
                <a:gd name="connsiteX52" fmla="*/ 408718 w 458777"/>
                <a:gd name="connsiteY52" fmla="*/ 149581 h 279567"/>
                <a:gd name="connsiteX53" fmla="*/ 405731 w 458777"/>
                <a:gd name="connsiteY53" fmla="*/ 149581 h 279567"/>
                <a:gd name="connsiteX54" fmla="*/ 386974 w 458777"/>
                <a:gd name="connsiteY54" fmla="*/ 138470 h 279567"/>
                <a:gd name="connsiteX55" fmla="*/ 385540 w 458777"/>
                <a:gd name="connsiteY55" fmla="*/ 135961 h 279567"/>
                <a:gd name="connsiteX56" fmla="*/ 386854 w 458777"/>
                <a:gd name="connsiteY56" fmla="*/ 133452 h 279567"/>
                <a:gd name="connsiteX57" fmla="*/ 407165 w 458777"/>
                <a:gd name="connsiteY57" fmla="*/ 119832 h 279567"/>
                <a:gd name="connsiteX58" fmla="*/ 398324 w 458777"/>
                <a:gd name="connsiteY58" fmla="*/ 110035 h 279567"/>
                <a:gd name="connsiteX59" fmla="*/ 344681 w 458777"/>
                <a:gd name="connsiteY59" fmla="*/ 148267 h 279567"/>
                <a:gd name="connsiteX60" fmla="*/ 332016 w 458777"/>
                <a:gd name="connsiteY60" fmla="*/ 170369 h 279567"/>
                <a:gd name="connsiteX61" fmla="*/ 329627 w 458777"/>
                <a:gd name="connsiteY61" fmla="*/ 171803 h 279567"/>
                <a:gd name="connsiteX62" fmla="*/ 329627 w 458777"/>
                <a:gd name="connsiteY62" fmla="*/ 171803 h 279567"/>
                <a:gd name="connsiteX63" fmla="*/ 327357 w 458777"/>
                <a:gd name="connsiteY63" fmla="*/ 170608 h 279567"/>
                <a:gd name="connsiteX64" fmla="*/ 314693 w 458777"/>
                <a:gd name="connsiteY64" fmla="*/ 153762 h 279567"/>
                <a:gd name="connsiteX65" fmla="*/ 284107 w 458777"/>
                <a:gd name="connsiteY65" fmla="*/ 153762 h 279567"/>
                <a:gd name="connsiteX66" fmla="*/ 281121 w 458777"/>
                <a:gd name="connsiteY66" fmla="*/ 151134 h 279567"/>
                <a:gd name="connsiteX67" fmla="*/ 277656 w 458777"/>
                <a:gd name="connsiteY67" fmla="*/ 123535 h 279567"/>
                <a:gd name="connsiteX68" fmla="*/ 266545 w 458777"/>
                <a:gd name="connsiteY68" fmla="*/ 123535 h 279567"/>
                <a:gd name="connsiteX69" fmla="*/ 263558 w 458777"/>
                <a:gd name="connsiteY69" fmla="*/ 120549 h 279567"/>
                <a:gd name="connsiteX70" fmla="*/ 263558 w 458777"/>
                <a:gd name="connsiteY70" fmla="*/ 89724 h 279567"/>
                <a:gd name="connsiteX71" fmla="*/ 238110 w 458777"/>
                <a:gd name="connsiteY71" fmla="*/ 60095 h 279567"/>
                <a:gd name="connsiteX72" fmla="*/ 212902 w 458777"/>
                <a:gd name="connsiteY72" fmla="*/ 72042 h 279567"/>
                <a:gd name="connsiteX73" fmla="*/ 211588 w 458777"/>
                <a:gd name="connsiteY73" fmla="*/ 72042 h 279567"/>
                <a:gd name="connsiteX74" fmla="*/ 155196 w 458777"/>
                <a:gd name="connsiteY74" fmla="*/ 72042 h 279567"/>
                <a:gd name="connsiteX75" fmla="*/ 152926 w 458777"/>
                <a:gd name="connsiteY75" fmla="*/ 70967 h 279567"/>
                <a:gd name="connsiteX76" fmla="*/ 115650 w 458777"/>
                <a:gd name="connsiteY76" fmla="*/ 29510 h 279567"/>
                <a:gd name="connsiteX77" fmla="*/ 100238 w 458777"/>
                <a:gd name="connsiteY77" fmla="*/ 50059 h 279567"/>
                <a:gd name="connsiteX78" fmla="*/ 97012 w 458777"/>
                <a:gd name="connsiteY78" fmla="*/ 51135 h 279567"/>
                <a:gd name="connsiteX79" fmla="*/ 85065 w 458777"/>
                <a:gd name="connsiteY79" fmla="*/ 47789 h 279567"/>
                <a:gd name="connsiteX80" fmla="*/ 82915 w 458777"/>
                <a:gd name="connsiteY80" fmla="*/ 45280 h 279567"/>
                <a:gd name="connsiteX81" fmla="*/ 79330 w 458777"/>
                <a:gd name="connsiteY81" fmla="*/ 20549 h 279567"/>
                <a:gd name="connsiteX82" fmla="*/ 68936 w 458777"/>
                <a:gd name="connsiteY82" fmla="*/ 37634 h 279567"/>
                <a:gd name="connsiteX83" fmla="*/ 66188 w 458777"/>
                <a:gd name="connsiteY83" fmla="*/ 39068 h 279567"/>
                <a:gd name="connsiteX84" fmla="*/ 50537 w 458777"/>
                <a:gd name="connsiteY84" fmla="*/ 38112 h 279567"/>
                <a:gd name="connsiteX85" fmla="*/ 47781 w 458777"/>
                <a:gd name="connsiteY85" fmla="*/ 35137 h 279567"/>
                <a:gd name="connsiteX86" fmla="*/ 47789 w 458777"/>
                <a:gd name="connsiteY86" fmla="*/ 35006 h 279567"/>
                <a:gd name="connsiteX87" fmla="*/ 49223 w 458777"/>
                <a:gd name="connsiteY87" fmla="*/ 5854 h 279567"/>
                <a:gd name="connsiteX88" fmla="*/ 49223 w 458777"/>
                <a:gd name="connsiteY88" fmla="*/ 4301 h 279567"/>
                <a:gd name="connsiteX89" fmla="*/ 52448 w 458777"/>
                <a:gd name="connsiteY89" fmla="*/ 0 h 279567"/>
                <a:gd name="connsiteX90" fmla="*/ 0 w 458777"/>
                <a:gd name="connsiteY90" fmla="*/ 16607 h 279567"/>
                <a:gd name="connsiteX91" fmla="*/ 0 w 458777"/>
                <a:gd name="connsiteY91" fmla="*/ 144205 h 279567"/>
                <a:gd name="connsiteX92" fmla="*/ 26762 w 458777"/>
                <a:gd name="connsiteY92" fmla="*/ 148028 h 27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58777" h="279567">
                  <a:moveTo>
                    <a:pt x="22700" y="123297"/>
                  </a:moveTo>
                  <a:cubicBezTo>
                    <a:pt x="22467" y="121904"/>
                    <a:pt x="23203" y="120530"/>
                    <a:pt x="24492" y="119951"/>
                  </a:cubicBezTo>
                  <a:lnTo>
                    <a:pt x="46475" y="110155"/>
                  </a:lnTo>
                  <a:lnTo>
                    <a:pt x="49223" y="94981"/>
                  </a:lnTo>
                  <a:cubicBezTo>
                    <a:pt x="49434" y="93950"/>
                    <a:pt x="50153" y="93095"/>
                    <a:pt x="51134" y="92711"/>
                  </a:cubicBezTo>
                  <a:lnTo>
                    <a:pt x="66547" y="87455"/>
                  </a:lnTo>
                  <a:cubicBezTo>
                    <a:pt x="67572" y="87033"/>
                    <a:pt x="68750" y="87269"/>
                    <a:pt x="69534" y="88052"/>
                  </a:cubicBezTo>
                  <a:lnTo>
                    <a:pt x="85065" y="102269"/>
                  </a:lnTo>
                  <a:lnTo>
                    <a:pt x="104061" y="102269"/>
                  </a:lnTo>
                  <a:cubicBezTo>
                    <a:pt x="105301" y="102336"/>
                    <a:pt x="106381" y="103135"/>
                    <a:pt x="106809" y="104300"/>
                  </a:cubicBezTo>
                  <a:lnTo>
                    <a:pt x="114097" y="126403"/>
                  </a:lnTo>
                  <a:cubicBezTo>
                    <a:pt x="114524" y="127269"/>
                    <a:pt x="114524" y="128285"/>
                    <a:pt x="114097" y="129151"/>
                  </a:cubicBezTo>
                  <a:lnTo>
                    <a:pt x="106211" y="138948"/>
                  </a:lnTo>
                  <a:lnTo>
                    <a:pt x="121982" y="147789"/>
                  </a:lnTo>
                  <a:lnTo>
                    <a:pt x="143129" y="140023"/>
                  </a:lnTo>
                  <a:cubicBezTo>
                    <a:pt x="143985" y="139555"/>
                    <a:pt x="145021" y="139555"/>
                    <a:pt x="145877" y="140023"/>
                  </a:cubicBezTo>
                  <a:lnTo>
                    <a:pt x="160094" y="150178"/>
                  </a:lnTo>
                  <a:cubicBezTo>
                    <a:pt x="160727" y="150635"/>
                    <a:pt x="161156" y="151321"/>
                    <a:pt x="161288" y="152090"/>
                  </a:cubicBezTo>
                  <a:lnTo>
                    <a:pt x="167382" y="187932"/>
                  </a:lnTo>
                  <a:lnTo>
                    <a:pt x="207406" y="223774"/>
                  </a:lnTo>
                  <a:lnTo>
                    <a:pt x="224490" y="220667"/>
                  </a:lnTo>
                  <a:cubicBezTo>
                    <a:pt x="225374" y="220437"/>
                    <a:pt x="226314" y="220661"/>
                    <a:pt x="227000" y="221265"/>
                  </a:cubicBezTo>
                  <a:lnTo>
                    <a:pt x="258062" y="245160"/>
                  </a:lnTo>
                  <a:lnTo>
                    <a:pt x="281957" y="246832"/>
                  </a:lnTo>
                  <a:cubicBezTo>
                    <a:pt x="283512" y="246957"/>
                    <a:pt x="284710" y="248258"/>
                    <a:pt x="284705" y="249819"/>
                  </a:cubicBezTo>
                  <a:lnTo>
                    <a:pt x="284705" y="276342"/>
                  </a:lnTo>
                  <a:lnTo>
                    <a:pt x="312542" y="279568"/>
                  </a:lnTo>
                  <a:lnTo>
                    <a:pt x="327954" y="255076"/>
                  </a:lnTo>
                  <a:lnTo>
                    <a:pt x="320069" y="232615"/>
                  </a:lnTo>
                  <a:lnTo>
                    <a:pt x="300237" y="221982"/>
                  </a:lnTo>
                  <a:cubicBezTo>
                    <a:pt x="299480" y="221611"/>
                    <a:pt x="298947" y="220900"/>
                    <a:pt x="298803" y="220070"/>
                  </a:cubicBezTo>
                  <a:cubicBezTo>
                    <a:pt x="298399" y="219325"/>
                    <a:pt x="298399" y="218426"/>
                    <a:pt x="298803" y="217681"/>
                  </a:cubicBezTo>
                  <a:lnTo>
                    <a:pt x="308241" y="204300"/>
                  </a:lnTo>
                  <a:cubicBezTo>
                    <a:pt x="308790" y="203391"/>
                    <a:pt x="309814" y="202879"/>
                    <a:pt x="310869" y="202985"/>
                  </a:cubicBezTo>
                  <a:lnTo>
                    <a:pt x="330941" y="204538"/>
                  </a:lnTo>
                  <a:lnTo>
                    <a:pt x="337990" y="188529"/>
                  </a:lnTo>
                  <a:cubicBezTo>
                    <a:pt x="338347" y="187715"/>
                    <a:pt x="339047" y="187102"/>
                    <a:pt x="339901" y="186856"/>
                  </a:cubicBezTo>
                  <a:lnTo>
                    <a:pt x="350057" y="183631"/>
                  </a:lnTo>
                  <a:lnTo>
                    <a:pt x="351849" y="170250"/>
                  </a:lnTo>
                  <a:cubicBezTo>
                    <a:pt x="352094" y="168642"/>
                    <a:pt x="353582" y="167527"/>
                    <a:pt x="355194" y="167741"/>
                  </a:cubicBezTo>
                  <a:lnTo>
                    <a:pt x="364394" y="168935"/>
                  </a:lnTo>
                  <a:lnTo>
                    <a:pt x="386377" y="156988"/>
                  </a:lnTo>
                  <a:cubicBezTo>
                    <a:pt x="387632" y="156364"/>
                    <a:pt x="389149" y="156658"/>
                    <a:pt x="390080" y="157705"/>
                  </a:cubicBezTo>
                  <a:lnTo>
                    <a:pt x="397249" y="165710"/>
                  </a:lnTo>
                  <a:cubicBezTo>
                    <a:pt x="398126" y="166833"/>
                    <a:pt x="398126" y="168409"/>
                    <a:pt x="397249" y="169533"/>
                  </a:cubicBezTo>
                  <a:lnTo>
                    <a:pt x="390080" y="178374"/>
                  </a:lnTo>
                  <a:lnTo>
                    <a:pt x="392709" y="185303"/>
                  </a:lnTo>
                  <a:lnTo>
                    <a:pt x="406927" y="175865"/>
                  </a:lnTo>
                  <a:cubicBezTo>
                    <a:pt x="407926" y="175147"/>
                    <a:pt x="409272" y="175147"/>
                    <a:pt x="410272" y="175865"/>
                  </a:cubicBezTo>
                  <a:lnTo>
                    <a:pt x="422219" y="184228"/>
                  </a:lnTo>
                  <a:lnTo>
                    <a:pt x="458778" y="162723"/>
                  </a:lnTo>
                  <a:lnTo>
                    <a:pt x="423772" y="140979"/>
                  </a:lnTo>
                  <a:lnTo>
                    <a:pt x="408718" y="149581"/>
                  </a:lnTo>
                  <a:cubicBezTo>
                    <a:pt x="407794" y="150114"/>
                    <a:pt x="406655" y="150114"/>
                    <a:pt x="405731" y="149581"/>
                  </a:cubicBezTo>
                  <a:lnTo>
                    <a:pt x="386974" y="138470"/>
                  </a:lnTo>
                  <a:cubicBezTo>
                    <a:pt x="386113" y="137920"/>
                    <a:pt x="385576" y="136982"/>
                    <a:pt x="385540" y="135961"/>
                  </a:cubicBezTo>
                  <a:cubicBezTo>
                    <a:pt x="385506" y="134951"/>
                    <a:pt x="386005" y="133998"/>
                    <a:pt x="386854" y="133452"/>
                  </a:cubicBezTo>
                  <a:lnTo>
                    <a:pt x="407165" y="119832"/>
                  </a:lnTo>
                  <a:lnTo>
                    <a:pt x="398324" y="110035"/>
                  </a:lnTo>
                  <a:lnTo>
                    <a:pt x="344681" y="148267"/>
                  </a:lnTo>
                  <a:lnTo>
                    <a:pt x="332016" y="170369"/>
                  </a:lnTo>
                  <a:cubicBezTo>
                    <a:pt x="331521" y="171228"/>
                    <a:pt x="330618" y="171770"/>
                    <a:pt x="329627" y="171803"/>
                  </a:cubicBezTo>
                  <a:lnTo>
                    <a:pt x="329627" y="171803"/>
                  </a:lnTo>
                  <a:cubicBezTo>
                    <a:pt x="328724" y="171784"/>
                    <a:pt x="327883" y="171341"/>
                    <a:pt x="327357" y="170608"/>
                  </a:cubicBezTo>
                  <a:lnTo>
                    <a:pt x="314693" y="153762"/>
                  </a:lnTo>
                  <a:lnTo>
                    <a:pt x="284107" y="153762"/>
                  </a:lnTo>
                  <a:cubicBezTo>
                    <a:pt x="282589" y="153773"/>
                    <a:pt x="281303" y="152642"/>
                    <a:pt x="281121" y="151134"/>
                  </a:cubicBezTo>
                  <a:lnTo>
                    <a:pt x="277656" y="123535"/>
                  </a:lnTo>
                  <a:lnTo>
                    <a:pt x="266545" y="123535"/>
                  </a:lnTo>
                  <a:cubicBezTo>
                    <a:pt x="264896" y="123535"/>
                    <a:pt x="263558" y="122198"/>
                    <a:pt x="263558" y="120549"/>
                  </a:cubicBezTo>
                  <a:lnTo>
                    <a:pt x="263558" y="89724"/>
                  </a:lnTo>
                  <a:lnTo>
                    <a:pt x="238110" y="60095"/>
                  </a:lnTo>
                  <a:lnTo>
                    <a:pt x="212902" y="72042"/>
                  </a:lnTo>
                  <a:cubicBezTo>
                    <a:pt x="212472" y="72165"/>
                    <a:pt x="212017" y="72165"/>
                    <a:pt x="211588" y="72042"/>
                  </a:cubicBezTo>
                  <a:lnTo>
                    <a:pt x="155196" y="72042"/>
                  </a:lnTo>
                  <a:cubicBezTo>
                    <a:pt x="154328" y="71993"/>
                    <a:pt x="153514" y="71607"/>
                    <a:pt x="152926" y="70967"/>
                  </a:cubicBezTo>
                  <a:lnTo>
                    <a:pt x="115650" y="29510"/>
                  </a:lnTo>
                  <a:lnTo>
                    <a:pt x="100238" y="50059"/>
                  </a:lnTo>
                  <a:cubicBezTo>
                    <a:pt x="99514" y="51085"/>
                    <a:pt x="98207" y="51521"/>
                    <a:pt x="97012" y="51135"/>
                  </a:cubicBezTo>
                  <a:lnTo>
                    <a:pt x="85065" y="47789"/>
                  </a:lnTo>
                  <a:cubicBezTo>
                    <a:pt x="83909" y="47462"/>
                    <a:pt x="83061" y="46473"/>
                    <a:pt x="82915" y="45280"/>
                  </a:cubicBezTo>
                  <a:lnTo>
                    <a:pt x="79330" y="20549"/>
                  </a:lnTo>
                  <a:lnTo>
                    <a:pt x="68936" y="37634"/>
                  </a:lnTo>
                  <a:cubicBezTo>
                    <a:pt x="68341" y="38567"/>
                    <a:pt x="67294" y="39114"/>
                    <a:pt x="66188" y="39068"/>
                  </a:cubicBezTo>
                  <a:lnTo>
                    <a:pt x="50537" y="38112"/>
                  </a:lnTo>
                  <a:cubicBezTo>
                    <a:pt x="48955" y="38052"/>
                    <a:pt x="47721" y="36720"/>
                    <a:pt x="47781" y="35137"/>
                  </a:cubicBezTo>
                  <a:cubicBezTo>
                    <a:pt x="47783" y="35094"/>
                    <a:pt x="47786" y="35050"/>
                    <a:pt x="47789" y="35006"/>
                  </a:cubicBezTo>
                  <a:lnTo>
                    <a:pt x="49223" y="5854"/>
                  </a:lnTo>
                  <a:cubicBezTo>
                    <a:pt x="49050" y="5351"/>
                    <a:pt x="49050" y="4804"/>
                    <a:pt x="49223" y="4301"/>
                  </a:cubicBezTo>
                  <a:lnTo>
                    <a:pt x="52448" y="0"/>
                  </a:lnTo>
                  <a:lnTo>
                    <a:pt x="0" y="16607"/>
                  </a:lnTo>
                  <a:lnTo>
                    <a:pt x="0" y="144205"/>
                  </a:lnTo>
                  <a:lnTo>
                    <a:pt x="26762" y="14802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98" name="Полилиния: фигура 2718">
              <a:extLst>
                <a:ext uri="{FF2B5EF4-FFF2-40B4-BE49-F238E27FC236}">
                  <a16:creationId xmlns:a16="http://schemas.microsoft.com/office/drawing/2014/main" id="{69AB4F37-C28E-4BFF-9B94-55173EA952B1}"/>
                </a:ext>
              </a:extLst>
            </p:cNvPr>
            <p:cNvSpPr/>
            <p:nvPr/>
          </p:nvSpPr>
          <p:spPr>
            <a:xfrm>
              <a:off x="7218451" y="3534681"/>
              <a:ext cx="11947" cy="26523"/>
            </a:xfrm>
            <a:custGeom>
              <a:avLst/>
              <a:gdLst>
                <a:gd name="connsiteX0" fmla="*/ 0 w 11947"/>
                <a:gd name="connsiteY0" fmla="*/ 26523 h 26523"/>
                <a:gd name="connsiteX1" fmla="*/ 0 w 11947"/>
                <a:gd name="connsiteY1" fmla="*/ 26523 h 26523"/>
                <a:gd name="connsiteX2" fmla="*/ 0 w 11947"/>
                <a:gd name="connsiteY2" fmla="*/ 0 h 26523"/>
                <a:gd name="connsiteX3" fmla="*/ 0 w 11947"/>
                <a:gd name="connsiteY3" fmla="*/ 26523 h 26523"/>
              </a:gdLst>
              <a:ahLst/>
              <a:cxnLst>
                <a:cxn ang="0">
                  <a:pos x="connsiteX0" y="connsiteY0"/>
                </a:cxn>
                <a:cxn ang="0">
                  <a:pos x="connsiteX1" y="connsiteY1"/>
                </a:cxn>
                <a:cxn ang="0">
                  <a:pos x="connsiteX2" y="connsiteY2"/>
                </a:cxn>
                <a:cxn ang="0">
                  <a:pos x="connsiteX3" y="connsiteY3"/>
                </a:cxn>
              </a:cxnLst>
              <a:rect l="l" t="t" r="r" b="b"/>
              <a:pathLst>
                <a:path w="11947" h="26523">
                  <a:moveTo>
                    <a:pt x="0" y="26523"/>
                  </a:moveTo>
                  <a:lnTo>
                    <a:pt x="0" y="26523"/>
                  </a:lnTo>
                  <a:lnTo>
                    <a:pt x="0" y="0"/>
                  </a:lnTo>
                  <a:lnTo>
                    <a:pt x="0" y="265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999" name="Полилиния: фигура 2719">
              <a:extLst>
                <a:ext uri="{FF2B5EF4-FFF2-40B4-BE49-F238E27FC236}">
                  <a16:creationId xmlns:a16="http://schemas.microsoft.com/office/drawing/2014/main" id="{AD138202-4A49-44DE-9350-DA2CDEC54B45}"/>
                </a:ext>
              </a:extLst>
            </p:cNvPr>
            <p:cNvSpPr/>
            <p:nvPr/>
          </p:nvSpPr>
          <p:spPr>
            <a:xfrm>
              <a:off x="6934822" y="3428828"/>
              <a:ext cx="26761" cy="3823"/>
            </a:xfrm>
            <a:custGeom>
              <a:avLst/>
              <a:gdLst>
                <a:gd name="connsiteX0" fmla="*/ 0 w 26761"/>
                <a:gd name="connsiteY0" fmla="*/ 0 h 3823"/>
                <a:gd name="connsiteX1" fmla="*/ 0 w 26761"/>
                <a:gd name="connsiteY1" fmla="*/ 0 h 3823"/>
                <a:gd name="connsiteX2" fmla="*/ 26762 w 26761"/>
                <a:gd name="connsiteY2" fmla="*/ 3823 h 3823"/>
                <a:gd name="connsiteX3" fmla="*/ 0 w 26761"/>
                <a:gd name="connsiteY3" fmla="*/ 0 h 3823"/>
              </a:gdLst>
              <a:ahLst/>
              <a:cxnLst>
                <a:cxn ang="0">
                  <a:pos x="connsiteX0" y="connsiteY0"/>
                </a:cxn>
                <a:cxn ang="0">
                  <a:pos x="connsiteX1" y="connsiteY1"/>
                </a:cxn>
                <a:cxn ang="0">
                  <a:pos x="connsiteX2" y="connsiteY2"/>
                </a:cxn>
                <a:cxn ang="0">
                  <a:pos x="connsiteX3" y="connsiteY3"/>
                </a:cxn>
              </a:cxnLst>
              <a:rect l="l" t="t" r="r" b="b"/>
              <a:pathLst>
                <a:path w="26761" h="3823">
                  <a:moveTo>
                    <a:pt x="0" y="0"/>
                  </a:moveTo>
                  <a:lnTo>
                    <a:pt x="0" y="0"/>
                  </a:lnTo>
                  <a:lnTo>
                    <a:pt x="26762" y="3823"/>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00" name="Полилиния: фигура 2720">
              <a:extLst>
                <a:ext uri="{FF2B5EF4-FFF2-40B4-BE49-F238E27FC236}">
                  <a16:creationId xmlns:a16="http://schemas.microsoft.com/office/drawing/2014/main" id="{B37CBDEC-D662-435E-BC44-FA0454CD5F03}"/>
                </a:ext>
              </a:extLst>
            </p:cNvPr>
            <p:cNvSpPr/>
            <p:nvPr/>
          </p:nvSpPr>
          <p:spPr>
            <a:xfrm>
              <a:off x="7049755" y="3314133"/>
              <a:ext cx="38350" cy="42890"/>
            </a:xfrm>
            <a:custGeom>
              <a:avLst/>
              <a:gdLst>
                <a:gd name="connsiteX0" fmla="*/ 0 w 38350"/>
                <a:gd name="connsiteY0" fmla="*/ 0 h 42890"/>
                <a:gd name="connsiteX1" fmla="*/ 0 w 38350"/>
                <a:gd name="connsiteY1" fmla="*/ 0 h 42890"/>
                <a:gd name="connsiteX2" fmla="*/ 38351 w 38350"/>
                <a:gd name="connsiteY2" fmla="*/ 42891 h 42890"/>
                <a:gd name="connsiteX3" fmla="*/ 0 w 38350"/>
                <a:gd name="connsiteY3" fmla="*/ 0 h 42890"/>
              </a:gdLst>
              <a:ahLst/>
              <a:cxnLst>
                <a:cxn ang="0">
                  <a:pos x="connsiteX0" y="connsiteY0"/>
                </a:cxn>
                <a:cxn ang="0">
                  <a:pos x="connsiteX1" y="connsiteY1"/>
                </a:cxn>
                <a:cxn ang="0">
                  <a:pos x="connsiteX2" y="connsiteY2"/>
                </a:cxn>
                <a:cxn ang="0">
                  <a:pos x="connsiteX3" y="connsiteY3"/>
                </a:cxn>
              </a:cxnLst>
              <a:rect l="l" t="t" r="r" b="b"/>
              <a:pathLst>
                <a:path w="38350" h="42890">
                  <a:moveTo>
                    <a:pt x="0" y="0"/>
                  </a:moveTo>
                  <a:lnTo>
                    <a:pt x="0" y="0"/>
                  </a:lnTo>
                  <a:lnTo>
                    <a:pt x="38351" y="42891"/>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01" name="Полилиния: фигура 2721">
              <a:extLst>
                <a:ext uri="{FF2B5EF4-FFF2-40B4-BE49-F238E27FC236}">
                  <a16:creationId xmlns:a16="http://schemas.microsoft.com/office/drawing/2014/main" id="{3E01FDCC-F59B-46C1-B554-5388F609B5E8}"/>
                </a:ext>
              </a:extLst>
            </p:cNvPr>
            <p:cNvSpPr/>
            <p:nvPr/>
          </p:nvSpPr>
          <p:spPr>
            <a:xfrm>
              <a:off x="7265165" y="3457621"/>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02" name="Полилиния: фигура 2722">
              <a:extLst>
                <a:ext uri="{FF2B5EF4-FFF2-40B4-BE49-F238E27FC236}">
                  <a16:creationId xmlns:a16="http://schemas.microsoft.com/office/drawing/2014/main" id="{CA078073-065C-4ABF-A75D-332E793816B8}"/>
                </a:ext>
              </a:extLst>
            </p:cNvPr>
            <p:cNvSpPr/>
            <p:nvPr/>
          </p:nvSpPr>
          <p:spPr>
            <a:xfrm>
              <a:off x="7280219" y="3395256"/>
              <a:ext cx="53643" cy="38231"/>
            </a:xfrm>
            <a:custGeom>
              <a:avLst/>
              <a:gdLst>
                <a:gd name="connsiteX0" fmla="*/ 53643 w 53643"/>
                <a:gd name="connsiteY0" fmla="*/ 0 h 38231"/>
                <a:gd name="connsiteX1" fmla="*/ 0 w 53643"/>
                <a:gd name="connsiteY1" fmla="*/ 38231 h 38231"/>
                <a:gd name="connsiteX2" fmla="*/ 53643 w 53643"/>
                <a:gd name="connsiteY2" fmla="*/ 0 h 38231"/>
                <a:gd name="connsiteX3" fmla="*/ 53643 w 53643"/>
                <a:gd name="connsiteY3" fmla="*/ 0 h 38231"/>
              </a:gdLst>
              <a:ahLst/>
              <a:cxnLst>
                <a:cxn ang="0">
                  <a:pos x="connsiteX0" y="connsiteY0"/>
                </a:cxn>
                <a:cxn ang="0">
                  <a:pos x="connsiteX1" y="connsiteY1"/>
                </a:cxn>
                <a:cxn ang="0">
                  <a:pos x="connsiteX2" y="connsiteY2"/>
                </a:cxn>
                <a:cxn ang="0">
                  <a:pos x="connsiteX3" y="connsiteY3"/>
                </a:cxn>
              </a:cxnLst>
              <a:rect l="l" t="t" r="r" b="b"/>
              <a:pathLst>
                <a:path w="53643" h="38231">
                  <a:moveTo>
                    <a:pt x="53643" y="0"/>
                  </a:moveTo>
                  <a:lnTo>
                    <a:pt x="0" y="38231"/>
                  </a:lnTo>
                  <a:lnTo>
                    <a:pt x="53643" y="0"/>
                  </a:lnTo>
                  <a:lnTo>
                    <a:pt x="5364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03" name="Полилиния: фигура 2723">
              <a:extLst>
                <a:ext uri="{FF2B5EF4-FFF2-40B4-BE49-F238E27FC236}">
                  <a16:creationId xmlns:a16="http://schemas.microsoft.com/office/drawing/2014/main" id="{7F04A462-5EE2-4499-966A-D7BB01558957}"/>
                </a:ext>
              </a:extLst>
            </p:cNvPr>
            <p:cNvSpPr/>
            <p:nvPr/>
          </p:nvSpPr>
          <p:spPr>
            <a:xfrm>
              <a:off x="7327769" y="3461085"/>
              <a:ext cx="14217" cy="9438"/>
            </a:xfrm>
            <a:custGeom>
              <a:avLst/>
              <a:gdLst>
                <a:gd name="connsiteX0" fmla="*/ 0 w 14217"/>
                <a:gd name="connsiteY0" fmla="*/ 9439 h 9438"/>
                <a:gd name="connsiteX1" fmla="*/ 14217 w 14217"/>
                <a:gd name="connsiteY1" fmla="*/ 0 h 9438"/>
                <a:gd name="connsiteX2" fmla="*/ 0 w 14217"/>
                <a:gd name="connsiteY2" fmla="*/ 9439 h 9438"/>
                <a:gd name="connsiteX3" fmla="*/ 0 w 14217"/>
                <a:gd name="connsiteY3" fmla="*/ 9439 h 9438"/>
              </a:gdLst>
              <a:ahLst/>
              <a:cxnLst>
                <a:cxn ang="0">
                  <a:pos x="connsiteX0" y="connsiteY0"/>
                </a:cxn>
                <a:cxn ang="0">
                  <a:pos x="connsiteX1" y="connsiteY1"/>
                </a:cxn>
                <a:cxn ang="0">
                  <a:pos x="connsiteX2" y="connsiteY2"/>
                </a:cxn>
                <a:cxn ang="0">
                  <a:pos x="connsiteX3" y="connsiteY3"/>
                </a:cxn>
              </a:cxnLst>
              <a:rect l="l" t="t" r="r" b="b"/>
              <a:pathLst>
                <a:path w="14217" h="9438">
                  <a:moveTo>
                    <a:pt x="0" y="9439"/>
                  </a:moveTo>
                  <a:lnTo>
                    <a:pt x="14217" y="0"/>
                  </a:lnTo>
                  <a:lnTo>
                    <a:pt x="0" y="9439"/>
                  </a:lnTo>
                  <a:lnTo>
                    <a:pt x="0" y="943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04" name="Полилиния: фигура 2724">
              <a:extLst>
                <a:ext uri="{FF2B5EF4-FFF2-40B4-BE49-F238E27FC236}">
                  <a16:creationId xmlns:a16="http://schemas.microsoft.com/office/drawing/2014/main" id="{44F9F75B-E625-4347-9135-F95518320D40}"/>
                </a:ext>
              </a:extLst>
            </p:cNvPr>
            <p:cNvSpPr/>
            <p:nvPr/>
          </p:nvSpPr>
          <p:spPr>
            <a:xfrm>
              <a:off x="7333862" y="3395256"/>
              <a:ext cx="8840" cy="9796"/>
            </a:xfrm>
            <a:custGeom>
              <a:avLst/>
              <a:gdLst>
                <a:gd name="connsiteX0" fmla="*/ 8841 w 8840"/>
                <a:gd name="connsiteY0" fmla="*/ 9797 h 9796"/>
                <a:gd name="connsiteX1" fmla="*/ 0 w 8840"/>
                <a:gd name="connsiteY1" fmla="*/ 0 h 9796"/>
                <a:gd name="connsiteX2" fmla="*/ 0 w 8840"/>
                <a:gd name="connsiteY2" fmla="*/ 0 h 9796"/>
                <a:gd name="connsiteX3" fmla="*/ 8841 w 8840"/>
                <a:gd name="connsiteY3" fmla="*/ 9797 h 9796"/>
              </a:gdLst>
              <a:ahLst/>
              <a:cxnLst>
                <a:cxn ang="0">
                  <a:pos x="connsiteX0" y="connsiteY0"/>
                </a:cxn>
                <a:cxn ang="0">
                  <a:pos x="connsiteX1" y="connsiteY1"/>
                </a:cxn>
                <a:cxn ang="0">
                  <a:pos x="connsiteX2" y="connsiteY2"/>
                </a:cxn>
                <a:cxn ang="0">
                  <a:pos x="connsiteX3" y="connsiteY3"/>
                </a:cxn>
              </a:cxnLst>
              <a:rect l="l" t="t" r="r" b="b"/>
              <a:pathLst>
                <a:path w="8840" h="9796">
                  <a:moveTo>
                    <a:pt x="8841" y="9797"/>
                  </a:moveTo>
                  <a:lnTo>
                    <a:pt x="0" y="0"/>
                  </a:lnTo>
                  <a:lnTo>
                    <a:pt x="0" y="0"/>
                  </a:lnTo>
                  <a:lnTo>
                    <a:pt x="8841" y="979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05" name="Полилиния: фигура 2725">
              <a:extLst>
                <a:ext uri="{FF2B5EF4-FFF2-40B4-BE49-F238E27FC236}">
                  <a16:creationId xmlns:a16="http://schemas.microsoft.com/office/drawing/2014/main" id="{DAF586EA-69AC-4629-A709-67E9EC675358}"/>
                </a:ext>
              </a:extLst>
            </p:cNvPr>
            <p:cNvSpPr/>
            <p:nvPr/>
          </p:nvSpPr>
          <p:spPr>
            <a:xfrm>
              <a:off x="7240554" y="3448660"/>
              <a:ext cx="208600" cy="128911"/>
            </a:xfrm>
            <a:custGeom>
              <a:avLst/>
              <a:gdLst>
                <a:gd name="connsiteX0" fmla="*/ 133810 w 208600"/>
                <a:gd name="connsiteY0" fmla="*/ 64755 h 128911"/>
                <a:gd name="connsiteX1" fmla="*/ 133094 w 208600"/>
                <a:gd name="connsiteY1" fmla="*/ 64755 h 128911"/>
                <a:gd name="connsiteX2" fmla="*/ 131421 w 208600"/>
                <a:gd name="connsiteY2" fmla="*/ 64157 h 128911"/>
                <a:gd name="connsiteX3" fmla="*/ 117203 w 208600"/>
                <a:gd name="connsiteY3" fmla="*/ 52210 h 128911"/>
                <a:gd name="connsiteX4" fmla="*/ 95938 w 208600"/>
                <a:gd name="connsiteY4" fmla="*/ 54241 h 128911"/>
                <a:gd name="connsiteX5" fmla="*/ 95221 w 208600"/>
                <a:gd name="connsiteY5" fmla="*/ 54241 h 128911"/>
                <a:gd name="connsiteX6" fmla="*/ 57825 w 208600"/>
                <a:gd name="connsiteY6" fmla="*/ 48148 h 128911"/>
                <a:gd name="connsiteX7" fmla="*/ 55795 w 208600"/>
                <a:gd name="connsiteY7" fmla="*/ 46714 h 128911"/>
                <a:gd name="connsiteX8" fmla="*/ 55795 w 208600"/>
                <a:gd name="connsiteY8" fmla="*/ 44205 h 128911"/>
                <a:gd name="connsiteX9" fmla="*/ 63082 w 208600"/>
                <a:gd name="connsiteY9" fmla="*/ 23417 h 128911"/>
                <a:gd name="connsiteX10" fmla="*/ 66189 w 208600"/>
                <a:gd name="connsiteY10" fmla="*/ 21505 h 128911"/>
                <a:gd name="connsiteX11" fmla="*/ 81959 w 208600"/>
                <a:gd name="connsiteY11" fmla="*/ 23058 h 128911"/>
                <a:gd name="connsiteX12" fmla="*/ 79091 w 208600"/>
                <a:gd name="connsiteY12" fmla="*/ 15532 h 128911"/>
                <a:gd name="connsiteX13" fmla="*/ 79091 w 208600"/>
                <a:gd name="connsiteY13" fmla="*/ 12664 h 128911"/>
                <a:gd name="connsiteX14" fmla="*/ 85782 w 208600"/>
                <a:gd name="connsiteY14" fmla="*/ 4420 h 128911"/>
                <a:gd name="connsiteX15" fmla="*/ 81720 w 208600"/>
                <a:gd name="connsiteY15" fmla="*/ 0 h 128911"/>
                <a:gd name="connsiteX16" fmla="*/ 60932 w 208600"/>
                <a:gd name="connsiteY16" fmla="*/ 10992 h 128911"/>
                <a:gd name="connsiteX17" fmla="*/ 59140 w 208600"/>
                <a:gd name="connsiteY17" fmla="*/ 10992 h 128911"/>
                <a:gd name="connsiteX18" fmla="*/ 51971 w 208600"/>
                <a:gd name="connsiteY18" fmla="*/ 10036 h 128911"/>
                <a:gd name="connsiteX19" fmla="*/ 50299 w 208600"/>
                <a:gd name="connsiteY19" fmla="*/ 21983 h 128911"/>
                <a:gd name="connsiteX20" fmla="*/ 48268 w 208600"/>
                <a:gd name="connsiteY20" fmla="*/ 24373 h 128911"/>
                <a:gd name="connsiteX21" fmla="*/ 37515 w 208600"/>
                <a:gd name="connsiteY21" fmla="*/ 27718 h 128911"/>
                <a:gd name="connsiteX22" fmla="*/ 30108 w 208600"/>
                <a:gd name="connsiteY22" fmla="*/ 44444 h 128911"/>
                <a:gd name="connsiteX23" fmla="*/ 27240 w 208600"/>
                <a:gd name="connsiteY23" fmla="*/ 46236 h 128911"/>
                <a:gd name="connsiteX24" fmla="*/ 6452 w 208600"/>
                <a:gd name="connsiteY24" fmla="*/ 44803 h 128911"/>
                <a:gd name="connsiteX25" fmla="*/ 0 w 208600"/>
                <a:gd name="connsiteY25" fmla="*/ 54002 h 128911"/>
                <a:gd name="connsiteX26" fmla="*/ 17921 w 208600"/>
                <a:gd name="connsiteY26" fmla="*/ 63679 h 128911"/>
                <a:gd name="connsiteX27" fmla="*/ 19355 w 208600"/>
                <a:gd name="connsiteY27" fmla="*/ 65471 h 128911"/>
                <a:gd name="connsiteX28" fmla="*/ 27240 w 208600"/>
                <a:gd name="connsiteY28" fmla="*/ 90322 h 128911"/>
                <a:gd name="connsiteX29" fmla="*/ 27240 w 208600"/>
                <a:gd name="connsiteY29" fmla="*/ 92831 h 128911"/>
                <a:gd name="connsiteX30" fmla="*/ 11111 w 208600"/>
                <a:gd name="connsiteY30" fmla="*/ 118637 h 128911"/>
                <a:gd name="connsiteX31" fmla="*/ 16368 w 208600"/>
                <a:gd name="connsiteY31" fmla="*/ 128315 h 128911"/>
                <a:gd name="connsiteX32" fmla="*/ 38829 w 208600"/>
                <a:gd name="connsiteY32" fmla="*/ 113619 h 128911"/>
                <a:gd name="connsiteX33" fmla="*/ 42996 w 208600"/>
                <a:gd name="connsiteY33" fmla="*/ 114314 h 128911"/>
                <a:gd name="connsiteX34" fmla="*/ 43011 w 208600"/>
                <a:gd name="connsiteY34" fmla="*/ 114336 h 128911"/>
                <a:gd name="connsiteX35" fmla="*/ 48506 w 208600"/>
                <a:gd name="connsiteY35" fmla="*/ 122460 h 128911"/>
                <a:gd name="connsiteX36" fmla="*/ 67024 w 208600"/>
                <a:gd name="connsiteY36" fmla="*/ 110513 h 128911"/>
                <a:gd name="connsiteX37" fmla="*/ 67024 w 208600"/>
                <a:gd name="connsiteY37" fmla="*/ 92592 h 128911"/>
                <a:gd name="connsiteX38" fmla="*/ 68100 w 208600"/>
                <a:gd name="connsiteY38" fmla="*/ 90202 h 128911"/>
                <a:gd name="connsiteX39" fmla="*/ 87813 w 208600"/>
                <a:gd name="connsiteY39" fmla="*/ 73715 h 128911"/>
                <a:gd name="connsiteX40" fmla="*/ 90681 w 208600"/>
                <a:gd name="connsiteY40" fmla="*/ 73715 h 128911"/>
                <a:gd name="connsiteX41" fmla="*/ 105136 w 208600"/>
                <a:gd name="connsiteY41" fmla="*/ 78136 h 128911"/>
                <a:gd name="connsiteX42" fmla="*/ 107287 w 208600"/>
                <a:gd name="connsiteY42" fmla="*/ 81003 h 128911"/>
                <a:gd name="connsiteX43" fmla="*/ 107288 w 208600"/>
                <a:gd name="connsiteY43" fmla="*/ 96415 h 128911"/>
                <a:gd name="connsiteX44" fmla="*/ 113261 w 208600"/>
                <a:gd name="connsiteY44" fmla="*/ 100238 h 128911"/>
                <a:gd name="connsiteX45" fmla="*/ 114695 w 208600"/>
                <a:gd name="connsiteY45" fmla="*/ 102747 h 128911"/>
                <a:gd name="connsiteX46" fmla="*/ 114695 w 208600"/>
                <a:gd name="connsiteY46" fmla="*/ 128912 h 128911"/>
                <a:gd name="connsiteX47" fmla="*/ 143010 w 208600"/>
                <a:gd name="connsiteY47" fmla="*/ 120788 h 128911"/>
                <a:gd name="connsiteX48" fmla="*/ 153643 w 208600"/>
                <a:gd name="connsiteY48" fmla="*/ 110394 h 128911"/>
                <a:gd name="connsiteX49" fmla="*/ 155793 w 208600"/>
                <a:gd name="connsiteY49" fmla="*/ 109557 h 128911"/>
                <a:gd name="connsiteX50" fmla="*/ 189843 w 208600"/>
                <a:gd name="connsiteY50" fmla="*/ 111110 h 128911"/>
                <a:gd name="connsiteX51" fmla="*/ 191755 w 208600"/>
                <a:gd name="connsiteY51" fmla="*/ 112066 h 128911"/>
                <a:gd name="connsiteX52" fmla="*/ 199401 w 208600"/>
                <a:gd name="connsiteY52" fmla="*/ 119712 h 128911"/>
                <a:gd name="connsiteX53" fmla="*/ 208601 w 208600"/>
                <a:gd name="connsiteY53" fmla="*/ 114814 h 128911"/>
                <a:gd name="connsiteX54" fmla="*/ 198326 w 208600"/>
                <a:gd name="connsiteY54" fmla="*/ 83751 h 128911"/>
                <a:gd name="connsiteX55" fmla="*/ 186379 w 208600"/>
                <a:gd name="connsiteY55" fmla="*/ 76224 h 128911"/>
                <a:gd name="connsiteX56" fmla="*/ 179449 w 208600"/>
                <a:gd name="connsiteY56" fmla="*/ 83870 h 128911"/>
                <a:gd name="connsiteX57" fmla="*/ 176463 w 208600"/>
                <a:gd name="connsiteY57" fmla="*/ 84707 h 128911"/>
                <a:gd name="connsiteX58" fmla="*/ 174312 w 208600"/>
                <a:gd name="connsiteY58" fmla="*/ 82556 h 128911"/>
                <a:gd name="connsiteX59" fmla="*/ 166546 w 208600"/>
                <a:gd name="connsiteY59" fmla="*/ 55077 h 12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8600" h="128911">
                  <a:moveTo>
                    <a:pt x="133810" y="64755"/>
                  </a:moveTo>
                  <a:lnTo>
                    <a:pt x="133094" y="64755"/>
                  </a:lnTo>
                  <a:cubicBezTo>
                    <a:pt x="132499" y="64681"/>
                    <a:pt x="131928" y="64477"/>
                    <a:pt x="131421" y="64157"/>
                  </a:cubicBezTo>
                  <a:lnTo>
                    <a:pt x="117203" y="52210"/>
                  </a:lnTo>
                  <a:lnTo>
                    <a:pt x="95938" y="54241"/>
                  </a:lnTo>
                  <a:lnTo>
                    <a:pt x="95221" y="54241"/>
                  </a:lnTo>
                  <a:lnTo>
                    <a:pt x="57825" y="48148"/>
                  </a:lnTo>
                  <a:cubicBezTo>
                    <a:pt x="56978" y="47974"/>
                    <a:pt x="56242" y="47454"/>
                    <a:pt x="55795" y="46714"/>
                  </a:cubicBezTo>
                  <a:cubicBezTo>
                    <a:pt x="55391" y="45927"/>
                    <a:pt x="55391" y="44993"/>
                    <a:pt x="55795" y="44205"/>
                  </a:cubicBezTo>
                  <a:lnTo>
                    <a:pt x="63082" y="23417"/>
                  </a:lnTo>
                  <a:cubicBezTo>
                    <a:pt x="63527" y="22118"/>
                    <a:pt x="64830" y="21317"/>
                    <a:pt x="66189" y="21505"/>
                  </a:cubicBezTo>
                  <a:lnTo>
                    <a:pt x="81959" y="23058"/>
                  </a:lnTo>
                  <a:lnTo>
                    <a:pt x="79091" y="15532"/>
                  </a:lnTo>
                  <a:cubicBezTo>
                    <a:pt x="78579" y="14645"/>
                    <a:pt x="78579" y="13551"/>
                    <a:pt x="79091" y="12664"/>
                  </a:cubicBezTo>
                  <a:lnTo>
                    <a:pt x="85782" y="4420"/>
                  </a:lnTo>
                  <a:lnTo>
                    <a:pt x="81720" y="0"/>
                  </a:lnTo>
                  <a:lnTo>
                    <a:pt x="60932" y="10992"/>
                  </a:lnTo>
                  <a:cubicBezTo>
                    <a:pt x="60355" y="11212"/>
                    <a:pt x="59717" y="11212"/>
                    <a:pt x="59140" y="10992"/>
                  </a:cubicBezTo>
                  <a:lnTo>
                    <a:pt x="51971" y="10036"/>
                  </a:lnTo>
                  <a:lnTo>
                    <a:pt x="50299" y="21983"/>
                  </a:lnTo>
                  <a:cubicBezTo>
                    <a:pt x="50128" y="23099"/>
                    <a:pt x="49342" y="24024"/>
                    <a:pt x="48268" y="24373"/>
                  </a:cubicBezTo>
                  <a:lnTo>
                    <a:pt x="37515" y="27718"/>
                  </a:lnTo>
                  <a:lnTo>
                    <a:pt x="30108" y="44444"/>
                  </a:lnTo>
                  <a:cubicBezTo>
                    <a:pt x="29676" y="45628"/>
                    <a:pt x="28494" y="46367"/>
                    <a:pt x="27240" y="46236"/>
                  </a:cubicBezTo>
                  <a:lnTo>
                    <a:pt x="6452" y="44803"/>
                  </a:lnTo>
                  <a:lnTo>
                    <a:pt x="0" y="54002"/>
                  </a:lnTo>
                  <a:lnTo>
                    <a:pt x="17921" y="63679"/>
                  </a:lnTo>
                  <a:cubicBezTo>
                    <a:pt x="18637" y="64039"/>
                    <a:pt x="19161" y="64694"/>
                    <a:pt x="19355" y="65471"/>
                  </a:cubicBezTo>
                  <a:lnTo>
                    <a:pt x="27240" y="90322"/>
                  </a:lnTo>
                  <a:cubicBezTo>
                    <a:pt x="27593" y="91121"/>
                    <a:pt x="27593" y="92032"/>
                    <a:pt x="27240" y="92831"/>
                  </a:cubicBezTo>
                  <a:lnTo>
                    <a:pt x="11111" y="118637"/>
                  </a:lnTo>
                  <a:lnTo>
                    <a:pt x="16368" y="128315"/>
                  </a:lnTo>
                  <a:lnTo>
                    <a:pt x="38829" y="113619"/>
                  </a:lnTo>
                  <a:cubicBezTo>
                    <a:pt x="40171" y="112661"/>
                    <a:pt x="42037" y="112972"/>
                    <a:pt x="42996" y="114314"/>
                  </a:cubicBezTo>
                  <a:cubicBezTo>
                    <a:pt x="43001" y="114322"/>
                    <a:pt x="43006" y="114329"/>
                    <a:pt x="43011" y="114336"/>
                  </a:cubicBezTo>
                  <a:lnTo>
                    <a:pt x="48506" y="122460"/>
                  </a:lnTo>
                  <a:lnTo>
                    <a:pt x="67024" y="110513"/>
                  </a:lnTo>
                  <a:lnTo>
                    <a:pt x="67024" y="92592"/>
                  </a:lnTo>
                  <a:cubicBezTo>
                    <a:pt x="66996" y="91672"/>
                    <a:pt x="67393" y="90791"/>
                    <a:pt x="68100" y="90202"/>
                  </a:cubicBezTo>
                  <a:lnTo>
                    <a:pt x="87813" y="73715"/>
                  </a:lnTo>
                  <a:cubicBezTo>
                    <a:pt x="88712" y="73247"/>
                    <a:pt x="89782" y="73247"/>
                    <a:pt x="90681" y="73715"/>
                  </a:cubicBezTo>
                  <a:lnTo>
                    <a:pt x="105136" y="78136"/>
                  </a:lnTo>
                  <a:cubicBezTo>
                    <a:pt x="106411" y="78507"/>
                    <a:pt x="107287" y="79675"/>
                    <a:pt x="107287" y="81003"/>
                  </a:cubicBezTo>
                  <a:lnTo>
                    <a:pt x="107288" y="96415"/>
                  </a:lnTo>
                  <a:lnTo>
                    <a:pt x="113261" y="100238"/>
                  </a:lnTo>
                  <a:cubicBezTo>
                    <a:pt x="114108" y="100802"/>
                    <a:pt x="114640" y="101732"/>
                    <a:pt x="114695" y="102747"/>
                  </a:cubicBezTo>
                  <a:lnTo>
                    <a:pt x="114695" y="128912"/>
                  </a:lnTo>
                  <a:lnTo>
                    <a:pt x="143010" y="120788"/>
                  </a:lnTo>
                  <a:lnTo>
                    <a:pt x="153643" y="110394"/>
                  </a:lnTo>
                  <a:cubicBezTo>
                    <a:pt x="154252" y="109893"/>
                    <a:pt x="155006" y="109600"/>
                    <a:pt x="155793" y="109557"/>
                  </a:cubicBezTo>
                  <a:lnTo>
                    <a:pt x="189843" y="111110"/>
                  </a:lnTo>
                  <a:cubicBezTo>
                    <a:pt x="190577" y="111182"/>
                    <a:pt x="191257" y="111523"/>
                    <a:pt x="191755" y="112066"/>
                  </a:cubicBezTo>
                  <a:lnTo>
                    <a:pt x="199401" y="119712"/>
                  </a:lnTo>
                  <a:lnTo>
                    <a:pt x="208601" y="114814"/>
                  </a:lnTo>
                  <a:lnTo>
                    <a:pt x="198326" y="83751"/>
                  </a:lnTo>
                  <a:lnTo>
                    <a:pt x="186379" y="76224"/>
                  </a:lnTo>
                  <a:lnTo>
                    <a:pt x="179449" y="83870"/>
                  </a:lnTo>
                  <a:cubicBezTo>
                    <a:pt x="178641" y="84604"/>
                    <a:pt x="177534" y="84914"/>
                    <a:pt x="176463" y="84707"/>
                  </a:cubicBezTo>
                  <a:cubicBezTo>
                    <a:pt x="175431" y="84394"/>
                    <a:pt x="174625" y="83587"/>
                    <a:pt x="174312" y="82556"/>
                  </a:cubicBezTo>
                  <a:lnTo>
                    <a:pt x="166546" y="5507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06" name="Полилиния: фигура 2726">
              <a:extLst>
                <a:ext uri="{FF2B5EF4-FFF2-40B4-BE49-F238E27FC236}">
                  <a16:creationId xmlns:a16="http://schemas.microsoft.com/office/drawing/2014/main" id="{2F90EBEC-9696-4061-91C6-57CBF33D5110}"/>
                </a:ext>
              </a:extLst>
            </p:cNvPr>
            <p:cNvSpPr/>
            <p:nvPr/>
          </p:nvSpPr>
          <p:spPr>
            <a:xfrm>
              <a:off x="7431473" y="3560846"/>
              <a:ext cx="7645" cy="7646"/>
            </a:xfrm>
            <a:custGeom>
              <a:avLst/>
              <a:gdLst>
                <a:gd name="connsiteX0" fmla="*/ 0 w 7645"/>
                <a:gd name="connsiteY0" fmla="*/ 0 h 7646"/>
                <a:gd name="connsiteX1" fmla="*/ 7646 w 7645"/>
                <a:gd name="connsiteY1" fmla="*/ 7646 h 7646"/>
                <a:gd name="connsiteX2" fmla="*/ 7646 w 7645"/>
                <a:gd name="connsiteY2" fmla="*/ 7646 h 7646"/>
                <a:gd name="connsiteX3" fmla="*/ 0 w 7645"/>
                <a:gd name="connsiteY3" fmla="*/ 0 h 7646"/>
              </a:gdLst>
              <a:ahLst/>
              <a:cxnLst>
                <a:cxn ang="0">
                  <a:pos x="connsiteX0" y="connsiteY0"/>
                </a:cxn>
                <a:cxn ang="0">
                  <a:pos x="connsiteX1" y="connsiteY1"/>
                </a:cxn>
                <a:cxn ang="0">
                  <a:pos x="connsiteX2" y="connsiteY2"/>
                </a:cxn>
                <a:cxn ang="0">
                  <a:pos x="connsiteX3" y="connsiteY3"/>
                </a:cxn>
              </a:cxnLst>
              <a:rect l="l" t="t" r="r" b="b"/>
              <a:pathLst>
                <a:path w="7645" h="7646">
                  <a:moveTo>
                    <a:pt x="0" y="0"/>
                  </a:moveTo>
                  <a:lnTo>
                    <a:pt x="7646" y="7646"/>
                  </a:lnTo>
                  <a:lnTo>
                    <a:pt x="7646" y="7646"/>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07" name="Полилиния: фигура 2727">
              <a:extLst>
                <a:ext uri="{FF2B5EF4-FFF2-40B4-BE49-F238E27FC236}">
                  <a16:creationId xmlns:a16="http://schemas.microsoft.com/office/drawing/2014/main" id="{135C1774-41BE-4FDE-9287-867D174D4992}"/>
                </a:ext>
              </a:extLst>
            </p:cNvPr>
            <p:cNvSpPr/>
            <p:nvPr/>
          </p:nvSpPr>
          <p:spPr>
            <a:xfrm>
              <a:off x="7374245" y="3503857"/>
              <a:ext cx="31541" cy="9557"/>
            </a:xfrm>
            <a:custGeom>
              <a:avLst/>
              <a:gdLst>
                <a:gd name="connsiteX0" fmla="*/ 31541 w 31541"/>
                <a:gd name="connsiteY0" fmla="*/ 0 h 9557"/>
                <a:gd name="connsiteX1" fmla="*/ 0 w 31541"/>
                <a:gd name="connsiteY1" fmla="*/ 9558 h 9557"/>
                <a:gd name="connsiteX2" fmla="*/ 31541 w 31541"/>
                <a:gd name="connsiteY2" fmla="*/ 0 h 9557"/>
                <a:gd name="connsiteX3" fmla="*/ 31541 w 31541"/>
                <a:gd name="connsiteY3" fmla="*/ 0 h 9557"/>
              </a:gdLst>
              <a:ahLst/>
              <a:cxnLst>
                <a:cxn ang="0">
                  <a:pos x="connsiteX0" y="connsiteY0"/>
                </a:cxn>
                <a:cxn ang="0">
                  <a:pos x="connsiteX1" y="connsiteY1"/>
                </a:cxn>
                <a:cxn ang="0">
                  <a:pos x="connsiteX2" y="connsiteY2"/>
                </a:cxn>
                <a:cxn ang="0">
                  <a:pos x="connsiteX3" y="connsiteY3"/>
                </a:cxn>
              </a:cxnLst>
              <a:rect l="l" t="t" r="r" b="b"/>
              <a:pathLst>
                <a:path w="31541" h="9557">
                  <a:moveTo>
                    <a:pt x="31541" y="0"/>
                  </a:moveTo>
                  <a:lnTo>
                    <a:pt x="0" y="9558"/>
                  </a:lnTo>
                  <a:lnTo>
                    <a:pt x="31541" y="0"/>
                  </a:lnTo>
                  <a:lnTo>
                    <a:pt x="31541"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08" name="Полилиния: фигура 2728">
              <a:extLst>
                <a:ext uri="{FF2B5EF4-FFF2-40B4-BE49-F238E27FC236}">
                  <a16:creationId xmlns:a16="http://schemas.microsoft.com/office/drawing/2014/main" id="{4641219C-7198-48B9-B5F1-46C5E549BE06}"/>
                </a:ext>
              </a:extLst>
            </p:cNvPr>
            <p:cNvSpPr/>
            <p:nvPr/>
          </p:nvSpPr>
          <p:spPr>
            <a:xfrm>
              <a:off x="7374364" y="3513415"/>
              <a:ext cx="11947" cy="11947"/>
            </a:xfrm>
            <a:custGeom>
              <a:avLst/>
              <a:gdLst>
                <a:gd name="connsiteX0" fmla="*/ 0 w 11947"/>
                <a:gd name="connsiteY0" fmla="*/ 0 h 11947"/>
                <a:gd name="connsiteX1" fmla="*/ 0 w 11947"/>
                <a:gd name="connsiteY1" fmla="*/ 0 h 11947"/>
              </a:gdLst>
              <a:ahLst/>
              <a:cxnLst>
                <a:cxn ang="0">
                  <a:pos x="connsiteX0" y="connsiteY0"/>
                </a:cxn>
                <a:cxn ang="0">
                  <a:pos x="connsiteX1" y="connsiteY1"/>
                </a:cxn>
              </a:cxnLst>
              <a:rect l="l" t="t" r="r" b="b"/>
              <a:pathLst>
                <a:path w="11947" h="11947">
                  <a:moveTo>
                    <a:pt x="0" y="0"/>
                  </a:move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09" name="Полилиния: фигура 2729">
              <a:extLst>
                <a:ext uri="{FF2B5EF4-FFF2-40B4-BE49-F238E27FC236}">
                  <a16:creationId xmlns:a16="http://schemas.microsoft.com/office/drawing/2014/main" id="{F7BCFD22-9B62-41DE-8CB0-70B25F8C18C4}"/>
                </a:ext>
              </a:extLst>
            </p:cNvPr>
            <p:cNvSpPr/>
            <p:nvPr/>
          </p:nvSpPr>
          <p:spPr>
            <a:xfrm>
              <a:off x="7412117" y="2974470"/>
              <a:ext cx="1661159" cy="1127948"/>
            </a:xfrm>
            <a:custGeom>
              <a:avLst/>
              <a:gdLst>
                <a:gd name="connsiteX0" fmla="*/ 1560921 w 1661159"/>
                <a:gd name="connsiteY0" fmla="*/ 358540 h 1127948"/>
                <a:gd name="connsiteX1" fmla="*/ 1553514 w 1661159"/>
                <a:gd name="connsiteY1" fmla="*/ 328074 h 1127948"/>
                <a:gd name="connsiteX2" fmla="*/ 1555067 w 1661159"/>
                <a:gd name="connsiteY2" fmla="*/ 324610 h 1127948"/>
                <a:gd name="connsiteX3" fmla="*/ 1580634 w 1661159"/>
                <a:gd name="connsiteY3" fmla="*/ 311348 h 1127948"/>
                <a:gd name="connsiteX4" fmla="*/ 1583024 w 1661159"/>
                <a:gd name="connsiteY4" fmla="*/ 311348 h 1127948"/>
                <a:gd name="connsiteX5" fmla="*/ 1615640 w 1661159"/>
                <a:gd name="connsiteY5" fmla="*/ 323295 h 1127948"/>
                <a:gd name="connsiteX6" fmla="*/ 1639535 w 1661159"/>
                <a:gd name="connsiteY6" fmla="*/ 243965 h 1127948"/>
                <a:gd name="connsiteX7" fmla="*/ 1641446 w 1661159"/>
                <a:gd name="connsiteY7" fmla="*/ 242053 h 1127948"/>
                <a:gd name="connsiteX8" fmla="*/ 1656858 w 1661159"/>
                <a:gd name="connsiteY8" fmla="*/ 236916 h 1127948"/>
                <a:gd name="connsiteX9" fmla="*/ 1661159 w 1661159"/>
                <a:gd name="connsiteY9" fmla="*/ 229031 h 1127948"/>
                <a:gd name="connsiteX10" fmla="*/ 1654230 w 1661159"/>
                <a:gd name="connsiteY10" fmla="*/ 220309 h 1127948"/>
                <a:gd name="connsiteX11" fmla="*/ 1654230 w 1661159"/>
                <a:gd name="connsiteY11" fmla="*/ 216725 h 1127948"/>
                <a:gd name="connsiteX12" fmla="*/ 1660203 w 1661159"/>
                <a:gd name="connsiteY12" fmla="*/ 208123 h 1127948"/>
                <a:gd name="connsiteX13" fmla="*/ 1655066 w 1661159"/>
                <a:gd name="connsiteY13" fmla="*/ 200476 h 1127948"/>
                <a:gd name="connsiteX14" fmla="*/ 1608352 w 1661159"/>
                <a:gd name="connsiteY14" fmla="*/ 212424 h 1127948"/>
                <a:gd name="connsiteX15" fmla="*/ 1602737 w 1661159"/>
                <a:gd name="connsiteY15" fmla="*/ 231659 h 1127948"/>
                <a:gd name="connsiteX16" fmla="*/ 1599152 w 1661159"/>
                <a:gd name="connsiteY16" fmla="*/ 233690 h 1127948"/>
                <a:gd name="connsiteX17" fmla="*/ 1574302 w 1661159"/>
                <a:gd name="connsiteY17" fmla="*/ 227597 h 1127948"/>
                <a:gd name="connsiteX18" fmla="*/ 1554111 w 1661159"/>
                <a:gd name="connsiteY18" fmla="*/ 233212 h 1127948"/>
                <a:gd name="connsiteX19" fmla="*/ 1551602 w 1661159"/>
                <a:gd name="connsiteY19" fmla="*/ 233212 h 1127948"/>
                <a:gd name="connsiteX20" fmla="*/ 1550288 w 1661159"/>
                <a:gd name="connsiteY20" fmla="*/ 231062 h 1127948"/>
                <a:gd name="connsiteX21" fmla="*/ 1545629 w 1661159"/>
                <a:gd name="connsiteY21" fmla="*/ 180883 h 1127948"/>
                <a:gd name="connsiteX22" fmla="*/ 1529260 w 1661159"/>
                <a:gd name="connsiteY22" fmla="*/ 182317 h 1127948"/>
                <a:gd name="connsiteX23" fmla="*/ 1526393 w 1661159"/>
                <a:gd name="connsiteY23" fmla="*/ 180883 h 1127948"/>
                <a:gd name="connsiteX24" fmla="*/ 1520419 w 1661159"/>
                <a:gd name="connsiteY24" fmla="*/ 170011 h 1127948"/>
                <a:gd name="connsiteX25" fmla="*/ 1494494 w 1661159"/>
                <a:gd name="connsiteY25" fmla="*/ 158900 h 1127948"/>
                <a:gd name="connsiteX26" fmla="*/ 1480276 w 1661159"/>
                <a:gd name="connsiteY26" fmla="*/ 165471 h 1127948"/>
                <a:gd name="connsiteX27" fmla="*/ 1477289 w 1661159"/>
                <a:gd name="connsiteY27" fmla="*/ 165471 h 1127948"/>
                <a:gd name="connsiteX28" fmla="*/ 1463072 w 1661159"/>
                <a:gd name="connsiteY28" fmla="*/ 155315 h 1127948"/>
                <a:gd name="connsiteX29" fmla="*/ 1461878 w 1661159"/>
                <a:gd name="connsiteY29" fmla="*/ 153762 h 1127948"/>
                <a:gd name="connsiteX30" fmla="*/ 1443957 w 1661159"/>
                <a:gd name="connsiteY30" fmla="*/ 95937 h 1127948"/>
                <a:gd name="connsiteX31" fmla="*/ 1433443 w 1661159"/>
                <a:gd name="connsiteY31" fmla="*/ 51493 h 1127948"/>
                <a:gd name="connsiteX32" fmla="*/ 1396645 w 1661159"/>
                <a:gd name="connsiteY32" fmla="*/ 14934 h 1127948"/>
                <a:gd name="connsiteX33" fmla="*/ 1382786 w 1661159"/>
                <a:gd name="connsiteY33" fmla="*/ 18279 h 1127948"/>
                <a:gd name="connsiteX34" fmla="*/ 1380755 w 1661159"/>
                <a:gd name="connsiteY34" fmla="*/ 18279 h 1127948"/>
                <a:gd name="connsiteX35" fmla="*/ 1344913 w 1661159"/>
                <a:gd name="connsiteY35" fmla="*/ 0 h 1127948"/>
                <a:gd name="connsiteX36" fmla="*/ 1282906 w 1661159"/>
                <a:gd name="connsiteY36" fmla="*/ 11947 h 1127948"/>
                <a:gd name="connsiteX37" fmla="*/ 1262357 w 1661159"/>
                <a:gd name="connsiteY37" fmla="*/ 25926 h 1127948"/>
                <a:gd name="connsiteX38" fmla="*/ 1264149 w 1661159"/>
                <a:gd name="connsiteY38" fmla="*/ 37873 h 1127948"/>
                <a:gd name="connsiteX39" fmla="*/ 1277769 w 1661159"/>
                <a:gd name="connsiteY39" fmla="*/ 36320 h 1127948"/>
                <a:gd name="connsiteX40" fmla="*/ 1280995 w 1661159"/>
                <a:gd name="connsiteY40" fmla="*/ 38948 h 1127948"/>
                <a:gd name="connsiteX41" fmla="*/ 1284698 w 1661159"/>
                <a:gd name="connsiteY41" fmla="*/ 64157 h 1127948"/>
                <a:gd name="connsiteX42" fmla="*/ 1283145 w 1661159"/>
                <a:gd name="connsiteY42" fmla="*/ 67144 h 1127948"/>
                <a:gd name="connsiteX43" fmla="*/ 1263910 w 1661159"/>
                <a:gd name="connsiteY43" fmla="*/ 77777 h 1127948"/>
                <a:gd name="connsiteX44" fmla="*/ 1241688 w 1661159"/>
                <a:gd name="connsiteY44" fmla="*/ 125567 h 1127948"/>
                <a:gd name="connsiteX45" fmla="*/ 1248976 w 1661159"/>
                <a:gd name="connsiteY45" fmla="*/ 129031 h 1127948"/>
                <a:gd name="connsiteX46" fmla="*/ 1250529 w 1661159"/>
                <a:gd name="connsiteY46" fmla="*/ 132616 h 1127948"/>
                <a:gd name="connsiteX47" fmla="*/ 1246586 w 1661159"/>
                <a:gd name="connsiteY47" fmla="*/ 145399 h 1127948"/>
                <a:gd name="connsiteX48" fmla="*/ 1244197 w 1661159"/>
                <a:gd name="connsiteY48" fmla="*/ 147550 h 1127948"/>
                <a:gd name="connsiteX49" fmla="*/ 1220302 w 1661159"/>
                <a:gd name="connsiteY49" fmla="*/ 150895 h 1127948"/>
                <a:gd name="connsiteX50" fmla="*/ 1199872 w 1661159"/>
                <a:gd name="connsiteY50" fmla="*/ 166665 h 1127948"/>
                <a:gd name="connsiteX51" fmla="*/ 1196886 w 1661159"/>
                <a:gd name="connsiteY51" fmla="*/ 166665 h 1127948"/>
                <a:gd name="connsiteX52" fmla="*/ 1172991 w 1661159"/>
                <a:gd name="connsiteY52" fmla="*/ 155554 h 1127948"/>
                <a:gd name="connsiteX53" fmla="*/ 1134998 w 1661159"/>
                <a:gd name="connsiteY53" fmla="*/ 212424 h 1127948"/>
                <a:gd name="connsiteX54" fmla="*/ 1145751 w 1661159"/>
                <a:gd name="connsiteY54" fmla="*/ 228911 h 1127948"/>
                <a:gd name="connsiteX55" fmla="*/ 1155308 w 1661159"/>
                <a:gd name="connsiteY55" fmla="*/ 222221 h 1127948"/>
                <a:gd name="connsiteX56" fmla="*/ 1157220 w 1661159"/>
                <a:gd name="connsiteY56" fmla="*/ 222221 h 1127948"/>
                <a:gd name="connsiteX57" fmla="*/ 1183385 w 1661159"/>
                <a:gd name="connsiteY57" fmla="*/ 223774 h 1127948"/>
                <a:gd name="connsiteX58" fmla="*/ 1194137 w 1661159"/>
                <a:gd name="connsiteY58" fmla="*/ 210034 h 1127948"/>
                <a:gd name="connsiteX59" fmla="*/ 1196407 w 1661159"/>
                <a:gd name="connsiteY59" fmla="*/ 208959 h 1127948"/>
                <a:gd name="connsiteX60" fmla="*/ 1223528 w 1661159"/>
                <a:gd name="connsiteY60" fmla="*/ 208959 h 1127948"/>
                <a:gd name="connsiteX61" fmla="*/ 1223528 w 1661159"/>
                <a:gd name="connsiteY61" fmla="*/ 208959 h 1127948"/>
                <a:gd name="connsiteX62" fmla="*/ 1225918 w 1661159"/>
                <a:gd name="connsiteY62" fmla="*/ 210154 h 1127948"/>
                <a:gd name="connsiteX63" fmla="*/ 1259728 w 1661159"/>
                <a:gd name="connsiteY63" fmla="*/ 256390 h 1127948"/>
                <a:gd name="connsiteX64" fmla="*/ 1259728 w 1661159"/>
                <a:gd name="connsiteY64" fmla="*/ 259735 h 1127948"/>
                <a:gd name="connsiteX65" fmla="*/ 1250170 w 1661159"/>
                <a:gd name="connsiteY65" fmla="*/ 274072 h 1127948"/>
                <a:gd name="connsiteX66" fmla="*/ 1246467 w 1661159"/>
                <a:gd name="connsiteY66" fmla="*/ 275147 h 1127948"/>
                <a:gd name="connsiteX67" fmla="*/ 1212178 w 1661159"/>
                <a:gd name="connsiteY67" fmla="*/ 259974 h 1127948"/>
                <a:gd name="connsiteX68" fmla="*/ 1168212 w 1661159"/>
                <a:gd name="connsiteY68" fmla="*/ 273594 h 1127948"/>
                <a:gd name="connsiteX69" fmla="*/ 1161641 w 1661159"/>
                <a:gd name="connsiteY69" fmla="*/ 297489 h 1127948"/>
                <a:gd name="connsiteX70" fmla="*/ 1160565 w 1661159"/>
                <a:gd name="connsiteY70" fmla="*/ 299042 h 1127948"/>
                <a:gd name="connsiteX71" fmla="*/ 1139180 w 1661159"/>
                <a:gd name="connsiteY71" fmla="*/ 315768 h 1127948"/>
                <a:gd name="connsiteX72" fmla="*/ 1136312 w 1661159"/>
                <a:gd name="connsiteY72" fmla="*/ 315768 h 1127948"/>
                <a:gd name="connsiteX73" fmla="*/ 1110506 w 1661159"/>
                <a:gd name="connsiteY73" fmla="*/ 307166 h 1127948"/>
                <a:gd name="connsiteX74" fmla="*/ 1095572 w 1661159"/>
                <a:gd name="connsiteY74" fmla="*/ 331061 h 1127948"/>
                <a:gd name="connsiteX75" fmla="*/ 1093182 w 1661159"/>
                <a:gd name="connsiteY75" fmla="*/ 332375 h 1127948"/>
                <a:gd name="connsiteX76" fmla="*/ 1055548 w 1661159"/>
                <a:gd name="connsiteY76" fmla="*/ 334526 h 1127948"/>
                <a:gd name="connsiteX77" fmla="*/ 1053517 w 1661159"/>
                <a:gd name="connsiteY77" fmla="*/ 334526 h 1127948"/>
                <a:gd name="connsiteX78" fmla="*/ 1037985 w 1661159"/>
                <a:gd name="connsiteY78" fmla="*/ 321622 h 1127948"/>
                <a:gd name="connsiteX79" fmla="*/ 1026038 w 1661159"/>
                <a:gd name="connsiteY79" fmla="*/ 343725 h 1127948"/>
                <a:gd name="connsiteX80" fmla="*/ 1046946 w 1661159"/>
                <a:gd name="connsiteY80" fmla="*/ 361049 h 1127948"/>
                <a:gd name="connsiteX81" fmla="*/ 1047543 w 1661159"/>
                <a:gd name="connsiteY81" fmla="*/ 365111 h 1127948"/>
                <a:gd name="connsiteX82" fmla="*/ 1032728 w 1661159"/>
                <a:gd name="connsiteY82" fmla="*/ 385660 h 1127948"/>
                <a:gd name="connsiteX83" fmla="*/ 1030698 w 1661159"/>
                <a:gd name="connsiteY83" fmla="*/ 386974 h 1127948"/>
                <a:gd name="connsiteX84" fmla="*/ 1006803 w 1661159"/>
                <a:gd name="connsiteY84" fmla="*/ 389722 h 1127948"/>
                <a:gd name="connsiteX85" fmla="*/ 974187 w 1661159"/>
                <a:gd name="connsiteY85" fmla="*/ 423414 h 1127948"/>
                <a:gd name="connsiteX86" fmla="*/ 971797 w 1661159"/>
                <a:gd name="connsiteY86" fmla="*/ 424370 h 1127948"/>
                <a:gd name="connsiteX87" fmla="*/ 915047 w 1661159"/>
                <a:gd name="connsiteY87" fmla="*/ 421622 h 1127948"/>
                <a:gd name="connsiteX88" fmla="*/ 843961 w 1661159"/>
                <a:gd name="connsiteY88" fmla="*/ 451371 h 1127948"/>
                <a:gd name="connsiteX89" fmla="*/ 842766 w 1661159"/>
                <a:gd name="connsiteY89" fmla="*/ 451371 h 1127948"/>
                <a:gd name="connsiteX90" fmla="*/ 841691 w 1661159"/>
                <a:gd name="connsiteY90" fmla="*/ 451371 h 1127948"/>
                <a:gd name="connsiteX91" fmla="*/ 840257 w 1661159"/>
                <a:gd name="connsiteY91" fmla="*/ 450295 h 1127948"/>
                <a:gd name="connsiteX92" fmla="*/ 829982 w 1661159"/>
                <a:gd name="connsiteY92" fmla="*/ 434166 h 1127948"/>
                <a:gd name="connsiteX93" fmla="*/ 788167 w 1661159"/>
                <a:gd name="connsiteY93" fmla="*/ 422219 h 1127948"/>
                <a:gd name="connsiteX94" fmla="*/ 718394 w 1661159"/>
                <a:gd name="connsiteY94" fmla="*/ 404537 h 1127948"/>
                <a:gd name="connsiteX95" fmla="*/ 699398 w 1661159"/>
                <a:gd name="connsiteY95" fmla="*/ 415768 h 1127948"/>
                <a:gd name="connsiteX96" fmla="*/ 697128 w 1661159"/>
                <a:gd name="connsiteY96" fmla="*/ 415768 h 1127948"/>
                <a:gd name="connsiteX97" fmla="*/ 631537 w 1661159"/>
                <a:gd name="connsiteY97" fmla="*/ 399519 h 1127948"/>
                <a:gd name="connsiteX98" fmla="*/ 611585 w 1661159"/>
                <a:gd name="connsiteY98" fmla="*/ 407046 h 1127948"/>
                <a:gd name="connsiteX99" fmla="*/ 607881 w 1661159"/>
                <a:gd name="connsiteY99" fmla="*/ 405493 h 1127948"/>
                <a:gd name="connsiteX100" fmla="*/ 589124 w 1661159"/>
                <a:gd name="connsiteY100" fmla="*/ 365947 h 1127948"/>
                <a:gd name="connsiteX101" fmla="*/ 537512 w 1661159"/>
                <a:gd name="connsiteY101" fmla="*/ 324968 h 1127948"/>
                <a:gd name="connsiteX102" fmla="*/ 462721 w 1661159"/>
                <a:gd name="connsiteY102" fmla="*/ 323654 h 1127948"/>
                <a:gd name="connsiteX103" fmla="*/ 460093 w 1661159"/>
                <a:gd name="connsiteY103" fmla="*/ 321742 h 1127948"/>
                <a:gd name="connsiteX104" fmla="*/ 451730 w 1661159"/>
                <a:gd name="connsiteY104" fmla="*/ 301193 h 1127948"/>
                <a:gd name="connsiteX105" fmla="*/ 451730 w 1661159"/>
                <a:gd name="connsiteY105" fmla="*/ 299162 h 1127948"/>
                <a:gd name="connsiteX106" fmla="*/ 463677 w 1661159"/>
                <a:gd name="connsiteY106" fmla="*/ 264395 h 1127948"/>
                <a:gd name="connsiteX107" fmla="*/ 441933 w 1661159"/>
                <a:gd name="connsiteY107" fmla="*/ 222101 h 1127948"/>
                <a:gd name="connsiteX108" fmla="*/ 413139 w 1661159"/>
                <a:gd name="connsiteY108" fmla="*/ 222101 h 1127948"/>
                <a:gd name="connsiteX109" fmla="*/ 411347 w 1661159"/>
                <a:gd name="connsiteY109" fmla="*/ 222101 h 1127948"/>
                <a:gd name="connsiteX110" fmla="*/ 381957 w 1661159"/>
                <a:gd name="connsiteY110" fmla="*/ 200357 h 1127948"/>
                <a:gd name="connsiteX111" fmla="*/ 380763 w 1661159"/>
                <a:gd name="connsiteY111" fmla="*/ 198565 h 1127948"/>
                <a:gd name="connsiteX112" fmla="*/ 377417 w 1661159"/>
                <a:gd name="connsiteY112" fmla="*/ 183511 h 1127948"/>
                <a:gd name="connsiteX113" fmla="*/ 355792 w 1661159"/>
                <a:gd name="connsiteY113" fmla="*/ 188529 h 1127948"/>
                <a:gd name="connsiteX114" fmla="*/ 345159 w 1661159"/>
                <a:gd name="connsiteY114" fmla="*/ 204897 h 1127948"/>
                <a:gd name="connsiteX115" fmla="*/ 342650 w 1661159"/>
                <a:gd name="connsiteY115" fmla="*/ 206211 h 1127948"/>
                <a:gd name="connsiteX116" fmla="*/ 324013 w 1661159"/>
                <a:gd name="connsiteY116" fmla="*/ 206211 h 1127948"/>
                <a:gd name="connsiteX117" fmla="*/ 324013 w 1661159"/>
                <a:gd name="connsiteY117" fmla="*/ 240381 h 1127948"/>
                <a:gd name="connsiteX118" fmla="*/ 322579 w 1661159"/>
                <a:gd name="connsiteY118" fmla="*/ 242890 h 1127948"/>
                <a:gd name="connsiteX119" fmla="*/ 303940 w 1661159"/>
                <a:gd name="connsiteY119" fmla="*/ 254837 h 1127948"/>
                <a:gd name="connsiteX120" fmla="*/ 301670 w 1661159"/>
                <a:gd name="connsiteY120" fmla="*/ 254837 h 1127948"/>
                <a:gd name="connsiteX121" fmla="*/ 257704 w 1661159"/>
                <a:gd name="connsiteY121" fmla="*/ 244323 h 1127948"/>
                <a:gd name="connsiteX122" fmla="*/ 240978 w 1661159"/>
                <a:gd name="connsiteY122" fmla="*/ 289604 h 1127948"/>
                <a:gd name="connsiteX123" fmla="*/ 248625 w 1661159"/>
                <a:gd name="connsiteY123" fmla="*/ 299162 h 1127948"/>
                <a:gd name="connsiteX124" fmla="*/ 249222 w 1661159"/>
                <a:gd name="connsiteY124" fmla="*/ 300595 h 1127948"/>
                <a:gd name="connsiteX125" fmla="*/ 249222 w 1661159"/>
                <a:gd name="connsiteY125" fmla="*/ 302148 h 1127948"/>
                <a:gd name="connsiteX126" fmla="*/ 238947 w 1661159"/>
                <a:gd name="connsiteY126" fmla="*/ 326043 h 1127948"/>
                <a:gd name="connsiteX127" fmla="*/ 236796 w 1661159"/>
                <a:gd name="connsiteY127" fmla="*/ 327716 h 1127948"/>
                <a:gd name="connsiteX128" fmla="*/ 234168 w 1661159"/>
                <a:gd name="connsiteY128" fmla="*/ 326879 h 1127948"/>
                <a:gd name="connsiteX129" fmla="*/ 215889 w 1661159"/>
                <a:gd name="connsiteY129" fmla="*/ 308481 h 1127948"/>
                <a:gd name="connsiteX130" fmla="*/ 166427 w 1661159"/>
                <a:gd name="connsiteY130" fmla="*/ 326402 h 1127948"/>
                <a:gd name="connsiteX131" fmla="*/ 186976 w 1661159"/>
                <a:gd name="connsiteY131" fmla="*/ 341694 h 1127948"/>
                <a:gd name="connsiteX132" fmla="*/ 188171 w 1661159"/>
                <a:gd name="connsiteY132" fmla="*/ 343486 h 1127948"/>
                <a:gd name="connsiteX133" fmla="*/ 197610 w 1661159"/>
                <a:gd name="connsiteY133" fmla="*/ 389722 h 1127948"/>
                <a:gd name="connsiteX134" fmla="*/ 195937 w 1661159"/>
                <a:gd name="connsiteY134" fmla="*/ 393068 h 1127948"/>
                <a:gd name="connsiteX135" fmla="*/ 178972 w 1661159"/>
                <a:gd name="connsiteY135" fmla="*/ 400356 h 1127948"/>
                <a:gd name="connsiteX136" fmla="*/ 181600 w 1661159"/>
                <a:gd name="connsiteY136" fmla="*/ 419471 h 1127948"/>
                <a:gd name="connsiteX137" fmla="*/ 182915 w 1661159"/>
                <a:gd name="connsiteY137" fmla="*/ 429507 h 1127948"/>
                <a:gd name="connsiteX138" fmla="*/ 181003 w 1661159"/>
                <a:gd name="connsiteY138" fmla="*/ 432733 h 1127948"/>
                <a:gd name="connsiteX139" fmla="*/ 133213 w 1661159"/>
                <a:gd name="connsiteY139" fmla="*/ 451729 h 1127948"/>
                <a:gd name="connsiteX140" fmla="*/ 123655 w 1661159"/>
                <a:gd name="connsiteY140" fmla="*/ 471203 h 1127948"/>
                <a:gd name="connsiteX141" fmla="*/ 120908 w 1661159"/>
                <a:gd name="connsiteY141" fmla="*/ 472876 h 1127948"/>
                <a:gd name="connsiteX142" fmla="*/ 83751 w 1661159"/>
                <a:gd name="connsiteY142" fmla="*/ 472876 h 1127948"/>
                <a:gd name="connsiteX143" fmla="*/ 74432 w 1661159"/>
                <a:gd name="connsiteY143" fmla="*/ 496771 h 1127948"/>
                <a:gd name="connsiteX144" fmla="*/ 71923 w 1661159"/>
                <a:gd name="connsiteY144" fmla="*/ 498563 h 1127948"/>
                <a:gd name="connsiteX145" fmla="*/ 53046 w 1661159"/>
                <a:gd name="connsiteY145" fmla="*/ 500833 h 1127948"/>
                <a:gd name="connsiteX146" fmla="*/ 49820 w 1661159"/>
                <a:gd name="connsiteY146" fmla="*/ 498682 h 1127948"/>
                <a:gd name="connsiteX147" fmla="*/ 46117 w 1661159"/>
                <a:gd name="connsiteY147" fmla="*/ 486018 h 1127948"/>
                <a:gd name="connsiteX148" fmla="*/ 26284 w 1661159"/>
                <a:gd name="connsiteY148" fmla="*/ 489961 h 1127948"/>
                <a:gd name="connsiteX149" fmla="*/ 9200 w 1661159"/>
                <a:gd name="connsiteY149" fmla="*/ 506687 h 1127948"/>
                <a:gd name="connsiteX150" fmla="*/ 6691 w 1661159"/>
                <a:gd name="connsiteY150" fmla="*/ 524130 h 1127948"/>
                <a:gd name="connsiteX151" fmla="*/ 4660 w 1661159"/>
                <a:gd name="connsiteY151" fmla="*/ 526519 h 1127948"/>
                <a:gd name="connsiteX152" fmla="*/ 0 w 1661159"/>
                <a:gd name="connsiteY152" fmla="*/ 527953 h 1127948"/>
                <a:gd name="connsiteX153" fmla="*/ 6332 w 1661159"/>
                <a:gd name="connsiteY153" fmla="*/ 550534 h 1127948"/>
                <a:gd name="connsiteX154" fmla="*/ 11350 w 1661159"/>
                <a:gd name="connsiteY154" fmla="*/ 545038 h 1127948"/>
                <a:gd name="connsiteX155" fmla="*/ 15173 w 1661159"/>
                <a:gd name="connsiteY155" fmla="*/ 545038 h 1127948"/>
                <a:gd name="connsiteX156" fmla="*/ 30586 w 1661159"/>
                <a:gd name="connsiteY156" fmla="*/ 554357 h 1127948"/>
                <a:gd name="connsiteX157" fmla="*/ 31900 w 1661159"/>
                <a:gd name="connsiteY157" fmla="*/ 556030 h 1127948"/>
                <a:gd name="connsiteX158" fmla="*/ 43250 w 1661159"/>
                <a:gd name="connsiteY158" fmla="*/ 590438 h 1127948"/>
                <a:gd name="connsiteX159" fmla="*/ 41816 w 1661159"/>
                <a:gd name="connsiteY159" fmla="*/ 594022 h 1127948"/>
                <a:gd name="connsiteX160" fmla="*/ 29868 w 1661159"/>
                <a:gd name="connsiteY160" fmla="*/ 600593 h 1127948"/>
                <a:gd name="connsiteX161" fmla="*/ 27001 w 1661159"/>
                <a:gd name="connsiteY161" fmla="*/ 611465 h 1127948"/>
                <a:gd name="connsiteX162" fmla="*/ 43967 w 1661159"/>
                <a:gd name="connsiteY162" fmla="*/ 611465 h 1127948"/>
                <a:gd name="connsiteX163" fmla="*/ 45640 w 1661159"/>
                <a:gd name="connsiteY163" fmla="*/ 611465 h 1127948"/>
                <a:gd name="connsiteX164" fmla="*/ 58781 w 1661159"/>
                <a:gd name="connsiteY164" fmla="*/ 620426 h 1127948"/>
                <a:gd name="connsiteX165" fmla="*/ 77777 w 1661159"/>
                <a:gd name="connsiteY165" fmla="*/ 639661 h 1127948"/>
                <a:gd name="connsiteX166" fmla="*/ 101672 w 1661159"/>
                <a:gd name="connsiteY166" fmla="*/ 650413 h 1127948"/>
                <a:gd name="connsiteX167" fmla="*/ 115889 w 1661159"/>
                <a:gd name="connsiteY167" fmla="*/ 650413 h 1127948"/>
                <a:gd name="connsiteX168" fmla="*/ 118757 w 1661159"/>
                <a:gd name="connsiteY168" fmla="*/ 652803 h 1127948"/>
                <a:gd name="connsiteX169" fmla="*/ 123775 w 1661159"/>
                <a:gd name="connsiteY169" fmla="*/ 678131 h 1127948"/>
                <a:gd name="connsiteX170" fmla="*/ 145758 w 1661159"/>
                <a:gd name="connsiteY170" fmla="*/ 689362 h 1127948"/>
                <a:gd name="connsiteX171" fmla="*/ 147172 w 1661159"/>
                <a:gd name="connsiteY171" fmla="*/ 693342 h 1127948"/>
                <a:gd name="connsiteX172" fmla="*/ 146355 w 1661159"/>
                <a:gd name="connsiteY172" fmla="*/ 694380 h 1127948"/>
                <a:gd name="connsiteX173" fmla="*/ 136559 w 1661159"/>
                <a:gd name="connsiteY173" fmla="*/ 702743 h 1127948"/>
                <a:gd name="connsiteX174" fmla="*/ 138112 w 1661159"/>
                <a:gd name="connsiteY174" fmla="*/ 711942 h 1127948"/>
                <a:gd name="connsiteX175" fmla="*/ 155794 w 1661159"/>
                <a:gd name="connsiteY175" fmla="*/ 730461 h 1127948"/>
                <a:gd name="connsiteX176" fmla="*/ 156630 w 1661159"/>
                <a:gd name="connsiteY176" fmla="*/ 732014 h 1127948"/>
                <a:gd name="connsiteX177" fmla="*/ 159617 w 1661159"/>
                <a:gd name="connsiteY177" fmla="*/ 747545 h 1127948"/>
                <a:gd name="connsiteX178" fmla="*/ 158183 w 1661159"/>
                <a:gd name="connsiteY178" fmla="*/ 750652 h 1127948"/>
                <a:gd name="connsiteX179" fmla="*/ 147670 w 1661159"/>
                <a:gd name="connsiteY179" fmla="*/ 756506 h 1127948"/>
                <a:gd name="connsiteX180" fmla="*/ 146236 w 1661159"/>
                <a:gd name="connsiteY180" fmla="*/ 756506 h 1127948"/>
                <a:gd name="connsiteX181" fmla="*/ 130585 w 1661159"/>
                <a:gd name="connsiteY181" fmla="*/ 756506 h 1127948"/>
                <a:gd name="connsiteX182" fmla="*/ 137753 w 1661159"/>
                <a:gd name="connsiteY182" fmla="*/ 785896 h 1127948"/>
                <a:gd name="connsiteX183" fmla="*/ 153165 w 1661159"/>
                <a:gd name="connsiteY183" fmla="*/ 788405 h 1127948"/>
                <a:gd name="connsiteX184" fmla="*/ 155555 w 1661159"/>
                <a:gd name="connsiteY184" fmla="*/ 790436 h 1127948"/>
                <a:gd name="connsiteX185" fmla="*/ 159139 w 1661159"/>
                <a:gd name="connsiteY185" fmla="*/ 802384 h 1127948"/>
                <a:gd name="connsiteX186" fmla="*/ 202508 w 1661159"/>
                <a:gd name="connsiteY186" fmla="*/ 829146 h 1127948"/>
                <a:gd name="connsiteX187" fmla="*/ 211110 w 1661159"/>
                <a:gd name="connsiteY187" fmla="*/ 819110 h 1127948"/>
                <a:gd name="connsiteX188" fmla="*/ 213738 w 1661159"/>
                <a:gd name="connsiteY188" fmla="*/ 818035 h 1127948"/>
                <a:gd name="connsiteX189" fmla="*/ 234168 w 1661159"/>
                <a:gd name="connsiteY189" fmla="*/ 820544 h 1127948"/>
                <a:gd name="connsiteX190" fmla="*/ 236796 w 1661159"/>
                <a:gd name="connsiteY190" fmla="*/ 823531 h 1127948"/>
                <a:gd name="connsiteX191" fmla="*/ 236796 w 1661159"/>
                <a:gd name="connsiteY191" fmla="*/ 833925 h 1127948"/>
                <a:gd name="connsiteX192" fmla="*/ 259616 w 1661159"/>
                <a:gd name="connsiteY192" fmla="*/ 845872 h 1127948"/>
                <a:gd name="connsiteX193" fmla="*/ 260692 w 1661159"/>
                <a:gd name="connsiteY193" fmla="*/ 846828 h 1127948"/>
                <a:gd name="connsiteX194" fmla="*/ 269294 w 1661159"/>
                <a:gd name="connsiteY194" fmla="*/ 859850 h 1127948"/>
                <a:gd name="connsiteX195" fmla="*/ 283391 w 1661159"/>
                <a:gd name="connsiteY195" fmla="*/ 857342 h 1127948"/>
                <a:gd name="connsiteX196" fmla="*/ 285901 w 1661159"/>
                <a:gd name="connsiteY196" fmla="*/ 858058 h 1127948"/>
                <a:gd name="connsiteX197" fmla="*/ 311587 w 1661159"/>
                <a:gd name="connsiteY197" fmla="*/ 881117 h 1127948"/>
                <a:gd name="connsiteX198" fmla="*/ 340858 w 1661159"/>
                <a:gd name="connsiteY198" fmla="*/ 895095 h 1127948"/>
                <a:gd name="connsiteX199" fmla="*/ 346473 w 1661159"/>
                <a:gd name="connsiteY199" fmla="*/ 887807 h 1127948"/>
                <a:gd name="connsiteX200" fmla="*/ 350535 w 1661159"/>
                <a:gd name="connsiteY200" fmla="*/ 887807 h 1127948"/>
                <a:gd name="connsiteX201" fmla="*/ 368934 w 1661159"/>
                <a:gd name="connsiteY201" fmla="*/ 900949 h 1127948"/>
                <a:gd name="connsiteX202" fmla="*/ 385063 w 1661159"/>
                <a:gd name="connsiteY202" fmla="*/ 898679 h 1127948"/>
                <a:gd name="connsiteX203" fmla="*/ 411706 w 1661159"/>
                <a:gd name="connsiteY203" fmla="*/ 892108 h 1127948"/>
                <a:gd name="connsiteX204" fmla="*/ 414453 w 1661159"/>
                <a:gd name="connsiteY204" fmla="*/ 892945 h 1127948"/>
                <a:gd name="connsiteX205" fmla="*/ 415290 w 1661159"/>
                <a:gd name="connsiteY205" fmla="*/ 895812 h 1127948"/>
                <a:gd name="connsiteX206" fmla="*/ 413498 w 1661159"/>
                <a:gd name="connsiteY206" fmla="*/ 902264 h 1127948"/>
                <a:gd name="connsiteX207" fmla="*/ 414215 w 1661159"/>
                <a:gd name="connsiteY207" fmla="*/ 902264 h 1127948"/>
                <a:gd name="connsiteX208" fmla="*/ 415170 w 1661159"/>
                <a:gd name="connsiteY208" fmla="*/ 902264 h 1127948"/>
                <a:gd name="connsiteX209" fmla="*/ 424729 w 1661159"/>
                <a:gd name="connsiteY209" fmla="*/ 899038 h 1127948"/>
                <a:gd name="connsiteX210" fmla="*/ 435123 w 1661159"/>
                <a:gd name="connsiteY210" fmla="*/ 886254 h 1127948"/>
                <a:gd name="connsiteX211" fmla="*/ 437393 w 1661159"/>
                <a:gd name="connsiteY211" fmla="*/ 885059 h 1127948"/>
                <a:gd name="connsiteX212" fmla="*/ 455911 w 1661159"/>
                <a:gd name="connsiteY212" fmla="*/ 885059 h 1127948"/>
                <a:gd name="connsiteX213" fmla="*/ 458898 w 1661159"/>
                <a:gd name="connsiteY213" fmla="*/ 888046 h 1127948"/>
                <a:gd name="connsiteX214" fmla="*/ 458898 w 1661159"/>
                <a:gd name="connsiteY214" fmla="*/ 895692 h 1127948"/>
                <a:gd name="connsiteX215" fmla="*/ 478730 w 1661159"/>
                <a:gd name="connsiteY215" fmla="*/ 888524 h 1127948"/>
                <a:gd name="connsiteX216" fmla="*/ 482195 w 1661159"/>
                <a:gd name="connsiteY216" fmla="*/ 889719 h 1127948"/>
                <a:gd name="connsiteX217" fmla="*/ 491394 w 1661159"/>
                <a:gd name="connsiteY217" fmla="*/ 903697 h 1127948"/>
                <a:gd name="connsiteX218" fmla="*/ 512781 w 1661159"/>
                <a:gd name="connsiteY218" fmla="*/ 894498 h 1127948"/>
                <a:gd name="connsiteX219" fmla="*/ 522935 w 1661159"/>
                <a:gd name="connsiteY219" fmla="*/ 877294 h 1127948"/>
                <a:gd name="connsiteX220" fmla="*/ 525206 w 1661159"/>
                <a:gd name="connsiteY220" fmla="*/ 875860 h 1127948"/>
                <a:gd name="connsiteX221" fmla="*/ 542769 w 1661159"/>
                <a:gd name="connsiteY221" fmla="*/ 874665 h 1127948"/>
                <a:gd name="connsiteX222" fmla="*/ 565468 w 1661159"/>
                <a:gd name="connsiteY222" fmla="*/ 860567 h 1127948"/>
                <a:gd name="connsiteX223" fmla="*/ 568216 w 1661159"/>
                <a:gd name="connsiteY223" fmla="*/ 860567 h 1127948"/>
                <a:gd name="connsiteX224" fmla="*/ 583867 w 1661159"/>
                <a:gd name="connsiteY224" fmla="*/ 867975 h 1127948"/>
                <a:gd name="connsiteX225" fmla="*/ 609196 w 1661159"/>
                <a:gd name="connsiteY225" fmla="*/ 849337 h 1127948"/>
                <a:gd name="connsiteX226" fmla="*/ 613377 w 1661159"/>
                <a:gd name="connsiteY226" fmla="*/ 850053 h 1127948"/>
                <a:gd name="connsiteX227" fmla="*/ 626400 w 1661159"/>
                <a:gd name="connsiteY227" fmla="*/ 867616 h 1127948"/>
                <a:gd name="connsiteX228" fmla="*/ 626400 w 1661159"/>
                <a:gd name="connsiteY228" fmla="*/ 870842 h 1127948"/>
                <a:gd name="connsiteX229" fmla="*/ 620545 w 1661159"/>
                <a:gd name="connsiteY229" fmla="*/ 880997 h 1127948"/>
                <a:gd name="connsiteX230" fmla="*/ 638944 w 1661159"/>
                <a:gd name="connsiteY230" fmla="*/ 892945 h 1127948"/>
                <a:gd name="connsiteX231" fmla="*/ 644679 w 1661159"/>
                <a:gd name="connsiteY231" fmla="*/ 883506 h 1127948"/>
                <a:gd name="connsiteX232" fmla="*/ 648620 w 1661159"/>
                <a:gd name="connsiteY232" fmla="*/ 882549 h 1127948"/>
                <a:gd name="connsiteX233" fmla="*/ 648622 w 1661159"/>
                <a:gd name="connsiteY233" fmla="*/ 882550 h 1127948"/>
                <a:gd name="connsiteX234" fmla="*/ 662959 w 1661159"/>
                <a:gd name="connsiteY234" fmla="*/ 890675 h 1127948"/>
                <a:gd name="connsiteX235" fmla="*/ 664273 w 1661159"/>
                <a:gd name="connsiteY235" fmla="*/ 892467 h 1127948"/>
                <a:gd name="connsiteX236" fmla="*/ 668096 w 1661159"/>
                <a:gd name="connsiteY236" fmla="*/ 906206 h 1127948"/>
                <a:gd name="connsiteX237" fmla="*/ 680760 w 1661159"/>
                <a:gd name="connsiteY237" fmla="*/ 913136 h 1127948"/>
                <a:gd name="connsiteX238" fmla="*/ 682313 w 1661159"/>
                <a:gd name="connsiteY238" fmla="*/ 915406 h 1127948"/>
                <a:gd name="connsiteX239" fmla="*/ 684941 w 1661159"/>
                <a:gd name="connsiteY239" fmla="*/ 941092 h 1127948"/>
                <a:gd name="connsiteX240" fmla="*/ 684941 w 1661159"/>
                <a:gd name="connsiteY240" fmla="*/ 942168 h 1127948"/>
                <a:gd name="connsiteX241" fmla="*/ 679327 w 1661159"/>
                <a:gd name="connsiteY241" fmla="*/ 964509 h 1127948"/>
                <a:gd name="connsiteX242" fmla="*/ 678490 w 1661159"/>
                <a:gd name="connsiteY242" fmla="*/ 965943 h 1127948"/>
                <a:gd name="connsiteX243" fmla="*/ 659972 w 1661159"/>
                <a:gd name="connsiteY243" fmla="*/ 983744 h 1127948"/>
                <a:gd name="connsiteX244" fmla="*/ 658538 w 1661159"/>
                <a:gd name="connsiteY244" fmla="*/ 996289 h 1127948"/>
                <a:gd name="connsiteX245" fmla="*/ 657582 w 1661159"/>
                <a:gd name="connsiteY245" fmla="*/ 998201 h 1127948"/>
                <a:gd name="connsiteX246" fmla="*/ 650413 w 1661159"/>
                <a:gd name="connsiteY246" fmla="*/ 1004772 h 1127948"/>
                <a:gd name="connsiteX247" fmla="*/ 652683 w 1661159"/>
                <a:gd name="connsiteY247" fmla="*/ 1023649 h 1127948"/>
                <a:gd name="connsiteX248" fmla="*/ 661883 w 1661159"/>
                <a:gd name="connsiteY248" fmla="*/ 1015763 h 1127948"/>
                <a:gd name="connsiteX249" fmla="*/ 663914 w 1661159"/>
                <a:gd name="connsiteY249" fmla="*/ 1015046 h 1127948"/>
                <a:gd name="connsiteX250" fmla="*/ 682194 w 1661159"/>
                <a:gd name="connsiteY250" fmla="*/ 1015763 h 1127948"/>
                <a:gd name="connsiteX251" fmla="*/ 684464 w 1661159"/>
                <a:gd name="connsiteY251" fmla="*/ 1016958 h 1127948"/>
                <a:gd name="connsiteX252" fmla="*/ 684464 w 1661159"/>
                <a:gd name="connsiteY252" fmla="*/ 1019348 h 1127948"/>
                <a:gd name="connsiteX253" fmla="*/ 682313 w 1661159"/>
                <a:gd name="connsiteY253" fmla="*/ 1031295 h 1127948"/>
                <a:gd name="connsiteX254" fmla="*/ 686614 w 1661159"/>
                <a:gd name="connsiteY254" fmla="*/ 1044078 h 1127948"/>
                <a:gd name="connsiteX255" fmla="*/ 704177 w 1661159"/>
                <a:gd name="connsiteY255" fmla="*/ 1053995 h 1127948"/>
                <a:gd name="connsiteX256" fmla="*/ 705730 w 1661159"/>
                <a:gd name="connsiteY256" fmla="*/ 1056504 h 1127948"/>
                <a:gd name="connsiteX257" fmla="*/ 704296 w 1661159"/>
                <a:gd name="connsiteY257" fmla="*/ 1059132 h 1127948"/>
                <a:gd name="connsiteX258" fmla="*/ 696769 w 1661159"/>
                <a:gd name="connsiteY258" fmla="*/ 1063792 h 1127948"/>
                <a:gd name="connsiteX259" fmla="*/ 693664 w 1661159"/>
                <a:gd name="connsiteY259" fmla="*/ 1076814 h 1127948"/>
                <a:gd name="connsiteX260" fmla="*/ 711106 w 1661159"/>
                <a:gd name="connsiteY260" fmla="*/ 1081832 h 1127948"/>
                <a:gd name="connsiteX261" fmla="*/ 712899 w 1661159"/>
                <a:gd name="connsiteY261" fmla="*/ 1083385 h 1127948"/>
                <a:gd name="connsiteX262" fmla="*/ 719111 w 1661159"/>
                <a:gd name="connsiteY262" fmla="*/ 1096766 h 1127948"/>
                <a:gd name="connsiteX263" fmla="*/ 737390 w 1661159"/>
                <a:gd name="connsiteY263" fmla="*/ 1081354 h 1127948"/>
                <a:gd name="connsiteX264" fmla="*/ 740258 w 1661159"/>
                <a:gd name="connsiteY264" fmla="*/ 1081354 h 1127948"/>
                <a:gd name="connsiteX265" fmla="*/ 742169 w 1661159"/>
                <a:gd name="connsiteY265" fmla="*/ 1083385 h 1127948"/>
                <a:gd name="connsiteX266" fmla="*/ 749935 w 1661159"/>
                <a:gd name="connsiteY266" fmla="*/ 1114090 h 1127948"/>
                <a:gd name="connsiteX267" fmla="*/ 761882 w 1661159"/>
                <a:gd name="connsiteY267" fmla="*/ 1114090 h 1127948"/>
                <a:gd name="connsiteX268" fmla="*/ 763913 w 1661159"/>
                <a:gd name="connsiteY268" fmla="*/ 1096886 h 1127948"/>
                <a:gd name="connsiteX269" fmla="*/ 755909 w 1661159"/>
                <a:gd name="connsiteY269" fmla="*/ 1080637 h 1127948"/>
                <a:gd name="connsiteX270" fmla="*/ 755909 w 1661159"/>
                <a:gd name="connsiteY270" fmla="*/ 1078009 h 1127948"/>
                <a:gd name="connsiteX271" fmla="*/ 760808 w 1661159"/>
                <a:gd name="connsiteY271" fmla="*/ 1068332 h 1127948"/>
                <a:gd name="connsiteX272" fmla="*/ 764511 w 1661159"/>
                <a:gd name="connsiteY272" fmla="*/ 1066898 h 1127948"/>
                <a:gd name="connsiteX273" fmla="*/ 774189 w 1661159"/>
                <a:gd name="connsiteY273" fmla="*/ 1070721 h 1127948"/>
                <a:gd name="connsiteX274" fmla="*/ 783387 w 1661159"/>
                <a:gd name="connsiteY274" fmla="*/ 1056743 h 1127948"/>
                <a:gd name="connsiteX275" fmla="*/ 785299 w 1661159"/>
                <a:gd name="connsiteY275" fmla="*/ 1055428 h 1127948"/>
                <a:gd name="connsiteX276" fmla="*/ 787569 w 1661159"/>
                <a:gd name="connsiteY276" fmla="*/ 1055428 h 1127948"/>
                <a:gd name="connsiteX277" fmla="*/ 801667 w 1661159"/>
                <a:gd name="connsiteY277" fmla="*/ 1065106 h 1127948"/>
                <a:gd name="connsiteX278" fmla="*/ 807999 w 1661159"/>
                <a:gd name="connsiteY278" fmla="*/ 1057340 h 1127948"/>
                <a:gd name="connsiteX279" fmla="*/ 810030 w 1661159"/>
                <a:gd name="connsiteY279" fmla="*/ 1056265 h 1127948"/>
                <a:gd name="connsiteX280" fmla="*/ 812300 w 1661159"/>
                <a:gd name="connsiteY280" fmla="*/ 1056862 h 1127948"/>
                <a:gd name="connsiteX281" fmla="*/ 822933 w 1661159"/>
                <a:gd name="connsiteY281" fmla="*/ 1065584 h 1127948"/>
                <a:gd name="connsiteX282" fmla="*/ 838226 w 1661159"/>
                <a:gd name="connsiteY282" fmla="*/ 1057101 h 1127948"/>
                <a:gd name="connsiteX283" fmla="*/ 853997 w 1661159"/>
                <a:gd name="connsiteY283" fmla="*/ 1037866 h 1127948"/>
                <a:gd name="connsiteX284" fmla="*/ 858216 w 1661159"/>
                <a:gd name="connsiteY284" fmla="*/ 1037664 h 1127948"/>
                <a:gd name="connsiteX285" fmla="*/ 858417 w 1661159"/>
                <a:gd name="connsiteY285" fmla="*/ 1037866 h 1127948"/>
                <a:gd name="connsiteX286" fmla="*/ 876099 w 1661159"/>
                <a:gd name="connsiteY286" fmla="*/ 1055906 h 1127948"/>
                <a:gd name="connsiteX287" fmla="*/ 895812 w 1661159"/>
                <a:gd name="connsiteY287" fmla="*/ 1055906 h 1127948"/>
                <a:gd name="connsiteX288" fmla="*/ 898739 w 1661159"/>
                <a:gd name="connsiteY288" fmla="*/ 1058952 h 1127948"/>
                <a:gd name="connsiteX289" fmla="*/ 898680 w 1661159"/>
                <a:gd name="connsiteY289" fmla="*/ 1059490 h 1127948"/>
                <a:gd name="connsiteX290" fmla="*/ 893900 w 1661159"/>
                <a:gd name="connsiteY290" fmla="*/ 1080637 h 1127948"/>
                <a:gd name="connsiteX291" fmla="*/ 924605 w 1661159"/>
                <a:gd name="connsiteY291" fmla="*/ 1092585 h 1127948"/>
                <a:gd name="connsiteX292" fmla="*/ 936552 w 1661159"/>
                <a:gd name="connsiteY292" fmla="*/ 1087089 h 1127948"/>
                <a:gd name="connsiteX293" fmla="*/ 938823 w 1661159"/>
                <a:gd name="connsiteY293" fmla="*/ 1087089 h 1127948"/>
                <a:gd name="connsiteX294" fmla="*/ 962717 w 1661159"/>
                <a:gd name="connsiteY294" fmla="*/ 1095213 h 1127948"/>
                <a:gd name="connsiteX295" fmla="*/ 984222 w 1661159"/>
                <a:gd name="connsiteY295" fmla="*/ 1092585 h 1127948"/>
                <a:gd name="connsiteX296" fmla="*/ 986970 w 1661159"/>
                <a:gd name="connsiteY296" fmla="*/ 1093779 h 1127948"/>
                <a:gd name="connsiteX297" fmla="*/ 986970 w 1661159"/>
                <a:gd name="connsiteY297" fmla="*/ 1096766 h 1127948"/>
                <a:gd name="connsiteX298" fmla="*/ 980519 w 1661159"/>
                <a:gd name="connsiteY298" fmla="*/ 1111103 h 1127948"/>
                <a:gd name="connsiteX299" fmla="*/ 981833 w 1661159"/>
                <a:gd name="connsiteY299" fmla="*/ 1127949 h 1127948"/>
                <a:gd name="connsiteX300" fmla="*/ 994498 w 1661159"/>
                <a:gd name="connsiteY300" fmla="*/ 1122334 h 1127948"/>
                <a:gd name="connsiteX301" fmla="*/ 999156 w 1661159"/>
                <a:gd name="connsiteY301" fmla="*/ 1095930 h 1127948"/>
                <a:gd name="connsiteX302" fmla="*/ 1001904 w 1661159"/>
                <a:gd name="connsiteY302" fmla="*/ 1093540 h 1127948"/>
                <a:gd name="connsiteX303" fmla="*/ 1029384 w 1661159"/>
                <a:gd name="connsiteY303" fmla="*/ 1091629 h 1127948"/>
                <a:gd name="connsiteX304" fmla="*/ 1061044 w 1661159"/>
                <a:gd name="connsiteY304" fmla="*/ 1079681 h 1127948"/>
                <a:gd name="connsiteX305" fmla="*/ 1065584 w 1661159"/>
                <a:gd name="connsiteY305" fmla="*/ 1064628 h 1127948"/>
                <a:gd name="connsiteX306" fmla="*/ 1067376 w 1661159"/>
                <a:gd name="connsiteY306" fmla="*/ 1062716 h 1127948"/>
                <a:gd name="connsiteX307" fmla="*/ 1070004 w 1661159"/>
                <a:gd name="connsiteY307" fmla="*/ 1062716 h 1127948"/>
                <a:gd name="connsiteX308" fmla="*/ 1080518 w 1661159"/>
                <a:gd name="connsiteY308" fmla="*/ 1069048 h 1127948"/>
                <a:gd name="connsiteX309" fmla="*/ 1085417 w 1661159"/>
                <a:gd name="connsiteY309" fmla="*/ 1051605 h 1127948"/>
                <a:gd name="connsiteX310" fmla="*/ 1087448 w 1661159"/>
                <a:gd name="connsiteY310" fmla="*/ 1049574 h 1127948"/>
                <a:gd name="connsiteX311" fmla="*/ 1090195 w 1661159"/>
                <a:gd name="connsiteY311" fmla="*/ 1049574 h 1127948"/>
                <a:gd name="connsiteX312" fmla="*/ 1101426 w 1661159"/>
                <a:gd name="connsiteY312" fmla="*/ 1058415 h 1127948"/>
                <a:gd name="connsiteX313" fmla="*/ 1132130 w 1661159"/>
                <a:gd name="connsiteY313" fmla="*/ 1047543 h 1127948"/>
                <a:gd name="connsiteX314" fmla="*/ 1134520 w 1661159"/>
                <a:gd name="connsiteY314" fmla="*/ 1047543 h 1127948"/>
                <a:gd name="connsiteX315" fmla="*/ 1143839 w 1661159"/>
                <a:gd name="connsiteY315" fmla="*/ 1052561 h 1127948"/>
                <a:gd name="connsiteX316" fmla="*/ 1159251 w 1661159"/>
                <a:gd name="connsiteY316" fmla="*/ 1047424 h 1127948"/>
                <a:gd name="connsiteX317" fmla="*/ 1160088 w 1661159"/>
                <a:gd name="connsiteY317" fmla="*/ 1034401 h 1127948"/>
                <a:gd name="connsiteX318" fmla="*/ 1162118 w 1661159"/>
                <a:gd name="connsiteY318" fmla="*/ 1031773 h 1127948"/>
                <a:gd name="connsiteX319" fmla="*/ 1179442 w 1661159"/>
                <a:gd name="connsiteY319" fmla="*/ 1025799 h 1127948"/>
                <a:gd name="connsiteX320" fmla="*/ 1205607 w 1661159"/>
                <a:gd name="connsiteY320" fmla="*/ 993422 h 1127948"/>
                <a:gd name="connsiteX321" fmla="*/ 1208833 w 1661159"/>
                <a:gd name="connsiteY321" fmla="*/ 992347 h 1127948"/>
                <a:gd name="connsiteX322" fmla="*/ 1218868 w 1661159"/>
                <a:gd name="connsiteY322" fmla="*/ 995214 h 1127948"/>
                <a:gd name="connsiteX323" fmla="*/ 1220899 w 1661159"/>
                <a:gd name="connsiteY323" fmla="*/ 986851 h 1127948"/>
                <a:gd name="connsiteX324" fmla="*/ 1222930 w 1661159"/>
                <a:gd name="connsiteY324" fmla="*/ 984700 h 1127948"/>
                <a:gd name="connsiteX325" fmla="*/ 1232488 w 1661159"/>
                <a:gd name="connsiteY325" fmla="*/ 981713 h 1127948"/>
                <a:gd name="connsiteX326" fmla="*/ 1232488 w 1661159"/>
                <a:gd name="connsiteY326" fmla="*/ 971558 h 1127948"/>
                <a:gd name="connsiteX327" fmla="*/ 1233205 w 1661159"/>
                <a:gd name="connsiteY327" fmla="*/ 969408 h 1127948"/>
                <a:gd name="connsiteX328" fmla="*/ 1235356 w 1661159"/>
                <a:gd name="connsiteY328" fmla="*/ 968452 h 1127948"/>
                <a:gd name="connsiteX329" fmla="*/ 1245392 w 1661159"/>
                <a:gd name="connsiteY329" fmla="*/ 968452 h 1127948"/>
                <a:gd name="connsiteX330" fmla="*/ 1246825 w 1661159"/>
                <a:gd name="connsiteY330" fmla="*/ 959491 h 1127948"/>
                <a:gd name="connsiteX331" fmla="*/ 1236192 w 1661159"/>
                <a:gd name="connsiteY331" fmla="*/ 950531 h 1127948"/>
                <a:gd name="connsiteX332" fmla="*/ 1235117 w 1661159"/>
                <a:gd name="connsiteY332" fmla="*/ 947783 h 1127948"/>
                <a:gd name="connsiteX333" fmla="*/ 1236909 w 1661159"/>
                <a:gd name="connsiteY333" fmla="*/ 945513 h 1127948"/>
                <a:gd name="connsiteX334" fmla="*/ 1254830 w 1661159"/>
                <a:gd name="connsiteY334" fmla="*/ 937747 h 1127948"/>
                <a:gd name="connsiteX335" fmla="*/ 1289836 w 1661159"/>
                <a:gd name="connsiteY335" fmla="*/ 887927 h 1127948"/>
                <a:gd name="connsiteX336" fmla="*/ 1286729 w 1661159"/>
                <a:gd name="connsiteY336" fmla="*/ 870842 h 1127948"/>
                <a:gd name="connsiteX337" fmla="*/ 1288880 w 1661159"/>
                <a:gd name="connsiteY337" fmla="*/ 867497 h 1127948"/>
                <a:gd name="connsiteX338" fmla="*/ 1298438 w 1661159"/>
                <a:gd name="connsiteY338" fmla="*/ 864749 h 1127948"/>
                <a:gd name="connsiteX339" fmla="*/ 1294136 w 1661159"/>
                <a:gd name="connsiteY339" fmla="*/ 857819 h 1127948"/>
                <a:gd name="connsiteX340" fmla="*/ 1294136 w 1661159"/>
                <a:gd name="connsiteY340" fmla="*/ 855310 h 1127948"/>
                <a:gd name="connsiteX341" fmla="*/ 1295809 w 1661159"/>
                <a:gd name="connsiteY341" fmla="*/ 853518 h 1127948"/>
                <a:gd name="connsiteX342" fmla="*/ 1308354 w 1661159"/>
                <a:gd name="connsiteY342" fmla="*/ 847903 h 1127948"/>
                <a:gd name="connsiteX343" fmla="*/ 1309071 w 1661159"/>
                <a:gd name="connsiteY343" fmla="*/ 835956 h 1127948"/>
                <a:gd name="connsiteX344" fmla="*/ 1285176 w 1661159"/>
                <a:gd name="connsiteY344" fmla="*/ 832730 h 1127948"/>
                <a:gd name="connsiteX345" fmla="*/ 1283384 w 1661159"/>
                <a:gd name="connsiteY345" fmla="*/ 831774 h 1127948"/>
                <a:gd name="connsiteX346" fmla="*/ 1275618 w 1661159"/>
                <a:gd name="connsiteY346" fmla="*/ 823531 h 1127948"/>
                <a:gd name="connsiteX347" fmla="*/ 1274782 w 1661159"/>
                <a:gd name="connsiteY347" fmla="*/ 821380 h 1127948"/>
                <a:gd name="connsiteX348" fmla="*/ 1275386 w 1661159"/>
                <a:gd name="connsiteY348" fmla="*/ 817884 h 1127948"/>
                <a:gd name="connsiteX349" fmla="*/ 1275738 w 1661159"/>
                <a:gd name="connsiteY349" fmla="*/ 817676 h 1127948"/>
                <a:gd name="connsiteX350" fmla="*/ 1294495 w 1661159"/>
                <a:gd name="connsiteY350" fmla="*/ 801667 h 1127948"/>
                <a:gd name="connsiteX351" fmla="*/ 1297482 w 1661159"/>
                <a:gd name="connsiteY351" fmla="*/ 801667 h 1127948"/>
                <a:gd name="connsiteX352" fmla="*/ 1306203 w 1661159"/>
                <a:gd name="connsiteY352" fmla="*/ 805012 h 1127948"/>
                <a:gd name="connsiteX353" fmla="*/ 1304650 w 1661159"/>
                <a:gd name="connsiteY353" fmla="*/ 787211 h 1127948"/>
                <a:gd name="connsiteX354" fmla="*/ 1281472 w 1661159"/>
                <a:gd name="connsiteY354" fmla="*/ 785418 h 1127948"/>
                <a:gd name="connsiteX355" fmla="*/ 1279202 w 1661159"/>
                <a:gd name="connsiteY355" fmla="*/ 783985 h 1127948"/>
                <a:gd name="connsiteX356" fmla="*/ 1265941 w 1661159"/>
                <a:gd name="connsiteY356" fmla="*/ 762480 h 1127948"/>
                <a:gd name="connsiteX357" fmla="*/ 1265941 w 1661159"/>
                <a:gd name="connsiteY357" fmla="*/ 759373 h 1127948"/>
                <a:gd name="connsiteX358" fmla="*/ 1268689 w 1661159"/>
                <a:gd name="connsiteY358" fmla="*/ 757940 h 1127948"/>
                <a:gd name="connsiteX359" fmla="*/ 1294018 w 1661159"/>
                <a:gd name="connsiteY359" fmla="*/ 759373 h 1127948"/>
                <a:gd name="connsiteX360" fmla="*/ 1282070 w 1661159"/>
                <a:gd name="connsiteY360" fmla="*/ 740138 h 1127948"/>
                <a:gd name="connsiteX361" fmla="*/ 1282070 w 1661159"/>
                <a:gd name="connsiteY361" fmla="*/ 738226 h 1127948"/>
                <a:gd name="connsiteX362" fmla="*/ 1283742 w 1661159"/>
                <a:gd name="connsiteY362" fmla="*/ 719350 h 1127948"/>
                <a:gd name="connsiteX363" fmla="*/ 1263790 w 1661159"/>
                <a:gd name="connsiteY363" fmla="*/ 688765 h 1127948"/>
                <a:gd name="connsiteX364" fmla="*/ 1235953 w 1661159"/>
                <a:gd name="connsiteY364" fmla="*/ 675861 h 1127948"/>
                <a:gd name="connsiteX365" fmla="*/ 1234280 w 1661159"/>
                <a:gd name="connsiteY365" fmla="*/ 672636 h 1127948"/>
                <a:gd name="connsiteX366" fmla="*/ 1236550 w 1661159"/>
                <a:gd name="connsiteY366" fmla="*/ 660688 h 1127948"/>
                <a:gd name="connsiteX367" fmla="*/ 1237387 w 1661159"/>
                <a:gd name="connsiteY367" fmla="*/ 659135 h 1127948"/>
                <a:gd name="connsiteX368" fmla="*/ 1274543 w 1661159"/>
                <a:gd name="connsiteY368" fmla="*/ 621979 h 1127948"/>
                <a:gd name="connsiteX369" fmla="*/ 1273707 w 1661159"/>
                <a:gd name="connsiteY369" fmla="*/ 606328 h 1127948"/>
                <a:gd name="connsiteX370" fmla="*/ 1275977 w 1661159"/>
                <a:gd name="connsiteY370" fmla="*/ 603341 h 1127948"/>
                <a:gd name="connsiteX371" fmla="*/ 1311819 w 1661159"/>
                <a:gd name="connsiteY371" fmla="*/ 594261 h 1127948"/>
                <a:gd name="connsiteX372" fmla="*/ 1313850 w 1661159"/>
                <a:gd name="connsiteY372" fmla="*/ 594261 h 1127948"/>
                <a:gd name="connsiteX373" fmla="*/ 1325797 w 1661159"/>
                <a:gd name="connsiteY373" fmla="*/ 599637 h 1127948"/>
                <a:gd name="connsiteX374" fmla="*/ 1329740 w 1661159"/>
                <a:gd name="connsiteY374" fmla="*/ 585778 h 1127948"/>
                <a:gd name="connsiteX375" fmla="*/ 1280636 w 1661159"/>
                <a:gd name="connsiteY375" fmla="*/ 572636 h 1127948"/>
                <a:gd name="connsiteX376" fmla="*/ 1255069 w 1661159"/>
                <a:gd name="connsiteY376" fmla="*/ 594261 h 1127948"/>
                <a:gd name="connsiteX377" fmla="*/ 1252321 w 1661159"/>
                <a:gd name="connsiteY377" fmla="*/ 594858 h 1127948"/>
                <a:gd name="connsiteX378" fmla="*/ 1229979 w 1661159"/>
                <a:gd name="connsiteY378" fmla="*/ 588287 h 1127948"/>
                <a:gd name="connsiteX379" fmla="*/ 1228665 w 1661159"/>
                <a:gd name="connsiteY379" fmla="*/ 587451 h 1127948"/>
                <a:gd name="connsiteX380" fmla="*/ 1194974 w 1661159"/>
                <a:gd name="connsiteY380" fmla="*/ 551609 h 1127948"/>
                <a:gd name="connsiteX381" fmla="*/ 1194257 w 1661159"/>
                <a:gd name="connsiteY381" fmla="*/ 549100 h 1127948"/>
                <a:gd name="connsiteX382" fmla="*/ 1195930 w 1661159"/>
                <a:gd name="connsiteY382" fmla="*/ 546949 h 1127948"/>
                <a:gd name="connsiteX383" fmla="*/ 1231772 w 1661159"/>
                <a:gd name="connsiteY383" fmla="*/ 529984 h 1127948"/>
                <a:gd name="connsiteX384" fmla="*/ 1290075 w 1661159"/>
                <a:gd name="connsiteY384" fmla="*/ 462123 h 1127948"/>
                <a:gd name="connsiteX385" fmla="*/ 1292106 w 1661159"/>
                <a:gd name="connsiteY385" fmla="*/ 461168 h 1127948"/>
                <a:gd name="connsiteX386" fmla="*/ 1310743 w 1661159"/>
                <a:gd name="connsiteY386" fmla="*/ 459256 h 1127948"/>
                <a:gd name="connsiteX387" fmla="*/ 1313013 w 1661159"/>
                <a:gd name="connsiteY387" fmla="*/ 460092 h 1127948"/>
                <a:gd name="connsiteX388" fmla="*/ 1313969 w 1661159"/>
                <a:gd name="connsiteY388" fmla="*/ 462243 h 1127948"/>
                <a:gd name="connsiteX389" fmla="*/ 1313969 w 1661159"/>
                <a:gd name="connsiteY389" fmla="*/ 498085 h 1127948"/>
                <a:gd name="connsiteX390" fmla="*/ 1313969 w 1661159"/>
                <a:gd name="connsiteY390" fmla="*/ 499280 h 1127948"/>
                <a:gd name="connsiteX391" fmla="*/ 1298676 w 1661159"/>
                <a:gd name="connsiteY391" fmla="*/ 533449 h 1127948"/>
                <a:gd name="connsiteX392" fmla="*/ 1354949 w 1661159"/>
                <a:gd name="connsiteY392" fmla="*/ 500833 h 1127948"/>
                <a:gd name="connsiteX393" fmla="*/ 1356502 w 1661159"/>
                <a:gd name="connsiteY393" fmla="*/ 500833 h 1127948"/>
                <a:gd name="connsiteX394" fmla="*/ 1370958 w 1661159"/>
                <a:gd name="connsiteY394" fmla="*/ 500833 h 1127948"/>
                <a:gd name="connsiteX395" fmla="*/ 1376454 w 1661159"/>
                <a:gd name="connsiteY395" fmla="*/ 493306 h 1127948"/>
                <a:gd name="connsiteX396" fmla="*/ 1377290 w 1661159"/>
                <a:gd name="connsiteY396" fmla="*/ 492470 h 1127948"/>
                <a:gd name="connsiteX397" fmla="*/ 1420420 w 1661159"/>
                <a:gd name="connsiteY397" fmla="*/ 467380 h 1127948"/>
                <a:gd name="connsiteX398" fmla="*/ 1431292 w 1661159"/>
                <a:gd name="connsiteY398" fmla="*/ 443485 h 1127948"/>
                <a:gd name="connsiteX399" fmla="*/ 1432487 w 1661159"/>
                <a:gd name="connsiteY399" fmla="*/ 442171 h 1127948"/>
                <a:gd name="connsiteX400" fmla="*/ 1447421 w 1661159"/>
                <a:gd name="connsiteY400" fmla="*/ 433450 h 1127948"/>
                <a:gd name="connsiteX401" fmla="*/ 1449930 w 1661159"/>
                <a:gd name="connsiteY401" fmla="*/ 433450 h 1127948"/>
                <a:gd name="connsiteX402" fmla="*/ 1451723 w 1661159"/>
                <a:gd name="connsiteY402" fmla="*/ 435122 h 1127948"/>
                <a:gd name="connsiteX403" fmla="*/ 1459608 w 1661159"/>
                <a:gd name="connsiteY403" fmla="*/ 453880 h 1127948"/>
                <a:gd name="connsiteX404" fmla="*/ 1484577 w 1661159"/>
                <a:gd name="connsiteY404" fmla="*/ 451610 h 1127948"/>
                <a:gd name="connsiteX405" fmla="*/ 1475139 w 1661159"/>
                <a:gd name="connsiteY405" fmla="*/ 431658 h 1127948"/>
                <a:gd name="connsiteX406" fmla="*/ 1475139 w 1661159"/>
                <a:gd name="connsiteY406" fmla="*/ 429149 h 1127948"/>
                <a:gd name="connsiteX407" fmla="*/ 1477050 w 1661159"/>
                <a:gd name="connsiteY407" fmla="*/ 427476 h 1127948"/>
                <a:gd name="connsiteX408" fmla="*/ 1510145 w 1661159"/>
                <a:gd name="connsiteY408" fmla="*/ 418635 h 1127948"/>
                <a:gd name="connsiteX409" fmla="*/ 1518149 w 1661159"/>
                <a:gd name="connsiteY409" fmla="*/ 392112 h 1127948"/>
                <a:gd name="connsiteX410" fmla="*/ 1519822 w 1661159"/>
                <a:gd name="connsiteY410" fmla="*/ 390200 h 1127948"/>
                <a:gd name="connsiteX411" fmla="*/ 1522331 w 1661159"/>
                <a:gd name="connsiteY411" fmla="*/ 390200 h 1127948"/>
                <a:gd name="connsiteX412" fmla="*/ 1539296 w 1661159"/>
                <a:gd name="connsiteY412" fmla="*/ 398324 h 1127948"/>
                <a:gd name="connsiteX413" fmla="*/ 1549571 w 1661159"/>
                <a:gd name="connsiteY413" fmla="*/ 388050 h 112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Lst>
              <a:rect l="l" t="t" r="r" b="b"/>
              <a:pathLst>
                <a:path w="1661159" h="1127948">
                  <a:moveTo>
                    <a:pt x="1560921" y="358540"/>
                  </a:moveTo>
                  <a:lnTo>
                    <a:pt x="1553514" y="328074"/>
                  </a:lnTo>
                  <a:cubicBezTo>
                    <a:pt x="1553183" y="326701"/>
                    <a:pt x="1553821" y="325277"/>
                    <a:pt x="1555067" y="324610"/>
                  </a:cubicBezTo>
                  <a:lnTo>
                    <a:pt x="1580634" y="311348"/>
                  </a:lnTo>
                  <a:cubicBezTo>
                    <a:pt x="1581389" y="310983"/>
                    <a:pt x="1582269" y="310983"/>
                    <a:pt x="1583024" y="311348"/>
                  </a:cubicBezTo>
                  <a:lnTo>
                    <a:pt x="1615640" y="323295"/>
                  </a:lnTo>
                  <a:lnTo>
                    <a:pt x="1639535" y="243965"/>
                  </a:lnTo>
                  <a:cubicBezTo>
                    <a:pt x="1639793" y="243036"/>
                    <a:pt x="1640518" y="242311"/>
                    <a:pt x="1641446" y="242053"/>
                  </a:cubicBezTo>
                  <a:lnTo>
                    <a:pt x="1656858" y="236916"/>
                  </a:lnTo>
                  <a:lnTo>
                    <a:pt x="1661159" y="229031"/>
                  </a:lnTo>
                  <a:lnTo>
                    <a:pt x="1654230" y="220309"/>
                  </a:lnTo>
                  <a:cubicBezTo>
                    <a:pt x="1653470" y="219235"/>
                    <a:pt x="1653470" y="217799"/>
                    <a:pt x="1654230" y="216725"/>
                  </a:cubicBezTo>
                  <a:lnTo>
                    <a:pt x="1660203" y="208123"/>
                  </a:lnTo>
                  <a:lnTo>
                    <a:pt x="1655066" y="200476"/>
                  </a:lnTo>
                  <a:lnTo>
                    <a:pt x="1608352" y="212424"/>
                  </a:lnTo>
                  <a:lnTo>
                    <a:pt x="1602737" y="231659"/>
                  </a:lnTo>
                  <a:cubicBezTo>
                    <a:pt x="1602274" y="233183"/>
                    <a:pt x="1600698" y="234077"/>
                    <a:pt x="1599152" y="233690"/>
                  </a:cubicBezTo>
                  <a:lnTo>
                    <a:pt x="1574302" y="227597"/>
                  </a:lnTo>
                  <a:lnTo>
                    <a:pt x="1554111" y="233212"/>
                  </a:lnTo>
                  <a:cubicBezTo>
                    <a:pt x="1553300" y="233504"/>
                    <a:pt x="1552412" y="233504"/>
                    <a:pt x="1551602" y="233212"/>
                  </a:cubicBezTo>
                  <a:cubicBezTo>
                    <a:pt x="1550890" y="232703"/>
                    <a:pt x="1550416" y="231927"/>
                    <a:pt x="1550288" y="231062"/>
                  </a:cubicBezTo>
                  <a:lnTo>
                    <a:pt x="1545629" y="180883"/>
                  </a:lnTo>
                  <a:lnTo>
                    <a:pt x="1529260" y="182317"/>
                  </a:lnTo>
                  <a:cubicBezTo>
                    <a:pt x="1528101" y="182468"/>
                    <a:pt x="1526967" y="181900"/>
                    <a:pt x="1526393" y="180883"/>
                  </a:cubicBezTo>
                  <a:lnTo>
                    <a:pt x="1520419" y="170011"/>
                  </a:lnTo>
                  <a:lnTo>
                    <a:pt x="1494494" y="158900"/>
                  </a:lnTo>
                  <a:lnTo>
                    <a:pt x="1480276" y="165471"/>
                  </a:lnTo>
                  <a:cubicBezTo>
                    <a:pt x="1479352" y="166004"/>
                    <a:pt x="1478213" y="166004"/>
                    <a:pt x="1477289" y="165471"/>
                  </a:cubicBezTo>
                  <a:lnTo>
                    <a:pt x="1463072" y="155315"/>
                  </a:lnTo>
                  <a:cubicBezTo>
                    <a:pt x="1462516" y="154940"/>
                    <a:pt x="1462098" y="154395"/>
                    <a:pt x="1461878" y="153762"/>
                  </a:cubicBezTo>
                  <a:lnTo>
                    <a:pt x="1443957" y="95937"/>
                  </a:lnTo>
                  <a:lnTo>
                    <a:pt x="1433443" y="51493"/>
                  </a:lnTo>
                  <a:lnTo>
                    <a:pt x="1396645" y="14934"/>
                  </a:lnTo>
                  <a:lnTo>
                    <a:pt x="1382786" y="18279"/>
                  </a:lnTo>
                  <a:cubicBezTo>
                    <a:pt x="1382122" y="18462"/>
                    <a:pt x="1381420" y="18462"/>
                    <a:pt x="1380755" y="18279"/>
                  </a:cubicBezTo>
                  <a:lnTo>
                    <a:pt x="1344913" y="0"/>
                  </a:lnTo>
                  <a:lnTo>
                    <a:pt x="1282906" y="11947"/>
                  </a:lnTo>
                  <a:lnTo>
                    <a:pt x="1262357" y="25926"/>
                  </a:lnTo>
                  <a:lnTo>
                    <a:pt x="1264149" y="37873"/>
                  </a:lnTo>
                  <a:lnTo>
                    <a:pt x="1277769" y="36320"/>
                  </a:lnTo>
                  <a:cubicBezTo>
                    <a:pt x="1279378" y="36180"/>
                    <a:pt x="1280807" y="37344"/>
                    <a:pt x="1280995" y="38948"/>
                  </a:cubicBezTo>
                  <a:lnTo>
                    <a:pt x="1284698" y="64157"/>
                  </a:lnTo>
                  <a:cubicBezTo>
                    <a:pt x="1284881" y="65384"/>
                    <a:pt x="1284254" y="66589"/>
                    <a:pt x="1283145" y="67144"/>
                  </a:cubicBezTo>
                  <a:lnTo>
                    <a:pt x="1263910" y="77777"/>
                  </a:lnTo>
                  <a:lnTo>
                    <a:pt x="1241688" y="125567"/>
                  </a:lnTo>
                  <a:lnTo>
                    <a:pt x="1248976" y="129031"/>
                  </a:lnTo>
                  <a:cubicBezTo>
                    <a:pt x="1250274" y="129710"/>
                    <a:pt x="1250921" y="131204"/>
                    <a:pt x="1250529" y="132616"/>
                  </a:cubicBezTo>
                  <a:lnTo>
                    <a:pt x="1246586" y="145399"/>
                  </a:lnTo>
                  <a:cubicBezTo>
                    <a:pt x="1246276" y="146520"/>
                    <a:pt x="1245344" y="147359"/>
                    <a:pt x="1244197" y="147550"/>
                  </a:cubicBezTo>
                  <a:lnTo>
                    <a:pt x="1220302" y="150895"/>
                  </a:lnTo>
                  <a:lnTo>
                    <a:pt x="1199872" y="166665"/>
                  </a:lnTo>
                  <a:cubicBezTo>
                    <a:pt x="1198949" y="167199"/>
                    <a:pt x="1197810" y="167199"/>
                    <a:pt x="1196886" y="166665"/>
                  </a:cubicBezTo>
                  <a:lnTo>
                    <a:pt x="1172991" y="155554"/>
                  </a:lnTo>
                  <a:lnTo>
                    <a:pt x="1134998" y="212424"/>
                  </a:lnTo>
                  <a:lnTo>
                    <a:pt x="1145751" y="228911"/>
                  </a:lnTo>
                  <a:lnTo>
                    <a:pt x="1155308" y="222221"/>
                  </a:lnTo>
                  <a:cubicBezTo>
                    <a:pt x="1155931" y="222028"/>
                    <a:pt x="1156598" y="222028"/>
                    <a:pt x="1157220" y="222221"/>
                  </a:cubicBezTo>
                  <a:lnTo>
                    <a:pt x="1183385" y="223774"/>
                  </a:lnTo>
                  <a:lnTo>
                    <a:pt x="1194137" y="210034"/>
                  </a:lnTo>
                  <a:cubicBezTo>
                    <a:pt x="1194699" y="209360"/>
                    <a:pt x="1195529" y="208966"/>
                    <a:pt x="1196407" y="208959"/>
                  </a:cubicBezTo>
                  <a:lnTo>
                    <a:pt x="1223528" y="208959"/>
                  </a:lnTo>
                  <a:lnTo>
                    <a:pt x="1223528" y="208959"/>
                  </a:lnTo>
                  <a:cubicBezTo>
                    <a:pt x="1224464" y="208977"/>
                    <a:pt x="1225342" y="209416"/>
                    <a:pt x="1225918" y="210154"/>
                  </a:cubicBezTo>
                  <a:lnTo>
                    <a:pt x="1259728" y="256390"/>
                  </a:lnTo>
                  <a:cubicBezTo>
                    <a:pt x="1260380" y="257410"/>
                    <a:pt x="1260380" y="258716"/>
                    <a:pt x="1259728" y="259735"/>
                  </a:cubicBezTo>
                  <a:lnTo>
                    <a:pt x="1250170" y="274072"/>
                  </a:lnTo>
                  <a:cubicBezTo>
                    <a:pt x="1249364" y="275286"/>
                    <a:pt x="1247798" y="275741"/>
                    <a:pt x="1246467" y="275147"/>
                  </a:cubicBezTo>
                  <a:lnTo>
                    <a:pt x="1212178" y="259974"/>
                  </a:lnTo>
                  <a:lnTo>
                    <a:pt x="1168212" y="273594"/>
                  </a:lnTo>
                  <a:lnTo>
                    <a:pt x="1161641" y="297489"/>
                  </a:lnTo>
                  <a:cubicBezTo>
                    <a:pt x="1161395" y="298076"/>
                    <a:pt x="1161029" y="298606"/>
                    <a:pt x="1160565" y="299042"/>
                  </a:cubicBezTo>
                  <a:lnTo>
                    <a:pt x="1139180" y="315768"/>
                  </a:lnTo>
                  <a:cubicBezTo>
                    <a:pt x="1138269" y="316182"/>
                    <a:pt x="1137223" y="316182"/>
                    <a:pt x="1136312" y="315768"/>
                  </a:cubicBezTo>
                  <a:lnTo>
                    <a:pt x="1110506" y="307166"/>
                  </a:lnTo>
                  <a:lnTo>
                    <a:pt x="1095572" y="331061"/>
                  </a:lnTo>
                  <a:cubicBezTo>
                    <a:pt x="1095064" y="331891"/>
                    <a:pt x="1094156" y="332391"/>
                    <a:pt x="1093182" y="332375"/>
                  </a:cubicBezTo>
                  <a:lnTo>
                    <a:pt x="1055548" y="334526"/>
                  </a:lnTo>
                  <a:cubicBezTo>
                    <a:pt x="1054899" y="334798"/>
                    <a:pt x="1054167" y="334798"/>
                    <a:pt x="1053517" y="334526"/>
                  </a:cubicBezTo>
                  <a:lnTo>
                    <a:pt x="1037985" y="321622"/>
                  </a:lnTo>
                  <a:lnTo>
                    <a:pt x="1026038" y="343725"/>
                  </a:lnTo>
                  <a:lnTo>
                    <a:pt x="1046946" y="361049"/>
                  </a:lnTo>
                  <a:cubicBezTo>
                    <a:pt x="1048139" y="362059"/>
                    <a:pt x="1048395" y="363800"/>
                    <a:pt x="1047543" y="365111"/>
                  </a:cubicBezTo>
                  <a:lnTo>
                    <a:pt x="1032728" y="385660"/>
                  </a:lnTo>
                  <a:cubicBezTo>
                    <a:pt x="1032267" y="386365"/>
                    <a:pt x="1031530" y="386842"/>
                    <a:pt x="1030698" y="386974"/>
                  </a:cubicBezTo>
                  <a:lnTo>
                    <a:pt x="1006803" y="389722"/>
                  </a:lnTo>
                  <a:lnTo>
                    <a:pt x="974187" y="423414"/>
                  </a:lnTo>
                  <a:cubicBezTo>
                    <a:pt x="973536" y="424017"/>
                    <a:pt x="972685" y="424358"/>
                    <a:pt x="971797" y="424370"/>
                  </a:cubicBezTo>
                  <a:lnTo>
                    <a:pt x="915047" y="421622"/>
                  </a:lnTo>
                  <a:lnTo>
                    <a:pt x="843961" y="451371"/>
                  </a:lnTo>
                  <a:cubicBezTo>
                    <a:pt x="843570" y="451484"/>
                    <a:pt x="843156" y="451484"/>
                    <a:pt x="842766" y="451371"/>
                  </a:cubicBezTo>
                  <a:lnTo>
                    <a:pt x="841691" y="451371"/>
                  </a:lnTo>
                  <a:cubicBezTo>
                    <a:pt x="841121" y="451155"/>
                    <a:pt x="840624" y="450782"/>
                    <a:pt x="840257" y="450295"/>
                  </a:cubicBezTo>
                  <a:lnTo>
                    <a:pt x="829982" y="434166"/>
                  </a:lnTo>
                  <a:lnTo>
                    <a:pt x="788167" y="422219"/>
                  </a:lnTo>
                  <a:lnTo>
                    <a:pt x="718394" y="404537"/>
                  </a:lnTo>
                  <a:lnTo>
                    <a:pt x="699398" y="415768"/>
                  </a:lnTo>
                  <a:cubicBezTo>
                    <a:pt x="698674" y="416080"/>
                    <a:pt x="697853" y="416080"/>
                    <a:pt x="697128" y="415768"/>
                  </a:cubicBezTo>
                  <a:lnTo>
                    <a:pt x="631537" y="399519"/>
                  </a:lnTo>
                  <a:lnTo>
                    <a:pt x="611585" y="407046"/>
                  </a:lnTo>
                  <a:cubicBezTo>
                    <a:pt x="610133" y="407624"/>
                    <a:pt x="608486" y="406933"/>
                    <a:pt x="607881" y="405493"/>
                  </a:cubicBezTo>
                  <a:lnTo>
                    <a:pt x="589124" y="365947"/>
                  </a:lnTo>
                  <a:lnTo>
                    <a:pt x="537512" y="324968"/>
                  </a:lnTo>
                  <a:lnTo>
                    <a:pt x="462721" y="323654"/>
                  </a:lnTo>
                  <a:cubicBezTo>
                    <a:pt x="461545" y="323590"/>
                    <a:pt x="460515" y="322842"/>
                    <a:pt x="460093" y="321742"/>
                  </a:cubicBezTo>
                  <a:lnTo>
                    <a:pt x="451730" y="301193"/>
                  </a:lnTo>
                  <a:cubicBezTo>
                    <a:pt x="451547" y="300528"/>
                    <a:pt x="451547" y="299826"/>
                    <a:pt x="451730" y="299162"/>
                  </a:cubicBezTo>
                  <a:lnTo>
                    <a:pt x="463677" y="264395"/>
                  </a:lnTo>
                  <a:lnTo>
                    <a:pt x="441933" y="222101"/>
                  </a:lnTo>
                  <a:lnTo>
                    <a:pt x="413139" y="222101"/>
                  </a:lnTo>
                  <a:cubicBezTo>
                    <a:pt x="412557" y="222293"/>
                    <a:pt x="411930" y="222293"/>
                    <a:pt x="411347" y="222101"/>
                  </a:cubicBezTo>
                  <a:lnTo>
                    <a:pt x="381957" y="200357"/>
                  </a:lnTo>
                  <a:cubicBezTo>
                    <a:pt x="381350" y="199929"/>
                    <a:pt x="380924" y="199290"/>
                    <a:pt x="380763" y="198565"/>
                  </a:cubicBezTo>
                  <a:lnTo>
                    <a:pt x="377417" y="183511"/>
                  </a:lnTo>
                  <a:lnTo>
                    <a:pt x="355792" y="188529"/>
                  </a:lnTo>
                  <a:lnTo>
                    <a:pt x="345159" y="204897"/>
                  </a:lnTo>
                  <a:cubicBezTo>
                    <a:pt x="344583" y="205713"/>
                    <a:pt x="343649" y="206202"/>
                    <a:pt x="342650" y="206211"/>
                  </a:cubicBezTo>
                  <a:lnTo>
                    <a:pt x="324013" y="206211"/>
                  </a:lnTo>
                  <a:lnTo>
                    <a:pt x="324013" y="240381"/>
                  </a:lnTo>
                  <a:cubicBezTo>
                    <a:pt x="324078" y="241428"/>
                    <a:pt x="323515" y="242414"/>
                    <a:pt x="322579" y="242890"/>
                  </a:cubicBezTo>
                  <a:lnTo>
                    <a:pt x="303940" y="254837"/>
                  </a:lnTo>
                  <a:cubicBezTo>
                    <a:pt x="303223" y="255181"/>
                    <a:pt x="302388" y="255181"/>
                    <a:pt x="301670" y="254837"/>
                  </a:cubicBezTo>
                  <a:lnTo>
                    <a:pt x="257704" y="244323"/>
                  </a:lnTo>
                  <a:lnTo>
                    <a:pt x="240978" y="289604"/>
                  </a:lnTo>
                  <a:lnTo>
                    <a:pt x="248625" y="299162"/>
                  </a:lnTo>
                  <a:cubicBezTo>
                    <a:pt x="248995" y="299548"/>
                    <a:pt x="249209" y="300060"/>
                    <a:pt x="249222" y="300595"/>
                  </a:cubicBezTo>
                  <a:cubicBezTo>
                    <a:pt x="249404" y="301097"/>
                    <a:pt x="249404" y="301647"/>
                    <a:pt x="249222" y="302148"/>
                  </a:cubicBezTo>
                  <a:lnTo>
                    <a:pt x="238947" y="326043"/>
                  </a:lnTo>
                  <a:cubicBezTo>
                    <a:pt x="238557" y="326927"/>
                    <a:pt x="237750" y="327556"/>
                    <a:pt x="236796" y="327716"/>
                  </a:cubicBezTo>
                  <a:cubicBezTo>
                    <a:pt x="235832" y="327956"/>
                    <a:pt x="234816" y="327632"/>
                    <a:pt x="234168" y="326879"/>
                  </a:cubicBezTo>
                  <a:lnTo>
                    <a:pt x="215889" y="308481"/>
                  </a:lnTo>
                  <a:lnTo>
                    <a:pt x="166427" y="326402"/>
                  </a:lnTo>
                  <a:lnTo>
                    <a:pt x="186976" y="341694"/>
                  </a:lnTo>
                  <a:cubicBezTo>
                    <a:pt x="187544" y="342160"/>
                    <a:pt x="187959" y="342784"/>
                    <a:pt x="188171" y="343486"/>
                  </a:cubicBezTo>
                  <a:lnTo>
                    <a:pt x="197610" y="389722"/>
                  </a:lnTo>
                  <a:cubicBezTo>
                    <a:pt x="197956" y="391098"/>
                    <a:pt x="197245" y="392520"/>
                    <a:pt x="195937" y="393068"/>
                  </a:cubicBezTo>
                  <a:lnTo>
                    <a:pt x="178972" y="400356"/>
                  </a:lnTo>
                  <a:lnTo>
                    <a:pt x="181600" y="419471"/>
                  </a:lnTo>
                  <a:lnTo>
                    <a:pt x="182915" y="429507"/>
                  </a:lnTo>
                  <a:cubicBezTo>
                    <a:pt x="183116" y="430898"/>
                    <a:pt x="182320" y="432241"/>
                    <a:pt x="181003" y="432733"/>
                  </a:cubicBezTo>
                  <a:lnTo>
                    <a:pt x="133213" y="451729"/>
                  </a:lnTo>
                  <a:lnTo>
                    <a:pt x="123655" y="471203"/>
                  </a:lnTo>
                  <a:cubicBezTo>
                    <a:pt x="123168" y="472270"/>
                    <a:pt x="122080" y="472933"/>
                    <a:pt x="120908" y="472876"/>
                  </a:cubicBezTo>
                  <a:lnTo>
                    <a:pt x="83751" y="472876"/>
                  </a:lnTo>
                  <a:lnTo>
                    <a:pt x="74432" y="496771"/>
                  </a:lnTo>
                  <a:cubicBezTo>
                    <a:pt x="73954" y="497755"/>
                    <a:pt x="73010" y="498430"/>
                    <a:pt x="71923" y="498563"/>
                  </a:cubicBezTo>
                  <a:lnTo>
                    <a:pt x="53046" y="500833"/>
                  </a:lnTo>
                  <a:cubicBezTo>
                    <a:pt x="51589" y="501006"/>
                    <a:pt x="50221" y="500094"/>
                    <a:pt x="49820" y="498682"/>
                  </a:cubicBezTo>
                  <a:lnTo>
                    <a:pt x="46117" y="486018"/>
                  </a:lnTo>
                  <a:lnTo>
                    <a:pt x="26284" y="489961"/>
                  </a:lnTo>
                  <a:lnTo>
                    <a:pt x="9200" y="506687"/>
                  </a:lnTo>
                  <a:lnTo>
                    <a:pt x="6691" y="524130"/>
                  </a:lnTo>
                  <a:cubicBezTo>
                    <a:pt x="6548" y="525259"/>
                    <a:pt x="5751" y="526197"/>
                    <a:pt x="4660" y="526519"/>
                  </a:cubicBezTo>
                  <a:lnTo>
                    <a:pt x="0" y="527953"/>
                  </a:lnTo>
                  <a:lnTo>
                    <a:pt x="6332" y="550534"/>
                  </a:lnTo>
                  <a:lnTo>
                    <a:pt x="11350" y="545038"/>
                  </a:lnTo>
                  <a:cubicBezTo>
                    <a:pt x="12487" y="544201"/>
                    <a:pt x="14037" y="544201"/>
                    <a:pt x="15173" y="545038"/>
                  </a:cubicBezTo>
                  <a:lnTo>
                    <a:pt x="30586" y="554357"/>
                  </a:lnTo>
                  <a:cubicBezTo>
                    <a:pt x="31207" y="554742"/>
                    <a:pt x="31672" y="555335"/>
                    <a:pt x="31900" y="556030"/>
                  </a:cubicBezTo>
                  <a:lnTo>
                    <a:pt x="43250" y="590438"/>
                  </a:lnTo>
                  <a:cubicBezTo>
                    <a:pt x="43712" y="591822"/>
                    <a:pt x="43106" y="593338"/>
                    <a:pt x="41816" y="594022"/>
                  </a:cubicBezTo>
                  <a:lnTo>
                    <a:pt x="29868" y="600593"/>
                  </a:lnTo>
                  <a:lnTo>
                    <a:pt x="27001" y="611465"/>
                  </a:lnTo>
                  <a:lnTo>
                    <a:pt x="43967" y="611465"/>
                  </a:lnTo>
                  <a:cubicBezTo>
                    <a:pt x="44511" y="611291"/>
                    <a:pt x="45096" y="611291"/>
                    <a:pt x="45640" y="611465"/>
                  </a:cubicBezTo>
                  <a:lnTo>
                    <a:pt x="58781" y="620426"/>
                  </a:lnTo>
                  <a:lnTo>
                    <a:pt x="77777" y="639661"/>
                  </a:lnTo>
                  <a:lnTo>
                    <a:pt x="101672" y="650413"/>
                  </a:lnTo>
                  <a:lnTo>
                    <a:pt x="115889" y="650413"/>
                  </a:lnTo>
                  <a:cubicBezTo>
                    <a:pt x="117304" y="650394"/>
                    <a:pt x="118521" y="651408"/>
                    <a:pt x="118757" y="652803"/>
                  </a:cubicBezTo>
                  <a:lnTo>
                    <a:pt x="123775" y="678131"/>
                  </a:lnTo>
                  <a:lnTo>
                    <a:pt x="145758" y="689362"/>
                  </a:lnTo>
                  <a:cubicBezTo>
                    <a:pt x="147248" y="690070"/>
                    <a:pt x="147880" y="691852"/>
                    <a:pt x="147172" y="693342"/>
                  </a:cubicBezTo>
                  <a:cubicBezTo>
                    <a:pt x="146980" y="693744"/>
                    <a:pt x="146701" y="694099"/>
                    <a:pt x="146355" y="694380"/>
                  </a:cubicBezTo>
                  <a:lnTo>
                    <a:pt x="136559" y="702743"/>
                  </a:lnTo>
                  <a:lnTo>
                    <a:pt x="138112" y="711942"/>
                  </a:lnTo>
                  <a:lnTo>
                    <a:pt x="155794" y="730461"/>
                  </a:lnTo>
                  <a:cubicBezTo>
                    <a:pt x="156229" y="730878"/>
                    <a:pt x="156522" y="731421"/>
                    <a:pt x="156630" y="732014"/>
                  </a:cubicBezTo>
                  <a:lnTo>
                    <a:pt x="159617" y="747545"/>
                  </a:lnTo>
                  <a:cubicBezTo>
                    <a:pt x="159838" y="748779"/>
                    <a:pt x="159266" y="750020"/>
                    <a:pt x="158183" y="750652"/>
                  </a:cubicBezTo>
                  <a:lnTo>
                    <a:pt x="147670" y="756506"/>
                  </a:lnTo>
                  <a:cubicBezTo>
                    <a:pt x="147197" y="756609"/>
                    <a:pt x="146709" y="756609"/>
                    <a:pt x="146236" y="756506"/>
                  </a:cubicBezTo>
                  <a:lnTo>
                    <a:pt x="130585" y="756506"/>
                  </a:lnTo>
                  <a:lnTo>
                    <a:pt x="137753" y="785896"/>
                  </a:lnTo>
                  <a:lnTo>
                    <a:pt x="153165" y="788405"/>
                  </a:lnTo>
                  <a:cubicBezTo>
                    <a:pt x="154281" y="788576"/>
                    <a:pt x="155206" y="789362"/>
                    <a:pt x="155555" y="790436"/>
                  </a:cubicBezTo>
                  <a:lnTo>
                    <a:pt x="159139" y="802384"/>
                  </a:lnTo>
                  <a:lnTo>
                    <a:pt x="202508" y="829146"/>
                  </a:lnTo>
                  <a:lnTo>
                    <a:pt x="211110" y="819110"/>
                  </a:lnTo>
                  <a:cubicBezTo>
                    <a:pt x="211749" y="818331"/>
                    <a:pt x="212737" y="817927"/>
                    <a:pt x="213738" y="818035"/>
                  </a:cubicBezTo>
                  <a:lnTo>
                    <a:pt x="234168" y="820544"/>
                  </a:lnTo>
                  <a:cubicBezTo>
                    <a:pt x="235651" y="820774"/>
                    <a:pt x="236757" y="822031"/>
                    <a:pt x="236796" y="823531"/>
                  </a:cubicBezTo>
                  <a:lnTo>
                    <a:pt x="236796" y="833925"/>
                  </a:lnTo>
                  <a:lnTo>
                    <a:pt x="259616" y="845872"/>
                  </a:lnTo>
                  <a:cubicBezTo>
                    <a:pt x="260074" y="846058"/>
                    <a:pt x="260453" y="846395"/>
                    <a:pt x="260692" y="846828"/>
                  </a:cubicBezTo>
                  <a:lnTo>
                    <a:pt x="269294" y="859850"/>
                  </a:lnTo>
                  <a:lnTo>
                    <a:pt x="283391" y="857342"/>
                  </a:lnTo>
                  <a:cubicBezTo>
                    <a:pt x="284293" y="857201"/>
                    <a:pt x="285210" y="857463"/>
                    <a:pt x="285901" y="858058"/>
                  </a:cubicBezTo>
                  <a:lnTo>
                    <a:pt x="311587" y="881117"/>
                  </a:lnTo>
                  <a:lnTo>
                    <a:pt x="340858" y="895095"/>
                  </a:lnTo>
                  <a:lnTo>
                    <a:pt x="346473" y="887807"/>
                  </a:lnTo>
                  <a:cubicBezTo>
                    <a:pt x="347640" y="886799"/>
                    <a:pt x="349369" y="886799"/>
                    <a:pt x="350535" y="887807"/>
                  </a:cubicBezTo>
                  <a:lnTo>
                    <a:pt x="368934" y="900949"/>
                  </a:lnTo>
                  <a:lnTo>
                    <a:pt x="385063" y="898679"/>
                  </a:lnTo>
                  <a:lnTo>
                    <a:pt x="411706" y="892108"/>
                  </a:lnTo>
                  <a:cubicBezTo>
                    <a:pt x="412705" y="891899"/>
                    <a:pt x="413741" y="892215"/>
                    <a:pt x="414453" y="892945"/>
                  </a:cubicBezTo>
                  <a:cubicBezTo>
                    <a:pt x="415248" y="893668"/>
                    <a:pt x="415570" y="894775"/>
                    <a:pt x="415290" y="895812"/>
                  </a:cubicBezTo>
                  <a:lnTo>
                    <a:pt x="413498" y="902264"/>
                  </a:lnTo>
                  <a:lnTo>
                    <a:pt x="414215" y="902264"/>
                  </a:lnTo>
                  <a:lnTo>
                    <a:pt x="415170" y="902264"/>
                  </a:lnTo>
                  <a:lnTo>
                    <a:pt x="424729" y="899038"/>
                  </a:lnTo>
                  <a:lnTo>
                    <a:pt x="435123" y="886254"/>
                  </a:lnTo>
                  <a:cubicBezTo>
                    <a:pt x="435672" y="885548"/>
                    <a:pt x="436500" y="885112"/>
                    <a:pt x="437393" y="885059"/>
                  </a:cubicBezTo>
                  <a:lnTo>
                    <a:pt x="455911" y="885059"/>
                  </a:lnTo>
                  <a:cubicBezTo>
                    <a:pt x="457561" y="885059"/>
                    <a:pt x="458898" y="886396"/>
                    <a:pt x="458898" y="888046"/>
                  </a:cubicBezTo>
                  <a:lnTo>
                    <a:pt x="458898" y="895692"/>
                  </a:lnTo>
                  <a:lnTo>
                    <a:pt x="478730" y="888524"/>
                  </a:lnTo>
                  <a:cubicBezTo>
                    <a:pt x="480021" y="888164"/>
                    <a:pt x="481401" y="888639"/>
                    <a:pt x="482195" y="889719"/>
                  </a:cubicBezTo>
                  <a:lnTo>
                    <a:pt x="491394" y="903697"/>
                  </a:lnTo>
                  <a:lnTo>
                    <a:pt x="512781" y="894498"/>
                  </a:lnTo>
                  <a:lnTo>
                    <a:pt x="522935" y="877294"/>
                  </a:lnTo>
                  <a:cubicBezTo>
                    <a:pt x="523423" y="876483"/>
                    <a:pt x="524265" y="875952"/>
                    <a:pt x="525206" y="875860"/>
                  </a:cubicBezTo>
                  <a:lnTo>
                    <a:pt x="542769" y="874665"/>
                  </a:lnTo>
                  <a:lnTo>
                    <a:pt x="565468" y="860567"/>
                  </a:lnTo>
                  <a:cubicBezTo>
                    <a:pt x="566324" y="860100"/>
                    <a:pt x="567360" y="860100"/>
                    <a:pt x="568216" y="860567"/>
                  </a:cubicBezTo>
                  <a:lnTo>
                    <a:pt x="583867" y="867975"/>
                  </a:lnTo>
                  <a:lnTo>
                    <a:pt x="609196" y="849337"/>
                  </a:lnTo>
                  <a:cubicBezTo>
                    <a:pt x="610561" y="848438"/>
                    <a:pt x="612389" y="848752"/>
                    <a:pt x="613377" y="850053"/>
                  </a:cubicBezTo>
                  <a:lnTo>
                    <a:pt x="626400" y="867616"/>
                  </a:lnTo>
                  <a:cubicBezTo>
                    <a:pt x="627062" y="868589"/>
                    <a:pt x="627062" y="869869"/>
                    <a:pt x="626400" y="870842"/>
                  </a:cubicBezTo>
                  <a:lnTo>
                    <a:pt x="620545" y="880997"/>
                  </a:lnTo>
                  <a:lnTo>
                    <a:pt x="638944" y="892945"/>
                  </a:lnTo>
                  <a:lnTo>
                    <a:pt x="644679" y="883506"/>
                  </a:lnTo>
                  <a:cubicBezTo>
                    <a:pt x="645503" y="882154"/>
                    <a:pt x="647267" y="881725"/>
                    <a:pt x="648620" y="882549"/>
                  </a:cubicBezTo>
                  <a:cubicBezTo>
                    <a:pt x="648620" y="882549"/>
                    <a:pt x="648621" y="882550"/>
                    <a:pt x="648622" y="882550"/>
                  </a:cubicBezTo>
                  <a:lnTo>
                    <a:pt x="662959" y="890675"/>
                  </a:lnTo>
                  <a:cubicBezTo>
                    <a:pt x="663641" y="891048"/>
                    <a:pt x="664121" y="891704"/>
                    <a:pt x="664273" y="892467"/>
                  </a:cubicBezTo>
                  <a:lnTo>
                    <a:pt x="668096" y="906206"/>
                  </a:lnTo>
                  <a:lnTo>
                    <a:pt x="680760" y="913136"/>
                  </a:lnTo>
                  <a:cubicBezTo>
                    <a:pt x="681647" y="913560"/>
                    <a:pt x="682239" y="914426"/>
                    <a:pt x="682313" y="915406"/>
                  </a:cubicBezTo>
                  <a:lnTo>
                    <a:pt x="684941" y="941092"/>
                  </a:lnTo>
                  <a:cubicBezTo>
                    <a:pt x="685000" y="941448"/>
                    <a:pt x="685000" y="941812"/>
                    <a:pt x="684941" y="942168"/>
                  </a:cubicBezTo>
                  <a:lnTo>
                    <a:pt x="679327" y="964509"/>
                  </a:lnTo>
                  <a:cubicBezTo>
                    <a:pt x="679239" y="965075"/>
                    <a:pt x="678940" y="965588"/>
                    <a:pt x="678490" y="965943"/>
                  </a:cubicBezTo>
                  <a:lnTo>
                    <a:pt x="659972" y="983744"/>
                  </a:lnTo>
                  <a:lnTo>
                    <a:pt x="658538" y="996289"/>
                  </a:lnTo>
                  <a:cubicBezTo>
                    <a:pt x="658491" y="997029"/>
                    <a:pt x="658146" y="997718"/>
                    <a:pt x="657582" y="998201"/>
                  </a:cubicBezTo>
                  <a:lnTo>
                    <a:pt x="650413" y="1004772"/>
                  </a:lnTo>
                  <a:lnTo>
                    <a:pt x="652683" y="1023649"/>
                  </a:lnTo>
                  <a:lnTo>
                    <a:pt x="661883" y="1015763"/>
                  </a:lnTo>
                  <a:cubicBezTo>
                    <a:pt x="662448" y="1015280"/>
                    <a:pt x="663172" y="1015024"/>
                    <a:pt x="663914" y="1015046"/>
                  </a:cubicBezTo>
                  <a:lnTo>
                    <a:pt x="682194" y="1015763"/>
                  </a:lnTo>
                  <a:cubicBezTo>
                    <a:pt x="683072" y="1015868"/>
                    <a:pt x="683880" y="1016293"/>
                    <a:pt x="684464" y="1016958"/>
                  </a:cubicBezTo>
                  <a:cubicBezTo>
                    <a:pt x="684758" y="1017727"/>
                    <a:pt x="684758" y="1018578"/>
                    <a:pt x="684464" y="1019348"/>
                  </a:cubicBezTo>
                  <a:lnTo>
                    <a:pt x="682313" y="1031295"/>
                  </a:lnTo>
                  <a:lnTo>
                    <a:pt x="686614" y="1044078"/>
                  </a:lnTo>
                  <a:lnTo>
                    <a:pt x="704177" y="1053995"/>
                  </a:lnTo>
                  <a:cubicBezTo>
                    <a:pt x="705138" y="1054459"/>
                    <a:pt x="705743" y="1055437"/>
                    <a:pt x="705730" y="1056504"/>
                  </a:cubicBezTo>
                  <a:cubicBezTo>
                    <a:pt x="705784" y="1057580"/>
                    <a:pt x="705229" y="1058595"/>
                    <a:pt x="704296" y="1059132"/>
                  </a:cubicBezTo>
                  <a:lnTo>
                    <a:pt x="696769" y="1063792"/>
                  </a:lnTo>
                  <a:lnTo>
                    <a:pt x="693664" y="1076814"/>
                  </a:lnTo>
                  <a:lnTo>
                    <a:pt x="711106" y="1081832"/>
                  </a:lnTo>
                  <a:cubicBezTo>
                    <a:pt x="711900" y="1082067"/>
                    <a:pt x="712553" y="1082633"/>
                    <a:pt x="712899" y="1083385"/>
                  </a:cubicBezTo>
                  <a:lnTo>
                    <a:pt x="719111" y="1096766"/>
                  </a:lnTo>
                  <a:lnTo>
                    <a:pt x="737390" y="1081354"/>
                  </a:lnTo>
                  <a:cubicBezTo>
                    <a:pt x="738289" y="1080887"/>
                    <a:pt x="739359" y="1080887"/>
                    <a:pt x="740258" y="1081354"/>
                  </a:cubicBezTo>
                  <a:cubicBezTo>
                    <a:pt x="741217" y="1081634"/>
                    <a:pt x="741949" y="1082411"/>
                    <a:pt x="742169" y="1083385"/>
                  </a:cubicBezTo>
                  <a:lnTo>
                    <a:pt x="749935" y="1114090"/>
                  </a:lnTo>
                  <a:lnTo>
                    <a:pt x="761882" y="1114090"/>
                  </a:lnTo>
                  <a:lnTo>
                    <a:pt x="763913" y="1096886"/>
                  </a:lnTo>
                  <a:lnTo>
                    <a:pt x="755909" y="1080637"/>
                  </a:lnTo>
                  <a:cubicBezTo>
                    <a:pt x="755550" y="1079798"/>
                    <a:pt x="755550" y="1078848"/>
                    <a:pt x="755909" y="1078009"/>
                  </a:cubicBezTo>
                  <a:lnTo>
                    <a:pt x="760808" y="1068332"/>
                  </a:lnTo>
                  <a:cubicBezTo>
                    <a:pt x="761458" y="1066938"/>
                    <a:pt x="763092" y="1066305"/>
                    <a:pt x="764511" y="1066898"/>
                  </a:cubicBezTo>
                  <a:lnTo>
                    <a:pt x="774189" y="1070721"/>
                  </a:lnTo>
                  <a:lnTo>
                    <a:pt x="783387" y="1056743"/>
                  </a:lnTo>
                  <a:cubicBezTo>
                    <a:pt x="783892" y="1056138"/>
                    <a:pt x="784553" y="1055683"/>
                    <a:pt x="785299" y="1055428"/>
                  </a:cubicBezTo>
                  <a:cubicBezTo>
                    <a:pt x="786026" y="1055130"/>
                    <a:pt x="786842" y="1055130"/>
                    <a:pt x="787569" y="1055428"/>
                  </a:cubicBezTo>
                  <a:lnTo>
                    <a:pt x="801667" y="1065106"/>
                  </a:lnTo>
                  <a:lnTo>
                    <a:pt x="807999" y="1057340"/>
                  </a:lnTo>
                  <a:cubicBezTo>
                    <a:pt x="808514" y="1056735"/>
                    <a:pt x="809240" y="1056350"/>
                    <a:pt x="810030" y="1056265"/>
                  </a:cubicBezTo>
                  <a:cubicBezTo>
                    <a:pt x="810835" y="1056172"/>
                    <a:pt x="811645" y="1056385"/>
                    <a:pt x="812300" y="1056862"/>
                  </a:cubicBezTo>
                  <a:lnTo>
                    <a:pt x="822933" y="1065584"/>
                  </a:lnTo>
                  <a:lnTo>
                    <a:pt x="838226" y="1057101"/>
                  </a:lnTo>
                  <a:lnTo>
                    <a:pt x="853997" y="1037866"/>
                  </a:lnTo>
                  <a:cubicBezTo>
                    <a:pt x="855107" y="1036645"/>
                    <a:pt x="856995" y="1036555"/>
                    <a:pt x="858216" y="1037664"/>
                  </a:cubicBezTo>
                  <a:cubicBezTo>
                    <a:pt x="858286" y="1037728"/>
                    <a:pt x="858353" y="1037796"/>
                    <a:pt x="858417" y="1037866"/>
                  </a:cubicBezTo>
                  <a:lnTo>
                    <a:pt x="876099" y="1055906"/>
                  </a:lnTo>
                  <a:lnTo>
                    <a:pt x="895812" y="1055906"/>
                  </a:lnTo>
                  <a:cubicBezTo>
                    <a:pt x="897462" y="1055939"/>
                    <a:pt x="898772" y="1057302"/>
                    <a:pt x="898739" y="1058952"/>
                  </a:cubicBezTo>
                  <a:cubicBezTo>
                    <a:pt x="898736" y="1059133"/>
                    <a:pt x="898716" y="1059313"/>
                    <a:pt x="898680" y="1059490"/>
                  </a:cubicBezTo>
                  <a:lnTo>
                    <a:pt x="893900" y="1080637"/>
                  </a:lnTo>
                  <a:lnTo>
                    <a:pt x="924605" y="1092585"/>
                  </a:lnTo>
                  <a:lnTo>
                    <a:pt x="936552" y="1087089"/>
                  </a:lnTo>
                  <a:cubicBezTo>
                    <a:pt x="937266" y="1086727"/>
                    <a:pt x="938109" y="1086727"/>
                    <a:pt x="938823" y="1087089"/>
                  </a:cubicBezTo>
                  <a:lnTo>
                    <a:pt x="962717" y="1095213"/>
                  </a:lnTo>
                  <a:lnTo>
                    <a:pt x="984222" y="1092585"/>
                  </a:lnTo>
                  <a:cubicBezTo>
                    <a:pt x="985275" y="1092527"/>
                    <a:pt x="986294" y="1092970"/>
                    <a:pt x="986970" y="1093779"/>
                  </a:cubicBezTo>
                  <a:cubicBezTo>
                    <a:pt x="987558" y="1094688"/>
                    <a:pt x="987558" y="1095858"/>
                    <a:pt x="986970" y="1096766"/>
                  </a:cubicBezTo>
                  <a:lnTo>
                    <a:pt x="980519" y="1111103"/>
                  </a:lnTo>
                  <a:lnTo>
                    <a:pt x="981833" y="1127949"/>
                  </a:lnTo>
                  <a:lnTo>
                    <a:pt x="994498" y="1122334"/>
                  </a:lnTo>
                  <a:lnTo>
                    <a:pt x="999156" y="1095930"/>
                  </a:lnTo>
                  <a:cubicBezTo>
                    <a:pt x="999384" y="1094579"/>
                    <a:pt x="1000535" y="1093578"/>
                    <a:pt x="1001904" y="1093540"/>
                  </a:cubicBezTo>
                  <a:lnTo>
                    <a:pt x="1029384" y="1091629"/>
                  </a:lnTo>
                  <a:lnTo>
                    <a:pt x="1061044" y="1079681"/>
                  </a:lnTo>
                  <a:lnTo>
                    <a:pt x="1065584" y="1064628"/>
                  </a:lnTo>
                  <a:cubicBezTo>
                    <a:pt x="1065798" y="1063717"/>
                    <a:pt x="1066481" y="1062989"/>
                    <a:pt x="1067376" y="1062716"/>
                  </a:cubicBezTo>
                  <a:cubicBezTo>
                    <a:pt x="1068215" y="1062358"/>
                    <a:pt x="1069165" y="1062358"/>
                    <a:pt x="1070004" y="1062716"/>
                  </a:cubicBezTo>
                  <a:lnTo>
                    <a:pt x="1080518" y="1069048"/>
                  </a:lnTo>
                  <a:lnTo>
                    <a:pt x="1085417" y="1051605"/>
                  </a:lnTo>
                  <a:cubicBezTo>
                    <a:pt x="1085722" y="1050637"/>
                    <a:pt x="1086480" y="1049879"/>
                    <a:pt x="1087448" y="1049574"/>
                  </a:cubicBezTo>
                  <a:cubicBezTo>
                    <a:pt x="1088321" y="1049181"/>
                    <a:pt x="1089322" y="1049181"/>
                    <a:pt x="1090195" y="1049574"/>
                  </a:cubicBezTo>
                  <a:lnTo>
                    <a:pt x="1101426" y="1058415"/>
                  </a:lnTo>
                  <a:lnTo>
                    <a:pt x="1132130" y="1047543"/>
                  </a:lnTo>
                  <a:cubicBezTo>
                    <a:pt x="1132889" y="1047196"/>
                    <a:pt x="1133762" y="1047196"/>
                    <a:pt x="1134520" y="1047543"/>
                  </a:cubicBezTo>
                  <a:lnTo>
                    <a:pt x="1143839" y="1052561"/>
                  </a:lnTo>
                  <a:lnTo>
                    <a:pt x="1159251" y="1047424"/>
                  </a:lnTo>
                  <a:lnTo>
                    <a:pt x="1160088" y="1034401"/>
                  </a:lnTo>
                  <a:cubicBezTo>
                    <a:pt x="1160200" y="1033206"/>
                    <a:pt x="1160990" y="1032183"/>
                    <a:pt x="1162118" y="1031773"/>
                  </a:cubicBezTo>
                  <a:lnTo>
                    <a:pt x="1179442" y="1025799"/>
                  </a:lnTo>
                  <a:lnTo>
                    <a:pt x="1205607" y="993422"/>
                  </a:lnTo>
                  <a:cubicBezTo>
                    <a:pt x="1206406" y="992503"/>
                    <a:pt x="1207642" y="992091"/>
                    <a:pt x="1208833" y="992347"/>
                  </a:cubicBezTo>
                  <a:lnTo>
                    <a:pt x="1218868" y="995214"/>
                  </a:lnTo>
                  <a:lnTo>
                    <a:pt x="1220899" y="986851"/>
                  </a:lnTo>
                  <a:cubicBezTo>
                    <a:pt x="1221100" y="985800"/>
                    <a:pt x="1221892" y="984960"/>
                    <a:pt x="1222930" y="984700"/>
                  </a:cubicBezTo>
                  <a:lnTo>
                    <a:pt x="1232488" y="981713"/>
                  </a:lnTo>
                  <a:lnTo>
                    <a:pt x="1232488" y="971558"/>
                  </a:lnTo>
                  <a:cubicBezTo>
                    <a:pt x="1232435" y="970775"/>
                    <a:pt x="1232693" y="970002"/>
                    <a:pt x="1233205" y="969408"/>
                  </a:cubicBezTo>
                  <a:cubicBezTo>
                    <a:pt x="1233794" y="968856"/>
                    <a:pt x="1234552" y="968519"/>
                    <a:pt x="1235356" y="968452"/>
                  </a:cubicBezTo>
                  <a:lnTo>
                    <a:pt x="1245392" y="968452"/>
                  </a:lnTo>
                  <a:lnTo>
                    <a:pt x="1246825" y="959491"/>
                  </a:lnTo>
                  <a:lnTo>
                    <a:pt x="1236192" y="950531"/>
                  </a:lnTo>
                  <a:cubicBezTo>
                    <a:pt x="1235375" y="949868"/>
                    <a:pt x="1234966" y="948824"/>
                    <a:pt x="1235117" y="947783"/>
                  </a:cubicBezTo>
                  <a:cubicBezTo>
                    <a:pt x="1235304" y="946777"/>
                    <a:pt x="1235974" y="945928"/>
                    <a:pt x="1236909" y="945513"/>
                  </a:cubicBezTo>
                  <a:lnTo>
                    <a:pt x="1254830" y="937747"/>
                  </a:lnTo>
                  <a:lnTo>
                    <a:pt x="1289836" y="887927"/>
                  </a:lnTo>
                  <a:lnTo>
                    <a:pt x="1286729" y="870842"/>
                  </a:lnTo>
                  <a:cubicBezTo>
                    <a:pt x="1286491" y="869342"/>
                    <a:pt x="1287417" y="867903"/>
                    <a:pt x="1288880" y="867497"/>
                  </a:cubicBezTo>
                  <a:lnTo>
                    <a:pt x="1298438" y="864749"/>
                  </a:lnTo>
                  <a:lnTo>
                    <a:pt x="1294136" y="857819"/>
                  </a:lnTo>
                  <a:cubicBezTo>
                    <a:pt x="1293845" y="857008"/>
                    <a:pt x="1293845" y="856121"/>
                    <a:pt x="1294136" y="855310"/>
                  </a:cubicBezTo>
                  <a:cubicBezTo>
                    <a:pt x="1294344" y="854463"/>
                    <a:pt x="1294978" y="853784"/>
                    <a:pt x="1295809" y="853518"/>
                  </a:cubicBezTo>
                  <a:lnTo>
                    <a:pt x="1308354" y="847903"/>
                  </a:lnTo>
                  <a:lnTo>
                    <a:pt x="1309071" y="835956"/>
                  </a:lnTo>
                  <a:lnTo>
                    <a:pt x="1285176" y="832730"/>
                  </a:lnTo>
                  <a:cubicBezTo>
                    <a:pt x="1284494" y="832605"/>
                    <a:pt x="1283868" y="832271"/>
                    <a:pt x="1283384" y="831774"/>
                  </a:cubicBezTo>
                  <a:lnTo>
                    <a:pt x="1275618" y="823531"/>
                  </a:lnTo>
                  <a:cubicBezTo>
                    <a:pt x="1275073" y="822948"/>
                    <a:pt x="1274775" y="822178"/>
                    <a:pt x="1274782" y="821380"/>
                  </a:cubicBezTo>
                  <a:cubicBezTo>
                    <a:pt x="1273983" y="820248"/>
                    <a:pt x="1274254" y="818682"/>
                    <a:pt x="1275386" y="817884"/>
                  </a:cubicBezTo>
                  <a:cubicBezTo>
                    <a:pt x="1275498" y="817805"/>
                    <a:pt x="1275615" y="817736"/>
                    <a:pt x="1275738" y="817676"/>
                  </a:cubicBezTo>
                  <a:lnTo>
                    <a:pt x="1294495" y="801667"/>
                  </a:lnTo>
                  <a:cubicBezTo>
                    <a:pt x="1295419" y="801133"/>
                    <a:pt x="1296558" y="801133"/>
                    <a:pt x="1297482" y="801667"/>
                  </a:cubicBezTo>
                  <a:lnTo>
                    <a:pt x="1306203" y="805012"/>
                  </a:lnTo>
                  <a:lnTo>
                    <a:pt x="1304650" y="787211"/>
                  </a:lnTo>
                  <a:lnTo>
                    <a:pt x="1281472" y="785418"/>
                  </a:lnTo>
                  <a:cubicBezTo>
                    <a:pt x="1280532" y="785327"/>
                    <a:pt x="1279689" y="784795"/>
                    <a:pt x="1279202" y="783985"/>
                  </a:cubicBezTo>
                  <a:lnTo>
                    <a:pt x="1265941" y="762480"/>
                  </a:lnTo>
                  <a:cubicBezTo>
                    <a:pt x="1265331" y="761534"/>
                    <a:pt x="1265331" y="760319"/>
                    <a:pt x="1265941" y="759373"/>
                  </a:cubicBezTo>
                  <a:cubicBezTo>
                    <a:pt x="1266417" y="758319"/>
                    <a:pt x="1267552" y="757727"/>
                    <a:pt x="1268689" y="757940"/>
                  </a:cubicBezTo>
                  <a:lnTo>
                    <a:pt x="1294018" y="759373"/>
                  </a:lnTo>
                  <a:lnTo>
                    <a:pt x="1282070" y="740138"/>
                  </a:lnTo>
                  <a:cubicBezTo>
                    <a:pt x="1281891" y="739513"/>
                    <a:pt x="1281891" y="738851"/>
                    <a:pt x="1282070" y="738226"/>
                  </a:cubicBezTo>
                  <a:lnTo>
                    <a:pt x="1283742" y="719350"/>
                  </a:lnTo>
                  <a:lnTo>
                    <a:pt x="1263790" y="688765"/>
                  </a:lnTo>
                  <a:lnTo>
                    <a:pt x="1235953" y="675861"/>
                  </a:lnTo>
                  <a:cubicBezTo>
                    <a:pt x="1234730" y="675288"/>
                    <a:pt x="1234045" y="673965"/>
                    <a:pt x="1234280" y="672636"/>
                  </a:cubicBezTo>
                  <a:lnTo>
                    <a:pt x="1236550" y="660688"/>
                  </a:lnTo>
                  <a:cubicBezTo>
                    <a:pt x="1236632" y="660086"/>
                    <a:pt x="1236929" y="659534"/>
                    <a:pt x="1237387" y="659135"/>
                  </a:cubicBezTo>
                  <a:lnTo>
                    <a:pt x="1274543" y="621979"/>
                  </a:lnTo>
                  <a:lnTo>
                    <a:pt x="1273707" y="606328"/>
                  </a:lnTo>
                  <a:cubicBezTo>
                    <a:pt x="1273617" y="604907"/>
                    <a:pt x="1274583" y="603635"/>
                    <a:pt x="1275977" y="603341"/>
                  </a:cubicBezTo>
                  <a:lnTo>
                    <a:pt x="1311819" y="594261"/>
                  </a:lnTo>
                  <a:cubicBezTo>
                    <a:pt x="1312483" y="594078"/>
                    <a:pt x="1313186" y="594078"/>
                    <a:pt x="1313850" y="594261"/>
                  </a:cubicBezTo>
                  <a:lnTo>
                    <a:pt x="1325797" y="599637"/>
                  </a:lnTo>
                  <a:lnTo>
                    <a:pt x="1329740" y="585778"/>
                  </a:lnTo>
                  <a:lnTo>
                    <a:pt x="1280636" y="572636"/>
                  </a:lnTo>
                  <a:lnTo>
                    <a:pt x="1255069" y="594261"/>
                  </a:lnTo>
                  <a:cubicBezTo>
                    <a:pt x="1254346" y="594975"/>
                    <a:pt x="1253276" y="595207"/>
                    <a:pt x="1252321" y="594858"/>
                  </a:cubicBezTo>
                  <a:lnTo>
                    <a:pt x="1229979" y="588287"/>
                  </a:lnTo>
                  <a:cubicBezTo>
                    <a:pt x="1229499" y="588080"/>
                    <a:pt x="1229055" y="587798"/>
                    <a:pt x="1228665" y="587451"/>
                  </a:cubicBezTo>
                  <a:lnTo>
                    <a:pt x="1194974" y="551609"/>
                  </a:lnTo>
                  <a:cubicBezTo>
                    <a:pt x="1194307" y="550959"/>
                    <a:pt x="1194034" y="550004"/>
                    <a:pt x="1194257" y="549100"/>
                  </a:cubicBezTo>
                  <a:cubicBezTo>
                    <a:pt x="1194371" y="548127"/>
                    <a:pt x="1195015" y="547299"/>
                    <a:pt x="1195930" y="546949"/>
                  </a:cubicBezTo>
                  <a:lnTo>
                    <a:pt x="1231772" y="529984"/>
                  </a:lnTo>
                  <a:lnTo>
                    <a:pt x="1290075" y="462123"/>
                  </a:lnTo>
                  <a:cubicBezTo>
                    <a:pt x="1290602" y="461553"/>
                    <a:pt x="1291330" y="461210"/>
                    <a:pt x="1292106" y="461168"/>
                  </a:cubicBezTo>
                  <a:lnTo>
                    <a:pt x="1310743" y="459256"/>
                  </a:lnTo>
                  <a:cubicBezTo>
                    <a:pt x="1311584" y="459202"/>
                    <a:pt x="1312408" y="459506"/>
                    <a:pt x="1313013" y="460092"/>
                  </a:cubicBezTo>
                  <a:cubicBezTo>
                    <a:pt x="1313638" y="460630"/>
                    <a:pt x="1313989" y="461419"/>
                    <a:pt x="1313969" y="462243"/>
                  </a:cubicBezTo>
                  <a:lnTo>
                    <a:pt x="1313969" y="498085"/>
                  </a:lnTo>
                  <a:cubicBezTo>
                    <a:pt x="1314025" y="498481"/>
                    <a:pt x="1314025" y="498883"/>
                    <a:pt x="1313969" y="499280"/>
                  </a:cubicBezTo>
                  <a:lnTo>
                    <a:pt x="1298676" y="533449"/>
                  </a:lnTo>
                  <a:lnTo>
                    <a:pt x="1354949" y="500833"/>
                  </a:lnTo>
                  <a:cubicBezTo>
                    <a:pt x="1354949" y="500833"/>
                    <a:pt x="1356143" y="500833"/>
                    <a:pt x="1356502" y="500833"/>
                  </a:cubicBezTo>
                  <a:lnTo>
                    <a:pt x="1370958" y="500833"/>
                  </a:lnTo>
                  <a:lnTo>
                    <a:pt x="1376454" y="493306"/>
                  </a:lnTo>
                  <a:cubicBezTo>
                    <a:pt x="1376669" y="492970"/>
                    <a:pt x="1376954" y="492684"/>
                    <a:pt x="1377290" y="492470"/>
                  </a:cubicBezTo>
                  <a:lnTo>
                    <a:pt x="1420420" y="467380"/>
                  </a:lnTo>
                  <a:lnTo>
                    <a:pt x="1431292" y="443485"/>
                  </a:lnTo>
                  <a:cubicBezTo>
                    <a:pt x="1431526" y="442922"/>
                    <a:pt x="1431949" y="442457"/>
                    <a:pt x="1432487" y="442171"/>
                  </a:cubicBezTo>
                  <a:lnTo>
                    <a:pt x="1447421" y="433450"/>
                  </a:lnTo>
                  <a:cubicBezTo>
                    <a:pt x="1448209" y="433045"/>
                    <a:pt x="1449143" y="433045"/>
                    <a:pt x="1449930" y="433450"/>
                  </a:cubicBezTo>
                  <a:cubicBezTo>
                    <a:pt x="1450757" y="433695"/>
                    <a:pt x="1451421" y="434314"/>
                    <a:pt x="1451723" y="435122"/>
                  </a:cubicBezTo>
                  <a:lnTo>
                    <a:pt x="1459608" y="453880"/>
                  </a:lnTo>
                  <a:lnTo>
                    <a:pt x="1484577" y="451610"/>
                  </a:lnTo>
                  <a:lnTo>
                    <a:pt x="1475139" y="431658"/>
                  </a:lnTo>
                  <a:cubicBezTo>
                    <a:pt x="1474664" y="430888"/>
                    <a:pt x="1474664" y="429918"/>
                    <a:pt x="1475139" y="429149"/>
                  </a:cubicBezTo>
                  <a:cubicBezTo>
                    <a:pt x="1475496" y="428334"/>
                    <a:pt x="1476196" y="427721"/>
                    <a:pt x="1477050" y="427476"/>
                  </a:cubicBezTo>
                  <a:lnTo>
                    <a:pt x="1510145" y="418635"/>
                  </a:lnTo>
                  <a:lnTo>
                    <a:pt x="1518149" y="392112"/>
                  </a:lnTo>
                  <a:cubicBezTo>
                    <a:pt x="1518472" y="391303"/>
                    <a:pt x="1519063" y="390628"/>
                    <a:pt x="1519822" y="390200"/>
                  </a:cubicBezTo>
                  <a:cubicBezTo>
                    <a:pt x="1520621" y="389848"/>
                    <a:pt x="1521532" y="389848"/>
                    <a:pt x="1522331" y="390200"/>
                  </a:cubicBezTo>
                  <a:lnTo>
                    <a:pt x="1539296" y="398324"/>
                  </a:lnTo>
                  <a:lnTo>
                    <a:pt x="1549571" y="38805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10" name="Полилиния: фигура 2730">
              <a:extLst>
                <a:ext uri="{FF2B5EF4-FFF2-40B4-BE49-F238E27FC236}">
                  <a16:creationId xmlns:a16="http://schemas.microsoft.com/office/drawing/2014/main" id="{1D6969DA-05C0-490A-8369-89E942D3E3BD}"/>
                </a:ext>
              </a:extLst>
            </p:cNvPr>
            <p:cNvSpPr/>
            <p:nvPr/>
          </p:nvSpPr>
          <p:spPr>
            <a:xfrm>
              <a:off x="7825137" y="3869446"/>
              <a:ext cx="1911" cy="6451"/>
            </a:xfrm>
            <a:custGeom>
              <a:avLst/>
              <a:gdLst>
                <a:gd name="connsiteX0" fmla="*/ 120 w 1911"/>
                <a:gd name="connsiteY0" fmla="*/ 6451 h 6451"/>
                <a:gd name="connsiteX1" fmla="*/ 1912 w 1911"/>
                <a:gd name="connsiteY1" fmla="*/ 0 h 6451"/>
                <a:gd name="connsiteX2" fmla="*/ 0 w 1911"/>
                <a:gd name="connsiteY2" fmla="*/ 6451 h 6451"/>
                <a:gd name="connsiteX3" fmla="*/ 120 w 1911"/>
                <a:gd name="connsiteY3" fmla="*/ 6451 h 6451"/>
              </a:gdLst>
              <a:ahLst/>
              <a:cxnLst>
                <a:cxn ang="0">
                  <a:pos x="connsiteX0" y="connsiteY0"/>
                </a:cxn>
                <a:cxn ang="0">
                  <a:pos x="connsiteX1" y="connsiteY1"/>
                </a:cxn>
                <a:cxn ang="0">
                  <a:pos x="connsiteX2" y="connsiteY2"/>
                </a:cxn>
                <a:cxn ang="0">
                  <a:pos x="connsiteX3" y="connsiteY3"/>
                </a:cxn>
              </a:cxnLst>
              <a:rect l="l" t="t" r="r" b="b"/>
              <a:pathLst>
                <a:path w="1911" h="6451">
                  <a:moveTo>
                    <a:pt x="120" y="6451"/>
                  </a:moveTo>
                  <a:lnTo>
                    <a:pt x="1912" y="0"/>
                  </a:lnTo>
                  <a:lnTo>
                    <a:pt x="0" y="6451"/>
                  </a:lnTo>
                  <a:lnTo>
                    <a:pt x="120" y="645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11" name="Полилиния: фигура 2731">
              <a:extLst>
                <a:ext uri="{FF2B5EF4-FFF2-40B4-BE49-F238E27FC236}">
                  <a16:creationId xmlns:a16="http://schemas.microsoft.com/office/drawing/2014/main" id="{EF777843-57FA-4E76-A5B2-827290356C66}"/>
                </a:ext>
              </a:extLst>
            </p:cNvPr>
            <p:cNvSpPr/>
            <p:nvPr/>
          </p:nvSpPr>
          <p:spPr>
            <a:xfrm>
              <a:off x="8032544" y="3853795"/>
              <a:ext cx="18398" cy="11947"/>
            </a:xfrm>
            <a:custGeom>
              <a:avLst/>
              <a:gdLst>
                <a:gd name="connsiteX0" fmla="*/ 18399 w 18398"/>
                <a:gd name="connsiteY0" fmla="*/ 11947 h 11947"/>
                <a:gd name="connsiteX1" fmla="*/ 0 w 18398"/>
                <a:gd name="connsiteY1" fmla="*/ 0 h 11947"/>
                <a:gd name="connsiteX2" fmla="*/ 18399 w 18398"/>
                <a:gd name="connsiteY2" fmla="*/ 11947 h 11947"/>
                <a:gd name="connsiteX3" fmla="*/ 18399 w 18398"/>
                <a:gd name="connsiteY3" fmla="*/ 11947 h 11947"/>
              </a:gdLst>
              <a:ahLst/>
              <a:cxnLst>
                <a:cxn ang="0">
                  <a:pos x="connsiteX0" y="connsiteY0"/>
                </a:cxn>
                <a:cxn ang="0">
                  <a:pos x="connsiteX1" y="connsiteY1"/>
                </a:cxn>
                <a:cxn ang="0">
                  <a:pos x="connsiteX2" y="connsiteY2"/>
                </a:cxn>
                <a:cxn ang="0">
                  <a:pos x="connsiteX3" y="connsiteY3"/>
                </a:cxn>
              </a:cxnLst>
              <a:rect l="l" t="t" r="r" b="b"/>
              <a:pathLst>
                <a:path w="18398" h="11947">
                  <a:moveTo>
                    <a:pt x="18399" y="11947"/>
                  </a:moveTo>
                  <a:lnTo>
                    <a:pt x="0" y="0"/>
                  </a:lnTo>
                  <a:lnTo>
                    <a:pt x="18399" y="11947"/>
                  </a:lnTo>
                  <a:lnTo>
                    <a:pt x="18399" y="11947"/>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12" name="Полилиния: фигура 2732">
              <a:extLst>
                <a:ext uri="{FF2B5EF4-FFF2-40B4-BE49-F238E27FC236}">
                  <a16:creationId xmlns:a16="http://schemas.microsoft.com/office/drawing/2014/main" id="{7FAB8BA6-41BA-44C5-90AB-8550D44AABC6}"/>
                </a:ext>
              </a:extLst>
            </p:cNvPr>
            <p:cNvSpPr/>
            <p:nvPr/>
          </p:nvSpPr>
          <p:spPr>
            <a:xfrm>
              <a:off x="7796822" y="3865742"/>
              <a:ext cx="26523" cy="6571"/>
            </a:xfrm>
            <a:custGeom>
              <a:avLst/>
              <a:gdLst>
                <a:gd name="connsiteX0" fmla="*/ 26523 w 26523"/>
                <a:gd name="connsiteY0" fmla="*/ 0 h 6571"/>
                <a:gd name="connsiteX1" fmla="*/ 0 w 26523"/>
                <a:gd name="connsiteY1" fmla="*/ 6571 h 6571"/>
                <a:gd name="connsiteX2" fmla="*/ 120 w 26523"/>
                <a:gd name="connsiteY2" fmla="*/ 6571 h 6571"/>
                <a:gd name="connsiteX3" fmla="*/ 26523 w 26523"/>
                <a:gd name="connsiteY3" fmla="*/ 0 h 6571"/>
              </a:gdLst>
              <a:ahLst/>
              <a:cxnLst>
                <a:cxn ang="0">
                  <a:pos x="connsiteX0" y="connsiteY0"/>
                </a:cxn>
                <a:cxn ang="0">
                  <a:pos x="connsiteX1" y="connsiteY1"/>
                </a:cxn>
                <a:cxn ang="0">
                  <a:pos x="connsiteX2" y="connsiteY2"/>
                </a:cxn>
                <a:cxn ang="0">
                  <a:pos x="connsiteX3" y="connsiteY3"/>
                </a:cxn>
              </a:cxnLst>
              <a:rect l="l" t="t" r="r" b="b"/>
              <a:pathLst>
                <a:path w="26523" h="6571">
                  <a:moveTo>
                    <a:pt x="26523" y="0"/>
                  </a:moveTo>
                  <a:lnTo>
                    <a:pt x="0" y="6571"/>
                  </a:lnTo>
                  <a:lnTo>
                    <a:pt x="120" y="6571"/>
                  </a:lnTo>
                  <a:lnTo>
                    <a:pt x="26523"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13" name="Полилиния: фигура 2733">
              <a:extLst>
                <a:ext uri="{FF2B5EF4-FFF2-40B4-BE49-F238E27FC236}">
                  <a16:creationId xmlns:a16="http://schemas.microsoft.com/office/drawing/2014/main" id="{ED1DE152-7928-458F-BCD2-0E3AFC24FB62}"/>
                </a:ext>
              </a:extLst>
            </p:cNvPr>
            <p:cNvSpPr/>
            <p:nvPr/>
          </p:nvSpPr>
          <p:spPr>
            <a:xfrm>
              <a:off x="8023105" y="3821656"/>
              <a:ext cx="2030" cy="1194"/>
            </a:xfrm>
            <a:custGeom>
              <a:avLst/>
              <a:gdLst>
                <a:gd name="connsiteX0" fmla="*/ 0 w 2030"/>
                <a:gd name="connsiteY0" fmla="*/ 0 h 1194"/>
                <a:gd name="connsiteX1" fmla="*/ 2031 w 2030"/>
                <a:gd name="connsiteY1" fmla="*/ 1195 h 1194"/>
                <a:gd name="connsiteX2" fmla="*/ 0 w 2030"/>
                <a:gd name="connsiteY2" fmla="*/ 0 h 1194"/>
              </a:gdLst>
              <a:ahLst/>
              <a:cxnLst>
                <a:cxn ang="0">
                  <a:pos x="connsiteX0" y="connsiteY0"/>
                </a:cxn>
                <a:cxn ang="0">
                  <a:pos x="connsiteX1" y="connsiteY1"/>
                </a:cxn>
                <a:cxn ang="0">
                  <a:pos x="connsiteX2" y="connsiteY2"/>
                </a:cxn>
              </a:cxnLst>
              <a:rect l="l" t="t" r="r" b="b"/>
              <a:pathLst>
                <a:path w="2030" h="1194">
                  <a:moveTo>
                    <a:pt x="0" y="0"/>
                  </a:moveTo>
                  <a:cubicBezTo>
                    <a:pt x="822" y="73"/>
                    <a:pt x="1568" y="512"/>
                    <a:pt x="2031" y="1195"/>
                  </a:cubicBezTo>
                  <a:cubicBezTo>
                    <a:pt x="1568" y="512"/>
                    <a:pt x="822" y="73"/>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14" name="Полилиния: фигура 2734">
              <a:extLst>
                <a:ext uri="{FF2B5EF4-FFF2-40B4-BE49-F238E27FC236}">
                  <a16:creationId xmlns:a16="http://schemas.microsoft.com/office/drawing/2014/main" id="{FAE05634-3240-49EB-85BA-4671004C7D41}"/>
                </a:ext>
              </a:extLst>
            </p:cNvPr>
            <p:cNvSpPr/>
            <p:nvPr/>
          </p:nvSpPr>
          <p:spPr>
            <a:xfrm>
              <a:off x="7489058" y="3613773"/>
              <a:ext cx="24373" cy="10752"/>
            </a:xfrm>
            <a:custGeom>
              <a:avLst/>
              <a:gdLst>
                <a:gd name="connsiteX0" fmla="*/ 24373 w 24373"/>
                <a:gd name="connsiteY0" fmla="*/ 10753 h 10752"/>
                <a:gd name="connsiteX1" fmla="*/ 0 w 24373"/>
                <a:gd name="connsiteY1" fmla="*/ 0 h 10752"/>
                <a:gd name="connsiteX2" fmla="*/ 0 w 24373"/>
                <a:gd name="connsiteY2" fmla="*/ 0 h 10752"/>
                <a:gd name="connsiteX3" fmla="*/ 24373 w 24373"/>
                <a:gd name="connsiteY3" fmla="*/ 10753 h 10752"/>
              </a:gdLst>
              <a:ahLst/>
              <a:cxnLst>
                <a:cxn ang="0">
                  <a:pos x="connsiteX0" y="connsiteY0"/>
                </a:cxn>
                <a:cxn ang="0">
                  <a:pos x="connsiteX1" y="connsiteY1"/>
                </a:cxn>
                <a:cxn ang="0">
                  <a:pos x="connsiteX2" y="connsiteY2"/>
                </a:cxn>
                <a:cxn ang="0">
                  <a:pos x="connsiteX3" y="connsiteY3"/>
                </a:cxn>
              </a:cxnLst>
              <a:rect l="l" t="t" r="r" b="b"/>
              <a:pathLst>
                <a:path w="24373" h="10752">
                  <a:moveTo>
                    <a:pt x="24373" y="10753"/>
                  </a:moveTo>
                  <a:lnTo>
                    <a:pt x="0" y="0"/>
                  </a:lnTo>
                  <a:lnTo>
                    <a:pt x="0" y="0"/>
                  </a:lnTo>
                  <a:lnTo>
                    <a:pt x="24373" y="1075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15" name="Полилиния: фигура 2735">
              <a:extLst>
                <a:ext uri="{FF2B5EF4-FFF2-40B4-BE49-F238E27FC236}">
                  <a16:creationId xmlns:a16="http://schemas.microsoft.com/office/drawing/2014/main" id="{AD5487B4-BBA6-4BAF-82D7-52E819567CCE}"/>
                </a:ext>
              </a:extLst>
            </p:cNvPr>
            <p:cNvSpPr/>
            <p:nvPr/>
          </p:nvSpPr>
          <p:spPr>
            <a:xfrm>
              <a:off x="7903154" y="3867534"/>
              <a:ext cx="21385" cy="9199"/>
            </a:xfrm>
            <a:custGeom>
              <a:avLst/>
              <a:gdLst>
                <a:gd name="connsiteX0" fmla="*/ 21385 w 21385"/>
                <a:gd name="connsiteY0" fmla="*/ 0 h 9199"/>
                <a:gd name="connsiteX1" fmla="*/ 0 w 21385"/>
                <a:gd name="connsiteY1" fmla="*/ 9200 h 9199"/>
                <a:gd name="connsiteX2" fmla="*/ 0 w 21385"/>
                <a:gd name="connsiteY2" fmla="*/ 9200 h 9199"/>
                <a:gd name="connsiteX3" fmla="*/ 21385 w 21385"/>
                <a:gd name="connsiteY3" fmla="*/ 0 h 9199"/>
              </a:gdLst>
              <a:ahLst/>
              <a:cxnLst>
                <a:cxn ang="0">
                  <a:pos x="connsiteX0" y="connsiteY0"/>
                </a:cxn>
                <a:cxn ang="0">
                  <a:pos x="connsiteX1" y="connsiteY1"/>
                </a:cxn>
                <a:cxn ang="0">
                  <a:pos x="connsiteX2" y="connsiteY2"/>
                </a:cxn>
                <a:cxn ang="0">
                  <a:pos x="connsiteX3" y="connsiteY3"/>
                </a:cxn>
              </a:cxnLst>
              <a:rect l="l" t="t" r="r" b="b"/>
              <a:pathLst>
                <a:path w="21385" h="9199">
                  <a:moveTo>
                    <a:pt x="21385" y="0"/>
                  </a:moveTo>
                  <a:lnTo>
                    <a:pt x="0" y="9200"/>
                  </a:lnTo>
                  <a:lnTo>
                    <a:pt x="0" y="9200"/>
                  </a:lnTo>
                  <a:lnTo>
                    <a:pt x="21385"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16" name="Полилиния: фигура 2736">
              <a:extLst>
                <a:ext uri="{FF2B5EF4-FFF2-40B4-BE49-F238E27FC236}">
                  <a16:creationId xmlns:a16="http://schemas.microsoft.com/office/drawing/2014/main" id="{A50A0A09-2E14-4E3C-918D-F357A70646D2}"/>
                </a:ext>
              </a:extLst>
            </p:cNvPr>
            <p:cNvSpPr/>
            <p:nvPr/>
          </p:nvSpPr>
          <p:spPr>
            <a:xfrm>
              <a:off x="7825974" y="3875778"/>
              <a:ext cx="955" cy="11947"/>
            </a:xfrm>
            <a:custGeom>
              <a:avLst/>
              <a:gdLst>
                <a:gd name="connsiteX0" fmla="*/ 0 w 955"/>
                <a:gd name="connsiteY0" fmla="*/ 0 h 11947"/>
                <a:gd name="connsiteX1" fmla="*/ 956 w 955"/>
                <a:gd name="connsiteY1" fmla="*/ 0 h 11947"/>
              </a:gdLst>
              <a:ahLst/>
              <a:cxnLst>
                <a:cxn ang="0">
                  <a:pos x="connsiteX0" y="connsiteY0"/>
                </a:cxn>
                <a:cxn ang="0">
                  <a:pos x="connsiteX1" y="connsiteY1"/>
                </a:cxn>
              </a:cxnLst>
              <a:rect l="l" t="t" r="r" b="b"/>
              <a:pathLst>
                <a:path w="955" h="11947">
                  <a:moveTo>
                    <a:pt x="0" y="0"/>
                  </a:moveTo>
                  <a:lnTo>
                    <a:pt x="956"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17" name="Полилиния: фигура 2737">
              <a:extLst>
                <a:ext uri="{FF2B5EF4-FFF2-40B4-BE49-F238E27FC236}">
                  <a16:creationId xmlns:a16="http://schemas.microsoft.com/office/drawing/2014/main" id="{EC86AC90-A56B-4B6C-903F-5ECC74601301}"/>
                </a:ext>
              </a:extLst>
            </p:cNvPr>
            <p:cNvSpPr/>
            <p:nvPr/>
          </p:nvSpPr>
          <p:spPr>
            <a:xfrm>
              <a:off x="8932776" y="3363356"/>
              <a:ext cx="16965" cy="8124"/>
            </a:xfrm>
            <a:custGeom>
              <a:avLst/>
              <a:gdLst>
                <a:gd name="connsiteX0" fmla="*/ 16965 w 16965"/>
                <a:gd name="connsiteY0" fmla="*/ 8124 h 8124"/>
                <a:gd name="connsiteX1" fmla="*/ 16965 w 16965"/>
                <a:gd name="connsiteY1" fmla="*/ 8124 h 8124"/>
                <a:gd name="connsiteX2" fmla="*/ 0 w 16965"/>
                <a:gd name="connsiteY2" fmla="*/ 0 h 8124"/>
                <a:gd name="connsiteX3" fmla="*/ 16965 w 16965"/>
                <a:gd name="connsiteY3" fmla="*/ 8124 h 8124"/>
              </a:gdLst>
              <a:ahLst/>
              <a:cxnLst>
                <a:cxn ang="0">
                  <a:pos x="connsiteX0" y="connsiteY0"/>
                </a:cxn>
                <a:cxn ang="0">
                  <a:pos x="connsiteX1" y="connsiteY1"/>
                </a:cxn>
                <a:cxn ang="0">
                  <a:pos x="connsiteX2" y="connsiteY2"/>
                </a:cxn>
                <a:cxn ang="0">
                  <a:pos x="connsiteX3" y="connsiteY3"/>
                </a:cxn>
              </a:cxnLst>
              <a:rect l="l" t="t" r="r" b="b"/>
              <a:pathLst>
                <a:path w="16965" h="8124">
                  <a:moveTo>
                    <a:pt x="16965" y="8124"/>
                  </a:moveTo>
                  <a:lnTo>
                    <a:pt x="16965" y="8124"/>
                  </a:lnTo>
                  <a:lnTo>
                    <a:pt x="0" y="0"/>
                  </a:lnTo>
                  <a:lnTo>
                    <a:pt x="16965" y="812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18" name="Полилиния: фигура 2738">
              <a:extLst>
                <a:ext uri="{FF2B5EF4-FFF2-40B4-BE49-F238E27FC236}">
                  <a16:creationId xmlns:a16="http://schemas.microsoft.com/office/drawing/2014/main" id="{BA4E6B79-2373-4DC1-A738-25D9B5A876F1}"/>
                </a:ext>
              </a:extLst>
            </p:cNvPr>
            <p:cNvSpPr/>
            <p:nvPr/>
          </p:nvSpPr>
          <p:spPr>
            <a:xfrm>
              <a:off x="8653806" y="3052367"/>
              <a:ext cx="22221" cy="47311"/>
            </a:xfrm>
            <a:custGeom>
              <a:avLst/>
              <a:gdLst>
                <a:gd name="connsiteX0" fmla="*/ 0 w 22221"/>
                <a:gd name="connsiteY0" fmla="*/ 47311 h 47311"/>
                <a:gd name="connsiteX1" fmla="*/ 0 w 22221"/>
                <a:gd name="connsiteY1" fmla="*/ 47311 h 47311"/>
                <a:gd name="connsiteX2" fmla="*/ 22222 w 22221"/>
                <a:gd name="connsiteY2" fmla="*/ 0 h 47311"/>
                <a:gd name="connsiteX3" fmla="*/ 0 w 22221"/>
                <a:gd name="connsiteY3" fmla="*/ 47311 h 47311"/>
              </a:gdLst>
              <a:ahLst/>
              <a:cxnLst>
                <a:cxn ang="0">
                  <a:pos x="connsiteX0" y="connsiteY0"/>
                </a:cxn>
                <a:cxn ang="0">
                  <a:pos x="connsiteX1" y="connsiteY1"/>
                </a:cxn>
                <a:cxn ang="0">
                  <a:pos x="connsiteX2" y="connsiteY2"/>
                </a:cxn>
                <a:cxn ang="0">
                  <a:pos x="connsiteX3" y="connsiteY3"/>
                </a:cxn>
              </a:cxnLst>
              <a:rect l="l" t="t" r="r" b="b"/>
              <a:pathLst>
                <a:path w="22221" h="47311">
                  <a:moveTo>
                    <a:pt x="0" y="47311"/>
                  </a:moveTo>
                  <a:lnTo>
                    <a:pt x="0" y="47311"/>
                  </a:lnTo>
                  <a:lnTo>
                    <a:pt x="22222" y="0"/>
                  </a:lnTo>
                  <a:lnTo>
                    <a:pt x="0" y="4731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19" name="Полилиния: фигура 2739">
              <a:extLst>
                <a:ext uri="{FF2B5EF4-FFF2-40B4-BE49-F238E27FC236}">
                  <a16:creationId xmlns:a16="http://schemas.microsoft.com/office/drawing/2014/main" id="{D1AD46E8-F677-40E9-BF5E-7963C99008AA}"/>
                </a:ext>
              </a:extLst>
            </p:cNvPr>
            <p:cNvSpPr/>
            <p:nvPr/>
          </p:nvSpPr>
          <p:spPr>
            <a:xfrm>
              <a:off x="8656314" y="3119511"/>
              <a:ext cx="2389" cy="2150"/>
            </a:xfrm>
            <a:custGeom>
              <a:avLst/>
              <a:gdLst>
                <a:gd name="connsiteX0" fmla="*/ 2390 w 2389"/>
                <a:gd name="connsiteY0" fmla="*/ 0 h 2150"/>
                <a:gd name="connsiteX1" fmla="*/ 0 w 2389"/>
                <a:gd name="connsiteY1" fmla="*/ 2150 h 2150"/>
                <a:gd name="connsiteX2" fmla="*/ 2390 w 2389"/>
                <a:gd name="connsiteY2" fmla="*/ 0 h 2150"/>
              </a:gdLst>
              <a:ahLst/>
              <a:cxnLst>
                <a:cxn ang="0">
                  <a:pos x="connsiteX0" y="connsiteY0"/>
                </a:cxn>
                <a:cxn ang="0">
                  <a:pos x="connsiteX1" y="connsiteY1"/>
                </a:cxn>
                <a:cxn ang="0">
                  <a:pos x="connsiteX2" y="connsiteY2"/>
                </a:cxn>
              </a:cxnLst>
              <a:rect l="l" t="t" r="r" b="b"/>
              <a:pathLst>
                <a:path w="2389" h="2150">
                  <a:moveTo>
                    <a:pt x="2390" y="0"/>
                  </a:moveTo>
                  <a:cubicBezTo>
                    <a:pt x="2080" y="1121"/>
                    <a:pt x="1147" y="1960"/>
                    <a:pt x="0" y="2150"/>
                  </a:cubicBezTo>
                  <a:cubicBezTo>
                    <a:pt x="1147" y="1960"/>
                    <a:pt x="2080" y="1121"/>
                    <a:pt x="239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0" name="Полилиния: фигура 2740">
              <a:extLst>
                <a:ext uri="{FF2B5EF4-FFF2-40B4-BE49-F238E27FC236}">
                  <a16:creationId xmlns:a16="http://schemas.microsoft.com/office/drawing/2014/main" id="{C4840774-90BC-462B-B451-E8A93BEC8811}"/>
                </a:ext>
              </a:extLst>
            </p:cNvPr>
            <p:cNvSpPr/>
            <p:nvPr/>
          </p:nvSpPr>
          <p:spPr>
            <a:xfrm>
              <a:off x="8546518" y="3130025"/>
              <a:ext cx="38231" cy="56869"/>
            </a:xfrm>
            <a:custGeom>
              <a:avLst/>
              <a:gdLst>
                <a:gd name="connsiteX0" fmla="*/ 0 w 38231"/>
                <a:gd name="connsiteY0" fmla="*/ 56869 h 56869"/>
                <a:gd name="connsiteX1" fmla="*/ 38232 w 38231"/>
                <a:gd name="connsiteY1" fmla="*/ 0 h 56869"/>
                <a:gd name="connsiteX2" fmla="*/ 38232 w 38231"/>
                <a:gd name="connsiteY2" fmla="*/ 0 h 56869"/>
                <a:gd name="connsiteX3" fmla="*/ 0 w 38231"/>
                <a:gd name="connsiteY3" fmla="*/ 56869 h 56869"/>
              </a:gdLst>
              <a:ahLst/>
              <a:cxnLst>
                <a:cxn ang="0">
                  <a:pos x="connsiteX0" y="connsiteY0"/>
                </a:cxn>
                <a:cxn ang="0">
                  <a:pos x="connsiteX1" y="connsiteY1"/>
                </a:cxn>
                <a:cxn ang="0">
                  <a:pos x="connsiteX2" y="connsiteY2"/>
                </a:cxn>
                <a:cxn ang="0">
                  <a:pos x="connsiteX3" y="connsiteY3"/>
                </a:cxn>
              </a:cxnLst>
              <a:rect l="l" t="t" r="r" b="b"/>
              <a:pathLst>
                <a:path w="38231" h="56869">
                  <a:moveTo>
                    <a:pt x="0" y="56869"/>
                  </a:moveTo>
                  <a:lnTo>
                    <a:pt x="38232" y="0"/>
                  </a:lnTo>
                  <a:lnTo>
                    <a:pt x="38232" y="0"/>
                  </a:lnTo>
                  <a:lnTo>
                    <a:pt x="0" y="56869"/>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1" name="Полилиния: фигура 2741">
              <a:extLst>
                <a:ext uri="{FF2B5EF4-FFF2-40B4-BE49-F238E27FC236}">
                  <a16:creationId xmlns:a16="http://schemas.microsoft.com/office/drawing/2014/main" id="{5B1A2FD9-3A3E-47CC-B2C9-8C68054A2079}"/>
                </a:ext>
              </a:extLst>
            </p:cNvPr>
            <p:cNvSpPr/>
            <p:nvPr/>
          </p:nvSpPr>
          <p:spPr>
            <a:xfrm>
              <a:off x="8252374" y="3425244"/>
              <a:ext cx="1433" cy="1075"/>
            </a:xfrm>
            <a:custGeom>
              <a:avLst/>
              <a:gdLst>
                <a:gd name="connsiteX0" fmla="*/ 1434 w 1433"/>
                <a:gd name="connsiteY0" fmla="*/ 1075 h 1075"/>
                <a:gd name="connsiteX1" fmla="*/ 0 w 1433"/>
                <a:gd name="connsiteY1" fmla="*/ 0 h 1075"/>
                <a:gd name="connsiteX2" fmla="*/ 1434 w 1433"/>
                <a:gd name="connsiteY2" fmla="*/ 1075 h 1075"/>
              </a:gdLst>
              <a:ahLst/>
              <a:cxnLst>
                <a:cxn ang="0">
                  <a:pos x="connsiteX0" y="connsiteY0"/>
                </a:cxn>
                <a:cxn ang="0">
                  <a:pos x="connsiteX1" y="connsiteY1"/>
                </a:cxn>
                <a:cxn ang="0">
                  <a:pos x="connsiteX2" y="connsiteY2"/>
                </a:cxn>
              </a:cxnLst>
              <a:rect l="l" t="t" r="r" b="b"/>
              <a:pathLst>
                <a:path w="1433" h="1075">
                  <a:moveTo>
                    <a:pt x="1434" y="1075"/>
                  </a:moveTo>
                  <a:cubicBezTo>
                    <a:pt x="864" y="859"/>
                    <a:pt x="367" y="487"/>
                    <a:pt x="0" y="0"/>
                  </a:cubicBezTo>
                  <a:cubicBezTo>
                    <a:pt x="367" y="487"/>
                    <a:pt x="864" y="859"/>
                    <a:pt x="1434" y="1075"/>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2" name="Полилиния: фигура 2742">
              <a:extLst>
                <a:ext uri="{FF2B5EF4-FFF2-40B4-BE49-F238E27FC236}">
                  <a16:creationId xmlns:a16="http://schemas.microsoft.com/office/drawing/2014/main" id="{B6CE5AA2-B915-455F-9A68-47E53FA69C8C}"/>
                </a:ext>
              </a:extLst>
            </p:cNvPr>
            <p:cNvSpPr/>
            <p:nvPr/>
          </p:nvSpPr>
          <p:spPr>
            <a:xfrm>
              <a:off x="8254286" y="3426558"/>
              <a:ext cx="1792" cy="132"/>
            </a:xfrm>
            <a:custGeom>
              <a:avLst/>
              <a:gdLst>
                <a:gd name="connsiteX0" fmla="*/ 598 w 1792"/>
                <a:gd name="connsiteY0" fmla="*/ 0 h 132"/>
                <a:gd name="connsiteX1" fmla="*/ 1792 w 1792"/>
                <a:gd name="connsiteY1" fmla="*/ 0 h 132"/>
                <a:gd name="connsiteX2" fmla="*/ 0 w 1792"/>
                <a:gd name="connsiteY2" fmla="*/ 0 h 132"/>
              </a:gdLst>
              <a:ahLst/>
              <a:cxnLst>
                <a:cxn ang="0">
                  <a:pos x="connsiteX0" y="connsiteY0"/>
                </a:cxn>
                <a:cxn ang="0">
                  <a:pos x="connsiteX1" y="connsiteY1"/>
                </a:cxn>
                <a:cxn ang="0">
                  <a:pos x="connsiteX2" y="connsiteY2"/>
                </a:cxn>
              </a:cxnLst>
              <a:rect l="l" t="t" r="r" b="b"/>
              <a:pathLst>
                <a:path w="1792" h="132">
                  <a:moveTo>
                    <a:pt x="598" y="0"/>
                  </a:moveTo>
                  <a:cubicBezTo>
                    <a:pt x="988" y="113"/>
                    <a:pt x="1402" y="113"/>
                    <a:pt x="1792" y="0"/>
                  </a:cubicBezTo>
                  <a:cubicBezTo>
                    <a:pt x="1208" y="176"/>
                    <a:pt x="585" y="176"/>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3" name="Полилиния: фигура 2743">
              <a:extLst>
                <a:ext uri="{FF2B5EF4-FFF2-40B4-BE49-F238E27FC236}">
                  <a16:creationId xmlns:a16="http://schemas.microsoft.com/office/drawing/2014/main" id="{F43CB747-C36E-41B7-B5A1-814A68B65320}"/>
                </a:ext>
              </a:extLst>
            </p:cNvPr>
            <p:cNvSpPr/>
            <p:nvPr/>
          </p:nvSpPr>
          <p:spPr>
            <a:xfrm>
              <a:off x="7789534" y="3157742"/>
              <a:ext cx="3345" cy="15053"/>
            </a:xfrm>
            <a:custGeom>
              <a:avLst/>
              <a:gdLst>
                <a:gd name="connsiteX0" fmla="*/ 0 w 3345"/>
                <a:gd name="connsiteY0" fmla="*/ 0 h 15053"/>
                <a:gd name="connsiteX1" fmla="*/ 3346 w 3345"/>
                <a:gd name="connsiteY1" fmla="*/ 15054 h 15053"/>
                <a:gd name="connsiteX2" fmla="*/ 0 w 3345"/>
                <a:gd name="connsiteY2" fmla="*/ 0 h 15053"/>
                <a:gd name="connsiteX3" fmla="*/ 0 w 3345"/>
                <a:gd name="connsiteY3" fmla="*/ 0 h 15053"/>
              </a:gdLst>
              <a:ahLst/>
              <a:cxnLst>
                <a:cxn ang="0">
                  <a:pos x="connsiteX0" y="connsiteY0"/>
                </a:cxn>
                <a:cxn ang="0">
                  <a:pos x="connsiteX1" y="connsiteY1"/>
                </a:cxn>
                <a:cxn ang="0">
                  <a:pos x="connsiteX2" y="connsiteY2"/>
                </a:cxn>
                <a:cxn ang="0">
                  <a:pos x="connsiteX3" y="connsiteY3"/>
                </a:cxn>
              </a:cxnLst>
              <a:rect l="l" t="t" r="r" b="b"/>
              <a:pathLst>
                <a:path w="3345" h="15053">
                  <a:moveTo>
                    <a:pt x="0" y="0"/>
                  </a:moveTo>
                  <a:lnTo>
                    <a:pt x="3346" y="15054"/>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4" name="Полилиния: фигура 2744">
              <a:extLst>
                <a:ext uri="{FF2B5EF4-FFF2-40B4-BE49-F238E27FC236}">
                  <a16:creationId xmlns:a16="http://schemas.microsoft.com/office/drawing/2014/main" id="{C2B8D878-4A1E-47AB-843F-18619ED4CEF1}"/>
                </a:ext>
              </a:extLst>
            </p:cNvPr>
            <p:cNvSpPr/>
            <p:nvPr/>
          </p:nvSpPr>
          <p:spPr>
            <a:xfrm>
              <a:off x="8306018" y="4053076"/>
              <a:ext cx="30704" cy="11827"/>
            </a:xfrm>
            <a:custGeom>
              <a:avLst/>
              <a:gdLst>
                <a:gd name="connsiteX0" fmla="*/ 30705 w 30704"/>
                <a:gd name="connsiteY0" fmla="*/ 11828 h 11827"/>
                <a:gd name="connsiteX1" fmla="*/ 30705 w 30704"/>
                <a:gd name="connsiteY1" fmla="*/ 11828 h 11827"/>
                <a:gd name="connsiteX2" fmla="*/ 0 w 30704"/>
                <a:gd name="connsiteY2" fmla="*/ 0 h 11827"/>
                <a:gd name="connsiteX3" fmla="*/ 30705 w 30704"/>
                <a:gd name="connsiteY3" fmla="*/ 11828 h 11827"/>
              </a:gdLst>
              <a:ahLst/>
              <a:cxnLst>
                <a:cxn ang="0">
                  <a:pos x="connsiteX0" y="connsiteY0"/>
                </a:cxn>
                <a:cxn ang="0">
                  <a:pos x="connsiteX1" y="connsiteY1"/>
                </a:cxn>
                <a:cxn ang="0">
                  <a:pos x="connsiteX2" y="connsiteY2"/>
                </a:cxn>
                <a:cxn ang="0">
                  <a:pos x="connsiteX3" y="connsiteY3"/>
                </a:cxn>
              </a:cxnLst>
              <a:rect l="l" t="t" r="r" b="b"/>
              <a:pathLst>
                <a:path w="30704" h="11827">
                  <a:moveTo>
                    <a:pt x="30705" y="11828"/>
                  </a:moveTo>
                  <a:lnTo>
                    <a:pt x="30705" y="11828"/>
                  </a:lnTo>
                  <a:lnTo>
                    <a:pt x="0" y="0"/>
                  </a:lnTo>
                  <a:lnTo>
                    <a:pt x="30705" y="1182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5" name="Полилиния: фигура 2745">
              <a:extLst>
                <a:ext uri="{FF2B5EF4-FFF2-40B4-BE49-F238E27FC236}">
                  <a16:creationId xmlns:a16="http://schemas.microsoft.com/office/drawing/2014/main" id="{16BFBC53-056A-4868-A41D-09B5D3FFCD44}"/>
                </a:ext>
              </a:extLst>
            </p:cNvPr>
            <p:cNvSpPr/>
            <p:nvPr/>
          </p:nvSpPr>
          <p:spPr>
            <a:xfrm>
              <a:off x="8176629" y="4039098"/>
              <a:ext cx="9677" cy="3823"/>
            </a:xfrm>
            <a:custGeom>
              <a:avLst/>
              <a:gdLst>
                <a:gd name="connsiteX0" fmla="*/ 9677 w 9677"/>
                <a:gd name="connsiteY0" fmla="*/ 3823 h 3823"/>
                <a:gd name="connsiteX1" fmla="*/ 0 w 9677"/>
                <a:gd name="connsiteY1" fmla="*/ 0 h 3823"/>
                <a:gd name="connsiteX2" fmla="*/ 9677 w 9677"/>
                <a:gd name="connsiteY2" fmla="*/ 3823 h 3823"/>
                <a:gd name="connsiteX3" fmla="*/ 9677 w 9677"/>
                <a:gd name="connsiteY3" fmla="*/ 3823 h 3823"/>
              </a:gdLst>
              <a:ahLst/>
              <a:cxnLst>
                <a:cxn ang="0">
                  <a:pos x="connsiteX0" y="connsiteY0"/>
                </a:cxn>
                <a:cxn ang="0">
                  <a:pos x="connsiteX1" y="connsiteY1"/>
                </a:cxn>
                <a:cxn ang="0">
                  <a:pos x="connsiteX2" y="connsiteY2"/>
                </a:cxn>
                <a:cxn ang="0">
                  <a:pos x="connsiteX3" y="connsiteY3"/>
                </a:cxn>
              </a:cxnLst>
              <a:rect l="l" t="t" r="r" b="b"/>
              <a:pathLst>
                <a:path w="9677" h="3823">
                  <a:moveTo>
                    <a:pt x="9677" y="3823"/>
                  </a:moveTo>
                  <a:lnTo>
                    <a:pt x="0" y="0"/>
                  </a:lnTo>
                  <a:lnTo>
                    <a:pt x="9677" y="3823"/>
                  </a:lnTo>
                  <a:lnTo>
                    <a:pt x="9677" y="3823"/>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6" name="Полилиния: фигура 2746">
              <a:extLst>
                <a:ext uri="{FF2B5EF4-FFF2-40B4-BE49-F238E27FC236}">
                  <a16:creationId xmlns:a16="http://schemas.microsoft.com/office/drawing/2014/main" id="{45A08F3C-B912-453F-8C67-CD744E809679}"/>
                </a:ext>
              </a:extLst>
            </p:cNvPr>
            <p:cNvSpPr/>
            <p:nvPr/>
          </p:nvSpPr>
          <p:spPr>
            <a:xfrm>
              <a:off x="7470062" y="3594537"/>
              <a:ext cx="18995" cy="19235"/>
            </a:xfrm>
            <a:custGeom>
              <a:avLst/>
              <a:gdLst>
                <a:gd name="connsiteX0" fmla="*/ 18996 w 18995"/>
                <a:gd name="connsiteY0" fmla="*/ 19235 h 19235"/>
                <a:gd name="connsiteX1" fmla="*/ 0 w 18995"/>
                <a:gd name="connsiteY1" fmla="*/ 0 h 19235"/>
                <a:gd name="connsiteX2" fmla="*/ 18877 w 18995"/>
                <a:gd name="connsiteY2" fmla="*/ 19235 h 19235"/>
                <a:gd name="connsiteX3" fmla="*/ 18996 w 18995"/>
                <a:gd name="connsiteY3" fmla="*/ 19235 h 19235"/>
              </a:gdLst>
              <a:ahLst/>
              <a:cxnLst>
                <a:cxn ang="0">
                  <a:pos x="connsiteX0" y="connsiteY0"/>
                </a:cxn>
                <a:cxn ang="0">
                  <a:pos x="connsiteX1" y="connsiteY1"/>
                </a:cxn>
                <a:cxn ang="0">
                  <a:pos x="connsiteX2" y="connsiteY2"/>
                </a:cxn>
                <a:cxn ang="0">
                  <a:pos x="connsiteX3" y="connsiteY3"/>
                </a:cxn>
              </a:cxnLst>
              <a:rect l="l" t="t" r="r" b="b"/>
              <a:pathLst>
                <a:path w="18995" h="19235">
                  <a:moveTo>
                    <a:pt x="18996" y="19235"/>
                  </a:moveTo>
                  <a:lnTo>
                    <a:pt x="0" y="0"/>
                  </a:lnTo>
                  <a:lnTo>
                    <a:pt x="18877" y="19235"/>
                  </a:lnTo>
                  <a:lnTo>
                    <a:pt x="18996" y="19235"/>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7" name="Полилиния: фигура 2747">
              <a:extLst>
                <a:ext uri="{FF2B5EF4-FFF2-40B4-BE49-F238E27FC236}">
                  <a16:creationId xmlns:a16="http://schemas.microsoft.com/office/drawing/2014/main" id="{BB3D8623-C980-4911-9728-2A1FE7152EE6}"/>
                </a:ext>
              </a:extLst>
            </p:cNvPr>
            <p:cNvSpPr/>
            <p:nvPr/>
          </p:nvSpPr>
          <p:spPr>
            <a:xfrm>
              <a:off x="7488939" y="3613773"/>
              <a:ext cx="118" cy="11947"/>
            </a:xfrm>
            <a:custGeom>
              <a:avLst/>
              <a:gdLst>
                <a:gd name="connsiteX0" fmla="*/ 119 w 118"/>
                <a:gd name="connsiteY0" fmla="*/ 0 h 11947"/>
                <a:gd name="connsiteX1" fmla="*/ 119 w 118"/>
                <a:gd name="connsiteY1" fmla="*/ 0 h 11947"/>
                <a:gd name="connsiteX2" fmla="*/ 119 w 118"/>
                <a:gd name="connsiteY2" fmla="*/ 0 h 11947"/>
                <a:gd name="connsiteX3" fmla="*/ 0 w 118"/>
                <a:gd name="connsiteY3" fmla="*/ 0 h 11947"/>
                <a:gd name="connsiteX4" fmla="*/ 119 w 118"/>
                <a:gd name="connsiteY4" fmla="*/ 0 h 1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 h="11947">
                  <a:moveTo>
                    <a:pt x="119" y="0"/>
                  </a:moveTo>
                  <a:lnTo>
                    <a:pt x="119" y="0"/>
                  </a:lnTo>
                  <a:lnTo>
                    <a:pt x="119" y="0"/>
                  </a:lnTo>
                  <a:lnTo>
                    <a:pt x="0" y="0"/>
                  </a:lnTo>
                  <a:lnTo>
                    <a:pt x="119"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8" name="Полилиния: фигура 2748">
              <a:extLst>
                <a:ext uri="{FF2B5EF4-FFF2-40B4-BE49-F238E27FC236}">
                  <a16:creationId xmlns:a16="http://schemas.microsoft.com/office/drawing/2014/main" id="{83E8D77A-7140-4E05-9402-4F1BE698A6B0}"/>
                </a:ext>
              </a:extLst>
            </p:cNvPr>
            <p:cNvSpPr/>
            <p:nvPr/>
          </p:nvSpPr>
          <p:spPr>
            <a:xfrm>
              <a:off x="7767910" y="3157742"/>
              <a:ext cx="21624" cy="5018"/>
            </a:xfrm>
            <a:custGeom>
              <a:avLst/>
              <a:gdLst>
                <a:gd name="connsiteX0" fmla="*/ 0 w 21624"/>
                <a:gd name="connsiteY0" fmla="*/ 5018 h 5018"/>
                <a:gd name="connsiteX1" fmla="*/ 21625 w 21624"/>
                <a:gd name="connsiteY1" fmla="*/ 0 h 5018"/>
                <a:gd name="connsiteX2" fmla="*/ 21625 w 21624"/>
                <a:gd name="connsiteY2" fmla="*/ 0 h 5018"/>
                <a:gd name="connsiteX3" fmla="*/ 0 w 21624"/>
                <a:gd name="connsiteY3" fmla="*/ 5018 h 5018"/>
              </a:gdLst>
              <a:ahLst/>
              <a:cxnLst>
                <a:cxn ang="0">
                  <a:pos x="connsiteX0" y="connsiteY0"/>
                </a:cxn>
                <a:cxn ang="0">
                  <a:pos x="connsiteX1" y="connsiteY1"/>
                </a:cxn>
                <a:cxn ang="0">
                  <a:pos x="connsiteX2" y="connsiteY2"/>
                </a:cxn>
                <a:cxn ang="0">
                  <a:pos x="connsiteX3" y="connsiteY3"/>
                </a:cxn>
              </a:cxnLst>
              <a:rect l="l" t="t" r="r" b="b"/>
              <a:pathLst>
                <a:path w="21624" h="5018">
                  <a:moveTo>
                    <a:pt x="0" y="5018"/>
                  </a:moveTo>
                  <a:lnTo>
                    <a:pt x="21625" y="0"/>
                  </a:lnTo>
                  <a:lnTo>
                    <a:pt x="21625" y="0"/>
                  </a:lnTo>
                  <a:lnTo>
                    <a:pt x="0" y="501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29" name="Полилиния: фигура 2749">
              <a:extLst>
                <a:ext uri="{FF2B5EF4-FFF2-40B4-BE49-F238E27FC236}">
                  <a16:creationId xmlns:a16="http://schemas.microsoft.com/office/drawing/2014/main" id="{697493A7-95EE-4B26-A11A-C6A5A62A677E}"/>
                </a:ext>
              </a:extLst>
            </p:cNvPr>
            <p:cNvSpPr/>
            <p:nvPr/>
          </p:nvSpPr>
          <p:spPr>
            <a:xfrm>
              <a:off x="7590850" y="3374587"/>
              <a:ext cx="2509" cy="19115"/>
            </a:xfrm>
            <a:custGeom>
              <a:avLst/>
              <a:gdLst>
                <a:gd name="connsiteX0" fmla="*/ 2509 w 2509"/>
                <a:gd name="connsiteY0" fmla="*/ 19116 h 19115"/>
                <a:gd name="connsiteX1" fmla="*/ 0 w 2509"/>
                <a:gd name="connsiteY1" fmla="*/ 0 h 19115"/>
                <a:gd name="connsiteX2" fmla="*/ 2509 w 2509"/>
                <a:gd name="connsiteY2" fmla="*/ 19116 h 19115"/>
                <a:gd name="connsiteX3" fmla="*/ 2509 w 2509"/>
                <a:gd name="connsiteY3" fmla="*/ 19116 h 19115"/>
              </a:gdLst>
              <a:ahLst/>
              <a:cxnLst>
                <a:cxn ang="0">
                  <a:pos x="connsiteX0" y="connsiteY0"/>
                </a:cxn>
                <a:cxn ang="0">
                  <a:pos x="connsiteX1" y="connsiteY1"/>
                </a:cxn>
                <a:cxn ang="0">
                  <a:pos x="connsiteX2" y="connsiteY2"/>
                </a:cxn>
                <a:cxn ang="0">
                  <a:pos x="connsiteX3" y="connsiteY3"/>
                </a:cxn>
              </a:cxnLst>
              <a:rect l="l" t="t" r="r" b="b"/>
              <a:pathLst>
                <a:path w="2509" h="19115">
                  <a:moveTo>
                    <a:pt x="2509" y="19116"/>
                  </a:moveTo>
                  <a:lnTo>
                    <a:pt x="0" y="0"/>
                  </a:lnTo>
                  <a:lnTo>
                    <a:pt x="2509" y="19116"/>
                  </a:lnTo>
                  <a:lnTo>
                    <a:pt x="2509" y="1911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0" name="Полилиния: фигура 2750">
              <a:extLst>
                <a:ext uri="{FF2B5EF4-FFF2-40B4-BE49-F238E27FC236}">
                  <a16:creationId xmlns:a16="http://schemas.microsoft.com/office/drawing/2014/main" id="{115F6F46-45C1-4486-B96D-AF166F133030}"/>
                </a:ext>
              </a:extLst>
            </p:cNvPr>
            <p:cNvSpPr/>
            <p:nvPr/>
          </p:nvSpPr>
          <p:spPr>
            <a:xfrm>
              <a:off x="7661340" y="3274946"/>
              <a:ext cx="136" cy="1553"/>
            </a:xfrm>
            <a:custGeom>
              <a:avLst/>
              <a:gdLst>
                <a:gd name="connsiteX0" fmla="*/ 0 w 136"/>
                <a:gd name="connsiteY0" fmla="*/ 0 h 1553"/>
                <a:gd name="connsiteX1" fmla="*/ 0 w 136"/>
                <a:gd name="connsiteY1" fmla="*/ 1553 h 1553"/>
                <a:gd name="connsiteX2" fmla="*/ 0 w 136"/>
                <a:gd name="connsiteY2" fmla="*/ 0 h 1553"/>
              </a:gdLst>
              <a:ahLst/>
              <a:cxnLst>
                <a:cxn ang="0">
                  <a:pos x="connsiteX0" y="connsiteY0"/>
                </a:cxn>
                <a:cxn ang="0">
                  <a:pos x="connsiteX1" y="connsiteY1"/>
                </a:cxn>
                <a:cxn ang="0">
                  <a:pos x="connsiteX2" y="connsiteY2"/>
                </a:cxn>
              </a:cxnLst>
              <a:rect l="l" t="t" r="r" b="b"/>
              <a:pathLst>
                <a:path w="136" h="1553">
                  <a:moveTo>
                    <a:pt x="0" y="0"/>
                  </a:moveTo>
                  <a:cubicBezTo>
                    <a:pt x="182" y="502"/>
                    <a:pt x="182" y="1052"/>
                    <a:pt x="0" y="1553"/>
                  </a:cubicBezTo>
                  <a:cubicBezTo>
                    <a:pt x="182" y="1052"/>
                    <a:pt x="182" y="502"/>
                    <a:pt x="0" y="0"/>
                  </a:cubicBez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1" name="Полилиния: фигура 2751">
              <a:extLst>
                <a:ext uri="{FF2B5EF4-FFF2-40B4-BE49-F238E27FC236}">
                  <a16:creationId xmlns:a16="http://schemas.microsoft.com/office/drawing/2014/main" id="{A4ABE2CF-B2C5-4AAC-9AAB-84B49B9D2181}"/>
                </a:ext>
              </a:extLst>
            </p:cNvPr>
            <p:cNvSpPr/>
            <p:nvPr/>
          </p:nvSpPr>
          <p:spPr>
            <a:xfrm>
              <a:off x="7411520" y="3500631"/>
              <a:ext cx="4659" cy="1433"/>
            </a:xfrm>
            <a:custGeom>
              <a:avLst/>
              <a:gdLst>
                <a:gd name="connsiteX0" fmla="*/ 0 w 4659"/>
                <a:gd name="connsiteY0" fmla="*/ 1434 h 1433"/>
                <a:gd name="connsiteX1" fmla="*/ 4660 w 4659"/>
                <a:gd name="connsiteY1" fmla="*/ 0 h 1433"/>
                <a:gd name="connsiteX2" fmla="*/ 0 w 4659"/>
                <a:gd name="connsiteY2" fmla="*/ 1434 h 1433"/>
                <a:gd name="connsiteX3" fmla="*/ 0 w 4659"/>
                <a:gd name="connsiteY3" fmla="*/ 1434 h 1433"/>
              </a:gdLst>
              <a:ahLst/>
              <a:cxnLst>
                <a:cxn ang="0">
                  <a:pos x="connsiteX0" y="connsiteY0"/>
                </a:cxn>
                <a:cxn ang="0">
                  <a:pos x="connsiteX1" y="connsiteY1"/>
                </a:cxn>
                <a:cxn ang="0">
                  <a:pos x="connsiteX2" y="connsiteY2"/>
                </a:cxn>
                <a:cxn ang="0">
                  <a:pos x="connsiteX3" y="connsiteY3"/>
                </a:cxn>
              </a:cxnLst>
              <a:rect l="l" t="t" r="r" b="b"/>
              <a:pathLst>
                <a:path w="4659" h="1433">
                  <a:moveTo>
                    <a:pt x="0" y="1434"/>
                  </a:moveTo>
                  <a:lnTo>
                    <a:pt x="4660" y="0"/>
                  </a:lnTo>
                  <a:lnTo>
                    <a:pt x="0" y="1434"/>
                  </a:lnTo>
                  <a:lnTo>
                    <a:pt x="0" y="1434"/>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2" name="Полилиния: фигура 2752">
              <a:extLst>
                <a:ext uri="{FF2B5EF4-FFF2-40B4-BE49-F238E27FC236}">
                  <a16:creationId xmlns:a16="http://schemas.microsoft.com/office/drawing/2014/main" id="{4CA7D44E-8D4B-44CE-A0A7-2D061523DCC8}"/>
                </a:ext>
              </a:extLst>
            </p:cNvPr>
            <p:cNvSpPr/>
            <p:nvPr/>
          </p:nvSpPr>
          <p:spPr>
            <a:xfrm>
              <a:off x="7593359" y="3393702"/>
              <a:ext cx="1433" cy="10035"/>
            </a:xfrm>
            <a:custGeom>
              <a:avLst/>
              <a:gdLst>
                <a:gd name="connsiteX0" fmla="*/ 1434 w 1433"/>
                <a:gd name="connsiteY0" fmla="*/ 10036 h 10035"/>
                <a:gd name="connsiteX1" fmla="*/ 0 w 1433"/>
                <a:gd name="connsiteY1" fmla="*/ 0 h 10035"/>
                <a:gd name="connsiteX2" fmla="*/ 0 w 1433"/>
                <a:gd name="connsiteY2" fmla="*/ 0 h 10035"/>
                <a:gd name="connsiteX3" fmla="*/ 1434 w 1433"/>
                <a:gd name="connsiteY3" fmla="*/ 10036 h 10035"/>
              </a:gdLst>
              <a:ahLst/>
              <a:cxnLst>
                <a:cxn ang="0">
                  <a:pos x="connsiteX0" y="connsiteY0"/>
                </a:cxn>
                <a:cxn ang="0">
                  <a:pos x="connsiteX1" y="connsiteY1"/>
                </a:cxn>
                <a:cxn ang="0">
                  <a:pos x="connsiteX2" y="connsiteY2"/>
                </a:cxn>
                <a:cxn ang="0">
                  <a:pos x="connsiteX3" y="connsiteY3"/>
                </a:cxn>
              </a:cxnLst>
              <a:rect l="l" t="t" r="r" b="b"/>
              <a:pathLst>
                <a:path w="1433" h="10035">
                  <a:moveTo>
                    <a:pt x="1434" y="10036"/>
                  </a:moveTo>
                  <a:lnTo>
                    <a:pt x="0" y="0"/>
                  </a:lnTo>
                  <a:lnTo>
                    <a:pt x="0" y="0"/>
                  </a:lnTo>
                  <a:lnTo>
                    <a:pt x="1434" y="100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3" name="Полилиния: фигура 2753">
              <a:extLst>
                <a:ext uri="{FF2B5EF4-FFF2-40B4-BE49-F238E27FC236}">
                  <a16:creationId xmlns:a16="http://schemas.microsoft.com/office/drawing/2014/main" id="{3B9A7E8A-8CB6-443E-B301-C33F4F46D200}"/>
                </a:ext>
              </a:extLst>
            </p:cNvPr>
            <p:cNvSpPr/>
            <p:nvPr/>
          </p:nvSpPr>
          <p:spPr>
            <a:xfrm>
              <a:off x="7593359" y="3393702"/>
              <a:ext cx="11947" cy="11947"/>
            </a:xfrm>
            <a:custGeom>
              <a:avLst/>
              <a:gdLst>
                <a:gd name="connsiteX0" fmla="*/ 0 w 11947"/>
                <a:gd name="connsiteY0" fmla="*/ 0 h 11947"/>
                <a:gd name="connsiteX1" fmla="*/ 0 w 11947"/>
                <a:gd name="connsiteY1" fmla="*/ 0 h 11947"/>
                <a:gd name="connsiteX2" fmla="*/ 0 w 11947"/>
                <a:gd name="connsiteY2" fmla="*/ 0 h 11947"/>
                <a:gd name="connsiteX3" fmla="*/ 0 w 11947"/>
                <a:gd name="connsiteY3" fmla="*/ 0 h 11947"/>
              </a:gdLst>
              <a:ahLst/>
              <a:cxnLst>
                <a:cxn ang="0">
                  <a:pos x="connsiteX0" y="connsiteY0"/>
                </a:cxn>
                <a:cxn ang="0">
                  <a:pos x="connsiteX1" y="connsiteY1"/>
                </a:cxn>
                <a:cxn ang="0">
                  <a:pos x="connsiteX2" y="connsiteY2"/>
                </a:cxn>
                <a:cxn ang="0">
                  <a:pos x="connsiteX3" y="connsiteY3"/>
                </a:cxn>
              </a:cxnLst>
              <a:rect l="l" t="t" r="r" b="b"/>
              <a:pathLst>
                <a:path w="11947" h="11947">
                  <a:moveTo>
                    <a:pt x="0" y="0"/>
                  </a:moveTo>
                  <a:lnTo>
                    <a:pt x="0" y="0"/>
                  </a:lnTo>
                  <a:lnTo>
                    <a:pt x="0" y="0"/>
                  </a:lnTo>
                  <a:lnTo>
                    <a:pt x="0" y="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4" name="Полилиния: фигура 2754">
              <a:extLst>
                <a:ext uri="{FF2B5EF4-FFF2-40B4-BE49-F238E27FC236}">
                  <a16:creationId xmlns:a16="http://schemas.microsoft.com/office/drawing/2014/main" id="{F1607379-FE51-407A-B18C-B2C2D94708AC}"/>
                </a:ext>
              </a:extLst>
            </p:cNvPr>
            <p:cNvSpPr/>
            <p:nvPr/>
          </p:nvSpPr>
          <p:spPr>
            <a:xfrm>
              <a:off x="7441150" y="3567656"/>
              <a:ext cx="12185" cy="6570"/>
            </a:xfrm>
            <a:custGeom>
              <a:avLst/>
              <a:gdLst>
                <a:gd name="connsiteX0" fmla="*/ 0 w 12185"/>
                <a:gd name="connsiteY0" fmla="*/ 6571 h 6570"/>
                <a:gd name="connsiteX1" fmla="*/ 12186 w 12185"/>
                <a:gd name="connsiteY1" fmla="*/ 0 h 6570"/>
                <a:gd name="connsiteX2" fmla="*/ 0 w 12185"/>
                <a:gd name="connsiteY2" fmla="*/ 6571 h 6570"/>
                <a:gd name="connsiteX3" fmla="*/ 0 w 12185"/>
                <a:gd name="connsiteY3" fmla="*/ 6571 h 6570"/>
              </a:gdLst>
              <a:ahLst/>
              <a:cxnLst>
                <a:cxn ang="0">
                  <a:pos x="connsiteX0" y="connsiteY0"/>
                </a:cxn>
                <a:cxn ang="0">
                  <a:pos x="connsiteX1" y="connsiteY1"/>
                </a:cxn>
                <a:cxn ang="0">
                  <a:pos x="connsiteX2" y="connsiteY2"/>
                </a:cxn>
                <a:cxn ang="0">
                  <a:pos x="connsiteX3" y="connsiteY3"/>
                </a:cxn>
              </a:cxnLst>
              <a:rect l="l" t="t" r="r" b="b"/>
              <a:pathLst>
                <a:path w="12185" h="6570">
                  <a:moveTo>
                    <a:pt x="0" y="6571"/>
                  </a:moveTo>
                  <a:lnTo>
                    <a:pt x="12186" y="0"/>
                  </a:lnTo>
                  <a:lnTo>
                    <a:pt x="0" y="6571"/>
                  </a:lnTo>
                  <a:lnTo>
                    <a:pt x="0" y="6571"/>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5" name="Полилиния: фигура 5">
              <a:extLst>
                <a:ext uri="{FF2B5EF4-FFF2-40B4-BE49-F238E27FC236}">
                  <a16:creationId xmlns:a16="http://schemas.microsoft.com/office/drawing/2014/main" id="{0AE5585F-5C80-45CB-8805-02452190182C}"/>
                </a:ext>
              </a:extLst>
            </p:cNvPr>
            <p:cNvSpPr/>
            <p:nvPr/>
          </p:nvSpPr>
          <p:spPr>
            <a:xfrm rot="17100000">
              <a:off x="1288440" y="4144578"/>
              <a:ext cx="44802" cy="92591"/>
            </a:xfrm>
            <a:custGeom>
              <a:avLst/>
              <a:gdLst>
                <a:gd name="connsiteX0" fmla="*/ 32855 w 44802"/>
                <a:gd name="connsiteY0" fmla="*/ 32138 h 92591"/>
                <a:gd name="connsiteX1" fmla="*/ 32855 w 44802"/>
                <a:gd name="connsiteY1" fmla="*/ 30705 h 92591"/>
                <a:gd name="connsiteX2" fmla="*/ 43607 w 44802"/>
                <a:gd name="connsiteY2" fmla="*/ 15293 h 92591"/>
                <a:gd name="connsiteX3" fmla="*/ 44803 w 44802"/>
                <a:gd name="connsiteY3" fmla="*/ 4898 h 92591"/>
                <a:gd name="connsiteX4" fmla="*/ 33572 w 44802"/>
                <a:gd name="connsiteY4" fmla="*/ 0 h 92591"/>
                <a:gd name="connsiteX5" fmla="*/ 21625 w 44802"/>
                <a:gd name="connsiteY5" fmla="*/ 6212 h 92591"/>
                <a:gd name="connsiteX6" fmla="*/ 1672 w 44802"/>
                <a:gd name="connsiteY6" fmla="*/ 47789 h 92591"/>
                <a:gd name="connsiteX7" fmla="*/ 0 w 44802"/>
                <a:gd name="connsiteY7" fmla="*/ 63918 h 92591"/>
                <a:gd name="connsiteX8" fmla="*/ 15053 w 44802"/>
                <a:gd name="connsiteY8" fmla="*/ 92592 h 92591"/>
                <a:gd name="connsiteX9" fmla="*/ 30226 w 44802"/>
                <a:gd name="connsiteY9" fmla="*/ 61648 h 9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02" h="92591">
                  <a:moveTo>
                    <a:pt x="32855" y="32138"/>
                  </a:moveTo>
                  <a:cubicBezTo>
                    <a:pt x="32752" y="31666"/>
                    <a:pt x="32752" y="31177"/>
                    <a:pt x="32855" y="30705"/>
                  </a:cubicBezTo>
                  <a:lnTo>
                    <a:pt x="43607" y="15293"/>
                  </a:lnTo>
                  <a:lnTo>
                    <a:pt x="44803" y="4898"/>
                  </a:lnTo>
                  <a:lnTo>
                    <a:pt x="33572" y="0"/>
                  </a:lnTo>
                  <a:lnTo>
                    <a:pt x="21625" y="6212"/>
                  </a:lnTo>
                  <a:lnTo>
                    <a:pt x="1672" y="47789"/>
                  </a:lnTo>
                  <a:lnTo>
                    <a:pt x="0" y="63918"/>
                  </a:lnTo>
                  <a:lnTo>
                    <a:pt x="15053" y="92592"/>
                  </a:lnTo>
                  <a:lnTo>
                    <a:pt x="30226" y="61648"/>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6" name="Полилиния: фигура 2111">
              <a:extLst>
                <a:ext uri="{FF2B5EF4-FFF2-40B4-BE49-F238E27FC236}">
                  <a16:creationId xmlns:a16="http://schemas.microsoft.com/office/drawing/2014/main" id="{F04BA4BA-C930-44C4-818B-57843279910C}"/>
                </a:ext>
              </a:extLst>
            </p:cNvPr>
            <p:cNvSpPr/>
            <p:nvPr/>
          </p:nvSpPr>
          <p:spPr>
            <a:xfrm rot="10800000" flipH="1" flipV="1">
              <a:off x="1335732" y="4223646"/>
              <a:ext cx="69206" cy="66740"/>
            </a:xfrm>
            <a:custGeom>
              <a:avLst/>
              <a:gdLst>
                <a:gd name="connsiteX0" fmla="*/ 25926 w 25925"/>
                <a:gd name="connsiteY0" fmla="*/ 10036 h 34647"/>
                <a:gd name="connsiteX1" fmla="*/ 2150 w 25925"/>
                <a:gd name="connsiteY1" fmla="*/ 0 h 34647"/>
                <a:gd name="connsiteX2" fmla="*/ 0 w 25925"/>
                <a:gd name="connsiteY2" fmla="*/ 34647 h 34647"/>
                <a:gd name="connsiteX3" fmla="*/ 16368 w 25925"/>
                <a:gd name="connsiteY3" fmla="*/ 26165 h 34647"/>
                <a:gd name="connsiteX4" fmla="*/ 25926 w 25925"/>
                <a:gd name="connsiteY4" fmla="*/ 10036 h 3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5" h="34647">
                  <a:moveTo>
                    <a:pt x="25926" y="10036"/>
                  </a:moveTo>
                  <a:lnTo>
                    <a:pt x="2150" y="0"/>
                  </a:lnTo>
                  <a:lnTo>
                    <a:pt x="0" y="34647"/>
                  </a:lnTo>
                  <a:lnTo>
                    <a:pt x="16368" y="26165"/>
                  </a:lnTo>
                  <a:lnTo>
                    <a:pt x="25926" y="10036"/>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sp>
          <p:nvSpPr>
            <p:cNvPr id="1037" name="Полилиния: фигура 2112">
              <a:extLst>
                <a:ext uri="{FF2B5EF4-FFF2-40B4-BE49-F238E27FC236}">
                  <a16:creationId xmlns:a16="http://schemas.microsoft.com/office/drawing/2014/main" id="{C8A3FBAC-5F0B-41D4-8C10-530E11141FFE}"/>
                </a:ext>
              </a:extLst>
            </p:cNvPr>
            <p:cNvSpPr/>
            <p:nvPr/>
          </p:nvSpPr>
          <p:spPr>
            <a:xfrm>
              <a:off x="1231592" y="4142741"/>
              <a:ext cx="30226" cy="38828"/>
            </a:xfrm>
            <a:custGeom>
              <a:avLst/>
              <a:gdLst>
                <a:gd name="connsiteX0" fmla="*/ 17085 w 30226"/>
                <a:gd name="connsiteY0" fmla="*/ 38829 h 38828"/>
                <a:gd name="connsiteX1" fmla="*/ 30226 w 30226"/>
                <a:gd name="connsiteY1" fmla="*/ 19713 h 38828"/>
                <a:gd name="connsiteX2" fmla="*/ 30226 w 30226"/>
                <a:gd name="connsiteY2" fmla="*/ 6093 h 38828"/>
                <a:gd name="connsiteX3" fmla="*/ 22819 w 30226"/>
                <a:gd name="connsiteY3" fmla="*/ 0 h 38828"/>
                <a:gd name="connsiteX4" fmla="*/ 10035 w 30226"/>
                <a:gd name="connsiteY4" fmla="*/ 16965 h 38828"/>
                <a:gd name="connsiteX5" fmla="*/ 9079 w 30226"/>
                <a:gd name="connsiteY5" fmla="*/ 17802 h 38828"/>
                <a:gd name="connsiteX6" fmla="*/ 0 w 30226"/>
                <a:gd name="connsiteY6" fmla="*/ 22700 h 3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6" h="38828">
                  <a:moveTo>
                    <a:pt x="17085" y="38829"/>
                  </a:moveTo>
                  <a:lnTo>
                    <a:pt x="30226" y="19713"/>
                  </a:lnTo>
                  <a:lnTo>
                    <a:pt x="30226" y="6093"/>
                  </a:lnTo>
                  <a:lnTo>
                    <a:pt x="22819" y="0"/>
                  </a:lnTo>
                  <a:lnTo>
                    <a:pt x="10035" y="16965"/>
                  </a:lnTo>
                  <a:cubicBezTo>
                    <a:pt x="9775" y="17304"/>
                    <a:pt x="9451" y="17589"/>
                    <a:pt x="9079" y="17802"/>
                  </a:cubicBezTo>
                  <a:lnTo>
                    <a:pt x="0" y="22700"/>
                  </a:lnTo>
                  <a:close/>
                </a:path>
              </a:pathLst>
            </a:custGeom>
            <a:solidFill>
              <a:schemeClr val="bg1">
                <a:lumMod val="85000"/>
              </a:schemeClr>
            </a:solidFill>
            <a:ln w="12700" cap="flat">
              <a:solidFill>
                <a:sysClr val="window" lastClr="FFFFFF"/>
              </a:solidFill>
              <a:prstDash val="solid"/>
              <a:miter/>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endParaRPr lang="ru-RU"/>
            </a:p>
          </p:txBody>
        </p:sp>
      </p:grpSp>
      <p:sp>
        <p:nvSpPr>
          <p:cNvPr id="2" name="Title 1">
            <a:extLst>
              <a:ext uri="{FF2B5EF4-FFF2-40B4-BE49-F238E27FC236}">
                <a16:creationId xmlns:a16="http://schemas.microsoft.com/office/drawing/2014/main" id="{A1E160B1-A665-4922-B933-9FBA195C3D0F}"/>
              </a:ext>
            </a:extLst>
          </p:cNvPr>
          <p:cNvSpPr>
            <a:spLocks noGrp="1"/>
          </p:cNvSpPr>
          <p:nvPr>
            <p:ph type="title"/>
          </p:nvPr>
        </p:nvSpPr>
        <p:spPr/>
        <p:txBody>
          <a:bodyPr/>
          <a:lstStyle/>
          <a:p>
            <a:r>
              <a:rPr lang="en-US" dirty="0"/>
              <a:t>WORLD MAP WITH REGIONS</a:t>
            </a:r>
            <a:endParaRPr lang="ru-RU" dirty="0"/>
          </a:p>
        </p:txBody>
      </p:sp>
      <p:sp>
        <p:nvSpPr>
          <p:cNvPr id="3" name="Slide Number Placeholder 2">
            <a:extLst>
              <a:ext uri="{FF2B5EF4-FFF2-40B4-BE49-F238E27FC236}">
                <a16:creationId xmlns:a16="http://schemas.microsoft.com/office/drawing/2014/main" id="{753F9AD8-0FD4-4B07-8031-7272AB5FBBE7}"/>
              </a:ext>
            </a:extLst>
          </p:cNvPr>
          <p:cNvSpPr>
            <a:spLocks noGrp="1"/>
          </p:cNvSpPr>
          <p:nvPr>
            <p:ph type="sldNum" sz="quarter" idx="10"/>
          </p:nvPr>
        </p:nvSpPr>
        <p:spPr/>
        <p:txBody>
          <a:bodyPr/>
          <a:lstStyle/>
          <a:p>
            <a:fld id="{B6AA8A74-8566-41AB-BE36-77E5736D8C67}" type="slidenum">
              <a:rPr lang="ru-RU" smtClean="0"/>
              <a:pPr/>
              <a:t>19</a:t>
            </a:fld>
            <a:endParaRPr lang="ru-RU" sz="1000" dirty="0"/>
          </a:p>
        </p:txBody>
      </p:sp>
      <p:sp>
        <p:nvSpPr>
          <p:cNvPr id="4" name="Text Placeholder 3">
            <a:extLst>
              <a:ext uri="{FF2B5EF4-FFF2-40B4-BE49-F238E27FC236}">
                <a16:creationId xmlns:a16="http://schemas.microsoft.com/office/drawing/2014/main" id="{AA071599-7979-43CF-AF08-436AC4C56648}"/>
              </a:ext>
            </a:extLst>
          </p:cNvPr>
          <p:cNvSpPr>
            <a:spLocks noGrp="1"/>
          </p:cNvSpPr>
          <p:nvPr>
            <p:ph type="body" sz="quarter" idx="11"/>
          </p:nvPr>
        </p:nvSpPr>
        <p:spPr/>
        <p:txBody>
          <a:bodyPr/>
          <a:lstStyle/>
          <a:p>
            <a:endParaRPr lang="ru-RU"/>
          </a:p>
        </p:txBody>
      </p:sp>
      <p:grpSp>
        <p:nvGrpSpPr>
          <p:cNvPr id="53" name="Группа 937">
            <a:extLst>
              <a:ext uri="{FF2B5EF4-FFF2-40B4-BE49-F238E27FC236}">
                <a16:creationId xmlns:a16="http://schemas.microsoft.com/office/drawing/2014/main" id="{BC134636-DAE7-4E9B-802F-E60FB12CEAAF}"/>
              </a:ext>
            </a:extLst>
          </p:cNvPr>
          <p:cNvGrpSpPr/>
          <p:nvPr/>
        </p:nvGrpSpPr>
        <p:grpSpPr>
          <a:xfrm>
            <a:off x="5550418" y="4084318"/>
            <a:ext cx="303419" cy="414826"/>
            <a:chOff x="748075" y="4792570"/>
            <a:chExt cx="350407" cy="479067"/>
          </a:xfrm>
          <a:effectLst/>
        </p:grpSpPr>
        <p:sp>
          <p:nvSpPr>
            <p:cNvPr id="54" name="Овал 938">
              <a:extLst>
                <a:ext uri="{FF2B5EF4-FFF2-40B4-BE49-F238E27FC236}">
                  <a16:creationId xmlns:a16="http://schemas.microsoft.com/office/drawing/2014/main" id="{A0B5FD84-B0D3-45BF-B8CA-AB6B75DF776B}"/>
                </a:ext>
              </a:extLst>
            </p:cNvPr>
            <p:cNvSpPr/>
            <p:nvPr/>
          </p:nvSpPr>
          <p:spPr>
            <a:xfrm>
              <a:off x="804555" y="4837842"/>
              <a:ext cx="240020" cy="240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55" name="Freeform 20">
              <a:extLst>
                <a:ext uri="{FF2B5EF4-FFF2-40B4-BE49-F238E27FC236}">
                  <a16:creationId xmlns:a16="http://schemas.microsoft.com/office/drawing/2014/main" id="{D8635A3A-5E7F-4FCD-95CE-8F6EAEF6FB4B}"/>
                </a:ext>
              </a:extLst>
            </p:cNvPr>
            <p:cNvSpPr>
              <a:spLocks noEditPoints="1"/>
            </p:cNvSpPr>
            <p:nvPr/>
          </p:nvSpPr>
          <p:spPr bwMode="auto">
            <a:xfrm>
              <a:off x="748075" y="4792570"/>
              <a:ext cx="350407" cy="47906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tx2"/>
            </a:solidFill>
            <a:ln>
              <a:noFill/>
            </a:ln>
          </p:spPr>
          <p:txBody>
            <a:bodyPr vert="horz" wrap="square" lIns="79178" tIns="39589" rIns="79178" bIns="39589" numCol="1" anchor="t" anchorCtr="0" compatLnSpc="1">
              <a:prstTxWarp prst="textNoShape">
                <a:avLst/>
              </a:prstTxWarp>
            </a:bodyPr>
            <a:lstStyle/>
            <a:p>
              <a:pPr>
                <a:defRPr/>
              </a:pPr>
              <a:endParaRPr lang="ru-RU" sz="1559">
                <a:solidFill>
                  <a:srgbClr val="000000"/>
                </a:solidFill>
                <a:latin typeface="Arial"/>
              </a:endParaRPr>
            </a:p>
          </p:txBody>
        </p:sp>
      </p:grpSp>
      <p:sp>
        <p:nvSpPr>
          <p:cNvPr id="56" name="Овал 981">
            <a:extLst>
              <a:ext uri="{FF2B5EF4-FFF2-40B4-BE49-F238E27FC236}">
                <a16:creationId xmlns:a16="http://schemas.microsoft.com/office/drawing/2014/main" id="{3F2FCFE2-44BC-4937-9E36-9E1884D3B8CE}"/>
              </a:ext>
            </a:extLst>
          </p:cNvPr>
          <p:cNvSpPr/>
          <p:nvPr/>
        </p:nvSpPr>
        <p:spPr>
          <a:xfrm>
            <a:off x="4671224" y="4308918"/>
            <a:ext cx="100725" cy="100569"/>
          </a:xfrm>
          <a:prstGeom prst="ellipse">
            <a:avLst/>
          </a:prstGeom>
          <a:solidFill>
            <a:schemeClr val="tx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a:solidFill>
                <a:srgbClr val="FFFFFF"/>
              </a:solidFill>
              <a:latin typeface="Arial"/>
            </a:endParaRPr>
          </a:p>
        </p:txBody>
      </p:sp>
      <p:sp>
        <p:nvSpPr>
          <p:cNvPr id="57" name="Овал 991">
            <a:extLst>
              <a:ext uri="{FF2B5EF4-FFF2-40B4-BE49-F238E27FC236}">
                <a16:creationId xmlns:a16="http://schemas.microsoft.com/office/drawing/2014/main" id="{1B65BECE-18CD-4FD1-B6B5-BD783608070A}"/>
              </a:ext>
            </a:extLst>
          </p:cNvPr>
          <p:cNvSpPr/>
          <p:nvPr/>
        </p:nvSpPr>
        <p:spPr>
          <a:xfrm>
            <a:off x="5378915" y="4049563"/>
            <a:ext cx="100725" cy="100569"/>
          </a:xfrm>
          <a:prstGeom prst="ellipse">
            <a:avLst/>
          </a:prstGeom>
          <a:solidFill>
            <a:schemeClr val="tx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a:solidFill>
                <a:srgbClr val="FFFFFF"/>
              </a:solidFill>
              <a:latin typeface="Arial"/>
            </a:endParaRPr>
          </a:p>
        </p:txBody>
      </p:sp>
      <p:sp>
        <p:nvSpPr>
          <p:cNvPr id="58" name="Овал 992">
            <a:extLst>
              <a:ext uri="{FF2B5EF4-FFF2-40B4-BE49-F238E27FC236}">
                <a16:creationId xmlns:a16="http://schemas.microsoft.com/office/drawing/2014/main" id="{80CC5F93-E903-4838-96E7-5317E035829F}"/>
              </a:ext>
            </a:extLst>
          </p:cNvPr>
          <p:cNvSpPr/>
          <p:nvPr/>
        </p:nvSpPr>
        <p:spPr>
          <a:xfrm>
            <a:off x="5835394" y="4272430"/>
            <a:ext cx="100725" cy="100569"/>
          </a:xfrm>
          <a:prstGeom prst="ellipse">
            <a:avLst/>
          </a:prstGeom>
          <a:solidFill>
            <a:schemeClr val="tx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a:solidFill>
                <a:srgbClr val="FFFFFF"/>
              </a:solidFill>
              <a:latin typeface="Arial"/>
            </a:endParaRPr>
          </a:p>
        </p:txBody>
      </p:sp>
      <p:sp>
        <p:nvSpPr>
          <p:cNvPr id="59" name="Овал 993">
            <a:extLst>
              <a:ext uri="{FF2B5EF4-FFF2-40B4-BE49-F238E27FC236}">
                <a16:creationId xmlns:a16="http://schemas.microsoft.com/office/drawing/2014/main" id="{DEEFD82A-D9FF-42F8-AD7B-A61092ADE173}"/>
              </a:ext>
            </a:extLst>
          </p:cNvPr>
          <p:cNvSpPr/>
          <p:nvPr/>
        </p:nvSpPr>
        <p:spPr>
          <a:xfrm>
            <a:off x="7012166" y="4786546"/>
            <a:ext cx="100725" cy="100569"/>
          </a:xfrm>
          <a:prstGeom prst="ellipse">
            <a:avLst/>
          </a:prstGeom>
          <a:solidFill>
            <a:schemeClr val="bg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dirty="0">
              <a:solidFill>
                <a:srgbClr val="FFFFFF"/>
              </a:solidFill>
              <a:latin typeface="Arial"/>
            </a:endParaRPr>
          </a:p>
        </p:txBody>
      </p:sp>
      <p:sp>
        <p:nvSpPr>
          <p:cNvPr id="60" name="Овал 642">
            <a:extLst>
              <a:ext uri="{FF2B5EF4-FFF2-40B4-BE49-F238E27FC236}">
                <a16:creationId xmlns:a16="http://schemas.microsoft.com/office/drawing/2014/main" id="{D712F5D3-8F5F-44E6-8B12-B21B5C63DB7B}"/>
              </a:ext>
            </a:extLst>
          </p:cNvPr>
          <p:cNvSpPr/>
          <p:nvPr/>
        </p:nvSpPr>
        <p:spPr>
          <a:xfrm>
            <a:off x="8142749" y="4800201"/>
            <a:ext cx="100725" cy="100569"/>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a:solidFill>
                <a:srgbClr val="FFFFFF"/>
              </a:solidFill>
              <a:latin typeface="Arial"/>
            </a:endParaRPr>
          </a:p>
        </p:txBody>
      </p:sp>
      <p:grpSp>
        <p:nvGrpSpPr>
          <p:cNvPr id="61" name="Группа 636">
            <a:extLst>
              <a:ext uri="{FF2B5EF4-FFF2-40B4-BE49-F238E27FC236}">
                <a16:creationId xmlns:a16="http://schemas.microsoft.com/office/drawing/2014/main" id="{C86EE7BC-8D60-4B55-854E-6462FDAD40E8}"/>
              </a:ext>
            </a:extLst>
          </p:cNvPr>
          <p:cNvGrpSpPr/>
          <p:nvPr/>
        </p:nvGrpSpPr>
        <p:grpSpPr>
          <a:xfrm>
            <a:off x="8675755" y="1985583"/>
            <a:ext cx="303419" cy="414826"/>
            <a:chOff x="748075" y="4792570"/>
            <a:chExt cx="350407" cy="479067"/>
          </a:xfrm>
          <a:effectLst/>
        </p:grpSpPr>
        <p:sp>
          <p:nvSpPr>
            <p:cNvPr id="62" name="Овал 647">
              <a:extLst>
                <a:ext uri="{FF2B5EF4-FFF2-40B4-BE49-F238E27FC236}">
                  <a16:creationId xmlns:a16="http://schemas.microsoft.com/office/drawing/2014/main" id="{5234AC95-26AD-484A-804C-CADF3285A981}"/>
                </a:ext>
              </a:extLst>
            </p:cNvPr>
            <p:cNvSpPr/>
            <p:nvPr/>
          </p:nvSpPr>
          <p:spPr>
            <a:xfrm>
              <a:off x="804555" y="4837842"/>
              <a:ext cx="240020" cy="240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63" name="Freeform 20">
              <a:extLst>
                <a:ext uri="{FF2B5EF4-FFF2-40B4-BE49-F238E27FC236}">
                  <a16:creationId xmlns:a16="http://schemas.microsoft.com/office/drawing/2014/main" id="{4CB44996-96C7-449D-B2CB-B2F7A0455ED7}"/>
                </a:ext>
              </a:extLst>
            </p:cNvPr>
            <p:cNvSpPr>
              <a:spLocks noEditPoints="1"/>
            </p:cNvSpPr>
            <p:nvPr/>
          </p:nvSpPr>
          <p:spPr bwMode="auto">
            <a:xfrm>
              <a:off x="748075" y="4792570"/>
              <a:ext cx="350407" cy="47906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accent1"/>
            </a:solidFill>
            <a:ln>
              <a:noFill/>
            </a:ln>
          </p:spPr>
          <p:txBody>
            <a:bodyPr vert="horz" wrap="square" lIns="79178" tIns="39589" rIns="79178" bIns="39589" numCol="1" anchor="t" anchorCtr="0" compatLnSpc="1">
              <a:prstTxWarp prst="textNoShape">
                <a:avLst/>
              </a:prstTxWarp>
            </a:bodyPr>
            <a:lstStyle/>
            <a:p>
              <a:pPr>
                <a:defRPr/>
              </a:pPr>
              <a:endParaRPr lang="ru-RU" sz="1559">
                <a:solidFill>
                  <a:srgbClr val="000000"/>
                </a:solidFill>
                <a:latin typeface="Arial"/>
              </a:endParaRPr>
            </a:p>
          </p:txBody>
        </p:sp>
      </p:grpSp>
      <p:grpSp>
        <p:nvGrpSpPr>
          <p:cNvPr id="64" name="Группа 649">
            <a:extLst>
              <a:ext uri="{FF2B5EF4-FFF2-40B4-BE49-F238E27FC236}">
                <a16:creationId xmlns:a16="http://schemas.microsoft.com/office/drawing/2014/main" id="{23F1C29A-F4D5-4C89-A6CC-E0C35EA82395}"/>
              </a:ext>
            </a:extLst>
          </p:cNvPr>
          <p:cNvGrpSpPr/>
          <p:nvPr/>
        </p:nvGrpSpPr>
        <p:grpSpPr>
          <a:xfrm>
            <a:off x="4331424" y="2337860"/>
            <a:ext cx="303419" cy="414826"/>
            <a:chOff x="748075" y="4792570"/>
            <a:chExt cx="350407" cy="479067"/>
          </a:xfrm>
          <a:effectLst/>
        </p:grpSpPr>
        <p:sp>
          <p:nvSpPr>
            <p:cNvPr id="65" name="Овал 650">
              <a:extLst>
                <a:ext uri="{FF2B5EF4-FFF2-40B4-BE49-F238E27FC236}">
                  <a16:creationId xmlns:a16="http://schemas.microsoft.com/office/drawing/2014/main" id="{CF6568FF-E266-4B4E-9691-0433D99B2ED1}"/>
                </a:ext>
              </a:extLst>
            </p:cNvPr>
            <p:cNvSpPr/>
            <p:nvPr/>
          </p:nvSpPr>
          <p:spPr>
            <a:xfrm>
              <a:off x="804555" y="4837842"/>
              <a:ext cx="240020" cy="240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66" name="Freeform 20">
              <a:extLst>
                <a:ext uri="{FF2B5EF4-FFF2-40B4-BE49-F238E27FC236}">
                  <a16:creationId xmlns:a16="http://schemas.microsoft.com/office/drawing/2014/main" id="{DE0BB464-A8B0-4D57-A7E2-4B66AEC8907A}"/>
                </a:ext>
              </a:extLst>
            </p:cNvPr>
            <p:cNvSpPr>
              <a:spLocks noEditPoints="1"/>
            </p:cNvSpPr>
            <p:nvPr/>
          </p:nvSpPr>
          <p:spPr bwMode="auto">
            <a:xfrm>
              <a:off x="748075" y="4792570"/>
              <a:ext cx="350407" cy="47906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bg2"/>
            </a:solidFill>
            <a:ln>
              <a:noFill/>
            </a:ln>
          </p:spPr>
          <p:txBody>
            <a:bodyPr vert="horz" wrap="square" lIns="79178" tIns="39589" rIns="79178" bIns="39589" numCol="1" anchor="t" anchorCtr="0" compatLnSpc="1">
              <a:prstTxWarp prst="textNoShape">
                <a:avLst/>
              </a:prstTxWarp>
            </a:bodyPr>
            <a:lstStyle/>
            <a:p>
              <a:pPr>
                <a:defRPr/>
              </a:pPr>
              <a:endParaRPr lang="ru-RU" sz="1559">
                <a:solidFill>
                  <a:srgbClr val="000000"/>
                </a:solidFill>
                <a:latin typeface="Arial"/>
              </a:endParaRPr>
            </a:p>
          </p:txBody>
        </p:sp>
      </p:grpSp>
      <p:grpSp>
        <p:nvGrpSpPr>
          <p:cNvPr id="68" name="Группа 103">
            <a:extLst>
              <a:ext uri="{FF2B5EF4-FFF2-40B4-BE49-F238E27FC236}">
                <a16:creationId xmlns:a16="http://schemas.microsoft.com/office/drawing/2014/main" id="{21B7FC82-2437-4C68-9C88-66645F03B1BD}"/>
              </a:ext>
            </a:extLst>
          </p:cNvPr>
          <p:cNvGrpSpPr/>
          <p:nvPr/>
        </p:nvGrpSpPr>
        <p:grpSpPr>
          <a:xfrm>
            <a:off x="1093053" y="2838893"/>
            <a:ext cx="303419" cy="414826"/>
            <a:chOff x="748075" y="4792570"/>
            <a:chExt cx="350407" cy="479067"/>
          </a:xfrm>
          <a:effectLst/>
        </p:grpSpPr>
        <p:sp>
          <p:nvSpPr>
            <p:cNvPr id="96" name="Овал 131">
              <a:extLst>
                <a:ext uri="{FF2B5EF4-FFF2-40B4-BE49-F238E27FC236}">
                  <a16:creationId xmlns:a16="http://schemas.microsoft.com/office/drawing/2014/main" id="{8446A680-C8A3-4C57-BB39-5C8739EC289F}"/>
                </a:ext>
              </a:extLst>
            </p:cNvPr>
            <p:cNvSpPr/>
            <p:nvPr/>
          </p:nvSpPr>
          <p:spPr>
            <a:xfrm>
              <a:off x="804555" y="4837842"/>
              <a:ext cx="240020" cy="240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97" name="Freeform 20">
              <a:extLst>
                <a:ext uri="{FF2B5EF4-FFF2-40B4-BE49-F238E27FC236}">
                  <a16:creationId xmlns:a16="http://schemas.microsoft.com/office/drawing/2014/main" id="{B13FA4EC-0A80-4956-8EFC-5F3F5F21DD93}"/>
                </a:ext>
              </a:extLst>
            </p:cNvPr>
            <p:cNvSpPr>
              <a:spLocks noEditPoints="1"/>
            </p:cNvSpPr>
            <p:nvPr/>
          </p:nvSpPr>
          <p:spPr bwMode="auto">
            <a:xfrm>
              <a:off x="748075" y="4792570"/>
              <a:ext cx="350407" cy="47906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bg2"/>
            </a:solidFill>
            <a:ln>
              <a:noFill/>
            </a:ln>
          </p:spPr>
          <p:txBody>
            <a:bodyPr vert="horz" wrap="square" lIns="79178" tIns="39589" rIns="79178" bIns="39589" numCol="1" anchor="t" anchorCtr="0" compatLnSpc="1">
              <a:prstTxWarp prst="textNoShape">
                <a:avLst/>
              </a:prstTxWarp>
            </a:bodyPr>
            <a:lstStyle/>
            <a:p>
              <a:pPr>
                <a:defRPr/>
              </a:pPr>
              <a:endParaRPr lang="ru-RU" sz="1559">
                <a:solidFill>
                  <a:srgbClr val="000000"/>
                </a:solidFill>
                <a:latin typeface="Arial"/>
              </a:endParaRPr>
            </a:p>
          </p:txBody>
        </p:sp>
      </p:grpSp>
      <p:sp>
        <p:nvSpPr>
          <p:cNvPr id="69" name="Овал 104">
            <a:extLst>
              <a:ext uri="{FF2B5EF4-FFF2-40B4-BE49-F238E27FC236}">
                <a16:creationId xmlns:a16="http://schemas.microsoft.com/office/drawing/2014/main" id="{CCB7A64D-6797-4066-81A4-B6CA2982DB5B}"/>
              </a:ext>
            </a:extLst>
          </p:cNvPr>
          <p:cNvSpPr/>
          <p:nvPr/>
        </p:nvSpPr>
        <p:spPr>
          <a:xfrm>
            <a:off x="1194400" y="5559572"/>
            <a:ext cx="100725" cy="100569"/>
          </a:xfrm>
          <a:prstGeom prst="ellipse">
            <a:avLst/>
          </a:prstGeom>
          <a:solidFill>
            <a:schemeClr val="bg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defRPr/>
            </a:pPr>
            <a:endParaRPr lang="ru-RU" sz="1559">
              <a:solidFill>
                <a:srgbClr val="FFFFFF"/>
              </a:solidFill>
              <a:latin typeface="Arial"/>
            </a:endParaRPr>
          </a:p>
        </p:txBody>
      </p:sp>
      <p:sp>
        <p:nvSpPr>
          <p:cNvPr id="70" name="Овал 105">
            <a:extLst>
              <a:ext uri="{FF2B5EF4-FFF2-40B4-BE49-F238E27FC236}">
                <a16:creationId xmlns:a16="http://schemas.microsoft.com/office/drawing/2014/main" id="{9BE8679E-80CA-43BF-A038-2932E85AE554}"/>
              </a:ext>
            </a:extLst>
          </p:cNvPr>
          <p:cNvSpPr/>
          <p:nvPr/>
        </p:nvSpPr>
        <p:spPr>
          <a:xfrm>
            <a:off x="1194400" y="3786779"/>
            <a:ext cx="100725" cy="100569"/>
          </a:xfrm>
          <a:prstGeom prst="ellipse">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endParaRPr lang="ru-RU" sz="1559">
              <a:solidFill>
                <a:srgbClr val="FFFFFF"/>
              </a:solidFill>
              <a:latin typeface="Arial"/>
            </a:endParaRPr>
          </a:p>
        </p:txBody>
      </p:sp>
      <p:grpSp>
        <p:nvGrpSpPr>
          <p:cNvPr id="71" name="Группа 106">
            <a:extLst>
              <a:ext uri="{FF2B5EF4-FFF2-40B4-BE49-F238E27FC236}">
                <a16:creationId xmlns:a16="http://schemas.microsoft.com/office/drawing/2014/main" id="{A1DE191F-3925-42E5-9BAE-411CA305E95A}"/>
              </a:ext>
            </a:extLst>
          </p:cNvPr>
          <p:cNvGrpSpPr/>
          <p:nvPr/>
        </p:nvGrpSpPr>
        <p:grpSpPr>
          <a:xfrm>
            <a:off x="1093053" y="1962543"/>
            <a:ext cx="303419" cy="414826"/>
            <a:chOff x="401172" y="5635725"/>
            <a:chExt cx="303419" cy="414826"/>
          </a:xfrm>
          <a:effectLst/>
        </p:grpSpPr>
        <p:sp>
          <p:nvSpPr>
            <p:cNvPr id="94" name="Овал 129">
              <a:extLst>
                <a:ext uri="{FF2B5EF4-FFF2-40B4-BE49-F238E27FC236}">
                  <a16:creationId xmlns:a16="http://schemas.microsoft.com/office/drawing/2014/main" id="{154B797B-0A0C-4ED0-83E4-3AA8F8DB101D}"/>
                </a:ext>
              </a:extLst>
            </p:cNvPr>
            <p:cNvSpPr/>
            <p:nvPr/>
          </p:nvSpPr>
          <p:spPr>
            <a:xfrm>
              <a:off x="450078" y="5674926"/>
              <a:ext cx="207834" cy="2078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95" name="Freeform 20">
              <a:extLst>
                <a:ext uri="{FF2B5EF4-FFF2-40B4-BE49-F238E27FC236}">
                  <a16:creationId xmlns:a16="http://schemas.microsoft.com/office/drawing/2014/main" id="{304BCF34-E2FF-41DF-A2E2-734BC9081515}"/>
                </a:ext>
              </a:extLst>
            </p:cNvPr>
            <p:cNvSpPr>
              <a:spLocks noEditPoints="1"/>
            </p:cNvSpPr>
            <p:nvPr/>
          </p:nvSpPr>
          <p:spPr bwMode="auto">
            <a:xfrm>
              <a:off x="401172" y="5635725"/>
              <a:ext cx="303419" cy="414826"/>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tx2"/>
            </a:solidFill>
            <a:ln>
              <a:noFill/>
            </a:ln>
          </p:spPr>
          <p:txBody>
            <a:bodyPr vert="horz" wrap="square" lIns="79178" tIns="39589" rIns="79178" bIns="39589" numCol="1" anchor="t" anchorCtr="0" compatLnSpc="1">
              <a:prstTxWarp prst="textNoShape">
                <a:avLst/>
              </a:prstTxWarp>
            </a:bodyPr>
            <a:lstStyle/>
            <a:p>
              <a:pPr>
                <a:defRPr/>
              </a:pPr>
              <a:endParaRPr lang="ru-RU" sz="1559" dirty="0">
                <a:solidFill>
                  <a:srgbClr val="000000"/>
                </a:solidFill>
                <a:latin typeface="Arial"/>
              </a:endParaRPr>
            </a:p>
          </p:txBody>
        </p:sp>
      </p:grpSp>
      <p:sp>
        <p:nvSpPr>
          <p:cNvPr id="73" name="Овал 108">
            <a:extLst>
              <a:ext uri="{FF2B5EF4-FFF2-40B4-BE49-F238E27FC236}">
                <a16:creationId xmlns:a16="http://schemas.microsoft.com/office/drawing/2014/main" id="{FEEEEABC-6DDA-496F-B25F-4CF01F031B78}"/>
              </a:ext>
            </a:extLst>
          </p:cNvPr>
          <p:cNvSpPr/>
          <p:nvPr/>
        </p:nvSpPr>
        <p:spPr>
          <a:xfrm>
            <a:off x="1194400" y="4657583"/>
            <a:ext cx="100725" cy="100569"/>
          </a:xfrm>
          <a:prstGeom prst="ellipse">
            <a:avLst/>
          </a:prstGeom>
          <a:solidFill>
            <a:schemeClr val="tx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9178" tIns="39589" rIns="79178" bIns="39589" numCol="1" spcCol="0" rtlCol="0" fromWordArt="0" anchor="ctr" anchorCtr="0" forceAA="0" compatLnSpc="1">
            <a:prstTxWarp prst="textNoShape">
              <a:avLst/>
            </a:prstTxWarp>
            <a:noAutofit/>
          </a:bodyPr>
          <a:lstStyle/>
          <a:p>
            <a:pPr algn="ctr"/>
            <a:endParaRPr lang="ru-RU" sz="1559">
              <a:solidFill>
                <a:srgbClr val="FFFFFF"/>
              </a:solidFill>
              <a:latin typeface="Arial"/>
            </a:endParaRPr>
          </a:p>
        </p:txBody>
      </p:sp>
      <p:grpSp>
        <p:nvGrpSpPr>
          <p:cNvPr id="74" name="Группа 109">
            <a:extLst>
              <a:ext uri="{FF2B5EF4-FFF2-40B4-BE49-F238E27FC236}">
                <a16:creationId xmlns:a16="http://schemas.microsoft.com/office/drawing/2014/main" id="{8C69CC23-5D3F-4767-94A5-C7196B6B7ED9}"/>
              </a:ext>
            </a:extLst>
          </p:cNvPr>
          <p:cNvGrpSpPr/>
          <p:nvPr/>
        </p:nvGrpSpPr>
        <p:grpSpPr>
          <a:xfrm>
            <a:off x="1481443" y="1054443"/>
            <a:ext cx="1512935" cy="674436"/>
            <a:chOff x="866908" y="2257399"/>
            <a:chExt cx="1512935" cy="674436"/>
          </a:xfrm>
        </p:grpSpPr>
        <p:sp>
          <p:nvSpPr>
            <p:cNvPr id="90" name="Прямоугольник 125">
              <a:extLst>
                <a:ext uri="{FF2B5EF4-FFF2-40B4-BE49-F238E27FC236}">
                  <a16:creationId xmlns:a16="http://schemas.microsoft.com/office/drawing/2014/main" id="{C26AD384-5A66-4A6C-8478-F6BEE74BF80F}"/>
                </a:ext>
              </a:extLst>
            </p:cNvPr>
            <p:cNvSpPr/>
            <p:nvPr/>
          </p:nvSpPr>
          <p:spPr>
            <a:xfrm>
              <a:off x="866908" y="2516337"/>
              <a:ext cx="1512935" cy="415498"/>
            </a:xfrm>
            <a:prstGeom prst="rect">
              <a:avLst/>
            </a:prstGeom>
          </p:spPr>
          <p:txBody>
            <a:bodyPr wrap="square" lIns="0" tIns="0" rIns="0" bIns="0" anchor="t">
              <a:spAutoFit/>
            </a:bodyPr>
            <a:lstStyle/>
            <a:p>
              <a:pPr>
                <a:spcBef>
                  <a:spcPts val="558"/>
                </a:spcBef>
                <a:spcAft>
                  <a:spcPts val="400"/>
                </a:spcAft>
                <a:defRPr/>
              </a:pPr>
              <a:r>
                <a:rPr lang="en-US" sz="900" dirty="0" err="1">
                  <a:solidFill>
                    <a:srgbClr val="000000">
                      <a:lumMod val="75000"/>
                      <a:lumOff val="25000"/>
                    </a:srgbClr>
                  </a:solidFill>
                  <a:cs typeface="Arial" panose="020B0604020202020204" pitchFamily="34" charset="0"/>
                </a:rPr>
                <a:t>Nulla</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quis</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sem</a:t>
              </a:r>
              <a:r>
                <a:rPr lang="en-US" sz="900" dirty="0">
                  <a:solidFill>
                    <a:srgbClr val="000000">
                      <a:lumMod val="75000"/>
                      <a:lumOff val="25000"/>
                    </a:srgbClr>
                  </a:solidFill>
                  <a:cs typeface="Arial" panose="020B0604020202020204" pitchFamily="34" charset="0"/>
                </a:rPr>
                <a:t> at </a:t>
              </a:r>
              <a:r>
                <a:rPr lang="en-US" sz="900" dirty="0" err="1">
                  <a:solidFill>
                    <a:srgbClr val="000000">
                      <a:lumMod val="75000"/>
                      <a:lumOff val="25000"/>
                    </a:srgbClr>
                  </a:solidFill>
                  <a:cs typeface="Arial" panose="020B0604020202020204" pitchFamily="34" charset="0"/>
                </a:rPr>
                <a:t>nibh</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elementum</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imperdiet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presetium</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Jamilya</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mauris</a:t>
              </a:r>
              <a:r>
                <a:rPr lang="en-US" sz="900" dirty="0">
                  <a:solidFill>
                    <a:srgbClr val="000000">
                      <a:lumMod val="75000"/>
                      <a:lumOff val="25000"/>
                    </a:srgbClr>
                  </a:solidFill>
                  <a:cs typeface="Arial" panose="020B0604020202020204" pitchFamily="34" charset="0"/>
                </a:rPr>
                <a:t> </a:t>
              </a:r>
            </a:p>
          </p:txBody>
        </p:sp>
        <p:sp>
          <p:nvSpPr>
            <p:cNvPr id="91" name="Прямоугольник 126">
              <a:extLst>
                <a:ext uri="{FF2B5EF4-FFF2-40B4-BE49-F238E27FC236}">
                  <a16:creationId xmlns:a16="http://schemas.microsoft.com/office/drawing/2014/main" id="{E914CC8F-A2C4-4E37-88C8-50CD05E3F441}"/>
                </a:ext>
              </a:extLst>
            </p:cNvPr>
            <p:cNvSpPr/>
            <p:nvPr/>
          </p:nvSpPr>
          <p:spPr>
            <a:xfrm>
              <a:off x="866908" y="2257399"/>
              <a:ext cx="780663" cy="184666"/>
            </a:xfrm>
            <a:prstGeom prst="rect">
              <a:avLst/>
            </a:prstGeom>
          </p:spPr>
          <p:txBody>
            <a:bodyPr wrap="none" lIns="0" tIns="0" rIns="0" bIns="0" anchor="t">
              <a:spAutoFit/>
            </a:bodyPr>
            <a:lstStyle/>
            <a:p>
              <a:pPr>
                <a:spcAft>
                  <a:spcPts val="400"/>
                </a:spcAft>
                <a:defRPr/>
              </a:pPr>
              <a:r>
                <a:rPr lang="en-US" sz="1200" dirty="0" err="1">
                  <a:solidFill>
                    <a:srgbClr val="000000"/>
                  </a:solidFill>
                  <a:latin typeface="+mj-lt"/>
                  <a:cs typeface="Arial" panose="020B0604020202020204" pitchFamily="34" charset="0"/>
                </a:rPr>
                <a:t>Nulla</a:t>
              </a:r>
              <a:r>
                <a:rPr lang="en-US" sz="1200" dirty="0">
                  <a:solidFill>
                    <a:srgbClr val="000000"/>
                  </a:solidFill>
                  <a:latin typeface="+mj-lt"/>
                  <a:cs typeface="Arial" panose="020B0604020202020204" pitchFamily="34" charset="0"/>
                </a:rPr>
                <a:t> </a:t>
              </a:r>
              <a:r>
                <a:rPr lang="en-US" sz="1200" dirty="0" err="1">
                  <a:solidFill>
                    <a:srgbClr val="000000"/>
                  </a:solidFill>
                  <a:latin typeface="+mj-lt"/>
                  <a:cs typeface="Arial" panose="020B0604020202020204" pitchFamily="34" charset="0"/>
                </a:rPr>
                <a:t>quis</a:t>
              </a:r>
              <a:r>
                <a:rPr lang="en-US" sz="1200" dirty="0">
                  <a:solidFill>
                    <a:srgbClr val="000000"/>
                  </a:solidFill>
                  <a:latin typeface="+mj-lt"/>
                  <a:cs typeface="Arial" panose="020B0604020202020204" pitchFamily="34" charset="0"/>
                </a:rPr>
                <a:t> </a:t>
              </a:r>
              <a:endParaRPr lang="ru-RU" sz="1200" dirty="0">
                <a:solidFill>
                  <a:srgbClr val="000000"/>
                </a:solidFill>
                <a:latin typeface="+mj-lt"/>
                <a:cs typeface="Arial" panose="020B0604020202020204" pitchFamily="34" charset="0"/>
              </a:endParaRPr>
            </a:p>
          </p:txBody>
        </p:sp>
      </p:grpSp>
      <p:grpSp>
        <p:nvGrpSpPr>
          <p:cNvPr id="75" name="Группа 110">
            <a:extLst>
              <a:ext uri="{FF2B5EF4-FFF2-40B4-BE49-F238E27FC236}">
                <a16:creationId xmlns:a16="http://schemas.microsoft.com/office/drawing/2014/main" id="{17AF67C2-B4BD-4BC1-84B4-5AA63ADF50C6}"/>
              </a:ext>
            </a:extLst>
          </p:cNvPr>
          <p:cNvGrpSpPr/>
          <p:nvPr/>
        </p:nvGrpSpPr>
        <p:grpSpPr>
          <a:xfrm>
            <a:off x="1481443" y="1930793"/>
            <a:ext cx="1512936" cy="674436"/>
            <a:chOff x="866908" y="3091509"/>
            <a:chExt cx="1512936" cy="674436"/>
          </a:xfrm>
        </p:grpSpPr>
        <p:sp>
          <p:nvSpPr>
            <p:cNvPr id="88" name="Прямоугольник 123">
              <a:extLst>
                <a:ext uri="{FF2B5EF4-FFF2-40B4-BE49-F238E27FC236}">
                  <a16:creationId xmlns:a16="http://schemas.microsoft.com/office/drawing/2014/main" id="{2FBA5699-56B5-4434-93A3-B0E0FDF1F351}"/>
                </a:ext>
              </a:extLst>
            </p:cNvPr>
            <p:cNvSpPr/>
            <p:nvPr/>
          </p:nvSpPr>
          <p:spPr>
            <a:xfrm>
              <a:off x="866908" y="3091509"/>
              <a:ext cx="1200650" cy="184666"/>
            </a:xfrm>
            <a:prstGeom prst="rect">
              <a:avLst/>
            </a:prstGeom>
          </p:spPr>
          <p:txBody>
            <a:bodyPr wrap="none" lIns="0" tIns="0" rIns="0" bIns="0" anchor="t">
              <a:spAutoFit/>
            </a:bodyPr>
            <a:lstStyle/>
            <a:p>
              <a:pPr>
                <a:spcAft>
                  <a:spcPts val="400"/>
                </a:spcAft>
                <a:defRPr/>
              </a:pPr>
              <a:r>
                <a:rPr lang="en-US" sz="1200" dirty="0" err="1">
                  <a:solidFill>
                    <a:srgbClr val="000000"/>
                  </a:solidFill>
                  <a:latin typeface="+mj-lt"/>
                  <a:cs typeface="Arial" panose="020B0604020202020204" pitchFamily="34" charset="0"/>
                </a:rPr>
                <a:t>Curabitur</a:t>
              </a:r>
              <a:r>
                <a:rPr lang="en-US" sz="1200" dirty="0">
                  <a:solidFill>
                    <a:srgbClr val="000000"/>
                  </a:solidFill>
                  <a:latin typeface="+mj-lt"/>
                  <a:cs typeface="Arial" panose="020B0604020202020204" pitchFamily="34" charset="0"/>
                </a:rPr>
                <a:t> </a:t>
              </a:r>
              <a:r>
                <a:rPr lang="en-US" sz="1200" dirty="0" err="1">
                  <a:solidFill>
                    <a:srgbClr val="000000"/>
                  </a:solidFill>
                  <a:latin typeface="+mj-lt"/>
                  <a:cs typeface="Arial" panose="020B0604020202020204" pitchFamily="34" charset="0"/>
                </a:rPr>
                <a:t>tortor</a:t>
              </a:r>
              <a:endParaRPr lang="en-US" sz="1200" dirty="0">
                <a:solidFill>
                  <a:srgbClr val="000000"/>
                </a:solidFill>
                <a:latin typeface="+mj-lt"/>
                <a:cs typeface="Arial" panose="020B0604020202020204" pitchFamily="34" charset="0"/>
              </a:endParaRPr>
            </a:p>
          </p:txBody>
        </p:sp>
        <p:sp>
          <p:nvSpPr>
            <p:cNvPr id="89" name="Прямоугольник 124">
              <a:extLst>
                <a:ext uri="{FF2B5EF4-FFF2-40B4-BE49-F238E27FC236}">
                  <a16:creationId xmlns:a16="http://schemas.microsoft.com/office/drawing/2014/main" id="{F39FE9B8-9EB1-49BF-B0E9-1BE291052045}"/>
                </a:ext>
              </a:extLst>
            </p:cNvPr>
            <p:cNvSpPr/>
            <p:nvPr/>
          </p:nvSpPr>
          <p:spPr>
            <a:xfrm>
              <a:off x="866909" y="3350447"/>
              <a:ext cx="1512935" cy="415498"/>
            </a:xfrm>
            <a:prstGeom prst="rect">
              <a:avLst/>
            </a:prstGeom>
          </p:spPr>
          <p:txBody>
            <a:bodyPr wrap="square" lIns="0" tIns="0" rIns="0" bIns="0" anchor="t">
              <a:spAutoFit/>
            </a:bodyPr>
            <a:lstStyle/>
            <a:p>
              <a:pPr>
                <a:spcBef>
                  <a:spcPts val="558"/>
                </a:spcBef>
                <a:spcAft>
                  <a:spcPts val="400"/>
                </a:spcAft>
                <a:defRPr/>
              </a:pPr>
              <a:r>
                <a:rPr lang="en-US" sz="900" dirty="0" err="1">
                  <a:solidFill>
                    <a:srgbClr val="000000">
                      <a:lumMod val="75000"/>
                      <a:lumOff val="25000"/>
                    </a:srgbClr>
                  </a:solidFill>
                  <a:cs typeface="Arial" panose="020B0604020202020204" pitchFamily="34" charset="0"/>
                </a:rPr>
                <a:t>Quisque</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volutpat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condimentum</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velit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onsequat</a:t>
              </a:r>
              <a:r>
                <a:rPr lang="en-US" sz="900" dirty="0">
                  <a:solidFill>
                    <a:srgbClr val="000000">
                      <a:lumMod val="75000"/>
                      <a:lumOff val="25000"/>
                    </a:srgbClr>
                  </a:solidFill>
                  <a:cs typeface="Arial" panose="020B0604020202020204" pitchFamily="34" charset="0"/>
                </a:rPr>
                <a:t> auctor lorem</a:t>
              </a:r>
            </a:p>
          </p:txBody>
        </p:sp>
      </p:grpSp>
      <p:grpSp>
        <p:nvGrpSpPr>
          <p:cNvPr id="76" name="Группа 111">
            <a:extLst>
              <a:ext uri="{FF2B5EF4-FFF2-40B4-BE49-F238E27FC236}">
                <a16:creationId xmlns:a16="http://schemas.microsoft.com/office/drawing/2014/main" id="{ECE04D2C-19EA-4001-B1BF-0B92CEB02F04}"/>
              </a:ext>
            </a:extLst>
          </p:cNvPr>
          <p:cNvGrpSpPr/>
          <p:nvPr/>
        </p:nvGrpSpPr>
        <p:grpSpPr>
          <a:xfrm>
            <a:off x="1481443" y="2807143"/>
            <a:ext cx="1512935" cy="703561"/>
            <a:chOff x="866908" y="3859187"/>
            <a:chExt cx="1512935" cy="703561"/>
          </a:xfrm>
        </p:grpSpPr>
        <p:sp>
          <p:nvSpPr>
            <p:cNvPr id="86" name="Прямоугольник 121">
              <a:extLst>
                <a:ext uri="{FF2B5EF4-FFF2-40B4-BE49-F238E27FC236}">
                  <a16:creationId xmlns:a16="http://schemas.microsoft.com/office/drawing/2014/main" id="{C99862C6-85C5-4A63-A69A-9741DB651F0F}"/>
                </a:ext>
              </a:extLst>
            </p:cNvPr>
            <p:cNvSpPr/>
            <p:nvPr/>
          </p:nvSpPr>
          <p:spPr>
            <a:xfrm>
              <a:off x="866908" y="4147250"/>
              <a:ext cx="1512935" cy="415498"/>
            </a:xfrm>
            <a:prstGeom prst="rect">
              <a:avLst/>
            </a:prstGeom>
          </p:spPr>
          <p:txBody>
            <a:bodyPr wrap="square" lIns="0" tIns="0" rIns="0" bIns="0" anchor="t">
              <a:spAutoFit/>
            </a:bodyPr>
            <a:lstStyle/>
            <a:p>
              <a:pPr>
                <a:spcBef>
                  <a:spcPts val="558"/>
                </a:spcBef>
                <a:spcAft>
                  <a:spcPts val="400"/>
                </a:spcAft>
                <a:defRPr/>
              </a:pPr>
              <a:r>
                <a:rPr lang="en-US" sz="900" dirty="0" err="1">
                  <a:solidFill>
                    <a:srgbClr val="000000">
                      <a:lumMod val="75000"/>
                      <a:lumOff val="25000"/>
                    </a:srgbClr>
                  </a:solidFill>
                  <a:cs typeface="Arial" panose="020B0604020202020204" pitchFamily="34" charset="0"/>
                </a:rPr>
                <a:t>Curabitur</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tortor</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Pellentesque</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nibh</a:t>
              </a:r>
              <a:r>
                <a:rPr lang="en-US" sz="900" dirty="0">
                  <a:solidFill>
                    <a:srgbClr val="000000">
                      <a:lumMod val="75000"/>
                      <a:lumOff val="25000"/>
                    </a:srgbClr>
                  </a:solidFill>
                  <a:cs typeface="Arial" panose="020B0604020202020204" pitchFamily="34" charset="0"/>
                </a:rPr>
                <a:t>. Aenean </a:t>
              </a:r>
              <a:r>
                <a:rPr lang="en-US" sz="900" dirty="0" err="1">
                  <a:solidFill>
                    <a:srgbClr val="000000">
                      <a:lumMod val="75000"/>
                      <a:lumOff val="25000"/>
                    </a:srgbClr>
                  </a:solidFill>
                  <a:cs typeface="Arial" panose="020B0604020202020204" pitchFamily="34" charset="0"/>
                </a:rPr>
                <a:t>quam</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placerat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imperdiet</a:t>
              </a:r>
              <a:endParaRPr lang="en-US" sz="900" dirty="0">
                <a:solidFill>
                  <a:srgbClr val="000000">
                    <a:lumMod val="75000"/>
                    <a:lumOff val="25000"/>
                  </a:srgbClr>
                </a:solidFill>
                <a:cs typeface="Arial" panose="020B0604020202020204" pitchFamily="34" charset="0"/>
              </a:endParaRPr>
            </a:p>
          </p:txBody>
        </p:sp>
        <p:sp>
          <p:nvSpPr>
            <p:cNvPr id="87" name="Прямоугольник 122">
              <a:extLst>
                <a:ext uri="{FF2B5EF4-FFF2-40B4-BE49-F238E27FC236}">
                  <a16:creationId xmlns:a16="http://schemas.microsoft.com/office/drawing/2014/main" id="{FF02E830-7E77-4FB5-AB26-B0B80C836AE2}"/>
                </a:ext>
              </a:extLst>
            </p:cNvPr>
            <p:cNvSpPr/>
            <p:nvPr/>
          </p:nvSpPr>
          <p:spPr>
            <a:xfrm>
              <a:off x="866908" y="3859187"/>
              <a:ext cx="1324080" cy="184666"/>
            </a:xfrm>
            <a:prstGeom prst="rect">
              <a:avLst/>
            </a:prstGeom>
          </p:spPr>
          <p:txBody>
            <a:bodyPr wrap="none" lIns="0" tIns="0" rIns="0" bIns="0" anchor="t">
              <a:spAutoFit/>
            </a:bodyPr>
            <a:lstStyle/>
            <a:p>
              <a:pPr>
                <a:spcAft>
                  <a:spcPts val="400"/>
                </a:spcAft>
                <a:defRPr/>
              </a:pPr>
              <a:r>
                <a:rPr lang="en-US" sz="1200" dirty="0" err="1">
                  <a:solidFill>
                    <a:srgbClr val="000000"/>
                  </a:solidFill>
                  <a:latin typeface="+mj-lt"/>
                  <a:cs typeface="Arial" panose="020B0604020202020204" pitchFamily="34" charset="0"/>
                </a:rPr>
                <a:t>Quisque</a:t>
              </a:r>
              <a:r>
                <a:rPr lang="en-US" sz="1200" dirty="0">
                  <a:solidFill>
                    <a:srgbClr val="000000"/>
                  </a:solidFill>
                  <a:latin typeface="+mj-lt"/>
                  <a:cs typeface="Arial" panose="020B0604020202020204" pitchFamily="34" charset="0"/>
                </a:rPr>
                <a:t> </a:t>
              </a:r>
              <a:r>
                <a:rPr lang="en-US" sz="1200" dirty="0" err="1">
                  <a:solidFill>
                    <a:srgbClr val="000000"/>
                  </a:solidFill>
                  <a:latin typeface="+mj-lt"/>
                  <a:cs typeface="Arial" panose="020B0604020202020204" pitchFamily="34" charset="0"/>
                </a:rPr>
                <a:t>volutpat</a:t>
              </a:r>
              <a:r>
                <a:rPr lang="en-US" sz="1200" dirty="0">
                  <a:solidFill>
                    <a:srgbClr val="000000"/>
                  </a:solidFill>
                  <a:latin typeface="+mj-lt"/>
                  <a:cs typeface="Arial" panose="020B0604020202020204" pitchFamily="34" charset="0"/>
                </a:rPr>
                <a:t> </a:t>
              </a:r>
              <a:endParaRPr lang="ru-RU" sz="1200" dirty="0">
                <a:solidFill>
                  <a:srgbClr val="000000"/>
                </a:solidFill>
                <a:latin typeface="+mj-lt"/>
                <a:cs typeface="Arial" panose="020B0604020202020204" pitchFamily="34" charset="0"/>
              </a:endParaRPr>
            </a:p>
          </p:txBody>
        </p:sp>
      </p:grpSp>
      <p:grpSp>
        <p:nvGrpSpPr>
          <p:cNvPr id="77" name="Группа 112">
            <a:extLst>
              <a:ext uri="{FF2B5EF4-FFF2-40B4-BE49-F238E27FC236}">
                <a16:creationId xmlns:a16="http://schemas.microsoft.com/office/drawing/2014/main" id="{77E8733A-B55B-4CFF-9951-06C7C7CD1FD6}"/>
              </a:ext>
            </a:extLst>
          </p:cNvPr>
          <p:cNvGrpSpPr/>
          <p:nvPr/>
        </p:nvGrpSpPr>
        <p:grpSpPr>
          <a:xfrm>
            <a:off x="1481443" y="3712618"/>
            <a:ext cx="1512935" cy="674436"/>
            <a:chOff x="2894369" y="3221342"/>
            <a:chExt cx="1512935" cy="674436"/>
          </a:xfrm>
        </p:grpSpPr>
        <p:sp>
          <p:nvSpPr>
            <p:cNvPr id="84" name="Прямоугольник 119">
              <a:extLst>
                <a:ext uri="{FF2B5EF4-FFF2-40B4-BE49-F238E27FC236}">
                  <a16:creationId xmlns:a16="http://schemas.microsoft.com/office/drawing/2014/main" id="{04096C70-3A46-4DA5-8CB8-F76E97938B7A}"/>
                </a:ext>
              </a:extLst>
            </p:cNvPr>
            <p:cNvSpPr/>
            <p:nvPr/>
          </p:nvSpPr>
          <p:spPr>
            <a:xfrm>
              <a:off x="2894369" y="3480280"/>
              <a:ext cx="1512935" cy="415498"/>
            </a:xfrm>
            <a:prstGeom prst="rect">
              <a:avLst/>
            </a:prstGeom>
          </p:spPr>
          <p:txBody>
            <a:bodyPr wrap="square" lIns="0" tIns="0" rIns="0" bIns="0" anchor="t">
              <a:spAutoFit/>
            </a:bodyPr>
            <a:lstStyle/>
            <a:p>
              <a:pPr>
                <a:spcBef>
                  <a:spcPts val="558"/>
                </a:spcBef>
                <a:spcAft>
                  <a:spcPts val="400"/>
                </a:spcAft>
                <a:defRPr/>
              </a:pPr>
              <a:r>
                <a:rPr lang="en-US" sz="900" dirty="0" err="1">
                  <a:solidFill>
                    <a:srgbClr val="000000">
                      <a:lumMod val="75000"/>
                      <a:lumOff val="25000"/>
                    </a:srgbClr>
                  </a:solidFill>
                  <a:cs typeface="Arial" panose="020B0604020202020204" pitchFamily="34" charset="0"/>
                </a:rPr>
                <a:t>Curabitur</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tortor</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Pellentesque</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nibh</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molestie</a:t>
              </a:r>
              <a:r>
                <a:rPr lang="en-US" sz="900" dirty="0">
                  <a:solidFill>
                    <a:srgbClr val="000000">
                      <a:lumMod val="75000"/>
                      <a:lumOff val="25000"/>
                    </a:srgbClr>
                  </a:solidFill>
                  <a:cs typeface="Arial" panose="020B0604020202020204" pitchFamily="34" charset="0"/>
                </a:rPr>
                <a:t> sit </a:t>
              </a:r>
              <a:r>
                <a:rPr lang="en-US" sz="900" dirty="0" err="1">
                  <a:solidFill>
                    <a:srgbClr val="000000">
                      <a:lumMod val="75000"/>
                      <a:lumOff val="25000"/>
                    </a:srgbClr>
                  </a:solidFill>
                  <a:cs typeface="Arial" panose="020B0604020202020204" pitchFamily="34" charset="0"/>
                </a:rPr>
                <a:t>amet</a:t>
              </a:r>
              <a:r>
                <a:rPr lang="en-US" sz="900" dirty="0">
                  <a:solidFill>
                    <a:srgbClr val="000000">
                      <a:lumMod val="75000"/>
                      <a:lumOff val="25000"/>
                    </a:srgbClr>
                  </a:solidFill>
                  <a:cs typeface="Arial" panose="020B0604020202020204" pitchFamily="34" charset="0"/>
                </a:rPr>
                <a:t> libero sit </a:t>
              </a:r>
              <a:r>
                <a:rPr lang="en-US" sz="900" dirty="0" err="1">
                  <a:solidFill>
                    <a:srgbClr val="000000">
                      <a:lumMod val="75000"/>
                      <a:lumOff val="25000"/>
                    </a:srgbClr>
                  </a:solidFill>
                  <a:cs typeface="Arial" panose="020B0604020202020204" pitchFamily="34" charset="0"/>
                </a:rPr>
                <a:t>amet</a:t>
              </a:r>
              <a:endParaRPr lang="en-US" sz="900" dirty="0">
                <a:solidFill>
                  <a:srgbClr val="000000">
                    <a:lumMod val="75000"/>
                    <a:lumOff val="25000"/>
                  </a:srgbClr>
                </a:solidFill>
                <a:cs typeface="Arial" panose="020B0604020202020204" pitchFamily="34" charset="0"/>
              </a:endParaRPr>
            </a:p>
          </p:txBody>
        </p:sp>
        <p:sp>
          <p:nvSpPr>
            <p:cNvPr id="85" name="Прямоугольник 120">
              <a:extLst>
                <a:ext uri="{FF2B5EF4-FFF2-40B4-BE49-F238E27FC236}">
                  <a16:creationId xmlns:a16="http://schemas.microsoft.com/office/drawing/2014/main" id="{EB1A7CFF-C6DC-4DAC-8AD8-A062B3A2FD2A}"/>
                </a:ext>
              </a:extLst>
            </p:cNvPr>
            <p:cNvSpPr/>
            <p:nvPr/>
          </p:nvSpPr>
          <p:spPr>
            <a:xfrm>
              <a:off x="2894369" y="3221342"/>
              <a:ext cx="1200650" cy="184666"/>
            </a:xfrm>
            <a:prstGeom prst="rect">
              <a:avLst/>
            </a:prstGeom>
          </p:spPr>
          <p:txBody>
            <a:bodyPr wrap="none" lIns="0" tIns="0" rIns="0" bIns="0" anchor="t">
              <a:spAutoFit/>
            </a:bodyPr>
            <a:lstStyle/>
            <a:p>
              <a:pPr>
                <a:spcAft>
                  <a:spcPts val="400"/>
                </a:spcAft>
                <a:defRPr/>
              </a:pPr>
              <a:r>
                <a:rPr lang="en-US" sz="1200" dirty="0" err="1">
                  <a:solidFill>
                    <a:srgbClr val="000000"/>
                  </a:solidFill>
                  <a:latin typeface="+mj-lt"/>
                  <a:cs typeface="Arial" panose="020B0604020202020204" pitchFamily="34" charset="0"/>
                </a:rPr>
                <a:t>Curabitur</a:t>
              </a:r>
              <a:r>
                <a:rPr lang="en-US" sz="1200" dirty="0">
                  <a:solidFill>
                    <a:srgbClr val="000000"/>
                  </a:solidFill>
                  <a:latin typeface="+mj-lt"/>
                  <a:cs typeface="Arial" panose="020B0604020202020204" pitchFamily="34" charset="0"/>
                </a:rPr>
                <a:t> </a:t>
              </a:r>
              <a:r>
                <a:rPr lang="en-US" sz="1200" dirty="0" err="1">
                  <a:solidFill>
                    <a:srgbClr val="000000"/>
                  </a:solidFill>
                  <a:latin typeface="+mj-lt"/>
                  <a:cs typeface="Arial" panose="020B0604020202020204" pitchFamily="34" charset="0"/>
                </a:rPr>
                <a:t>tortor</a:t>
              </a:r>
              <a:endParaRPr lang="ru-RU" sz="1200" dirty="0">
                <a:solidFill>
                  <a:srgbClr val="000000"/>
                </a:solidFill>
                <a:latin typeface="+mj-lt"/>
                <a:cs typeface="Arial" panose="020B0604020202020204" pitchFamily="34" charset="0"/>
              </a:endParaRPr>
            </a:p>
          </p:txBody>
        </p:sp>
      </p:grpSp>
      <p:grpSp>
        <p:nvGrpSpPr>
          <p:cNvPr id="78" name="Группа 113">
            <a:extLst>
              <a:ext uri="{FF2B5EF4-FFF2-40B4-BE49-F238E27FC236}">
                <a16:creationId xmlns:a16="http://schemas.microsoft.com/office/drawing/2014/main" id="{EA24D21C-2CD5-4C9F-847D-A23FB8989864}"/>
              </a:ext>
            </a:extLst>
          </p:cNvPr>
          <p:cNvGrpSpPr/>
          <p:nvPr/>
        </p:nvGrpSpPr>
        <p:grpSpPr>
          <a:xfrm>
            <a:off x="1481443" y="5494441"/>
            <a:ext cx="1512935" cy="674436"/>
            <a:chOff x="2894369" y="4172385"/>
            <a:chExt cx="1512935" cy="674436"/>
          </a:xfrm>
        </p:grpSpPr>
        <p:sp>
          <p:nvSpPr>
            <p:cNvPr id="82" name="Прямоугольник 117">
              <a:extLst>
                <a:ext uri="{FF2B5EF4-FFF2-40B4-BE49-F238E27FC236}">
                  <a16:creationId xmlns:a16="http://schemas.microsoft.com/office/drawing/2014/main" id="{6D000037-567C-4DDB-9373-5A3214FA621A}"/>
                </a:ext>
              </a:extLst>
            </p:cNvPr>
            <p:cNvSpPr/>
            <p:nvPr/>
          </p:nvSpPr>
          <p:spPr>
            <a:xfrm>
              <a:off x="2894369" y="4431323"/>
              <a:ext cx="1512935" cy="415498"/>
            </a:xfrm>
            <a:prstGeom prst="rect">
              <a:avLst/>
            </a:prstGeom>
          </p:spPr>
          <p:txBody>
            <a:bodyPr wrap="square" lIns="0" tIns="0" rIns="0" bIns="0" anchor="t">
              <a:spAutoFit/>
            </a:bodyPr>
            <a:lstStyle/>
            <a:p>
              <a:pPr>
                <a:spcBef>
                  <a:spcPts val="558"/>
                </a:spcBef>
                <a:spcAft>
                  <a:spcPts val="400"/>
                </a:spcAft>
                <a:defRPr/>
              </a:pPr>
              <a:r>
                <a:rPr lang="en-US" sz="900" dirty="0">
                  <a:solidFill>
                    <a:srgbClr val="000000">
                      <a:lumMod val="75000"/>
                      <a:lumOff val="25000"/>
                    </a:srgbClr>
                  </a:solidFill>
                  <a:cs typeface="Arial" panose="020B0604020202020204" pitchFamily="34" charset="0"/>
                </a:rPr>
                <a:t>Lorem ipsum dolor sit </a:t>
              </a:r>
              <a:r>
                <a:rPr lang="en-US" sz="900" dirty="0" err="1">
                  <a:solidFill>
                    <a:srgbClr val="000000">
                      <a:lumMod val="75000"/>
                      <a:lumOff val="25000"/>
                    </a:srgbClr>
                  </a:solidFill>
                  <a:cs typeface="Arial" panose="020B0604020202020204" pitchFamily="34" charset="0"/>
                </a:rPr>
                <a:t>amet</a:t>
              </a:r>
              <a:r>
                <a:rPr lang="en-US" sz="900" dirty="0">
                  <a:solidFill>
                    <a:srgbClr val="000000">
                      <a:lumMod val="75000"/>
                      <a:lumOff val="25000"/>
                    </a:srgbClr>
                  </a:solidFill>
                  <a:cs typeface="Arial" panose="020B0604020202020204" pitchFamily="34" charset="0"/>
                </a:rPr>
                <a:t> </a:t>
              </a:r>
              <a:r>
                <a:rPr lang="fr-FR" sz="900" dirty="0">
                  <a:solidFill>
                    <a:srgbClr val="000000">
                      <a:lumMod val="75000"/>
                      <a:lumOff val="25000"/>
                    </a:srgbClr>
                  </a:solidFill>
                  <a:cs typeface="Arial" panose="020B0604020202020204" pitchFamily="34" charset="0"/>
                </a:rPr>
                <a:t>ullam id imperdiet sapien, ac mollis ex</a:t>
              </a:r>
              <a:endParaRPr lang="en-US" sz="900" dirty="0">
                <a:solidFill>
                  <a:srgbClr val="000000">
                    <a:lumMod val="75000"/>
                    <a:lumOff val="25000"/>
                  </a:srgbClr>
                </a:solidFill>
                <a:cs typeface="Arial" panose="020B0604020202020204" pitchFamily="34" charset="0"/>
              </a:endParaRPr>
            </a:p>
          </p:txBody>
        </p:sp>
        <p:sp>
          <p:nvSpPr>
            <p:cNvPr id="83" name="Прямоугольник 118">
              <a:extLst>
                <a:ext uri="{FF2B5EF4-FFF2-40B4-BE49-F238E27FC236}">
                  <a16:creationId xmlns:a16="http://schemas.microsoft.com/office/drawing/2014/main" id="{FB2783AB-8067-42BD-B8BD-810E6A0AADE3}"/>
                </a:ext>
              </a:extLst>
            </p:cNvPr>
            <p:cNvSpPr/>
            <p:nvPr/>
          </p:nvSpPr>
          <p:spPr>
            <a:xfrm>
              <a:off x="2894369" y="4172385"/>
              <a:ext cx="966611" cy="184666"/>
            </a:xfrm>
            <a:prstGeom prst="rect">
              <a:avLst/>
            </a:prstGeom>
          </p:spPr>
          <p:txBody>
            <a:bodyPr wrap="none" lIns="0" tIns="0" rIns="0" bIns="0" anchor="t">
              <a:spAutoFit/>
            </a:bodyPr>
            <a:lstStyle/>
            <a:p>
              <a:pPr>
                <a:spcAft>
                  <a:spcPts val="400"/>
                </a:spcAft>
                <a:defRPr/>
              </a:pPr>
              <a:r>
                <a:rPr lang="en-US" sz="1200" dirty="0">
                  <a:solidFill>
                    <a:srgbClr val="000000"/>
                  </a:solidFill>
                  <a:latin typeface="+mj-lt"/>
                  <a:cs typeface="Arial" panose="020B0604020202020204" pitchFamily="34" charset="0"/>
                </a:rPr>
                <a:t>Lorem ipsum</a:t>
              </a:r>
              <a:endParaRPr lang="ru-RU" sz="1200" dirty="0">
                <a:solidFill>
                  <a:srgbClr val="000000"/>
                </a:solidFill>
                <a:latin typeface="+mj-lt"/>
                <a:cs typeface="Arial" panose="020B0604020202020204" pitchFamily="34" charset="0"/>
              </a:endParaRPr>
            </a:p>
          </p:txBody>
        </p:sp>
      </p:grpSp>
      <p:grpSp>
        <p:nvGrpSpPr>
          <p:cNvPr id="79" name="Группа 114">
            <a:extLst>
              <a:ext uri="{FF2B5EF4-FFF2-40B4-BE49-F238E27FC236}">
                <a16:creationId xmlns:a16="http://schemas.microsoft.com/office/drawing/2014/main" id="{C796DBB3-4684-4429-88B5-98CE855D4DD3}"/>
              </a:ext>
            </a:extLst>
          </p:cNvPr>
          <p:cNvGrpSpPr/>
          <p:nvPr/>
        </p:nvGrpSpPr>
        <p:grpSpPr>
          <a:xfrm>
            <a:off x="1481443" y="4588968"/>
            <a:ext cx="1512935" cy="703561"/>
            <a:chOff x="866908" y="3859187"/>
            <a:chExt cx="1512935" cy="703561"/>
          </a:xfrm>
        </p:grpSpPr>
        <p:sp>
          <p:nvSpPr>
            <p:cNvPr id="80" name="Прямоугольник 115">
              <a:extLst>
                <a:ext uri="{FF2B5EF4-FFF2-40B4-BE49-F238E27FC236}">
                  <a16:creationId xmlns:a16="http://schemas.microsoft.com/office/drawing/2014/main" id="{62EC34A6-C687-4002-B792-D7E0916AD660}"/>
                </a:ext>
              </a:extLst>
            </p:cNvPr>
            <p:cNvSpPr/>
            <p:nvPr/>
          </p:nvSpPr>
          <p:spPr>
            <a:xfrm>
              <a:off x="866908" y="4147250"/>
              <a:ext cx="1512935" cy="415498"/>
            </a:xfrm>
            <a:prstGeom prst="rect">
              <a:avLst/>
            </a:prstGeom>
          </p:spPr>
          <p:txBody>
            <a:bodyPr wrap="square" lIns="0" tIns="0" rIns="0" bIns="0" anchor="t">
              <a:spAutoFit/>
            </a:bodyPr>
            <a:lstStyle/>
            <a:p>
              <a:pPr>
                <a:spcBef>
                  <a:spcPts val="558"/>
                </a:spcBef>
                <a:spcAft>
                  <a:spcPts val="400"/>
                </a:spcAft>
                <a:defRPr/>
              </a:pPr>
              <a:r>
                <a:rPr lang="en-US" sz="900" dirty="0">
                  <a:solidFill>
                    <a:srgbClr val="000000">
                      <a:lumMod val="75000"/>
                      <a:lumOff val="25000"/>
                    </a:srgbClr>
                  </a:solidFill>
                  <a:cs typeface="Arial" panose="020B0604020202020204" pitchFamily="34" charset="0"/>
                </a:rPr>
                <a:t>Lorem ipsum dolor sit </a:t>
              </a:r>
              <a:r>
                <a:rPr lang="en-US" sz="900" dirty="0" err="1">
                  <a:solidFill>
                    <a:srgbClr val="000000">
                      <a:lumMod val="75000"/>
                      <a:lumOff val="25000"/>
                    </a:srgbClr>
                  </a:solidFill>
                  <a:cs typeface="Arial" panose="020B0604020202020204" pitchFamily="34" charset="0"/>
                </a:rPr>
                <a:t>amet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consectetur</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adipiscing</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elit</a:t>
              </a:r>
              <a:r>
                <a:rPr lang="en-US" sz="900" dirty="0">
                  <a:solidFill>
                    <a:srgbClr val="000000">
                      <a:lumMod val="75000"/>
                      <a:lumOff val="25000"/>
                    </a:srgbClr>
                  </a:solidFill>
                  <a:cs typeface="Arial" panose="020B0604020202020204" pitchFamily="34" charset="0"/>
                </a:rPr>
                <a:t> </a:t>
              </a:r>
              <a:r>
                <a:rPr lang="en-US" sz="900" dirty="0" err="1">
                  <a:solidFill>
                    <a:srgbClr val="000000">
                      <a:lumMod val="75000"/>
                      <a:lumOff val="25000"/>
                    </a:srgbClr>
                  </a:solidFill>
                  <a:cs typeface="Arial" panose="020B0604020202020204" pitchFamily="34" charset="0"/>
                </a:rPr>
                <a:t>ut</a:t>
              </a:r>
              <a:r>
                <a:rPr lang="en-US" sz="900" dirty="0">
                  <a:solidFill>
                    <a:srgbClr val="000000">
                      <a:lumMod val="75000"/>
                      <a:lumOff val="25000"/>
                    </a:srgbClr>
                  </a:solidFill>
                  <a:cs typeface="Arial" panose="020B0604020202020204" pitchFamily="34" charset="0"/>
                </a:rPr>
                <a:t> convallis diam</a:t>
              </a:r>
            </a:p>
          </p:txBody>
        </p:sp>
        <p:sp>
          <p:nvSpPr>
            <p:cNvPr id="81" name="Прямоугольник 116">
              <a:extLst>
                <a:ext uri="{FF2B5EF4-FFF2-40B4-BE49-F238E27FC236}">
                  <a16:creationId xmlns:a16="http://schemas.microsoft.com/office/drawing/2014/main" id="{9D90C61C-809D-4AC9-8DAA-BD11D21D8F6B}"/>
                </a:ext>
              </a:extLst>
            </p:cNvPr>
            <p:cNvSpPr/>
            <p:nvPr/>
          </p:nvSpPr>
          <p:spPr>
            <a:xfrm>
              <a:off x="866908" y="3859187"/>
              <a:ext cx="830356" cy="184666"/>
            </a:xfrm>
            <a:prstGeom prst="rect">
              <a:avLst/>
            </a:prstGeom>
          </p:spPr>
          <p:txBody>
            <a:bodyPr wrap="none" lIns="0" tIns="0" rIns="0" bIns="0" anchor="t">
              <a:spAutoFit/>
            </a:bodyPr>
            <a:lstStyle/>
            <a:p>
              <a:pPr>
                <a:spcAft>
                  <a:spcPts val="400"/>
                </a:spcAft>
                <a:defRPr/>
              </a:pPr>
              <a:r>
                <a:rPr lang="en-US" sz="1200" dirty="0">
                  <a:solidFill>
                    <a:srgbClr val="000000"/>
                  </a:solidFill>
                  <a:latin typeface="+mj-lt"/>
                  <a:cs typeface="Arial" panose="020B0604020202020204" pitchFamily="34" charset="0"/>
                </a:rPr>
                <a:t>Ut </a:t>
              </a:r>
              <a:r>
                <a:rPr lang="en-US" sz="1200" dirty="0" err="1">
                  <a:solidFill>
                    <a:srgbClr val="000000"/>
                  </a:solidFill>
                  <a:latin typeface="+mj-lt"/>
                  <a:cs typeface="Arial" panose="020B0604020202020204" pitchFamily="34" charset="0"/>
                </a:rPr>
                <a:t>enim</a:t>
              </a:r>
              <a:r>
                <a:rPr lang="en-US" sz="1200" dirty="0">
                  <a:solidFill>
                    <a:srgbClr val="000000"/>
                  </a:solidFill>
                  <a:latin typeface="+mj-lt"/>
                  <a:cs typeface="Arial" panose="020B0604020202020204" pitchFamily="34" charset="0"/>
                </a:rPr>
                <a:t> ad </a:t>
              </a:r>
              <a:endParaRPr lang="ru-RU" sz="1200" dirty="0">
                <a:solidFill>
                  <a:srgbClr val="000000"/>
                </a:solidFill>
                <a:latin typeface="+mj-lt"/>
                <a:cs typeface="Arial" panose="020B0604020202020204" pitchFamily="34" charset="0"/>
              </a:endParaRPr>
            </a:p>
          </p:txBody>
        </p:sp>
      </p:grpSp>
      <p:grpSp>
        <p:nvGrpSpPr>
          <p:cNvPr id="747" name="Группа 107">
            <a:extLst>
              <a:ext uri="{FF2B5EF4-FFF2-40B4-BE49-F238E27FC236}">
                <a16:creationId xmlns:a16="http://schemas.microsoft.com/office/drawing/2014/main" id="{FBCC97B5-BBBB-4B0A-89FE-5D3A559A8875}"/>
              </a:ext>
            </a:extLst>
          </p:cNvPr>
          <p:cNvGrpSpPr/>
          <p:nvPr/>
        </p:nvGrpSpPr>
        <p:grpSpPr>
          <a:xfrm>
            <a:off x="1093053" y="1092621"/>
            <a:ext cx="303419" cy="414826"/>
            <a:chOff x="748075" y="4792570"/>
            <a:chExt cx="350407" cy="479067"/>
          </a:xfrm>
          <a:effectLst/>
        </p:grpSpPr>
        <p:sp>
          <p:nvSpPr>
            <p:cNvPr id="748" name="Овал 127">
              <a:extLst>
                <a:ext uri="{FF2B5EF4-FFF2-40B4-BE49-F238E27FC236}">
                  <a16:creationId xmlns:a16="http://schemas.microsoft.com/office/drawing/2014/main" id="{0100654E-EEA9-40C3-BF28-50918F7C89E8}"/>
                </a:ext>
              </a:extLst>
            </p:cNvPr>
            <p:cNvSpPr/>
            <p:nvPr/>
          </p:nvSpPr>
          <p:spPr>
            <a:xfrm>
              <a:off x="804555" y="4837842"/>
              <a:ext cx="240020" cy="240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sz="1559">
                <a:solidFill>
                  <a:srgbClr val="FFFFFF"/>
                </a:solidFill>
                <a:latin typeface="Arial"/>
              </a:endParaRPr>
            </a:p>
          </p:txBody>
        </p:sp>
        <p:sp>
          <p:nvSpPr>
            <p:cNvPr id="749" name="Freeform 20">
              <a:extLst>
                <a:ext uri="{FF2B5EF4-FFF2-40B4-BE49-F238E27FC236}">
                  <a16:creationId xmlns:a16="http://schemas.microsoft.com/office/drawing/2014/main" id="{351C607A-583B-466C-BA4C-618A74E5F8C9}"/>
                </a:ext>
              </a:extLst>
            </p:cNvPr>
            <p:cNvSpPr>
              <a:spLocks noEditPoints="1"/>
            </p:cNvSpPr>
            <p:nvPr/>
          </p:nvSpPr>
          <p:spPr bwMode="auto">
            <a:xfrm>
              <a:off x="748075" y="4792570"/>
              <a:ext cx="350407" cy="479067"/>
            </a:xfrm>
            <a:custGeom>
              <a:avLst/>
              <a:gdLst>
                <a:gd name="T0" fmla="*/ 186 w 372"/>
                <a:gd name="T1" fmla="*/ 0 h 509"/>
                <a:gd name="T2" fmla="*/ 0 w 372"/>
                <a:gd name="T3" fmla="*/ 186 h 509"/>
                <a:gd name="T4" fmla="*/ 186 w 372"/>
                <a:gd name="T5" fmla="*/ 509 h 509"/>
                <a:gd name="T6" fmla="*/ 372 w 372"/>
                <a:gd name="T7" fmla="*/ 186 h 509"/>
                <a:gd name="T8" fmla="*/ 186 w 372"/>
                <a:gd name="T9" fmla="*/ 0 h 509"/>
                <a:gd name="T10" fmla="*/ 186 w 372"/>
                <a:gd name="T11" fmla="*/ 293 h 509"/>
                <a:gd name="T12" fmla="*/ 71 w 372"/>
                <a:gd name="T13" fmla="*/ 179 h 509"/>
                <a:gd name="T14" fmla="*/ 186 w 372"/>
                <a:gd name="T15" fmla="*/ 64 h 509"/>
                <a:gd name="T16" fmla="*/ 300 w 372"/>
                <a:gd name="T17" fmla="*/ 179 h 509"/>
                <a:gd name="T18" fmla="*/ 186 w 372"/>
                <a:gd name="T19"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509">
                  <a:moveTo>
                    <a:pt x="186" y="0"/>
                  </a:moveTo>
                  <a:cubicBezTo>
                    <a:pt x="83" y="0"/>
                    <a:pt x="0" y="84"/>
                    <a:pt x="0" y="186"/>
                  </a:cubicBezTo>
                  <a:cubicBezTo>
                    <a:pt x="0" y="296"/>
                    <a:pt x="186" y="509"/>
                    <a:pt x="186" y="509"/>
                  </a:cubicBezTo>
                  <a:cubicBezTo>
                    <a:pt x="186" y="509"/>
                    <a:pt x="372" y="304"/>
                    <a:pt x="372" y="186"/>
                  </a:cubicBezTo>
                  <a:cubicBezTo>
                    <a:pt x="372" y="84"/>
                    <a:pt x="289" y="0"/>
                    <a:pt x="186" y="0"/>
                  </a:cubicBezTo>
                  <a:close/>
                  <a:moveTo>
                    <a:pt x="186" y="293"/>
                  </a:moveTo>
                  <a:cubicBezTo>
                    <a:pt x="123" y="293"/>
                    <a:pt x="71" y="242"/>
                    <a:pt x="71" y="179"/>
                  </a:cubicBezTo>
                  <a:cubicBezTo>
                    <a:pt x="71" y="116"/>
                    <a:pt x="123" y="64"/>
                    <a:pt x="186" y="64"/>
                  </a:cubicBezTo>
                  <a:cubicBezTo>
                    <a:pt x="249" y="64"/>
                    <a:pt x="300" y="116"/>
                    <a:pt x="300" y="179"/>
                  </a:cubicBezTo>
                  <a:cubicBezTo>
                    <a:pt x="300" y="242"/>
                    <a:pt x="249" y="293"/>
                    <a:pt x="186" y="293"/>
                  </a:cubicBezTo>
                  <a:close/>
                </a:path>
              </a:pathLst>
            </a:custGeom>
            <a:solidFill>
              <a:schemeClr val="accent1"/>
            </a:solidFill>
            <a:ln>
              <a:noFill/>
            </a:ln>
          </p:spPr>
          <p:txBody>
            <a:bodyPr vert="horz" wrap="square" lIns="79178" tIns="39589" rIns="79178" bIns="39589" numCol="1" anchor="t" anchorCtr="0" compatLnSpc="1">
              <a:prstTxWarp prst="textNoShape">
                <a:avLst/>
              </a:prstTxWarp>
            </a:bodyPr>
            <a:lstStyle/>
            <a:p>
              <a:pPr>
                <a:defRPr/>
              </a:pPr>
              <a:endParaRPr lang="ru-RU" sz="1559">
                <a:solidFill>
                  <a:srgbClr val="000000"/>
                </a:solidFill>
                <a:latin typeface="Arial"/>
              </a:endParaRPr>
            </a:p>
          </p:txBody>
        </p:sp>
      </p:grpSp>
      <p:sp>
        <p:nvSpPr>
          <p:cNvPr id="1038" name="Прямоугольник 126">
            <a:extLst>
              <a:ext uri="{FF2B5EF4-FFF2-40B4-BE49-F238E27FC236}">
                <a16:creationId xmlns:a16="http://schemas.microsoft.com/office/drawing/2014/main" id="{E79A350C-81F0-4720-A53B-9873210141B7}"/>
              </a:ext>
            </a:extLst>
          </p:cNvPr>
          <p:cNvSpPr/>
          <p:nvPr/>
        </p:nvSpPr>
        <p:spPr>
          <a:xfrm>
            <a:off x="8127113" y="5004924"/>
            <a:ext cx="934793" cy="284749"/>
          </a:xfrm>
          <a:prstGeom prst="roundRect">
            <a:avLst/>
          </a:prstGeom>
          <a:solidFill>
            <a:schemeClr val="accent1"/>
          </a:solidFill>
        </p:spPr>
        <p:txBody>
          <a:bodyPr wrap="none" lIns="72000" tIns="36000" rIns="72000" bIns="36000" anchor="t">
            <a:spAutoFit/>
          </a:bodyPr>
          <a:lstStyle/>
          <a:p>
            <a:pPr>
              <a:spcAft>
                <a:spcPts val="400"/>
              </a:spcAft>
              <a:defRPr/>
            </a:pPr>
            <a:r>
              <a:rPr lang="en-US" sz="1200" dirty="0" err="1">
                <a:solidFill>
                  <a:schemeClr val="bg1"/>
                </a:solidFill>
                <a:latin typeface="+mj-lt"/>
                <a:cs typeface="Arial" panose="020B0604020202020204" pitchFamily="34" charset="0"/>
              </a:rPr>
              <a:t>Nulla</a:t>
            </a:r>
            <a:r>
              <a:rPr lang="en-US" sz="1200" dirty="0">
                <a:solidFill>
                  <a:schemeClr val="bg1"/>
                </a:solidFill>
                <a:latin typeface="+mj-lt"/>
                <a:cs typeface="Arial" panose="020B0604020202020204" pitchFamily="34" charset="0"/>
              </a:rPr>
              <a:t> </a:t>
            </a:r>
            <a:r>
              <a:rPr lang="en-US" sz="1200" dirty="0" err="1">
                <a:solidFill>
                  <a:schemeClr val="bg1"/>
                </a:solidFill>
                <a:latin typeface="+mj-lt"/>
                <a:cs typeface="Arial" panose="020B0604020202020204" pitchFamily="34" charset="0"/>
              </a:rPr>
              <a:t>quis</a:t>
            </a:r>
            <a:r>
              <a:rPr lang="en-US" sz="1200" dirty="0">
                <a:solidFill>
                  <a:schemeClr val="bg1"/>
                </a:solidFill>
                <a:latin typeface="+mj-lt"/>
                <a:cs typeface="Arial" panose="020B0604020202020204" pitchFamily="34" charset="0"/>
              </a:rPr>
              <a:t> </a:t>
            </a:r>
            <a:endParaRPr lang="ru-RU" sz="1200" dirty="0">
              <a:solidFill>
                <a:schemeClr val="bg1"/>
              </a:solidFill>
              <a:latin typeface="+mj-lt"/>
              <a:cs typeface="Arial" panose="020B0604020202020204" pitchFamily="34" charset="0"/>
            </a:endParaRPr>
          </a:p>
        </p:txBody>
      </p:sp>
      <p:sp>
        <p:nvSpPr>
          <p:cNvPr id="1039" name="Прямоугольник 123">
            <a:extLst>
              <a:ext uri="{FF2B5EF4-FFF2-40B4-BE49-F238E27FC236}">
                <a16:creationId xmlns:a16="http://schemas.microsoft.com/office/drawing/2014/main" id="{19261168-C842-4130-BEE3-71874FA198E4}"/>
              </a:ext>
            </a:extLst>
          </p:cNvPr>
          <p:cNvSpPr/>
          <p:nvPr/>
        </p:nvSpPr>
        <p:spPr>
          <a:xfrm>
            <a:off x="3464428" y="4478008"/>
            <a:ext cx="1360653" cy="284749"/>
          </a:xfrm>
          <a:prstGeom prst="roundRect">
            <a:avLst/>
          </a:prstGeom>
          <a:solidFill>
            <a:schemeClr val="tx2"/>
          </a:solidFill>
        </p:spPr>
        <p:txBody>
          <a:bodyPr wrap="none" lIns="72000" tIns="36000" rIns="72000" bIns="36000" anchor="t">
            <a:spAutoFit/>
          </a:bodyPr>
          <a:lstStyle/>
          <a:p>
            <a:pPr>
              <a:spcAft>
                <a:spcPts val="400"/>
              </a:spcAft>
              <a:defRPr/>
            </a:pPr>
            <a:r>
              <a:rPr lang="en-US" sz="1200" dirty="0" err="1">
                <a:solidFill>
                  <a:schemeClr val="bg1"/>
                </a:solidFill>
                <a:latin typeface="+mj-lt"/>
                <a:cs typeface="Arial" panose="020B0604020202020204" pitchFamily="34" charset="0"/>
              </a:rPr>
              <a:t>Curabitur</a:t>
            </a:r>
            <a:r>
              <a:rPr lang="en-US" sz="1200" dirty="0">
                <a:solidFill>
                  <a:schemeClr val="bg1"/>
                </a:solidFill>
                <a:latin typeface="+mj-lt"/>
                <a:cs typeface="Arial" panose="020B0604020202020204" pitchFamily="34" charset="0"/>
              </a:rPr>
              <a:t> </a:t>
            </a:r>
            <a:r>
              <a:rPr lang="en-US" sz="1200" dirty="0" err="1">
                <a:solidFill>
                  <a:schemeClr val="bg1"/>
                </a:solidFill>
                <a:latin typeface="+mj-lt"/>
                <a:cs typeface="Arial" panose="020B0604020202020204" pitchFamily="34" charset="0"/>
              </a:rPr>
              <a:t>tortor</a:t>
            </a:r>
            <a:endParaRPr lang="en-US" sz="1200" dirty="0">
              <a:solidFill>
                <a:schemeClr val="bg1"/>
              </a:solidFill>
              <a:latin typeface="+mj-lt"/>
              <a:cs typeface="Arial" panose="020B0604020202020204" pitchFamily="34" charset="0"/>
            </a:endParaRPr>
          </a:p>
        </p:txBody>
      </p:sp>
      <p:sp>
        <p:nvSpPr>
          <p:cNvPr id="1040" name="Прямоугольник 122">
            <a:extLst>
              <a:ext uri="{FF2B5EF4-FFF2-40B4-BE49-F238E27FC236}">
                <a16:creationId xmlns:a16="http://schemas.microsoft.com/office/drawing/2014/main" id="{171FE00E-289E-4510-9B25-9B72CCDE98B4}"/>
              </a:ext>
            </a:extLst>
          </p:cNvPr>
          <p:cNvSpPr/>
          <p:nvPr/>
        </p:nvSpPr>
        <p:spPr>
          <a:xfrm>
            <a:off x="3807602" y="2841288"/>
            <a:ext cx="1475606" cy="284749"/>
          </a:xfrm>
          <a:prstGeom prst="roundRect">
            <a:avLst/>
          </a:prstGeom>
          <a:solidFill>
            <a:schemeClr val="bg2"/>
          </a:solidFill>
        </p:spPr>
        <p:txBody>
          <a:bodyPr wrap="none" lIns="72000" tIns="36000" rIns="72000" bIns="36000" anchor="t">
            <a:spAutoFit/>
          </a:bodyPr>
          <a:lstStyle/>
          <a:p>
            <a:pPr>
              <a:spcAft>
                <a:spcPts val="400"/>
              </a:spcAft>
              <a:defRPr/>
            </a:pPr>
            <a:r>
              <a:rPr lang="en-US" sz="1200" dirty="0" err="1">
                <a:solidFill>
                  <a:schemeClr val="bg1"/>
                </a:solidFill>
                <a:latin typeface="+mj-lt"/>
                <a:cs typeface="Arial" panose="020B0604020202020204" pitchFamily="34" charset="0"/>
              </a:rPr>
              <a:t>Quisque</a:t>
            </a:r>
            <a:r>
              <a:rPr lang="en-US" sz="1200" dirty="0">
                <a:solidFill>
                  <a:schemeClr val="bg1"/>
                </a:solidFill>
                <a:latin typeface="+mj-lt"/>
                <a:cs typeface="Arial" panose="020B0604020202020204" pitchFamily="34" charset="0"/>
              </a:rPr>
              <a:t> </a:t>
            </a:r>
            <a:r>
              <a:rPr lang="en-US" sz="1200" dirty="0" err="1">
                <a:solidFill>
                  <a:schemeClr val="bg1"/>
                </a:solidFill>
                <a:latin typeface="+mj-lt"/>
                <a:cs typeface="Arial" panose="020B0604020202020204" pitchFamily="34" charset="0"/>
              </a:rPr>
              <a:t>volutpat</a:t>
            </a:r>
            <a:r>
              <a:rPr lang="en-US" sz="1200" dirty="0">
                <a:solidFill>
                  <a:schemeClr val="bg1"/>
                </a:solidFill>
                <a:latin typeface="+mj-lt"/>
                <a:cs typeface="Arial" panose="020B0604020202020204" pitchFamily="34" charset="0"/>
              </a:rPr>
              <a:t> </a:t>
            </a:r>
            <a:endParaRPr lang="ru-RU" sz="1200" dirty="0">
              <a:solidFill>
                <a:schemeClr val="bg1"/>
              </a:solidFill>
              <a:latin typeface="+mj-lt"/>
              <a:cs typeface="Arial" panose="020B0604020202020204" pitchFamily="34" charset="0"/>
            </a:endParaRPr>
          </a:p>
        </p:txBody>
      </p:sp>
      <p:sp>
        <p:nvSpPr>
          <p:cNvPr id="1041" name="Прямоугольник 116">
            <a:extLst>
              <a:ext uri="{FF2B5EF4-FFF2-40B4-BE49-F238E27FC236}">
                <a16:creationId xmlns:a16="http://schemas.microsoft.com/office/drawing/2014/main" id="{0E325B57-1D44-4B8E-A8A2-A6AFA96EFE00}"/>
              </a:ext>
            </a:extLst>
          </p:cNvPr>
          <p:cNvSpPr/>
          <p:nvPr/>
        </p:nvSpPr>
        <p:spPr>
          <a:xfrm>
            <a:off x="4474155" y="3710664"/>
            <a:ext cx="999538" cy="284749"/>
          </a:xfrm>
          <a:prstGeom prst="roundRect">
            <a:avLst/>
          </a:prstGeom>
          <a:solidFill>
            <a:schemeClr val="tx2"/>
          </a:solidFill>
        </p:spPr>
        <p:txBody>
          <a:bodyPr wrap="none" lIns="72000" tIns="36000" rIns="72000" bIns="36000" anchor="t">
            <a:spAutoFit/>
          </a:bodyPr>
          <a:lstStyle/>
          <a:p>
            <a:pPr>
              <a:spcAft>
                <a:spcPts val="400"/>
              </a:spcAft>
              <a:defRPr/>
            </a:pPr>
            <a:r>
              <a:rPr lang="en-US" sz="1200" dirty="0">
                <a:solidFill>
                  <a:schemeClr val="bg1"/>
                </a:solidFill>
                <a:latin typeface="+mj-lt"/>
                <a:cs typeface="Arial" panose="020B0604020202020204" pitchFamily="34" charset="0"/>
              </a:rPr>
              <a:t>Ut </a:t>
            </a:r>
            <a:r>
              <a:rPr lang="en-US" sz="1200" dirty="0" err="1">
                <a:solidFill>
                  <a:schemeClr val="bg1"/>
                </a:solidFill>
                <a:latin typeface="+mj-lt"/>
                <a:cs typeface="Arial" panose="020B0604020202020204" pitchFamily="34" charset="0"/>
              </a:rPr>
              <a:t>enim</a:t>
            </a:r>
            <a:r>
              <a:rPr lang="en-US" sz="1200" dirty="0">
                <a:solidFill>
                  <a:schemeClr val="bg1"/>
                </a:solidFill>
                <a:latin typeface="+mj-lt"/>
                <a:cs typeface="Arial" panose="020B0604020202020204" pitchFamily="34" charset="0"/>
              </a:rPr>
              <a:t> ad </a:t>
            </a:r>
            <a:endParaRPr lang="ru-RU" sz="1200" dirty="0">
              <a:solidFill>
                <a:schemeClr val="bg1"/>
              </a:solidFill>
              <a:latin typeface="+mj-lt"/>
              <a:cs typeface="Arial" panose="020B0604020202020204" pitchFamily="34" charset="0"/>
            </a:endParaRPr>
          </a:p>
        </p:txBody>
      </p:sp>
      <p:sp>
        <p:nvSpPr>
          <p:cNvPr id="1042" name="Прямоугольник 120">
            <a:extLst>
              <a:ext uri="{FF2B5EF4-FFF2-40B4-BE49-F238E27FC236}">
                <a16:creationId xmlns:a16="http://schemas.microsoft.com/office/drawing/2014/main" id="{E73ABA79-D921-4814-A2FF-BA249487F445}"/>
              </a:ext>
            </a:extLst>
          </p:cNvPr>
          <p:cNvSpPr/>
          <p:nvPr/>
        </p:nvSpPr>
        <p:spPr>
          <a:xfrm>
            <a:off x="8150166" y="2457724"/>
            <a:ext cx="1360653" cy="284749"/>
          </a:xfrm>
          <a:prstGeom prst="roundRect">
            <a:avLst/>
          </a:prstGeom>
          <a:solidFill>
            <a:schemeClr val="accent1"/>
          </a:solidFill>
        </p:spPr>
        <p:txBody>
          <a:bodyPr wrap="none" lIns="72000" tIns="36000" rIns="72000" bIns="36000" anchor="t">
            <a:spAutoFit/>
          </a:bodyPr>
          <a:lstStyle/>
          <a:p>
            <a:pPr>
              <a:spcAft>
                <a:spcPts val="400"/>
              </a:spcAft>
              <a:defRPr/>
            </a:pPr>
            <a:r>
              <a:rPr lang="en-US" sz="1200" dirty="0" err="1">
                <a:solidFill>
                  <a:schemeClr val="bg1"/>
                </a:solidFill>
                <a:latin typeface="+mj-lt"/>
                <a:cs typeface="Arial" panose="020B0604020202020204" pitchFamily="34" charset="0"/>
              </a:rPr>
              <a:t>Curabitur</a:t>
            </a:r>
            <a:r>
              <a:rPr lang="en-US" sz="1200" dirty="0">
                <a:solidFill>
                  <a:schemeClr val="bg1"/>
                </a:solidFill>
                <a:latin typeface="+mj-lt"/>
                <a:cs typeface="Arial" panose="020B0604020202020204" pitchFamily="34" charset="0"/>
              </a:rPr>
              <a:t> </a:t>
            </a:r>
            <a:r>
              <a:rPr lang="en-US" sz="1200" dirty="0" err="1">
                <a:solidFill>
                  <a:schemeClr val="bg1"/>
                </a:solidFill>
                <a:latin typeface="+mj-lt"/>
                <a:cs typeface="Arial" panose="020B0604020202020204" pitchFamily="34" charset="0"/>
              </a:rPr>
              <a:t>tortor</a:t>
            </a:r>
            <a:endParaRPr lang="ru-RU" sz="1200" dirty="0">
              <a:solidFill>
                <a:schemeClr val="bg1"/>
              </a:solidFill>
              <a:latin typeface="+mj-lt"/>
              <a:cs typeface="Arial" panose="020B0604020202020204" pitchFamily="34" charset="0"/>
            </a:endParaRPr>
          </a:p>
        </p:txBody>
      </p:sp>
      <p:sp>
        <p:nvSpPr>
          <p:cNvPr id="1043" name="Прямоугольник 118">
            <a:extLst>
              <a:ext uri="{FF2B5EF4-FFF2-40B4-BE49-F238E27FC236}">
                <a16:creationId xmlns:a16="http://schemas.microsoft.com/office/drawing/2014/main" id="{F42F4043-3E86-47FB-865A-9AB90D5C71F5}"/>
              </a:ext>
            </a:extLst>
          </p:cNvPr>
          <p:cNvSpPr/>
          <p:nvPr/>
        </p:nvSpPr>
        <p:spPr>
          <a:xfrm>
            <a:off x="6511711" y="5004924"/>
            <a:ext cx="1109016" cy="284749"/>
          </a:xfrm>
          <a:prstGeom prst="roundRect">
            <a:avLst/>
          </a:prstGeom>
          <a:solidFill>
            <a:schemeClr val="bg2"/>
          </a:solidFill>
        </p:spPr>
        <p:txBody>
          <a:bodyPr wrap="none" lIns="72000" tIns="36000" rIns="72000" bIns="36000" anchor="t">
            <a:spAutoFit/>
          </a:bodyPr>
          <a:lstStyle/>
          <a:p>
            <a:pPr>
              <a:spcAft>
                <a:spcPts val="400"/>
              </a:spcAft>
              <a:defRPr/>
            </a:pPr>
            <a:r>
              <a:rPr lang="en-US" sz="1200" dirty="0">
                <a:solidFill>
                  <a:schemeClr val="bg1"/>
                </a:solidFill>
                <a:latin typeface="+mj-lt"/>
                <a:cs typeface="Arial" panose="020B0604020202020204" pitchFamily="34" charset="0"/>
              </a:rPr>
              <a:t>Lorem ipsum</a:t>
            </a:r>
            <a:endParaRPr lang="ru-RU" sz="1200" dirty="0">
              <a:solidFill>
                <a:schemeClr val="bg1"/>
              </a:solidFill>
              <a:latin typeface="+mj-lt"/>
              <a:cs typeface="Arial" panose="020B0604020202020204" pitchFamily="34" charset="0"/>
            </a:endParaRPr>
          </a:p>
        </p:txBody>
      </p:sp>
      <p:sp>
        <p:nvSpPr>
          <p:cNvPr id="1044" name="Прямоугольник 116">
            <a:extLst>
              <a:ext uri="{FF2B5EF4-FFF2-40B4-BE49-F238E27FC236}">
                <a16:creationId xmlns:a16="http://schemas.microsoft.com/office/drawing/2014/main" id="{48F879FF-0592-4AFE-9AAE-C6C85D3B8497}"/>
              </a:ext>
            </a:extLst>
          </p:cNvPr>
          <p:cNvSpPr/>
          <p:nvPr/>
        </p:nvSpPr>
        <p:spPr>
          <a:xfrm>
            <a:off x="5251162" y="4592948"/>
            <a:ext cx="934793" cy="284749"/>
          </a:xfrm>
          <a:prstGeom prst="roundRect">
            <a:avLst/>
          </a:prstGeom>
          <a:solidFill>
            <a:schemeClr val="tx2"/>
          </a:solidFill>
        </p:spPr>
        <p:txBody>
          <a:bodyPr wrap="none" lIns="72000" tIns="36000" rIns="72000" bIns="36000" anchor="t">
            <a:spAutoFit/>
          </a:bodyPr>
          <a:lstStyle/>
          <a:p>
            <a:pPr>
              <a:spcAft>
                <a:spcPts val="400"/>
              </a:spcAft>
              <a:defRPr/>
            </a:pPr>
            <a:r>
              <a:rPr lang="en-US" sz="1200" dirty="0" err="1">
                <a:solidFill>
                  <a:schemeClr val="bg1"/>
                </a:solidFill>
                <a:latin typeface="+mj-lt"/>
                <a:cs typeface="Arial" panose="020B0604020202020204" pitchFamily="34" charset="0"/>
              </a:rPr>
              <a:t>Nulla</a:t>
            </a:r>
            <a:r>
              <a:rPr lang="en-US" sz="1200" dirty="0">
                <a:solidFill>
                  <a:schemeClr val="bg1"/>
                </a:solidFill>
                <a:latin typeface="+mj-lt"/>
                <a:cs typeface="Arial" panose="020B0604020202020204" pitchFamily="34" charset="0"/>
              </a:rPr>
              <a:t> </a:t>
            </a:r>
            <a:r>
              <a:rPr lang="en-US" sz="1200" dirty="0" err="1">
                <a:solidFill>
                  <a:schemeClr val="bg1"/>
                </a:solidFill>
                <a:latin typeface="+mj-lt"/>
                <a:cs typeface="Arial" panose="020B0604020202020204" pitchFamily="34" charset="0"/>
              </a:rPr>
              <a:t>quis</a:t>
            </a:r>
            <a:r>
              <a:rPr lang="en-US" sz="1200" dirty="0">
                <a:solidFill>
                  <a:schemeClr val="bg1"/>
                </a:solidFill>
                <a:latin typeface="+mj-lt"/>
                <a:cs typeface="Arial" panose="020B0604020202020204" pitchFamily="34" charset="0"/>
              </a:rPr>
              <a:t> </a:t>
            </a:r>
          </a:p>
        </p:txBody>
      </p:sp>
      <p:sp>
        <p:nvSpPr>
          <p:cNvPr id="1045" name="Прямоугольник 116">
            <a:extLst>
              <a:ext uri="{FF2B5EF4-FFF2-40B4-BE49-F238E27FC236}">
                <a16:creationId xmlns:a16="http://schemas.microsoft.com/office/drawing/2014/main" id="{993C26BE-807B-4479-84ED-0ABFAA60102E}"/>
              </a:ext>
            </a:extLst>
          </p:cNvPr>
          <p:cNvSpPr/>
          <p:nvPr/>
        </p:nvSpPr>
        <p:spPr>
          <a:xfrm>
            <a:off x="5862900" y="3918310"/>
            <a:ext cx="1109016" cy="284749"/>
          </a:xfrm>
          <a:prstGeom prst="roundRect">
            <a:avLst/>
          </a:prstGeom>
          <a:solidFill>
            <a:schemeClr val="tx2"/>
          </a:solidFill>
        </p:spPr>
        <p:txBody>
          <a:bodyPr wrap="none" lIns="72000" tIns="36000" rIns="72000" bIns="36000" anchor="t">
            <a:spAutoFit/>
          </a:bodyPr>
          <a:lstStyle/>
          <a:p>
            <a:pPr>
              <a:spcAft>
                <a:spcPts val="400"/>
              </a:spcAft>
              <a:defRPr/>
            </a:pPr>
            <a:r>
              <a:rPr lang="en-US" sz="1200" dirty="0">
                <a:solidFill>
                  <a:schemeClr val="bg1"/>
                </a:solidFill>
                <a:latin typeface="+mj-lt"/>
                <a:cs typeface="Arial" panose="020B0604020202020204" pitchFamily="34" charset="0"/>
              </a:rPr>
              <a:t>Lorem ipsum</a:t>
            </a:r>
          </a:p>
        </p:txBody>
      </p:sp>
    </p:spTree>
    <p:extLst>
      <p:ext uri="{BB962C8B-B14F-4D97-AF65-F5344CB8AC3E}">
        <p14:creationId xmlns:p14="http://schemas.microsoft.com/office/powerpoint/2010/main" val="29324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Прямая соединительная линия 30">
            <a:extLst>
              <a:ext uri="{FF2B5EF4-FFF2-40B4-BE49-F238E27FC236}">
                <a16:creationId xmlns:a16="http://schemas.microsoft.com/office/drawing/2014/main" id="{7EE88ECD-6BC4-4532-A102-8F67B9798885}"/>
              </a:ext>
            </a:extLst>
          </p:cNvPr>
          <p:cNvCxnSpPr>
            <a:cxnSpLocks/>
          </p:cNvCxnSpPr>
          <p:nvPr/>
        </p:nvCxnSpPr>
        <p:spPr>
          <a:xfrm>
            <a:off x="914400" y="1402080"/>
            <a:ext cx="0" cy="348234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A624940-9A52-4C33-BBE8-8ADE87A32008}"/>
              </a:ext>
            </a:extLst>
          </p:cNvPr>
          <p:cNvSpPr>
            <a:spLocks noGrp="1"/>
          </p:cNvSpPr>
          <p:nvPr>
            <p:ph type="body" sz="quarter" idx="10"/>
          </p:nvPr>
        </p:nvSpPr>
        <p:spPr>
          <a:xfrm>
            <a:off x="1136466" y="1341120"/>
            <a:ext cx="5057070" cy="492443"/>
          </a:xfrm>
        </p:spPr>
        <p:txBody>
          <a:bodyPr/>
          <a:lstStyle/>
          <a:p>
            <a:r>
              <a:rPr lang="ru-RU" dirty="0"/>
              <a:t>С.Б. Иванов</a:t>
            </a:r>
          </a:p>
        </p:txBody>
      </p:sp>
      <p:sp>
        <p:nvSpPr>
          <p:cNvPr id="12" name="Text Placeholder 11">
            <a:extLst>
              <a:ext uri="{FF2B5EF4-FFF2-40B4-BE49-F238E27FC236}">
                <a16:creationId xmlns:a16="http://schemas.microsoft.com/office/drawing/2014/main" id="{0E1331A0-059B-4058-B960-365D07D8F717}"/>
              </a:ext>
            </a:extLst>
          </p:cNvPr>
          <p:cNvSpPr>
            <a:spLocks noGrp="1"/>
          </p:cNvSpPr>
          <p:nvPr>
            <p:ph type="body" sz="quarter" idx="11"/>
          </p:nvPr>
        </p:nvSpPr>
        <p:spPr>
          <a:xfrm>
            <a:off x="1136466" y="1833563"/>
            <a:ext cx="5057070" cy="984885"/>
          </a:xfrm>
        </p:spPr>
        <p:txBody>
          <a:bodyPr/>
          <a:lstStyle/>
          <a:p>
            <a:r>
              <a:rPr lang="ru-RU" dirty="0"/>
              <a:t>Специальный представитель Президента по вопросам природоохранной деятельности, экологии и транспорта, Председатель Попечительского совета ВШМ СПбГУ</a:t>
            </a:r>
          </a:p>
        </p:txBody>
      </p:sp>
      <p:sp>
        <p:nvSpPr>
          <p:cNvPr id="13" name="Text Placeholder 12">
            <a:extLst>
              <a:ext uri="{FF2B5EF4-FFF2-40B4-BE49-F238E27FC236}">
                <a16:creationId xmlns:a16="http://schemas.microsoft.com/office/drawing/2014/main" id="{FE1198D5-DF50-4936-9870-74A35DE9B296}"/>
              </a:ext>
            </a:extLst>
          </p:cNvPr>
          <p:cNvSpPr>
            <a:spLocks noGrp="1"/>
          </p:cNvSpPr>
          <p:nvPr>
            <p:ph type="body" sz="quarter" idx="12"/>
          </p:nvPr>
        </p:nvSpPr>
        <p:spPr>
          <a:xfrm>
            <a:off x="902561" y="4955043"/>
            <a:ext cx="5259821" cy="207749"/>
          </a:xfrm>
        </p:spPr>
        <p:txBody>
          <a:bodyPr/>
          <a:lstStyle/>
          <a:p>
            <a:r>
              <a:rPr lang="ru-RU" dirty="0"/>
              <a:t>Заседание Попечительского совета ВШМ СПбГУ</a:t>
            </a:r>
          </a:p>
        </p:txBody>
      </p:sp>
      <p:sp>
        <p:nvSpPr>
          <p:cNvPr id="15" name="Text Placeholder 14">
            <a:extLst>
              <a:ext uri="{FF2B5EF4-FFF2-40B4-BE49-F238E27FC236}">
                <a16:creationId xmlns:a16="http://schemas.microsoft.com/office/drawing/2014/main" id="{D4266A50-F450-4A89-8B56-2352D973E7D9}"/>
              </a:ext>
            </a:extLst>
          </p:cNvPr>
          <p:cNvSpPr>
            <a:spLocks noGrp="1"/>
          </p:cNvSpPr>
          <p:nvPr>
            <p:ph type="body" sz="quarter" idx="13"/>
          </p:nvPr>
        </p:nvSpPr>
        <p:spPr>
          <a:xfrm>
            <a:off x="902561" y="5253491"/>
            <a:ext cx="5259821" cy="166199"/>
          </a:xfrm>
        </p:spPr>
        <p:txBody>
          <a:bodyPr/>
          <a:lstStyle/>
          <a:p>
            <a:r>
              <a:rPr lang="ru-RU" dirty="0"/>
              <a:t>16 Декабря 2020</a:t>
            </a:r>
          </a:p>
        </p:txBody>
      </p:sp>
    </p:spTree>
    <p:extLst>
      <p:ext uri="{BB962C8B-B14F-4D97-AF65-F5344CB8AC3E}">
        <p14:creationId xmlns:p14="http://schemas.microsoft.com/office/powerpoint/2010/main" val="1388802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1B9D-EC3B-4F65-A59D-B6041D23D8F2}"/>
              </a:ext>
            </a:extLst>
          </p:cNvPr>
          <p:cNvSpPr>
            <a:spLocks noGrp="1"/>
          </p:cNvSpPr>
          <p:nvPr>
            <p:ph type="title"/>
          </p:nvPr>
        </p:nvSpPr>
        <p:spPr/>
        <p:txBody>
          <a:bodyPr/>
          <a:lstStyle/>
          <a:p>
            <a:r>
              <a:rPr lang="en-US" dirty="0"/>
              <a:t>ICONS</a:t>
            </a:r>
            <a:endParaRPr lang="ru-RU" dirty="0"/>
          </a:p>
        </p:txBody>
      </p:sp>
      <p:sp>
        <p:nvSpPr>
          <p:cNvPr id="3" name="Slide Number Placeholder 2">
            <a:extLst>
              <a:ext uri="{FF2B5EF4-FFF2-40B4-BE49-F238E27FC236}">
                <a16:creationId xmlns:a16="http://schemas.microsoft.com/office/drawing/2014/main" id="{B05EACE1-D711-46F7-84CC-BD0840CA11ED}"/>
              </a:ext>
            </a:extLst>
          </p:cNvPr>
          <p:cNvSpPr>
            <a:spLocks noGrp="1"/>
          </p:cNvSpPr>
          <p:nvPr>
            <p:ph type="sldNum" sz="quarter" idx="10"/>
          </p:nvPr>
        </p:nvSpPr>
        <p:spPr/>
        <p:txBody>
          <a:bodyPr/>
          <a:lstStyle/>
          <a:p>
            <a:fld id="{B6AA8A74-8566-41AB-BE36-77E5736D8C67}" type="slidenum">
              <a:rPr lang="ru-RU" smtClean="0"/>
              <a:pPr/>
              <a:t>20</a:t>
            </a:fld>
            <a:endParaRPr lang="ru-RU" sz="1000" dirty="0"/>
          </a:p>
        </p:txBody>
      </p:sp>
      <p:sp>
        <p:nvSpPr>
          <p:cNvPr id="4" name="Text Placeholder 3">
            <a:extLst>
              <a:ext uri="{FF2B5EF4-FFF2-40B4-BE49-F238E27FC236}">
                <a16:creationId xmlns:a16="http://schemas.microsoft.com/office/drawing/2014/main" id="{772C3C68-2A63-4FCD-8D29-CBED898841B5}"/>
              </a:ext>
            </a:extLst>
          </p:cNvPr>
          <p:cNvSpPr>
            <a:spLocks noGrp="1"/>
          </p:cNvSpPr>
          <p:nvPr>
            <p:ph type="body" sz="quarter" idx="11"/>
          </p:nvPr>
        </p:nvSpPr>
        <p:spPr/>
        <p:txBody>
          <a:bodyPr/>
          <a:lstStyle/>
          <a:p>
            <a:endParaRPr lang="ru-RU"/>
          </a:p>
        </p:txBody>
      </p:sp>
      <p:sp>
        <p:nvSpPr>
          <p:cNvPr id="5" name="Text Placeholder 4">
            <a:extLst>
              <a:ext uri="{FF2B5EF4-FFF2-40B4-BE49-F238E27FC236}">
                <a16:creationId xmlns:a16="http://schemas.microsoft.com/office/drawing/2014/main" id="{9E68AE08-B1BC-4ADF-B9CF-6AC29313546D}"/>
              </a:ext>
            </a:extLst>
          </p:cNvPr>
          <p:cNvSpPr>
            <a:spLocks noGrp="1"/>
          </p:cNvSpPr>
          <p:nvPr>
            <p:ph type="body" sz="quarter" idx="12"/>
          </p:nvPr>
        </p:nvSpPr>
        <p:spPr/>
        <p:txBody>
          <a:bodyPr/>
          <a:lstStyle/>
          <a:p>
            <a:r>
              <a:rPr lang="en-US" dirty="0"/>
              <a:t>PEOPLE</a:t>
            </a:r>
            <a:endParaRPr lang="ru-RU" dirty="0"/>
          </a:p>
        </p:txBody>
      </p:sp>
      <p:grpSp>
        <p:nvGrpSpPr>
          <p:cNvPr id="6" name="Рисунок 152">
            <a:extLst>
              <a:ext uri="{FF2B5EF4-FFF2-40B4-BE49-F238E27FC236}">
                <a16:creationId xmlns:a16="http://schemas.microsoft.com/office/drawing/2014/main" id="{21239646-E993-47C5-955D-87DB5C94E8C2}"/>
              </a:ext>
            </a:extLst>
          </p:cNvPr>
          <p:cNvGrpSpPr/>
          <p:nvPr/>
        </p:nvGrpSpPr>
        <p:grpSpPr>
          <a:xfrm>
            <a:off x="7723897" y="1377974"/>
            <a:ext cx="397980" cy="494640"/>
            <a:chOff x="7723897" y="1377974"/>
            <a:chExt cx="397980" cy="494640"/>
          </a:xfrm>
          <a:solidFill>
            <a:schemeClr val="bg2"/>
          </a:solidFill>
        </p:grpSpPr>
        <p:sp>
          <p:nvSpPr>
            <p:cNvPr id="13" name="Freeform: Shape 12">
              <a:extLst>
                <a:ext uri="{FF2B5EF4-FFF2-40B4-BE49-F238E27FC236}">
                  <a16:creationId xmlns:a16="http://schemas.microsoft.com/office/drawing/2014/main" id="{BF4F63A5-0D71-42C1-BA85-C7BE269B2DE9}"/>
                </a:ext>
              </a:extLst>
            </p:cNvPr>
            <p:cNvSpPr/>
            <p:nvPr/>
          </p:nvSpPr>
          <p:spPr>
            <a:xfrm>
              <a:off x="7779518" y="1377974"/>
              <a:ext cx="286200" cy="270000"/>
            </a:xfrm>
            <a:custGeom>
              <a:avLst/>
              <a:gdLst>
                <a:gd name="connsiteX0" fmla="*/ 48060 w 286200"/>
                <a:gd name="connsiteY0" fmla="*/ 220860 h 270000"/>
                <a:gd name="connsiteX1" fmla="*/ 49140 w 286200"/>
                <a:gd name="connsiteY1" fmla="*/ 220860 h 270000"/>
                <a:gd name="connsiteX2" fmla="*/ 50760 w 286200"/>
                <a:gd name="connsiteY2" fmla="*/ 220860 h 270000"/>
                <a:gd name="connsiteX3" fmla="*/ 144720 w 286200"/>
                <a:gd name="connsiteY3" fmla="*/ 270000 h 270000"/>
                <a:gd name="connsiteX4" fmla="*/ 241380 w 286200"/>
                <a:gd name="connsiteY4" fmla="*/ 217080 h 270000"/>
                <a:gd name="connsiteX5" fmla="*/ 273780 w 286200"/>
                <a:gd name="connsiteY5" fmla="*/ 186840 h 270000"/>
                <a:gd name="connsiteX6" fmla="*/ 286200 w 286200"/>
                <a:gd name="connsiteY6" fmla="*/ 142560 h 270000"/>
                <a:gd name="connsiteX7" fmla="*/ 143640 w 286200"/>
                <a:gd name="connsiteY7" fmla="*/ 0 h 270000"/>
                <a:gd name="connsiteX8" fmla="*/ 143100 w 286200"/>
                <a:gd name="connsiteY8" fmla="*/ 0 h 270000"/>
                <a:gd name="connsiteX9" fmla="*/ 0 w 286200"/>
                <a:gd name="connsiteY9" fmla="*/ 142560 h 270000"/>
                <a:gd name="connsiteX10" fmla="*/ 0 w 286200"/>
                <a:gd name="connsiteY10" fmla="*/ 172800 h 270000"/>
                <a:gd name="connsiteX11" fmla="*/ 14580 w 286200"/>
                <a:gd name="connsiteY11" fmla="*/ 207360 h 270000"/>
                <a:gd name="connsiteX12" fmla="*/ 48060 w 286200"/>
                <a:gd name="connsiteY12" fmla="*/ 220860 h 270000"/>
                <a:gd name="connsiteX13" fmla="*/ 144720 w 286200"/>
                <a:gd name="connsiteY13" fmla="*/ 253800 h 270000"/>
                <a:gd name="connsiteX14" fmla="*/ 55620 w 286200"/>
                <a:gd name="connsiteY14" fmla="*/ 196560 h 270000"/>
                <a:gd name="connsiteX15" fmla="*/ 64260 w 286200"/>
                <a:gd name="connsiteY15" fmla="*/ 191160 h 270000"/>
                <a:gd name="connsiteX16" fmla="*/ 140940 w 286200"/>
                <a:gd name="connsiteY16" fmla="*/ 135000 h 270000"/>
                <a:gd name="connsiteX17" fmla="*/ 199260 w 286200"/>
                <a:gd name="connsiteY17" fmla="*/ 73440 h 270000"/>
                <a:gd name="connsiteX18" fmla="*/ 243540 w 286200"/>
                <a:gd name="connsiteY18" fmla="*/ 155520 h 270000"/>
                <a:gd name="connsiteX19" fmla="*/ 144720 w 286200"/>
                <a:gd name="connsiteY19" fmla="*/ 253800 h 270000"/>
                <a:gd name="connsiteX20" fmla="*/ 16200 w 286200"/>
                <a:gd name="connsiteY20" fmla="*/ 142560 h 270000"/>
                <a:gd name="connsiteX21" fmla="*/ 142560 w 286200"/>
                <a:gd name="connsiteY21" fmla="*/ 16200 h 270000"/>
                <a:gd name="connsiteX22" fmla="*/ 143100 w 286200"/>
                <a:gd name="connsiteY22" fmla="*/ 16200 h 270000"/>
                <a:gd name="connsiteX23" fmla="*/ 269460 w 286200"/>
                <a:gd name="connsiteY23" fmla="*/ 142560 h 270000"/>
                <a:gd name="connsiteX24" fmla="*/ 259740 w 286200"/>
                <a:gd name="connsiteY24" fmla="*/ 178200 h 270000"/>
                <a:gd name="connsiteX25" fmla="*/ 254880 w 286200"/>
                <a:gd name="connsiteY25" fmla="*/ 185220 h 270000"/>
                <a:gd name="connsiteX26" fmla="*/ 258660 w 286200"/>
                <a:gd name="connsiteY26" fmla="*/ 156060 h 270000"/>
                <a:gd name="connsiteX27" fmla="*/ 206280 w 286200"/>
                <a:gd name="connsiteY27" fmla="*/ 59940 h 270000"/>
                <a:gd name="connsiteX28" fmla="*/ 195480 w 286200"/>
                <a:gd name="connsiteY28" fmla="*/ 56700 h 270000"/>
                <a:gd name="connsiteX29" fmla="*/ 185760 w 286200"/>
                <a:gd name="connsiteY29" fmla="*/ 63720 h 270000"/>
                <a:gd name="connsiteX30" fmla="*/ 128520 w 286200"/>
                <a:gd name="connsiteY30" fmla="*/ 124200 h 270000"/>
                <a:gd name="connsiteX31" fmla="*/ 55080 w 286200"/>
                <a:gd name="connsiteY31" fmla="*/ 177660 h 270000"/>
                <a:gd name="connsiteX32" fmla="*/ 45900 w 286200"/>
                <a:gd name="connsiteY32" fmla="*/ 183600 h 270000"/>
                <a:gd name="connsiteX33" fmla="*/ 39420 w 286200"/>
                <a:gd name="connsiteY33" fmla="*/ 192780 h 270000"/>
                <a:gd name="connsiteX34" fmla="*/ 38880 w 286200"/>
                <a:gd name="connsiteY34" fmla="*/ 199260 h 270000"/>
                <a:gd name="connsiteX35" fmla="*/ 38880 w 286200"/>
                <a:gd name="connsiteY35" fmla="*/ 203580 h 270000"/>
                <a:gd name="connsiteX36" fmla="*/ 25380 w 286200"/>
                <a:gd name="connsiteY36" fmla="*/ 195480 h 270000"/>
                <a:gd name="connsiteX37" fmla="*/ 15660 w 286200"/>
                <a:gd name="connsiteY37" fmla="*/ 172800 h 270000"/>
                <a:gd name="connsiteX38" fmla="*/ 16200 w 286200"/>
                <a:gd name="connsiteY38" fmla="*/ 142560 h 270000"/>
                <a:gd name="connsiteX39" fmla="*/ 16200 w 286200"/>
                <a:gd name="connsiteY39" fmla="*/ 142560 h 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6200" h="270000">
                  <a:moveTo>
                    <a:pt x="48060" y="220860"/>
                  </a:moveTo>
                  <a:cubicBezTo>
                    <a:pt x="48600" y="220860"/>
                    <a:pt x="48600" y="220860"/>
                    <a:pt x="49140" y="220860"/>
                  </a:cubicBezTo>
                  <a:cubicBezTo>
                    <a:pt x="49680" y="220860"/>
                    <a:pt x="50220" y="220860"/>
                    <a:pt x="50760" y="220860"/>
                  </a:cubicBezTo>
                  <a:cubicBezTo>
                    <a:pt x="71820" y="251100"/>
                    <a:pt x="106380" y="270000"/>
                    <a:pt x="144720" y="270000"/>
                  </a:cubicBezTo>
                  <a:cubicBezTo>
                    <a:pt x="185220" y="270000"/>
                    <a:pt x="220860" y="248940"/>
                    <a:pt x="241380" y="217080"/>
                  </a:cubicBezTo>
                  <a:cubicBezTo>
                    <a:pt x="255960" y="213840"/>
                    <a:pt x="271080" y="191700"/>
                    <a:pt x="273780" y="186840"/>
                  </a:cubicBezTo>
                  <a:cubicBezTo>
                    <a:pt x="282420" y="172260"/>
                    <a:pt x="286200" y="159300"/>
                    <a:pt x="286200" y="142560"/>
                  </a:cubicBezTo>
                  <a:cubicBezTo>
                    <a:pt x="286200" y="63720"/>
                    <a:pt x="221940" y="0"/>
                    <a:pt x="143640" y="0"/>
                  </a:cubicBezTo>
                  <a:lnTo>
                    <a:pt x="143100" y="0"/>
                  </a:lnTo>
                  <a:cubicBezTo>
                    <a:pt x="64260" y="0"/>
                    <a:pt x="0" y="63720"/>
                    <a:pt x="0" y="142560"/>
                  </a:cubicBezTo>
                  <a:lnTo>
                    <a:pt x="0" y="172800"/>
                  </a:lnTo>
                  <a:cubicBezTo>
                    <a:pt x="0" y="185760"/>
                    <a:pt x="5400" y="198180"/>
                    <a:pt x="14580" y="207360"/>
                  </a:cubicBezTo>
                  <a:cubicBezTo>
                    <a:pt x="23760" y="216000"/>
                    <a:pt x="35640" y="220860"/>
                    <a:pt x="48060" y="220860"/>
                  </a:cubicBezTo>
                  <a:close/>
                  <a:moveTo>
                    <a:pt x="144720" y="253800"/>
                  </a:moveTo>
                  <a:cubicBezTo>
                    <a:pt x="106380" y="253800"/>
                    <a:pt x="71820" y="231660"/>
                    <a:pt x="55620" y="196560"/>
                  </a:cubicBezTo>
                  <a:lnTo>
                    <a:pt x="64260" y="191160"/>
                  </a:lnTo>
                  <a:cubicBezTo>
                    <a:pt x="91260" y="173880"/>
                    <a:pt x="122580" y="154440"/>
                    <a:pt x="140940" y="135000"/>
                  </a:cubicBezTo>
                  <a:cubicBezTo>
                    <a:pt x="170100" y="104760"/>
                    <a:pt x="191700" y="81540"/>
                    <a:pt x="199260" y="73440"/>
                  </a:cubicBezTo>
                  <a:cubicBezTo>
                    <a:pt x="226800" y="91260"/>
                    <a:pt x="243540" y="122040"/>
                    <a:pt x="243540" y="155520"/>
                  </a:cubicBezTo>
                  <a:cubicBezTo>
                    <a:pt x="243000" y="209520"/>
                    <a:pt x="198720" y="253800"/>
                    <a:pt x="144720" y="253800"/>
                  </a:cubicBezTo>
                  <a:close/>
                  <a:moveTo>
                    <a:pt x="16200" y="142560"/>
                  </a:moveTo>
                  <a:cubicBezTo>
                    <a:pt x="16200" y="72900"/>
                    <a:pt x="72900" y="16200"/>
                    <a:pt x="142560" y="16200"/>
                  </a:cubicBezTo>
                  <a:lnTo>
                    <a:pt x="143100" y="16200"/>
                  </a:lnTo>
                  <a:cubicBezTo>
                    <a:pt x="212760" y="16200"/>
                    <a:pt x="269460" y="72900"/>
                    <a:pt x="269460" y="142560"/>
                  </a:cubicBezTo>
                  <a:cubicBezTo>
                    <a:pt x="269460" y="153900"/>
                    <a:pt x="267840" y="164160"/>
                    <a:pt x="259740" y="178200"/>
                  </a:cubicBezTo>
                  <a:cubicBezTo>
                    <a:pt x="258120" y="180360"/>
                    <a:pt x="256500" y="182520"/>
                    <a:pt x="254880" y="185220"/>
                  </a:cubicBezTo>
                  <a:cubicBezTo>
                    <a:pt x="257580" y="176040"/>
                    <a:pt x="258660" y="166320"/>
                    <a:pt x="258660" y="156060"/>
                  </a:cubicBezTo>
                  <a:cubicBezTo>
                    <a:pt x="258660" y="117180"/>
                    <a:pt x="238680" y="81000"/>
                    <a:pt x="206280" y="59940"/>
                  </a:cubicBezTo>
                  <a:cubicBezTo>
                    <a:pt x="202500" y="57240"/>
                    <a:pt x="198720" y="56700"/>
                    <a:pt x="195480" y="56700"/>
                  </a:cubicBezTo>
                  <a:cubicBezTo>
                    <a:pt x="191700" y="57240"/>
                    <a:pt x="189540" y="59940"/>
                    <a:pt x="185760" y="63720"/>
                  </a:cubicBezTo>
                  <a:cubicBezTo>
                    <a:pt x="177660" y="72360"/>
                    <a:pt x="156600" y="94500"/>
                    <a:pt x="128520" y="124200"/>
                  </a:cubicBezTo>
                  <a:cubicBezTo>
                    <a:pt x="111240" y="142020"/>
                    <a:pt x="79920" y="162000"/>
                    <a:pt x="55080" y="177660"/>
                  </a:cubicBezTo>
                  <a:lnTo>
                    <a:pt x="45900" y="183600"/>
                  </a:lnTo>
                  <a:cubicBezTo>
                    <a:pt x="42660" y="185760"/>
                    <a:pt x="40500" y="189000"/>
                    <a:pt x="39420" y="192780"/>
                  </a:cubicBezTo>
                  <a:cubicBezTo>
                    <a:pt x="38340" y="194400"/>
                    <a:pt x="37800" y="197100"/>
                    <a:pt x="38880" y="199260"/>
                  </a:cubicBezTo>
                  <a:cubicBezTo>
                    <a:pt x="38880" y="200880"/>
                    <a:pt x="38880" y="201960"/>
                    <a:pt x="38880" y="203580"/>
                  </a:cubicBezTo>
                  <a:cubicBezTo>
                    <a:pt x="34020" y="201960"/>
                    <a:pt x="29160" y="199260"/>
                    <a:pt x="25380" y="195480"/>
                  </a:cubicBezTo>
                  <a:cubicBezTo>
                    <a:pt x="19440" y="189540"/>
                    <a:pt x="15660" y="181440"/>
                    <a:pt x="15660" y="172800"/>
                  </a:cubicBezTo>
                  <a:lnTo>
                    <a:pt x="16200" y="142560"/>
                  </a:lnTo>
                  <a:lnTo>
                    <a:pt x="16200" y="142560"/>
                  </a:lnTo>
                  <a:close/>
                </a:path>
              </a:pathLst>
            </a:custGeom>
            <a:grpFill/>
            <a:ln w="5334" cap="flat">
              <a:noFill/>
              <a:prstDash val="solid"/>
              <a:miter/>
            </a:ln>
          </p:spPr>
          <p:txBody>
            <a:bodyPr rtlCol="0" anchor="ctr"/>
            <a:lstStyle/>
            <a:p>
              <a:endParaRPr lang="ru-RU"/>
            </a:p>
          </p:txBody>
        </p:sp>
        <p:sp>
          <p:nvSpPr>
            <p:cNvPr id="19" name="Freeform: Shape 18">
              <a:extLst>
                <a:ext uri="{FF2B5EF4-FFF2-40B4-BE49-F238E27FC236}">
                  <a16:creationId xmlns:a16="http://schemas.microsoft.com/office/drawing/2014/main" id="{8B542882-34FA-492F-9975-BB01EB9A833D}"/>
                </a:ext>
              </a:extLst>
            </p:cNvPr>
            <p:cNvSpPr/>
            <p:nvPr/>
          </p:nvSpPr>
          <p:spPr>
            <a:xfrm>
              <a:off x="7723897" y="1665795"/>
              <a:ext cx="397980" cy="206820"/>
            </a:xfrm>
            <a:custGeom>
              <a:avLst/>
              <a:gdLst>
                <a:gd name="connsiteX0" fmla="*/ 198720 w 397980"/>
                <a:gd name="connsiteY0" fmla="*/ 0 h 206820"/>
                <a:gd name="connsiteX1" fmla="*/ 0 w 397980"/>
                <a:gd name="connsiteY1" fmla="*/ 198720 h 206820"/>
                <a:gd name="connsiteX2" fmla="*/ 8100 w 397980"/>
                <a:gd name="connsiteY2" fmla="*/ 206820 h 206820"/>
                <a:gd name="connsiteX3" fmla="*/ 389880 w 397980"/>
                <a:gd name="connsiteY3" fmla="*/ 206820 h 206820"/>
                <a:gd name="connsiteX4" fmla="*/ 397980 w 397980"/>
                <a:gd name="connsiteY4" fmla="*/ 198720 h 206820"/>
                <a:gd name="connsiteX5" fmla="*/ 198720 w 397980"/>
                <a:gd name="connsiteY5" fmla="*/ 0 h 206820"/>
                <a:gd name="connsiteX6" fmla="*/ 298620 w 397980"/>
                <a:gd name="connsiteY6" fmla="*/ 45900 h 206820"/>
                <a:gd name="connsiteX7" fmla="*/ 198720 w 397980"/>
                <a:gd name="connsiteY7" fmla="*/ 117180 h 206820"/>
                <a:gd name="connsiteX8" fmla="*/ 98820 w 397980"/>
                <a:gd name="connsiteY8" fmla="*/ 45900 h 206820"/>
                <a:gd name="connsiteX9" fmla="*/ 198720 w 397980"/>
                <a:gd name="connsiteY9" fmla="*/ 16200 h 206820"/>
                <a:gd name="connsiteX10" fmla="*/ 298620 w 397980"/>
                <a:gd name="connsiteY10" fmla="*/ 45900 h 206820"/>
                <a:gd name="connsiteX11" fmla="*/ 16200 w 397980"/>
                <a:gd name="connsiteY11" fmla="*/ 190620 h 206820"/>
                <a:gd name="connsiteX12" fmla="*/ 85320 w 397980"/>
                <a:gd name="connsiteY12" fmla="*/ 55620 h 206820"/>
                <a:gd name="connsiteX13" fmla="*/ 198720 w 397980"/>
                <a:gd name="connsiteY13" fmla="*/ 133380 h 206820"/>
                <a:gd name="connsiteX14" fmla="*/ 312120 w 397980"/>
                <a:gd name="connsiteY14" fmla="*/ 55620 h 206820"/>
                <a:gd name="connsiteX15" fmla="*/ 381240 w 397980"/>
                <a:gd name="connsiteY15" fmla="*/ 190620 h 206820"/>
                <a:gd name="connsiteX16" fmla="*/ 16200 w 397980"/>
                <a:gd name="connsiteY16" fmla="*/ 190620 h 206820"/>
                <a:gd name="connsiteX17" fmla="*/ 16200 w 397980"/>
                <a:gd name="connsiteY17" fmla="*/ 190620 h 20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7980" h="206820">
                  <a:moveTo>
                    <a:pt x="198720" y="0"/>
                  </a:moveTo>
                  <a:cubicBezTo>
                    <a:pt x="89100" y="0"/>
                    <a:pt x="0" y="89100"/>
                    <a:pt x="0" y="198720"/>
                  </a:cubicBezTo>
                  <a:cubicBezTo>
                    <a:pt x="0" y="203040"/>
                    <a:pt x="3780" y="206820"/>
                    <a:pt x="8100" y="206820"/>
                  </a:cubicBezTo>
                  <a:lnTo>
                    <a:pt x="389880" y="206820"/>
                  </a:lnTo>
                  <a:cubicBezTo>
                    <a:pt x="394200" y="206820"/>
                    <a:pt x="397980" y="203040"/>
                    <a:pt x="397980" y="198720"/>
                  </a:cubicBezTo>
                  <a:cubicBezTo>
                    <a:pt x="397440" y="89100"/>
                    <a:pt x="308340" y="0"/>
                    <a:pt x="198720" y="0"/>
                  </a:cubicBezTo>
                  <a:close/>
                  <a:moveTo>
                    <a:pt x="298620" y="45900"/>
                  </a:moveTo>
                  <a:cubicBezTo>
                    <a:pt x="284040" y="88560"/>
                    <a:pt x="244080" y="117180"/>
                    <a:pt x="198720" y="117180"/>
                  </a:cubicBezTo>
                  <a:cubicBezTo>
                    <a:pt x="153360" y="117180"/>
                    <a:pt x="113400" y="88560"/>
                    <a:pt x="98820" y="45900"/>
                  </a:cubicBezTo>
                  <a:cubicBezTo>
                    <a:pt x="127440" y="27000"/>
                    <a:pt x="162000" y="16200"/>
                    <a:pt x="198720" y="16200"/>
                  </a:cubicBezTo>
                  <a:cubicBezTo>
                    <a:pt x="235440" y="16200"/>
                    <a:pt x="270000" y="27000"/>
                    <a:pt x="298620" y="45900"/>
                  </a:cubicBezTo>
                  <a:close/>
                  <a:moveTo>
                    <a:pt x="16200" y="190620"/>
                  </a:moveTo>
                  <a:cubicBezTo>
                    <a:pt x="18360" y="136080"/>
                    <a:pt x="44820" y="87480"/>
                    <a:pt x="85320" y="55620"/>
                  </a:cubicBezTo>
                  <a:cubicBezTo>
                    <a:pt x="103680" y="102600"/>
                    <a:pt x="147960" y="133380"/>
                    <a:pt x="198720" y="133380"/>
                  </a:cubicBezTo>
                  <a:cubicBezTo>
                    <a:pt x="249480" y="133380"/>
                    <a:pt x="294300" y="102600"/>
                    <a:pt x="312120" y="55620"/>
                  </a:cubicBezTo>
                  <a:cubicBezTo>
                    <a:pt x="352080" y="87480"/>
                    <a:pt x="378540" y="136080"/>
                    <a:pt x="381240" y="190620"/>
                  </a:cubicBezTo>
                  <a:lnTo>
                    <a:pt x="16200" y="190620"/>
                  </a:lnTo>
                  <a:lnTo>
                    <a:pt x="16200" y="190620"/>
                  </a:lnTo>
                  <a:close/>
                </a:path>
              </a:pathLst>
            </a:custGeom>
            <a:grpFill/>
            <a:ln w="5334" cap="flat">
              <a:noFill/>
              <a:prstDash val="solid"/>
              <a:miter/>
            </a:ln>
          </p:spPr>
          <p:txBody>
            <a:bodyPr rtlCol="0" anchor="ctr"/>
            <a:lstStyle/>
            <a:p>
              <a:endParaRPr lang="ru-RU"/>
            </a:p>
          </p:txBody>
        </p:sp>
      </p:grpSp>
      <p:grpSp>
        <p:nvGrpSpPr>
          <p:cNvPr id="29" name="Рисунок 154">
            <a:extLst>
              <a:ext uri="{FF2B5EF4-FFF2-40B4-BE49-F238E27FC236}">
                <a16:creationId xmlns:a16="http://schemas.microsoft.com/office/drawing/2014/main" id="{9F65BF1D-FCB5-4DC0-8067-37B725D5FE39}"/>
              </a:ext>
            </a:extLst>
          </p:cNvPr>
          <p:cNvGrpSpPr/>
          <p:nvPr/>
        </p:nvGrpSpPr>
        <p:grpSpPr>
          <a:xfrm>
            <a:off x="6915062" y="1389855"/>
            <a:ext cx="408782" cy="470339"/>
            <a:chOff x="6915062" y="1389855"/>
            <a:chExt cx="408782" cy="470339"/>
          </a:xfrm>
          <a:solidFill>
            <a:schemeClr val="bg2"/>
          </a:solidFill>
        </p:grpSpPr>
        <p:sp>
          <p:nvSpPr>
            <p:cNvPr id="31" name="Freeform: Shape 30">
              <a:extLst>
                <a:ext uri="{FF2B5EF4-FFF2-40B4-BE49-F238E27FC236}">
                  <a16:creationId xmlns:a16="http://schemas.microsoft.com/office/drawing/2014/main" id="{2DF4B489-36BC-4A20-9B70-1DA2D412360B}"/>
                </a:ext>
              </a:extLst>
            </p:cNvPr>
            <p:cNvSpPr/>
            <p:nvPr/>
          </p:nvSpPr>
          <p:spPr>
            <a:xfrm>
              <a:off x="6915062" y="1647434"/>
              <a:ext cx="408782" cy="212760"/>
            </a:xfrm>
            <a:custGeom>
              <a:avLst/>
              <a:gdLst>
                <a:gd name="connsiteX0" fmla="*/ 204660 w 408782"/>
                <a:gd name="connsiteY0" fmla="*/ 0 h 212760"/>
                <a:gd name="connsiteX1" fmla="*/ 0 w 408782"/>
                <a:gd name="connsiteY1" fmla="*/ 204660 h 212760"/>
                <a:gd name="connsiteX2" fmla="*/ 8100 w 408782"/>
                <a:gd name="connsiteY2" fmla="*/ 212760 h 212760"/>
                <a:gd name="connsiteX3" fmla="*/ 400680 w 408782"/>
                <a:gd name="connsiteY3" fmla="*/ 212760 h 212760"/>
                <a:gd name="connsiteX4" fmla="*/ 408780 w 408782"/>
                <a:gd name="connsiteY4" fmla="*/ 204660 h 212760"/>
                <a:gd name="connsiteX5" fmla="*/ 204660 w 408782"/>
                <a:gd name="connsiteY5" fmla="*/ 0 h 212760"/>
                <a:gd name="connsiteX6" fmla="*/ 204660 w 408782"/>
                <a:gd name="connsiteY6" fmla="*/ 16200 h 212760"/>
                <a:gd name="connsiteX7" fmla="*/ 275400 w 408782"/>
                <a:gd name="connsiteY7" fmla="*/ 30240 h 212760"/>
                <a:gd name="connsiteX8" fmla="*/ 207360 w 408782"/>
                <a:gd name="connsiteY8" fmla="*/ 80460 h 212760"/>
                <a:gd name="connsiteX9" fmla="*/ 134460 w 408782"/>
                <a:gd name="connsiteY9" fmla="*/ 30240 h 212760"/>
                <a:gd name="connsiteX10" fmla="*/ 204660 w 408782"/>
                <a:gd name="connsiteY10" fmla="*/ 16200 h 212760"/>
                <a:gd name="connsiteX11" fmla="*/ 16740 w 408782"/>
                <a:gd name="connsiteY11" fmla="*/ 196560 h 212760"/>
                <a:gd name="connsiteX12" fmla="*/ 117180 w 408782"/>
                <a:gd name="connsiteY12" fmla="*/ 37800 h 212760"/>
                <a:gd name="connsiteX13" fmla="*/ 203040 w 408782"/>
                <a:gd name="connsiteY13" fmla="*/ 96660 h 212760"/>
                <a:gd name="connsiteX14" fmla="*/ 207360 w 408782"/>
                <a:gd name="connsiteY14" fmla="*/ 98280 h 212760"/>
                <a:gd name="connsiteX15" fmla="*/ 212220 w 408782"/>
                <a:gd name="connsiteY15" fmla="*/ 96660 h 212760"/>
                <a:gd name="connsiteX16" fmla="*/ 292140 w 408782"/>
                <a:gd name="connsiteY16" fmla="*/ 37800 h 212760"/>
                <a:gd name="connsiteX17" fmla="*/ 392580 w 408782"/>
                <a:gd name="connsiteY17" fmla="*/ 196560 h 212760"/>
                <a:gd name="connsiteX18" fmla="*/ 16740 w 408782"/>
                <a:gd name="connsiteY18" fmla="*/ 196560 h 21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782" h="212760">
                  <a:moveTo>
                    <a:pt x="204660" y="0"/>
                  </a:moveTo>
                  <a:cubicBezTo>
                    <a:pt x="91800" y="0"/>
                    <a:pt x="0" y="91800"/>
                    <a:pt x="0" y="204660"/>
                  </a:cubicBezTo>
                  <a:cubicBezTo>
                    <a:pt x="0" y="208980"/>
                    <a:pt x="3780" y="212760"/>
                    <a:pt x="8100" y="212760"/>
                  </a:cubicBezTo>
                  <a:lnTo>
                    <a:pt x="400680" y="212760"/>
                  </a:lnTo>
                  <a:cubicBezTo>
                    <a:pt x="405000" y="212760"/>
                    <a:pt x="408780" y="208980"/>
                    <a:pt x="408780" y="204660"/>
                  </a:cubicBezTo>
                  <a:cubicBezTo>
                    <a:pt x="409320" y="91800"/>
                    <a:pt x="317520" y="0"/>
                    <a:pt x="204660" y="0"/>
                  </a:cubicBezTo>
                  <a:close/>
                  <a:moveTo>
                    <a:pt x="204660" y="16200"/>
                  </a:moveTo>
                  <a:cubicBezTo>
                    <a:pt x="229500" y="16200"/>
                    <a:pt x="253800" y="21060"/>
                    <a:pt x="275400" y="30240"/>
                  </a:cubicBezTo>
                  <a:lnTo>
                    <a:pt x="207360" y="80460"/>
                  </a:lnTo>
                  <a:lnTo>
                    <a:pt x="134460" y="30240"/>
                  </a:lnTo>
                  <a:cubicBezTo>
                    <a:pt x="156060" y="21060"/>
                    <a:pt x="179820" y="16200"/>
                    <a:pt x="204660" y="16200"/>
                  </a:cubicBezTo>
                  <a:close/>
                  <a:moveTo>
                    <a:pt x="16740" y="196560"/>
                  </a:moveTo>
                  <a:cubicBezTo>
                    <a:pt x="19440" y="127980"/>
                    <a:pt x="59940" y="68580"/>
                    <a:pt x="117180" y="37800"/>
                  </a:cubicBezTo>
                  <a:lnTo>
                    <a:pt x="203040" y="96660"/>
                  </a:lnTo>
                  <a:cubicBezTo>
                    <a:pt x="204660" y="97740"/>
                    <a:pt x="206280" y="98280"/>
                    <a:pt x="207360" y="98280"/>
                  </a:cubicBezTo>
                  <a:cubicBezTo>
                    <a:pt x="208980" y="98280"/>
                    <a:pt x="210600" y="97740"/>
                    <a:pt x="212220" y="96660"/>
                  </a:cubicBezTo>
                  <a:lnTo>
                    <a:pt x="292140" y="37800"/>
                  </a:lnTo>
                  <a:cubicBezTo>
                    <a:pt x="349920" y="68040"/>
                    <a:pt x="389880" y="127440"/>
                    <a:pt x="392580" y="196560"/>
                  </a:cubicBezTo>
                  <a:lnTo>
                    <a:pt x="16740" y="196560"/>
                  </a:lnTo>
                  <a:close/>
                </a:path>
              </a:pathLst>
            </a:custGeom>
            <a:grpFill/>
            <a:ln w="5334" cap="flat">
              <a:noFill/>
              <a:prstDash val="solid"/>
              <a:miter/>
            </a:ln>
          </p:spPr>
          <p:txBody>
            <a:bodyPr rtlCol="0" anchor="ctr"/>
            <a:lstStyle/>
            <a:p>
              <a:endParaRPr lang="ru-RU"/>
            </a:p>
          </p:txBody>
        </p:sp>
        <p:sp>
          <p:nvSpPr>
            <p:cNvPr id="33" name="Freeform: Shape 32">
              <a:extLst>
                <a:ext uri="{FF2B5EF4-FFF2-40B4-BE49-F238E27FC236}">
                  <a16:creationId xmlns:a16="http://schemas.microsoft.com/office/drawing/2014/main" id="{BDBCB266-00B3-4294-AFEA-579D42A5EFA4}"/>
                </a:ext>
              </a:extLst>
            </p:cNvPr>
            <p:cNvSpPr/>
            <p:nvPr/>
          </p:nvSpPr>
          <p:spPr>
            <a:xfrm>
              <a:off x="6998762" y="1389855"/>
              <a:ext cx="235439" cy="235439"/>
            </a:xfrm>
            <a:custGeom>
              <a:avLst/>
              <a:gdLst>
                <a:gd name="connsiteX0" fmla="*/ 117720 w 235439"/>
                <a:gd name="connsiteY0" fmla="*/ 235440 h 235439"/>
                <a:gd name="connsiteX1" fmla="*/ 235440 w 235439"/>
                <a:gd name="connsiteY1" fmla="*/ 117720 h 235439"/>
                <a:gd name="connsiteX2" fmla="*/ 117720 w 235439"/>
                <a:gd name="connsiteY2" fmla="*/ 0 h 235439"/>
                <a:gd name="connsiteX3" fmla="*/ 0 w 235439"/>
                <a:gd name="connsiteY3" fmla="*/ 117720 h 235439"/>
                <a:gd name="connsiteX4" fmla="*/ 117720 w 235439"/>
                <a:gd name="connsiteY4" fmla="*/ 235440 h 235439"/>
                <a:gd name="connsiteX5" fmla="*/ 117720 w 235439"/>
                <a:gd name="connsiteY5" fmla="*/ 16740 h 235439"/>
                <a:gd name="connsiteX6" fmla="*/ 212220 w 235439"/>
                <a:gd name="connsiteY6" fmla="*/ 81540 h 235439"/>
                <a:gd name="connsiteX7" fmla="*/ 196020 w 235439"/>
                <a:gd name="connsiteY7" fmla="*/ 72360 h 235439"/>
                <a:gd name="connsiteX8" fmla="*/ 147420 w 235439"/>
                <a:gd name="connsiteY8" fmla="*/ 51300 h 235439"/>
                <a:gd name="connsiteX9" fmla="*/ 102060 w 235439"/>
                <a:gd name="connsiteY9" fmla="*/ 69120 h 235439"/>
                <a:gd name="connsiteX10" fmla="*/ 78300 w 235439"/>
                <a:gd name="connsiteY10" fmla="*/ 82080 h 235439"/>
                <a:gd name="connsiteX11" fmla="*/ 75600 w 235439"/>
                <a:gd name="connsiteY11" fmla="*/ 83160 h 235439"/>
                <a:gd name="connsiteX12" fmla="*/ 18900 w 235439"/>
                <a:gd name="connsiteY12" fmla="*/ 99360 h 235439"/>
                <a:gd name="connsiteX13" fmla="*/ 117720 w 235439"/>
                <a:gd name="connsiteY13" fmla="*/ 16740 h 235439"/>
                <a:gd name="connsiteX14" fmla="*/ 16200 w 235439"/>
                <a:gd name="connsiteY14" fmla="*/ 115560 h 235439"/>
                <a:gd name="connsiteX15" fmla="*/ 81000 w 235439"/>
                <a:gd name="connsiteY15" fmla="*/ 97740 h 235439"/>
                <a:gd name="connsiteX16" fmla="*/ 83700 w 235439"/>
                <a:gd name="connsiteY16" fmla="*/ 96660 h 235439"/>
                <a:gd name="connsiteX17" fmla="*/ 110160 w 235439"/>
                <a:gd name="connsiteY17" fmla="*/ 82080 h 235439"/>
                <a:gd name="connsiteX18" fmla="*/ 148500 w 235439"/>
                <a:gd name="connsiteY18" fmla="*/ 66960 h 235439"/>
                <a:gd name="connsiteX19" fmla="*/ 187380 w 235439"/>
                <a:gd name="connsiteY19" fmla="*/ 85860 h 235439"/>
                <a:gd name="connsiteX20" fmla="*/ 217620 w 235439"/>
                <a:gd name="connsiteY20" fmla="*/ 101520 h 235439"/>
                <a:gd name="connsiteX21" fmla="*/ 219240 w 235439"/>
                <a:gd name="connsiteY21" fmla="*/ 117720 h 235439"/>
                <a:gd name="connsiteX22" fmla="*/ 117720 w 235439"/>
                <a:gd name="connsiteY22" fmla="*/ 219240 h 235439"/>
                <a:gd name="connsiteX23" fmla="*/ 16200 w 235439"/>
                <a:gd name="connsiteY23" fmla="*/ 117720 h 235439"/>
                <a:gd name="connsiteX24" fmla="*/ 16200 w 235439"/>
                <a:gd name="connsiteY24" fmla="*/ 115560 h 23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5439" h="235439">
                  <a:moveTo>
                    <a:pt x="117720" y="235440"/>
                  </a:moveTo>
                  <a:cubicBezTo>
                    <a:pt x="182520" y="235440"/>
                    <a:pt x="235440" y="182520"/>
                    <a:pt x="235440" y="117720"/>
                  </a:cubicBezTo>
                  <a:cubicBezTo>
                    <a:pt x="235440" y="52920"/>
                    <a:pt x="182520" y="0"/>
                    <a:pt x="117720" y="0"/>
                  </a:cubicBezTo>
                  <a:cubicBezTo>
                    <a:pt x="52920" y="0"/>
                    <a:pt x="0" y="52920"/>
                    <a:pt x="0" y="117720"/>
                  </a:cubicBezTo>
                  <a:cubicBezTo>
                    <a:pt x="0" y="183060"/>
                    <a:pt x="52920" y="235440"/>
                    <a:pt x="117720" y="235440"/>
                  </a:cubicBezTo>
                  <a:close/>
                  <a:moveTo>
                    <a:pt x="117720" y="16740"/>
                  </a:moveTo>
                  <a:cubicBezTo>
                    <a:pt x="160920" y="16740"/>
                    <a:pt x="197640" y="43740"/>
                    <a:pt x="212220" y="81540"/>
                  </a:cubicBezTo>
                  <a:cubicBezTo>
                    <a:pt x="207360" y="78840"/>
                    <a:pt x="201420" y="75600"/>
                    <a:pt x="196020" y="72360"/>
                  </a:cubicBezTo>
                  <a:cubicBezTo>
                    <a:pt x="173340" y="58860"/>
                    <a:pt x="157680" y="50220"/>
                    <a:pt x="147420" y="51300"/>
                  </a:cubicBezTo>
                  <a:cubicBezTo>
                    <a:pt x="126900" y="52920"/>
                    <a:pt x="115020" y="61020"/>
                    <a:pt x="102060" y="69120"/>
                  </a:cubicBezTo>
                  <a:cubicBezTo>
                    <a:pt x="95040" y="73440"/>
                    <a:pt x="87480" y="78300"/>
                    <a:pt x="78300" y="82080"/>
                  </a:cubicBezTo>
                  <a:lnTo>
                    <a:pt x="75600" y="83160"/>
                  </a:lnTo>
                  <a:cubicBezTo>
                    <a:pt x="55620" y="91260"/>
                    <a:pt x="43200" y="96660"/>
                    <a:pt x="18900" y="99360"/>
                  </a:cubicBezTo>
                  <a:cubicBezTo>
                    <a:pt x="27000" y="52380"/>
                    <a:pt x="68040" y="16740"/>
                    <a:pt x="117720" y="16740"/>
                  </a:cubicBezTo>
                  <a:close/>
                  <a:moveTo>
                    <a:pt x="16200" y="115560"/>
                  </a:moveTo>
                  <a:cubicBezTo>
                    <a:pt x="45360" y="112860"/>
                    <a:pt x="59940" y="106920"/>
                    <a:pt x="81000" y="97740"/>
                  </a:cubicBezTo>
                  <a:lnTo>
                    <a:pt x="83700" y="96660"/>
                  </a:lnTo>
                  <a:cubicBezTo>
                    <a:pt x="94500" y="92340"/>
                    <a:pt x="102600" y="86940"/>
                    <a:pt x="110160" y="82080"/>
                  </a:cubicBezTo>
                  <a:cubicBezTo>
                    <a:pt x="122040" y="74520"/>
                    <a:pt x="132300" y="68040"/>
                    <a:pt x="148500" y="66960"/>
                  </a:cubicBezTo>
                  <a:cubicBezTo>
                    <a:pt x="154440" y="66420"/>
                    <a:pt x="174960" y="78840"/>
                    <a:pt x="187380" y="85860"/>
                  </a:cubicBezTo>
                  <a:cubicBezTo>
                    <a:pt x="199800" y="93420"/>
                    <a:pt x="210060" y="99360"/>
                    <a:pt x="217620" y="101520"/>
                  </a:cubicBezTo>
                  <a:cubicBezTo>
                    <a:pt x="218700" y="106920"/>
                    <a:pt x="219240" y="112320"/>
                    <a:pt x="219240" y="117720"/>
                  </a:cubicBezTo>
                  <a:cubicBezTo>
                    <a:pt x="219240" y="173340"/>
                    <a:pt x="173880" y="219240"/>
                    <a:pt x="117720" y="219240"/>
                  </a:cubicBezTo>
                  <a:cubicBezTo>
                    <a:pt x="61560" y="219240"/>
                    <a:pt x="16200" y="173880"/>
                    <a:pt x="16200" y="117720"/>
                  </a:cubicBezTo>
                  <a:cubicBezTo>
                    <a:pt x="16200" y="117180"/>
                    <a:pt x="16200" y="116640"/>
                    <a:pt x="16200" y="115560"/>
                  </a:cubicBezTo>
                  <a:close/>
                </a:path>
              </a:pathLst>
            </a:custGeom>
            <a:grpFill/>
            <a:ln w="5334" cap="flat">
              <a:noFill/>
              <a:prstDash val="solid"/>
              <a:miter/>
            </a:ln>
          </p:spPr>
          <p:txBody>
            <a:bodyPr rtlCol="0" anchor="ctr"/>
            <a:lstStyle/>
            <a:p>
              <a:endParaRPr lang="ru-RU"/>
            </a:p>
          </p:txBody>
        </p:sp>
      </p:grpSp>
      <p:grpSp>
        <p:nvGrpSpPr>
          <p:cNvPr id="35" name="Рисунок 156">
            <a:extLst>
              <a:ext uri="{FF2B5EF4-FFF2-40B4-BE49-F238E27FC236}">
                <a16:creationId xmlns:a16="http://schemas.microsoft.com/office/drawing/2014/main" id="{0BC7CC72-7230-4296-AD31-2FB7FD2CDE45}"/>
              </a:ext>
            </a:extLst>
          </p:cNvPr>
          <p:cNvGrpSpPr/>
          <p:nvPr/>
        </p:nvGrpSpPr>
        <p:grpSpPr>
          <a:xfrm>
            <a:off x="2890993" y="2311956"/>
            <a:ext cx="390582" cy="522239"/>
            <a:chOff x="2890993" y="2311956"/>
            <a:chExt cx="390582" cy="522239"/>
          </a:xfrm>
          <a:solidFill>
            <a:schemeClr val="bg2"/>
          </a:solidFill>
        </p:grpSpPr>
        <p:sp>
          <p:nvSpPr>
            <p:cNvPr id="37" name="Freeform: Shape 36">
              <a:extLst>
                <a:ext uri="{FF2B5EF4-FFF2-40B4-BE49-F238E27FC236}">
                  <a16:creationId xmlns:a16="http://schemas.microsoft.com/office/drawing/2014/main" id="{7C956BB6-C63E-4405-91F5-794A7F332017}"/>
                </a:ext>
              </a:extLst>
            </p:cNvPr>
            <p:cNvSpPr/>
            <p:nvPr/>
          </p:nvSpPr>
          <p:spPr>
            <a:xfrm>
              <a:off x="2890993" y="2630475"/>
              <a:ext cx="390582" cy="203720"/>
            </a:xfrm>
            <a:custGeom>
              <a:avLst/>
              <a:gdLst>
                <a:gd name="connsiteX0" fmla="*/ 390582 w 390582"/>
                <a:gd name="connsiteY0" fmla="*/ 195313 h 203720"/>
                <a:gd name="connsiteX1" fmla="*/ 195291 w 390582"/>
                <a:gd name="connsiteY1" fmla="*/ 0 h 203720"/>
                <a:gd name="connsiteX2" fmla="*/ 81 w 390582"/>
                <a:gd name="connsiteY2" fmla="*/ 192359 h 203720"/>
                <a:gd name="connsiteX3" fmla="*/ 0 w 390582"/>
                <a:gd name="connsiteY3" fmla="*/ 193957 h 203720"/>
                <a:gd name="connsiteX4" fmla="*/ 32 w 390582"/>
                <a:gd name="connsiteY4" fmla="*/ 194270 h 203720"/>
                <a:gd name="connsiteX5" fmla="*/ 5 w 390582"/>
                <a:gd name="connsiteY5" fmla="*/ 195313 h 203720"/>
                <a:gd name="connsiteX6" fmla="*/ 8105 w 390582"/>
                <a:gd name="connsiteY6" fmla="*/ 203413 h 203720"/>
                <a:gd name="connsiteX7" fmla="*/ 380090 w 390582"/>
                <a:gd name="connsiteY7" fmla="*/ 203413 h 203720"/>
                <a:gd name="connsiteX8" fmla="*/ 382174 w 390582"/>
                <a:gd name="connsiteY8" fmla="*/ 203720 h 203720"/>
                <a:gd name="connsiteX9" fmla="*/ 388039 w 390582"/>
                <a:gd name="connsiteY9" fmla="*/ 201177 h 203720"/>
                <a:gd name="connsiteX10" fmla="*/ 390582 w 390582"/>
                <a:gd name="connsiteY10" fmla="*/ 195313 h 203720"/>
                <a:gd name="connsiteX11" fmla="*/ 195291 w 390582"/>
                <a:gd name="connsiteY11" fmla="*/ 16200 h 203720"/>
                <a:gd name="connsiteX12" fmla="*/ 354413 w 390582"/>
                <a:gd name="connsiteY12" fmla="*/ 113184 h 203720"/>
                <a:gd name="connsiteX13" fmla="*/ 278737 w 390582"/>
                <a:gd name="connsiteY13" fmla="*/ 84089 h 203720"/>
                <a:gd name="connsiteX14" fmla="*/ 195642 w 390582"/>
                <a:gd name="connsiteY14" fmla="*/ 121252 h 203720"/>
                <a:gd name="connsiteX15" fmla="*/ 112568 w 390582"/>
                <a:gd name="connsiteY15" fmla="*/ 84089 h 203720"/>
                <a:gd name="connsiteX16" fmla="*/ 36574 w 390582"/>
                <a:gd name="connsiteY16" fmla="*/ 112412 h 203720"/>
                <a:gd name="connsiteX17" fmla="*/ 195291 w 390582"/>
                <a:gd name="connsiteY17" fmla="*/ 16200 h 203720"/>
                <a:gd name="connsiteX18" fmla="*/ 373664 w 390582"/>
                <a:gd name="connsiteY18" fmla="*/ 187213 h 203720"/>
                <a:gd name="connsiteX19" fmla="*/ 16540 w 390582"/>
                <a:gd name="connsiteY19" fmla="*/ 187213 h 203720"/>
                <a:gd name="connsiteX20" fmla="*/ 112568 w 390582"/>
                <a:gd name="connsiteY20" fmla="*/ 100289 h 203720"/>
                <a:gd name="connsiteX21" fmla="*/ 189178 w 390582"/>
                <a:gd name="connsiteY21" fmla="*/ 138850 h 203720"/>
                <a:gd name="connsiteX22" fmla="*/ 202106 w 390582"/>
                <a:gd name="connsiteY22" fmla="*/ 138850 h 203720"/>
                <a:gd name="connsiteX23" fmla="*/ 278737 w 390582"/>
                <a:gd name="connsiteY23" fmla="*/ 100289 h 203720"/>
                <a:gd name="connsiteX24" fmla="*/ 373664 w 390582"/>
                <a:gd name="connsiteY24" fmla="*/ 187213 h 20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0582" h="203720">
                  <a:moveTo>
                    <a:pt x="390582" y="195313"/>
                  </a:moveTo>
                  <a:cubicBezTo>
                    <a:pt x="390582" y="87620"/>
                    <a:pt x="302972" y="0"/>
                    <a:pt x="195291" y="0"/>
                  </a:cubicBezTo>
                  <a:cubicBezTo>
                    <a:pt x="88603" y="0"/>
                    <a:pt x="1674" y="86027"/>
                    <a:pt x="81" y="192359"/>
                  </a:cubicBezTo>
                  <a:cubicBezTo>
                    <a:pt x="76" y="192899"/>
                    <a:pt x="0" y="193417"/>
                    <a:pt x="0" y="193957"/>
                  </a:cubicBezTo>
                  <a:cubicBezTo>
                    <a:pt x="0" y="194065"/>
                    <a:pt x="27" y="194162"/>
                    <a:pt x="32" y="194270"/>
                  </a:cubicBezTo>
                  <a:cubicBezTo>
                    <a:pt x="32" y="194621"/>
                    <a:pt x="5" y="194962"/>
                    <a:pt x="5" y="195313"/>
                  </a:cubicBezTo>
                  <a:cubicBezTo>
                    <a:pt x="5" y="199784"/>
                    <a:pt x="3629" y="203413"/>
                    <a:pt x="8105" y="203413"/>
                  </a:cubicBezTo>
                  <a:lnTo>
                    <a:pt x="380090" y="203413"/>
                  </a:lnTo>
                  <a:cubicBezTo>
                    <a:pt x="380759" y="203591"/>
                    <a:pt x="381451" y="203720"/>
                    <a:pt x="382174" y="203720"/>
                  </a:cubicBezTo>
                  <a:cubicBezTo>
                    <a:pt x="384491" y="203720"/>
                    <a:pt x="386564" y="202738"/>
                    <a:pt x="388039" y="201177"/>
                  </a:cubicBezTo>
                  <a:cubicBezTo>
                    <a:pt x="389599" y="199703"/>
                    <a:pt x="390582" y="197629"/>
                    <a:pt x="390582" y="195313"/>
                  </a:cubicBezTo>
                  <a:close/>
                  <a:moveTo>
                    <a:pt x="195291" y="16200"/>
                  </a:moveTo>
                  <a:cubicBezTo>
                    <a:pt x="264465" y="16200"/>
                    <a:pt x="324594" y="55625"/>
                    <a:pt x="354413" y="113184"/>
                  </a:cubicBezTo>
                  <a:cubicBezTo>
                    <a:pt x="334660" y="95089"/>
                    <a:pt x="308248" y="84089"/>
                    <a:pt x="278737" y="84089"/>
                  </a:cubicBezTo>
                  <a:cubicBezTo>
                    <a:pt x="246785" y="84089"/>
                    <a:pt x="217015" y="97513"/>
                    <a:pt x="195642" y="121252"/>
                  </a:cubicBezTo>
                  <a:cubicBezTo>
                    <a:pt x="174269" y="97513"/>
                    <a:pt x="144509" y="84089"/>
                    <a:pt x="112568" y="84089"/>
                  </a:cubicBezTo>
                  <a:cubicBezTo>
                    <a:pt x="82971" y="84089"/>
                    <a:pt x="56473" y="94792"/>
                    <a:pt x="36574" y="112412"/>
                  </a:cubicBezTo>
                  <a:cubicBezTo>
                    <a:pt x="66533" y="55274"/>
                    <a:pt x="126430" y="16200"/>
                    <a:pt x="195291" y="16200"/>
                  </a:cubicBezTo>
                  <a:close/>
                  <a:moveTo>
                    <a:pt x="373664" y="187213"/>
                  </a:moveTo>
                  <a:lnTo>
                    <a:pt x="16540" y="187213"/>
                  </a:lnTo>
                  <a:cubicBezTo>
                    <a:pt x="20002" y="137970"/>
                    <a:pt x="60880" y="100289"/>
                    <a:pt x="112568" y="100289"/>
                  </a:cubicBezTo>
                  <a:cubicBezTo>
                    <a:pt x="142744" y="100289"/>
                    <a:pt x="170667" y="114345"/>
                    <a:pt x="189178" y="138850"/>
                  </a:cubicBezTo>
                  <a:cubicBezTo>
                    <a:pt x="192235" y="142900"/>
                    <a:pt x="199044" y="142900"/>
                    <a:pt x="202106" y="138850"/>
                  </a:cubicBezTo>
                  <a:cubicBezTo>
                    <a:pt x="220617" y="114345"/>
                    <a:pt x="248551" y="100289"/>
                    <a:pt x="278737" y="100289"/>
                  </a:cubicBezTo>
                  <a:cubicBezTo>
                    <a:pt x="329357" y="100289"/>
                    <a:pt x="369527" y="137846"/>
                    <a:pt x="373664" y="187213"/>
                  </a:cubicBezTo>
                  <a:close/>
                </a:path>
              </a:pathLst>
            </a:custGeom>
            <a:grpFill/>
            <a:ln w="5334" cap="flat">
              <a:noFill/>
              <a:prstDash val="solid"/>
              <a:miter/>
            </a:ln>
          </p:spPr>
          <p:txBody>
            <a:bodyPr rtlCol="0" anchor="ctr"/>
            <a:lstStyle/>
            <a:p>
              <a:endParaRPr lang="ru-RU"/>
            </a:p>
          </p:txBody>
        </p:sp>
        <p:sp>
          <p:nvSpPr>
            <p:cNvPr id="39" name="Freeform: Shape 38">
              <a:extLst>
                <a:ext uri="{FF2B5EF4-FFF2-40B4-BE49-F238E27FC236}">
                  <a16:creationId xmlns:a16="http://schemas.microsoft.com/office/drawing/2014/main" id="{AE03968F-FBE7-4321-9679-F802BDC6A8A3}"/>
                </a:ext>
              </a:extLst>
            </p:cNvPr>
            <p:cNvSpPr/>
            <p:nvPr/>
          </p:nvSpPr>
          <p:spPr>
            <a:xfrm>
              <a:off x="2970664" y="2311956"/>
              <a:ext cx="224721" cy="298074"/>
            </a:xfrm>
            <a:custGeom>
              <a:avLst/>
              <a:gdLst>
                <a:gd name="connsiteX0" fmla="*/ 112363 w 224721"/>
                <a:gd name="connsiteY0" fmla="*/ 298075 h 298074"/>
                <a:gd name="connsiteX1" fmla="*/ 224721 w 224721"/>
                <a:gd name="connsiteY1" fmla="*/ 185717 h 298074"/>
                <a:gd name="connsiteX2" fmla="*/ 167071 w 224721"/>
                <a:gd name="connsiteY2" fmla="*/ 87669 h 298074"/>
                <a:gd name="connsiteX3" fmla="*/ 173270 w 224721"/>
                <a:gd name="connsiteY3" fmla="*/ 60928 h 298074"/>
                <a:gd name="connsiteX4" fmla="*/ 112369 w 224721"/>
                <a:gd name="connsiteY4" fmla="*/ 0 h 298074"/>
                <a:gd name="connsiteX5" fmla="*/ 51440 w 224721"/>
                <a:gd name="connsiteY5" fmla="*/ 60928 h 298074"/>
                <a:gd name="connsiteX6" fmla="*/ 57197 w 224721"/>
                <a:gd name="connsiteY6" fmla="*/ 87939 h 298074"/>
                <a:gd name="connsiteX7" fmla="*/ 556 w 224721"/>
                <a:gd name="connsiteY7" fmla="*/ 174733 h 298074"/>
                <a:gd name="connsiteX8" fmla="*/ 508 w 224721"/>
                <a:gd name="connsiteY8" fmla="*/ 175673 h 298074"/>
                <a:gd name="connsiteX9" fmla="*/ 0 w 224721"/>
                <a:gd name="connsiteY9" fmla="*/ 185711 h 298074"/>
                <a:gd name="connsiteX10" fmla="*/ 112363 w 224721"/>
                <a:gd name="connsiteY10" fmla="*/ 298075 h 298074"/>
                <a:gd name="connsiteX11" fmla="*/ 112363 w 224721"/>
                <a:gd name="connsiteY11" fmla="*/ 281875 h 298074"/>
                <a:gd name="connsiteX12" fmla="*/ 16205 w 224721"/>
                <a:gd name="connsiteY12" fmla="*/ 185717 h 298074"/>
                <a:gd name="connsiteX13" fmla="*/ 16270 w 224721"/>
                <a:gd name="connsiteY13" fmla="*/ 184426 h 298074"/>
                <a:gd name="connsiteX14" fmla="*/ 20050 w 224721"/>
                <a:gd name="connsiteY14" fmla="*/ 184475 h 298074"/>
                <a:gd name="connsiteX15" fmla="*/ 40451 w 224721"/>
                <a:gd name="connsiteY15" fmla="*/ 183994 h 298074"/>
                <a:gd name="connsiteX16" fmla="*/ 48708 w 224721"/>
                <a:gd name="connsiteY16" fmla="*/ 183757 h 298074"/>
                <a:gd name="connsiteX17" fmla="*/ 111753 w 224721"/>
                <a:gd name="connsiteY17" fmla="*/ 144812 h 298074"/>
                <a:gd name="connsiteX18" fmla="*/ 186197 w 224721"/>
                <a:gd name="connsiteY18" fmla="*/ 183778 h 298074"/>
                <a:gd name="connsiteX19" fmla="*/ 193892 w 224721"/>
                <a:gd name="connsiteY19" fmla="*/ 184010 h 298074"/>
                <a:gd name="connsiteX20" fmla="*/ 208456 w 224721"/>
                <a:gd name="connsiteY20" fmla="*/ 184459 h 298074"/>
                <a:gd name="connsiteX21" fmla="*/ 208521 w 224721"/>
                <a:gd name="connsiteY21" fmla="*/ 185717 h 298074"/>
                <a:gd name="connsiteX22" fmla="*/ 112363 w 224721"/>
                <a:gd name="connsiteY22" fmla="*/ 281875 h 298074"/>
                <a:gd name="connsiteX23" fmla="*/ 206847 w 224721"/>
                <a:gd name="connsiteY23" fmla="*/ 168210 h 298074"/>
                <a:gd name="connsiteX24" fmla="*/ 194443 w 224721"/>
                <a:gd name="connsiteY24" fmla="*/ 167827 h 298074"/>
                <a:gd name="connsiteX25" fmla="*/ 186203 w 224721"/>
                <a:gd name="connsiteY25" fmla="*/ 167584 h 298074"/>
                <a:gd name="connsiteX26" fmla="*/ 120544 w 224721"/>
                <a:gd name="connsiteY26" fmla="*/ 114799 h 298074"/>
                <a:gd name="connsiteX27" fmla="*/ 120523 w 224721"/>
                <a:gd name="connsiteY27" fmla="*/ 89975 h 298074"/>
                <a:gd name="connsiteX28" fmla="*/ 206847 w 224721"/>
                <a:gd name="connsiteY28" fmla="*/ 168210 h 298074"/>
                <a:gd name="connsiteX29" fmla="*/ 67646 w 224721"/>
                <a:gd name="connsiteY29" fmla="*/ 60928 h 298074"/>
                <a:gd name="connsiteX30" fmla="*/ 112374 w 224721"/>
                <a:gd name="connsiteY30" fmla="*/ 16200 h 298074"/>
                <a:gd name="connsiteX31" fmla="*/ 157075 w 224721"/>
                <a:gd name="connsiteY31" fmla="*/ 60928 h 298074"/>
                <a:gd name="connsiteX32" fmla="*/ 152339 w 224721"/>
                <a:gd name="connsiteY32" fmla="*/ 80838 h 298074"/>
                <a:gd name="connsiteX33" fmla="*/ 112363 w 224721"/>
                <a:gd name="connsiteY33" fmla="*/ 73359 h 298074"/>
                <a:gd name="connsiteX34" fmla="*/ 71852 w 224721"/>
                <a:gd name="connsiteY34" fmla="*/ 81038 h 298074"/>
                <a:gd name="connsiteX35" fmla="*/ 67646 w 224721"/>
                <a:gd name="connsiteY35" fmla="*/ 60928 h 298074"/>
                <a:gd name="connsiteX36" fmla="*/ 104193 w 224721"/>
                <a:gd name="connsiteY36" fmla="*/ 89969 h 298074"/>
                <a:gd name="connsiteX37" fmla="*/ 104279 w 224721"/>
                <a:gd name="connsiteY37" fmla="*/ 99117 h 298074"/>
                <a:gd name="connsiteX38" fmla="*/ 104339 w 224721"/>
                <a:gd name="connsiteY38" fmla="*/ 106925 h 298074"/>
                <a:gd name="connsiteX39" fmla="*/ 48719 w 224721"/>
                <a:gd name="connsiteY39" fmla="*/ 167557 h 298074"/>
                <a:gd name="connsiteX40" fmla="*/ 39890 w 224721"/>
                <a:gd name="connsiteY40" fmla="*/ 167805 h 298074"/>
                <a:gd name="connsiteX41" fmla="*/ 17874 w 224721"/>
                <a:gd name="connsiteY41" fmla="*/ 168275 h 298074"/>
                <a:gd name="connsiteX42" fmla="*/ 104193 w 224721"/>
                <a:gd name="connsiteY42" fmla="*/ 89969 h 29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4721" h="298074">
                  <a:moveTo>
                    <a:pt x="112363" y="298075"/>
                  </a:moveTo>
                  <a:cubicBezTo>
                    <a:pt x="174317" y="298075"/>
                    <a:pt x="224721" y="247671"/>
                    <a:pt x="224721" y="185717"/>
                  </a:cubicBezTo>
                  <a:cubicBezTo>
                    <a:pt x="224721" y="143624"/>
                    <a:pt x="201420" y="106909"/>
                    <a:pt x="167071" y="87669"/>
                  </a:cubicBezTo>
                  <a:cubicBezTo>
                    <a:pt x="171131" y="79380"/>
                    <a:pt x="173270" y="70281"/>
                    <a:pt x="173270" y="60928"/>
                  </a:cubicBezTo>
                  <a:cubicBezTo>
                    <a:pt x="173270" y="27329"/>
                    <a:pt x="145946" y="0"/>
                    <a:pt x="112369" y="0"/>
                  </a:cubicBezTo>
                  <a:cubicBezTo>
                    <a:pt x="78775" y="0"/>
                    <a:pt x="51440" y="27335"/>
                    <a:pt x="51440" y="60928"/>
                  </a:cubicBezTo>
                  <a:cubicBezTo>
                    <a:pt x="51440" y="72360"/>
                    <a:pt x="53465" y="79985"/>
                    <a:pt x="57197" y="87939"/>
                  </a:cubicBezTo>
                  <a:cubicBezTo>
                    <a:pt x="26114" y="105543"/>
                    <a:pt x="4185" y="137473"/>
                    <a:pt x="556" y="174733"/>
                  </a:cubicBezTo>
                  <a:cubicBezTo>
                    <a:pt x="518" y="175052"/>
                    <a:pt x="508" y="175360"/>
                    <a:pt x="508" y="175673"/>
                  </a:cubicBezTo>
                  <a:cubicBezTo>
                    <a:pt x="211" y="178988"/>
                    <a:pt x="0" y="182326"/>
                    <a:pt x="0" y="185711"/>
                  </a:cubicBezTo>
                  <a:cubicBezTo>
                    <a:pt x="5" y="247671"/>
                    <a:pt x="50409" y="298075"/>
                    <a:pt x="112363" y="298075"/>
                  </a:cubicBezTo>
                  <a:close/>
                  <a:moveTo>
                    <a:pt x="112363" y="281875"/>
                  </a:moveTo>
                  <a:cubicBezTo>
                    <a:pt x="59341" y="281875"/>
                    <a:pt x="16205" y="238739"/>
                    <a:pt x="16205" y="185717"/>
                  </a:cubicBezTo>
                  <a:cubicBezTo>
                    <a:pt x="16205" y="185279"/>
                    <a:pt x="16265" y="184864"/>
                    <a:pt x="16270" y="184426"/>
                  </a:cubicBezTo>
                  <a:cubicBezTo>
                    <a:pt x="17458" y="184453"/>
                    <a:pt x="18679" y="184475"/>
                    <a:pt x="20050" y="184475"/>
                  </a:cubicBezTo>
                  <a:cubicBezTo>
                    <a:pt x="25342" y="184475"/>
                    <a:pt x="32071" y="184291"/>
                    <a:pt x="40451" y="183994"/>
                  </a:cubicBezTo>
                  <a:cubicBezTo>
                    <a:pt x="44113" y="183865"/>
                    <a:pt x="47110" y="183757"/>
                    <a:pt x="48708" y="183757"/>
                  </a:cubicBezTo>
                  <a:cubicBezTo>
                    <a:pt x="76594" y="183757"/>
                    <a:pt x="99781" y="168421"/>
                    <a:pt x="111753" y="144812"/>
                  </a:cubicBezTo>
                  <a:cubicBezTo>
                    <a:pt x="125572" y="170289"/>
                    <a:pt x="156568" y="183778"/>
                    <a:pt x="186197" y="183778"/>
                  </a:cubicBezTo>
                  <a:cubicBezTo>
                    <a:pt x="187061" y="183778"/>
                    <a:pt x="190091" y="183886"/>
                    <a:pt x="193892" y="184010"/>
                  </a:cubicBezTo>
                  <a:cubicBezTo>
                    <a:pt x="200362" y="184232"/>
                    <a:pt x="205027" y="184378"/>
                    <a:pt x="208456" y="184459"/>
                  </a:cubicBezTo>
                  <a:cubicBezTo>
                    <a:pt x="208462" y="184880"/>
                    <a:pt x="208521" y="185290"/>
                    <a:pt x="208521" y="185717"/>
                  </a:cubicBezTo>
                  <a:cubicBezTo>
                    <a:pt x="208521" y="238739"/>
                    <a:pt x="165386" y="281875"/>
                    <a:pt x="112363" y="281875"/>
                  </a:cubicBezTo>
                  <a:close/>
                  <a:moveTo>
                    <a:pt x="206847" y="168210"/>
                  </a:moveTo>
                  <a:cubicBezTo>
                    <a:pt x="202532" y="168097"/>
                    <a:pt x="197608" y="167929"/>
                    <a:pt x="194443" y="167827"/>
                  </a:cubicBezTo>
                  <a:cubicBezTo>
                    <a:pt x="190372" y="167686"/>
                    <a:pt x="187132" y="167584"/>
                    <a:pt x="186203" y="167584"/>
                  </a:cubicBezTo>
                  <a:cubicBezTo>
                    <a:pt x="154370" y="167584"/>
                    <a:pt x="120544" y="149083"/>
                    <a:pt x="120544" y="114799"/>
                  </a:cubicBezTo>
                  <a:cubicBezTo>
                    <a:pt x="120544" y="103734"/>
                    <a:pt x="120544" y="96503"/>
                    <a:pt x="120523" y="89975"/>
                  </a:cubicBezTo>
                  <a:cubicBezTo>
                    <a:pt x="163868" y="93636"/>
                    <a:pt x="199066" y="126144"/>
                    <a:pt x="206847" y="168210"/>
                  </a:cubicBezTo>
                  <a:close/>
                  <a:moveTo>
                    <a:pt x="67646" y="60928"/>
                  </a:moveTo>
                  <a:cubicBezTo>
                    <a:pt x="67646" y="36266"/>
                    <a:pt x="87712" y="16200"/>
                    <a:pt x="112374" y="16200"/>
                  </a:cubicBezTo>
                  <a:cubicBezTo>
                    <a:pt x="137020" y="16200"/>
                    <a:pt x="157075" y="36266"/>
                    <a:pt x="157075" y="60928"/>
                  </a:cubicBezTo>
                  <a:cubicBezTo>
                    <a:pt x="157075" y="67905"/>
                    <a:pt x="155423" y="74677"/>
                    <a:pt x="152339" y="80838"/>
                  </a:cubicBezTo>
                  <a:cubicBezTo>
                    <a:pt x="139898" y="76081"/>
                    <a:pt x="126457" y="73359"/>
                    <a:pt x="112363" y="73359"/>
                  </a:cubicBezTo>
                  <a:cubicBezTo>
                    <a:pt x="98069" y="73359"/>
                    <a:pt x="84440" y="76145"/>
                    <a:pt x="71852" y="81038"/>
                  </a:cubicBezTo>
                  <a:cubicBezTo>
                    <a:pt x="69028" y="74979"/>
                    <a:pt x="67646" y="69493"/>
                    <a:pt x="67646" y="60928"/>
                  </a:cubicBezTo>
                  <a:close/>
                  <a:moveTo>
                    <a:pt x="104193" y="89969"/>
                  </a:moveTo>
                  <a:cubicBezTo>
                    <a:pt x="104209" y="94873"/>
                    <a:pt x="104247" y="97141"/>
                    <a:pt x="104279" y="99117"/>
                  </a:cubicBezTo>
                  <a:cubicBezTo>
                    <a:pt x="104312" y="101104"/>
                    <a:pt x="104339" y="102832"/>
                    <a:pt x="104339" y="106925"/>
                  </a:cubicBezTo>
                  <a:cubicBezTo>
                    <a:pt x="104339" y="142058"/>
                    <a:pt x="80946" y="167557"/>
                    <a:pt x="48719" y="167557"/>
                  </a:cubicBezTo>
                  <a:cubicBezTo>
                    <a:pt x="47012" y="167557"/>
                    <a:pt x="43805" y="167670"/>
                    <a:pt x="39890" y="167805"/>
                  </a:cubicBezTo>
                  <a:cubicBezTo>
                    <a:pt x="34711" y="167989"/>
                    <a:pt x="24829" y="168334"/>
                    <a:pt x="17874" y="168275"/>
                  </a:cubicBezTo>
                  <a:cubicBezTo>
                    <a:pt x="25623" y="126182"/>
                    <a:pt x="60826" y="93647"/>
                    <a:pt x="104193" y="89969"/>
                  </a:cubicBezTo>
                  <a:close/>
                </a:path>
              </a:pathLst>
            </a:custGeom>
            <a:grpFill/>
            <a:ln w="5334" cap="flat">
              <a:noFill/>
              <a:prstDash val="solid"/>
              <a:miter/>
            </a:ln>
          </p:spPr>
          <p:txBody>
            <a:bodyPr rtlCol="0" anchor="ctr"/>
            <a:lstStyle/>
            <a:p>
              <a:endParaRPr lang="ru-RU"/>
            </a:p>
          </p:txBody>
        </p:sp>
      </p:grpSp>
      <p:sp>
        <p:nvSpPr>
          <p:cNvPr id="40" name="Рисунок 216">
            <a:extLst>
              <a:ext uri="{FF2B5EF4-FFF2-40B4-BE49-F238E27FC236}">
                <a16:creationId xmlns:a16="http://schemas.microsoft.com/office/drawing/2014/main" id="{085785FA-2CF6-451B-ADA5-493211C4E263}"/>
              </a:ext>
            </a:extLst>
          </p:cNvPr>
          <p:cNvSpPr/>
          <p:nvPr/>
        </p:nvSpPr>
        <p:spPr>
          <a:xfrm>
            <a:off x="2056646" y="1385534"/>
            <a:ext cx="474120" cy="469799"/>
          </a:xfrm>
          <a:custGeom>
            <a:avLst/>
            <a:gdLst>
              <a:gd name="connsiteX0" fmla="*/ 390960 w 474120"/>
              <a:gd name="connsiteY0" fmla="*/ 153360 h 469799"/>
              <a:gd name="connsiteX1" fmla="*/ 390960 w 474120"/>
              <a:gd name="connsiteY1" fmla="*/ 138780 h 469799"/>
              <a:gd name="connsiteX2" fmla="*/ 421200 w 474120"/>
              <a:gd name="connsiteY2" fmla="*/ 86400 h 469799"/>
              <a:gd name="connsiteX3" fmla="*/ 421200 w 474120"/>
              <a:gd name="connsiteY3" fmla="*/ 60480 h 469799"/>
              <a:gd name="connsiteX4" fmla="*/ 360720 w 474120"/>
              <a:gd name="connsiteY4" fmla="*/ 0 h 469799"/>
              <a:gd name="connsiteX5" fmla="*/ 299700 w 474120"/>
              <a:gd name="connsiteY5" fmla="*/ 60480 h 469799"/>
              <a:gd name="connsiteX6" fmla="*/ 299700 w 474120"/>
              <a:gd name="connsiteY6" fmla="*/ 86400 h 469799"/>
              <a:gd name="connsiteX7" fmla="*/ 328860 w 474120"/>
              <a:gd name="connsiteY7" fmla="*/ 137700 h 469799"/>
              <a:gd name="connsiteX8" fmla="*/ 328860 w 474120"/>
              <a:gd name="connsiteY8" fmla="*/ 153360 h 469799"/>
              <a:gd name="connsiteX9" fmla="*/ 305640 w 474120"/>
              <a:gd name="connsiteY9" fmla="*/ 163080 h 469799"/>
              <a:gd name="connsiteX10" fmla="*/ 234360 w 474120"/>
              <a:gd name="connsiteY10" fmla="*/ 116100 h 469799"/>
              <a:gd name="connsiteX11" fmla="*/ 164160 w 474120"/>
              <a:gd name="connsiteY11" fmla="*/ 161460 h 469799"/>
              <a:gd name="connsiteX12" fmla="*/ 143100 w 474120"/>
              <a:gd name="connsiteY12" fmla="*/ 153360 h 469799"/>
              <a:gd name="connsiteX13" fmla="*/ 143100 w 474120"/>
              <a:gd name="connsiteY13" fmla="*/ 138780 h 469799"/>
              <a:gd name="connsiteX14" fmla="*/ 173340 w 474120"/>
              <a:gd name="connsiteY14" fmla="*/ 86400 h 469799"/>
              <a:gd name="connsiteX15" fmla="*/ 173340 w 474120"/>
              <a:gd name="connsiteY15" fmla="*/ 60480 h 469799"/>
              <a:gd name="connsiteX16" fmla="*/ 112860 w 474120"/>
              <a:gd name="connsiteY16" fmla="*/ 0 h 469799"/>
              <a:gd name="connsiteX17" fmla="*/ 52380 w 474120"/>
              <a:gd name="connsiteY17" fmla="*/ 60480 h 469799"/>
              <a:gd name="connsiteX18" fmla="*/ 52380 w 474120"/>
              <a:gd name="connsiteY18" fmla="*/ 86400 h 469799"/>
              <a:gd name="connsiteX19" fmla="*/ 81540 w 474120"/>
              <a:gd name="connsiteY19" fmla="*/ 137700 h 469799"/>
              <a:gd name="connsiteX20" fmla="*/ 81540 w 474120"/>
              <a:gd name="connsiteY20" fmla="*/ 153360 h 469799"/>
              <a:gd name="connsiteX21" fmla="*/ 0 w 474120"/>
              <a:gd name="connsiteY21" fmla="*/ 261900 h 469799"/>
              <a:gd name="connsiteX22" fmla="*/ 8100 w 474120"/>
              <a:gd name="connsiteY22" fmla="*/ 270000 h 469799"/>
              <a:gd name="connsiteX23" fmla="*/ 167940 w 474120"/>
              <a:gd name="connsiteY23" fmla="*/ 270000 h 469799"/>
              <a:gd name="connsiteX24" fmla="*/ 169560 w 474120"/>
              <a:gd name="connsiteY24" fmla="*/ 270000 h 469799"/>
              <a:gd name="connsiteX25" fmla="*/ 196020 w 474120"/>
              <a:gd name="connsiteY25" fmla="*/ 295380 h 469799"/>
              <a:gd name="connsiteX26" fmla="*/ 196020 w 474120"/>
              <a:gd name="connsiteY26" fmla="*/ 319680 h 469799"/>
              <a:gd name="connsiteX27" fmla="*/ 88020 w 474120"/>
              <a:gd name="connsiteY27" fmla="*/ 461700 h 469799"/>
              <a:gd name="connsiteX28" fmla="*/ 96120 w 474120"/>
              <a:gd name="connsiteY28" fmla="*/ 469800 h 469799"/>
              <a:gd name="connsiteX29" fmla="*/ 374220 w 474120"/>
              <a:gd name="connsiteY29" fmla="*/ 469800 h 469799"/>
              <a:gd name="connsiteX30" fmla="*/ 382320 w 474120"/>
              <a:gd name="connsiteY30" fmla="*/ 461700 h 469799"/>
              <a:gd name="connsiteX31" fmla="*/ 272700 w 474120"/>
              <a:gd name="connsiteY31" fmla="*/ 319680 h 469799"/>
              <a:gd name="connsiteX32" fmla="*/ 272700 w 474120"/>
              <a:gd name="connsiteY32" fmla="*/ 296460 h 469799"/>
              <a:gd name="connsiteX33" fmla="*/ 300240 w 474120"/>
              <a:gd name="connsiteY33" fmla="*/ 270540 h 469799"/>
              <a:gd name="connsiteX34" fmla="*/ 466020 w 474120"/>
              <a:gd name="connsiteY34" fmla="*/ 270540 h 469799"/>
              <a:gd name="connsiteX35" fmla="*/ 474120 w 474120"/>
              <a:gd name="connsiteY35" fmla="*/ 262440 h 469799"/>
              <a:gd name="connsiteX36" fmla="*/ 390960 w 474120"/>
              <a:gd name="connsiteY36" fmla="*/ 153360 h 469799"/>
              <a:gd name="connsiteX37" fmla="*/ 16200 w 474120"/>
              <a:gd name="connsiteY37" fmla="*/ 254340 h 469799"/>
              <a:gd name="connsiteX38" fmla="*/ 91260 w 474120"/>
              <a:gd name="connsiteY38" fmla="*/ 167940 h 469799"/>
              <a:gd name="connsiteX39" fmla="*/ 97740 w 474120"/>
              <a:gd name="connsiteY39" fmla="*/ 159840 h 469799"/>
              <a:gd name="connsiteX40" fmla="*/ 97740 w 474120"/>
              <a:gd name="connsiteY40" fmla="*/ 132840 h 469799"/>
              <a:gd name="connsiteX41" fmla="*/ 93420 w 474120"/>
              <a:gd name="connsiteY41" fmla="*/ 125820 h 469799"/>
              <a:gd name="connsiteX42" fmla="*/ 68580 w 474120"/>
              <a:gd name="connsiteY42" fmla="*/ 86400 h 469799"/>
              <a:gd name="connsiteX43" fmla="*/ 68580 w 474120"/>
              <a:gd name="connsiteY43" fmla="*/ 60480 h 469799"/>
              <a:gd name="connsiteX44" fmla="*/ 112860 w 474120"/>
              <a:gd name="connsiteY44" fmla="*/ 16200 h 469799"/>
              <a:gd name="connsiteX45" fmla="*/ 157140 w 474120"/>
              <a:gd name="connsiteY45" fmla="*/ 60480 h 469799"/>
              <a:gd name="connsiteX46" fmla="*/ 157140 w 474120"/>
              <a:gd name="connsiteY46" fmla="*/ 86400 h 469799"/>
              <a:gd name="connsiteX47" fmla="*/ 131760 w 474120"/>
              <a:gd name="connsiteY47" fmla="*/ 126360 h 469799"/>
              <a:gd name="connsiteX48" fmla="*/ 126900 w 474120"/>
              <a:gd name="connsiteY48" fmla="*/ 133920 h 469799"/>
              <a:gd name="connsiteX49" fmla="*/ 126900 w 474120"/>
              <a:gd name="connsiteY49" fmla="*/ 159840 h 469799"/>
              <a:gd name="connsiteX50" fmla="*/ 133380 w 474120"/>
              <a:gd name="connsiteY50" fmla="*/ 167940 h 469799"/>
              <a:gd name="connsiteX51" fmla="*/ 159300 w 474120"/>
              <a:gd name="connsiteY51" fmla="*/ 177660 h 469799"/>
              <a:gd name="connsiteX52" fmla="*/ 157680 w 474120"/>
              <a:gd name="connsiteY52" fmla="*/ 194400 h 469799"/>
              <a:gd name="connsiteX53" fmla="*/ 157680 w 474120"/>
              <a:gd name="connsiteY53" fmla="*/ 228960 h 469799"/>
              <a:gd name="connsiteX54" fmla="*/ 162000 w 474120"/>
              <a:gd name="connsiteY54" fmla="*/ 254340 h 469799"/>
              <a:gd name="connsiteX55" fmla="*/ 16200 w 474120"/>
              <a:gd name="connsiteY55" fmla="*/ 254340 h 469799"/>
              <a:gd name="connsiteX56" fmla="*/ 16200 w 474120"/>
              <a:gd name="connsiteY56" fmla="*/ 254340 h 469799"/>
              <a:gd name="connsiteX57" fmla="*/ 260820 w 474120"/>
              <a:gd name="connsiteY57" fmla="*/ 284040 h 469799"/>
              <a:gd name="connsiteX58" fmla="*/ 255960 w 474120"/>
              <a:gd name="connsiteY58" fmla="*/ 291600 h 469799"/>
              <a:gd name="connsiteX59" fmla="*/ 255960 w 474120"/>
              <a:gd name="connsiteY59" fmla="*/ 326160 h 469799"/>
              <a:gd name="connsiteX60" fmla="*/ 262440 w 474120"/>
              <a:gd name="connsiteY60" fmla="*/ 334260 h 469799"/>
              <a:gd name="connsiteX61" fmla="*/ 365580 w 474120"/>
              <a:gd name="connsiteY61" fmla="*/ 454140 h 469799"/>
              <a:gd name="connsiteX62" fmla="*/ 104220 w 474120"/>
              <a:gd name="connsiteY62" fmla="*/ 454140 h 469799"/>
              <a:gd name="connsiteX63" fmla="*/ 205740 w 474120"/>
              <a:gd name="connsiteY63" fmla="*/ 334800 h 469799"/>
              <a:gd name="connsiteX64" fmla="*/ 212220 w 474120"/>
              <a:gd name="connsiteY64" fmla="*/ 326700 h 469799"/>
              <a:gd name="connsiteX65" fmla="*/ 212220 w 474120"/>
              <a:gd name="connsiteY65" fmla="*/ 291060 h 469799"/>
              <a:gd name="connsiteX66" fmla="*/ 207900 w 474120"/>
              <a:gd name="connsiteY66" fmla="*/ 284040 h 469799"/>
              <a:gd name="connsiteX67" fmla="*/ 173880 w 474120"/>
              <a:gd name="connsiteY67" fmla="*/ 229500 h 469799"/>
              <a:gd name="connsiteX68" fmla="*/ 173880 w 474120"/>
              <a:gd name="connsiteY68" fmla="*/ 194940 h 469799"/>
              <a:gd name="connsiteX69" fmla="*/ 234900 w 474120"/>
              <a:gd name="connsiteY69" fmla="*/ 133920 h 469799"/>
              <a:gd name="connsiteX70" fmla="*/ 295920 w 474120"/>
              <a:gd name="connsiteY70" fmla="*/ 194940 h 469799"/>
              <a:gd name="connsiteX71" fmla="*/ 295920 w 474120"/>
              <a:gd name="connsiteY71" fmla="*/ 228960 h 469799"/>
              <a:gd name="connsiteX72" fmla="*/ 260820 w 474120"/>
              <a:gd name="connsiteY72" fmla="*/ 284040 h 469799"/>
              <a:gd name="connsiteX73" fmla="*/ 307800 w 474120"/>
              <a:gd name="connsiteY73" fmla="*/ 254340 h 469799"/>
              <a:gd name="connsiteX74" fmla="*/ 312120 w 474120"/>
              <a:gd name="connsiteY74" fmla="*/ 228960 h 469799"/>
              <a:gd name="connsiteX75" fmla="*/ 312120 w 474120"/>
              <a:gd name="connsiteY75" fmla="*/ 194400 h 469799"/>
              <a:gd name="connsiteX76" fmla="*/ 310500 w 474120"/>
              <a:gd name="connsiteY76" fmla="*/ 179820 h 469799"/>
              <a:gd name="connsiteX77" fmla="*/ 338580 w 474120"/>
              <a:gd name="connsiteY77" fmla="*/ 168480 h 469799"/>
              <a:gd name="connsiteX78" fmla="*/ 345060 w 474120"/>
              <a:gd name="connsiteY78" fmla="*/ 160380 h 469799"/>
              <a:gd name="connsiteX79" fmla="*/ 345060 w 474120"/>
              <a:gd name="connsiteY79" fmla="*/ 133380 h 469799"/>
              <a:gd name="connsiteX80" fmla="*/ 340740 w 474120"/>
              <a:gd name="connsiteY80" fmla="*/ 126360 h 469799"/>
              <a:gd name="connsiteX81" fmla="*/ 315900 w 474120"/>
              <a:gd name="connsiteY81" fmla="*/ 86940 h 469799"/>
              <a:gd name="connsiteX82" fmla="*/ 315900 w 474120"/>
              <a:gd name="connsiteY82" fmla="*/ 61020 h 469799"/>
              <a:gd name="connsiteX83" fmla="*/ 360180 w 474120"/>
              <a:gd name="connsiteY83" fmla="*/ 16740 h 469799"/>
              <a:gd name="connsiteX84" fmla="*/ 404460 w 474120"/>
              <a:gd name="connsiteY84" fmla="*/ 61020 h 469799"/>
              <a:gd name="connsiteX85" fmla="*/ 404460 w 474120"/>
              <a:gd name="connsiteY85" fmla="*/ 86940 h 469799"/>
              <a:gd name="connsiteX86" fmla="*/ 379080 w 474120"/>
              <a:gd name="connsiteY86" fmla="*/ 126900 h 469799"/>
              <a:gd name="connsiteX87" fmla="*/ 374220 w 474120"/>
              <a:gd name="connsiteY87" fmla="*/ 134460 h 469799"/>
              <a:gd name="connsiteX88" fmla="*/ 374220 w 474120"/>
              <a:gd name="connsiteY88" fmla="*/ 160380 h 469799"/>
              <a:gd name="connsiteX89" fmla="*/ 380700 w 474120"/>
              <a:gd name="connsiteY89" fmla="*/ 168480 h 469799"/>
              <a:gd name="connsiteX90" fmla="*/ 456840 w 474120"/>
              <a:gd name="connsiteY90" fmla="*/ 254880 h 469799"/>
              <a:gd name="connsiteX91" fmla="*/ 307800 w 474120"/>
              <a:gd name="connsiteY91" fmla="*/ 254340 h 469799"/>
              <a:gd name="connsiteX92" fmla="*/ 307800 w 474120"/>
              <a:gd name="connsiteY92" fmla="*/ 254340 h 46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74120" h="469799">
                <a:moveTo>
                  <a:pt x="390960" y="153360"/>
                </a:moveTo>
                <a:lnTo>
                  <a:pt x="390960" y="138780"/>
                </a:lnTo>
                <a:cubicBezTo>
                  <a:pt x="409320" y="127980"/>
                  <a:pt x="421200" y="108000"/>
                  <a:pt x="421200" y="86400"/>
                </a:cubicBezTo>
                <a:lnTo>
                  <a:pt x="421200" y="60480"/>
                </a:lnTo>
                <a:cubicBezTo>
                  <a:pt x="421200" y="27000"/>
                  <a:pt x="394200" y="0"/>
                  <a:pt x="360720" y="0"/>
                </a:cubicBezTo>
                <a:cubicBezTo>
                  <a:pt x="327240" y="0"/>
                  <a:pt x="299700" y="27000"/>
                  <a:pt x="299700" y="60480"/>
                </a:cubicBezTo>
                <a:lnTo>
                  <a:pt x="299700" y="86400"/>
                </a:lnTo>
                <a:cubicBezTo>
                  <a:pt x="299700" y="107460"/>
                  <a:pt x="310500" y="126900"/>
                  <a:pt x="328860" y="137700"/>
                </a:cubicBezTo>
                <a:lnTo>
                  <a:pt x="328860" y="153360"/>
                </a:lnTo>
                <a:cubicBezTo>
                  <a:pt x="320760" y="155520"/>
                  <a:pt x="313200" y="158760"/>
                  <a:pt x="305640" y="163080"/>
                </a:cubicBezTo>
                <a:cubicBezTo>
                  <a:pt x="293760" y="135540"/>
                  <a:pt x="266220" y="116100"/>
                  <a:pt x="234360" y="116100"/>
                </a:cubicBezTo>
                <a:cubicBezTo>
                  <a:pt x="203040" y="116100"/>
                  <a:pt x="176580" y="134460"/>
                  <a:pt x="164160" y="161460"/>
                </a:cubicBezTo>
                <a:cubicBezTo>
                  <a:pt x="157140" y="158220"/>
                  <a:pt x="150120" y="154980"/>
                  <a:pt x="143100" y="153360"/>
                </a:cubicBezTo>
                <a:lnTo>
                  <a:pt x="143100" y="138780"/>
                </a:lnTo>
                <a:cubicBezTo>
                  <a:pt x="161460" y="127980"/>
                  <a:pt x="173340" y="108000"/>
                  <a:pt x="173340" y="86400"/>
                </a:cubicBezTo>
                <a:lnTo>
                  <a:pt x="173340" y="60480"/>
                </a:lnTo>
                <a:cubicBezTo>
                  <a:pt x="173340" y="27000"/>
                  <a:pt x="146340" y="0"/>
                  <a:pt x="112860" y="0"/>
                </a:cubicBezTo>
                <a:cubicBezTo>
                  <a:pt x="79380" y="0"/>
                  <a:pt x="52380" y="27000"/>
                  <a:pt x="52380" y="60480"/>
                </a:cubicBezTo>
                <a:lnTo>
                  <a:pt x="52380" y="86400"/>
                </a:lnTo>
                <a:cubicBezTo>
                  <a:pt x="52380" y="107460"/>
                  <a:pt x="63180" y="126900"/>
                  <a:pt x="81540" y="137700"/>
                </a:cubicBezTo>
                <a:lnTo>
                  <a:pt x="81540" y="153360"/>
                </a:lnTo>
                <a:cubicBezTo>
                  <a:pt x="32940" y="167400"/>
                  <a:pt x="0" y="211140"/>
                  <a:pt x="0" y="261900"/>
                </a:cubicBezTo>
                <a:cubicBezTo>
                  <a:pt x="0" y="266220"/>
                  <a:pt x="3780" y="270000"/>
                  <a:pt x="8100" y="270000"/>
                </a:cubicBezTo>
                <a:lnTo>
                  <a:pt x="167940" y="270000"/>
                </a:lnTo>
                <a:cubicBezTo>
                  <a:pt x="168480" y="270000"/>
                  <a:pt x="169020" y="270000"/>
                  <a:pt x="169560" y="270000"/>
                </a:cubicBezTo>
                <a:cubicBezTo>
                  <a:pt x="176040" y="280260"/>
                  <a:pt x="185220" y="288900"/>
                  <a:pt x="196020" y="295380"/>
                </a:cubicBezTo>
                <a:lnTo>
                  <a:pt x="196020" y="319680"/>
                </a:lnTo>
                <a:cubicBezTo>
                  <a:pt x="131760" y="336960"/>
                  <a:pt x="88020" y="394740"/>
                  <a:pt x="88020" y="461700"/>
                </a:cubicBezTo>
                <a:cubicBezTo>
                  <a:pt x="88020" y="466020"/>
                  <a:pt x="91800" y="469800"/>
                  <a:pt x="96120" y="469800"/>
                </a:cubicBezTo>
                <a:lnTo>
                  <a:pt x="374220" y="469800"/>
                </a:lnTo>
                <a:cubicBezTo>
                  <a:pt x="378540" y="469800"/>
                  <a:pt x="382320" y="466020"/>
                  <a:pt x="382320" y="461700"/>
                </a:cubicBezTo>
                <a:cubicBezTo>
                  <a:pt x="382320" y="395280"/>
                  <a:pt x="336420" y="336420"/>
                  <a:pt x="272700" y="319680"/>
                </a:cubicBezTo>
                <a:lnTo>
                  <a:pt x="272700" y="296460"/>
                </a:lnTo>
                <a:cubicBezTo>
                  <a:pt x="284040" y="289980"/>
                  <a:pt x="293220" y="281340"/>
                  <a:pt x="300240" y="270540"/>
                </a:cubicBezTo>
                <a:lnTo>
                  <a:pt x="466020" y="270540"/>
                </a:lnTo>
                <a:cubicBezTo>
                  <a:pt x="470340" y="270540"/>
                  <a:pt x="474120" y="266760"/>
                  <a:pt x="474120" y="262440"/>
                </a:cubicBezTo>
                <a:cubicBezTo>
                  <a:pt x="473580" y="211680"/>
                  <a:pt x="439020" y="166860"/>
                  <a:pt x="390960" y="153360"/>
                </a:cubicBezTo>
                <a:close/>
                <a:moveTo>
                  <a:pt x="16200" y="254340"/>
                </a:moveTo>
                <a:cubicBezTo>
                  <a:pt x="19440" y="212220"/>
                  <a:pt x="49680" y="177660"/>
                  <a:pt x="91260" y="167940"/>
                </a:cubicBezTo>
                <a:cubicBezTo>
                  <a:pt x="95040" y="166860"/>
                  <a:pt x="97740" y="163620"/>
                  <a:pt x="97740" y="159840"/>
                </a:cubicBezTo>
                <a:lnTo>
                  <a:pt x="97740" y="132840"/>
                </a:lnTo>
                <a:cubicBezTo>
                  <a:pt x="97740" y="129600"/>
                  <a:pt x="96120" y="126900"/>
                  <a:pt x="93420" y="125820"/>
                </a:cubicBezTo>
                <a:cubicBezTo>
                  <a:pt x="78300" y="118260"/>
                  <a:pt x="68580" y="103140"/>
                  <a:pt x="68580" y="86400"/>
                </a:cubicBezTo>
                <a:lnTo>
                  <a:pt x="68580" y="60480"/>
                </a:lnTo>
                <a:cubicBezTo>
                  <a:pt x="68580" y="36180"/>
                  <a:pt x="88560" y="16200"/>
                  <a:pt x="112860" y="16200"/>
                </a:cubicBezTo>
                <a:cubicBezTo>
                  <a:pt x="137160" y="16200"/>
                  <a:pt x="157140" y="36180"/>
                  <a:pt x="157140" y="60480"/>
                </a:cubicBezTo>
                <a:lnTo>
                  <a:pt x="157140" y="86400"/>
                </a:lnTo>
                <a:cubicBezTo>
                  <a:pt x="157140" y="103140"/>
                  <a:pt x="146880" y="118800"/>
                  <a:pt x="131760" y="126360"/>
                </a:cubicBezTo>
                <a:cubicBezTo>
                  <a:pt x="129060" y="127440"/>
                  <a:pt x="126900" y="130680"/>
                  <a:pt x="126900" y="133920"/>
                </a:cubicBezTo>
                <a:lnTo>
                  <a:pt x="126900" y="159840"/>
                </a:lnTo>
                <a:cubicBezTo>
                  <a:pt x="126900" y="163620"/>
                  <a:pt x="129600" y="166860"/>
                  <a:pt x="133380" y="167940"/>
                </a:cubicBezTo>
                <a:cubicBezTo>
                  <a:pt x="142560" y="170100"/>
                  <a:pt x="151200" y="173340"/>
                  <a:pt x="159300" y="177660"/>
                </a:cubicBezTo>
                <a:cubicBezTo>
                  <a:pt x="158220" y="183060"/>
                  <a:pt x="157680" y="188460"/>
                  <a:pt x="157680" y="194400"/>
                </a:cubicBezTo>
                <a:lnTo>
                  <a:pt x="157680" y="228960"/>
                </a:lnTo>
                <a:cubicBezTo>
                  <a:pt x="157680" y="237600"/>
                  <a:pt x="159300" y="246240"/>
                  <a:pt x="162000" y="254340"/>
                </a:cubicBezTo>
                <a:lnTo>
                  <a:pt x="16200" y="254340"/>
                </a:lnTo>
                <a:lnTo>
                  <a:pt x="16200" y="254340"/>
                </a:lnTo>
                <a:close/>
                <a:moveTo>
                  <a:pt x="260820" y="284040"/>
                </a:moveTo>
                <a:cubicBezTo>
                  <a:pt x="258120" y="285120"/>
                  <a:pt x="255960" y="288360"/>
                  <a:pt x="255960" y="291600"/>
                </a:cubicBezTo>
                <a:lnTo>
                  <a:pt x="255960" y="326160"/>
                </a:lnTo>
                <a:cubicBezTo>
                  <a:pt x="255960" y="329940"/>
                  <a:pt x="258660" y="333180"/>
                  <a:pt x="262440" y="334260"/>
                </a:cubicBezTo>
                <a:cubicBezTo>
                  <a:pt x="319680" y="346680"/>
                  <a:pt x="361800" y="396360"/>
                  <a:pt x="365580" y="454140"/>
                </a:cubicBezTo>
                <a:lnTo>
                  <a:pt x="104220" y="454140"/>
                </a:lnTo>
                <a:cubicBezTo>
                  <a:pt x="107460" y="396360"/>
                  <a:pt x="148500" y="347760"/>
                  <a:pt x="205740" y="334800"/>
                </a:cubicBezTo>
                <a:cubicBezTo>
                  <a:pt x="209520" y="333720"/>
                  <a:pt x="212220" y="330480"/>
                  <a:pt x="212220" y="326700"/>
                </a:cubicBezTo>
                <a:lnTo>
                  <a:pt x="212220" y="291060"/>
                </a:lnTo>
                <a:cubicBezTo>
                  <a:pt x="212220" y="287820"/>
                  <a:pt x="210600" y="285120"/>
                  <a:pt x="207900" y="284040"/>
                </a:cubicBezTo>
                <a:cubicBezTo>
                  <a:pt x="186840" y="273780"/>
                  <a:pt x="173880" y="252720"/>
                  <a:pt x="173880" y="229500"/>
                </a:cubicBezTo>
                <a:lnTo>
                  <a:pt x="173880" y="194940"/>
                </a:lnTo>
                <a:cubicBezTo>
                  <a:pt x="173880" y="160920"/>
                  <a:pt x="201420" y="133920"/>
                  <a:pt x="234900" y="133920"/>
                </a:cubicBezTo>
                <a:cubicBezTo>
                  <a:pt x="268380" y="133920"/>
                  <a:pt x="295920" y="161460"/>
                  <a:pt x="295920" y="194940"/>
                </a:cubicBezTo>
                <a:lnTo>
                  <a:pt x="295920" y="228960"/>
                </a:lnTo>
                <a:cubicBezTo>
                  <a:pt x="295920" y="252180"/>
                  <a:pt x="282420" y="273780"/>
                  <a:pt x="260820" y="284040"/>
                </a:cubicBezTo>
                <a:close/>
                <a:moveTo>
                  <a:pt x="307800" y="254340"/>
                </a:moveTo>
                <a:cubicBezTo>
                  <a:pt x="310500" y="246240"/>
                  <a:pt x="312120" y="237600"/>
                  <a:pt x="312120" y="228960"/>
                </a:cubicBezTo>
                <a:lnTo>
                  <a:pt x="312120" y="194400"/>
                </a:lnTo>
                <a:cubicBezTo>
                  <a:pt x="312120" y="189540"/>
                  <a:pt x="311580" y="184140"/>
                  <a:pt x="310500" y="179820"/>
                </a:cubicBezTo>
                <a:cubicBezTo>
                  <a:pt x="319140" y="174420"/>
                  <a:pt x="328860" y="170640"/>
                  <a:pt x="338580" y="168480"/>
                </a:cubicBezTo>
                <a:cubicBezTo>
                  <a:pt x="342360" y="167400"/>
                  <a:pt x="345060" y="164160"/>
                  <a:pt x="345060" y="160380"/>
                </a:cubicBezTo>
                <a:lnTo>
                  <a:pt x="345060" y="133380"/>
                </a:lnTo>
                <a:cubicBezTo>
                  <a:pt x="345060" y="130140"/>
                  <a:pt x="343440" y="127440"/>
                  <a:pt x="340740" y="126360"/>
                </a:cubicBezTo>
                <a:cubicBezTo>
                  <a:pt x="325620" y="118800"/>
                  <a:pt x="315900" y="103680"/>
                  <a:pt x="315900" y="86940"/>
                </a:cubicBezTo>
                <a:lnTo>
                  <a:pt x="315900" y="61020"/>
                </a:lnTo>
                <a:cubicBezTo>
                  <a:pt x="315900" y="36720"/>
                  <a:pt x="335880" y="16740"/>
                  <a:pt x="360180" y="16740"/>
                </a:cubicBezTo>
                <a:cubicBezTo>
                  <a:pt x="384480" y="16740"/>
                  <a:pt x="404460" y="36720"/>
                  <a:pt x="404460" y="61020"/>
                </a:cubicBezTo>
                <a:lnTo>
                  <a:pt x="404460" y="86940"/>
                </a:lnTo>
                <a:cubicBezTo>
                  <a:pt x="404460" y="103680"/>
                  <a:pt x="394200" y="119340"/>
                  <a:pt x="379080" y="126900"/>
                </a:cubicBezTo>
                <a:cubicBezTo>
                  <a:pt x="376380" y="127980"/>
                  <a:pt x="374220" y="131220"/>
                  <a:pt x="374220" y="134460"/>
                </a:cubicBezTo>
                <a:lnTo>
                  <a:pt x="374220" y="160380"/>
                </a:lnTo>
                <a:cubicBezTo>
                  <a:pt x="374220" y="164160"/>
                  <a:pt x="376920" y="167400"/>
                  <a:pt x="380700" y="168480"/>
                </a:cubicBezTo>
                <a:cubicBezTo>
                  <a:pt x="422280" y="177660"/>
                  <a:pt x="453060" y="213300"/>
                  <a:pt x="456840" y="254880"/>
                </a:cubicBezTo>
                <a:lnTo>
                  <a:pt x="307800" y="254340"/>
                </a:lnTo>
                <a:lnTo>
                  <a:pt x="307800" y="254340"/>
                </a:lnTo>
                <a:close/>
              </a:path>
            </a:pathLst>
          </a:custGeom>
          <a:solidFill>
            <a:schemeClr val="bg2"/>
          </a:solidFill>
          <a:ln w="5334" cap="flat">
            <a:noFill/>
            <a:prstDash val="solid"/>
            <a:miter/>
          </a:ln>
        </p:spPr>
        <p:txBody>
          <a:bodyPr rtlCol="0" anchor="ctr"/>
          <a:lstStyle/>
          <a:p>
            <a:endParaRPr lang="ru-RU"/>
          </a:p>
        </p:txBody>
      </p:sp>
      <p:grpSp>
        <p:nvGrpSpPr>
          <p:cNvPr id="41" name="Рисунок 142">
            <a:extLst>
              <a:ext uri="{FF2B5EF4-FFF2-40B4-BE49-F238E27FC236}">
                <a16:creationId xmlns:a16="http://schemas.microsoft.com/office/drawing/2014/main" id="{671EEA27-530E-4AF7-9CB8-50C1D3F8E882}"/>
              </a:ext>
            </a:extLst>
          </p:cNvPr>
          <p:cNvGrpSpPr/>
          <p:nvPr/>
        </p:nvGrpSpPr>
        <p:grpSpPr>
          <a:xfrm>
            <a:off x="1312609" y="1391561"/>
            <a:ext cx="392850" cy="468633"/>
            <a:chOff x="1312609" y="1391561"/>
            <a:chExt cx="392850" cy="468633"/>
          </a:xfrm>
          <a:solidFill>
            <a:schemeClr val="bg2"/>
          </a:solidFill>
        </p:grpSpPr>
        <p:sp>
          <p:nvSpPr>
            <p:cNvPr id="42" name="Freeform: Shape 41">
              <a:extLst>
                <a:ext uri="{FF2B5EF4-FFF2-40B4-BE49-F238E27FC236}">
                  <a16:creationId xmlns:a16="http://schemas.microsoft.com/office/drawing/2014/main" id="{974BA9F7-BA9C-4038-A77F-A21AC0746FF9}"/>
                </a:ext>
              </a:extLst>
            </p:cNvPr>
            <p:cNvSpPr/>
            <p:nvPr/>
          </p:nvSpPr>
          <p:spPr>
            <a:xfrm>
              <a:off x="1312609" y="1648320"/>
              <a:ext cx="392850" cy="211874"/>
            </a:xfrm>
            <a:custGeom>
              <a:avLst/>
              <a:gdLst>
                <a:gd name="connsiteX0" fmla="*/ 196425 w 392850"/>
                <a:gd name="connsiteY0" fmla="*/ 0 h 211874"/>
                <a:gd name="connsiteX1" fmla="*/ 0 w 392850"/>
                <a:gd name="connsiteY1" fmla="*/ 203774 h 211874"/>
                <a:gd name="connsiteX2" fmla="*/ 8100 w 392850"/>
                <a:gd name="connsiteY2" fmla="*/ 211874 h 211874"/>
                <a:gd name="connsiteX3" fmla="*/ 384750 w 392850"/>
                <a:gd name="connsiteY3" fmla="*/ 211874 h 211874"/>
                <a:gd name="connsiteX4" fmla="*/ 392850 w 392850"/>
                <a:gd name="connsiteY4" fmla="*/ 203774 h 211874"/>
                <a:gd name="connsiteX5" fmla="*/ 196425 w 392850"/>
                <a:gd name="connsiteY5" fmla="*/ 0 h 211874"/>
                <a:gd name="connsiteX6" fmla="*/ 16367 w 392850"/>
                <a:gd name="connsiteY6" fmla="*/ 195674 h 211874"/>
                <a:gd name="connsiteX7" fmla="*/ 196430 w 392850"/>
                <a:gd name="connsiteY7" fmla="*/ 16200 h 211874"/>
                <a:gd name="connsiteX8" fmla="*/ 376493 w 392850"/>
                <a:gd name="connsiteY8" fmla="*/ 195674 h 211874"/>
                <a:gd name="connsiteX9" fmla="*/ 16367 w 392850"/>
                <a:gd name="connsiteY9" fmla="*/ 195674 h 2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850" h="211874">
                  <a:moveTo>
                    <a:pt x="196425" y="0"/>
                  </a:moveTo>
                  <a:cubicBezTo>
                    <a:pt x="88117" y="0"/>
                    <a:pt x="0" y="91417"/>
                    <a:pt x="0" y="203774"/>
                  </a:cubicBezTo>
                  <a:cubicBezTo>
                    <a:pt x="0" y="208246"/>
                    <a:pt x="3623" y="211874"/>
                    <a:pt x="8100" y="211874"/>
                  </a:cubicBezTo>
                  <a:lnTo>
                    <a:pt x="384750" y="211874"/>
                  </a:lnTo>
                  <a:cubicBezTo>
                    <a:pt x="389221" y="211874"/>
                    <a:pt x="392850" y="208246"/>
                    <a:pt x="392850" y="203774"/>
                  </a:cubicBezTo>
                  <a:cubicBezTo>
                    <a:pt x="392850" y="91417"/>
                    <a:pt x="304738" y="0"/>
                    <a:pt x="196425" y="0"/>
                  </a:cubicBezTo>
                  <a:close/>
                  <a:moveTo>
                    <a:pt x="16367" y="195674"/>
                  </a:moveTo>
                  <a:cubicBezTo>
                    <a:pt x="20455" y="95990"/>
                    <a:pt x="99657" y="16200"/>
                    <a:pt x="196430" y="16200"/>
                  </a:cubicBezTo>
                  <a:cubicBezTo>
                    <a:pt x="293198" y="16200"/>
                    <a:pt x="372400" y="95990"/>
                    <a:pt x="376493" y="195674"/>
                  </a:cubicBezTo>
                  <a:lnTo>
                    <a:pt x="16367" y="195674"/>
                  </a:lnTo>
                  <a:close/>
                </a:path>
              </a:pathLst>
            </a:custGeom>
            <a:grpFill/>
            <a:ln w="5334" cap="flat">
              <a:noFill/>
              <a:prstDash val="solid"/>
              <a:miter/>
            </a:ln>
          </p:spPr>
          <p:txBody>
            <a:bodyPr rtlCol="0" anchor="ctr"/>
            <a:lstStyle/>
            <a:p>
              <a:endParaRPr lang="ru-RU"/>
            </a:p>
          </p:txBody>
        </p:sp>
        <p:sp>
          <p:nvSpPr>
            <p:cNvPr id="43" name="Freeform: Shape 42">
              <a:extLst>
                <a:ext uri="{FF2B5EF4-FFF2-40B4-BE49-F238E27FC236}">
                  <a16:creationId xmlns:a16="http://schemas.microsoft.com/office/drawing/2014/main" id="{30B74D4A-9982-4F01-BFF7-597DBB1C7179}"/>
                </a:ext>
              </a:extLst>
            </p:cNvPr>
            <p:cNvSpPr/>
            <p:nvPr/>
          </p:nvSpPr>
          <p:spPr>
            <a:xfrm>
              <a:off x="1392351" y="1391561"/>
              <a:ext cx="226578" cy="234500"/>
            </a:xfrm>
            <a:custGeom>
              <a:avLst/>
              <a:gdLst>
                <a:gd name="connsiteX0" fmla="*/ 113287 w 226578"/>
                <a:gd name="connsiteY0" fmla="*/ 234500 h 234500"/>
                <a:gd name="connsiteX1" fmla="*/ 226579 w 226578"/>
                <a:gd name="connsiteY1" fmla="*/ 117250 h 234500"/>
                <a:gd name="connsiteX2" fmla="*/ 113287 w 226578"/>
                <a:gd name="connsiteY2" fmla="*/ 0 h 234500"/>
                <a:gd name="connsiteX3" fmla="*/ 0 w 226578"/>
                <a:gd name="connsiteY3" fmla="*/ 117250 h 234500"/>
                <a:gd name="connsiteX4" fmla="*/ 113287 w 226578"/>
                <a:gd name="connsiteY4" fmla="*/ 234500 h 234500"/>
                <a:gd name="connsiteX5" fmla="*/ 113287 w 226578"/>
                <a:gd name="connsiteY5" fmla="*/ 16200 h 234500"/>
                <a:gd name="connsiteX6" fmla="*/ 210379 w 226578"/>
                <a:gd name="connsiteY6" fmla="*/ 117250 h 234500"/>
                <a:gd name="connsiteX7" fmla="*/ 113287 w 226578"/>
                <a:gd name="connsiteY7" fmla="*/ 218300 h 234500"/>
                <a:gd name="connsiteX8" fmla="*/ 16200 w 226578"/>
                <a:gd name="connsiteY8" fmla="*/ 117250 h 234500"/>
                <a:gd name="connsiteX9" fmla="*/ 113287 w 226578"/>
                <a:gd name="connsiteY9" fmla="*/ 16200 h 23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78" h="234500">
                  <a:moveTo>
                    <a:pt x="113287" y="234500"/>
                  </a:moveTo>
                  <a:cubicBezTo>
                    <a:pt x="175754" y="234500"/>
                    <a:pt x="226579" y="181904"/>
                    <a:pt x="226579" y="117250"/>
                  </a:cubicBezTo>
                  <a:cubicBezTo>
                    <a:pt x="226579" y="52596"/>
                    <a:pt x="175759" y="0"/>
                    <a:pt x="113287" y="0"/>
                  </a:cubicBezTo>
                  <a:cubicBezTo>
                    <a:pt x="50814" y="0"/>
                    <a:pt x="0" y="52596"/>
                    <a:pt x="0" y="117250"/>
                  </a:cubicBezTo>
                  <a:cubicBezTo>
                    <a:pt x="0" y="181904"/>
                    <a:pt x="50819" y="234500"/>
                    <a:pt x="113287" y="234500"/>
                  </a:cubicBezTo>
                  <a:close/>
                  <a:moveTo>
                    <a:pt x="113287" y="16200"/>
                  </a:moveTo>
                  <a:cubicBezTo>
                    <a:pt x="166822" y="16200"/>
                    <a:pt x="210379" y="61533"/>
                    <a:pt x="210379" y="117250"/>
                  </a:cubicBezTo>
                  <a:cubicBezTo>
                    <a:pt x="210379" y="172967"/>
                    <a:pt x="166822" y="218300"/>
                    <a:pt x="113287" y="218300"/>
                  </a:cubicBezTo>
                  <a:cubicBezTo>
                    <a:pt x="59751" y="218300"/>
                    <a:pt x="16200" y="172967"/>
                    <a:pt x="16200" y="117250"/>
                  </a:cubicBezTo>
                  <a:cubicBezTo>
                    <a:pt x="16200" y="61533"/>
                    <a:pt x="59751" y="16200"/>
                    <a:pt x="113287" y="16200"/>
                  </a:cubicBezTo>
                  <a:close/>
                </a:path>
              </a:pathLst>
            </a:custGeom>
            <a:grpFill/>
            <a:ln w="5334" cap="flat">
              <a:noFill/>
              <a:prstDash val="solid"/>
              <a:miter/>
            </a:ln>
          </p:spPr>
          <p:txBody>
            <a:bodyPr rtlCol="0" anchor="ctr"/>
            <a:lstStyle/>
            <a:p>
              <a:endParaRPr lang="ru-RU"/>
            </a:p>
          </p:txBody>
        </p:sp>
      </p:grpSp>
      <p:grpSp>
        <p:nvGrpSpPr>
          <p:cNvPr id="44" name="Рисунок 242">
            <a:extLst>
              <a:ext uri="{FF2B5EF4-FFF2-40B4-BE49-F238E27FC236}">
                <a16:creationId xmlns:a16="http://schemas.microsoft.com/office/drawing/2014/main" id="{E90462F1-D022-4EC0-8046-D7D61C6C4CEF}"/>
              </a:ext>
            </a:extLst>
          </p:cNvPr>
          <p:cNvGrpSpPr/>
          <p:nvPr/>
        </p:nvGrpSpPr>
        <p:grpSpPr>
          <a:xfrm>
            <a:off x="8546412" y="1379368"/>
            <a:ext cx="358857" cy="473752"/>
            <a:chOff x="8546412" y="1379368"/>
            <a:chExt cx="358857" cy="473752"/>
          </a:xfrm>
          <a:solidFill>
            <a:schemeClr val="bg2"/>
          </a:solidFill>
        </p:grpSpPr>
        <p:sp>
          <p:nvSpPr>
            <p:cNvPr id="45" name="Freeform: Shape 44">
              <a:extLst>
                <a:ext uri="{FF2B5EF4-FFF2-40B4-BE49-F238E27FC236}">
                  <a16:creationId xmlns:a16="http://schemas.microsoft.com/office/drawing/2014/main" id="{A6498127-7A45-4430-A56C-8CB7F26AA5F2}"/>
                </a:ext>
              </a:extLst>
            </p:cNvPr>
            <p:cNvSpPr/>
            <p:nvPr/>
          </p:nvSpPr>
          <p:spPr>
            <a:xfrm>
              <a:off x="8546412" y="1665584"/>
              <a:ext cx="358857" cy="187536"/>
            </a:xfrm>
            <a:custGeom>
              <a:avLst/>
              <a:gdLst>
                <a:gd name="connsiteX0" fmla="*/ 179420 w 358857"/>
                <a:gd name="connsiteY0" fmla="*/ 0 h 187536"/>
                <a:gd name="connsiteX1" fmla="*/ 0 w 358857"/>
                <a:gd name="connsiteY1" fmla="*/ 179437 h 187536"/>
                <a:gd name="connsiteX2" fmla="*/ 8100 w 358857"/>
                <a:gd name="connsiteY2" fmla="*/ 187537 h 187536"/>
                <a:gd name="connsiteX3" fmla="*/ 350757 w 358857"/>
                <a:gd name="connsiteY3" fmla="*/ 187537 h 187536"/>
                <a:gd name="connsiteX4" fmla="*/ 358857 w 358857"/>
                <a:gd name="connsiteY4" fmla="*/ 179437 h 187536"/>
                <a:gd name="connsiteX5" fmla="*/ 179420 w 358857"/>
                <a:gd name="connsiteY5" fmla="*/ 0 h 187536"/>
                <a:gd name="connsiteX6" fmla="*/ 250706 w 358857"/>
                <a:gd name="connsiteY6" fmla="*/ 32648 h 187536"/>
                <a:gd name="connsiteX7" fmla="*/ 250706 w 358857"/>
                <a:gd name="connsiteY7" fmla="*/ 171337 h 187536"/>
                <a:gd name="connsiteX8" fmla="*/ 104598 w 358857"/>
                <a:gd name="connsiteY8" fmla="*/ 171337 h 187536"/>
                <a:gd name="connsiteX9" fmla="*/ 104598 w 358857"/>
                <a:gd name="connsiteY9" fmla="*/ 34403 h 187536"/>
                <a:gd name="connsiteX10" fmla="*/ 179420 w 358857"/>
                <a:gd name="connsiteY10" fmla="*/ 16200 h 187536"/>
                <a:gd name="connsiteX11" fmla="*/ 250706 w 358857"/>
                <a:gd name="connsiteY11" fmla="*/ 32648 h 187536"/>
                <a:gd name="connsiteX12" fmla="*/ 88398 w 358857"/>
                <a:gd name="connsiteY12" fmla="*/ 44048 h 187536"/>
                <a:gd name="connsiteX13" fmla="*/ 88398 w 358857"/>
                <a:gd name="connsiteY13" fmla="*/ 171337 h 187536"/>
                <a:gd name="connsiteX14" fmla="*/ 16400 w 358857"/>
                <a:gd name="connsiteY14" fmla="*/ 171337 h 187536"/>
                <a:gd name="connsiteX15" fmla="*/ 88398 w 358857"/>
                <a:gd name="connsiteY15" fmla="*/ 44048 h 187536"/>
                <a:gd name="connsiteX16" fmla="*/ 266906 w 358857"/>
                <a:gd name="connsiteY16" fmla="*/ 171337 h 187536"/>
                <a:gd name="connsiteX17" fmla="*/ 266906 w 358857"/>
                <a:gd name="connsiteY17" fmla="*/ 41704 h 187536"/>
                <a:gd name="connsiteX18" fmla="*/ 342457 w 358857"/>
                <a:gd name="connsiteY18" fmla="*/ 171337 h 187536"/>
                <a:gd name="connsiteX19" fmla="*/ 266906 w 358857"/>
                <a:gd name="connsiteY19" fmla="*/ 171337 h 1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8857" h="187536">
                  <a:moveTo>
                    <a:pt x="179420" y="0"/>
                  </a:moveTo>
                  <a:cubicBezTo>
                    <a:pt x="80487" y="0"/>
                    <a:pt x="0" y="80492"/>
                    <a:pt x="0" y="179437"/>
                  </a:cubicBezTo>
                  <a:cubicBezTo>
                    <a:pt x="0" y="183908"/>
                    <a:pt x="3623" y="187537"/>
                    <a:pt x="8100" y="187537"/>
                  </a:cubicBezTo>
                  <a:lnTo>
                    <a:pt x="350757" y="187537"/>
                  </a:lnTo>
                  <a:cubicBezTo>
                    <a:pt x="355228" y="187537"/>
                    <a:pt x="358857" y="183908"/>
                    <a:pt x="358857" y="179437"/>
                  </a:cubicBezTo>
                  <a:cubicBezTo>
                    <a:pt x="358857" y="80492"/>
                    <a:pt x="278365" y="0"/>
                    <a:pt x="179420" y="0"/>
                  </a:cubicBezTo>
                  <a:close/>
                  <a:moveTo>
                    <a:pt x="250706" y="32648"/>
                  </a:moveTo>
                  <a:lnTo>
                    <a:pt x="250706" y="171337"/>
                  </a:lnTo>
                  <a:lnTo>
                    <a:pt x="104598" y="171337"/>
                  </a:lnTo>
                  <a:lnTo>
                    <a:pt x="104598" y="34403"/>
                  </a:lnTo>
                  <a:cubicBezTo>
                    <a:pt x="127024" y="22783"/>
                    <a:pt x="152464" y="16200"/>
                    <a:pt x="179420" y="16200"/>
                  </a:cubicBezTo>
                  <a:cubicBezTo>
                    <a:pt x="204968" y="16200"/>
                    <a:pt x="229149" y="22135"/>
                    <a:pt x="250706" y="32648"/>
                  </a:cubicBezTo>
                  <a:close/>
                  <a:moveTo>
                    <a:pt x="88398" y="44048"/>
                  </a:moveTo>
                  <a:lnTo>
                    <a:pt x="88398" y="171337"/>
                  </a:lnTo>
                  <a:lnTo>
                    <a:pt x="16400" y="171337"/>
                  </a:lnTo>
                  <a:cubicBezTo>
                    <a:pt x="18997" y="118368"/>
                    <a:pt x="46985" y="71982"/>
                    <a:pt x="88398" y="44048"/>
                  </a:cubicBezTo>
                  <a:close/>
                  <a:moveTo>
                    <a:pt x="266906" y="171337"/>
                  </a:moveTo>
                  <a:lnTo>
                    <a:pt x="266906" y="41704"/>
                  </a:lnTo>
                  <a:cubicBezTo>
                    <a:pt x="310268" y="69347"/>
                    <a:pt x="339790" y="116861"/>
                    <a:pt x="342457" y="171337"/>
                  </a:cubicBezTo>
                  <a:lnTo>
                    <a:pt x="266906" y="171337"/>
                  </a:lnTo>
                  <a:close/>
                </a:path>
              </a:pathLst>
            </a:custGeom>
            <a:grpFill/>
            <a:ln w="5334" cap="flat">
              <a:noFill/>
              <a:prstDash val="solid"/>
              <a:miter/>
            </a:ln>
          </p:spPr>
          <p:txBody>
            <a:bodyPr rtlCol="0" anchor="ctr"/>
            <a:lstStyle/>
            <a:p>
              <a:endParaRPr lang="ru-RU"/>
            </a:p>
          </p:txBody>
        </p:sp>
        <p:sp>
          <p:nvSpPr>
            <p:cNvPr id="46" name="Freeform: Shape 45">
              <a:extLst>
                <a:ext uri="{FF2B5EF4-FFF2-40B4-BE49-F238E27FC236}">
                  <a16:creationId xmlns:a16="http://schemas.microsoft.com/office/drawing/2014/main" id="{FE112462-8B9E-4EB4-AAB8-F1B1154B072D}"/>
                </a:ext>
              </a:extLst>
            </p:cNvPr>
            <p:cNvSpPr/>
            <p:nvPr/>
          </p:nvSpPr>
          <p:spPr>
            <a:xfrm>
              <a:off x="8600039" y="1379368"/>
              <a:ext cx="305159" cy="248389"/>
            </a:xfrm>
            <a:custGeom>
              <a:avLst/>
              <a:gdLst>
                <a:gd name="connsiteX0" fmla="*/ 124195 w 305159"/>
                <a:gd name="connsiteY0" fmla="*/ 248389 h 248389"/>
                <a:gd name="connsiteX1" fmla="*/ 248389 w 305159"/>
                <a:gd name="connsiteY1" fmla="*/ 124195 h 248389"/>
                <a:gd name="connsiteX2" fmla="*/ 248038 w 305159"/>
                <a:gd name="connsiteY2" fmla="*/ 115322 h 248389"/>
                <a:gd name="connsiteX3" fmla="*/ 297059 w 305159"/>
                <a:gd name="connsiteY3" fmla="*/ 115322 h 248389"/>
                <a:gd name="connsiteX4" fmla="*/ 305159 w 305159"/>
                <a:gd name="connsiteY4" fmla="*/ 107222 h 248389"/>
                <a:gd name="connsiteX5" fmla="*/ 297059 w 305159"/>
                <a:gd name="connsiteY5" fmla="*/ 99122 h 248389"/>
                <a:gd name="connsiteX6" fmla="*/ 245846 w 305159"/>
                <a:gd name="connsiteY6" fmla="*/ 99122 h 248389"/>
                <a:gd name="connsiteX7" fmla="*/ 124195 w 305159"/>
                <a:gd name="connsiteY7" fmla="*/ 0 h 248389"/>
                <a:gd name="connsiteX8" fmla="*/ 0 w 305159"/>
                <a:gd name="connsiteY8" fmla="*/ 124195 h 248389"/>
                <a:gd name="connsiteX9" fmla="*/ 124195 w 305159"/>
                <a:gd name="connsiteY9" fmla="*/ 248389 h 248389"/>
                <a:gd name="connsiteX10" fmla="*/ 124195 w 305159"/>
                <a:gd name="connsiteY10" fmla="*/ 16200 h 248389"/>
                <a:gd name="connsiteX11" fmla="*/ 229133 w 305159"/>
                <a:gd name="connsiteY11" fmla="*/ 99122 h 248389"/>
                <a:gd name="connsiteX12" fmla="*/ 19256 w 305159"/>
                <a:gd name="connsiteY12" fmla="*/ 99122 h 248389"/>
                <a:gd name="connsiteX13" fmla="*/ 124195 w 305159"/>
                <a:gd name="connsiteY13" fmla="*/ 16200 h 248389"/>
                <a:gd name="connsiteX14" fmla="*/ 16648 w 305159"/>
                <a:gd name="connsiteY14" fmla="*/ 115328 h 248389"/>
                <a:gd name="connsiteX15" fmla="*/ 231741 w 305159"/>
                <a:gd name="connsiteY15" fmla="*/ 115328 h 248389"/>
                <a:gd name="connsiteX16" fmla="*/ 232189 w 305159"/>
                <a:gd name="connsiteY16" fmla="*/ 124200 h 248389"/>
                <a:gd name="connsiteX17" fmla="*/ 124195 w 305159"/>
                <a:gd name="connsiteY17" fmla="*/ 232195 h 248389"/>
                <a:gd name="connsiteX18" fmla="*/ 16200 w 305159"/>
                <a:gd name="connsiteY18" fmla="*/ 124200 h 248389"/>
                <a:gd name="connsiteX19" fmla="*/ 16648 w 305159"/>
                <a:gd name="connsiteY19" fmla="*/ 115328 h 24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5159" h="248389">
                  <a:moveTo>
                    <a:pt x="124195" y="248389"/>
                  </a:moveTo>
                  <a:cubicBezTo>
                    <a:pt x="192677" y="248389"/>
                    <a:pt x="248389" y="192677"/>
                    <a:pt x="248389" y="124195"/>
                  </a:cubicBezTo>
                  <a:cubicBezTo>
                    <a:pt x="248389" y="121208"/>
                    <a:pt x="248243" y="118260"/>
                    <a:pt x="248038" y="115322"/>
                  </a:cubicBezTo>
                  <a:lnTo>
                    <a:pt x="297059" y="115322"/>
                  </a:lnTo>
                  <a:cubicBezTo>
                    <a:pt x="301531" y="115322"/>
                    <a:pt x="305159" y="111699"/>
                    <a:pt x="305159" y="107222"/>
                  </a:cubicBezTo>
                  <a:cubicBezTo>
                    <a:pt x="305159" y="102746"/>
                    <a:pt x="301531" y="99122"/>
                    <a:pt x="297059" y="99122"/>
                  </a:cubicBezTo>
                  <a:lnTo>
                    <a:pt x="245846" y="99122"/>
                  </a:lnTo>
                  <a:cubicBezTo>
                    <a:pt x="234214" y="42622"/>
                    <a:pt x="184086" y="0"/>
                    <a:pt x="124195" y="0"/>
                  </a:cubicBezTo>
                  <a:cubicBezTo>
                    <a:pt x="55712" y="0"/>
                    <a:pt x="0" y="55712"/>
                    <a:pt x="0" y="124195"/>
                  </a:cubicBezTo>
                  <a:cubicBezTo>
                    <a:pt x="0" y="192677"/>
                    <a:pt x="55712" y="248389"/>
                    <a:pt x="124195" y="248389"/>
                  </a:cubicBezTo>
                  <a:close/>
                  <a:moveTo>
                    <a:pt x="124195" y="16200"/>
                  </a:moveTo>
                  <a:cubicBezTo>
                    <a:pt x="175100" y="16200"/>
                    <a:pt x="217782" y="51646"/>
                    <a:pt x="229133" y="99122"/>
                  </a:cubicBezTo>
                  <a:lnTo>
                    <a:pt x="19256" y="99122"/>
                  </a:lnTo>
                  <a:cubicBezTo>
                    <a:pt x="30607" y="51646"/>
                    <a:pt x="73289" y="16200"/>
                    <a:pt x="124195" y="16200"/>
                  </a:cubicBezTo>
                  <a:close/>
                  <a:moveTo>
                    <a:pt x="16648" y="115328"/>
                  </a:moveTo>
                  <a:lnTo>
                    <a:pt x="231741" y="115328"/>
                  </a:lnTo>
                  <a:cubicBezTo>
                    <a:pt x="231979" y="118260"/>
                    <a:pt x="232189" y="121203"/>
                    <a:pt x="232189" y="124200"/>
                  </a:cubicBezTo>
                  <a:cubicBezTo>
                    <a:pt x="232189" y="183746"/>
                    <a:pt x="183740" y="232195"/>
                    <a:pt x="124195" y="232195"/>
                  </a:cubicBezTo>
                  <a:cubicBezTo>
                    <a:pt x="64649" y="232195"/>
                    <a:pt x="16200" y="183746"/>
                    <a:pt x="16200" y="124200"/>
                  </a:cubicBezTo>
                  <a:cubicBezTo>
                    <a:pt x="16200" y="121203"/>
                    <a:pt x="16405" y="118260"/>
                    <a:pt x="16648" y="115328"/>
                  </a:cubicBezTo>
                  <a:close/>
                </a:path>
              </a:pathLst>
            </a:custGeom>
            <a:grpFill/>
            <a:ln w="5334" cap="flat">
              <a:noFill/>
              <a:prstDash val="solid"/>
              <a:miter/>
            </a:ln>
          </p:spPr>
          <p:txBody>
            <a:bodyPr rtlCol="0" anchor="ctr"/>
            <a:lstStyle/>
            <a:p>
              <a:endParaRPr lang="ru-RU"/>
            </a:p>
          </p:txBody>
        </p:sp>
      </p:grpSp>
      <p:grpSp>
        <p:nvGrpSpPr>
          <p:cNvPr id="47" name="Рисунок 238">
            <a:extLst>
              <a:ext uri="{FF2B5EF4-FFF2-40B4-BE49-F238E27FC236}">
                <a16:creationId xmlns:a16="http://schemas.microsoft.com/office/drawing/2014/main" id="{1D1A607C-BB91-46E2-ADFA-B96A4F83ACFC}"/>
              </a:ext>
            </a:extLst>
          </p:cNvPr>
          <p:cNvGrpSpPr/>
          <p:nvPr/>
        </p:nvGrpSpPr>
        <p:grpSpPr>
          <a:xfrm>
            <a:off x="4452914" y="1431974"/>
            <a:ext cx="516240" cy="387180"/>
            <a:chOff x="4452914" y="1431974"/>
            <a:chExt cx="516240" cy="387180"/>
          </a:xfrm>
          <a:solidFill>
            <a:schemeClr val="bg2"/>
          </a:solidFill>
        </p:grpSpPr>
        <p:sp>
          <p:nvSpPr>
            <p:cNvPr id="48" name="Freeform: Shape 47">
              <a:extLst>
                <a:ext uri="{FF2B5EF4-FFF2-40B4-BE49-F238E27FC236}">
                  <a16:creationId xmlns:a16="http://schemas.microsoft.com/office/drawing/2014/main" id="{B1872B2F-D8A6-49BF-88CD-8E7B95E8BAAA}"/>
                </a:ext>
              </a:extLst>
            </p:cNvPr>
            <p:cNvSpPr/>
            <p:nvPr/>
          </p:nvSpPr>
          <p:spPr>
            <a:xfrm>
              <a:off x="4637594" y="1645275"/>
              <a:ext cx="331560" cy="173874"/>
            </a:xfrm>
            <a:custGeom>
              <a:avLst/>
              <a:gdLst>
                <a:gd name="connsiteX0" fmla="*/ 165780 w 331560"/>
                <a:gd name="connsiteY0" fmla="*/ 0 h 173874"/>
                <a:gd name="connsiteX1" fmla="*/ 0 w 331560"/>
                <a:gd name="connsiteY1" fmla="*/ 165775 h 173874"/>
                <a:gd name="connsiteX2" fmla="*/ 8100 w 331560"/>
                <a:gd name="connsiteY2" fmla="*/ 173875 h 173874"/>
                <a:gd name="connsiteX3" fmla="*/ 323460 w 331560"/>
                <a:gd name="connsiteY3" fmla="*/ 173875 h 173874"/>
                <a:gd name="connsiteX4" fmla="*/ 331560 w 331560"/>
                <a:gd name="connsiteY4" fmla="*/ 165775 h 173874"/>
                <a:gd name="connsiteX5" fmla="*/ 165780 w 331560"/>
                <a:gd name="connsiteY5" fmla="*/ 0 h 173874"/>
                <a:gd name="connsiteX6" fmla="*/ 16416 w 331560"/>
                <a:gd name="connsiteY6" fmla="*/ 157680 h 173874"/>
                <a:gd name="connsiteX7" fmla="*/ 165780 w 331560"/>
                <a:gd name="connsiteY7" fmla="*/ 16200 h 173874"/>
                <a:gd name="connsiteX8" fmla="*/ 315144 w 331560"/>
                <a:gd name="connsiteY8" fmla="*/ 157680 h 173874"/>
                <a:gd name="connsiteX9" fmla="*/ 16416 w 331560"/>
                <a:gd name="connsiteY9" fmla="*/ 157680 h 17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560" h="173874">
                  <a:moveTo>
                    <a:pt x="165780" y="0"/>
                  </a:moveTo>
                  <a:cubicBezTo>
                    <a:pt x="74369" y="0"/>
                    <a:pt x="0" y="74363"/>
                    <a:pt x="0" y="165775"/>
                  </a:cubicBezTo>
                  <a:cubicBezTo>
                    <a:pt x="0" y="170246"/>
                    <a:pt x="3623" y="173875"/>
                    <a:pt x="8100" y="173875"/>
                  </a:cubicBezTo>
                  <a:lnTo>
                    <a:pt x="323460" y="173875"/>
                  </a:lnTo>
                  <a:cubicBezTo>
                    <a:pt x="327931" y="173875"/>
                    <a:pt x="331560" y="170246"/>
                    <a:pt x="331560" y="165775"/>
                  </a:cubicBezTo>
                  <a:cubicBezTo>
                    <a:pt x="331560" y="74369"/>
                    <a:pt x="257186" y="0"/>
                    <a:pt x="165780" y="0"/>
                  </a:cubicBezTo>
                  <a:close/>
                  <a:moveTo>
                    <a:pt x="16416" y="157680"/>
                  </a:moveTo>
                  <a:cubicBezTo>
                    <a:pt x="20639" y="78959"/>
                    <a:pt x="86017" y="16200"/>
                    <a:pt x="165780" y="16200"/>
                  </a:cubicBezTo>
                  <a:cubicBezTo>
                    <a:pt x="245543" y="16200"/>
                    <a:pt x="310921" y="78959"/>
                    <a:pt x="315144" y="157680"/>
                  </a:cubicBezTo>
                  <a:lnTo>
                    <a:pt x="16416" y="157680"/>
                  </a:lnTo>
                  <a:close/>
                </a:path>
              </a:pathLst>
            </a:custGeom>
            <a:grpFill/>
            <a:ln w="5334" cap="flat">
              <a:noFill/>
              <a:prstDash val="solid"/>
              <a:miter/>
            </a:ln>
          </p:spPr>
          <p:txBody>
            <a:bodyPr rtlCol="0" anchor="ctr"/>
            <a:lstStyle/>
            <a:p>
              <a:endParaRPr lang="ru-RU"/>
            </a:p>
          </p:txBody>
        </p:sp>
        <p:sp>
          <p:nvSpPr>
            <p:cNvPr id="49" name="Freeform: Shape 48">
              <a:extLst>
                <a:ext uri="{FF2B5EF4-FFF2-40B4-BE49-F238E27FC236}">
                  <a16:creationId xmlns:a16="http://schemas.microsoft.com/office/drawing/2014/main" id="{E5B98B87-A276-4D54-9400-0C3A3D373520}"/>
                </a:ext>
              </a:extLst>
            </p:cNvPr>
            <p:cNvSpPr/>
            <p:nvPr/>
          </p:nvSpPr>
          <p:spPr>
            <a:xfrm>
              <a:off x="4704553" y="1431974"/>
              <a:ext cx="191159" cy="191159"/>
            </a:xfrm>
            <a:custGeom>
              <a:avLst/>
              <a:gdLst>
                <a:gd name="connsiteX0" fmla="*/ 95580 w 191159"/>
                <a:gd name="connsiteY0" fmla="*/ 191160 h 191159"/>
                <a:gd name="connsiteX1" fmla="*/ 191160 w 191159"/>
                <a:gd name="connsiteY1" fmla="*/ 95580 h 191159"/>
                <a:gd name="connsiteX2" fmla="*/ 95580 w 191159"/>
                <a:gd name="connsiteY2" fmla="*/ 0 h 191159"/>
                <a:gd name="connsiteX3" fmla="*/ 0 w 191159"/>
                <a:gd name="connsiteY3" fmla="*/ 95580 h 191159"/>
                <a:gd name="connsiteX4" fmla="*/ 95580 w 191159"/>
                <a:gd name="connsiteY4" fmla="*/ 191160 h 191159"/>
                <a:gd name="connsiteX5" fmla="*/ 95580 w 191159"/>
                <a:gd name="connsiteY5" fmla="*/ 16200 h 191159"/>
                <a:gd name="connsiteX6" fmla="*/ 174960 w 191159"/>
                <a:gd name="connsiteY6" fmla="*/ 95580 h 191159"/>
                <a:gd name="connsiteX7" fmla="*/ 95580 w 191159"/>
                <a:gd name="connsiteY7" fmla="*/ 174960 h 191159"/>
                <a:gd name="connsiteX8" fmla="*/ 16200 w 191159"/>
                <a:gd name="connsiteY8" fmla="*/ 95580 h 191159"/>
                <a:gd name="connsiteX9" fmla="*/ 95580 w 191159"/>
                <a:gd name="connsiteY9" fmla="*/ 16200 h 19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159" h="191159">
                  <a:moveTo>
                    <a:pt x="95580" y="191160"/>
                  </a:moveTo>
                  <a:cubicBezTo>
                    <a:pt x="148284" y="191160"/>
                    <a:pt x="191160" y="148284"/>
                    <a:pt x="191160" y="95580"/>
                  </a:cubicBezTo>
                  <a:cubicBezTo>
                    <a:pt x="191160" y="42876"/>
                    <a:pt x="148284" y="0"/>
                    <a:pt x="95580" y="0"/>
                  </a:cubicBezTo>
                  <a:cubicBezTo>
                    <a:pt x="42876" y="0"/>
                    <a:pt x="0" y="42876"/>
                    <a:pt x="0" y="95580"/>
                  </a:cubicBezTo>
                  <a:cubicBezTo>
                    <a:pt x="0" y="148284"/>
                    <a:pt x="42876" y="191160"/>
                    <a:pt x="95580" y="191160"/>
                  </a:cubicBezTo>
                  <a:close/>
                  <a:moveTo>
                    <a:pt x="95580" y="16200"/>
                  </a:moveTo>
                  <a:cubicBezTo>
                    <a:pt x="139347" y="16200"/>
                    <a:pt x="174960" y="51808"/>
                    <a:pt x="174960" y="95580"/>
                  </a:cubicBezTo>
                  <a:cubicBezTo>
                    <a:pt x="174960" y="139347"/>
                    <a:pt x="139347" y="174960"/>
                    <a:pt x="95580" y="174960"/>
                  </a:cubicBezTo>
                  <a:cubicBezTo>
                    <a:pt x="51813" y="174960"/>
                    <a:pt x="16200" y="139352"/>
                    <a:pt x="16200" y="95580"/>
                  </a:cubicBezTo>
                  <a:cubicBezTo>
                    <a:pt x="16200" y="51808"/>
                    <a:pt x="51813" y="16200"/>
                    <a:pt x="95580" y="16200"/>
                  </a:cubicBezTo>
                  <a:close/>
                </a:path>
              </a:pathLst>
            </a:custGeom>
            <a:grpFill/>
            <a:ln w="5334" cap="flat">
              <a:noFill/>
              <a:prstDash val="solid"/>
              <a:miter/>
            </a:ln>
          </p:spPr>
          <p:txBody>
            <a:bodyPr rtlCol="0" anchor="ctr"/>
            <a:lstStyle/>
            <a:p>
              <a:endParaRPr lang="ru-RU"/>
            </a:p>
          </p:txBody>
        </p:sp>
        <p:sp>
          <p:nvSpPr>
            <p:cNvPr id="50" name="Freeform: Shape 49">
              <a:extLst>
                <a:ext uri="{FF2B5EF4-FFF2-40B4-BE49-F238E27FC236}">
                  <a16:creationId xmlns:a16="http://schemas.microsoft.com/office/drawing/2014/main" id="{91E70D6C-BA2E-4809-A447-FB3EFA84622D}"/>
                </a:ext>
              </a:extLst>
            </p:cNvPr>
            <p:cNvSpPr/>
            <p:nvPr/>
          </p:nvSpPr>
          <p:spPr>
            <a:xfrm>
              <a:off x="4452914" y="1685775"/>
              <a:ext cx="192782" cy="133380"/>
            </a:xfrm>
            <a:custGeom>
              <a:avLst/>
              <a:gdLst>
                <a:gd name="connsiteX0" fmla="*/ 125280 w 192782"/>
                <a:gd name="connsiteY0" fmla="*/ 16200 h 133380"/>
                <a:gd name="connsiteX1" fmla="*/ 180544 w 192782"/>
                <a:gd name="connsiteY1" fmla="*/ 31266 h 133380"/>
                <a:gd name="connsiteX2" fmla="*/ 191646 w 192782"/>
                <a:gd name="connsiteY2" fmla="*/ 28436 h 133380"/>
                <a:gd name="connsiteX3" fmla="*/ 188822 w 192782"/>
                <a:gd name="connsiteY3" fmla="*/ 17334 h 133380"/>
                <a:gd name="connsiteX4" fmla="*/ 125285 w 192782"/>
                <a:gd name="connsiteY4" fmla="*/ 0 h 133380"/>
                <a:gd name="connsiteX5" fmla="*/ 0 w 192782"/>
                <a:gd name="connsiteY5" fmla="*/ 125280 h 133380"/>
                <a:gd name="connsiteX6" fmla="*/ 8100 w 192782"/>
                <a:gd name="connsiteY6" fmla="*/ 133380 h 133380"/>
                <a:gd name="connsiteX7" fmla="*/ 153900 w 192782"/>
                <a:gd name="connsiteY7" fmla="*/ 133380 h 133380"/>
                <a:gd name="connsiteX8" fmla="*/ 162000 w 192782"/>
                <a:gd name="connsiteY8" fmla="*/ 125280 h 133380"/>
                <a:gd name="connsiteX9" fmla="*/ 153900 w 192782"/>
                <a:gd name="connsiteY9" fmla="*/ 117180 h 133380"/>
                <a:gd name="connsiteX10" fmla="*/ 16497 w 192782"/>
                <a:gd name="connsiteY10" fmla="*/ 117180 h 133380"/>
                <a:gd name="connsiteX11" fmla="*/ 125280 w 192782"/>
                <a:gd name="connsiteY11" fmla="*/ 16200 h 13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782" h="133380">
                  <a:moveTo>
                    <a:pt x="125280" y="16200"/>
                  </a:moveTo>
                  <a:cubicBezTo>
                    <a:pt x="144844" y="16200"/>
                    <a:pt x="163949" y="21411"/>
                    <a:pt x="180544" y="31266"/>
                  </a:cubicBezTo>
                  <a:cubicBezTo>
                    <a:pt x="184394" y="33550"/>
                    <a:pt x="189362" y="32281"/>
                    <a:pt x="191646" y="28436"/>
                  </a:cubicBezTo>
                  <a:cubicBezTo>
                    <a:pt x="193930" y="24592"/>
                    <a:pt x="192661" y="19624"/>
                    <a:pt x="188822" y="17334"/>
                  </a:cubicBezTo>
                  <a:cubicBezTo>
                    <a:pt x="169727" y="5994"/>
                    <a:pt x="147755" y="0"/>
                    <a:pt x="125285" y="0"/>
                  </a:cubicBezTo>
                  <a:cubicBezTo>
                    <a:pt x="56198" y="0"/>
                    <a:pt x="0" y="56203"/>
                    <a:pt x="0" y="125280"/>
                  </a:cubicBezTo>
                  <a:cubicBezTo>
                    <a:pt x="0" y="129751"/>
                    <a:pt x="3623" y="133380"/>
                    <a:pt x="8100" y="133380"/>
                  </a:cubicBezTo>
                  <a:lnTo>
                    <a:pt x="153900" y="133380"/>
                  </a:lnTo>
                  <a:cubicBezTo>
                    <a:pt x="158377" y="133380"/>
                    <a:pt x="162000" y="129751"/>
                    <a:pt x="162000" y="125280"/>
                  </a:cubicBezTo>
                  <a:cubicBezTo>
                    <a:pt x="162000" y="120809"/>
                    <a:pt x="158377" y="117180"/>
                    <a:pt x="153900" y="117180"/>
                  </a:cubicBezTo>
                  <a:lnTo>
                    <a:pt x="16497" y="117180"/>
                  </a:lnTo>
                  <a:cubicBezTo>
                    <a:pt x="20655" y="60799"/>
                    <a:pt x="67856" y="16200"/>
                    <a:pt x="125280" y="16200"/>
                  </a:cubicBezTo>
                  <a:close/>
                </a:path>
              </a:pathLst>
            </a:custGeom>
            <a:grpFill/>
            <a:ln w="5334" cap="flat">
              <a:noFill/>
              <a:prstDash val="solid"/>
              <a:miter/>
            </a:ln>
          </p:spPr>
          <p:txBody>
            <a:bodyPr rtlCol="0" anchor="ctr"/>
            <a:lstStyle/>
            <a:p>
              <a:endParaRPr lang="ru-RU"/>
            </a:p>
          </p:txBody>
        </p:sp>
        <p:sp>
          <p:nvSpPr>
            <p:cNvPr id="51" name="Freeform: Shape 50">
              <a:extLst>
                <a:ext uri="{FF2B5EF4-FFF2-40B4-BE49-F238E27FC236}">
                  <a16:creationId xmlns:a16="http://schemas.microsoft.com/office/drawing/2014/main" id="{5CA9F9D0-18EF-4D94-A028-9EBAD4A96C78}"/>
                </a:ext>
              </a:extLst>
            </p:cNvPr>
            <p:cNvSpPr/>
            <p:nvPr/>
          </p:nvSpPr>
          <p:spPr>
            <a:xfrm>
              <a:off x="4503134" y="1514054"/>
              <a:ext cx="146880" cy="146879"/>
            </a:xfrm>
            <a:custGeom>
              <a:avLst/>
              <a:gdLst>
                <a:gd name="connsiteX0" fmla="*/ 73440 w 146880"/>
                <a:gd name="connsiteY0" fmla="*/ 146880 h 146879"/>
                <a:gd name="connsiteX1" fmla="*/ 146880 w 146880"/>
                <a:gd name="connsiteY1" fmla="*/ 73440 h 146879"/>
                <a:gd name="connsiteX2" fmla="*/ 73440 w 146880"/>
                <a:gd name="connsiteY2" fmla="*/ 0 h 146879"/>
                <a:gd name="connsiteX3" fmla="*/ 0 w 146880"/>
                <a:gd name="connsiteY3" fmla="*/ 73440 h 146879"/>
                <a:gd name="connsiteX4" fmla="*/ 73440 w 146880"/>
                <a:gd name="connsiteY4" fmla="*/ 146880 h 146879"/>
                <a:gd name="connsiteX5" fmla="*/ 73440 w 146880"/>
                <a:gd name="connsiteY5" fmla="*/ 16200 h 146879"/>
                <a:gd name="connsiteX6" fmla="*/ 130680 w 146880"/>
                <a:gd name="connsiteY6" fmla="*/ 73440 h 146879"/>
                <a:gd name="connsiteX7" fmla="*/ 73440 w 146880"/>
                <a:gd name="connsiteY7" fmla="*/ 130680 h 146879"/>
                <a:gd name="connsiteX8" fmla="*/ 16200 w 146880"/>
                <a:gd name="connsiteY8" fmla="*/ 73440 h 146879"/>
                <a:gd name="connsiteX9" fmla="*/ 73440 w 146880"/>
                <a:gd name="connsiteY9" fmla="*/ 16200 h 14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880" h="146879">
                  <a:moveTo>
                    <a:pt x="73440" y="146880"/>
                  </a:moveTo>
                  <a:cubicBezTo>
                    <a:pt x="113935" y="146880"/>
                    <a:pt x="146880" y="113935"/>
                    <a:pt x="146880" y="73440"/>
                  </a:cubicBezTo>
                  <a:cubicBezTo>
                    <a:pt x="146880" y="32945"/>
                    <a:pt x="113935" y="0"/>
                    <a:pt x="73440" y="0"/>
                  </a:cubicBezTo>
                  <a:cubicBezTo>
                    <a:pt x="32945" y="0"/>
                    <a:pt x="0" y="32945"/>
                    <a:pt x="0" y="73440"/>
                  </a:cubicBezTo>
                  <a:cubicBezTo>
                    <a:pt x="0" y="113935"/>
                    <a:pt x="32945" y="146880"/>
                    <a:pt x="73440" y="146880"/>
                  </a:cubicBezTo>
                  <a:close/>
                  <a:moveTo>
                    <a:pt x="73440" y="16200"/>
                  </a:moveTo>
                  <a:cubicBezTo>
                    <a:pt x="105003" y="16200"/>
                    <a:pt x="130680" y="41877"/>
                    <a:pt x="130680" y="73440"/>
                  </a:cubicBezTo>
                  <a:cubicBezTo>
                    <a:pt x="130680" y="105003"/>
                    <a:pt x="105003" y="130680"/>
                    <a:pt x="73440" y="130680"/>
                  </a:cubicBezTo>
                  <a:cubicBezTo>
                    <a:pt x="41877" y="130680"/>
                    <a:pt x="16200" y="105003"/>
                    <a:pt x="16200" y="73440"/>
                  </a:cubicBezTo>
                  <a:cubicBezTo>
                    <a:pt x="16200" y="41877"/>
                    <a:pt x="41877" y="16200"/>
                    <a:pt x="73440" y="16200"/>
                  </a:cubicBezTo>
                  <a:close/>
                </a:path>
              </a:pathLst>
            </a:custGeom>
            <a:grpFill/>
            <a:ln w="5334" cap="flat">
              <a:noFill/>
              <a:prstDash val="solid"/>
              <a:miter/>
            </a:ln>
          </p:spPr>
          <p:txBody>
            <a:bodyPr rtlCol="0" anchor="ctr"/>
            <a:lstStyle/>
            <a:p>
              <a:endParaRPr lang="ru-RU"/>
            </a:p>
          </p:txBody>
        </p:sp>
      </p:grpSp>
      <p:grpSp>
        <p:nvGrpSpPr>
          <p:cNvPr id="52" name="Рисунок 244">
            <a:extLst>
              <a:ext uri="{FF2B5EF4-FFF2-40B4-BE49-F238E27FC236}">
                <a16:creationId xmlns:a16="http://schemas.microsoft.com/office/drawing/2014/main" id="{1DE96D4A-DFF2-4C35-98F3-3CD991255532}"/>
              </a:ext>
            </a:extLst>
          </p:cNvPr>
          <p:cNvGrpSpPr/>
          <p:nvPr/>
        </p:nvGrpSpPr>
        <p:grpSpPr>
          <a:xfrm>
            <a:off x="3654294" y="1477054"/>
            <a:ext cx="498684" cy="277851"/>
            <a:chOff x="3654294" y="1477054"/>
            <a:chExt cx="498684" cy="277851"/>
          </a:xfrm>
          <a:solidFill>
            <a:schemeClr val="bg2"/>
          </a:solidFill>
        </p:grpSpPr>
        <p:sp>
          <p:nvSpPr>
            <p:cNvPr id="53" name="Freeform: Shape 52">
              <a:extLst>
                <a:ext uri="{FF2B5EF4-FFF2-40B4-BE49-F238E27FC236}">
                  <a16:creationId xmlns:a16="http://schemas.microsoft.com/office/drawing/2014/main" id="{EE44044F-2462-4E8F-A380-9B579BD1513F}"/>
                </a:ext>
              </a:extLst>
            </p:cNvPr>
            <p:cNvSpPr/>
            <p:nvPr/>
          </p:nvSpPr>
          <p:spPr>
            <a:xfrm>
              <a:off x="3784154" y="1627654"/>
              <a:ext cx="238307" cy="127250"/>
            </a:xfrm>
            <a:custGeom>
              <a:avLst/>
              <a:gdLst>
                <a:gd name="connsiteX0" fmla="*/ 119156 w 238307"/>
                <a:gd name="connsiteY0" fmla="*/ 0 h 127250"/>
                <a:gd name="connsiteX1" fmla="*/ 0 w 238307"/>
                <a:gd name="connsiteY1" fmla="*/ 119151 h 127250"/>
                <a:gd name="connsiteX2" fmla="*/ 8100 w 238307"/>
                <a:gd name="connsiteY2" fmla="*/ 127251 h 127250"/>
                <a:gd name="connsiteX3" fmla="*/ 230207 w 238307"/>
                <a:gd name="connsiteY3" fmla="*/ 127251 h 127250"/>
                <a:gd name="connsiteX4" fmla="*/ 238307 w 238307"/>
                <a:gd name="connsiteY4" fmla="*/ 119151 h 127250"/>
                <a:gd name="connsiteX5" fmla="*/ 119156 w 238307"/>
                <a:gd name="connsiteY5" fmla="*/ 0 h 127250"/>
                <a:gd name="connsiteX6" fmla="*/ 16519 w 238307"/>
                <a:gd name="connsiteY6" fmla="*/ 111051 h 127250"/>
                <a:gd name="connsiteX7" fmla="*/ 119156 w 238307"/>
                <a:gd name="connsiteY7" fmla="*/ 16200 h 127250"/>
                <a:gd name="connsiteX8" fmla="*/ 221789 w 238307"/>
                <a:gd name="connsiteY8" fmla="*/ 111051 h 127250"/>
                <a:gd name="connsiteX9" fmla="*/ 16519 w 238307"/>
                <a:gd name="connsiteY9" fmla="*/ 111051 h 12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307" h="127250">
                  <a:moveTo>
                    <a:pt x="119156" y="0"/>
                  </a:moveTo>
                  <a:cubicBezTo>
                    <a:pt x="53455" y="0"/>
                    <a:pt x="0" y="53449"/>
                    <a:pt x="0" y="119151"/>
                  </a:cubicBezTo>
                  <a:cubicBezTo>
                    <a:pt x="0" y="123622"/>
                    <a:pt x="3623" y="127251"/>
                    <a:pt x="8100" y="127251"/>
                  </a:cubicBezTo>
                  <a:lnTo>
                    <a:pt x="230207" y="127251"/>
                  </a:lnTo>
                  <a:cubicBezTo>
                    <a:pt x="234679" y="127251"/>
                    <a:pt x="238307" y="123622"/>
                    <a:pt x="238307" y="119151"/>
                  </a:cubicBezTo>
                  <a:cubicBezTo>
                    <a:pt x="238307" y="53449"/>
                    <a:pt x="184853" y="0"/>
                    <a:pt x="119156" y="0"/>
                  </a:cubicBezTo>
                  <a:close/>
                  <a:moveTo>
                    <a:pt x="16519" y="111051"/>
                  </a:moveTo>
                  <a:cubicBezTo>
                    <a:pt x="20666" y="58055"/>
                    <a:pt x="65119" y="16200"/>
                    <a:pt x="119156" y="16200"/>
                  </a:cubicBezTo>
                  <a:cubicBezTo>
                    <a:pt x="173194" y="16200"/>
                    <a:pt x="217647" y="58055"/>
                    <a:pt x="221789" y="111051"/>
                  </a:cubicBezTo>
                  <a:lnTo>
                    <a:pt x="16519" y="111051"/>
                  </a:lnTo>
                  <a:close/>
                </a:path>
              </a:pathLst>
            </a:custGeom>
            <a:grpFill/>
            <a:ln w="5334" cap="flat">
              <a:noFill/>
              <a:prstDash val="solid"/>
              <a:miter/>
            </a:ln>
          </p:spPr>
          <p:txBody>
            <a:bodyPr rtlCol="0" anchor="ctr"/>
            <a:lstStyle/>
            <a:p>
              <a:endParaRPr lang="ru-RU"/>
            </a:p>
          </p:txBody>
        </p:sp>
        <p:sp>
          <p:nvSpPr>
            <p:cNvPr id="54" name="Freeform: Shape 53">
              <a:extLst>
                <a:ext uri="{FF2B5EF4-FFF2-40B4-BE49-F238E27FC236}">
                  <a16:creationId xmlns:a16="http://schemas.microsoft.com/office/drawing/2014/main" id="{7B3DA6D1-FE0A-4B15-A914-76E801BE6318}"/>
                </a:ext>
              </a:extLst>
            </p:cNvPr>
            <p:cNvSpPr/>
            <p:nvPr/>
          </p:nvSpPr>
          <p:spPr>
            <a:xfrm>
              <a:off x="3831414" y="1477054"/>
              <a:ext cx="139903" cy="139903"/>
            </a:xfrm>
            <a:custGeom>
              <a:avLst/>
              <a:gdLst>
                <a:gd name="connsiteX0" fmla="*/ 69952 w 139903"/>
                <a:gd name="connsiteY0" fmla="*/ 139903 h 139903"/>
                <a:gd name="connsiteX1" fmla="*/ 139903 w 139903"/>
                <a:gd name="connsiteY1" fmla="*/ 69952 h 139903"/>
                <a:gd name="connsiteX2" fmla="*/ 69952 w 139903"/>
                <a:gd name="connsiteY2" fmla="*/ 0 h 139903"/>
                <a:gd name="connsiteX3" fmla="*/ 0 w 139903"/>
                <a:gd name="connsiteY3" fmla="*/ 69952 h 139903"/>
                <a:gd name="connsiteX4" fmla="*/ 69952 w 139903"/>
                <a:gd name="connsiteY4" fmla="*/ 139903 h 139903"/>
                <a:gd name="connsiteX5" fmla="*/ 69952 w 139903"/>
                <a:gd name="connsiteY5" fmla="*/ 16200 h 139903"/>
                <a:gd name="connsiteX6" fmla="*/ 123703 w 139903"/>
                <a:gd name="connsiteY6" fmla="*/ 69952 h 139903"/>
                <a:gd name="connsiteX7" fmla="*/ 69952 w 139903"/>
                <a:gd name="connsiteY7" fmla="*/ 123703 h 139903"/>
                <a:gd name="connsiteX8" fmla="*/ 16200 w 139903"/>
                <a:gd name="connsiteY8" fmla="*/ 69952 h 139903"/>
                <a:gd name="connsiteX9" fmla="*/ 69952 w 139903"/>
                <a:gd name="connsiteY9" fmla="*/ 16200 h 1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903" h="139903">
                  <a:moveTo>
                    <a:pt x="69952" y="139903"/>
                  </a:moveTo>
                  <a:cubicBezTo>
                    <a:pt x="108524" y="139903"/>
                    <a:pt x="139903" y="108524"/>
                    <a:pt x="139903" y="69952"/>
                  </a:cubicBezTo>
                  <a:cubicBezTo>
                    <a:pt x="139903" y="31379"/>
                    <a:pt x="108518" y="0"/>
                    <a:pt x="69952" y="0"/>
                  </a:cubicBezTo>
                  <a:cubicBezTo>
                    <a:pt x="31379" y="0"/>
                    <a:pt x="0" y="31379"/>
                    <a:pt x="0" y="69952"/>
                  </a:cubicBezTo>
                  <a:cubicBezTo>
                    <a:pt x="0" y="108524"/>
                    <a:pt x="31379" y="139903"/>
                    <a:pt x="69952" y="139903"/>
                  </a:cubicBezTo>
                  <a:close/>
                  <a:moveTo>
                    <a:pt x="69952" y="16200"/>
                  </a:moveTo>
                  <a:cubicBezTo>
                    <a:pt x="99587" y="16200"/>
                    <a:pt x="123703" y="40311"/>
                    <a:pt x="123703" y="69952"/>
                  </a:cubicBezTo>
                  <a:cubicBezTo>
                    <a:pt x="123703" y="99587"/>
                    <a:pt x="99587" y="123703"/>
                    <a:pt x="69952" y="123703"/>
                  </a:cubicBezTo>
                  <a:cubicBezTo>
                    <a:pt x="40311" y="123703"/>
                    <a:pt x="16200" y="99592"/>
                    <a:pt x="16200" y="69952"/>
                  </a:cubicBezTo>
                  <a:cubicBezTo>
                    <a:pt x="16200" y="40311"/>
                    <a:pt x="40311" y="16200"/>
                    <a:pt x="69952" y="16200"/>
                  </a:cubicBezTo>
                  <a:close/>
                </a:path>
              </a:pathLst>
            </a:custGeom>
            <a:grpFill/>
            <a:ln w="5334" cap="flat">
              <a:noFill/>
              <a:prstDash val="solid"/>
              <a:miter/>
            </a:ln>
          </p:spPr>
          <p:txBody>
            <a:bodyPr rtlCol="0" anchor="ctr"/>
            <a:lstStyle/>
            <a:p>
              <a:endParaRPr lang="ru-RU"/>
            </a:p>
          </p:txBody>
        </p:sp>
        <p:sp>
          <p:nvSpPr>
            <p:cNvPr id="55" name="Freeform: Shape 54">
              <a:extLst>
                <a:ext uri="{FF2B5EF4-FFF2-40B4-BE49-F238E27FC236}">
                  <a16:creationId xmlns:a16="http://schemas.microsoft.com/office/drawing/2014/main" id="{300E472B-7A11-4A9B-A112-FEDF00D323C5}"/>
                </a:ext>
              </a:extLst>
            </p:cNvPr>
            <p:cNvSpPr/>
            <p:nvPr/>
          </p:nvSpPr>
          <p:spPr>
            <a:xfrm>
              <a:off x="3654294" y="1656150"/>
              <a:ext cx="140607" cy="98755"/>
            </a:xfrm>
            <a:custGeom>
              <a:avLst/>
              <a:gdLst>
                <a:gd name="connsiteX0" fmla="*/ 90655 w 140607"/>
                <a:gd name="connsiteY0" fmla="*/ 16200 h 98755"/>
                <a:gd name="connsiteX1" fmla="*/ 128401 w 140607"/>
                <a:gd name="connsiteY1" fmla="*/ 26449 h 98755"/>
                <a:gd name="connsiteX2" fmla="*/ 139487 w 140607"/>
                <a:gd name="connsiteY2" fmla="*/ 23576 h 98755"/>
                <a:gd name="connsiteX3" fmla="*/ 136609 w 140607"/>
                <a:gd name="connsiteY3" fmla="*/ 12485 h 98755"/>
                <a:gd name="connsiteX4" fmla="*/ 90655 w 140607"/>
                <a:gd name="connsiteY4" fmla="*/ 0 h 98755"/>
                <a:gd name="connsiteX5" fmla="*/ 0 w 140607"/>
                <a:gd name="connsiteY5" fmla="*/ 90655 h 98755"/>
                <a:gd name="connsiteX6" fmla="*/ 8100 w 140607"/>
                <a:gd name="connsiteY6" fmla="*/ 98755 h 98755"/>
                <a:gd name="connsiteX7" fmla="*/ 110765 w 140607"/>
                <a:gd name="connsiteY7" fmla="*/ 98755 h 98755"/>
                <a:gd name="connsiteX8" fmla="*/ 118865 w 140607"/>
                <a:gd name="connsiteY8" fmla="*/ 90655 h 98755"/>
                <a:gd name="connsiteX9" fmla="*/ 110765 w 140607"/>
                <a:gd name="connsiteY9" fmla="*/ 82555 h 98755"/>
                <a:gd name="connsiteX10" fmla="*/ 16637 w 140607"/>
                <a:gd name="connsiteY10" fmla="*/ 82555 h 98755"/>
                <a:gd name="connsiteX11" fmla="*/ 90655 w 140607"/>
                <a:gd name="connsiteY11" fmla="*/ 16200 h 9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607" h="98755">
                  <a:moveTo>
                    <a:pt x="90655" y="16200"/>
                  </a:moveTo>
                  <a:cubicBezTo>
                    <a:pt x="103945" y="16200"/>
                    <a:pt x="116996" y="19742"/>
                    <a:pt x="128401" y="26449"/>
                  </a:cubicBezTo>
                  <a:cubicBezTo>
                    <a:pt x="132257" y="28728"/>
                    <a:pt x="137225" y="27427"/>
                    <a:pt x="139487" y="23576"/>
                  </a:cubicBezTo>
                  <a:cubicBezTo>
                    <a:pt x="141755" y="19721"/>
                    <a:pt x="140470" y="14753"/>
                    <a:pt x="136609" y="12485"/>
                  </a:cubicBezTo>
                  <a:cubicBezTo>
                    <a:pt x="122720" y="4315"/>
                    <a:pt x="106828" y="0"/>
                    <a:pt x="90655" y="0"/>
                  </a:cubicBezTo>
                  <a:cubicBezTo>
                    <a:pt x="40667" y="0"/>
                    <a:pt x="0" y="40667"/>
                    <a:pt x="0" y="90655"/>
                  </a:cubicBezTo>
                  <a:cubicBezTo>
                    <a:pt x="0" y="95126"/>
                    <a:pt x="3623" y="98755"/>
                    <a:pt x="8100" y="98755"/>
                  </a:cubicBezTo>
                  <a:lnTo>
                    <a:pt x="110765" y="98755"/>
                  </a:lnTo>
                  <a:cubicBezTo>
                    <a:pt x="115241" y="98755"/>
                    <a:pt x="118865" y="95126"/>
                    <a:pt x="118865" y="90655"/>
                  </a:cubicBezTo>
                  <a:cubicBezTo>
                    <a:pt x="118865" y="86184"/>
                    <a:pt x="115241" y="82555"/>
                    <a:pt x="110765" y="82555"/>
                  </a:cubicBezTo>
                  <a:lnTo>
                    <a:pt x="16637" y="82555"/>
                  </a:lnTo>
                  <a:cubicBezTo>
                    <a:pt x="20687" y="45295"/>
                    <a:pt x="52337" y="16200"/>
                    <a:pt x="90655" y="16200"/>
                  </a:cubicBezTo>
                  <a:close/>
                </a:path>
              </a:pathLst>
            </a:custGeom>
            <a:grpFill/>
            <a:ln w="5334" cap="flat">
              <a:noFill/>
              <a:prstDash val="solid"/>
              <a:miter/>
            </a:ln>
          </p:spPr>
          <p:txBody>
            <a:bodyPr rtlCol="0" anchor="ctr"/>
            <a:lstStyle/>
            <a:p>
              <a:endParaRPr lang="ru-RU"/>
            </a:p>
          </p:txBody>
        </p:sp>
        <p:sp>
          <p:nvSpPr>
            <p:cNvPr id="56" name="Freeform: Shape 55">
              <a:extLst>
                <a:ext uri="{FF2B5EF4-FFF2-40B4-BE49-F238E27FC236}">
                  <a16:creationId xmlns:a16="http://schemas.microsoft.com/office/drawing/2014/main" id="{D4C5BADE-65E1-4E89-807B-29D0F8F01B09}"/>
                </a:ext>
              </a:extLst>
            </p:cNvPr>
            <p:cNvSpPr/>
            <p:nvPr/>
          </p:nvSpPr>
          <p:spPr>
            <a:xfrm>
              <a:off x="3689438" y="1535066"/>
              <a:ext cx="108151" cy="108151"/>
            </a:xfrm>
            <a:custGeom>
              <a:avLst/>
              <a:gdLst>
                <a:gd name="connsiteX0" fmla="*/ 54076 w 108151"/>
                <a:gd name="connsiteY0" fmla="*/ 108151 h 108151"/>
                <a:gd name="connsiteX1" fmla="*/ 108151 w 108151"/>
                <a:gd name="connsiteY1" fmla="*/ 54076 h 108151"/>
                <a:gd name="connsiteX2" fmla="*/ 54076 w 108151"/>
                <a:gd name="connsiteY2" fmla="*/ 0 h 108151"/>
                <a:gd name="connsiteX3" fmla="*/ 0 w 108151"/>
                <a:gd name="connsiteY3" fmla="*/ 54076 h 108151"/>
                <a:gd name="connsiteX4" fmla="*/ 54076 w 108151"/>
                <a:gd name="connsiteY4" fmla="*/ 108151 h 108151"/>
                <a:gd name="connsiteX5" fmla="*/ 54076 w 108151"/>
                <a:gd name="connsiteY5" fmla="*/ 16200 h 108151"/>
                <a:gd name="connsiteX6" fmla="*/ 91951 w 108151"/>
                <a:gd name="connsiteY6" fmla="*/ 54076 h 108151"/>
                <a:gd name="connsiteX7" fmla="*/ 54076 w 108151"/>
                <a:gd name="connsiteY7" fmla="*/ 91951 h 108151"/>
                <a:gd name="connsiteX8" fmla="*/ 16200 w 108151"/>
                <a:gd name="connsiteY8" fmla="*/ 54076 h 108151"/>
                <a:gd name="connsiteX9" fmla="*/ 54076 w 108151"/>
                <a:gd name="connsiteY9" fmla="*/ 16200 h 10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51" h="108151">
                  <a:moveTo>
                    <a:pt x="54076" y="108151"/>
                  </a:moveTo>
                  <a:cubicBezTo>
                    <a:pt x="83889" y="108151"/>
                    <a:pt x="108151" y="83894"/>
                    <a:pt x="108151" y="54076"/>
                  </a:cubicBezTo>
                  <a:cubicBezTo>
                    <a:pt x="108151" y="24257"/>
                    <a:pt x="83894" y="0"/>
                    <a:pt x="54076" y="0"/>
                  </a:cubicBezTo>
                  <a:cubicBezTo>
                    <a:pt x="24257" y="0"/>
                    <a:pt x="0" y="24257"/>
                    <a:pt x="0" y="54076"/>
                  </a:cubicBezTo>
                  <a:cubicBezTo>
                    <a:pt x="0" y="83889"/>
                    <a:pt x="24257" y="108151"/>
                    <a:pt x="54076" y="108151"/>
                  </a:cubicBezTo>
                  <a:close/>
                  <a:moveTo>
                    <a:pt x="54076" y="16200"/>
                  </a:moveTo>
                  <a:cubicBezTo>
                    <a:pt x="74957" y="16200"/>
                    <a:pt x="91951" y="33188"/>
                    <a:pt x="91951" y="54076"/>
                  </a:cubicBezTo>
                  <a:cubicBezTo>
                    <a:pt x="91951" y="74957"/>
                    <a:pt x="74963" y="91951"/>
                    <a:pt x="54076" y="91951"/>
                  </a:cubicBezTo>
                  <a:cubicBezTo>
                    <a:pt x="33188" y="91951"/>
                    <a:pt x="16200" y="74963"/>
                    <a:pt x="16200" y="54076"/>
                  </a:cubicBezTo>
                  <a:cubicBezTo>
                    <a:pt x="16200" y="33188"/>
                    <a:pt x="33188" y="16200"/>
                    <a:pt x="54076" y="16200"/>
                  </a:cubicBezTo>
                  <a:close/>
                </a:path>
              </a:pathLst>
            </a:custGeom>
            <a:grpFill/>
            <a:ln w="5334" cap="flat">
              <a:noFill/>
              <a:prstDash val="solid"/>
              <a:miter/>
            </a:ln>
          </p:spPr>
          <p:txBody>
            <a:bodyPr rtlCol="0" anchor="ctr"/>
            <a:lstStyle/>
            <a:p>
              <a:endParaRPr lang="ru-RU"/>
            </a:p>
          </p:txBody>
        </p:sp>
        <p:sp>
          <p:nvSpPr>
            <p:cNvPr id="57" name="Freeform: Shape 56">
              <a:extLst>
                <a:ext uri="{FF2B5EF4-FFF2-40B4-BE49-F238E27FC236}">
                  <a16:creationId xmlns:a16="http://schemas.microsoft.com/office/drawing/2014/main" id="{A0CB7049-7EE3-45C7-909D-164D47F53C3F}"/>
                </a:ext>
              </a:extLst>
            </p:cNvPr>
            <p:cNvSpPr/>
            <p:nvPr/>
          </p:nvSpPr>
          <p:spPr>
            <a:xfrm>
              <a:off x="4012372" y="1656150"/>
              <a:ext cx="140607" cy="98755"/>
            </a:xfrm>
            <a:custGeom>
              <a:avLst/>
              <a:gdLst>
                <a:gd name="connsiteX0" fmla="*/ 49952 w 140607"/>
                <a:gd name="connsiteY0" fmla="*/ 0 h 98755"/>
                <a:gd name="connsiteX1" fmla="*/ 3998 w 140607"/>
                <a:gd name="connsiteY1" fmla="*/ 12485 h 98755"/>
                <a:gd name="connsiteX2" fmla="*/ 1120 w 140607"/>
                <a:gd name="connsiteY2" fmla="*/ 23571 h 98755"/>
                <a:gd name="connsiteX3" fmla="*/ 12206 w 140607"/>
                <a:gd name="connsiteY3" fmla="*/ 26449 h 98755"/>
                <a:gd name="connsiteX4" fmla="*/ 49952 w 140607"/>
                <a:gd name="connsiteY4" fmla="*/ 16200 h 98755"/>
                <a:gd name="connsiteX5" fmla="*/ 123970 w 140607"/>
                <a:gd name="connsiteY5" fmla="*/ 82555 h 98755"/>
                <a:gd name="connsiteX6" fmla="*/ 29859 w 140607"/>
                <a:gd name="connsiteY6" fmla="*/ 82555 h 98755"/>
                <a:gd name="connsiteX7" fmla="*/ 21759 w 140607"/>
                <a:gd name="connsiteY7" fmla="*/ 90655 h 98755"/>
                <a:gd name="connsiteX8" fmla="*/ 29859 w 140607"/>
                <a:gd name="connsiteY8" fmla="*/ 98755 h 98755"/>
                <a:gd name="connsiteX9" fmla="*/ 132507 w 140607"/>
                <a:gd name="connsiteY9" fmla="*/ 98755 h 98755"/>
                <a:gd name="connsiteX10" fmla="*/ 140607 w 140607"/>
                <a:gd name="connsiteY10" fmla="*/ 90655 h 98755"/>
                <a:gd name="connsiteX11" fmla="*/ 49952 w 140607"/>
                <a:gd name="connsiteY11" fmla="*/ 0 h 9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607" h="98755">
                  <a:moveTo>
                    <a:pt x="49952" y="0"/>
                  </a:moveTo>
                  <a:cubicBezTo>
                    <a:pt x="33784" y="0"/>
                    <a:pt x="17892" y="4320"/>
                    <a:pt x="3998" y="12485"/>
                  </a:cubicBezTo>
                  <a:cubicBezTo>
                    <a:pt x="137" y="14753"/>
                    <a:pt x="-1148" y="19715"/>
                    <a:pt x="1120" y="23571"/>
                  </a:cubicBezTo>
                  <a:cubicBezTo>
                    <a:pt x="3388" y="27437"/>
                    <a:pt x="8367" y="28717"/>
                    <a:pt x="12206" y="26449"/>
                  </a:cubicBezTo>
                  <a:cubicBezTo>
                    <a:pt x="23616" y="19742"/>
                    <a:pt x="36668" y="16200"/>
                    <a:pt x="49952" y="16200"/>
                  </a:cubicBezTo>
                  <a:cubicBezTo>
                    <a:pt x="88270" y="16200"/>
                    <a:pt x="119920" y="45295"/>
                    <a:pt x="123970" y="82555"/>
                  </a:cubicBezTo>
                  <a:lnTo>
                    <a:pt x="29859" y="82555"/>
                  </a:lnTo>
                  <a:cubicBezTo>
                    <a:pt x="25387" y="82555"/>
                    <a:pt x="21759" y="86184"/>
                    <a:pt x="21759" y="90655"/>
                  </a:cubicBezTo>
                  <a:cubicBezTo>
                    <a:pt x="21759" y="95126"/>
                    <a:pt x="25387" y="98755"/>
                    <a:pt x="29859" y="98755"/>
                  </a:cubicBezTo>
                  <a:lnTo>
                    <a:pt x="132507" y="98755"/>
                  </a:lnTo>
                  <a:cubicBezTo>
                    <a:pt x="136978" y="98755"/>
                    <a:pt x="140607" y="95126"/>
                    <a:pt x="140607" y="90655"/>
                  </a:cubicBezTo>
                  <a:cubicBezTo>
                    <a:pt x="140607" y="40667"/>
                    <a:pt x="99940" y="0"/>
                    <a:pt x="49952" y="0"/>
                  </a:cubicBezTo>
                  <a:close/>
                </a:path>
              </a:pathLst>
            </a:custGeom>
            <a:grpFill/>
            <a:ln w="5334" cap="flat">
              <a:noFill/>
              <a:prstDash val="solid"/>
              <a:miter/>
            </a:ln>
          </p:spPr>
          <p:txBody>
            <a:bodyPr rtlCol="0" anchor="ctr"/>
            <a:lstStyle/>
            <a:p>
              <a:endParaRPr lang="ru-RU"/>
            </a:p>
          </p:txBody>
        </p:sp>
        <p:sp>
          <p:nvSpPr>
            <p:cNvPr id="58" name="Freeform: Shape 57">
              <a:extLst>
                <a:ext uri="{FF2B5EF4-FFF2-40B4-BE49-F238E27FC236}">
                  <a16:creationId xmlns:a16="http://schemas.microsoft.com/office/drawing/2014/main" id="{8870C821-6322-4128-BA1A-DD9A2E5D66FB}"/>
                </a:ext>
              </a:extLst>
            </p:cNvPr>
            <p:cNvSpPr/>
            <p:nvPr/>
          </p:nvSpPr>
          <p:spPr>
            <a:xfrm>
              <a:off x="4009685" y="1535066"/>
              <a:ext cx="108156" cy="108151"/>
            </a:xfrm>
            <a:custGeom>
              <a:avLst/>
              <a:gdLst>
                <a:gd name="connsiteX0" fmla="*/ 54081 w 108156"/>
                <a:gd name="connsiteY0" fmla="*/ 108151 h 108151"/>
                <a:gd name="connsiteX1" fmla="*/ 108157 w 108156"/>
                <a:gd name="connsiteY1" fmla="*/ 54076 h 108151"/>
                <a:gd name="connsiteX2" fmla="*/ 54081 w 108156"/>
                <a:gd name="connsiteY2" fmla="*/ 0 h 108151"/>
                <a:gd name="connsiteX3" fmla="*/ 0 w 108156"/>
                <a:gd name="connsiteY3" fmla="*/ 54076 h 108151"/>
                <a:gd name="connsiteX4" fmla="*/ 54081 w 108156"/>
                <a:gd name="connsiteY4" fmla="*/ 108151 h 108151"/>
                <a:gd name="connsiteX5" fmla="*/ 54081 w 108156"/>
                <a:gd name="connsiteY5" fmla="*/ 16200 h 108151"/>
                <a:gd name="connsiteX6" fmla="*/ 91957 w 108156"/>
                <a:gd name="connsiteY6" fmla="*/ 54076 h 108151"/>
                <a:gd name="connsiteX7" fmla="*/ 54081 w 108156"/>
                <a:gd name="connsiteY7" fmla="*/ 91951 h 108151"/>
                <a:gd name="connsiteX8" fmla="*/ 16200 w 108156"/>
                <a:gd name="connsiteY8" fmla="*/ 54076 h 108151"/>
                <a:gd name="connsiteX9" fmla="*/ 54081 w 108156"/>
                <a:gd name="connsiteY9" fmla="*/ 16200 h 10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156" h="108151">
                  <a:moveTo>
                    <a:pt x="54081" y="108151"/>
                  </a:moveTo>
                  <a:cubicBezTo>
                    <a:pt x="83894" y="108151"/>
                    <a:pt x="108157" y="83894"/>
                    <a:pt x="108157" y="54076"/>
                  </a:cubicBezTo>
                  <a:cubicBezTo>
                    <a:pt x="108157" y="24257"/>
                    <a:pt x="83900" y="0"/>
                    <a:pt x="54081" y="0"/>
                  </a:cubicBezTo>
                  <a:cubicBezTo>
                    <a:pt x="24262" y="0"/>
                    <a:pt x="0" y="24257"/>
                    <a:pt x="0" y="54076"/>
                  </a:cubicBezTo>
                  <a:cubicBezTo>
                    <a:pt x="5" y="83889"/>
                    <a:pt x="24262" y="108151"/>
                    <a:pt x="54081" y="108151"/>
                  </a:cubicBezTo>
                  <a:close/>
                  <a:moveTo>
                    <a:pt x="54081" y="16200"/>
                  </a:moveTo>
                  <a:cubicBezTo>
                    <a:pt x="74963" y="16200"/>
                    <a:pt x="91957" y="33188"/>
                    <a:pt x="91957" y="54076"/>
                  </a:cubicBezTo>
                  <a:cubicBezTo>
                    <a:pt x="91957" y="74957"/>
                    <a:pt x="74968" y="91951"/>
                    <a:pt x="54081" y="91951"/>
                  </a:cubicBezTo>
                  <a:cubicBezTo>
                    <a:pt x="33194" y="91951"/>
                    <a:pt x="16200" y="74963"/>
                    <a:pt x="16200" y="54076"/>
                  </a:cubicBezTo>
                  <a:cubicBezTo>
                    <a:pt x="16205" y="33188"/>
                    <a:pt x="33194" y="16200"/>
                    <a:pt x="54081" y="16200"/>
                  </a:cubicBezTo>
                  <a:close/>
                </a:path>
              </a:pathLst>
            </a:custGeom>
            <a:grpFill/>
            <a:ln w="5334" cap="flat">
              <a:noFill/>
              <a:prstDash val="solid"/>
              <a:miter/>
            </a:ln>
          </p:spPr>
          <p:txBody>
            <a:bodyPr rtlCol="0" anchor="ctr"/>
            <a:lstStyle/>
            <a:p>
              <a:endParaRPr lang="ru-RU"/>
            </a:p>
          </p:txBody>
        </p:sp>
      </p:grpSp>
      <p:grpSp>
        <p:nvGrpSpPr>
          <p:cNvPr id="59" name="Рисунок 116">
            <a:extLst>
              <a:ext uri="{FF2B5EF4-FFF2-40B4-BE49-F238E27FC236}">
                <a16:creationId xmlns:a16="http://schemas.microsoft.com/office/drawing/2014/main" id="{168500A1-ED73-4FED-88C2-D124E63393D3}"/>
              </a:ext>
            </a:extLst>
          </p:cNvPr>
          <p:cNvGrpSpPr/>
          <p:nvPr/>
        </p:nvGrpSpPr>
        <p:grpSpPr>
          <a:xfrm>
            <a:off x="2086341" y="2346770"/>
            <a:ext cx="388741" cy="447269"/>
            <a:chOff x="2086341" y="2346770"/>
            <a:chExt cx="388741" cy="447269"/>
          </a:xfrm>
          <a:solidFill>
            <a:schemeClr val="bg2"/>
          </a:solidFill>
        </p:grpSpPr>
        <p:sp>
          <p:nvSpPr>
            <p:cNvPr id="60" name="Freeform: Shape 59">
              <a:extLst>
                <a:ext uri="{FF2B5EF4-FFF2-40B4-BE49-F238E27FC236}">
                  <a16:creationId xmlns:a16="http://schemas.microsoft.com/office/drawing/2014/main" id="{4246A6B1-39A3-4510-89FE-8B5E6AE4B81E}"/>
                </a:ext>
              </a:extLst>
            </p:cNvPr>
            <p:cNvSpPr/>
            <p:nvPr/>
          </p:nvSpPr>
          <p:spPr>
            <a:xfrm>
              <a:off x="2086341" y="2591636"/>
              <a:ext cx="388741" cy="202403"/>
            </a:xfrm>
            <a:custGeom>
              <a:avLst/>
              <a:gdLst>
                <a:gd name="connsiteX0" fmla="*/ 194357 w 388741"/>
                <a:gd name="connsiteY0" fmla="*/ 0 h 202403"/>
                <a:gd name="connsiteX1" fmla="*/ 0 w 388741"/>
                <a:gd name="connsiteY1" fmla="*/ 194384 h 202403"/>
                <a:gd name="connsiteX2" fmla="*/ 8020 w 388741"/>
                <a:gd name="connsiteY2" fmla="*/ 202404 h 202403"/>
                <a:gd name="connsiteX3" fmla="*/ 380721 w 388741"/>
                <a:gd name="connsiteY3" fmla="*/ 202404 h 202403"/>
                <a:gd name="connsiteX4" fmla="*/ 388741 w 388741"/>
                <a:gd name="connsiteY4" fmla="*/ 194384 h 202403"/>
                <a:gd name="connsiteX5" fmla="*/ 194357 w 388741"/>
                <a:gd name="connsiteY5" fmla="*/ 0 h 202403"/>
                <a:gd name="connsiteX6" fmla="*/ 203911 w 388741"/>
                <a:gd name="connsiteY6" fmla="*/ 74092 h 202403"/>
                <a:gd name="connsiteX7" fmla="*/ 220111 w 388741"/>
                <a:gd name="connsiteY7" fmla="*/ 186370 h 202403"/>
                <a:gd name="connsiteX8" fmla="*/ 168063 w 388741"/>
                <a:gd name="connsiteY8" fmla="*/ 186370 h 202403"/>
                <a:gd name="connsiteX9" fmla="*/ 184258 w 388741"/>
                <a:gd name="connsiteY9" fmla="*/ 74092 h 202403"/>
                <a:gd name="connsiteX10" fmla="*/ 203911 w 388741"/>
                <a:gd name="connsiteY10" fmla="*/ 74092 h 202403"/>
                <a:gd name="connsiteX11" fmla="*/ 214813 w 388741"/>
                <a:gd name="connsiteY11" fmla="*/ 17253 h 202403"/>
                <a:gd name="connsiteX12" fmla="*/ 214813 w 388741"/>
                <a:gd name="connsiteY12" fmla="*/ 58053 h 202403"/>
                <a:gd name="connsiteX13" fmla="*/ 172041 w 388741"/>
                <a:gd name="connsiteY13" fmla="*/ 58053 h 202403"/>
                <a:gd name="connsiteX14" fmla="*/ 172041 w 388741"/>
                <a:gd name="connsiteY14" fmla="*/ 17489 h 202403"/>
                <a:gd name="connsiteX15" fmla="*/ 194352 w 388741"/>
                <a:gd name="connsiteY15" fmla="*/ 16045 h 202403"/>
                <a:gd name="connsiteX16" fmla="*/ 214813 w 388741"/>
                <a:gd name="connsiteY16" fmla="*/ 17253 h 202403"/>
                <a:gd name="connsiteX17" fmla="*/ 156001 w 388741"/>
                <a:gd name="connsiteY17" fmla="*/ 20247 h 202403"/>
                <a:gd name="connsiteX18" fmla="*/ 156001 w 388741"/>
                <a:gd name="connsiteY18" fmla="*/ 66072 h 202403"/>
                <a:gd name="connsiteX19" fmla="*/ 164021 w 388741"/>
                <a:gd name="connsiteY19" fmla="*/ 74092 h 202403"/>
                <a:gd name="connsiteX20" fmla="*/ 168047 w 388741"/>
                <a:gd name="connsiteY20" fmla="*/ 74092 h 202403"/>
                <a:gd name="connsiteX21" fmla="*/ 151852 w 388741"/>
                <a:gd name="connsiteY21" fmla="*/ 186370 h 202403"/>
                <a:gd name="connsiteX22" fmla="*/ 16216 w 388741"/>
                <a:gd name="connsiteY22" fmla="*/ 186370 h 202403"/>
                <a:gd name="connsiteX23" fmla="*/ 156001 w 388741"/>
                <a:gd name="connsiteY23" fmla="*/ 20247 h 202403"/>
                <a:gd name="connsiteX24" fmla="*/ 236322 w 388741"/>
                <a:gd name="connsiteY24" fmla="*/ 186370 h 202403"/>
                <a:gd name="connsiteX25" fmla="*/ 220122 w 388741"/>
                <a:gd name="connsiteY25" fmla="*/ 74092 h 202403"/>
                <a:gd name="connsiteX26" fmla="*/ 222838 w 388741"/>
                <a:gd name="connsiteY26" fmla="*/ 74092 h 202403"/>
                <a:gd name="connsiteX27" fmla="*/ 230858 w 388741"/>
                <a:gd name="connsiteY27" fmla="*/ 66072 h 202403"/>
                <a:gd name="connsiteX28" fmla="*/ 230858 w 388741"/>
                <a:gd name="connsiteY28" fmla="*/ 19830 h 202403"/>
                <a:gd name="connsiteX29" fmla="*/ 372531 w 388741"/>
                <a:gd name="connsiteY29" fmla="*/ 186370 h 202403"/>
                <a:gd name="connsiteX30" fmla="*/ 236322 w 388741"/>
                <a:gd name="connsiteY30" fmla="*/ 186370 h 2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741" h="202403">
                  <a:moveTo>
                    <a:pt x="194357" y="0"/>
                  </a:moveTo>
                  <a:cubicBezTo>
                    <a:pt x="87191" y="0"/>
                    <a:pt x="0" y="87202"/>
                    <a:pt x="0" y="194384"/>
                  </a:cubicBezTo>
                  <a:cubicBezTo>
                    <a:pt x="0" y="198816"/>
                    <a:pt x="3588" y="202404"/>
                    <a:pt x="8020" y="202404"/>
                  </a:cubicBezTo>
                  <a:lnTo>
                    <a:pt x="380721" y="202404"/>
                  </a:lnTo>
                  <a:cubicBezTo>
                    <a:pt x="385154" y="202404"/>
                    <a:pt x="388741" y="198816"/>
                    <a:pt x="388741" y="194384"/>
                  </a:cubicBezTo>
                  <a:cubicBezTo>
                    <a:pt x="388747" y="87202"/>
                    <a:pt x="301545" y="0"/>
                    <a:pt x="194357" y="0"/>
                  </a:cubicBezTo>
                  <a:close/>
                  <a:moveTo>
                    <a:pt x="203911" y="74092"/>
                  </a:moveTo>
                  <a:lnTo>
                    <a:pt x="220111" y="186370"/>
                  </a:lnTo>
                  <a:lnTo>
                    <a:pt x="168063" y="186370"/>
                  </a:lnTo>
                  <a:lnTo>
                    <a:pt x="184258" y="74092"/>
                  </a:lnTo>
                  <a:lnTo>
                    <a:pt x="203911" y="74092"/>
                  </a:lnTo>
                  <a:close/>
                  <a:moveTo>
                    <a:pt x="214813" y="17253"/>
                  </a:moveTo>
                  <a:lnTo>
                    <a:pt x="214813" y="58053"/>
                  </a:lnTo>
                  <a:lnTo>
                    <a:pt x="172041" y="58053"/>
                  </a:lnTo>
                  <a:lnTo>
                    <a:pt x="172041" y="17489"/>
                  </a:lnTo>
                  <a:cubicBezTo>
                    <a:pt x="179355" y="16569"/>
                    <a:pt x="186792" y="16045"/>
                    <a:pt x="194352" y="16045"/>
                  </a:cubicBezTo>
                  <a:cubicBezTo>
                    <a:pt x="201281" y="16040"/>
                    <a:pt x="208098" y="16483"/>
                    <a:pt x="214813" y="17253"/>
                  </a:cubicBezTo>
                  <a:close/>
                  <a:moveTo>
                    <a:pt x="156001" y="20247"/>
                  </a:moveTo>
                  <a:lnTo>
                    <a:pt x="156001" y="66072"/>
                  </a:lnTo>
                  <a:cubicBezTo>
                    <a:pt x="156001" y="70505"/>
                    <a:pt x="159589" y="74092"/>
                    <a:pt x="164021" y="74092"/>
                  </a:cubicBezTo>
                  <a:lnTo>
                    <a:pt x="168047" y="74092"/>
                  </a:lnTo>
                  <a:lnTo>
                    <a:pt x="151852" y="186370"/>
                  </a:lnTo>
                  <a:lnTo>
                    <a:pt x="16216" y="186370"/>
                  </a:lnTo>
                  <a:cubicBezTo>
                    <a:pt x="19852" y="104765"/>
                    <a:pt x="78583" y="37292"/>
                    <a:pt x="156001" y="20247"/>
                  </a:cubicBezTo>
                  <a:close/>
                  <a:moveTo>
                    <a:pt x="236322" y="186370"/>
                  </a:moveTo>
                  <a:lnTo>
                    <a:pt x="220122" y="74092"/>
                  </a:lnTo>
                  <a:lnTo>
                    <a:pt x="222838" y="74092"/>
                  </a:lnTo>
                  <a:cubicBezTo>
                    <a:pt x="227270" y="74092"/>
                    <a:pt x="230858" y="70505"/>
                    <a:pt x="230858" y="66072"/>
                  </a:cubicBezTo>
                  <a:lnTo>
                    <a:pt x="230858" y="19830"/>
                  </a:lnTo>
                  <a:cubicBezTo>
                    <a:pt x="309217" y="36196"/>
                    <a:pt x="368868" y="104113"/>
                    <a:pt x="372531" y="186370"/>
                  </a:cubicBezTo>
                  <a:lnTo>
                    <a:pt x="236322" y="186370"/>
                  </a:lnTo>
                  <a:close/>
                </a:path>
              </a:pathLst>
            </a:custGeom>
            <a:grpFill/>
            <a:ln w="5281" cap="flat">
              <a:noFill/>
              <a:prstDash val="solid"/>
              <a:miter/>
            </a:ln>
          </p:spPr>
          <p:txBody>
            <a:bodyPr rtlCol="0" anchor="ctr"/>
            <a:lstStyle/>
            <a:p>
              <a:endParaRPr lang="ru-RU"/>
            </a:p>
          </p:txBody>
        </p:sp>
        <p:sp>
          <p:nvSpPr>
            <p:cNvPr id="61" name="Freeform: Shape 60">
              <a:extLst>
                <a:ext uri="{FF2B5EF4-FFF2-40B4-BE49-F238E27FC236}">
                  <a16:creationId xmlns:a16="http://schemas.microsoft.com/office/drawing/2014/main" id="{E69875FF-1F85-4B84-B122-73F44C3DE921}"/>
                </a:ext>
              </a:extLst>
            </p:cNvPr>
            <p:cNvSpPr/>
            <p:nvPr/>
          </p:nvSpPr>
          <p:spPr>
            <a:xfrm>
              <a:off x="2165641" y="2346770"/>
              <a:ext cx="223629" cy="223597"/>
            </a:xfrm>
            <a:custGeom>
              <a:avLst/>
              <a:gdLst>
                <a:gd name="connsiteX0" fmla="*/ 111796 w 223629"/>
                <a:gd name="connsiteY0" fmla="*/ 223597 h 223597"/>
                <a:gd name="connsiteX1" fmla="*/ 223630 w 223629"/>
                <a:gd name="connsiteY1" fmla="*/ 111801 h 223597"/>
                <a:gd name="connsiteX2" fmla="*/ 111796 w 223629"/>
                <a:gd name="connsiteY2" fmla="*/ 0 h 223597"/>
                <a:gd name="connsiteX3" fmla="*/ 0 w 223629"/>
                <a:gd name="connsiteY3" fmla="*/ 111801 h 223597"/>
                <a:gd name="connsiteX4" fmla="*/ 111796 w 223629"/>
                <a:gd name="connsiteY4" fmla="*/ 223597 h 223597"/>
                <a:gd name="connsiteX5" fmla="*/ 111796 w 223629"/>
                <a:gd name="connsiteY5" fmla="*/ 16040 h 223597"/>
                <a:gd name="connsiteX6" fmla="*/ 207590 w 223629"/>
                <a:gd name="connsiteY6" fmla="*/ 111801 h 223597"/>
                <a:gd name="connsiteX7" fmla="*/ 111796 w 223629"/>
                <a:gd name="connsiteY7" fmla="*/ 207558 h 223597"/>
                <a:gd name="connsiteX8" fmla="*/ 16040 w 223629"/>
                <a:gd name="connsiteY8" fmla="*/ 111801 h 223597"/>
                <a:gd name="connsiteX9" fmla="*/ 111796 w 223629"/>
                <a:gd name="connsiteY9" fmla="*/ 16040 h 22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629" h="223597">
                  <a:moveTo>
                    <a:pt x="111796" y="223597"/>
                  </a:moveTo>
                  <a:cubicBezTo>
                    <a:pt x="173458" y="223597"/>
                    <a:pt x="223630" y="173447"/>
                    <a:pt x="223630" y="111801"/>
                  </a:cubicBezTo>
                  <a:cubicBezTo>
                    <a:pt x="223630" y="50156"/>
                    <a:pt x="173463" y="0"/>
                    <a:pt x="111796" y="0"/>
                  </a:cubicBezTo>
                  <a:cubicBezTo>
                    <a:pt x="50150" y="0"/>
                    <a:pt x="0" y="50150"/>
                    <a:pt x="0" y="111801"/>
                  </a:cubicBezTo>
                  <a:cubicBezTo>
                    <a:pt x="0" y="173447"/>
                    <a:pt x="50156" y="223597"/>
                    <a:pt x="111796" y="223597"/>
                  </a:cubicBezTo>
                  <a:close/>
                  <a:moveTo>
                    <a:pt x="111796" y="16040"/>
                  </a:moveTo>
                  <a:cubicBezTo>
                    <a:pt x="164614" y="16040"/>
                    <a:pt x="207590" y="58999"/>
                    <a:pt x="207590" y="111801"/>
                  </a:cubicBezTo>
                  <a:cubicBezTo>
                    <a:pt x="207590" y="164598"/>
                    <a:pt x="164620" y="207558"/>
                    <a:pt x="111796" y="207558"/>
                  </a:cubicBezTo>
                  <a:cubicBezTo>
                    <a:pt x="58999" y="207558"/>
                    <a:pt x="16040" y="164598"/>
                    <a:pt x="16040" y="111801"/>
                  </a:cubicBezTo>
                  <a:cubicBezTo>
                    <a:pt x="16040" y="58999"/>
                    <a:pt x="58999" y="16040"/>
                    <a:pt x="111796" y="16040"/>
                  </a:cubicBezTo>
                  <a:close/>
                </a:path>
              </a:pathLst>
            </a:custGeom>
            <a:grpFill/>
            <a:ln w="5281" cap="flat">
              <a:noFill/>
              <a:prstDash val="solid"/>
              <a:miter/>
            </a:ln>
          </p:spPr>
          <p:txBody>
            <a:bodyPr rtlCol="0" anchor="ctr"/>
            <a:lstStyle/>
            <a:p>
              <a:endParaRPr lang="ru-RU"/>
            </a:p>
          </p:txBody>
        </p:sp>
        <p:sp>
          <p:nvSpPr>
            <p:cNvPr id="62" name="Freeform: Shape 61">
              <a:extLst>
                <a:ext uri="{FF2B5EF4-FFF2-40B4-BE49-F238E27FC236}">
                  <a16:creationId xmlns:a16="http://schemas.microsoft.com/office/drawing/2014/main" id="{541E1E1C-6A6D-40B5-BDA0-D309DCFF3502}"/>
                </a:ext>
              </a:extLst>
            </p:cNvPr>
            <p:cNvSpPr/>
            <p:nvPr/>
          </p:nvSpPr>
          <p:spPr>
            <a:xfrm>
              <a:off x="2199565" y="2419783"/>
              <a:ext cx="155060" cy="53470"/>
            </a:xfrm>
            <a:custGeom>
              <a:avLst/>
              <a:gdLst>
                <a:gd name="connsiteX0" fmla="*/ 52065 w 155060"/>
                <a:gd name="connsiteY0" fmla="*/ 53471 h 53470"/>
                <a:gd name="connsiteX1" fmla="*/ 69371 w 155060"/>
                <a:gd name="connsiteY1" fmla="*/ 37431 h 53470"/>
                <a:gd name="connsiteX2" fmla="*/ 85694 w 155060"/>
                <a:gd name="connsiteY2" fmla="*/ 37431 h 53470"/>
                <a:gd name="connsiteX3" fmla="*/ 103001 w 155060"/>
                <a:gd name="connsiteY3" fmla="*/ 53471 h 53470"/>
                <a:gd name="connsiteX4" fmla="*/ 137609 w 155060"/>
                <a:gd name="connsiteY4" fmla="*/ 53471 h 53470"/>
                <a:gd name="connsiteX5" fmla="*/ 155060 w 155060"/>
                <a:gd name="connsiteY5" fmla="*/ 36020 h 53470"/>
                <a:gd name="connsiteX6" fmla="*/ 155060 w 155060"/>
                <a:gd name="connsiteY6" fmla="*/ 17451 h 53470"/>
                <a:gd name="connsiteX7" fmla="*/ 137609 w 155060"/>
                <a:gd name="connsiteY7" fmla="*/ 0 h 53470"/>
                <a:gd name="connsiteX8" fmla="*/ 103001 w 155060"/>
                <a:gd name="connsiteY8" fmla="*/ 0 h 53470"/>
                <a:gd name="connsiteX9" fmla="*/ 85550 w 155060"/>
                <a:gd name="connsiteY9" fmla="*/ 17451 h 53470"/>
                <a:gd name="connsiteX10" fmla="*/ 85550 w 155060"/>
                <a:gd name="connsiteY10" fmla="*/ 21386 h 53470"/>
                <a:gd name="connsiteX11" fmla="*/ 69510 w 155060"/>
                <a:gd name="connsiteY11" fmla="*/ 21386 h 53470"/>
                <a:gd name="connsiteX12" fmla="*/ 69510 w 155060"/>
                <a:gd name="connsiteY12" fmla="*/ 17451 h 53470"/>
                <a:gd name="connsiteX13" fmla="*/ 52059 w 155060"/>
                <a:gd name="connsiteY13" fmla="*/ 0 h 53470"/>
                <a:gd name="connsiteX14" fmla="*/ 17451 w 155060"/>
                <a:gd name="connsiteY14" fmla="*/ 0 h 53470"/>
                <a:gd name="connsiteX15" fmla="*/ 0 w 155060"/>
                <a:gd name="connsiteY15" fmla="*/ 17451 h 53470"/>
                <a:gd name="connsiteX16" fmla="*/ 0 w 155060"/>
                <a:gd name="connsiteY16" fmla="*/ 36020 h 53470"/>
                <a:gd name="connsiteX17" fmla="*/ 17451 w 155060"/>
                <a:gd name="connsiteY17" fmla="*/ 53471 h 53470"/>
                <a:gd name="connsiteX18" fmla="*/ 52065 w 155060"/>
                <a:gd name="connsiteY18" fmla="*/ 53471 h 53470"/>
                <a:gd name="connsiteX19" fmla="*/ 101590 w 155060"/>
                <a:gd name="connsiteY19" fmla="*/ 17451 h 53470"/>
                <a:gd name="connsiteX20" fmla="*/ 103001 w 155060"/>
                <a:gd name="connsiteY20" fmla="*/ 16040 h 53470"/>
                <a:gd name="connsiteX21" fmla="*/ 137609 w 155060"/>
                <a:gd name="connsiteY21" fmla="*/ 16040 h 53470"/>
                <a:gd name="connsiteX22" fmla="*/ 139021 w 155060"/>
                <a:gd name="connsiteY22" fmla="*/ 17451 h 53470"/>
                <a:gd name="connsiteX23" fmla="*/ 139021 w 155060"/>
                <a:gd name="connsiteY23" fmla="*/ 36020 h 53470"/>
                <a:gd name="connsiteX24" fmla="*/ 137609 w 155060"/>
                <a:gd name="connsiteY24" fmla="*/ 37431 h 53470"/>
                <a:gd name="connsiteX25" fmla="*/ 103001 w 155060"/>
                <a:gd name="connsiteY25" fmla="*/ 37431 h 53470"/>
                <a:gd name="connsiteX26" fmla="*/ 101590 w 155060"/>
                <a:gd name="connsiteY26" fmla="*/ 36020 h 53470"/>
                <a:gd name="connsiteX27" fmla="*/ 101590 w 155060"/>
                <a:gd name="connsiteY27" fmla="*/ 17451 h 53470"/>
                <a:gd name="connsiteX28" fmla="*/ 16045 w 155060"/>
                <a:gd name="connsiteY28" fmla="*/ 36020 h 53470"/>
                <a:gd name="connsiteX29" fmla="*/ 16045 w 155060"/>
                <a:gd name="connsiteY29" fmla="*/ 17451 h 53470"/>
                <a:gd name="connsiteX30" fmla="*/ 17456 w 155060"/>
                <a:gd name="connsiteY30" fmla="*/ 16040 h 53470"/>
                <a:gd name="connsiteX31" fmla="*/ 52065 w 155060"/>
                <a:gd name="connsiteY31" fmla="*/ 16040 h 53470"/>
                <a:gd name="connsiteX32" fmla="*/ 53476 w 155060"/>
                <a:gd name="connsiteY32" fmla="*/ 17451 h 53470"/>
                <a:gd name="connsiteX33" fmla="*/ 53476 w 155060"/>
                <a:gd name="connsiteY33" fmla="*/ 36020 h 53470"/>
                <a:gd name="connsiteX34" fmla="*/ 52065 w 155060"/>
                <a:gd name="connsiteY34" fmla="*/ 37431 h 53470"/>
                <a:gd name="connsiteX35" fmla="*/ 17456 w 155060"/>
                <a:gd name="connsiteY35" fmla="*/ 37431 h 53470"/>
                <a:gd name="connsiteX36" fmla="*/ 16045 w 155060"/>
                <a:gd name="connsiteY36" fmla="*/ 36020 h 5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5060" h="53470">
                  <a:moveTo>
                    <a:pt x="52065" y="53471"/>
                  </a:moveTo>
                  <a:cubicBezTo>
                    <a:pt x="61207" y="53471"/>
                    <a:pt x="68639" y="46387"/>
                    <a:pt x="69371" y="37431"/>
                  </a:cubicBezTo>
                  <a:lnTo>
                    <a:pt x="85694" y="37431"/>
                  </a:lnTo>
                  <a:cubicBezTo>
                    <a:pt x="86427" y="46387"/>
                    <a:pt x="93858" y="53471"/>
                    <a:pt x="103001" y="53471"/>
                  </a:cubicBezTo>
                  <a:lnTo>
                    <a:pt x="137609" y="53471"/>
                  </a:lnTo>
                  <a:cubicBezTo>
                    <a:pt x="147233" y="53471"/>
                    <a:pt x="155060" y="45643"/>
                    <a:pt x="155060" y="36020"/>
                  </a:cubicBezTo>
                  <a:lnTo>
                    <a:pt x="155060" y="17451"/>
                  </a:lnTo>
                  <a:cubicBezTo>
                    <a:pt x="155060" y="7827"/>
                    <a:pt x="147233" y="0"/>
                    <a:pt x="137609" y="0"/>
                  </a:cubicBezTo>
                  <a:lnTo>
                    <a:pt x="103001" y="0"/>
                  </a:lnTo>
                  <a:cubicBezTo>
                    <a:pt x="93377" y="0"/>
                    <a:pt x="85550" y="7827"/>
                    <a:pt x="85550" y="17451"/>
                  </a:cubicBezTo>
                  <a:lnTo>
                    <a:pt x="85550" y="21386"/>
                  </a:lnTo>
                  <a:lnTo>
                    <a:pt x="69510" y="21386"/>
                  </a:lnTo>
                  <a:lnTo>
                    <a:pt x="69510" y="17451"/>
                  </a:lnTo>
                  <a:cubicBezTo>
                    <a:pt x="69510" y="7827"/>
                    <a:pt x="61683" y="0"/>
                    <a:pt x="52059" y="0"/>
                  </a:cubicBezTo>
                  <a:lnTo>
                    <a:pt x="17451" y="0"/>
                  </a:lnTo>
                  <a:cubicBezTo>
                    <a:pt x="7827" y="0"/>
                    <a:pt x="0" y="7827"/>
                    <a:pt x="0" y="17451"/>
                  </a:cubicBezTo>
                  <a:lnTo>
                    <a:pt x="0" y="36020"/>
                  </a:lnTo>
                  <a:cubicBezTo>
                    <a:pt x="0" y="45643"/>
                    <a:pt x="7827" y="53471"/>
                    <a:pt x="17451" y="53471"/>
                  </a:cubicBezTo>
                  <a:lnTo>
                    <a:pt x="52065" y="53471"/>
                  </a:lnTo>
                  <a:close/>
                  <a:moveTo>
                    <a:pt x="101590" y="17451"/>
                  </a:moveTo>
                  <a:cubicBezTo>
                    <a:pt x="101590" y="16670"/>
                    <a:pt x="102220" y="16040"/>
                    <a:pt x="103001" y="16040"/>
                  </a:cubicBezTo>
                  <a:lnTo>
                    <a:pt x="137609" y="16040"/>
                  </a:lnTo>
                  <a:cubicBezTo>
                    <a:pt x="138390" y="16040"/>
                    <a:pt x="139021" y="16670"/>
                    <a:pt x="139021" y="17451"/>
                  </a:cubicBezTo>
                  <a:lnTo>
                    <a:pt x="139021" y="36020"/>
                  </a:lnTo>
                  <a:cubicBezTo>
                    <a:pt x="139021" y="36800"/>
                    <a:pt x="138390" y="37431"/>
                    <a:pt x="137609" y="37431"/>
                  </a:cubicBezTo>
                  <a:lnTo>
                    <a:pt x="103001" y="37431"/>
                  </a:lnTo>
                  <a:cubicBezTo>
                    <a:pt x="102220" y="37431"/>
                    <a:pt x="101590" y="36800"/>
                    <a:pt x="101590" y="36020"/>
                  </a:cubicBezTo>
                  <a:lnTo>
                    <a:pt x="101590" y="17451"/>
                  </a:lnTo>
                  <a:close/>
                  <a:moveTo>
                    <a:pt x="16045" y="36020"/>
                  </a:moveTo>
                  <a:lnTo>
                    <a:pt x="16045" y="17451"/>
                  </a:lnTo>
                  <a:cubicBezTo>
                    <a:pt x="16045" y="16670"/>
                    <a:pt x="16676" y="16040"/>
                    <a:pt x="17456" y="16040"/>
                  </a:cubicBezTo>
                  <a:lnTo>
                    <a:pt x="52065" y="16040"/>
                  </a:lnTo>
                  <a:cubicBezTo>
                    <a:pt x="52845" y="16040"/>
                    <a:pt x="53476" y="16670"/>
                    <a:pt x="53476" y="17451"/>
                  </a:cubicBezTo>
                  <a:lnTo>
                    <a:pt x="53476" y="36020"/>
                  </a:lnTo>
                  <a:cubicBezTo>
                    <a:pt x="53476" y="36800"/>
                    <a:pt x="52845" y="37431"/>
                    <a:pt x="52065" y="37431"/>
                  </a:cubicBezTo>
                  <a:lnTo>
                    <a:pt x="17456" y="37431"/>
                  </a:lnTo>
                  <a:cubicBezTo>
                    <a:pt x="16681" y="37431"/>
                    <a:pt x="16045" y="36795"/>
                    <a:pt x="16045" y="36020"/>
                  </a:cubicBezTo>
                  <a:close/>
                </a:path>
              </a:pathLst>
            </a:custGeom>
            <a:grpFill/>
            <a:ln w="5281" cap="flat">
              <a:noFill/>
              <a:prstDash val="solid"/>
              <a:miter/>
            </a:ln>
          </p:spPr>
          <p:txBody>
            <a:bodyPr rtlCol="0" anchor="ctr"/>
            <a:lstStyle/>
            <a:p>
              <a:endParaRPr lang="ru-RU"/>
            </a:p>
          </p:txBody>
        </p:sp>
      </p:grpSp>
      <p:grpSp>
        <p:nvGrpSpPr>
          <p:cNvPr id="63" name="Рисунок 135">
            <a:extLst>
              <a:ext uri="{FF2B5EF4-FFF2-40B4-BE49-F238E27FC236}">
                <a16:creationId xmlns:a16="http://schemas.microsoft.com/office/drawing/2014/main" id="{514EB069-75A7-4310-96AB-B78BE9312FC8}"/>
              </a:ext>
            </a:extLst>
          </p:cNvPr>
          <p:cNvGrpSpPr/>
          <p:nvPr/>
        </p:nvGrpSpPr>
        <p:grpSpPr>
          <a:xfrm>
            <a:off x="2885151" y="1423463"/>
            <a:ext cx="434819" cy="398316"/>
            <a:chOff x="2885151" y="1423463"/>
            <a:chExt cx="434819" cy="398316"/>
          </a:xfrm>
          <a:solidFill>
            <a:schemeClr val="bg2"/>
          </a:solidFill>
        </p:grpSpPr>
        <p:sp>
          <p:nvSpPr>
            <p:cNvPr id="64" name="Freeform: Shape 63">
              <a:extLst>
                <a:ext uri="{FF2B5EF4-FFF2-40B4-BE49-F238E27FC236}">
                  <a16:creationId xmlns:a16="http://schemas.microsoft.com/office/drawing/2014/main" id="{00DA8731-BD79-4465-A8B9-23DC1735CADE}"/>
                </a:ext>
              </a:extLst>
            </p:cNvPr>
            <p:cNvSpPr/>
            <p:nvPr/>
          </p:nvSpPr>
          <p:spPr>
            <a:xfrm>
              <a:off x="2931757" y="1423463"/>
              <a:ext cx="139207" cy="139223"/>
            </a:xfrm>
            <a:custGeom>
              <a:avLst/>
              <a:gdLst>
                <a:gd name="connsiteX0" fmla="*/ 69591 w 139207"/>
                <a:gd name="connsiteY0" fmla="*/ 139224 h 139223"/>
                <a:gd name="connsiteX1" fmla="*/ 139208 w 139207"/>
                <a:gd name="connsiteY1" fmla="*/ 69607 h 139223"/>
                <a:gd name="connsiteX2" fmla="*/ 69591 w 139207"/>
                <a:gd name="connsiteY2" fmla="*/ 0 h 139223"/>
                <a:gd name="connsiteX3" fmla="*/ 0 w 139207"/>
                <a:gd name="connsiteY3" fmla="*/ 69607 h 139223"/>
                <a:gd name="connsiteX4" fmla="*/ 69591 w 139207"/>
                <a:gd name="connsiteY4" fmla="*/ 139224 h 139223"/>
                <a:gd name="connsiteX5" fmla="*/ 69591 w 139207"/>
                <a:gd name="connsiteY5" fmla="*/ 16040 h 139223"/>
                <a:gd name="connsiteX6" fmla="*/ 123168 w 139207"/>
                <a:gd name="connsiteY6" fmla="*/ 69607 h 139223"/>
                <a:gd name="connsiteX7" fmla="*/ 69591 w 139207"/>
                <a:gd name="connsiteY7" fmla="*/ 123184 h 139223"/>
                <a:gd name="connsiteX8" fmla="*/ 16040 w 139207"/>
                <a:gd name="connsiteY8" fmla="*/ 69607 h 139223"/>
                <a:gd name="connsiteX9" fmla="*/ 69591 w 139207"/>
                <a:gd name="connsiteY9" fmla="*/ 16040 h 13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207" h="139223">
                  <a:moveTo>
                    <a:pt x="69591" y="139224"/>
                  </a:moveTo>
                  <a:cubicBezTo>
                    <a:pt x="107979" y="139224"/>
                    <a:pt x="139208" y="107995"/>
                    <a:pt x="139208" y="69607"/>
                  </a:cubicBezTo>
                  <a:cubicBezTo>
                    <a:pt x="139208" y="31229"/>
                    <a:pt x="107973" y="0"/>
                    <a:pt x="69591" y="0"/>
                  </a:cubicBezTo>
                  <a:cubicBezTo>
                    <a:pt x="31218" y="0"/>
                    <a:pt x="0" y="31224"/>
                    <a:pt x="0" y="69607"/>
                  </a:cubicBezTo>
                  <a:cubicBezTo>
                    <a:pt x="0" y="107995"/>
                    <a:pt x="31218" y="139224"/>
                    <a:pt x="69591" y="139224"/>
                  </a:cubicBezTo>
                  <a:close/>
                  <a:moveTo>
                    <a:pt x="69591" y="16040"/>
                  </a:moveTo>
                  <a:cubicBezTo>
                    <a:pt x="99130" y="16040"/>
                    <a:pt x="123168" y="40067"/>
                    <a:pt x="123168" y="69607"/>
                  </a:cubicBezTo>
                  <a:cubicBezTo>
                    <a:pt x="123168" y="99151"/>
                    <a:pt x="99130" y="123184"/>
                    <a:pt x="69591" y="123184"/>
                  </a:cubicBezTo>
                  <a:cubicBezTo>
                    <a:pt x="40067" y="123184"/>
                    <a:pt x="16040" y="99146"/>
                    <a:pt x="16040" y="69607"/>
                  </a:cubicBezTo>
                  <a:cubicBezTo>
                    <a:pt x="16040" y="40067"/>
                    <a:pt x="40062" y="16040"/>
                    <a:pt x="69591" y="16040"/>
                  </a:cubicBezTo>
                  <a:close/>
                </a:path>
              </a:pathLst>
            </a:custGeom>
            <a:grpFill/>
            <a:ln w="5281" cap="flat">
              <a:noFill/>
              <a:prstDash val="solid"/>
              <a:miter/>
            </a:ln>
          </p:spPr>
          <p:txBody>
            <a:bodyPr rtlCol="0" anchor="ctr"/>
            <a:lstStyle/>
            <a:p>
              <a:endParaRPr lang="ru-RU"/>
            </a:p>
          </p:txBody>
        </p:sp>
        <p:sp>
          <p:nvSpPr>
            <p:cNvPr id="65" name="Freeform: Shape 64">
              <a:extLst>
                <a:ext uri="{FF2B5EF4-FFF2-40B4-BE49-F238E27FC236}">
                  <a16:creationId xmlns:a16="http://schemas.microsoft.com/office/drawing/2014/main" id="{D9ED48C8-9406-4CFE-A4C0-252BEAF44CA7}"/>
                </a:ext>
              </a:extLst>
            </p:cNvPr>
            <p:cNvSpPr/>
            <p:nvPr/>
          </p:nvSpPr>
          <p:spPr>
            <a:xfrm>
              <a:off x="3170632" y="1622418"/>
              <a:ext cx="147380" cy="116575"/>
            </a:xfrm>
            <a:custGeom>
              <a:avLst/>
              <a:gdLst>
                <a:gd name="connsiteX0" fmla="*/ 5569 w 147380"/>
                <a:gd name="connsiteY0" fmla="*/ 5197 h 116575"/>
                <a:gd name="connsiteX1" fmla="*/ 388 w 147380"/>
                <a:gd name="connsiteY1" fmla="*/ 15286 h 116575"/>
                <a:gd name="connsiteX2" fmla="*/ 10477 w 147380"/>
                <a:gd name="connsiteY2" fmla="*/ 20467 h 116575"/>
                <a:gd name="connsiteX3" fmla="*/ 38835 w 147380"/>
                <a:gd name="connsiteY3" fmla="*/ 16040 h 116575"/>
                <a:gd name="connsiteX4" fmla="*/ 131341 w 147380"/>
                <a:gd name="connsiteY4" fmla="*/ 108556 h 116575"/>
                <a:gd name="connsiteX5" fmla="*/ 139361 w 147380"/>
                <a:gd name="connsiteY5" fmla="*/ 116576 h 116575"/>
                <a:gd name="connsiteX6" fmla="*/ 147380 w 147380"/>
                <a:gd name="connsiteY6" fmla="*/ 108556 h 116575"/>
                <a:gd name="connsiteX7" fmla="*/ 38835 w 147380"/>
                <a:gd name="connsiteY7" fmla="*/ 0 h 116575"/>
                <a:gd name="connsiteX8" fmla="*/ 5569 w 147380"/>
                <a:gd name="connsiteY8" fmla="*/ 5197 h 1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380" h="116575">
                  <a:moveTo>
                    <a:pt x="5569" y="5197"/>
                  </a:moveTo>
                  <a:cubicBezTo>
                    <a:pt x="1350" y="6555"/>
                    <a:pt x="-970" y="11073"/>
                    <a:pt x="388" y="15286"/>
                  </a:cubicBezTo>
                  <a:cubicBezTo>
                    <a:pt x="1741" y="19499"/>
                    <a:pt x="6259" y="21835"/>
                    <a:pt x="10477" y="20467"/>
                  </a:cubicBezTo>
                  <a:cubicBezTo>
                    <a:pt x="19609" y="17531"/>
                    <a:pt x="29147" y="16040"/>
                    <a:pt x="38835" y="16040"/>
                  </a:cubicBezTo>
                  <a:cubicBezTo>
                    <a:pt x="89841" y="16040"/>
                    <a:pt x="131341" y="57539"/>
                    <a:pt x="131341" y="108556"/>
                  </a:cubicBezTo>
                  <a:cubicBezTo>
                    <a:pt x="131341" y="112988"/>
                    <a:pt x="134934" y="116576"/>
                    <a:pt x="139361" y="116576"/>
                  </a:cubicBezTo>
                  <a:cubicBezTo>
                    <a:pt x="143787" y="116576"/>
                    <a:pt x="147380" y="112988"/>
                    <a:pt x="147380" y="108556"/>
                  </a:cubicBezTo>
                  <a:cubicBezTo>
                    <a:pt x="147380" y="48702"/>
                    <a:pt x="98689" y="0"/>
                    <a:pt x="38835" y="0"/>
                  </a:cubicBezTo>
                  <a:cubicBezTo>
                    <a:pt x="27479" y="5"/>
                    <a:pt x="16289" y="1748"/>
                    <a:pt x="5569" y="5197"/>
                  </a:cubicBezTo>
                  <a:close/>
                </a:path>
              </a:pathLst>
            </a:custGeom>
            <a:grpFill/>
            <a:ln w="5281" cap="flat">
              <a:noFill/>
              <a:prstDash val="solid"/>
              <a:miter/>
            </a:ln>
          </p:spPr>
          <p:txBody>
            <a:bodyPr rtlCol="0" anchor="ctr"/>
            <a:lstStyle/>
            <a:p>
              <a:endParaRPr lang="ru-RU"/>
            </a:p>
          </p:txBody>
        </p:sp>
        <p:sp>
          <p:nvSpPr>
            <p:cNvPr id="66" name="Freeform: Shape 65">
              <a:extLst>
                <a:ext uri="{FF2B5EF4-FFF2-40B4-BE49-F238E27FC236}">
                  <a16:creationId xmlns:a16="http://schemas.microsoft.com/office/drawing/2014/main" id="{82065E78-E283-4002-BEF2-211C9B62B0C9}"/>
                </a:ext>
              </a:extLst>
            </p:cNvPr>
            <p:cNvSpPr/>
            <p:nvPr/>
          </p:nvSpPr>
          <p:spPr>
            <a:xfrm>
              <a:off x="3148575" y="1476351"/>
              <a:ext cx="128017" cy="128033"/>
            </a:xfrm>
            <a:custGeom>
              <a:avLst/>
              <a:gdLst>
                <a:gd name="connsiteX0" fmla="*/ 63993 w 128017"/>
                <a:gd name="connsiteY0" fmla="*/ 128033 h 128033"/>
                <a:gd name="connsiteX1" fmla="*/ 128017 w 128017"/>
                <a:gd name="connsiteY1" fmla="*/ 64009 h 128033"/>
                <a:gd name="connsiteX2" fmla="*/ 63993 w 128017"/>
                <a:gd name="connsiteY2" fmla="*/ 0 h 128033"/>
                <a:gd name="connsiteX3" fmla="*/ 0 w 128017"/>
                <a:gd name="connsiteY3" fmla="*/ 64009 h 128033"/>
                <a:gd name="connsiteX4" fmla="*/ 63993 w 128017"/>
                <a:gd name="connsiteY4" fmla="*/ 128033 h 128033"/>
                <a:gd name="connsiteX5" fmla="*/ 63993 w 128017"/>
                <a:gd name="connsiteY5" fmla="*/ 16040 h 128033"/>
                <a:gd name="connsiteX6" fmla="*/ 111978 w 128017"/>
                <a:gd name="connsiteY6" fmla="*/ 64009 h 128033"/>
                <a:gd name="connsiteX7" fmla="*/ 63993 w 128017"/>
                <a:gd name="connsiteY7" fmla="*/ 111994 h 128033"/>
                <a:gd name="connsiteX8" fmla="*/ 16040 w 128017"/>
                <a:gd name="connsiteY8" fmla="*/ 64009 h 128033"/>
                <a:gd name="connsiteX9" fmla="*/ 63993 w 128017"/>
                <a:gd name="connsiteY9" fmla="*/ 16040 h 1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017" h="128033">
                  <a:moveTo>
                    <a:pt x="63993" y="128033"/>
                  </a:moveTo>
                  <a:cubicBezTo>
                    <a:pt x="99296" y="128033"/>
                    <a:pt x="128017" y="99312"/>
                    <a:pt x="128017" y="64009"/>
                  </a:cubicBezTo>
                  <a:cubicBezTo>
                    <a:pt x="128017" y="28711"/>
                    <a:pt x="99296" y="0"/>
                    <a:pt x="63993" y="0"/>
                  </a:cubicBezTo>
                  <a:cubicBezTo>
                    <a:pt x="28706" y="0"/>
                    <a:pt x="0" y="28716"/>
                    <a:pt x="0" y="64009"/>
                  </a:cubicBezTo>
                  <a:cubicBezTo>
                    <a:pt x="0" y="99312"/>
                    <a:pt x="28706" y="128033"/>
                    <a:pt x="63993" y="128033"/>
                  </a:cubicBezTo>
                  <a:close/>
                  <a:moveTo>
                    <a:pt x="63993" y="16040"/>
                  </a:moveTo>
                  <a:cubicBezTo>
                    <a:pt x="90447" y="16040"/>
                    <a:pt x="111978" y="37559"/>
                    <a:pt x="111978" y="64009"/>
                  </a:cubicBezTo>
                  <a:cubicBezTo>
                    <a:pt x="111978" y="90469"/>
                    <a:pt x="90453" y="111994"/>
                    <a:pt x="63993" y="111994"/>
                  </a:cubicBezTo>
                  <a:cubicBezTo>
                    <a:pt x="37554" y="111994"/>
                    <a:pt x="16040" y="90469"/>
                    <a:pt x="16040" y="64009"/>
                  </a:cubicBezTo>
                  <a:cubicBezTo>
                    <a:pt x="16040" y="37559"/>
                    <a:pt x="37549" y="16040"/>
                    <a:pt x="63993" y="16040"/>
                  </a:cubicBezTo>
                  <a:close/>
                </a:path>
              </a:pathLst>
            </a:custGeom>
            <a:grpFill/>
            <a:ln w="5281" cap="flat">
              <a:noFill/>
              <a:prstDash val="solid"/>
              <a:miter/>
            </a:ln>
          </p:spPr>
          <p:txBody>
            <a:bodyPr rtlCol="0" anchor="ctr"/>
            <a:lstStyle/>
            <a:p>
              <a:endParaRPr lang="ru-RU"/>
            </a:p>
          </p:txBody>
        </p:sp>
        <p:sp>
          <p:nvSpPr>
            <p:cNvPr id="67" name="Freeform: Shape 66">
              <a:extLst>
                <a:ext uri="{FF2B5EF4-FFF2-40B4-BE49-F238E27FC236}">
                  <a16:creationId xmlns:a16="http://schemas.microsoft.com/office/drawing/2014/main" id="{10B02479-5546-4CA7-9B44-914959C972C0}"/>
                </a:ext>
              </a:extLst>
            </p:cNvPr>
            <p:cNvSpPr/>
            <p:nvPr/>
          </p:nvSpPr>
          <p:spPr>
            <a:xfrm>
              <a:off x="2885151" y="1584271"/>
              <a:ext cx="434819" cy="237509"/>
            </a:xfrm>
            <a:custGeom>
              <a:avLst/>
              <a:gdLst>
                <a:gd name="connsiteX0" fmla="*/ 434577 w 434819"/>
                <a:gd name="connsiteY0" fmla="*/ 231489 h 237509"/>
                <a:gd name="connsiteX1" fmla="*/ 434818 w 434819"/>
                <a:gd name="connsiteY1" fmla="*/ 229826 h 237509"/>
                <a:gd name="connsiteX2" fmla="*/ 434812 w 434819"/>
                <a:gd name="connsiteY2" fmla="*/ 229297 h 237509"/>
                <a:gd name="connsiteX3" fmla="*/ 434652 w 434819"/>
                <a:gd name="connsiteY3" fmla="*/ 227896 h 237509"/>
                <a:gd name="connsiteX4" fmla="*/ 434550 w 434819"/>
                <a:gd name="connsiteY4" fmla="*/ 227393 h 237509"/>
                <a:gd name="connsiteX5" fmla="*/ 433850 w 434819"/>
                <a:gd name="connsiteY5" fmla="*/ 225613 h 237509"/>
                <a:gd name="connsiteX6" fmla="*/ 388100 w 434819"/>
                <a:gd name="connsiteY6" fmla="*/ 142827 h 237509"/>
                <a:gd name="connsiteX7" fmla="*/ 377203 w 434819"/>
                <a:gd name="connsiteY7" fmla="*/ 139689 h 237509"/>
                <a:gd name="connsiteX8" fmla="*/ 374065 w 434819"/>
                <a:gd name="connsiteY8" fmla="*/ 150590 h 237509"/>
                <a:gd name="connsiteX9" fmla="*/ 413234 w 434819"/>
                <a:gd name="connsiteY9" fmla="*/ 221475 h 237509"/>
                <a:gd name="connsiteX10" fmla="*/ 296508 w 434819"/>
                <a:gd name="connsiteY10" fmla="*/ 221475 h 237509"/>
                <a:gd name="connsiteX11" fmla="*/ 218283 w 434819"/>
                <a:gd name="connsiteY11" fmla="*/ 150863 h 237509"/>
                <a:gd name="connsiteX12" fmla="*/ 140069 w 434819"/>
                <a:gd name="connsiteY12" fmla="*/ 221475 h 237509"/>
                <a:gd name="connsiteX13" fmla="*/ 69612 w 434819"/>
                <a:gd name="connsiteY13" fmla="*/ 221475 h 237509"/>
                <a:gd name="connsiteX14" fmla="*/ 69612 w 434819"/>
                <a:gd name="connsiteY14" fmla="*/ 117490 h 237509"/>
                <a:gd name="connsiteX15" fmla="*/ 61592 w 434819"/>
                <a:gd name="connsiteY15" fmla="*/ 109470 h 237509"/>
                <a:gd name="connsiteX16" fmla="*/ 53572 w 434819"/>
                <a:gd name="connsiteY16" fmla="*/ 117490 h 237509"/>
                <a:gd name="connsiteX17" fmla="*/ 53572 w 434819"/>
                <a:gd name="connsiteY17" fmla="*/ 221475 h 237509"/>
                <a:gd name="connsiteX18" fmla="*/ 16045 w 434819"/>
                <a:gd name="connsiteY18" fmla="*/ 221475 h 237509"/>
                <a:gd name="connsiteX19" fmla="*/ 16045 w 434819"/>
                <a:gd name="connsiteY19" fmla="*/ 16040 h 237509"/>
                <a:gd name="connsiteX20" fmla="*/ 209402 w 434819"/>
                <a:gd name="connsiteY20" fmla="*/ 16040 h 237509"/>
                <a:gd name="connsiteX21" fmla="*/ 209402 w 434819"/>
                <a:gd name="connsiteY21" fmla="*/ 34571 h 237509"/>
                <a:gd name="connsiteX22" fmla="*/ 163625 w 434819"/>
                <a:gd name="connsiteY22" fmla="*/ 87213 h 237509"/>
                <a:gd name="connsiteX23" fmla="*/ 216855 w 434819"/>
                <a:gd name="connsiteY23" fmla="*/ 140443 h 237509"/>
                <a:gd name="connsiteX24" fmla="*/ 270096 w 434819"/>
                <a:gd name="connsiteY24" fmla="*/ 87213 h 237509"/>
                <a:gd name="connsiteX25" fmla="*/ 225437 w 434819"/>
                <a:gd name="connsiteY25" fmla="*/ 34742 h 237509"/>
                <a:gd name="connsiteX26" fmla="*/ 225437 w 434819"/>
                <a:gd name="connsiteY26" fmla="*/ 8020 h 237509"/>
                <a:gd name="connsiteX27" fmla="*/ 217417 w 434819"/>
                <a:gd name="connsiteY27" fmla="*/ 0 h 237509"/>
                <a:gd name="connsiteX28" fmla="*/ 8020 w 434819"/>
                <a:gd name="connsiteY28" fmla="*/ 0 h 237509"/>
                <a:gd name="connsiteX29" fmla="*/ 0 w 434819"/>
                <a:gd name="connsiteY29" fmla="*/ 8020 h 237509"/>
                <a:gd name="connsiteX30" fmla="*/ 0 w 434819"/>
                <a:gd name="connsiteY30" fmla="*/ 229489 h 237509"/>
                <a:gd name="connsiteX31" fmla="*/ 8020 w 434819"/>
                <a:gd name="connsiteY31" fmla="*/ 237509 h 237509"/>
                <a:gd name="connsiteX32" fmla="*/ 426803 w 434819"/>
                <a:gd name="connsiteY32" fmla="*/ 237509 h 237509"/>
                <a:gd name="connsiteX33" fmla="*/ 426825 w 434819"/>
                <a:gd name="connsiteY33" fmla="*/ 237509 h 237509"/>
                <a:gd name="connsiteX34" fmla="*/ 428851 w 434819"/>
                <a:gd name="connsiteY34" fmla="*/ 237242 h 237509"/>
                <a:gd name="connsiteX35" fmla="*/ 429669 w 434819"/>
                <a:gd name="connsiteY35" fmla="*/ 236916 h 237509"/>
                <a:gd name="connsiteX36" fmla="*/ 430701 w 434819"/>
                <a:gd name="connsiteY36" fmla="*/ 236509 h 237509"/>
                <a:gd name="connsiteX37" fmla="*/ 430754 w 434819"/>
                <a:gd name="connsiteY37" fmla="*/ 236472 h 237509"/>
                <a:gd name="connsiteX38" fmla="*/ 430995 w 434819"/>
                <a:gd name="connsiteY38" fmla="*/ 236306 h 237509"/>
                <a:gd name="connsiteX39" fmla="*/ 432262 w 434819"/>
                <a:gd name="connsiteY39" fmla="*/ 235349 h 237509"/>
                <a:gd name="connsiteX40" fmla="*/ 432647 w 434819"/>
                <a:gd name="connsiteY40" fmla="*/ 234948 h 237509"/>
                <a:gd name="connsiteX41" fmla="*/ 433518 w 434819"/>
                <a:gd name="connsiteY41" fmla="*/ 233836 h 237509"/>
                <a:gd name="connsiteX42" fmla="*/ 433727 w 434819"/>
                <a:gd name="connsiteY42" fmla="*/ 233574 h 237509"/>
                <a:gd name="connsiteX43" fmla="*/ 433802 w 434819"/>
                <a:gd name="connsiteY43" fmla="*/ 233398 h 237509"/>
                <a:gd name="connsiteX44" fmla="*/ 434534 w 434819"/>
                <a:gd name="connsiteY44" fmla="*/ 231676 h 237509"/>
                <a:gd name="connsiteX45" fmla="*/ 434577 w 434819"/>
                <a:gd name="connsiteY45" fmla="*/ 231489 h 237509"/>
                <a:gd name="connsiteX46" fmla="*/ 254067 w 434819"/>
                <a:gd name="connsiteY46" fmla="*/ 87213 h 237509"/>
                <a:gd name="connsiteX47" fmla="*/ 216866 w 434819"/>
                <a:gd name="connsiteY47" fmla="*/ 124403 h 237509"/>
                <a:gd name="connsiteX48" fmla="*/ 179676 w 434819"/>
                <a:gd name="connsiteY48" fmla="*/ 87213 h 237509"/>
                <a:gd name="connsiteX49" fmla="*/ 216866 w 434819"/>
                <a:gd name="connsiteY49" fmla="*/ 50022 h 237509"/>
                <a:gd name="connsiteX50" fmla="*/ 254067 w 434819"/>
                <a:gd name="connsiteY50" fmla="*/ 87213 h 237509"/>
                <a:gd name="connsiteX51" fmla="*/ 218288 w 434819"/>
                <a:gd name="connsiteY51" fmla="*/ 166897 h 237509"/>
                <a:gd name="connsiteX52" fmla="*/ 280308 w 434819"/>
                <a:gd name="connsiteY52" fmla="*/ 221470 h 237509"/>
                <a:gd name="connsiteX53" fmla="*/ 156279 w 434819"/>
                <a:gd name="connsiteY53" fmla="*/ 221470 h 237509"/>
                <a:gd name="connsiteX54" fmla="*/ 218288 w 434819"/>
                <a:gd name="connsiteY54" fmla="*/ 166897 h 23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4819" h="237509">
                  <a:moveTo>
                    <a:pt x="434577" y="231489"/>
                  </a:moveTo>
                  <a:cubicBezTo>
                    <a:pt x="434716" y="230944"/>
                    <a:pt x="434791" y="230388"/>
                    <a:pt x="434818" y="229826"/>
                  </a:cubicBezTo>
                  <a:cubicBezTo>
                    <a:pt x="434823" y="229650"/>
                    <a:pt x="434818" y="229473"/>
                    <a:pt x="434812" y="229297"/>
                  </a:cubicBezTo>
                  <a:cubicBezTo>
                    <a:pt x="434802" y="228826"/>
                    <a:pt x="434748" y="228361"/>
                    <a:pt x="434652" y="227896"/>
                  </a:cubicBezTo>
                  <a:cubicBezTo>
                    <a:pt x="434620" y="227730"/>
                    <a:pt x="434593" y="227565"/>
                    <a:pt x="434550" y="227393"/>
                  </a:cubicBezTo>
                  <a:cubicBezTo>
                    <a:pt x="434385" y="226784"/>
                    <a:pt x="434171" y="226185"/>
                    <a:pt x="433850" y="225613"/>
                  </a:cubicBezTo>
                  <a:lnTo>
                    <a:pt x="388100" y="142827"/>
                  </a:lnTo>
                  <a:cubicBezTo>
                    <a:pt x="385956" y="138940"/>
                    <a:pt x="381074" y="137550"/>
                    <a:pt x="377203" y="139689"/>
                  </a:cubicBezTo>
                  <a:cubicBezTo>
                    <a:pt x="373327" y="141833"/>
                    <a:pt x="371921" y="146709"/>
                    <a:pt x="374065" y="150590"/>
                  </a:cubicBezTo>
                  <a:lnTo>
                    <a:pt x="413234" y="221475"/>
                  </a:lnTo>
                  <a:lnTo>
                    <a:pt x="296508" y="221475"/>
                  </a:lnTo>
                  <a:cubicBezTo>
                    <a:pt x="292477" y="181873"/>
                    <a:pt x="258933" y="150863"/>
                    <a:pt x="218283" y="150863"/>
                  </a:cubicBezTo>
                  <a:cubicBezTo>
                    <a:pt x="177639" y="150863"/>
                    <a:pt x="144100" y="181873"/>
                    <a:pt x="140069" y="221475"/>
                  </a:cubicBezTo>
                  <a:lnTo>
                    <a:pt x="69612" y="221475"/>
                  </a:lnTo>
                  <a:lnTo>
                    <a:pt x="69612" y="117490"/>
                  </a:lnTo>
                  <a:cubicBezTo>
                    <a:pt x="69612" y="113058"/>
                    <a:pt x="66019" y="109470"/>
                    <a:pt x="61592" y="109470"/>
                  </a:cubicBezTo>
                  <a:cubicBezTo>
                    <a:pt x="57165" y="109470"/>
                    <a:pt x="53572" y="113058"/>
                    <a:pt x="53572" y="117490"/>
                  </a:cubicBezTo>
                  <a:lnTo>
                    <a:pt x="53572" y="221475"/>
                  </a:lnTo>
                  <a:lnTo>
                    <a:pt x="16045" y="221475"/>
                  </a:lnTo>
                  <a:lnTo>
                    <a:pt x="16045" y="16040"/>
                  </a:lnTo>
                  <a:lnTo>
                    <a:pt x="209402" y="16040"/>
                  </a:lnTo>
                  <a:lnTo>
                    <a:pt x="209402" y="34571"/>
                  </a:lnTo>
                  <a:cubicBezTo>
                    <a:pt x="183573" y="38217"/>
                    <a:pt x="163625" y="60400"/>
                    <a:pt x="163625" y="87213"/>
                  </a:cubicBezTo>
                  <a:cubicBezTo>
                    <a:pt x="163625" y="116565"/>
                    <a:pt x="187503" y="140443"/>
                    <a:pt x="216855" y="140443"/>
                  </a:cubicBezTo>
                  <a:cubicBezTo>
                    <a:pt x="246213" y="140443"/>
                    <a:pt x="270096" y="116565"/>
                    <a:pt x="270096" y="87213"/>
                  </a:cubicBezTo>
                  <a:cubicBezTo>
                    <a:pt x="270096" y="60790"/>
                    <a:pt x="250720" y="38864"/>
                    <a:pt x="225437" y="34742"/>
                  </a:cubicBezTo>
                  <a:lnTo>
                    <a:pt x="225437" y="8020"/>
                  </a:lnTo>
                  <a:cubicBezTo>
                    <a:pt x="225437" y="3588"/>
                    <a:pt x="221844" y="0"/>
                    <a:pt x="217417" y="0"/>
                  </a:cubicBezTo>
                  <a:lnTo>
                    <a:pt x="8020" y="0"/>
                  </a:lnTo>
                  <a:cubicBezTo>
                    <a:pt x="3593" y="0"/>
                    <a:pt x="0" y="3588"/>
                    <a:pt x="0" y="8020"/>
                  </a:cubicBezTo>
                  <a:lnTo>
                    <a:pt x="0" y="229489"/>
                  </a:lnTo>
                  <a:cubicBezTo>
                    <a:pt x="0" y="233922"/>
                    <a:pt x="3593" y="237509"/>
                    <a:pt x="8020" y="237509"/>
                  </a:cubicBezTo>
                  <a:lnTo>
                    <a:pt x="426803" y="237509"/>
                  </a:lnTo>
                  <a:cubicBezTo>
                    <a:pt x="426809" y="237509"/>
                    <a:pt x="426814" y="237509"/>
                    <a:pt x="426825" y="237509"/>
                  </a:cubicBezTo>
                  <a:cubicBezTo>
                    <a:pt x="427504" y="237509"/>
                    <a:pt x="428183" y="237418"/>
                    <a:pt x="428851" y="237242"/>
                  </a:cubicBezTo>
                  <a:cubicBezTo>
                    <a:pt x="429140" y="237167"/>
                    <a:pt x="429396" y="237023"/>
                    <a:pt x="429669" y="236916"/>
                  </a:cubicBezTo>
                  <a:cubicBezTo>
                    <a:pt x="430011" y="236782"/>
                    <a:pt x="430364" y="236691"/>
                    <a:pt x="430701" y="236509"/>
                  </a:cubicBezTo>
                  <a:cubicBezTo>
                    <a:pt x="430722" y="236499"/>
                    <a:pt x="430738" y="236483"/>
                    <a:pt x="430754" y="236472"/>
                  </a:cubicBezTo>
                  <a:cubicBezTo>
                    <a:pt x="430840" y="236424"/>
                    <a:pt x="430915" y="236354"/>
                    <a:pt x="430995" y="236306"/>
                  </a:cubicBezTo>
                  <a:cubicBezTo>
                    <a:pt x="431455" y="236023"/>
                    <a:pt x="431877" y="235702"/>
                    <a:pt x="432262" y="235349"/>
                  </a:cubicBezTo>
                  <a:cubicBezTo>
                    <a:pt x="432401" y="235221"/>
                    <a:pt x="432519" y="235082"/>
                    <a:pt x="432647" y="234948"/>
                  </a:cubicBezTo>
                  <a:cubicBezTo>
                    <a:pt x="432973" y="234601"/>
                    <a:pt x="433262" y="234232"/>
                    <a:pt x="433518" y="233836"/>
                  </a:cubicBezTo>
                  <a:cubicBezTo>
                    <a:pt x="433577" y="233740"/>
                    <a:pt x="433668" y="233670"/>
                    <a:pt x="433727" y="233574"/>
                  </a:cubicBezTo>
                  <a:cubicBezTo>
                    <a:pt x="433759" y="233521"/>
                    <a:pt x="433770" y="233456"/>
                    <a:pt x="433802" y="233398"/>
                  </a:cubicBezTo>
                  <a:cubicBezTo>
                    <a:pt x="434107" y="232847"/>
                    <a:pt x="434363" y="232275"/>
                    <a:pt x="434534" y="231676"/>
                  </a:cubicBezTo>
                  <a:cubicBezTo>
                    <a:pt x="434561" y="231607"/>
                    <a:pt x="434566" y="231548"/>
                    <a:pt x="434577" y="231489"/>
                  </a:cubicBezTo>
                  <a:close/>
                  <a:moveTo>
                    <a:pt x="254067" y="87213"/>
                  </a:moveTo>
                  <a:cubicBezTo>
                    <a:pt x="254067" y="107717"/>
                    <a:pt x="237381" y="124403"/>
                    <a:pt x="216866" y="124403"/>
                  </a:cubicBezTo>
                  <a:cubicBezTo>
                    <a:pt x="196357" y="124403"/>
                    <a:pt x="179676" y="107722"/>
                    <a:pt x="179676" y="87213"/>
                  </a:cubicBezTo>
                  <a:cubicBezTo>
                    <a:pt x="179676" y="66703"/>
                    <a:pt x="196357" y="50022"/>
                    <a:pt x="216866" y="50022"/>
                  </a:cubicBezTo>
                  <a:cubicBezTo>
                    <a:pt x="237381" y="50022"/>
                    <a:pt x="254067" y="66703"/>
                    <a:pt x="254067" y="87213"/>
                  </a:cubicBezTo>
                  <a:close/>
                  <a:moveTo>
                    <a:pt x="218288" y="166897"/>
                  </a:moveTo>
                  <a:cubicBezTo>
                    <a:pt x="250079" y="166897"/>
                    <a:pt x="276352" y="190738"/>
                    <a:pt x="280308" y="221470"/>
                  </a:cubicBezTo>
                  <a:lnTo>
                    <a:pt x="156279" y="221470"/>
                  </a:lnTo>
                  <a:cubicBezTo>
                    <a:pt x="160236" y="190738"/>
                    <a:pt x="186503" y="166897"/>
                    <a:pt x="218288" y="166897"/>
                  </a:cubicBezTo>
                  <a:close/>
                </a:path>
              </a:pathLst>
            </a:custGeom>
            <a:grpFill/>
            <a:ln w="5281" cap="flat">
              <a:noFill/>
              <a:prstDash val="solid"/>
              <a:miter/>
            </a:ln>
          </p:spPr>
          <p:txBody>
            <a:bodyPr rtlCol="0" anchor="ctr"/>
            <a:lstStyle/>
            <a:p>
              <a:endParaRPr lang="ru-RU"/>
            </a:p>
          </p:txBody>
        </p:sp>
      </p:grpSp>
      <p:grpSp>
        <p:nvGrpSpPr>
          <p:cNvPr id="68" name="Graphic 17">
            <a:extLst>
              <a:ext uri="{FF2B5EF4-FFF2-40B4-BE49-F238E27FC236}">
                <a16:creationId xmlns:a16="http://schemas.microsoft.com/office/drawing/2014/main" id="{415A9854-CFA4-4C9B-B99E-D5EC3FBBD2DD}"/>
              </a:ext>
            </a:extLst>
          </p:cNvPr>
          <p:cNvGrpSpPr/>
          <p:nvPr/>
        </p:nvGrpSpPr>
        <p:grpSpPr>
          <a:xfrm>
            <a:off x="1229450" y="2303079"/>
            <a:ext cx="540000" cy="540000"/>
            <a:chOff x="1229450" y="2303079"/>
            <a:chExt cx="540000" cy="540000"/>
          </a:xfrm>
          <a:solidFill>
            <a:schemeClr val="bg2"/>
          </a:solidFill>
        </p:grpSpPr>
        <p:sp>
          <p:nvSpPr>
            <p:cNvPr id="69" name="Freeform: Shape 68">
              <a:extLst>
                <a:ext uri="{FF2B5EF4-FFF2-40B4-BE49-F238E27FC236}">
                  <a16:creationId xmlns:a16="http://schemas.microsoft.com/office/drawing/2014/main" id="{8506240C-D5D1-4D1C-9280-D686C1378879}"/>
                </a:ext>
              </a:extLst>
            </p:cNvPr>
            <p:cNvSpPr/>
            <p:nvPr/>
          </p:nvSpPr>
          <p:spPr>
            <a:xfrm>
              <a:off x="1394150" y="2583879"/>
              <a:ext cx="210600" cy="113400"/>
            </a:xfrm>
            <a:custGeom>
              <a:avLst/>
              <a:gdLst>
                <a:gd name="connsiteX0" fmla="*/ 105300 w 210600"/>
                <a:gd name="connsiteY0" fmla="*/ 0 h 113400"/>
                <a:gd name="connsiteX1" fmla="*/ 0 w 210600"/>
                <a:gd name="connsiteY1" fmla="*/ 105300 h 113400"/>
                <a:gd name="connsiteX2" fmla="*/ 8100 w 210600"/>
                <a:gd name="connsiteY2" fmla="*/ 113400 h 113400"/>
                <a:gd name="connsiteX3" fmla="*/ 202500 w 210600"/>
                <a:gd name="connsiteY3" fmla="*/ 113400 h 113400"/>
                <a:gd name="connsiteX4" fmla="*/ 210600 w 210600"/>
                <a:gd name="connsiteY4" fmla="*/ 105300 h 113400"/>
                <a:gd name="connsiteX5" fmla="*/ 105300 w 210600"/>
                <a:gd name="connsiteY5" fmla="*/ 0 h 113400"/>
                <a:gd name="connsiteX6" fmla="*/ 16578 w 210600"/>
                <a:gd name="connsiteY6" fmla="*/ 97200 h 113400"/>
                <a:gd name="connsiteX7" fmla="*/ 113228 w 210600"/>
                <a:gd name="connsiteY7" fmla="*/ 16352 h 113400"/>
                <a:gd name="connsiteX8" fmla="*/ 194076 w 210600"/>
                <a:gd name="connsiteY8" fmla="*/ 97200 h 11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00" h="113400">
                  <a:moveTo>
                    <a:pt x="105300" y="0"/>
                  </a:moveTo>
                  <a:cubicBezTo>
                    <a:pt x="47169" y="59"/>
                    <a:pt x="59" y="47169"/>
                    <a:pt x="0" y="105300"/>
                  </a:cubicBezTo>
                  <a:cubicBezTo>
                    <a:pt x="0" y="109773"/>
                    <a:pt x="3627" y="113400"/>
                    <a:pt x="8100" y="113400"/>
                  </a:cubicBezTo>
                  <a:lnTo>
                    <a:pt x="202500" y="113400"/>
                  </a:lnTo>
                  <a:cubicBezTo>
                    <a:pt x="206973" y="113400"/>
                    <a:pt x="210600" y="109773"/>
                    <a:pt x="210600" y="105300"/>
                  </a:cubicBezTo>
                  <a:cubicBezTo>
                    <a:pt x="210541" y="47169"/>
                    <a:pt x="163431" y="59"/>
                    <a:pt x="105300" y="0"/>
                  </a:cubicBezTo>
                  <a:close/>
                  <a:moveTo>
                    <a:pt x="16578" y="97200"/>
                  </a:moveTo>
                  <a:cubicBezTo>
                    <a:pt x="20942" y="48185"/>
                    <a:pt x="64213" y="11989"/>
                    <a:pt x="113228" y="16352"/>
                  </a:cubicBezTo>
                  <a:cubicBezTo>
                    <a:pt x="156195" y="20177"/>
                    <a:pt x="190251" y="54233"/>
                    <a:pt x="194076" y="97200"/>
                  </a:cubicBezTo>
                  <a:close/>
                </a:path>
              </a:pathLst>
            </a:custGeom>
            <a:grpFill/>
            <a:ln w="5334" cap="flat">
              <a:noFill/>
              <a:prstDash val="solid"/>
              <a:miter/>
            </a:ln>
          </p:spPr>
          <p:txBody>
            <a:bodyPr rtlCol="0" anchor="ctr"/>
            <a:lstStyle/>
            <a:p>
              <a:endParaRPr lang="ru-RU"/>
            </a:p>
          </p:txBody>
        </p:sp>
        <p:sp>
          <p:nvSpPr>
            <p:cNvPr id="70" name="Freeform: Shape 69">
              <a:extLst>
                <a:ext uri="{FF2B5EF4-FFF2-40B4-BE49-F238E27FC236}">
                  <a16:creationId xmlns:a16="http://schemas.microsoft.com/office/drawing/2014/main" id="{71376E64-7EF4-47A9-A7F2-8C87A8D7A36F}"/>
                </a:ext>
              </a:extLst>
            </p:cNvPr>
            <p:cNvSpPr/>
            <p:nvPr/>
          </p:nvSpPr>
          <p:spPr>
            <a:xfrm>
              <a:off x="1431950" y="2435379"/>
              <a:ext cx="124200" cy="124200"/>
            </a:xfrm>
            <a:custGeom>
              <a:avLst/>
              <a:gdLst>
                <a:gd name="connsiteX0" fmla="*/ 62100 w 124200"/>
                <a:gd name="connsiteY0" fmla="*/ 124200 h 124200"/>
                <a:gd name="connsiteX1" fmla="*/ 124200 w 124200"/>
                <a:gd name="connsiteY1" fmla="*/ 62100 h 124200"/>
                <a:gd name="connsiteX2" fmla="*/ 62100 w 124200"/>
                <a:gd name="connsiteY2" fmla="*/ 0 h 124200"/>
                <a:gd name="connsiteX3" fmla="*/ 0 w 124200"/>
                <a:gd name="connsiteY3" fmla="*/ 62100 h 124200"/>
                <a:gd name="connsiteX4" fmla="*/ 62100 w 124200"/>
                <a:gd name="connsiteY4" fmla="*/ 124200 h 124200"/>
                <a:gd name="connsiteX5" fmla="*/ 62100 w 124200"/>
                <a:gd name="connsiteY5" fmla="*/ 16200 h 124200"/>
                <a:gd name="connsiteX6" fmla="*/ 108000 w 124200"/>
                <a:gd name="connsiteY6" fmla="*/ 62100 h 124200"/>
                <a:gd name="connsiteX7" fmla="*/ 62100 w 124200"/>
                <a:gd name="connsiteY7" fmla="*/ 108000 h 124200"/>
                <a:gd name="connsiteX8" fmla="*/ 16200 w 124200"/>
                <a:gd name="connsiteY8" fmla="*/ 62100 h 124200"/>
                <a:gd name="connsiteX9" fmla="*/ 62100 w 124200"/>
                <a:gd name="connsiteY9" fmla="*/ 16200 h 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00" h="124200">
                  <a:moveTo>
                    <a:pt x="62100" y="124200"/>
                  </a:moveTo>
                  <a:cubicBezTo>
                    <a:pt x="96397" y="124200"/>
                    <a:pt x="124200" y="96397"/>
                    <a:pt x="124200" y="62100"/>
                  </a:cubicBezTo>
                  <a:cubicBezTo>
                    <a:pt x="124200" y="27803"/>
                    <a:pt x="96397" y="0"/>
                    <a:pt x="62100" y="0"/>
                  </a:cubicBezTo>
                  <a:cubicBezTo>
                    <a:pt x="27803" y="0"/>
                    <a:pt x="0" y="27803"/>
                    <a:pt x="0" y="62100"/>
                  </a:cubicBezTo>
                  <a:cubicBezTo>
                    <a:pt x="30" y="96385"/>
                    <a:pt x="27815" y="124170"/>
                    <a:pt x="62100" y="124200"/>
                  </a:cubicBezTo>
                  <a:close/>
                  <a:moveTo>
                    <a:pt x="62100" y="16200"/>
                  </a:moveTo>
                  <a:cubicBezTo>
                    <a:pt x="87450" y="16200"/>
                    <a:pt x="108000" y="36750"/>
                    <a:pt x="108000" y="62100"/>
                  </a:cubicBezTo>
                  <a:cubicBezTo>
                    <a:pt x="108000" y="87450"/>
                    <a:pt x="87450" y="108000"/>
                    <a:pt x="62100" y="108000"/>
                  </a:cubicBezTo>
                  <a:cubicBezTo>
                    <a:pt x="36750" y="108000"/>
                    <a:pt x="16200" y="87450"/>
                    <a:pt x="16200" y="62100"/>
                  </a:cubicBezTo>
                  <a:cubicBezTo>
                    <a:pt x="16230" y="36763"/>
                    <a:pt x="36763" y="16230"/>
                    <a:pt x="62100" y="16200"/>
                  </a:cubicBezTo>
                  <a:close/>
                </a:path>
              </a:pathLst>
            </a:custGeom>
            <a:grpFill/>
            <a:ln w="5334" cap="flat">
              <a:noFill/>
              <a:prstDash val="solid"/>
              <a:miter/>
            </a:ln>
          </p:spPr>
          <p:txBody>
            <a:bodyPr rtlCol="0" anchor="ctr"/>
            <a:lstStyle/>
            <a:p>
              <a:endParaRPr lang="ru-RU"/>
            </a:p>
          </p:txBody>
        </p:sp>
        <p:sp>
          <p:nvSpPr>
            <p:cNvPr id="71" name="Freeform: Shape 70">
              <a:extLst>
                <a:ext uri="{FF2B5EF4-FFF2-40B4-BE49-F238E27FC236}">
                  <a16:creationId xmlns:a16="http://schemas.microsoft.com/office/drawing/2014/main" id="{83005A7B-87C8-444D-97AA-DCC8B5DDB0C3}"/>
                </a:ext>
              </a:extLst>
            </p:cNvPr>
            <p:cNvSpPr/>
            <p:nvPr/>
          </p:nvSpPr>
          <p:spPr>
            <a:xfrm>
              <a:off x="1237550" y="2308479"/>
              <a:ext cx="523800" cy="529200"/>
            </a:xfrm>
            <a:custGeom>
              <a:avLst/>
              <a:gdLst>
                <a:gd name="connsiteX0" fmla="*/ 515700 w 523800"/>
                <a:gd name="connsiteY0" fmla="*/ 253800 h 529200"/>
                <a:gd name="connsiteX1" fmla="*/ 488430 w 523800"/>
                <a:gd name="connsiteY1" fmla="*/ 253800 h 529200"/>
                <a:gd name="connsiteX2" fmla="*/ 267300 w 523800"/>
                <a:gd name="connsiteY2" fmla="*/ 37800 h 529200"/>
                <a:gd name="connsiteX3" fmla="*/ 267300 w 523800"/>
                <a:gd name="connsiteY3" fmla="*/ 8100 h 529200"/>
                <a:gd name="connsiteX4" fmla="*/ 259200 w 523800"/>
                <a:gd name="connsiteY4" fmla="*/ 0 h 529200"/>
                <a:gd name="connsiteX5" fmla="*/ 251100 w 523800"/>
                <a:gd name="connsiteY5" fmla="*/ 8100 h 529200"/>
                <a:gd name="connsiteX6" fmla="*/ 251100 w 523800"/>
                <a:gd name="connsiteY6" fmla="*/ 38070 h 529200"/>
                <a:gd name="connsiteX7" fmla="*/ 35370 w 523800"/>
                <a:gd name="connsiteY7" fmla="*/ 253800 h 529200"/>
                <a:gd name="connsiteX8" fmla="*/ 8100 w 523800"/>
                <a:gd name="connsiteY8" fmla="*/ 253800 h 529200"/>
                <a:gd name="connsiteX9" fmla="*/ 0 w 523800"/>
                <a:gd name="connsiteY9" fmla="*/ 261900 h 529200"/>
                <a:gd name="connsiteX10" fmla="*/ 8100 w 523800"/>
                <a:gd name="connsiteY10" fmla="*/ 270000 h 529200"/>
                <a:gd name="connsiteX11" fmla="*/ 35100 w 523800"/>
                <a:gd name="connsiteY11" fmla="*/ 270000 h 529200"/>
                <a:gd name="connsiteX12" fmla="*/ 251100 w 523800"/>
                <a:gd name="connsiteY12" fmla="*/ 491130 h 529200"/>
                <a:gd name="connsiteX13" fmla="*/ 251100 w 523800"/>
                <a:gd name="connsiteY13" fmla="*/ 521100 h 529200"/>
                <a:gd name="connsiteX14" fmla="*/ 259200 w 523800"/>
                <a:gd name="connsiteY14" fmla="*/ 529200 h 529200"/>
                <a:gd name="connsiteX15" fmla="*/ 267300 w 523800"/>
                <a:gd name="connsiteY15" fmla="*/ 521100 h 529200"/>
                <a:gd name="connsiteX16" fmla="*/ 267300 w 523800"/>
                <a:gd name="connsiteY16" fmla="*/ 491400 h 529200"/>
                <a:gd name="connsiteX17" fmla="*/ 488700 w 523800"/>
                <a:gd name="connsiteY17" fmla="*/ 270000 h 529200"/>
                <a:gd name="connsiteX18" fmla="*/ 515700 w 523800"/>
                <a:gd name="connsiteY18" fmla="*/ 270000 h 529200"/>
                <a:gd name="connsiteX19" fmla="*/ 523800 w 523800"/>
                <a:gd name="connsiteY19" fmla="*/ 261900 h 529200"/>
                <a:gd name="connsiteX20" fmla="*/ 515700 w 523800"/>
                <a:gd name="connsiteY20" fmla="*/ 253800 h 529200"/>
                <a:gd name="connsiteX21" fmla="*/ 267300 w 523800"/>
                <a:gd name="connsiteY21" fmla="*/ 475200 h 529200"/>
                <a:gd name="connsiteX22" fmla="*/ 267300 w 523800"/>
                <a:gd name="connsiteY22" fmla="*/ 450900 h 529200"/>
                <a:gd name="connsiteX23" fmla="*/ 259200 w 523800"/>
                <a:gd name="connsiteY23" fmla="*/ 442800 h 529200"/>
                <a:gd name="connsiteX24" fmla="*/ 251100 w 523800"/>
                <a:gd name="connsiteY24" fmla="*/ 450900 h 529200"/>
                <a:gd name="connsiteX25" fmla="*/ 251100 w 523800"/>
                <a:gd name="connsiteY25" fmla="*/ 474930 h 529200"/>
                <a:gd name="connsiteX26" fmla="*/ 51300 w 523800"/>
                <a:gd name="connsiteY26" fmla="*/ 270000 h 529200"/>
                <a:gd name="connsiteX27" fmla="*/ 78300 w 523800"/>
                <a:gd name="connsiteY27" fmla="*/ 270000 h 529200"/>
                <a:gd name="connsiteX28" fmla="*/ 86400 w 523800"/>
                <a:gd name="connsiteY28" fmla="*/ 261900 h 529200"/>
                <a:gd name="connsiteX29" fmla="*/ 78300 w 523800"/>
                <a:gd name="connsiteY29" fmla="*/ 253800 h 529200"/>
                <a:gd name="connsiteX30" fmla="*/ 51570 w 523800"/>
                <a:gd name="connsiteY30" fmla="*/ 253800 h 529200"/>
                <a:gd name="connsiteX31" fmla="*/ 251100 w 523800"/>
                <a:gd name="connsiteY31" fmla="*/ 54270 h 529200"/>
                <a:gd name="connsiteX32" fmla="*/ 251100 w 523800"/>
                <a:gd name="connsiteY32" fmla="*/ 78300 h 529200"/>
                <a:gd name="connsiteX33" fmla="*/ 259200 w 523800"/>
                <a:gd name="connsiteY33" fmla="*/ 86400 h 529200"/>
                <a:gd name="connsiteX34" fmla="*/ 267300 w 523800"/>
                <a:gd name="connsiteY34" fmla="*/ 78300 h 529200"/>
                <a:gd name="connsiteX35" fmla="*/ 267300 w 523800"/>
                <a:gd name="connsiteY35" fmla="*/ 54000 h 529200"/>
                <a:gd name="connsiteX36" fmla="*/ 472230 w 523800"/>
                <a:gd name="connsiteY36" fmla="*/ 253800 h 529200"/>
                <a:gd name="connsiteX37" fmla="*/ 445500 w 523800"/>
                <a:gd name="connsiteY37" fmla="*/ 253800 h 529200"/>
                <a:gd name="connsiteX38" fmla="*/ 437400 w 523800"/>
                <a:gd name="connsiteY38" fmla="*/ 261900 h 529200"/>
                <a:gd name="connsiteX39" fmla="*/ 445500 w 523800"/>
                <a:gd name="connsiteY39" fmla="*/ 270000 h 529200"/>
                <a:gd name="connsiteX40" fmla="*/ 472500 w 523800"/>
                <a:gd name="connsiteY40" fmla="*/ 270000 h 529200"/>
                <a:gd name="connsiteX41" fmla="*/ 267300 w 523800"/>
                <a:gd name="connsiteY41" fmla="*/ 475200 h 5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3800" h="529200">
                  <a:moveTo>
                    <a:pt x="515700" y="253800"/>
                  </a:moveTo>
                  <a:lnTo>
                    <a:pt x="488430" y="253800"/>
                  </a:lnTo>
                  <a:cubicBezTo>
                    <a:pt x="482797" y="134939"/>
                    <a:pt x="386260" y="40641"/>
                    <a:pt x="267300" y="37800"/>
                  </a:cubicBezTo>
                  <a:lnTo>
                    <a:pt x="267300" y="8100"/>
                  </a:lnTo>
                  <a:cubicBezTo>
                    <a:pt x="267300" y="3626"/>
                    <a:pt x="263673" y="0"/>
                    <a:pt x="259200" y="0"/>
                  </a:cubicBezTo>
                  <a:cubicBezTo>
                    <a:pt x="254727" y="0"/>
                    <a:pt x="251100" y="3626"/>
                    <a:pt x="251100" y="8100"/>
                  </a:cubicBezTo>
                  <a:lnTo>
                    <a:pt x="251100" y="38070"/>
                  </a:lnTo>
                  <a:cubicBezTo>
                    <a:pt x="134396" y="43766"/>
                    <a:pt x="41066" y="137096"/>
                    <a:pt x="35370" y="253800"/>
                  </a:cubicBezTo>
                  <a:lnTo>
                    <a:pt x="8100" y="253800"/>
                  </a:lnTo>
                  <a:cubicBezTo>
                    <a:pt x="3626" y="253800"/>
                    <a:pt x="0" y="257427"/>
                    <a:pt x="0" y="261900"/>
                  </a:cubicBezTo>
                  <a:cubicBezTo>
                    <a:pt x="0" y="266373"/>
                    <a:pt x="3626" y="270000"/>
                    <a:pt x="8100" y="270000"/>
                  </a:cubicBezTo>
                  <a:lnTo>
                    <a:pt x="35100" y="270000"/>
                  </a:lnTo>
                  <a:cubicBezTo>
                    <a:pt x="37941" y="388960"/>
                    <a:pt x="132239" y="485498"/>
                    <a:pt x="251100" y="491130"/>
                  </a:cubicBezTo>
                  <a:lnTo>
                    <a:pt x="251100" y="521100"/>
                  </a:lnTo>
                  <a:cubicBezTo>
                    <a:pt x="251100" y="525573"/>
                    <a:pt x="254727" y="529200"/>
                    <a:pt x="259200" y="529200"/>
                  </a:cubicBezTo>
                  <a:cubicBezTo>
                    <a:pt x="263673" y="529200"/>
                    <a:pt x="267300" y="525573"/>
                    <a:pt x="267300" y="521100"/>
                  </a:cubicBezTo>
                  <a:lnTo>
                    <a:pt x="267300" y="491400"/>
                  </a:lnTo>
                  <a:cubicBezTo>
                    <a:pt x="388376" y="488550"/>
                    <a:pt x="485850" y="391076"/>
                    <a:pt x="488700" y="270000"/>
                  </a:cubicBezTo>
                  <a:lnTo>
                    <a:pt x="515700" y="270000"/>
                  </a:lnTo>
                  <a:cubicBezTo>
                    <a:pt x="520173" y="270000"/>
                    <a:pt x="523800" y="266373"/>
                    <a:pt x="523800" y="261900"/>
                  </a:cubicBezTo>
                  <a:cubicBezTo>
                    <a:pt x="523800" y="257427"/>
                    <a:pt x="520173" y="253800"/>
                    <a:pt x="515700" y="253800"/>
                  </a:cubicBezTo>
                  <a:close/>
                  <a:moveTo>
                    <a:pt x="267300" y="475200"/>
                  </a:moveTo>
                  <a:lnTo>
                    <a:pt x="267300" y="450900"/>
                  </a:lnTo>
                  <a:cubicBezTo>
                    <a:pt x="267300" y="446427"/>
                    <a:pt x="263673" y="442800"/>
                    <a:pt x="259200" y="442800"/>
                  </a:cubicBezTo>
                  <a:cubicBezTo>
                    <a:pt x="254727" y="442800"/>
                    <a:pt x="251100" y="446427"/>
                    <a:pt x="251100" y="450900"/>
                  </a:cubicBezTo>
                  <a:lnTo>
                    <a:pt x="251100" y="474930"/>
                  </a:lnTo>
                  <a:cubicBezTo>
                    <a:pt x="141183" y="469322"/>
                    <a:pt x="54120" y="380024"/>
                    <a:pt x="51300" y="270000"/>
                  </a:cubicBezTo>
                  <a:lnTo>
                    <a:pt x="78300" y="270000"/>
                  </a:lnTo>
                  <a:cubicBezTo>
                    <a:pt x="82773" y="270000"/>
                    <a:pt x="86400" y="266373"/>
                    <a:pt x="86400" y="261900"/>
                  </a:cubicBezTo>
                  <a:cubicBezTo>
                    <a:pt x="86400" y="257427"/>
                    <a:pt x="82773" y="253800"/>
                    <a:pt x="78300" y="253800"/>
                  </a:cubicBezTo>
                  <a:lnTo>
                    <a:pt x="51570" y="253800"/>
                  </a:lnTo>
                  <a:cubicBezTo>
                    <a:pt x="57250" y="146043"/>
                    <a:pt x="143343" y="59950"/>
                    <a:pt x="251100" y="54270"/>
                  </a:cubicBezTo>
                  <a:lnTo>
                    <a:pt x="251100" y="78300"/>
                  </a:lnTo>
                  <a:cubicBezTo>
                    <a:pt x="251100" y="82773"/>
                    <a:pt x="254727" y="86400"/>
                    <a:pt x="259200" y="86400"/>
                  </a:cubicBezTo>
                  <a:cubicBezTo>
                    <a:pt x="263673" y="86400"/>
                    <a:pt x="267300" y="82773"/>
                    <a:pt x="267300" y="78300"/>
                  </a:cubicBezTo>
                  <a:lnTo>
                    <a:pt x="267300" y="54000"/>
                  </a:lnTo>
                  <a:cubicBezTo>
                    <a:pt x="377324" y="56820"/>
                    <a:pt x="466622" y="143883"/>
                    <a:pt x="472230" y="253800"/>
                  </a:cubicBezTo>
                  <a:lnTo>
                    <a:pt x="445500" y="253800"/>
                  </a:lnTo>
                  <a:cubicBezTo>
                    <a:pt x="441027" y="253800"/>
                    <a:pt x="437400" y="257427"/>
                    <a:pt x="437400" y="261900"/>
                  </a:cubicBezTo>
                  <a:cubicBezTo>
                    <a:pt x="437400" y="266373"/>
                    <a:pt x="441027" y="270000"/>
                    <a:pt x="445500" y="270000"/>
                  </a:cubicBezTo>
                  <a:lnTo>
                    <a:pt x="472500" y="270000"/>
                  </a:lnTo>
                  <a:cubicBezTo>
                    <a:pt x="469660" y="382132"/>
                    <a:pt x="379432" y="472360"/>
                    <a:pt x="267300" y="475200"/>
                  </a:cubicBezTo>
                  <a:close/>
                </a:path>
              </a:pathLst>
            </a:custGeom>
            <a:grpFill/>
            <a:ln w="5334" cap="flat">
              <a:noFill/>
              <a:prstDash val="solid"/>
              <a:miter/>
            </a:ln>
          </p:spPr>
          <p:txBody>
            <a:bodyPr rtlCol="0" anchor="ctr"/>
            <a:lstStyle/>
            <a:p>
              <a:endParaRPr lang="ru-RU"/>
            </a:p>
          </p:txBody>
        </p:sp>
      </p:grpSp>
      <p:grpSp>
        <p:nvGrpSpPr>
          <p:cNvPr id="161" name="Group 160">
            <a:extLst>
              <a:ext uri="{FF2B5EF4-FFF2-40B4-BE49-F238E27FC236}">
                <a16:creationId xmlns:a16="http://schemas.microsoft.com/office/drawing/2014/main" id="{84CA17D8-7904-43B0-A961-BF1EB0290F40}"/>
              </a:ext>
            </a:extLst>
          </p:cNvPr>
          <p:cNvGrpSpPr/>
          <p:nvPr/>
        </p:nvGrpSpPr>
        <p:grpSpPr>
          <a:xfrm>
            <a:off x="5297930" y="1419454"/>
            <a:ext cx="448577" cy="352869"/>
            <a:chOff x="5297930" y="1419454"/>
            <a:chExt cx="448577" cy="352869"/>
          </a:xfrm>
        </p:grpSpPr>
        <p:sp>
          <p:nvSpPr>
            <p:cNvPr id="73" name="Freeform: Shape 72">
              <a:extLst>
                <a:ext uri="{FF2B5EF4-FFF2-40B4-BE49-F238E27FC236}">
                  <a16:creationId xmlns:a16="http://schemas.microsoft.com/office/drawing/2014/main" id="{8532AAA6-80DB-4E19-AF53-B2A5A8390BDA}"/>
                </a:ext>
              </a:extLst>
            </p:cNvPr>
            <p:cNvSpPr/>
            <p:nvPr/>
          </p:nvSpPr>
          <p:spPr>
            <a:xfrm>
              <a:off x="5297930" y="1620376"/>
              <a:ext cx="282136" cy="151947"/>
            </a:xfrm>
            <a:custGeom>
              <a:avLst/>
              <a:gdLst>
                <a:gd name="connsiteX0" fmla="*/ 274117 w 282136"/>
                <a:gd name="connsiteY0" fmla="*/ 151948 h 151947"/>
                <a:gd name="connsiteX1" fmla="*/ 8020 w 282136"/>
                <a:gd name="connsiteY1" fmla="*/ 151948 h 151947"/>
                <a:gd name="connsiteX2" fmla="*/ 0 w 282136"/>
                <a:gd name="connsiteY2" fmla="*/ 143928 h 151947"/>
                <a:gd name="connsiteX3" fmla="*/ 141095 w 282136"/>
                <a:gd name="connsiteY3" fmla="*/ 0 h 151947"/>
                <a:gd name="connsiteX4" fmla="*/ 282137 w 282136"/>
                <a:gd name="connsiteY4" fmla="*/ 143928 h 151947"/>
                <a:gd name="connsiteX5" fmla="*/ 274117 w 282136"/>
                <a:gd name="connsiteY5" fmla="*/ 151948 h 151947"/>
                <a:gd name="connsiteX6" fmla="*/ 16253 w 282136"/>
                <a:gd name="connsiteY6" fmla="*/ 135908 h 151947"/>
                <a:gd name="connsiteX7" fmla="*/ 265830 w 282136"/>
                <a:gd name="connsiteY7" fmla="*/ 135908 h 151947"/>
                <a:gd name="connsiteX8" fmla="*/ 141042 w 282136"/>
                <a:gd name="connsiteY8" fmla="*/ 16040 h 151947"/>
                <a:gd name="connsiteX9" fmla="*/ 16253 w 282136"/>
                <a:gd name="connsiteY9" fmla="*/ 135908 h 15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136" h="151947">
                  <a:moveTo>
                    <a:pt x="274117" y="151948"/>
                  </a:moveTo>
                  <a:lnTo>
                    <a:pt x="8020" y="151948"/>
                  </a:lnTo>
                  <a:cubicBezTo>
                    <a:pt x="3591" y="151948"/>
                    <a:pt x="0" y="148357"/>
                    <a:pt x="0" y="143928"/>
                  </a:cubicBezTo>
                  <a:cubicBezTo>
                    <a:pt x="0" y="64586"/>
                    <a:pt x="63303" y="0"/>
                    <a:pt x="141095" y="0"/>
                  </a:cubicBezTo>
                  <a:cubicBezTo>
                    <a:pt x="218887" y="0"/>
                    <a:pt x="282137" y="64586"/>
                    <a:pt x="282137" y="143928"/>
                  </a:cubicBezTo>
                  <a:cubicBezTo>
                    <a:pt x="282137" y="148357"/>
                    <a:pt x="278546" y="151948"/>
                    <a:pt x="274117" y="151948"/>
                  </a:cubicBezTo>
                  <a:close/>
                  <a:moveTo>
                    <a:pt x="16253" y="135908"/>
                  </a:moveTo>
                  <a:lnTo>
                    <a:pt x="265830" y="135908"/>
                  </a:lnTo>
                  <a:cubicBezTo>
                    <a:pt x="262365" y="69291"/>
                    <a:pt x="207745" y="16824"/>
                    <a:pt x="141042" y="16040"/>
                  </a:cubicBezTo>
                  <a:cubicBezTo>
                    <a:pt x="74338" y="16824"/>
                    <a:pt x="19718" y="69291"/>
                    <a:pt x="16253" y="135908"/>
                  </a:cubicBezTo>
                  <a:close/>
                </a:path>
              </a:pathLst>
            </a:custGeom>
            <a:solidFill>
              <a:schemeClr val="bg2"/>
            </a:solidFill>
            <a:ln w="5281" cap="flat">
              <a:noFill/>
              <a:prstDash val="solid"/>
              <a:miter/>
            </a:ln>
          </p:spPr>
          <p:txBody>
            <a:bodyPr rtlCol="0" anchor="ctr"/>
            <a:lstStyle/>
            <a:p>
              <a:endParaRPr lang="ru-RU"/>
            </a:p>
          </p:txBody>
        </p:sp>
        <p:sp>
          <p:nvSpPr>
            <p:cNvPr id="74" name="Freeform: Shape 73">
              <a:extLst>
                <a:ext uri="{FF2B5EF4-FFF2-40B4-BE49-F238E27FC236}">
                  <a16:creationId xmlns:a16="http://schemas.microsoft.com/office/drawing/2014/main" id="{DA8C3AA1-7F84-4ABD-89E4-1A11FA00F9B3}"/>
                </a:ext>
              </a:extLst>
            </p:cNvPr>
            <p:cNvSpPr/>
            <p:nvPr/>
          </p:nvSpPr>
          <p:spPr>
            <a:xfrm>
              <a:off x="5350860" y="1419454"/>
              <a:ext cx="176435" cy="176434"/>
            </a:xfrm>
            <a:custGeom>
              <a:avLst/>
              <a:gdLst>
                <a:gd name="connsiteX0" fmla="*/ 88218 w 176435"/>
                <a:gd name="connsiteY0" fmla="*/ 176435 h 176434"/>
                <a:gd name="connsiteX1" fmla="*/ 0 w 176435"/>
                <a:gd name="connsiteY1" fmla="*/ 88217 h 176434"/>
                <a:gd name="connsiteX2" fmla="*/ 88218 w 176435"/>
                <a:gd name="connsiteY2" fmla="*/ 0 h 176434"/>
                <a:gd name="connsiteX3" fmla="*/ 176436 w 176435"/>
                <a:gd name="connsiteY3" fmla="*/ 88217 h 176434"/>
                <a:gd name="connsiteX4" fmla="*/ 88218 w 176435"/>
                <a:gd name="connsiteY4" fmla="*/ 176435 h 176434"/>
                <a:gd name="connsiteX5" fmla="*/ 88218 w 176435"/>
                <a:gd name="connsiteY5" fmla="*/ 16040 h 176434"/>
                <a:gd name="connsiteX6" fmla="*/ 16040 w 176435"/>
                <a:gd name="connsiteY6" fmla="*/ 88217 h 176434"/>
                <a:gd name="connsiteX7" fmla="*/ 88218 w 176435"/>
                <a:gd name="connsiteY7" fmla="*/ 160395 h 176434"/>
                <a:gd name="connsiteX8" fmla="*/ 160396 w 176435"/>
                <a:gd name="connsiteY8" fmla="*/ 88217 h 176434"/>
                <a:gd name="connsiteX9" fmla="*/ 88218 w 176435"/>
                <a:gd name="connsiteY9" fmla="*/ 16040 h 17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435" h="176434">
                  <a:moveTo>
                    <a:pt x="88218" y="176435"/>
                  </a:moveTo>
                  <a:cubicBezTo>
                    <a:pt x="39496" y="176435"/>
                    <a:pt x="0" y="136939"/>
                    <a:pt x="0" y="88217"/>
                  </a:cubicBezTo>
                  <a:cubicBezTo>
                    <a:pt x="0" y="39496"/>
                    <a:pt x="39496" y="0"/>
                    <a:pt x="88218" y="0"/>
                  </a:cubicBezTo>
                  <a:cubicBezTo>
                    <a:pt x="136939" y="0"/>
                    <a:pt x="176436" y="39496"/>
                    <a:pt x="176436" y="88217"/>
                  </a:cubicBezTo>
                  <a:cubicBezTo>
                    <a:pt x="176377" y="136914"/>
                    <a:pt x="136915" y="176376"/>
                    <a:pt x="88218" y="176435"/>
                  </a:cubicBezTo>
                  <a:close/>
                  <a:moveTo>
                    <a:pt x="88218" y="16040"/>
                  </a:moveTo>
                  <a:cubicBezTo>
                    <a:pt x="48355" y="16040"/>
                    <a:pt x="16040" y="48355"/>
                    <a:pt x="16040" y="88217"/>
                  </a:cubicBezTo>
                  <a:cubicBezTo>
                    <a:pt x="16040" y="128080"/>
                    <a:pt x="48355" y="160395"/>
                    <a:pt x="88218" y="160395"/>
                  </a:cubicBezTo>
                  <a:cubicBezTo>
                    <a:pt x="128081" y="160395"/>
                    <a:pt x="160396" y="128080"/>
                    <a:pt x="160396" y="88217"/>
                  </a:cubicBezTo>
                  <a:cubicBezTo>
                    <a:pt x="160337" y="48379"/>
                    <a:pt x="128056" y="16098"/>
                    <a:pt x="88218" y="16040"/>
                  </a:cubicBezTo>
                  <a:close/>
                </a:path>
              </a:pathLst>
            </a:custGeom>
            <a:solidFill>
              <a:schemeClr val="bg2"/>
            </a:solidFill>
            <a:ln w="5281" cap="flat">
              <a:noFill/>
              <a:prstDash val="solid"/>
              <a:miter/>
            </a:ln>
          </p:spPr>
          <p:txBody>
            <a:bodyPr rtlCol="0" anchor="ctr"/>
            <a:lstStyle/>
            <a:p>
              <a:endParaRPr lang="ru-RU"/>
            </a:p>
          </p:txBody>
        </p:sp>
        <p:sp>
          <p:nvSpPr>
            <p:cNvPr id="75" name="Freeform: Shape 74">
              <a:extLst>
                <a:ext uri="{FF2B5EF4-FFF2-40B4-BE49-F238E27FC236}">
                  <a16:creationId xmlns:a16="http://schemas.microsoft.com/office/drawing/2014/main" id="{B871011E-0DFD-43C9-823E-8672FEB2F85D}"/>
                </a:ext>
              </a:extLst>
            </p:cNvPr>
            <p:cNvSpPr/>
            <p:nvPr/>
          </p:nvSpPr>
          <p:spPr>
            <a:xfrm>
              <a:off x="5354651" y="1649937"/>
              <a:ext cx="168773" cy="37217"/>
            </a:xfrm>
            <a:custGeom>
              <a:avLst/>
              <a:gdLst>
                <a:gd name="connsiteX0" fmla="*/ 84320 w 168773"/>
                <a:gd name="connsiteY0" fmla="*/ 37217 h 37217"/>
                <a:gd name="connsiteX1" fmla="*/ 3855 w 168773"/>
                <a:gd name="connsiteY1" fmla="*/ 14922 h 37217"/>
                <a:gd name="connsiteX2" fmla="*/ 1182 w 168773"/>
                <a:gd name="connsiteY2" fmla="*/ 3855 h 37217"/>
                <a:gd name="connsiteX3" fmla="*/ 12249 w 168773"/>
                <a:gd name="connsiteY3" fmla="*/ 1182 h 37217"/>
                <a:gd name="connsiteX4" fmla="*/ 156605 w 168773"/>
                <a:gd name="connsiteY4" fmla="*/ 1182 h 37217"/>
                <a:gd name="connsiteX5" fmla="*/ 167619 w 168773"/>
                <a:gd name="connsiteY5" fmla="*/ 3908 h 37217"/>
                <a:gd name="connsiteX6" fmla="*/ 164893 w 168773"/>
                <a:gd name="connsiteY6" fmla="*/ 14922 h 37217"/>
                <a:gd name="connsiteX7" fmla="*/ 84320 w 168773"/>
                <a:gd name="connsiteY7" fmla="*/ 37217 h 3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773" h="37217">
                  <a:moveTo>
                    <a:pt x="84320" y="37217"/>
                  </a:moveTo>
                  <a:cubicBezTo>
                    <a:pt x="55971" y="37237"/>
                    <a:pt x="28152" y="29529"/>
                    <a:pt x="3855" y="14922"/>
                  </a:cubicBezTo>
                  <a:cubicBezTo>
                    <a:pt x="60" y="12604"/>
                    <a:pt x="-1136" y="7649"/>
                    <a:pt x="1182" y="3855"/>
                  </a:cubicBezTo>
                  <a:cubicBezTo>
                    <a:pt x="3499" y="60"/>
                    <a:pt x="8455" y="-1136"/>
                    <a:pt x="12249" y="1182"/>
                  </a:cubicBezTo>
                  <a:cubicBezTo>
                    <a:pt x="56677" y="27837"/>
                    <a:pt x="112178" y="27837"/>
                    <a:pt x="156605" y="1182"/>
                  </a:cubicBezTo>
                  <a:cubicBezTo>
                    <a:pt x="160400" y="-1107"/>
                    <a:pt x="165331" y="114"/>
                    <a:pt x="167619" y="3908"/>
                  </a:cubicBezTo>
                  <a:cubicBezTo>
                    <a:pt x="169908" y="7703"/>
                    <a:pt x="168687" y="12634"/>
                    <a:pt x="164893" y="14922"/>
                  </a:cubicBezTo>
                  <a:cubicBezTo>
                    <a:pt x="140565" y="29548"/>
                    <a:pt x="112706" y="37256"/>
                    <a:pt x="84320" y="37217"/>
                  </a:cubicBezTo>
                  <a:close/>
                </a:path>
              </a:pathLst>
            </a:custGeom>
            <a:solidFill>
              <a:schemeClr val="bg2"/>
            </a:solidFill>
            <a:ln w="5281" cap="flat">
              <a:noFill/>
              <a:prstDash val="solid"/>
              <a:miter/>
            </a:ln>
          </p:spPr>
          <p:txBody>
            <a:bodyPr rtlCol="0" anchor="ctr"/>
            <a:lstStyle/>
            <a:p>
              <a:endParaRPr lang="ru-RU"/>
            </a:p>
          </p:txBody>
        </p:sp>
        <p:sp>
          <p:nvSpPr>
            <p:cNvPr id="76" name="Freeform: Shape 75">
              <a:extLst>
                <a:ext uri="{FF2B5EF4-FFF2-40B4-BE49-F238E27FC236}">
                  <a16:creationId xmlns:a16="http://schemas.microsoft.com/office/drawing/2014/main" id="{0D1A72FF-0068-495A-B906-F807AA199D3E}"/>
                </a:ext>
              </a:extLst>
            </p:cNvPr>
            <p:cNvSpPr/>
            <p:nvPr/>
          </p:nvSpPr>
          <p:spPr>
            <a:xfrm>
              <a:off x="5361338" y="1459868"/>
              <a:ext cx="155211" cy="36736"/>
            </a:xfrm>
            <a:custGeom>
              <a:avLst/>
              <a:gdLst>
                <a:gd name="connsiteX0" fmla="*/ 147192 w 155211"/>
                <a:gd name="connsiteY0" fmla="*/ 36469 h 36736"/>
                <a:gd name="connsiteX1" fmla="*/ 100784 w 155211"/>
                <a:gd name="connsiteY1" fmla="*/ 18398 h 36736"/>
                <a:gd name="connsiteX2" fmla="*/ 3103 w 155211"/>
                <a:gd name="connsiteY2" fmla="*/ 18879 h 36736"/>
                <a:gd name="connsiteX3" fmla="*/ 1686 w 155211"/>
                <a:gd name="connsiteY3" fmla="*/ 7625 h 36736"/>
                <a:gd name="connsiteX4" fmla="*/ 12940 w 155211"/>
                <a:gd name="connsiteY4" fmla="*/ 6208 h 36736"/>
                <a:gd name="connsiteX5" fmla="*/ 98110 w 155211"/>
                <a:gd name="connsiteY5" fmla="*/ 1342 h 36736"/>
                <a:gd name="connsiteX6" fmla="*/ 109229 w 155211"/>
                <a:gd name="connsiteY6" fmla="*/ 3580 h 36736"/>
                <a:gd name="connsiteX7" fmla="*/ 109338 w 155211"/>
                <a:gd name="connsiteY7" fmla="*/ 3748 h 36736"/>
                <a:gd name="connsiteX8" fmla="*/ 147192 w 155211"/>
                <a:gd name="connsiteY8" fmla="*/ 20697 h 36736"/>
                <a:gd name="connsiteX9" fmla="*/ 155211 w 155211"/>
                <a:gd name="connsiteY9" fmla="*/ 28717 h 36736"/>
                <a:gd name="connsiteX10" fmla="*/ 147192 w 155211"/>
                <a:gd name="connsiteY10" fmla="*/ 36736 h 3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11" h="36736">
                  <a:moveTo>
                    <a:pt x="147192" y="36469"/>
                  </a:moveTo>
                  <a:cubicBezTo>
                    <a:pt x="129903" y="37039"/>
                    <a:pt x="113134" y="30509"/>
                    <a:pt x="100784" y="18398"/>
                  </a:cubicBezTo>
                  <a:cubicBezTo>
                    <a:pt x="84744" y="27380"/>
                    <a:pt x="39619" y="47269"/>
                    <a:pt x="3103" y="18879"/>
                  </a:cubicBezTo>
                  <a:cubicBezTo>
                    <a:pt x="-397" y="16162"/>
                    <a:pt x="-1031" y="11124"/>
                    <a:pt x="1686" y="7625"/>
                  </a:cubicBezTo>
                  <a:cubicBezTo>
                    <a:pt x="4402" y="4125"/>
                    <a:pt x="9441" y="3491"/>
                    <a:pt x="12940" y="6208"/>
                  </a:cubicBezTo>
                  <a:cubicBezTo>
                    <a:pt x="48334" y="33742"/>
                    <a:pt x="97576" y="1663"/>
                    <a:pt x="98110" y="1342"/>
                  </a:cubicBezTo>
                  <a:cubicBezTo>
                    <a:pt x="101799" y="-1110"/>
                    <a:pt x="106777" y="-108"/>
                    <a:pt x="109229" y="3580"/>
                  </a:cubicBezTo>
                  <a:cubicBezTo>
                    <a:pt x="109267" y="3636"/>
                    <a:pt x="109302" y="3692"/>
                    <a:pt x="109338" y="3748"/>
                  </a:cubicBezTo>
                  <a:cubicBezTo>
                    <a:pt x="109766" y="4390"/>
                    <a:pt x="120833" y="20697"/>
                    <a:pt x="147192" y="20697"/>
                  </a:cubicBezTo>
                  <a:cubicBezTo>
                    <a:pt x="151621" y="20697"/>
                    <a:pt x="155211" y="24288"/>
                    <a:pt x="155211" y="28717"/>
                  </a:cubicBezTo>
                  <a:cubicBezTo>
                    <a:pt x="155211" y="33146"/>
                    <a:pt x="151621" y="36736"/>
                    <a:pt x="147192" y="36736"/>
                  </a:cubicBezTo>
                  <a:close/>
                </a:path>
              </a:pathLst>
            </a:custGeom>
            <a:solidFill>
              <a:schemeClr val="bg2"/>
            </a:solidFill>
            <a:ln w="5281" cap="flat">
              <a:noFill/>
              <a:prstDash val="solid"/>
              <a:miter/>
            </a:ln>
          </p:spPr>
          <p:txBody>
            <a:bodyPr rtlCol="0" anchor="ctr"/>
            <a:lstStyle/>
            <a:p>
              <a:endParaRPr lang="ru-RU"/>
            </a:p>
          </p:txBody>
        </p:sp>
        <p:sp>
          <p:nvSpPr>
            <p:cNvPr id="77" name="Freeform: Shape 76">
              <a:extLst>
                <a:ext uri="{FF2B5EF4-FFF2-40B4-BE49-F238E27FC236}">
                  <a16:creationId xmlns:a16="http://schemas.microsoft.com/office/drawing/2014/main" id="{709C76C2-072B-4B22-97A2-DC35A0EF2F40}"/>
                </a:ext>
              </a:extLst>
            </p:cNvPr>
            <p:cNvSpPr/>
            <p:nvPr/>
          </p:nvSpPr>
          <p:spPr>
            <a:xfrm>
              <a:off x="5552754" y="1580491"/>
              <a:ext cx="193753" cy="111635"/>
            </a:xfrm>
            <a:custGeom>
              <a:avLst/>
              <a:gdLst>
                <a:gd name="connsiteX0" fmla="*/ 185730 w 193753"/>
                <a:gd name="connsiteY0" fmla="*/ 111635 h 111635"/>
                <a:gd name="connsiteX1" fmla="*/ 36027 w 193753"/>
                <a:gd name="connsiteY1" fmla="*/ 111635 h 111635"/>
                <a:gd name="connsiteX2" fmla="*/ 28007 w 193753"/>
                <a:gd name="connsiteY2" fmla="*/ 103615 h 111635"/>
                <a:gd name="connsiteX3" fmla="*/ 36027 w 193753"/>
                <a:gd name="connsiteY3" fmla="*/ 95596 h 111635"/>
                <a:gd name="connsiteX4" fmla="*/ 177336 w 193753"/>
                <a:gd name="connsiteY4" fmla="*/ 95596 h 111635"/>
                <a:gd name="connsiteX5" fmla="*/ 92166 w 193753"/>
                <a:gd name="connsiteY5" fmla="*/ 16040 h 111635"/>
                <a:gd name="connsiteX6" fmla="*/ 15657 w 193753"/>
                <a:gd name="connsiteY6" fmla="*/ 64158 h 111635"/>
                <a:gd name="connsiteX7" fmla="*/ 5566 w 193753"/>
                <a:gd name="connsiteY7" fmla="*/ 69337 h 111635"/>
                <a:gd name="connsiteX8" fmla="*/ 387 w 193753"/>
                <a:gd name="connsiteY8" fmla="*/ 59247 h 111635"/>
                <a:gd name="connsiteX9" fmla="*/ 1274 w 193753"/>
                <a:gd name="connsiteY9" fmla="*/ 57368 h 111635"/>
                <a:gd name="connsiteX10" fmla="*/ 92166 w 193753"/>
                <a:gd name="connsiteY10" fmla="*/ 0 h 111635"/>
                <a:gd name="connsiteX11" fmla="*/ 193750 w 193753"/>
                <a:gd name="connsiteY11" fmla="*/ 103615 h 111635"/>
                <a:gd name="connsiteX12" fmla="*/ 185730 w 193753"/>
                <a:gd name="connsiteY12" fmla="*/ 111635 h 11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753" h="111635">
                  <a:moveTo>
                    <a:pt x="185730" y="111635"/>
                  </a:moveTo>
                  <a:lnTo>
                    <a:pt x="36027" y="111635"/>
                  </a:lnTo>
                  <a:cubicBezTo>
                    <a:pt x="31598" y="111635"/>
                    <a:pt x="28007" y="108045"/>
                    <a:pt x="28007" y="103615"/>
                  </a:cubicBezTo>
                  <a:cubicBezTo>
                    <a:pt x="28007" y="99186"/>
                    <a:pt x="31598" y="95596"/>
                    <a:pt x="36027" y="95596"/>
                  </a:cubicBezTo>
                  <a:lnTo>
                    <a:pt x="177336" y="95596"/>
                  </a:lnTo>
                  <a:cubicBezTo>
                    <a:pt x="173774" y="51050"/>
                    <a:pt x="136850" y="16561"/>
                    <a:pt x="92166" y="16040"/>
                  </a:cubicBezTo>
                  <a:cubicBezTo>
                    <a:pt x="59538" y="16057"/>
                    <a:pt x="29804" y="34758"/>
                    <a:pt x="15657" y="64158"/>
                  </a:cubicBezTo>
                  <a:cubicBezTo>
                    <a:pt x="14300" y="68374"/>
                    <a:pt x="9783" y="70693"/>
                    <a:pt x="5566" y="69337"/>
                  </a:cubicBezTo>
                  <a:cubicBezTo>
                    <a:pt x="1350" y="67981"/>
                    <a:pt x="-969" y="63463"/>
                    <a:pt x="387" y="59247"/>
                  </a:cubicBezTo>
                  <a:cubicBezTo>
                    <a:pt x="600" y="58585"/>
                    <a:pt x="899" y="57953"/>
                    <a:pt x="1274" y="57368"/>
                  </a:cubicBezTo>
                  <a:cubicBezTo>
                    <a:pt x="18016" y="22355"/>
                    <a:pt x="53356" y="49"/>
                    <a:pt x="92166" y="0"/>
                  </a:cubicBezTo>
                  <a:cubicBezTo>
                    <a:pt x="148806" y="617"/>
                    <a:pt x="194254" y="46974"/>
                    <a:pt x="193750" y="103615"/>
                  </a:cubicBezTo>
                  <a:cubicBezTo>
                    <a:pt x="193750" y="108045"/>
                    <a:pt x="190159" y="111635"/>
                    <a:pt x="185730" y="111635"/>
                  </a:cubicBezTo>
                  <a:close/>
                </a:path>
              </a:pathLst>
            </a:custGeom>
            <a:solidFill>
              <a:schemeClr val="bg2"/>
            </a:solidFill>
            <a:ln w="5281" cap="flat">
              <a:noFill/>
              <a:prstDash val="solid"/>
              <a:miter/>
            </a:ln>
          </p:spPr>
          <p:txBody>
            <a:bodyPr rtlCol="0" anchor="ctr"/>
            <a:lstStyle/>
            <a:p>
              <a:endParaRPr lang="ru-RU"/>
            </a:p>
          </p:txBody>
        </p:sp>
        <p:sp>
          <p:nvSpPr>
            <p:cNvPr id="78" name="Freeform: Shape 77">
              <a:extLst>
                <a:ext uri="{FF2B5EF4-FFF2-40B4-BE49-F238E27FC236}">
                  <a16:creationId xmlns:a16="http://schemas.microsoft.com/office/drawing/2014/main" id="{1416218A-7B5E-4CE0-BF0B-F2E8427475F0}"/>
                </a:ext>
              </a:extLst>
            </p:cNvPr>
            <p:cNvSpPr/>
            <p:nvPr/>
          </p:nvSpPr>
          <p:spPr>
            <a:xfrm>
              <a:off x="5575415" y="1424800"/>
              <a:ext cx="139009" cy="139009"/>
            </a:xfrm>
            <a:custGeom>
              <a:avLst/>
              <a:gdLst>
                <a:gd name="connsiteX0" fmla="*/ 69505 w 139009"/>
                <a:gd name="connsiteY0" fmla="*/ 139009 h 139009"/>
                <a:gd name="connsiteX1" fmla="*/ 0 w 139009"/>
                <a:gd name="connsiteY1" fmla="*/ 69505 h 139009"/>
                <a:gd name="connsiteX2" fmla="*/ 69505 w 139009"/>
                <a:gd name="connsiteY2" fmla="*/ 0 h 139009"/>
                <a:gd name="connsiteX3" fmla="*/ 139010 w 139009"/>
                <a:gd name="connsiteY3" fmla="*/ 69505 h 139009"/>
                <a:gd name="connsiteX4" fmla="*/ 69505 w 139009"/>
                <a:gd name="connsiteY4" fmla="*/ 139009 h 139009"/>
                <a:gd name="connsiteX5" fmla="*/ 69505 w 139009"/>
                <a:gd name="connsiteY5" fmla="*/ 16040 h 139009"/>
                <a:gd name="connsiteX6" fmla="*/ 16040 w 139009"/>
                <a:gd name="connsiteY6" fmla="*/ 69505 h 139009"/>
                <a:gd name="connsiteX7" fmla="*/ 69505 w 139009"/>
                <a:gd name="connsiteY7" fmla="*/ 122970 h 139009"/>
                <a:gd name="connsiteX8" fmla="*/ 122970 w 139009"/>
                <a:gd name="connsiteY8" fmla="*/ 69505 h 139009"/>
                <a:gd name="connsiteX9" fmla="*/ 69505 w 139009"/>
                <a:gd name="connsiteY9" fmla="*/ 16040 h 13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009" h="139009">
                  <a:moveTo>
                    <a:pt x="69505" y="139009"/>
                  </a:moveTo>
                  <a:cubicBezTo>
                    <a:pt x="31118" y="139009"/>
                    <a:pt x="0" y="107891"/>
                    <a:pt x="0" y="69505"/>
                  </a:cubicBezTo>
                  <a:cubicBezTo>
                    <a:pt x="0" y="31118"/>
                    <a:pt x="31118" y="0"/>
                    <a:pt x="69505" y="0"/>
                  </a:cubicBezTo>
                  <a:cubicBezTo>
                    <a:pt x="107891" y="0"/>
                    <a:pt x="139010" y="31118"/>
                    <a:pt x="139010" y="69505"/>
                  </a:cubicBezTo>
                  <a:cubicBezTo>
                    <a:pt x="139010" y="107891"/>
                    <a:pt x="107891" y="139009"/>
                    <a:pt x="69505" y="139009"/>
                  </a:cubicBezTo>
                  <a:close/>
                  <a:moveTo>
                    <a:pt x="69505" y="16040"/>
                  </a:moveTo>
                  <a:cubicBezTo>
                    <a:pt x="39977" y="16040"/>
                    <a:pt x="16040" y="39977"/>
                    <a:pt x="16040" y="69505"/>
                  </a:cubicBezTo>
                  <a:cubicBezTo>
                    <a:pt x="16040" y="99032"/>
                    <a:pt x="39977" y="122970"/>
                    <a:pt x="69505" y="122970"/>
                  </a:cubicBezTo>
                  <a:cubicBezTo>
                    <a:pt x="99033" y="122970"/>
                    <a:pt x="122970" y="99032"/>
                    <a:pt x="122970" y="69505"/>
                  </a:cubicBezTo>
                  <a:cubicBezTo>
                    <a:pt x="122970" y="39977"/>
                    <a:pt x="99033" y="16040"/>
                    <a:pt x="69505" y="16040"/>
                  </a:cubicBezTo>
                  <a:close/>
                </a:path>
              </a:pathLst>
            </a:custGeom>
            <a:solidFill>
              <a:schemeClr val="bg2"/>
            </a:solidFill>
            <a:ln w="5281" cap="flat">
              <a:noFill/>
              <a:prstDash val="solid"/>
              <a:miter/>
            </a:ln>
          </p:spPr>
          <p:txBody>
            <a:bodyPr rtlCol="0" anchor="ctr"/>
            <a:lstStyle/>
            <a:p>
              <a:endParaRPr lang="ru-RU"/>
            </a:p>
          </p:txBody>
        </p:sp>
        <p:sp>
          <p:nvSpPr>
            <p:cNvPr id="79" name="Freeform: Shape 78">
              <a:extLst>
                <a:ext uri="{FF2B5EF4-FFF2-40B4-BE49-F238E27FC236}">
                  <a16:creationId xmlns:a16="http://schemas.microsoft.com/office/drawing/2014/main" id="{9F46833C-0EE2-4896-AB7C-A261ED887B8A}"/>
                </a:ext>
              </a:extLst>
            </p:cNvPr>
            <p:cNvSpPr/>
            <p:nvPr/>
          </p:nvSpPr>
          <p:spPr>
            <a:xfrm>
              <a:off x="5618100" y="1433695"/>
              <a:ext cx="96355" cy="68096"/>
            </a:xfrm>
            <a:custGeom>
              <a:avLst/>
              <a:gdLst>
                <a:gd name="connsiteX0" fmla="*/ 68202 w 96355"/>
                <a:gd name="connsiteY0" fmla="*/ 68095 h 68096"/>
                <a:gd name="connsiteX1" fmla="*/ 87 w 96355"/>
                <a:gd name="connsiteY1" fmla="*/ 9283 h 68096"/>
                <a:gd name="connsiteX2" fmla="*/ 6930 w 96355"/>
                <a:gd name="connsiteY2" fmla="*/ 87 h 68096"/>
                <a:gd name="connsiteX3" fmla="*/ 16126 w 96355"/>
                <a:gd name="connsiteY3" fmla="*/ 6930 h 68096"/>
                <a:gd name="connsiteX4" fmla="*/ 76495 w 96355"/>
                <a:gd name="connsiteY4" fmla="*/ 51445 h 68096"/>
                <a:gd name="connsiteX5" fmla="*/ 85631 w 96355"/>
                <a:gd name="connsiteY5" fmla="*/ 49221 h 68096"/>
                <a:gd name="connsiteX6" fmla="*/ 95897 w 96355"/>
                <a:gd name="connsiteY6" fmla="*/ 54140 h 68096"/>
                <a:gd name="connsiteX7" fmla="*/ 90978 w 96355"/>
                <a:gd name="connsiteY7" fmla="*/ 64405 h 68096"/>
                <a:gd name="connsiteX8" fmla="*/ 68202 w 96355"/>
                <a:gd name="connsiteY8" fmla="*/ 68095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55" h="68096">
                  <a:moveTo>
                    <a:pt x="68202" y="68095"/>
                  </a:moveTo>
                  <a:cubicBezTo>
                    <a:pt x="34157" y="67819"/>
                    <a:pt x="5324" y="42923"/>
                    <a:pt x="87" y="9283"/>
                  </a:cubicBezTo>
                  <a:cubicBezTo>
                    <a:pt x="-563" y="4854"/>
                    <a:pt x="2501" y="736"/>
                    <a:pt x="6930" y="87"/>
                  </a:cubicBezTo>
                  <a:cubicBezTo>
                    <a:pt x="11359" y="-563"/>
                    <a:pt x="15477" y="2501"/>
                    <a:pt x="16126" y="6930"/>
                  </a:cubicBezTo>
                  <a:cubicBezTo>
                    <a:pt x="20504" y="35893"/>
                    <a:pt x="47533" y="55823"/>
                    <a:pt x="76495" y="51445"/>
                  </a:cubicBezTo>
                  <a:cubicBezTo>
                    <a:pt x="79601" y="50976"/>
                    <a:pt x="82658" y="50232"/>
                    <a:pt x="85631" y="49221"/>
                  </a:cubicBezTo>
                  <a:cubicBezTo>
                    <a:pt x="89824" y="47745"/>
                    <a:pt x="94421" y="49947"/>
                    <a:pt x="95897" y="54140"/>
                  </a:cubicBezTo>
                  <a:cubicBezTo>
                    <a:pt x="97373" y="58333"/>
                    <a:pt x="95171" y="62929"/>
                    <a:pt x="90978" y="64405"/>
                  </a:cubicBezTo>
                  <a:cubicBezTo>
                    <a:pt x="83647" y="66907"/>
                    <a:pt x="75947" y="68154"/>
                    <a:pt x="68202" y="68095"/>
                  </a:cubicBezTo>
                  <a:close/>
                </a:path>
              </a:pathLst>
            </a:custGeom>
            <a:solidFill>
              <a:schemeClr val="bg2"/>
            </a:solidFill>
            <a:ln w="5281" cap="flat">
              <a:noFill/>
              <a:prstDash val="solid"/>
              <a:miter/>
            </a:ln>
          </p:spPr>
          <p:txBody>
            <a:bodyPr rtlCol="0" anchor="ctr"/>
            <a:lstStyle/>
            <a:p>
              <a:endParaRPr lang="ru-RU"/>
            </a:p>
          </p:txBody>
        </p:sp>
        <p:sp>
          <p:nvSpPr>
            <p:cNvPr id="80" name="Freeform: Shape 79">
              <a:extLst>
                <a:ext uri="{FF2B5EF4-FFF2-40B4-BE49-F238E27FC236}">
                  <a16:creationId xmlns:a16="http://schemas.microsoft.com/office/drawing/2014/main" id="{949DDC90-6561-418A-94AB-58B6C3889A1A}"/>
                </a:ext>
              </a:extLst>
            </p:cNvPr>
            <p:cNvSpPr/>
            <p:nvPr/>
          </p:nvSpPr>
          <p:spPr>
            <a:xfrm>
              <a:off x="5698385" y="1488958"/>
              <a:ext cx="43215" cy="144356"/>
            </a:xfrm>
            <a:custGeom>
              <a:avLst/>
              <a:gdLst>
                <a:gd name="connsiteX0" fmla="*/ 24059 w 43215"/>
                <a:gd name="connsiteY0" fmla="*/ 144356 h 144356"/>
                <a:gd name="connsiteX1" fmla="*/ 16040 w 43215"/>
                <a:gd name="connsiteY1" fmla="*/ 136336 h 144356"/>
                <a:gd name="connsiteX2" fmla="*/ 17644 w 43215"/>
                <a:gd name="connsiteY2" fmla="*/ 131524 h 144356"/>
                <a:gd name="connsiteX3" fmla="*/ 14703 w 43215"/>
                <a:gd name="connsiteY3" fmla="*/ 62020 h 144356"/>
                <a:gd name="connsiteX4" fmla="*/ 0 w 43215"/>
                <a:gd name="connsiteY4" fmla="*/ 8020 h 144356"/>
                <a:gd name="connsiteX5" fmla="*/ 8020 w 43215"/>
                <a:gd name="connsiteY5" fmla="*/ 0 h 144356"/>
                <a:gd name="connsiteX6" fmla="*/ 16040 w 43215"/>
                <a:gd name="connsiteY6" fmla="*/ 8020 h 144356"/>
                <a:gd name="connsiteX7" fmla="*/ 29459 w 43215"/>
                <a:gd name="connsiteY7" fmla="*/ 55657 h 144356"/>
                <a:gd name="connsiteX8" fmla="*/ 30475 w 43215"/>
                <a:gd name="connsiteY8" fmla="*/ 141201 h 144356"/>
                <a:gd name="connsiteX9" fmla="*/ 24059 w 43215"/>
                <a:gd name="connsiteY9" fmla="*/ 144356 h 1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15" h="144356">
                  <a:moveTo>
                    <a:pt x="24059" y="144356"/>
                  </a:moveTo>
                  <a:cubicBezTo>
                    <a:pt x="19630" y="144356"/>
                    <a:pt x="16040" y="140765"/>
                    <a:pt x="16040" y="136336"/>
                  </a:cubicBezTo>
                  <a:cubicBezTo>
                    <a:pt x="16040" y="134601"/>
                    <a:pt x="16603" y="132912"/>
                    <a:pt x="17644" y="131524"/>
                  </a:cubicBezTo>
                  <a:cubicBezTo>
                    <a:pt x="34646" y="108909"/>
                    <a:pt x="25396" y="87095"/>
                    <a:pt x="14703" y="62020"/>
                  </a:cubicBezTo>
                  <a:cubicBezTo>
                    <a:pt x="7485" y="44911"/>
                    <a:pt x="0" y="27374"/>
                    <a:pt x="0" y="8020"/>
                  </a:cubicBezTo>
                  <a:cubicBezTo>
                    <a:pt x="0" y="3591"/>
                    <a:pt x="3591" y="0"/>
                    <a:pt x="8020" y="0"/>
                  </a:cubicBezTo>
                  <a:cubicBezTo>
                    <a:pt x="12449" y="0"/>
                    <a:pt x="16040" y="3591"/>
                    <a:pt x="16040" y="8020"/>
                  </a:cubicBezTo>
                  <a:cubicBezTo>
                    <a:pt x="16040" y="24059"/>
                    <a:pt x="22830" y="40099"/>
                    <a:pt x="29459" y="55657"/>
                  </a:cubicBezTo>
                  <a:cubicBezTo>
                    <a:pt x="41061" y="82924"/>
                    <a:pt x="53038" y="111101"/>
                    <a:pt x="30475" y="141201"/>
                  </a:cubicBezTo>
                  <a:cubicBezTo>
                    <a:pt x="28949" y="143201"/>
                    <a:pt x="26574" y="144369"/>
                    <a:pt x="24059" y="144356"/>
                  </a:cubicBezTo>
                  <a:close/>
                </a:path>
              </a:pathLst>
            </a:custGeom>
            <a:solidFill>
              <a:schemeClr val="bg2"/>
            </a:solidFill>
            <a:ln w="5281" cap="flat">
              <a:noFill/>
              <a:prstDash val="solid"/>
              <a:miter/>
            </a:ln>
          </p:spPr>
          <p:txBody>
            <a:bodyPr rtlCol="0" anchor="ctr"/>
            <a:lstStyle/>
            <a:p>
              <a:endParaRPr lang="ru-RU"/>
            </a:p>
          </p:txBody>
        </p:sp>
        <p:sp>
          <p:nvSpPr>
            <p:cNvPr id="81" name="Freeform: Shape 80">
              <a:extLst>
                <a:ext uri="{FF2B5EF4-FFF2-40B4-BE49-F238E27FC236}">
                  <a16:creationId xmlns:a16="http://schemas.microsoft.com/office/drawing/2014/main" id="{7D3B2933-6B7F-4CB2-99F8-DC81AEC9F466}"/>
                </a:ext>
              </a:extLst>
            </p:cNvPr>
            <p:cNvSpPr/>
            <p:nvPr/>
          </p:nvSpPr>
          <p:spPr>
            <a:xfrm>
              <a:off x="5548550" y="1488905"/>
              <a:ext cx="43225" cy="144409"/>
            </a:xfrm>
            <a:custGeom>
              <a:avLst/>
              <a:gdLst>
                <a:gd name="connsiteX0" fmla="*/ 19166 w 43225"/>
                <a:gd name="connsiteY0" fmla="*/ 144409 h 144409"/>
                <a:gd name="connsiteX1" fmla="*/ 12750 w 43225"/>
                <a:gd name="connsiteY1" fmla="*/ 141201 h 144409"/>
                <a:gd name="connsiteX2" fmla="*/ 13766 w 43225"/>
                <a:gd name="connsiteY2" fmla="*/ 55657 h 144409"/>
                <a:gd name="connsiteX3" fmla="*/ 27186 w 43225"/>
                <a:gd name="connsiteY3" fmla="*/ 8020 h 144409"/>
                <a:gd name="connsiteX4" fmla="*/ 35205 w 43225"/>
                <a:gd name="connsiteY4" fmla="*/ 0 h 144409"/>
                <a:gd name="connsiteX5" fmla="*/ 43225 w 43225"/>
                <a:gd name="connsiteY5" fmla="*/ 8020 h 144409"/>
                <a:gd name="connsiteX6" fmla="*/ 28522 w 43225"/>
                <a:gd name="connsiteY6" fmla="*/ 61913 h 144409"/>
                <a:gd name="connsiteX7" fmla="*/ 25582 w 43225"/>
                <a:gd name="connsiteY7" fmla="*/ 131417 h 144409"/>
                <a:gd name="connsiteX8" fmla="*/ 23978 w 43225"/>
                <a:gd name="connsiteY8" fmla="*/ 142645 h 144409"/>
                <a:gd name="connsiteX9" fmla="*/ 19166 w 43225"/>
                <a:gd name="connsiteY9" fmla="*/ 144249 h 14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5" h="144409">
                  <a:moveTo>
                    <a:pt x="19166" y="144409"/>
                  </a:moveTo>
                  <a:cubicBezTo>
                    <a:pt x="16642" y="144409"/>
                    <a:pt x="14265" y="143221"/>
                    <a:pt x="12750" y="141201"/>
                  </a:cubicBezTo>
                  <a:cubicBezTo>
                    <a:pt x="-9759" y="111154"/>
                    <a:pt x="2057" y="82978"/>
                    <a:pt x="13766" y="55657"/>
                  </a:cubicBezTo>
                  <a:cubicBezTo>
                    <a:pt x="20342" y="40152"/>
                    <a:pt x="27186" y="24113"/>
                    <a:pt x="27186" y="8020"/>
                  </a:cubicBezTo>
                  <a:cubicBezTo>
                    <a:pt x="27186" y="3591"/>
                    <a:pt x="30776" y="0"/>
                    <a:pt x="35205" y="0"/>
                  </a:cubicBezTo>
                  <a:cubicBezTo>
                    <a:pt x="39634" y="0"/>
                    <a:pt x="43225" y="3591"/>
                    <a:pt x="43225" y="8020"/>
                  </a:cubicBezTo>
                  <a:cubicBezTo>
                    <a:pt x="43225" y="27374"/>
                    <a:pt x="35740" y="44911"/>
                    <a:pt x="28522" y="61913"/>
                  </a:cubicBezTo>
                  <a:cubicBezTo>
                    <a:pt x="17829" y="87095"/>
                    <a:pt x="8580" y="108855"/>
                    <a:pt x="25582" y="131417"/>
                  </a:cubicBezTo>
                  <a:cubicBezTo>
                    <a:pt x="28239" y="134960"/>
                    <a:pt x="27521" y="139987"/>
                    <a:pt x="23978" y="142645"/>
                  </a:cubicBezTo>
                  <a:cubicBezTo>
                    <a:pt x="22590" y="143686"/>
                    <a:pt x="20901" y="144249"/>
                    <a:pt x="19166" y="144249"/>
                  </a:cubicBezTo>
                  <a:close/>
                </a:path>
              </a:pathLst>
            </a:custGeom>
            <a:solidFill>
              <a:schemeClr val="bg2"/>
            </a:solidFill>
            <a:ln w="5281" cap="flat">
              <a:noFill/>
              <a:prstDash val="solid"/>
              <a:miter/>
            </a:ln>
          </p:spPr>
          <p:txBody>
            <a:bodyPr rtlCol="0" anchor="ctr"/>
            <a:lstStyle/>
            <a:p>
              <a:endParaRPr lang="ru-RU"/>
            </a:p>
          </p:txBody>
        </p:sp>
      </p:grpSp>
      <p:grpSp>
        <p:nvGrpSpPr>
          <p:cNvPr id="162" name="Group 161">
            <a:extLst>
              <a:ext uri="{FF2B5EF4-FFF2-40B4-BE49-F238E27FC236}">
                <a16:creationId xmlns:a16="http://schemas.microsoft.com/office/drawing/2014/main" id="{8559B554-BEB6-4367-BED1-AD6C8E59B9B3}"/>
              </a:ext>
            </a:extLst>
          </p:cNvPr>
          <p:cNvGrpSpPr/>
          <p:nvPr/>
        </p:nvGrpSpPr>
        <p:grpSpPr>
          <a:xfrm>
            <a:off x="6079439" y="1398068"/>
            <a:ext cx="486004" cy="449106"/>
            <a:chOff x="6079439" y="1398068"/>
            <a:chExt cx="486004" cy="449106"/>
          </a:xfrm>
        </p:grpSpPr>
        <p:sp>
          <p:nvSpPr>
            <p:cNvPr id="83" name="Freeform: Shape 82">
              <a:extLst>
                <a:ext uri="{FF2B5EF4-FFF2-40B4-BE49-F238E27FC236}">
                  <a16:creationId xmlns:a16="http://schemas.microsoft.com/office/drawing/2014/main" id="{CD1FD068-64DE-41ED-9969-03C5E5E61CEE}"/>
                </a:ext>
              </a:extLst>
            </p:cNvPr>
            <p:cNvSpPr/>
            <p:nvPr/>
          </p:nvSpPr>
          <p:spPr>
            <a:xfrm>
              <a:off x="6079439" y="1598990"/>
              <a:ext cx="159861" cy="151947"/>
            </a:xfrm>
            <a:custGeom>
              <a:avLst/>
              <a:gdLst>
                <a:gd name="connsiteX0" fmla="*/ 151842 w 159861"/>
                <a:gd name="connsiteY0" fmla="*/ 151948 h 151947"/>
                <a:gd name="connsiteX1" fmla="*/ 8020 w 159861"/>
                <a:gd name="connsiteY1" fmla="*/ 151948 h 151947"/>
                <a:gd name="connsiteX2" fmla="*/ 0 w 159861"/>
                <a:gd name="connsiteY2" fmla="*/ 143928 h 151947"/>
                <a:gd name="connsiteX3" fmla="*/ 141095 w 159861"/>
                <a:gd name="connsiteY3" fmla="*/ 0 h 151947"/>
                <a:gd name="connsiteX4" fmla="*/ 149115 w 159861"/>
                <a:gd name="connsiteY4" fmla="*/ 8020 h 151947"/>
                <a:gd name="connsiteX5" fmla="*/ 141095 w 159861"/>
                <a:gd name="connsiteY5" fmla="*/ 16040 h 151947"/>
                <a:gd name="connsiteX6" fmla="*/ 16253 w 159861"/>
                <a:gd name="connsiteY6" fmla="*/ 135908 h 151947"/>
                <a:gd name="connsiteX7" fmla="*/ 151842 w 159861"/>
                <a:gd name="connsiteY7" fmla="*/ 135908 h 151947"/>
                <a:gd name="connsiteX8" fmla="*/ 159861 w 159861"/>
                <a:gd name="connsiteY8" fmla="*/ 143928 h 151947"/>
                <a:gd name="connsiteX9" fmla="*/ 151842 w 159861"/>
                <a:gd name="connsiteY9" fmla="*/ 151948 h 15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861" h="151947">
                  <a:moveTo>
                    <a:pt x="151842" y="151948"/>
                  </a:moveTo>
                  <a:lnTo>
                    <a:pt x="8020" y="151948"/>
                  </a:lnTo>
                  <a:cubicBezTo>
                    <a:pt x="3591" y="151948"/>
                    <a:pt x="0" y="148357"/>
                    <a:pt x="0" y="143928"/>
                  </a:cubicBezTo>
                  <a:cubicBezTo>
                    <a:pt x="0" y="64586"/>
                    <a:pt x="63303" y="0"/>
                    <a:pt x="141095" y="0"/>
                  </a:cubicBezTo>
                  <a:cubicBezTo>
                    <a:pt x="145524" y="0"/>
                    <a:pt x="149115" y="3591"/>
                    <a:pt x="149115" y="8020"/>
                  </a:cubicBezTo>
                  <a:cubicBezTo>
                    <a:pt x="149115" y="12449"/>
                    <a:pt x="145524" y="16040"/>
                    <a:pt x="141095" y="16040"/>
                  </a:cubicBezTo>
                  <a:cubicBezTo>
                    <a:pt x="74371" y="16796"/>
                    <a:pt x="19720" y="69271"/>
                    <a:pt x="16253" y="135908"/>
                  </a:cubicBezTo>
                  <a:lnTo>
                    <a:pt x="151842" y="135908"/>
                  </a:lnTo>
                  <a:cubicBezTo>
                    <a:pt x="156271" y="135908"/>
                    <a:pt x="159861" y="139499"/>
                    <a:pt x="159861" y="143928"/>
                  </a:cubicBezTo>
                  <a:cubicBezTo>
                    <a:pt x="159861" y="148357"/>
                    <a:pt x="156271" y="151948"/>
                    <a:pt x="151842" y="151948"/>
                  </a:cubicBezTo>
                  <a:close/>
                </a:path>
              </a:pathLst>
            </a:custGeom>
            <a:solidFill>
              <a:schemeClr val="bg2"/>
            </a:solidFill>
            <a:ln w="5281" cap="flat">
              <a:noFill/>
              <a:prstDash val="solid"/>
              <a:miter/>
            </a:ln>
          </p:spPr>
          <p:txBody>
            <a:bodyPr rtlCol="0" anchor="ctr"/>
            <a:lstStyle/>
            <a:p>
              <a:endParaRPr lang="ru-RU"/>
            </a:p>
          </p:txBody>
        </p:sp>
        <p:sp>
          <p:nvSpPr>
            <p:cNvPr id="84" name="Freeform: Shape 83">
              <a:extLst>
                <a:ext uri="{FF2B5EF4-FFF2-40B4-BE49-F238E27FC236}">
                  <a16:creationId xmlns:a16="http://schemas.microsoft.com/office/drawing/2014/main" id="{8B3FB860-A1BE-4343-BCE1-4A0A227F66D4}"/>
                </a:ext>
              </a:extLst>
            </p:cNvPr>
            <p:cNvSpPr/>
            <p:nvPr/>
          </p:nvSpPr>
          <p:spPr>
            <a:xfrm>
              <a:off x="6132370" y="1398068"/>
              <a:ext cx="176435" cy="176434"/>
            </a:xfrm>
            <a:custGeom>
              <a:avLst/>
              <a:gdLst>
                <a:gd name="connsiteX0" fmla="*/ 88218 w 176435"/>
                <a:gd name="connsiteY0" fmla="*/ 176435 h 176434"/>
                <a:gd name="connsiteX1" fmla="*/ 0 w 176435"/>
                <a:gd name="connsiteY1" fmla="*/ 88217 h 176434"/>
                <a:gd name="connsiteX2" fmla="*/ 88218 w 176435"/>
                <a:gd name="connsiteY2" fmla="*/ 0 h 176434"/>
                <a:gd name="connsiteX3" fmla="*/ 176436 w 176435"/>
                <a:gd name="connsiteY3" fmla="*/ 88217 h 176434"/>
                <a:gd name="connsiteX4" fmla="*/ 88218 w 176435"/>
                <a:gd name="connsiteY4" fmla="*/ 176435 h 176434"/>
                <a:gd name="connsiteX5" fmla="*/ 88218 w 176435"/>
                <a:gd name="connsiteY5" fmla="*/ 16040 h 176434"/>
                <a:gd name="connsiteX6" fmla="*/ 16040 w 176435"/>
                <a:gd name="connsiteY6" fmla="*/ 88217 h 176434"/>
                <a:gd name="connsiteX7" fmla="*/ 88218 w 176435"/>
                <a:gd name="connsiteY7" fmla="*/ 160395 h 176434"/>
                <a:gd name="connsiteX8" fmla="*/ 160396 w 176435"/>
                <a:gd name="connsiteY8" fmla="*/ 88217 h 176434"/>
                <a:gd name="connsiteX9" fmla="*/ 88218 w 176435"/>
                <a:gd name="connsiteY9" fmla="*/ 16040 h 17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435" h="176434">
                  <a:moveTo>
                    <a:pt x="88218" y="176435"/>
                  </a:moveTo>
                  <a:cubicBezTo>
                    <a:pt x="39496" y="176435"/>
                    <a:pt x="0" y="136939"/>
                    <a:pt x="0" y="88217"/>
                  </a:cubicBezTo>
                  <a:cubicBezTo>
                    <a:pt x="0" y="39496"/>
                    <a:pt x="39496" y="0"/>
                    <a:pt x="88218" y="0"/>
                  </a:cubicBezTo>
                  <a:cubicBezTo>
                    <a:pt x="136939" y="0"/>
                    <a:pt x="176436" y="39496"/>
                    <a:pt x="176436" y="88217"/>
                  </a:cubicBezTo>
                  <a:cubicBezTo>
                    <a:pt x="176377" y="136914"/>
                    <a:pt x="136915" y="176376"/>
                    <a:pt x="88218" y="176435"/>
                  </a:cubicBezTo>
                  <a:close/>
                  <a:moveTo>
                    <a:pt x="88218" y="16040"/>
                  </a:moveTo>
                  <a:cubicBezTo>
                    <a:pt x="48355" y="16040"/>
                    <a:pt x="16040" y="48355"/>
                    <a:pt x="16040" y="88217"/>
                  </a:cubicBezTo>
                  <a:cubicBezTo>
                    <a:pt x="16040" y="128080"/>
                    <a:pt x="48355" y="160395"/>
                    <a:pt x="88218" y="160395"/>
                  </a:cubicBezTo>
                  <a:cubicBezTo>
                    <a:pt x="128081" y="160395"/>
                    <a:pt x="160396" y="128080"/>
                    <a:pt x="160396" y="88217"/>
                  </a:cubicBezTo>
                  <a:cubicBezTo>
                    <a:pt x="160337" y="48379"/>
                    <a:pt x="128056" y="16098"/>
                    <a:pt x="88218" y="16040"/>
                  </a:cubicBezTo>
                  <a:close/>
                </a:path>
              </a:pathLst>
            </a:custGeom>
            <a:solidFill>
              <a:schemeClr val="bg2"/>
            </a:solidFill>
            <a:ln w="5281" cap="flat">
              <a:noFill/>
              <a:prstDash val="solid"/>
              <a:miter/>
            </a:ln>
          </p:spPr>
          <p:txBody>
            <a:bodyPr rtlCol="0" anchor="ctr"/>
            <a:lstStyle/>
            <a:p>
              <a:endParaRPr lang="ru-RU"/>
            </a:p>
          </p:txBody>
        </p:sp>
        <p:sp>
          <p:nvSpPr>
            <p:cNvPr id="85" name="Freeform: Shape 84">
              <a:extLst>
                <a:ext uri="{FF2B5EF4-FFF2-40B4-BE49-F238E27FC236}">
                  <a16:creationId xmlns:a16="http://schemas.microsoft.com/office/drawing/2014/main" id="{3E32339C-1C2B-4EDD-85E4-DE1A27CE3DA8}"/>
                </a:ext>
              </a:extLst>
            </p:cNvPr>
            <p:cNvSpPr/>
            <p:nvPr/>
          </p:nvSpPr>
          <p:spPr>
            <a:xfrm>
              <a:off x="6136161" y="1628551"/>
              <a:ext cx="92500" cy="37217"/>
            </a:xfrm>
            <a:custGeom>
              <a:avLst/>
              <a:gdLst>
                <a:gd name="connsiteX0" fmla="*/ 84320 w 92500"/>
                <a:gd name="connsiteY0" fmla="*/ 37217 h 37217"/>
                <a:gd name="connsiteX1" fmla="*/ 3855 w 92500"/>
                <a:gd name="connsiteY1" fmla="*/ 14922 h 37217"/>
                <a:gd name="connsiteX2" fmla="*/ 1182 w 92500"/>
                <a:gd name="connsiteY2" fmla="*/ 3855 h 37217"/>
                <a:gd name="connsiteX3" fmla="*/ 12249 w 92500"/>
                <a:gd name="connsiteY3" fmla="*/ 1182 h 37217"/>
                <a:gd name="connsiteX4" fmla="*/ 84481 w 92500"/>
                <a:gd name="connsiteY4" fmla="*/ 21178 h 37217"/>
                <a:gd name="connsiteX5" fmla="*/ 92500 w 92500"/>
                <a:gd name="connsiteY5" fmla="*/ 29197 h 37217"/>
                <a:gd name="connsiteX6" fmla="*/ 84481 w 92500"/>
                <a:gd name="connsiteY6" fmla="*/ 37217 h 3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00" h="37217">
                  <a:moveTo>
                    <a:pt x="84320" y="37217"/>
                  </a:moveTo>
                  <a:cubicBezTo>
                    <a:pt x="55971" y="37237"/>
                    <a:pt x="28152" y="29529"/>
                    <a:pt x="3855" y="14922"/>
                  </a:cubicBezTo>
                  <a:cubicBezTo>
                    <a:pt x="60" y="12604"/>
                    <a:pt x="-1136" y="7649"/>
                    <a:pt x="1182" y="3855"/>
                  </a:cubicBezTo>
                  <a:cubicBezTo>
                    <a:pt x="3499" y="60"/>
                    <a:pt x="8455" y="-1136"/>
                    <a:pt x="12249" y="1182"/>
                  </a:cubicBezTo>
                  <a:cubicBezTo>
                    <a:pt x="34060" y="14291"/>
                    <a:pt x="59033" y="21205"/>
                    <a:pt x="84481" y="21178"/>
                  </a:cubicBezTo>
                  <a:cubicBezTo>
                    <a:pt x="88910" y="21178"/>
                    <a:pt x="92500" y="24768"/>
                    <a:pt x="92500" y="29197"/>
                  </a:cubicBezTo>
                  <a:cubicBezTo>
                    <a:pt x="92500" y="33626"/>
                    <a:pt x="88910" y="37217"/>
                    <a:pt x="84481" y="37217"/>
                  </a:cubicBezTo>
                  <a:close/>
                </a:path>
              </a:pathLst>
            </a:custGeom>
            <a:solidFill>
              <a:schemeClr val="bg2"/>
            </a:solidFill>
            <a:ln w="5281" cap="flat">
              <a:noFill/>
              <a:prstDash val="solid"/>
              <a:miter/>
            </a:ln>
          </p:spPr>
          <p:txBody>
            <a:bodyPr rtlCol="0" anchor="ctr"/>
            <a:lstStyle/>
            <a:p>
              <a:endParaRPr lang="ru-RU"/>
            </a:p>
          </p:txBody>
        </p:sp>
        <p:sp>
          <p:nvSpPr>
            <p:cNvPr id="86" name="Freeform: Shape 85">
              <a:extLst>
                <a:ext uri="{FF2B5EF4-FFF2-40B4-BE49-F238E27FC236}">
                  <a16:creationId xmlns:a16="http://schemas.microsoft.com/office/drawing/2014/main" id="{15727C60-12A1-455A-B431-3228F0ED4DCB}"/>
                </a:ext>
              </a:extLst>
            </p:cNvPr>
            <p:cNvSpPr/>
            <p:nvPr/>
          </p:nvSpPr>
          <p:spPr>
            <a:xfrm>
              <a:off x="6142848" y="1438481"/>
              <a:ext cx="155211" cy="36736"/>
            </a:xfrm>
            <a:custGeom>
              <a:avLst/>
              <a:gdLst>
                <a:gd name="connsiteX0" fmla="*/ 147192 w 155211"/>
                <a:gd name="connsiteY0" fmla="*/ 36469 h 36736"/>
                <a:gd name="connsiteX1" fmla="*/ 100784 w 155211"/>
                <a:gd name="connsiteY1" fmla="*/ 18398 h 36736"/>
                <a:gd name="connsiteX2" fmla="*/ 3103 w 155211"/>
                <a:gd name="connsiteY2" fmla="*/ 18879 h 36736"/>
                <a:gd name="connsiteX3" fmla="*/ 1686 w 155211"/>
                <a:gd name="connsiteY3" fmla="*/ 7625 h 36736"/>
                <a:gd name="connsiteX4" fmla="*/ 12940 w 155211"/>
                <a:gd name="connsiteY4" fmla="*/ 6208 h 36736"/>
                <a:gd name="connsiteX5" fmla="*/ 98110 w 155211"/>
                <a:gd name="connsiteY5" fmla="*/ 1342 h 36736"/>
                <a:gd name="connsiteX6" fmla="*/ 109229 w 155211"/>
                <a:gd name="connsiteY6" fmla="*/ 3580 h 36736"/>
                <a:gd name="connsiteX7" fmla="*/ 109338 w 155211"/>
                <a:gd name="connsiteY7" fmla="*/ 3748 h 36736"/>
                <a:gd name="connsiteX8" fmla="*/ 147192 w 155211"/>
                <a:gd name="connsiteY8" fmla="*/ 20697 h 36736"/>
                <a:gd name="connsiteX9" fmla="*/ 155211 w 155211"/>
                <a:gd name="connsiteY9" fmla="*/ 28717 h 36736"/>
                <a:gd name="connsiteX10" fmla="*/ 147192 w 155211"/>
                <a:gd name="connsiteY10" fmla="*/ 36736 h 3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11" h="36736">
                  <a:moveTo>
                    <a:pt x="147192" y="36469"/>
                  </a:moveTo>
                  <a:cubicBezTo>
                    <a:pt x="129903" y="37039"/>
                    <a:pt x="113134" y="30509"/>
                    <a:pt x="100784" y="18398"/>
                  </a:cubicBezTo>
                  <a:cubicBezTo>
                    <a:pt x="84744" y="27380"/>
                    <a:pt x="39619" y="47269"/>
                    <a:pt x="3103" y="18879"/>
                  </a:cubicBezTo>
                  <a:cubicBezTo>
                    <a:pt x="-397" y="16162"/>
                    <a:pt x="-1031" y="11124"/>
                    <a:pt x="1686" y="7625"/>
                  </a:cubicBezTo>
                  <a:cubicBezTo>
                    <a:pt x="4402" y="4125"/>
                    <a:pt x="9441" y="3491"/>
                    <a:pt x="12940" y="6208"/>
                  </a:cubicBezTo>
                  <a:cubicBezTo>
                    <a:pt x="48334" y="33742"/>
                    <a:pt x="97629" y="1663"/>
                    <a:pt x="98110" y="1342"/>
                  </a:cubicBezTo>
                  <a:cubicBezTo>
                    <a:pt x="101799" y="-1110"/>
                    <a:pt x="106777" y="-108"/>
                    <a:pt x="109229" y="3580"/>
                  </a:cubicBezTo>
                  <a:cubicBezTo>
                    <a:pt x="109267" y="3636"/>
                    <a:pt x="109302" y="3692"/>
                    <a:pt x="109338" y="3748"/>
                  </a:cubicBezTo>
                  <a:cubicBezTo>
                    <a:pt x="109766" y="4390"/>
                    <a:pt x="120833" y="20697"/>
                    <a:pt x="147192" y="20697"/>
                  </a:cubicBezTo>
                  <a:cubicBezTo>
                    <a:pt x="151621" y="20697"/>
                    <a:pt x="155211" y="24288"/>
                    <a:pt x="155211" y="28717"/>
                  </a:cubicBezTo>
                  <a:cubicBezTo>
                    <a:pt x="155211" y="33146"/>
                    <a:pt x="151621" y="36736"/>
                    <a:pt x="147192" y="36736"/>
                  </a:cubicBezTo>
                  <a:close/>
                </a:path>
              </a:pathLst>
            </a:custGeom>
            <a:solidFill>
              <a:schemeClr val="bg2"/>
            </a:solidFill>
            <a:ln w="5281" cap="flat">
              <a:noFill/>
              <a:prstDash val="solid"/>
              <a:miter/>
            </a:ln>
          </p:spPr>
          <p:txBody>
            <a:bodyPr rtlCol="0" anchor="ctr"/>
            <a:lstStyle/>
            <a:p>
              <a:endParaRPr lang="ru-RU"/>
            </a:p>
          </p:txBody>
        </p:sp>
        <p:sp>
          <p:nvSpPr>
            <p:cNvPr id="87" name="Freeform: Shape 86">
              <a:extLst>
                <a:ext uri="{FF2B5EF4-FFF2-40B4-BE49-F238E27FC236}">
                  <a16:creationId xmlns:a16="http://schemas.microsoft.com/office/drawing/2014/main" id="{7595FD9D-5A02-4D02-B86C-6FC3202FBFB6}"/>
                </a:ext>
              </a:extLst>
            </p:cNvPr>
            <p:cNvSpPr/>
            <p:nvPr/>
          </p:nvSpPr>
          <p:spPr>
            <a:xfrm>
              <a:off x="6400382" y="1580490"/>
              <a:ext cx="165061" cy="111635"/>
            </a:xfrm>
            <a:custGeom>
              <a:avLst/>
              <a:gdLst>
                <a:gd name="connsiteX0" fmla="*/ 157037 w 165061"/>
                <a:gd name="connsiteY0" fmla="*/ 111635 h 111635"/>
                <a:gd name="connsiteX1" fmla="*/ 12681 w 165061"/>
                <a:gd name="connsiteY1" fmla="*/ 111635 h 111635"/>
                <a:gd name="connsiteX2" fmla="*/ 4661 w 165061"/>
                <a:gd name="connsiteY2" fmla="*/ 103616 h 111635"/>
                <a:gd name="connsiteX3" fmla="*/ 12681 w 165061"/>
                <a:gd name="connsiteY3" fmla="*/ 95596 h 111635"/>
                <a:gd name="connsiteX4" fmla="*/ 148643 w 165061"/>
                <a:gd name="connsiteY4" fmla="*/ 95596 h 111635"/>
                <a:gd name="connsiteX5" fmla="*/ 63473 w 165061"/>
                <a:gd name="connsiteY5" fmla="*/ 16040 h 111635"/>
                <a:gd name="connsiteX6" fmla="*/ 12627 w 165061"/>
                <a:gd name="connsiteY6" fmla="*/ 33149 h 111635"/>
                <a:gd name="connsiteX7" fmla="*/ 1456 w 165061"/>
                <a:gd name="connsiteY7" fmla="*/ 31191 h 111635"/>
                <a:gd name="connsiteX8" fmla="*/ 2950 w 165061"/>
                <a:gd name="connsiteY8" fmla="*/ 20370 h 111635"/>
                <a:gd name="connsiteX9" fmla="*/ 63473 w 165061"/>
                <a:gd name="connsiteY9" fmla="*/ 0 h 111635"/>
                <a:gd name="connsiteX10" fmla="*/ 165057 w 165061"/>
                <a:gd name="connsiteY10" fmla="*/ 103616 h 111635"/>
                <a:gd name="connsiteX11" fmla="*/ 157037 w 165061"/>
                <a:gd name="connsiteY11" fmla="*/ 111635 h 11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061" h="111635">
                  <a:moveTo>
                    <a:pt x="157037" y="111635"/>
                  </a:moveTo>
                  <a:lnTo>
                    <a:pt x="12681" y="111635"/>
                  </a:lnTo>
                  <a:cubicBezTo>
                    <a:pt x="8252" y="111635"/>
                    <a:pt x="4661" y="108045"/>
                    <a:pt x="4661" y="103616"/>
                  </a:cubicBezTo>
                  <a:cubicBezTo>
                    <a:pt x="4661" y="99187"/>
                    <a:pt x="8252" y="95596"/>
                    <a:pt x="12681" y="95596"/>
                  </a:cubicBezTo>
                  <a:lnTo>
                    <a:pt x="148643" y="95596"/>
                  </a:lnTo>
                  <a:cubicBezTo>
                    <a:pt x="145081" y="51050"/>
                    <a:pt x="108157" y="16561"/>
                    <a:pt x="63473" y="16040"/>
                  </a:cubicBezTo>
                  <a:cubicBezTo>
                    <a:pt x="45105" y="16000"/>
                    <a:pt x="27235" y="22012"/>
                    <a:pt x="12627" y="33149"/>
                  </a:cubicBezTo>
                  <a:cubicBezTo>
                    <a:pt x="9002" y="35693"/>
                    <a:pt x="4000" y="34817"/>
                    <a:pt x="1456" y="31191"/>
                  </a:cubicBezTo>
                  <a:cubicBezTo>
                    <a:pt x="-959" y="27750"/>
                    <a:pt x="-307" y="23028"/>
                    <a:pt x="2950" y="20370"/>
                  </a:cubicBezTo>
                  <a:cubicBezTo>
                    <a:pt x="20336" y="7112"/>
                    <a:pt x="41608" y="-48"/>
                    <a:pt x="63473" y="0"/>
                  </a:cubicBezTo>
                  <a:cubicBezTo>
                    <a:pt x="120113" y="617"/>
                    <a:pt x="165562" y="46974"/>
                    <a:pt x="165057" y="103616"/>
                  </a:cubicBezTo>
                  <a:cubicBezTo>
                    <a:pt x="165057" y="108045"/>
                    <a:pt x="161466" y="111635"/>
                    <a:pt x="157037" y="111635"/>
                  </a:cubicBezTo>
                  <a:close/>
                </a:path>
              </a:pathLst>
            </a:custGeom>
            <a:solidFill>
              <a:schemeClr val="bg2"/>
            </a:solidFill>
            <a:ln w="5281" cap="flat">
              <a:noFill/>
              <a:prstDash val="solid"/>
              <a:miter/>
            </a:ln>
          </p:spPr>
          <p:txBody>
            <a:bodyPr rtlCol="0" anchor="ctr"/>
            <a:lstStyle/>
            <a:p>
              <a:endParaRPr lang="ru-RU"/>
            </a:p>
          </p:txBody>
        </p:sp>
        <p:sp>
          <p:nvSpPr>
            <p:cNvPr id="88" name="Freeform: Shape 87">
              <a:extLst>
                <a:ext uri="{FF2B5EF4-FFF2-40B4-BE49-F238E27FC236}">
                  <a16:creationId xmlns:a16="http://schemas.microsoft.com/office/drawing/2014/main" id="{88971BEC-B7FE-4DFB-A439-0A9A6E7AAA2C}"/>
                </a:ext>
              </a:extLst>
            </p:cNvPr>
            <p:cNvSpPr/>
            <p:nvPr/>
          </p:nvSpPr>
          <p:spPr>
            <a:xfrm>
              <a:off x="6394350" y="1424800"/>
              <a:ext cx="139009" cy="139009"/>
            </a:xfrm>
            <a:custGeom>
              <a:avLst/>
              <a:gdLst>
                <a:gd name="connsiteX0" fmla="*/ 69505 w 139009"/>
                <a:gd name="connsiteY0" fmla="*/ 139009 h 139009"/>
                <a:gd name="connsiteX1" fmla="*/ 0 w 139009"/>
                <a:gd name="connsiteY1" fmla="*/ 69505 h 139009"/>
                <a:gd name="connsiteX2" fmla="*/ 69505 w 139009"/>
                <a:gd name="connsiteY2" fmla="*/ 0 h 139009"/>
                <a:gd name="connsiteX3" fmla="*/ 139010 w 139009"/>
                <a:gd name="connsiteY3" fmla="*/ 69505 h 139009"/>
                <a:gd name="connsiteX4" fmla="*/ 69505 w 139009"/>
                <a:gd name="connsiteY4" fmla="*/ 139009 h 139009"/>
                <a:gd name="connsiteX5" fmla="*/ 69505 w 139009"/>
                <a:gd name="connsiteY5" fmla="*/ 16040 h 139009"/>
                <a:gd name="connsiteX6" fmla="*/ 16040 w 139009"/>
                <a:gd name="connsiteY6" fmla="*/ 69505 h 139009"/>
                <a:gd name="connsiteX7" fmla="*/ 69505 w 139009"/>
                <a:gd name="connsiteY7" fmla="*/ 122970 h 139009"/>
                <a:gd name="connsiteX8" fmla="*/ 122970 w 139009"/>
                <a:gd name="connsiteY8" fmla="*/ 69505 h 139009"/>
                <a:gd name="connsiteX9" fmla="*/ 69505 w 139009"/>
                <a:gd name="connsiteY9" fmla="*/ 16040 h 13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009" h="139009">
                  <a:moveTo>
                    <a:pt x="69505" y="139009"/>
                  </a:moveTo>
                  <a:cubicBezTo>
                    <a:pt x="31118" y="139009"/>
                    <a:pt x="0" y="107891"/>
                    <a:pt x="0" y="69505"/>
                  </a:cubicBezTo>
                  <a:cubicBezTo>
                    <a:pt x="0" y="31118"/>
                    <a:pt x="31118" y="0"/>
                    <a:pt x="69505" y="0"/>
                  </a:cubicBezTo>
                  <a:cubicBezTo>
                    <a:pt x="107891" y="0"/>
                    <a:pt x="139010" y="31118"/>
                    <a:pt x="139010" y="69505"/>
                  </a:cubicBezTo>
                  <a:cubicBezTo>
                    <a:pt x="139010" y="107891"/>
                    <a:pt x="107891" y="139009"/>
                    <a:pt x="69505" y="139009"/>
                  </a:cubicBezTo>
                  <a:close/>
                  <a:moveTo>
                    <a:pt x="69505" y="16040"/>
                  </a:moveTo>
                  <a:cubicBezTo>
                    <a:pt x="39977" y="16040"/>
                    <a:pt x="16040" y="39977"/>
                    <a:pt x="16040" y="69505"/>
                  </a:cubicBezTo>
                  <a:cubicBezTo>
                    <a:pt x="16040" y="99032"/>
                    <a:pt x="39977" y="122970"/>
                    <a:pt x="69505" y="122970"/>
                  </a:cubicBezTo>
                  <a:cubicBezTo>
                    <a:pt x="99033" y="122970"/>
                    <a:pt x="122970" y="99032"/>
                    <a:pt x="122970" y="69505"/>
                  </a:cubicBezTo>
                  <a:cubicBezTo>
                    <a:pt x="122970" y="39977"/>
                    <a:pt x="99033" y="16040"/>
                    <a:pt x="69505" y="16040"/>
                  </a:cubicBezTo>
                  <a:close/>
                </a:path>
              </a:pathLst>
            </a:custGeom>
            <a:solidFill>
              <a:schemeClr val="bg2"/>
            </a:solidFill>
            <a:ln w="5281" cap="flat">
              <a:noFill/>
              <a:prstDash val="solid"/>
              <a:miter/>
            </a:ln>
          </p:spPr>
          <p:txBody>
            <a:bodyPr rtlCol="0" anchor="ctr"/>
            <a:lstStyle/>
            <a:p>
              <a:endParaRPr lang="ru-RU"/>
            </a:p>
          </p:txBody>
        </p:sp>
        <p:sp>
          <p:nvSpPr>
            <p:cNvPr id="89" name="Freeform: Shape 88">
              <a:extLst>
                <a:ext uri="{FF2B5EF4-FFF2-40B4-BE49-F238E27FC236}">
                  <a16:creationId xmlns:a16="http://schemas.microsoft.com/office/drawing/2014/main" id="{49877F53-40F7-4F17-9F79-77B876A062DC}"/>
                </a:ext>
              </a:extLst>
            </p:cNvPr>
            <p:cNvSpPr/>
            <p:nvPr/>
          </p:nvSpPr>
          <p:spPr>
            <a:xfrm>
              <a:off x="6437036" y="1433695"/>
              <a:ext cx="96355" cy="68096"/>
            </a:xfrm>
            <a:custGeom>
              <a:avLst/>
              <a:gdLst>
                <a:gd name="connsiteX0" fmla="*/ 68202 w 96355"/>
                <a:gd name="connsiteY0" fmla="*/ 68095 h 68096"/>
                <a:gd name="connsiteX1" fmla="*/ 87 w 96355"/>
                <a:gd name="connsiteY1" fmla="*/ 9283 h 68096"/>
                <a:gd name="connsiteX2" fmla="*/ 6930 w 96355"/>
                <a:gd name="connsiteY2" fmla="*/ 87 h 68096"/>
                <a:gd name="connsiteX3" fmla="*/ 16126 w 96355"/>
                <a:gd name="connsiteY3" fmla="*/ 6930 h 68096"/>
                <a:gd name="connsiteX4" fmla="*/ 76495 w 96355"/>
                <a:gd name="connsiteY4" fmla="*/ 51445 h 68096"/>
                <a:gd name="connsiteX5" fmla="*/ 85631 w 96355"/>
                <a:gd name="connsiteY5" fmla="*/ 49221 h 68096"/>
                <a:gd name="connsiteX6" fmla="*/ 95897 w 96355"/>
                <a:gd name="connsiteY6" fmla="*/ 54140 h 68096"/>
                <a:gd name="connsiteX7" fmla="*/ 90978 w 96355"/>
                <a:gd name="connsiteY7" fmla="*/ 64405 h 68096"/>
                <a:gd name="connsiteX8" fmla="*/ 68202 w 96355"/>
                <a:gd name="connsiteY8" fmla="*/ 68095 h 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55" h="68096">
                  <a:moveTo>
                    <a:pt x="68202" y="68095"/>
                  </a:moveTo>
                  <a:cubicBezTo>
                    <a:pt x="34157" y="67819"/>
                    <a:pt x="5324" y="42923"/>
                    <a:pt x="87" y="9283"/>
                  </a:cubicBezTo>
                  <a:cubicBezTo>
                    <a:pt x="-563" y="4854"/>
                    <a:pt x="2501" y="736"/>
                    <a:pt x="6930" y="87"/>
                  </a:cubicBezTo>
                  <a:cubicBezTo>
                    <a:pt x="11359" y="-563"/>
                    <a:pt x="15477" y="2501"/>
                    <a:pt x="16126" y="6930"/>
                  </a:cubicBezTo>
                  <a:cubicBezTo>
                    <a:pt x="20504" y="35893"/>
                    <a:pt x="47533" y="55823"/>
                    <a:pt x="76495" y="51445"/>
                  </a:cubicBezTo>
                  <a:cubicBezTo>
                    <a:pt x="79601" y="50976"/>
                    <a:pt x="82658" y="50232"/>
                    <a:pt x="85631" y="49221"/>
                  </a:cubicBezTo>
                  <a:cubicBezTo>
                    <a:pt x="89824" y="47745"/>
                    <a:pt x="94421" y="49947"/>
                    <a:pt x="95897" y="54140"/>
                  </a:cubicBezTo>
                  <a:cubicBezTo>
                    <a:pt x="97373" y="58333"/>
                    <a:pt x="95171" y="62929"/>
                    <a:pt x="90978" y="64405"/>
                  </a:cubicBezTo>
                  <a:cubicBezTo>
                    <a:pt x="83647" y="66907"/>
                    <a:pt x="75947" y="68154"/>
                    <a:pt x="68202" y="68095"/>
                  </a:cubicBezTo>
                  <a:close/>
                </a:path>
              </a:pathLst>
            </a:custGeom>
            <a:solidFill>
              <a:schemeClr val="bg2"/>
            </a:solidFill>
            <a:ln w="5281" cap="flat">
              <a:noFill/>
              <a:prstDash val="solid"/>
              <a:miter/>
            </a:ln>
          </p:spPr>
          <p:txBody>
            <a:bodyPr rtlCol="0" anchor="ctr"/>
            <a:lstStyle/>
            <a:p>
              <a:endParaRPr lang="ru-RU"/>
            </a:p>
          </p:txBody>
        </p:sp>
        <p:sp>
          <p:nvSpPr>
            <p:cNvPr id="90" name="Freeform: Shape 89">
              <a:extLst>
                <a:ext uri="{FF2B5EF4-FFF2-40B4-BE49-F238E27FC236}">
                  <a16:creationId xmlns:a16="http://schemas.microsoft.com/office/drawing/2014/main" id="{3F62C2D7-CEDD-4696-9B3E-F26E3DF038CA}"/>
                </a:ext>
              </a:extLst>
            </p:cNvPr>
            <p:cNvSpPr/>
            <p:nvPr/>
          </p:nvSpPr>
          <p:spPr>
            <a:xfrm>
              <a:off x="6517321" y="1488958"/>
              <a:ext cx="43215" cy="144356"/>
            </a:xfrm>
            <a:custGeom>
              <a:avLst/>
              <a:gdLst>
                <a:gd name="connsiteX0" fmla="*/ 24059 w 43215"/>
                <a:gd name="connsiteY0" fmla="*/ 144356 h 144356"/>
                <a:gd name="connsiteX1" fmla="*/ 16040 w 43215"/>
                <a:gd name="connsiteY1" fmla="*/ 136336 h 144356"/>
                <a:gd name="connsiteX2" fmla="*/ 17644 w 43215"/>
                <a:gd name="connsiteY2" fmla="*/ 131524 h 144356"/>
                <a:gd name="connsiteX3" fmla="*/ 14703 w 43215"/>
                <a:gd name="connsiteY3" fmla="*/ 62020 h 144356"/>
                <a:gd name="connsiteX4" fmla="*/ 0 w 43215"/>
                <a:gd name="connsiteY4" fmla="*/ 8020 h 144356"/>
                <a:gd name="connsiteX5" fmla="*/ 8020 w 43215"/>
                <a:gd name="connsiteY5" fmla="*/ 0 h 144356"/>
                <a:gd name="connsiteX6" fmla="*/ 16040 w 43215"/>
                <a:gd name="connsiteY6" fmla="*/ 8020 h 144356"/>
                <a:gd name="connsiteX7" fmla="*/ 29459 w 43215"/>
                <a:gd name="connsiteY7" fmla="*/ 55657 h 144356"/>
                <a:gd name="connsiteX8" fmla="*/ 30475 w 43215"/>
                <a:gd name="connsiteY8" fmla="*/ 141201 h 144356"/>
                <a:gd name="connsiteX9" fmla="*/ 24059 w 43215"/>
                <a:gd name="connsiteY9" fmla="*/ 144356 h 1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15" h="144356">
                  <a:moveTo>
                    <a:pt x="24059" y="144356"/>
                  </a:moveTo>
                  <a:cubicBezTo>
                    <a:pt x="19630" y="144356"/>
                    <a:pt x="16040" y="140765"/>
                    <a:pt x="16040" y="136336"/>
                  </a:cubicBezTo>
                  <a:cubicBezTo>
                    <a:pt x="16040" y="134601"/>
                    <a:pt x="16603" y="132912"/>
                    <a:pt x="17644" y="131524"/>
                  </a:cubicBezTo>
                  <a:cubicBezTo>
                    <a:pt x="34646" y="108909"/>
                    <a:pt x="25396" y="87095"/>
                    <a:pt x="14703" y="62020"/>
                  </a:cubicBezTo>
                  <a:cubicBezTo>
                    <a:pt x="7485" y="44911"/>
                    <a:pt x="0" y="27374"/>
                    <a:pt x="0" y="8020"/>
                  </a:cubicBezTo>
                  <a:cubicBezTo>
                    <a:pt x="0" y="3591"/>
                    <a:pt x="3591" y="0"/>
                    <a:pt x="8020" y="0"/>
                  </a:cubicBezTo>
                  <a:cubicBezTo>
                    <a:pt x="12449" y="0"/>
                    <a:pt x="16040" y="3591"/>
                    <a:pt x="16040" y="8020"/>
                  </a:cubicBezTo>
                  <a:cubicBezTo>
                    <a:pt x="16040" y="24059"/>
                    <a:pt x="22830" y="40099"/>
                    <a:pt x="29459" y="55657"/>
                  </a:cubicBezTo>
                  <a:cubicBezTo>
                    <a:pt x="41061" y="82924"/>
                    <a:pt x="53038" y="111101"/>
                    <a:pt x="30475" y="141201"/>
                  </a:cubicBezTo>
                  <a:cubicBezTo>
                    <a:pt x="28949" y="143201"/>
                    <a:pt x="26574" y="144369"/>
                    <a:pt x="24059" y="144356"/>
                  </a:cubicBezTo>
                  <a:close/>
                </a:path>
              </a:pathLst>
            </a:custGeom>
            <a:solidFill>
              <a:schemeClr val="bg2"/>
            </a:solidFill>
            <a:ln w="5281" cap="flat">
              <a:noFill/>
              <a:prstDash val="solid"/>
              <a:miter/>
            </a:ln>
          </p:spPr>
          <p:txBody>
            <a:bodyPr rtlCol="0" anchor="ctr"/>
            <a:lstStyle/>
            <a:p>
              <a:endParaRPr lang="ru-RU"/>
            </a:p>
          </p:txBody>
        </p:sp>
        <p:sp>
          <p:nvSpPr>
            <p:cNvPr id="91" name="Freeform: Shape 90">
              <a:extLst>
                <a:ext uri="{FF2B5EF4-FFF2-40B4-BE49-F238E27FC236}">
                  <a16:creationId xmlns:a16="http://schemas.microsoft.com/office/drawing/2014/main" id="{ECB48B9D-DCF9-4097-8C6E-D3E699F951BC}"/>
                </a:ext>
              </a:extLst>
            </p:cNvPr>
            <p:cNvSpPr/>
            <p:nvPr/>
          </p:nvSpPr>
          <p:spPr>
            <a:xfrm>
              <a:off x="6371269" y="1489172"/>
              <a:ext cx="39227" cy="90088"/>
            </a:xfrm>
            <a:custGeom>
              <a:avLst/>
              <a:gdLst>
                <a:gd name="connsiteX0" fmla="*/ 8218 w 39227"/>
                <a:gd name="connsiteY0" fmla="*/ 90089 h 90088"/>
                <a:gd name="connsiteX1" fmla="*/ 5705 w 39227"/>
                <a:gd name="connsiteY1" fmla="*/ 89661 h 90088"/>
                <a:gd name="connsiteX2" fmla="*/ 317 w 39227"/>
                <a:gd name="connsiteY2" fmla="*/ 79853 h 90088"/>
                <a:gd name="connsiteX3" fmla="*/ 358 w 39227"/>
                <a:gd name="connsiteY3" fmla="*/ 79717 h 90088"/>
                <a:gd name="connsiteX4" fmla="*/ 2604 w 39227"/>
                <a:gd name="connsiteY4" fmla="*/ 74370 h 90088"/>
                <a:gd name="connsiteX5" fmla="*/ 23188 w 39227"/>
                <a:gd name="connsiteY5" fmla="*/ 8020 h 90088"/>
                <a:gd name="connsiteX6" fmla="*/ 31208 w 39227"/>
                <a:gd name="connsiteY6" fmla="*/ 0 h 90088"/>
                <a:gd name="connsiteX7" fmla="*/ 39227 w 39227"/>
                <a:gd name="connsiteY7" fmla="*/ 8020 h 90088"/>
                <a:gd name="connsiteX8" fmla="*/ 17414 w 39227"/>
                <a:gd name="connsiteY8" fmla="*/ 80572 h 90088"/>
                <a:gd name="connsiteX9" fmla="*/ 15649 w 39227"/>
                <a:gd name="connsiteY9" fmla="*/ 84849 h 90088"/>
                <a:gd name="connsiteX10" fmla="*/ 8218 w 39227"/>
                <a:gd name="connsiteY10" fmla="*/ 90089 h 9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27" h="90088">
                  <a:moveTo>
                    <a:pt x="8218" y="90089"/>
                  </a:moveTo>
                  <a:cubicBezTo>
                    <a:pt x="7362" y="90085"/>
                    <a:pt x="6513" y="89940"/>
                    <a:pt x="5705" y="89661"/>
                  </a:cubicBezTo>
                  <a:cubicBezTo>
                    <a:pt x="1509" y="88440"/>
                    <a:pt x="-904" y="84049"/>
                    <a:pt x="317" y="79853"/>
                  </a:cubicBezTo>
                  <a:cubicBezTo>
                    <a:pt x="330" y="79807"/>
                    <a:pt x="344" y="79762"/>
                    <a:pt x="358" y="79717"/>
                  </a:cubicBezTo>
                  <a:cubicBezTo>
                    <a:pt x="358" y="79075"/>
                    <a:pt x="1374" y="77097"/>
                    <a:pt x="2604" y="74370"/>
                  </a:cubicBezTo>
                  <a:cubicBezTo>
                    <a:pt x="7950" y="62233"/>
                    <a:pt x="23188" y="25342"/>
                    <a:pt x="23188" y="8020"/>
                  </a:cubicBezTo>
                  <a:cubicBezTo>
                    <a:pt x="23188" y="3591"/>
                    <a:pt x="26779" y="0"/>
                    <a:pt x="31208" y="0"/>
                  </a:cubicBezTo>
                  <a:cubicBezTo>
                    <a:pt x="35637" y="0"/>
                    <a:pt x="39227" y="3591"/>
                    <a:pt x="39227" y="8020"/>
                  </a:cubicBezTo>
                  <a:cubicBezTo>
                    <a:pt x="39227" y="26412"/>
                    <a:pt x="26770" y="58224"/>
                    <a:pt x="17414" y="80572"/>
                  </a:cubicBezTo>
                  <a:cubicBezTo>
                    <a:pt x="16505" y="82764"/>
                    <a:pt x="15863" y="84261"/>
                    <a:pt x="15649" y="84849"/>
                  </a:cubicBezTo>
                  <a:cubicBezTo>
                    <a:pt x="14472" y="87948"/>
                    <a:pt x="11531" y="90021"/>
                    <a:pt x="8218" y="90089"/>
                  </a:cubicBezTo>
                  <a:close/>
                </a:path>
              </a:pathLst>
            </a:custGeom>
            <a:solidFill>
              <a:schemeClr val="bg2"/>
            </a:solidFill>
            <a:ln w="5281" cap="flat">
              <a:noFill/>
              <a:prstDash val="solid"/>
              <a:miter/>
            </a:ln>
          </p:spPr>
          <p:txBody>
            <a:bodyPr rtlCol="0" anchor="ctr"/>
            <a:lstStyle/>
            <a:p>
              <a:endParaRPr lang="ru-RU"/>
            </a:p>
          </p:txBody>
        </p:sp>
        <p:sp>
          <p:nvSpPr>
            <p:cNvPr id="92" name="Freeform: Shape 91">
              <a:extLst>
                <a:ext uri="{FF2B5EF4-FFF2-40B4-BE49-F238E27FC236}">
                  <a16:creationId xmlns:a16="http://schemas.microsoft.com/office/drawing/2014/main" id="{7E6EFB15-9A0C-4D46-919F-1848BA9CFFCB}"/>
                </a:ext>
              </a:extLst>
            </p:cNvPr>
            <p:cNvSpPr/>
            <p:nvPr/>
          </p:nvSpPr>
          <p:spPr>
            <a:xfrm>
              <a:off x="6219091" y="1737571"/>
              <a:ext cx="203168" cy="109603"/>
            </a:xfrm>
            <a:custGeom>
              <a:avLst/>
              <a:gdLst>
                <a:gd name="connsiteX0" fmla="*/ 195149 w 203168"/>
                <a:gd name="connsiteY0" fmla="*/ 109604 h 109603"/>
                <a:gd name="connsiteX1" fmla="*/ 8020 w 203168"/>
                <a:gd name="connsiteY1" fmla="*/ 109604 h 109603"/>
                <a:gd name="connsiteX2" fmla="*/ 0 w 203168"/>
                <a:gd name="connsiteY2" fmla="*/ 101584 h 109603"/>
                <a:gd name="connsiteX3" fmla="*/ 101584 w 203168"/>
                <a:gd name="connsiteY3" fmla="*/ 0 h 109603"/>
                <a:gd name="connsiteX4" fmla="*/ 203168 w 203168"/>
                <a:gd name="connsiteY4" fmla="*/ 101584 h 109603"/>
                <a:gd name="connsiteX5" fmla="*/ 195149 w 203168"/>
                <a:gd name="connsiteY5" fmla="*/ 109604 h 109603"/>
                <a:gd name="connsiteX6" fmla="*/ 16360 w 203168"/>
                <a:gd name="connsiteY6" fmla="*/ 93564 h 109603"/>
                <a:gd name="connsiteX7" fmla="*/ 186754 w 203168"/>
                <a:gd name="connsiteY7" fmla="*/ 93564 h 109603"/>
                <a:gd name="connsiteX8" fmla="*/ 93854 w 203168"/>
                <a:gd name="connsiteY8" fmla="*/ 16071 h 109603"/>
                <a:gd name="connsiteX9" fmla="*/ 16360 w 203168"/>
                <a:gd name="connsiteY9" fmla="*/ 93564 h 10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168" h="109603">
                  <a:moveTo>
                    <a:pt x="195149" y="109604"/>
                  </a:moveTo>
                  <a:lnTo>
                    <a:pt x="8020" y="109604"/>
                  </a:lnTo>
                  <a:cubicBezTo>
                    <a:pt x="3591" y="109604"/>
                    <a:pt x="0" y="106013"/>
                    <a:pt x="0" y="101584"/>
                  </a:cubicBezTo>
                  <a:cubicBezTo>
                    <a:pt x="0" y="45481"/>
                    <a:pt x="45481" y="0"/>
                    <a:pt x="101584" y="0"/>
                  </a:cubicBezTo>
                  <a:cubicBezTo>
                    <a:pt x="157687" y="0"/>
                    <a:pt x="203168" y="45481"/>
                    <a:pt x="203168" y="101584"/>
                  </a:cubicBezTo>
                  <a:cubicBezTo>
                    <a:pt x="203168" y="106013"/>
                    <a:pt x="199578" y="109604"/>
                    <a:pt x="195149" y="109604"/>
                  </a:cubicBezTo>
                  <a:close/>
                  <a:moveTo>
                    <a:pt x="16360" y="93564"/>
                  </a:moveTo>
                  <a:lnTo>
                    <a:pt x="186754" y="93564"/>
                  </a:lnTo>
                  <a:cubicBezTo>
                    <a:pt x="182500" y="46511"/>
                    <a:pt x="140907" y="11816"/>
                    <a:pt x="93854" y="16071"/>
                  </a:cubicBezTo>
                  <a:cubicBezTo>
                    <a:pt x="52695" y="19792"/>
                    <a:pt x="20082" y="52405"/>
                    <a:pt x="16360" y="93564"/>
                  </a:cubicBezTo>
                  <a:close/>
                </a:path>
              </a:pathLst>
            </a:custGeom>
            <a:solidFill>
              <a:schemeClr val="bg2"/>
            </a:solidFill>
            <a:ln w="5281" cap="flat">
              <a:noFill/>
              <a:prstDash val="solid"/>
              <a:miter/>
            </a:ln>
          </p:spPr>
          <p:txBody>
            <a:bodyPr rtlCol="0" anchor="ctr"/>
            <a:lstStyle/>
            <a:p>
              <a:endParaRPr lang="ru-RU"/>
            </a:p>
          </p:txBody>
        </p:sp>
        <p:sp>
          <p:nvSpPr>
            <p:cNvPr id="93" name="Freeform: Shape 92">
              <a:extLst>
                <a:ext uri="{FF2B5EF4-FFF2-40B4-BE49-F238E27FC236}">
                  <a16:creationId xmlns:a16="http://schemas.microsoft.com/office/drawing/2014/main" id="{EDB60C20-D0F3-4CCE-9DF5-758812C55EE2}"/>
                </a:ext>
              </a:extLst>
            </p:cNvPr>
            <p:cNvSpPr/>
            <p:nvPr/>
          </p:nvSpPr>
          <p:spPr>
            <a:xfrm>
              <a:off x="6249994" y="1579849"/>
              <a:ext cx="139009" cy="139009"/>
            </a:xfrm>
            <a:custGeom>
              <a:avLst/>
              <a:gdLst>
                <a:gd name="connsiteX0" fmla="*/ 69505 w 139009"/>
                <a:gd name="connsiteY0" fmla="*/ 139009 h 139009"/>
                <a:gd name="connsiteX1" fmla="*/ 0 w 139009"/>
                <a:gd name="connsiteY1" fmla="*/ 69505 h 139009"/>
                <a:gd name="connsiteX2" fmla="*/ 69505 w 139009"/>
                <a:gd name="connsiteY2" fmla="*/ 0 h 139009"/>
                <a:gd name="connsiteX3" fmla="*/ 139010 w 139009"/>
                <a:gd name="connsiteY3" fmla="*/ 69505 h 139009"/>
                <a:gd name="connsiteX4" fmla="*/ 69505 w 139009"/>
                <a:gd name="connsiteY4" fmla="*/ 139009 h 139009"/>
                <a:gd name="connsiteX5" fmla="*/ 69505 w 139009"/>
                <a:gd name="connsiteY5" fmla="*/ 16040 h 139009"/>
                <a:gd name="connsiteX6" fmla="*/ 16040 w 139009"/>
                <a:gd name="connsiteY6" fmla="*/ 69505 h 139009"/>
                <a:gd name="connsiteX7" fmla="*/ 69505 w 139009"/>
                <a:gd name="connsiteY7" fmla="*/ 122970 h 139009"/>
                <a:gd name="connsiteX8" fmla="*/ 122970 w 139009"/>
                <a:gd name="connsiteY8" fmla="*/ 69505 h 139009"/>
                <a:gd name="connsiteX9" fmla="*/ 69505 w 139009"/>
                <a:gd name="connsiteY9" fmla="*/ 16040 h 13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009" h="139009">
                  <a:moveTo>
                    <a:pt x="69505" y="139009"/>
                  </a:moveTo>
                  <a:cubicBezTo>
                    <a:pt x="31118" y="139009"/>
                    <a:pt x="0" y="107891"/>
                    <a:pt x="0" y="69505"/>
                  </a:cubicBezTo>
                  <a:cubicBezTo>
                    <a:pt x="0" y="31118"/>
                    <a:pt x="31118" y="0"/>
                    <a:pt x="69505" y="0"/>
                  </a:cubicBezTo>
                  <a:cubicBezTo>
                    <a:pt x="107891" y="0"/>
                    <a:pt x="139010" y="31118"/>
                    <a:pt x="139010" y="69505"/>
                  </a:cubicBezTo>
                  <a:cubicBezTo>
                    <a:pt x="139010" y="107891"/>
                    <a:pt x="107891" y="139009"/>
                    <a:pt x="69505" y="139009"/>
                  </a:cubicBezTo>
                  <a:close/>
                  <a:moveTo>
                    <a:pt x="69505" y="16040"/>
                  </a:moveTo>
                  <a:cubicBezTo>
                    <a:pt x="39977" y="16040"/>
                    <a:pt x="16040" y="39977"/>
                    <a:pt x="16040" y="69505"/>
                  </a:cubicBezTo>
                  <a:cubicBezTo>
                    <a:pt x="16040" y="99032"/>
                    <a:pt x="39977" y="122970"/>
                    <a:pt x="69505" y="122970"/>
                  </a:cubicBezTo>
                  <a:cubicBezTo>
                    <a:pt x="99033" y="122970"/>
                    <a:pt x="122970" y="99032"/>
                    <a:pt x="122970" y="69505"/>
                  </a:cubicBezTo>
                  <a:cubicBezTo>
                    <a:pt x="122970" y="39977"/>
                    <a:pt x="99033" y="16040"/>
                    <a:pt x="69505" y="16040"/>
                  </a:cubicBezTo>
                  <a:close/>
                </a:path>
              </a:pathLst>
            </a:custGeom>
            <a:solidFill>
              <a:schemeClr val="bg2"/>
            </a:solidFill>
            <a:ln w="5281" cap="flat">
              <a:noFill/>
              <a:prstDash val="solid"/>
              <a:miter/>
            </a:ln>
          </p:spPr>
          <p:txBody>
            <a:bodyPr rtlCol="0" anchor="ctr"/>
            <a:lstStyle/>
            <a:p>
              <a:endParaRPr lang="ru-RU"/>
            </a:p>
          </p:txBody>
        </p:sp>
        <p:sp>
          <p:nvSpPr>
            <p:cNvPr id="94" name="Freeform: Shape 93">
              <a:extLst>
                <a:ext uri="{FF2B5EF4-FFF2-40B4-BE49-F238E27FC236}">
                  <a16:creationId xmlns:a16="http://schemas.microsoft.com/office/drawing/2014/main" id="{7B2FE3E8-61B8-49FC-9EEA-196F2596089B}"/>
                </a:ext>
              </a:extLst>
            </p:cNvPr>
            <p:cNvSpPr/>
            <p:nvPr/>
          </p:nvSpPr>
          <p:spPr>
            <a:xfrm>
              <a:off x="6257982" y="1759354"/>
              <a:ext cx="125117" cy="30935"/>
            </a:xfrm>
            <a:custGeom>
              <a:avLst/>
              <a:gdLst>
                <a:gd name="connsiteX0" fmla="*/ 62693 w 125117"/>
                <a:gd name="connsiteY0" fmla="*/ 30934 h 30935"/>
                <a:gd name="connsiteX1" fmla="*/ 3881 w 125117"/>
                <a:gd name="connsiteY1" fmla="*/ 14895 h 30935"/>
                <a:gd name="connsiteX2" fmla="*/ 1154 w 125117"/>
                <a:gd name="connsiteY2" fmla="*/ 3881 h 30935"/>
                <a:gd name="connsiteX3" fmla="*/ 12168 w 125117"/>
                <a:gd name="connsiteY3" fmla="*/ 1154 h 30935"/>
                <a:gd name="connsiteX4" fmla="*/ 112950 w 125117"/>
                <a:gd name="connsiteY4" fmla="*/ 1154 h 30935"/>
                <a:gd name="connsiteX5" fmla="*/ 123964 w 125117"/>
                <a:gd name="connsiteY5" fmla="*/ 3881 h 30935"/>
                <a:gd name="connsiteX6" fmla="*/ 121237 w 125117"/>
                <a:gd name="connsiteY6" fmla="*/ 14895 h 30935"/>
                <a:gd name="connsiteX7" fmla="*/ 62693 w 125117"/>
                <a:gd name="connsiteY7" fmla="*/ 30934 h 3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17" h="30935">
                  <a:moveTo>
                    <a:pt x="62693" y="30934"/>
                  </a:moveTo>
                  <a:cubicBezTo>
                    <a:pt x="41993" y="31045"/>
                    <a:pt x="21657" y="25499"/>
                    <a:pt x="3881" y="14895"/>
                  </a:cubicBezTo>
                  <a:cubicBezTo>
                    <a:pt x="86" y="12606"/>
                    <a:pt x="-1134" y="7675"/>
                    <a:pt x="1154" y="3881"/>
                  </a:cubicBezTo>
                  <a:cubicBezTo>
                    <a:pt x="3442" y="86"/>
                    <a:pt x="8373" y="-1134"/>
                    <a:pt x="12168" y="1154"/>
                  </a:cubicBezTo>
                  <a:cubicBezTo>
                    <a:pt x="43181" y="19774"/>
                    <a:pt x="81936" y="19774"/>
                    <a:pt x="112950" y="1154"/>
                  </a:cubicBezTo>
                  <a:cubicBezTo>
                    <a:pt x="116744" y="-1134"/>
                    <a:pt x="121676" y="86"/>
                    <a:pt x="123964" y="3881"/>
                  </a:cubicBezTo>
                  <a:cubicBezTo>
                    <a:pt x="126252" y="7675"/>
                    <a:pt x="125032" y="12606"/>
                    <a:pt x="121237" y="14895"/>
                  </a:cubicBezTo>
                  <a:cubicBezTo>
                    <a:pt x="103537" y="25449"/>
                    <a:pt x="83301" y="30993"/>
                    <a:pt x="62693" y="30934"/>
                  </a:cubicBezTo>
                  <a:close/>
                </a:path>
              </a:pathLst>
            </a:custGeom>
            <a:solidFill>
              <a:schemeClr val="bg2"/>
            </a:solidFill>
            <a:ln w="5281" cap="flat">
              <a:noFill/>
              <a:prstDash val="solid"/>
              <a:miter/>
            </a:ln>
          </p:spPr>
          <p:txBody>
            <a:bodyPr rtlCol="0" anchor="ctr"/>
            <a:lstStyle/>
            <a:p>
              <a:endParaRPr lang="ru-RU"/>
            </a:p>
          </p:txBody>
        </p:sp>
        <p:sp>
          <p:nvSpPr>
            <p:cNvPr id="95" name="Freeform: Shape 94">
              <a:extLst>
                <a:ext uri="{FF2B5EF4-FFF2-40B4-BE49-F238E27FC236}">
                  <a16:creationId xmlns:a16="http://schemas.microsoft.com/office/drawing/2014/main" id="{FA784243-CA0A-4588-A0F5-958EE51891E9}"/>
                </a:ext>
              </a:extLst>
            </p:cNvPr>
            <p:cNvSpPr/>
            <p:nvPr/>
          </p:nvSpPr>
          <p:spPr>
            <a:xfrm>
              <a:off x="6268386" y="1622621"/>
              <a:ext cx="105273" cy="12891"/>
            </a:xfrm>
            <a:custGeom>
              <a:avLst/>
              <a:gdLst>
                <a:gd name="connsiteX0" fmla="*/ 0 w 105273"/>
                <a:gd name="connsiteY0" fmla="*/ 3208 h 12891"/>
                <a:gd name="connsiteX1" fmla="*/ 65228 w 105273"/>
                <a:gd name="connsiteY1" fmla="*/ 0 h 12891"/>
                <a:gd name="connsiteX2" fmla="*/ 105273 w 105273"/>
                <a:gd name="connsiteY2" fmla="*/ 2085 h 12891"/>
              </a:gdLst>
              <a:ahLst/>
              <a:cxnLst>
                <a:cxn ang="0">
                  <a:pos x="connsiteX0" y="connsiteY0"/>
                </a:cxn>
                <a:cxn ang="0">
                  <a:pos x="connsiteX1" y="connsiteY1"/>
                </a:cxn>
                <a:cxn ang="0">
                  <a:pos x="connsiteX2" y="connsiteY2"/>
                </a:cxn>
              </a:cxnLst>
              <a:rect l="l" t="t" r="r" b="b"/>
              <a:pathLst>
                <a:path w="105273" h="12891">
                  <a:moveTo>
                    <a:pt x="0" y="3208"/>
                  </a:moveTo>
                  <a:cubicBezTo>
                    <a:pt x="30422" y="26733"/>
                    <a:pt x="65228" y="0"/>
                    <a:pt x="65228" y="0"/>
                  </a:cubicBezTo>
                  <a:cubicBezTo>
                    <a:pt x="65228" y="0"/>
                    <a:pt x="88164" y="24915"/>
                    <a:pt x="105273" y="2085"/>
                  </a:cubicBezTo>
                </a:path>
              </a:pathLst>
            </a:custGeom>
            <a:solidFill>
              <a:schemeClr val="bg2"/>
            </a:solidFill>
            <a:ln w="5281" cap="flat">
              <a:noFill/>
              <a:prstDash val="solid"/>
              <a:miter/>
            </a:ln>
          </p:spPr>
          <p:txBody>
            <a:bodyPr rtlCol="0" anchor="ctr"/>
            <a:lstStyle/>
            <a:p>
              <a:endParaRPr lang="ru-RU"/>
            </a:p>
          </p:txBody>
        </p:sp>
        <p:sp>
          <p:nvSpPr>
            <p:cNvPr id="96" name="Freeform: Shape 95">
              <a:extLst>
                <a:ext uri="{FF2B5EF4-FFF2-40B4-BE49-F238E27FC236}">
                  <a16:creationId xmlns:a16="http://schemas.microsoft.com/office/drawing/2014/main" id="{2EB73C81-4FF3-44C5-AE47-2132E0A583FA}"/>
                </a:ext>
              </a:extLst>
            </p:cNvPr>
            <p:cNvSpPr/>
            <p:nvPr/>
          </p:nvSpPr>
          <p:spPr>
            <a:xfrm>
              <a:off x="6260365" y="1614525"/>
              <a:ext cx="121261" cy="28948"/>
            </a:xfrm>
            <a:custGeom>
              <a:avLst/>
              <a:gdLst>
                <a:gd name="connsiteX0" fmla="*/ 35984 w 121261"/>
                <a:gd name="connsiteY0" fmla="*/ 28947 h 28948"/>
                <a:gd name="connsiteX1" fmla="*/ 3103 w 121261"/>
                <a:gd name="connsiteY1" fmla="*/ 17666 h 28948"/>
                <a:gd name="connsiteX2" fmla="*/ 1686 w 121261"/>
                <a:gd name="connsiteY2" fmla="*/ 6412 h 28948"/>
                <a:gd name="connsiteX3" fmla="*/ 12940 w 121261"/>
                <a:gd name="connsiteY3" fmla="*/ 4995 h 28948"/>
                <a:gd name="connsiteX4" fmla="*/ 68384 w 121261"/>
                <a:gd name="connsiteY4" fmla="*/ 1627 h 28948"/>
                <a:gd name="connsiteX5" fmla="*/ 79077 w 121261"/>
                <a:gd name="connsiteY5" fmla="*/ 2535 h 28948"/>
                <a:gd name="connsiteX6" fmla="*/ 96881 w 121261"/>
                <a:gd name="connsiteY6" fmla="*/ 11678 h 28948"/>
                <a:gd name="connsiteX7" fmla="*/ 106825 w 121261"/>
                <a:gd name="connsiteY7" fmla="*/ 5262 h 28948"/>
                <a:gd name="connsiteX8" fmla="*/ 118053 w 121261"/>
                <a:gd name="connsiteY8" fmla="*/ 3658 h 28948"/>
                <a:gd name="connsiteX9" fmla="*/ 119657 w 121261"/>
                <a:gd name="connsiteY9" fmla="*/ 14886 h 28948"/>
                <a:gd name="connsiteX10" fmla="*/ 97629 w 121261"/>
                <a:gd name="connsiteY10" fmla="*/ 27718 h 28948"/>
                <a:gd name="connsiteX11" fmla="*/ 72447 w 121261"/>
                <a:gd name="connsiteY11" fmla="*/ 18201 h 28948"/>
                <a:gd name="connsiteX12" fmla="*/ 35984 w 121261"/>
                <a:gd name="connsiteY12" fmla="*/ 28947 h 2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261" h="28948">
                  <a:moveTo>
                    <a:pt x="35984" y="28947"/>
                  </a:moveTo>
                  <a:cubicBezTo>
                    <a:pt x="24059" y="29038"/>
                    <a:pt x="12460" y="25059"/>
                    <a:pt x="3103" y="17666"/>
                  </a:cubicBezTo>
                  <a:cubicBezTo>
                    <a:pt x="-397" y="14950"/>
                    <a:pt x="-1031" y="9911"/>
                    <a:pt x="1686" y="6412"/>
                  </a:cubicBezTo>
                  <a:cubicBezTo>
                    <a:pt x="4402" y="2912"/>
                    <a:pt x="9441" y="2278"/>
                    <a:pt x="12940" y="4995"/>
                  </a:cubicBezTo>
                  <a:cubicBezTo>
                    <a:pt x="37748" y="24456"/>
                    <a:pt x="67154" y="2749"/>
                    <a:pt x="68384" y="1627"/>
                  </a:cubicBezTo>
                  <a:cubicBezTo>
                    <a:pt x="71656" y="-851"/>
                    <a:pt x="76270" y="-459"/>
                    <a:pt x="79077" y="2535"/>
                  </a:cubicBezTo>
                  <a:cubicBezTo>
                    <a:pt x="81536" y="5209"/>
                    <a:pt x="89503" y="12106"/>
                    <a:pt x="96881" y="11678"/>
                  </a:cubicBezTo>
                  <a:cubicBezTo>
                    <a:pt x="101002" y="11172"/>
                    <a:pt x="104666" y="8809"/>
                    <a:pt x="106825" y="5262"/>
                  </a:cubicBezTo>
                  <a:cubicBezTo>
                    <a:pt x="109483" y="1719"/>
                    <a:pt x="114510" y="1000"/>
                    <a:pt x="118053" y="3658"/>
                  </a:cubicBezTo>
                  <a:cubicBezTo>
                    <a:pt x="121596" y="6316"/>
                    <a:pt x="122315" y="11343"/>
                    <a:pt x="119657" y="14886"/>
                  </a:cubicBezTo>
                  <a:cubicBezTo>
                    <a:pt x="114685" y="22330"/>
                    <a:pt x="106557" y="27065"/>
                    <a:pt x="97629" y="27718"/>
                  </a:cubicBezTo>
                  <a:cubicBezTo>
                    <a:pt x="88371" y="27637"/>
                    <a:pt x="79445" y="24263"/>
                    <a:pt x="72447" y="18201"/>
                  </a:cubicBezTo>
                  <a:cubicBezTo>
                    <a:pt x="61464" y="24960"/>
                    <a:pt x="48877" y="28670"/>
                    <a:pt x="35984" y="28947"/>
                  </a:cubicBezTo>
                  <a:close/>
                </a:path>
              </a:pathLst>
            </a:custGeom>
            <a:solidFill>
              <a:schemeClr val="bg2"/>
            </a:solidFill>
            <a:ln w="5281" cap="flat">
              <a:noFill/>
              <a:prstDash val="solid"/>
              <a:miter/>
            </a:ln>
          </p:spPr>
          <p:txBody>
            <a:bodyPr rtlCol="0" anchor="ctr"/>
            <a:lstStyle/>
            <a:p>
              <a:endParaRPr lang="ru-RU"/>
            </a:p>
          </p:txBody>
        </p:sp>
      </p:grpSp>
      <p:grpSp>
        <p:nvGrpSpPr>
          <p:cNvPr id="97" name="Graphic 21">
            <a:extLst>
              <a:ext uri="{FF2B5EF4-FFF2-40B4-BE49-F238E27FC236}">
                <a16:creationId xmlns:a16="http://schemas.microsoft.com/office/drawing/2014/main" id="{8D8A1A87-32C3-454B-B185-D66757C4F0C1}"/>
              </a:ext>
            </a:extLst>
          </p:cNvPr>
          <p:cNvGrpSpPr/>
          <p:nvPr/>
        </p:nvGrpSpPr>
        <p:grpSpPr>
          <a:xfrm>
            <a:off x="9401271" y="2318701"/>
            <a:ext cx="417133" cy="502205"/>
            <a:chOff x="9401271" y="2318701"/>
            <a:chExt cx="417133" cy="502205"/>
          </a:xfrm>
          <a:solidFill>
            <a:schemeClr val="bg2"/>
          </a:solidFill>
        </p:grpSpPr>
        <p:sp>
          <p:nvSpPr>
            <p:cNvPr id="98" name="Freeform: Shape 97">
              <a:extLst>
                <a:ext uri="{FF2B5EF4-FFF2-40B4-BE49-F238E27FC236}">
                  <a16:creationId xmlns:a16="http://schemas.microsoft.com/office/drawing/2014/main" id="{8A464230-83E3-4BEE-8614-DA09BC13CC9C}"/>
                </a:ext>
              </a:extLst>
            </p:cNvPr>
            <p:cNvSpPr/>
            <p:nvPr/>
          </p:nvSpPr>
          <p:spPr>
            <a:xfrm>
              <a:off x="9672599" y="2702101"/>
              <a:ext cx="27000" cy="16216"/>
            </a:xfrm>
            <a:custGeom>
              <a:avLst/>
              <a:gdLst>
                <a:gd name="connsiteX0" fmla="*/ 18916 w 27000"/>
                <a:gd name="connsiteY0" fmla="*/ 16 h 16216"/>
                <a:gd name="connsiteX1" fmla="*/ 8116 w 27000"/>
                <a:gd name="connsiteY1" fmla="*/ 0 h 16216"/>
                <a:gd name="connsiteX2" fmla="*/ 8100 w 27000"/>
                <a:gd name="connsiteY2" fmla="*/ 0 h 16216"/>
                <a:gd name="connsiteX3" fmla="*/ 0 w 27000"/>
                <a:gd name="connsiteY3" fmla="*/ 8089 h 16216"/>
                <a:gd name="connsiteX4" fmla="*/ 8084 w 27000"/>
                <a:gd name="connsiteY4" fmla="*/ 16200 h 16216"/>
                <a:gd name="connsiteX5" fmla="*/ 18884 w 27000"/>
                <a:gd name="connsiteY5" fmla="*/ 16216 h 16216"/>
                <a:gd name="connsiteX6" fmla="*/ 18900 w 27000"/>
                <a:gd name="connsiteY6" fmla="*/ 16216 h 16216"/>
                <a:gd name="connsiteX7" fmla="*/ 27000 w 27000"/>
                <a:gd name="connsiteY7" fmla="*/ 8127 h 16216"/>
                <a:gd name="connsiteX8" fmla="*/ 18916 w 27000"/>
                <a:gd name="connsiteY8" fmla="*/ 16 h 1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00" h="16216">
                  <a:moveTo>
                    <a:pt x="18916" y="16"/>
                  </a:moveTo>
                  <a:lnTo>
                    <a:pt x="8116" y="0"/>
                  </a:lnTo>
                  <a:cubicBezTo>
                    <a:pt x="8111" y="0"/>
                    <a:pt x="8105" y="0"/>
                    <a:pt x="8100" y="0"/>
                  </a:cubicBezTo>
                  <a:cubicBezTo>
                    <a:pt x="3634" y="0"/>
                    <a:pt x="5" y="3618"/>
                    <a:pt x="0" y="8089"/>
                  </a:cubicBezTo>
                  <a:cubicBezTo>
                    <a:pt x="-5" y="12560"/>
                    <a:pt x="3613" y="16195"/>
                    <a:pt x="8084" y="16200"/>
                  </a:cubicBezTo>
                  <a:lnTo>
                    <a:pt x="18884" y="16216"/>
                  </a:lnTo>
                  <a:cubicBezTo>
                    <a:pt x="18889" y="16216"/>
                    <a:pt x="18895" y="16216"/>
                    <a:pt x="18900" y="16216"/>
                  </a:cubicBezTo>
                  <a:cubicBezTo>
                    <a:pt x="23366" y="16216"/>
                    <a:pt x="26995" y="12598"/>
                    <a:pt x="27000" y="8127"/>
                  </a:cubicBezTo>
                  <a:cubicBezTo>
                    <a:pt x="27005" y="3661"/>
                    <a:pt x="23387" y="27"/>
                    <a:pt x="18916" y="16"/>
                  </a:cubicBezTo>
                  <a:close/>
                </a:path>
              </a:pathLst>
            </a:custGeom>
            <a:grpFill/>
            <a:ln w="5334" cap="flat">
              <a:noFill/>
              <a:prstDash val="solid"/>
              <a:miter/>
            </a:ln>
          </p:spPr>
          <p:txBody>
            <a:bodyPr rtlCol="0" anchor="ctr"/>
            <a:lstStyle/>
            <a:p>
              <a:endParaRPr lang="ru-RU"/>
            </a:p>
          </p:txBody>
        </p:sp>
        <p:sp>
          <p:nvSpPr>
            <p:cNvPr id="99" name="Freeform: Shape 98">
              <a:extLst>
                <a:ext uri="{FF2B5EF4-FFF2-40B4-BE49-F238E27FC236}">
                  <a16:creationId xmlns:a16="http://schemas.microsoft.com/office/drawing/2014/main" id="{1CB9858A-808C-420E-B338-8D37B8A11D74}"/>
                </a:ext>
              </a:extLst>
            </p:cNvPr>
            <p:cNvSpPr/>
            <p:nvPr/>
          </p:nvSpPr>
          <p:spPr>
            <a:xfrm>
              <a:off x="9710399" y="2702101"/>
              <a:ext cx="27000" cy="16216"/>
            </a:xfrm>
            <a:custGeom>
              <a:avLst/>
              <a:gdLst>
                <a:gd name="connsiteX0" fmla="*/ 18916 w 27000"/>
                <a:gd name="connsiteY0" fmla="*/ 16 h 16216"/>
                <a:gd name="connsiteX1" fmla="*/ 8116 w 27000"/>
                <a:gd name="connsiteY1" fmla="*/ 0 h 16216"/>
                <a:gd name="connsiteX2" fmla="*/ 8100 w 27000"/>
                <a:gd name="connsiteY2" fmla="*/ 0 h 16216"/>
                <a:gd name="connsiteX3" fmla="*/ 0 w 27000"/>
                <a:gd name="connsiteY3" fmla="*/ 8089 h 16216"/>
                <a:gd name="connsiteX4" fmla="*/ 8084 w 27000"/>
                <a:gd name="connsiteY4" fmla="*/ 16200 h 16216"/>
                <a:gd name="connsiteX5" fmla="*/ 18884 w 27000"/>
                <a:gd name="connsiteY5" fmla="*/ 16216 h 16216"/>
                <a:gd name="connsiteX6" fmla="*/ 18900 w 27000"/>
                <a:gd name="connsiteY6" fmla="*/ 16216 h 16216"/>
                <a:gd name="connsiteX7" fmla="*/ 27000 w 27000"/>
                <a:gd name="connsiteY7" fmla="*/ 8127 h 16216"/>
                <a:gd name="connsiteX8" fmla="*/ 18916 w 27000"/>
                <a:gd name="connsiteY8" fmla="*/ 16 h 1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00" h="16216">
                  <a:moveTo>
                    <a:pt x="18916" y="16"/>
                  </a:moveTo>
                  <a:lnTo>
                    <a:pt x="8116" y="0"/>
                  </a:lnTo>
                  <a:cubicBezTo>
                    <a:pt x="8111" y="0"/>
                    <a:pt x="8105" y="0"/>
                    <a:pt x="8100" y="0"/>
                  </a:cubicBezTo>
                  <a:cubicBezTo>
                    <a:pt x="3634" y="0"/>
                    <a:pt x="5" y="3618"/>
                    <a:pt x="0" y="8089"/>
                  </a:cubicBezTo>
                  <a:cubicBezTo>
                    <a:pt x="-5" y="12560"/>
                    <a:pt x="3613" y="16195"/>
                    <a:pt x="8084" y="16200"/>
                  </a:cubicBezTo>
                  <a:lnTo>
                    <a:pt x="18884" y="16216"/>
                  </a:lnTo>
                  <a:cubicBezTo>
                    <a:pt x="18889" y="16216"/>
                    <a:pt x="18895" y="16216"/>
                    <a:pt x="18900" y="16216"/>
                  </a:cubicBezTo>
                  <a:cubicBezTo>
                    <a:pt x="23366" y="16216"/>
                    <a:pt x="26995" y="12598"/>
                    <a:pt x="27000" y="8127"/>
                  </a:cubicBezTo>
                  <a:cubicBezTo>
                    <a:pt x="27005" y="3661"/>
                    <a:pt x="23387" y="27"/>
                    <a:pt x="18916" y="16"/>
                  </a:cubicBezTo>
                  <a:close/>
                </a:path>
              </a:pathLst>
            </a:custGeom>
            <a:grpFill/>
            <a:ln w="5334" cap="flat">
              <a:noFill/>
              <a:prstDash val="solid"/>
              <a:miter/>
            </a:ln>
          </p:spPr>
          <p:txBody>
            <a:bodyPr rtlCol="0" anchor="ctr"/>
            <a:lstStyle/>
            <a:p>
              <a:endParaRPr lang="ru-RU"/>
            </a:p>
          </p:txBody>
        </p:sp>
        <p:sp>
          <p:nvSpPr>
            <p:cNvPr id="100" name="Freeform: Shape 99">
              <a:extLst>
                <a:ext uri="{FF2B5EF4-FFF2-40B4-BE49-F238E27FC236}">
                  <a16:creationId xmlns:a16="http://schemas.microsoft.com/office/drawing/2014/main" id="{755E5885-EFAD-4ADF-8BA1-CA741064CED4}"/>
                </a:ext>
              </a:extLst>
            </p:cNvPr>
            <p:cNvSpPr/>
            <p:nvPr/>
          </p:nvSpPr>
          <p:spPr>
            <a:xfrm>
              <a:off x="9748199" y="2702101"/>
              <a:ext cx="27000" cy="16216"/>
            </a:xfrm>
            <a:custGeom>
              <a:avLst/>
              <a:gdLst>
                <a:gd name="connsiteX0" fmla="*/ 18916 w 27000"/>
                <a:gd name="connsiteY0" fmla="*/ 16 h 16216"/>
                <a:gd name="connsiteX1" fmla="*/ 8116 w 27000"/>
                <a:gd name="connsiteY1" fmla="*/ 0 h 16216"/>
                <a:gd name="connsiteX2" fmla="*/ 8100 w 27000"/>
                <a:gd name="connsiteY2" fmla="*/ 0 h 16216"/>
                <a:gd name="connsiteX3" fmla="*/ 0 w 27000"/>
                <a:gd name="connsiteY3" fmla="*/ 8089 h 16216"/>
                <a:gd name="connsiteX4" fmla="*/ 8084 w 27000"/>
                <a:gd name="connsiteY4" fmla="*/ 16200 h 16216"/>
                <a:gd name="connsiteX5" fmla="*/ 18884 w 27000"/>
                <a:gd name="connsiteY5" fmla="*/ 16216 h 16216"/>
                <a:gd name="connsiteX6" fmla="*/ 18900 w 27000"/>
                <a:gd name="connsiteY6" fmla="*/ 16216 h 16216"/>
                <a:gd name="connsiteX7" fmla="*/ 27000 w 27000"/>
                <a:gd name="connsiteY7" fmla="*/ 8127 h 16216"/>
                <a:gd name="connsiteX8" fmla="*/ 18916 w 27000"/>
                <a:gd name="connsiteY8" fmla="*/ 16 h 1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00" h="16216">
                  <a:moveTo>
                    <a:pt x="18916" y="16"/>
                  </a:moveTo>
                  <a:lnTo>
                    <a:pt x="8116" y="0"/>
                  </a:lnTo>
                  <a:cubicBezTo>
                    <a:pt x="8111" y="0"/>
                    <a:pt x="8105" y="0"/>
                    <a:pt x="8100" y="0"/>
                  </a:cubicBezTo>
                  <a:cubicBezTo>
                    <a:pt x="3634" y="0"/>
                    <a:pt x="5" y="3618"/>
                    <a:pt x="0" y="8089"/>
                  </a:cubicBezTo>
                  <a:cubicBezTo>
                    <a:pt x="-5" y="12560"/>
                    <a:pt x="3613" y="16195"/>
                    <a:pt x="8084" y="16200"/>
                  </a:cubicBezTo>
                  <a:lnTo>
                    <a:pt x="18884" y="16216"/>
                  </a:lnTo>
                  <a:cubicBezTo>
                    <a:pt x="18889" y="16216"/>
                    <a:pt x="18895" y="16216"/>
                    <a:pt x="18900" y="16216"/>
                  </a:cubicBezTo>
                  <a:cubicBezTo>
                    <a:pt x="23366" y="16216"/>
                    <a:pt x="26995" y="12598"/>
                    <a:pt x="27000" y="8127"/>
                  </a:cubicBezTo>
                  <a:cubicBezTo>
                    <a:pt x="27005" y="3661"/>
                    <a:pt x="23387" y="27"/>
                    <a:pt x="18916" y="16"/>
                  </a:cubicBezTo>
                  <a:close/>
                </a:path>
              </a:pathLst>
            </a:custGeom>
            <a:grpFill/>
            <a:ln w="5334" cap="flat">
              <a:noFill/>
              <a:prstDash val="solid"/>
              <a:miter/>
            </a:ln>
          </p:spPr>
          <p:txBody>
            <a:bodyPr rtlCol="0" anchor="ctr"/>
            <a:lstStyle/>
            <a:p>
              <a:endParaRPr lang="ru-RU"/>
            </a:p>
          </p:txBody>
        </p:sp>
        <p:sp>
          <p:nvSpPr>
            <p:cNvPr id="101" name="Freeform: Shape 100">
              <a:extLst>
                <a:ext uri="{FF2B5EF4-FFF2-40B4-BE49-F238E27FC236}">
                  <a16:creationId xmlns:a16="http://schemas.microsoft.com/office/drawing/2014/main" id="{C32DE668-F264-4FA5-A03D-AF8E9AE591AC}"/>
                </a:ext>
              </a:extLst>
            </p:cNvPr>
            <p:cNvSpPr/>
            <p:nvPr/>
          </p:nvSpPr>
          <p:spPr>
            <a:xfrm>
              <a:off x="9672599" y="2739901"/>
              <a:ext cx="27000" cy="16216"/>
            </a:xfrm>
            <a:custGeom>
              <a:avLst/>
              <a:gdLst>
                <a:gd name="connsiteX0" fmla="*/ 18916 w 27000"/>
                <a:gd name="connsiteY0" fmla="*/ 16 h 16216"/>
                <a:gd name="connsiteX1" fmla="*/ 8116 w 27000"/>
                <a:gd name="connsiteY1" fmla="*/ 0 h 16216"/>
                <a:gd name="connsiteX2" fmla="*/ 8100 w 27000"/>
                <a:gd name="connsiteY2" fmla="*/ 0 h 16216"/>
                <a:gd name="connsiteX3" fmla="*/ 0 w 27000"/>
                <a:gd name="connsiteY3" fmla="*/ 8089 h 16216"/>
                <a:gd name="connsiteX4" fmla="*/ 8084 w 27000"/>
                <a:gd name="connsiteY4" fmla="*/ 16200 h 16216"/>
                <a:gd name="connsiteX5" fmla="*/ 18884 w 27000"/>
                <a:gd name="connsiteY5" fmla="*/ 16216 h 16216"/>
                <a:gd name="connsiteX6" fmla="*/ 18900 w 27000"/>
                <a:gd name="connsiteY6" fmla="*/ 16216 h 16216"/>
                <a:gd name="connsiteX7" fmla="*/ 27000 w 27000"/>
                <a:gd name="connsiteY7" fmla="*/ 8127 h 16216"/>
                <a:gd name="connsiteX8" fmla="*/ 18916 w 27000"/>
                <a:gd name="connsiteY8" fmla="*/ 16 h 1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00" h="16216">
                  <a:moveTo>
                    <a:pt x="18916" y="16"/>
                  </a:moveTo>
                  <a:lnTo>
                    <a:pt x="8116" y="0"/>
                  </a:lnTo>
                  <a:cubicBezTo>
                    <a:pt x="8111" y="0"/>
                    <a:pt x="8105" y="0"/>
                    <a:pt x="8100" y="0"/>
                  </a:cubicBezTo>
                  <a:cubicBezTo>
                    <a:pt x="3634" y="0"/>
                    <a:pt x="5" y="3618"/>
                    <a:pt x="0" y="8089"/>
                  </a:cubicBezTo>
                  <a:cubicBezTo>
                    <a:pt x="-5" y="12560"/>
                    <a:pt x="3613" y="16195"/>
                    <a:pt x="8084" y="16200"/>
                  </a:cubicBezTo>
                  <a:lnTo>
                    <a:pt x="18884" y="16216"/>
                  </a:lnTo>
                  <a:cubicBezTo>
                    <a:pt x="18889" y="16216"/>
                    <a:pt x="18895" y="16216"/>
                    <a:pt x="18900" y="16216"/>
                  </a:cubicBezTo>
                  <a:cubicBezTo>
                    <a:pt x="23366" y="16216"/>
                    <a:pt x="26995" y="12598"/>
                    <a:pt x="27000" y="8127"/>
                  </a:cubicBezTo>
                  <a:cubicBezTo>
                    <a:pt x="27005" y="3661"/>
                    <a:pt x="23387" y="27"/>
                    <a:pt x="18916" y="16"/>
                  </a:cubicBezTo>
                  <a:close/>
                </a:path>
              </a:pathLst>
            </a:custGeom>
            <a:grpFill/>
            <a:ln w="5334" cap="flat">
              <a:noFill/>
              <a:prstDash val="solid"/>
              <a:miter/>
            </a:ln>
          </p:spPr>
          <p:txBody>
            <a:bodyPr rtlCol="0" anchor="ctr"/>
            <a:lstStyle/>
            <a:p>
              <a:endParaRPr lang="ru-RU"/>
            </a:p>
          </p:txBody>
        </p:sp>
        <p:sp>
          <p:nvSpPr>
            <p:cNvPr id="102" name="Freeform: Shape 101">
              <a:extLst>
                <a:ext uri="{FF2B5EF4-FFF2-40B4-BE49-F238E27FC236}">
                  <a16:creationId xmlns:a16="http://schemas.microsoft.com/office/drawing/2014/main" id="{5A628568-7094-4AE6-B361-8229CDD616FC}"/>
                </a:ext>
              </a:extLst>
            </p:cNvPr>
            <p:cNvSpPr/>
            <p:nvPr/>
          </p:nvSpPr>
          <p:spPr>
            <a:xfrm>
              <a:off x="9710399" y="2739901"/>
              <a:ext cx="27000" cy="16216"/>
            </a:xfrm>
            <a:custGeom>
              <a:avLst/>
              <a:gdLst>
                <a:gd name="connsiteX0" fmla="*/ 18916 w 27000"/>
                <a:gd name="connsiteY0" fmla="*/ 16 h 16216"/>
                <a:gd name="connsiteX1" fmla="*/ 8116 w 27000"/>
                <a:gd name="connsiteY1" fmla="*/ 0 h 16216"/>
                <a:gd name="connsiteX2" fmla="*/ 8100 w 27000"/>
                <a:gd name="connsiteY2" fmla="*/ 0 h 16216"/>
                <a:gd name="connsiteX3" fmla="*/ 0 w 27000"/>
                <a:gd name="connsiteY3" fmla="*/ 8089 h 16216"/>
                <a:gd name="connsiteX4" fmla="*/ 8084 w 27000"/>
                <a:gd name="connsiteY4" fmla="*/ 16200 h 16216"/>
                <a:gd name="connsiteX5" fmla="*/ 18884 w 27000"/>
                <a:gd name="connsiteY5" fmla="*/ 16216 h 16216"/>
                <a:gd name="connsiteX6" fmla="*/ 18900 w 27000"/>
                <a:gd name="connsiteY6" fmla="*/ 16216 h 16216"/>
                <a:gd name="connsiteX7" fmla="*/ 27000 w 27000"/>
                <a:gd name="connsiteY7" fmla="*/ 8127 h 16216"/>
                <a:gd name="connsiteX8" fmla="*/ 18916 w 27000"/>
                <a:gd name="connsiteY8" fmla="*/ 16 h 1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00" h="16216">
                  <a:moveTo>
                    <a:pt x="18916" y="16"/>
                  </a:moveTo>
                  <a:lnTo>
                    <a:pt x="8116" y="0"/>
                  </a:lnTo>
                  <a:cubicBezTo>
                    <a:pt x="8111" y="0"/>
                    <a:pt x="8105" y="0"/>
                    <a:pt x="8100" y="0"/>
                  </a:cubicBezTo>
                  <a:cubicBezTo>
                    <a:pt x="3634" y="0"/>
                    <a:pt x="5" y="3618"/>
                    <a:pt x="0" y="8089"/>
                  </a:cubicBezTo>
                  <a:cubicBezTo>
                    <a:pt x="-5" y="12560"/>
                    <a:pt x="3613" y="16195"/>
                    <a:pt x="8084" y="16200"/>
                  </a:cubicBezTo>
                  <a:lnTo>
                    <a:pt x="18884" y="16216"/>
                  </a:lnTo>
                  <a:cubicBezTo>
                    <a:pt x="18889" y="16216"/>
                    <a:pt x="18895" y="16216"/>
                    <a:pt x="18900" y="16216"/>
                  </a:cubicBezTo>
                  <a:cubicBezTo>
                    <a:pt x="23366" y="16216"/>
                    <a:pt x="26995" y="12598"/>
                    <a:pt x="27000" y="8127"/>
                  </a:cubicBezTo>
                  <a:cubicBezTo>
                    <a:pt x="27005" y="3661"/>
                    <a:pt x="23387" y="27"/>
                    <a:pt x="18916" y="16"/>
                  </a:cubicBezTo>
                  <a:close/>
                </a:path>
              </a:pathLst>
            </a:custGeom>
            <a:grpFill/>
            <a:ln w="5334" cap="flat">
              <a:noFill/>
              <a:prstDash val="solid"/>
              <a:miter/>
            </a:ln>
          </p:spPr>
          <p:txBody>
            <a:bodyPr rtlCol="0" anchor="ctr"/>
            <a:lstStyle/>
            <a:p>
              <a:endParaRPr lang="ru-RU"/>
            </a:p>
          </p:txBody>
        </p:sp>
        <p:sp>
          <p:nvSpPr>
            <p:cNvPr id="103" name="Freeform: Shape 102">
              <a:extLst>
                <a:ext uri="{FF2B5EF4-FFF2-40B4-BE49-F238E27FC236}">
                  <a16:creationId xmlns:a16="http://schemas.microsoft.com/office/drawing/2014/main" id="{5C0A09F7-C28B-4BD7-8531-700C35B8A90F}"/>
                </a:ext>
              </a:extLst>
            </p:cNvPr>
            <p:cNvSpPr/>
            <p:nvPr/>
          </p:nvSpPr>
          <p:spPr>
            <a:xfrm>
              <a:off x="9748199" y="2739901"/>
              <a:ext cx="27000" cy="16216"/>
            </a:xfrm>
            <a:custGeom>
              <a:avLst/>
              <a:gdLst>
                <a:gd name="connsiteX0" fmla="*/ 18916 w 27000"/>
                <a:gd name="connsiteY0" fmla="*/ 16 h 16216"/>
                <a:gd name="connsiteX1" fmla="*/ 8116 w 27000"/>
                <a:gd name="connsiteY1" fmla="*/ 0 h 16216"/>
                <a:gd name="connsiteX2" fmla="*/ 8100 w 27000"/>
                <a:gd name="connsiteY2" fmla="*/ 0 h 16216"/>
                <a:gd name="connsiteX3" fmla="*/ 0 w 27000"/>
                <a:gd name="connsiteY3" fmla="*/ 8089 h 16216"/>
                <a:gd name="connsiteX4" fmla="*/ 8084 w 27000"/>
                <a:gd name="connsiteY4" fmla="*/ 16200 h 16216"/>
                <a:gd name="connsiteX5" fmla="*/ 18884 w 27000"/>
                <a:gd name="connsiteY5" fmla="*/ 16216 h 16216"/>
                <a:gd name="connsiteX6" fmla="*/ 18900 w 27000"/>
                <a:gd name="connsiteY6" fmla="*/ 16216 h 16216"/>
                <a:gd name="connsiteX7" fmla="*/ 27000 w 27000"/>
                <a:gd name="connsiteY7" fmla="*/ 8127 h 16216"/>
                <a:gd name="connsiteX8" fmla="*/ 18916 w 27000"/>
                <a:gd name="connsiteY8" fmla="*/ 16 h 1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00" h="16216">
                  <a:moveTo>
                    <a:pt x="18916" y="16"/>
                  </a:moveTo>
                  <a:lnTo>
                    <a:pt x="8116" y="0"/>
                  </a:lnTo>
                  <a:cubicBezTo>
                    <a:pt x="8111" y="0"/>
                    <a:pt x="8105" y="0"/>
                    <a:pt x="8100" y="0"/>
                  </a:cubicBezTo>
                  <a:cubicBezTo>
                    <a:pt x="3634" y="0"/>
                    <a:pt x="5" y="3618"/>
                    <a:pt x="0" y="8089"/>
                  </a:cubicBezTo>
                  <a:cubicBezTo>
                    <a:pt x="-5" y="12560"/>
                    <a:pt x="3613" y="16195"/>
                    <a:pt x="8084" y="16200"/>
                  </a:cubicBezTo>
                  <a:lnTo>
                    <a:pt x="18884" y="16216"/>
                  </a:lnTo>
                  <a:cubicBezTo>
                    <a:pt x="18889" y="16216"/>
                    <a:pt x="18895" y="16216"/>
                    <a:pt x="18900" y="16216"/>
                  </a:cubicBezTo>
                  <a:cubicBezTo>
                    <a:pt x="23366" y="16216"/>
                    <a:pt x="26995" y="12598"/>
                    <a:pt x="27000" y="8127"/>
                  </a:cubicBezTo>
                  <a:cubicBezTo>
                    <a:pt x="27005" y="3661"/>
                    <a:pt x="23387" y="27"/>
                    <a:pt x="18916" y="16"/>
                  </a:cubicBezTo>
                  <a:close/>
                </a:path>
              </a:pathLst>
            </a:custGeom>
            <a:grpFill/>
            <a:ln w="5334" cap="flat">
              <a:noFill/>
              <a:prstDash val="solid"/>
              <a:miter/>
            </a:ln>
          </p:spPr>
          <p:txBody>
            <a:bodyPr rtlCol="0" anchor="ctr"/>
            <a:lstStyle/>
            <a:p>
              <a:endParaRPr lang="ru-RU"/>
            </a:p>
          </p:txBody>
        </p:sp>
        <p:sp>
          <p:nvSpPr>
            <p:cNvPr id="104" name="Freeform: Shape 103">
              <a:extLst>
                <a:ext uri="{FF2B5EF4-FFF2-40B4-BE49-F238E27FC236}">
                  <a16:creationId xmlns:a16="http://schemas.microsoft.com/office/drawing/2014/main" id="{1819E5EC-2C95-4F2E-84B3-0E573F553B12}"/>
                </a:ext>
              </a:extLst>
            </p:cNvPr>
            <p:cNvSpPr/>
            <p:nvPr/>
          </p:nvSpPr>
          <p:spPr>
            <a:xfrm>
              <a:off x="9629399" y="2604901"/>
              <a:ext cx="189005" cy="216005"/>
            </a:xfrm>
            <a:custGeom>
              <a:avLst/>
              <a:gdLst>
                <a:gd name="connsiteX0" fmla="*/ 186640 w 189005"/>
                <a:gd name="connsiteY0" fmla="*/ 2641 h 216005"/>
                <a:gd name="connsiteX1" fmla="*/ 180911 w 189005"/>
                <a:gd name="connsiteY1" fmla="*/ 259 h 216005"/>
                <a:gd name="connsiteX2" fmla="*/ 8429 w 189005"/>
                <a:gd name="connsiteY2" fmla="*/ 0 h 216005"/>
                <a:gd name="connsiteX3" fmla="*/ 8419 w 189005"/>
                <a:gd name="connsiteY3" fmla="*/ 0 h 216005"/>
                <a:gd name="connsiteX4" fmla="*/ 319 w 189005"/>
                <a:gd name="connsiteY4" fmla="*/ 8089 h 216005"/>
                <a:gd name="connsiteX5" fmla="*/ 0 w 189005"/>
                <a:gd name="connsiteY5" fmla="*/ 207630 h 216005"/>
                <a:gd name="connsiteX6" fmla="*/ 2365 w 189005"/>
                <a:gd name="connsiteY6" fmla="*/ 213365 h 216005"/>
                <a:gd name="connsiteX7" fmla="*/ 8095 w 189005"/>
                <a:gd name="connsiteY7" fmla="*/ 215746 h 216005"/>
                <a:gd name="connsiteX8" fmla="*/ 180571 w 189005"/>
                <a:gd name="connsiteY8" fmla="*/ 216005 h 216005"/>
                <a:gd name="connsiteX9" fmla="*/ 180581 w 189005"/>
                <a:gd name="connsiteY9" fmla="*/ 216005 h 216005"/>
                <a:gd name="connsiteX10" fmla="*/ 188681 w 189005"/>
                <a:gd name="connsiteY10" fmla="*/ 207916 h 216005"/>
                <a:gd name="connsiteX11" fmla="*/ 189005 w 189005"/>
                <a:gd name="connsiteY11" fmla="*/ 8375 h 216005"/>
                <a:gd name="connsiteX12" fmla="*/ 186640 w 189005"/>
                <a:gd name="connsiteY12" fmla="*/ 2641 h 216005"/>
                <a:gd name="connsiteX13" fmla="*/ 172789 w 189005"/>
                <a:gd name="connsiteY13" fmla="*/ 16448 h 216005"/>
                <a:gd name="connsiteX14" fmla="*/ 172730 w 189005"/>
                <a:gd name="connsiteY14" fmla="*/ 54000 h 216005"/>
                <a:gd name="connsiteX15" fmla="*/ 16448 w 189005"/>
                <a:gd name="connsiteY15" fmla="*/ 54000 h 216005"/>
                <a:gd name="connsiteX16" fmla="*/ 16508 w 189005"/>
                <a:gd name="connsiteY16" fmla="*/ 16211 h 216005"/>
                <a:gd name="connsiteX17" fmla="*/ 172789 w 189005"/>
                <a:gd name="connsiteY17" fmla="*/ 16448 h 216005"/>
                <a:gd name="connsiteX18" fmla="*/ 16211 w 189005"/>
                <a:gd name="connsiteY18" fmla="*/ 199557 h 216005"/>
                <a:gd name="connsiteX19" fmla="*/ 16421 w 189005"/>
                <a:gd name="connsiteY19" fmla="*/ 70200 h 216005"/>
                <a:gd name="connsiteX20" fmla="*/ 172703 w 189005"/>
                <a:gd name="connsiteY20" fmla="*/ 70200 h 216005"/>
                <a:gd name="connsiteX21" fmla="*/ 172492 w 189005"/>
                <a:gd name="connsiteY21" fmla="*/ 199789 h 216005"/>
                <a:gd name="connsiteX22" fmla="*/ 16211 w 189005"/>
                <a:gd name="connsiteY22" fmla="*/ 199557 h 21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005" h="216005">
                  <a:moveTo>
                    <a:pt x="186640" y="2641"/>
                  </a:moveTo>
                  <a:cubicBezTo>
                    <a:pt x="185123" y="1118"/>
                    <a:pt x="183065" y="265"/>
                    <a:pt x="180911" y="259"/>
                  </a:cubicBezTo>
                  <a:lnTo>
                    <a:pt x="8429" y="0"/>
                  </a:lnTo>
                  <a:cubicBezTo>
                    <a:pt x="8424" y="0"/>
                    <a:pt x="8424" y="0"/>
                    <a:pt x="8419" y="0"/>
                  </a:cubicBezTo>
                  <a:cubicBezTo>
                    <a:pt x="3953" y="0"/>
                    <a:pt x="324" y="3618"/>
                    <a:pt x="319" y="8089"/>
                  </a:cubicBezTo>
                  <a:lnTo>
                    <a:pt x="0" y="207630"/>
                  </a:lnTo>
                  <a:cubicBezTo>
                    <a:pt x="-5" y="209779"/>
                    <a:pt x="848" y="211842"/>
                    <a:pt x="2365" y="213365"/>
                  </a:cubicBezTo>
                  <a:cubicBezTo>
                    <a:pt x="3883" y="214888"/>
                    <a:pt x="5940" y="215741"/>
                    <a:pt x="8095" y="215746"/>
                  </a:cubicBezTo>
                  <a:lnTo>
                    <a:pt x="180571" y="216005"/>
                  </a:lnTo>
                  <a:cubicBezTo>
                    <a:pt x="180576" y="216005"/>
                    <a:pt x="180576" y="216005"/>
                    <a:pt x="180581" y="216005"/>
                  </a:cubicBezTo>
                  <a:cubicBezTo>
                    <a:pt x="185047" y="216005"/>
                    <a:pt x="188676" y="212387"/>
                    <a:pt x="188681" y="207916"/>
                  </a:cubicBezTo>
                  <a:lnTo>
                    <a:pt x="189005" y="8375"/>
                  </a:lnTo>
                  <a:cubicBezTo>
                    <a:pt x="189005" y="6226"/>
                    <a:pt x="188152" y="4163"/>
                    <a:pt x="186640" y="2641"/>
                  </a:cubicBezTo>
                  <a:close/>
                  <a:moveTo>
                    <a:pt x="172789" y="16448"/>
                  </a:moveTo>
                  <a:lnTo>
                    <a:pt x="172730" y="54000"/>
                  </a:lnTo>
                  <a:lnTo>
                    <a:pt x="16448" y="54000"/>
                  </a:lnTo>
                  <a:lnTo>
                    <a:pt x="16508" y="16211"/>
                  </a:lnTo>
                  <a:lnTo>
                    <a:pt x="172789" y="16448"/>
                  </a:lnTo>
                  <a:close/>
                  <a:moveTo>
                    <a:pt x="16211" y="199557"/>
                  </a:moveTo>
                  <a:lnTo>
                    <a:pt x="16421" y="70200"/>
                  </a:lnTo>
                  <a:lnTo>
                    <a:pt x="172703" y="70200"/>
                  </a:lnTo>
                  <a:lnTo>
                    <a:pt x="172492" y="199789"/>
                  </a:lnTo>
                  <a:lnTo>
                    <a:pt x="16211" y="199557"/>
                  </a:lnTo>
                  <a:close/>
                </a:path>
              </a:pathLst>
            </a:custGeom>
            <a:grpFill/>
            <a:ln w="5334" cap="flat">
              <a:noFill/>
              <a:prstDash val="solid"/>
              <a:miter/>
            </a:ln>
          </p:spPr>
          <p:txBody>
            <a:bodyPr rtlCol="0" anchor="ctr"/>
            <a:lstStyle/>
            <a:p>
              <a:endParaRPr lang="ru-RU"/>
            </a:p>
          </p:txBody>
        </p:sp>
        <p:sp>
          <p:nvSpPr>
            <p:cNvPr id="105" name="Freeform: Shape 104">
              <a:extLst>
                <a:ext uri="{FF2B5EF4-FFF2-40B4-BE49-F238E27FC236}">
                  <a16:creationId xmlns:a16="http://schemas.microsoft.com/office/drawing/2014/main" id="{26E15F64-3E10-487B-B0CA-8AC3B244A5FB}"/>
                </a:ext>
              </a:extLst>
            </p:cNvPr>
            <p:cNvSpPr/>
            <p:nvPr/>
          </p:nvSpPr>
          <p:spPr>
            <a:xfrm>
              <a:off x="9401271" y="2526287"/>
              <a:ext cx="235838" cy="170413"/>
            </a:xfrm>
            <a:custGeom>
              <a:avLst/>
              <a:gdLst>
                <a:gd name="connsiteX0" fmla="*/ 235030 w 235838"/>
                <a:gd name="connsiteY0" fmla="*/ 26779 h 170413"/>
                <a:gd name="connsiteX1" fmla="*/ 231266 w 235838"/>
                <a:gd name="connsiteY1" fmla="*/ 15962 h 170413"/>
                <a:gd name="connsiteX2" fmla="*/ 161401 w 235838"/>
                <a:gd name="connsiteY2" fmla="*/ 0 h 170413"/>
                <a:gd name="connsiteX3" fmla="*/ 0 w 235838"/>
                <a:gd name="connsiteY3" fmla="*/ 162313 h 170413"/>
                <a:gd name="connsiteX4" fmla="*/ 8100 w 235838"/>
                <a:gd name="connsiteY4" fmla="*/ 170413 h 170413"/>
                <a:gd name="connsiteX5" fmla="*/ 176823 w 235838"/>
                <a:gd name="connsiteY5" fmla="*/ 170413 h 170413"/>
                <a:gd name="connsiteX6" fmla="*/ 184923 w 235838"/>
                <a:gd name="connsiteY6" fmla="*/ 162313 h 170413"/>
                <a:gd name="connsiteX7" fmla="*/ 176823 w 235838"/>
                <a:gd name="connsiteY7" fmla="*/ 154213 h 170413"/>
                <a:gd name="connsiteX8" fmla="*/ 16421 w 235838"/>
                <a:gd name="connsiteY8" fmla="*/ 154213 h 170413"/>
                <a:gd name="connsiteX9" fmla="*/ 161401 w 235838"/>
                <a:gd name="connsiteY9" fmla="*/ 16200 h 170413"/>
                <a:gd name="connsiteX10" fmla="*/ 224208 w 235838"/>
                <a:gd name="connsiteY10" fmla="*/ 30542 h 170413"/>
                <a:gd name="connsiteX11" fmla="*/ 235030 w 235838"/>
                <a:gd name="connsiteY11" fmla="*/ 26779 h 1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838" h="170413">
                  <a:moveTo>
                    <a:pt x="235030" y="26779"/>
                  </a:moveTo>
                  <a:cubicBezTo>
                    <a:pt x="236974" y="22750"/>
                    <a:pt x="235294" y="17906"/>
                    <a:pt x="231266" y="15962"/>
                  </a:cubicBezTo>
                  <a:cubicBezTo>
                    <a:pt x="209369" y="5373"/>
                    <a:pt x="185868" y="0"/>
                    <a:pt x="161401" y="0"/>
                  </a:cubicBezTo>
                  <a:cubicBezTo>
                    <a:pt x="72409" y="0"/>
                    <a:pt x="0" y="72814"/>
                    <a:pt x="0" y="162313"/>
                  </a:cubicBezTo>
                  <a:cubicBezTo>
                    <a:pt x="0" y="166790"/>
                    <a:pt x="3629" y="170413"/>
                    <a:pt x="8100" y="170413"/>
                  </a:cubicBezTo>
                  <a:lnTo>
                    <a:pt x="176823" y="170413"/>
                  </a:lnTo>
                  <a:cubicBezTo>
                    <a:pt x="181294" y="170413"/>
                    <a:pt x="184923" y="166790"/>
                    <a:pt x="184923" y="162313"/>
                  </a:cubicBezTo>
                  <a:cubicBezTo>
                    <a:pt x="184923" y="157837"/>
                    <a:pt x="181294" y="154213"/>
                    <a:pt x="176823" y="154213"/>
                  </a:cubicBezTo>
                  <a:lnTo>
                    <a:pt x="16421" y="154213"/>
                  </a:lnTo>
                  <a:cubicBezTo>
                    <a:pt x="20612" y="77404"/>
                    <a:pt x="84035" y="16200"/>
                    <a:pt x="161401" y="16200"/>
                  </a:cubicBezTo>
                  <a:cubicBezTo>
                    <a:pt x="183400" y="16200"/>
                    <a:pt x="204530" y="21028"/>
                    <a:pt x="224208" y="30542"/>
                  </a:cubicBezTo>
                  <a:cubicBezTo>
                    <a:pt x="228247" y="32492"/>
                    <a:pt x="233086" y="30796"/>
                    <a:pt x="235030" y="26779"/>
                  </a:cubicBezTo>
                  <a:close/>
                </a:path>
              </a:pathLst>
            </a:custGeom>
            <a:grpFill/>
            <a:ln w="5334" cap="flat">
              <a:noFill/>
              <a:prstDash val="solid"/>
              <a:miter/>
            </a:ln>
          </p:spPr>
          <p:txBody>
            <a:bodyPr rtlCol="0" anchor="ctr"/>
            <a:lstStyle/>
            <a:p>
              <a:endParaRPr lang="ru-RU"/>
            </a:p>
          </p:txBody>
        </p:sp>
        <p:sp>
          <p:nvSpPr>
            <p:cNvPr id="106" name="Freeform: Shape 105">
              <a:extLst>
                <a:ext uri="{FF2B5EF4-FFF2-40B4-BE49-F238E27FC236}">
                  <a16:creationId xmlns:a16="http://schemas.microsoft.com/office/drawing/2014/main" id="{1B882A66-4BD5-4228-87CC-42E2D31F416E}"/>
                </a:ext>
              </a:extLst>
            </p:cNvPr>
            <p:cNvSpPr/>
            <p:nvPr/>
          </p:nvSpPr>
          <p:spPr>
            <a:xfrm>
              <a:off x="9471369" y="2318701"/>
              <a:ext cx="189108" cy="189102"/>
            </a:xfrm>
            <a:custGeom>
              <a:avLst/>
              <a:gdLst>
                <a:gd name="connsiteX0" fmla="*/ 94532 w 189108"/>
                <a:gd name="connsiteY0" fmla="*/ 189103 h 189102"/>
                <a:gd name="connsiteX1" fmla="*/ 189108 w 189108"/>
                <a:gd name="connsiteY1" fmla="*/ 94549 h 189102"/>
                <a:gd name="connsiteX2" fmla="*/ 94532 w 189108"/>
                <a:gd name="connsiteY2" fmla="*/ 0 h 189102"/>
                <a:gd name="connsiteX3" fmla="*/ 0 w 189108"/>
                <a:gd name="connsiteY3" fmla="*/ 94549 h 189102"/>
                <a:gd name="connsiteX4" fmla="*/ 94532 w 189108"/>
                <a:gd name="connsiteY4" fmla="*/ 189103 h 189102"/>
                <a:gd name="connsiteX5" fmla="*/ 94532 w 189108"/>
                <a:gd name="connsiteY5" fmla="*/ 16200 h 189102"/>
                <a:gd name="connsiteX6" fmla="*/ 172908 w 189108"/>
                <a:gd name="connsiteY6" fmla="*/ 94549 h 189102"/>
                <a:gd name="connsiteX7" fmla="*/ 94532 w 189108"/>
                <a:gd name="connsiteY7" fmla="*/ 172903 h 189102"/>
                <a:gd name="connsiteX8" fmla="*/ 16200 w 189108"/>
                <a:gd name="connsiteY8" fmla="*/ 94549 h 189102"/>
                <a:gd name="connsiteX9" fmla="*/ 94532 w 189108"/>
                <a:gd name="connsiteY9" fmla="*/ 16200 h 18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108" h="189102">
                  <a:moveTo>
                    <a:pt x="94532" y="189103"/>
                  </a:moveTo>
                  <a:cubicBezTo>
                    <a:pt x="146680" y="189103"/>
                    <a:pt x="189108" y="146686"/>
                    <a:pt x="189108" y="94549"/>
                  </a:cubicBezTo>
                  <a:cubicBezTo>
                    <a:pt x="189108" y="42417"/>
                    <a:pt x="146686" y="0"/>
                    <a:pt x="94532" y="0"/>
                  </a:cubicBezTo>
                  <a:cubicBezTo>
                    <a:pt x="42412" y="0"/>
                    <a:pt x="0" y="42412"/>
                    <a:pt x="0" y="94549"/>
                  </a:cubicBezTo>
                  <a:cubicBezTo>
                    <a:pt x="0" y="146686"/>
                    <a:pt x="42412" y="189103"/>
                    <a:pt x="94532" y="189103"/>
                  </a:cubicBezTo>
                  <a:close/>
                  <a:moveTo>
                    <a:pt x="94532" y="16200"/>
                  </a:moveTo>
                  <a:cubicBezTo>
                    <a:pt x="137749" y="16200"/>
                    <a:pt x="172908" y="51349"/>
                    <a:pt x="172908" y="94549"/>
                  </a:cubicBezTo>
                  <a:cubicBezTo>
                    <a:pt x="172908" y="137754"/>
                    <a:pt x="137749" y="172903"/>
                    <a:pt x="94532" y="172903"/>
                  </a:cubicBezTo>
                  <a:cubicBezTo>
                    <a:pt x="51338" y="172903"/>
                    <a:pt x="16200" y="137754"/>
                    <a:pt x="16200" y="94549"/>
                  </a:cubicBezTo>
                  <a:cubicBezTo>
                    <a:pt x="16200" y="51349"/>
                    <a:pt x="51338" y="16200"/>
                    <a:pt x="94532" y="16200"/>
                  </a:cubicBezTo>
                  <a:close/>
                </a:path>
              </a:pathLst>
            </a:custGeom>
            <a:grpFill/>
            <a:ln w="5334" cap="flat">
              <a:noFill/>
              <a:prstDash val="solid"/>
              <a:miter/>
            </a:ln>
          </p:spPr>
          <p:txBody>
            <a:bodyPr rtlCol="0" anchor="ctr"/>
            <a:lstStyle/>
            <a:p>
              <a:endParaRPr lang="ru-RU"/>
            </a:p>
          </p:txBody>
        </p:sp>
      </p:grpSp>
      <p:grpSp>
        <p:nvGrpSpPr>
          <p:cNvPr id="107" name="Graphic 22">
            <a:extLst>
              <a:ext uri="{FF2B5EF4-FFF2-40B4-BE49-F238E27FC236}">
                <a16:creationId xmlns:a16="http://schemas.microsoft.com/office/drawing/2014/main" id="{FB71A577-EC43-4CFA-92DA-0F709974AF20}"/>
              </a:ext>
            </a:extLst>
          </p:cNvPr>
          <p:cNvGrpSpPr/>
          <p:nvPr/>
        </p:nvGrpSpPr>
        <p:grpSpPr>
          <a:xfrm>
            <a:off x="10083193" y="2318702"/>
            <a:ext cx="488410" cy="514014"/>
            <a:chOff x="10083193" y="2318702"/>
            <a:chExt cx="488410" cy="514014"/>
          </a:xfrm>
          <a:solidFill>
            <a:schemeClr val="bg2"/>
          </a:solidFill>
        </p:grpSpPr>
        <p:sp>
          <p:nvSpPr>
            <p:cNvPr id="108" name="Freeform: Shape 107">
              <a:extLst>
                <a:ext uri="{FF2B5EF4-FFF2-40B4-BE49-F238E27FC236}">
                  <a16:creationId xmlns:a16="http://schemas.microsoft.com/office/drawing/2014/main" id="{059C94DB-5E07-48E2-9418-088A07D642A2}"/>
                </a:ext>
              </a:extLst>
            </p:cNvPr>
            <p:cNvSpPr/>
            <p:nvPr/>
          </p:nvSpPr>
          <p:spPr>
            <a:xfrm>
              <a:off x="10258608" y="2519346"/>
              <a:ext cx="312995" cy="313370"/>
            </a:xfrm>
            <a:custGeom>
              <a:avLst/>
              <a:gdLst>
                <a:gd name="connsiteX0" fmla="*/ 312302 w 312995"/>
                <a:gd name="connsiteY0" fmla="*/ 42361 h 313370"/>
                <a:gd name="connsiteX1" fmla="*/ 295729 w 312995"/>
                <a:gd name="connsiteY1" fmla="*/ 4826 h 313370"/>
                <a:gd name="connsiteX2" fmla="*/ 291156 w 312995"/>
                <a:gd name="connsiteY2" fmla="*/ 511 h 313370"/>
                <a:gd name="connsiteX3" fmla="*/ 284870 w 312995"/>
                <a:gd name="connsiteY3" fmla="*/ 770 h 313370"/>
                <a:gd name="connsiteX4" fmla="*/ 240882 w 312995"/>
                <a:gd name="connsiteY4" fmla="*/ 21474 h 313370"/>
                <a:gd name="connsiteX5" fmla="*/ 237004 w 312995"/>
                <a:gd name="connsiteY5" fmla="*/ 32252 h 313370"/>
                <a:gd name="connsiteX6" fmla="*/ 247783 w 312995"/>
                <a:gd name="connsiteY6" fmla="*/ 36129 h 313370"/>
                <a:gd name="connsiteX7" fmla="*/ 271068 w 312995"/>
                <a:gd name="connsiteY7" fmla="*/ 25167 h 313370"/>
                <a:gd name="connsiteX8" fmla="*/ 209934 w 312995"/>
                <a:gd name="connsiteY8" fmla="*/ 168942 h 313370"/>
                <a:gd name="connsiteX9" fmla="*/ 175212 w 312995"/>
                <a:gd name="connsiteY9" fmla="*/ 106297 h 313370"/>
                <a:gd name="connsiteX10" fmla="*/ 167803 w 312995"/>
                <a:gd name="connsiteY10" fmla="*/ 102128 h 313370"/>
                <a:gd name="connsiteX11" fmla="*/ 160751 w 312995"/>
                <a:gd name="connsiteY11" fmla="*/ 106875 h 313370"/>
                <a:gd name="connsiteX12" fmla="*/ 108592 w 312995"/>
                <a:gd name="connsiteY12" fmla="*/ 221797 h 313370"/>
                <a:gd name="connsiteX13" fmla="*/ 77267 w 312995"/>
                <a:gd name="connsiteY13" fmla="*/ 170595 h 313370"/>
                <a:gd name="connsiteX14" fmla="*/ 69939 w 312995"/>
                <a:gd name="connsiteY14" fmla="*/ 166734 h 313370"/>
                <a:gd name="connsiteX15" fmla="*/ 63049 w 312995"/>
                <a:gd name="connsiteY15" fmla="*/ 171334 h 313370"/>
                <a:gd name="connsiteX16" fmla="*/ 792 w 312995"/>
                <a:gd name="connsiteY16" fmla="*/ 301777 h 313370"/>
                <a:gd name="connsiteX17" fmla="*/ 4615 w 312995"/>
                <a:gd name="connsiteY17" fmla="*/ 312576 h 313370"/>
                <a:gd name="connsiteX18" fmla="*/ 8098 w 312995"/>
                <a:gd name="connsiteY18" fmla="*/ 313370 h 313370"/>
                <a:gd name="connsiteX19" fmla="*/ 15410 w 312995"/>
                <a:gd name="connsiteY19" fmla="*/ 308759 h 313370"/>
                <a:gd name="connsiteX20" fmla="*/ 71241 w 312995"/>
                <a:gd name="connsiteY20" fmla="*/ 191790 h 313370"/>
                <a:gd name="connsiteX21" fmla="*/ 102750 w 312995"/>
                <a:gd name="connsiteY21" fmla="*/ 243289 h 313370"/>
                <a:gd name="connsiteX22" fmla="*/ 110158 w 312995"/>
                <a:gd name="connsiteY22" fmla="*/ 247145 h 313370"/>
                <a:gd name="connsiteX23" fmla="*/ 117033 w 312995"/>
                <a:gd name="connsiteY23" fmla="*/ 242409 h 313370"/>
                <a:gd name="connsiteX24" fmla="*/ 168851 w 312995"/>
                <a:gd name="connsiteY24" fmla="*/ 128242 h 313370"/>
                <a:gd name="connsiteX25" fmla="*/ 203811 w 312995"/>
                <a:gd name="connsiteY25" fmla="*/ 191320 h 313370"/>
                <a:gd name="connsiteX26" fmla="*/ 211317 w 312995"/>
                <a:gd name="connsiteY26" fmla="*/ 195483 h 313370"/>
                <a:gd name="connsiteX27" fmla="*/ 218347 w 312995"/>
                <a:gd name="connsiteY27" fmla="*/ 190564 h 313370"/>
                <a:gd name="connsiteX28" fmla="*/ 287851 w 312995"/>
                <a:gd name="connsiteY28" fmla="*/ 27101 h 313370"/>
                <a:gd name="connsiteX29" fmla="*/ 297484 w 312995"/>
                <a:gd name="connsiteY29" fmla="*/ 48911 h 313370"/>
                <a:gd name="connsiteX30" fmla="*/ 304899 w 312995"/>
                <a:gd name="connsiteY30" fmla="*/ 53744 h 313370"/>
                <a:gd name="connsiteX31" fmla="*/ 308166 w 312995"/>
                <a:gd name="connsiteY31" fmla="*/ 53053 h 313370"/>
                <a:gd name="connsiteX32" fmla="*/ 312302 w 312995"/>
                <a:gd name="connsiteY32" fmla="*/ 42361 h 31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2995" h="313370">
                  <a:moveTo>
                    <a:pt x="312302" y="42361"/>
                  </a:moveTo>
                  <a:lnTo>
                    <a:pt x="295729" y="4826"/>
                  </a:lnTo>
                  <a:cubicBezTo>
                    <a:pt x="294849" y="2828"/>
                    <a:pt x="293197" y="1272"/>
                    <a:pt x="291156" y="511"/>
                  </a:cubicBezTo>
                  <a:cubicBezTo>
                    <a:pt x="289114" y="-250"/>
                    <a:pt x="286846" y="-159"/>
                    <a:pt x="284870" y="770"/>
                  </a:cubicBezTo>
                  <a:lnTo>
                    <a:pt x="240882" y="21474"/>
                  </a:lnTo>
                  <a:cubicBezTo>
                    <a:pt x="236832" y="23380"/>
                    <a:pt x="235098" y="28202"/>
                    <a:pt x="237004" y="32252"/>
                  </a:cubicBezTo>
                  <a:cubicBezTo>
                    <a:pt x="238905" y="36297"/>
                    <a:pt x="243738" y="38036"/>
                    <a:pt x="247783" y="36129"/>
                  </a:cubicBezTo>
                  <a:lnTo>
                    <a:pt x="271068" y="25167"/>
                  </a:lnTo>
                  <a:lnTo>
                    <a:pt x="209934" y="168942"/>
                  </a:lnTo>
                  <a:lnTo>
                    <a:pt x="175212" y="106297"/>
                  </a:lnTo>
                  <a:cubicBezTo>
                    <a:pt x="173727" y="103618"/>
                    <a:pt x="170827" y="102052"/>
                    <a:pt x="167803" y="102128"/>
                  </a:cubicBezTo>
                  <a:cubicBezTo>
                    <a:pt x="164747" y="102252"/>
                    <a:pt x="162015" y="104088"/>
                    <a:pt x="160751" y="106875"/>
                  </a:cubicBezTo>
                  <a:lnTo>
                    <a:pt x="108592" y="221797"/>
                  </a:lnTo>
                  <a:lnTo>
                    <a:pt x="77267" y="170595"/>
                  </a:lnTo>
                  <a:cubicBezTo>
                    <a:pt x="75712" y="168057"/>
                    <a:pt x="72834" y="166561"/>
                    <a:pt x="69939" y="166734"/>
                  </a:cubicBezTo>
                  <a:cubicBezTo>
                    <a:pt x="66975" y="166890"/>
                    <a:pt x="64329" y="168651"/>
                    <a:pt x="63049" y="171334"/>
                  </a:cubicBezTo>
                  <a:lnTo>
                    <a:pt x="792" y="301777"/>
                  </a:lnTo>
                  <a:cubicBezTo>
                    <a:pt x="-1136" y="305816"/>
                    <a:pt x="576" y="310649"/>
                    <a:pt x="4615" y="312576"/>
                  </a:cubicBezTo>
                  <a:cubicBezTo>
                    <a:pt x="5739" y="313116"/>
                    <a:pt x="6927" y="313370"/>
                    <a:pt x="8098" y="313370"/>
                  </a:cubicBezTo>
                  <a:cubicBezTo>
                    <a:pt x="11122" y="313370"/>
                    <a:pt x="14022" y="311669"/>
                    <a:pt x="15410" y="308759"/>
                  </a:cubicBezTo>
                  <a:lnTo>
                    <a:pt x="71241" y="191790"/>
                  </a:lnTo>
                  <a:lnTo>
                    <a:pt x="102750" y="243289"/>
                  </a:lnTo>
                  <a:cubicBezTo>
                    <a:pt x="104316" y="245849"/>
                    <a:pt x="107215" y="247350"/>
                    <a:pt x="110158" y="247145"/>
                  </a:cubicBezTo>
                  <a:cubicBezTo>
                    <a:pt x="113150" y="246961"/>
                    <a:pt x="115796" y="245136"/>
                    <a:pt x="117033" y="242409"/>
                  </a:cubicBezTo>
                  <a:lnTo>
                    <a:pt x="168851" y="128242"/>
                  </a:lnTo>
                  <a:lnTo>
                    <a:pt x="203811" y="191320"/>
                  </a:lnTo>
                  <a:cubicBezTo>
                    <a:pt x="205306" y="194025"/>
                    <a:pt x="208217" y="195629"/>
                    <a:pt x="211317" y="195483"/>
                  </a:cubicBezTo>
                  <a:cubicBezTo>
                    <a:pt x="214405" y="195321"/>
                    <a:pt x="217138" y="193415"/>
                    <a:pt x="218347" y="190564"/>
                  </a:cubicBezTo>
                  <a:lnTo>
                    <a:pt x="287851" y="27101"/>
                  </a:lnTo>
                  <a:lnTo>
                    <a:pt x="297484" y="48911"/>
                  </a:lnTo>
                  <a:cubicBezTo>
                    <a:pt x="298824" y="51941"/>
                    <a:pt x="301788" y="53744"/>
                    <a:pt x="304899" y="53744"/>
                  </a:cubicBezTo>
                  <a:cubicBezTo>
                    <a:pt x="305989" y="53744"/>
                    <a:pt x="307102" y="53517"/>
                    <a:pt x="308166" y="53053"/>
                  </a:cubicBezTo>
                  <a:cubicBezTo>
                    <a:pt x="312259" y="51233"/>
                    <a:pt x="314111" y="46454"/>
                    <a:pt x="312302" y="42361"/>
                  </a:cubicBezTo>
                  <a:close/>
                </a:path>
              </a:pathLst>
            </a:custGeom>
            <a:grpFill/>
            <a:ln w="5334" cap="flat">
              <a:noFill/>
              <a:prstDash val="solid"/>
              <a:miter/>
            </a:ln>
          </p:spPr>
          <p:txBody>
            <a:bodyPr rtlCol="0" anchor="ctr"/>
            <a:lstStyle/>
            <a:p>
              <a:endParaRPr lang="ru-RU"/>
            </a:p>
          </p:txBody>
        </p:sp>
        <p:sp>
          <p:nvSpPr>
            <p:cNvPr id="109" name="Freeform: Shape 108">
              <a:extLst>
                <a:ext uri="{FF2B5EF4-FFF2-40B4-BE49-F238E27FC236}">
                  <a16:creationId xmlns:a16="http://schemas.microsoft.com/office/drawing/2014/main" id="{EABE8CF9-EF47-4172-AB62-7C8B6CD1D3F2}"/>
                </a:ext>
              </a:extLst>
            </p:cNvPr>
            <p:cNvSpPr/>
            <p:nvPr/>
          </p:nvSpPr>
          <p:spPr>
            <a:xfrm>
              <a:off x="10155683" y="2318702"/>
              <a:ext cx="199627" cy="199632"/>
            </a:xfrm>
            <a:custGeom>
              <a:avLst/>
              <a:gdLst>
                <a:gd name="connsiteX0" fmla="*/ 99792 w 199627"/>
                <a:gd name="connsiteY0" fmla="*/ 199632 h 199632"/>
                <a:gd name="connsiteX1" fmla="*/ 199627 w 199627"/>
                <a:gd name="connsiteY1" fmla="*/ 99813 h 199632"/>
                <a:gd name="connsiteX2" fmla="*/ 99792 w 199627"/>
                <a:gd name="connsiteY2" fmla="*/ 0 h 199632"/>
                <a:gd name="connsiteX3" fmla="*/ 0 w 199627"/>
                <a:gd name="connsiteY3" fmla="*/ 99813 h 199632"/>
                <a:gd name="connsiteX4" fmla="*/ 99792 w 199627"/>
                <a:gd name="connsiteY4" fmla="*/ 199632 h 199632"/>
                <a:gd name="connsiteX5" fmla="*/ 99792 w 199627"/>
                <a:gd name="connsiteY5" fmla="*/ 16195 h 199632"/>
                <a:gd name="connsiteX6" fmla="*/ 183427 w 199627"/>
                <a:gd name="connsiteY6" fmla="*/ 99808 h 199632"/>
                <a:gd name="connsiteX7" fmla="*/ 99792 w 199627"/>
                <a:gd name="connsiteY7" fmla="*/ 183427 h 199632"/>
                <a:gd name="connsiteX8" fmla="*/ 16200 w 199627"/>
                <a:gd name="connsiteY8" fmla="*/ 99808 h 199632"/>
                <a:gd name="connsiteX9" fmla="*/ 99792 w 199627"/>
                <a:gd name="connsiteY9" fmla="*/ 16195 h 19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627" h="199632">
                  <a:moveTo>
                    <a:pt x="99792" y="199632"/>
                  </a:moveTo>
                  <a:cubicBezTo>
                    <a:pt x="154840" y="199632"/>
                    <a:pt x="199627" y="154856"/>
                    <a:pt x="199627" y="99813"/>
                  </a:cubicBezTo>
                  <a:cubicBezTo>
                    <a:pt x="199627" y="44777"/>
                    <a:pt x="154840" y="0"/>
                    <a:pt x="99792" y="0"/>
                  </a:cubicBezTo>
                  <a:cubicBezTo>
                    <a:pt x="44766" y="0"/>
                    <a:pt x="0" y="44777"/>
                    <a:pt x="0" y="99813"/>
                  </a:cubicBezTo>
                  <a:cubicBezTo>
                    <a:pt x="5" y="154856"/>
                    <a:pt x="44771" y="199632"/>
                    <a:pt x="99792" y="199632"/>
                  </a:cubicBezTo>
                  <a:close/>
                  <a:moveTo>
                    <a:pt x="99792" y="16195"/>
                  </a:moveTo>
                  <a:cubicBezTo>
                    <a:pt x="145908" y="16195"/>
                    <a:pt x="183427" y="53703"/>
                    <a:pt x="183427" y="99808"/>
                  </a:cubicBezTo>
                  <a:cubicBezTo>
                    <a:pt x="183427" y="145919"/>
                    <a:pt x="145908" y="183427"/>
                    <a:pt x="99792" y="183427"/>
                  </a:cubicBezTo>
                  <a:cubicBezTo>
                    <a:pt x="53698" y="183427"/>
                    <a:pt x="16200" y="145913"/>
                    <a:pt x="16200" y="99808"/>
                  </a:cubicBezTo>
                  <a:cubicBezTo>
                    <a:pt x="16205" y="53708"/>
                    <a:pt x="53703" y="16195"/>
                    <a:pt x="99792" y="16195"/>
                  </a:cubicBezTo>
                  <a:close/>
                </a:path>
              </a:pathLst>
            </a:custGeom>
            <a:grpFill/>
            <a:ln w="5334" cap="flat">
              <a:noFill/>
              <a:prstDash val="solid"/>
              <a:miter/>
            </a:ln>
          </p:spPr>
          <p:txBody>
            <a:bodyPr rtlCol="0" anchor="ctr"/>
            <a:lstStyle/>
            <a:p>
              <a:endParaRPr lang="ru-RU"/>
            </a:p>
          </p:txBody>
        </p:sp>
        <p:sp>
          <p:nvSpPr>
            <p:cNvPr id="110" name="Freeform: Shape 109">
              <a:extLst>
                <a:ext uri="{FF2B5EF4-FFF2-40B4-BE49-F238E27FC236}">
                  <a16:creationId xmlns:a16="http://schemas.microsoft.com/office/drawing/2014/main" id="{76C11D5E-2B99-469C-84FF-E76E35DFDF24}"/>
                </a:ext>
              </a:extLst>
            </p:cNvPr>
            <p:cNvSpPr/>
            <p:nvPr/>
          </p:nvSpPr>
          <p:spPr>
            <a:xfrm>
              <a:off x="10083193" y="2543050"/>
              <a:ext cx="304218" cy="188751"/>
            </a:xfrm>
            <a:custGeom>
              <a:avLst/>
              <a:gdLst>
                <a:gd name="connsiteX0" fmla="*/ 177908 w 304218"/>
                <a:gd name="connsiteY0" fmla="*/ 180646 h 188751"/>
                <a:gd name="connsiteX1" fmla="*/ 169808 w 304218"/>
                <a:gd name="connsiteY1" fmla="*/ 172546 h 188751"/>
                <a:gd name="connsiteX2" fmla="*/ 16394 w 304218"/>
                <a:gd name="connsiteY2" fmla="*/ 172546 h 188751"/>
                <a:gd name="connsiteX3" fmla="*/ 180646 w 304218"/>
                <a:gd name="connsiteY3" fmla="*/ 16195 h 188751"/>
                <a:gd name="connsiteX4" fmla="*/ 290698 w 304218"/>
                <a:gd name="connsiteY4" fmla="*/ 58444 h 188751"/>
                <a:gd name="connsiteX5" fmla="*/ 302135 w 304218"/>
                <a:gd name="connsiteY5" fmla="*/ 57850 h 188751"/>
                <a:gd name="connsiteX6" fmla="*/ 301541 w 304218"/>
                <a:gd name="connsiteY6" fmla="*/ 46413 h 188751"/>
                <a:gd name="connsiteX7" fmla="*/ 180646 w 304218"/>
                <a:gd name="connsiteY7" fmla="*/ 0 h 188751"/>
                <a:gd name="connsiteX8" fmla="*/ 0 w 304218"/>
                <a:gd name="connsiteY8" fmla="*/ 180651 h 188751"/>
                <a:gd name="connsiteX9" fmla="*/ 8100 w 304218"/>
                <a:gd name="connsiteY9" fmla="*/ 188751 h 188751"/>
                <a:gd name="connsiteX10" fmla="*/ 169814 w 304218"/>
                <a:gd name="connsiteY10" fmla="*/ 188751 h 188751"/>
                <a:gd name="connsiteX11" fmla="*/ 177908 w 304218"/>
                <a:gd name="connsiteY11" fmla="*/ 180646 h 18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218" h="188751">
                  <a:moveTo>
                    <a:pt x="177908" y="180646"/>
                  </a:moveTo>
                  <a:cubicBezTo>
                    <a:pt x="177908" y="176169"/>
                    <a:pt x="174285" y="172546"/>
                    <a:pt x="169808" y="172546"/>
                  </a:cubicBezTo>
                  <a:lnTo>
                    <a:pt x="16394" y="172546"/>
                  </a:lnTo>
                  <a:cubicBezTo>
                    <a:pt x="20633" y="85617"/>
                    <a:pt x="92686" y="16195"/>
                    <a:pt x="180646" y="16195"/>
                  </a:cubicBezTo>
                  <a:cubicBezTo>
                    <a:pt x="221378" y="16195"/>
                    <a:pt x="260464" y="31196"/>
                    <a:pt x="290698" y="58444"/>
                  </a:cubicBezTo>
                  <a:cubicBezTo>
                    <a:pt x="294019" y="61441"/>
                    <a:pt x="299144" y="61171"/>
                    <a:pt x="302135" y="57850"/>
                  </a:cubicBezTo>
                  <a:cubicBezTo>
                    <a:pt x="305132" y="54529"/>
                    <a:pt x="304862" y="49410"/>
                    <a:pt x="301541" y="46413"/>
                  </a:cubicBezTo>
                  <a:cubicBezTo>
                    <a:pt x="268326" y="16481"/>
                    <a:pt x="225391" y="0"/>
                    <a:pt x="180646" y="0"/>
                  </a:cubicBezTo>
                  <a:cubicBezTo>
                    <a:pt x="81038" y="0"/>
                    <a:pt x="0" y="81038"/>
                    <a:pt x="0" y="180651"/>
                  </a:cubicBezTo>
                  <a:cubicBezTo>
                    <a:pt x="0" y="185128"/>
                    <a:pt x="3623" y="188751"/>
                    <a:pt x="8100" y="188751"/>
                  </a:cubicBezTo>
                  <a:lnTo>
                    <a:pt x="169814" y="188751"/>
                  </a:lnTo>
                  <a:cubicBezTo>
                    <a:pt x="174285" y="188746"/>
                    <a:pt x="177908" y="185122"/>
                    <a:pt x="177908" y="180646"/>
                  </a:cubicBezTo>
                  <a:close/>
                </a:path>
              </a:pathLst>
            </a:custGeom>
            <a:grpFill/>
            <a:ln w="5334" cap="flat">
              <a:noFill/>
              <a:prstDash val="solid"/>
              <a:miter/>
            </a:ln>
          </p:spPr>
          <p:txBody>
            <a:bodyPr rtlCol="0" anchor="ctr"/>
            <a:lstStyle/>
            <a:p>
              <a:endParaRPr lang="ru-RU"/>
            </a:p>
          </p:txBody>
        </p:sp>
      </p:grpSp>
      <p:grpSp>
        <p:nvGrpSpPr>
          <p:cNvPr id="111" name="Graphic 23">
            <a:extLst>
              <a:ext uri="{FF2B5EF4-FFF2-40B4-BE49-F238E27FC236}">
                <a16:creationId xmlns:a16="http://schemas.microsoft.com/office/drawing/2014/main" id="{1A147964-41AD-4BC3-B46E-BBFA1A0C588C}"/>
              </a:ext>
            </a:extLst>
          </p:cNvPr>
          <p:cNvGrpSpPr/>
          <p:nvPr/>
        </p:nvGrpSpPr>
        <p:grpSpPr>
          <a:xfrm>
            <a:off x="8481456" y="2327999"/>
            <a:ext cx="453648" cy="492982"/>
            <a:chOff x="8481456" y="2327999"/>
            <a:chExt cx="453648" cy="492982"/>
          </a:xfrm>
          <a:solidFill>
            <a:schemeClr val="bg2"/>
          </a:solidFill>
        </p:grpSpPr>
        <p:sp>
          <p:nvSpPr>
            <p:cNvPr id="112" name="Freeform: Shape 111">
              <a:extLst>
                <a:ext uri="{FF2B5EF4-FFF2-40B4-BE49-F238E27FC236}">
                  <a16:creationId xmlns:a16="http://schemas.microsoft.com/office/drawing/2014/main" id="{D3CB32B1-AEA6-4EA7-97EE-74BA5706CB48}"/>
                </a:ext>
              </a:extLst>
            </p:cNvPr>
            <p:cNvSpPr/>
            <p:nvPr/>
          </p:nvSpPr>
          <p:spPr>
            <a:xfrm>
              <a:off x="8481456" y="2530473"/>
              <a:ext cx="237711" cy="170801"/>
            </a:xfrm>
            <a:custGeom>
              <a:avLst/>
              <a:gdLst>
                <a:gd name="connsiteX0" fmla="*/ 162707 w 237711"/>
                <a:gd name="connsiteY0" fmla="*/ 16200 h 170801"/>
                <a:gd name="connsiteX1" fmla="*/ 226098 w 237711"/>
                <a:gd name="connsiteY1" fmla="*/ 30586 h 170801"/>
                <a:gd name="connsiteX2" fmla="*/ 236909 w 237711"/>
                <a:gd name="connsiteY2" fmla="*/ 26800 h 170801"/>
                <a:gd name="connsiteX3" fmla="*/ 233123 w 237711"/>
                <a:gd name="connsiteY3" fmla="*/ 15989 h 170801"/>
                <a:gd name="connsiteX4" fmla="*/ 162707 w 237711"/>
                <a:gd name="connsiteY4" fmla="*/ 0 h 170801"/>
                <a:gd name="connsiteX5" fmla="*/ 0 w 237711"/>
                <a:gd name="connsiteY5" fmla="*/ 162702 h 170801"/>
                <a:gd name="connsiteX6" fmla="*/ 8100 w 237711"/>
                <a:gd name="connsiteY6" fmla="*/ 170802 h 170801"/>
                <a:gd name="connsiteX7" fmla="*/ 148549 w 237711"/>
                <a:gd name="connsiteY7" fmla="*/ 170802 h 170801"/>
                <a:gd name="connsiteX8" fmla="*/ 156649 w 237711"/>
                <a:gd name="connsiteY8" fmla="*/ 162702 h 170801"/>
                <a:gd name="connsiteX9" fmla="*/ 148549 w 237711"/>
                <a:gd name="connsiteY9" fmla="*/ 154602 h 170801"/>
                <a:gd name="connsiteX10" fmla="*/ 16421 w 237711"/>
                <a:gd name="connsiteY10" fmla="*/ 154602 h 170801"/>
                <a:gd name="connsiteX11" fmla="*/ 162707 w 237711"/>
                <a:gd name="connsiteY11" fmla="*/ 16200 h 17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711" h="170801">
                  <a:moveTo>
                    <a:pt x="162707" y="16200"/>
                  </a:moveTo>
                  <a:cubicBezTo>
                    <a:pt x="184918" y="16200"/>
                    <a:pt x="206242" y="21038"/>
                    <a:pt x="226098" y="30586"/>
                  </a:cubicBezTo>
                  <a:cubicBezTo>
                    <a:pt x="230137" y="32519"/>
                    <a:pt x="234976" y="30829"/>
                    <a:pt x="236909" y="26800"/>
                  </a:cubicBezTo>
                  <a:cubicBezTo>
                    <a:pt x="238847" y="22766"/>
                    <a:pt x="237152" y="17923"/>
                    <a:pt x="233123" y="15989"/>
                  </a:cubicBezTo>
                  <a:cubicBezTo>
                    <a:pt x="211059" y="5378"/>
                    <a:pt x="187369" y="0"/>
                    <a:pt x="162707" y="0"/>
                  </a:cubicBezTo>
                  <a:cubicBezTo>
                    <a:pt x="72992" y="0"/>
                    <a:pt x="0" y="72992"/>
                    <a:pt x="0" y="162702"/>
                  </a:cubicBezTo>
                  <a:cubicBezTo>
                    <a:pt x="0" y="167173"/>
                    <a:pt x="3629" y="170802"/>
                    <a:pt x="8100" y="170802"/>
                  </a:cubicBezTo>
                  <a:lnTo>
                    <a:pt x="148549" y="170802"/>
                  </a:lnTo>
                  <a:cubicBezTo>
                    <a:pt x="153020" y="170802"/>
                    <a:pt x="156649" y="167173"/>
                    <a:pt x="156649" y="162702"/>
                  </a:cubicBezTo>
                  <a:cubicBezTo>
                    <a:pt x="156649" y="158231"/>
                    <a:pt x="153020" y="154602"/>
                    <a:pt x="148549" y="154602"/>
                  </a:cubicBezTo>
                  <a:lnTo>
                    <a:pt x="16421" y="154602"/>
                  </a:lnTo>
                  <a:cubicBezTo>
                    <a:pt x="20639" y="77571"/>
                    <a:pt x="84640" y="16200"/>
                    <a:pt x="162707" y="16200"/>
                  </a:cubicBezTo>
                  <a:close/>
                </a:path>
              </a:pathLst>
            </a:custGeom>
            <a:grpFill/>
            <a:ln w="5334" cap="flat">
              <a:noFill/>
              <a:prstDash val="solid"/>
              <a:miter/>
            </a:ln>
          </p:spPr>
          <p:txBody>
            <a:bodyPr rtlCol="0" anchor="ctr"/>
            <a:lstStyle/>
            <a:p>
              <a:endParaRPr lang="ru-RU"/>
            </a:p>
          </p:txBody>
        </p:sp>
        <p:sp>
          <p:nvSpPr>
            <p:cNvPr id="113" name="Freeform: Shape 112">
              <a:extLst>
                <a:ext uri="{FF2B5EF4-FFF2-40B4-BE49-F238E27FC236}">
                  <a16:creationId xmlns:a16="http://schemas.microsoft.com/office/drawing/2014/main" id="{EC8C374D-D27F-46BA-83AC-774B45FC70DE}"/>
                </a:ext>
              </a:extLst>
            </p:cNvPr>
            <p:cNvSpPr/>
            <p:nvPr/>
          </p:nvSpPr>
          <p:spPr>
            <a:xfrm>
              <a:off x="8547266" y="2327999"/>
              <a:ext cx="188411" cy="188416"/>
            </a:xfrm>
            <a:custGeom>
              <a:avLst/>
              <a:gdLst>
                <a:gd name="connsiteX0" fmla="*/ 94187 w 188411"/>
                <a:gd name="connsiteY0" fmla="*/ 188417 h 188416"/>
                <a:gd name="connsiteX1" fmla="*/ 188411 w 188411"/>
                <a:gd name="connsiteY1" fmla="*/ 94203 h 188416"/>
                <a:gd name="connsiteX2" fmla="*/ 94187 w 188411"/>
                <a:gd name="connsiteY2" fmla="*/ 0 h 188416"/>
                <a:gd name="connsiteX3" fmla="*/ 0 w 188411"/>
                <a:gd name="connsiteY3" fmla="*/ 94203 h 188416"/>
                <a:gd name="connsiteX4" fmla="*/ 94187 w 188411"/>
                <a:gd name="connsiteY4" fmla="*/ 188417 h 188416"/>
                <a:gd name="connsiteX5" fmla="*/ 94187 w 188411"/>
                <a:gd name="connsiteY5" fmla="*/ 16200 h 188416"/>
                <a:gd name="connsiteX6" fmla="*/ 172211 w 188411"/>
                <a:gd name="connsiteY6" fmla="*/ 94203 h 188416"/>
                <a:gd name="connsiteX7" fmla="*/ 94187 w 188411"/>
                <a:gd name="connsiteY7" fmla="*/ 172217 h 188416"/>
                <a:gd name="connsiteX8" fmla="*/ 16200 w 188411"/>
                <a:gd name="connsiteY8" fmla="*/ 94203 h 188416"/>
                <a:gd name="connsiteX9" fmla="*/ 94187 w 188411"/>
                <a:gd name="connsiteY9" fmla="*/ 16200 h 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411" h="188416">
                  <a:moveTo>
                    <a:pt x="94187" y="188417"/>
                  </a:moveTo>
                  <a:cubicBezTo>
                    <a:pt x="146140" y="188417"/>
                    <a:pt x="188411" y="146151"/>
                    <a:pt x="188411" y="94203"/>
                  </a:cubicBezTo>
                  <a:cubicBezTo>
                    <a:pt x="188411" y="42260"/>
                    <a:pt x="146140" y="0"/>
                    <a:pt x="94187" y="0"/>
                  </a:cubicBezTo>
                  <a:cubicBezTo>
                    <a:pt x="42250" y="0"/>
                    <a:pt x="0" y="42260"/>
                    <a:pt x="0" y="94203"/>
                  </a:cubicBezTo>
                  <a:cubicBezTo>
                    <a:pt x="-5" y="146151"/>
                    <a:pt x="42250" y="188417"/>
                    <a:pt x="94187" y="188417"/>
                  </a:cubicBezTo>
                  <a:close/>
                  <a:moveTo>
                    <a:pt x="94187" y="16200"/>
                  </a:moveTo>
                  <a:cubicBezTo>
                    <a:pt x="137214" y="16200"/>
                    <a:pt x="172211" y="51192"/>
                    <a:pt x="172211" y="94203"/>
                  </a:cubicBezTo>
                  <a:cubicBezTo>
                    <a:pt x="172211" y="137219"/>
                    <a:pt x="137214" y="172217"/>
                    <a:pt x="94187" y="172217"/>
                  </a:cubicBezTo>
                  <a:cubicBezTo>
                    <a:pt x="51181" y="172217"/>
                    <a:pt x="16200" y="137219"/>
                    <a:pt x="16200" y="94203"/>
                  </a:cubicBezTo>
                  <a:cubicBezTo>
                    <a:pt x="16195" y="51192"/>
                    <a:pt x="51181" y="16200"/>
                    <a:pt x="94187" y="16200"/>
                  </a:cubicBezTo>
                  <a:close/>
                </a:path>
              </a:pathLst>
            </a:custGeom>
            <a:grpFill/>
            <a:ln w="5334" cap="flat">
              <a:noFill/>
              <a:prstDash val="solid"/>
              <a:miter/>
            </a:ln>
          </p:spPr>
          <p:txBody>
            <a:bodyPr rtlCol="0" anchor="ctr"/>
            <a:lstStyle/>
            <a:p>
              <a:endParaRPr lang="ru-RU"/>
            </a:p>
          </p:txBody>
        </p:sp>
        <p:sp>
          <p:nvSpPr>
            <p:cNvPr id="114" name="Freeform: Shape 113">
              <a:extLst>
                <a:ext uri="{FF2B5EF4-FFF2-40B4-BE49-F238E27FC236}">
                  <a16:creationId xmlns:a16="http://schemas.microsoft.com/office/drawing/2014/main" id="{152389D8-728F-4425-AB63-10FFCF6707B7}"/>
                </a:ext>
              </a:extLst>
            </p:cNvPr>
            <p:cNvSpPr/>
            <p:nvPr/>
          </p:nvSpPr>
          <p:spPr>
            <a:xfrm>
              <a:off x="8686700" y="2593275"/>
              <a:ext cx="248405" cy="227707"/>
            </a:xfrm>
            <a:custGeom>
              <a:avLst/>
              <a:gdLst>
                <a:gd name="connsiteX0" fmla="*/ 220622 w 248405"/>
                <a:gd name="connsiteY0" fmla="*/ 0 h 227707"/>
                <a:gd name="connsiteX1" fmla="*/ 27788 w 248405"/>
                <a:gd name="connsiteY1" fmla="*/ 0 h 227707"/>
                <a:gd name="connsiteX2" fmla="*/ 0 w 248405"/>
                <a:gd name="connsiteY2" fmla="*/ 27788 h 227707"/>
                <a:gd name="connsiteX3" fmla="*/ 0 w 248405"/>
                <a:gd name="connsiteY3" fmla="*/ 145022 h 227707"/>
                <a:gd name="connsiteX4" fmla="*/ 27783 w 248405"/>
                <a:gd name="connsiteY4" fmla="*/ 172805 h 227707"/>
                <a:gd name="connsiteX5" fmla="*/ 48600 w 248405"/>
                <a:gd name="connsiteY5" fmla="*/ 172805 h 227707"/>
                <a:gd name="connsiteX6" fmla="*/ 48600 w 248405"/>
                <a:gd name="connsiteY6" fmla="*/ 219607 h 227707"/>
                <a:gd name="connsiteX7" fmla="*/ 53433 w 248405"/>
                <a:gd name="connsiteY7" fmla="*/ 227016 h 227707"/>
                <a:gd name="connsiteX8" fmla="*/ 56700 w 248405"/>
                <a:gd name="connsiteY8" fmla="*/ 227707 h 227707"/>
                <a:gd name="connsiteX9" fmla="*/ 62165 w 248405"/>
                <a:gd name="connsiteY9" fmla="*/ 225585 h 227707"/>
                <a:gd name="connsiteX10" fmla="*/ 119939 w 248405"/>
                <a:gd name="connsiteY10" fmla="*/ 172805 h 227707"/>
                <a:gd name="connsiteX11" fmla="*/ 220628 w 248405"/>
                <a:gd name="connsiteY11" fmla="*/ 172805 h 227707"/>
                <a:gd name="connsiteX12" fmla="*/ 248405 w 248405"/>
                <a:gd name="connsiteY12" fmla="*/ 145028 h 227707"/>
                <a:gd name="connsiteX13" fmla="*/ 248405 w 248405"/>
                <a:gd name="connsiteY13" fmla="*/ 27783 h 227707"/>
                <a:gd name="connsiteX14" fmla="*/ 220622 w 248405"/>
                <a:gd name="connsiteY14" fmla="*/ 0 h 227707"/>
                <a:gd name="connsiteX15" fmla="*/ 232205 w 248405"/>
                <a:gd name="connsiteY15" fmla="*/ 145022 h 227707"/>
                <a:gd name="connsiteX16" fmla="*/ 220628 w 248405"/>
                <a:gd name="connsiteY16" fmla="*/ 156600 h 227707"/>
                <a:gd name="connsiteX17" fmla="*/ 116797 w 248405"/>
                <a:gd name="connsiteY17" fmla="*/ 156600 h 227707"/>
                <a:gd name="connsiteX18" fmla="*/ 111332 w 248405"/>
                <a:gd name="connsiteY18" fmla="*/ 158722 h 227707"/>
                <a:gd name="connsiteX19" fmla="*/ 64800 w 248405"/>
                <a:gd name="connsiteY19" fmla="*/ 201231 h 227707"/>
                <a:gd name="connsiteX20" fmla="*/ 64800 w 248405"/>
                <a:gd name="connsiteY20" fmla="*/ 164700 h 227707"/>
                <a:gd name="connsiteX21" fmla="*/ 56700 w 248405"/>
                <a:gd name="connsiteY21" fmla="*/ 156600 h 227707"/>
                <a:gd name="connsiteX22" fmla="*/ 27783 w 248405"/>
                <a:gd name="connsiteY22" fmla="*/ 156600 h 227707"/>
                <a:gd name="connsiteX23" fmla="*/ 16200 w 248405"/>
                <a:gd name="connsiteY23" fmla="*/ 145017 h 227707"/>
                <a:gd name="connsiteX24" fmla="*/ 16200 w 248405"/>
                <a:gd name="connsiteY24" fmla="*/ 27783 h 227707"/>
                <a:gd name="connsiteX25" fmla="*/ 27788 w 248405"/>
                <a:gd name="connsiteY25" fmla="*/ 16195 h 227707"/>
                <a:gd name="connsiteX26" fmla="*/ 220622 w 248405"/>
                <a:gd name="connsiteY26" fmla="*/ 16195 h 227707"/>
                <a:gd name="connsiteX27" fmla="*/ 232205 w 248405"/>
                <a:gd name="connsiteY27" fmla="*/ 27778 h 227707"/>
                <a:gd name="connsiteX28" fmla="*/ 232205 w 248405"/>
                <a:gd name="connsiteY28" fmla="*/ 145022 h 2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8405" h="227707">
                  <a:moveTo>
                    <a:pt x="220622" y="0"/>
                  </a:moveTo>
                  <a:lnTo>
                    <a:pt x="27788" y="0"/>
                  </a:lnTo>
                  <a:cubicBezTo>
                    <a:pt x="12469" y="0"/>
                    <a:pt x="0" y="12469"/>
                    <a:pt x="0" y="27788"/>
                  </a:cubicBezTo>
                  <a:lnTo>
                    <a:pt x="0" y="145022"/>
                  </a:lnTo>
                  <a:cubicBezTo>
                    <a:pt x="0" y="160342"/>
                    <a:pt x="12463" y="172805"/>
                    <a:pt x="27783" y="172805"/>
                  </a:cubicBezTo>
                  <a:lnTo>
                    <a:pt x="48600" y="172805"/>
                  </a:lnTo>
                  <a:lnTo>
                    <a:pt x="48600" y="219607"/>
                  </a:lnTo>
                  <a:cubicBezTo>
                    <a:pt x="48600" y="222820"/>
                    <a:pt x="50495" y="225725"/>
                    <a:pt x="53433" y="227016"/>
                  </a:cubicBezTo>
                  <a:cubicBezTo>
                    <a:pt x="54481" y="227480"/>
                    <a:pt x="55593" y="227707"/>
                    <a:pt x="56700" y="227707"/>
                  </a:cubicBezTo>
                  <a:cubicBezTo>
                    <a:pt x="58682" y="227707"/>
                    <a:pt x="60637" y="226978"/>
                    <a:pt x="62165" y="225585"/>
                  </a:cubicBezTo>
                  <a:lnTo>
                    <a:pt x="119939" y="172805"/>
                  </a:lnTo>
                  <a:lnTo>
                    <a:pt x="220628" y="172805"/>
                  </a:lnTo>
                  <a:cubicBezTo>
                    <a:pt x="235942" y="172805"/>
                    <a:pt x="248405" y="160342"/>
                    <a:pt x="248405" y="145028"/>
                  </a:cubicBezTo>
                  <a:lnTo>
                    <a:pt x="248405" y="27783"/>
                  </a:lnTo>
                  <a:cubicBezTo>
                    <a:pt x="248405" y="12458"/>
                    <a:pt x="235942" y="0"/>
                    <a:pt x="220622" y="0"/>
                  </a:cubicBezTo>
                  <a:close/>
                  <a:moveTo>
                    <a:pt x="232205" y="145022"/>
                  </a:moveTo>
                  <a:cubicBezTo>
                    <a:pt x="232205" y="151405"/>
                    <a:pt x="227011" y="156600"/>
                    <a:pt x="220628" y="156600"/>
                  </a:cubicBezTo>
                  <a:lnTo>
                    <a:pt x="116797" y="156600"/>
                  </a:lnTo>
                  <a:cubicBezTo>
                    <a:pt x="114777" y="156600"/>
                    <a:pt x="112828" y="157356"/>
                    <a:pt x="111332" y="158722"/>
                  </a:cubicBezTo>
                  <a:lnTo>
                    <a:pt x="64800" y="201231"/>
                  </a:lnTo>
                  <a:lnTo>
                    <a:pt x="64800" y="164700"/>
                  </a:lnTo>
                  <a:cubicBezTo>
                    <a:pt x="64800" y="160229"/>
                    <a:pt x="61171" y="156600"/>
                    <a:pt x="56700" y="156600"/>
                  </a:cubicBezTo>
                  <a:lnTo>
                    <a:pt x="27783" y="156600"/>
                  </a:lnTo>
                  <a:cubicBezTo>
                    <a:pt x="21395" y="156600"/>
                    <a:pt x="16200" y="151405"/>
                    <a:pt x="16200" y="145017"/>
                  </a:cubicBezTo>
                  <a:lnTo>
                    <a:pt x="16200" y="27783"/>
                  </a:lnTo>
                  <a:cubicBezTo>
                    <a:pt x="16200" y="21395"/>
                    <a:pt x="21400" y="16195"/>
                    <a:pt x="27788" y="16195"/>
                  </a:cubicBezTo>
                  <a:lnTo>
                    <a:pt x="220622" y="16195"/>
                  </a:lnTo>
                  <a:cubicBezTo>
                    <a:pt x="227011" y="16195"/>
                    <a:pt x="232205" y="21389"/>
                    <a:pt x="232205" y="27778"/>
                  </a:cubicBezTo>
                  <a:lnTo>
                    <a:pt x="232205" y="145022"/>
                  </a:lnTo>
                  <a:close/>
                </a:path>
              </a:pathLst>
            </a:custGeom>
            <a:grpFill/>
            <a:ln w="5334" cap="flat">
              <a:noFill/>
              <a:prstDash val="solid"/>
              <a:miter/>
            </a:ln>
          </p:spPr>
          <p:txBody>
            <a:bodyPr rtlCol="0" anchor="ctr"/>
            <a:lstStyle/>
            <a:p>
              <a:endParaRPr lang="ru-RU"/>
            </a:p>
          </p:txBody>
        </p:sp>
        <p:sp>
          <p:nvSpPr>
            <p:cNvPr id="115" name="Freeform: Shape 114">
              <a:extLst>
                <a:ext uri="{FF2B5EF4-FFF2-40B4-BE49-F238E27FC236}">
                  <a16:creationId xmlns:a16="http://schemas.microsoft.com/office/drawing/2014/main" id="{C5E54D7A-5704-42B2-959C-7CC205F6A972}"/>
                </a:ext>
              </a:extLst>
            </p:cNvPr>
            <p:cNvSpPr/>
            <p:nvPr/>
          </p:nvSpPr>
          <p:spPr>
            <a:xfrm>
              <a:off x="8751505" y="2664052"/>
              <a:ext cx="21600" cy="21600"/>
            </a:xfrm>
            <a:custGeom>
              <a:avLst/>
              <a:gdLst>
                <a:gd name="connsiteX0" fmla="*/ 10800 w 21600"/>
                <a:gd name="connsiteY0" fmla="*/ 0 h 21600"/>
                <a:gd name="connsiteX1" fmla="*/ 0 w 21600"/>
                <a:gd name="connsiteY1" fmla="*/ 10800 h 21600"/>
                <a:gd name="connsiteX2" fmla="*/ 10800 w 21600"/>
                <a:gd name="connsiteY2" fmla="*/ 21600 h 21600"/>
                <a:gd name="connsiteX3" fmla="*/ 21600 w 21600"/>
                <a:gd name="connsiteY3" fmla="*/ 10800 h 21600"/>
                <a:gd name="connsiteX4" fmla="*/ 1080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10800" y="0"/>
                  </a:moveTo>
                  <a:cubicBezTo>
                    <a:pt x="4833" y="0"/>
                    <a:pt x="0" y="4838"/>
                    <a:pt x="0" y="10800"/>
                  </a:cubicBezTo>
                  <a:cubicBezTo>
                    <a:pt x="0" y="16767"/>
                    <a:pt x="4833" y="21600"/>
                    <a:pt x="10800" y="21600"/>
                  </a:cubicBezTo>
                  <a:cubicBezTo>
                    <a:pt x="16762" y="21600"/>
                    <a:pt x="21600" y="16762"/>
                    <a:pt x="21600" y="10800"/>
                  </a:cubicBezTo>
                  <a:cubicBezTo>
                    <a:pt x="21595" y="4838"/>
                    <a:pt x="16762" y="0"/>
                    <a:pt x="10800" y="0"/>
                  </a:cubicBezTo>
                  <a:close/>
                </a:path>
              </a:pathLst>
            </a:custGeom>
            <a:grpFill/>
            <a:ln w="5334" cap="flat">
              <a:noFill/>
              <a:prstDash val="solid"/>
              <a:miter/>
            </a:ln>
          </p:spPr>
          <p:txBody>
            <a:bodyPr rtlCol="0" anchor="ctr"/>
            <a:lstStyle/>
            <a:p>
              <a:endParaRPr lang="ru-RU"/>
            </a:p>
          </p:txBody>
        </p:sp>
        <p:sp>
          <p:nvSpPr>
            <p:cNvPr id="116" name="Freeform: Shape 115">
              <a:extLst>
                <a:ext uri="{FF2B5EF4-FFF2-40B4-BE49-F238E27FC236}">
                  <a16:creationId xmlns:a16="http://schemas.microsoft.com/office/drawing/2014/main" id="{25A4E0F1-2EAC-464E-AFA2-534B3BBE6C5D}"/>
                </a:ext>
              </a:extLst>
            </p:cNvPr>
            <p:cNvSpPr/>
            <p:nvPr/>
          </p:nvSpPr>
          <p:spPr>
            <a:xfrm>
              <a:off x="8805505" y="2664052"/>
              <a:ext cx="21600" cy="21600"/>
            </a:xfrm>
            <a:custGeom>
              <a:avLst/>
              <a:gdLst>
                <a:gd name="connsiteX0" fmla="*/ 10800 w 21600"/>
                <a:gd name="connsiteY0" fmla="*/ 0 h 21600"/>
                <a:gd name="connsiteX1" fmla="*/ 0 w 21600"/>
                <a:gd name="connsiteY1" fmla="*/ 10800 h 21600"/>
                <a:gd name="connsiteX2" fmla="*/ 10800 w 21600"/>
                <a:gd name="connsiteY2" fmla="*/ 21600 h 21600"/>
                <a:gd name="connsiteX3" fmla="*/ 21600 w 21600"/>
                <a:gd name="connsiteY3" fmla="*/ 10800 h 21600"/>
                <a:gd name="connsiteX4" fmla="*/ 1080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10800" y="0"/>
                  </a:moveTo>
                  <a:cubicBezTo>
                    <a:pt x="4833" y="0"/>
                    <a:pt x="0" y="4838"/>
                    <a:pt x="0" y="10800"/>
                  </a:cubicBezTo>
                  <a:cubicBezTo>
                    <a:pt x="0" y="16767"/>
                    <a:pt x="4833" y="21600"/>
                    <a:pt x="10800" y="21600"/>
                  </a:cubicBezTo>
                  <a:cubicBezTo>
                    <a:pt x="16762" y="21600"/>
                    <a:pt x="21600" y="16762"/>
                    <a:pt x="21600" y="10800"/>
                  </a:cubicBezTo>
                  <a:cubicBezTo>
                    <a:pt x="21595" y="4838"/>
                    <a:pt x="16762" y="0"/>
                    <a:pt x="10800" y="0"/>
                  </a:cubicBezTo>
                  <a:close/>
                </a:path>
              </a:pathLst>
            </a:custGeom>
            <a:grpFill/>
            <a:ln w="5334" cap="flat">
              <a:noFill/>
              <a:prstDash val="solid"/>
              <a:miter/>
            </a:ln>
          </p:spPr>
          <p:txBody>
            <a:bodyPr rtlCol="0" anchor="ctr"/>
            <a:lstStyle/>
            <a:p>
              <a:endParaRPr lang="ru-RU"/>
            </a:p>
          </p:txBody>
        </p:sp>
        <p:sp>
          <p:nvSpPr>
            <p:cNvPr id="117" name="Freeform: Shape 116">
              <a:extLst>
                <a:ext uri="{FF2B5EF4-FFF2-40B4-BE49-F238E27FC236}">
                  <a16:creationId xmlns:a16="http://schemas.microsoft.com/office/drawing/2014/main" id="{6246AF45-E489-44FF-B477-699F56F21F93}"/>
                </a:ext>
              </a:extLst>
            </p:cNvPr>
            <p:cNvSpPr/>
            <p:nvPr/>
          </p:nvSpPr>
          <p:spPr>
            <a:xfrm>
              <a:off x="8854105" y="2664052"/>
              <a:ext cx="21600" cy="21600"/>
            </a:xfrm>
            <a:custGeom>
              <a:avLst/>
              <a:gdLst>
                <a:gd name="connsiteX0" fmla="*/ 10800 w 21600"/>
                <a:gd name="connsiteY0" fmla="*/ 0 h 21600"/>
                <a:gd name="connsiteX1" fmla="*/ 0 w 21600"/>
                <a:gd name="connsiteY1" fmla="*/ 10800 h 21600"/>
                <a:gd name="connsiteX2" fmla="*/ 10800 w 21600"/>
                <a:gd name="connsiteY2" fmla="*/ 21600 h 21600"/>
                <a:gd name="connsiteX3" fmla="*/ 21600 w 21600"/>
                <a:gd name="connsiteY3" fmla="*/ 10800 h 21600"/>
                <a:gd name="connsiteX4" fmla="*/ 10800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10800" y="0"/>
                  </a:moveTo>
                  <a:cubicBezTo>
                    <a:pt x="4833" y="0"/>
                    <a:pt x="0" y="4838"/>
                    <a:pt x="0" y="10800"/>
                  </a:cubicBezTo>
                  <a:cubicBezTo>
                    <a:pt x="0" y="16767"/>
                    <a:pt x="4833" y="21600"/>
                    <a:pt x="10800" y="21600"/>
                  </a:cubicBezTo>
                  <a:cubicBezTo>
                    <a:pt x="16762" y="21600"/>
                    <a:pt x="21600" y="16762"/>
                    <a:pt x="21600" y="10800"/>
                  </a:cubicBezTo>
                  <a:cubicBezTo>
                    <a:pt x="21595" y="4838"/>
                    <a:pt x="16762" y="0"/>
                    <a:pt x="10800" y="0"/>
                  </a:cubicBezTo>
                  <a:close/>
                </a:path>
              </a:pathLst>
            </a:custGeom>
            <a:grpFill/>
            <a:ln w="5334" cap="flat">
              <a:noFill/>
              <a:prstDash val="solid"/>
              <a:miter/>
            </a:ln>
          </p:spPr>
          <p:txBody>
            <a:bodyPr rtlCol="0" anchor="ctr"/>
            <a:lstStyle/>
            <a:p>
              <a:endParaRPr lang="ru-RU"/>
            </a:p>
          </p:txBody>
        </p:sp>
      </p:grpSp>
      <p:grpSp>
        <p:nvGrpSpPr>
          <p:cNvPr id="118" name="Graphic 24">
            <a:extLst>
              <a:ext uri="{FF2B5EF4-FFF2-40B4-BE49-F238E27FC236}">
                <a16:creationId xmlns:a16="http://schemas.microsoft.com/office/drawing/2014/main" id="{88A64607-2642-421F-809A-EFD1AE6776BA}"/>
              </a:ext>
            </a:extLst>
          </p:cNvPr>
          <p:cNvGrpSpPr/>
          <p:nvPr/>
        </p:nvGrpSpPr>
        <p:grpSpPr>
          <a:xfrm>
            <a:off x="10128802" y="1374195"/>
            <a:ext cx="421200" cy="488122"/>
            <a:chOff x="10128802" y="1374195"/>
            <a:chExt cx="421200" cy="488122"/>
          </a:xfrm>
          <a:solidFill>
            <a:schemeClr val="bg2"/>
          </a:solidFill>
        </p:grpSpPr>
        <p:sp>
          <p:nvSpPr>
            <p:cNvPr id="119" name="Freeform: Shape 118">
              <a:extLst>
                <a:ext uri="{FF2B5EF4-FFF2-40B4-BE49-F238E27FC236}">
                  <a16:creationId xmlns:a16="http://schemas.microsoft.com/office/drawing/2014/main" id="{7114F981-0596-4777-864A-B9637CDEFF10}"/>
                </a:ext>
              </a:extLst>
            </p:cNvPr>
            <p:cNvSpPr/>
            <p:nvPr/>
          </p:nvSpPr>
          <p:spPr>
            <a:xfrm>
              <a:off x="10128802" y="1640917"/>
              <a:ext cx="421200" cy="221399"/>
            </a:xfrm>
            <a:custGeom>
              <a:avLst/>
              <a:gdLst>
                <a:gd name="connsiteX0" fmla="*/ 210600 w 421200"/>
                <a:gd name="connsiteY0" fmla="*/ 0 h 221399"/>
                <a:gd name="connsiteX1" fmla="*/ 0 w 421200"/>
                <a:gd name="connsiteY1" fmla="*/ 213300 h 221399"/>
                <a:gd name="connsiteX2" fmla="*/ 8100 w 421200"/>
                <a:gd name="connsiteY2" fmla="*/ 221400 h 221399"/>
                <a:gd name="connsiteX3" fmla="*/ 413100 w 421200"/>
                <a:gd name="connsiteY3" fmla="*/ 221400 h 221399"/>
                <a:gd name="connsiteX4" fmla="*/ 421200 w 421200"/>
                <a:gd name="connsiteY4" fmla="*/ 213300 h 221399"/>
                <a:gd name="connsiteX5" fmla="*/ 210600 w 421200"/>
                <a:gd name="connsiteY5" fmla="*/ 0 h 221399"/>
                <a:gd name="connsiteX6" fmla="*/ 221962 w 421200"/>
                <a:gd name="connsiteY6" fmla="*/ 86400 h 221399"/>
                <a:gd name="connsiteX7" fmla="*/ 237460 w 421200"/>
                <a:gd name="connsiteY7" fmla="*/ 205200 h 221399"/>
                <a:gd name="connsiteX8" fmla="*/ 178994 w 421200"/>
                <a:gd name="connsiteY8" fmla="*/ 205200 h 221399"/>
                <a:gd name="connsiteX9" fmla="*/ 195934 w 421200"/>
                <a:gd name="connsiteY9" fmla="*/ 86400 h 221399"/>
                <a:gd name="connsiteX10" fmla="*/ 221962 w 421200"/>
                <a:gd name="connsiteY10" fmla="*/ 86400 h 221399"/>
                <a:gd name="connsiteX11" fmla="*/ 234900 w 421200"/>
                <a:gd name="connsiteY11" fmla="*/ 17793 h 221399"/>
                <a:gd name="connsiteX12" fmla="*/ 234900 w 421200"/>
                <a:gd name="connsiteY12" fmla="*/ 70200 h 221399"/>
                <a:gd name="connsiteX13" fmla="*/ 186300 w 421200"/>
                <a:gd name="connsiteY13" fmla="*/ 70200 h 221399"/>
                <a:gd name="connsiteX14" fmla="*/ 186300 w 421200"/>
                <a:gd name="connsiteY14" fmla="*/ 17793 h 221399"/>
                <a:gd name="connsiteX15" fmla="*/ 210600 w 421200"/>
                <a:gd name="connsiteY15" fmla="*/ 16200 h 221399"/>
                <a:gd name="connsiteX16" fmla="*/ 234900 w 421200"/>
                <a:gd name="connsiteY16" fmla="*/ 17793 h 221399"/>
                <a:gd name="connsiteX17" fmla="*/ 170100 w 421200"/>
                <a:gd name="connsiteY17" fmla="*/ 20547 h 221399"/>
                <a:gd name="connsiteX18" fmla="*/ 170100 w 421200"/>
                <a:gd name="connsiteY18" fmla="*/ 78300 h 221399"/>
                <a:gd name="connsiteX19" fmla="*/ 178200 w 421200"/>
                <a:gd name="connsiteY19" fmla="*/ 86400 h 221399"/>
                <a:gd name="connsiteX20" fmla="*/ 179572 w 421200"/>
                <a:gd name="connsiteY20" fmla="*/ 86400 h 221399"/>
                <a:gd name="connsiteX21" fmla="*/ 162632 w 421200"/>
                <a:gd name="connsiteY21" fmla="*/ 205200 h 221399"/>
                <a:gd name="connsiteX22" fmla="*/ 16362 w 421200"/>
                <a:gd name="connsiteY22" fmla="*/ 205200 h 221399"/>
                <a:gd name="connsiteX23" fmla="*/ 170100 w 421200"/>
                <a:gd name="connsiteY23" fmla="*/ 20547 h 221399"/>
                <a:gd name="connsiteX24" fmla="*/ 253746 w 421200"/>
                <a:gd name="connsiteY24" fmla="*/ 205200 h 221399"/>
                <a:gd name="connsiteX25" fmla="*/ 253730 w 421200"/>
                <a:gd name="connsiteY25" fmla="*/ 204736 h 221399"/>
                <a:gd name="connsiteX26" fmla="*/ 238297 w 421200"/>
                <a:gd name="connsiteY26" fmla="*/ 86400 h 221399"/>
                <a:gd name="connsiteX27" fmla="*/ 243000 w 421200"/>
                <a:gd name="connsiteY27" fmla="*/ 86400 h 221399"/>
                <a:gd name="connsiteX28" fmla="*/ 251100 w 421200"/>
                <a:gd name="connsiteY28" fmla="*/ 78300 h 221399"/>
                <a:gd name="connsiteX29" fmla="*/ 251100 w 421200"/>
                <a:gd name="connsiteY29" fmla="*/ 20547 h 221399"/>
                <a:gd name="connsiteX30" fmla="*/ 404838 w 421200"/>
                <a:gd name="connsiteY30" fmla="*/ 205200 h 221399"/>
                <a:gd name="connsiteX31" fmla="*/ 253746 w 421200"/>
                <a:gd name="connsiteY31" fmla="*/ 205200 h 22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1200" h="221399">
                  <a:moveTo>
                    <a:pt x="210600" y="0"/>
                  </a:moveTo>
                  <a:cubicBezTo>
                    <a:pt x="94473" y="0"/>
                    <a:pt x="0" y="95688"/>
                    <a:pt x="0" y="213300"/>
                  </a:cubicBezTo>
                  <a:cubicBezTo>
                    <a:pt x="0" y="217777"/>
                    <a:pt x="3623" y="221400"/>
                    <a:pt x="8100" y="221400"/>
                  </a:cubicBezTo>
                  <a:lnTo>
                    <a:pt x="413100" y="221400"/>
                  </a:lnTo>
                  <a:cubicBezTo>
                    <a:pt x="417577" y="221400"/>
                    <a:pt x="421200" y="217777"/>
                    <a:pt x="421200" y="213300"/>
                  </a:cubicBezTo>
                  <a:cubicBezTo>
                    <a:pt x="421200" y="95688"/>
                    <a:pt x="326727" y="0"/>
                    <a:pt x="210600" y="0"/>
                  </a:cubicBezTo>
                  <a:close/>
                  <a:moveTo>
                    <a:pt x="221962" y="86400"/>
                  </a:moveTo>
                  <a:lnTo>
                    <a:pt x="237460" y="205200"/>
                  </a:lnTo>
                  <a:lnTo>
                    <a:pt x="178994" y="205200"/>
                  </a:lnTo>
                  <a:lnTo>
                    <a:pt x="195934" y="86400"/>
                  </a:lnTo>
                  <a:lnTo>
                    <a:pt x="221962" y="86400"/>
                  </a:lnTo>
                  <a:close/>
                  <a:moveTo>
                    <a:pt x="234900" y="17793"/>
                  </a:moveTo>
                  <a:lnTo>
                    <a:pt x="234900" y="70200"/>
                  </a:lnTo>
                  <a:lnTo>
                    <a:pt x="186300" y="70200"/>
                  </a:lnTo>
                  <a:lnTo>
                    <a:pt x="186300" y="17793"/>
                  </a:lnTo>
                  <a:cubicBezTo>
                    <a:pt x="194265" y="16778"/>
                    <a:pt x="202365" y="16200"/>
                    <a:pt x="210600" y="16200"/>
                  </a:cubicBezTo>
                  <a:cubicBezTo>
                    <a:pt x="218835" y="16200"/>
                    <a:pt x="226935" y="16778"/>
                    <a:pt x="234900" y="17793"/>
                  </a:cubicBezTo>
                  <a:close/>
                  <a:moveTo>
                    <a:pt x="170100" y="20547"/>
                  </a:moveTo>
                  <a:lnTo>
                    <a:pt x="170100" y="78300"/>
                  </a:lnTo>
                  <a:cubicBezTo>
                    <a:pt x="170100" y="82777"/>
                    <a:pt x="173723" y="86400"/>
                    <a:pt x="178200" y="86400"/>
                  </a:cubicBezTo>
                  <a:lnTo>
                    <a:pt x="179572" y="86400"/>
                  </a:lnTo>
                  <a:lnTo>
                    <a:pt x="162632" y="205200"/>
                  </a:lnTo>
                  <a:lnTo>
                    <a:pt x="16362" y="205200"/>
                  </a:lnTo>
                  <a:cubicBezTo>
                    <a:pt x="20007" y="114205"/>
                    <a:pt x="84807" y="38950"/>
                    <a:pt x="170100" y="20547"/>
                  </a:cubicBezTo>
                  <a:close/>
                  <a:moveTo>
                    <a:pt x="253746" y="205200"/>
                  </a:moveTo>
                  <a:cubicBezTo>
                    <a:pt x="253735" y="205043"/>
                    <a:pt x="253751" y="204892"/>
                    <a:pt x="253730" y="204736"/>
                  </a:cubicBezTo>
                  <a:lnTo>
                    <a:pt x="238297" y="86400"/>
                  </a:lnTo>
                  <a:lnTo>
                    <a:pt x="243000" y="86400"/>
                  </a:lnTo>
                  <a:cubicBezTo>
                    <a:pt x="247477" y="86400"/>
                    <a:pt x="251100" y="82777"/>
                    <a:pt x="251100" y="78300"/>
                  </a:cubicBezTo>
                  <a:lnTo>
                    <a:pt x="251100" y="20547"/>
                  </a:lnTo>
                  <a:cubicBezTo>
                    <a:pt x="336393" y="38950"/>
                    <a:pt x="401193" y="114205"/>
                    <a:pt x="404838" y="205200"/>
                  </a:cubicBezTo>
                  <a:lnTo>
                    <a:pt x="253746" y="205200"/>
                  </a:lnTo>
                  <a:close/>
                </a:path>
              </a:pathLst>
            </a:custGeom>
            <a:grpFill/>
            <a:ln w="5334" cap="flat">
              <a:noFill/>
              <a:prstDash val="solid"/>
              <a:miter/>
            </a:ln>
          </p:spPr>
          <p:txBody>
            <a:bodyPr rtlCol="0" anchor="ctr"/>
            <a:lstStyle/>
            <a:p>
              <a:endParaRPr lang="ru-RU"/>
            </a:p>
          </p:txBody>
        </p:sp>
        <p:sp>
          <p:nvSpPr>
            <p:cNvPr id="120" name="Freeform: Shape 119">
              <a:extLst>
                <a:ext uri="{FF2B5EF4-FFF2-40B4-BE49-F238E27FC236}">
                  <a16:creationId xmlns:a16="http://schemas.microsoft.com/office/drawing/2014/main" id="{1445475D-71AE-46A4-B586-DC62E8DEFD50}"/>
                </a:ext>
              </a:extLst>
            </p:cNvPr>
            <p:cNvSpPr/>
            <p:nvPr/>
          </p:nvSpPr>
          <p:spPr>
            <a:xfrm>
              <a:off x="10215202" y="1374195"/>
              <a:ext cx="237600" cy="237600"/>
            </a:xfrm>
            <a:custGeom>
              <a:avLst/>
              <a:gdLst>
                <a:gd name="connsiteX0" fmla="*/ 118773 w 237600"/>
                <a:gd name="connsiteY0" fmla="*/ 237600 h 237600"/>
                <a:gd name="connsiteX1" fmla="*/ 237600 w 237600"/>
                <a:gd name="connsiteY1" fmla="*/ 118795 h 237600"/>
                <a:gd name="connsiteX2" fmla="*/ 118773 w 237600"/>
                <a:gd name="connsiteY2" fmla="*/ 0 h 237600"/>
                <a:gd name="connsiteX3" fmla="*/ 0 w 237600"/>
                <a:gd name="connsiteY3" fmla="*/ 118795 h 237600"/>
                <a:gd name="connsiteX4" fmla="*/ 118773 w 237600"/>
                <a:gd name="connsiteY4" fmla="*/ 237600 h 237600"/>
                <a:gd name="connsiteX5" fmla="*/ 118773 w 237600"/>
                <a:gd name="connsiteY5" fmla="*/ 16200 h 237600"/>
                <a:gd name="connsiteX6" fmla="*/ 221400 w 237600"/>
                <a:gd name="connsiteY6" fmla="*/ 118795 h 237600"/>
                <a:gd name="connsiteX7" fmla="*/ 118773 w 237600"/>
                <a:gd name="connsiteY7" fmla="*/ 221400 h 237600"/>
                <a:gd name="connsiteX8" fmla="*/ 16200 w 237600"/>
                <a:gd name="connsiteY8" fmla="*/ 118795 h 237600"/>
                <a:gd name="connsiteX9" fmla="*/ 118773 w 237600"/>
                <a:gd name="connsiteY9" fmla="*/ 16200 h 2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600" h="237600">
                  <a:moveTo>
                    <a:pt x="118773" y="237600"/>
                  </a:moveTo>
                  <a:cubicBezTo>
                    <a:pt x="184291" y="237600"/>
                    <a:pt x="237600" y="184302"/>
                    <a:pt x="237600" y="118795"/>
                  </a:cubicBezTo>
                  <a:cubicBezTo>
                    <a:pt x="237600" y="53293"/>
                    <a:pt x="184291" y="0"/>
                    <a:pt x="118773" y="0"/>
                  </a:cubicBezTo>
                  <a:cubicBezTo>
                    <a:pt x="53282" y="0"/>
                    <a:pt x="0" y="53293"/>
                    <a:pt x="0" y="118795"/>
                  </a:cubicBezTo>
                  <a:cubicBezTo>
                    <a:pt x="0" y="184307"/>
                    <a:pt x="53282" y="237600"/>
                    <a:pt x="118773" y="237600"/>
                  </a:cubicBezTo>
                  <a:close/>
                  <a:moveTo>
                    <a:pt x="118773" y="16200"/>
                  </a:moveTo>
                  <a:cubicBezTo>
                    <a:pt x="175360" y="16200"/>
                    <a:pt x="221400" y="62224"/>
                    <a:pt x="221400" y="118795"/>
                  </a:cubicBezTo>
                  <a:cubicBezTo>
                    <a:pt x="221400" y="175370"/>
                    <a:pt x="175365" y="221400"/>
                    <a:pt x="118773" y="221400"/>
                  </a:cubicBezTo>
                  <a:cubicBezTo>
                    <a:pt x="62213" y="221400"/>
                    <a:pt x="16200" y="175370"/>
                    <a:pt x="16200" y="118795"/>
                  </a:cubicBezTo>
                  <a:cubicBezTo>
                    <a:pt x="16200" y="62224"/>
                    <a:pt x="62213" y="16200"/>
                    <a:pt x="118773" y="16200"/>
                  </a:cubicBezTo>
                  <a:close/>
                </a:path>
              </a:pathLst>
            </a:custGeom>
            <a:grpFill/>
            <a:ln w="5334" cap="flat">
              <a:noFill/>
              <a:prstDash val="solid"/>
              <a:miter/>
            </a:ln>
          </p:spPr>
          <p:txBody>
            <a:bodyPr rtlCol="0" anchor="ctr"/>
            <a:lstStyle/>
            <a:p>
              <a:endParaRPr lang="ru-RU"/>
            </a:p>
          </p:txBody>
        </p:sp>
      </p:grpSp>
      <p:grpSp>
        <p:nvGrpSpPr>
          <p:cNvPr id="121" name="Graphic 25">
            <a:extLst>
              <a:ext uri="{FF2B5EF4-FFF2-40B4-BE49-F238E27FC236}">
                <a16:creationId xmlns:a16="http://schemas.microsoft.com/office/drawing/2014/main" id="{327782DE-3686-4211-A79B-E6BC221A56B8}"/>
              </a:ext>
            </a:extLst>
          </p:cNvPr>
          <p:cNvGrpSpPr/>
          <p:nvPr/>
        </p:nvGrpSpPr>
        <p:grpSpPr>
          <a:xfrm>
            <a:off x="7659704" y="2352974"/>
            <a:ext cx="467100" cy="460409"/>
            <a:chOff x="7659704" y="2352974"/>
            <a:chExt cx="467100" cy="460409"/>
          </a:xfrm>
          <a:solidFill>
            <a:schemeClr val="bg2"/>
          </a:solidFill>
        </p:grpSpPr>
        <p:sp>
          <p:nvSpPr>
            <p:cNvPr id="122" name="Freeform: Shape 121">
              <a:extLst>
                <a:ext uri="{FF2B5EF4-FFF2-40B4-BE49-F238E27FC236}">
                  <a16:creationId xmlns:a16="http://schemas.microsoft.com/office/drawing/2014/main" id="{AF0F8291-78AB-4598-BD62-EA88D5EF7ADC}"/>
                </a:ext>
              </a:extLst>
            </p:cNvPr>
            <p:cNvSpPr/>
            <p:nvPr/>
          </p:nvSpPr>
          <p:spPr>
            <a:xfrm>
              <a:off x="7867609" y="2535159"/>
              <a:ext cx="259194" cy="278224"/>
            </a:xfrm>
            <a:custGeom>
              <a:avLst/>
              <a:gdLst>
                <a:gd name="connsiteX0" fmla="*/ 255577 w 259194"/>
                <a:gd name="connsiteY0" fmla="*/ 73489 h 278224"/>
                <a:gd name="connsiteX1" fmla="*/ 146858 w 259194"/>
                <a:gd name="connsiteY1" fmla="*/ 1350 h 278224"/>
                <a:gd name="connsiteX2" fmla="*/ 137754 w 259194"/>
                <a:gd name="connsiteY2" fmla="*/ 1453 h 278224"/>
                <a:gd name="connsiteX3" fmla="*/ 3472 w 259194"/>
                <a:gd name="connsiteY3" fmla="*/ 94938 h 278224"/>
                <a:gd name="connsiteX4" fmla="*/ 0 w 259194"/>
                <a:gd name="connsiteY4" fmla="*/ 101585 h 278224"/>
                <a:gd name="connsiteX5" fmla="*/ 0 w 259194"/>
                <a:gd name="connsiteY5" fmla="*/ 197975 h 278224"/>
                <a:gd name="connsiteX6" fmla="*/ 3472 w 259194"/>
                <a:gd name="connsiteY6" fmla="*/ 204617 h 278224"/>
                <a:gd name="connsiteX7" fmla="*/ 106996 w 259194"/>
                <a:gd name="connsiteY7" fmla="*/ 276767 h 278224"/>
                <a:gd name="connsiteX8" fmla="*/ 111623 w 259194"/>
                <a:gd name="connsiteY8" fmla="*/ 278225 h 278224"/>
                <a:gd name="connsiteX9" fmla="*/ 115992 w 259194"/>
                <a:gd name="connsiteY9" fmla="*/ 276950 h 278224"/>
                <a:gd name="connsiteX10" fmla="*/ 255463 w 259194"/>
                <a:gd name="connsiteY10" fmla="*/ 187688 h 278224"/>
                <a:gd name="connsiteX11" fmla="*/ 259195 w 259194"/>
                <a:gd name="connsiteY11" fmla="*/ 180863 h 278224"/>
                <a:gd name="connsiteX12" fmla="*/ 259195 w 259194"/>
                <a:gd name="connsiteY12" fmla="*/ 80239 h 278224"/>
                <a:gd name="connsiteX13" fmla="*/ 255577 w 259194"/>
                <a:gd name="connsiteY13" fmla="*/ 73489 h 278224"/>
                <a:gd name="connsiteX14" fmla="*/ 142490 w 259194"/>
                <a:gd name="connsiteY14" fmla="*/ 17896 h 278224"/>
                <a:gd name="connsiteX15" fmla="*/ 234274 w 259194"/>
                <a:gd name="connsiteY15" fmla="*/ 78797 h 278224"/>
                <a:gd name="connsiteX16" fmla="*/ 183163 w 259194"/>
                <a:gd name="connsiteY16" fmla="*/ 112774 h 278224"/>
                <a:gd name="connsiteX17" fmla="*/ 97600 w 259194"/>
                <a:gd name="connsiteY17" fmla="*/ 49146 h 278224"/>
                <a:gd name="connsiteX18" fmla="*/ 142490 w 259194"/>
                <a:gd name="connsiteY18" fmla="*/ 17896 h 278224"/>
                <a:gd name="connsiteX19" fmla="*/ 112914 w 259194"/>
                <a:gd name="connsiteY19" fmla="*/ 159463 h 278224"/>
                <a:gd name="connsiteX20" fmla="*/ 23447 w 259194"/>
                <a:gd name="connsiteY20" fmla="*/ 100764 h 278224"/>
                <a:gd name="connsiteX21" fmla="*/ 83581 w 259194"/>
                <a:gd name="connsiteY21" fmla="*/ 58904 h 278224"/>
                <a:gd name="connsiteX22" fmla="*/ 168831 w 259194"/>
                <a:gd name="connsiteY22" fmla="*/ 122300 h 278224"/>
                <a:gd name="connsiteX23" fmla="*/ 112914 w 259194"/>
                <a:gd name="connsiteY23" fmla="*/ 159463 h 278224"/>
                <a:gd name="connsiteX24" fmla="*/ 16200 w 259194"/>
                <a:gd name="connsiteY24" fmla="*/ 115388 h 278224"/>
                <a:gd name="connsiteX25" fmla="*/ 102600 w 259194"/>
                <a:gd name="connsiteY25" fmla="*/ 172066 h 278224"/>
                <a:gd name="connsiteX26" fmla="*/ 102600 w 259194"/>
                <a:gd name="connsiteY26" fmla="*/ 253952 h 278224"/>
                <a:gd name="connsiteX27" fmla="*/ 16200 w 259194"/>
                <a:gd name="connsiteY27" fmla="*/ 193736 h 278224"/>
                <a:gd name="connsiteX28" fmla="*/ 16200 w 259194"/>
                <a:gd name="connsiteY28" fmla="*/ 115388 h 278224"/>
                <a:gd name="connsiteX29" fmla="*/ 118800 w 259194"/>
                <a:gd name="connsiteY29" fmla="*/ 255912 h 278224"/>
                <a:gd name="connsiteX30" fmla="*/ 118800 w 259194"/>
                <a:gd name="connsiteY30" fmla="*/ 175004 h 278224"/>
                <a:gd name="connsiteX31" fmla="*/ 243000 w 259194"/>
                <a:gd name="connsiteY31" fmla="*/ 92448 h 278224"/>
                <a:gd name="connsiteX32" fmla="*/ 243000 w 259194"/>
                <a:gd name="connsiteY32" fmla="*/ 176429 h 278224"/>
                <a:gd name="connsiteX33" fmla="*/ 118800 w 259194"/>
                <a:gd name="connsiteY33" fmla="*/ 255912 h 27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9194" h="278224">
                  <a:moveTo>
                    <a:pt x="255577" y="73489"/>
                  </a:moveTo>
                  <a:lnTo>
                    <a:pt x="146858" y="1350"/>
                  </a:lnTo>
                  <a:cubicBezTo>
                    <a:pt x="144094" y="-486"/>
                    <a:pt x="140486" y="-448"/>
                    <a:pt x="137754" y="1453"/>
                  </a:cubicBezTo>
                  <a:lnTo>
                    <a:pt x="3472" y="94938"/>
                  </a:lnTo>
                  <a:cubicBezTo>
                    <a:pt x="1296" y="96450"/>
                    <a:pt x="0" y="98934"/>
                    <a:pt x="0" y="101585"/>
                  </a:cubicBezTo>
                  <a:lnTo>
                    <a:pt x="0" y="197975"/>
                  </a:lnTo>
                  <a:cubicBezTo>
                    <a:pt x="0" y="200627"/>
                    <a:pt x="1296" y="203105"/>
                    <a:pt x="3472" y="204617"/>
                  </a:cubicBezTo>
                  <a:lnTo>
                    <a:pt x="106996" y="276767"/>
                  </a:lnTo>
                  <a:cubicBezTo>
                    <a:pt x="108383" y="277739"/>
                    <a:pt x="110003" y="278225"/>
                    <a:pt x="111623" y="278225"/>
                  </a:cubicBezTo>
                  <a:cubicBezTo>
                    <a:pt x="113141" y="278225"/>
                    <a:pt x="114658" y="277798"/>
                    <a:pt x="115992" y="276950"/>
                  </a:cubicBezTo>
                  <a:lnTo>
                    <a:pt x="255463" y="187688"/>
                  </a:lnTo>
                  <a:cubicBezTo>
                    <a:pt x="257791" y="186198"/>
                    <a:pt x="259195" y="183628"/>
                    <a:pt x="259195" y="180863"/>
                  </a:cubicBezTo>
                  <a:lnTo>
                    <a:pt x="259195" y="80239"/>
                  </a:lnTo>
                  <a:cubicBezTo>
                    <a:pt x="259200" y="77528"/>
                    <a:pt x="257839" y="74990"/>
                    <a:pt x="255577" y="73489"/>
                  </a:cubicBezTo>
                  <a:close/>
                  <a:moveTo>
                    <a:pt x="142490" y="17896"/>
                  </a:moveTo>
                  <a:lnTo>
                    <a:pt x="234274" y="78797"/>
                  </a:lnTo>
                  <a:lnTo>
                    <a:pt x="183163" y="112774"/>
                  </a:lnTo>
                  <a:lnTo>
                    <a:pt x="97600" y="49146"/>
                  </a:lnTo>
                  <a:lnTo>
                    <a:pt x="142490" y="17896"/>
                  </a:lnTo>
                  <a:close/>
                  <a:moveTo>
                    <a:pt x="112914" y="159463"/>
                  </a:moveTo>
                  <a:lnTo>
                    <a:pt x="23447" y="100764"/>
                  </a:lnTo>
                  <a:lnTo>
                    <a:pt x="83581" y="58904"/>
                  </a:lnTo>
                  <a:lnTo>
                    <a:pt x="168831" y="122300"/>
                  </a:lnTo>
                  <a:lnTo>
                    <a:pt x="112914" y="159463"/>
                  </a:lnTo>
                  <a:close/>
                  <a:moveTo>
                    <a:pt x="16200" y="115388"/>
                  </a:moveTo>
                  <a:lnTo>
                    <a:pt x="102600" y="172066"/>
                  </a:lnTo>
                  <a:lnTo>
                    <a:pt x="102600" y="253952"/>
                  </a:lnTo>
                  <a:lnTo>
                    <a:pt x="16200" y="193736"/>
                  </a:lnTo>
                  <a:lnTo>
                    <a:pt x="16200" y="115388"/>
                  </a:lnTo>
                  <a:close/>
                  <a:moveTo>
                    <a:pt x="118800" y="255912"/>
                  </a:moveTo>
                  <a:lnTo>
                    <a:pt x="118800" y="175004"/>
                  </a:lnTo>
                  <a:lnTo>
                    <a:pt x="243000" y="92448"/>
                  </a:lnTo>
                  <a:lnTo>
                    <a:pt x="243000" y="176429"/>
                  </a:lnTo>
                  <a:lnTo>
                    <a:pt x="118800" y="255912"/>
                  </a:lnTo>
                  <a:close/>
                </a:path>
              </a:pathLst>
            </a:custGeom>
            <a:grpFill/>
            <a:ln w="5334" cap="flat">
              <a:noFill/>
              <a:prstDash val="solid"/>
              <a:miter/>
            </a:ln>
          </p:spPr>
          <p:txBody>
            <a:bodyPr rtlCol="0" anchor="ctr"/>
            <a:lstStyle/>
            <a:p>
              <a:endParaRPr lang="ru-RU"/>
            </a:p>
          </p:txBody>
        </p:sp>
        <p:sp>
          <p:nvSpPr>
            <p:cNvPr id="123" name="Freeform: Shape 122">
              <a:extLst>
                <a:ext uri="{FF2B5EF4-FFF2-40B4-BE49-F238E27FC236}">
                  <a16:creationId xmlns:a16="http://schemas.microsoft.com/office/drawing/2014/main" id="{A45F420C-BD85-4FBE-A49D-E91BCECDBCED}"/>
                </a:ext>
              </a:extLst>
            </p:cNvPr>
            <p:cNvSpPr/>
            <p:nvPr/>
          </p:nvSpPr>
          <p:spPr>
            <a:xfrm>
              <a:off x="7659704" y="2557942"/>
              <a:ext cx="235723" cy="170326"/>
            </a:xfrm>
            <a:custGeom>
              <a:avLst/>
              <a:gdLst>
                <a:gd name="connsiteX0" fmla="*/ 178205 w 235723"/>
                <a:gd name="connsiteY0" fmla="*/ 154127 h 170326"/>
                <a:gd name="connsiteX1" fmla="*/ 16427 w 235723"/>
                <a:gd name="connsiteY1" fmla="*/ 154127 h 170326"/>
                <a:gd name="connsiteX2" fmla="*/ 161325 w 235723"/>
                <a:gd name="connsiteY2" fmla="*/ 16200 h 170326"/>
                <a:gd name="connsiteX3" fmla="*/ 224100 w 235723"/>
                <a:gd name="connsiteY3" fmla="*/ 30537 h 170326"/>
                <a:gd name="connsiteX4" fmla="*/ 234916 w 235723"/>
                <a:gd name="connsiteY4" fmla="*/ 26768 h 170326"/>
                <a:gd name="connsiteX5" fmla="*/ 231147 w 235723"/>
                <a:gd name="connsiteY5" fmla="*/ 15952 h 170326"/>
                <a:gd name="connsiteX6" fmla="*/ 161320 w 235723"/>
                <a:gd name="connsiteY6" fmla="*/ 0 h 170326"/>
                <a:gd name="connsiteX7" fmla="*/ 0 w 235723"/>
                <a:gd name="connsiteY7" fmla="*/ 162227 h 170326"/>
                <a:gd name="connsiteX8" fmla="*/ 8100 w 235723"/>
                <a:gd name="connsiteY8" fmla="*/ 170327 h 170326"/>
                <a:gd name="connsiteX9" fmla="*/ 178200 w 235723"/>
                <a:gd name="connsiteY9" fmla="*/ 170327 h 170326"/>
                <a:gd name="connsiteX10" fmla="*/ 186300 w 235723"/>
                <a:gd name="connsiteY10" fmla="*/ 162227 h 170326"/>
                <a:gd name="connsiteX11" fmla="*/ 178205 w 235723"/>
                <a:gd name="connsiteY11" fmla="*/ 154127 h 17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723" h="170326">
                  <a:moveTo>
                    <a:pt x="178205" y="154127"/>
                  </a:moveTo>
                  <a:lnTo>
                    <a:pt x="16427" y="154127"/>
                  </a:lnTo>
                  <a:cubicBezTo>
                    <a:pt x="20617" y="77360"/>
                    <a:pt x="84008" y="16200"/>
                    <a:pt x="161325" y="16200"/>
                  </a:cubicBezTo>
                  <a:cubicBezTo>
                    <a:pt x="183308" y="16200"/>
                    <a:pt x="204428" y="21022"/>
                    <a:pt x="224100" y="30537"/>
                  </a:cubicBezTo>
                  <a:cubicBezTo>
                    <a:pt x="228128" y="32486"/>
                    <a:pt x="232972" y="30802"/>
                    <a:pt x="234916" y="26768"/>
                  </a:cubicBezTo>
                  <a:cubicBezTo>
                    <a:pt x="236860" y="22739"/>
                    <a:pt x="235175" y="17896"/>
                    <a:pt x="231147" y="15952"/>
                  </a:cubicBezTo>
                  <a:cubicBezTo>
                    <a:pt x="209261" y="5368"/>
                    <a:pt x="185771" y="0"/>
                    <a:pt x="161320" y="0"/>
                  </a:cubicBezTo>
                  <a:cubicBezTo>
                    <a:pt x="72371" y="0"/>
                    <a:pt x="0" y="72776"/>
                    <a:pt x="0" y="162227"/>
                  </a:cubicBezTo>
                  <a:cubicBezTo>
                    <a:pt x="0" y="166703"/>
                    <a:pt x="3623" y="170327"/>
                    <a:pt x="8100" y="170327"/>
                  </a:cubicBezTo>
                  <a:lnTo>
                    <a:pt x="178200" y="170327"/>
                  </a:lnTo>
                  <a:cubicBezTo>
                    <a:pt x="182677" y="170327"/>
                    <a:pt x="186300" y="166703"/>
                    <a:pt x="186300" y="162227"/>
                  </a:cubicBezTo>
                  <a:cubicBezTo>
                    <a:pt x="186300" y="157750"/>
                    <a:pt x="182677" y="154127"/>
                    <a:pt x="178205" y="154127"/>
                  </a:cubicBezTo>
                  <a:close/>
                </a:path>
              </a:pathLst>
            </a:custGeom>
            <a:grpFill/>
            <a:ln w="5334" cap="flat">
              <a:noFill/>
              <a:prstDash val="solid"/>
              <a:miter/>
            </a:ln>
          </p:spPr>
          <p:txBody>
            <a:bodyPr rtlCol="0" anchor="ctr"/>
            <a:lstStyle/>
            <a:p>
              <a:endParaRPr lang="ru-RU"/>
            </a:p>
          </p:txBody>
        </p:sp>
        <p:sp>
          <p:nvSpPr>
            <p:cNvPr id="124" name="Freeform: Shape 123">
              <a:extLst>
                <a:ext uri="{FF2B5EF4-FFF2-40B4-BE49-F238E27FC236}">
                  <a16:creationId xmlns:a16="http://schemas.microsoft.com/office/drawing/2014/main" id="{954C0316-1744-414A-8CFD-E6D19A7DF71C}"/>
                </a:ext>
              </a:extLst>
            </p:cNvPr>
            <p:cNvSpPr/>
            <p:nvPr/>
          </p:nvSpPr>
          <p:spPr>
            <a:xfrm>
              <a:off x="7729763" y="2352974"/>
              <a:ext cx="189016" cy="189005"/>
            </a:xfrm>
            <a:custGeom>
              <a:avLst/>
              <a:gdLst>
                <a:gd name="connsiteX0" fmla="*/ 94489 w 189016"/>
                <a:gd name="connsiteY0" fmla="*/ 189005 h 189005"/>
                <a:gd name="connsiteX1" fmla="*/ 189016 w 189016"/>
                <a:gd name="connsiteY1" fmla="*/ 94500 h 189005"/>
                <a:gd name="connsiteX2" fmla="*/ 94489 w 189016"/>
                <a:gd name="connsiteY2" fmla="*/ 0 h 189005"/>
                <a:gd name="connsiteX3" fmla="*/ 0 w 189016"/>
                <a:gd name="connsiteY3" fmla="*/ 94500 h 189005"/>
                <a:gd name="connsiteX4" fmla="*/ 94489 w 189016"/>
                <a:gd name="connsiteY4" fmla="*/ 189005 h 189005"/>
                <a:gd name="connsiteX5" fmla="*/ 94489 w 189016"/>
                <a:gd name="connsiteY5" fmla="*/ 16195 h 189005"/>
                <a:gd name="connsiteX6" fmla="*/ 172816 w 189016"/>
                <a:gd name="connsiteY6" fmla="*/ 94495 h 189005"/>
                <a:gd name="connsiteX7" fmla="*/ 94489 w 189016"/>
                <a:gd name="connsiteY7" fmla="*/ 172800 h 189005"/>
                <a:gd name="connsiteX8" fmla="*/ 16200 w 189016"/>
                <a:gd name="connsiteY8" fmla="*/ 94495 h 189005"/>
                <a:gd name="connsiteX9" fmla="*/ 94489 w 189016"/>
                <a:gd name="connsiteY9" fmla="*/ 16195 h 1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016" h="189005">
                  <a:moveTo>
                    <a:pt x="94489" y="189005"/>
                  </a:moveTo>
                  <a:cubicBezTo>
                    <a:pt x="146610" y="189005"/>
                    <a:pt x="189016" y="146610"/>
                    <a:pt x="189016" y="94500"/>
                  </a:cubicBezTo>
                  <a:cubicBezTo>
                    <a:pt x="189016" y="42390"/>
                    <a:pt x="146610" y="0"/>
                    <a:pt x="94489" y="0"/>
                  </a:cubicBezTo>
                  <a:cubicBezTo>
                    <a:pt x="42390" y="0"/>
                    <a:pt x="0" y="42395"/>
                    <a:pt x="0" y="94500"/>
                  </a:cubicBezTo>
                  <a:cubicBezTo>
                    <a:pt x="0" y="146610"/>
                    <a:pt x="42390" y="189005"/>
                    <a:pt x="94489" y="189005"/>
                  </a:cubicBezTo>
                  <a:close/>
                  <a:moveTo>
                    <a:pt x="94489" y="16195"/>
                  </a:moveTo>
                  <a:cubicBezTo>
                    <a:pt x="137678" y="16195"/>
                    <a:pt x="172816" y="51322"/>
                    <a:pt x="172816" y="94495"/>
                  </a:cubicBezTo>
                  <a:cubicBezTo>
                    <a:pt x="172816" y="137673"/>
                    <a:pt x="137678" y="172800"/>
                    <a:pt x="94489" y="172800"/>
                  </a:cubicBezTo>
                  <a:cubicBezTo>
                    <a:pt x="51322" y="172800"/>
                    <a:pt x="16200" y="137673"/>
                    <a:pt x="16200" y="94495"/>
                  </a:cubicBezTo>
                  <a:cubicBezTo>
                    <a:pt x="16200" y="51322"/>
                    <a:pt x="51322" y="16195"/>
                    <a:pt x="94489" y="16195"/>
                  </a:cubicBezTo>
                  <a:close/>
                </a:path>
              </a:pathLst>
            </a:custGeom>
            <a:grpFill/>
            <a:ln w="5334" cap="flat">
              <a:noFill/>
              <a:prstDash val="solid"/>
              <a:miter/>
            </a:ln>
          </p:spPr>
          <p:txBody>
            <a:bodyPr rtlCol="0" anchor="ctr"/>
            <a:lstStyle/>
            <a:p>
              <a:endParaRPr lang="ru-RU"/>
            </a:p>
          </p:txBody>
        </p:sp>
      </p:grpSp>
      <p:grpSp>
        <p:nvGrpSpPr>
          <p:cNvPr id="125" name="Graphic 26">
            <a:extLst>
              <a:ext uri="{FF2B5EF4-FFF2-40B4-BE49-F238E27FC236}">
                <a16:creationId xmlns:a16="http://schemas.microsoft.com/office/drawing/2014/main" id="{69641CF7-DB1C-4C42-A763-7C8C2736416A}"/>
              </a:ext>
            </a:extLst>
          </p:cNvPr>
          <p:cNvGrpSpPr/>
          <p:nvPr/>
        </p:nvGrpSpPr>
        <p:grpSpPr>
          <a:xfrm>
            <a:off x="3684390" y="2328669"/>
            <a:ext cx="406339" cy="500083"/>
            <a:chOff x="3684390" y="2328669"/>
            <a:chExt cx="406339" cy="500083"/>
          </a:xfrm>
          <a:solidFill>
            <a:schemeClr val="bg2"/>
          </a:solidFill>
        </p:grpSpPr>
        <p:sp>
          <p:nvSpPr>
            <p:cNvPr id="126" name="Freeform: Shape 125">
              <a:extLst>
                <a:ext uri="{FF2B5EF4-FFF2-40B4-BE49-F238E27FC236}">
                  <a16:creationId xmlns:a16="http://schemas.microsoft.com/office/drawing/2014/main" id="{B3250634-B9CF-4690-8617-E5B1CAABDE56}"/>
                </a:ext>
              </a:extLst>
            </p:cNvPr>
            <p:cNvSpPr/>
            <p:nvPr/>
          </p:nvSpPr>
          <p:spPr>
            <a:xfrm>
              <a:off x="3684390" y="2536261"/>
              <a:ext cx="235842" cy="170413"/>
            </a:xfrm>
            <a:custGeom>
              <a:avLst/>
              <a:gdLst>
                <a:gd name="connsiteX0" fmla="*/ 176834 w 235842"/>
                <a:gd name="connsiteY0" fmla="*/ 154213 h 170413"/>
                <a:gd name="connsiteX1" fmla="*/ 16427 w 235842"/>
                <a:gd name="connsiteY1" fmla="*/ 154213 h 170413"/>
                <a:gd name="connsiteX2" fmla="*/ 161406 w 235842"/>
                <a:gd name="connsiteY2" fmla="*/ 16200 h 170413"/>
                <a:gd name="connsiteX3" fmla="*/ 224219 w 235842"/>
                <a:gd name="connsiteY3" fmla="*/ 30542 h 170413"/>
                <a:gd name="connsiteX4" fmla="*/ 235035 w 235842"/>
                <a:gd name="connsiteY4" fmla="*/ 26779 h 170413"/>
                <a:gd name="connsiteX5" fmla="*/ 231266 w 235842"/>
                <a:gd name="connsiteY5" fmla="*/ 15957 h 170413"/>
                <a:gd name="connsiteX6" fmla="*/ 161401 w 235842"/>
                <a:gd name="connsiteY6" fmla="*/ 0 h 170413"/>
                <a:gd name="connsiteX7" fmla="*/ 0 w 235842"/>
                <a:gd name="connsiteY7" fmla="*/ 162313 h 170413"/>
                <a:gd name="connsiteX8" fmla="*/ 8100 w 235842"/>
                <a:gd name="connsiteY8" fmla="*/ 170413 h 170413"/>
                <a:gd name="connsiteX9" fmla="*/ 176828 w 235842"/>
                <a:gd name="connsiteY9" fmla="*/ 170413 h 170413"/>
                <a:gd name="connsiteX10" fmla="*/ 184928 w 235842"/>
                <a:gd name="connsiteY10" fmla="*/ 162313 h 170413"/>
                <a:gd name="connsiteX11" fmla="*/ 176834 w 235842"/>
                <a:gd name="connsiteY11" fmla="*/ 154213 h 1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842" h="170413">
                  <a:moveTo>
                    <a:pt x="176834" y="154213"/>
                  </a:moveTo>
                  <a:lnTo>
                    <a:pt x="16427" y="154213"/>
                  </a:lnTo>
                  <a:cubicBezTo>
                    <a:pt x="20617" y="77398"/>
                    <a:pt x="84040" y="16200"/>
                    <a:pt x="161406" y="16200"/>
                  </a:cubicBezTo>
                  <a:cubicBezTo>
                    <a:pt x="183406" y="16200"/>
                    <a:pt x="204536" y="21028"/>
                    <a:pt x="224219" y="30542"/>
                  </a:cubicBezTo>
                  <a:cubicBezTo>
                    <a:pt x="228253" y="32486"/>
                    <a:pt x="233086" y="30807"/>
                    <a:pt x="235035" y="26779"/>
                  </a:cubicBezTo>
                  <a:cubicBezTo>
                    <a:pt x="236979" y="22750"/>
                    <a:pt x="235294" y="17906"/>
                    <a:pt x="231266" y="15957"/>
                  </a:cubicBezTo>
                  <a:cubicBezTo>
                    <a:pt x="209369" y="5368"/>
                    <a:pt x="185863" y="0"/>
                    <a:pt x="161401" y="0"/>
                  </a:cubicBezTo>
                  <a:cubicBezTo>
                    <a:pt x="72409" y="0"/>
                    <a:pt x="0" y="72808"/>
                    <a:pt x="0" y="162313"/>
                  </a:cubicBezTo>
                  <a:cubicBezTo>
                    <a:pt x="0" y="166784"/>
                    <a:pt x="3623" y="170413"/>
                    <a:pt x="8100" y="170413"/>
                  </a:cubicBezTo>
                  <a:lnTo>
                    <a:pt x="176828" y="170413"/>
                  </a:lnTo>
                  <a:cubicBezTo>
                    <a:pt x="181305" y="170413"/>
                    <a:pt x="184928" y="166784"/>
                    <a:pt x="184928" y="162313"/>
                  </a:cubicBezTo>
                  <a:cubicBezTo>
                    <a:pt x="184928" y="157842"/>
                    <a:pt x="181310" y="154213"/>
                    <a:pt x="176834" y="154213"/>
                  </a:cubicBezTo>
                  <a:close/>
                </a:path>
              </a:pathLst>
            </a:custGeom>
            <a:grpFill/>
            <a:ln w="5334" cap="flat">
              <a:noFill/>
              <a:prstDash val="solid"/>
              <a:miter/>
            </a:ln>
          </p:spPr>
          <p:txBody>
            <a:bodyPr rtlCol="0" anchor="ctr"/>
            <a:lstStyle/>
            <a:p>
              <a:endParaRPr lang="ru-RU"/>
            </a:p>
          </p:txBody>
        </p:sp>
        <p:sp>
          <p:nvSpPr>
            <p:cNvPr id="127" name="Freeform: Shape 126">
              <a:extLst>
                <a:ext uri="{FF2B5EF4-FFF2-40B4-BE49-F238E27FC236}">
                  <a16:creationId xmlns:a16="http://schemas.microsoft.com/office/drawing/2014/main" id="{9D0041A6-18C9-4CCB-B24E-B17FA7ADBCB9}"/>
                </a:ext>
              </a:extLst>
            </p:cNvPr>
            <p:cNvSpPr/>
            <p:nvPr/>
          </p:nvSpPr>
          <p:spPr>
            <a:xfrm>
              <a:off x="3754498" y="2328669"/>
              <a:ext cx="189102" cy="189107"/>
            </a:xfrm>
            <a:custGeom>
              <a:avLst/>
              <a:gdLst>
                <a:gd name="connsiteX0" fmla="*/ 94532 w 189102"/>
                <a:gd name="connsiteY0" fmla="*/ 189108 h 189107"/>
                <a:gd name="connsiteX1" fmla="*/ 189103 w 189102"/>
                <a:gd name="connsiteY1" fmla="*/ 94549 h 189107"/>
                <a:gd name="connsiteX2" fmla="*/ 94532 w 189102"/>
                <a:gd name="connsiteY2" fmla="*/ 0 h 189107"/>
                <a:gd name="connsiteX3" fmla="*/ 0 w 189102"/>
                <a:gd name="connsiteY3" fmla="*/ 94549 h 189107"/>
                <a:gd name="connsiteX4" fmla="*/ 94532 w 189102"/>
                <a:gd name="connsiteY4" fmla="*/ 189108 h 189107"/>
                <a:gd name="connsiteX5" fmla="*/ 94532 w 189102"/>
                <a:gd name="connsiteY5" fmla="*/ 16205 h 189107"/>
                <a:gd name="connsiteX6" fmla="*/ 172903 w 189102"/>
                <a:gd name="connsiteY6" fmla="*/ 94554 h 189107"/>
                <a:gd name="connsiteX7" fmla="*/ 94532 w 189102"/>
                <a:gd name="connsiteY7" fmla="*/ 172913 h 189107"/>
                <a:gd name="connsiteX8" fmla="*/ 16200 w 189102"/>
                <a:gd name="connsiteY8" fmla="*/ 94554 h 189107"/>
                <a:gd name="connsiteX9" fmla="*/ 94532 w 189102"/>
                <a:gd name="connsiteY9" fmla="*/ 16205 h 18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102" h="189107">
                  <a:moveTo>
                    <a:pt x="94532" y="189108"/>
                  </a:moveTo>
                  <a:cubicBezTo>
                    <a:pt x="146680" y="189108"/>
                    <a:pt x="189103" y="146691"/>
                    <a:pt x="189103" y="94549"/>
                  </a:cubicBezTo>
                  <a:cubicBezTo>
                    <a:pt x="189103" y="42417"/>
                    <a:pt x="146680" y="0"/>
                    <a:pt x="94532" y="0"/>
                  </a:cubicBezTo>
                  <a:cubicBezTo>
                    <a:pt x="42406" y="0"/>
                    <a:pt x="0" y="42412"/>
                    <a:pt x="0" y="94549"/>
                  </a:cubicBezTo>
                  <a:cubicBezTo>
                    <a:pt x="0" y="146691"/>
                    <a:pt x="42406" y="189108"/>
                    <a:pt x="94532" y="189108"/>
                  </a:cubicBezTo>
                  <a:close/>
                  <a:moveTo>
                    <a:pt x="94532" y="16205"/>
                  </a:moveTo>
                  <a:cubicBezTo>
                    <a:pt x="137743" y="16205"/>
                    <a:pt x="172903" y="51354"/>
                    <a:pt x="172903" y="94554"/>
                  </a:cubicBezTo>
                  <a:cubicBezTo>
                    <a:pt x="172903" y="137759"/>
                    <a:pt x="137743" y="172913"/>
                    <a:pt x="94532" y="172913"/>
                  </a:cubicBezTo>
                  <a:cubicBezTo>
                    <a:pt x="51338" y="172913"/>
                    <a:pt x="16200" y="137759"/>
                    <a:pt x="16200" y="94554"/>
                  </a:cubicBezTo>
                  <a:cubicBezTo>
                    <a:pt x="16200" y="51349"/>
                    <a:pt x="51338" y="16205"/>
                    <a:pt x="94532" y="16205"/>
                  </a:cubicBezTo>
                  <a:close/>
                </a:path>
              </a:pathLst>
            </a:custGeom>
            <a:grpFill/>
            <a:ln w="5334" cap="flat">
              <a:noFill/>
              <a:prstDash val="solid"/>
              <a:miter/>
            </a:ln>
          </p:spPr>
          <p:txBody>
            <a:bodyPr rtlCol="0" anchor="ctr"/>
            <a:lstStyle/>
            <a:p>
              <a:endParaRPr lang="ru-RU"/>
            </a:p>
          </p:txBody>
        </p:sp>
        <p:sp>
          <p:nvSpPr>
            <p:cNvPr id="128" name="Freeform: Shape 127">
              <a:extLst>
                <a:ext uri="{FF2B5EF4-FFF2-40B4-BE49-F238E27FC236}">
                  <a16:creationId xmlns:a16="http://schemas.microsoft.com/office/drawing/2014/main" id="{A22C222F-A641-43DA-A480-F534C7390222}"/>
                </a:ext>
              </a:extLst>
            </p:cNvPr>
            <p:cNvSpPr/>
            <p:nvPr/>
          </p:nvSpPr>
          <p:spPr>
            <a:xfrm>
              <a:off x="3890924" y="2593275"/>
              <a:ext cx="199805" cy="235477"/>
            </a:xfrm>
            <a:custGeom>
              <a:avLst/>
              <a:gdLst>
                <a:gd name="connsiteX0" fmla="*/ 191700 w 199805"/>
                <a:gd name="connsiteY0" fmla="*/ 0 h 235477"/>
                <a:gd name="connsiteX1" fmla="*/ 8100 w 199805"/>
                <a:gd name="connsiteY1" fmla="*/ 0 h 235477"/>
                <a:gd name="connsiteX2" fmla="*/ 0 w 199805"/>
                <a:gd name="connsiteY2" fmla="*/ 8100 h 235477"/>
                <a:gd name="connsiteX3" fmla="*/ 0 w 199805"/>
                <a:gd name="connsiteY3" fmla="*/ 180900 h 235477"/>
                <a:gd name="connsiteX4" fmla="*/ 8100 w 199805"/>
                <a:gd name="connsiteY4" fmla="*/ 189000 h 235477"/>
                <a:gd name="connsiteX5" fmla="*/ 64800 w 199805"/>
                <a:gd name="connsiteY5" fmla="*/ 189000 h 235477"/>
                <a:gd name="connsiteX6" fmla="*/ 64800 w 199805"/>
                <a:gd name="connsiteY6" fmla="*/ 227378 h 235477"/>
                <a:gd name="connsiteX7" fmla="*/ 69984 w 199805"/>
                <a:gd name="connsiteY7" fmla="*/ 234932 h 235477"/>
                <a:gd name="connsiteX8" fmla="*/ 72900 w 199805"/>
                <a:gd name="connsiteY8" fmla="*/ 235478 h 235477"/>
                <a:gd name="connsiteX9" fmla="*/ 78905 w 199805"/>
                <a:gd name="connsiteY9" fmla="*/ 232821 h 235477"/>
                <a:gd name="connsiteX10" fmla="*/ 130345 w 199805"/>
                <a:gd name="connsiteY10" fmla="*/ 189221 h 235477"/>
                <a:gd name="connsiteX11" fmla="*/ 191705 w 199805"/>
                <a:gd name="connsiteY11" fmla="*/ 189000 h 235477"/>
                <a:gd name="connsiteX12" fmla="*/ 199805 w 199805"/>
                <a:gd name="connsiteY12" fmla="*/ 180900 h 235477"/>
                <a:gd name="connsiteX13" fmla="*/ 199805 w 199805"/>
                <a:gd name="connsiteY13" fmla="*/ 8100 h 235477"/>
                <a:gd name="connsiteX14" fmla="*/ 191700 w 199805"/>
                <a:gd name="connsiteY14" fmla="*/ 0 h 235477"/>
                <a:gd name="connsiteX15" fmla="*/ 183600 w 199805"/>
                <a:gd name="connsiteY15" fmla="*/ 172800 h 235477"/>
                <a:gd name="connsiteX16" fmla="*/ 128331 w 199805"/>
                <a:gd name="connsiteY16" fmla="*/ 172800 h 235477"/>
                <a:gd name="connsiteX17" fmla="*/ 121106 w 199805"/>
                <a:gd name="connsiteY17" fmla="*/ 175516 h 235477"/>
                <a:gd name="connsiteX18" fmla="*/ 81000 w 199805"/>
                <a:gd name="connsiteY18" fmla="*/ 206393 h 235477"/>
                <a:gd name="connsiteX19" fmla="*/ 81000 w 199805"/>
                <a:gd name="connsiteY19" fmla="*/ 180900 h 235477"/>
                <a:gd name="connsiteX20" fmla="*/ 72900 w 199805"/>
                <a:gd name="connsiteY20" fmla="*/ 172800 h 235477"/>
                <a:gd name="connsiteX21" fmla="*/ 16195 w 199805"/>
                <a:gd name="connsiteY21" fmla="*/ 172800 h 235477"/>
                <a:gd name="connsiteX22" fmla="*/ 16195 w 199805"/>
                <a:gd name="connsiteY22" fmla="*/ 16200 h 235477"/>
                <a:gd name="connsiteX23" fmla="*/ 183595 w 199805"/>
                <a:gd name="connsiteY23" fmla="*/ 16200 h 235477"/>
                <a:gd name="connsiteX24" fmla="*/ 183600 w 199805"/>
                <a:gd name="connsiteY24" fmla="*/ 172800 h 235477"/>
                <a:gd name="connsiteX25" fmla="*/ 183600 w 199805"/>
                <a:gd name="connsiteY25" fmla="*/ 172800 h 2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9805" h="235477">
                  <a:moveTo>
                    <a:pt x="191700" y="0"/>
                  </a:moveTo>
                  <a:lnTo>
                    <a:pt x="8100" y="0"/>
                  </a:lnTo>
                  <a:cubicBezTo>
                    <a:pt x="3623" y="0"/>
                    <a:pt x="0" y="3629"/>
                    <a:pt x="0" y="8100"/>
                  </a:cubicBezTo>
                  <a:lnTo>
                    <a:pt x="0" y="180900"/>
                  </a:lnTo>
                  <a:cubicBezTo>
                    <a:pt x="0" y="185371"/>
                    <a:pt x="3623" y="189000"/>
                    <a:pt x="8100" y="189000"/>
                  </a:cubicBezTo>
                  <a:lnTo>
                    <a:pt x="64800" y="189000"/>
                  </a:lnTo>
                  <a:lnTo>
                    <a:pt x="64800" y="227378"/>
                  </a:lnTo>
                  <a:cubicBezTo>
                    <a:pt x="64800" y="230726"/>
                    <a:pt x="66857" y="233728"/>
                    <a:pt x="69984" y="234932"/>
                  </a:cubicBezTo>
                  <a:cubicBezTo>
                    <a:pt x="70934" y="235294"/>
                    <a:pt x="71917" y="235478"/>
                    <a:pt x="72900" y="235478"/>
                  </a:cubicBezTo>
                  <a:cubicBezTo>
                    <a:pt x="75146" y="235478"/>
                    <a:pt x="77339" y="234544"/>
                    <a:pt x="78905" y="232821"/>
                  </a:cubicBezTo>
                  <a:lnTo>
                    <a:pt x="130345" y="189221"/>
                  </a:lnTo>
                  <a:cubicBezTo>
                    <a:pt x="132235" y="189221"/>
                    <a:pt x="191705" y="189000"/>
                    <a:pt x="191705" y="189000"/>
                  </a:cubicBezTo>
                  <a:cubicBezTo>
                    <a:pt x="196182" y="189000"/>
                    <a:pt x="199805" y="185371"/>
                    <a:pt x="199805" y="180900"/>
                  </a:cubicBezTo>
                  <a:lnTo>
                    <a:pt x="199805" y="8100"/>
                  </a:lnTo>
                  <a:cubicBezTo>
                    <a:pt x="199800" y="3623"/>
                    <a:pt x="196177" y="0"/>
                    <a:pt x="191700" y="0"/>
                  </a:cubicBezTo>
                  <a:close/>
                  <a:moveTo>
                    <a:pt x="183600" y="172800"/>
                  </a:moveTo>
                  <a:lnTo>
                    <a:pt x="128331" y="172800"/>
                  </a:lnTo>
                  <a:cubicBezTo>
                    <a:pt x="126911" y="172800"/>
                    <a:pt x="124421" y="172854"/>
                    <a:pt x="121106" y="175516"/>
                  </a:cubicBezTo>
                  <a:lnTo>
                    <a:pt x="81000" y="206393"/>
                  </a:lnTo>
                  <a:lnTo>
                    <a:pt x="81000" y="180900"/>
                  </a:lnTo>
                  <a:cubicBezTo>
                    <a:pt x="81000" y="176429"/>
                    <a:pt x="77377" y="172800"/>
                    <a:pt x="72900" y="172800"/>
                  </a:cubicBezTo>
                  <a:cubicBezTo>
                    <a:pt x="71453" y="172800"/>
                    <a:pt x="16195" y="172800"/>
                    <a:pt x="16195" y="172800"/>
                  </a:cubicBezTo>
                  <a:lnTo>
                    <a:pt x="16195" y="16200"/>
                  </a:lnTo>
                  <a:lnTo>
                    <a:pt x="183595" y="16200"/>
                  </a:lnTo>
                  <a:lnTo>
                    <a:pt x="183600" y="172800"/>
                  </a:lnTo>
                  <a:lnTo>
                    <a:pt x="183600" y="172800"/>
                  </a:lnTo>
                  <a:close/>
                </a:path>
              </a:pathLst>
            </a:custGeom>
            <a:grpFill/>
            <a:ln w="5334" cap="flat">
              <a:noFill/>
              <a:prstDash val="solid"/>
              <a:miter/>
            </a:ln>
          </p:spPr>
          <p:txBody>
            <a:bodyPr rtlCol="0" anchor="ctr"/>
            <a:lstStyle/>
            <a:p>
              <a:endParaRPr lang="ru-RU"/>
            </a:p>
          </p:txBody>
        </p:sp>
        <p:sp>
          <p:nvSpPr>
            <p:cNvPr id="129" name="Freeform: Shape 128">
              <a:extLst>
                <a:ext uri="{FF2B5EF4-FFF2-40B4-BE49-F238E27FC236}">
                  <a16:creationId xmlns:a16="http://schemas.microsoft.com/office/drawing/2014/main" id="{2E480B3C-9591-4B82-820D-658F4AC8E331}"/>
                </a:ext>
              </a:extLst>
            </p:cNvPr>
            <p:cNvSpPr/>
            <p:nvPr/>
          </p:nvSpPr>
          <p:spPr>
            <a:xfrm>
              <a:off x="3963818" y="2628947"/>
              <a:ext cx="57936" cy="77722"/>
            </a:xfrm>
            <a:custGeom>
              <a:avLst/>
              <a:gdLst>
                <a:gd name="connsiteX0" fmla="*/ 8105 w 57936"/>
                <a:gd name="connsiteY0" fmla="*/ 37071 h 77722"/>
                <a:gd name="connsiteX1" fmla="*/ 16205 w 57936"/>
                <a:gd name="connsiteY1" fmla="*/ 28971 h 77722"/>
                <a:gd name="connsiteX2" fmla="*/ 28971 w 57936"/>
                <a:gd name="connsiteY2" fmla="*/ 16205 h 77722"/>
                <a:gd name="connsiteX3" fmla="*/ 41742 w 57936"/>
                <a:gd name="connsiteY3" fmla="*/ 28971 h 77722"/>
                <a:gd name="connsiteX4" fmla="*/ 29549 w 57936"/>
                <a:gd name="connsiteY4" fmla="*/ 41726 h 77722"/>
                <a:gd name="connsiteX5" fmla="*/ 26784 w 57936"/>
                <a:gd name="connsiteY5" fmla="*/ 41737 h 77722"/>
                <a:gd name="connsiteX6" fmla="*/ 18954 w 57936"/>
                <a:gd name="connsiteY6" fmla="*/ 47855 h 77722"/>
                <a:gd name="connsiteX7" fmla="*/ 18900 w 57936"/>
                <a:gd name="connsiteY7" fmla="*/ 69622 h 77722"/>
                <a:gd name="connsiteX8" fmla="*/ 27000 w 57936"/>
                <a:gd name="connsiteY8" fmla="*/ 77722 h 77722"/>
                <a:gd name="connsiteX9" fmla="*/ 35100 w 57936"/>
                <a:gd name="connsiteY9" fmla="*/ 69622 h 77722"/>
                <a:gd name="connsiteX10" fmla="*/ 35100 w 57936"/>
                <a:gd name="connsiteY10" fmla="*/ 57251 h 77722"/>
                <a:gd name="connsiteX11" fmla="*/ 57937 w 57936"/>
                <a:gd name="connsiteY11" fmla="*/ 28966 h 77722"/>
                <a:gd name="connsiteX12" fmla="*/ 28966 w 57936"/>
                <a:gd name="connsiteY12" fmla="*/ 0 h 77722"/>
                <a:gd name="connsiteX13" fmla="*/ 0 w 57936"/>
                <a:gd name="connsiteY13" fmla="*/ 28966 h 77722"/>
                <a:gd name="connsiteX14" fmla="*/ 8105 w 57936"/>
                <a:gd name="connsiteY14" fmla="*/ 37071 h 7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936" h="77722">
                  <a:moveTo>
                    <a:pt x="8105" y="37071"/>
                  </a:moveTo>
                  <a:cubicBezTo>
                    <a:pt x="12582" y="37071"/>
                    <a:pt x="16205" y="33442"/>
                    <a:pt x="16205" y="28971"/>
                  </a:cubicBezTo>
                  <a:cubicBezTo>
                    <a:pt x="16205" y="21929"/>
                    <a:pt x="21935" y="16205"/>
                    <a:pt x="28971" y="16205"/>
                  </a:cubicBezTo>
                  <a:cubicBezTo>
                    <a:pt x="36007" y="16205"/>
                    <a:pt x="41742" y="21935"/>
                    <a:pt x="41742" y="28971"/>
                  </a:cubicBezTo>
                  <a:cubicBezTo>
                    <a:pt x="41742" y="35813"/>
                    <a:pt x="36326" y="41418"/>
                    <a:pt x="29549" y="41726"/>
                  </a:cubicBezTo>
                  <a:cubicBezTo>
                    <a:pt x="29354" y="41737"/>
                    <a:pt x="26978" y="41737"/>
                    <a:pt x="26784" y="41737"/>
                  </a:cubicBezTo>
                  <a:cubicBezTo>
                    <a:pt x="22999" y="41737"/>
                    <a:pt x="19424" y="43729"/>
                    <a:pt x="18954" y="47855"/>
                  </a:cubicBezTo>
                  <a:cubicBezTo>
                    <a:pt x="18954" y="50020"/>
                    <a:pt x="18900" y="69622"/>
                    <a:pt x="18900" y="69622"/>
                  </a:cubicBezTo>
                  <a:cubicBezTo>
                    <a:pt x="18900" y="74093"/>
                    <a:pt x="22523" y="77722"/>
                    <a:pt x="27000" y="77722"/>
                  </a:cubicBezTo>
                  <a:cubicBezTo>
                    <a:pt x="31477" y="77722"/>
                    <a:pt x="35100" y="74093"/>
                    <a:pt x="35100" y="69622"/>
                  </a:cubicBezTo>
                  <a:lnTo>
                    <a:pt x="35100" y="57251"/>
                  </a:lnTo>
                  <a:cubicBezTo>
                    <a:pt x="48130" y="54427"/>
                    <a:pt x="57937" y="42833"/>
                    <a:pt x="57937" y="28966"/>
                  </a:cubicBezTo>
                  <a:cubicBezTo>
                    <a:pt x="57937" y="12992"/>
                    <a:pt x="44939" y="0"/>
                    <a:pt x="28966" y="0"/>
                  </a:cubicBezTo>
                  <a:cubicBezTo>
                    <a:pt x="12992" y="0"/>
                    <a:pt x="0" y="12992"/>
                    <a:pt x="0" y="28966"/>
                  </a:cubicBezTo>
                  <a:cubicBezTo>
                    <a:pt x="5" y="33442"/>
                    <a:pt x="3634" y="37071"/>
                    <a:pt x="8105" y="37071"/>
                  </a:cubicBezTo>
                  <a:close/>
                </a:path>
              </a:pathLst>
            </a:custGeom>
            <a:grpFill/>
            <a:ln w="5334" cap="flat">
              <a:noFill/>
              <a:prstDash val="solid"/>
              <a:miter/>
            </a:ln>
          </p:spPr>
          <p:txBody>
            <a:bodyPr rtlCol="0" anchor="ctr"/>
            <a:lstStyle/>
            <a:p>
              <a:endParaRPr lang="ru-RU"/>
            </a:p>
          </p:txBody>
        </p:sp>
        <p:sp>
          <p:nvSpPr>
            <p:cNvPr id="130" name="Freeform: Shape 129">
              <a:extLst>
                <a:ext uri="{FF2B5EF4-FFF2-40B4-BE49-F238E27FC236}">
                  <a16:creationId xmlns:a16="http://schemas.microsoft.com/office/drawing/2014/main" id="{62D4201F-9EA3-4EE9-BED0-594E633F2D46}"/>
                </a:ext>
              </a:extLst>
            </p:cNvPr>
            <p:cNvSpPr/>
            <p:nvPr/>
          </p:nvSpPr>
          <p:spPr>
            <a:xfrm>
              <a:off x="3977324" y="2717475"/>
              <a:ext cx="27000" cy="27000"/>
            </a:xfrm>
            <a:custGeom>
              <a:avLst/>
              <a:gdLst>
                <a:gd name="connsiteX0" fmla="*/ 27000 w 27000"/>
                <a:gd name="connsiteY0" fmla="*/ 13500 h 27000"/>
                <a:gd name="connsiteX1" fmla="*/ 13500 w 27000"/>
                <a:gd name="connsiteY1" fmla="*/ 27000 h 27000"/>
                <a:gd name="connsiteX2" fmla="*/ 0 w 27000"/>
                <a:gd name="connsiteY2" fmla="*/ 13500 h 27000"/>
                <a:gd name="connsiteX3" fmla="*/ 13500 w 27000"/>
                <a:gd name="connsiteY3" fmla="*/ 0 h 27000"/>
                <a:gd name="connsiteX4" fmla="*/ 27000 w 27000"/>
                <a:gd name="connsiteY4" fmla="*/ 13500 h 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00" h="27000">
                  <a:moveTo>
                    <a:pt x="27000" y="13500"/>
                  </a:moveTo>
                  <a:cubicBezTo>
                    <a:pt x="27000" y="20956"/>
                    <a:pt x="20956" y="27000"/>
                    <a:pt x="13500" y="27000"/>
                  </a:cubicBezTo>
                  <a:cubicBezTo>
                    <a:pt x="6044" y="27000"/>
                    <a:pt x="0" y="20956"/>
                    <a:pt x="0" y="13500"/>
                  </a:cubicBezTo>
                  <a:cubicBezTo>
                    <a:pt x="0" y="6044"/>
                    <a:pt x="6044" y="0"/>
                    <a:pt x="13500" y="0"/>
                  </a:cubicBezTo>
                  <a:cubicBezTo>
                    <a:pt x="20956" y="0"/>
                    <a:pt x="27000" y="6044"/>
                    <a:pt x="27000" y="13500"/>
                  </a:cubicBezTo>
                  <a:close/>
                </a:path>
              </a:pathLst>
            </a:custGeom>
            <a:grpFill/>
            <a:ln w="5334" cap="flat">
              <a:noFill/>
              <a:prstDash val="solid"/>
              <a:miter/>
            </a:ln>
          </p:spPr>
          <p:txBody>
            <a:bodyPr rtlCol="0" anchor="ctr"/>
            <a:lstStyle/>
            <a:p>
              <a:endParaRPr lang="ru-RU"/>
            </a:p>
          </p:txBody>
        </p:sp>
      </p:grpSp>
      <p:grpSp>
        <p:nvGrpSpPr>
          <p:cNvPr id="131" name="Graphic 27">
            <a:extLst>
              <a:ext uri="{FF2B5EF4-FFF2-40B4-BE49-F238E27FC236}">
                <a16:creationId xmlns:a16="http://schemas.microsoft.com/office/drawing/2014/main" id="{77E987EB-7EE9-4C63-8619-DBB7FDB05AE0}"/>
              </a:ext>
            </a:extLst>
          </p:cNvPr>
          <p:cNvGrpSpPr/>
          <p:nvPr/>
        </p:nvGrpSpPr>
        <p:grpSpPr>
          <a:xfrm>
            <a:off x="9325910" y="1392430"/>
            <a:ext cx="405907" cy="464561"/>
            <a:chOff x="9325910" y="1392430"/>
            <a:chExt cx="405907" cy="464561"/>
          </a:xfrm>
          <a:solidFill>
            <a:schemeClr val="bg2"/>
          </a:solidFill>
        </p:grpSpPr>
        <p:sp>
          <p:nvSpPr>
            <p:cNvPr id="132" name="Freeform: Shape 131">
              <a:extLst>
                <a:ext uri="{FF2B5EF4-FFF2-40B4-BE49-F238E27FC236}">
                  <a16:creationId xmlns:a16="http://schemas.microsoft.com/office/drawing/2014/main" id="{446C35A1-A124-4CAB-9541-B296B8E91CEF}"/>
                </a:ext>
              </a:extLst>
            </p:cNvPr>
            <p:cNvSpPr/>
            <p:nvPr/>
          </p:nvSpPr>
          <p:spPr>
            <a:xfrm>
              <a:off x="9325910" y="1645847"/>
              <a:ext cx="405907" cy="211145"/>
            </a:xfrm>
            <a:custGeom>
              <a:avLst/>
              <a:gdLst>
                <a:gd name="connsiteX0" fmla="*/ 202981 w 405907"/>
                <a:gd name="connsiteY0" fmla="*/ 0 h 211145"/>
                <a:gd name="connsiteX1" fmla="*/ 0 w 405907"/>
                <a:gd name="connsiteY1" fmla="*/ 202970 h 211145"/>
                <a:gd name="connsiteX2" fmla="*/ 8100 w 405907"/>
                <a:gd name="connsiteY2" fmla="*/ 211070 h 211145"/>
                <a:gd name="connsiteX3" fmla="*/ 326165 w 405907"/>
                <a:gd name="connsiteY3" fmla="*/ 211070 h 211145"/>
                <a:gd name="connsiteX4" fmla="*/ 326894 w 405907"/>
                <a:gd name="connsiteY4" fmla="*/ 211145 h 211145"/>
                <a:gd name="connsiteX5" fmla="*/ 327623 w 405907"/>
                <a:gd name="connsiteY5" fmla="*/ 211070 h 211145"/>
                <a:gd name="connsiteX6" fmla="*/ 397807 w 405907"/>
                <a:gd name="connsiteY6" fmla="*/ 211070 h 211145"/>
                <a:gd name="connsiteX7" fmla="*/ 405907 w 405907"/>
                <a:gd name="connsiteY7" fmla="*/ 202970 h 211145"/>
                <a:gd name="connsiteX8" fmla="*/ 202981 w 405907"/>
                <a:gd name="connsiteY8" fmla="*/ 0 h 211145"/>
                <a:gd name="connsiteX9" fmla="*/ 83700 w 405907"/>
                <a:gd name="connsiteY9" fmla="*/ 59416 h 211145"/>
                <a:gd name="connsiteX10" fmla="*/ 143100 w 405907"/>
                <a:gd name="connsiteY10" fmla="*/ 26093 h 211145"/>
                <a:gd name="connsiteX11" fmla="*/ 143100 w 405907"/>
                <a:gd name="connsiteY11" fmla="*/ 105770 h 211145"/>
                <a:gd name="connsiteX12" fmla="*/ 151200 w 405907"/>
                <a:gd name="connsiteY12" fmla="*/ 113870 h 211145"/>
                <a:gd name="connsiteX13" fmla="*/ 253800 w 405907"/>
                <a:gd name="connsiteY13" fmla="*/ 113870 h 211145"/>
                <a:gd name="connsiteX14" fmla="*/ 261900 w 405907"/>
                <a:gd name="connsiteY14" fmla="*/ 105770 h 211145"/>
                <a:gd name="connsiteX15" fmla="*/ 261900 w 405907"/>
                <a:gd name="connsiteY15" fmla="*/ 25780 h 211145"/>
                <a:gd name="connsiteX16" fmla="*/ 318794 w 405907"/>
                <a:gd name="connsiteY16" fmla="*/ 56570 h 211145"/>
                <a:gd name="connsiteX17" fmla="*/ 318794 w 405907"/>
                <a:gd name="connsiteY17" fmla="*/ 194870 h 211145"/>
                <a:gd name="connsiteX18" fmla="*/ 83700 w 405907"/>
                <a:gd name="connsiteY18" fmla="*/ 194870 h 211145"/>
                <a:gd name="connsiteX19" fmla="*/ 83700 w 405907"/>
                <a:gd name="connsiteY19" fmla="*/ 59416 h 211145"/>
                <a:gd name="connsiteX20" fmla="*/ 245700 w 405907"/>
                <a:gd name="connsiteY20" fmla="*/ 21179 h 211145"/>
                <a:gd name="connsiteX21" fmla="*/ 245700 w 405907"/>
                <a:gd name="connsiteY21" fmla="*/ 97670 h 211145"/>
                <a:gd name="connsiteX22" fmla="*/ 159300 w 405907"/>
                <a:gd name="connsiteY22" fmla="*/ 97670 h 211145"/>
                <a:gd name="connsiteX23" fmla="*/ 159300 w 405907"/>
                <a:gd name="connsiteY23" fmla="*/ 21395 h 211145"/>
                <a:gd name="connsiteX24" fmla="*/ 202981 w 405907"/>
                <a:gd name="connsiteY24" fmla="*/ 16200 h 211145"/>
                <a:gd name="connsiteX25" fmla="*/ 245700 w 405907"/>
                <a:gd name="connsiteY25" fmla="*/ 21179 h 211145"/>
                <a:gd name="connsiteX26" fmla="*/ 67500 w 405907"/>
                <a:gd name="connsiteY26" fmla="*/ 74531 h 211145"/>
                <a:gd name="connsiteX27" fmla="*/ 67500 w 405907"/>
                <a:gd name="connsiteY27" fmla="*/ 194870 h 211145"/>
                <a:gd name="connsiteX28" fmla="*/ 16373 w 405907"/>
                <a:gd name="connsiteY28" fmla="*/ 194870 h 211145"/>
                <a:gd name="connsiteX29" fmla="*/ 67500 w 405907"/>
                <a:gd name="connsiteY29" fmla="*/ 74531 h 211145"/>
                <a:gd name="connsiteX30" fmla="*/ 334994 w 405907"/>
                <a:gd name="connsiteY30" fmla="*/ 194870 h 211145"/>
                <a:gd name="connsiteX31" fmla="*/ 334994 w 405907"/>
                <a:gd name="connsiteY31" fmla="*/ 71075 h 211145"/>
                <a:gd name="connsiteX32" fmla="*/ 389540 w 405907"/>
                <a:gd name="connsiteY32" fmla="*/ 194870 h 211145"/>
                <a:gd name="connsiteX33" fmla="*/ 334994 w 405907"/>
                <a:gd name="connsiteY33" fmla="*/ 194870 h 21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5907" h="211145">
                  <a:moveTo>
                    <a:pt x="202981" y="0"/>
                  </a:moveTo>
                  <a:cubicBezTo>
                    <a:pt x="91055" y="0"/>
                    <a:pt x="0" y="91049"/>
                    <a:pt x="0" y="202970"/>
                  </a:cubicBezTo>
                  <a:cubicBezTo>
                    <a:pt x="0" y="207441"/>
                    <a:pt x="3629" y="211070"/>
                    <a:pt x="8100" y="211070"/>
                  </a:cubicBezTo>
                  <a:lnTo>
                    <a:pt x="326165" y="211070"/>
                  </a:lnTo>
                  <a:cubicBezTo>
                    <a:pt x="326408" y="211091"/>
                    <a:pt x="326646" y="211145"/>
                    <a:pt x="326894" y="211145"/>
                  </a:cubicBezTo>
                  <a:cubicBezTo>
                    <a:pt x="327143" y="211145"/>
                    <a:pt x="327380" y="211091"/>
                    <a:pt x="327623" y="211070"/>
                  </a:cubicBezTo>
                  <a:lnTo>
                    <a:pt x="397807" y="211070"/>
                  </a:lnTo>
                  <a:cubicBezTo>
                    <a:pt x="402278" y="211070"/>
                    <a:pt x="405907" y="207441"/>
                    <a:pt x="405907" y="202970"/>
                  </a:cubicBezTo>
                  <a:cubicBezTo>
                    <a:pt x="405913" y="91049"/>
                    <a:pt x="314879" y="0"/>
                    <a:pt x="202981" y="0"/>
                  </a:cubicBezTo>
                  <a:close/>
                  <a:moveTo>
                    <a:pt x="83700" y="59416"/>
                  </a:moveTo>
                  <a:cubicBezTo>
                    <a:pt x="101120" y="44917"/>
                    <a:pt x="121198" y="33529"/>
                    <a:pt x="143100" y="26093"/>
                  </a:cubicBezTo>
                  <a:lnTo>
                    <a:pt x="143100" y="105770"/>
                  </a:lnTo>
                  <a:cubicBezTo>
                    <a:pt x="143100" y="110241"/>
                    <a:pt x="146729" y="113870"/>
                    <a:pt x="151200" y="113870"/>
                  </a:cubicBezTo>
                  <a:lnTo>
                    <a:pt x="253800" y="113870"/>
                  </a:lnTo>
                  <a:cubicBezTo>
                    <a:pt x="258271" y="113870"/>
                    <a:pt x="261900" y="110241"/>
                    <a:pt x="261900" y="105770"/>
                  </a:cubicBezTo>
                  <a:lnTo>
                    <a:pt x="261900" y="25780"/>
                  </a:lnTo>
                  <a:cubicBezTo>
                    <a:pt x="282722" y="32724"/>
                    <a:pt x="301941" y="43205"/>
                    <a:pt x="318794" y="56570"/>
                  </a:cubicBezTo>
                  <a:lnTo>
                    <a:pt x="318794" y="194870"/>
                  </a:lnTo>
                  <a:lnTo>
                    <a:pt x="83700" y="194870"/>
                  </a:lnTo>
                  <a:lnTo>
                    <a:pt x="83700" y="59416"/>
                  </a:lnTo>
                  <a:close/>
                  <a:moveTo>
                    <a:pt x="245700" y="21179"/>
                  </a:moveTo>
                  <a:lnTo>
                    <a:pt x="245700" y="97670"/>
                  </a:lnTo>
                  <a:lnTo>
                    <a:pt x="159300" y="97670"/>
                  </a:lnTo>
                  <a:lnTo>
                    <a:pt x="159300" y="21395"/>
                  </a:lnTo>
                  <a:cubicBezTo>
                    <a:pt x="173318" y="18020"/>
                    <a:pt x="187942" y="16200"/>
                    <a:pt x="202981" y="16200"/>
                  </a:cubicBezTo>
                  <a:cubicBezTo>
                    <a:pt x="217679" y="16200"/>
                    <a:pt x="231973" y="17955"/>
                    <a:pt x="245700" y="21179"/>
                  </a:cubicBezTo>
                  <a:close/>
                  <a:moveTo>
                    <a:pt x="67500" y="74531"/>
                  </a:moveTo>
                  <a:lnTo>
                    <a:pt x="67500" y="194870"/>
                  </a:lnTo>
                  <a:lnTo>
                    <a:pt x="16373" y="194870"/>
                  </a:lnTo>
                  <a:cubicBezTo>
                    <a:pt x="18371" y="148360"/>
                    <a:pt x="37454" y="106202"/>
                    <a:pt x="67500" y="74531"/>
                  </a:cubicBezTo>
                  <a:close/>
                  <a:moveTo>
                    <a:pt x="334994" y="194870"/>
                  </a:moveTo>
                  <a:lnTo>
                    <a:pt x="334994" y="71075"/>
                  </a:lnTo>
                  <a:cubicBezTo>
                    <a:pt x="366984" y="103108"/>
                    <a:pt x="387472" y="146626"/>
                    <a:pt x="389540" y="194870"/>
                  </a:cubicBezTo>
                  <a:cubicBezTo>
                    <a:pt x="389540" y="194870"/>
                    <a:pt x="334994" y="194870"/>
                    <a:pt x="334994" y="194870"/>
                  </a:cubicBezTo>
                  <a:close/>
                </a:path>
              </a:pathLst>
            </a:custGeom>
            <a:grpFill/>
            <a:ln w="5334" cap="flat">
              <a:noFill/>
              <a:prstDash val="solid"/>
              <a:miter/>
            </a:ln>
          </p:spPr>
          <p:txBody>
            <a:bodyPr rtlCol="0" anchor="ctr"/>
            <a:lstStyle/>
            <a:p>
              <a:endParaRPr lang="ru-RU"/>
            </a:p>
          </p:txBody>
        </p:sp>
        <p:sp>
          <p:nvSpPr>
            <p:cNvPr id="133" name="Freeform: Shape 132">
              <a:extLst>
                <a:ext uri="{FF2B5EF4-FFF2-40B4-BE49-F238E27FC236}">
                  <a16:creationId xmlns:a16="http://schemas.microsoft.com/office/drawing/2014/main" id="{63E6CF78-6FD2-457A-9AC6-DB5BF7C5FCA5}"/>
                </a:ext>
              </a:extLst>
            </p:cNvPr>
            <p:cNvSpPr/>
            <p:nvPr/>
          </p:nvSpPr>
          <p:spPr>
            <a:xfrm>
              <a:off x="9408821" y="1392430"/>
              <a:ext cx="233296" cy="233247"/>
            </a:xfrm>
            <a:custGeom>
              <a:avLst/>
              <a:gdLst>
                <a:gd name="connsiteX0" fmla="*/ 116651 w 233296"/>
                <a:gd name="connsiteY0" fmla="*/ 233248 h 233247"/>
                <a:gd name="connsiteX1" fmla="*/ 233296 w 233296"/>
                <a:gd name="connsiteY1" fmla="*/ 116645 h 233247"/>
                <a:gd name="connsiteX2" fmla="*/ 116651 w 233296"/>
                <a:gd name="connsiteY2" fmla="*/ 0 h 233247"/>
                <a:gd name="connsiteX3" fmla="*/ 0 w 233296"/>
                <a:gd name="connsiteY3" fmla="*/ 116645 h 233247"/>
                <a:gd name="connsiteX4" fmla="*/ 116651 w 233296"/>
                <a:gd name="connsiteY4" fmla="*/ 233248 h 233247"/>
                <a:gd name="connsiteX5" fmla="*/ 116651 w 233296"/>
                <a:gd name="connsiteY5" fmla="*/ 16200 h 233247"/>
                <a:gd name="connsiteX6" fmla="*/ 210584 w 233296"/>
                <a:gd name="connsiteY6" fmla="*/ 81394 h 233247"/>
                <a:gd name="connsiteX7" fmla="*/ 150493 w 233296"/>
                <a:gd name="connsiteY7" fmla="*/ 51019 h 233247"/>
                <a:gd name="connsiteX8" fmla="*/ 143154 w 233296"/>
                <a:gd name="connsiteY8" fmla="*/ 50814 h 233247"/>
                <a:gd name="connsiteX9" fmla="*/ 76961 w 233296"/>
                <a:gd name="connsiteY9" fmla="*/ 80654 h 233247"/>
                <a:gd name="connsiteX10" fmla="*/ 74498 w 233296"/>
                <a:gd name="connsiteY10" fmla="*/ 81686 h 233247"/>
                <a:gd name="connsiteX11" fmla="*/ 18031 w 233296"/>
                <a:gd name="connsiteY11" fmla="*/ 97810 h 233247"/>
                <a:gd name="connsiteX12" fmla="*/ 116651 w 233296"/>
                <a:gd name="connsiteY12" fmla="*/ 16200 h 233247"/>
                <a:gd name="connsiteX13" fmla="*/ 16324 w 233296"/>
                <a:gd name="connsiteY13" fmla="*/ 114280 h 233247"/>
                <a:gd name="connsiteX14" fmla="*/ 80746 w 233296"/>
                <a:gd name="connsiteY14" fmla="*/ 96638 h 233247"/>
                <a:gd name="connsiteX15" fmla="*/ 83203 w 233296"/>
                <a:gd name="connsiteY15" fmla="*/ 95618 h 233247"/>
                <a:gd name="connsiteX16" fmla="*/ 146362 w 233296"/>
                <a:gd name="connsiteY16" fmla="*/ 67214 h 233247"/>
                <a:gd name="connsiteX17" fmla="*/ 215687 w 233296"/>
                <a:gd name="connsiteY17" fmla="*/ 100607 h 233247"/>
                <a:gd name="connsiteX18" fmla="*/ 217091 w 233296"/>
                <a:gd name="connsiteY18" fmla="*/ 116651 h 233247"/>
                <a:gd name="connsiteX19" fmla="*/ 116645 w 233296"/>
                <a:gd name="connsiteY19" fmla="*/ 217053 h 233247"/>
                <a:gd name="connsiteX20" fmla="*/ 16195 w 233296"/>
                <a:gd name="connsiteY20" fmla="*/ 116651 h 233247"/>
                <a:gd name="connsiteX21" fmla="*/ 16324 w 233296"/>
                <a:gd name="connsiteY21" fmla="*/ 114280 h 23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3296" h="233247">
                  <a:moveTo>
                    <a:pt x="116651" y="233248"/>
                  </a:moveTo>
                  <a:cubicBezTo>
                    <a:pt x="180965" y="233248"/>
                    <a:pt x="233296" y="180938"/>
                    <a:pt x="233296" y="116645"/>
                  </a:cubicBezTo>
                  <a:cubicBezTo>
                    <a:pt x="233296" y="52331"/>
                    <a:pt x="180970" y="0"/>
                    <a:pt x="116651" y="0"/>
                  </a:cubicBezTo>
                  <a:cubicBezTo>
                    <a:pt x="52331" y="0"/>
                    <a:pt x="0" y="52326"/>
                    <a:pt x="0" y="116645"/>
                  </a:cubicBezTo>
                  <a:cubicBezTo>
                    <a:pt x="0" y="180938"/>
                    <a:pt x="52331" y="233248"/>
                    <a:pt x="116651" y="233248"/>
                  </a:cubicBezTo>
                  <a:close/>
                  <a:moveTo>
                    <a:pt x="116651" y="16200"/>
                  </a:moveTo>
                  <a:cubicBezTo>
                    <a:pt x="159624" y="16200"/>
                    <a:pt x="196268" y="43373"/>
                    <a:pt x="210584" y="81394"/>
                  </a:cubicBezTo>
                  <a:cubicBezTo>
                    <a:pt x="194962" y="74569"/>
                    <a:pt x="167713" y="60404"/>
                    <a:pt x="150493" y="51019"/>
                  </a:cubicBezTo>
                  <a:cubicBezTo>
                    <a:pt x="148214" y="49783"/>
                    <a:pt x="145487" y="49702"/>
                    <a:pt x="143154" y="50814"/>
                  </a:cubicBezTo>
                  <a:cubicBezTo>
                    <a:pt x="142754" y="51003"/>
                    <a:pt x="102886" y="69854"/>
                    <a:pt x="76961" y="80654"/>
                  </a:cubicBezTo>
                  <a:lnTo>
                    <a:pt x="74498" y="81686"/>
                  </a:lnTo>
                  <a:cubicBezTo>
                    <a:pt x="54837" y="89905"/>
                    <a:pt x="42201" y="95159"/>
                    <a:pt x="18031" y="97810"/>
                  </a:cubicBezTo>
                  <a:cubicBezTo>
                    <a:pt x="26881" y="51408"/>
                    <a:pt x="67705" y="16200"/>
                    <a:pt x="116651" y="16200"/>
                  </a:cubicBezTo>
                  <a:close/>
                  <a:moveTo>
                    <a:pt x="16324" y="114280"/>
                  </a:moveTo>
                  <a:cubicBezTo>
                    <a:pt x="45106" y="111515"/>
                    <a:pt x="59524" y="105511"/>
                    <a:pt x="80746" y="96638"/>
                  </a:cubicBezTo>
                  <a:lnTo>
                    <a:pt x="83203" y="95618"/>
                  </a:lnTo>
                  <a:cubicBezTo>
                    <a:pt x="104776" y="86627"/>
                    <a:pt x="135756" y="72187"/>
                    <a:pt x="146362" y="67214"/>
                  </a:cubicBezTo>
                  <a:cubicBezTo>
                    <a:pt x="159754" y="74439"/>
                    <a:pt x="201528" y="96660"/>
                    <a:pt x="215687" y="100607"/>
                  </a:cubicBezTo>
                  <a:cubicBezTo>
                    <a:pt x="216535" y="105845"/>
                    <a:pt x="217091" y="111175"/>
                    <a:pt x="217091" y="116651"/>
                  </a:cubicBezTo>
                  <a:cubicBezTo>
                    <a:pt x="217091" y="172012"/>
                    <a:pt x="172033" y="217053"/>
                    <a:pt x="116645" y="217053"/>
                  </a:cubicBezTo>
                  <a:cubicBezTo>
                    <a:pt x="61258" y="217053"/>
                    <a:pt x="16195" y="172012"/>
                    <a:pt x="16195" y="116651"/>
                  </a:cubicBezTo>
                  <a:cubicBezTo>
                    <a:pt x="16200" y="115846"/>
                    <a:pt x="16303" y="115074"/>
                    <a:pt x="16324" y="114280"/>
                  </a:cubicBezTo>
                  <a:close/>
                </a:path>
              </a:pathLst>
            </a:custGeom>
            <a:grpFill/>
            <a:ln w="5334" cap="flat">
              <a:noFill/>
              <a:prstDash val="solid"/>
              <a:miter/>
            </a:ln>
          </p:spPr>
          <p:txBody>
            <a:bodyPr rtlCol="0" anchor="ctr"/>
            <a:lstStyle/>
            <a:p>
              <a:endParaRPr lang="ru-RU"/>
            </a:p>
          </p:txBody>
        </p:sp>
      </p:grpSp>
      <p:grpSp>
        <p:nvGrpSpPr>
          <p:cNvPr id="134" name="Graphic 31">
            <a:extLst>
              <a:ext uri="{FF2B5EF4-FFF2-40B4-BE49-F238E27FC236}">
                <a16:creationId xmlns:a16="http://schemas.microsoft.com/office/drawing/2014/main" id="{86B2A111-1FF9-4101-8F4A-716EE330924E}"/>
              </a:ext>
            </a:extLst>
          </p:cNvPr>
          <p:cNvGrpSpPr/>
          <p:nvPr/>
        </p:nvGrpSpPr>
        <p:grpSpPr>
          <a:xfrm>
            <a:off x="5249266" y="2329501"/>
            <a:ext cx="499505" cy="496799"/>
            <a:chOff x="5249266" y="2329501"/>
            <a:chExt cx="499505" cy="496799"/>
          </a:xfrm>
          <a:solidFill>
            <a:schemeClr val="bg2"/>
          </a:solidFill>
        </p:grpSpPr>
        <p:sp>
          <p:nvSpPr>
            <p:cNvPr id="135" name="Freeform: Shape 134">
              <a:extLst>
                <a:ext uri="{FF2B5EF4-FFF2-40B4-BE49-F238E27FC236}">
                  <a16:creationId xmlns:a16="http://schemas.microsoft.com/office/drawing/2014/main" id="{729E8732-5F0A-4B66-A957-8E2F0A9D5A07}"/>
                </a:ext>
              </a:extLst>
            </p:cNvPr>
            <p:cNvSpPr/>
            <p:nvPr/>
          </p:nvSpPr>
          <p:spPr>
            <a:xfrm>
              <a:off x="5473372" y="2569195"/>
              <a:ext cx="183589" cy="257105"/>
            </a:xfrm>
            <a:custGeom>
              <a:avLst/>
              <a:gdLst>
                <a:gd name="connsiteX0" fmla="*/ 179879 w 183589"/>
                <a:gd name="connsiteY0" fmla="*/ 1286 h 257105"/>
                <a:gd name="connsiteX1" fmla="*/ 172130 w 183589"/>
                <a:gd name="connsiteY1" fmla="*/ 735 h 257105"/>
                <a:gd name="connsiteX2" fmla="*/ 72171 w 183589"/>
                <a:gd name="connsiteY2" fmla="*/ 46500 h 257105"/>
                <a:gd name="connsiteX3" fmla="*/ 8100 w 183589"/>
                <a:gd name="connsiteY3" fmla="*/ 46500 h 257105"/>
                <a:gd name="connsiteX4" fmla="*/ 0 w 183589"/>
                <a:gd name="connsiteY4" fmla="*/ 54600 h 257105"/>
                <a:gd name="connsiteX5" fmla="*/ 0 w 183589"/>
                <a:gd name="connsiteY5" fmla="*/ 141000 h 257105"/>
                <a:gd name="connsiteX6" fmla="*/ 2187 w 183589"/>
                <a:gd name="connsiteY6" fmla="*/ 146730 h 257105"/>
                <a:gd name="connsiteX7" fmla="*/ 71199 w 183589"/>
                <a:gd name="connsiteY7" fmla="*/ 253536 h 257105"/>
                <a:gd name="connsiteX8" fmla="*/ 77911 w 183589"/>
                <a:gd name="connsiteY8" fmla="*/ 257106 h 257105"/>
                <a:gd name="connsiteX9" fmla="*/ 117396 w 183589"/>
                <a:gd name="connsiteY9" fmla="*/ 257106 h 257105"/>
                <a:gd name="connsiteX10" fmla="*/ 124157 w 183589"/>
                <a:gd name="connsiteY10" fmla="*/ 253461 h 257105"/>
                <a:gd name="connsiteX11" fmla="*/ 124832 w 183589"/>
                <a:gd name="connsiteY11" fmla="*/ 245809 h 257105"/>
                <a:gd name="connsiteX12" fmla="*/ 85930 w 183589"/>
                <a:gd name="connsiteY12" fmla="*/ 155294 h 257105"/>
                <a:gd name="connsiteX13" fmla="*/ 172125 w 183589"/>
                <a:gd name="connsiteY13" fmla="*/ 194649 h 257105"/>
                <a:gd name="connsiteX14" fmla="*/ 175489 w 183589"/>
                <a:gd name="connsiteY14" fmla="*/ 195384 h 257105"/>
                <a:gd name="connsiteX15" fmla="*/ 179869 w 183589"/>
                <a:gd name="connsiteY15" fmla="*/ 194099 h 257105"/>
                <a:gd name="connsiteX16" fmla="*/ 183589 w 183589"/>
                <a:gd name="connsiteY16" fmla="*/ 187284 h 257105"/>
                <a:gd name="connsiteX17" fmla="*/ 183589 w 183589"/>
                <a:gd name="connsiteY17" fmla="*/ 8106 h 257105"/>
                <a:gd name="connsiteX18" fmla="*/ 179879 w 183589"/>
                <a:gd name="connsiteY18" fmla="*/ 1286 h 257105"/>
                <a:gd name="connsiteX19" fmla="*/ 16200 w 183589"/>
                <a:gd name="connsiteY19" fmla="*/ 62706 h 257105"/>
                <a:gd name="connsiteX20" fmla="*/ 70200 w 183589"/>
                <a:gd name="connsiteY20" fmla="*/ 62706 h 257105"/>
                <a:gd name="connsiteX21" fmla="*/ 70200 w 183589"/>
                <a:gd name="connsiteY21" fmla="*/ 65406 h 257105"/>
                <a:gd name="connsiteX22" fmla="*/ 70200 w 183589"/>
                <a:gd name="connsiteY22" fmla="*/ 132906 h 257105"/>
                <a:gd name="connsiteX23" fmla="*/ 16200 w 183589"/>
                <a:gd name="connsiteY23" fmla="*/ 132906 h 257105"/>
                <a:gd name="connsiteX24" fmla="*/ 16200 w 183589"/>
                <a:gd name="connsiteY24" fmla="*/ 62706 h 257105"/>
                <a:gd name="connsiteX25" fmla="*/ 82215 w 183589"/>
                <a:gd name="connsiteY25" fmla="*/ 240906 h 257105"/>
                <a:gd name="connsiteX26" fmla="*/ 20212 w 183589"/>
                <a:gd name="connsiteY26" fmla="*/ 149106 h 257105"/>
                <a:gd name="connsiteX27" fmla="*/ 65740 w 183589"/>
                <a:gd name="connsiteY27" fmla="*/ 149106 h 257105"/>
                <a:gd name="connsiteX28" fmla="*/ 65988 w 183589"/>
                <a:gd name="connsiteY28" fmla="*/ 149889 h 257105"/>
                <a:gd name="connsiteX29" fmla="*/ 105106 w 183589"/>
                <a:gd name="connsiteY29" fmla="*/ 240906 h 257105"/>
                <a:gd name="connsiteX30" fmla="*/ 82215 w 183589"/>
                <a:gd name="connsiteY30" fmla="*/ 240906 h 257105"/>
                <a:gd name="connsiteX31" fmla="*/ 167400 w 183589"/>
                <a:gd name="connsiteY31" fmla="*/ 174680 h 257105"/>
                <a:gd name="connsiteX32" fmla="*/ 86400 w 183589"/>
                <a:gd name="connsiteY32" fmla="*/ 137696 h 257105"/>
                <a:gd name="connsiteX33" fmla="*/ 86400 w 183589"/>
                <a:gd name="connsiteY33" fmla="*/ 57808 h 257105"/>
                <a:gd name="connsiteX34" fmla="*/ 86400 w 183589"/>
                <a:gd name="connsiteY34" fmla="*/ 57808 h 257105"/>
                <a:gd name="connsiteX35" fmla="*/ 167400 w 183589"/>
                <a:gd name="connsiteY35" fmla="*/ 20721 h 257105"/>
                <a:gd name="connsiteX36" fmla="*/ 167400 w 183589"/>
                <a:gd name="connsiteY36" fmla="*/ 174680 h 25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3589" h="257105">
                  <a:moveTo>
                    <a:pt x="179879" y="1286"/>
                  </a:moveTo>
                  <a:cubicBezTo>
                    <a:pt x="177552" y="-204"/>
                    <a:pt x="174636" y="-415"/>
                    <a:pt x="172130" y="735"/>
                  </a:cubicBezTo>
                  <a:lnTo>
                    <a:pt x="72171" y="46500"/>
                  </a:lnTo>
                  <a:lnTo>
                    <a:pt x="8100" y="46500"/>
                  </a:lnTo>
                  <a:cubicBezTo>
                    <a:pt x="3623" y="46500"/>
                    <a:pt x="0" y="50124"/>
                    <a:pt x="0" y="54600"/>
                  </a:cubicBezTo>
                  <a:lnTo>
                    <a:pt x="0" y="141000"/>
                  </a:lnTo>
                  <a:cubicBezTo>
                    <a:pt x="0" y="143344"/>
                    <a:pt x="853" y="144759"/>
                    <a:pt x="2187" y="146730"/>
                  </a:cubicBezTo>
                  <a:lnTo>
                    <a:pt x="71199" y="253536"/>
                  </a:lnTo>
                  <a:cubicBezTo>
                    <a:pt x="72706" y="255767"/>
                    <a:pt x="75222" y="257106"/>
                    <a:pt x="77911" y="257106"/>
                  </a:cubicBezTo>
                  <a:lnTo>
                    <a:pt x="117396" y="257106"/>
                  </a:lnTo>
                  <a:cubicBezTo>
                    <a:pt x="120118" y="257106"/>
                    <a:pt x="122661" y="255740"/>
                    <a:pt x="124157" y="253461"/>
                  </a:cubicBezTo>
                  <a:cubicBezTo>
                    <a:pt x="125658" y="251187"/>
                    <a:pt x="125912" y="248309"/>
                    <a:pt x="124832" y="245809"/>
                  </a:cubicBezTo>
                  <a:lnTo>
                    <a:pt x="85930" y="155294"/>
                  </a:lnTo>
                  <a:lnTo>
                    <a:pt x="172125" y="194649"/>
                  </a:lnTo>
                  <a:cubicBezTo>
                    <a:pt x="173200" y="195141"/>
                    <a:pt x="174344" y="195384"/>
                    <a:pt x="175489" y="195384"/>
                  </a:cubicBezTo>
                  <a:cubicBezTo>
                    <a:pt x="177017" y="195384"/>
                    <a:pt x="178540" y="194952"/>
                    <a:pt x="179869" y="194099"/>
                  </a:cubicBezTo>
                  <a:cubicBezTo>
                    <a:pt x="182185" y="192608"/>
                    <a:pt x="183589" y="190043"/>
                    <a:pt x="183589" y="187284"/>
                  </a:cubicBezTo>
                  <a:lnTo>
                    <a:pt x="183589" y="8106"/>
                  </a:lnTo>
                  <a:cubicBezTo>
                    <a:pt x="183600" y="5347"/>
                    <a:pt x="182196" y="2777"/>
                    <a:pt x="179879" y="1286"/>
                  </a:cubicBezTo>
                  <a:close/>
                  <a:moveTo>
                    <a:pt x="16200" y="62706"/>
                  </a:moveTo>
                  <a:lnTo>
                    <a:pt x="70200" y="62706"/>
                  </a:lnTo>
                  <a:cubicBezTo>
                    <a:pt x="70200" y="63597"/>
                    <a:pt x="70200" y="64455"/>
                    <a:pt x="70200" y="65406"/>
                  </a:cubicBezTo>
                  <a:lnTo>
                    <a:pt x="70200" y="132906"/>
                  </a:lnTo>
                  <a:lnTo>
                    <a:pt x="16200" y="132906"/>
                  </a:lnTo>
                  <a:lnTo>
                    <a:pt x="16200" y="62706"/>
                  </a:lnTo>
                  <a:close/>
                  <a:moveTo>
                    <a:pt x="82215" y="240906"/>
                  </a:moveTo>
                  <a:lnTo>
                    <a:pt x="20212" y="149106"/>
                  </a:lnTo>
                  <a:lnTo>
                    <a:pt x="65740" y="149106"/>
                  </a:lnTo>
                  <a:cubicBezTo>
                    <a:pt x="65821" y="149365"/>
                    <a:pt x="65875" y="149630"/>
                    <a:pt x="65988" y="149889"/>
                  </a:cubicBezTo>
                  <a:lnTo>
                    <a:pt x="105106" y="240906"/>
                  </a:lnTo>
                  <a:cubicBezTo>
                    <a:pt x="105106" y="240906"/>
                    <a:pt x="82215" y="240906"/>
                    <a:pt x="82215" y="240906"/>
                  </a:cubicBezTo>
                  <a:close/>
                  <a:moveTo>
                    <a:pt x="167400" y="174680"/>
                  </a:moveTo>
                  <a:lnTo>
                    <a:pt x="86400" y="137696"/>
                  </a:lnTo>
                  <a:lnTo>
                    <a:pt x="86400" y="57808"/>
                  </a:lnTo>
                  <a:lnTo>
                    <a:pt x="86400" y="57808"/>
                  </a:lnTo>
                  <a:lnTo>
                    <a:pt x="167400" y="20721"/>
                  </a:lnTo>
                  <a:lnTo>
                    <a:pt x="167400" y="174680"/>
                  </a:lnTo>
                  <a:close/>
                </a:path>
              </a:pathLst>
            </a:custGeom>
            <a:grpFill/>
            <a:ln w="5334" cap="flat">
              <a:noFill/>
              <a:prstDash val="solid"/>
              <a:miter/>
            </a:ln>
          </p:spPr>
          <p:txBody>
            <a:bodyPr rtlCol="0" anchor="ctr"/>
            <a:lstStyle/>
            <a:p>
              <a:endParaRPr lang="ru-RU"/>
            </a:p>
          </p:txBody>
        </p:sp>
        <p:sp>
          <p:nvSpPr>
            <p:cNvPr id="136" name="Freeform: Shape 135">
              <a:extLst>
                <a:ext uri="{FF2B5EF4-FFF2-40B4-BE49-F238E27FC236}">
                  <a16:creationId xmlns:a16="http://schemas.microsoft.com/office/drawing/2014/main" id="{B5E2FDFD-C04F-48AC-90A1-ADEA052473B4}"/>
                </a:ext>
              </a:extLst>
            </p:cNvPr>
            <p:cNvSpPr/>
            <p:nvPr/>
          </p:nvSpPr>
          <p:spPr>
            <a:xfrm>
              <a:off x="5687171" y="2594532"/>
              <a:ext cx="51707" cy="41478"/>
            </a:xfrm>
            <a:custGeom>
              <a:avLst/>
              <a:gdLst>
                <a:gd name="connsiteX0" fmla="*/ 8108 w 51707"/>
                <a:gd name="connsiteY0" fmla="*/ 41478 h 41478"/>
                <a:gd name="connsiteX1" fmla="*/ 12800 w 51707"/>
                <a:gd name="connsiteY1" fmla="*/ 39977 h 41478"/>
                <a:gd name="connsiteX2" fmla="*/ 48305 w 51707"/>
                <a:gd name="connsiteY2" fmla="*/ 14700 h 41478"/>
                <a:gd name="connsiteX3" fmla="*/ 50206 w 51707"/>
                <a:gd name="connsiteY3" fmla="*/ 3403 h 41478"/>
                <a:gd name="connsiteX4" fmla="*/ 38909 w 51707"/>
                <a:gd name="connsiteY4" fmla="*/ 1502 h 41478"/>
                <a:gd name="connsiteX5" fmla="*/ 3404 w 51707"/>
                <a:gd name="connsiteY5" fmla="*/ 26779 h 41478"/>
                <a:gd name="connsiteX6" fmla="*/ 1504 w 51707"/>
                <a:gd name="connsiteY6" fmla="*/ 38076 h 41478"/>
                <a:gd name="connsiteX7" fmla="*/ 8108 w 51707"/>
                <a:gd name="connsiteY7" fmla="*/ 41478 h 4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07" h="41478">
                  <a:moveTo>
                    <a:pt x="8108" y="41478"/>
                  </a:moveTo>
                  <a:cubicBezTo>
                    <a:pt x="9733" y="41478"/>
                    <a:pt x="11375" y="40992"/>
                    <a:pt x="12800" y="39977"/>
                  </a:cubicBezTo>
                  <a:lnTo>
                    <a:pt x="48305" y="14700"/>
                  </a:lnTo>
                  <a:cubicBezTo>
                    <a:pt x="51950" y="12108"/>
                    <a:pt x="52798" y="7048"/>
                    <a:pt x="50206" y="3403"/>
                  </a:cubicBezTo>
                  <a:cubicBezTo>
                    <a:pt x="47620" y="-237"/>
                    <a:pt x="42554" y="-1095"/>
                    <a:pt x="38909" y="1502"/>
                  </a:cubicBezTo>
                  <a:lnTo>
                    <a:pt x="3404" y="26779"/>
                  </a:lnTo>
                  <a:cubicBezTo>
                    <a:pt x="-241" y="29371"/>
                    <a:pt x="-1094" y="34431"/>
                    <a:pt x="1504" y="38076"/>
                  </a:cubicBezTo>
                  <a:cubicBezTo>
                    <a:pt x="3086" y="40290"/>
                    <a:pt x="5575" y="41478"/>
                    <a:pt x="8108" y="41478"/>
                  </a:cubicBezTo>
                  <a:close/>
                </a:path>
              </a:pathLst>
            </a:custGeom>
            <a:grpFill/>
            <a:ln w="5334" cap="flat">
              <a:noFill/>
              <a:prstDash val="solid"/>
              <a:miter/>
            </a:ln>
          </p:spPr>
          <p:txBody>
            <a:bodyPr rtlCol="0" anchor="ctr"/>
            <a:lstStyle/>
            <a:p>
              <a:endParaRPr lang="ru-RU"/>
            </a:p>
          </p:txBody>
        </p:sp>
        <p:sp>
          <p:nvSpPr>
            <p:cNvPr id="137" name="Freeform: Shape 136">
              <a:extLst>
                <a:ext uri="{FF2B5EF4-FFF2-40B4-BE49-F238E27FC236}">
                  <a16:creationId xmlns:a16="http://schemas.microsoft.com/office/drawing/2014/main" id="{782BACB5-52C8-4D84-942D-41CCD99EAE4E}"/>
                </a:ext>
              </a:extLst>
            </p:cNvPr>
            <p:cNvSpPr/>
            <p:nvPr/>
          </p:nvSpPr>
          <p:spPr>
            <a:xfrm>
              <a:off x="5689372" y="2653501"/>
              <a:ext cx="59400" cy="16200"/>
            </a:xfrm>
            <a:custGeom>
              <a:avLst/>
              <a:gdLst>
                <a:gd name="connsiteX0" fmla="*/ 51300 w 59400"/>
                <a:gd name="connsiteY0" fmla="*/ 0 h 16200"/>
                <a:gd name="connsiteX1" fmla="*/ 8100 w 59400"/>
                <a:gd name="connsiteY1" fmla="*/ 0 h 16200"/>
                <a:gd name="connsiteX2" fmla="*/ 0 w 59400"/>
                <a:gd name="connsiteY2" fmla="*/ 8100 h 16200"/>
                <a:gd name="connsiteX3" fmla="*/ 8100 w 59400"/>
                <a:gd name="connsiteY3" fmla="*/ 16200 h 16200"/>
                <a:gd name="connsiteX4" fmla="*/ 51300 w 59400"/>
                <a:gd name="connsiteY4" fmla="*/ 16200 h 16200"/>
                <a:gd name="connsiteX5" fmla="*/ 59400 w 59400"/>
                <a:gd name="connsiteY5" fmla="*/ 8100 h 16200"/>
                <a:gd name="connsiteX6" fmla="*/ 51300 w 59400"/>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00" h="16200">
                  <a:moveTo>
                    <a:pt x="51300" y="0"/>
                  </a:moveTo>
                  <a:lnTo>
                    <a:pt x="8100" y="0"/>
                  </a:lnTo>
                  <a:cubicBezTo>
                    <a:pt x="3623" y="0"/>
                    <a:pt x="0" y="3623"/>
                    <a:pt x="0" y="8100"/>
                  </a:cubicBezTo>
                  <a:cubicBezTo>
                    <a:pt x="0" y="12577"/>
                    <a:pt x="3623" y="16200"/>
                    <a:pt x="8100" y="16200"/>
                  </a:cubicBezTo>
                  <a:lnTo>
                    <a:pt x="51300" y="16200"/>
                  </a:lnTo>
                  <a:cubicBezTo>
                    <a:pt x="55771" y="16200"/>
                    <a:pt x="59400" y="12577"/>
                    <a:pt x="59400" y="8100"/>
                  </a:cubicBezTo>
                  <a:cubicBezTo>
                    <a:pt x="59400" y="3623"/>
                    <a:pt x="55771" y="0"/>
                    <a:pt x="51300" y="0"/>
                  </a:cubicBezTo>
                  <a:close/>
                </a:path>
              </a:pathLst>
            </a:custGeom>
            <a:grpFill/>
            <a:ln w="5334" cap="flat">
              <a:noFill/>
              <a:prstDash val="solid"/>
              <a:miter/>
            </a:ln>
          </p:spPr>
          <p:txBody>
            <a:bodyPr rtlCol="0" anchor="ctr"/>
            <a:lstStyle/>
            <a:p>
              <a:endParaRPr lang="ru-RU"/>
            </a:p>
          </p:txBody>
        </p:sp>
        <p:sp>
          <p:nvSpPr>
            <p:cNvPr id="138" name="Freeform: Shape 137">
              <a:extLst>
                <a:ext uri="{FF2B5EF4-FFF2-40B4-BE49-F238E27FC236}">
                  <a16:creationId xmlns:a16="http://schemas.microsoft.com/office/drawing/2014/main" id="{821F25C5-A437-4836-BF6B-8E0DB570E795}"/>
                </a:ext>
              </a:extLst>
            </p:cNvPr>
            <p:cNvSpPr/>
            <p:nvPr/>
          </p:nvSpPr>
          <p:spPr>
            <a:xfrm>
              <a:off x="5687174" y="2687917"/>
              <a:ext cx="51704" cy="41475"/>
            </a:xfrm>
            <a:custGeom>
              <a:avLst/>
              <a:gdLst>
                <a:gd name="connsiteX0" fmla="*/ 48303 w 51704"/>
                <a:gd name="connsiteY0" fmla="*/ 26776 h 41475"/>
                <a:gd name="connsiteX1" fmla="*/ 12798 w 51704"/>
                <a:gd name="connsiteY1" fmla="*/ 1499 h 41475"/>
                <a:gd name="connsiteX2" fmla="*/ 1501 w 51704"/>
                <a:gd name="connsiteY2" fmla="*/ 3400 h 41475"/>
                <a:gd name="connsiteX3" fmla="*/ 3402 w 51704"/>
                <a:gd name="connsiteY3" fmla="*/ 14696 h 41475"/>
                <a:gd name="connsiteX4" fmla="*/ 38907 w 51704"/>
                <a:gd name="connsiteY4" fmla="*/ 39974 h 41475"/>
                <a:gd name="connsiteX5" fmla="*/ 43600 w 51704"/>
                <a:gd name="connsiteY5" fmla="*/ 41475 h 41475"/>
                <a:gd name="connsiteX6" fmla="*/ 50204 w 51704"/>
                <a:gd name="connsiteY6" fmla="*/ 38073 h 41475"/>
                <a:gd name="connsiteX7" fmla="*/ 48303 w 51704"/>
                <a:gd name="connsiteY7" fmla="*/ 26776 h 4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04" h="41475">
                  <a:moveTo>
                    <a:pt x="48303" y="26776"/>
                  </a:moveTo>
                  <a:lnTo>
                    <a:pt x="12798" y="1499"/>
                  </a:lnTo>
                  <a:cubicBezTo>
                    <a:pt x="9164" y="-1088"/>
                    <a:pt x="4099" y="-245"/>
                    <a:pt x="1501" y="3400"/>
                  </a:cubicBezTo>
                  <a:cubicBezTo>
                    <a:pt x="-1091" y="7045"/>
                    <a:pt x="-243" y="12104"/>
                    <a:pt x="3402" y="14696"/>
                  </a:cubicBezTo>
                  <a:lnTo>
                    <a:pt x="38907" y="39974"/>
                  </a:lnTo>
                  <a:cubicBezTo>
                    <a:pt x="40333" y="40989"/>
                    <a:pt x="41969" y="41475"/>
                    <a:pt x="43600" y="41475"/>
                  </a:cubicBezTo>
                  <a:cubicBezTo>
                    <a:pt x="46132" y="41475"/>
                    <a:pt x="48627" y="40292"/>
                    <a:pt x="50204" y="38073"/>
                  </a:cubicBezTo>
                  <a:cubicBezTo>
                    <a:pt x="52796" y="34433"/>
                    <a:pt x="51948" y="29374"/>
                    <a:pt x="48303" y="26776"/>
                  </a:cubicBezTo>
                  <a:close/>
                </a:path>
              </a:pathLst>
            </a:custGeom>
            <a:grpFill/>
            <a:ln w="5334" cap="flat">
              <a:noFill/>
              <a:prstDash val="solid"/>
              <a:miter/>
            </a:ln>
          </p:spPr>
          <p:txBody>
            <a:bodyPr rtlCol="0" anchor="ctr"/>
            <a:lstStyle/>
            <a:p>
              <a:endParaRPr lang="ru-RU"/>
            </a:p>
          </p:txBody>
        </p:sp>
        <p:sp>
          <p:nvSpPr>
            <p:cNvPr id="139" name="Freeform: Shape 138">
              <a:extLst>
                <a:ext uri="{FF2B5EF4-FFF2-40B4-BE49-F238E27FC236}">
                  <a16:creationId xmlns:a16="http://schemas.microsoft.com/office/drawing/2014/main" id="{C9389FB0-080F-4EBB-BEA9-DE7A939D41CB}"/>
                </a:ext>
              </a:extLst>
            </p:cNvPr>
            <p:cNvSpPr/>
            <p:nvPr/>
          </p:nvSpPr>
          <p:spPr>
            <a:xfrm>
              <a:off x="5249266" y="2537514"/>
              <a:ext cx="235235" cy="169986"/>
            </a:xfrm>
            <a:custGeom>
              <a:avLst/>
              <a:gdLst>
                <a:gd name="connsiteX0" fmla="*/ 160985 w 235235"/>
                <a:gd name="connsiteY0" fmla="*/ 16200 h 169986"/>
                <a:gd name="connsiteX1" fmla="*/ 223609 w 235235"/>
                <a:gd name="connsiteY1" fmla="*/ 30499 h 169986"/>
                <a:gd name="connsiteX2" fmla="*/ 234425 w 235235"/>
                <a:gd name="connsiteY2" fmla="*/ 26735 h 169986"/>
                <a:gd name="connsiteX3" fmla="*/ 230661 w 235235"/>
                <a:gd name="connsiteY3" fmla="*/ 15919 h 169986"/>
                <a:gd name="connsiteX4" fmla="*/ 160979 w 235235"/>
                <a:gd name="connsiteY4" fmla="*/ 0 h 169986"/>
                <a:gd name="connsiteX5" fmla="*/ 0 w 235235"/>
                <a:gd name="connsiteY5" fmla="*/ 161887 h 169986"/>
                <a:gd name="connsiteX6" fmla="*/ 8100 w 235235"/>
                <a:gd name="connsiteY6" fmla="*/ 169987 h 169986"/>
                <a:gd name="connsiteX7" fmla="*/ 178200 w 235235"/>
                <a:gd name="connsiteY7" fmla="*/ 169987 h 169986"/>
                <a:gd name="connsiteX8" fmla="*/ 186300 w 235235"/>
                <a:gd name="connsiteY8" fmla="*/ 161887 h 169986"/>
                <a:gd name="connsiteX9" fmla="*/ 178200 w 235235"/>
                <a:gd name="connsiteY9" fmla="*/ 153787 h 169986"/>
                <a:gd name="connsiteX10" fmla="*/ 16421 w 235235"/>
                <a:gd name="connsiteY10" fmla="*/ 153787 h 169986"/>
                <a:gd name="connsiteX11" fmla="*/ 160985 w 235235"/>
                <a:gd name="connsiteY11" fmla="*/ 16200 h 16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235" h="169986">
                  <a:moveTo>
                    <a:pt x="160985" y="16200"/>
                  </a:moveTo>
                  <a:cubicBezTo>
                    <a:pt x="182925" y="16200"/>
                    <a:pt x="203996" y="21011"/>
                    <a:pt x="223609" y="30499"/>
                  </a:cubicBezTo>
                  <a:cubicBezTo>
                    <a:pt x="227637" y="32454"/>
                    <a:pt x="232481" y="30764"/>
                    <a:pt x="234425" y="26735"/>
                  </a:cubicBezTo>
                  <a:cubicBezTo>
                    <a:pt x="236374" y="22707"/>
                    <a:pt x="234689" y="17863"/>
                    <a:pt x="230661" y="15919"/>
                  </a:cubicBezTo>
                  <a:cubicBezTo>
                    <a:pt x="208829" y="5357"/>
                    <a:pt x="185387" y="0"/>
                    <a:pt x="160979" y="0"/>
                  </a:cubicBezTo>
                  <a:cubicBezTo>
                    <a:pt x="72214" y="0"/>
                    <a:pt x="0" y="72625"/>
                    <a:pt x="0" y="161887"/>
                  </a:cubicBezTo>
                  <a:cubicBezTo>
                    <a:pt x="0" y="166363"/>
                    <a:pt x="3623" y="169987"/>
                    <a:pt x="8100" y="169987"/>
                  </a:cubicBezTo>
                  <a:lnTo>
                    <a:pt x="178200" y="169987"/>
                  </a:lnTo>
                  <a:cubicBezTo>
                    <a:pt x="182677" y="169987"/>
                    <a:pt x="186300" y="166363"/>
                    <a:pt x="186300" y="161887"/>
                  </a:cubicBezTo>
                  <a:cubicBezTo>
                    <a:pt x="186300" y="157410"/>
                    <a:pt x="182677" y="153787"/>
                    <a:pt x="178200" y="153787"/>
                  </a:cubicBezTo>
                  <a:lnTo>
                    <a:pt x="16421" y="153787"/>
                  </a:lnTo>
                  <a:cubicBezTo>
                    <a:pt x="20612" y="77204"/>
                    <a:pt x="83851" y="16200"/>
                    <a:pt x="160985" y="16200"/>
                  </a:cubicBezTo>
                  <a:close/>
                </a:path>
              </a:pathLst>
            </a:custGeom>
            <a:grpFill/>
            <a:ln w="5334" cap="flat">
              <a:noFill/>
              <a:prstDash val="solid"/>
              <a:miter/>
            </a:ln>
          </p:spPr>
          <p:txBody>
            <a:bodyPr rtlCol="0" anchor="ctr"/>
            <a:lstStyle/>
            <a:p>
              <a:endParaRPr lang="ru-RU"/>
            </a:p>
          </p:txBody>
        </p:sp>
        <p:sp>
          <p:nvSpPr>
            <p:cNvPr id="140" name="Freeform: Shape 139">
              <a:extLst>
                <a:ext uri="{FF2B5EF4-FFF2-40B4-BE49-F238E27FC236}">
                  <a16:creationId xmlns:a16="http://schemas.microsoft.com/office/drawing/2014/main" id="{53C54009-6755-4E71-9740-2DC0B328EF23}"/>
                </a:ext>
              </a:extLst>
            </p:cNvPr>
            <p:cNvSpPr/>
            <p:nvPr/>
          </p:nvSpPr>
          <p:spPr>
            <a:xfrm>
              <a:off x="5319174" y="2329501"/>
              <a:ext cx="188632" cy="188627"/>
            </a:xfrm>
            <a:custGeom>
              <a:avLst/>
              <a:gdLst>
                <a:gd name="connsiteX0" fmla="*/ 94295 w 188632"/>
                <a:gd name="connsiteY0" fmla="*/ 188627 h 188627"/>
                <a:gd name="connsiteX1" fmla="*/ 188633 w 188632"/>
                <a:gd name="connsiteY1" fmla="*/ 94311 h 188627"/>
                <a:gd name="connsiteX2" fmla="*/ 94295 w 188632"/>
                <a:gd name="connsiteY2" fmla="*/ 0 h 188627"/>
                <a:gd name="connsiteX3" fmla="*/ 0 w 188632"/>
                <a:gd name="connsiteY3" fmla="*/ 94311 h 188627"/>
                <a:gd name="connsiteX4" fmla="*/ 94295 w 188632"/>
                <a:gd name="connsiteY4" fmla="*/ 188627 h 188627"/>
                <a:gd name="connsiteX5" fmla="*/ 94295 w 188632"/>
                <a:gd name="connsiteY5" fmla="*/ 16200 h 188627"/>
                <a:gd name="connsiteX6" fmla="*/ 172433 w 188632"/>
                <a:gd name="connsiteY6" fmla="*/ 94311 h 188627"/>
                <a:gd name="connsiteX7" fmla="*/ 94295 w 188632"/>
                <a:gd name="connsiteY7" fmla="*/ 172427 h 188627"/>
                <a:gd name="connsiteX8" fmla="*/ 16200 w 188632"/>
                <a:gd name="connsiteY8" fmla="*/ 94311 h 188627"/>
                <a:gd name="connsiteX9" fmla="*/ 94295 w 188632"/>
                <a:gd name="connsiteY9" fmla="*/ 16200 h 18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632" h="188627">
                  <a:moveTo>
                    <a:pt x="94295" y="188627"/>
                  </a:moveTo>
                  <a:cubicBezTo>
                    <a:pt x="146313" y="188627"/>
                    <a:pt x="188633" y="146318"/>
                    <a:pt x="188633" y="94311"/>
                  </a:cubicBezTo>
                  <a:cubicBezTo>
                    <a:pt x="188633" y="42309"/>
                    <a:pt x="146313" y="0"/>
                    <a:pt x="94295" y="0"/>
                  </a:cubicBezTo>
                  <a:cubicBezTo>
                    <a:pt x="42304" y="0"/>
                    <a:pt x="0" y="42304"/>
                    <a:pt x="0" y="94311"/>
                  </a:cubicBezTo>
                  <a:cubicBezTo>
                    <a:pt x="0" y="146318"/>
                    <a:pt x="42298" y="188627"/>
                    <a:pt x="94295" y="188627"/>
                  </a:cubicBezTo>
                  <a:close/>
                  <a:moveTo>
                    <a:pt x="94295" y="16200"/>
                  </a:moveTo>
                  <a:cubicBezTo>
                    <a:pt x="137381" y="16200"/>
                    <a:pt x="172433" y="51241"/>
                    <a:pt x="172433" y="94311"/>
                  </a:cubicBezTo>
                  <a:cubicBezTo>
                    <a:pt x="172433" y="137387"/>
                    <a:pt x="137381" y="172427"/>
                    <a:pt x="94295" y="172427"/>
                  </a:cubicBezTo>
                  <a:cubicBezTo>
                    <a:pt x="51235" y="172427"/>
                    <a:pt x="16200" y="137381"/>
                    <a:pt x="16200" y="94311"/>
                  </a:cubicBezTo>
                  <a:cubicBezTo>
                    <a:pt x="16200" y="51241"/>
                    <a:pt x="51235" y="16200"/>
                    <a:pt x="94295" y="16200"/>
                  </a:cubicBezTo>
                  <a:close/>
                </a:path>
              </a:pathLst>
            </a:custGeom>
            <a:grpFill/>
            <a:ln w="5334" cap="flat">
              <a:noFill/>
              <a:prstDash val="solid"/>
              <a:miter/>
            </a:ln>
          </p:spPr>
          <p:txBody>
            <a:bodyPr rtlCol="0" anchor="ctr"/>
            <a:lstStyle/>
            <a:p>
              <a:endParaRPr lang="ru-RU"/>
            </a:p>
          </p:txBody>
        </p:sp>
      </p:grpSp>
      <p:grpSp>
        <p:nvGrpSpPr>
          <p:cNvPr id="141" name="Graphic 33">
            <a:extLst>
              <a:ext uri="{FF2B5EF4-FFF2-40B4-BE49-F238E27FC236}">
                <a16:creationId xmlns:a16="http://schemas.microsoft.com/office/drawing/2014/main" id="{502D9355-B56E-4F0A-A2A2-63065E223BBB}"/>
              </a:ext>
            </a:extLst>
          </p:cNvPr>
          <p:cNvGrpSpPr/>
          <p:nvPr/>
        </p:nvGrpSpPr>
        <p:grpSpPr>
          <a:xfrm>
            <a:off x="4446376" y="2316579"/>
            <a:ext cx="442799" cy="507605"/>
            <a:chOff x="4446376" y="2316579"/>
            <a:chExt cx="442799" cy="507605"/>
          </a:xfrm>
          <a:solidFill>
            <a:schemeClr val="bg2"/>
          </a:solidFill>
        </p:grpSpPr>
        <p:sp>
          <p:nvSpPr>
            <p:cNvPr id="142" name="Freeform: Shape 141">
              <a:extLst>
                <a:ext uri="{FF2B5EF4-FFF2-40B4-BE49-F238E27FC236}">
                  <a16:creationId xmlns:a16="http://schemas.microsoft.com/office/drawing/2014/main" id="{BAC6D2CE-C3E3-401C-A11A-352FF45FA83F}"/>
                </a:ext>
              </a:extLst>
            </p:cNvPr>
            <p:cNvSpPr/>
            <p:nvPr/>
          </p:nvSpPr>
          <p:spPr>
            <a:xfrm>
              <a:off x="4759576" y="2554182"/>
              <a:ext cx="129599" cy="97201"/>
            </a:xfrm>
            <a:custGeom>
              <a:avLst/>
              <a:gdLst>
                <a:gd name="connsiteX0" fmla="*/ 126948 w 129599"/>
                <a:gd name="connsiteY0" fmla="*/ 2108 h 97201"/>
                <a:gd name="connsiteX1" fmla="*/ 115506 w 129599"/>
                <a:gd name="connsiteY1" fmla="*/ 2653 h 97201"/>
                <a:gd name="connsiteX2" fmla="*/ 47536 w 129599"/>
                <a:gd name="connsiteY2" fmla="*/ 77422 h 97201"/>
                <a:gd name="connsiteX3" fmla="*/ 13775 w 129599"/>
                <a:gd name="connsiteY3" fmla="*/ 44266 h 97201"/>
                <a:gd name="connsiteX4" fmla="*/ 2322 w 129599"/>
                <a:gd name="connsiteY4" fmla="*/ 44374 h 97201"/>
                <a:gd name="connsiteX5" fmla="*/ 2430 w 129599"/>
                <a:gd name="connsiteY5" fmla="*/ 55827 h 97201"/>
                <a:gd name="connsiteX6" fmla="*/ 42201 w 129599"/>
                <a:gd name="connsiteY6" fmla="*/ 94880 h 97201"/>
                <a:gd name="connsiteX7" fmla="*/ 47876 w 129599"/>
                <a:gd name="connsiteY7" fmla="*/ 97202 h 97201"/>
                <a:gd name="connsiteX8" fmla="*/ 48103 w 129599"/>
                <a:gd name="connsiteY8" fmla="*/ 97202 h 97201"/>
                <a:gd name="connsiteX9" fmla="*/ 53865 w 129599"/>
                <a:gd name="connsiteY9" fmla="*/ 94551 h 97201"/>
                <a:gd name="connsiteX10" fmla="*/ 127494 w 129599"/>
                <a:gd name="connsiteY10" fmla="*/ 13550 h 97201"/>
                <a:gd name="connsiteX11" fmla="*/ 126948 w 129599"/>
                <a:gd name="connsiteY11" fmla="*/ 2108 h 9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599" h="97201">
                  <a:moveTo>
                    <a:pt x="126948" y="2108"/>
                  </a:moveTo>
                  <a:cubicBezTo>
                    <a:pt x="123644" y="-905"/>
                    <a:pt x="118513" y="-657"/>
                    <a:pt x="115506" y="2653"/>
                  </a:cubicBezTo>
                  <a:lnTo>
                    <a:pt x="47536" y="77422"/>
                  </a:lnTo>
                  <a:lnTo>
                    <a:pt x="13775" y="44266"/>
                  </a:lnTo>
                  <a:cubicBezTo>
                    <a:pt x="10584" y="41128"/>
                    <a:pt x="5459" y="41172"/>
                    <a:pt x="2322" y="44374"/>
                  </a:cubicBezTo>
                  <a:cubicBezTo>
                    <a:pt x="-816" y="47565"/>
                    <a:pt x="-767" y="52695"/>
                    <a:pt x="2430" y="55827"/>
                  </a:cubicBezTo>
                  <a:lnTo>
                    <a:pt x="42201" y="94880"/>
                  </a:lnTo>
                  <a:cubicBezTo>
                    <a:pt x="43718" y="96370"/>
                    <a:pt x="45754" y="97202"/>
                    <a:pt x="47876" y="97202"/>
                  </a:cubicBezTo>
                  <a:cubicBezTo>
                    <a:pt x="47952" y="97202"/>
                    <a:pt x="48027" y="97202"/>
                    <a:pt x="48103" y="97202"/>
                  </a:cubicBezTo>
                  <a:cubicBezTo>
                    <a:pt x="50306" y="97137"/>
                    <a:pt x="52385" y="96181"/>
                    <a:pt x="53865" y="94551"/>
                  </a:cubicBezTo>
                  <a:lnTo>
                    <a:pt x="127494" y="13550"/>
                  </a:lnTo>
                  <a:cubicBezTo>
                    <a:pt x="130501" y="10235"/>
                    <a:pt x="130258" y="5116"/>
                    <a:pt x="126948" y="2108"/>
                  </a:cubicBezTo>
                  <a:close/>
                </a:path>
              </a:pathLst>
            </a:custGeom>
            <a:grpFill/>
            <a:ln w="5334" cap="flat">
              <a:noFill/>
              <a:prstDash val="solid"/>
              <a:miter/>
            </a:ln>
          </p:spPr>
          <p:txBody>
            <a:bodyPr rtlCol="0" anchor="ctr"/>
            <a:lstStyle/>
            <a:p>
              <a:endParaRPr lang="ru-RU"/>
            </a:p>
          </p:txBody>
        </p:sp>
        <p:sp>
          <p:nvSpPr>
            <p:cNvPr id="143" name="Freeform: Shape 142">
              <a:extLst>
                <a:ext uri="{FF2B5EF4-FFF2-40B4-BE49-F238E27FC236}">
                  <a16:creationId xmlns:a16="http://schemas.microsoft.com/office/drawing/2014/main" id="{376EB3AF-75D3-4D7F-92BE-BC584AFF3AD5}"/>
                </a:ext>
              </a:extLst>
            </p:cNvPr>
            <p:cNvSpPr/>
            <p:nvPr/>
          </p:nvSpPr>
          <p:spPr>
            <a:xfrm>
              <a:off x="4754175" y="2705376"/>
              <a:ext cx="118801" cy="118808"/>
            </a:xfrm>
            <a:custGeom>
              <a:avLst/>
              <a:gdLst>
                <a:gd name="connsiteX0" fmla="*/ 70843 w 118801"/>
                <a:gd name="connsiteY0" fmla="*/ 59284 h 118808"/>
                <a:gd name="connsiteX1" fmla="*/ 116192 w 118801"/>
                <a:gd name="connsiteY1" fmla="*/ 13827 h 118808"/>
                <a:gd name="connsiteX2" fmla="*/ 116182 w 118801"/>
                <a:gd name="connsiteY2" fmla="*/ 2368 h 118808"/>
                <a:gd name="connsiteX3" fmla="*/ 104723 w 118801"/>
                <a:gd name="connsiteY3" fmla="*/ 2379 h 118808"/>
                <a:gd name="connsiteX4" fmla="*/ 59401 w 118801"/>
                <a:gd name="connsiteY4" fmla="*/ 47809 h 118808"/>
                <a:gd name="connsiteX5" fmla="*/ 14084 w 118801"/>
                <a:gd name="connsiteY5" fmla="*/ 2379 h 118808"/>
                <a:gd name="connsiteX6" fmla="*/ 2625 w 118801"/>
                <a:gd name="connsiteY6" fmla="*/ 2368 h 118808"/>
                <a:gd name="connsiteX7" fmla="*/ 2614 w 118801"/>
                <a:gd name="connsiteY7" fmla="*/ 13827 h 118808"/>
                <a:gd name="connsiteX8" fmla="*/ 47958 w 118801"/>
                <a:gd name="connsiteY8" fmla="*/ 59284 h 118808"/>
                <a:gd name="connsiteX9" fmla="*/ 2366 w 118801"/>
                <a:gd name="connsiteY9" fmla="*/ 104984 h 118808"/>
                <a:gd name="connsiteX10" fmla="*/ 2377 w 118801"/>
                <a:gd name="connsiteY10" fmla="*/ 116443 h 118808"/>
                <a:gd name="connsiteX11" fmla="*/ 8101 w 118801"/>
                <a:gd name="connsiteY11" fmla="*/ 118808 h 118808"/>
                <a:gd name="connsiteX12" fmla="*/ 13835 w 118801"/>
                <a:gd name="connsiteY12" fmla="*/ 116432 h 118808"/>
                <a:gd name="connsiteX13" fmla="*/ 59401 w 118801"/>
                <a:gd name="connsiteY13" fmla="*/ 70759 h 118808"/>
                <a:gd name="connsiteX14" fmla="*/ 104966 w 118801"/>
                <a:gd name="connsiteY14" fmla="*/ 116432 h 118808"/>
                <a:gd name="connsiteX15" fmla="*/ 110701 w 118801"/>
                <a:gd name="connsiteY15" fmla="*/ 118808 h 118808"/>
                <a:gd name="connsiteX16" fmla="*/ 116425 w 118801"/>
                <a:gd name="connsiteY16" fmla="*/ 116443 h 118808"/>
                <a:gd name="connsiteX17" fmla="*/ 116435 w 118801"/>
                <a:gd name="connsiteY17" fmla="*/ 104984 h 118808"/>
                <a:gd name="connsiteX18" fmla="*/ 70843 w 118801"/>
                <a:gd name="connsiteY18" fmla="*/ 59284 h 11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801" h="118808">
                  <a:moveTo>
                    <a:pt x="70843" y="59284"/>
                  </a:moveTo>
                  <a:lnTo>
                    <a:pt x="116192" y="13827"/>
                  </a:lnTo>
                  <a:cubicBezTo>
                    <a:pt x="119351" y="10662"/>
                    <a:pt x="119346" y="5527"/>
                    <a:pt x="116182" y="2368"/>
                  </a:cubicBezTo>
                  <a:cubicBezTo>
                    <a:pt x="113012" y="-791"/>
                    <a:pt x="107882" y="-786"/>
                    <a:pt x="104723" y="2379"/>
                  </a:cubicBezTo>
                  <a:lnTo>
                    <a:pt x="59401" y="47809"/>
                  </a:lnTo>
                  <a:lnTo>
                    <a:pt x="14084" y="2379"/>
                  </a:lnTo>
                  <a:cubicBezTo>
                    <a:pt x="10925" y="-791"/>
                    <a:pt x="5795" y="-791"/>
                    <a:pt x="2625" y="2368"/>
                  </a:cubicBezTo>
                  <a:cubicBezTo>
                    <a:pt x="-545" y="5527"/>
                    <a:pt x="-545" y="10657"/>
                    <a:pt x="2614" y="13827"/>
                  </a:cubicBezTo>
                  <a:lnTo>
                    <a:pt x="47958" y="59284"/>
                  </a:lnTo>
                  <a:lnTo>
                    <a:pt x="2366" y="104984"/>
                  </a:lnTo>
                  <a:cubicBezTo>
                    <a:pt x="-793" y="108149"/>
                    <a:pt x="-788" y="113284"/>
                    <a:pt x="2377" y="116443"/>
                  </a:cubicBezTo>
                  <a:cubicBezTo>
                    <a:pt x="3959" y="118020"/>
                    <a:pt x="6027" y="118808"/>
                    <a:pt x="8101" y="118808"/>
                  </a:cubicBezTo>
                  <a:cubicBezTo>
                    <a:pt x="10174" y="118808"/>
                    <a:pt x="12253" y="118014"/>
                    <a:pt x="13835" y="116432"/>
                  </a:cubicBezTo>
                  <a:lnTo>
                    <a:pt x="59401" y="70759"/>
                  </a:lnTo>
                  <a:lnTo>
                    <a:pt x="104966" y="116432"/>
                  </a:lnTo>
                  <a:cubicBezTo>
                    <a:pt x="106548" y="118014"/>
                    <a:pt x="108627" y="118808"/>
                    <a:pt x="110701" y="118808"/>
                  </a:cubicBezTo>
                  <a:cubicBezTo>
                    <a:pt x="112769" y="118808"/>
                    <a:pt x="114842" y="118020"/>
                    <a:pt x="116425" y="116443"/>
                  </a:cubicBezTo>
                  <a:cubicBezTo>
                    <a:pt x="119589" y="113284"/>
                    <a:pt x="119594" y="108154"/>
                    <a:pt x="116435" y="104984"/>
                  </a:cubicBezTo>
                  <a:lnTo>
                    <a:pt x="70843" y="59284"/>
                  </a:lnTo>
                  <a:close/>
                </a:path>
              </a:pathLst>
            </a:custGeom>
            <a:grpFill/>
            <a:ln w="5334" cap="flat">
              <a:noFill/>
              <a:prstDash val="solid"/>
              <a:miter/>
            </a:ln>
          </p:spPr>
          <p:txBody>
            <a:bodyPr rtlCol="0" anchor="ctr"/>
            <a:lstStyle/>
            <a:p>
              <a:endParaRPr lang="ru-RU"/>
            </a:p>
          </p:txBody>
        </p:sp>
        <p:sp>
          <p:nvSpPr>
            <p:cNvPr id="144" name="Freeform: Shape 143">
              <a:extLst>
                <a:ext uri="{FF2B5EF4-FFF2-40B4-BE49-F238E27FC236}">
                  <a16:creationId xmlns:a16="http://schemas.microsoft.com/office/drawing/2014/main" id="{955DEEF0-CCFA-4B0F-A97B-8189ED325FC2}"/>
                </a:ext>
              </a:extLst>
            </p:cNvPr>
            <p:cNvSpPr/>
            <p:nvPr/>
          </p:nvSpPr>
          <p:spPr>
            <a:xfrm>
              <a:off x="4692076" y="2608179"/>
              <a:ext cx="43200" cy="167394"/>
            </a:xfrm>
            <a:custGeom>
              <a:avLst/>
              <a:gdLst>
                <a:gd name="connsiteX0" fmla="*/ 35100 w 43200"/>
                <a:gd name="connsiteY0" fmla="*/ 16200 h 167394"/>
                <a:gd name="connsiteX1" fmla="*/ 43200 w 43200"/>
                <a:gd name="connsiteY1" fmla="*/ 8100 h 167394"/>
                <a:gd name="connsiteX2" fmla="*/ 35100 w 43200"/>
                <a:gd name="connsiteY2" fmla="*/ 0 h 167394"/>
                <a:gd name="connsiteX3" fmla="*/ 0 w 43200"/>
                <a:gd name="connsiteY3" fmla="*/ 38043 h 167394"/>
                <a:gd name="connsiteX4" fmla="*/ 0 w 43200"/>
                <a:gd name="connsiteY4" fmla="*/ 129352 h 167394"/>
                <a:gd name="connsiteX5" fmla="*/ 35100 w 43200"/>
                <a:gd name="connsiteY5" fmla="*/ 167395 h 167394"/>
                <a:gd name="connsiteX6" fmla="*/ 43200 w 43200"/>
                <a:gd name="connsiteY6" fmla="*/ 159295 h 167394"/>
                <a:gd name="connsiteX7" fmla="*/ 35100 w 43200"/>
                <a:gd name="connsiteY7" fmla="*/ 151195 h 167394"/>
                <a:gd name="connsiteX8" fmla="*/ 16200 w 43200"/>
                <a:gd name="connsiteY8" fmla="*/ 129352 h 167394"/>
                <a:gd name="connsiteX9" fmla="*/ 16200 w 43200"/>
                <a:gd name="connsiteY9" fmla="*/ 38043 h 167394"/>
                <a:gd name="connsiteX10" fmla="*/ 35100 w 43200"/>
                <a:gd name="connsiteY10" fmla="*/ 16200 h 16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00" h="167394">
                  <a:moveTo>
                    <a:pt x="35100" y="16200"/>
                  </a:moveTo>
                  <a:cubicBezTo>
                    <a:pt x="39577" y="16200"/>
                    <a:pt x="43200" y="12577"/>
                    <a:pt x="43200" y="8100"/>
                  </a:cubicBezTo>
                  <a:cubicBezTo>
                    <a:pt x="43200" y="3623"/>
                    <a:pt x="39577" y="0"/>
                    <a:pt x="35100" y="0"/>
                  </a:cubicBezTo>
                  <a:cubicBezTo>
                    <a:pt x="15746" y="0"/>
                    <a:pt x="0" y="17069"/>
                    <a:pt x="0" y="38043"/>
                  </a:cubicBezTo>
                  <a:lnTo>
                    <a:pt x="0" y="129352"/>
                  </a:lnTo>
                  <a:cubicBezTo>
                    <a:pt x="0" y="150331"/>
                    <a:pt x="15746" y="167395"/>
                    <a:pt x="35100" y="167395"/>
                  </a:cubicBezTo>
                  <a:cubicBezTo>
                    <a:pt x="39577" y="167395"/>
                    <a:pt x="43200" y="163771"/>
                    <a:pt x="43200" y="159295"/>
                  </a:cubicBezTo>
                  <a:cubicBezTo>
                    <a:pt x="43200" y="154818"/>
                    <a:pt x="39577" y="151195"/>
                    <a:pt x="35100" y="151195"/>
                  </a:cubicBezTo>
                  <a:cubicBezTo>
                    <a:pt x="24678" y="151195"/>
                    <a:pt x="16200" y="141394"/>
                    <a:pt x="16200" y="129352"/>
                  </a:cubicBezTo>
                  <a:lnTo>
                    <a:pt x="16200" y="38043"/>
                  </a:lnTo>
                  <a:cubicBezTo>
                    <a:pt x="16200" y="26001"/>
                    <a:pt x="24678" y="16200"/>
                    <a:pt x="35100" y="16200"/>
                  </a:cubicBezTo>
                  <a:close/>
                </a:path>
              </a:pathLst>
            </a:custGeom>
            <a:grpFill/>
            <a:ln w="5334" cap="flat">
              <a:noFill/>
              <a:prstDash val="solid"/>
              <a:miter/>
            </a:ln>
          </p:spPr>
          <p:txBody>
            <a:bodyPr rtlCol="0" anchor="ctr"/>
            <a:lstStyle/>
            <a:p>
              <a:endParaRPr lang="ru-RU"/>
            </a:p>
          </p:txBody>
        </p:sp>
        <p:sp>
          <p:nvSpPr>
            <p:cNvPr id="145" name="Freeform: Shape 144">
              <a:extLst>
                <a:ext uri="{FF2B5EF4-FFF2-40B4-BE49-F238E27FC236}">
                  <a16:creationId xmlns:a16="http://schemas.microsoft.com/office/drawing/2014/main" id="{8DA2D9D9-B719-4FD2-92F3-BB76A3993681}"/>
                </a:ext>
              </a:extLst>
            </p:cNvPr>
            <p:cNvSpPr/>
            <p:nvPr/>
          </p:nvSpPr>
          <p:spPr>
            <a:xfrm>
              <a:off x="4446376" y="2556301"/>
              <a:ext cx="270003" cy="194399"/>
            </a:xfrm>
            <a:custGeom>
              <a:avLst/>
              <a:gdLst>
                <a:gd name="connsiteX0" fmla="*/ 205200 w 270003"/>
                <a:gd name="connsiteY0" fmla="*/ 178200 h 194399"/>
                <a:gd name="connsiteX1" fmla="*/ 16389 w 270003"/>
                <a:gd name="connsiteY1" fmla="*/ 178200 h 194399"/>
                <a:gd name="connsiteX2" fmla="*/ 185247 w 270003"/>
                <a:gd name="connsiteY2" fmla="*/ 16200 h 194399"/>
                <a:gd name="connsiteX3" fmla="*/ 258374 w 270003"/>
                <a:gd name="connsiteY3" fmla="*/ 32902 h 194399"/>
                <a:gd name="connsiteX4" fmla="*/ 269195 w 270003"/>
                <a:gd name="connsiteY4" fmla="*/ 29138 h 194399"/>
                <a:gd name="connsiteX5" fmla="*/ 265432 w 270003"/>
                <a:gd name="connsiteY5" fmla="*/ 18317 h 194399"/>
                <a:gd name="connsiteX6" fmla="*/ 185247 w 270003"/>
                <a:gd name="connsiteY6" fmla="*/ 0 h 194399"/>
                <a:gd name="connsiteX7" fmla="*/ 0 w 270003"/>
                <a:gd name="connsiteY7" fmla="*/ 186300 h 194399"/>
                <a:gd name="connsiteX8" fmla="*/ 8100 w 270003"/>
                <a:gd name="connsiteY8" fmla="*/ 194400 h 194399"/>
                <a:gd name="connsiteX9" fmla="*/ 205200 w 270003"/>
                <a:gd name="connsiteY9" fmla="*/ 194400 h 194399"/>
                <a:gd name="connsiteX10" fmla="*/ 213300 w 270003"/>
                <a:gd name="connsiteY10" fmla="*/ 186300 h 194399"/>
                <a:gd name="connsiteX11" fmla="*/ 205200 w 270003"/>
                <a:gd name="connsiteY11" fmla="*/ 178200 h 1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03" h="194399">
                  <a:moveTo>
                    <a:pt x="205200" y="178200"/>
                  </a:moveTo>
                  <a:lnTo>
                    <a:pt x="16389" y="178200"/>
                  </a:lnTo>
                  <a:cubicBezTo>
                    <a:pt x="20601" y="88150"/>
                    <a:pt x="94727" y="16200"/>
                    <a:pt x="185247" y="16200"/>
                  </a:cubicBezTo>
                  <a:cubicBezTo>
                    <a:pt x="210859" y="16200"/>
                    <a:pt x="235462" y="21821"/>
                    <a:pt x="258374" y="32902"/>
                  </a:cubicBezTo>
                  <a:cubicBezTo>
                    <a:pt x="262413" y="34852"/>
                    <a:pt x="267246" y="33167"/>
                    <a:pt x="269195" y="29138"/>
                  </a:cubicBezTo>
                  <a:cubicBezTo>
                    <a:pt x="271139" y="25110"/>
                    <a:pt x="269455" y="20266"/>
                    <a:pt x="265432" y="18317"/>
                  </a:cubicBezTo>
                  <a:cubicBezTo>
                    <a:pt x="240300" y="6167"/>
                    <a:pt x="213327" y="0"/>
                    <a:pt x="185247" y="0"/>
                  </a:cubicBezTo>
                  <a:cubicBezTo>
                    <a:pt x="83101" y="0"/>
                    <a:pt x="0" y="83576"/>
                    <a:pt x="0" y="186300"/>
                  </a:cubicBezTo>
                  <a:cubicBezTo>
                    <a:pt x="0" y="190777"/>
                    <a:pt x="3623" y="194400"/>
                    <a:pt x="8100" y="194400"/>
                  </a:cubicBezTo>
                  <a:lnTo>
                    <a:pt x="205200" y="194400"/>
                  </a:lnTo>
                  <a:cubicBezTo>
                    <a:pt x="209677" y="194400"/>
                    <a:pt x="213300" y="190777"/>
                    <a:pt x="213300" y="186300"/>
                  </a:cubicBezTo>
                  <a:cubicBezTo>
                    <a:pt x="213300" y="181823"/>
                    <a:pt x="209677" y="178200"/>
                    <a:pt x="205200" y="178200"/>
                  </a:cubicBezTo>
                  <a:close/>
                </a:path>
              </a:pathLst>
            </a:custGeom>
            <a:grpFill/>
            <a:ln w="5334" cap="flat">
              <a:noFill/>
              <a:prstDash val="solid"/>
              <a:miter/>
            </a:ln>
          </p:spPr>
          <p:txBody>
            <a:bodyPr rtlCol="0" anchor="ctr"/>
            <a:lstStyle/>
            <a:p>
              <a:endParaRPr lang="ru-RU"/>
            </a:p>
          </p:txBody>
        </p:sp>
        <p:sp>
          <p:nvSpPr>
            <p:cNvPr id="146" name="Freeform: Shape 145">
              <a:extLst>
                <a:ext uri="{FF2B5EF4-FFF2-40B4-BE49-F238E27FC236}">
                  <a16:creationId xmlns:a16="http://schemas.microsoft.com/office/drawing/2014/main" id="{42CC75D0-5C9C-4FC2-B268-B60CEE77B216}"/>
                </a:ext>
              </a:extLst>
            </p:cNvPr>
            <p:cNvSpPr/>
            <p:nvPr/>
          </p:nvSpPr>
          <p:spPr>
            <a:xfrm>
              <a:off x="4527376" y="2316579"/>
              <a:ext cx="216000" cy="216000"/>
            </a:xfrm>
            <a:custGeom>
              <a:avLst/>
              <a:gdLst>
                <a:gd name="connsiteX0" fmla="*/ 107978 w 216000"/>
                <a:gd name="connsiteY0" fmla="*/ 0 h 216000"/>
                <a:gd name="connsiteX1" fmla="*/ 0 w 216000"/>
                <a:gd name="connsiteY1" fmla="*/ 108000 h 216000"/>
                <a:gd name="connsiteX2" fmla="*/ 107978 w 216000"/>
                <a:gd name="connsiteY2" fmla="*/ 216000 h 216000"/>
                <a:gd name="connsiteX3" fmla="*/ 216000 w 216000"/>
                <a:gd name="connsiteY3" fmla="*/ 108000 h 216000"/>
                <a:gd name="connsiteX4" fmla="*/ 107978 w 216000"/>
                <a:gd name="connsiteY4" fmla="*/ 0 h 216000"/>
                <a:gd name="connsiteX5" fmla="*/ 107978 w 216000"/>
                <a:gd name="connsiteY5" fmla="*/ 199800 h 216000"/>
                <a:gd name="connsiteX6" fmla="*/ 16200 w 216000"/>
                <a:gd name="connsiteY6" fmla="*/ 108000 h 216000"/>
                <a:gd name="connsiteX7" fmla="*/ 107978 w 216000"/>
                <a:gd name="connsiteY7" fmla="*/ 16200 h 216000"/>
                <a:gd name="connsiteX8" fmla="*/ 199800 w 216000"/>
                <a:gd name="connsiteY8" fmla="*/ 108000 h 216000"/>
                <a:gd name="connsiteX9" fmla="*/ 107978 w 216000"/>
                <a:gd name="connsiteY9" fmla="*/ 199800 h 2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000" h="216000">
                  <a:moveTo>
                    <a:pt x="107978" y="0"/>
                  </a:moveTo>
                  <a:cubicBezTo>
                    <a:pt x="48443" y="0"/>
                    <a:pt x="0" y="48449"/>
                    <a:pt x="0" y="108000"/>
                  </a:cubicBezTo>
                  <a:cubicBezTo>
                    <a:pt x="0" y="167551"/>
                    <a:pt x="48438" y="216000"/>
                    <a:pt x="107978" y="216000"/>
                  </a:cubicBezTo>
                  <a:cubicBezTo>
                    <a:pt x="167540" y="216000"/>
                    <a:pt x="216000" y="167551"/>
                    <a:pt x="216000" y="108000"/>
                  </a:cubicBezTo>
                  <a:cubicBezTo>
                    <a:pt x="216000" y="48449"/>
                    <a:pt x="167540" y="0"/>
                    <a:pt x="107978" y="0"/>
                  </a:cubicBezTo>
                  <a:close/>
                  <a:moveTo>
                    <a:pt x="107978" y="199800"/>
                  </a:moveTo>
                  <a:cubicBezTo>
                    <a:pt x="57370" y="199800"/>
                    <a:pt x="16200" y="158620"/>
                    <a:pt x="16200" y="108000"/>
                  </a:cubicBezTo>
                  <a:cubicBezTo>
                    <a:pt x="16200" y="57380"/>
                    <a:pt x="57370" y="16200"/>
                    <a:pt x="107978" y="16200"/>
                  </a:cubicBezTo>
                  <a:cubicBezTo>
                    <a:pt x="158609" y="16200"/>
                    <a:pt x="199800" y="57380"/>
                    <a:pt x="199800" y="108000"/>
                  </a:cubicBezTo>
                  <a:cubicBezTo>
                    <a:pt x="199800" y="158620"/>
                    <a:pt x="158609" y="199800"/>
                    <a:pt x="107978" y="199800"/>
                  </a:cubicBezTo>
                  <a:close/>
                </a:path>
              </a:pathLst>
            </a:custGeom>
            <a:grpFill/>
            <a:ln w="5334" cap="flat">
              <a:noFill/>
              <a:prstDash val="solid"/>
              <a:miter/>
            </a:ln>
          </p:spPr>
          <p:txBody>
            <a:bodyPr rtlCol="0" anchor="ctr"/>
            <a:lstStyle/>
            <a:p>
              <a:endParaRPr lang="ru-RU"/>
            </a:p>
          </p:txBody>
        </p:sp>
      </p:grpSp>
      <p:grpSp>
        <p:nvGrpSpPr>
          <p:cNvPr id="147" name="Graphic 35">
            <a:extLst>
              <a:ext uri="{FF2B5EF4-FFF2-40B4-BE49-F238E27FC236}">
                <a16:creationId xmlns:a16="http://schemas.microsoft.com/office/drawing/2014/main" id="{F14DD4D3-80BE-4819-A53B-0ABCB3EE82A5}"/>
              </a:ext>
            </a:extLst>
          </p:cNvPr>
          <p:cNvGrpSpPr/>
          <p:nvPr/>
        </p:nvGrpSpPr>
        <p:grpSpPr>
          <a:xfrm>
            <a:off x="6042745" y="2361901"/>
            <a:ext cx="521283" cy="413623"/>
            <a:chOff x="6042745" y="2361901"/>
            <a:chExt cx="521283" cy="413623"/>
          </a:xfrm>
          <a:solidFill>
            <a:schemeClr val="bg2"/>
          </a:solidFill>
        </p:grpSpPr>
        <p:sp>
          <p:nvSpPr>
            <p:cNvPr id="148" name="Freeform: Shape 147">
              <a:extLst>
                <a:ext uri="{FF2B5EF4-FFF2-40B4-BE49-F238E27FC236}">
                  <a16:creationId xmlns:a16="http://schemas.microsoft.com/office/drawing/2014/main" id="{1CD46F2F-E964-4A9E-80A4-F06210B8DF42}"/>
                </a:ext>
              </a:extLst>
            </p:cNvPr>
            <p:cNvSpPr/>
            <p:nvPr/>
          </p:nvSpPr>
          <p:spPr>
            <a:xfrm>
              <a:off x="6376332" y="2631010"/>
              <a:ext cx="79994" cy="140615"/>
            </a:xfrm>
            <a:custGeom>
              <a:avLst/>
              <a:gdLst>
                <a:gd name="connsiteX0" fmla="*/ 75587 w 79994"/>
                <a:gd name="connsiteY0" fmla="*/ 891 h 140615"/>
                <a:gd name="connsiteX1" fmla="*/ 64679 w 79994"/>
                <a:gd name="connsiteY1" fmla="*/ 4401 h 140615"/>
                <a:gd name="connsiteX2" fmla="*/ 894 w 79994"/>
                <a:gd name="connsiteY2" fmla="*/ 128811 h 140615"/>
                <a:gd name="connsiteX3" fmla="*/ 4404 w 79994"/>
                <a:gd name="connsiteY3" fmla="*/ 139719 h 140615"/>
                <a:gd name="connsiteX4" fmla="*/ 8098 w 79994"/>
                <a:gd name="connsiteY4" fmla="*/ 140616 h 140615"/>
                <a:gd name="connsiteX5" fmla="*/ 15312 w 79994"/>
                <a:gd name="connsiteY5" fmla="*/ 136210 h 140615"/>
                <a:gd name="connsiteX6" fmla="*/ 79097 w 79994"/>
                <a:gd name="connsiteY6" fmla="*/ 11799 h 140615"/>
                <a:gd name="connsiteX7" fmla="*/ 75587 w 79994"/>
                <a:gd name="connsiteY7" fmla="*/ 891 h 14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94" h="140615">
                  <a:moveTo>
                    <a:pt x="75587" y="891"/>
                  </a:moveTo>
                  <a:cubicBezTo>
                    <a:pt x="71596" y="-1145"/>
                    <a:pt x="66720" y="426"/>
                    <a:pt x="64679" y="4401"/>
                  </a:cubicBezTo>
                  <a:lnTo>
                    <a:pt x="894" y="128811"/>
                  </a:lnTo>
                  <a:cubicBezTo>
                    <a:pt x="-1147" y="132791"/>
                    <a:pt x="424" y="137678"/>
                    <a:pt x="4404" y="139719"/>
                  </a:cubicBezTo>
                  <a:cubicBezTo>
                    <a:pt x="5592" y="140324"/>
                    <a:pt x="6850" y="140616"/>
                    <a:pt x="8098" y="140616"/>
                  </a:cubicBezTo>
                  <a:cubicBezTo>
                    <a:pt x="11041" y="140616"/>
                    <a:pt x="13876" y="139007"/>
                    <a:pt x="15312" y="136210"/>
                  </a:cubicBezTo>
                  <a:lnTo>
                    <a:pt x="79097" y="11799"/>
                  </a:lnTo>
                  <a:cubicBezTo>
                    <a:pt x="81144" y="7814"/>
                    <a:pt x="79572" y="2932"/>
                    <a:pt x="75587" y="891"/>
                  </a:cubicBezTo>
                  <a:close/>
                </a:path>
              </a:pathLst>
            </a:custGeom>
            <a:grpFill/>
            <a:ln w="5334" cap="flat">
              <a:noFill/>
              <a:prstDash val="solid"/>
              <a:miter/>
            </a:ln>
          </p:spPr>
          <p:txBody>
            <a:bodyPr rtlCol="0" anchor="ctr"/>
            <a:lstStyle/>
            <a:p>
              <a:endParaRPr lang="ru-RU"/>
            </a:p>
          </p:txBody>
        </p:sp>
        <p:sp>
          <p:nvSpPr>
            <p:cNvPr id="149" name="Freeform: Shape 148">
              <a:extLst>
                <a:ext uri="{FF2B5EF4-FFF2-40B4-BE49-F238E27FC236}">
                  <a16:creationId xmlns:a16="http://schemas.microsoft.com/office/drawing/2014/main" id="{12988DD4-6A6A-442D-8230-7ECF027EFC5A}"/>
                </a:ext>
              </a:extLst>
            </p:cNvPr>
            <p:cNvSpPr/>
            <p:nvPr/>
          </p:nvSpPr>
          <p:spPr>
            <a:xfrm>
              <a:off x="6480255" y="2624515"/>
              <a:ext cx="83772" cy="151004"/>
            </a:xfrm>
            <a:custGeom>
              <a:avLst/>
              <a:gdLst>
                <a:gd name="connsiteX0" fmla="*/ 81392 w 83772"/>
                <a:gd name="connsiteY0" fmla="*/ 69767 h 151004"/>
                <a:gd name="connsiteX1" fmla="*/ 13821 w 83772"/>
                <a:gd name="connsiteY1" fmla="*/ 2364 h 151004"/>
                <a:gd name="connsiteX2" fmla="*/ 2368 w 83772"/>
                <a:gd name="connsiteY2" fmla="*/ 2375 h 151004"/>
                <a:gd name="connsiteX3" fmla="*/ 2379 w 83772"/>
                <a:gd name="connsiteY3" fmla="*/ 13833 h 151004"/>
                <a:gd name="connsiteX4" fmla="*/ 64198 w 83772"/>
                <a:gd name="connsiteY4" fmla="*/ 75501 h 151004"/>
                <a:gd name="connsiteX5" fmla="*/ 2379 w 83772"/>
                <a:gd name="connsiteY5" fmla="*/ 137169 h 151004"/>
                <a:gd name="connsiteX6" fmla="*/ 2368 w 83772"/>
                <a:gd name="connsiteY6" fmla="*/ 148628 h 151004"/>
                <a:gd name="connsiteX7" fmla="*/ 8103 w 83772"/>
                <a:gd name="connsiteY7" fmla="*/ 151004 h 151004"/>
                <a:gd name="connsiteX8" fmla="*/ 13827 w 83772"/>
                <a:gd name="connsiteY8" fmla="*/ 148639 h 151004"/>
                <a:gd name="connsiteX9" fmla="*/ 81397 w 83772"/>
                <a:gd name="connsiteY9" fmla="*/ 81236 h 151004"/>
                <a:gd name="connsiteX10" fmla="*/ 83773 w 83772"/>
                <a:gd name="connsiteY10" fmla="*/ 75501 h 151004"/>
                <a:gd name="connsiteX11" fmla="*/ 81392 w 83772"/>
                <a:gd name="connsiteY11" fmla="*/ 69767 h 15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72" h="151004">
                  <a:moveTo>
                    <a:pt x="81392" y="69767"/>
                  </a:moveTo>
                  <a:lnTo>
                    <a:pt x="13821" y="2364"/>
                  </a:lnTo>
                  <a:cubicBezTo>
                    <a:pt x="10646" y="-795"/>
                    <a:pt x="5521" y="-784"/>
                    <a:pt x="2368" y="2375"/>
                  </a:cubicBezTo>
                  <a:cubicBezTo>
                    <a:pt x="-796" y="5544"/>
                    <a:pt x="-786" y="10674"/>
                    <a:pt x="2379" y="13833"/>
                  </a:cubicBezTo>
                  <a:lnTo>
                    <a:pt x="64198" y="75501"/>
                  </a:lnTo>
                  <a:lnTo>
                    <a:pt x="2379" y="137169"/>
                  </a:lnTo>
                  <a:cubicBezTo>
                    <a:pt x="-786" y="140328"/>
                    <a:pt x="-796" y="145458"/>
                    <a:pt x="2368" y="148628"/>
                  </a:cubicBezTo>
                  <a:cubicBezTo>
                    <a:pt x="3950" y="150210"/>
                    <a:pt x="6024" y="151004"/>
                    <a:pt x="8103" y="151004"/>
                  </a:cubicBezTo>
                  <a:cubicBezTo>
                    <a:pt x="10171" y="151004"/>
                    <a:pt x="12245" y="150216"/>
                    <a:pt x="13827" y="148639"/>
                  </a:cubicBezTo>
                  <a:lnTo>
                    <a:pt x="81397" y="81236"/>
                  </a:lnTo>
                  <a:cubicBezTo>
                    <a:pt x="82920" y="79719"/>
                    <a:pt x="83773" y="77651"/>
                    <a:pt x="83773" y="75501"/>
                  </a:cubicBezTo>
                  <a:cubicBezTo>
                    <a:pt x="83773" y="73352"/>
                    <a:pt x="82914" y="71284"/>
                    <a:pt x="81392" y="69767"/>
                  </a:cubicBezTo>
                  <a:close/>
                </a:path>
              </a:pathLst>
            </a:custGeom>
            <a:grpFill/>
            <a:ln w="5334" cap="flat">
              <a:noFill/>
              <a:prstDash val="solid"/>
              <a:miter/>
            </a:ln>
          </p:spPr>
          <p:txBody>
            <a:bodyPr rtlCol="0" anchor="ctr"/>
            <a:lstStyle/>
            <a:p>
              <a:endParaRPr lang="ru-RU"/>
            </a:p>
          </p:txBody>
        </p:sp>
        <p:sp>
          <p:nvSpPr>
            <p:cNvPr id="150" name="Freeform: Shape 149">
              <a:extLst>
                <a:ext uri="{FF2B5EF4-FFF2-40B4-BE49-F238E27FC236}">
                  <a16:creationId xmlns:a16="http://schemas.microsoft.com/office/drawing/2014/main" id="{37ED81C7-4D76-4B17-84F3-12C9AF09840A}"/>
                </a:ext>
              </a:extLst>
            </p:cNvPr>
            <p:cNvSpPr/>
            <p:nvPr/>
          </p:nvSpPr>
          <p:spPr>
            <a:xfrm>
              <a:off x="6262768" y="2624518"/>
              <a:ext cx="83756" cy="151006"/>
            </a:xfrm>
            <a:custGeom>
              <a:avLst/>
              <a:gdLst>
                <a:gd name="connsiteX0" fmla="*/ 81383 w 83756"/>
                <a:gd name="connsiteY0" fmla="*/ 2377 h 151006"/>
                <a:gd name="connsiteX1" fmla="*/ 69930 w 83756"/>
                <a:gd name="connsiteY1" fmla="*/ 2366 h 151006"/>
                <a:gd name="connsiteX2" fmla="*/ 2376 w 83756"/>
                <a:gd name="connsiteY2" fmla="*/ 69769 h 151006"/>
                <a:gd name="connsiteX3" fmla="*/ 0 w 83756"/>
                <a:gd name="connsiteY3" fmla="*/ 75503 h 151006"/>
                <a:gd name="connsiteX4" fmla="*/ 2376 w 83756"/>
                <a:gd name="connsiteY4" fmla="*/ 81238 h 151006"/>
                <a:gd name="connsiteX5" fmla="*/ 69930 w 83756"/>
                <a:gd name="connsiteY5" fmla="*/ 148641 h 151006"/>
                <a:gd name="connsiteX6" fmla="*/ 75654 w 83756"/>
                <a:gd name="connsiteY6" fmla="*/ 151006 h 151006"/>
                <a:gd name="connsiteX7" fmla="*/ 81389 w 83756"/>
                <a:gd name="connsiteY7" fmla="*/ 148630 h 151006"/>
                <a:gd name="connsiteX8" fmla="*/ 81378 w 83756"/>
                <a:gd name="connsiteY8" fmla="*/ 137171 h 151006"/>
                <a:gd name="connsiteX9" fmla="*/ 19575 w 83756"/>
                <a:gd name="connsiteY9" fmla="*/ 75503 h 151006"/>
                <a:gd name="connsiteX10" fmla="*/ 81378 w 83756"/>
                <a:gd name="connsiteY10" fmla="*/ 13835 h 151006"/>
                <a:gd name="connsiteX11" fmla="*/ 81383 w 83756"/>
                <a:gd name="connsiteY11" fmla="*/ 2377 h 15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56" h="151006">
                  <a:moveTo>
                    <a:pt x="81383" y="2377"/>
                  </a:moveTo>
                  <a:cubicBezTo>
                    <a:pt x="78224" y="-788"/>
                    <a:pt x="73100" y="-793"/>
                    <a:pt x="69930" y="2366"/>
                  </a:cubicBezTo>
                  <a:lnTo>
                    <a:pt x="2376" y="69769"/>
                  </a:lnTo>
                  <a:cubicBezTo>
                    <a:pt x="853" y="71291"/>
                    <a:pt x="0" y="73354"/>
                    <a:pt x="0" y="75503"/>
                  </a:cubicBezTo>
                  <a:cubicBezTo>
                    <a:pt x="0" y="77653"/>
                    <a:pt x="853" y="79715"/>
                    <a:pt x="2376" y="81238"/>
                  </a:cubicBezTo>
                  <a:lnTo>
                    <a:pt x="69930" y="148641"/>
                  </a:lnTo>
                  <a:cubicBezTo>
                    <a:pt x="71512" y="150218"/>
                    <a:pt x="73580" y="151006"/>
                    <a:pt x="75654" y="151006"/>
                  </a:cubicBezTo>
                  <a:cubicBezTo>
                    <a:pt x="77733" y="151006"/>
                    <a:pt x="79807" y="150212"/>
                    <a:pt x="81389" y="148630"/>
                  </a:cubicBezTo>
                  <a:cubicBezTo>
                    <a:pt x="84553" y="145466"/>
                    <a:pt x="84542" y="140336"/>
                    <a:pt x="81378" y="137171"/>
                  </a:cubicBezTo>
                  <a:lnTo>
                    <a:pt x="19575" y="75503"/>
                  </a:lnTo>
                  <a:lnTo>
                    <a:pt x="81378" y="13835"/>
                  </a:lnTo>
                  <a:cubicBezTo>
                    <a:pt x="84537" y="10671"/>
                    <a:pt x="84548" y="5541"/>
                    <a:pt x="81383" y="2377"/>
                  </a:cubicBezTo>
                  <a:close/>
                </a:path>
              </a:pathLst>
            </a:custGeom>
            <a:grpFill/>
            <a:ln w="5334" cap="flat">
              <a:noFill/>
              <a:prstDash val="solid"/>
              <a:miter/>
            </a:ln>
          </p:spPr>
          <p:txBody>
            <a:bodyPr rtlCol="0" anchor="ctr"/>
            <a:lstStyle/>
            <a:p>
              <a:endParaRPr lang="ru-RU"/>
            </a:p>
          </p:txBody>
        </p:sp>
        <p:sp>
          <p:nvSpPr>
            <p:cNvPr id="151" name="Freeform: Shape 150">
              <a:extLst>
                <a:ext uri="{FF2B5EF4-FFF2-40B4-BE49-F238E27FC236}">
                  <a16:creationId xmlns:a16="http://schemas.microsoft.com/office/drawing/2014/main" id="{95ED3671-CAF7-4E86-B30D-D4D53D82C91F}"/>
                </a:ext>
              </a:extLst>
            </p:cNvPr>
            <p:cNvSpPr/>
            <p:nvPr/>
          </p:nvSpPr>
          <p:spPr>
            <a:xfrm>
              <a:off x="6042745" y="2569487"/>
              <a:ext cx="235838" cy="170413"/>
            </a:xfrm>
            <a:custGeom>
              <a:avLst/>
              <a:gdLst>
                <a:gd name="connsiteX0" fmla="*/ 176823 w 235838"/>
                <a:gd name="connsiteY0" fmla="*/ 154213 h 170413"/>
                <a:gd name="connsiteX1" fmla="*/ 16421 w 235838"/>
                <a:gd name="connsiteY1" fmla="*/ 154213 h 170413"/>
                <a:gd name="connsiteX2" fmla="*/ 161401 w 235838"/>
                <a:gd name="connsiteY2" fmla="*/ 16200 h 170413"/>
                <a:gd name="connsiteX3" fmla="*/ 224208 w 235838"/>
                <a:gd name="connsiteY3" fmla="*/ 30542 h 170413"/>
                <a:gd name="connsiteX4" fmla="*/ 235030 w 235838"/>
                <a:gd name="connsiteY4" fmla="*/ 26779 h 170413"/>
                <a:gd name="connsiteX5" fmla="*/ 231266 w 235838"/>
                <a:gd name="connsiteY5" fmla="*/ 15962 h 170413"/>
                <a:gd name="connsiteX6" fmla="*/ 161401 w 235838"/>
                <a:gd name="connsiteY6" fmla="*/ 0 h 170413"/>
                <a:gd name="connsiteX7" fmla="*/ 0 w 235838"/>
                <a:gd name="connsiteY7" fmla="*/ 162313 h 170413"/>
                <a:gd name="connsiteX8" fmla="*/ 8100 w 235838"/>
                <a:gd name="connsiteY8" fmla="*/ 170413 h 170413"/>
                <a:gd name="connsiteX9" fmla="*/ 176823 w 235838"/>
                <a:gd name="connsiteY9" fmla="*/ 170413 h 170413"/>
                <a:gd name="connsiteX10" fmla="*/ 184923 w 235838"/>
                <a:gd name="connsiteY10" fmla="*/ 162313 h 170413"/>
                <a:gd name="connsiteX11" fmla="*/ 176823 w 235838"/>
                <a:gd name="connsiteY11" fmla="*/ 154213 h 1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838" h="170413">
                  <a:moveTo>
                    <a:pt x="176823" y="154213"/>
                  </a:moveTo>
                  <a:lnTo>
                    <a:pt x="16421" y="154213"/>
                  </a:lnTo>
                  <a:cubicBezTo>
                    <a:pt x="20612" y="77404"/>
                    <a:pt x="84035" y="16200"/>
                    <a:pt x="161401" y="16200"/>
                  </a:cubicBezTo>
                  <a:cubicBezTo>
                    <a:pt x="183400" y="16200"/>
                    <a:pt x="204530" y="21028"/>
                    <a:pt x="224208" y="30542"/>
                  </a:cubicBezTo>
                  <a:cubicBezTo>
                    <a:pt x="228242" y="32492"/>
                    <a:pt x="233086" y="30802"/>
                    <a:pt x="235030" y="26779"/>
                  </a:cubicBezTo>
                  <a:cubicBezTo>
                    <a:pt x="236974" y="22750"/>
                    <a:pt x="235294" y="17906"/>
                    <a:pt x="231266" y="15962"/>
                  </a:cubicBezTo>
                  <a:cubicBezTo>
                    <a:pt x="209369" y="5373"/>
                    <a:pt x="185868" y="0"/>
                    <a:pt x="161401" y="0"/>
                  </a:cubicBezTo>
                  <a:cubicBezTo>
                    <a:pt x="72409" y="0"/>
                    <a:pt x="0" y="72814"/>
                    <a:pt x="0" y="162313"/>
                  </a:cubicBezTo>
                  <a:cubicBezTo>
                    <a:pt x="0" y="166790"/>
                    <a:pt x="3629" y="170413"/>
                    <a:pt x="8100" y="170413"/>
                  </a:cubicBezTo>
                  <a:lnTo>
                    <a:pt x="176823" y="170413"/>
                  </a:lnTo>
                  <a:cubicBezTo>
                    <a:pt x="181294" y="170413"/>
                    <a:pt x="184923" y="166790"/>
                    <a:pt x="184923" y="162313"/>
                  </a:cubicBezTo>
                  <a:cubicBezTo>
                    <a:pt x="184923" y="157837"/>
                    <a:pt x="181294" y="154213"/>
                    <a:pt x="176823" y="154213"/>
                  </a:cubicBezTo>
                  <a:close/>
                </a:path>
              </a:pathLst>
            </a:custGeom>
            <a:grpFill/>
            <a:ln w="5334" cap="flat">
              <a:noFill/>
              <a:prstDash val="solid"/>
              <a:miter/>
            </a:ln>
          </p:spPr>
          <p:txBody>
            <a:bodyPr rtlCol="0" anchor="ctr"/>
            <a:lstStyle/>
            <a:p>
              <a:endParaRPr lang="ru-RU"/>
            </a:p>
          </p:txBody>
        </p:sp>
        <p:sp>
          <p:nvSpPr>
            <p:cNvPr id="152" name="Freeform: Shape 151">
              <a:extLst>
                <a:ext uri="{FF2B5EF4-FFF2-40B4-BE49-F238E27FC236}">
                  <a16:creationId xmlns:a16="http://schemas.microsoft.com/office/drawing/2014/main" id="{D6D8A01E-52F5-4B53-8F19-1A5FBEA22645}"/>
                </a:ext>
              </a:extLst>
            </p:cNvPr>
            <p:cNvSpPr/>
            <p:nvPr/>
          </p:nvSpPr>
          <p:spPr>
            <a:xfrm>
              <a:off x="6112836" y="2361901"/>
              <a:ext cx="189108" cy="189102"/>
            </a:xfrm>
            <a:custGeom>
              <a:avLst/>
              <a:gdLst>
                <a:gd name="connsiteX0" fmla="*/ 94532 w 189108"/>
                <a:gd name="connsiteY0" fmla="*/ 189103 h 189102"/>
                <a:gd name="connsiteX1" fmla="*/ 189108 w 189108"/>
                <a:gd name="connsiteY1" fmla="*/ 94549 h 189102"/>
                <a:gd name="connsiteX2" fmla="*/ 94532 w 189108"/>
                <a:gd name="connsiteY2" fmla="*/ 0 h 189102"/>
                <a:gd name="connsiteX3" fmla="*/ 0 w 189108"/>
                <a:gd name="connsiteY3" fmla="*/ 94549 h 189102"/>
                <a:gd name="connsiteX4" fmla="*/ 94532 w 189108"/>
                <a:gd name="connsiteY4" fmla="*/ 189103 h 189102"/>
                <a:gd name="connsiteX5" fmla="*/ 94532 w 189108"/>
                <a:gd name="connsiteY5" fmla="*/ 16200 h 189102"/>
                <a:gd name="connsiteX6" fmla="*/ 172908 w 189108"/>
                <a:gd name="connsiteY6" fmla="*/ 94549 h 189102"/>
                <a:gd name="connsiteX7" fmla="*/ 94532 w 189108"/>
                <a:gd name="connsiteY7" fmla="*/ 172903 h 189102"/>
                <a:gd name="connsiteX8" fmla="*/ 16200 w 189108"/>
                <a:gd name="connsiteY8" fmla="*/ 94549 h 189102"/>
                <a:gd name="connsiteX9" fmla="*/ 94532 w 189108"/>
                <a:gd name="connsiteY9" fmla="*/ 16200 h 18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108" h="189102">
                  <a:moveTo>
                    <a:pt x="94532" y="189103"/>
                  </a:moveTo>
                  <a:cubicBezTo>
                    <a:pt x="146680" y="189103"/>
                    <a:pt x="189108" y="146686"/>
                    <a:pt x="189108" y="94549"/>
                  </a:cubicBezTo>
                  <a:cubicBezTo>
                    <a:pt x="189108" y="42417"/>
                    <a:pt x="146686" y="0"/>
                    <a:pt x="94532" y="0"/>
                  </a:cubicBezTo>
                  <a:cubicBezTo>
                    <a:pt x="42412" y="0"/>
                    <a:pt x="0" y="42412"/>
                    <a:pt x="0" y="94549"/>
                  </a:cubicBezTo>
                  <a:cubicBezTo>
                    <a:pt x="0" y="146686"/>
                    <a:pt x="42412" y="189103"/>
                    <a:pt x="94532" y="189103"/>
                  </a:cubicBezTo>
                  <a:close/>
                  <a:moveTo>
                    <a:pt x="94532" y="16200"/>
                  </a:moveTo>
                  <a:cubicBezTo>
                    <a:pt x="137749" y="16200"/>
                    <a:pt x="172908" y="51349"/>
                    <a:pt x="172908" y="94549"/>
                  </a:cubicBezTo>
                  <a:cubicBezTo>
                    <a:pt x="172908" y="137754"/>
                    <a:pt x="137749" y="172903"/>
                    <a:pt x="94532" y="172903"/>
                  </a:cubicBezTo>
                  <a:cubicBezTo>
                    <a:pt x="51338" y="172903"/>
                    <a:pt x="16200" y="137754"/>
                    <a:pt x="16200" y="94549"/>
                  </a:cubicBezTo>
                  <a:cubicBezTo>
                    <a:pt x="16200" y="51349"/>
                    <a:pt x="51338" y="16200"/>
                    <a:pt x="94532" y="16200"/>
                  </a:cubicBezTo>
                  <a:close/>
                </a:path>
              </a:pathLst>
            </a:custGeom>
            <a:grpFill/>
            <a:ln w="5334" cap="flat">
              <a:noFill/>
              <a:prstDash val="solid"/>
              <a:miter/>
            </a:ln>
          </p:spPr>
          <p:txBody>
            <a:bodyPr rtlCol="0" anchor="ctr"/>
            <a:lstStyle/>
            <a:p>
              <a:endParaRPr lang="ru-RU"/>
            </a:p>
          </p:txBody>
        </p:sp>
      </p:grpSp>
      <p:grpSp>
        <p:nvGrpSpPr>
          <p:cNvPr id="153" name="Graphic 37">
            <a:extLst>
              <a:ext uri="{FF2B5EF4-FFF2-40B4-BE49-F238E27FC236}">
                <a16:creationId xmlns:a16="http://schemas.microsoft.com/office/drawing/2014/main" id="{9F30B6AA-F06F-4016-AF5B-E42093A2FD3E}"/>
              </a:ext>
            </a:extLst>
          </p:cNvPr>
          <p:cNvGrpSpPr/>
          <p:nvPr/>
        </p:nvGrpSpPr>
        <p:grpSpPr>
          <a:xfrm>
            <a:off x="6854389" y="2317340"/>
            <a:ext cx="489375" cy="508960"/>
            <a:chOff x="6854389" y="2317340"/>
            <a:chExt cx="489375" cy="508960"/>
          </a:xfrm>
          <a:solidFill>
            <a:schemeClr val="bg2"/>
          </a:solidFill>
        </p:grpSpPr>
        <p:sp>
          <p:nvSpPr>
            <p:cNvPr id="154" name="Freeform: Shape 153">
              <a:extLst>
                <a:ext uri="{FF2B5EF4-FFF2-40B4-BE49-F238E27FC236}">
                  <a16:creationId xmlns:a16="http://schemas.microsoft.com/office/drawing/2014/main" id="{4943AE8C-D8F6-4597-AF63-A1B845ED90C2}"/>
                </a:ext>
              </a:extLst>
            </p:cNvPr>
            <p:cNvSpPr/>
            <p:nvPr/>
          </p:nvSpPr>
          <p:spPr>
            <a:xfrm>
              <a:off x="6854389" y="2529679"/>
              <a:ext cx="247780" cy="177821"/>
            </a:xfrm>
            <a:custGeom>
              <a:avLst/>
              <a:gdLst>
                <a:gd name="connsiteX0" fmla="*/ 184275 w 247780"/>
                <a:gd name="connsiteY0" fmla="*/ 161622 h 177821"/>
                <a:gd name="connsiteX1" fmla="*/ 16411 w 247780"/>
                <a:gd name="connsiteY1" fmla="*/ 161622 h 177821"/>
                <a:gd name="connsiteX2" fmla="*/ 169733 w 247780"/>
                <a:gd name="connsiteY2" fmla="*/ 16200 h 177821"/>
                <a:gd name="connsiteX3" fmla="*/ 236169 w 247780"/>
                <a:gd name="connsiteY3" fmla="*/ 31277 h 177821"/>
                <a:gd name="connsiteX4" fmla="*/ 246980 w 247780"/>
                <a:gd name="connsiteY4" fmla="*/ 27486 h 177821"/>
                <a:gd name="connsiteX5" fmla="*/ 243189 w 247780"/>
                <a:gd name="connsiteY5" fmla="*/ 16675 h 177821"/>
                <a:gd name="connsiteX6" fmla="*/ 169733 w 247780"/>
                <a:gd name="connsiteY6" fmla="*/ 0 h 177821"/>
                <a:gd name="connsiteX7" fmla="*/ 0 w 247780"/>
                <a:gd name="connsiteY7" fmla="*/ 169722 h 177821"/>
                <a:gd name="connsiteX8" fmla="*/ 8100 w 247780"/>
                <a:gd name="connsiteY8" fmla="*/ 177822 h 177821"/>
                <a:gd name="connsiteX9" fmla="*/ 184275 w 247780"/>
                <a:gd name="connsiteY9" fmla="*/ 177822 h 177821"/>
                <a:gd name="connsiteX10" fmla="*/ 192375 w 247780"/>
                <a:gd name="connsiteY10" fmla="*/ 169722 h 177821"/>
                <a:gd name="connsiteX11" fmla="*/ 184275 w 247780"/>
                <a:gd name="connsiteY11" fmla="*/ 161622 h 17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80" h="177821">
                  <a:moveTo>
                    <a:pt x="184275" y="161622"/>
                  </a:moveTo>
                  <a:lnTo>
                    <a:pt x="16411" y="161622"/>
                  </a:lnTo>
                  <a:cubicBezTo>
                    <a:pt x="20639" y="80719"/>
                    <a:pt x="87793" y="16200"/>
                    <a:pt x="169733" y="16200"/>
                  </a:cubicBezTo>
                  <a:cubicBezTo>
                    <a:pt x="193007" y="16200"/>
                    <a:pt x="215357" y="21271"/>
                    <a:pt x="236169" y="31277"/>
                  </a:cubicBezTo>
                  <a:cubicBezTo>
                    <a:pt x="240192" y="33205"/>
                    <a:pt x="245041" y="31514"/>
                    <a:pt x="246980" y="27486"/>
                  </a:cubicBezTo>
                  <a:cubicBezTo>
                    <a:pt x="248918" y="23458"/>
                    <a:pt x="247217" y="18614"/>
                    <a:pt x="243189" y="16675"/>
                  </a:cubicBezTo>
                  <a:cubicBezTo>
                    <a:pt x="220174" y="5611"/>
                    <a:pt x="195458" y="0"/>
                    <a:pt x="169733" y="0"/>
                  </a:cubicBezTo>
                  <a:cubicBezTo>
                    <a:pt x="76140" y="0"/>
                    <a:pt x="0" y="76140"/>
                    <a:pt x="0" y="169722"/>
                  </a:cubicBezTo>
                  <a:cubicBezTo>
                    <a:pt x="0" y="174199"/>
                    <a:pt x="3623" y="177822"/>
                    <a:pt x="8100" y="177822"/>
                  </a:cubicBezTo>
                  <a:lnTo>
                    <a:pt x="184275" y="177822"/>
                  </a:lnTo>
                  <a:cubicBezTo>
                    <a:pt x="188752" y="177822"/>
                    <a:pt x="192375" y="174199"/>
                    <a:pt x="192375" y="169722"/>
                  </a:cubicBezTo>
                  <a:cubicBezTo>
                    <a:pt x="192375" y="165245"/>
                    <a:pt x="188752" y="161622"/>
                    <a:pt x="184275" y="161622"/>
                  </a:cubicBezTo>
                  <a:close/>
                </a:path>
              </a:pathLst>
            </a:custGeom>
            <a:grpFill/>
            <a:ln w="5334" cap="flat">
              <a:noFill/>
              <a:prstDash val="solid"/>
              <a:miter/>
            </a:ln>
          </p:spPr>
          <p:txBody>
            <a:bodyPr rtlCol="0" anchor="ctr"/>
            <a:lstStyle/>
            <a:p>
              <a:endParaRPr lang="ru-RU"/>
            </a:p>
          </p:txBody>
        </p:sp>
        <p:sp>
          <p:nvSpPr>
            <p:cNvPr id="155" name="Freeform: Shape 154">
              <a:extLst>
                <a:ext uri="{FF2B5EF4-FFF2-40B4-BE49-F238E27FC236}">
                  <a16:creationId xmlns:a16="http://schemas.microsoft.com/office/drawing/2014/main" id="{B102AF37-9D7D-4856-BCFD-65E7C7BF10AB}"/>
                </a:ext>
              </a:extLst>
            </p:cNvPr>
            <p:cNvSpPr/>
            <p:nvPr/>
          </p:nvSpPr>
          <p:spPr>
            <a:xfrm>
              <a:off x="6923184" y="2317340"/>
              <a:ext cx="196236" cy="196241"/>
            </a:xfrm>
            <a:custGeom>
              <a:avLst/>
              <a:gdLst>
                <a:gd name="connsiteX0" fmla="*/ 98096 w 196236"/>
                <a:gd name="connsiteY0" fmla="*/ 196241 h 196241"/>
                <a:gd name="connsiteX1" fmla="*/ 196236 w 196236"/>
                <a:gd name="connsiteY1" fmla="*/ 98118 h 196241"/>
                <a:gd name="connsiteX2" fmla="*/ 98096 w 196236"/>
                <a:gd name="connsiteY2" fmla="*/ 0 h 196241"/>
                <a:gd name="connsiteX3" fmla="*/ 0 w 196236"/>
                <a:gd name="connsiteY3" fmla="*/ 98118 h 196241"/>
                <a:gd name="connsiteX4" fmla="*/ 98096 w 196236"/>
                <a:gd name="connsiteY4" fmla="*/ 196241 h 196241"/>
                <a:gd name="connsiteX5" fmla="*/ 98096 w 196236"/>
                <a:gd name="connsiteY5" fmla="*/ 16200 h 196241"/>
                <a:gd name="connsiteX6" fmla="*/ 180036 w 196236"/>
                <a:gd name="connsiteY6" fmla="*/ 98118 h 196241"/>
                <a:gd name="connsiteX7" fmla="*/ 98096 w 196236"/>
                <a:gd name="connsiteY7" fmla="*/ 180041 h 196241"/>
                <a:gd name="connsiteX8" fmla="*/ 16200 w 196236"/>
                <a:gd name="connsiteY8" fmla="*/ 98118 h 196241"/>
                <a:gd name="connsiteX9" fmla="*/ 98096 w 196236"/>
                <a:gd name="connsiteY9" fmla="*/ 16200 h 1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236" h="196241">
                  <a:moveTo>
                    <a:pt x="98096" y="196241"/>
                  </a:moveTo>
                  <a:cubicBezTo>
                    <a:pt x="152210" y="196241"/>
                    <a:pt x="196236" y="152221"/>
                    <a:pt x="196236" y="98118"/>
                  </a:cubicBezTo>
                  <a:cubicBezTo>
                    <a:pt x="196236" y="44015"/>
                    <a:pt x="152210" y="0"/>
                    <a:pt x="98096" y="0"/>
                  </a:cubicBezTo>
                  <a:cubicBezTo>
                    <a:pt x="44005" y="0"/>
                    <a:pt x="0" y="44015"/>
                    <a:pt x="0" y="98118"/>
                  </a:cubicBezTo>
                  <a:cubicBezTo>
                    <a:pt x="0" y="152221"/>
                    <a:pt x="44010" y="196241"/>
                    <a:pt x="98096" y="196241"/>
                  </a:cubicBezTo>
                  <a:close/>
                  <a:moveTo>
                    <a:pt x="98096" y="16200"/>
                  </a:moveTo>
                  <a:cubicBezTo>
                    <a:pt x="143278" y="16200"/>
                    <a:pt x="180036" y="52947"/>
                    <a:pt x="180036" y="98118"/>
                  </a:cubicBezTo>
                  <a:cubicBezTo>
                    <a:pt x="180036" y="143294"/>
                    <a:pt x="143278" y="180041"/>
                    <a:pt x="98096" y="180041"/>
                  </a:cubicBezTo>
                  <a:cubicBezTo>
                    <a:pt x="52936" y="180041"/>
                    <a:pt x="16200" y="143289"/>
                    <a:pt x="16200" y="98118"/>
                  </a:cubicBezTo>
                  <a:cubicBezTo>
                    <a:pt x="16200" y="52947"/>
                    <a:pt x="52936" y="16200"/>
                    <a:pt x="98096" y="16200"/>
                  </a:cubicBezTo>
                  <a:close/>
                </a:path>
              </a:pathLst>
            </a:custGeom>
            <a:grpFill/>
            <a:ln w="5334" cap="flat">
              <a:noFill/>
              <a:prstDash val="solid"/>
              <a:miter/>
            </a:ln>
          </p:spPr>
          <p:txBody>
            <a:bodyPr rtlCol="0" anchor="ctr"/>
            <a:lstStyle/>
            <a:p>
              <a:endParaRPr lang="ru-RU"/>
            </a:p>
          </p:txBody>
        </p:sp>
        <p:sp>
          <p:nvSpPr>
            <p:cNvPr id="156" name="Freeform: Shape 155">
              <a:extLst>
                <a:ext uri="{FF2B5EF4-FFF2-40B4-BE49-F238E27FC236}">
                  <a16:creationId xmlns:a16="http://schemas.microsoft.com/office/drawing/2014/main" id="{4721A778-3EC9-4B9C-B794-9DA89589C811}"/>
                </a:ext>
              </a:extLst>
            </p:cNvPr>
            <p:cNvSpPr/>
            <p:nvPr/>
          </p:nvSpPr>
          <p:spPr>
            <a:xfrm>
              <a:off x="7073764" y="2540101"/>
              <a:ext cx="270000" cy="286199"/>
            </a:xfrm>
            <a:custGeom>
              <a:avLst/>
              <a:gdLst>
                <a:gd name="connsiteX0" fmla="*/ 261900 w 270000"/>
                <a:gd name="connsiteY0" fmla="*/ 64800 h 286199"/>
                <a:gd name="connsiteX1" fmla="*/ 221400 w 270000"/>
                <a:gd name="connsiteY1" fmla="*/ 64800 h 286199"/>
                <a:gd name="connsiteX2" fmla="*/ 221400 w 270000"/>
                <a:gd name="connsiteY2" fmla="*/ 8100 h 286199"/>
                <a:gd name="connsiteX3" fmla="*/ 213300 w 270000"/>
                <a:gd name="connsiteY3" fmla="*/ 0 h 286199"/>
                <a:gd name="connsiteX4" fmla="*/ 170100 w 270000"/>
                <a:gd name="connsiteY4" fmla="*/ 0 h 286199"/>
                <a:gd name="connsiteX5" fmla="*/ 162000 w 270000"/>
                <a:gd name="connsiteY5" fmla="*/ 8100 h 286199"/>
                <a:gd name="connsiteX6" fmla="*/ 162000 w 270000"/>
                <a:gd name="connsiteY6" fmla="*/ 64800 h 286199"/>
                <a:gd name="connsiteX7" fmla="*/ 8100 w 270000"/>
                <a:gd name="connsiteY7" fmla="*/ 64800 h 286199"/>
                <a:gd name="connsiteX8" fmla="*/ 0 w 270000"/>
                <a:gd name="connsiteY8" fmla="*/ 72900 h 286199"/>
                <a:gd name="connsiteX9" fmla="*/ 0 w 270000"/>
                <a:gd name="connsiteY9" fmla="*/ 278100 h 286199"/>
                <a:gd name="connsiteX10" fmla="*/ 8100 w 270000"/>
                <a:gd name="connsiteY10" fmla="*/ 286200 h 286199"/>
                <a:gd name="connsiteX11" fmla="*/ 261900 w 270000"/>
                <a:gd name="connsiteY11" fmla="*/ 286200 h 286199"/>
                <a:gd name="connsiteX12" fmla="*/ 270000 w 270000"/>
                <a:gd name="connsiteY12" fmla="*/ 278100 h 286199"/>
                <a:gd name="connsiteX13" fmla="*/ 270000 w 270000"/>
                <a:gd name="connsiteY13" fmla="*/ 72900 h 286199"/>
                <a:gd name="connsiteX14" fmla="*/ 261900 w 270000"/>
                <a:gd name="connsiteY14" fmla="*/ 64800 h 286199"/>
                <a:gd name="connsiteX15" fmla="*/ 178200 w 270000"/>
                <a:gd name="connsiteY15" fmla="*/ 16200 h 286199"/>
                <a:gd name="connsiteX16" fmla="*/ 205200 w 270000"/>
                <a:gd name="connsiteY16" fmla="*/ 16200 h 286199"/>
                <a:gd name="connsiteX17" fmla="*/ 205200 w 270000"/>
                <a:gd name="connsiteY17" fmla="*/ 118800 h 286199"/>
                <a:gd name="connsiteX18" fmla="*/ 178200 w 270000"/>
                <a:gd name="connsiteY18" fmla="*/ 118800 h 286199"/>
                <a:gd name="connsiteX19" fmla="*/ 178200 w 270000"/>
                <a:gd name="connsiteY19" fmla="*/ 16200 h 286199"/>
                <a:gd name="connsiteX20" fmla="*/ 162000 w 270000"/>
                <a:gd name="connsiteY20" fmla="*/ 81000 h 286199"/>
                <a:gd name="connsiteX21" fmla="*/ 162000 w 270000"/>
                <a:gd name="connsiteY21" fmla="*/ 126900 h 286199"/>
                <a:gd name="connsiteX22" fmla="*/ 170100 w 270000"/>
                <a:gd name="connsiteY22" fmla="*/ 135000 h 286199"/>
                <a:gd name="connsiteX23" fmla="*/ 213300 w 270000"/>
                <a:gd name="connsiteY23" fmla="*/ 135000 h 286199"/>
                <a:gd name="connsiteX24" fmla="*/ 221400 w 270000"/>
                <a:gd name="connsiteY24" fmla="*/ 126900 h 286199"/>
                <a:gd name="connsiteX25" fmla="*/ 221400 w 270000"/>
                <a:gd name="connsiteY25" fmla="*/ 81000 h 286199"/>
                <a:gd name="connsiteX26" fmla="*/ 253800 w 270000"/>
                <a:gd name="connsiteY26" fmla="*/ 81000 h 286199"/>
                <a:gd name="connsiteX27" fmla="*/ 253800 w 270000"/>
                <a:gd name="connsiteY27" fmla="*/ 210600 h 286199"/>
                <a:gd name="connsiteX28" fmla="*/ 16200 w 270000"/>
                <a:gd name="connsiteY28" fmla="*/ 210600 h 286199"/>
                <a:gd name="connsiteX29" fmla="*/ 16200 w 270000"/>
                <a:gd name="connsiteY29" fmla="*/ 81000 h 286199"/>
                <a:gd name="connsiteX30" fmla="*/ 162000 w 270000"/>
                <a:gd name="connsiteY30" fmla="*/ 81000 h 286199"/>
                <a:gd name="connsiteX31" fmla="*/ 16200 w 270000"/>
                <a:gd name="connsiteY31" fmla="*/ 270000 h 286199"/>
                <a:gd name="connsiteX32" fmla="*/ 16200 w 270000"/>
                <a:gd name="connsiteY32" fmla="*/ 226800 h 286199"/>
                <a:gd name="connsiteX33" fmla="*/ 253800 w 270000"/>
                <a:gd name="connsiteY33" fmla="*/ 226800 h 286199"/>
                <a:gd name="connsiteX34" fmla="*/ 253800 w 270000"/>
                <a:gd name="connsiteY34" fmla="*/ 270000 h 286199"/>
                <a:gd name="connsiteX35" fmla="*/ 16200 w 270000"/>
                <a:gd name="connsiteY35" fmla="*/ 270000 h 28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0000" h="286199">
                  <a:moveTo>
                    <a:pt x="261900" y="64800"/>
                  </a:moveTo>
                  <a:lnTo>
                    <a:pt x="221400" y="64800"/>
                  </a:lnTo>
                  <a:lnTo>
                    <a:pt x="221400" y="8100"/>
                  </a:lnTo>
                  <a:cubicBezTo>
                    <a:pt x="221400" y="3623"/>
                    <a:pt x="217777" y="0"/>
                    <a:pt x="213300" y="0"/>
                  </a:cubicBezTo>
                  <a:lnTo>
                    <a:pt x="170100" y="0"/>
                  </a:lnTo>
                  <a:cubicBezTo>
                    <a:pt x="165623" y="0"/>
                    <a:pt x="162000" y="3623"/>
                    <a:pt x="162000" y="8100"/>
                  </a:cubicBezTo>
                  <a:lnTo>
                    <a:pt x="162000" y="64800"/>
                  </a:lnTo>
                  <a:lnTo>
                    <a:pt x="8100" y="64800"/>
                  </a:lnTo>
                  <a:cubicBezTo>
                    <a:pt x="3623" y="64800"/>
                    <a:pt x="0" y="68423"/>
                    <a:pt x="0" y="72900"/>
                  </a:cubicBezTo>
                  <a:lnTo>
                    <a:pt x="0" y="278100"/>
                  </a:lnTo>
                  <a:cubicBezTo>
                    <a:pt x="0" y="282577"/>
                    <a:pt x="3623" y="286200"/>
                    <a:pt x="8100" y="286200"/>
                  </a:cubicBezTo>
                  <a:lnTo>
                    <a:pt x="261900" y="286200"/>
                  </a:lnTo>
                  <a:cubicBezTo>
                    <a:pt x="266377" y="286200"/>
                    <a:pt x="270000" y="282577"/>
                    <a:pt x="270000" y="278100"/>
                  </a:cubicBezTo>
                  <a:lnTo>
                    <a:pt x="270000" y="72900"/>
                  </a:lnTo>
                  <a:cubicBezTo>
                    <a:pt x="270000" y="68423"/>
                    <a:pt x="266377" y="64800"/>
                    <a:pt x="261900" y="64800"/>
                  </a:cubicBezTo>
                  <a:close/>
                  <a:moveTo>
                    <a:pt x="178200" y="16200"/>
                  </a:moveTo>
                  <a:lnTo>
                    <a:pt x="205200" y="16200"/>
                  </a:lnTo>
                  <a:lnTo>
                    <a:pt x="205200" y="118800"/>
                  </a:lnTo>
                  <a:lnTo>
                    <a:pt x="178200" y="118800"/>
                  </a:lnTo>
                  <a:lnTo>
                    <a:pt x="178200" y="16200"/>
                  </a:lnTo>
                  <a:close/>
                  <a:moveTo>
                    <a:pt x="162000" y="81000"/>
                  </a:moveTo>
                  <a:lnTo>
                    <a:pt x="162000" y="126900"/>
                  </a:lnTo>
                  <a:cubicBezTo>
                    <a:pt x="162000" y="131377"/>
                    <a:pt x="165623" y="135000"/>
                    <a:pt x="170100" y="135000"/>
                  </a:cubicBezTo>
                  <a:lnTo>
                    <a:pt x="213300" y="135000"/>
                  </a:lnTo>
                  <a:cubicBezTo>
                    <a:pt x="217777" y="135000"/>
                    <a:pt x="221400" y="131377"/>
                    <a:pt x="221400" y="126900"/>
                  </a:cubicBezTo>
                  <a:lnTo>
                    <a:pt x="221400" y="81000"/>
                  </a:lnTo>
                  <a:lnTo>
                    <a:pt x="253800" y="81000"/>
                  </a:lnTo>
                  <a:lnTo>
                    <a:pt x="253800" y="210600"/>
                  </a:lnTo>
                  <a:lnTo>
                    <a:pt x="16200" y="210600"/>
                  </a:lnTo>
                  <a:lnTo>
                    <a:pt x="16200" y="81000"/>
                  </a:lnTo>
                  <a:cubicBezTo>
                    <a:pt x="16200" y="81000"/>
                    <a:pt x="162000" y="81000"/>
                    <a:pt x="162000" y="81000"/>
                  </a:cubicBezTo>
                  <a:close/>
                  <a:moveTo>
                    <a:pt x="16200" y="270000"/>
                  </a:moveTo>
                  <a:lnTo>
                    <a:pt x="16200" y="226800"/>
                  </a:lnTo>
                  <a:lnTo>
                    <a:pt x="253800" y="226800"/>
                  </a:lnTo>
                  <a:lnTo>
                    <a:pt x="253800" y="270000"/>
                  </a:lnTo>
                  <a:lnTo>
                    <a:pt x="16200" y="270000"/>
                  </a:lnTo>
                  <a:close/>
                </a:path>
              </a:pathLst>
            </a:custGeom>
            <a:grpFill/>
            <a:ln w="5334" cap="flat">
              <a:noFill/>
              <a:prstDash val="solid"/>
              <a:miter/>
            </a:ln>
          </p:spPr>
          <p:txBody>
            <a:bodyPr rtlCol="0" anchor="ctr"/>
            <a:lstStyle/>
            <a:p>
              <a:endParaRPr lang="ru-RU"/>
            </a:p>
          </p:txBody>
        </p:sp>
        <p:sp>
          <p:nvSpPr>
            <p:cNvPr id="157" name="Freeform: Shape 156">
              <a:extLst>
                <a:ext uri="{FF2B5EF4-FFF2-40B4-BE49-F238E27FC236}">
                  <a16:creationId xmlns:a16="http://schemas.microsoft.com/office/drawing/2014/main" id="{8C8D18BF-E808-48AE-9C55-5F6337193479}"/>
                </a:ext>
              </a:extLst>
            </p:cNvPr>
            <p:cNvSpPr/>
            <p:nvPr/>
          </p:nvSpPr>
          <p:spPr>
            <a:xfrm>
              <a:off x="7181764" y="2658901"/>
              <a:ext cx="21600" cy="16200"/>
            </a:xfrm>
            <a:custGeom>
              <a:avLst/>
              <a:gdLst>
                <a:gd name="connsiteX0" fmla="*/ 8100 w 21600"/>
                <a:gd name="connsiteY0" fmla="*/ 16200 h 16200"/>
                <a:gd name="connsiteX1" fmla="*/ 13500 w 21600"/>
                <a:gd name="connsiteY1" fmla="*/ 16200 h 16200"/>
                <a:gd name="connsiteX2" fmla="*/ 21600 w 21600"/>
                <a:gd name="connsiteY2" fmla="*/ 8100 h 16200"/>
                <a:gd name="connsiteX3" fmla="*/ 13500 w 21600"/>
                <a:gd name="connsiteY3" fmla="*/ 0 h 16200"/>
                <a:gd name="connsiteX4" fmla="*/ 8100 w 21600"/>
                <a:gd name="connsiteY4" fmla="*/ 0 h 16200"/>
                <a:gd name="connsiteX5" fmla="*/ 0 w 21600"/>
                <a:gd name="connsiteY5" fmla="*/ 8100 h 16200"/>
                <a:gd name="connsiteX6" fmla="*/ 8100 w 216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16200">
                  <a:moveTo>
                    <a:pt x="8100" y="16200"/>
                  </a:moveTo>
                  <a:lnTo>
                    <a:pt x="13500" y="16200"/>
                  </a:lnTo>
                  <a:cubicBezTo>
                    <a:pt x="17977" y="16200"/>
                    <a:pt x="21600" y="12577"/>
                    <a:pt x="21600" y="8100"/>
                  </a:cubicBezTo>
                  <a:cubicBezTo>
                    <a:pt x="21600" y="3623"/>
                    <a:pt x="17977" y="0"/>
                    <a:pt x="13500" y="0"/>
                  </a:cubicBezTo>
                  <a:lnTo>
                    <a:pt x="8100" y="0"/>
                  </a:lnTo>
                  <a:cubicBezTo>
                    <a:pt x="3623" y="0"/>
                    <a:pt x="0" y="3623"/>
                    <a:pt x="0" y="8100"/>
                  </a:cubicBezTo>
                  <a:cubicBezTo>
                    <a:pt x="0" y="12577"/>
                    <a:pt x="3623" y="16200"/>
                    <a:pt x="8100" y="16200"/>
                  </a:cubicBezTo>
                  <a:close/>
                </a:path>
              </a:pathLst>
            </a:custGeom>
            <a:grpFill/>
            <a:ln w="5334" cap="flat">
              <a:noFill/>
              <a:prstDash val="solid"/>
              <a:miter/>
            </a:ln>
          </p:spPr>
          <p:txBody>
            <a:bodyPr rtlCol="0" anchor="ctr"/>
            <a:lstStyle/>
            <a:p>
              <a:endParaRPr lang="ru-RU"/>
            </a:p>
          </p:txBody>
        </p:sp>
        <p:sp>
          <p:nvSpPr>
            <p:cNvPr id="158" name="Freeform: Shape 157">
              <a:extLst>
                <a:ext uri="{FF2B5EF4-FFF2-40B4-BE49-F238E27FC236}">
                  <a16:creationId xmlns:a16="http://schemas.microsoft.com/office/drawing/2014/main" id="{00311078-9B69-4CEE-A16A-848A73A8BD33}"/>
                </a:ext>
              </a:extLst>
            </p:cNvPr>
            <p:cNvSpPr/>
            <p:nvPr/>
          </p:nvSpPr>
          <p:spPr>
            <a:xfrm>
              <a:off x="7181764" y="2696701"/>
              <a:ext cx="21600" cy="16200"/>
            </a:xfrm>
            <a:custGeom>
              <a:avLst/>
              <a:gdLst>
                <a:gd name="connsiteX0" fmla="*/ 8100 w 21600"/>
                <a:gd name="connsiteY0" fmla="*/ 16200 h 16200"/>
                <a:gd name="connsiteX1" fmla="*/ 13500 w 21600"/>
                <a:gd name="connsiteY1" fmla="*/ 16200 h 16200"/>
                <a:gd name="connsiteX2" fmla="*/ 21600 w 21600"/>
                <a:gd name="connsiteY2" fmla="*/ 8100 h 16200"/>
                <a:gd name="connsiteX3" fmla="*/ 13500 w 21600"/>
                <a:gd name="connsiteY3" fmla="*/ 0 h 16200"/>
                <a:gd name="connsiteX4" fmla="*/ 8100 w 21600"/>
                <a:gd name="connsiteY4" fmla="*/ 0 h 16200"/>
                <a:gd name="connsiteX5" fmla="*/ 0 w 21600"/>
                <a:gd name="connsiteY5" fmla="*/ 8100 h 16200"/>
                <a:gd name="connsiteX6" fmla="*/ 8100 w 216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16200">
                  <a:moveTo>
                    <a:pt x="8100" y="16200"/>
                  </a:moveTo>
                  <a:lnTo>
                    <a:pt x="13500" y="16200"/>
                  </a:lnTo>
                  <a:cubicBezTo>
                    <a:pt x="17977" y="16200"/>
                    <a:pt x="21600" y="12577"/>
                    <a:pt x="21600" y="8100"/>
                  </a:cubicBezTo>
                  <a:cubicBezTo>
                    <a:pt x="21600" y="3623"/>
                    <a:pt x="17977" y="0"/>
                    <a:pt x="13500" y="0"/>
                  </a:cubicBezTo>
                  <a:lnTo>
                    <a:pt x="8100" y="0"/>
                  </a:lnTo>
                  <a:cubicBezTo>
                    <a:pt x="3623" y="0"/>
                    <a:pt x="0" y="3623"/>
                    <a:pt x="0" y="8100"/>
                  </a:cubicBezTo>
                  <a:cubicBezTo>
                    <a:pt x="0" y="12577"/>
                    <a:pt x="3623" y="16200"/>
                    <a:pt x="8100" y="16200"/>
                  </a:cubicBezTo>
                  <a:close/>
                </a:path>
              </a:pathLst>
            </a:custGeom>
            <a:grpFill/>
            <a:ln w="5334" cap="flat">
              <a:noFill/>
              <a:prstDash val="solid"/>
              <a:miter/>
            </a:ln>
          </p:spPr>
          <p:txBody>
            <a:bodyPr rtlCol="0" anchor="ctr"/>
            <a:lstStyle/>
            <a:p>
              <a:endParaRPr lang="ru-RU"/>
            </a:p>
          </p:txBody>
        </p:sp>
        <p:sp>
          <p:nvSpPr>
            <p:cNvPr id="159" name="Freeform: Shape 158">
              <a:extLst>
                <a:ext uri="{FF2B5EF4-FFF2-40B4-BE49-F238E27FC236}">
                  <a16:creationId xmlns:a16="http://schemas.microsoft.com/office/drawing/2014/main" id="{EF4F1C9C-5F48-4721-AC79-3A7E4C897836}"/>
                </a:ext>
              </a:extLst>
            </p:cNvPr>
            <p:cNvSpPr/>
            <p:nvPr/>
          </p:nvSpPr>
          <p:spPr>
            <a:xfrm>
              <a:off x="7122364" y="2658901"/>
              <a:ext cx="21600" cy="16200"/>
            </a:xfrm>
            <a:custGeom>
              <a:avLst/>
              <a:gdLst>
                <a:gd name="connsiteX0" fmla="*/ 8100 w 21600"/>
                <a:gd name="connsiteY0" fmla="*/ 16200 h 16200"/>
                <a:gd name="connsiteX1" fmla="*/ 13500 w 21600"/>
                <a:gd name="connsiteY1" fmla="*/ 16200 h 16200"/>
                <a:gd name="connsiteX2" fmla="*/ 21600 w 21600"/>
                <a:gd name="connsiteY2" fmla="*/ 8100 h 16200"/>
                <a:gd name="connsiteX3" fmla="*/ 13500 w 21600"/>
                <a:gd name="connsiteY3" fmla="*/ 0 h 16200"/>
                <a:gd name="connsiteX4" fmla="*/ 8100 w 21600"/>
                <a:gd name="connsiteY4" fmla="*/ 0 h 16200"/>
                <a:gd name="connsiteX5" fmla="*/ 0 w 21600"/>
                <a:gd name="connsiteY5" fmla="*/ 8100 h 16200"/>
                <a:gd name="connsiteX6" fmla="*/ 8100 w 216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16200">
                  <a:moveTo>
                    <a:pt x="8100" y="16200"/>
                  </a:moveTo>
                  <a:lnTo>
                    <a:pt x="13500" y="16200"/>
                  </a:lnTo>
                  <a:cubicBezTo>
                    <a:pt x="17977" y="16200"/>
                    <a:pt x="21600" y="12577"/>
                    <a:pt x="21600" y="8100"/>
                  </a:cubicBezTo>
                  <a:cubicBezTo>
                    <a:pt x="21600" y="3623"/>
                    <a:pt x="17977" y="0"/>
                    <a:pt x="13500" y="0"/>
                  </a:cubicBezTo>
                  <a:lnTo>
                    <a:pt x="8100" y="0"/>
                  </a:lnTo>
                  <a:cubicBezTo>
                    <a:pt x="3623" y="0"/>
                    <a:pt x="0" y="3623"/>
                    <a:pt x="0" y="8100"/>
                  </a:cubicBezTo>
                  <a:cubicBezTo>
                    <a:pt x="0" y="12577"/>
                    <a:pt x="3623" y="16200"/>
                    <a:pt x="8100" y="16200"/>
                  </a:cubicBezTo>
                  <a:close/>
                </a:path>
              </a:pathLst>
            </a:custGeom>
            <a:grpFill/>
            <a:ln w="5334" cap="flat">
              <a:noFill/>
              <a:prstDash val="solid"/>
              <a:miter/>
            </a:ln>
          </p:spPr>
          <p:txBody>
            <a:bodyPr rtlCol="0" anchor="ctr"/>
            <a:lstStyle/>
            <a:p>
              <a:endParaRPr lang="ru-RU"/>
            </a:p>
          </p:txBody>
        </p:sp>
        <p:sp>
          <p:nvSpPr>
            <p:cNvPr id="160" name="Freeform: Shape 159">
              <a:extLst>
                <a:ext uri="{FF2B5EF4-FFF2-40B4-BE49-F238E27FC236}">
                  <a16:creationId xmlns:a16="http://schemas.microsoft.com/office/drawing/2014/main" id="{7E15F782-73C8-4FE4-A4E9-F17817914BD7}"/>
                </a:ext>
              </a:extLst>
            </p:cNvPr>
            <p:cNvSpPr/>
            <p:nvPr/>
          </p:nvSpPr>
          <p:spPr>
            <a:xfrm>
              <a:off x="7122364" y="2696701"/>
              <a:ext cx="21600" cy="16200"/>
            </a:xfrm>
            <a:custGeom>
              <a:avLst/>
              <a:gdLst>
                <a:gd name="connsiteX0" fmla="*/ 8100 w 21600"/>
                <a:gd name="connsiteY0" fmla="*/ 16200 h 16200"/>
                <a:gd name="connsiteX1" fmla="*/ 13500 w 21600"/>
                <a:gd name="connsiteY1" fmla="*/ 16200 h 16200"/>
                <a:gd name="connsiteX2" fmla="*/ 21600 w 21600"/>
                <a:gd name="connsiteY2" fmla="*/ 8100 h 16200"/>
                <a:gd name="connsiteX3" fmla="*/ 13500 w 21600"/>
                <a:gd name="connsiteY3" fmla="*/ 0 h 16200"/>
                <a:gd name="connsiteX4" fmla="*/ 8100 w 21600"/>
                <a:gd name="connsiteY4" fmla="*/ 0 h 16200"/>
                <a:gd name="connsiteX5" fmla="*/ 0 w 21600"/>
                <a:gd name="connsiteY5" fmla="*/ 8100 h 16200"/>
                <a:gd name="connsiteX6" fmla="*/ 8100 w 216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16200">
                  <a:moveTo>
                    <a:pt x="8100" y="16200"/>
                  </a:moveTo>
                  <a:lnTo>
                    <a:pt x="13500" y="16200"/>
                  </a:lnTo>
                  <a:cubicBezTo>
                    <a:pt x="17977" y="16200"/>
                    <a:pt x="21600" y="12577"/>
                    <a:pt x="21600" y="8100"/>
                  </a:cubicBezTo>
                  <a:cubicBezTo>
                    <a:pt x="21600" y="3623"/>
                    <a:pt x="17977" y="0"/>
                    <a:pt x="13500" y="0"/>
                  </a:cubicBezTo>
                  <a:lnTo>
                    <a:pt x="8100" y="0"/>
                  </a:lnTo>
                  <a:cubicBezTo>
                    <a:pt x="3623" y="0"/>
                    <a:pt x="0" y="3623"/>
                    <a:pt x="0" y="8100"/>
                  </a:cubicBezTo>
                  <a:cubicBezTo>
                    <a:pt x="0" y="12577"/>
                    <a:pt x="3623" y="16200"/>
                    <a:pt x="8100" y="16200"/>
                  </a:cubicBezTo>
                  <a:close/>
                </a:path>
              </a:pathLst>
            </a:custGeom>
            <a:grpFill/>
            <a:ln w="5334" cap="flat">
              <a:noFill/>
              <a:prstDash val="solid"/>
              <a:miter/>
            </a:ln>
          </p:spPr>
          <p:txBody>
            <a:bodyPr rtlCol="0" anchor="ctr"/>
            <a:lstStyle/>
            <a:p>
              <a:endParaRPr lang="ru-RU"/>
            </a:p>
          </p:txBody>
        </p:sp>
      </p:grpSp>
    </p:spTree>
    <p:extLst>
      <p:ext uri="{BB962C8B-B14F-4D97-AF65-F5344CB8AC3E}">
        <p14:creationId xmlns:p14="http://schemas.microsoft.com/office/powerpoint/2010/main" val="1875893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1B9D-EC3B-4F65-A59D-B6041D23D8F2}"/>
              </a:ext>
            </a:extLst>
          </p:cNvPr>
          <p:cNvSpPr>
            <a:spLocks noGrp="1"/>
          </p:cNvSpPr>
          <p:nvPr>
            <p:ph type="title"/>
          </p:nvPr>
        </p:nvSpPr>
        <p:spPr/>
        <p:txBody>
          <a:bodyPr/>
          <a:lstStyle/>
          <a:p>
            <a:r>
              <a:rPr lang="en-US" dirty="0"/>
              <a:t>ICONS</a:t>
            </a:r>
            <a:endParaRPr lang="ru-RU" dirty="0"/>
          </a:p>
        </p:txBody>
      </p:sp>
      <p:sp>
        <p:nvSpPr>
          <p:cNvPr id="3" name="Slide Number Placeholder 2">
            <a:extLst>
              <a:ext uri="{FF2B5EF4-FFF2-40B4-BE49-F238E27FC236}">
                <a16:creationId xmlns:a16="http://schemas.microsoft.com/office/drawing/2014/main" id="{B05EACE1-D711-46F7-84CC-BD0840CA11ED}"/>
              </a:ext>
            </a:extLst>
          </p:cNvPr>
          <p:cNvSpPr>
            <a:spLocks noGrp="1"/>
          </p:cNvSpPr>
          <p:nvPr>
            <p:ph type="sldNum" sz="quarter" idx="10"/>
          </p:nvPr>
        </p:nvSpPr>
        <p:spPr/>
        <p:txBody>
          <a:bodyPr/>
          <a:lstStyle/>
          <a:p>
            <a:fld id="{B6AA8A74-8566-41AB-BE36-77E5736D8C67}" type="slidenum">
              <a:rPr lang="ru-RU" smtClean="0"/>
              <a:pPr/>
              <a:t>21</a:t>
            </a:fld>
            <a:endParaRPr lang="ru-RU" sz="1000" dirty="0"/>
          </a:p>
        </p:txBody>
      </p:sp>
      <p:sp>
        <p:nvSpPr>
          <p:cNvPr id="4" name="Text Placeholder 3">
            <a:extLst>
              <a:ext uri="{FF2B5EF4-FFF2-40B4-BE49-F238E27FC236}">
                <a16:creationId xmlns:a16="http://schemas.microsoft.com/office/drawing/2014/main" id="{772C3C68-2A63-4FCD-8D29-CBED898841B5}"/>
              </a:ext>
            </a:extLst>
          </p:cNvPr>
          <p:cNvSpPr>
            <a:spLocks noGrp="1"/>
          </p:cNvSpPr>
          <p:nvPr>
            <p:ph type="body" sz="quarter" idx="11"/>
          </p:nvPr>
        </p:nvSpPr>
        <p:spPr/>
        <p:txBody>
          <a:bodyPr/>
          <a:lstStyle/>
          <a:p>
            <a:endParaRPr lang="ru-RU"/>
          </a:p>
        </p:txBody>
      </p:sp>
      <p:sp>
        <p:nvSpPr>
          <p:cNvPr id="5" name="Text Placeholder 4">
            <a:extLst>
              <a:ext uri="{FF2B5EF4-FFF2-40B4-BE49-F238E27FC236}">
                <a16:creationId xmlns:a16="http://schemas.microsoft.com/office/drawing/2014/main" id="{9E68AE08-B1BC-4ADF-B9CF-6AC29313546D}"/>
              </a:ext>
            </a:extLst>
          </p:cNvPr>
          <p:cNvSpPr>
            <a:spLocks noGrp="1"/>
          </p:cNvSpPr>
          <p:nvPr>
            <p:ph type="body" sz="quarter" idx="12"/>
          </p:nvPr>
        </p:nvSpPr>
        <p:spPr/>
        <p:txBody>
          <a:bodyPr/>
          <a:lstStyle/>
          <a:p>
            <a:r>
              <a:rPr lang="en-US" dirty="0"/>
              <a:t>MANAGEMENT</a:t>
            </a:r>
            <a:endParaRPr lang="ru-RU" dirty="0"/>
          </a:p>
        </p:txBody>
      </p:sp>
      <p:grpSp>
        <p:nvGrpSpPr>
          <p:cNvPr id="39" name="Рисунок 62">
            <a:extLst>
              <a:ext uri="{FF2B5EF4-FFF2-40B4-BE49-F238E27FC236}">
                <a16:creationId xmlns:a16="http://schemas.microsoft.com/office/drawing/2014/main" id="{2F449C8C-3A83-4C89-97A2-830FF66C8E76}"/>
              </a:ext>
            </a:extLst>
          </p:cNvPr>
          <p:cNvGrpSpPr/>
          <p:nvPr/>
        </p:nvGrpSpPr>
        <p:grpSpPr>
          <a:xfrm>
            <a:off x="1286933" y="2388339"/>
            <a:ext cx="425039" cy="369473"/>
            <a:chOff x="1286933" y="2388339"/>
            <a:chExt cx="425039" cy="369473"/>
          </a:xfrm>
          <a:solidFill>
            <a:schemeClr val="bg2"/>
          </a:solidFill>
        </p:grpSpPr>
        <p:sp>
          <p:nvSpPr>
            <p:cNvPr id="40" name="Freeform: Shape 39">
              <a:extLst>
                <a:ext uri="{FF2B5EF4-FFF2-40B4-BE49-F238E27FC236}">
                  <a16:creationId xmlns:a16="http://schemas.microsoft.com/office/drawing/2014/main" id="{5F6225A2-A259-421F-83E0-7632ECDEE217}"/>
                </a:ext>
              </a:extLst>
            </p:cNvPr>
            <p:cNvSpPr/>
            <p:nvPr/>
          </p:nvSpPr>
          <p:spPr>
            <a:xfrm>
              <a:off x="1415204" y="2420070"/>
              <a:ext cx="296767" cy="16200"/>
            </a:xfrm>
            <a:custGeom>
              <a:avLst/>
              <a:gdLst>
                <a:gd name="connsiteX0" fmla="*/ 8100 w 296767"/>
                <a:gd name="connsiteY0" fmla="*/ 16200 h 16200"/>
                <a:gd name="connsiteX1" fmla="*/ 288668 w 296767"/>
                <a:gd name="connsiteY1" fmla="*/ 16200 h 16200"/>
                <a:gd name="connsiteX2" fmla="*/ 296768 w 296767"/>
                <a:gd name="connsiteY2" fmla="*/ 8100 h 16200"/>
                <a:gd name="connsiteX3" fmla="*/ 288668 w 296767"/>
                <a:gd name="connsiteY3" fmla="*/ 0 h 16200"/>
                <a:gd name="connsiteX4" fmla="*/ 8100 w 296767"/>
                <a:gd name="connsiteY4" fmla="*/ 0 h 16200"/>
                <a:gd name="connsiteX5" fmla="*/ 0 w 296767"/>
                <a:gd name="connsiteY5" fmla="*/ 8100 h 16200"/>
                <a:gd name="connsiteX6" fmla="*/ 8100 w 296767"/>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767" h="16200">
                  <a:moveTo>
                    <a:pt x="8100" y="16200"/>
                  </a:moveTo>
                  <a:lnTo>
                    <a:pt x="288668" y="16200"/>
                  </a:lnTo>
                  <a:cubicBezTo>
                    <a:pt x="293144" y="16200"/>
                    <a:pt x="296768" y="12571"/>
                    <a:pt x="296768" y="8100"/>
                  </a:cubicBezTo>
                  <a:cubicBezTo>
                    <a:pt x="296768" y="3623"/>
                    <a:pt x="293144" y="0"/>
                    <a:pt x="288668" y="0"/>
                  </a:cubicBezTo>
                  <a:lnTo>
                    <a:pt x="8100" y="0"/>
                  </a:lnTo>
                  <a:cubicBezTo>
                    <a:pt x="3623" y="0"/>
                    <a:pt x="0" y="3623"/>
                    <a:pt x="0" y="8100"/>
                  </a:cubicBezTo>
                  <a:cubicBezTo>
                    <a:pt x="0" y="12571"/>
                    <a:pt x="3629" y="16200"/>
                    <a:pt x="8100" y="16200"/>
                  </a:cubicBezTo>
                  <a:close/>
                </a:path>
              </a:pathLst>
            </a:custGeom>
            <a:grpFill/>
            <a:ln w="5334"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0084F1F2-BB88-4A81-95A6-300241B0517C}"/>
                </a:ext>
              </a:extLst>
            </p:cNvPr>
            <p:cNvSpPr/>
            <p:nvPr/>
          </p:nvSpPr>
          <p:spPr>
            <a:xfrm>
              <a:off x="1415204" y="2566534"/>
              <a:ext cx="296767" cy="16200"/>
            </a:xfrm>
            <a:custGeom>
              <a:avLst/>
              <a:gdLst>
                <a:gd name="connsiteX0" fmla="*/ 288668 w 296767"/>
                <a:gd name="connsiteY0" fmla="*/ 0 h 16200"/>
                <a:gd name="connsiteX1" fmla="*/ 8100 w 296767"/>
                <a:gd name="connsiteY1" fmla="*/ 0 h 16200"/>
                <a:gd name="connsiteX2" fmla="*/ 0 w 296767"/>
                <a:gd name="connsiteY2" fmla="*/ 8100 h 16200"/>
                <a:gd name="connsiteX3" fmla="*/ 8100 w 296767"/>
                <a:gd name="connsiteY3" fmla="*/ 16200 h 16200"/>
                <a:gd name="connsiteX4" fmla="*/ 288668 w 296767"/>
                <a:gd name="connsiteY4" fmla="*/ 16200 h 16200"/>
                <a:gd name="connsiteX5" fmla="*/ 296768 w 296767"/>
                <a:gd name="connsiteY5" fmla="*/ 8100 h 16200"/>
                <a:gd name="connsiteX6" fmla="*/ 288668 w 296767"/>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767" h="16200">
                  <a:moveTo>
                    <a:pt x="288668" y="0"/>
                  </a:moveTo>
                  <a:lnTo>
                    <a:pt x="8100" y="0"/>
                  </a:lnTo>
                  <a:cubicBezTo>
                    <a:pt x="3623" y="0"/>
                    <a:pt x="0" y="3629"/>
                    <a:pt x="0" y="8100"/>
                  </a:cubicBezTo>
                  <a:cubicBezTo>
                    <a:pt x="0" y="12577"/>
                    <a:pt x="3623" y="16200"/>
                    <a:pt x="8100" y="16200"/>
                  </a:cubicBezTo>
                  <a:lnTo>
                    <a:pt x="288668" y="16200"/>
                  </a:lnTo>
                  <a:cubicBezTo>
                    <a:pt x="293144" y="16200"/>
                    <a:pt x="296768" y="12577"/>
                    <a:pt x="296768" y="8100"/>
                  </a:cubicBezTo>
                  <a:cubicBezTo>
                    <a:pt x="296768" y="3629"/>
                    <a:pt x="293139" y="0"/>
                    <a:pt x="288668" y="0"/>
                  </a:cubicBezTo>
                  <a:close/>
                </a:path>
              </a:pathLst>
            </a:custGeom>
            <a:grpFill/>
            <a:ln w="5334"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36DC4544-7202-47E2-AF59-B22E0ABB1E64}"/>
                </a:ext>
              </a:extLst>
            </p:cNvPr>
            <p:cNvSpPr/>
            <p:nvPr/>
          </p:nvSpPr>
          <p:spPr>
            <a:xfrm>
              <a:off x="1415204" y="2709877"/>
              <a:ext cx="296767" cy="16200"/>
            </a:xfrm>
            <a:custGeom>
              <a:avLst/>
              <a:gdLst>
                <a:gd name="connsiteX0" fmla="*/ 288668 w 296767"/>
                <a:gd name="connsiteY0" fmla="*/ 0 h 16200"/>
                <a:gd name="connsiteX1" fmla="*/ 8100 w 296767"/>
                <a:gd name="connsiteY1" fmla="*/ 0 h 16200"/>
                <a:gd name="connsiteX2" fmla="*/ 0 w 296767"/>
                <a:gd name="connsiteY2" fmla="*/ 8100 h 16200"/>
                <a:gd name="connsiteX3" fmla="*/ 8100 w 296767"/>
                <a:gd name="connsiteY3" fmla="*/ 16200 h 16200"/>
                <a:gd name="connsiteX4" fmla="*/ 288668 w 296767"/>
                <a:gd name="connsiteY4" fmla="*/ 16200 h 16200"/>
                <a:gd name="connsiteX5" fmla="*/ 296768 w 296767"/>
                <a:gd name="connsiteY5" fmla="*/ 8100 h 16200"/>
                <a:gd name="connsiteX6" fmla="*/ 288668 w 296767"/>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767" h="16200">
                  <a:moveTo>
                    <a:pt x="288668" y="0"/>
                  </a:moveTo>
                  <a:lnTo>
                    <a:pt x="8100" y="0"/>
                  </a:lnTo>
                  <a:cubicBezTo>
                    <a:pt x="3623" y="0"/>
                    <a:pt x="0" y="3629"/>
                    <a:pt x="0" y="8100"/>
                  </a:cubicBezTo>
                  <a:cubicBezTo>
                    <a:pt x="0" y="12577"/>
                    <a:pt x="3623" y="16200"/>
                    <a:pt x="8100" y="16200"/>
                  </a:cubicBezTo>
                  <a:lnTo>
                    <a:pt x="288668" y="16200"/>
                  </a:lnTo>
                  <a:cubicBezTo>
                    <a:pt x="293144" y="16200"/>
                    <a:pt x="296768" y="12577"/>
                    <a:pt x="296768" y="8100"/>
                  </a:cubicBezTo>
                  <a:cubicBezTo>
                    <a:pt x="296768" y="3629"/>
                    <a:pt x="293139" y="0"/>
                    <a:pt x="288668" y="0"/>
                  </a:cubicBezTo>
                  <a:close/>
                </a:path>
              </a:pathLst>
            </a:custGeom>
            <a:grpFill/>
            <a:ln w="5334" cap="flat">
              <a:noFill/>
              <a:prstDash val="solid"/>
              <a:miter/>
            </a:ln>
          </p:spPr>
          <p:txBody>
            <a:bodyPr rtlCol="0" anchor="ctr"/>
            <a:lstStyle/>
            <a:p>
              <a:endParaRPr lang="ru-RU"/>
            </a:p>
          </p:txBody>
        </p:sp>
        <p:sp>
          <p:nvSpPr>
            <p:cNvPr id="43" name="Freeform: Shape 42">
              <a:extLst>
                <a:ext uri="{FF2B5EF4-FFF2-40B4-BE49-F238E27FC236}">
                  <a16:creationId xmlns:a16="http://schemas.microsoft.com/office/drawing/2014/main" id="{EDDF8FD6-AACE-44AC-9FA5-1B7951019C86}"/>
                </a:ext>
              </a:extLst>
            </p:cNvPr>
            <p:cNvSpPr/>
            <p:nvPr/>
          </p:nvSpPr>
          <p:spPr>
            <a:xfrm>
              <a:off x="1286933" y="2388339"/>
              <a:ext cx="79671" cy="79666"/>
            </a:xfrm>
            <a:custGeom>
              <a:avLst/>
              <a:gdLst>
                <a:gd name="connsiteX0" fmla="*/ 39836 w 79671"/>
                <a:gd name="connsiteY0" fmla="*/ 0 h 79666"/>
                <a:gd name="connsiteX1" fmla="*/ 0 w 79671"/>
                <a:gd name="connsiteY1" fmla="*/ 39820 h 79666"/>
                <a:gd name="connsiteX2" fmla="*/ 39836 w 79671"/>
                <a:gd name="connsiteY2" fmla="*/ 79666 h 79666"/>
                <a:gd name="connsiteX3" fmla="*/ 79672 w 79671"/>
                <a:gd name="connsiteY3" fmla="*/ 39820 h 79666"/>
                <a:gd name="connsiteX4" fmla="*/ 39836 w 79671"/>
                <a:gd name="connsiteY4" fmla="*/ 0 h 79666"/>
                <a:gd name="connsiteX5" fmla="*/ 39836 w 79671"/>
                <a:gd name="connsiteY5" fmla="*/ 63466 h 79666"/>
                <a:gd name="connsiteX6" fmla="*/ 16200 w 79671"/>
                <a:gd name="connsiteY6" fmla="*/ 39820 h 79666"/>
                <a:gd name="connsiteX7" fmla="*/ 39836 w 79671"/>
                <a:gd name="connsiteY7" fmla="*/ 16200 h 79666"/>
                <a:gd name="connsiteX8" fmla="*/ 63472 w 79671"/>
                <a:gd name="connsiteY8" fmla="*/ 39820 h 79666"/>
                <a:gd name="connsiteX9" fmla="*/ 39836 w 79671"/>
                <a:gd name="connsiteY9" fmla="*/ 63466 h 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71" h="79666">
                  <a:moveTo>
                    <a:pt x="39836" y="0"/>
                  </a:moveTo>
                  <a:cubicBezTo>
                    <a:pt x="17869" y="0"/>
                    <a:pt x="0" y="17863"/>
                    <a:pt x="0" y="39820"/>
                  </a:cubicBezTo>
                  <a:cubicBezTo>
                    <a:pt x="0" y="61792"/>
                    <a:pt x="17874" y="79666"/>
                    <a:pt x="39836" y="79666"/>
                  </a:cubicBezTo>
                  <a:cubicBezTo>
                    <a:pt x="61798" y="79666"/>
                    <a:pt x="79672" y="61787"/>
                    <a:pt x="79672" y="39820"/>
                  </a:cubicBezTo>
                  <a:cubicBezTo>
                    <a:pt x="79677" y="17863"/>
                    <a:pt x="61803" y="0"/>
                    <a:pt x="39836" y="0"/>
                  </a:cubicBezTo>
                  <a:close/>
                  <a:moveTo>
                    <a:pt x="39836" y="63466"/>
                  </a:moveTo>
                  <a:cubicBezTo>
                    <a:pt x="26800" y="63466"/>
                    <a:pt x="16200" y="52855"/>
                    <a:pt x="16200" y="39820"/>
                  </a:cubicBezTo>
                  <a:cubicBezTo>
                    <a:pt x="16200" y="26795"/>
                    <a:pt x="26806" y="16200"/>
                    <a:pt x="39836" y="16200"/>
                  </a:cubicBezTo>
                  <a:cubicBezTo>
                    <a:pt x="52866" y="16200"/>
                    <a:pt x="63472" y="26795"/>
                    <a:pt x="63472" y="39820"/>
                  </a:cubicBezTo>
                  <a:cubicBezTo>
                    <a:pt x="63477" y="52855"/>
                    <a:pt x="52871" y="63466"/>
                    <a:pt x="39836" y="63466"/>
                  </a:cubicBezTo>
                  <a:close/>
                </a:path>
              </a:pathLst>
            </a:custGeom>
            <a:grpFill/>
            <a:ln w="5334"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6FB0B66C-48B6-47D6-B336-A446DF7BECE3}"/>
                </a:ext>
              </a:extLst>
            </p:cNvPr>
            <p:cNvSpPr/>
            <p:nvPr/>
          </p:nvSpPr>
          <p:spPr>
            <a:xfrm>
              <a:off x="1286933" y="2534792"/>
              <a:ext cx="79671" cy="79677"/>
            </a:xfrm>
            <a:custGeom>
              <a:avLst/>
              <a:gdLst>
                <a:gd name="connsiteX0" fmla="*/ 39836 w 79671"/>
                <a:gd name="connsiteY0" fmla="*/ 0 h 79677"/>
                <a:gd name="connsiteX1" fmla="*/ 0 w 79671"/>
                <a:gd name="connsiteY1" fmla="*/ 39830 h 79677"/>
                <a:gd name="connsiteX2" fmla="*/ 39836 w 79671"/>
                <a:gd name="connsiteY2" fmla="*/ 79677 h 79677"/>
                <a:gd name="connsiteX3" fmla="*/ 79672 w 79671"/>
                <a:gd name="connsiteY3" fmla="*/ 39830 h 79677"/>
                <a:gd name="connsiteX4" fmla="*/ 39836 w 79671"/>
                <a:gd name="connsiteY4" fmla="*/ 0 h 79677"/>
                <a:gd name="connsiteX5" fmla="*/ 39836 w 79671"/>
                <a:gd name="connsiteY5" fmla="*/ 63477 h 79677"/>
                <a:gd name="connsiteX6" fmla="*/ 16200 w 79671"/>
                <a:gd name="connsiteY6" fmla="*/ 39830 h 79677"/>
                <a:gd name="connsiteX7" fmla="*/ 39836 w 79671"/>
                <a:gd name="connsiteY7" fmla="*/ 16200 h 79677"/>
                <a:gd name="connsiteX8" fmla="*/ 63472 w 79671"/>
                <a:gd name="connsiteY8" fmla="*/ 39830 h 79677"/>
                <a:gd name="connsiteX9" fmla="*/ 39836 w 79671"/>
                <a:gd name="connsiteY9" fmla="*/ 63477 h 7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71" h="79677">
                  <a:moveTo>
                    <a:pt x="39836" y="0"/>
                  </a:moveTo>
                  <a:cubicBezTo>
                    <a:pt x="17869" y="0"/>
                    <a:pt x="0" y="17869"/>
                    <a:pt x="0" y="39830"/>
                  </a:cubicBezTo>
                  <a:cubicBezTo>
                    <a:pt x="0" y="61803"/>
                    <a:pt x="17874" y="79677"/>
                    <a:pt x="39836" y="79677"/>
                  </a:cubicBezTo>
                  <a:cubicBezTo>
                    <a:pt x="61798" y="79677"/>
                    <a:pt x="79672" y="61803"/>
                    <a:pt x="79672" y="39830"/>
                  </a:cubicBezTo>
                  <a:cubicBezTo>
                    <a:pt x="79677" y="17869"/>
                    <a:pt x="61803" y="0"/>
                    <a:pt x="39836" y="0"/>
                  </a:cubicBezTo>
                  <a:close/>
                  <a:moveTo>
                    <a:pt x="39836" y="63477"/>
                  </a:moveTo>
                  <a:cubicBezTo>
                    <a:pt x="26800" y="63477"/>
                    <a:pt x="16200" y="52871"/>
                    <a:pt x="16200" y="39830"/>
                  </a:cubicBezTo>
                  <a:cubicBezTo>
                    <a:pt x="16200" y="26800"/>
                    <a:pt x="26806" y="16200"/>
                    <a:pt x="39836" y="16200"/>
                  </a:cubicBezTo>
                  <a:cubicBezTo>
                    <a:pt x="52866" y="16200"/>
                    <a:pt x="63472" y="26800"/>
                    <a:pt x="63472" y="39830"/>
                  </a:cubicBezTo>
                  <a:cubicBezTo>
                    <a:pt x="63477" y="52871"/>
                    <a:pt x="52871" y="63477"/>
                    <a:pt x="39836" y="63477"/>
                  </a:cubicBezTo>
                  <a:close/>
                </a:path>
              </a:pathLst>
            </a:custGeom>
            <a:grpFill/>
            <a:ln w="5334"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E71F0DEA-B38B-4804-B803-10D57856778C}"/>
                </a:ext>
              </a:extLst>
            </p:cNvPr>
            <p:cNvSpPr/>
            <p:nvPr/>
          </p:nvSpPr>
          <p:spPr>
            <a:xfrm>
              <a:off x="1286933" y="2678136"/>
              <a:ext cx="79671" cy="79676"/>
            </a:xfrm>
            <a:custGeom>
              <a:avLst/>
              <a:gdLst>
                <a:gd name="connsiteX0" fmla="*/ 39836 w 79671"/>
                <a:gd name="connsiteY0" fmla="*/ 0 h 79676"/>
                <a:gd name="connsiteX1" fmla="*/ 0 w 79671"/>
                <a:gd name="connsiteY1" fmla="*/ 39836 h 79676"/>
                <a:gd name="connsiteX2" fmla="*/ 39836 w 79671"/>
                <a:gd name="connsiteY2" fmla="*/ 79677 h 79676"/>
                <a:gd name="connsiteX3" fmla="*/ 79672 w 79671"/>
                <a:gd name="connsiteY3" fmla="*/ 39836 h 79676"/>
                <a:gd name="connsiteX4" fmla="*/ 39836 w 79671"/>
                <a:gd name="connsiteY4" fmla="*/ 0 h 79676"/>
                <a:gd name="connsiteX5" fmla="*/ 39836 w 79671"/>
                <a:gd name="connsiteY5" fmla="*/ 63482 h 79676"/>
                <a:gd name="connsiteX6" fmla="*/ 16200 w 79671"/>
                <a:gd name="connsiteY6" fmla="*/ 39841 h 79676"/>
                <a:gd name="connsiteX7" fmla="*/ 39836 w 79671"/>
                <a:gd name="connsiteY7" fmla="*/ 16205 h 79676"/>
                <a:gd name="connsiteX8" fmla="*/ 63472 w 79671"/>
                <a:gd name="connsiteY8" fmla="*/ 39841 h 79676"/>
                <a:gd name="connsiteX9" fmla="*/ 39836 w 79671"/>
                <a:gd name="connsiteY9" fmla="*/ 63482 h 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71" h="79676">
                  <a:moveTo>
                    <a:pt x="39836" y="0"/>
                  </a:moveTo>
                  <a:cubicBezTo>
                    <a:pt x="17869" y="0"/>
                    <a:pt x="0" y="17874"/>
                    <a:pt x="0" y="39836"/>
                  </a:cubicBezTo>
                  <a:cubicBezTo>
                    <a:pt x="0" y="61803"/>
                    <a:pt x="17874" y="79677"/>
                    <a:pt x="39836" y="79677"/>
                  </a:cubicBezTo>
                  <a:cubicBezTo>
                    <a:pt x="61798" y="79677"/>
                    <a:pt x="79672" y="61803"/>
                    <a:pt x="79672" y="39836"/>
                  </a:cubicBezTo>
                  <a:cubicBezTo>
                    <a:pt x="79677" y="17874"/>
                    <a:pt x="61803" y="0"/>
                    <a:pt x="39836" y="0"/>
                  </a:cubicBezTo>
                  <a:close/>
                  <a:moveTo>
                    <a:pt x="39836" y="63482"/>
                  </a:moveTo>
                  <a:cubicBezTo>
                    <a:pt x="26800" y="63482"/>
                    <a:pt x="16200" y="52877"/>
                    <a:pt x="16200" y="39841"/>
                  </a:cubicBezTo>
                  <a:cubicBezTo>
                    <a:pt x="16200" y="26806"/>
                    <a:pt x="26806" y="16205"/>
                    <a:pt x="39836" y="16205"/>
                  </a:cubicBezTo>
                  <a:cubicBezTo>
                    <a:pt x="52866" y="16205"/>
                    <a:pt x="63472" y="26811"/>
                    <a:pt x="63472" y="39841"/>
                  </a:cubicBezTo>
                  <a:cubicBezTo>
                    <a:pt x="63477" y="52877"/>
                    <a:pt x="52871" y="63482"/>
                    <a:pt x="39836" y="63482"/>
                  </a:cubicBezTo>
                  <a:close/>
                </a:path>
              </a:pathLst>
            </a:custGeom>
            <a:grpFill/>
            <a:ln w="5334" cap="flat">
              <a:noFill/>
              <a:prstDash val="solid"/>
              <a:miter/>
            </a:ln>
          </p:spPr>
          <p:txBody>
            <a:bodyPr rtlCol="0" anchor="ctr"/>
            <a:lstStyle/>
            <a:p>
              <a:endParaRPr lang="ru-RU"/>
            </a:p>
          </p:txBody>
        </p:sp>
      </p:grpSp>
      <p:grpSp>
        <p:nvGrpSpPr>
          <p:cNvPr id="46" name="Рисунок 66">
            <a:extLst>
              <a:ext uri="{FF2B5EF4-FFF2-40B4-BE49-F238E27FC236}">
                <a16:creationId xmlns:a16="http://schemas.microsoft.com/office/drawing/2014/main" id="{31380B20-B26B-41D6-9EB0-832855A4D835}"/>
              </a:ext>
            </a:extLst>
          </p:cNvPr>
          <p:cNvGrpSpPr/>
          <p:nvPr/>
        </p:nvGrpSpPr>
        <p:grpSpPr>
          <a:xfrm>
            <a:off x="2886623" y="1428288"/>
            <a:ext cx="436560" cy="392929"/>
            <a:chOff x="2886623" y="1428288"/>
            <a:chExt cx="436560" cy="392929"/>
          </a:xfrm>
          <a:solidFill>
            <a:schemeClr val="bg2"/>
          </a:solidFill>
        </p:grpSpPr>
        <p:sp>
          <p:nvSpPr>
            <p:cNvPr id="47" name="Freeform: Shape 46">
              <a:extLst>
                <a:ext uri="{FF2B5EF4-FFF2-40B4-BE49-F238E27FC236}">
                  <a16:creationId xmlns:a16="http://schemas.microsoft.com/office/drawing/2014/main" id="{0836FB17-5D62-47EA-A80A-999697B702C7}"/>
                </a:ext>
              </a:extLst>
            </p:cNvPr>
            <p:cNvSpPr/>
            <p:nvPr/>
          </p:nvSpPr>
          <p:spPr>
            <a:xfrm>
              <a:off x="2886623" y="1439988"/>
              <a:ext cx="296794" cy="381229"/>
            </a:xfrm>
            <a:custGeom>
              <a:avLst/>
              <a:gdLst>
                <a:gd name="connsiteX0" fmla="*/ 288700 w 296794"/>
                <a:gd name="connsiteY0" fmla="*/ 282895 h 381229"/>
                <a:gd name="connsiteX1" fmla="*/ 280600 w 296794"/>
                <a:gd name="connsiteY1" fmla="*/ 290995 h 381229"/>
                <a:gd name="connsiteX2" fmla="*/ 280600 w 296794"/>
                <a:gd name="connsiteY2" fmla="*/ 365035 h 381229"/>
                <a:gd name="connsiteX3" fmla="*/ 16200 w 296794"/>
                <a:gd name="connsiteY3" fmla="*/ 365035 h 381229"/>
                <a:gd name="connsiteX4" fmla="*/ 16200 w 296794"/>
                <a:gd name="connsiteY4" fmla="*/ 16200 h 381229"/>
                <a:gd name="connsiteX5" fmla="*/ 280595 w 296794"/>
                <a:gd name="connsiteY5" fmla="*/ 16200 h 381229"/>
                <a:gd name="connsiteX6" fmla="*/ 280595 w 296794"/>
                <a:gd name="connsiteY6" fmla="*/ 77760 h 381229"/>
                <a:gd name="connsiteX7" fmla="*/ 288695 w 296794"/>
                <a:gd name="connsiteY7" fmla="*/ 85860 h 381229"/>
                <a:gd name="connsiteX8" fmla="*/ 296795 w 296794"/>
                <a:gd name="connsiteY8" fmla="*/ 77760 h 381229"/>
                <a:gd name="connsiteX9" fmla="*/ 296795 w 296794"/>
                <a:gd name="connsiteY9" fmla="*/ 8100 h 381229"/>
                <a:gd name="connsiteX10" fmla="*/ 288695 w 296794"/>
                <a:gd name="connsiteY10" fmla="*/ 0 h 381229"/>
                <a:gd name="connsiteX11" fmla="*/ 8100 w 296794"/>
                <a:gd name="connsiteY11" fmla="*/ 0 h 381229"/>
                <a:gd name="connsiteX12" fmla="*/ 0 w 296794"/>
                <a:gd name="connsiteY12" fmla="*/ 8100 h 381229"/>
                <a:gd name="connsiteX13" fmla="*/ 0 w 296794"/>
                <a:gd name="connsiteY13" fmla="*/ 373129 h 381229"/>
                <a:gd name="connsiteX14" fmla="*/ 8100 w 296794"/>
                <a:gd name="connsiteY14" fmla="*/ 381229 h 381229"/>
                <a:gd name="connsiteX15" fmla="*/ 288695 w 296794"/>
                <a:gd name="connsiteY15" fmla="*/ 381229 h 381229"/>
                <a:gd name="connsiteX16" fmla="*/ 296795 w 296794"/>
                <a:gd name="connsiteY16" fmla="*/ 373129 h 381229"/>
                <a:gd name="connsiteX17" fmla="*/ 296795 w 296794"/>
                <a:gd name="connsiteY17" fmla="*/ 290995 h 381229"/>
                <a:gd name="connsiteX18" fmla="*/ 288700 w 296794"/>
                <a:gd name="connsiteY18" fmla="*/ 282895 h 38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794" h="381229">
                  <a:moveTo>
                    <a:pt x="288700" y="282895"/>
                  </a:moveTo>
                  <a:cubicBezTo>
                    <a:pt x="284229" y="282895"/>
                    <a:pt x="280600" y="286524"/>
                    <a:pt x="280600" y="290995"/>
                  </a:cubicBezTo>
                  <a:lnTo>
                    <a:pt x="280600" y="365035"/>
                  </a:lnTo>
                  <a:lnTo>
                    <a:pt x="16200" y="365035"/>
                  </a:lnTo>
                  <a:lnTo>
                    <a:pt x="16200" y="16200"/>
                  </a:lnTo>
                  <a:lnTo>
                    <a:pt x="280595" y="16200"/>
                  </a:lnTo>
                  <a:lnTo>
                    <a:pt x="280595" y="77760"/>
                  </a:lnTo>
                  <a:cubicBezTo>
                    <a:pt x="280595" y="82237"/>
                    <a:pt x="284224" y="85860"/>
                    <a:pt x="288695" y="85860"/>
                  </a:cubicBezTo>
                  <a:cubicBezTo>
                    <a:pt x="293166" y="85860"/>
                    <a:pt x="296795" y="82237"/>
                    <a:pt x="296795" y="77760"/>
                  </a:cubicBezTo>
                  <a:lnTo>
                    <a:pt x="296795" y="8100"/>
                  </a:lnTo>
                  <a:cubicBezTo>
                    <a:pt x="296795" y="3623"/>
                    <a:pt x="293166" y="0"/>
                    <a:pt x="288695" y="0"/>
                  </a:cubicBezTo>
                  <a:lnTo>
                    <a:pt x="8100" y="0"/>
                  </a:lnTo>
                  <a:cubicBezTo>
                    <a:pt x="3623" y="0"/>
                    <a:pt x="0" y="3623"/>
                    <a:pt x="0" y="8100"/>
                  </a:cubicBezTo>
                  <a:lnTo>
                    <a:pt x="0" y="373129"/>
                  </a:lnTo>
                  <a:cubicBezTo>
                    <a:pt x="0" y="377600"/>
                    <a:pt x="3623" y="381229"/>
                    <a:pt x="8100" y="381229"/>
                  </a:cubicBezTo>
                  <a:lnTo>
                    <a:pt x="288695" y="381229"/>
                  </a:lnTo>
                  <a:cubicBezTo>
                    <a:pt x="293166" y="381229"/>
                    <a:pt x="296795" y="377600"/>
                    <a:pt x="296795" y="373129"/>
                  </a:cubicBezTo>
                  <a:lnTo>
                    <a:pt x="296795" y="290995"/>
                  </a:lnTo>
                  <a:cubicBezTo>
                    <a:pt x="296800" y="286519"/>
                    <a:pt x="293171" y="282895"/>
                    <a:pt x="288700" y="282895"/>
                  </a:cubicBezTo>
                  <a:close/>
                </a:path>
              </a:pathLst>
            </a:custGeom>
            <a:grpFill/>
            <a:ln w="5334"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F8E90647-8DBA-4548-96F4-D4F67CC190F1}"/>
                </a:ext>
              </a:extLst>
            </p:cNvPr>
            <p:cNvSpPr/>
            <p:nvPr/>
          </p:nvSpPr>
          <p:spPr>
            <a:xfrm>
              <a:off x="3066665" y="1428288"/>
              <a:ext cx="256517" cy="365302"/>
            </a:xfrm>
            <a:custGeom>
              <a:avLst/>
              <a:gdLst>
                <a:gd name="connsiteX0" fmla="*/ 256353 w 256517"/>
                <a:gd name="connsiteY0" fmla="*/ 33284 h 365302"/>
                <a:gd name="connsiteX1" fmla="*/ 252875 w 256517"/>
                <a:gd name="connsiteY1" fmla="*/ 28148 h 365302"/>
                <a:gd name="connsiteX2" fmla="*/ 212208 w 256517"/>
                <a:gd name="connsiteY2" fmla="*/ 1332 h 365302"/>
                <a:gd name="connsiteX3" fmla="*/ 206111 w 256517"/>
                <a:gd name="connsiteY3" fmla="*/ 160 h 365302"/>
                <a:gd name="connsiteX4" fmla="*/ 200981 w 256517"/>
                <a:gd name="connsiteY4" fmla="*/ 3643 h 365302"/>
                <a:gd name="connsiteX5" fmla="*/ 171211 w 256517"/>
                <a:gd name="connsiteY5" fmla="*/ 48879 h 365302"/>
                <a:gd name="connsiteX6" fmla="*/ 170449 w 256517"/>
                <a:gd name="connsiteY6" fmla="*/ 50342 h 365302"/>
                <a:gd name="connsiteX7" fmla="*/ 12964 w 256517"/>
                <a:gd name="connsiteY7" fmla="*/ 289309 h 365302"/>
                <a:gd name="connsiteX8" fmla="*/ 12165 w 256517"/>
                <a:gd name="connsiteY8" fmla="*/ 290907 h 365302"/>
                <a:gd name="connsiteX9" fmla="*/ 10334 w 256517"/>
                <a:gd name="connsiteY9" fmla="*/ 294779 h 365302"/>
                <a:gd name="connsiteX10" fmla="*/ 112 w 256517"/>
                <a:gd name="connsiteY10" fmla="*/ 355869 h 365302"/>
                <a:gd name="connsiteX11" fmla="*/ 3773 w 256517"/>
                <a:gd name="connsiteY11" fmla="*/ 364055 h 365302"/>
                <a:gd name="connsiteX12" fmla="*/ 8098 w 256517"/>
                <a:gd name="connsiteY12" fmla="*/ 365303 h 365302"/>
                <a:gd name="connsiteX13" fmla="*/ 12737 w 256517"/>
                <a:gd name="connsiteY13" fmla="*/ 363839 h 365302"/>
                <a:gd name="connsiteX14" fmla="*/ 63459 w 256517"/>
                <a:gd name="connsiteY14" fmla="*/ 328399 h 365302"/>
                <a:gd name="connsiteX15" fmla="*/ 64766 w 256517"/>
                <a:gd name="connsiteY15" fmla="*/ 327249 h 365302"/>
                <a:gd name="connsiteX16" fmla="*/ 67110 w 256517"/>
                <a:gd name="connsiteY16" fmla="*/ 324986 h 365302"/>
                <a:gd name="connsiteX17" fmla="*/ 224682 w 256517"/>
                <a:gd name="connsiteY17" fmla="*/ 85901 h 365302"/>
                <a:gd name="connsiteX18" fmla="*/ 225454 w 256517"/>
                <a:gd name="connsiteY18" fmla="*/ 84389 h 365302"/>
                <a:gd name="connsiteX19" fmla="*/ 255170 w 256517"/>
                <a:gd name="connsiteY19" fmla="*/ 39380 h 365302"/>
                <a:gd name="connsiteX20" fmla="*/ 256353 w 256517"/>
                <a:gd name="connsiteY20" fmla="*/ 33284 h 365302"/>
                <a:gd name="connsiteX21" fmla="*/ 24752 w 256517"/>
                <a:gd name="connsiteY21" fmla="*/ 306778 h 365302"/>
                <a:gd name="connsiteX22" fmla="*/ 46044 w 256517"/>
                <a:gd name="connsiteY22" fmla="*/ 320807 h 365302"/>
                <a:gd name="connsiteX23" fmla="*/ 19271 w 256517"/>
                <a:gd name="connsiteY23" fmla="*/ 339512 h 365302"/>
                <a:gd name="connsiteX24" fmla="*/ 24752 w 256517"/>
                <a:gd name="connsiteY24" fmla="*/ 306778 h 365302"/>
                <a:gd name="connsiteX25" fmla="*/ 58043 w 256517"/>
                <a:gd name="connsiteY25" fmla="*/ 309310 h 365302"/>
                <a:gd name="connsiteX26" fmla="*/ 30946 w 256517"/>
                <a:gd name="connsiteY26" fmla="*/ 291458 h 365302"/>
                <a:gd name="connsiteX27" fmla="*/ 179602 w 256517"/>
                <a:gd name="connsiteY27" fmla="*/ 65894 h 365302"/>
                <a:gd name="connsiteX28" fmla="*/ 206700 w 256517"/>
                <a:gd name="connsiteY28" fmla="*/ 83752 h 365302"/>
                <a:gd name="connsiteX29" fmla="*/ 58043 w 256517"/>
                <a:gd name="connsiteY29" fmla="*/ 309310 h 365302"/>
                <a:gd name="connsiteX30" fmla="*/ 215458 w 256517"/>
                <a:gd name="connsiteY30" fmla="*/ 70123 h 365302"/>
                <a:gd name="connsiteX31" fmla="*/ 188372 w 256517"/>
                <a:gd name="connsiteY31" fmla="*/ 52270 h 365302"/>
                <a:gd name="connsiteX32" fmla="*/ 210058 w 256517"/>
                <a:gd name="connsiteY32" fmla="*/ 19319 h 365302"/>
                <a:gd name="connsiteX33" fmla="*/ 237188 w 256517"/>
                <a:gd name="connsiteY33" fmla="*/ 37210 h 365302"/>
                <a:gd name="connsiteX34" fmla="*/ 215458 w 256517"/>
                <a:gd name="connsiteY34" fmla="*/ 70123 h 36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6517" h="365302">
                  <a:moveTo>
                    <a:pt x="256353" y="33284"/>
                  </a:moveTo>
                  <a:cubicBezTo>
                    <a:pt x="255921" y="31178"/>
                    <a:pt x="254668" y="29331"/>
                    <a:pt x="252875" y="28148"/>
                  </a:cubicBezTo>
                  <a:lnTo>
                    <a:pt x="212208" y="1332"/>
                  </a:lnTo>
                  <a:cubicBezTo>
                    <a:pt x="210415" y="155"/>
                    <a:pt x="208239" y="-261"/>
                    <a:pt x="206111" y="160"/>
                  </a:cubicBezTo>
                  <a:cubicBezTo>
                    <a:pt x="204005" y="592"/>
                    <a:pt x="202164" y="1845"/>
                    <a:pt x="200981" y="3643"/>
                  </a:cubicBezTo>
                  <a:lnTo>
                    <a:pt x="171211" y="48879"/>
                  </a:lnTo>
                  <a:cubicBezTo>
                    <a:pt x="170903" y="49349"/>
                    <a:pt x="170649" y="49840"/>
                    <a:pt x="170449" y="50342"/>
                  </a:cubicBezTo>
                  <a:lnTo>
                    <a:pt x="12964" y="289309"/>
                  </a:lnTo>
                  <a:cubicBezTo>
                    <a:pt x="12634" y="289811"/>
                    <a:pt x="12375" y="290351"/>
                    <a:pt x="12165" y="290907"/>
                  </a:cubicBezTo>
                  <a:cubicBezTo>
                    <a:pt x="11252" y="291982"/>
                    <a:pt x="10582" y="293288"/>
                    <a:pt x="10334" y="294779"/>
                  </a:cubicBezTo>
                  <a:lnTo>
                    <a:pt x="112" y="355869"/>
                  </a:lnTo>
                  <a:cubicBezTo>
                    <a:pt x="-428" y="359087"/>
                    <a:pt x="1019" y="362306"/>
                    <a:pt x="3773" y="364055"/>
                  </a:cubicBezTo>
                  <a:cubicBezTo>
                    <a:pt x="5096" y="364887"/>
                    <a:pt x="6597" y="365303"/>
                    <a:pt x="8098" y="365303"/>
                  </a:cubicBezTo>
                  <a:cubicBezTo>
                    <a:pt x="9724" y="365303"/>
                    <a:pt x="11349" y="364811"/>
                    <a:pt x="12737" y="363839"/>
                  </a:cubicBezTo>
                  <a:lnTo>
                    <a:pt x="63459" y="328399"/>
                  </a:lnTo>
                  <a:cubicBezTo>
                    <a:pt x="63945" y="328059"/>
                    <a:pt x="64377" y="327670"/>
                    <a:pt x="64766" y="327249"/>
                  </a:cubicBezTo>
                  <a:cubicBezTo>
                    <a:pt x="65662" y="326660"/>
                    <a:pt x="66483" y="325937"/>
                    <a:pt x="67110" y="324986"/>
                  </a:cubicBezTo>
                  <a:lnTo>
                    <a:pt x="224682" y="85901"/>
                  </a:lnTo>
                  <a:cubicBezTo>
                    <a:pt x="224995" y="85421"/>
                    <a:pt x="225249" y="84913"/>
                    <a:pt x="225454" y="84389"/>
                  </a:cubicBezTo>
                  <a:lnTo>
                    <a:pt x="255170" y="39380"/>
                  </a:lnTo>
                  <a:cubicBezTo>
                    <a:pt x="256358" y="37582"/>
                    <a:pt x="256785" y="35395"/>
                    <a:pt x="256353" y="33284"/>
                  </a:cubicBezTo>
                  <a:close/>
                  <a:moveTo>
                    <a:pt x="24752" y="306778"/>
                  </a:moveTo>
                  <a:lnTo>
                    <a:pt x="46044" y="320807"/>
                  </a:lnTo>
                  <a:lnTo>
                    <a:pt x="19271" y="339512"/>
                  </a:lnTo>
                  <a:lnTo>
                    <a:pt x="24752" y="306778"/>
                  </a:lnTo>
                  <a:close/>
                  <a:moveTo>
                    <a:pt x="58043" y="309310"/>
                  </a:moveTo>
                  <a:lnTo>
                    <a:pt x="30946" y="291458"/>
                  </a:lnTo>
                  <a:lnTo>
                    <a:pt x="179602" y="65894"/>
                  </a:lnTo>
                  <a:lnTo>
                    <a:pt x="206700" y="83752"/>
                  </a:lnTo>
                  <a:lnTo>
                    <a:pt x="58043" y="309310"/>
                  </a:lnTo>
                  <a:close/>
                  <a:moveTo>
                    <a:pt x="215458" y="70123"/>
                  </a:moveTo>
                  <a:lnTo>
                    <a:pt x="188372" y="52270"/>
                  </a:lnTo>
                  <a:lnTo>
                    <a:pt x="210058" y="19319"/>
                  </a:lnTo>
                  <a:lnTo>
                    <a:pt x="237188" y="37210"/>
                  </a:lnTo>
                  <a:lnTo>
                    <a:pt x="215458" y="70123"/>
                  </a:lnTo>
                  <a:close/>
                </a:path>
              </a:pathLst>
            </a:custGeom>
            <a:grpFill/>
            <a:ln w="5334" cap="flat">
              <a:noFill/>
              <a:prstDash val="solid"/>
              <a:miter/>
            </a:ln>
          </p:spPr>
          <p:txBody>
            <a:bodyPr rtlCol="0" anchor="ctr"/>
            <a:lstStyle/>
            <a:p>
              <a:endParaRPr lang="ru-RU"/>
            </a:p>
          </p:txBody>
        </p:sp>
        <p:sp>
          <p:nvSpPr>
            <p:cNvPr id="49" name="Freeform: Shape 48">
              <a:extLst>
                <a:ext uri="{FF2B5EF4-FFF2-40B4-BE49-F238E27FC236}">
                  <a16:creationId xmlns:a16="http://schemas.microsoft.com/office/drawing/2014/main" id="{E615789C-1DC6-418B-94C9-E13E99DC54C8}"/>
                </a:ext>
              </a:extLst>
            </p:cNvPr>
            <p:cNvSpPr/>
            <p:nvPr/>
          </p:nvSpPr>
          <p:spPr>
            <a:xfrm>
              <a:off x="2928850" y="1526129"/>
              <a:ext cx="166892" cy="16200"/>
            </a:xfrm>
            <a:custGeom>
              <a:avLst/>
              <a:gdLst>
                <a:gd name="connsiteX0" fmla="*/ 158792 w 166892"/>
                <a:gd name="connsiteY0" fmla="*/ 16200 h 16200"/>
                <a:gd name="connsiteX1" fmla="*/ 166892 w 166892"/>
                <a:gd name="connsiteY1" fmla="*/ 8100 h 16200"/>
                <a:gd name="connsiteX2" fmla="*/ 158792 w 166892"/>
                <a:gd name="connsiteY2" fmla="*/ 0 h 16200"/>
                <a:gd name="connsiteX3" fmla="*/ 8100 w 166892"/>
                <a:gd name="connsiteY3" fmla="*/ 0 h 16200"/>
                <a:gd name="connsiteX4" fmla="*/ 0 w 166892"/>
                <a:gd name="connsiteY4" fmla="*/ 8100 h 16200"/>
                <a:gd name="connsiteX5" fmla="*/ 8100 w 166892"/>
                <a:gd name="connsiteY5" fmla="*/ 16200 h 16200"/>
                <a:gd name="connsiteX6" fmla="*/ 158792 w 166892"/>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892" h="16200">
                  <a:moveTo>
                    <a:pt x="158792" y="16200"/>
                  </a:moveTo>
                  <a:cubicBezTo>
                    <a:pt x="163269" y="16200"/>
                    <a:pt x="166892" y="12577"/>
                    <a:pt x="166892" y="8100"/>
                  </a:cubicBezTo>
                  <a:cubicBezTo>
                    <a:pt x="166892" y="3623"/>
                    <a:pt x="163269" y="0"/>
                    <a:pt x="158792" y="0"/>
                  </a:cubicBezTo>
                  <a:lnTo>
                    <a:pt x="8100" y="0"/>
                  </a:lnTo>
                  <a:cubicBezTo>
                    <a:pt x="3623" y="0"/>
                    <a:pt x="0" y="3623"/>
                    <a:pt x="0" y="8100"/>
                  </a:cubicBezTo>
                  <a:cubicBezTo>
                    <a:pt x="0" y="12577"/>
                    <a:pt x="3623" y="16200"/>
                    <a:pt x="8100" y="16200"/>
                  </a:cubicBezTo>
                  <a:lnTo>
                    <a:pt x="158792" y="16200"/>
                  </a:lnTo>
                  <a:close/>
                </a:path>
              </a:pathLst>
            </a:custGeom>
            <a:grpFill/>
            <a:ln w="5334" cap="flat">
              <a:noFill/>
              <a:prstDash val="solid"/>
              <a:miter/>
            </a:ln>
          </p:spPr>
          <p:txBody>
            <a:bodyPr rtlCol="0" anchor="ctr"/>
            <a:lstStyle/>
            <a:p>
              <a:endParaRPr lang="ru-RU"/>
            </a:p>
          </p:txBody>
        </p:sp>
        <p:sp>
          <p:nvSpPr>
            <p:cNvPr id="50" name="Freeform: Shape 49">
              <a:extLst>
                <a:ext uri="{FF2B5EF4-FFF2-40B4-BE49-F238E27FC236}">
                  <a16:creationId xmlns:a16="http://schemas.microsoft.com/office/drawing/2014/main" id="{4E0D7AEF-9DBE-4D84-AD00-B41A583A2DEC}"/>
                </a:ext>
              </a:extLst>
            </p:cNvPr>
            <p:cNvSpPr/>
            <p:nvPr/>
          </p:nvSpPr>
          <p:spPr>
            <a:xfrm>
              <a:off x="2930735" y="1592851"/>
              <a:ext cx="166854" cy="16200"/>
            </a:xfrm>
            <a:custGeom>
              <a:avLst/>
              <a:gdLst>
                <a:gd name="connsiteX0" fmla="*/ 8100 w 166854"/>
                <a:gd name="connsiteY0" fmla="*/ 16200 h 16200"/>
                <a:gd name="connsiteX1" fmla="*/ 158755 w 166854"/>
                <a:gd name="connsiteY1" fmla="*/ 16200 h 16200"/>
                <a:gd name="connsiteX2" fmla="*/ 166855 w 166854"/>
                <a:gd name="connsiteY2" fmla="*/ 8100 h 16200"/>
                <a:gd name="connsiteX3" fmla="*/ 158755 w 166854"/>
                <a:gd name="connsiteY3" fmla="*/ 0 h 16200"/>
                <a:gd name="connsiteX4" fmla="*/ 8100 w 166854"/>
                <a:gd name="connsiteY4" fmla="*/ 0 h 16200"/>
                <a:gd name="connsiteX5" fmla="*/ 0 w 166854"/>
                <a:gd name="connsiteY5" fmla="*/ 8100 h 16200"/>
                <a:gd name="connsiteX6" fmla="*/ 8100 w 166854"/>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854" h="16200">
                  <a:moveTo>
                    <a:pt x="8100" y="16200"/>
                  </a:moveTo>
                  <a:lnTo>
                    <a:pt x="158755" y="16200"/>
                  </a:lnTo>
                  <a:cubicBezTo>
                    <a:pt x="163231" y="16200"/>
                    <a:pt x="166855" y="12577"/>
                    <a:pt x="166855" y="8100"/>
                  </a:cubicBezTo>
                  <a:cubicBezTo>
                    <a:pt x="166855" y="3623"/>
                    <a:pt x="163231" y="0"/>
                    <a:pt x="158755" y="0"/>
                  </a:cubicBezTo>
                  <a:lnTo>
                    <a:pt x="8100" y="0"/>
                  </a:lnTo>
                  <a:cubicBezTo>
                    <a:pt x="3623" y="0"/>
                    <a:pt x="0" y="3623"/>
                    <a:pt x="0" y="8100"/>
                  </a:cubicBezTo>
                  <a:cubicBezTo>
                    <a:pt x="0" y="12577"/>
                    <a:pt x="3623" y="16200"/>
                    <a:pt x="8100" y="16200"/>
                  </a:cubicBezTo>
                  <a:close/>
                </a:path>
              </a:pathLst>
            </a:custGeom>
            <a:grpFill/>
            <a:ln w="5334" cap="flat">
              <a:noFill/>
              <a:prstDash val="solid"/>
              <a:miter/>
            </a:ln>
          </p:spPr>
          <p:txBody>
            <a:bodyPr rtlCol="0" anchor="ctr"/>
            <a:lstStyle/>
            <a:p>
              <a:endParaRPr lang="ru-RU"/>
            </a:p>
          </p:txBody>
        </p:sp>
      </p:grpSp>
      <p:grpSp>
        <p:nvGrpSpPr>
          <p:cNvPr id="51" name="Рисунок 86">
            <a:extLst>
              <a:ext uri="{FF2B5EF4-FFF2-40B4-BE49-F238E27FC236}">
                <a16:creationId xmlns:a16="http://schemas.microsoft.com/office/drawing/2014/main" id="{21D906CD-4591-45B5-A3A4-605CE31B982E}"/>
              </a:ext>
            </a:extLst>
          </p:cNvPr>
          <p:cNvGrpSpPr/>
          <p:nvPr/>
        </p:nvGrpSpPr>
        <p:grpSpPr>
          <a:xfrm>
            <a:off x="2877174" y="2373856"/>
            <a:ext cx="418224" cy="398438"/>
            <a:chOff x="2877174" y="2373856"/>
            <a:chExt cx="418224" cy="398438"/>
          </a:xfrm>
          <a:solidFill>
            <a:schemeClr val="bg2"/>
          </a:solidFill>
        </p:grpSpPr>
        <p:sp>
          <p:nvSpPr>
            <p:cNvPr id="52" name="Freeform: Shape 51">
              <a:extLst>
                <a:ext uri="{FF2B5EF4-FFF2-40B4-BE49-F238E27FC236}">
                  <a16:creationId xmlns:a16="http://schemas.microsoft.com/office/drawing/2014/main" id="{71F91FE6-D559-4E6B-B97C-408EE732AE85}"/>
                </a:ext>
              </a:extLst>
            </p:cNvPr>
            <p:cNvSpPr/>
            <p:nvPr/>
          </p:nvSpPr>
          <p:spPr>
            <a:xfrm>
              <a:off x="2877174" y="2373856"/>
              <a:ext cx="418224" cy="398438"/>
            </a:xfrm>
            <a:custGeom>
              <a:avLst/>
              <a:gdLst>
                <a:gd name="connsiteX0" fmla="*/ 410125 w 418224"/>
                <a:gd name="connsiteY0" fmla="*/ 45063 h 398438"/>
                <a:gd name="connsiteX1" fmla="*/ 324545 w 418224"/>
                <a:gd name="connsiteY1" fmla="*/ 45063 h 398438"/>
                <a:gd name="connsiteX2" fmla="*/ 324545 w 418224"/>
                <a:gd name="connsiteY2" fmla="*/ 8100 h 398438"/>
                <a:gd name="connsiteX3" fmla="*/ 316445 w 418224"/>
                <a:gd name="connsiteY3" fmla="*/ 0 h 398438"/>
                <a:gd name="connsiteX4" fmla="*/ 308345 w 418224"/>
                <a:gd name="connsiteY4" fmla="*/ 8100 h 398438"/>
                <a:gd name="connsiteX5" fmla="*/ 308345 w 418224"/>
                <a:gd name="connsiteY5" fmla="*/ 45063 h 398438"/>
                <a:gd name="connsiteX6" fmla="*/ 100634 w 418224"/>
                <a:gd name="connsiteY6" fmla="*/ 45063 h 398438"/>
                <a:gd name="connsiteX7" fmla="*/ 100634 w 418224"/>
                <a:gd name="connsiteY7" fmla="*/ 8100 h 398438"/>
                <a:gd name="connsiteX8" fmla="*/ 92534 w 418224"/>
                <a:gd name="connsiteY8" fmla="*/ 0 h 398438"/>
                <a:gd name="connsiteX9" fmla="*/ 84434 w 418224"/>
                <a:gd name="connsiteY9" fmla="*/ 8100 h 398438"/>
                <a:gd name="connsiteX10" fmla="*/ 84434 w 418224"/>
                <a:gd name="connsiteY10" fmla="*/ 45063 h 398438"/>
                <a:gd name="connsiteX11" fmla="*/ 8100 w 418224"/>
                <a:gd name="connsiteY11" fmla="*/ 45063 h 398438"/>
                <a:gd name="connsiteX12" fmla="*/ 0 w 418224"/>
                <a:gd name="connsiteY12" fmla="*/ 53163 h 398438"/>
                <a:gd name="connsiteX13" fmla="*/ 0 w 418224"/>
                <a:gd name="connsiteY13" fmla="*/ 390339 h 398438"/>
                <a:gd name="connsiteX14" fmla="*/ 8100 w 418224"/>
                <a:gd name="connsiteY14" fmla="*/ 398439 h 398438"/>
                <a:gd name="connsiteX15" fmla="*/ 410125 w 418224"/>
                <a:gd name="connsiteY15" fmla="*/ 398439 h 398438"/>
                <a:gd name="connsiteX16" fmla="*/ 418225 w 418224"/>
                <a:gd name="connsiteY16" fmla="*/ 390339 h 398438"/>
                <a:gd name="connsiteX17" fmla="*/ 418225 w 418224"/>
                <a:gd name="connsiteY17" fmla="*/ 53163 h 398438"/>
                <a:gd name="connsiteX18" fmla="*/ 410125 w 418224"/>
                <a:gd name="connsiteY18" fmla="*/ 45063 h 398438"/>
                <a:gd name="connsiteX19" fmla="*/ 402025 w 418224"/>
                <a:gd name="connsiteY19" fmla="*/ 382239 h 398438"/>
                <a:gd name="connsiteX20" fmla="*/ 16200 w 418224"/>
                <a:gd name="connsiteY20" fmla="*/ 382239 h 398438"/>
                <a:gd name="connsiteX21" fmla="*/ 16200 w 418224"/>
                <a:gd name="connsiteY21" fmla="*/ 61263 h 398438"/>
                <a:gd name="connsiteX22" fmla="*/ 84434 w 418224"/>
                <a:gd name="connsiteY22" fmla="*/ 61263 h 398438"/>
                <a:gd name="connsiteX23" fmla="*/ 84434 w 418224"/>
                <a:gd name="connsiteY23" fmla="*/ 85784 h 398438"/>
                <a:gd name="connsiteX24" fmla="*/ 92534 w 418224"/>
                <a:gd name="connsiteY24" fmla="*/ 93884 h 398438"/>
                <a:gd name="connsiteX25" fmla="*/ 100634 w 418224"/>
                <a:gd name="connsiteY25" fmla="*/ 85784 h 398438"/>
                <a:gd name="connsiteX26" fmla="*/ 100634 w 418224"/>
                <a:gd name="connsiteY26" fmla="*/ 61263 h 398438"/>
                <a:gd name="connsiteX27" fmla="*/ 308345 w 418224"/>
                <a:gd name="connsiteY27" fmla="*/ 61263 h 398438"/>
                <a:gd name="connsiteX28" fmla="*/ 308345 w 418224"/>
                <a:gd name="connsiteY28" fmla="*/ 85784 h 398438"/>
                <a:gd name="connsiteX29" fmla="*/ 316445 w 418224"/>
                <a:gd name="connsiteY29" fmla="*/ 93884 h 398438"/>
                <a:gd name="connsiteX30" fmla="*/ 324545 w 418224"/>
                <a:gd name="connsiteY30" fmla="*/ 85784 h 398438"/>
                <a:gd name="connsiteX31" fmla="*/ 324545 w 418224"/>
                <a:gd name="connsiteY31" fmla="*/ 61263 h 398438"/>
                <a:gd name="connsiteX32" fmla="*/ 402025 w 418224"/>
                <a:gd name="connsiteY32" fmla="*/ 61263 h 398438"/>
                <a:gd name="connsiteX33" fmla="*/ 402025 w 418224"/>
                <a:gd name="connsiteY33" fmla="*/ 382239 h 39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224" h="398438">
                  <a:moveTo>
                    <a:pt x="410125" y="45063"/>
                  </a:moveTo>
                  <a:lnTo>
                    <a:pt x="324545" y="45063"/>
                  </a:lnTo>
                  <a:lnTo>
                    <a:pt x="324545" y="8100"/>
                  </a:lnTo>
                  <a:cubicBezTo>
                    <a:pt x="324545" y="3623"/>
                    <a:pt x="320917" y="0"/>
                    <a:pt x="316445" y="0"/>
                  </a:cubicBezTo>
                  <a:cubicBezTo>
                    <a:pt x="311974" y="0"/>
                    <a:pt x="308345" y="3623"/>
                    <a:pt x="308345" y="8100"/>
                  </a:cubicBezTo>
                  <a:lnTo>
                    <a:pt x="308345" y="45063"/>
                  </a:lnTo>
                  <a:lnTo>
                    <a:pt x="100634" y="45063"/>
                  </a:lnTo>
                  <a:lnTo>
                    <a:pt x="100634" y="8100"/>
                  </a:lnTo>
                  <a:cubicBezTo>
                    <a:pt x="100634" y="3623"/>
                    <a:pt x="97011" y="0"/>
                    <a:pt x="92534" y="0"/>
                  </a:cubicBezTo>
                  <a:cubicBezTo>
                    <a:pt x="88058" y="0"/>
                    <a:pt x="84434" y="3623"/>
                    <a:pt x="84434" y="8100"/>
                  </a:cubicBezTo>
                  <a:lnTo>
                    <a:pt x="84434" y="45063"/>
                  </a:lnTo>
                  <a:lnTo>
                    <a:pt x="8100" y="45063"/>
                  </a:lnTo>
                  <a:cubicBezTo>
                    <a:pt x="3623" y="45063"/>
                    <a:pt x="0" y="48686"/>
                    <a:pt x="0" y="53163"/>
                  </a:cubicBezTo>
                  <a:lnTo>
                    <a:pt x="0" y="390339"/>
                  </a:lnTo>
                  <a:cubicBezTo>
                    <a:pt x="0" y="394810"/>
                    <a:pt x="3623" y="398439"/>
                    <a:pt x="8100" y="398439"/>
                  </a:cubicBezTo>
                  <a:lnTo>
                    <a:pt x="410125" y="398439"/>
                  </a:lnTo>
                  <a:cubicBezTo>
                    <a:pt x="414596" y="398439"/>
                    <a:pt x="418225" y="394810"/>
                    <a:pt x="418225" y="390339"/>
                  </a:cubicBezTo>
                  <a:lnTo>
                    <a:pt x="418225" y="53163"/>
                  </a:lnTo>
                  <a:cubicBezTo>
                    <a:pt x="418225" y="48686"/>
                    <a:pt x="414596" y="45063"/>
                    <a:pt x="410125" y="45063"/>
                  </a:cubicBezTo>
                  <a:close/>
                  <a:moveTo>
                    <a:pt x="402025" y="382239"/>
                  </a:moveTo>
                  <a:lnTo>
                    <a:pt x="16200" y="382239"/>
                  </a:lnTo>
                  <a:lnTo>
                    <a:pt x="16200" y="61263"/>
                  </a:lnTo>
                  <a:lnTo>
                    <a:pt x="84434" y="61263"/>
                  </a:lnTo>
                  <a:lnTo>
                    <a:pt x="84434" y="85784"/>
                  </a:lnTo>
                  <a:cubicBezTo>
                    <a:pt x="84434" y="90261"/>
                    <a:pt x="88058" y="93884"/>
                    <a:pt x="92534" y="93884"/>
                  </a:cubicBezTo>
                  <a:cubicBezTo>
                    <a:pt x="97011" y="93884"/>
                    <a:pt x="100634" y="90261"/>
                    <a:pt x="100634" y="85784"/>
                  </a:cubicBezTo>
                  <a:lnTo>
                    <a:pt x="100634" y="61263"/>
                  </a:lnTo>
                  <a:lnTo>
                    <a:pt x="308345" y="61263"/>
                  </a:lnTo>
                  <a:lnTo>
                    <a:pt x="308345" y="85784"/>
                  </a:lnTo>
                  <a:cubicBezTo>
                    <a:pt x="308345" y="90261"/>
                    <a:pt x="311974" y="93884"/>
                    <a:pt x="316445" y="93884"/>
                  </a:cubicBezTo>
                  <a:cubicBezTo>
                    <a:pt x="320917" y="93884"/>
                    <a:pt x="324545" y="90261"/>
                    <a:pt x="324545" y="85784"/>
                  </a:cubicBezTo>
                  <a:lnTo>
                    <a:pt x="324545" y="61263"/>
                  </a:lnTo>
                  <a:lnTo>
                    <a:pt x="402025" y="61263"/>
                  </a:lnTo>
                  <a:lnTo>
                    <a:pt x="402025" y="382239"/>
                  </a:lnTo>
                  <a:close/>
                </a:path>
              </a:pathLst>
            </a:custGeom>
            <a:grpFill/>
            <a:ln w="5334" cap="flat">
              <a:noFill/>
              <a:prstDash val="solid"/>
              <a:miter/>
            </a:ln>
          </p:spPr>
          <p:txBody>
            <a:bodyPr rtlCol="0" anchor="ctr"/>
            <a:lstStyle/>
            <a:p>
              <a:endParaRPr lang="ru-RU"/>
            </a:p>
          </p:txBody>
        </p:sp>
        <p:sp>
          <p:nvSpPr>
            <p:cNvPr id="53" name="Freeform: Shape 52">
              <a:extLst>
                <a:ext uri="{FF2B5EF4-FFF2-40B4-BE49-F238E27FC236}">
                  <a16:creationId xmlns:a16="http://schemas.microsoft.com/office/drawing/2014/main" id="{8B522BD9-610E-453B-A2C3-C32EF549A79A}"/>
                </a:ext>
              </a:extLst>
            </p:cNvPr>
            <p:cNvSpPr/>
            <p:nvPr/>
          </p:nvSpPr>
          <p:spPr>
            <a:xfrm>
              <a:off x="3157977" y="2620812"/>
              <a:ext cx="82322" cy="82331"/>
            </a:xfrm>
            <a:custGeom>
              <a:avLst/>
              <a:gdLst>
                <a:gd name="connsiteX0" fmla="*/ 41156 w 82322"/>
                <a:gd name="connsiteY0" fmla="*/ 29714 h 82331"/>
                <a:gd name="connsiteX1" fmla="*/ 13827 w 82322"/>
                <a:gd name="connsiteY1" fmla="*/ 2373 h 82331"/>
                <a:gd name="connsiteX2" fmla="*/ 2373 w 82322"/>
                <a:gd name="connsiteY2" fmla="*/ 2373 h 82331"/>
                <a:gd name="connsiteX3" fmla="*/ 2373 w 82322"/>
                <a:gd name="connsiteY3" fmla="*/ 13827 h 82331"/>
                <a:gd name="connsiteX4" fmla="*/ 29703 w 82322"/>
                <a:gd name="connsiteY4" fmla="*/ 41167 h 82331"/>
                <a:gd name="connsiteX5" fmla="*/ 2373 w 82322"/>
                <a:gd name="connsiteY5" fmla="*/ 68507 h 82331"/>
                <a:gd name="connsiteX6" fmla="*/ 2373 w 82322"/>
                <a:gd name="connsiteY6" fmla="*/ 79961 h 82331"/>
                <a:gd name="connsiteX7" fmla="*/ 8103 w 82322"/>
                <a:gd name="connsiteY7" fmla="*/ 82331 h 82331"/>
                <a:gd name="connsiteX8" fmla="*/ 13832 w 82322"/>
                <a:gd name="connsiteY8" fmla="*/ 79961 h 82331"/>
                <a:gd name="connsiteX9" fmla="*/ 41162 w 82322"/>
                <a:gd name="connsiteY9" fmla="*/ 52620 h 82331"/>
                <a:gd name="connsiteX10" fmla="*/ 68491 w 82322"/>
                <a:gd name="connsiteY10" fmla="*/ 79961 h 82331"/>
                <a:gd name="connsiteX11" fmla="*/ 74220 w 82322"/>
                <a:gd name="connsiteY11" fmla="*/ 82331 h 82331"/>
                <a:gd name="connsiteX12" fmla="*/ 79950 w 82322"/>
                <a:gd name="connsiteY12" fmla="*/ 79961 h 82331"/>
                <a:gd name="connsiteX13" fmla="*/ 79950 w 82322"/>
                <a:gd name="connsiteY13" fmla="*/ 68507 h 82331"/>
                <a:gd name="connsiteX14" fmla="*/ 52620 w 82322"/>
                <a:gd name="connsiteY14" fmla="*/ 41167 h 82331"/>
                <a:gd name="connsiteX15" fmla="*/ 79950 w 82322"/>
                <a:gd name="connsiteY15" fmla="*/ 13827 h 82331"/>
                <a:gd name="connsiteX16" fmla="*/ 79950 w 82322"/>
                <a:gd name="connsiteY16" fmla="*/ 2373 h 82331"/>
                <a:gd name="connsiteX17" fmla="*/ 68496 w 82322"/>
                <a:gd name="connsiteY17" fmla="*/ 2373 h 82331"/>
                <a:gd name="connsiteX18" fmla="*/ 41156 w 82322"/>
                <a:gd name="connsiteY18" fmla="*/ 29714 h 8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322" h="82331">
                  <a:moveTo>
                    <a:pt x="41156" y="29714"/>
                  </a:moveTo>
                  <a:lnTo>
                    <a:pt x="13827" y="2373"/>
                  </a:lnTo>
                  <a:cubicBezTo>
                    <a:pt x="10662" y="-791"/>
                    <a:pt x="5538" y="-791"/>
                    <a:pt x="2373" y="2373"/>
                  </a:cubicBezTo>
                  <a:cubicBezTo>
                    <a:pt x="-791" y="5532"/>
                    <a:pt x="-791" y="10662"/>
                    <a:pt x="2373" y="13827"/>
                  </a:cubicBezTo>
                  <a:lnTo>
                    <a:pt x="29703" y="41167"/>
                  </a:lnTo>
                  <a:lnTo>
                    <a:pt x="2373" y="68507"/>
                  </a:lnTo>
                  <a:cubicBezTo>
                    <a:pt x="-791" y="71671"/>
                    <a:pt x="-791" y="76801"/>
                    <a:pt x="2373" y="79961"/>
                  </a:cubicBezTo>
                  <a:cubicBezTo>
                    <a:pt x="3956" y="81543"/>
                    <a:pt x="6029" y="82331"/>
                    <a:pt x="8103" y="82331"/>
                  </a:cubicBezTo>
                  <a:cubicBezTo>
                    <a:pt x="10176" y="82331"/>
                    <a:pt x="12250" y="81543"/>
                    <a:pt x="13832" y="79961"/>
                  </a:cubicBezTo>
                  <a:lnTo>
                    <a:pt x="41162" y="52620"/>
                  </a:lnTo>
                  <a:lnTo>
                    <a:pt x="68491" y="79961"/>
                  </a:lnTo>
                  <a:cubicBezTo>
                    <a:pt x="70073" y="81543"/>
                    <a:pt x="72147" y="82331"/>
                    <a:pt x="74220" y="82331"/>
                  </a:cubicBezTo>
                  <a:cubicBezTo>
                    <a:pt x="76294" y="82331"/>
                    <a:pt x="78368" y="81543"/>
                    <a:pt x="79950" y="79961"/>
                  </a:cubicBezTo>
                  <a:cubicBezTo>
                    <a:pt x="83114" y="76801"/>
                    <a:pt x="83114" y="71671"/>
                    <a:pt x="79950" y="68507"/>
                  </a:cubicBezTo>
                  <a:lnTo>
                    <a:pt x="52620" y="41167"/>
                  </a:lnTo>
                  <a:lnTo>
                    <a:pt x="79950" y="13827"/>
                  </a:lnTo>
                  <a:cubicBezTo>
                    <a:pt x="83114" y="10662"/>
                    <a:pt x="83114" y="5532"/>
                    <a:pt x="79950" y="2373"/>
                  </a:cubicBezTo>
                  <a:cubicBezTo>
                    <a:pt x="76785" y="-791"/>
                    <a:pt x="71661" y="-791"/>
                    <a:pt x="68496" y="2373"/>
                  </a:cubicBezTo>
                  <a:lnTo>
                    <a:pt x="41156" y="29714"/>
                  </a:lnTo>
                  <a:close/>
                </a:path>
              </a:pathLst>
            </a:custGeom>
            <a:grpFill/>
            <a:ln w="5334" cap="flat">
              <a:noFill/>
              <a:prstDash val="solid"/>
              <a:miter/>
            </a:ln>
          </p:spPr>
          <p:txBody>
            <a:bodyPr rtlCol="0" anchor="ctr"/>
            <a:lstStyle/>
            <a:p>
              <a:endParaRPr lang="ru-RU"/>
            </a:p>
          </p:txBody>
        </p:sp>
        <p:sp>
          <p:nvSpPr>
            <p:cNvPr id="54" name="Freeform: Shape 53">
              <a:extLst>
                <a:ext uri="{FF2B5EF4-FFF2-40B4-BE49-F238E27FC236}">
                  <a16:creationId xmlns:a16="http://schemas.microsoft.com/office/drawing/2014/main" id="{BC5AA417-5AD1-469C-A93E-5F836D5DC0BE}"/>
                </a:ext>
              </a:extLst>
            </p:cNvPr>
            <p:cNvSpPr/>
            <p:nvPr/>
          </p:nvSpPr>
          <p:spPr>
            <a:xfrm>
              <a:off x="2941558" y="2511400"/>
              <a:ext cx="66144" cy="66133"/>
            </a:xfrm>
            <a:custGeom>
              <a:avLst/>
              <a:gdLst>
                <a:gd name="connsiteX0" fmla="*/ 58045 w 66144"/>
                <a:gd name="connsiteY0" fmla="*/ 0 h 66133"/>
                <a:gd name="connsiteX1" fmla="*/ 8100 w 66144"/>
                <a:gd name="connsiteY1" fmla="*/ 0 h 66133"/>
                <a:gd name="connsiteX2" fmla="*/ 0 w 66144"/>
                <a:gd name="connsiteY2" fmla="*/ 8100 h 66133"/>
                <a:gd name="connsiteX3" fmla="*/ 0 w 66144"/>
                <a:gd name="connsiteY3" fmla="*/ 58034 h 66133"/>
                <a:gd name="connsiteX4" fmla="*/ 8100 w 66144"/>
                <a:gd name="connsiteY4" fmla="*/ 66134 h 66133"/>
                <a:gd name="connsiteX5" fmla="*/ 58045 w 66144"/>
                <a:gd name="connsiteY5" fmla="*/ 66134 h 66133"/>
                <a:gd name="connsiteX6" fmla="*/ 66145 w 66144"/>
                <a:gd name="connsiteY6" fmla="*/ 58034 h 66133"/>
                <a:gd name="connsiteX7" fmla="*/ 66145 w 66144"/>
                <a:gd name="connsiteY7" fmla="*/ 8100 h 66133"/>
                <a:gd name="connsiteX8" fmla="*/ 58045 w 66144"/>
                <a:gd name="connsiteY8" fmla="*/ 0 h 66133"/>
                <a:gd name="connsiteX9" fmla="*/ 49945 w 66144"/>
                <a:gd name="connsiteY9" fmla="*/ 49934 h 66133"/>
                <a:gd name="connsiteX10" fmla="*/ 16200 w 66144"/>
                <a:gd name="connsiteY10" fmla="*/ 49934 h 66133"/>
                <a:gd name="connsiteX11" fmla="*/ 16200 w 66144"/>
                <a:gd name="connsiteY11" fmla="*/ 16200 h 66133"/>
                <a:gd name="connsiteX12" fmla="*/ 49945 w 66144"/>
                <a:gd name="connsiteY12" fmla="*/ 16200 h 66133"/>
                <a:gd name="connsiteX13" fmla="*/ 49945 w 66144"/>
                <a:gd name="connsiteY13" fmla="*/ 49934 h 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44" h="66133">
                  <a:moveTo>
                    <a:pt x="58045" y="0"/>
                  </a:moveTo>
                  <a:lnTo>
                    <a:pt x="8100" y="0"/>
                  </a:lnTo>
                  <a:cubicBezTo>
                    <a:pt x="3623" y="0"/>
                    <a:pt x="0" y="3623"/>
                    <a:pt x="0" y="8100"/>
                  </a:cubicBezTo>
                  <a:lnTo>
                    <a:pt x="0" y="58034"/>
                  </a:lnTo>
                  <a:cubicBezTo>
                    <a:pt x="0" y="62510"/>
                    <a:pt x="3623" y="66134"/>
                    <a:pt x="8100" y="66134"/>
                  </a:cubicBezTo>
                  <a:lnTo>
                    <a:pt x="58045" y="66134"/>
                  </a:lnTo>
                  <a:cubicBezTo>
                    <a:pt x="62521" y="66134"/>
                    <a:pt x="66145" y="62505"/>
                    <a:pt x="66145" y="58034"/>
                  </a:cubicBezTo>
                  <a:lnTo>
                    <a:pt x="66145" y="8100"/>
                  </a:lnTo>
                  <a:cubicBezTo>
                    <a:pt x="66145" y="3623"/>
                    <a:pt x="62521" y="0"/>
                    <a:pt x="58045" y="0"/>
                  </a:cubicBezTo>
                  <a:close/>
                  <a:moveTo>
                    <a:pt x="49945" y="49934"/>
                  </a:moveTo>
                  <a:lnTo>
                    <a:pt x="16200" y="49934"/>
                  </a:lnTo>
                  <a:lnTo>
                    <a:pt x="16200" y="16200"/>
                  </a:lnTo>
                  <a:lnTo>
                    <a:pt x="49945" y="16200"/>
                  </a:lnTo>
                  <a:lnTo>
                    <a:pt x="49945" y="49934"/>
                  </a:lnTo>
                  <a:close/>
                </a:path>
              </a:pathLst>
            </a:custGeom>
            <a:grpFill/>
            <a:ln w="5334" cap="flat">
              <a:noFill/>
              <a:prstDash val="solid"/>
              <a:miter/>
            </a:ln>
          </p:spPr>
          <p:txBody>
            <a:bodyPr rtlCol="0" anchor="ctr"/>
            <a:lstStyle/>
            <a:p>
              <a:endParaRPr lang="ru-RU"/>
            </a:p>
          </p:txBody>
        </p:sp>
        <p:sp>
          <p:nvSpPr>
            <p:cNvPr id="55" name="Freeform: Shape 54">
              <a:extLst>
                <a:ext uri="{FF2B5EF4-FFF2-40B4-BE49-F238E27FC236}">
                  <a16:creationId xmlns:a16="http://schemas.microsoft.com/office/drawing/2014/main" id="{5249E287-3327-47B1-B639-F16E0BE56B4F}"/>
                </a:ext>
              </a:extLst>
            </p:cNvPr>
            <p:cNvSpPr/>
            <p:nvPr/>
          </p:nvSpPr>
          <p:spPr>
            <a:xfrm>
              <a:off x="3055369" y="2511400"/>
              <a:ext cx="66128" cy="66133"/>
            </a:xfrm>
            <a:custGeom>
              <a:avLst/>
              <a:gdLst>
                <a:gd name="connsiteX0" fmla="*/ 58028 w 66128"/>
                <a:gd name="connsiteY0" fmla="*/ 0 h 66133"/>
                <a:gd name="connsiteX1" fmla="*/ 8100 w 66128"/>
                <a:gd name="connsiteY1" fmla="*/ 0 h 66133"/>
                <a:gd name="connsiteX2" fmla="*/ 0 w 66128"/>
                <a:gd name="connsiteY2" fmla="*/ 8100 h 66133"/>
                <a:gd name="connsiteX3" fmla="*/ 0 w 66128"/>
                <a:gd name="connsiteY3" fmla="*/ 58034 h 66133"/>
                <a:gd name="connsiteX4" fmla="*/ 8100 w 66128"/>
                <a:gd name="connsiteY4" fmla="*/ 66134 h 66133"/>
                <a:gd name="connsiteX5" fmla="*/ 58028 w 66128"/>
                <a:gd name="connsiteY5" fmla="*/ 66134 h 66133"/>
                <a:gd name="connsiteX6" fmla="*/ 66128 w 66128"/>
                <a:gd name="connsiteY6" fmla="*/ 58034 h 66133"/>
                <a:gd name="connsiteX7" fmla="*/ 66128 w 66128"/>
                <a:gd name="connsiteY7" fmla="*/ 8100 h 66133"/>
                <a:gd name="connsiteX8" fmla="*/ 58028 w 66128"/>
                <a:gd name="connsiteY8" fmla="*/ 0 h 66133"/>
                <a:gd name="connsiteX9" fmla="*/ 49928 w 66128"/>
                <a:gd name="connsiteY9" fmla="*/ 49934 h 66133"/>
                <a:gd name="connsiteX10" fmla="*/ 16200 w 66128"/>
                <a:gd name="connsiteY10" fmla="*/ 49934 h 66133"/>
                <a:gd name="connsiteX11" fmla="*/ 16200 w 66128"/>
                <a:gd name="connsiteY11" fmla="*/ 16200 h 66133"/>
                <a:gd name="connsiteX12" fmla="*/ 49928 w 66128"/>
                <a:gd name="connsiteY12" fmla="*/ 16200 h 66133"/>
                <a:gd name="connsiteX13" fmla="*/ 49928 w 66128"/>
                <a:gd name="connsiteY13" fmla="*/ 49934 h 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28" h="66133">
                  <a:moveTo>
                    <a:pt x="58028" y="0"/>
                  </a:moveTo>
                  <a:lnTo>
                    <a:pt x="8100" y="0"/>
                  </a:lnTo>
                  <a:cubicBezTo>
                    <a:pt x="3623" y="0"/>
                    <a:pt x="0" y="3623"/>
                    <a:pt x="0" y="8100"/>
                  </a:cubicBezTo>
                  <a:lnTo>
                    <a:pt x="0" y="58034"/>
                  </a:lnTo>
                  <a:cubicBezTo>
                    <a:pt x="0" y="62510"/>
                    <a:pt x="3623" y="66134"/>
                    <a:pt x="8100" y="66134"/>
                  </a:cubicBezTo>
                  <a:lnTo>
                    <a:pt x="58028" y="66134"/>
                  </a:lnTo>
                  <a:cubicBezTo>
                    <a:pt x="62500" y="66134"/>
                    <a:pt x="66128" y="62505"/>
                    <a:pt x="66128" y="58034"/>
                  </a:cubicBezTo>
                  <a:lnTo>
                    <a:pt x="66128" y="8100"/>
                  </a:lnTo>
                  <a:cubicBezTo>
                    <a:pt x="66128" y="3623"/>
                    <a:pt x="62505" y="0"/>
                    <a:pt x="58028" y="0"/>
                  </a:cubicBezTo>
                  <a:close/>
                  <a:moveTo>
                    <a:pt x="49928" y="49934"/>
                  </a:moveTo>
                  <a:lnTo>
                    <a:pt x="16200" y="49934"/>
                  </a:lnTo>
                  <a:lnTo>
                    <a:pt x="16200" y="16200"/>
                  </a:lnTo>
                  <a:lnTo>
                    <a:pt x="49928" y="16200"/>
                  </a:lnTo>
                  <a:lnTo>
                    <a:pt x="49928" y="49934"/>
                  </a:lnTo>
                  <a:close/>
                </a:path>
              </a:pathLst>
            </a:custGeom>
            <a:grpFill/>
            <a:ln w="5334" cap="flat">
              <a:noFill/>
              <a:prstDash val="solid"/>
              <a:miter/>
            </a:ln>
          </p:spPr>
          <p:txBody>
            <a:bodyPr rtlCol="0" anchor="ctr"/>
            <a:lstStyle/>
            <a:p>
              <a:endParaRPr lang="ru-RU"/>
            </a:p>
          </p:txBody>
        </p:sp>
        <p:sp>
          <p:nvSpPr>
            <p:cNvPr id="56" name="Freeform: Shape 55">
              <a:extLst>
                <a:ext uri="{FF2B5EF4-FFF2-40B4-BE49-F238E27FC236}">
                  <a16:creationId xmlns:a16="http://schemas.microsoft.com/office/drawing/2014/main" id="{E4DDACB8-ECB1-4F1F-96DD-AF11674D67E3}"/>
                </a:ext>
              </a:extLst>
            </p:cNvPr>
            <p:cNvSpPr/>
            <p:nvPr/>
          </p:nvSpPr>
          <p:spPr>
            <a:xfrm>
              <a:off x="2941558" y="2626258"/>
              <a:ext cx="66144" cy="66133"/>
            </a:xfrm>
            <a:custGeom>
              <a:avLst/>
              <a:gdLst>
                <a:gd name="connsiteX0" fmla="*/ 58045 w 66144"/>
                <a:gd name="connsiteY0" fmla="*/ 0 h 66133"/>
                <a:gd name="connsiteX1" fmla="*/ 8100 w 66144"/>
                <a:gd name="connsiteY1" fmla="*/ 0 h 66133"/>
                <a:gd name="connsiteX2" fmla="*/ 0 w 66144"/>
                <a:gd name="connsiteY2" fmla="*/ 8100 h 66133"/>
                <a:gd name="connsiteX3" fmla="*/ 0 w 66144"/>
                <a:gd name="connsiteY3" fmla="*/ 58034 h 66133"/>
                <a:gd name="connsiteX4" fmla="*/ 8100 w 66144"/>
                <a:gd name="connsiteY4" fmla="*/ 66134 h 66133"/>
                <a:gd name="connsiteX5" fmla="*/ 58045 w 66144"/>
                <a:gd name="connsiteY5" fmla="*/ 66134 h 66133"/>
                <a:gd name="connsiteX6" fmla="*/ 66145 w 66144"/>
                <a:gd name="connsiteY6" fmla="*/ 58034 h 66133"/>
                <a:gd name="connsiteX7" fmla="*/ 66145 w 66144"/>
                <a:gd name="connsiteY7" fmla="*/ 8100 h 66133"/>
                <a:gd name="connsiteX8" fmla="*/ 58045 w 66144"/>
                <a:gd name="connsiteY8" fmla="*/ 0 h 66133"/>
                <a:gd name="connsiteX9" fmla="*/ 49945 w 66144"/>
                <a:gd name="connsiteY9" fmla="*/ 49934 h 66133"/>
                <a:gd name="connsiteX10" fmla="*/ 16200 w 66144"/>
                <a:gd name="connsiteY10" fmla="*/ 49934 h 66133"/>
                <a:gd name="connsiteX11" fmla="*/ 16200 w 66144"/>
                <a:gd name="connsiteY11" fmla="*/ 16200 h 66133"/>
                <a:gd name="connsiteX12" fmla="*/ 49945 w 66144"/>
                <a:gd name="connsiteY12" fmla="*/ 16200 h 66133"/>
                <a:gd name="connsiteX13" fmla="*/ 49945 w 66144"/>
                <a:gd name="connsiteY13" fmla="*/ 49934 h 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44" h="66133">
                  <a:moveTo>
                    <a:pt x="58045" y="0"/>
                  </a:moveTo>
                  <a:lnTo>
                    <a:pt x="8100" y="0"/>
                  </a:lnTo>
                  <a:cubicBezTo>
                    <a:pt x="3623" y="0"/>
                    <a:pt x="0" y="3629"/>
                    <a:pt x="0" y="8100"/>
                  </a:cubicBezTo>
                  <a:lnTo>
                    <a:pt x="0" y="58034"/>
                  </a:lnTo>
                  <a:cubicBezTo>
                    <a:pt x="0" y="62505"/>
                    <a:pt x="3623" y="66134"/>
                    <a:pt x="8100" y="66134"/>
                  </a:cubicBezTo>
                  <a:lnTo>
                    <a:pt x="58045" y="66134"/>
                  </a:lnTo>
                  <a:cubicBezTo>
                    <a:pt x="62521" y="66134"/>
                    <a:pt x="66145" y="62505"/>
                    <a:pt x="66145" y="58034"/>
                  </a:cubicBezTo>
                  <a:lnTo>
                    <a:pt x="66145" y="8100"/>
                  </a:lnTo>
                  <a:cubicBezTo>
                    <a:pt x="66145" y="3629"/>
                    <a:pt x="62521" y="0"/>
                    <a:pt x="58045" y="0"/>
                  </a:cubicBezTo>
                  <a:close/>
                  <a:moveTo>
                    <a:pt x="49945" y="49934"/>
                  </a:moveTo>
                  <a:lnTo>
                    <a:pt x="16200" y="49934"/>
                  </a:lnTo>
                  <a:lnTo>
                    <a:pt x="16200" y="16200"/>
                  </a:lnTo>
                  <a:lnTo>
                    <a:pt x="49945" y="16200"/>
                  </a:lnTo>
                  <a:lnTo>
                    <a:pt x="49945" y="49934"/>
                  </a:lnTo>
                  <a:close/>
                </a:path>
              </a:pathLst>
            </a:custGeom>
            <a:grpFill/>
            <a:ln w="5334" cap="flat">
              <a:noFill/>
              <a:prstDash val="solid"/>
              <a:miter/>
            </a:ln>
          </p:spPr>
          <p:txBody>
            <a:bodyPr rtlCol="0" anchor="ctr"/>
            <a:lstStyle/>
            <a:p>
              <a:endParaRPr lang="ru-RU"/>
            </a:p>
          </p:txBody>
        </p:sp>
        <p:sp>
          <p:nvSpPr>
            <p:cNvPr id="57" name="Freeform: Shape 56">
              <a:extLst>
                <a:ext uri="{FF2B5EF4-FFF2-40B4-BE49-F238E27FC236}">
                  <a16:creationId xmlns:a16="http://schemas.microsoft.com/office/drawing/2014/main" id="{F71A724C-0352-4833-BA87-C5465547E533}"/>
                </a:ext>
              </a:extLst>
            </p:cNvPr>
            <p:cNvSpPr/>
            <p:nvPr/>
          </p:nvSpPr>
          <p:spPr>
            <a:xfrm>
              <a:off x="3055369" y="2626258"/>
              <a:ext cx="66128" cy="66133"/>
            </a:xfrm>
            <a:custGeom>
              <a:avLst/>
              <a:gdLst>
                <a:gd name="connsiteX0" fmla="*/ 58028 w 66128"/>
                <a:gd name="connsiteY0" fmla="*/ 0 h 66133"/>
                <a:gd name="connsiteX1" fmla="*/ 8100 w 66128"/>
                <a:gd name="connsiteY1" fmla="*/ 0 h 66133"/>
                <a:gd name="connsiteX2" fmla="*/ 0 w 66128"/>
                <a:gd name="connsiteY2" fmla="*/ 8100 h 66133"/>
                <a:gd name="connsiteX3" fmla="*/ 0 w 66128"/>
                <a:gd name="connsiteY3" fmla="*/ 58034 h 66133"/>
                <a:gd name="connsiteX4" fmla="*/ 8100 w 66128"/>
                <a:gd name="connsiteY4" fmla="*/ 66134 h 66133"/>
                <a:gd name="connsiteX5" fmla="*/ 58028 w 66128"/>
                <a:gd name="connsiteY5" fmla="*/ 66134 h 66133"/>
                <a:gd name="connsiteX6" fmla="*/ 66128 w 66128"/>
                <a:gd name="connsiteY6" fmla="*/ 58034 h 66133"/>
                <a:gd name="connsiteX7" fmla="*/ 66128 w 66128"/>
                <a:gd name="connsiteY7" fmla="*/ 8100 h 66133"/>
                <a:gd name="connsiteX8" fmla="*/ 58028 w 66128"/>
                <a:gd name="connsiteY8" fmla="*/ 0 h 66133"/>
                <a:gd name="connsiteX9" fmla="*/ 49928 w 66128"/>
                <a:gd name="connsiteY9" fmla="*/ 49934 h 66133"/>
                <a:gd name="connsiteX10" fmla="*/ 16200 w 66128"/>
                <a:gd name="connsiteY10" fmla="*/ 49934 h 66133"/>
                <a:gd name="connsiteX11" fmla="*/ 16200 w 66128"/>
                <a:gd name="connsiteY11" fmla="*/ 16200 h 66133"/>
                <a:gd name="connsiteX12" fmla="*/ 49928 w 66128"/>
                <a:gd name="connsiteY12" fmla="*/ 16200 h 66133"/>
                <a:gd name="connsiteX13" fmla="*/ 49928 w 66128"/>
                <a:gd name="connsiteY13" fmla="*/ 49934 h 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28" h="66133">
                  <a:moveTo>
                    <a:pt x="58028" y="0"/>
                  </a:moveTo>
                  <a:lnTo>
                    <a:pt x="8100" y="0"/>
                  </a:lnTo>
                  <a:cubicBezTo>
                    <a:pt x="3623" y="0"/>
                    <a:pt x="0" y="3629"/>
                    <a:pt x="0" y="8100"/>
                  </a:cubicBezTo>
                  <a:lnTo>
                    <a:pt x="0" y="58034"/>
                  </a:lnTo>
                  <a:cubicBezTo>
                    <a:pt x="0" y="62505"/>
                    <a:pt x="3623" y="66134"/>
                    <a:pt x="8100" y="66134"/>
                  </a:cubicBezTo>
                  <a:lnTo>
                    <a:pt x="58028" y="66134"/>
                  </a:lnTo>
                  <a:cubicBezTo>
                    <a:pt x="62500" y="66134"/>
                    <a:pt x="66128" y="62505"/>
                    <a:pt x="66128" y="58034"/>
                  </a:cubicBezTo>
                  <a:lnTo>
                    <a:pt x="66128" y="8100"/>
                  </a:lnTo>
                  <a:cubicBezTo>
                    <a:pt x="66128" y="3629"/>
                    <a:pt x="62505" y="0"/>
                    <a:pt x="58028" y="0"/>
                  </a:cubicBezTo>
                  <a:close/>
                  <a:moveTo>
                    <a:pt x="49928" y="49934"/>
                  </a:moveTo>
                  <a:lnTo>
                    <a:pt x="16200" y="49934"/>
                  </a:lnTo>
                  <a:lnTo>
                    <a:pt x="16200" y="16200"/>
                  </a:lnTo>
                  <a:lnTo>
                    <a:pt x="49928" y="16200"/>
                  </a:lnTo>
                  <a:lnTo>
                    <a:pt x="49928" y="49934"/>
                  </a:lnTo>
                  <a:close/>
                </a:path>
              </a:pathLst>
            </a:custGeom>
            <a:grpFill/>
            <a:ln w="5334" cap="flat">
              <a:noFill/>
              <a:prstDash val="solid"/>
              <a:miter/>
            </a:ln>
          </p:spPr>
          <p:txBody>
            <a:bodyPr rtlCol="0" anchor="ctr"/>
            <a:lstStyle/>
            <a:p>
              <a:endParaRPr lang="ru-RU"/>
            </a:p>
          </p:txBody>
        </p:sp>
        <p:sp>
          <p:nvSpPr>
            <p:cNvPr id="58" name="Freeform: Shape 57">
              <a:extLst>
                <a:ext uri="{FF2B5EF4-FFF2-40B4-BE49-F238E27FC236}">
                  <a16:creationId xmlns:a16="http://schemas.microsoft.com/office/drawing/2014/main" id="{DB205CEB-4E22-4E9C-8121-D792D186711D}"/>
                </a:ext>
              </a:extLst>
            </p:cNvPr>
            <p:cNvSpPr/>
            <p:nvPr/>
          </p:nvSpPr>
          <p:spPr>
            <a:xfrm>
              <a:off x="3163957" y="2511400"/>
              <a:ext cx="66144" cy="66133"/>
            </a:xfrm>
            <a:custGeom>
              <a:avLst/>
              <a:gdLst>
                <a:gd name="connsiteX0" fmla="*/ 8100 w 66144"/>
                <a:gd name="connsiteY0" fmla="*/ 0 h 66133"/>
                <a:gd name="connsiteX1" fmla="*/ 0 w 66144"/>
                <a:gd name="connsiteY1" fmla="*/ 8100 h 66133"/>
                <a:gd name="connsiteX2" fmla="*/ 0 w 66144"/>
                <a:gd name="connsiteY2" fmla="*/ 58034 h 66133"/>
                <a:gd name="connsiteX3" fmla="*/ 8100 w 66144"/>
                <a:gd name="connsiteY3" fmla="*/ 66134 h 66133"/>
                <a:gd name="connsiteX4" fmla="*/ 58045 w 66144"/>
                <a:gd name="connsiteY4" fmla="*/ 66134 h 66133"/>
                <a:gd name="connsiteX5" fmla="*/ 66145 w 66144"/>
                <a:gd name="connsiteY5" fmla="*/ 58034 h 66133"/>
                <a:gd name="connsiteX6" fmla="*/ 66145 w 66144"/>
                <a:gd name="connsiteY6" fmla="*/ 8100 h 66133"/>
                <a:gd name="connsiteX7" fmla="*/ 58045 w 66144"/>
                <a:gd name="connsiteY7" fmla="*/ 0 h 66133"/>
                <a:gd name="connsiteX8" fmla="*/ 8100 w 66144"/>
                <a:gd name="connsiteY8" fmla="*/ 0 h 66133"/>
                <a:gd name="connsiteX9" fmla="*/ 49945 w 66144"/>
                <a:gd name="connsiteY9" fmla="*/ 49934 h 66133"/>
                <a:gd name="connsiteX10" fmla="*/ 16200 w 66144"/>
                <a:gd name="connsiteY10" fmla="*/ 49934 h 66133"/>
                <a:gd name="connsiteX11" fmla="*/ 16200 w 66144"/>
                <a:gd name="connsiteY11" fmla="*/ 16200 h 66133"/>
                <a:gd name="connsiteX12" fmla="*/ 49945 w 66144"/>
                <a:gd name="connsiteY12" fmla="*/ 16200 h 66133"/>
                <a:gd name="connsiteX13" fmla="*/ 49945 w 66144"/>
                <a:gd name="connsiteY13" fmla="*/ 49934 h 6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44" h="66133">
                  <a:moveTo>
                    <a:pt x="8100" y="0"/>
                  </a:moveTo>
                  <a:cubicBezTo>
                    <a:pt x="3629" y="0"/>
                    <a:pt x="0" y="3623"/>
                    <a:pt x="0" y="8100"/>
                  </a:cubicBezTo>
                  <a:lnTo>
                    <a:pt x="0" y="58034"/>
                  </a:lnTo>
                  <a:cubicBezTo>
                    <a:pt x="0" y="62510"/>
                    <a:pt x="3629" y="66134"/>
                    <a:pt x="8100" y="66134"/>
                  </a:cubicBezTo>
                  <a:lnTo>
                    <a:pt x="58045" y="66134"/>
                  </a:lnTo>
                  <a:cubicBezTo>
                    <a:pt x="62516" y="66134"/>
                    <a:pt x="66145" y="62505"/>
                    <a:pt x="66145" y="58034"/>
                  </a:cubicBezTo>
                  <a:lnTo>
                    <a:pt x="66145" y="8100"/>
                  </a:lnTo>
                  <a:cubicBezTo>
                    <a:pt x="66145" y="3623"/>
                    <a:pt x="62516" y="0"/>
                    <a:pt x="58045" y="0"/>
                  </a:cubicBezTo>
                  <a:lnTo>
                    <a:pt x="8100" y="0"/>
                  </a:lnTo>
                  <a:close/>
                  <a:moveTo>
                    <a:pt x="49945" y="49934"/>
                  </a:moveTo>
                  <a:lnTo>
                    <a:pt x="16200" y="49934"/>
                  </a:lnTo>
                  <a:lnTo>
                    <a:pt x="16200" y="16200"/>
                  </a:lnTo>
                  <a:lnTo>
                    <a:pt x="49945" y="16200"/>
                  </a:lnTo>
                  <a:lnTo>
                    <a:pt x="49945" y="49934"/>
                  </a:lnTo>
                  <a:close/>
                </a:path>
              </a:pathLst>
            </a:custGeom>
            <a:grpFill/>
            <a:ln w="5334" cap="flat">
              <a:noFill/>
              <a:prstDash val="solid"/>
              <a:miter/>
            </a:ln>
          </p:spPr>
          <p:txBody>
            <a:bodyPr rtlCol="0" anchor="ctr"/>
            <a:lstStyle/>
            <a:p>
              <a:endParaRPr lang="ru-RU"/>
            </a:p>
          </p:txBody>
        </p:sp>
      </p:grpSp>
      <p:grpSp>
        <p:nvGrpSpPr>
          <p:cNvPr id="59" name="Рисунок 224">
            <a:extLst>
              <a:ext uri="{FF2B5EF4-FFF2-40B4-BE49-F238E27FC236}">
                <a16:creationId xmlns:a16="http://schemas.microsoft.com/office/drawing/2014/main" id="{934E6612-C9CC-41E6-B0DE-759E5D49D5DB}"/>
              </a:ext>
            </a:extLst>
          </p:cNvPr>
          <p:cNvGrpSpPr/>
          <p:nvPr/>
        </p:nvGrpSpPr>
        <p:grpSpPr>
          <a:xfrm>
            <a:off x="5298590" y="2333227"/>
            <a:ext cx="392758" cy="431108"/>
            <a:chOff x="5298590" y="2333227"/>
            <a:chExt cx="392758" cy="431108"/>
          </a:xfrm>
          <a:solidFill>
            <a:schemeClr val="bg2"/>
          </a:solidFill>
        </p:grpSpPr>
        <p:sp>
          <p:nvSpPr>
            <p:cNvPr id="60" name="Freeform: Shape 59">
              <a:extLst>
                <a:ext uri="{FF2B5EF4-FFF2-40B4-BE49-F238E27FC236}">
                  <a16:creationId xmlns:a16="http://schemas.microsoft.com/office/drawing/2014/main" id="{3DAAAB91-3AF7-41AB-A55A-AD7EC92FD82D}"/>
                </a:ext>
              </a:extLst>
            </p:cNvPr>
            <p:cNvSpPr/>
            <p:nvPr/>
          </p:nvSpPr>
          <p:spPr>
            <a:xfrm>
              <a:off x="5298590" y="2333227"/>
              <a:ext cx="392758" cy="431108"/>
            </a:xfrm>
            <a:custGeom>
              <a:avLst/>
              <a:gdLst>
                <a:gd name="connsiteX0" fmla="*/ 384664 w 392758"/>
                <a:gd name="connsiteY0" fmla="*/ 38356 h 431108"/>
                <a:gd name="connsiteX1" fmla="*/ 337322 w 392758"/>
                <a:gd name="connsiteY1" fmla="*/ 38356 h 431108"/>
                <a:gd name="connsiteX2" fmla="*/ 337322 w 392758"/>
                <a:gd name="connsiteY2" fmla="*/ 29538 h 431108"/>
                <a:gd name="connsiteX3" fmla="*/ 307811 w 392758"/>
                <a:gd name="connsiteY3" fmla="*/ 0 h 431108"/>
                <a:gd name="connsiteX4" fmla="*/ 278262 w 392758"/>
                <a:gd name="connsiteY4" fmla="*/ 29538 h 431108"/>
                <a:gd name="connsiteX5" fmla="*/ 278262 w 392758"/>
                <a:gd name="connsiteY5" fmla="*/ 38356 h 431108"/>
                <a:gd name="connsiteX6" fmla="*/ 225855 w 392758"/>
                <a:gd name="connsiteY6" fmla="*/ 38356 h 431108"/>
                <a:gd name="connsiteX7" fmla="*/ 225855 w 392758"/>
                <a:gd name="connsiteY7" fmla="*/ 29538 h 431108"/>
                <a:gd name="connsiteX8" fmla="*/ 196322 w 392758"/>
                <a:gd name="connsiteY8" fmla="*/ 0 h 431108"/>
                <a:gd name="connsiteX9" fmla="*/ 166774 w 392758"/>
                <a:gd name="connsiteY9" fmla="*/ 29538 h 431108"/>
                <a:gd name="connsiteX10" fmla="*/ 166774 w 392758"/>
                <a:gd name="connsiteY10" fmla="*/ 38356 h 431108"/>
                <a:gd name="connsiteX11" fmla="*/ 114383 w 392758"/>
                <a:gd name="connsiteY11" fmla="*/ 38356 h 431108"/>
                <a:gd name="connsiteX12" fmla="*/ 114383 w 392758"/>
                <a:gd name="connsiteY12" fmla="*/ 29538 h 431108"/>
                <a:gd name="connsiteX13" fmla="*/ 84834 w 392758"/>
                <a:gd name="connsiteY13" fmla="*/ 0 h 431108"/>
                <a:gd name="connsiteX14" fmla="*/ 55301 w 392758"/>
                <a:gd name="connsiteY14" fmla="*/ 29538 h 431108"/>
                <a:gd name="connsiteX15" fmla="*/ 55301 w 392758"/>
                <a:gd name="connsiteY15" fmla="*/ 38356 h 431108"/>
                <a:gd name="connsiteX16" fmla="*/ 8100 w 392758"/>
                <a:gd name="connsiteY16" fmla="*/ 38356 h 431108"/>
                <a:gd name="connsiteX17" fmla="*/ 0 w 392758"/>
                <a:gd name="connsiteY17" fmla="*/ 46456 h 431108"/>
                <a:gd name="connsiteX18" fmla="*/ 0 w 392758"/>
                <a:gd name="connsiteY18" fmla="*/ 423009 h 431108"/>
                <a:gd name="connsiteX19" fmla="*/ 8100 w 392758"/>
                <a:gd name="connsiteY19" fmla="*/ 431109 h 431108"/>
                <a:gd name="connsiteX20" fmla="*/ 384658 w 392758"/>
                <a:gd name="connsiteY20" fmla="*/ 431109 h 431108"/>
                <a:gd name="connsiteX21" fmla="*/ 392758 w 392758"/>
                <a:gd name="connsiteY21" fmla="*/ 423009 h 431108"/>
                <a:gd name="connsiteX22" fmla="*/ 392758 w 392758"/>
                <a:gd name="connsiteY22" fmla="*/ 46456 h 431108"/>
                <a:gd name="connsiteX23" fmla="*/ 384664 w 392758"/>
                <a:gd name="connsiteY23" fmla="*/ 38356 h 431108"/>
                <a:gd name="connsiteX24" fmla="*/ 294467 w 392758"/>
                <a:gd name="connsiteY24" fmla="*/ 29538 h 431108"/>
                <a:gd name="connsiteX25" fmla="*/ 307816 w 392758"/>
                <a:gd name="connsiteY25" fmla="*/ 16200 h 431108"/>
                <a:gd name="connsiteX26" fmla="*/ 321127 w 392758"/>
                <a:gd name="connsiteY26" fmla="*/ 29538 h 431108"/>
                <a:gd name="connsiteX27" fmla="*/ 321127 w 392758"/>
                <a:gd name="connsiteY27" fmla="*/ 69617 h 431108"/>
                <a:gd name="connsiteX28" fmla="*/ 307816 w 392758"/>
                <a:gd name="connsiteY28" fmla="*/ 82960 h 431108"/>
                <a:gd name="connsiteX29" fmla="*/ 294467 w 392758"/>
                <a:gd name="connsiteY29" fmla="*/ 69617 h 431108"/>
                <a:gd name="connsiteX30" fmla="*/ 294467 w 392758"/>
                <a:gd name="connsiteY30" fmla="*/ 29538 h 431108"/>
                <a:gd name="connsiteX31" fmla="*/ 196328 w 392758"/>
                <a:gd name="connsiteY31" fmla="*/ 16200 h 431108"/>
                <a:gd name="connsiteX32" fmla="*/ 209660 w 392758"/>
                <a:gd name="connsiteY32" fmla="*/ 29538 h 431108"/>
                <a:gd name="connsiteX33" fmla="*/ 209660 w 392758"/>
                <a:gd name="connsiteY33" fmla="*/ 69617 h 431108"/>
                <a:gd name="connsiteX34" fmla="*/ 196328 w 392758"/>
                <a:gd name="connsiteY34" fmla="*/ 82960 h 431108"/>
                <a:gd name="connsiteX35" fmla="*/ 182979 w 392758"/>
                <a:gd name="connsiteY35" fmla="*/ 69617 h 431108"/>
                <a:gd name="connsiteX36" fmla="*/ 182979 w 392758"/>
                <a:gd name="connsiteY36" fmla="*/ 47218 h 431108"/>
                <a:gd name="connsiteX37" fmla="*/ 183055 w 392758"/>
                <a:gd name="connsiteY37" fmla="*/ 46456 h 431108"/>
                <a:gd name="connsiteX38" fmla="*/ 182979 w 392758"/>
                <a:gd name="connsiteY38" fmla="*/ 45695 h 431108"/>
                <a:gd name="connsiteX39" fmla="*/ 182979 w 392758"/>
                <a:gd name="connsiteY39" fmla="*/ 29538 h 431108"/>
                <a:gd name="connsiteX40" fmla="*/ 196328 w 392758"/>
                <a:gd name="connsiteY40" fmla="*/ 16200 h 431108"/>
                <a:gd name="connsiteX41" fmla="*/ 71507 w 392758"/>
                <a:gd name="connsiteY41" fmla="*/ 29538 h 431108"/>
                <a:gd name="connsiteX42" fmla="*/ 84839 w 392758"/>
                <a:gd name="connsiteY42" fmla="*/ 16200 h 431108"/>
                <a:gd name="connsiteX43" fmla="*/ 98188 w 392758"/>
                <a:gd name="connsiteY43" fmla="*/ 29538 h 431108"/>
                <a:gd name="connsiteX44" fmla="*/ 98188 w 392758"/>
                <a:gd name="connsiteY44" fmla="*/ 69617 h 431108"/>
                <a:gd name="connsiteX45" fmla="*/ 84839 w 392758"/>
                <a:gd name="connsiteY45" fmla="*/ 82960 h 431108"/>
                <a:gd name="connsiteX46" fmla="*/ 71507 w 392758"/>
                <a:gd name="connsiteY46" fmla="*/ 69617 h 431108"/>
                <a:gd name="connsiteX47" fmla="*/ 71507 w 392758"/>
                <a:gd name="connsiteY47" fmla="*/ 29538 h 431108"/>
                <a:gd name="connsiteX48" fmla="*/ 376564 w 392758"/>
                <a:gd name="connsiteY48" fmla="*/ 414909 h 431108"/>
                <a:gd name="connsiteX49" fmla="*/ 16205 w 392758"/>
                <a:gd name="connsiteY49" fmla="*/ 414909 h 431108"/>
                <a:gd name="connsiteX50" fmla="*/ 16205 w 392758"/>
                <a:gd name="connsiteY50" fmla="*/ 54556 h 431108"/>
                <a:gd name="connsiteX51" fmla="*/ 55307 w 392758"/>
                <a:gd name="connsiteY51" fmla="*/ 54556 h 431108"/>
                <a:gd name="connsiteX52" fmla="*/ 55307 w 392758"/>
                <a:gd name="connsiteY52" fmla="*/ 69617 h 431108"/>
                <a:gd name="connsiteX53" fmla="*/ 84845 w 392758"/>
                <a:gd name="connsiteY53" fmla="*/ 99160 h 431108"/>
                <a:gd name="connsiteX54" fmla="*/ 114388 w 392758"/>
                <a:gd name="connsiteY54" fmla="*/ 69617 h 431108"/>
                <a:gd name="connsiteX55" fmla="*/ 114388 w 392758"/>
                <a:gd name="connsiteY55" fmla="*/ 54556 h 431108"/>
                <a:gd name="connsiteX56" fmla="*/ 166779 w 392758"/>
                <a:gd name="connsiteY56" fmla="*/ 54556 h 431108"/>
                <a:gd name="connsiteX57" fmla="*/ 166779 w 392758"/>
                <a:gd name="connsiteY57" fmla="*/ 69617 h 431108"/>
                <a:gd name="connsiteX58" fmla="*/ 196333 w 392758"/>
                <a:gd name="connsiteY58" fmla="*/ 99160 h 431108"/>
                <a:gd name="connsiteX59" fmla="*/ 225860 w 392758"/>
                <a:gd name="connsiteY59" fmla="*/ 69617 h 431108"/>
                <a:gd name="connsiteX60" fmla="*/ 225860 w 392758"/>
                <a:gd name="connsiteY60" fmla="*/ 54556 h 431108"/>
                <a:gd name="connsiteX61" fmla="*/ 278267 w 392758"/>
                <a:gd name="connsiteY61" fmla="*/ 54556 h 431108"/>
                <a:gd name="connsiteX62" fmla="*/ 278267 w 392758"/>
                <a:gd name="connsiteY62" fmla="*/ 69617 h 431108"/>
                <a:gd name="connsiteX63" fmla="*/ 307822 w 392758"/>
                <a:gd name="connsiteY63" fmla="*/ 99160 h 431108"/>
                <a:gd name="connsiteX64" fmla="*/ 337327 w 392758"/>
                <a:gd name="connsiteY64" fmla="*/ 69617 h 431108"/>
                <a:gd name="connsiteX65" fmla="*/ 337327 w 392758"/>
                <a:gd name="connsiteY65" fmla="*/ 54556 h 431108"/>
                <a:gd name="connsiteX66" fmla="*/ 376569 w 392758"/>
                <a:gd name="connsiteY66" fmla="*/ 54556 h 431108"/>
                <a:gd name="connsiteX67" fmla="*/ 376569 w 392758"/>
                <a:gd name="connsiteY67" fmla="*/ 414909 h 43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92758" h="431108">
                  <a:moveTo>
                    <a:pt x="384664" y="38356"/>
                  </a:moveTo>
                  <a:lnTo>
                    <a:pt x="337322" y="38356"/>
                  </a:lnTo>
                  <a:lnTo>
                    <a:pt x="337322" y="29538"/>
                  </a:lnTo>
                  <a:cubicBezTo>
                    <a:pt x="337322" y="13252"/>
                    <a:pt x="324086" y="0"/>
                    <a:pt x="307811" y="0"/>
                  </a:cubicBezTo>
                  <a:cubicBezTo>
                    <a:pt x="291519" y="0"/>
                    <a:pt x="278262" y="13252"/>
                    <a:pt x="278262" y="29538"/>
                  </a:cubicBezTo>
                  <a:lnTo>
                    <a:pt x="278262" y="38356"/>
                  </a:lnTo>
                  <a:lnTo>
                    <a:pt x="225855" y="38356"/>
                  </a:lnTo>
                  <a:lnTo>
                    <a:pt x="225855" y="29538"/>
                  </a:lnTo>
                  <a:cubicBezTo>
                    <a:pt x="225855" y="13252"/>
                    <a:pt x="212609" y="0"/>
                    <a:pt x="196322" y="0"/>
                  </a:cubicBezTo>
                  <a:cubicBezTo>
                    <a:pt x="180025" y="0"/>
                    <a:pt x="166774" y="13252"/>
                    <a:pt x="166774" y="29538"/>
                  </a:cubicBezTo>
                  <a:lnTo>
                    <a:pt x="166774" y="38356"/>
                  </a:lnTo>
                  <a:lnTo>
                    <a:pt x="114383" y="38356"/>
                  </a:lnTo>
                  <a:lnTo>
                    <a:pt x="114383" y="29538"/>
                  </a:lnTo>
                  <a:cubicBezTo>
                    <a:pt x="114383" y="13252"/>
                    <a:pt x="101126" y="0"/>
                    <a:pt x="84834" y="0"/>
                  </a:cubicBezTo>
                  <a:cubicBezTo>
                    <a:pt x="68548" y="0"/>
                    <a:pt x="55301" y="13252"/>
                    <a:pt x="55301" y="29538"/>
                  </a:cubicBezTo>
                  <a:lnTo>
                    <a:pt x="55301" y="38356"/>
                  </a:lnTo>
                  <a:lnTo>
                    <a:pt x="8100" y="38356"/>
                  </a:lnTo>
                  <a:cubicBezTo>
                    <a:pt x="3623" y="38356"/>
                    <a:pt x="0" y="41980"/>
                    <a:pt x="0" y="46456"/>
                  </a:cubicBezTo>
                  <a:lnTo>
                    <a:pt x="0" y="423009"/>
                  </a:lnTo>
                  <a:cubicBezTo>
                    <a:pt x="0" y="427480"/>
                    <a:pt x="3623" y="431109"/>
                    <a:pt x="8100" y="431109"/>
                  </a:cubicBezTo>
                  <a:lnTo>
                    <a:pt x="384658" y="431109"/>
                  </a:lnTo>
                  <a:cubicBezTo>
                    <a:pt x="389129" y="431109"/>
                    <a:pt x="392758" y="427480"/>
                    <a:pt x="392758" y="423009"/>
                  </a:cubicBezTo>
                  <a:lnTo>
                    <a:pt x="392758" y="46456"/>
                  </a:lnTo>
                  <a:cubicBezTo>
                    <a:pt x="392764" y="41980"/>
                    <a:pt x="389135" y="38356"/>
                    <a:pt x="384664" y="38356"/>
                  </a:cubicBezTo>
                  <a:close/>
                  <a:moveTo>
                    <a:pt x="294467" y="29538"/>
                  </a:moveTo>
                  <a:cubicBezTo>
                    <a:pt x="294467" y="22183"/>
                    <a:pt x="300451" y="16200"/>
                    <a:pt x="307816" y="16200"/>
                  </a:cubicBezTo>
                  <a:cubicBezTo>
                    <a:pt x="315155" y="16200"/>
                    <a:pt x="321127" y="22183"/>
                    <a:pt x="321127" y="29538"/>
                  </a:cubicBezTo>
                  <a:lnTo>
                    <a:pt x="321127" y="69617"/>
                  </a:lnTo>
                  <a:cubicBezTo>
                    <a:pt x="321127" y="76972"/>
                    <a:pt x="315155" y="82955"/>
                    <a:pt x="307816" y="82960"/>
                  </a:cubicBezTo>
                  <a:cubicBezTo>
                    <a:pt x="300456" y="82960"/>
                    <a:pt x="294467" y="76977"/>
                    <a:pt x="294467" y="69617"/>
                  </a:cubicBezTo>
                  <a:lnTo>
                    <a:pt x="294467" y="29538"/>
                  </a:lnTo>
                  <a:close/>
                  <a:moveTo>
                    <a:pt x="196328" y="16200"/>
                  </a:moveTo>
                  <a:cubicBezTo>
                    <a:pt x="203677" y="16200"/>
                    <a:pt x="209660" y="22183"/>
                    <a:pt x="209660" y="29538"/>
                  </a:cubicBezTo>
                  <a:lnTo>
                    <a:pt x="209660" y="69617"/>
                  </a:lnTo>
                  <a:cubicBezTo>
                    <a:pt x="209660" y="76972"/>
                    <a:pt x="203683" y="82955"/>
                    <a:pt x="196328" y="82960"/>
                  </a:cubicBezTo>
                  <a:cubicBezTo>
                    <a:pt x="188968" y="82960"/>
                    <a:pt x="182979" y="76977"/>
                    <a:pt x="182979" y="69617"/>
                  </a:cubicBezTo>
                  <a:lnTo>
                    <a:pt x="182979" y="47218"/>
                  </a:lnTo>
                  <a:cubicBezTo>
                    <a:pt x="183001" y="46964"/>
                    <a:pt x="183055" y="46721"/>
                    <a:pt x="183055" y="46456"/>
                  </a:cubicBezTo>
                  <a:cubicBezTo>
                    <a:pt x="183055" y="46192"/>
                    <a:pt x="183001" y="45949"/>
                    <a:pt x="182979" y="45695"/>
                  </a:cubicBezTo>
                  <a:lnTo>
                    <a:pt x="182979" y="29538"/>
                  </a:lnTo>
                  <a:cubicBezTo>
                    <a:pt x="182979" y="22183"/>
                    <a:pt x="188968" y="16200"/>
                    <a:pt x="196328" y="16200"/>
                  </a:cubicBezTo>
                  <a:close/>
                  <a:moveTo>
                    <a:pt x="71507" y="29538"/>
                  </a:moveTo>
                  <a:cubicBezTo>
                    <a:pt x="71507" y="22183"/>
                    <a:pt x="77490" y="16200"/>
                    <a:pt x="84839" y="16200"/>
                  </a:cubicBezTo>
                  <a:cubicBezTo>
                    <a:pt x="92200" y="16200"/>
                    <a:pt x="98188" y="22183"/>
                    <a:pt x="98188" y="29538"/>
                  </a:cubicBezTo>
                  <a:lnTo>
                    <a:pt x="98188" y="69617"/>
                  </a:lnTo>
                  <a:cubicBezTo>
                    <a:pt x="98188" y="76972"/>
                    <a:pt x="92200" y="82955"/>
                    <a:pt x="84839" y="82960"/>
                  </a:cubicBezTo>
                  <a:cubicBezTo>
                    <a:pt x="77490" y="82960"/>
                    <a:pt x="71507" y="76977"/>
                    <a:pt x="71507" y="69617"/>
                  </a:cubicBezTo>
                  <a:lnTo>
                    <a:pt x="71507" y="29538"/>
                  </a:lnTo>
                  <a:close/>
                  <a:moveTo>
                    <a:pt x="376564" y="414909"/>
                  </a:moveTo>
                  <a:lnTo>
                    <a:pt x="16205" y="414909"/>
                  </a:lnTo>
                  <a:lnTo>
                    <a:pt x="16205" y="54556"/>
                  </a:lnTo>
                  <a:lnTo>
                    <a:pt x="55307" y="54556"/>
                  </a:lnTo>
                  <a:lnTo>
                    <a:pt x="55307" y="69617"/>
                  </a:lnTo>
                  <a:cubicBezTo>
                    <a:pt x="55307" y="85909"/>
                    <a:pt x="68558" y="99160"/>
                    <a:pt x="84845" y="99160"/>
                  </a:cubicBezTo>
                  <a:cubicBezTo>
                    <a:pt x="101137" y="99155"/>
                    <a:pt x="114388" y="85898"/>
                    <a:pt x="114388" y="69617"/>
                  </a:cubicBezTo>
                  <a:lnTo>
                    <a:pt x="114388" y="54556"/>
                  </a:lnTo>
                  <a:lnTo>
                    <a:pt x="166779" y="54556"/>
                  </a:lnTo>
                  <a:lnTo>
                    <a:pt x="166779" y="69617"/>
                  </a:lnTo>
                  <a:cubicBezTo>
                    <a:pt x="166779" y="85909"/>
                    <a:pt x="180036" y="99160"/>
                    <a:pt x="196333" y="99160"/>
                  </a:cubicBezTo>
                  <a:cubicBezTo>
                    <a:pt x="212614" y="99155"/>
                    <a:pt x="225860" y="85898"/>
                    <a:pt x="225860" y="69617"/>
                  </a:cubicBezTo>
                  <a:lnTo>
                    <a:pt x="225860" y="54556"/>
                  </a:lnTo>
                  <a:lnTo>
                    <a:pt x="278267" y="54556"/>
                  </a:lnTo>
                  <a:lnTo>
                    <a:pt x="278267" y="69617"/>
                  </a:lnTo>
                  <a:cubicBezTo>
                    <a:pt x="278267" y="85909"/>
                    <a:pt x="291524" y="99160"/>
                    <a:pt x="307822" y="99160"/>
                  </a:cubicBezTo>
                  <a:cubicBezTo>
                    <a:pt x="324092" y="99155"/>
                    <a:pt x="337327" y="85898"/>
                    <a:pt x="337327" y="69617"/>
                  </a:cubicBezTo>
                  <a:lnTo>
                    <a:pt x="337327" y="54556"/>
                  </a:lnTo>
                  <a:lnTo>
                    <a:pt x="376569" y="54556"/>
                  </a:lnTo>
                  <a:lnTo>
                    <a:pt x="376569" y="414909"/>
                  </a:lnTo>
                  <a:close/>
                </a:path>
              </a:pathLst>
            </a:custGeom>
            <a:grpFill/>
            <a:ln w="5334" cap="flat">
              <a:noFill/>
              <a:prstDash val="solid"/>
              <a:miter/>
            </a:ln>
          </p:spPr>
          <p:txBody>
            <a:bodyPr rtlCol="0" anchor="ctr"/>
            <a:lstStyle/>
            <a:p>
              <a:endParaRPr lang="ru-RU"/>
            </a:p>
          </p:txBody>
        </p:sp>
        <p:sp>
          <p:nvSpPr>
            <p:cNvPr id="61" name="Freeform: Shape 60">
              <a:extLst>
                <a:ext uri="{FF2B5EF4-FFF2-40B4-BE49-F238E27FC236}">
                  <a16:creationId xmlns:a16="http://schemas.microsoft.com/office/drawing/2014/main" id="{0B933E5D-18F3-433D-A7C7-9137A400688A}"/>
                </a:ext>
              </a:extLst>
            </p:cNvPr>
            <p:cNvSpPr/>
            <p:nvPr/>
          </p:nvSpPr>
          <p:spPr>
            <a:xfrm>
              <a:off x="5393950" y="2511118"/>
              <a:ext cx="208166" cy="165143"/>
            </a:xfrm>
            <a:custGeom>
              <a:avLst/>
              <a:gdLst>
                <a:gd name="connsiteX0" fmla="*/ 204988 w 208166"/>
                <a:gd name="connsiteY0" fmla="*/ 1664 h 165143"/>
                <a:gd name="connsiteX1" fmla="*/ 193631 w 208166"/>
                <a:gd name="connsiteY1" fmla="*/ 3176 h 165143"/>
                <a:gd name="connsiteX2" fmla="*/ 85896 w 208166"/>
                <a:gd name="connsiteY2" fmla="*/ 143970 h 165143"/>
                <a:gd name="connsiteX3" fmla="*/ 14384 w 208166"/>
                <a:gd name="connsiteY3" fmla="*/ 56064 h 165143"/>
                <a:gd name="connsiteX4" fmla="*/ 2990 w 208166"/>
                <a:gd name="connsiteY4" fmla="*/ 54892 h 165143"/>
                <a:gd name="connsiteX5" fmla="*/ 1818 w 208166"/>
                <a:gd name="connsiteY5" fmla="*/ 66286 h 165143"/>
                <a:gd name="connsiteX6" fmla="*/ 79810 w 208166"/>
                <a:gd name="connsiteY6" fmla="*/ 162152 h 165143"/>
                <a:gd name="connsiteX7" fmla="*/ 86096 w 208166"/>
                <a:gd name="connsiteY7" fmla="*/ 165144 h 165143"/>
                <a:gd name="connsiteX8" fmla="*/ 86215 w 208166"/>
                <a:gd name="connsiteY8" fmla="*/ 165144 h 165143"/>
                <a:gd name="connsiteX9" fmla="*/ 92527 w 208166"/>
                <a:gd name="connsiteY9" fmla="*/ 161963 h 165143"/>
                <a:gd name="connsiteX10" fmla="*/ 206505 w 208166"/>
                <a:gd name="connsiteY10" fmla="*/ 13020 h 165143"/>
                <a:gd name="connsiteX11" fmla="*/ 204988 w 208166"/>
                <a:gd name="connsiteY11" fmla="*/ 1664 h 16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166" h="165143">
                  <a:moveTo>
                    <a:pt x="204988" y="1664"/>
                  </a:moveTo>
                  <a:cubicBezTo>
                    <a:pt x="201445" y="-1047"/>
                    <a:pt x="196358" y="-377"/>
                    <a:pt x="193631" y="3176"/>
                  </a:cubicBezTo>
                  <a:lnTo>
                    <a:pt x="85896" y="143970"/>
                  </a:lnTo>
                  <a:lnTo>
                    <a:pt x="14384" y="56064"/>
                  </a:lnTo>
                  <a:cubicBezTo>
                    <a:pt x="11560" y="52591"/>
                    <a:pt x="6457" y="52068"/>
                    <a:pt x="2990" y="54892"/>
                  </a:cubicBezTo>
                  <a:cubicBezTo>
                    <a:pt x="-482" y="57716"/>
                    <a:pt x="-1006" y="62819"/>
                    <a:pt x="1818" y="66286"/>
                  </a:cubicBezTo>
                  <a:lnTo>
                    <a:pt x="79810" y="162152"/>
                  </a:lnTo>
                  <a:cubicBezTo>
                    <a:pt x="81349" y="164047"/>
                    <a:pt x="83655" y="165144"/>
                    <a:pt x="86096" y="165144"/>
                  </a:cubicBezTo>
                  <a:cubicBezTo>
                    <a:pt x="86134" y="165144"/>
                    <a:pt x="86177" y="165144"/>
                    <a:pt x="86215" y="165144"/>
                  </a:cubicBezTo>
                  <a:cubicBezTo>
                    <a:pt x="88693" y="165106"/>
                    <a:pt x="91021" y="163934"/>
                    <a:pt x="92527" y="161963"/>
                  </a:cubicBezTo>
                  <a:lnTo>
                    <a:pt x="206505" y="13020"/>
                  </a:lnTo>
                  <a:cubicBezTo>
                    <a:pt x="209216" y="9472"/>
                    <a:pt x="208541" y="4386"/>
                    <a:pt x="204988" y="1664"/>
                  </a:cubicBezTo>
                  <a:close/>
                </a:path>
              </a:pathLst>
            </a:custGeom>
            <a:grpFill/>
            <a:ln w="5334" cap="flat">
              <a:noFill/>
              <a:prstDash val="solid"/>
              <a:miter/>
            </a:ln>
          </p:spPr>
          <p:txBody>
            <a:bodyPr rtlCol="0" anchor="ctr"/>
            <a:lstStyle/>
            <a:p>
              <a:endParaRPr lang="ru-RU"/>
            </a:p>
          </p:txBody>
        </p:sp>
      </p:grpSp>
      <p:grpSp>
        <p:nvGrpSpPr>
          <p:cNvPr id="62" name="Рисунок 234">
            <a:extLst>
              <a:ext uri="{FF2B5EF4-FFF2-40B4-BE49-F238E27FC236}">
                <a16:creationId xmlns:a16="http://schemas.microsoft.com/office/drawing/2014/main" id="{FC1FCE50-E8E5-486E-B9A8-11CC8E14A5BD}"/>
              </a:ext>
            </a:extLst>
          </p:cNvPr>
          <p:cNvGrpSpPr/>
          <p:nvPr/>
        </p:nvGrpSpPr>
        <p:grpSpPr>
          <a:xfrm>
            <a:off x="9357695" y="1404731"/>
            <a:ext cx="341425" cy="441136"/>
            <a:chOff x="9357695" y="1404731"/>
            <a:chExt cx="341425" cy="441136"/>
          </a:xfrm>
          <a:solidFill>
            <a:schemeClr val="bg2"/>
          </a:solidFill>
        </p:grpSpPr>
        <p:sp>
          <p:nvSpPr>
            <p:cNvPr id="63" name="Freeform: Shape 62">
              <a:extLst>
                <a:ext uri="{FF2B5EF4-FFF2-40B4-BE49-F238E27FC236}">
                  <a16:creationId xmlns:a16="http://schemas.microsoft.com/office/drawing/2014/main" id="{7EAD08CB-BE4E-47AF-9BE4-38BA42009314}"/>
                </a:ext>
              </a:extLst>
            </p:cNvPr>
            <p:cNvSpPr/>
            <p:nvPr/>
          </p:nvSpPr>
          <p:spPr>
            <a:xfrm>
              <a:off x="9357695" y="1404731"/>
              <a:ext cx="341425" cy="441136"/>
            </a:xfrm>
            <a:custGeom>
              <a:avLst/>
              <a:gdLst>
                <a:gd name="connsiteX0" fmla="*/ 333320 w 341425"/>
                <a:gd name="connsiteY0" fmla="*/ 27410 h 441136"/>
                <a:gd name="connsiteX1" fmla="*/ 228798 w 341425"/>
                <a:gd name="connsiteY1" fmla="*/ 27410 h 441136"/>
                <a:gd name="connsiteX2" fmla="*/ 228798 w 341425"/>
                <a:gd name="connsiteY2" fmla="*/ 8100 h 441136"/>
                <a:gd name="connsiteX3" fmla="*/ 220698 w 341425"/>
                <a:gd name="connsiteY3" fmla="*/ 0 h 441136"/>
                <a:gd name="connsiteX4" fmla="*/ 120722 w 341425"/>
                <a:gd name="connsiteY4" fmla="*/ 0 h 441136"/>
                <a:gd name="connsiteX5" fmla="*/ 112622 w 341425"/>
                <a:gd name="connsiteY5" fmla="*/ 8100 h 441136"/>
                <a:gd name="connsiteX6" fmla="*/ 112622 w 341425"/>
                <a:gd name="connsiteY6" fmla="*/ 27410 h 441136"/>
                <a:gd name="connsiteX7" fmla="*/ 8100 w 341425"/>
                <a:gd name="connsiteY7" fmla="*/ 27410 h 441136"/>
                <a:gd name="connsiteX8" fmla="*/ 0 w 341425"/>
                <a:gd name="connsiteY8" fmla="*/ 35510 h 441136"/>
                <a:gd name="connsiteX9" fmla="*/ 0 w 341425"/>
                <a:gd name="connsiteY9" fmla="*/ 433037 h 441136"/>
                <a:gd name="connsiteX10" fmla="*/ 8100 w 341425"/>
                <a:gd name="connsiteY10" fmla="*/ 441137 h 441136"/>
                <a:gd name="connsiteX11" fmla="*/ 333326 w 341425"/>
                <a:gd name="connsiteY11" fmla="*/ 441137 h 441136"/>
                <a:gd name="connsiteX12" fmla="*/ 341426 w 341425"/>
                <a:gd name="connsiteY12" fmla="*/ 433037 h 441136"/>
                <a:gd name="connsiteX13" fmla="*/ 341426 w 341425"/>
                <a:gd name="connsiteY13" fmla="*/ 35510 h 441136"/>
                <a:gd name="connsiteX14" fmla="*/ 333320 w 341425"/>
                <a:gd name="connsiteY14" fmla="*/ 27410 h 441136"/>
                <a:gd name="connsiteX15" fmla="*/ 128822 w 341425"/>
                <a:gd name="connsiteY15" fmla="*/ 16200 h 441136"/>
                <a:gd name="connsiteX16" fmla="*/ 212598 w 341425"/>
                <a:gd name="connsiteY16" fmla="*/ 16200 h 441136"/>
                <a:gd name="connsiteX17" fmla="*/ 212598 w 341425"/>
                <a:gd name="connsiteY17" fmla="*/ 48870 h 441136"/>
                <a:gd name="connsiteX18" fmla="*/ 128822 w 341425"/>
                <a:gd name="connsiteY18" fmla="*/ 48870 h 441136"/>
                <a:gd name="connsiteX19" fmla="*/ 128822 w 341425"/>
                <a:gd name="connsiteY19" fmla="*/ 16200 h 441136"/>
                <a:gd name="connsiteX20" fmla="*/ 325220 w 341425"/>
                <a:gd name="connsiteY20" fmla="*/ 424937 h 441136"/>
                <a:gd name="connsiteX21" fmla="*/ 16200 w 341425"/>
                <a:gd name="connsiteY21" fmla="*/ 424937 h 441136"/>
                <a:gd name="connsiteX22" fmla="*/ 16200 w 341425"/>
                <a:gd name="connsiteY22" fmla="*/ 43610 h 441136"/>
                <a:gd name="connsiteX23" fmla="*/ 112622 w 341425"/>
                <a:gd name="connsiteY23" fmla="*/ 43610 h 441136"/>
                <a:gd name="connsiteX24" fmla="*/ 112622 w 341425"/>
                <a:gd name="connsiteY24" fmla="*/ 56970 h 441136"/>
                <a:gd name="connsiteX25" fmla="*/ 120722 w 341425"/>
                <a:gd name="connsiteY25" fmla="*/ 65070 h 441136"/>
                <a:gd name="connsiteX26" fmla="*/ 220698 w 341425"/>
                <a:gd name="connsiteY26" fmla="*/ 65070 h 441136"/>
                <a:gd name="connsiteX27" fmla="*/ 228798 w 341425"/>
                <a:gd name="connsiteY27" fmla="*/ 56970 h 441136"/>
                <a:gd name="connsiteX28" fmla="*/ 228798 w 341425"/>
                <a:gd name="connsiteY28" fmla="*/ 43610 h 441136"/>
                <a:gd name="connsiteX29" fmla="*/ 325220 w 341425"/>
                <a:gd name="connsiteY29" fmla="*/ 43610 h 441136"/>
                <a:gd name="connsiteX30" fmla="*/ 325220 w 341425"/>
                <a:gd name="connsiteY30" fmla="*/ 424937 h 44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1425" h="441136">
                  <a:moveTo>
                    <a:pt x="333320" y="27410"/>
                  </a:moveTo>
                  <a:lnTo>
                    <a:pt x="228798" y="27410"/>
                  </a:lnTo>
                  <a:lnTo>
                    <a:pt x="228798" y="8100"/>
                  </a:lnTo>
                  <a:cubicBezTo>
                    <a:pt x="228798" y="3623"/>
                    <a:pt x="225169" y="0"/>
                    <a:pt x="220698" y="0"/>
                  </a:cubicBezTo>
                  <a:lnTo>
                    <a:pt x="120722" y="0"/>
                  </a:lnTo>
                  <a:cubicBezTo>
                    <a:pt x="116246" y="0"/>
                    <a:pt x="112622" y="3623"/>
                    <a:pt x="112622" y="8100"/>
                  </a:cubicBezTo>
                  <a:lnTo>
                    <a:pt x="112622" y="27410"/>
                  </a:lnTo>
                  <a:lnTo>
                    <a:pt x="8100" y="27410"/>
                  </a:lnTo>
                  <a:cubicBezTo>
                    <a:pt x="3623" y="27410"/>
                    <a:pt x="0" y="31034"/>
                    <a:pt x="0" y="35510"/>
                  </a:cubicBezTo>
                  <a:lnTo>
                    <a:pt x="0" y="433037"/>
                  </a:lnTo>
                  <a:cubicBezTo>
                    <a:pt x="0" y="437508"/>
                    <a:pt x="3623" y="441137"/>
                    <a:pt x="8100" y="441137"/>
                  </a:cubicBezTo>
                  <a:lnTo>
                    <a:pt x="333326" y="441137"/>
                  </a:lnTo>
                  <a:cubicBezTo>
                    <a:pt x="337797" y="441137"/>
                    <a:pt x="341426" y="437508"/>
                    <a:pt x="341426" y="433037"/>
                  </a:cubicBezTo>
                  <a:lnTo>
                    <a:pt x="341426" y="35510"/>
                  </a:lnTo>
                  <a:cubicBezTo>
                    <a:pt x="341420" y="31034"/>
                    <a:pt x="337792" y="27410"/>
                    <a:pt x="333320" y="27410"/>
                  </a:cubicBezTo>
                  <a:close/>
                  <a:moveTo>
                    <a:pt x="128822" y="16200"/>
                  </a:moveTo>
                  <a:lnTo>
                    <a:pt x="212598" y="16200"/>
                  </a:lnTo>
                  <a:lnTo>
                    <a:pt x="212598" y="48870"/>
                  </a:lnTo>
                  <a:lnTo>
                    <a:pt x="128822" y="48870"/>
                  </a:lnTo>
                  <a:lnTo>
                    <a:pt x="128822" y="16200"/>
                  </a:lnTo>
                  <a:close/>
                  <a:moveTo>
                    <a:pt x="325220" y="424937"/>
                  </a:moveTo>
                  <a:lnTo>
                    <a:pt x="16200" y="424937"/>
                  </a:lnTo>
                  <a:lnTo>
                    <a:pt x="16200" y="43610"/>
                  </a:lnTo>
                  <a:lnTo>
                    <a:pt x="112622" y="43610"/>
                  </a:lnTo>
                  <a:lnTo>
                    <a:pt x="112622" y="56970"/>
                  </a:lnTo>
                  <a:cubicBezTo>
                    <a:pt x="112622" y="61447"/>
                    <a:pt x="116246" y="65070"/>
                    <a:pt x="120722" y="65070"/>
                  </a:cubicBezTo>
                  <a:lnTo>
                    <a:pt x="220698" y="65070"/>
                  </a:lnTo>
                  <a:cubicBezTo>
                    <a:pt x="225169" y="65070"/>
                    <a:pt x="228798" y="61447"/>
                    <a:pt x="228798" y="56970"/>
                  </a:cubicBezTo>
                  <a:lnTo>
                    <a:pt x="228798" y="43610"/>
                  </a:lnTo>
                  <a:lnTo>
                    <a:pt x="325220" y="43610"/>
                  </a:lnTo>
                  <a:lnTo>
                    <a:pt x="325220" y="424937"/>
                  </a:lnTo>
                  <a:close/>
                </a:path>
              </a:pathLst>
            </a:custGeom>
            <a:grpFill/>
            <a:ln w="5334" cap="flat">
              <a:noFill/>
              <a:prstDash val="solid"/>
              <a:miter/>
            </a:ln>
          </p:spPr>
          <p:txBody>
            <a:bodyPr rtlCol="0" anchor="ctr"/>
            <a:lstStyle/>
            <a:p>
              <a:endParaRPr lang="ru-RU"/>
            </a:p>
          </p:txBody>
        </p:sp>
        <p:sp>
          <p:nvSpPr>
            <p:cNvPr id="64" name="Freeform: Shape 63">
              <a:extLst>
                <a:ext uri="{FF2B5EF4-FFF2-40B4-BE49-F238E27FC236}">
                  <a16:creationId xmlns:a16="http://schemas.microsoft.com/office/drawing/2014/main" id="{55EEF552-10C9-4CB9-908C-B0408DA992D4}"/>
                </a:ext>
              </a:extLst>
            </p:cNvPr>
            <p:cNvSpPr/>
            <p:nvPr/>
          </p:nvSpPr>
          <p:spPr>
            <a:xfrm>
              <a:off x="9395053" y="1556995"/>
              <a:ext cx="47498" cy="16200"/>
            </a:xfrm>
            <a:custGeom>
              <a:avLst/>
              <a:gdLst>
                <a:gd name="connsiteX0" fmla="*/ 39398 w 47498"/>
                <a:gd name="connsiteY0" fmla="*/ 0 h 16200"/>
                <a:gd name="connsiteX1" fmla="*/ 8100 w 47498"/>
                <a:gd name="connsiteY1" fmla="*/ 0 h 16200"/>
                <a:gd name="connsiteX2" fmla="*/ 0 w 47498"/>
                <a:gd name="connsiteY2" fmla="*/ 8100 h 16200"/>
                <a:gd name="connsiteX3" fmla="*/ 8100 w 47498"/>
                <a:gd name="connsiteY3" fmla="*/ 16200 h 16200"/>
                <a:gd name="connsiteX4" fmla="*/ 39398 w 47498"/>
                <a:gd name="connsiteY4" fmla="*/ 16200 h 16200"/>
                <a:gd name="connsiteX5" fmla="*/ 47498 w 47498"/>
                <a:gd name="connsiteY5" fmla="*/ 8100 h 16200"/>
                <a:gd name="connsiteX6" fmla="*/ 39398 w 47498"/>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98" h="16200">
                  <a:moveTo>
                    <a:pt x="39398" y="0"/>
                  </a:moveTo>
                  <a:lnTo>
                    <a:pt x="8100" y="0"/>
                  </a:lnTo>
                  <a:cubicBezTo>
                    <a:pt x="3623" y="0"/>
                    <a:pt x="0" y="3623"/>
                    <a:pt x="0" y="8100"/>
                  </a:cubicBezTo>
                  <a:cubicBezTo>
                    <a:pt x="0" y="12577"/>
                    <a:pt x="3623" y="16200"/>
                    <a:pt x="8100" y="16200"/>
                  </a:cubicBezTo>
                  <a:lnTo>
                    <a:pt x="39398" y="16200"/>
                  </a:lnTo>
                  <a:cubicBezTo>
                    <a:pt x="43875" y="16200"/>
                    <a:pt x="47498" y="12577"/>
                    <a:pt x="47498" y="8100"/>
                  </a:cubicBezTo>
                  <a:cubicBezTo>
                    <a:pt x="47498" y="3623"/>
                    <a:pt x="43875" y="0"/>
                    <a:pt x="39398" y="0"/>
                  </a:cubicBezTo>
                  <a:close/>
                </a:path>
              </a:pathLst>
            </a:custGeom>
            <a:grpFill/>
            <a:ln w="5334" cap="flat">
              <a:noFill/>
              <a:prstDash val="solid"/>
              <a:miter/>
            </a:ln>
          </p:spPr>
          <p:txBody>
            <a:bodyPr rtlCol="0" anchor="ctr"/>
            <a:lstStyle/>
            <a:p>
              <a:endParaRPr lang="ru-RU"/>
            </a:p>
          </p:txBody>
        </p:sp>
        <p:sp>
          <p:nvSpPr>
            <p:cNvPr id="65" name="Freeform: Shape 64">
              <a:extLst>
                <a:ext uri="{FF2B5EF4-FFF2-40B4-BE49-F238E27FC236}">
                  <a16:creationId xmlns:a16="http://schemas.microsoft.com/office/drawing/2014/main" id="{8A257655-A657-493E-8D6C-CA86FF697D9F}"/>
                </a:ext>
              </a:extLst>
            </p:cNvPr>
            <p:cNvSpPr/>
            <p:nvPr/>
          </p:nvSpPr>
          <p:spPr>
            <a:xfrm>
              <a:off x="9464912" y="1556995"/>
              <a:ext cx="196846" cy="16200"/>
            </a:xfrm>
            <a:custGeom>
              <a:avLst/>
              <a:gdLst>
                <a:gd name="connsiteX0" fmla="*/ 0 w 196846"/>
                <a:gd name="connsiteY0" fmla="*/ 8100 h 16200"/>
                <a:gd name="connsiteX1" fmla="*/ 8100 w 196846"/>
                <a:gd name="connsiteY1" fmla="*/ 16200 h 16200"/>
                <a:gd name="connsiteX2" fmla="*/ 188746 w 196846"/>
                <a:gd name="connsiteY2" fmla="*/ 16200 h 16200"/>
                <a:gd name="connsiteX3" fmla="*/ 196846 w 196846"/>
                <a:gd name="connsiteY3" fmla="*/ 8100 h 16200"/>
                <a:gd name="connsiteX4" fmla="*/ 188746 w 196846"/>
                <a:gd name="connsiteY4" fmla="*/ 0 h 16200"/>
                <a:gd name="connsiteX5" fmla="*/ 8100 w 196846"/>
                <a:gd name="connsiteY5" fmla="*/ 0 h 16200"/>
                <a:gd name="connsiteX6" fmla="*/ 0 w 196846"/>
                <a:gd name="connsiteY6" fmla="*/ 81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46" h="16200">
                  <a:moveTo>
                    <a:pt x="0" y="8100"/>
                  </a:moveTo>
                  <a:cubicBezTo>
                    <a:pt x="0" y="12577"/>
                    <a:pt x="3623" y="16200"/>
                    <a:pt x="8100" y="16200"/>
                  </a:cubicBezTo>
                  <a:lnTo>
                    <a:pt x="188746" y="16200"/>
                  </a:lnTo>
                  <a:cubicBezTo>
                    <a:pt x="193217" y="16200"/>
                    <a:pt x="196846" y="12577"/>
                    <a:pt x="196846" y="8100"/>
                  </a:cubicBezTo>
                  <a:cubicBezTo>
                    <a:pt x="196846" y="3623"/>
                    <a:pt x="193217" y="0"/>
                    <a:pt x="188746" y="0"/>
                  </a:cubicBezTo>
                  <a:lnTo>
                    <a:pt x="8100" y="0"/>
                  </a:lnTo>
                  <a:cubicBezTo>
                    <a:pt x="3629" y="0"/>
                    <a:pt x="0" y="3629"/>
                    <a:pt x="0" y="8100"/>
                  </a:cubicBezTo>
                  <a:close/>
                </a:path>
              </a:pathLst>
            </a:custGeom>
            <a:grpFill/>
            <a:ln w="5334" cap="flat">
              <a:noFill/>
              <a:prstDash val="solid"/>
              <a:miter/>
            </a:ln>
          </p:spPr>
          <p:txBody>
            <a:bodyPr rtlCol="0" anchor="ctr"/>
            <a:lstStyle/>
            <a:p>
              <a:endParaRPr lang="ru-RU"/>
            </a:p>
          </p:txBody>
        </p:sp>
        <p:sp>
          <p:nvSpPr>
            <p:cNvPr id="66" name="Freeform: Shape 65">
              <a:extLst>
                <a:ext uri="{FF2B5EF4-FFF2-40B4-BE49-F238E27FC236}">
                  <a16:creationId xmlns:a16="http://schemas.microsoft.com/office/drawing/2014/main" id="{A4652B20-BED3-4D5D-91C3-C50021290FA8}"/>
                </a:ext>
              </a:extLst>
            </p:cNvPr>
            <p:cNvSpPr/>
            <p:nvPr/>
          </p:nvSpPr>
          <p:spPr>
            <a:xfrm>
              <a:off x="9395053" y="1629301"/>
              <a:ext cx="47498" cy="16200"/>
            </a:xfrm>
            <a:custGeom>
              <a:avLst/>
              <a:gdLst>
                <a:gd name="connsiteX0" fmla="*/ 39398 w 47498"/>
                <a:gd name="connsiteY0" fmla="*/ 0 h 16200"/>
                <a:gd name="connsiteX1" fmla="*/ 8100 w 47498"/>
                <a:gd name="connsiteY1" fmla="*/ 0 h 16200"/>
                <a:gd name="connsiteX2" fmla="*/ 0 w 47498"/>
                <a:gd name="connsiteY2" fmla="*/ 8100 h 16200"/>
                <a:gd name="connsiteX3" fmla="*/ 8100 w 47498"/>
                <a:gd name="connsiteY3" fmla="*/ 16200 h 16200"/>
                <a:gd name="connsiteX4" fmla="*/ 39398 w 47498"/>
                <a:gd name="connsiteY4" fmla="*/ 16200 h 16200"/>
                <a:gd name="connsiteX5" fmla="*/ 47498 w 47498"/>
                <a:gd name="connsiteY5" fmla="*/ 8100 h 16200"/>
                <a:gd name="connsiteX6" fmla="*/ 39398 w 47498"/>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98" h="16200">
                  <a:moveTo>
                    <a:pt x="39398" y="0"/>
                  </a:moveTo>
                  <a:lnTo>
                    <a:pt x="8100" y="0"/>
                  </a:lnTo>
                  <a:cubicBezTo>
                    <a:pt x="3623" y="0"/>
                    <a:pt x="0" y="3629"/>
                    <a:pt x="0" y="8100"/>
                  </a:cubicBezTo>
                  <a:cubicBezTo>
                    <a:pt x="0" y="12571"/>
                    <a:pt x="3623" y="16200"/>
                    <a:pt x="8100" y="16200"/>
                  </a:cubicBezTo>
                  <a:lnTo>
                    <a:pt x="39398" y="16200"/>
                  </a:lnTo>
                  <a:cubicBezTo>
                    <a:pt x="43875" y="16200"/>
                    <a:pt x="47498" y="12571"/>
                    <a:pt x="47498" y="8100"/>
                  </a:cubicBezTo>
                  <a:cubicBezTo>
                    <a:pt x="47498" y="3629"/>
                    <a:pt x="43875" y="0"/>
                    <a:pt x="39398" y="0"/>
                  </a:cubicBezTo>
                  <a:close/>
                </a:path>
              </a:pathLst>
            </a:custGeom>
            <a:grpFill/>
            <a:ln w="5334" cap="flat">
              <a:noFill/>
              <a:prstDash val="solid"/>
              <a:miter/>
            </a:ln>
          </p:spPr>
          <p:txBody>
            <a:bodyPr rtlCol="0" anchor="ctr"/>
            <a:lstStyle/>
            <a:p>
              <a:endParaRPr lang="ru-RU"/>
            </a:p>
          </p:txBody>
        </p:sp>
        <p:sp>
          <p:nvSpPr>
            <p:cNvPr id="67" name="Freeform: Shape 66">
              <a:extLst>
                <a:ext uri="{FF2B5EF4-FFF2-40B4-BE49-F238E27FC236}">
                  <a16:creationId xmlns:a16="http://schemas.microsoft.com/office/drawing/2014/main" id="{956F2998-D8A0-4DA5-A17F-22A0E2A84CEE}"/>
                </a:ext>
              </a:extLst>
            </p:cNvPr>
            <p:cNvSpPr/>
            <p:nvPr/>
          </p:nvSpPr>
          <p:spPr>
            <a:xfrm>
              <a:off x="9464912" y="1629301"/>
              <a:ext cx="196846" cy="16200"/>
            </a:xfrm>
            <a:custGeom>
              <a:avLst/>
              <a:gdLst>
                <a:gd name="connsiteX0" fmla="*/ 188746 w 196846"/>
                <a:gd name="connsiteY0" fmla="*/ 0 h 16200"/>
                <a:gd name="connsiteX1" fmla="*/ 8100 w 196846"/>
                <a:gd name="connsiteY1" fmla="*/ 0 h 16200"/>
                <a:gd name="connsiteX2" fmla="*/ 0 w 196846"/>
                <a:gd name="connsiteY2" fmla="*/ 8100 h 16200"/>
                <a:gd name="connsiteX3" fmla="*/ 8100 w 196846"/>
                <a:gd name="connsiteY3" fmla="*/ 16200 h 16200"/>
                <a:gd name="connsiteX4" fmla="*/ 188746 w 196846"/>
                <a:gd name="connsiteY4" fmla="*/ 16200 h 16200"/>
                <a:gd name="connsiteX5" fmla="*/ 196846 w 196846"/>
                <a:gd name="connsiteY5" fmla="*/ 8100 h 16200"/>
                <a:gd name="connsiteX6" fmla="*/ 188746 w 196846"/>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46" h="16200">
                  <a:moveTo>
                    <a:pt x="188746" y="0"/>
                  </a:moveTo>
                  <a:lnTo>
                    <a:pt x="8100" y="0"/>
                  </a:lnTo>
                  <a:cubicBezTo>
                    <a:pt x="3623" y="0"/>
                    <a:pt x="0" y="3629"/>
                    <a:pt x="0" y="8100"/>
                  </a:cubicBezTo>
                  <a:cubicBezTo>
                    <a:pt x="0" y="12571"/>
                    <a:pt x="3623" y="16200"/>
                    <a:pt x="8100" y="16200"/>
                  </a:cubicBezTo>
                  <a:lnTo>
                    <a:pt x="188746" y="16200"/>
                  </a:lnTo>
                  <a:cubicBezTo>
                    <a:pt x="193217" y="16200"/>
                    <a:pt x="196846" y="12571"/>
                    <a:pt x="196846" y="8100"/>
                  </a:cubicBezTo>
                  <a:cubicBezTo>
                    <a:pt x="196846" y="3629"/>
                    <a:pt x="193217" y="0"/>
                    <a:pt x="188746" y="0"/>
                  </a:cubicBezTo>
                  <a:close/>
                </a:path>
              </a:pathLst>
            </a:custGeom>
            <a:grpFill/>
            <a:ln w="5334" cap="flat">
              <a:noFill/>
              <a:prstDash val="solid"/>
              <a:miter/>
            </a:ln>
          </p:spPr>
          <p:txBody>
            <a:bodyPr rtlCol="0" anchor="ctr"/>
            <a:lstStyle/>
            <a:p>
              <a:endParaRPr lang="ru-RU"/>
            </a:p>
          </p:txBody>
        </p:sp>
        <p:sp>
          <p:nvSpPr>
            <p:cNvPr id="68" name="Freeform: Shape 67">
              <a:extLst>
                <a:ext uri="{FF2B5EF4-FFF2-40B4-BE49-F238E27FC236}">
                  <a16:creationId xmlns:a16="http://schemas.microsoft.com/office/drawing/2014/main" id="{597E47BD-8692-42E8-B191-E70E71571C77}"/>
                </a:ext>
              </a:extLst>
            </p:cNvPr>
            <p:cNvSpPr/>
            <p:nvPr/>
          </p:nvSpPr>
          <p:spPr>
            <a:xfrm>
              <a:off x="9395053" y="1701570"/>
              <a:ext cx="47498" cy="16200"/>
            </a:xfrm>
            <a:custGeom>
              <a:avLst/>
              <a:gdLst>
                <a:gd name="connsiteX0" fmla="*/ 39398 w 47498"/>
                <a:gd name="connsiteY0" fmla="*/ 0 h 16200"/>
                <a:gd name="connsiteX1" fmla="*/ 8100 w 47498"/>
                <a:gd name="connsiteY1" fmla="*/ 0 h 16200"/>
                <a:gd name="connsiteX2" fmla="*/ 0 w 47498"/>
                <a:gd name="connsiteY2" fmla="*/ 8100 h 16200"/>
                <a:gd name="connsiteX3" fmla="*/ 8100 w 47498"/>
                <a:gd name="connsiteY3" fmla="*/ 16200 h 16200"/>
                <a:gd name="connsiteX4" fmla="*/ 39398 w 47498"/>
                <a:gd name="connsiteY4" fmla="*/ 16200 h 16200"/>
                <a:gd name="connsiteX5" fmla="*/ 47498 w 47498"/>
                <a:gd name="connsiteY5" fmla="*/ 8100 h 16200"/>
                <a:gd name="connsiteX6" fmla="*/ 39398 w 47498"/>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98" h="16200">
                  <a:moveTo>
                    <a:pt x="39398" y="0"/>
                  </a:moveTo>
                  <a:lnTo>
                    <a:pt x="8100" y="0"/>
                  </a:lnTo>
                  <a:cubicBezTo>
                    <a:pt x="3623" y="0"/>
                    <a:pt x="0" y="3629"/>
                    <a:pt x="0" y="8100"/>
                  </a:cubicBezTo>
                  <a:cubicBezTo>
                    <a:pt x="0" y="12571"/>
                    <a:pt x="3623" y="16200"/>
                    <a:pt x="8100" y="16200"/>
                  </a:cubicBezTo>
                  <a:lnTo>
                    <a:pt x="39398" y="16200"/>
                  </a:lnTo>
                  <a:cubicBezTo>
                    <a:pt x="43875" y="16200"/>
                    <a:pt x="47498" y="12571"/>
                    <a:pt x="47498" y="8100"/>
                  </a:cubicBezTo>
                  <a:cubicBezTo>
                    <a:pt x="47498" y="3629"/>
                    <a:pt x="43875" y="0"/>
                    <a:pt x="39398" y="0"/>
                  </a:cubicBezTo>
                  <a:close/>
                </a:path>
              </a:pathLst>
            </a:custGeom>
            <a:grpFill/>
            <a:ln w="5334" cap="flat">
              <a:noFill/>
              <a:prstDash val="solid"/>
              <a:miter/>
            </a:ln>
          </p:spPr>
          <p:txBody>
            <a:bodyPr rtlCol="0" anchor="ctr"/>
            <a:lstStyle/>
            <a:p>
              <a:endParaRPr lang="ru-RU"/>
            </a:p>
          </p:txBody>
        </p:sp>
        <p:sp>
          <p:nvSpPr>
            <p:cNvPr id="69" name="Freeform: Shape 68">
              <a:extLst>
                <a:ext uri="{FF2B5EF4-FFF2-40B4-BE49-F238E27FC236}">
                  <a16:creationId xmlns:a16="http://schemas.microsoft.com/office/drawing/2014/main" id="{C419C4E7-ED6D-46BB-A744-FF664521A6E5}"/>
                </a:ext>
              </a:extLst>
            </p:cNvPr>
            <p:cNvSpPr/>
            <p:nvPr/>
          </p:nvSpPr>
          <p:spPr>
            <a:xfrm>
              <a:off x="9464912" y="1701570"/>
              <a:ext cx="196846" cy="16200"/>
            </a:xfrm>
            <a:custGeom>
              <a:avLst/>
              <a:gdLst>
                <a:gd name="connsiteX0" fmla="*/ 188746 w 196846"/>
                <a:gd name="connsiteY0" fmla="*/ 0 h 16200"/>
                <a:gd name="connsiteX1" fmla="*/ 8100 w 196846"/>
                <a:gd name="connsiteY1" fmla="*/ 0 h 16200"/>
                <a:gd name="connsiteX2" fmla="*/ 0 w 196846"/>
                <a:gd name="connsiteY2" fmla="*/ 8100 h 16200"/>
                <a:gd name="connsiteX3" fmla="*/ 8100 w 196846"/>
                <a:gd name="connsiteY3" fmla="*/ 16200 h 16200"/>
                <a:gd name="connsiteX4" fmla="*/ 188746 w 196846"/>
                <a:gd name="connsiteY4" fmla="*/ 16200 h 16200"/>
                <a:gd name="connsiteX5" fmla="*/ 196846 w 196846"/>
                <a:gd name="connsiteY5" fmla="*/ 8100 h 16200"/>
                <a:gd name="connsiteX6" fmla="*/ 188746 w 196846"/>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46" h="16200">
                  <a:moveTo>
                    <a:pt x="188746" y="0"/>
                  </a:moveTo>
                  <a:lnTo>
                    <a:pt x="8100" y="0"/>
                  </a:lnTo>
                  <a:cubicBezTo>
                    <a:pt x="3623" y="0"/>
                    <a:pt x="0" y="3629"/>
                    <a:pt x="0" y="8100"/>
                  </a:cubicBezTo>
                  <a:cubicBezTo>
                    <a:pt x="0" y="12571"/>
                    <a:pt x="3623" y="16200"/>
                    <a:pt x="8100" y="16200"/>
                  </a:cubicBezTo>
                  <a:lnTo>
                    <a:pt x="188746" y="16200"/>
                  </a:lnTo>
                  <a:cubicBezTo>
                    <a:pt x="193217" y="16200"/>
                    <a:pt x="196846" y="12571"/>
                    <a:pt x="196846" y="8100"/>
                  </a:cubicBezTo>
                  <a:cubicBezTo>
                    <a:pt x="196846" y="3629"/>
                    <a:pt x="193217" y="0"/>
                    <a:pt x="188746" y="0"/>
                  </a:cubicBezTo>
                  <a:close/>
                </a:path>
              </a:pathLst>
            </a:custGeom>
            <a:grpFill/>
            <a:ln w="5334" cap="flat">
              <a:noFill/>
              <a:prstDash val="solid"/>
              <a:miter/>
            </a:ln>
          </p:spPr>
          <p:txBody>
            <a:bodyPr rtlCol="0" anchor="ctr"/>
            <a:lstStyle/>
            <a:p>
              <a:endParaRPr lang="ru-RU"/>
            </a:p>
          </p:txBody>
        </p:sp>
      </p:grpSp>
      <p:grpSp>
        <p:nvGrpSpPr>
          <p:cNvPr id="70" name="Рисунок 254">
            <a:extLst>
              <a:ext uri="{FF2B5EF4-FFF2-40B4-BE49-F238E27FC236}">
                <a16:creationId xmlns:a16="http://schemas.microsoft.com/office/drawing/2014/main" id="{CBA3576E-3781-4EA3-A80A-307298599B06}"/>
              </a:ext>
            </a:extLst>
          </p:cNvPr>
          <p:cNvGrpSpPr/>
          <p:nvPr/>
        </p:nvGrpSpPr>
        <p:grpSpPr>
          <a:xfrm>
            <a:off x="6936441" y="1403571"/>
            <a:ext cx="356950" cy="447822"/>
            <a:chOff x="6936441" y="1403571"/>
            <a:chExt cx="356950" cy="447822"/>
          </a:xfrm>
          <a:solidFill>
            <a:schemeClr val="bg2"/>
          </a:solidFill>
        </p:grpSpPr>
        <p:sp>
          <p:nvSpPr>
            <p:cNvPr id="71" name="Freeform: Shape 70">
              <a:extLst>
                <a:ext uri="{FF2B5EF4-FFF2-40B4-BE49-F238E27FC236}">
                  <a16:creationId xmlns:a16="http://schemas.microsoft.com/office/drawing/2014/main" id="{0CE91A54-2137-4DF8-BD10-B6C37A1C1FC9}"/>
                </a:ext>
              </a:extLst>
            </p:cNvPr>
            <p:cNvSpPr/>
            <p:nvPr/>
          </p:nvSpPr>
          <p:spPr>
            <a:xfrm>
              <a:off x="6936441" y="1403571"/>
              <a:ext cx="356950" cy="447822"/>
            </a:xfrm>
            <a:custGeom>
              <a:avLst/>
              <a:gdLst>
                <a:gd name="connsiteX0" fmla="*/ 0 w 356950"/>
                <a:gd name="connsiteY0" fmla="*/ 0 h 447822"/>
                <a:gd name="connsiteX1" fmla="*/ 0 w 356950"/>
                <a:gd name="connsiteY1" fmla="*/ 447822 h 447822"/>
                <a:gd name="connsiteX2" fmla="*/ 356951 w 356950"/>
                <a:gd name="connsiteY2" fmla="*/ 447822 h 447822"/>
                <a:gd name="connsiteX3" fmla="*/ 356951 w 356950"/>
                <a:gd name="connsiteY3" fmla="*/ 0 h 447822"/>
                <a:gd name="connsiteX4" fmla="*/ 0 w 356950"/>
                <a:gd name="connsiteY4" fmla="*/ 0 h 447822"/>
                <a:gd name="connsiteX5" fmla="*/ 340745 w 356950"/>
                <a:gd name="connsiteY5" fmla="*/ 431622 h 447822"/>
                <a:gd name="connsiteX6" fmla="*/ 16195 w 356950"/>
                <a:gd name="connsiteY6" fmla="*/ 431622 h 447822"/>
                <a:gd name="connsiteX7" fmla="*/ 16195 w 356950"/>
                <a:gd name="connsiteY7" fmla="*/ 16200 h 447822"/>
                <a:gd name="connsiteX8" fmla="*/ 340745 w 356950"/>
                <a:gd name="connsiteY8" fmla="*/ 16200 h 447822"/>
                <a:gd name="connsiteX9" fmla="*/ 340745 w 356950"/>
                <a:gd name="connsiteY9" fmla="*/ 431622 h 44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950" h="447822">
                  <a:moveTo>
                    <a:pt x="0" y="0"/>
                  </a:moveTo>
                  <a:lnTo>
                    <a:pt x="0" y="447822"/>
                  </a:lnTo>
                  <a:lnTo>
                    <a:pt x="356951" y="447822"/>
                  </a:lnTo>
                  <a:lnTo>
                    <a:pt x="356951" y="0"/>
                  </a:lnTo>
                  <a:lnTo>
                    <a:pt x="0" y="0"/>
                  </a:lnTo>
                  <a:close/>
                  <a:moveTo>
                    <a:pt x="340745" y="431622"/>
                  </a:moveTo>
                  <a:lnTo>
                    <a:pt x="16195" y="431622"/>
                  </a:lnTo>
                  <a:lnTo>
                    <a:pt x="16195" y="16200"/>
                  </a:lnTo>
                  <a:lnTo>
                    <a:pt x="340745" y="16200"/>
                  </a:lnTo>
                  <a:lnTo>
                    <a:pt x="340745" y="431622"/>
                  </a:lnTo>
                  <a:close/>
                </a:path>
              </a:pathLst>
            </a:custGeom>
            <a:grpFill/>
            <a:ln w="5334" cap="flat">
              <a:noFill/>
              <a:prstDash val="solid"/>
              <a:miter/>
            </a:ln>
          </p:spPr>
          <p:txBody>
            <a:bodyPr rtlCol="0" anchor="ctr"/>
            <a:lstStyle/>
            <a:p>
              <a:endParaRPr lang="ru-RU"/>
            </a:p>
          </p:txBody>
        </p:sp>
        <p:sp>
          <p:nvSpPr>
            <p:cNvPr id="72" name="Freeform: Shape 71">
              <a:extLst>
                <a:ext uri="{FF2B5EF4-FFF2-40B4-BE49-F238E27FC236}">
                  <a16:creationId xmlns:a16="http://schemas.microsoft.com/office/drawing/2014/main" id="{86568359-132D-4575-A4A1-0660DA05DAF2}"/>
                </a:ext>
              </a:extLst>
            </p:cNvPr>
            <p:cNvSpPr/>
            <p:nvPr/>
          </p:nvSpPr>
          <p:spPr>
            <a:xfrm>
              <a:off x="7020614" y="1589904"/>
              <a:ext cx="188584" cy="200496"/>
            </a:xfrm>
            <a:custGeom>
              <a:avLst/>
              <a:gdLst>
                <a:gd name="connsiteX0" fmla="*/ 145900 w 188584"/>
                <a:gd name="connsiteY0" fmla="*/ 99851 h 200496"/>
                <a:gd name="connsiteX1" fmla="*/ 157607 w 188584"/>
                <a:gd name="connsiteY1" fmla="*/ 63315 h 200496"/>
                <a:gd name="connsiteX2" fmla="*/ 94303 w 188584"/>
                <a:gd name="connsiteY2" fmla="*/ 0 h 200496"/>
                <a:gd name="connsiteX3" fmla="*/ 30993 w 188584"/>
                <a:gd name="connsiteY3" fmla="*/ 63315 h 200496"/>
                <a:gd name="connsiteX4" fmla="*/ 42711 w 188584"/>
                <a:gd name="connsiteY4" fmla="*/ 99862 h 200496"/>
                <a:gd name="connsiteX5" fmla="*/ 1460 w 188584"/>
                <a:gd name="connsiteY5" fmla="*/ 158895 h 200496"/>
                <a:gd name="connsiteX6" fmla="*/ 1363 w 188584"/>
                <a:gd name="connsiteY6" fmla="*/ 168037 h 200496"/>
                <a:gd name="connsiteX7" fmla="*/ 9841 w 188584"/>
                <a:gd name="connsiteY7" fmla="*/ 171445 h 200496"/>
                <a:gd name="connsiteX8" fmla="*/ 41366 w 188584"/>
                <a:gd name="connsiteY8" fmla="*/ 164479 h 200496"/>
                <a:gd name="connsiteX9" fmla="*/ 47090 w 188584"/>
                <a:gd name="connsiteY9" fmla="*/ 193941 h 200496"/>
                <a:gd name="connsiteX10" fmla="*/ 53846 w 188584"/>
                <a:gd name="connsiteY10" fmla="*/ 200405 h 200496"/>
                <a:gd name="connsiteX11" fmla="*/ 55045 w 188584"/>
                <a:gd name="connsiteY11" fmla="*/ 200497 h 200496"/>
                <a:gd name="connsiteX12" fmla="*/ 62194 w 188584"/>
                <a:gd name="connsiteY12" fmla="*/ 196198 h 200496"/>
                <a:gd name="connsiteX13" fmla="*/ 94297 w 188584"/>
                <a:gd name="connsiteY13" fmla="*/ 135761 h 200496"/>
                <a:gd name="connsiteX14" fmla="*/ 126416 w 188584"/>
                <a:gd name="connsiteY14" fmla="*/ 196198 h 200496"/>
                <a:gd name="connsiteX15" fmla="*/ 133566 w 188584"/>
                <a:gd name="connsiteY15" fmla="*/ 200497 h 200496"/>
                <a:gd name="connsiteX16" fmla="*/ 134765 w 188584"/>
                <a:gd name="connsiteY16" fmla="*/ 200405 h 200496"/>
                <a:gd name="connsiteX17" fmla="*/ 141520 w 188584"/>
                <a:gd name="connsiteY17" fmla="*/ 193941 h 200496"/>
                <a:gd name="connsiteX18" fmla="*/ 147255 w 188584"/>
                <a:gd name="connsiteY18" fmla="*/ 164479 h 200496"/>
                <a:gd name="connsiteX19" fmla="*/ 178737 w 188584"/>
                <a:gd name="connsiteY19" fmla="*/ 171439 h 200496"/>
                <a:gd name="connsiteX20" fmla="*/ 187220 w 188584"/>
                <a:gd name="connsiteY20" fmla="*/ 168032 h 200496"/>
                <a:gd name="connsiteX21" fmla="*/ 187129 w 188584"/>
                <a:gd name="connsiteY21" fmla="*/ 158890 h 200496"/>
                <a:gd name="connsiteX22" fmla="*/ 145900 w 188584"/>
                <a:gd name="connsiteY22" fmla="*/ 99851 h 200496"/>
                <a:gd name="connsiteX23" fmla="*/ 94297 w 188584"/>
                <a:gd name="connsiteY23" fmla="*/ 16200 h 200496"/>
                <a:gd name="connsiteX24" fmla="*/ 141401 w 188584"/>
                <a:gd name="connsiteY24" fmla="*/ 63315 h 200496"/>
                <a:gd name="connsiteX25" fmla="*/ 94297 w 188584"/>
                <a:gd name="connsiteY25" fmla="*/ 110398 h 200496"/>
                <a:gd name="connsiteX26" fmla="*/ 47188 w 188584"/>
                <a:gd name="connsiteY26" fmla="*/ 63315 h 200496"/>
                <a:gd name="connsiteX27" fmla="*/ 94297 w 188584"/>
                <a:gd name="connsiteY27" fmla="*/ 16200 h 200496"/>
                <a:gd name="connsiteX28" fmla="*/ 58630 w 188584"/>
                <a:gd name="connsiteY28" fmla="*/ 168383 h 200496"/>
                <a:gd name="connsiteX29" fmla="*/ 55693 w 188584"/>
                <a:gd name="connsiteY29" fmla="*/ 153236 h 200496"/>
                <a:gd name="connsiteX30" fmla="*/ 52188 w 188584"/>
                <a:gd name="connsiteY30" fmla="*/ 148009 h 200496"/>
                <a:gd name="connsiteX31" fmla="*/ 46000 w 188584"/>
                <a:gd name="connsiteY31" fmla="*/ 146869 h 200496"/>
                <a:gd name="connsiteX32" fmla="*/ 26646 w 188584"/>
                <a:gd name="connsiteY32" fmla="*/ 151146 h 200496"/>
                <a:gd name="connsiteX33" fmla="*/ 53970 w 188584"/>
                <a:gd name="connsiteY33" fmla="*/ 112045 h 200496"/>
                <a:gd name="connsiteX34" fmla="*/ 81526 w 188584"/>
                <a:gd name="connsiteY34" fmla="*/ 125296 h 200496"/>
                <a:gd name="connsiteX35" fmla="*/ 58630 w 188584"/>
                <a:gd name="connsiteY35" fmla="*/ 168383 h 200496"/>
                <a:gd name="connsiteX36" fmla="*/ 142643 w 188584"/>
                <a:gd name="connsiteY36" fmla="*/ 146875 h 200496"/>
                <a:gd name="connsiteX37" fmla="*/ 136455 w 188584"/>
                <a:gd name="connsiteY37" fmla="*/ 148009 h 200496"/>
                <a:gd name="connsiteX38" fmla="*/ 132950 w 188584"/>
                <a:gd name="connsiteY38" fmla="*/ 153236 h 200496"/>
                <a:gd name="connsiteX39" fmla="*/ 129997 w 188584"/>
                <a:gd name="connsiteY39" fmla="*/ 168404 h 200496"/>
                <a:gd name="connsiteX40" fmla="*/ 107090 w 188584"/>
                <a:gd name="connsiteY40" fmla="*/ 125302 h 200496"/>
                <a:gd name="connsiteX41" fmla="*/ 134646 w 188584"/>
                <a:gd name="connsiteY41" fmla="*/ 112045 h 200496"/>
                <a:gd name="connsiteX42" fmla="*/ 161954 w 188584"/>
                <a:gd name="connsiteY42" fmla="*/ 151151 h 200496"/>
                <a:gd name="connsiteX43" fmla="*/ 142643 w 188584"/>
                <a:gd name="connsiteY43" fmla="*/ 146875 h 20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8584" h="200496">
                  <a:moveTo>
                    <a:pt x="145900" y="99851"/>
                  </a:moveTo>
                  <a:cubicBezTo>
                    <a:pt x="153244" y="89516"/>
                    <a:pt x="157607" y="76928"/>
                    <a:pt x="157607" y="63315"/>
                  </a:cubicBezTo>
                  <a:cubicBezTo>
                    <a:pt x="157607" y="28404"/>
                    <a:pt x="129208" y="0"/>
                    <a:pt x="94303" y="0"/>
                  </a:cubicBezTo>
                  <a:cubicBezTo>
                    <a:pt x="59397" y="0"/>
                    <a:pt x="30993" y="28404"/>
                    <a:pt x="30993" y="63315"/>
                  </a:cubicBezTo>
                  <a:cubicBezTo>
                    <a:pt x="30993" y="76934"/>
                    <a:pt x="35362" y="89527"/>
                    <a:pt x="42711" y="99862"/>
                  </a:cubicBezTo>
                  <a:lnTo>
                    <a:pt x="1460" y="158895"/>
                  </a:lnTo>
                  <a:cubicBezTo>
                    <a:pt x="-451" y="161633"/>
                    <a:pt x="-489" y="165262"/>
                    <a:pt x="1363" y="168037"/>
                  </a:cubicBezTo>
                  <a:cubicBezTo>
                    <a:pt x="3215" y="170807"/>
                    <a:pt x="6580" y="172152"/>
                    <a:pt x="9841" y="171445"/>
                  </a:cubicBezTo>
                  <a:lnTo>
                    <a:pt x="41366" y="164479"/>
                  </a:lnTo>
                  <a:lnTo>
                    <a:pt x="47090" y="193941"/>
                  </a:lnTo>
                  <a:cubicBezTo>
                    <a:pt x="47749" y="197311"/>
                    <a:pt x="50455" y="199903"/>
                    <a:pt x="53846" y="200405"/>
                  </a:cubicBezTo>
                  <a:cubicBezTo>
                    <a:pt x="54245" y="200464"/>
                    <a:pt x="54645" y="200497"/>
                    <a:pt x="55045" y="200497"/>
                  </a:cubicBezTo>
                  <a:cubicBezTo>
                    <a:pt x="58004" y="200497"/>
                    <a:pt x="60779" y="198871"/>
                    <a:pt x="62194" y="196198"/>
                  </a:cubicBezTo>
                  <a:lnTo>
                    <a:pt x="94297" y="135761"/>
                  </a:lnTo>
                  <a:lnTo>
                    <a:pt x="126416" y="196198"/>
                  </a:lnTo>
                  <a:cubicBezTo>
                    <a:pt x="127837" y="198871"/>
                    <a:pt x="130607" y="200497"/>
                    <a:pt x="133566" y="200497"/>
                  </a:cubicBezTo>
                  <a:cubicBezTo>
                    <a:pt x="133960" y="200497"/>
                    <a:pt x="134360" y="200470"/>
                    <a:pt x="134765" y="200405"/>
                  </a:cubicBezTo>
                  <a:cubicBezTo>
                    <a:pt x="138156" y="199897"/>
                    <a:pt x="140867" y="197311"/>
                    <a:pt x="141520" y="193941"/>
                  </a:cubicBezTo>
                  <a:lnTo>
                    <a:pt x="147255" y="164479"/>
                  </a:lnTo>
                  <a:lnTo>
                    <a:pt x="178737" y="171439"/>
                  </a:lnTo>
                  <a:cubicBezTo>
                    <a:pt x="181999" y="172152"/>
                    <a:pt x="185363" y="170807"/>
                    <a:pt x="187220" y="168032"/>
                  </a:cubicBezTo>
                  <a:cubicBezTo>
                    <a:pt x="189073" y="165256"/>
                    <a:pt x="189035" y="161627"/>
                    <a:pt x="187129" y="158890"/>
                  </a:cubicBezTo>
                  <a:lnTo>
                    <a:pt x="145900" y="99851"/>
                  </a:lnTo>
                  <a:close/>
                  <a:moveTo>
                    <a:pt x="94297" y="16200"/>
                  </a:moveTo>
                  <a:cubicBezTo>
                    <a:pt x="120271" y="16200"/>
                    <a:pt x="141401" y="37336"/>
                    <a:pt x="141401" y="63315"/>
                  </a:cubicBezTo>
                  <a:cubicBezTo>
                    <a:pt x="141401" y="89278"/>
                    <a:pt x="120271" y="110398"/>
                    <a:pt x="94297" y="110398"/>
                  </a:cubicBezTo>
                  <a:cubicBezTo>
                    <a:pt x="68323" y="110398"/>
                    <a:pt x="47188" y="89278"/>
                    <a:pt x="47188" y="63315"/>
                  </a:cubicBezTo>
                  <a:cubicBezTo>
                    <a:pt x="47193" y="37341"/>
                    <a:pt x="68323" y="16200"/>
                    <a:pt x="94297" y="16200"/>
                  </a:cubicBezTo>
                  <a:close/>
                  <a:moveTo>
                    <a:pt x="58630" y="168383"/>
                  </a:moveTo>
                  <a:lnTo>
                    <a:pt x="55693" y="153236"/>
                  </a:lnTo>
                  <a:cubicBezTo>
                    <a:pt x="55277" y="151092"/>
                    <a:pt x="54008" y="149207"/>
                    <a:pt x="52188" y="148009"/>
                  </a:cubicBezTo>
                  <a:cubicBezTo>
                    <a:pt x="50363" y="146810"/>
                    <a:pt x="48133" y="146405"/>
                    <a:pt x="46000" y="146869"/>
                  </a:cubicBezTo>
                  <a:lnTo>
                    <a:pt x="26646" y="151146"/>
                  </a:lnTo>
                  <a:lnTo>
                    <a:pt x="53970" y="112045"/>
                  </a:lnTo>
                  <a:cubicBezTo>
                    <a:pt x="61800" y="118530"/>
                    <a:pt x="71207" y="123174"/>
                    <a:pt x="81526" y="125296"/>
                  </a:cubicBezTo>
                  <a:lnTo>
                    <a:pt x="58630" y="168383"/>
                  </a:lnTo>
                  <a:close/>
                  <a:moveTo>
                    <a:pt x="142643" y="146875"/>
                  </a:moveTo>
                  <a:cubicBezTo>
                    <a:pt x="140516" y="146410"/>
                    <a:pt x="138280" y="146815"/>
                    <a:pt x="136455" y="148009"/>
                  </a:cubicBezTo>
                  <a:cubicBezTo>
                    <a:pt x="134630" y="149207"/>
                    <a:pt x="133366" y="151092"/>
                    <a:pt x="132950" y="153236"/>
                  </a:cubicBezTo>
                  <a:lnTo>
                    <a:pt x="129997" y="168404"/>
                  </a:lnTo>
                  <a:lnTo>
                    <a:pt x="107090" y="125302"/>
                  </a:lnTo>
                  <a:cubicBezTo>
                    <a:pt x="117409" y="123179"/>
                    <a:pt x="126821" y="118530"/>
                    <a:pt x="134646" y="112045"/>
                  </a:cubicBezTo>
                  <a:lnTo>
                    <a:pt x="161954" y="151151"/>
                  </a:lnTo>
                  <a:lnTo>
                    <a:pt x="142643" y="146875"/>
                  </a:lnTo>
                  <a:close/>
                </a:path>
              </a:pathLst>
            </a:custGeom>
            <a:grpFill/>
            <a:ln w="5334" cap="flat">
              <a:noFill/>
              <a:prstDash val="solid"/>
              <a:miter/>
            </a:ln>
          </p:spPr>
          <p:txBody>
            <a:bodyPr rtlCol="0" anchor="ctr"/>
            <a:lstStyle/>
            <a:p>
              <a:endParaRPr lang="ru-RU"/>
            </a:p>
          </p:txBody>
        </p:sp>
        <p:sp>
          <p:nvSpPr>
            <p:cNvPr id="73" name="Freeform: Shape 72">
              <a:extLst>
                <a:ext uri="{FF2B5EF4-FFF2-40B4-BE49-F238E27FC236}">
                  <a16:creationId xmlns:a16="http://schemas.microsoft.com/office/drawing/2014/main" id="{E4E91312-B9AD-4C11-96D9-74004FC050D3}"/>
                </a:ext>
              </a:extLst>
            </p:cNvPr>
            <p:cNvSpPr/>
            <p:nvPr/>
          </p:nvSpPr>
          <p:spPr>
            <a:xfrm>
              <a:off x="7010411" y="1506906"/>
              <a:ext cx="206517" cy="16200"/>
            </a:xfrm>
            <a:custGeom>
              <a:avLst/>
              <a:gdLst>
                <a:gd name="connsiteX0" fmla="*/ 8100 w 206517"/>
                <a:gd name="connsiteY0" fmla="*/ 16200 h 16200"/>
                <a:gd name="connsiteX1" fmla="*/ 198418 w 206517"/>
                <a:gd name="connsiteY1" fmla="*/ 16200 h 16200"/>
                <a:gd name="connsiteX2" fmla="*/ 206518 w 206517"/>
                <a:gd name="connsiteY2" fmla="*/ 8100 h 16200"/>
                <a:gd name="connsiteX3" fmla="*/ 198418 w 206517"/>
                <a:gd name="connsiteY3" fmla="*/ 0 h 16200"/>
                <a:gd name="connsiteX4" fmla="*/ 8100 w 206517"/>
                <a:gd name="connsiteY4" fmla="*/ 0 h 16200"/>
                <a:gd name="connsiteX5" fmla="*/ 0 w 206517"/>
                <a:gd name="connsiteY5" fmla="*/ 8100 h 16200"/>
                <a:gd name="connsiteX6" fmla="*/ 8100 w 206517"/>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517" h="16200">
                  <a:moveTo>
                    <a:pt x="8100" y="16200"/>
                  </a:moveTo>
                  <a:lnTo>
                    <a:pt x="198418" y="16200"/>
                  </a:lnTo>
                  <a:cubicBezTo>
                    <a:pt x="202894" y="16200"/>
                    <a:pt x="206518" y="12577"/>
                    <a:pt x="206518" y="8100"/>
                  </a:cubicBezTo>
                  <a:cubicBezTo>
                    <a:pt x="206518" y="3623"/>
                    <a:pt x="202894" y="0"/>
                    <a:pt x="198418" y="0"/>
                  </a:cubicBezTo>
                  <a:lnTo>
                    <a:pt x="8100" y="0"/>
                  </a:lnTo>
                  <a:cubicBezTo>
                    <a:pt x="3623" y="0"/>
                    <a:pt x="0" y="3623"/>
                    <a:pt x="0" y="8100"/>
                  </a:cubicBezTo>
                  <a:cubicBezTo>
                    <a:pt x="0" y="12577"/>
                    <a:pt x="3623" y="16200"/>
                    <a:pt x="8100" y="16200"/>
                  </a:cubicBezTo>
                  <a:close/>
                </a:path>
              </a:pathLst>
            </a:custGeom>
            <a:grpFill/>
            <a:ln w="5334" cap="flat">
              <a:noFill/>
              <a:prstDash val="solid"/>
              <a:miter/>
            </a:ln>
          </p:spPr>
          <p:txBody>
            <a:bodyPr rtlCol="0" anchor="ctr"/>
            <a:lstStyle/>
            <a:p>
              <a:endParaRPr lang="ru-RU"/>
            </a:p>
          </p:txBody>
        </p:sp>
      </p:grpSp>
      <p:grpSp>
        <p:nvGrpSpPr>
          <p:cNvPr id="74" name="Рисунок 131">
            <a:extLst>
              <a:ext uri="{FF2B5EF4-FFF2-40B4-BE49-F238E27FC236}">
                <a16:creationId xmlns:a16="http://schemas.microsoft.com/office/drawing/2014/main" id="{0A15178A-72E1-4E06-A374-9FA0FC91DF03}"/>
              </a:ext>
            </a:extLst>
          </p:cNvPr>
          <p:cNvGrpSpPr/>
          <p:nvPr/>
        </p:nvGrpSpPr>
        <p:grpSpPr>
          <a:xfrm>
            <a:off x="7703303" y="1448434"/>
            <a:ext cx="438642" cy="375310"/>
            <a:chOff x="7703303" y="1448434"/>
            <a:chExt cx="438642" cy="375310"/>
          </a:xfrm>
          <a:solidFill>
            <a:schemeClr val="bg2"/>
          </a:solidFill>
        </p:grpSpPr>
        <p:sp>
          <p:nvSpPr>
            <p:cNvPr id="75" name="Freeform: Shape 74">
              <a:extLst>
                <a:ext uri="{FF2B5EF4-FFF2-40B4-BE49-F238E27FC236}">
                  <a16:creationId xmlns:a16="http://schemas.microsoft.com/office/drawing/2014/main" id="{86F9FB18-757C-4FEB-B7F0-FAA193E0E1F8}"/>
                </a:ext>
              </a:extLst>
            </p:cNvPr>
            <p:cNvSpPr/>
            <p:nvPr/>
          </p:nvSpPr>
          <p:spPr>
            <a:xfrm>
              <a:off x="7703303" y="1448434"/>
              <a:ext cx="438642" cy="375310"/>
            </a:xfrm>
            <a:custGeom>
              <a:avLst/>
              <a:gdLst>
                <a:gd name="connsiteX0" fmla="*/ 437983 w 438642"/>
                <a:gd name="connsiteY0" fmla="*/ 8084 h 375310"/>
                <a:gd name="connsiteX1" fmla="*/ 429883 w 438642"/>
                <a:gd name="connsiteY1" fmla="*/ 0 h 375310"/>
                <a:gd name="connsiteX2" fmla="*/ 429867 w 438642"/>
                <a:gd name="connsiteY2" fmla="*/ 0 h 375310"/>
                <a:gd name="connsiteX3" fmla="*/ 8084 w 438642"/>
                <a:gd name="connsiteY3" fmla="*/ 886 h 375310"/>
                <a:gd name="connsiteX4" fmla="*/ 2360 w 438642"/>
                <a:gd name="connsiteY4" fmla="*/ 3267 h 375310"/>
                <a:gd name="connsiteX5" fmla="*/ 0 w 438642"/>
                <a:gd name="connsiteY5" fmla="*/ 9002 h 375310"/>
                <a:gd name="connsiteX6" fmla="*/ 659 w 438642"/>
                <a:gd name="connsiteY6" fmla="*/ 312703 h 375310"/>
                <a:gd name="connsiteX7" fmla="*/ 8759 w 438642"/>
                <a:gd name="connsiteY7" fmla="*/ 320787 h 375310"/>
                <a:gd name="connsiteX8" fmla="*/ 8775 w 438642"/>
                <a:gd name="connsiteY8" fmla="*/ 320787 h 375310"/>
                <a:gd name="connsiteX9" fmla="*/ 125048 w 438642"/>
                <a:gd name="connsiteY9" fmla="*/ 320544 h 375310"/>
                <a:gd name="connsiteX10" fmla="*/ 118859 w 438642"/>
                <a:gd name="connsiteY10" fmla="*/ 329270 h 375310"/>
                <a:gd name="connsiteX11" fmla="*/ 118703 w 438642"/>
                <a:gd name="connsiteY11" fmla="*/ 338413 h 375310"/>
                <a:gd name="connsiteX12" fmla="*/ 127159 w 438642"/>
                <a:gd name="connsiteY12" fmla="*/ 341879 h 375310"/>
                <a:gd name="connsiteX13" fmla="*/ 163393 w 438642"/>
                <a:gd name="connsiteY13" fmla="*/ 334136 h 375310"/>
                <a:gd name="connsiteX14" fmla="*/ 169738 w 438642"/>
                <a:gd name="connsiteY14" fmla="*/ 368069 h 375310"/>
                <a:gd name="connsiteX15" fmla="*/ 176450 w 438642"/>
                <a:gd name="connsiteY15" fmla="*/ 374587 h 375310"/>
                <a:gd name="connsiteX16" fmla="*/ 177703 w 438642"/>
                <a:gd name="connsiteY16" fmla="*/ 374684 h 375310"/>
                <a:gd name="connsiteX17" fmla="*/ 184826 w 438642"/>
                <a:gd name="connsiteY17" fmla="*/ 370435 h 375310"/>
                <a:gd name="connsiteX18" fmla="*/ 211885 w 438642"/>
                <a:gd name="connsiteY18" fmla="*/ 320360 h 375310"/>
                <a:gd name="connsiteX19" fmla="*/ 231844 w 438642"/>
                <a:gd name="connsiteY19" fmla="*/ 320323 h 375310"/>
                <a:gd name="connsiteX20" fmla="*/ 258293 w 438642"/>
                <a:gd name="connsiteY20" fmla="*/ 370958 h 375310"/>
                <a:gd name="connsiteX21" fmla="*/ 265464 w 438642"/>
                <a:gd name="connsiteY21" fmla="*/ 375311 h 375310"/>
                <a:gd name="connsiteX22" fmla="*/ 266609 w 438642"/>
                <a:gd name="connsiteY22" fmla="*/ 375230 h 375310"/>
                <a:gd name="connsiteX23" fmla="*/ 273413 w 438642"/>
                <a:gd name="connsiteY23" fmla="*/ 368815 h 375310"/>
                <a:gd name="connsiteX24" fmla="*/ 280249 w 438642"/>
                <a:gd name="connsiteY24" fmla="*/ 334973 h 375310"/>
                <a:gd name="connsiteX25" fmla="*/ 316332 w 438642"/>
                <a:gd name="connsiteY25" fmla="*/ 343219 h 375310"/>
                <a:gd name="connsiteX26" fmla="*/ 324837 w 438642"/>
                <a:gd name="connsiteY26" fmla="*/ 339876 h 375310"/>
                <a:gd name="connsiteX27" fmla="*/ 324810 w 438642"/>
                <a:gd name="connsiteY27" fmla="*/ 330739 h 375310"/>
                <a:gd name="connsiteX28" fmla="*/ 317520 w 438642"/>
                <a:gd name="connsiteY28" fmla="*/ 320139 h 375310"/>
                <a:gd name="connsiteX29" fmla="*/ 430553 w 438642"/>
                <a:gd name="connsiteY29" fmla="*/ 319907 h 375310"/>
                <a:gd name="connsiteX30" fmla="*/ 436277 w 438642"/>
                <a:gd name="connsiteY30" fmla="*/ 317525 h 375310"/>
                <a:gd name="connsiteX31" fmla="*/ 438642 w 438642"/>
                <a:gd name="connsiteY31" fmla="*/ 311791 h 375310"/>
                <a:gd name="connsiteX32" fmla="*/ 437983 w 438642"/>
                <a:gd name="connsiteY32" fmla="*/ 8084 h 375310"/>
                <a:gd name="connsiteX33" fmla="*/ 181451 w 438642"/>
                <a:gd name="connsiteY33" fmla="*/ 342603 h 375310"/>
                <a:gd name="connsiteX34" fmla="*/ 177784 w 438642"/>
                <a:gd name="connsiteY34" fmla="*/ 323001 h 375310"/>
                <a:gd name="connsiteX35" fmla="*/ 174312 w 438642"/>
                <a:gd name="connsiteY35" fmla="*/ 317747 h 375310"/>
                <a:gd name="connsiteX36" fmla="*/ 168129 w 438642"/>
                <a:gd name="connsiteY36" fmla="*/ 316564 h 375310"/>
                <a:gd name="connsiteX37" fmla="*/ 144088 w 438642"/>
                <a:gd name="connsiteY37" fmla="*/ 321700 h 375310"/>
                <a:gd name="connsiteX38" fmla="*/ 146183 w 438642"/>
                <a:gd name="connsiteY38" fmla="*/ 318746 h 375310"/>
                <a:gd name="connsiteX39" fmla="*/ 148824 w 438642"/>
                <a:gd name="connsiteY39" fmla="*/ 315025 h 375310"/>
                <a:gd name="connsiteX40" fmla="*/ 176963 w 438642"/>
                <a:gd name="connsiteY40" fmla="*/ 275357 h 375310"/>
                <a:gd name="connsiteX41" fmla="*/ 209277 w 438642"/>
                <a:gd name="connsiteY41" fmla="*/ 291098 h 375310"/>
                <a:gd name="connsiteX42" fmla="*/ 200891 w 438642"/>
                <a:gd name="connsiteY42" fmla="*/ 306623 h 375310"/>
                <a:gd name="connsiteX43" fmla="*/ 198790 w 438642"/>
                <a:gd name="connsiteY43" fmla="*/ 310511 h 375310"/>
                <a:gd name="connsiteX44" fmla="*/ 181451 w 438642"/>
                <a:gd name="connsiteY44" fmla="*/ 342603 h 375310"/>
                <a:gd name="connsiteX45" fmla="*/ 276199 w 438642"/>
                <a:gd name="connsiteY45" fmla="*/ 223020 h 375310"/>
                <a:gd name="connsiteX46" fmla="*/ 260231 w 438642"/>
                <a:gd name="connsiteY46" fmla="*/ 260782 h 375310"/>
                <a:gd name="connsiteX47" fmla="*/ 222626 w 438642"/>
                <a:gd name="connsiteY47" fmla="*/ 276194 h 375310"/>
                <a:gd name="connsiteX48" fmla="*/ 222215 w 438642"/>
                <a:gd name="connsiteY48" fmla="*/ 276194 h 375310"/>
                <a:gd name="connsiteX49" fmla="*/ 184426 w 438642"/>
                <a:gd name="connsiteY49" fmla="*/ 260237 h 375310"/>
                <a:gd name="connsiteX50" fmla="*/ 168998 w 438642"/>
                <a:gd name="connsiteY50" fmla="*/ 222253 h 375310"/>
                <a:gd name="connsiteX51" fmla="*/ 222620 w 438642"/>
                <a:gd name="connsiteY51" fmla="*/ 169015 h 375310"/>
                <a:gd name="connsiteX52" fmla="*/ 222988 w 438642"/>
                <a:gd name="connsiteY52" fmla="*/ 169015 h 375310"/>
                <a:gd name="connsiteX53" fmla="*/ 276199 w 438642"/>
                <a:gd name="connsiteY53" fmla="*/ 223020 h 375310"/>
                <a:gd name="connsiteX54" fmla="*/ 276199 w 438642"/>
                <a:gd name="connsiteY54" fmla="*/ 223020 h 375310"/>
                <a:gd name="connsiteX55" fmla="*/ 220644 w 438642"/>
                <a:gd name="connsiteY55" fmla="*/ 304150 h 375310"/>
                <a:gd name="connsiteX56" fmla="*/ 222037 w 438642"/>
                <a:gd name="connsiteY56" fmla="*/ 301568 h 375310"/>
                <a:gd name="connsiteX57" fmla="*/ 223382 w 438642"/>
                <a:gd name="connsiteY57" fmla="*/ 304144 h 375310"/>
                <a:gd name="connsiteX58" fmla="*/ 220644 w 438642"/>
                <a:gd name="connsiteY58" fmla="*/ 304150 h 375310"/>
                <a:gd name="connsiteX59" fmla="*/ 275746 w 438642"/>
                <a:gd name="connsiteY59" fmla="*/ 317336 h 375310"/>
                <a:gd name="connsiteX60" fmla="*/ 269552 w 438642"/>
                <a:gd name="connsiteY60" fmla="*/ 318427 h 375310"/>
                <a:gd name="connsiteX61" fmla="*/ 266004 w 438642"/>
                <a:gd name="connsiteY61" fmla="*/ 323627 h 375310"/>
                <a:gd name="connsiteX62" fmla="*/ 262057 w 438642"/>
                <a:gd name="connsiteY62" fmla="*/ 343192 h 375310"/>
                <a:gd name="connsiteX63" fmla="*/ 234943 w 438642"/>
                <a:gd name="connsiteY63" fmla="*/ 291271 h 375310"/>
                <a:gd name="connsiteX64" fmla="*/ 267500 w 438642"/>
                <a:gd name="connsiteY64" fmla="*/ 275994 h 375310"/>
                <a:gd name="connsiteX65" fmla="*/ 299689 w 438642"/>
                <a:gd name="connsiteY65" fmla="*/ 322801 h 375310"/>
                <a:gd name="connsiteX66" fmla="*/ 275746 w 438642"/>
                <a:gd name="connsiteY66" fmla="*/ 317336 h 375310"/>
                <a:gd name="connsiteX67" fmla="*/ 306391 w 438642"/>
                <a:gd name="connsiteY67" fmla="*/ 303971 h 375310"/>
                <a:gd name="connsiteX68" fmla="*/ 278824 w 438642"/>
                <a:gd name="connsiteY68" fmla="*/ 263882 h 375310"/>
                <a:gd name="connsiteX69" fmla="*/ 292399 w 438642"/>
                <a:gd name="connsiteY69" fmla="*/ 223133 h 375310"/>
                <a:gd name="connsiteX70" fmla="*/ 223106 w 438642"/>
                <a:gd name="connsiteY70" fmla="*/ 152820 h 375310"/>
                <a:gd name="connsiteX71" fmla="*/ 222626 w 438642"/>
                <a:gd name="connsiteY71" fmla="*/ 152820 h 375310"/>
                <a:gd name="connsiteX72" fmla="*/ 152798 w 438642"/>
                <a:gd name="connsiteY72" fmla="*/ 222145 h 375310"/>
                <a:gd name="connsiteX73" fmla="*/ 165807 w 438642"/>
                <a:gd name="connsiteY73" fmla="*/ 263083 h 375310"/>
                <a:gd name="connsiteX74" fmla="*/ 136550 w 438642"/>
                <a:gd name="connsiteY74" fmla="*/ 304322 h 375310"/>
                <a:gd name="connsiteX75" fmla="*/ 16837 w 438642"/>
                <a:gd name="connsiteY75" fmla="*/ 304576 h 375310"/>
                <a:gd name="connsiteX76" fmla="*/ 16216 w 438642"/>
                <a:gd name="connsiteY76" fmla="*/ 17075 h 375310"/>
                <a:gd name="connsiteX77" fmla="*/ 421799 w 438642"/>
                <a:gd name="connsiteY77" fmla="*/ 16222 h 375310"/>
                <a:gd name="connsiteX78" fmla="*/ 422410 w 438642"/>
                <a:gd name="connsiteY78" fmla="*/ 303734 h 375310"/>
                <a:gd name="connsiteX79" fmla="*/ 306391 w 438642"/>
                <a:gd name="connsiteY79" fmla="*/ 303971 h 37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8642" h="375310">
                  <a:moveTo>
                    <a:pt x="437983" y="8084"/>
                  </a:moveTo>
                  <a:cubicBezTo>
                    <a:pt x="437972" y="3618"/>
                    <a:pt x="434349" y="0"/>
                    <a:pt x="429883" y="0"/>
                  </a:cubicBezTo>
                  <a:cubicBezTo>
                    <a:pt x="429878" y="0"/>
                    <a:pt x="429872" y="0"/>
                    <a:pt x="429867" y="0"/>
                  </a:cubicBezTo>
                  <a:lnTo>
                    <a:pt x="8084" y="886"/>
                  </a:lnTo>
                  <a:cubicBezTo>
                    <a:pt x="5935" y="891"/>
                    <a:pt x="3877" y="1750"/>
                    <a:pt x="2360" y="3267"/>
                  </a:cubicBezTo>
                  <a:cubicBezTo>
                    <a:pt x="842" y="4790"/>
                    <a:pt x="-5" y="6853"/>
                    <a:pt x="0" y="9002"/>
                  </a:cubicBezTo>
                  <a:lnTo>
                    <a:pt x="659" y="312703"/>
                  </a:lnTo>
                  <a:cubicBezTo>
                    <a:pt x="670" y="317174"/>
                    <a:pt x="4293" y="320787"/>
                    <a:pt x="8759" y="320787"/>
                  </a:cubicBezTo>
                  <a:cubicBezTo>
                    <a:pt x="8764" y="320787"/>
                    <a:pt x="8770" y="320787"/>
                    <a:pt x="8775" y="320787"/>
                  </a:cubicBezTo>
                  <a:lnTo>
                    <a:pt x="125048" y="320544"/>
                  </a:lnTo>
                  <a:lnTo>
                    <a:pt x="118859" y="329270"/>
                  </a:lnTo>
                  <a:cubicBezTo>
                    <a:pt x="116932" y="331997"/>
                    <a:pt x="116867" y="335626"/>
                    <a:pt x="118703" y="338413"/>
                  </a:cubicBezTo>
                  <a:cubicBezTo>
                    <a:pt x="120539" y="341199"/>
                    <a:pt x="123903" y="342581"/>
                    <a:pt x="127159" y="341879"/>
                  </a:cubicBezTo>
                  <a:lnTo>
                    <a:pt x="163393" y="334136"/>
                  </a:lnTo>
                  <a:lnTo>
                    <a:pt x="169738" y="368069"/>
                  </a:lnTo>
                  <a:cubicBezTo>
                    <a:pt x="170370" y="371444"/>
                    <a:pt x="173059" y="374053"/>
                    <a:pt x="176450" y="374587"/>
                  </a:cubicBezTo>
                  <a:cubicBezTo>
                    <a:pt x="176872" y="374652"/>
                    <a:pt x="177287" y="374684"/>
                    <a:pt x="177703" y="374684"/>
                  </a:cubicBezTo>
                  <a:cubicBezTo>
                    <a:pt x="180641" y="374684"/>
                    <a:pt x="183400" y="373081"/>
                    <a:pt x="184826" y="370435"/>
                  </a:cubicBezTo>
                  <a:lnTo>
                    <a:pt x="211885" y="320360"/>
                  </a:lnTo>
                  <a:lnTo>
                    <a:pt x="231844" y="320323"/>
                  </a:lnTo>
                  <a:lnTo>
                    <a:pt x="258293" y="370958"/>
                  </a:lnTo>
                  <a:cubicBezTo>
                    <a:pt x="259702" y="373658"/>
                    <a:pt x="262483" y="375311"/>
                    <a:pt x="265464" y="375311"/>
                  </a:cubicBezTo>
                  <a:cubicBezTo>
                    <a:pt x="265842" y="375311"/>
                    <a:pt x="266225" y="375284"/>
                    <a:pt x="266609" y="375230"/>
                  </a:cubicBezTo>
                  <a:cubicBezTo>
                    <a:pt x="270005" y="374744"/>
                    <a:pt x="272732" y="372179"/>
                    <a:pt x="273413" y="368815"/>
                  </a:cubicBezTo>
                  <a:lnTo>
                    <a:pt x="280249" y="334973"/>
                  </a:lnTo>
                  <a:lnTo>
                    <a:pt x="316332" y="343219"/>
                  </a:lnTo>
                  <a:cubicBezTo>
                    <a:pt x="319583" y="343953"/>
                    <a:pt x="322963" y="342641"/>
                    <a:pt x="324837" y="339876"/>
                  </a:cubicBezTo>
                  <a:cubicBezTo>
                    <a:pt x="326711" y="337111"/>
                    <a:pt x="326700" y="333482"/>
                    <a:pt x="324810" y="330739"/>
                  </a:cubicBezTo>
                  <a:lnTo>
                    <a:pt x="317520" y="320139"/>
                  </a:lnTo>
                  <a:lnTo>
                    <a:pt x="430553" y="319907"/>
                  </a:lnTo>
                  <a:cubicBezTo>
                    <a:pt x="432702" y="319901"/>
                    <a:pt x="434759" y="319048"/>
                    <a:pt x="436277" y="317525"/>
                  </a:cubicBezTo>
                  <a:cubicBezTo>
                    <a:pt x="437794" y="316003"/>
                    <a:pt x="438642" y="313940"/>
                    <a:pt x="438642" y="311791"/>
                  </a:cubicBezTo>
                  <a:lnTo>
                    <a:pt x="437983" y="8084"/>
                  </a:lnTo>
                  <a:close/>
                  <a:moveTo>
                    <a:pt x="181451" y="342603"/>
                  </a:moveTo>
                  <a:lnTo>
                    <a:pt x="177784" y="323001"/>
                  </a:lnTo>
                  <a:cubicBezTo>
                    <a:pt x="177379" y="320857"/>
                    <a:pt x="176132" y="318956"/>
                    <a:pt x="174312" y="317747"/>
                  </a:cubicBezTo>
                  <a:cubicBezTo>
                    <a:pt x="172498" y="316532"/>
                    <a:pt x="170273" y="316100"/>
                    <a:pt x="168129" y="316564"/>
                  </a:cubicBezTo>
                  <a:lnTo>
                    <a:pt x="144088" y="321700"/>
                  </a:lnTo>
                  <a:lnTo>
                    <a:pt x="146183" y="318746"/>
                  </a:lnTo>
                  <a:cubicBezTo>
                    <a:pt x="147393" y="317790"/>
                    <a:pt x="148316" y="316510"/>
                    <a:pt x="148824" y="315025"/>
                  </a:cubicBezTo>
                  <a:lnTo>
                    <a:pt x="176963" y="275357"/>
                  </a:lnTo>
                  <a:cubicBezTo>
                    <a:pt x="186251" y="283414"/>
                    <a:pt x="197327" y="288803"/>
                    <a:pt x="209277" y="291098"/>
                  </a:cubicBezTo>
                  <a:lnTo>
                    <a:pt x="200891" y="306623"/>
                  </a:lnTo>
                  <a:cubicBezTo>
                    <a:pt x="199859" y="307681"/>
                    <a:pt x="199125" y="309015"/>
                    <a:pt x="198790" y="310511"/>
                  </a:cubicBezTo>
                  <a:lnTo>
                    <a:pt x="181451" y="342603"/>
                  </a:lnTo>
                  <a:close/>
                  <a:moveTo>
                    <a:pt x="276199" y="223020"/>
                  </a:moveTo>
                  <a:cubicBezTo>
                    <a:pt x="276102" y="237319"/>
                    <a:pt x="270432" y="250733"/>
                    <a:pt x="260231" y="260782"/>
                  </a:cubicBezTo>
                  <a:cubicBezTo>
                    <a:pt x="250128" y="270734"/>
                    <a:pt x="236790" y="276194"/>
                    <a:pt x="222626" y="276194"/>
                  </a:cubicBezTo>
                  <a:cubicBezTo>
                    <a:pt x="222491" y="276194"/>
                    <a:pt x="222356" y="276194"/>
                    <a:pt x="222215" y="276194"/>
                  </a:cubicBezTo>
                  <a:cubicBezTo>
                    <a:pt x="207900" y="276097"/>
                    <a:pt x="194481" y="270432"/>
                    <a:pt x="184426" y="260237"/>
                  </a:cubicBezTo>
                  <a:cubicBezTo>
                    <a:pt x="174377" y="250047"/>
                    <a:pt x="168901" y="236552"/>
                    <a:pt x="168998" y="222253"/>
                  </a:cubicBezTo>
                  <a:cubicBezTo>
                    <a:pt x="169214" y="192823"/>
                    <a:pt x="193234" y="169015"/>
                    <a:pt x="222620" y="169015"/>
                  </a:cubicBezTo>
                  <a:cubicBezTo>
                    <a:pt x="222739" y="169015"/>
                    <a:pt x="222869" y="169015"/>
                    <a:pt x="222988" y="169015"/>
                  </a:cubicBezTo>
                  <a:cubicBezTo>
                    <a:pt x="252542" y="169241"/>
                    <a:pt x="276415" y="193460"/>
                    <a:pt x="276199" y="223020"/>
                  </a:cubicBezTo>
                  <a:cubicBezTo>
                    <a:pt x="276199" y="223015"/>
                    <a:pt x="276199" y="223015"/>
                    <a:pt x="276199" y="223020"/>
                  </a:cubicBezTo>
                  <a:close/>
                  <a:moveTo>
                    <a:pt x="220644" y="304150"/>
                  </a:moveTo>
                  <a:lnTo>
                    <a:pt x="222037" y="301568"/>
                  </a:lnTo>
                  <a:lnTo>
                    <a:pt x="223382" y="304144"/>
                  </a:lnTo>
                  <a:lnTo>
                    <a:pt x="220644" y="304150"/>
                  </a:lnTo>
                  <a:close/>
                  <a:moveTo>
                    <a:pt x="275746" y="317336"/>
                  </a:moveTo>
                  <a:cubicBezTo>
                    <a:pt x="273618" y="316845"/>
                    <a:pt x="271382" y="317239"/>
                    <a:pt x="269552" y="318427"/>
                  </a:cubicBezTo>
                  <a:cubicBezTo>
                    <a:pt x="267716" y="319610"/>
                    <a:pt x="266436" y="321484"/>
                    <a:pt x="266004" y="323627"/>
                  </a:cubicBezTo>
                  <a:lnTo>
                    <a:pt x="262057" y="343192"/>
                  </a:lnTo>
                  <a:lnTo>
                    <a:pt x="234943" y="291271"/>
                  </a:lnTo>
                  <a:cubicBezTo>
                    <a:pt x="246931" y="289148"/>
                    <a:pt x="258088" y="283932"/>
                    <a:pt x="267500" y="275994"/>
                  </a:cubicBezTo>
                  <a:lnTo>
                    <a:pt x="299689" y="322801"/>
                  </a:lnTo>
                  <a:lnTo>
                    <a:pt x="275746" y="317336"/>
                  </a:lnTo>
                  <a:close/>
                  <a:moveTo>
                    <a:pt x="306391" y="303971"/>
                  </a:moveTo>
                  <a:lnTo>
                    <a:pt x="278824" y="263882"/>
                  </a:lnTo>
                  <a:cubicBezTo>
                    <a:pt x="287496" y="252126"/>
                    <a:pt x="292302" y="238021"/>
                    <a:pt x="292399" y="223133"/>
                  </a:cubicBezTo>
                  <a:cubicBezTo>
                    <a:pt x="292680" y="184648"/>
                    <a:pt x="261598" y="153112"/>
                    <a:pt x="223106" y="152820"/>
                  </a:cubicBezTo>
                  <a:cubicBezTo>
                    <a:pt x="222944" y="152820"/>
                    <a:pt x="222782" y="152820"/>
                    <a:pt x="222626" y="152820"/>
                  </a:cubicBezTo>
                  <a:cubicBezTo>
                    <a:pt x="184361" y="152820"/>
                    <a:pt x="153079" y="183821"/>
                    <a:pt x="152798" y="222145"/>
                  </a:cubicBezTo>
                  <a:cubicBezTo>
                    <a:pt x="152696" y="237033"/>
                    <a:pt x="157302" y="251203"/>
                    <a:pt x="165807" y="263083"/>
                  </a:cubicBezTo>
                  <a:lnTo>
                    <a:pt x="136550" y="304322"/>
                  </a:lnTo>
                  <a:lnTo>
                    <a:pt x="16837" y="304576"/>
                  </a:lnTo>
                  <a:lnTo>
                    <a:pt x="16216" y="17075"/>
                  </a:lnTo>
                  <a:lnTo>
                    <a:pt x="421799" y="16222"/>
                  </a:lnTo>
                  <a:lnTo>
                    <a:pt x="422410" y="303734"/>
                  </a:lnTo>
                  <a:lnTo>
                    <a:pt x="306391" y="303971"/>
                  </a:lnTo>
                  <a:close/>
                </a:path>
              </a:pathLst>
            </a:custGeom>
            <a:grpFill/>
            <a:ln w="5334" cap="flat">
              <a:noFill/>
              <a:prstDash val="solid"/>
              <a:miter/>
            </a:ln>
          </p:spPr>
          <p:txBody>
            <a:bodyPr rtlCol="0" anchor="ctr"/>
            <a:lstStyle/>
            <a:p>
              <a:endParaRPr lang="ru-RU"/>
            </a:p>
          </p:txBody>
        </p:sp>
        <p:sp>
          <p:nvSpPr>
            <p:cNvPr id="76" name="Freeform: Shape 75">
              <a:extLst>
                <a:ext uri="{FF2B5EF4-FFF2-40B4-BE49-F238E27FC236}">
                  <a16:creationId xmlns:a16="http://schemas.microsoft.com/office/drawing/2014/main" id="{E2D0D207-D594-45F0-9F89-FE730EBB81B5}"/>
                </a:ext>
              </a:extLst>
            </p:cNvPr>
            <p:cNvSpPr/>
            <p:nvPr/>
          </p:nvSpPr>
          <p:spPr>
            <a:xfrm>
              <a:off x="7837785" y="1511916"/>
              <a:ext cx="170948" cy="17306"/>
            </a:xfrm>
            <a:custGeom>
              <a:avLst/>
              <a:gdLst>
                <a:gd name="connsiteX0" fmla="*/ 162907 w 170948"/>
                <a:gd name="connsiteY0" fmla="*/ 1107 h 17306"/>
                <a:gd name="connsiteX1" fmla="*/ 8160 w 170948"/>
                <a:gd name="connsiteY1" fmla="*/ 0 h 17306"/>
                <a:gd name="connsiteX2" fmla="*/ 8100 w 170948"/>
                <a:gd name="connsiteY2" fmla="*/ 0 h 17306"/>
                <a:gd name="connsiteX3" fmla="*/ 0 w 170948"/>
                <a:gd name="connsiteY3" fmla="*/ 8041 h 17306"/>
                <a:gd name="connsiteX4" fmla="*/ 8041 w 170948"/>
                <a:gd name="connsiteY4" fmla="*/ 16200 h 17306"/>
                <a:gd name="connsiteX5" fmla="*/ 162789 w 170948"/>
                <a:gd name="connsiteY5" fmla="*/ 17307 h 17306"/>
                <a:gd name="connsiteX6" fmla="*/ 162848 w 170948"/>
                <a:gd name="connsiteY6" fmla="*/ 17307 h 17306"/>
                <a:gd name="connsiteX7" fmla="*/ 170948 w 170948"/>
                <a:gd name="connsiteY7" fmla="*/ 9266 h 17306"/>
                <a:gd name="connsiteX8" fmla="*/ 162907 w 170948"/>
                <a:gd name="connsiteY8" fmla="*/ 1107 h 1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48" h="17306">
                  <a:moveTo>
                    <a:pt x="162907" y="1107"/>
                  </a:moveTo>
                  <a:lnTo>
                    <a:pt x="8160" y="0"/>
                  </a:lnTo>
                  <a:cubicBezTo>
                    <a:pt x="8138" y="0"/>
                    <a:pt x="8122" y="0"/>
                    <a:pt x="8100" y="0"/>
                  </a:cubicBezTo>
                  <a:cubicBezTo>
                    <a:pt x="3651" y="0"/>
                    <a:pt x="33" y="3591"/>
                    <a:pt x="0" y="8041"/>
                  </a:cubicBezTo>
                  <a:cubicBezTo>
                    <a:pt x="-32" y="12517"/>
                    <a:pt x="3570" y="16168"/>
                    <a:pt x="8041" y="16200"/>
                  </a:cubicBezTo>
                  <a:lnTo>
                    <a:pt x="162789" y="17307"/>
                  </a:lnTo>
                  <a:cubicBezTo>
                    <a:pt x="162810" y="17307"/>
                    <a:pt x="162826" y="17307"/>
                    <a:pt x="162848" y="17307"/>
                  </a:cubicBezTo>
                  <a:cubicBezTo>
                    <a:pt x="167292" y="17307"/>
                    <a:pt x="170916" y="13716"/>
                    <a:pt x="170948" y="9266"/>
                  </a:cubicBezTo>
                  <a:cubicBezTo>
                    <a:pt x="170980" y="4790"/>
                    <a:pt x="167379" y="1139"/>
                    <a:pt x="162907" y="1107"/>
                  </a:cubicBezTo>
                  <a:close/>
                </a:path>
              </a:pathLst>
            </a:custGeom>
            <a:grpFill/>
            <a:ln w="5334" cap="flat">
              <a:noFill/>
              <a:prstDash val="solid"/>
              <a:miter/>
            </a:ln>
          </p:spPr>
          <p:txBody>
            <a:bodyPr rtlCol="0" anchor="ctr"/>
            <a:lstStyle/>
            <a:p>
              <a:endParaRPr lang="ru-RU"/>
            </a:p>
          </p:txBody>
        </p:sp>
        <p:sp>
          <p:nvSpPr>
            <p:cNvPr id="77" name="Freeform: Shape 76">
              <a:extLst>
                <a:ext uri="{FF2B5EF4-FFF2-40B4-BE49-F238E27FC236}">
                  <a16:creationId xmlns:a16="http://schemas.microsoft.com/office/drawing/2014/main" id="{58F72C17-8B2F-456F-9229-07502C0B48F4}"/>
                </a:ext>
              </a:extLst>
            </p:cNvPr>
            <p:cNvSpPr/>
            <p:nvPr/>
          </p:nvSpPr>
          <p:spPr>
            <a:xfrm>
              <a:off x="7837536" y="1548474"/>
              <a:ext cx="170926" cy="17301"/>
            </a:xfrm>
            <a:custGeom>
              <a:avLst/>
              <a:gdLst>
                <a:gd name="connsiteX0" fmla="*/ 162886 w 170926"/>
                <a:gd name="connsiteY0" fmla="*/ 1102 h 17301"/>
                <a:gd name="connsiteX1" fmla="*/ 8160 w 170926"/>
                <a:gd name="connsiteY1" fmla="*/ 0 h 17301"/>
                <a:gd name="connsiteX2" fmla="*/ 8100 w 170926"/>
                <a:gd name="connsiteY2" fmla="*/ 0 h 17301"/>
                <a:gd name="connsiteX3" fmla="*/ 0 w 170926"/>
                <a:gd name="connsiteY3" fmla="*/ 8041 h 17301"/>
                <a:gd name="connsiteX4" fmla="*/ 8041 w 170926"/>
                <a:gd name="connsiteY4" fmla="*/ 16200 h 17301"/>
                <a:gd name="connsiteX5" fmla="*/ 162767 w 170926"/>
                <a:gd name="connsiteY5" fmla="*/ 17302 h 17301"/>
                <a:gd name="connsiteX6" fmla="*/ 162826 w 170926"/>
                <a:gd name="connsiteY6" fmla="*/ 17302 h 17301"/>
                <a:gd name="connsiteX7" fmla="*/ 170926 w 170926"/>
                <a:gd name="connsiteY7" fmla="*/ 9261 h 17301"/>
                <a:gd name="connsiteX8" fmla="*/ 162886 w 170926"/>
                <a:gd name="connsiteY8" fmla="*/ 1102 h 1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26" h="17301">
                  <a:moveTo>
                    <a:pt x="162886" y="1102"/>
                  </a:moveTo>
                  <a:lnTo>
                    <a:pt x="8160" y="0"/>
                  </a:lnTo>
                  <a:cubicBezTo>
                    <a:pt x="8138" y="0"/>
                    <a:pt x="8122" y="0"/>
                    <a:pt x="8100" y="0"/>
                  </a:cubicBezTo>
                  <a:cubicBezTo>
                    <a:pt x="3651" y="0"/>
                    <a:pt x="33" y="3591"/>
                    <a:pt x="0" y="8041"/>
                  </a:cubicBezTo>
                  <a:cubicBezTo>
                    <a:pt x="-32" y="12517"/>
                    <a:pt x="3570" y="16168"/>
                    <a:pt x="8041" y="16200"/>
                  </a:cubicBezTo>
                  <a:lnTo>
                    <a:pt x="162767" y="17302"/>
                  </a:lnTo>
                  <a:cubicBezTo>
                    <a:pt x="162789" y="17302"/>
                    <a:pt x="162810" y="17302"/>
                    <a:pt x="162826" y="17302"/>
                  </a:cubicBezTo>
                  <a:cubicBezTo>
                    <a:pt x="167271" y="17302"/>
                    <a:pt x="170894" y="13711"/>
                    <a:pt x="170926" y="9261"/>
                  </a:cubicBezTo>
                  <a:cubicBezTo>
                    <a:pt x="170959" y="4784"/>
                    <a:pt x="167357" y="1134"/>
                    <a:pt x="162886" y="1102"/>
                  </a:cubicBezTo>
                  <a:close/>
                </a:path>
              </a:pathLst>
            </a:custGeom>
            <a:grpFill/>
            <a:ln w="5334" cap="flat">
              <a:noFill/>
              <a:prstDash val="solid"/>
              <a:miter/>
            </a:ln>
          </p:spPr>
          <p:txBody>
            <a:bodyPr rtlCol="0" anchor="ctr"/>
            <a:lstStyle/>
            <a:p>
              <a:endParaRPr lang="ru-RU"/>
            </a:p>
          </p:txBody>
        </p:sp>
      </p:grpSp>
      <p:grpSp>
        <p:nvGrpSpPr>
          <p:cNvPr id="78" name="Рисунок 41">
            <a:extLst>
              <a:ext uri="{FF2B5EF4-FFF2-40B4-BE49-F238E27FC236}">
                <a16:creationId xmlns:a16="http://schemas.microsoft.com/office/drawing/2014/main" id="{C78013A1-6C71-4F00-928D-19444EABA5B5}"/>
              </a:ext>
            </a:extLst>
          </p:cNvPr>
          <p:cNvGrpSpPr/>
          <p:nvPr/>
        </p:nvGrpSpPr>
        <p:grpSpPr>
          <a:xfrm>
            <a:off x="3686474" y="2350539"/>
            <a:ext cx="405431" cy="445084"/>
            <a:chOff x="3686474" y="2350539"/>
            <a:chExt cx="405431" cy="445084"/>
          </a:xfrm>
          <a:solidFill>
            <a:schemeClr val="bg2"/>
          </a:solidFill>
        </p:grpSpPr>
        <p:sp>
          <p:nvSpPr>
            <p:cNvPr id="79" name="Freeform: Shape 78">
              <a:extLst>
                <a:ext uri="{FF2B5EF4-FFF2-40B4-BE49-F238E27FC236}">
                  <a16:creationId xmlns:a16="http://schemas.microsoft.com/office/drawing/2014/main" id="{89363535-FFEE-40D0-A03E-FF874D54A5B7}"/>
                </a:ext>
              </a:extLst>
            </p:cNvPr>
            <p:cNvSpPr/>
            <p:nvPr/>
          </p:nvSpPr>
          <p:spPr>
            <a:xfrm>
              <a:off x="3742888" y="2535629"/>
              <a:ext cx="65075" cy="65043"/>
            </a:xfrm>
            <a:custGeom>
              <a:avLst/>
              <a:gdLst>
                <a:gd name="connsiteX0" fmla="*/ 56975 w 65075"/>
                <a:gd name="connsiteY0" fmla="*/ 0 h 65043"/>
                <a:gd name="connsiteX1" fmla="*/ 8100 w 65075"/>
                <a:gd name="connsiteY1" fmla="*/ 0 h 65043"/>
                <a:gd name="connsiteX2" fmla="*/ 0 w 65075"/>
                <a:gd name="connsiteY2" fmla="*/ 8100 h 65043"/>
                <a:gd name="connsiteX3" fmla="*/ 0 w 65075"/>
                <a:gd name="connsiteY3" fmla="*/ 56943 h 65043"/>
                <a:gd name="connsiteX4" fmla="*/ 8100 w 65075"/>
                <a:gd name="connsiteY4" fmla="*/ 65043 h 65043"/>
                <a:gd name="connsiteX5" fmla="*/ 56975 w 65075"/>
                <a:gd name="connsiteY5" fmla="*/ 65043 h 65043"/>
                <a:gd name="connsiteX6" fmla="*/ 65075 w 65075"/>
                <a:gd name="connsiteY6" fmla="*/ 56943 h 65043"/>
                <a:gd name="connsiteX7" fmla="*/ 65075 w 65075"/>
                <a:gd name="connsiteY7" fmla="*/ 8100 h 65043"/>
                <a:gd name="connsiteX8" fmla="*/ 56975 w 65075"/>
                <a:gd name="connsiteY8" fmla="*/ 0 h 65043"/>
                <a:gd name="connsiteX9" fmla="*/ 48875 w 65075"/>
                <a:gd name="connsiteY9" fmla="*/ 48848 h 65043"/>
                <a:gd name="connsiteX10" fmla="*/ 16200 w 65075"/>
                <a:gd name="connsiteY10" fmla="*/ 48848 h 65043"/>
                <a:gd name="connsiteX11" fmla="*/ 16200 w 65075"/>
                <a:gd name="connsiteY11" fmla="*/ 16205 h 65043"/>
                <a:gd name="connsiteX12" fmla="*/ 48875 w 65075"/>
                <a:gd name="connsiteY12" fmla="*/ 16205 h 65043"/>
                <a:gd name="connsiteX13" fmla="*/ 48875 w 65075"/>
                <a:gd name="connsiteY13" fmla="*/ 48848 h 6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75" h="65043">
                  <a:moveTo>
                    <a:pt x="56975" y="0"/>
                  </a:moveTo>
                  <a:lnTo>
                    <a:pt x="8100" y="0"/>
                  </a:lnTo>
                  <a:cubicBezTo>
                    <a:pt x="3623" y="0"/>
                    <a:pt x="0" y="3623"/>
                    <a:pt x="0" y="8100"/>
                  </a:cubicBezTo>
                  <a:lnTo>
                    <a:pt x="0" y="56943"/>
                  </a:lnTo>
                  <a:cubicBezTo>
                    <a:pt x="0" y="61420"/>
                    <a:pt x="3623" y="65043"/>
                    <a:pt x="8100" y="65043"/>
                  </a:cubicBezTo>
                  <a:lnTo>
                    <a:pt x="56975" y="65043"/>
                  </a:lnTo>
                  <a:cubicBezTo>
                    <a:pt x="61452" y="65043"/>
                    <a:pt x="65075" y="61420"/>
                    <a:pt x="65075" y="56943"/>
                  </a:cubicBezTo>
                  <a:lnTo>
                    <a:pt x="65075" y="8100"/>
                  </a:lnTo>
                  <a:cubicBezTo>
                    <a:pt x="65075" y="3629"/>
                    <a:pt x="61447" y="0"/>
                    <a:pt x="56975" y="0"/>
                  </a:cubicBezTo>
                  <a:close/>
                  <a:moveTo>
                    <a:pt x="48875" y="48848"/>
                  </a:moveTo>
                  <a:lnTo>
                    <a:pt x="16200" y="48848"/>
                  </a:lnTo>
                  <a:lnTo>
                    <a:pt x="16200" y="16205"/>
                  </a:lnTo>
                  <a:lnTo>
                    <a:pt x="48875" y="16205"/>
                  </a:lnTo>
                  <a:lnTo>
                    <a:pt x="48875" y="48848"/>
                  </a:lnTo>
                  <a:close/>
                </a:path>
              </a:pathLst>
            </a:custGeom>
            <a:grpFill/>
            <a:ln w="5334" cap="flat">
              <a:noFill/>
              <a:prstDash val="solid"/>
              <a:miter/>
            </a:ln>
          </p:spPr>
          <p:txBody>
            <a:bodyPr rtlCol="0" anchor="ctr"/>
            <a:lstStyle/>
            <a:p>
              <a:endParaRPr lang="ru-RU"/>
            </a:p>
          </p:txBody>
        </p:sp>
        <p:sp>
          <p:nvSpPr>
            <p:cNvPr id="80" name="Freeform: Shape 79">
              <a:extLst>
                <a:ext uri="{FF2B5EF4-FFF2-40B4-BE49-F238E27FC236}">
                  <a16:creationId xmlns:a16="http://schemas.microsoft.com/office/drawing/2014/main" id="{3CFA34A5-4673-4C9B-ACFB-5144B22F9817}"/>
                </a:ext>
              </a:extLst>
            </p:cNvPr>
            <p:cNvSpPr/>
            <p:nvPr/>
          </p:nvSpPr>
          <p:spPr>
            <a:xfrm>
              <a:off x="3856871" y="2535629"/>
              <a:ext cx="65091" cy="65043"/>
            </a:xfrm>
            <a:custGeom>
              <a:avLst/>
              <a:gdLst>
                <a:gd name="connsiteX0" fmla="*/ 56992 w 65091"/>
                <a:gd name="connsiteY0" fmla="*/ 0 h 65043"/>
                <a:gd name="connsiteX1" fmla="*/ 8100 w 65091"/>
                <a:gd name="connsiteY1" fmla="*/ 0 h 65043"/>
                <a:gd name="connsiteX2" fmla="*/ 0 w 65091"/>
                <a:gd name="connsiteY2" fmla="*/ 8100 h 65043"/>
                <a:gd name="connsiteX3" fmla="*/ 0 w 65091"/>
                <a:gd name="connsiteY3" fmla="*/ 56943 h 65043"/>
                <a:gd name="connsiteX4" fmla="*/ 8100 w 65091"/>
                <a:gd name="connsiteY4" fmla="*/ 65043 h 65043"/>
                <a:gd name="connsiteX5" fmla="*/ 56992 w 65091"/>
                <a:gd name="connsiteY5" fmla="*/ 65043 h 65043"/>
                <a:gd name="connsiteX6" fmla="*/ 65092 w 65091"/>
                <a:gd name="connsiteY6" fmla="*/ 56943 h 65043"/>
                <a:gd name="connsiteX7" fmla="*/ 65092 w 65091"/>
                <a:gd name="connsiteY7" fmla="*/ 8100 h 65043"/>
                <a:gd name="connsiteX8" fmla="*/ 56992 w 65091"/>
                <a:gd name="connsiteY8" fmla="*/ 0 h 65043"/>
                <a:gd name="connsiteX9" fmla="*/ 48892 w 65091"/>
                <a:gd name="connsiteY9" fmla="*/ 48848 h 65043"/>
                <a:gd name="connsiteX10" fmla="*/ 16200 w 65091"/>
                <a:gd name="connsiteY10" fmla="*/ 48848 h 65043"/>
                <a:gd name="connsiteX11" fmla="*/ 16200 w 65091"/>
                <a:gd name="connsiteY11" fmla="*/ 16205 h 65043"/>
                <a:gd name="connsiteX12" fmla="*/ 48892 w 65091"/>
                <a:gd name="connsiteY12" fmla="*/ 16205 h 65043"/>
                <a:gd name="connsiteX13" fmla="*/ 48892 w 65091"/>
                <a:gd name="connsiteY13" fmla="*/ 48848 h 6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91" h="65043">
                  <a:moveTo>
                    <a:pt x="56992" y="0"/>
                  </a:moveTo>
                  <a:lnTo>
                    <a:pt x="8100" y="0"/>
                  </a:lnTo>
                  <a:cubicBezTo>
                    <a:pt x="3623" y="0"/>
                    <a:pt x="0" y="3623"/>
                    <a:pt x="0" y="8100"/>
                  </a:cubicBezTo>
                  <a:lnTo>
                    <a:pt x="0" y="56943"/>
                  </a:lnTo>
                  <a:cubicBezTo>
                    <a:pt x="0" y="61420"/>
                    <a:pt x="3623" y="65043"/>
                    <a:pt x="8100" y="65043"/>
                  </a:cubicBezTo>
                  <a:lnTo>
                    <a:pt x="56992" y="65043"/>
                  </a:lnTo>
                  <a:cubicBezTo>
                    <a:pt x="61468" y="65043"/>
                    <a:pt x="65092" y="61420"/>
                    <a:pt x="65092" y="56943"/>
                  </a:cubicBezTo>
                  <a:lnTo>
                    <a:pt x="65092" y="8100"/>
                  </a:lnTo>
                  <a:cubicBezTo>
                    <a:pt x="65092" y="3629"/>
                    <a:pt x="61468" y="0"/>
                    <a:pt x="56992" y="0"/>
                  </a:cubicBezTo>
                  <a:close/>
                  <a:moveTo>
                    <a:pt x="48892" y="48848"/>
                  </a:moveTo>
                  <a:lnTo>
                    <a:pt x="16200" y="48848"/>
                  </a:lnTo>
                  <a:lnTo>
                    <a:pt x="16200" y="16205"/>
                  </a:lnTo>
                  <a:lnTo>
                    <a:pt x="48892" y="16205"/>
                  </a:lnTo>
                  <a:lnTo>
                    <a:pt x="48892" y="48848"/>
                  </a:lnTo>
                  <a:close/>
                </a:path>
              </a:pathLst>
            </a:custGeom>
            <a:grpFill/>
            <a:ln w="5334" cap="flat">
              <a:noFill/>
              <a:prstDash val="solid"/>
              <a:miter/>
            </a:ln>
          </p:spPr>
          <p:txBody>
            <a:bodyPr rtlCol="0" anchor="ctr"/>
            <a:lstStyle/>
            <a:p>
              <a:endParaRPr lang="ru-RU"/>
            </a:p>
          </p:txBody>
        </p:sp>
        <p:sp>
          <p:nvSpPr>
            <p:cNvPr id="81" name="Freeform: Shape 80">
              <a:extLst>
                <a:ext uri="{FF2B5EF4-FFF2-40B4-BE49-F238E27FC236}">
                  <a16:creationId xmlns:a16="http://schemas.microsoft.com/office/drawing/2014/main" id="{1FE31DB3-93F2-437B-A216-9AFD145DD3C9}"/>
                </a:ext>
              </a:extLst>
            </p:cNvPr>
            <p:cNvSpPr/>
            <p:nvPr/>
          </p:nvSpPr>
          <p:spPr>
            <a:xfrm>
              <a:off x="3742888" y="2646934"/>
              <a:ext cx="65075" cy="65075"/>
            </a:xfrm>
            <a:custGeom>
              <a:avLst/>
              <a:gdLst>
                <a:gd name="connsiteX0" fmla="*/ 56975 w 65075"/>
                <a:gd name="connsiteY0" fmla="*/ 0 h 65075"/>
                <a:gd name="connsiteX1" fmla="*/ 8100 w 65075"/>
                <a:gd name="connsiteY1" fmla="*/ 0 h 65075"/>
                <a:gd name="connsiteX2" fmla="*/ 0 w 65075"/>
                <a:gd name="connsiteY2" fmla="*/ 8100 h 65075"/>
                <a:gd name="connsiteX3" fmla="*/ 0 w 65075"/>
                <a:gd name="connsiteY3" fmla="*/ 56975 h 65075"/>
                <a:gd name="connsiteX4" fmla="*/ 8100 w 65075"/>
                <a:gd name="connsiteY4" fmla="*/ 65075 h 65075"/>
                <a:gd name="connsiteX5" fmla="*/ 56975 w 65075"/>
                <a:gd name="connsiteY5" fmla="*/ 65075 h 65075"/>
                <a:gd name="connsiteX6" fmla="*/ 65075 w 65075"/>
                <a:gd name="connsiteY6" fmla="*/ 56975 h 65075"/>
                <a:gd name="connsiteX7" fmla="*/ 65075 w 65075"/>
                <a:gd name="connsiteY7" fmla="*/ 8100 h 65075"/>
                <a:gd name="connsiteX8" fmla="*/ 56975 w 65075"/>
                <a:gd name="connsiteY8" fmla="*/ 0 h 65075"/>
                <a:gd name="connsiteX9" fmla="*/ 48875 w 65075"/>
                <a:gd name="connsiteY9" fmla="*/ 48875 h 65075"/>
                <a:gd name="connsiteX10" fmla="*/ 16200 w 65075"/>
                <a:gd name="connsiteY10" fmla="*/ 48875 h 65075"/>
                <a:gd name="connsiteX11" fmla="*/ 16200 w 65075"/>
                <a:gd name="connsiteY11" fmla="*/ 16200 h 65075"/>
                <a:gd name="connsiteX12" fmla="*/ 48875 w 65075"/>
                <a:gd name="connsiteY12" fmla="*/ 16200 h 65075"/>
                <a:gd name="connsiteX13" fmla="*/ 48875 w 65075"/>
                <a:gd name="connsiteY13" fmla="*/ 48875 h 6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75" h="65075">
                  <a:moveTo>
                    <a:pt x="56975" y="0"/>
                  </a:moveTo>
                  <a:lnTo>
                    <a:pt x="8100" y="0"/>
                  </a:lnTo>
                  <a:cubicBezTo>
                    <a:pt x="3623" y="0"/>
                    <a:pt x="0" y="3629"/>
                    <a:pt x="0" y="8100"/>
                  </a:cubicBezTo>
                  <a:lnTo>
                    <a:pt x="0" y="56975"/>
                  </a:lnTo>
                  <a:cubicBezTo>
                    <a:pt x="0" y="61452"/>
                    <a:pt x="3623" y="65075"/>
                    <a:pt x="8100" y="65075"/>
                  </a:cubicBezTo>
                  <a:lnTo>
                    <a:pt x="56975" y="65075"/>
                  </a:lnTo>
                  <a:cubicBezTo>
                    <a:pt x="61452" y="65075"/>
                    <a:pt x="65075" y="61452"/>
                    <a:pt x="65075" y="56975"/>
                  </a:cubicBezTo>
                  <a:lnTo>
                    <a:pt x="65075" y="8100"/>
                  </a:lnTo>
                  <a:cubicBezTo>
                    <a:pt x="65075" y="3629"/>
                    <a:pt x="61447" y="0"/>
                    <a:pt x="56975" y="0"/>
                  </a:cubicBezTo>
                  <a:close/>
                  <a:moveTo>
                    <a:pt x="48875" y="48875"/>
                  </a:moveTo>
                  <a:lnTo>
                    <a:pt x="16200" y="48875"/>
                  </a:lnTo>
                  <a:lnTo>
                    <a:pt x="16200" y="16200"/>
                  </a:lnTo>
                  <a:lnTo>
                    <a:pt x="48875" y="16200"/>
                  </a:lnTo>
                  <a:lnTo>
                    <a:pt x="48875" y="48875"/>
                  </a:lnTo>
                  <a:close/>
                </a:path>
              </a:pathLst>
            </a:custGeom>
            <a:grpFill/>
            <a:ln w="5334" cap="flat">
              <a:noFill/>
              <a:prstDash val="solid"/>
              <a:miter/>
            </a:ln>
          </p:spPr>
          <p:txBody>
            <a:bodyPr rtlCol="0" anchor="ctr"/>
            <a:lstStyle/>
            <a:p>
              <a:endParaRPr lang="ru-RU"/>
            </a:p>
          </p:txBody>
        </p:sp>
        <p:sp>
          <p:nvSpPr>
            <p:cNvPr id="82" name="Freeform: Shape 81">
              <a:extLst>
                <a:ext uri="{FF2B5EF4-FFF2-40B4-BE49-F238E27FC236}">
                  <a16:creationId xmlns:a16="http://schemas.microsoft.com/office/drawing/2014/main" id="{38237331-39BE-42FF-B34B-5D4561EA91B9}"/>
                </a:ext>
              </a:extLst>
            </p:cNvPr>
            <p:cNvSpPr/>
            <p:nvPr/>
          </p:nvSpPr>
          <p:spPr>
            <a:xfrm>
              <a:off x="3856871" y="2646934"/>
              <a:ext cx="65091" cy="65075"/>
            </a:xfrm>
            <a:custGeom>
              <a:avLst/>
              <a:gdLst>
                <a:gd name="connsiteX0" fmla="*/ 56992 w 65091"/>
                <a:gd name="connsiteY0" fmla="*/ 0 h 65075"/>
                <a:gd name="connsiteX1" fmla="*/ 8100 w 65091"/>
                <a:gd name="connsiteY1" fmla="*/ 0 h 65075"/>
                <a:gd name="connsiteX2" fmla="*/ 0 w 65091"/>
                <a:gd name="connsiteY2" fmla="*/ 8100 h 65075"/>
                <a:gd name="connsiteX3" fmla="*/ 0 w 65091"/>
                <a:gd name="connsiteY3" fmla="*/ 56975 h 65075"/>
                <a:gd name="connsiteX4" fmla="*/ 8100 w 65091"/>
                <a:gd name="connsiteY4" fmla="*/ 65075 h 65075"/>
                <a:gd name="connsiteX5" fmla="*/ 56992 w 65091"/>
                <a:gd name="connsiteY5" fmla="*/ 65075 h 65075"/>
                <a:gd name="connsiteX6" fmla="*/ 65092 w 65091"/>
                <a:gd name="connsiteY6" fmla="*/ 56975 h 65075"/>
                <a:gd name="connsiteX7" fmla="*/ 65092 w 65091"/>
                <a:gd name="connsiteY7" fmla="*/ 8100 h 65075"/>
                <a:gd name="connsiteX8" fmla="*/ 56992 w 65091"/>
                <a:gd name="connsiteY8" fmla="*/ 0 h 65075"/>
                <a:gd name="connsiteX9" fmla="*/ 48892 w 65091"/>
                <a:gd name="connsiteY9" fmla="*/ 48875 h 65075"/>
                <a:gd name="connsiteX10" fmla="*/ 16200 w 65091"/>
                <a:gd name="connsiteY10" fmla="*/ 48875 h 65075"/>
                <a:gd name="connsiteX11" fmla="*/ 16200 w 65091"/>
                <a:gd name="connsiteY11" fmla="*/ 16200 h 65075"/>
                <a:gd name="connsiteX12" fmla="*/ 48892 w 65091"/>
                <a:gd name="connsiteY12" fmla="*/ 16200 h 65075"/>
                <a:gd name="connsiteX13" fmla="*/ 48892 w 65091"/>
                <a:gd name="connsiteY13" fmla="*/ 48875 h 6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91" h="65075">
                  <a:moveTo>
                    <a:pt x="56992" y="0"/>
                  </a:moveTo>
                  <a:lnTo>
                    <a:pt x="8100" y="0"/>
                  </a:lnTo>
                  <a:cubicBezTo>
                    <a:pt x="3623" y="0"/>
                    <a:pt x="0" y="3629"/>
                    <a:pt x="0" y="8100"/>
                  </a:cubicBezTo>
                  <a:lnTo>
                    <a:pt x="0" y="56975"/>
                  </a:lnTo>
                  <a:cubicBezTo>
                    <a:pt x="0" y="61452"/>
                    <a:pt x="3623" y="65075"/>
                    <a:pt x="8100" y="65075"/>
                  </a:cubicBezTo>
                  <a:lnTo>
                    <a:pt x="56992" y="65075"/>
                  </a:lnTo>
                  <a:cubicBezTo>
                    <a:pt x="61468" y="65075"/>
                    <a:pt x="65092" y="61452"/>
                    <a:pt x="65092" y="56975"/>
                  </a:cubicBezTo>
                  <a:lnTo>
                    <a:pt x="65092" y="8100"/>
                  </a:lnTo>
                  <a:cubicBezTo>
                    <a:pt x="65092" y="3629"/>
                    <a:pt x="61468" y="0"/>
                    <a:pt x="56992" y="0"/>
                  </a:cubicBezTo>
                  <a:close/>
                  <a:moveTo>
                    <a:pt x="48892" y="48875"/>
                  </a:moveTo>
                  <a:lnTo>
                    <a:pt x="16200" y="48875"/>
                  </a:lnTo>
                  <a:lnTo>
                    <a:pt x="16200" y="16200"/>
                  </a:lnTo>
                  <a:lnTo>
                    <a:pt x="48892" y="16200"/>
                  </a:lnTo>
                  <a:lnTo>
                    <a:pt x="48892" y="48875"/>
                  </a:lnTo>
                  <a:close/>
                </a:path>
              </a:pathLst>
            </a:custGeom>
            <a:grpFill/>
            <a:ln w="5334" cap="flat">
              <a:noFill/>
              <a:prstDash val="solid"/>
              <a:miter/>
            </a:ln>
          </p:spPr>
          <p:txBody>
            <a:bodyPr rtlCol="0" anchor="ctr"/>
            <a:lstStyle/>
            <a:p>
              <a:endParaRPr lang="ru-RU"/>
            </a:p>
          </p:txBody>
        </p:sp>
        <p:sp>
          <p:nvSpPr>
            <p:cNvPr id="83" name="Freeform: Shape 82">
              <a:extLst>
                <a:ext uri="{FF2B5EF4-FFF2-40B4-BE49-F238E27FC236}">
                  <a16:creationId xmlns:a16="http://schemas.microsoft.com/office/drawing/2014/main" id="{C834302E-0D93-465F-8C76-05255F315BA1}"/>
                </a:ext>
              </a:extLst>
            </p:cNvPr>
            <p:cNvSpPr/>
            <p:nvPr/>
          </p:nvSpPr>
          <p:spPr>
            <a:xfrm>
              <a:off x="3967355" y="2646934"/>
              <a:ext cx="65053" cy="65075"/>
            </a:xfrm>
            <a:custGeom>
              <a:avLst/>
              <a:gdLst>
                <a:gd name="connsiteX0" fmla="*/ 56954 w 65053"/>
                <a:gd name="connsiteY0" fmla="*/ 0 h 65075"/>
                <a:gd name="connsiteX1" fmla="*/ 8100 w 65053"/>
                <a:gd name="connsiteY1" fmla="*/ 0 h 65075"/>
                <a:gd name="connsiteX2" fmla="*/ 0 w 65053"/>
                <a:gd name="connsiteY2" fmla="*/ 8100 h 65075"/>
                <a:gd name="connsiteX3" fmla="*/ 0 w 65053"/>
                <a:gd name="connsiteY3" fmla="*/ 56975 h 65075"/>
                <a:gd name="connsiteX4" fmla="*/ 8100 w 65053"/>
                <a:gd name="connsiteY4" fmla="*/ 65075 h 65075"/>
                <a:gd name="connsiteX5" fmla="*/ 56954 w 65053"/>
                <a:gd name="connsiteY5" fmla="*/ 65075 h 65075"/>
                <a:gd name="connsiteX6" fmla="*/ 65054 w 65053"/>
                <a:gd name="connsiteY6" fmla="*/ 56975 h 65075"/>
                <a:gd name="connsiteX7" fmla="*/ 65054 w 65053"/>
                <a:gd name="connsiteY7" fmla="*/ 8100 h 65075"/>
                <a:gd name="connsiteX8" fmla="*/ 56954 w 65053"/>
                <a:gd name="connsiteY8" fmla="*/ 0 h 65075"/>
                <a:gd name="connsiteX9" fmla="*/ 48854 w 65053"/>
                <a:gd name="connsiteY9" fmla="*/ 48875 h 65075"/>
                <a:gd name="connsiteX10" fmla="*/ 16200 w 65053"/>
                <a:gd name="connsiteY10" fmla="*/ 48875 h 65075"/>
                <a:gd name="connsiteX11" fmla="*/ 16200 w 65053"/>
                <a:gd name="connsiteY11" fmla="*/ 16200 h 65075"/>
                <a:gd name="connsiteX12" fmla="*/ 48854 w 65053"/>
                <a:gd name="connsiteY12" fmla="*/ 16200 h 65075"/>
                <a:gd name="connsiteX13" fmla="*/ 48854 w 65053"/>
                <a:gd name="connsiteY13" fmla="*/ 48875 h 6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53" h="65075">
                  <a:moveTo>
                    <a:pt x="56954" y="0"/>
                  </a:moveTo>
                  <a:lnTo>
                    <a:pt x="8100" y="0"/>
                  </a:lnTo>
                  <a:cubicBezTo>
                    <a:pt x="3623" y="0"/>
                    <a:pt x="0" y="3629"/>
                    <a:pt x="0" y="8100"/>
                  </a:cubicBezTo>
                  <a:lnTo>
                    <a:pt x="0" y="56975"/>
                  </a:lnTo>
                  <a:cubicBezTo>
                    <a:pt x="0" y="61452"/>
                    <a:pt x="3623" y="65075"/>
                    <a:pt x="8100" y="65075"/>
                  </a:cubicBezTo>
                  <a:lnTo>
                    <a:pt x="56954" y="65075"/>
                  </a:lnTo>
                  <a:cubicBezTo>
                    <a:pt x="61430" y="65075"/>
                    <a:pt x="65054" y="61452"/>
                    <a:pt x="65054" y="56975"/>
                  </a:cubicBezTo>
                  <a:lnTo>
                    <a:pt x="65054" y="8100"/>
                  </a:lnTo>
                  <a:cubicBezTo>
                    <a:pt x="65054" y="3629"/>
                    <a:pt x="61425" y="0"/>
                    <a:pt x="56954" y="0"/>
                  </a:cubicBezTo>
                  <a:close/>
                  <a:moveTo>
                    <a:pt x="48854" y="48875"/>
                  </a:moveTo>
                  <a:lnTo>
                    <a:pt x="16200" y="48875"/>
                  </a:lnTo>
                  <a:lnTo>
                    <a:pt x="16200" y="16200"/>
                  </a:lnTo>
                  <a:lnTo>
                    <a:pt x="48854" y="16200"/>
                  </a:lnTo>
                  <a:lnTo>
                    <a:pt x="48854" y="48875"/>
                  </a:lnTo>
                  <a:close/>
                </a:path>
              </a:pathLst>
            </a:custGeom>
            <a:grpFill/>
            <a:ln w="5334" cap="flat">
              <a:noFill/>
              <a:prstDash val="solid"/>
              <a:miter/>
            </a:ln>
          </p:spPr>
          <p:txBody>
            <a:bodyPr rtlCol="0" anchor="ctr"/>
            <a:lstStyle/>
            <a:p>
              <a:endParaRPr lang="ru-RU"/>
            </a:p>
          </p:txBody>
        </p:sp>
        <p:sp>
          <p:nvSpPr>
            <p:cNvPr id="84" name="Freeform: Shape 83">
              <a:extLst>
                <a:ext uri="{FF2B5EF4-FFF2-40B4-BE49-F238E27FC236}">
                  <a16:creationId xmlns:a16="http://schemas.microsoft.com/office/drawing/2014/main" id="{5F073027-EECB-4FC1-827D-0DB2962C5C29}"/>
                </a:ext>
              </a:extLst>
            </p:cNvPr>
            <p:cNvSpPr/>
            <p:nvPr/>
          </p:nvSpPr>
          <p:spPr>
            <a:xfrm>
              <a:off x="3686474" y="2350539"/>
              <a:ext cx="405431" cy="445084"/>
            </a:xfrm>
            <a:custGeom>
              <a:avLst/>
              <a:gdLst>
                <a:gd name="connsiteX0" fmla="*/ 397321 w 405431"/>
                <a:gd name="connsiteY0" fmla="*/ 39652 h 445084"/>
                <a:gd name="connsiteX1" fmla="*/ 348122 w 405431"/>
                <a:gd name="connsiteY1" fmla="*/ 39652 h 445084"/>
                <a:gd name="connsiteX2" fmla="*/ 348122 w 405431"/>
                <a:gd name="connsiteY2" fmla="*/ 30262 h 445084"/>
                <a:gd name="connsiteX3" fmla="*/ 317876 w 405431"/>
                <a:gd name="connsiteY3" fmla="*/ 0 h 445084"/>
                <a:gd name="connsiteX4" fmla="*/ 287615 w 405431"/>
                <a:gd name="connsiteY4" fmla="*/ 30262 h 445084"/>
                <a:gd name="connsiteX5" fmla="*/ 287615 w 405431"/>
                <a:gd name="connsiteY5" fmla="*/ 39652 h 445084"/>
                <a:gd name="connsiteX6" fmla="*/ 232902 w 405431"/>
                <a:gd name="connsiteY6" fmla="*/ 39652 h 445084"/>
                <a:gd name="connsiteX7" fmla="*/ 232902 w 405431"/>
                <a:gd name="connsiteY7" fmla="*/ 30262 h 445084"/>
                <a:gd name="connsiteX8" fmla="*/ 202657 w 405431"/>
                <a:gd name="connsiteY8" fmla="*/ 0 h 445084"/>
                <a:gd name="connsiteX9" fmla="*/ 172379 w 405431"/>
                <a:gd name="connsiteY9" fmla="*/ 30262 h 445084"/>
                <a:gd name="connsiteX10" fmla="*/ 172379 w 405431"/>
                <a:gd name="connsiteY10" fmla="*/ 39652 h 445084"/>
                <a:gd name="connsiteX11" fmla="*/ 117682 w 405431"/>
                <a:gd name="connsiteY11" fmla="*/ 39652 h 445084"/>
                <a:gd name="connsiteX12" fmla="*/ 117682 w 405431"/>
                <a:gd name="connsiteY12" fmla="*/ 30262 h 445084"/>
                <a:gd name="connsiteX13" fmla="*/ 87437 w 405431"/>
                <a:gd name="connsiteY13" fmla="*/ 0 h 445084"/>
                <a:gd name="connsiteX14" fmla="*/ 57159 w 405431"/>
                <a:gd name="connsiteY14" fmla="*/ 30262 h 445084"/>
                <a:gd name="connsiteX15" fmla="*/ 57159 w 405431"/>
                <a:gd name="connsiteY15" fmla="*/ 39652 h 445084"/>
                <a:gd name="connsiteX16" fmla="*/ 8100 w 405431"/>
                <a:gd name="connsiteY16" fmla="*/ 39652 h 445084"/>
                <a:gd name="connsiteX17" fmla="*/ 0 w 405431"/>
                <a:gd name="connsiteY17" fmla="*/ 47752 h 445084"/>
                <a:gd name="connsiteX18" fmla="*/ 0 w 405431"/>
                <a:gd name="connsiteY18" fmla="*/ 436984 h 445084"/>
                <a:gd name="connsiteX19" fmla="*/ 8100 w 405431"/>
                <a:gd name="connsiteY19" fmla="*/ 445084 h 445084"/>
                <a:gd name="connsiteX20" fmla="*/ 397332 w 405431"/>
                <a:gd name="connsiteY20" fmla="*/ 445084 h 445084"/>
                <a:gd name="connsiteX21" fmla="*/ 405432 w 405431"/>
                <a:gd name="connsiteY21" fmla="*/ 436984 h 445084"/>
                <a:gd name="connsiteX22" fmla="*/ 405432 w 405431"/>
                <a:gd name="connsiteY22" fmla="*/ 47752 h 445084"/>
                <a:gd name="connsiteX23" fmla="*/ 397321 w 405431"/>
                <a:gd name="connsiteY23" fmla="*/ 39652 h 445084"/>
                <a:gd name="connsiteX24" fmla="*/ 303809 w 405431"/>
                <a:gd name="connsiteY24" fmla="*/ 30262 h 445084"/>
                <a:gd name="connsiteX25" fmla="*/ 317871 w 405431"/>
                <a:gd name="connsiteY25" fmla="*/ 16200 h 445084"/>
                <a:gd name="connsiteX26" fmla="*/ 331916 w 405431"/>
                <a:gd name="connsiteY26" fmla="*/ 30262 h 445084"/>
                <a:gd name="connsiteX27" fmla="*/ 331916 w 405431"/>
                <a:gd name="connsiteY27" fmla="*/ 71712 h 445084"/>
                <a:gd name="connsiteX28" fmla="*/ 317871 w 405431"/>
                <a:gd name="connsiteY28" fmla="*/ 85774 h 445084"/>
                <a:gd name="connsiteX29" fmla="*/ 303809 w 405431"/>
                <a:gd name="connsiteY29" fmla="*/ 71712 h 445084"/>
                <a:gd name="connsiteX30" fmla="*/ 303809 w 405431"/>
                <a:gd name="connsiteY30" fmla="*/ 30262 h 445084"/>
                <a:gd name="connsiteX31" fmla="*/ 202651 w 405431"/>
                <a:gd name="connsiteY31" fmla="*/ 16195 h 445084"/>
                <a:gd name="connsiteX32" fmla="*/ 216697 w 405431"/>
                <a:gd name="connsiteY32" fmla="*/ 30256 h 445084"/>
                <a:gd name="connsiteX33" fmla="*/ 216697 w 405431"/>
                <a:gd name="connsiteY33" fmla="*/ 71707 h 445084"/>
                <a:gd name="connsiteX34" fmla="*/ 202651 w 405431"/>
                <a:gd name="connsiteY34" fmla="*/ 85768 h 445084"/>
                <a:gd name="connsiteX35" fmla="*/ 188573 w 405431"/>
                <a:gd name="connsiteY35" fmla="*/ 71707 h 445084"/>
                <a:gd name="connsiteX36" fmla="*/ 188573 w 405431"/>
                <a:gd name="connsiteY36" fmla="*/ 48638 h 445084"/>
                <a:gd name="connsiteX37" fmla="*/ 188665 w 405431"/>
                <a:gd name="connsiteY37" fmla="*/ 47747 h 445084"/>
                <a:gd name="connsiteX38" fmla="*/ 188573 w 405431"/>
                <a:gd name="connsiteY38" fmla="*/ 46856 h 445084"/>
                <a:gd name="connsiteX39" fmla="*/ 188573 w 405431"/>
                <a:gd name="connsiteY39" fmla="*/ 30256 h 445084"/>
                <a:gd name="connsiteX40" fmla="*/ 202651 w 405431"/>
                <a:gd name="connsiteY40" fmla="*/ 16195 h 445084"/>
                <a:gd name="connsiteX41" fmla="*/ 73354 w 405431"/>
                <a:gd name="connsiteY41" fmla="*/ 30262 h 445084"/>
                <a:gd name="connsiteX42" fmla="*/ 87431 w 405431"/>
                <a:gd name="connsiteY42" fmla="*/ 16200 h 445084"/>
                <a:gd name="connsiteX43" fmla="*/ 101477 w 405431"/>
                <a:gd name="connsiteY43" fmla="*/ 30262 h 445084"/>
                <a:gd name="connsiteX44" fmla="*/ 101477 w 405431"/>
                <a:gd name="connsiteY44" fmla="*/ 71712 h 445084"/>
                <a:gd name="connsiteX45" fmla="*/ 87431 w 405431"/>
                <a:gd name="connsiteY45" fmla="*/ 85774 h 445084"/>
                <a:gd name="connsiteX46" fmla="*/ 73354 w 405431"/>
                <a:gd name="connsiteY46" fmla="*/ 71712 h 445084"/>
                <a:gd name="connsiteX47" fmla="*/ 73354 w 405431"/>
                <a:gd name="connsiteY47" fmla="*/ 30262 h 445084"/>
                <a:gd name="connsiteX48" fmla="*/ 389221 w 405431"/>
                <a:gd name="connsiteY48" fmla="*/ 428879 h 445084"/>
                <a:gd name="connsiteX49" fmla="*/ 16189 w 405431"/>
                <a:gd name="connsiteY49" fmla="*/ 428879 h 445084"/>
                <a:gd name="connsiteX50" fmla="*/ 16189 w 405431"/>
                <a:gd name="connsiteY50" fmla="*/ 55847 h 445084"/>
                <a:gd name="connsiteX51" fmla="*/ 57148 w 405431"/>
                <a:gd name="connsiteY51" fmla="*/ 55847 h 445084"/>
                <a:gd name="connsiteX52" fmla="*/ 57148 w 405431"/>
                <a:gd name="connsiteY52" fmla="*/ 71707 h 445084"/>
                <a:gd name="connsiteX53" fmla="*/ 87426 w 405431"/>
                <a:gd name="connsiteY53" fmla="*/ 101968 h 445084"/>
                <a:gd name="connsiteX54" fmla="*/ 117671 w 405431"/>
                <a:gd name="connsiteY54" fmla="*/ 71707 h 445084"/>
                <a:gd name="connsiteX55" fmla="*/ 117671 w 405431"/>
                <a:gd name="connsiteY55" fmla="*/ 55847 h 445084"/>
                <a:gd name="connsiteX56" fmla="*/ 172368 w 405431"/>
                <a:gd name="connsiteY56" fmla="*/ 55847 h 445084"/>
                <a:gd name="connsiteX57" fmla="*/ 172368 w 405431"/>
                <a:gd name="connsiteY57" fmla="*/ 71707 h 445084"/>
                <a:gd name="connsiteX58" fmla="*/ 202646 w 405431"/>
                <a:gd name="connsiteY58" fmla="*/ 101968 h 445084"/>
                <a:gd name="connsiteX59" fmla="*/ 232891 w 405431"/>
                <a:gd name="connsiteY59" fmla="*/ 71707 h 445084"/>
                <a:gd name="connsiteX60" fmla="*/ 232891 w 405431"/>
                <a:gd name="connsiteY60" fmla="*/ 55847 h 445084"/>
                <a:gd name="connsiteX61" fmla="*/ 287604 w 405431"/>
                <a:gd name="connsiteY61" fmla="*/ 55847 h 445084"/>
                <a:gd name="connsiteX62" fmla="*/ 287604 w 405431"/>
                <a:gd name="connsiteY62" fmla="*/ 71707 h 445084"/>
                <a:gd name="connsiteX63" fmla="*/ 317866 w 405431"/>
                <a:gd name="connsiteY63" fmla="*/ 101968 h 445084"/>
                <a:gd name="connsiteX64" fmla="*/ 348111 w 405431"/>
                <a:gd name="connsiteY64" fmla="*/ 71707 h 445084"/>
                <a:gd name="connsiteX65" fmla="*/ 348111 w 405431"/>
                <a:gd name="connsiteY65" fmla="*/ 55847 h 445084"/>
                <a:gd name="connsiteX66" fmla="*/ 389210 w 405431"/>
                <a:gd name="connsiteY66" fmla="*/ 55847 h 445084"/>
                <a:gd name="connsiteX67" fmla="*/ 389210 w 405431"/>
                <a:gd name="connsiteY67" fmla="*/ 428879 h 445084"/>
                <a:gd name="connsiteX68" fmla="*/ 389221 w 405431"/>
                <a:gd name="connsiteY68" fmla="*/ 428879 h 44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05431" h="445084">
                  <a:moveTo>
                    <a:pt x="397321" y="39652"/>
                  </a:moveTo>
                  <a:lnTo>
                    <a:pt x="348122" y="39652"/>
                  </a:lnTo>
                  <a:lnTo>
                    <a:pt x="348122" y="30262"/>
                  </a:lnTo>
                  <a:cubicBezTo>
                    <a:pt x="348122" y="13576"/>
                    <a:pt x="334552" y="0"/>
                    <a:pt x="317876" y="0"/>
                  </a:cubicBezTo>
                  <a:cubicBezTo>
                    <a:pt x="301190" y="0"/>
                    <a:pt x="287615" y="13576"/>
                    <a:pt x="287615" y="30262"/>
                  </a:cubicBezTo>
                  <a:lnTo>
                    <a:pt x="287615" y="39652"/>
                  </a:lnTo>
                  <a:lnTo>
                    <a:pt x="232902" y="39652"/>
                  </a:lnTo>
                  <a:lnTo>
                    <a:pt x="232902" y="30262"/>
                  </a:lnTo>
                  <a:cubicBezTo>
                    <a:pt x="232902" y="13576"/>
                    <a:pt x="219332" y="0"/>
                    <a:pt x="202657" y="0"/>
                  </a:cubicBezTo>
                  <a:cubicBezTo>
                    <a:pt x="185960" y="0"/>
                    <a:pt x="172379" y="13576"/>
                    <a:pt x="172379" y="30262"/>
                  </a:cubicBezTo>
                  <a:lnTo>
                    <a:pt x="172379" y="39652"/>
                  </a:lnTo>
                  <a:lnTo>
                    <a:pt x="117682" y="39652"/>
                  </a:lnTo>
                  <a:lnTo>
                    <a:pt x="117682" y="30262"/>
                  </a:lnTo>
                  <a:cubicBezTo>
                    <a:pt x="117682" y="13576"/>
                    <a:pt x="104117" y="0"/>
                    <a:pt x="87437" y="0"/>
                  </a:cubicBezTo>
                  <a:cubicBezTo>
                    <a:pt x="70740" y="0"/>
                    <a:pt x="57159" y="13576"/>
                    <a:pt x="57159" y="30262"/>
                  </a:cubicBezTo>
                  <a:lnTo>
                    <a:pt x="57159" y="39652"/>
                  </a:lnTo>
                  <a:lnTo>
                    <a:pt x="8100" y="39652"/>
                  </a:lnTo>
                  <a:cubicBezTo>
                    <a:pt x="3623" y="39652"/>
                    <a:pt x="0" y="43276"/>
                    <a:pt x="0" y="47752"/>
                  </a:cubicBezTo>
                  <a:lnTo>
                    <a:pt x="0" y="436984"/>
                  </a:lnTo>
                  <a:cubicBezTo>
                    <a:pt x="0" y="441455"/>
                    <a:pt x="3623" y="445084"/>
                    <a:pt x="8100" y="445084"/>
                  </a:cubicBezTo>
                  <a:lnTo>
                    <a:pt x="397332" y="445084"/>
                  </a:lnTo>
                  <a:cubicBezTo>
                    <a:pt x="401809" y="445084"/>
                    <a:pt x="405432" y="441455"/>
                    <a:pt x="405432" y="436984"/>
                  </a:cubicBezTo>
                  <a:lnTo>
                    <a:pt x="405432" y="47752"/>
                  </a:lnTo>
                  <a:cubicBezTo>
                    <a:pt x="405421" y="43276"/>
                    <a:pt x="401798" y="39652"/>
                    <a:pt x="397321" y="39652"/>
                  </a:cubicBezTo>
                  <a:close/>
                  <a:moveTo>
                    <a:pt x="303809" y="30262"/>
                  </a:moveTo>
                  <a:cubicBezTo>
                    <a:pt x="303809" y="22502"/>
                    <a:pt x="310117" y="16200"/>
                    <a:pt x="317871" y="16200"/>
                  </a:cubicBezTo>
                  <a:cubicBezTo>
                    <a:pt x="325615" y="16200"/>
                    <a:pt x="331916" y="22507"/>
                    <a:pt x="331916" y="30262"/>
                  </a:cubicBezTo>
                  <a:lnTo>
                    <a:pt x="331916" y="71712"/>
                  </a:lnTo>
                  <a:cubicBezTo>
                    <a:pt x="331916" y="79466"/>
                    <a:pt x="325615" y="85774"/>
                    <a:pt x="317871" y="85774"/>
                  </a:cubicBezTo>
                  <a:cubicBezTo>
                    <a:pt x="310117" y="85774"/>
                    <a:pt x="303809" y="79466"/>
                    <a:pt x="303809" y="71712"/>
                  </a:cubicBezTo>
                  <a:lnTo>
                    <a:pt x="303809" y="30262"/>
                  </a:lnTo>
                  <a:close/>
                  <a:moveTo>
                    <a:pt x="202651" y="16195"/>
                  </a:moveTo>
                  <a:cubicBezTo>
                    <a:pt x="210395" y="16195"/>
                    <a:pt x="216697" y="22502"/>
                    <a:pt x="216697" y="30256"/>
                  </a:cubicBezTo>
                  <a:lnTo>
                    <a:pt x="216697" y="71707"/>
                  </a:lnTo>
                  <a:cubicBezTo>
                    <a:pt x="216697" y="79461"/>
                    <a:pt x="210395" y="85768"/>
                    <a:pt x="202651" y="85768"/>
                  </a:cubicBezTo>
                  <a:cubicBezTo>
                    <a:pt x="194886" y="85768"/>
                    <a:pt x="188573" y="79461"/>
                    <a:pt x="188573" y="71707"/>
                  </a:cubicBezTo>
                  <a:lnTo>
                    <a:pt x="188573" y="48638"/>
                  </a:lnTo>
                  <a:cubicBezTo>
                    <a:pt x="188606" y="48341"/>
                    <a:pt x="188665" y="48055"/>
                    <a:pt x="188665" y="47747"/>
                  </a:cubicBezTo>
                  <a:cubicBezTo>
                    <a:pt x="188665" y="47439"/>
                    <a:pt x="188606" y="47153"/>
                    <a:pt x="188573" y="46856"/>
                  </a:cubicBezTo>
                  <a:lnTo>
                    <a:pt x="188573" y="30256"/>
                  </a:lnTo>
                  <a:cubicBezTo>
                    <a:pt x="188573" y="22502"/>
                    <a:pt x="194891" y="16195"/>
                    <a:pt x="202651" y="16195"/>
                  </a:cubicBezTo>
                  <a:close/>
                  <a:moveTo>
                    <a:pt x="73354" y="30262"/>
                  </a:moveTo>
                  <a:cubicBezTo>
                    <a:pt x="73354" y="22502"/>
                    <a:pt x="79672" y="16200"/>
                    <a:pt x="87431" y="16200"/>
                  </a:cubicBezTo>
                  <a:cubicBezTo>
                    <a:pt x="95175" y="16200"/>
                    <a:pt x="101477" y="22507"/>
                    <a:pt x="101477" y="30262"/>
                  </a:cubicBezTo>
                  <a:lnTo>
                    <a:pt x="101477" y="71712"/>
                  </a:lnTo>
                  <a:cubicBezTo>
                    <a:pt x="101477" y="79466"/>
                    <a:pt x="95175" y="85774"/>
                    <a:pt x="87431" y="85774"/>
                  </a:cubicBezTo>
                  <a:cubicBezTo>
                    <a:pt x="79666" y="85774"/>
                    <a:pt x="73354" y="79466"/>
                    <a:pt x="73354" y="71712"/>
                  </a:cubicBezTo>
                  <a:lnTo>
                    <a:pt x="73354" y="30262"/>
                  </a:lnTo>
                  <a:close/>
                  <a:moveTo>
                    <a:pt x="389221" y="428879"/>
                  </a:moveTo>
                  <a:lnTo>
                    <a:pt x="16189" y="428879"/>
                  </a:lnTo>
                  <a:lnTo>
                    <a:pt x="16189" y="55847"/>
                  </a:lnTo>
                  <a:lnTo>
                    <a:pt x="57148" y="55847"/>
                  </a:lnTo>
                  <a:lnTo>
                    <a:pt x="57148" y="71707"/>
                  </a:lnTo>
                  <a:cubicBezTo>
                    <a:pt x="57148" y="88393"/>
                    <a:pt x="70735" y="101968"/>
                    <a:pt x="87426" y="101968"/>
                  </a:cubicBezTo>
                  <a:cubicBezTo>
                    <a:pt x="104101" y="101968"/>
                    <a:pt x="117671" y="88393"/>
                    <a:pt x="117671" y="71707"/>
                  </a:cubicBezTo>
                  <a:lnTo>
                    <a:pt x="117671" y="55847"/>
                  </a:lnTo>
                  <a:lnTo>
                    <a:pt x="172368" y="55847"/>
                  </a:lnTo>
                  <a:lnTo>
                    <a:pt x="172368" y="71707"/>
                  </a:lnTo>
                  <a:cubicBezTo>
                    <a:pt x="172368" y="88393"/>
                    <a:pt x="185954" y="101968"/>
                    <a:pt x="202646" y="101968"/>
                  </a:cubicBezTo>
                  <a:cubicBezTo>
                    <a:pt x="219321" y="101968"/>
                    <a:pt x="232891" y="88393"/>
                    <a:pt x="232891" y="71707"/>
                  </a:cubicBezTo>
                  <a:lnTo>
                    <a:pt x="232891" y="55847"/>
                  </a:lnTo>
                  <a:lnTo>
                    <a:pt x="287604" y="55847"/>
                  </a:lnTo>
                  <a:lnTo>
                    <a:pt x="287604" y="71707"/>
                  </a:lnTo>
                  <a:cubicBezTo>
                    <a:pt x="287604" y="88393"/>
                    <a:pt x="301180" y="101968"/>
                    <a:pt x="317866" y="101968"/>
                  </a:cubicBezTo>
                  <a:cubicBezTo>
                    <a:pt x="334541" y="101968"/>
                    <a:pt x="348111" y="88393"/>
                    <a:pt x="348111" y="71707"/>
                  </a:cubicBezTo>
                  <a:lnTo>
                    <a:pt x="348111" y="55847"/>
                  </a:lnTo>
                  <a:lnTo>
                    <a:pt x="389210" y="55847"/>
                  </a:lnTo>
                  <a:lnTo>
                    <a:pt x="389210" y="428879"/>
                  </a:lnTo>
                  <a:lnTo>
                    <a:pt x="389221" y="428879"/>
                  </a:lnTo>
                  <a:close/>
                </a:path>
              </a:pathLst>
            </a:custGeom>
            <a:grpFill/>
            <a:ln w="5334" cap="flat">
              <a:noFill/>
              <a:prstDash val="solid"/>
              <a:miter/>
            </a:ln>
          </p:spPr>
          <p:txBody>
            <a:bodyPr rtlCol="0" anchor="ctr"/>
            <a:lstStyle/>
            <a:p>
              <a:endParaRPr lang="ru-RU"/>
            </a:p>
          </p:txBody>
        </p:sp>
        <p:sp>
          <p:nvSpPr>
            <p:cNvPr id="85" name="Freeform: Shape 84">
              <a:extLst>
                <a:ext uri="{FF2B5EF4-FFF2-40B4-BE49-F238E27FC236}">
                  <a16:creationId xmlns:a16="http://schemas.microsoft.com/office/drawing/2014/main" id="{DFED31BC-77D8-4E29-A04A-EE6E4D4096E9}"/>
                </a:ext>
              </a:extLst>
            </p:cNvPr>
            <p:cNvSpPr/>
            <p:nvPr/>
          </p:nvSpPr>
          <p:spPr>
            <a:xfrm>
              <a:off x="3960999" y="2509219"/>
              <a:ext cx="86659" cy="73963"/>
            </a:xfrm>
            <a:custGeom>
              <a:avLst/>
              <a:gdLst>
                <a:gd name="connsiteX0" fmla="*/ 72268 w 86659"/>
                <a:gd name="connsiteY0" fmla="*/ 2996 h 73963"/>
                <a:gd name="connsiteX1" fmla="*/ 30937 w 86659"/>
                <a:gd name="connsiteY1" fmla="*/ 53940 h 73963"/>
                <a:gd name="connsiteX2" fmla="*/ 13695 w 86659"/>
                <a:gd name="connsiteY2" fmla="*/ 37481 h 73963"/>
                <a:gd name="connsiteX3" fmla="*/ 2241 w 86659"/>
                <a:gd name="connsiteY3" fmla="*/ 37745 h 73963"/>
                <a:gd name="connsiteX4" fmla="*/ 2506 w 86659"/>
                <a:gd name="connsiteY4" fmla="*/ 49199 h 73963"/>
                <a:gd name="connsiteX5" fmla="*/ 26098 w 86659"/>
                <a:gd name="connsiteY5" fmla="*/ 71722 h 73963"/>
                <a:gd name="connsiteX6" fmla="*/ 31693 w 86659"/>
                <a:gd name="connsiteY6" fmla="*/ 73963 h 73963"/>
                <a:gd name="connsiteX7" fmla="*/ 32206 w 86659"/>
                <a:gd name="connsiteY7" fmla="*/ 73947 h 73963"/>
                <a:gd name="connsiteX8" fmla="*/ 37984 w 86659"/>
                <a:gd name="connsiteY8" fmla="*/ 70966 h 73963"/>
                <a:gd name="connsiteX9" fmla="*/ 84850 w 86659"/>
                <a:gd name="connsiteY9" fmla="*/ 13208 h 73963"/>
                <a:gd name="connsiteX10" fmla="*/ 83662 w 86659"/>
                <a:gd name="connsiteY10" fmla="*/ 1814 h 73963"/>
                <a:gd name="connsiteX11" fmla="*/ 72268 w 86659"/>
                <a:gd name="connsiteY11" fmla="*/ 299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59" h="73963">
                  <a:moveTo>
                    <a:pt x="72268" y="2996"/>
                  </a:moveTo>
                  <a:lnTo>
                    <a:pt x="30937" y="53940"/>
                  </a:lnTo>
                  <a:lnTo>
                    <a:pt x="13695" y="37481"/>
                  </a:lnTo>
                  <a:cubicBezTo>
                    <a:pt x="10460" y="34392"/>
                    <a:pt x="5335" y="34511"/>
                    <a:pt x="2241" y="37745"/>
                  </a:cubicBezTo>
                  <a:cubicBezTo>
                    <a:pt x="-848" y="40985"/>
                    <a:pt x="-729" y="46110"/>
                    <a:pt x="2506" y="49199"/>
                  </a:cubicBezTo>
                  <a:lnTo>
                    <a:pt x="26098" y="71722"/>
                  </a:lnTo>
                  <a:cubicBezTo>
                    <a:pt x="27610" y="73164"/>
                    <a:pt x="29614" y="73963"/>
                    <a:pt x="31693" y="73963"/>
                  </a:cubicBezTo>
                  <a:cubicBezTo>
                    <a:pt x="31866" y="73963"/>
                    <a:pt x="32033" y="73958"/>
                    <a:pt x="32206" y="73947"/>
                  </a:cubicBezTo>
                  <a:cubicBezTo>
                    <a:pt x="34463" y="73806"/>
                    <a:pt x="36558" y="72721"/>
                    <a:pt x="37984" y="70966"/>
                  </a:cubicBezTo>
                  <a:lnTo>
                    <a:pt x="84850" y="13208"/>
                  </a:lnTo>
                  <a:cubicBezTo>
                    <a:pt x="87669" y="9735"/>
                    <a:pt x="87135" y="4632"/>
                    <a:pt x="83662" y="1814"/>
                  </a:cubicBezTo>
                  <a:cubicBezTo>
                    <a:pt x="80190" y="-1011"/>
                    <a:pt x="75087" y="-476"/>
                    <a:pt x="72268" y="2996"/>
                  </a:cubicBezTo>
                  <a:close/>
                </a:path>
              </a:pathLst>
            </a:custGeom>
            <a:grpFill/>
            <a:ln w="5334" cap="flat">
              <a:noFill/>
              <a:prstDash val="solid"/>
              <a:miter/>
            </a:ln>
          </p:spPr>
          <p:txBody>
            <a:bodyPr rtlCol="0" anchor="ctr"/>
            <a:lstStyle/>
            <a:p>
              <a:endParaRPr lang="ru-RU"/>
            </a:p>
          </p:txBody>
        </p:sp>
      </p:grpSp>
      <p:grpSp>
        <p:nvGrpSpPr>
          <p:cNvPr id="86" name="Рисунок 147">
            <a:extLst>
              <a:ext uri="{FF2B5EF4-FFF2-40B4-BE49-F238E27FC236}">
                <a16:creationId xmlns:a16="http://schemas.microsoft.com/office/drawing/2014/main" id="{C5957B63-E767-405E-A6A6-47BE99FDAEDE}"/>
              </a:ext>
            </a:extLst>
          </p:cNvPr>
          <p:cNvGrpSpPr/>
          <p:nvPr/>
        </p:nvGrpSpPr>
        <p:grpSpPr>
          <a:xfrm>
            <a:off x="3678114" y="1421439"/>
            <a:ext cx="457601" cy="412284"/>
            <a:chOff x="3678114" y="1421439"/>
            <a:chExt cx="457601" cy="412284"/>
          </a:xfrm>
          <a:solidFill>
            <a:schemeClr val="bg2"/>
          </a:solidFill>
        </p:grpSpPr>
        <p:sp>
          <p:nvSpPr>
            <p:cNvPr id="87" name="Freeform: Shape 86">
              <a:extLst>
                <a:ext uri="{FF2B5EF4-FFF2-40B4-BE49-F238E27FC236}">
                  <a16:creationId xmlns:a16="http://schemas.microsoft.com/office/drawing/2014/main" id="{841C6E80-31EC-4A73-80DD-03824ACA76C8}"/>
                </a:ext>
              </a:extLst>
            </p:cNvPr>
            <p:cNvSpPr/>
            <p:nvPr/>
          </p:nvSpPr>
          <p:spPr>
            <a:xfrm>
              <a:off x="3678114" y="1421439"/>
              <a:ext cx="457601" cy="412284"/>
            </a:xfrm>
            <a:custGeom>
              <a:avLst/>
              <a:gdLst>
                <a:gd name="connsiteX0" fmla="*/ 445797 w 457601"/>
                <a:gd name="connsiteY0" fmla="*/ 244323 h 412284"/>
                <a:gd name="connsiteX1" fmla="*/ 417269 w 457601"/>
                <a:gd name="connsiteY1" fmla="*/ 232508 h 412284"/>
                <a:gd name="connsiteX2" fmla="*/ 417042 w 457601"/>
                <a:gd name="connsiteY2" fmla="*/ 232513 h 412284"/>
                <a:gd name="connsiteX3" fmla="*/ 366790 w 457601"/>
                <a:gd name="connsiteY3" fmla="*/ 195205 h 412284"/>
                <a:gd name="connsiteX4" fmla="*/ 360266 w 457601"/>
                <a:gd name="connsiteY4" fmla="*/ 166590 h 412284"/>
                <a:gd name="connsiteX5" fmla="*/ 375392 w 457601"/>
                <a:gd name="connsiteY5" fmla="*/ 126851 h 412284"/>
                <a:gd name="connsiteX6" fmla="*/ 322688 w 457601"/>
                <a:gd name="connsiteY6" fmla="*/ 67511 h 412284"/>
                <a:gd name="connsiteX7" fmla="*/ 322688 w 457601"/>
                <a:gd name="connsiteY7" fmla="*/ 8100 h 412284"/>
                <a:gd name="connsiteX8" fmla="*/ 314588 w 457601"/>
                <a:gd name="connsiteY8" fmla="*/ 0 h 412284"/>
                <a:gd name="connsiteX9" fmla="*/ 8100 w 457601"/>
                <a:gd name="connsiteY9" fmla="*/ 0 h 412284"/>
                <a:gd name="connsiteX10" fmla="*/ 0 w 457601"/>
                <a:gd name="connsiteY10" fmla="*/ 8100 h 412284"/>
                <a:gd name="connsiteX11" fmla="*/ 0 w 457601"/>
                <a:gd name="connsiteY11" fmla="*/ 404185 h 412284"/>
                <a:gd name="connsiteX12" fmla="*/ 8100 w 457601"/>
                <a:gd name="connsiteY12" fmla="*/ 412285 h 412284"/>
                <a:gd name="connsiteX13" fmla="*/ 314588 w 457601"/>
                <a:gd name="connsiteY13" fmla="*/ 412285 h 412284"/>
                <a:gd name="connsiteX14" fmla="*/ 322688 w 457601"/>
                <a:gd name="connsiteY14" fmla="*/ 404185 h 412284"/>
                <a:gd name="connsiteX15" fmla="*/ 322688 w 457601"/>
                <a:gd name="connsiteY15" fmla="*/ 344914 h 412284"/>
                <a:gd name="connsiteX16" fmla="*/ 436001 w 457601"/>
                <a:gd name="connsiteY16" fmla="*/ 344914 h 412284"/>
                <a:gd name="connsiteX17" fmla="*/ 444101 w 457601"/>
                <a:gd name="connsiteY17" fmla="*/ 336814 h 412284"/>
                <a:gd name="connsiteX18" fmla="*/ 444101 w 457601"/>
                <a:gd name="connsiteY18" fmla="*/ 312401 h 412284"/>
                <a:gd name="connsiteX19" fmla="*/ 449501 w 457601"/>
                <a:gd name="connsiteY19" fmla="*/ 312401 h 412284"/>
                <a:gd name="connsiteX20" fmla="*/ 457601 w 457601"/>
                <a:gd name="connsiteY20" fmla="*/ 304301 h 412284"/>
                <a:gd name="connsiteX21" fmla="*/ 457601 w 457601"/>
                <a:gd name="connsiteY21" fmla="*/ 272846 h 412284"/>
                <a:gd name="connsiteX22" fmla="*/ 445797 w 457601"/>
                <a:gd name="connsiteY22" fmla="*/ 244323 h 412284"/>
                <a:gd name="connsiteX23" fmla="*/ 359192 w 457601"/>
                <a:gd name="connsiteY23" fmla="*/ 126851 h 412284"/>
                <a:gd name="connsiteX24" fmla="*/ 346270 w 457601"/>
                <a:gd name="connsiteY24" fmla="*/ 157815 h 412284"/>
                <a:gd name="connsiteX25" fmla="*/ 343872 w 457601"/>
                <a:gd name="connsiteY25" fmla="*/ 163760 h 412284"/>
                <a:gd name="connsiteX26" fmla="*/ 351886 w 457601"/>
                <a:gd name="connsiteY26" fmla="*/ 201544 h 412284"/>
                <a:gd name="connsiteX27" fmla="*/ 417339 w 457601"/>
                <a:gd name="connsiteY27" fmla="*/ 248702 h 412284"/>
                <a:gd name="connsiteX28" fmla="*/ 434338 w 457601"/>
                <a:gd name="connsiteY28" fmla="*/ 255776 h 412284"/>
                <a:gd name="connsiteX29" fmla="*/ 441401 w 457601"/>
                <a:gd name="connsiteY29" fmla="*/ 272835 h 412284"/>
                <a:gd name="connsiteX30" fmla="*/ 441401 w 457601"/>
                <a:gd name="connsiteY30" fmla="*/ 296195 h 412284"/>
                <a:gd name="connsiteX31" fmla="*/ 437767 w 457601"/>
                <a:gd name="connsiteY31" fmla="*/ 296195 h 412284"/>
                <a:gd name="connsiteX32" fmla="*/ 436001 w 457601"/>
                <a:gd name="connsiteY32" fmla="*/ 295990 h 412284"/>
                <a:gd name="connsiteX33" fmla="*/ 434236 w 457601"/>
                <a:gd name="connsiteY33" fmla="*/ 296195 h 412284"/>
                <a:gd name="connsiteX34" fmla="*/ 189745 w 457601"/>
                <a:gd name="connsiteY34" fmla="*/ 296195 h 412284"/>
                <a:gd name="connsiteX35" fmla="*/ 189745 w 457601"/>
                <a:gd name="connsiteY35" fmla="*/ 272835 h 412284"/>
                <a:gd name="connsiteX36" fmla="*/ 213651 w 457601"/>
                <a:gd name="connsiteY36" fmla="*/ 248697 h 412284"/>
                <a:gd name="connsiteX37" fmla="*/ 278365 w 457601"/>
                <a:gd name="connsiteY37" fmla="*/ 202819 h 412284"/>
                <a:gd name="connsiteX38" fmla="*/ 286999 w 457601"/>
                <a:gd name="connsiteY38" fmla="*/ 163804 h 412284"/>
                <a:gd name="connsiteX39" fmla="*/ 284656 w 457601"/>
                <a:gd name="connsiteY39" fmla="*/ 157583 h 412284"/>
                <a:gd name="connsiteX40" fmla="*/ 271971 w 457601"/>
                <a:gd name="connsiteY40" fmla="*/ 126846 h 412284"/>
                <a:gd name="connsiteX41" fmla="*/ 315571 w 457601"/>
                <a:gd name="connsiteY41" fmla="*/ 83241 h 412284"/>
                <a:gd name="connsiteX42" fmla="*/ 359192 w 457601"/>
                <a:gd name="connsiteY42" fmla="*/ 126851 h 412284"/>
                <a:gd name="connsiteX43" fmla="*/ 306488 w 457601"/>
                <a:gd name="connsiteY43" fmla="*/ 396085 h 412284"/>
                <a:gd name="connsiteX44" fmla="*/ 16200 w 457601"/>
                <a:gd name="connsiteY44" fmla="*/ 396085 h 412284"/>
                <a:gd name="connsiteX45" fmla="*/ 16200 w 457601"/>
                <a:gd name="connsiteY45" fmla="*/ 16200 h 412284"/>
                <a:gd name="connsiteX46" fmla="*/ 306488 w 457601"/>
                <a:gd name="connsiteY46" fmla="*/ 16200 h 412284"/>
                <a:gd name="connsiteX47" fmla="*/ 306488 w 457601"/>
                <a:gd name="connsiteY47" fmla="*/ 67813 h 412284"/>
                <a:gd name="connsiteX48" fmla="*/ 255771 w 457601"/>
                <a:gd name="connsiteY48" fmla="*/ 126851 h 412284"/>
                <a:gd name="connsiteX49" fmla="*/ 270524 w 457601"/>
                <a:gd name="connsiteY49" fmla="*/ 166180 h 412284"/>
                <a:gd name="connsiteX50" fmla="*/ 263552 w 457601"/>
                <a:gd name="connsiteY50" fmla="*/ 196252 h 412284"/>
                <a:gd name="connsiteX51" fmla="*/ 214504 w 457601"/>
                <a:gd name="connsiteY51" fmla="*/ 232524 h 412284"/>
                <a:gd name="connsiteX52" fmla="*/ 213867 w 457601"/>
                <a:gd name="connsiteY52" fmla="*/ 232497 h 412284"/>
                <a:gd name="connsiteX53" fmla="*/ 173534 w 457601"/>
                <a:gd name="connsiteY53" fmla="*/ 272835 h 412284"/>
                <a:gd name="connsiteX54" fmla="*/ 173534 w 457601"/>
                <a:gd name="connsiteY54" fmla="*/ 304295 h 412284"/>
                <a:gd name="connsiteX55" fmla="*/ 181634 w 457601"/>
                <a:gd name="connsiteY55" fmla="*/ 312395 h 412284"/>
                <a:gd name="connsiteX56" fmla="*/ 188017 w 457601"/>
                <a:gd name="connsiteY56" fmla="*/ 312395 h 412284"/>
                <a:gd name="connsiteX57" fmla="*/ 188217 w 457601"/>
                <a:gd name="connsiteY57" fmla="*/ 336874 h 412284"/>
                <a:gd name="connsiteX58" fmla="*/ 196317 w 457601"/>
                <a:gd name="connsiteY58" fmla="*/ 344909 h 412284"/>
                <a:gd name="connsiteX59" fmla="*/ 306477 w 457601"/>
                <a:gd name="connsiteY59" fmla="*/ 344909 h 412284"/>
                <a:gd name="connsiteX60" fmla="*/ 306477 w 457601"/>
                <a:gd name="connsiteY60" fmla="*/ 396085 h 412284"/>
                <a:gd name="connsiteX61" fmla="*/ 427907 w 457601"/>
                <a:gd name="connsiteY61" fmla="*/ 328714 h 412284"/>
                <a:gd name="connsiteX62" fmla="*/ 316575 w 457601"/>
                <a:gd name="connsiteY62" fmla="*/ 328714 h 412284"/>
                <a:gd name="connsiteX63" fmla="*/ 314588 w 457601"/>
                <a:gd name="connsiteY63" fmla="*/ 328439 h 412284"/>
                <a:gd name="connsiteX64" fmla="*/ 312601 w 457601"/>
                <a:gd name="connsiteY64" fmla="*/ 328714 h 412284"/>
                <a:gd name="connsiteX65" fmla="*/ 204363 w 457601"/>
                <a:gd name="connsiteY65" fmla="*/ 328714 h 412284"/>
                <a:gd name="connsiteX66" fmla="*/ 204228 w 457601"/>
                <a:gd name="connsiteY66" fmla="*/ 312401 h 412284"/>
                <a:gd name="connsiteX67" fmla="*/ 427907 w 457601"/>
                <a:gd name="connsiteY67" fmla="*/ 312401 h 412284"/>
                <a:gd name="connsiteX68" fmla="*/ 427907 w 457601"/>
                <a:gd name="connsiteY68" fmla="*/ 328714 h 41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57601" h="412284">
                  <a:moveTo>
                    <a:pt x="445797" y="244323"/>
                  </a:moveTo>
                  <a:cubicBezTo>
                    <a:pt x="438178" y="236704"/>
                    <a:pt x="428047" y="232508"/>
                    <a:pt x="417269" y="232508"/>
                  </a:cubicBezTo>
                  <a:cubicBezTo>
                    <a:pt x="417193" y="232508"/>
                    <a:pt x="417118" y="232508"/>
                    <a:pt x="417042" y="232513"/>
                  </a:cubicBezTo>
                  <a:cubicBezTo>
                    <a:pt x="416664" y="232497"/>
                    <a:pt x="382871" y="232983"/>
                    <a:pt x="366790" y="195205"/>
                  </a:cubicBezTo>
                  <a:cubicBezTo>
                    <a:pt x="362194" y="184405"/>
                    <a:pt x="360725" y="172249"/>
                    <a:pt x="360266" y="166590"/>
                  </a:cubicBezTo>
                  <a:cubicBezTo>
                    <a:pt x="370051" y="155628"/>
                    <a:pt x="375392" y="141653"/>
                    <a:pt x="375392" y="126851"/>
                  </a:cubicBezTo>
                  <a:cubicBezTo>
                    <a:pt x="375392" y="96282"/>
                    <a:pt x="352328" y="71042"/>
                    <a:pt x="322688" y="67511"/>
                  </a:cubicBezTo>
                  <a:lnTo>
                    <a:pt x="322688" y="8100"/>
                  </a:lnTo>
                  <a:cubicBezTo>
                    <a:pt x="322688" y="3623"/>
                    <a:pt x="319059" y="0"/>
                    <a:pt x="314588" y="0"/>
                  </a:cubicBezTo>
                  <a:lnTo>
                    <a:pt x="8100" y="0"/>
                  </a:lnTo>
                  <a:cubicBezTo>
                    <a:pt x="3623" y="0"/>
                    <a:pt x="0" y="3623"/>
                    <a:pt x="0" y="8100"/>
                  </a:cubicBezTo>
                  <a:lnTo>
                    <a:pt x="0" y="404185"/>
                  </a:lnTo>
                  <a:cubicBezTo>
                    <a:pt x="0" y="408656"/>
                    <a:pt x="3623" y="412285"/>
                    <a:pt x="8100" y="412285"/>
                  </a:cubicBezTo>
                  <a:lnTo>
                    <a:pt x="314588" y="412285"/>
                  </a:lnTo>
                  <a:cubicBezTo>
                    <a:pt x="319059" y="412285"/>
                    <a:pt x="322688" y="408656"/>
                    <a:pt x="322688" y="404185"/>
                  </a:cubicBezTo>
                  <a:lnTo>
                    <a:pt x="322688" y="344914"/>
                  </a:lnTo>
                  <a:lnTo>
                    <a:pt x="436001" y="344914"/>
                  </a:lnTo>
                  <a:cubicBezTo>
                    <a:pt x="440473" y="344914"/>
                    <a:pt x="444101" y="341285"/>
                    <a:pt x="444101" y="336814"/>
                  </a:cubicBezTo>
                  <a:lnTo>
                    <a:pt x="444101" y="312401"/>
                  </a:lnTo>
                  <a:lnTo>
                    <a:pt x="449501" y="312401"/>
                  </a:lnTo>
                  <a:cubicBezTo>
                    <a:pt x="453973" y="312401"/>
                    <a:pt x="457601" y="308772"/>
                    <a:pt x="457601" y="304301"/>
                  </a:cubicBezTo>
                  <a:lnTo>
                    <a:pt x="457601" y="272846"/>
                  </a:lnTo>
                  <a:cubicBezTo>
                    <a:pt x="457612" y="262073"/>
                    <a:pt x="453416" y="251948"/>
                    <a:pt x="445797" y="244323"/>
                  </a:cubicBezTo>
                  <a:close/>
                  <a:moveTo>
                    <a:pt x="359192" y="126851"/>
                  </a:moveTo>
                  <a:cubicBezTo>
                    <a:pt x="359192" y="138559"/>
                    <a:pt x="354602" y="149558"/>
                    <a:pt x="346270" y="157815"/>
                  </a:cubicBezTo>
                  <a:cubicBezTo>
                    <a:pt x="344687" y="159386"/>
                    <a:pt x="343818" y="161530"/>
                    <a:pt x="343872" y="163760"/>
                  </a:cubicBezTo>
                  <a:cubicBezTo>
                    <a:pt x="343894" y="164576"/>
                    <a:pt x="344434" y="184021"/>
                    <a:pt x="351886" y="201544"/>
                  </a:cubicBezTo>
                  <a:cubicBezTo>
                    <a:pt x="371871" y="248519"/>
                    <a:pt x="414196" y="248697"/>
                    <a:pt x="417339" y="248702"/>
                  </a:cubicBezTo>
                  <a:cubicBezTo>
                    <a:pt x="423760" y="248724"/>
                    <a:pt x="429802" y="251235"/>
                    <a:pt x="434338" y="255776"/>
                  </a:cubicBezTo>
                  <a:cubicBezTo>
                    <a:pt x="438896" y="260334"/>
                    <a:pt x="441407" y="266393"/>
                    <a:pt x="441401" y="272835"/>
                  </a:cubicBezTo>
                  <a:lnTo>
                    <a:pt x="441401" y="296195"/>
                  </a:lnTo>
                  <a:lnTo>
                    <a:pt x="437767" y="296195"/>
                  </a:lnTo>
                  <a:cubicBezTo>
                    <a:pt x="437200" y="296071"/>
                    <a:pt x="436612" y="295990"/>
                    <a:pt x="436001" y="295990"/>
                  </a:cubicBezTo>
                  <a:cubicBezTo>
                    <a:pt x="435391" y="295990"/>
                    <a:pt x="434808" y="296071"/>
                    <a:pt x="434236" y="296195"/>
                  </a:cubicBezTo>
                  <a:lnTo>
                    <a:pt x="189745" y="296195"/>
                  </a:lnTo>
                  <a:lnTo>
                    <a:pt x="189745" y="272835"/>
                  </a:lnTo>
                  <a:cubicBezTo>
                    <a:pt x="189745" y="259605"/>
                    <a:pt x="200448" y="248821"/>
                    <a:pt x="213651" y="248697"/>
                  </a:cubicBezTo>
                  <a:cubicBezTo>
                    <a:pt x="218414" y="248962"/>
                    <a:pt x="257650" y="249523"/>
                    <a:pt x="278365" y="202819"/>
                  </a:cubicBezTo>
                  <a:cubicBezTo>
                    <a:pt x="285466" y="186818"/>
                    <a:pt x="286940" y="164738"/>
                    <a:pt x="286999" y="163804"/>
                  </a:cubicBezTo>
                  <a:cubicBezTo>
                    <a:pt x="287145" y="161492"/>
                    <a:pt x="286292" y="159224"/>
                    <a:pt x="284656" y="157583"/>
                  </a:cubicBezTo>
                  <a:cubicBezTo>
                    <a:pt x="276475" y="149359"/>
                    <a:pt x="271971" y="138440"/>
                    <a:pt x="271971" y="126846"/>
                  </a:cubicBezTo>
                  <a:cubicBezTo>
                    <a:pt x="271971" y="102800"/>
                    <a:pt x="291530" y="83241"/>
                    <a:pt x="315571" y="83241"/>
                  </a:cubicBezTo>
                  <a:cubicBezTo>
                    <a:pt x="339628" y="83246"/>
                    <a:pt x="359192" y="102805"/>
                    <a:pt x="359192" y="126851"/>
                  </a:cubicBezTo>
                  <a:close/>
                  <a:moveTo>
                    <a:pt x="306488" y="396085"/>
                  </a:moveTo>
                  <a:lnTo>
                    <a:pt x="16200" y="396085"/>
                  </a:lnTo>
                  <a:lnTo>
                    <a:pt x="16200" y="16200"/>
                  </a:lnTo>
                  <a:lnTo>
                    <a:pt x="306488" y="16200"/>
                  </a:lnTo>
                  <a:lnTo>
                    <a:pt x="306488" y="67813"/>
                  </a:lnTo>
                  <a:cubicBezTo>
                    <a:pt x="277819" y="72214"/>
                    <a:pt x="255771" y="96973"/>
                    <a:pt x="255771" y="126851"/>
                  </a:cubicBezTo>
                  <a:cubicBezTo>
                    <a:pt x="255771" y="141458"/>
                    <a:pt x="260982" y="155282"/>
                    <a:pt x="270524" y="166180"/>
                  </a:cubicBezTo>
                  <a:cubicBezTo>
                    <a:pt x="269870" y="172465"/>
                    <a:pt x="268018" y="186197"/>
                    <a:pt x="263552" y="196252"/>
                  </a:cubicBezTo>
                  <a:cubicBezTo>
                    <a:pt x="246742" y="234160"/>
                    <a:pt x="215762" y="232605"/>
                    <a:pt x="214504" y="232524"/>
                  </a:cubicBezTo>
                  <a:cubicBezTo>
                    <a:pt x="214294" y="232508"/>
                    <a:pt x="214078" y="232497"/>
                    <a:pt x="213867" y="232497"/>
                  </a:cubicBezTo>
                  <a:cubicBezTo>
                    <a:pt x="191630" y="232497"/>
                    <a:pt x="173534" y="250592"/>
                    <a:pt x="173534" y="272835"/>
                  </a:cubicBezTo>
                  <a:lnTo>
                    <a:pt x="173534" y="304295"/>
                  </a:lnTo>
                  <a:cubicBezTo>
                    <a:pt x="173534" y="308767"/>
                    <a:pt x="177158" y="312395"/>
                    <a:pt x="181634" y="312395"/>
                  </a:cubicBezTo>
                  <a:lnTo>
                    <a:pt x="188017" y="312395"/>
                  </a:lnTo>
                  <a:lnTo>
                    <a:pt x="188217" y="336874"/>
                  </a:lnTo>
                  <a:cubicBezTo>
                    <a:pt x="188255" y="341323"/>
                    <a:pt x="191867" y="344909"/>
                    <a:pt x="196317" y="344909"/>
                  </a:cubicBezTo>
                  <a:lnTo>
                    <a:pt x="306477" y="344909"/>
                  </a:lnTo>
                  <a:lnTo>
                    <a:pt x="306477" y="396085"/>
                  </a:lnTo>
                  <a:close/>
                  <a:moveTo>
                    <a:pt x="427907" y="328714"/>
                  </a:moveTo>
                  <a:lnTo>
                    <a:pt x="316575" y="328714"/>
                  </a:lnTo>
                  <a:cubicBezTo>
                    <a:pt x="315938" y="328552"/>
                    <a:pt x="315279" y="328439"/>
                    <a:pt x="314588" y="328439"/>
                  </a:cubicBezTo>
                  <a:cubicBezTo>
                    <a:pt x="313897" y="328439"/>
                    <a:pt x="313243" y="328552"/>
                    <a:pt x="312601" y="328714"/>
                  </a:cubicBezTo>
                  <a:lnTo>
                    <a:pt x="204363" y="328714"/>
                  </a:lnTo>
                  <a:lnTo>
                    <a:pt x="204228" y="312401"/>
                  </a:lnTo>
                  <a:lnTo>
                    <a:pt x="427907" y="312401"/>
                  </a:lnTo>
                  <a:lnTo>
                    <a:pt x="427907" y="328714"/>
                  </a:lnTo>
                  <a:close/>
                </a:path>
              </a:pathLst>
            </a:custGeom>
            <a:grpFill/>
            <a:ln w="5334" cap="flat">
              <a:noFill/>
              <a:prstDash val="solid"/>
              <a:miter/>
            </a:ln>
          </p:spPr>
          <p:txBody>
            <a:bodyPr rtlCol="0" anchor="ctr"/>
            <a:lstStyle/>
            <a:p>
              <a:endParaRPr lang="ru-RU"/>
            </a:p>
          </p:txBody>
        </p:sp>
        <p:sp>
          <p:nvSpPr>
            <p:cNvPr id="88" name="Freeform: Shape 87">
              <a:extLst>
                <a:ext uri="{FF2B5EF4-FFF2-40B4-BE49-F238E27FC236}">
                  <a16:creationId xmlns:a16="http://schemas.microsoft.com/office/drawing/2014/main" id="{BAD11E99-6870-4D01-B29C-7C0CB5ECA455}"/>
                </a:ext>
              </a:extLst>
            </p:cNvPr>
            <p:cNvSpPr/>
            <p:nvPr/>
          </p:nvSpPr>
          <p:spPr>
            <a:xfrm>
              <a:off x="3720660" y="1505377"/>
              <a:ext cx="119194" cy="16200"/>
            </a:xfrm>
            <a:custGeom>
              <a:avLst/>
              <a:gdLst>
                <a:gd name="connsiteX0" fmla="*/ 111094 w 119194"/>
                <a:gd name="connsiteY0" fmla="*/ 0 h 16200"/>
                <a:gd name="connsiteX1" fmla="*/ 8100 w 119194"/>
                <a:gd name="connsiteY1" fmla="*/ 0 h 16200"/>
                <a:gd name="connsiteX2" fmla="*/ 0 w 119194"/>
                <a:gd name="connsiteY2" fmla="*/ 8100 h 16200"/>
                <a:gd name="connsiteX3" fmla="*/ 8100 w 119194"/>
                <a:gd name="connsiteY3" fmla="*/ 16200 h 16200"/>
                <a:gd name="connsiteX4" fmla="*/ 111094 w 119194"/>
                <a:gd name="connsiteY4" fmla="*/ 16200 h 16200"/>
                <a:gd name="connsiteX5" fmla="*/ 119194 w 119194"/>
                <a:gd name="connsiteY5" fmla="*/ 8100 h 16200"/>
                <a:gd name="connsiteX6" fmla="*/ 111094 w 119194"/>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194" h="16200">
                  <a:moveTo>
                    <a:pt x="111094" y="0"/>
                  </a:moveTo>
                  <a:lnTo>
                    <a:pt x="8100" y="0"/>
                  </a:lnTo>
                  <a:cubicBezTo>
                    <a:pt x="3623" y="0"/>
                    <a:pt x="0" y="3623"/>
                    <a:pt x="0" y="8100"/>
                  </a:cubicBezTo>
                  <a:cubicBezTo>
                    <a:pt x="0" y="12577"/>
                    <a:pt x="3623" y="16200"/>
                    <a:pt x="8100" y="16200"/>
                  </a:cubicBezTo>
                  <a:lnTo>
                    <a:pt x="111094" y="16200"/>
                  </a:lnTo>
                  <a:cubicBezTo>
                    <a:pt x="115571" y="16200"/>
                    <a:pt x="119194" y="12577"/>
                    <a:pt x="119194" y="8100"/>
                  </a:cubicBezTo>
                  <a:cubicBezTo>
                    <a:pt x="119194" y="3623"/>
                    <a:pt x="115571" y="0"/>
                    <a:pt x="111094" y="0"/>
                  </a:cubicBezTo>
                  <a:close/>
                </a:path>
              </a:pathLst>
            </a:custGeom>
            <a:grpFill/>
            <a:ln w="5334" cap="flat">
              <a:noFill/>
              <a:prstDash val="solid"/>
              <a:miter/>
            </a:ln>
          </p:spPr>
          <p:txBody>
            <a:bodyPr rtlCol="0" anchor="ctr"/>
            <a:lstStyle/>
            <a:p>
              <a:endParaRPr lang="ru-RU"/>
            </a:p>
          </p:txBody>
        </p:sp>
        <p:sp>
          <p:nvSpPr>
            <p:cNvPr id="89" name="Freeform: Shape 88">
              <a:extLst>
                <a:ext uri="{FF2B5EF4-FFF2-40B4-BE49-F238E27FC236}">
                  <a16:creationId xmlns:a16="http://schemas.microsoft.com/office/drawing/2014/main" id="{68400D5D-DD32-43C6-A197-25862E6C1E11}"/>
                </a:ext>
              </a:extLst>
            </p:cNvPr>
            <p:cNvSpPr/>
            <p:nvPr/>
          </p:nvSpPr>
          <p:spPr>
            <a:xfrm>
              <a:off x="3720660" y="1546870"/>
              <a:ext cx="119194" cy="16200"/>
            </a:xfrm>
            <a:custGeom>
              <a:avLst/>
              <a:gdLst>
                <a:gd name="connsiteX0" fmla="*/ 111094 w 119194"/>
                <a:gd name="connsiteY0" fmla="*/ 0 h 16200"/>
                <a:gd name="connsiteX1" fmla="*/ 8100 w 119194"/>
                <a:gd name="connsiteY1" fmla="*/ 0 h 16200"/>
                <a:gd name="connsiteX2" fmla="*/ 0 w 119194"/>
                <a:gd name="connsiteY2" fmla="*/ 8100 h 16200"/>
                <a:gd name="connsiteX3" fmla="*/ 8100 w 119194"/>
                <a:gd name="connsiteY3" fmla="*/ 16200 h 16200"/>
                <a:gd name="connsiteX4" fmla="*/ 111094 w 119194"/>
                <a:gd name="connsiteY4" fmla="*/ 16200 h 16200"/>
                <a:gd name="connsiteX5" fmla="*/ 119194 w 119194"/>
                <a:gd name="connsiteY5" fmla="*/ 8100 h 16200"/>
                <a:gd name="connsiteX6" fmla="*/ 111094 w 119194"/>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194" h="16200">
                  <a:moveTo>
                    <a:pt x="111094" y="0"/>
                  </a:moveTo>
                  <a:lnTo>
                    <a:pt x="8100" y="0"/>
                  </a:lnTo>
                  <a:cubicBezTo>
                    <a:pt x="3623" y="0"/>
                    <a:pt x="0" y="3623"/>
                    <a:pt x="0" y="8100"/>
                  </a:cubicBezTo>
                  <a:cubicBezTo>
                    <a:pt x="0" y="12577"/>
                    <a:pt x="3623" y="16200"/>
                    <a:pt x="8100" y="16200"/>
                  </a:cubicBezTo>
                  <a:lnTo>
                    <a:pt x="111094" y="16200"/>
                  </a:lnTo>
                  <a:cubicBezTo>
                    <a:pt x="115571" y="16200"/>
                    <a:pt x="119194" y="12577"/>
                    <a:pt x="119194" y="8100"/>
                  </a:cubicBezTo>
                  <a:cubicBezTo>
                    <a:pt x="119194" y="3623"/>
                    <a:pt x="115571" y="0"/>
                    <a:pt x="111094" y="0"/>
                  </a:cubicBezTo>
                  <a:close/>
                </a:path>
              </a:pathLst>
            </a:custGeom>
            <a:grpFill/>
            <a:ln w="5334" cap="flat">
              <a:noFill/>
              <a:prstDash val="solid"/>
              <a:miter/>
            </a:ln>
          </p:spPr>
          <p:txBody>
            <a:bodyPr rtlCol="0" anchor="ctr"/>
            <a:lstStyle/>
            <a:p>
              <a:endParaRPr lang="ru-RU"/>
            </a:p>
          </p:txBody>
        </p:sp>
        <p:sp>
          <p:nvSpPr>
            <p:cNvPr id="90" name="Freeform: Shape 89">
              <a:extLst>
                <a:ext uri="{FF2B5EF4-FFF2-40B4-BE49-F238E27FC236}">
                  <a16:creationId xmlns:a16="http://schemas.microsoft.com/office/drawing/2014/main" id="{B76D3DDB-500E-4E86-B985-4F3420196CFC}"/>
                </a:ext>
              </a:extLst>
            </p:cNvPr>
            <p:cNvSpPr/>
            <p:nvPr/>
          </p:nvSpPr>
          <p:spPr>
            <a:xfrm>
              <a:off x="3720660" y="1589844"/>
              <a:ext cx="119194" cy="16200"/>
            </a:xfrm>
            <a:custGeom>
              <a:avLst/>
              <a:gdLst>
                <a:gd name="connsiteX0" fmla="*/ 111094 w 119194"/>
                <a:gd name="connsiteY0" fmla="*/ 0 h 16200"/>
                <a:gd name="connsiteX1" fmla="*/ 8100 w 119194"/>
                <a:gd name="connsiteY1" fmla="*/ 0 h 16200"/>
                <a:gd name="connsiteX2" fmla="*/ 0 w 119194"/>
                <a:gd name="connsiteY2" fmla="*/ 8100 h 16200"/>
                <a:gd name="connsiteX3" fmla="*/ 8100 w 119194"/>
                <a:gd name="connsiteY3" fmla="*/ 16200 h 16200"/>
                <a:gd name="connsiteX4" fmla="*/ 111094 w 119194"/>
                <a:gd name="connsiteY4" fmla="*/ 16200 h 16200"/>
                <a:gd name="connsiteX5" fmla="*/ 119194 w 119194"/>
                <a:gd name="connsiteY5" fmla="*/ 8100 h 16200"/>
                <a:gd name="connsiteX6" fmla="*/ 111094 w 119194"/>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194" h="16200">
                  <a:moveTo>
                    <a:pt x="111094" y="0"/>
                  </a:moveTo>
                  <a:lnTo>
                    <a:pt x="8100" y="0"/>
                  </a:lnTo>
                  <a:cubicBezTo>
                    <a:pt x="3623" y="0"/>
                    <a:pt x="0" y="3623"/>
                    <a:pt x="0" y="8100"/>
                  </a:cubicBezTo>
                  <a:cubicBezTo>
                    <a:pt x="0" y="12577"/>
                    <a:pt x="3623" y="16200"/>
                    <a:pt x="8100" y="16200"/>
                  </a:cubicBezTo>
                  <a:lnTo>
                    <a:pt x="111094" y="16200"/>
                  </a:lnTo>
                  <a:cubicBezTo>
                    <a:pt x="115571" y="16200"/>
                    <a:pt x="119194" y="12577"/>
                    <a:pt x="119194" y="8100"/>
                  </a:cubicBezTo>
                  <a:cubicBezTo>
                    <a:pt x="119194" y="3623"/>
                    <a:pt x="115571" y="0"/>
                    <a:pt x="111094" y="0"/>
                  </a:cubicBezTo>
                  <a:close/>
                </a:path>
              </a:pathLst>
            </a:custGeom>
            <a:grpFill/>
            <a:ln w="5334" cap="flat">
              <a:noFill/>
              <a:prstDash val="solid"/>
              <a:miter/>
            </a:ln>
          </p:spPr>
          <p:txBody>
            <a:bodyPr rtlCol="0" anchor="ctr"/>
            <a:lstStyle/>
            <a:p>
              <a:endParaRPr lang="ru-RU"/>
            </a:p>
          </p:txBody>
        </p:sp>
      </p:grpSp>
      <p:grpSp>
        <p:nvGrpSpPr>
          <p:cNvPr id="91" name="Рисунок 130">
            <a:extLst>
              <a:ext uri="{FF2B5EF4-FFF2-40B4-BE49-F238E27FC236}">
                <a16:creationId xmlns:a16="http://schemas.microsoft.com/office/drawing/2014/main" id="{74E210ED-1ED5-4DF8-BE9A-C6C659E735F2}"/>
              </a:ext>
            </a:extLst>
          </p:cNvPr>
          <p:cNvGrpSpPr/>
          <p:nvPr/>
        </p:nvGrpSpPr>
        <p:grpSpPr>
          <a:xfrm>
            <a:off x="2081961" y="1419458"/>
            <a:ext cx="435423" cy="406336"/>
            <a:chOff x="2081961" y="1419458"/>
            <a:chExt cx="435423" cy="406336"/>
          </a:xfrm>
          <a:solidFill>
            <a:schemeClr val="bg2"/>
          </a:solidFill>
        </p:grpSpPr>
        <p:sp>
          <p:nvSpPr>
            <p:cNvPr id="92" name="Freeform: Shape 91">
              <a:extLst>
                <a:ext uri="{FF2B5EF4-FFF2-40B4-BE49-F238E27FC236}">
                  <a16:creationId xmlns:a16="http://schemas.microsoft.com/office/drawing/2014/main" id="{D2A9E43B-A03E-47EA-89D4-0D153BD5617D}"/>
                </a:ext>
              </a:extLst>
            </p:cNvPr>
            <p:cNvSpPr/>
            <p:nvPr/>
          </p:nvSpPr>
          <p:spPr>
            <a:xfrm>
              <a:off x="2129759" y="1684507"/>
              <a:ext cx="97595" cy="97595"/>
            </a:xfrm>
            <a:custGeom>
              <a:avLst/>
              <a:gdLst>
                <a:gd name="connsiteX0" fmla="*/ 0 w 97595"/>
                <a:gd name="connsiteY0" fmla="*/ 48798 h 97595"/>
                <a:gd name="connsiteX1" fmla="*/ 48798 w 97595"/>
                <a:gd name="connsiteY1" fmla="*/ 97596 h 97595"/>
                <a:gd name="connsiteX2" fmla="*/ 97596 w 97595"/>
                <a:gd name="connsiteY2" fmla="*/ 48798 h 97595"/>
                <a:gd name="connsiteX3" fmla="*/ 48798 w 97595"/>
                <a:gd name="connsiteY3" fmla="*/ 0 h 97595"/>
                <a:gd name="connsiteX4" fmla="*/ 0 w 97595"/>
                <a:gd name="connsiteY4" fmla="*/ 48798 h 97595"/>
                <a:gd name="connsiteX5" fmla="*/ 81556 w 97595"/>
                <a:gd name="connsiteY5" fmla="*/ 48798 h 97595"/>
                <a:gd name="connsiteX6" fmla="*/ 48798 w 97595"/>
                <a:gd name="connsiteY6" fmla="*/ 81556 h 97595"/>
                <a:gd name="connsiteX7" fmla="*/ 16040 w 97595"/>
                <a:gd name="connsiteY7" fmla="*/ 48798 h 97595"/>
                <a:gd name="connsiteX8" fmla="*/ 48798 w 97595"/>
                <a:gd name="connsiteY8" fmla="*/ 16040 h 97595"/>
                <a:gd name="connsiteX9" fmla="*/ 81556 w 97595"/>
                <a:gd name="connsiteY9" fmla="*/ 48798 h 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595" h="97595">
                  <a:moveTo>
                    <a:pt x="0" y="48798"/>
                  </a:moveTo>
                  <a:cubicBezTo>
                    <a:pt x="0" y="75702"/>
                    <a:pt x="21889" y="97596"/>
                    <a:pt x="48798" y="97596"/>
                  </a:cubicBezTo>
                  <a:cubicBezTo>
                    <a:pt x="75707" y="97596"/>
                    <a:pt x="97596" y="75702"/>
                    <a:pt x="97596" y="48798"/>
                  </a:cubicBezTo>
                  <a:cubicBezTo>
                    <a:pt x="97596" y="21894"/>
                    <a:pt x="75707" y="0"/>
                    <a:pt x="48798" y="0"/>
                  </a:cubicBezTo>
                  <a:cubicBezTo>
                    <a:pt x="21889" y="0"/>
                    <a:pt x="0" y="21889"/>
                    <a:pt x="0" y="48798"/>
                  </a:cubicBezTo>
                  <a:close/>
                  <a:moveTo>
                    <a:pt x="81556" y="48798"/>
                  </a:moveTo>
                  <a:cubicBezTo>
                    <a:pt x="81556" y="66858"/>
                    <a:pt x="66858" y="81556"/>
                    <a:pt x="48798" y="81556"/>
                  </a:cubicBezTo>
                  <a:cubicBezTo>
                    <a:pt x="30737" y="81556"/>
                    <a:pt x="16040" y="66858"/>
                    <a:pt x="16040" y="48798"/>
                  </a:cubicBezTo>
                  <a:cubicBezTo>
                    <a:pt x="16040" y="30737"/>
                    <a:pt x="30737" y="16040"/>
                    <a:pt x="48798" y="16040"/>
                  </a:cubicBezTo>
                  <a:cubicBezTo>
                    <a:pt x="66858" y="16040"/>
                    <a:pt x="81556" y="30737"/>
                    <a:pt x="81556" y="48798"/>
                  </a:cubicBezTo>
                  <a:close/>
                </a:path>
              </a:pathLst>
            </a:custGeom>
            <a:grpFill/>
            <a:ln w="5281" cap="flat">
              <a:noFill/>
              <a:prstDash val="solid"/>
              <a:miter/>
            </a:ln>
          </p:spPr>
          <p:txBody>
            <a:bodyPr rtlCol="0" anchor="ctr"/>
            <a:lstStyle/>
            <a:p>
              <a:endParaRPr lang="ru-RU"/>
            </a:p>
          </p:txBody>
        </p:sp>
        <p:sp>
          <p:nvSpPr>
            <p:cNvPr id="93" name="Freeform: Shape 92">
              <a:extLst>
                <a:ext uri="{FF2B5EF4-FFF2-40B4-BE49-F238E27FC236}">
                  <a16:creationId xmlns:a16="http://schemas.microsoft.com/office/drawing/2014/main" id="{27517D75-8758-411C-88B6-FC003C5B571D}"/>
                </a:ext>
              </a:extLst>
            </p:cNvPr>
            <p:cNvSpPr/>
            <p:nvPr/>
          </p:nvSpPr>
          <p:spPr>
            <a:xfrm>
              <a:off x="2313239" y="1549038"/>
              <a:ext cx="204145" cy="152834"/>
            </a:xfrm>
            <a:custGeom>
              <a:avLst/>
              <a:gdLst>
                <a:gd name="connsiteX0" fmla="*/ 201465 w 204145"/>
                <a:gd name="connsiteY0" fmla="*/ 2036 h 152834"/>
                <a:gd name="connsiteX1" fmla="*/ 190141 w 204145"/>
                <a:gd name="connsiteY1" fmla="*/ 2677 h 152834"/>
                <a:gd name="connsiteX2" fmla="*/ 73657 w 204145"/>
                <a:gd name="connsiteY2" fmla="*/ 133149 h 152834"/>
                <a:gd name="connsiteX3" fmla="*/ 13690 w 204145"/>
                <a:gd name="connsiteY3" fmla="*/ 73182 h 152834"/>
                <a:gd name="connsiteX4" fmla="*/ 2350 w 204145"/>
                <a:gd name="connsiteY4" fmla="*/ 73182 h 152834"/>
                <a:gd name="connsiteX5" fmla="*/ 2350 w 204145"/>
                <a:gd name="connsiteY5" fmla="*/ 84522 h 152834"/>
                <a:gd name="connsiteX6" fmla="*/ 68321 w 204145"/>
                <a:gd name="connsiteY6" fmla="*/ 150488 h 152834"/>
                <a:gd name="connsiteX7" fmla="*/ 73993 w 204145"/>
                <a:gd name="connsiteY7" fmla="*/ 152835 h 152834"/>
                <a:gd name="connsiteX8" fmla="*/ 74218 w 204145"/>
                <a:gd name="connsiteY8" fmla="*/ 152829 h 152834"/>
                <a:gd name="connsiteX9" fmla="*/ 79976 w 204145"/>
                <a:gd name="connsiteY9" fmla="*/ 150156 h 152834"/>
                <a:gd name="connsiteX10" fmla="*/ 202112 w 204145"/>
                <a:gd name="connsiteY10" fmla="*/ 13354 h 152834"/>
                <a:gd name="connsiteX11" fmla="*/ 201465 w 204145"/>
                <a:gd name="connsiteY11" fmla="*/ 2036 h 15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145" h="152834">
                  <a:moveTo>
                    <a:pt x="201465" y="2036"/>
                  </a:moveTo>
                  <a:cubicBezTo>
                    <a:pt x="198161" y="-910"/>
                    <a:pt x="193098" y="-627"/>
                    <a:pt x="190141" y="2677"/>
                  </a:cubicBezTo>
                  <a:lnTo>
                    <a:pt x="73657" y="133149"/>
                  </a:lnTo>
                  <a:lnTo>
                    <a:pt x="13690" y="73182"/>
                  </a:lnTo>
                  <a:cubicBezTo>
                    <a:pt x="10557" y="70049"/>
                    <a:pt x="5483" y="70049"/>
                    <a:pt x="2350" y="73182"/>
                  </a:cubicBezTo>
                  <a:cubicBezTo>
                    <a:pt x="-783" y="76315"/>
                    <a:pt x="-783" y="81389"/>
                    <a:pt x="2350" y="84522"/>
                  </a:cubicBezTo>
                  <a:lnTo>
                    <a:pt x="68321" y="150488"/>
                  </a:lnTo>
                  <a:cubicBezTo>
                    <a:pt x="69828" y="151995"/>
                    <a:pt x="71865" y="152835"/>
                    <a:pt x="73993" y="152835"/>
                  </a:cubicBezTo>
                  <a:cubicBezTo>
                    <a:pt x="74068" y="152835"/>
                    <a:pt x="74143" y="152835"/>
                    <a:pt x="74218" y="152829"/>
                  </a:cubicBezTo>
                  <a:cubicBezTo>
                    <a:pt x="76421" y="152765"/>
                    <a:pt x="78506" y="151803"/>
                    <a:pt x="79976" y="150156"/>
                  </a:cubicBezTo>
                  <a:lnTo>
                    <a:pt x="202112" y="13354"/>
                  </a:lnTo>
                  <a:cubicBezTo>
                    <a:pt x="205058" y="10056"/>
                    <a:pt x="204770" y="4982"/>
                    <a:pt x="201465" y="2036"/>
                  </a:cubicBezTo>
                  <a:close/>
                </a:path>
              </a:pathLst>
            </a:custGeom>
            <a:grpFill/>
            <a:ln w="5281" cap="flat">
              <a:noFill/>
              <a:prstDash val="solid"/>
              <a:miter/>
            </a:ln>
          </p:spPr>
          <p:txBody>
            <a:bodyPr rtlCol="0" anchor="ctr"/>
            <a:lstStyle/>
            <a:p>
              <a:endParaRPr lang="ru-RU"/>
            </a:p>
          </p:txBody>
        </p:sp>
        <p:sp>
          <p:nvSpPr>
            <p:cNvPr id="94" name="Freeform: Shape 93">
              <a:extLst>
                <a:ext uri="{FF2B5EF4-FFF2-40B4-BE49-F238E27FC236}">
                  <a16:creationId xmlns:a16="http://schemas.microsoft.com/office/drawing/2014/main" id="{B614EF52-B6A7-46ED-9B76-6B7560DF88A4}"/>
                </a:ext>
              </a:extLst>
            </p:cNvPr>
            <p:cNvSpPr/>
            <p:nvPr/>
          </p:nvSpPr>
          <p:spPr>
            <a:xfrm>
              <a:off x="2081961" y="1419458"/>
              <a:ext cx="316055" cy="406336"/>
            </a:xfrm>
            <a:custGeom>
              <a:avLst/>
              <a:gdLst>
                <a:gd name="connsiteX0" fmla="*/ 308035 w 316055"/>
                <a:gd name="connsiteY0" fmla="*/ 302470 h 406336"/>
                <a:gd name="connsiteX1" fmla="*/ 300015 w 316055"/>
                <a:gd name="connsiteY1" fmla="*/ 310489 h 406336"/>
                <a:gd name="connsiteX2" fmla="*/ 300015 w 316055"/>
                <a:gd name="connsiteY2" fmla="*/ 390297 h 406336"/>
                <a:gd name="connsiteX3" fmla="*/ 16040 w 316055"/>
                <a:gd name="connsiteY3" fmla="*/ 390297 h 406336"/>
                <a:gd name="connsiteX4" fmla="*/ 16040 w 316055"/>
                <a:gd name="connsiteY4" fmla="*/ 16040 h 406336"/>
                <a:gd name="connsiteX5" fmla="*/ 300015 w 316055"/>
                <a:gd name="connsiteY5" fmla="*/ 16040 h 406336"/>
                <a:gd name="connsiteX6" fmla="*/ 300015 w 316055"/>
                <a:gd name="connsiteY6" fmla="*/ 184065 h 406336"/>
                <a:gd name="connsiteX7" fmla="*/ 308035 w 316055"/>
                <a:gd name="connsiteY7" fmla="*/ 192085 h 406336"/>
                <a:gd name="connsiteX8" fmla="*/ 316055 w 316055"/>
                <a:gd name="connsiteY8" fmla="*/ 184065 h 406336"/>
                <a:gd name="connsiteX9" fmla="*/ 316055 w 316055"/>
                <a:gd name="connsiteY9" fmla="*/ 8020 h 406336"/>
                <a:gd name="connsiteX10" fmla="*/ 308035 w 316055"/>
                <a:gd name="connsiteY10" fmla="*/ 0 h 406336"/>
                <a:gd name="connsiteX11" fmla="*/ 8020 w 316055"/>
                <a:gd name="connsiteY11" fmla="*/ 0 h 406336"/>
                <a:gd name="connsiteX12" fmla="*/ 0 w 316055"/>
                <a:gd name="connsiteY12" fmla="*/ 8020 h 406336"/>
                <a:gd name="connsiteX13" fmla="*/ 0 w 316055"/>
                <a:gd name="connsiteY13" fmla="*/ 398317 h 406336"/>
                <a:gd name="connsiteX14" fmla="*/ 8020 w 316055"/>
                <a:gd name="connsiteY14" fmla="*/ 406337 h 406336"/>
                <a:gd name="connsiteX15" fmla="*/ 308035 w 316055"/>
                <a:gd name="connsiteY15" fmla="*/ 406337 h 406336"/>
                <a:gd name="connsiteX16" fmla="*/ 316055 w 316055"/>
                <a:gd name="connsiteY16" fmla="*/ 398317 h 406336"/>
                <a:gd name="connsiteX17" fmla="*/ 316055 w 316055"/>
                <a:gd name="connsiteY17" fmla="*/ 310489 h 406336"/>
                <a:gd name="connsiteX18" fmla="*/ 308035 w 316055"/>
                <a:gd name="connsiteY18" fmla="*/ 302470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055" h="406336">
                  <a:moveTo>
                    <a:pt x="308035" y="302470"/>
                  </a:moveTo>
                  <a:cubicBezTo>
                    <a:pt x="303603" y="302470"/>
                    <a:pt x="300015" y="306062"/>
                    <a:pt x="300015" y="310489"/>
                  </a:cubicBezTo>
                  <a:lnTo>
                    <a:pt x="300015" y="390297"/>
                  </a:lnTo>
                  <a:lnTo>
                    <a:pt x="16040" y="390297"/>
                  </a:lnTo>
                  <a:lnTo>
                    <a:pt x="16040" y="16040"/>
                  </a:lnTo>
                  <a:lnTo>
                    <a:pt x="300015" y="16040"/>
                  </a:lnTo>
                  <a:lnTo>
                    <a:pt x="300015" y="184065"/>
                  </a:lnTo>
                  <a:cubicBezTo>
                    <a:pt x="300015" y="188492"/>
                    <a:pt x="303603" y="192085"/>
                    <a:pt x="308035" y="192085"/>
                  </a:cubicBezTo>
                  <a:cubicBezTo>
                    <a:pt x="312468" y="192085"/>
                    <a:pt x="316055" y="188492"/>
                    <a:pt x="316055" y="184065"/>
                  </a:cubicBezTo>
                  <a:lnTo>
                    <a:pt x="316055" y="8020"/>
                  </a:lnTo>
                  <a:cubicBezTo>
                    <a:pt x="316055" y="3593"/>
                    <a:pt x="312468" y="0"/>
                    <a:pt x="308035" y="0"/>
                  </a:cubicBezTo>
                  <a:lnTo>
                    <a:pt x="8020" y="0"/>
                  </a:lnTo>
                  <a:cubicBezTo>
                    <a:pt x="3588" y="0"/>
                    <a:pt x="0" y="3593"/>
                    <a:pt x="0" y="8020"/>
                  </a:cubicBezTo>
                  <a:lnTo>
                    <a:pt x="0" y="398317"/>
                  </a:lnTo>
                  <a:cubicBezTo>
                    <a:pt x="0" y="402744"/>
                    <a:pt x="3588" y="406337"/>
                    <a:pt x="8020" y="406337"/>
                  </a:cubicBezTo>
                  <a:lnTo>
                    <a:pt x="308035" y="406337"/>
                  </a:lnTo>
                  <a:cubicBezTo>
                    <a:pt x="312468" y="406337"/>
                    <a:pt x="316055" y="402744"/>
                    <a:pt x="316055" y="398317"/>
                  </a:cubicBezTo>
                  <a:lnTo>
                    <a:pt x="316055" y="310489"/>
                  </a:lnTo>
                  <a:cubicBezTo>
                    <a:pt x="316055" y="306062"/>
                    <a:pt x="312468" y="302470"/>
                    <a:pt x="308035" y="302470"/>
                  </a:cubicBezTo>
                  <a:close/>
                </a:path>
              </a:pathLst>
            </a:custGeom>
            <a:grpFill/>
            <a:ln w="5281" cap="flat">
              <a:noFill/>
              <a:prstDash val="solid"/>
              <a:miter/>
            </a:ln>
          </p:spPr>
          <p:txBody>
            <a:bodyPr rtlCol="0" anchor="ctr"/>
            <a:lstStyle/>
            <a:p>
              <a:endParaRPr lang="ru-RU"/>
            </a:p>
          </p:txBody>
        </p:sp>
        <p:sp>
          <p:nvSpPr>
            <p:cNvPr id="95" name="Freeform: Shape 94">
              <a:extLst>
                <a:ext uri="{FF2B5EF4-FFF2-40B4-BE49-F238E27FC236}">
                  <a16:creationId xmlns:a16="http://schemas.microsoft.com/office/drawing/2014/main" id="{263B8CE3-A44B-4540-BE36-2CF7A2F9C148}"/>
                </a:ext>
              </a:extLst>
            </p:cNvPr>
            <p:cNvSpPr/>
            <p:nvPr/>
          </p:nvSpPr>
          <p:spPr>
            <a:xfrm>
              <a:off x="2127107" y="1511552"/>
              <a:ext cx="177162" cy="16039"/>
            </a:xfrm>
            <a:custGeom>
              <a:avLst/>
              <a:gdLst>
                <a:gd name="connsiteX0" fmla="*/ 169143 w 177162"/>
                <a:gd name="connsiteY0" fmla="*/ 16040 h 16039"/>
                <a:gd name="connsiteX1" fmla="*/ 177163 w 177162"/>
                <a:gd name="connsiteY1" fmla="*/ 8020 h 16039"/>
                <a:gd name="connsiteX2" fmla="*/ 169143 w 177162"/>
                <a:gd name="connsiteY2" fmla="*/ 0 h 16039"/>
                <a:gd name="connsiteX3" fmla="*/ 8020 w 177162"/>
                <a:gd name="connsiteY3" fmla="*/ 0 h 16039"/>
                <a:gd name="connsiteX4" fmla="*/ 0 w 177162"/>
                <a:gd name="connsiteY4" fmla="*/ 8020 h 16039"/>
                <a:gd name="connsiteX5" fmla="*/ 8020 w 177162"/>
                <a:gd name="connsiteY5" fmla="*/ 16040 h 16039"/>
                <a:gd name="connsiteX6" fmla="*/ 169143 w 177162"/>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2" h="16039">
                  <a:moveTo>
                    <a:pt x="169143" y="16040"/>
                  </a:moveTo>
                  <a:cubicBezTo>
                    <a:pt x="173575" y="16040"/>
                    <a:pt x="177163" y="12447"/>
                    <a:pt x="177163" y="8020"/>
                  </a:cubicBezTo>
                  <a:cubicBezTo>
                    <a:pt x="177163" y="3593"/>
                    <a:pt x="173575" y="0"/>
                    <a:pt x="169143" y="0"/>
                  </a:cubicBezTo>
                  <a:lnTo>
                    <a:pt x="8020" y="0"/>
                  </a:lnTo>
                  <a:cubicBezTo>
                    <a:pt x="3588" y="0"/>
                    <a:pt x="0" y="3593"/>
                    <a:pt x="0" y="8020"/>
                  </a:cubicBezTo>
                  <a:cubicBezTo>
                    <a:pt x="0" y="12447"/>
                    <a:pt x="3588" y="16040"/>
                    <a:pt x="8020" y="16040"/>
                  </a:cubicBezTo>
                  <a:lnTo>
                    <a:pt x="169143" y="16040"/>
                  </a:lnTo>
                  <a:close/>
                </a:path>
              </a:pathLst>
            </a:custGeom>
            <a:grpFill/>
            <a:ln w="5281" cap="flat">
              <a:noFill/>
              <a:prstDash val="solid"/>
              <a:miter/>
            </a:ln>
          </p:spPr>
          <p:txBody>
            <a:bodyPr rtlCol="0" anchor="ctr"/>
            <a:lstStyle/>
            <a:p>
              <a:endParaRPr lang="ru-RU"/>
            </a:p>
          </p:txBody>
        </p:sp>
        <p:sp>
          <p:nvSpPr>
            <p:cNvPr id="96" name="Freeform: Shape 95">
              <a:extLst>
                <a:ext uri="{FF2B5EF4-FFF2-40B4-BE49-F238E27FC236}">
                  <a16:creationId xmlns:a16="http://schemas.microsoft.com/office/drawing/2014/main" id="{04AAFFF5-9C7B-4D51-A29E-FD1C0DFC0BD9}"/>
                </a:ext>
              </a:extLst>
            </p:cNvPr>
            <p:cNvSpPr/>
            <p:nvPr/>
          </p:nvSpPr>
          <p:spPr>
            <a:xfrm>
              <a:off x="2129123" y="1582896"/>
              <a:ext cx="177120" cy="16039"/>
            </a:xfrm>
            <a:custGeom>
              <a:avLst/>
              <a:gdLst>
                <a:gd name="connsiteX0" fmla="*/ 177120 w 177120"/>
                <a:gd name="connsiteY0" fmla="*/ 8020 h 16039"/>
                <a:gd name="connsiteX1" fmla="*/ 169100 w 177120"/>
                <a:gd name="connsiteY1" fmla="*/ 0 h 16039"/>
                <a:gd name="connsiteX2" fmla="*/ 8020 w 177120"/>
                <a:gd name="connsiteY2" fmla="*/ 0 h 16039"/>
                <a:gd name="connsiteX3" fmla="*/ 0 w 177120"/>
                <a:gd name="connsiteY3" fmla="*/ 8020 h 16039"/>
                <a:gd name="connsiteX4" fmla="*/ 8020 w 177120"/>
                <a:gd name="connsiteY4" fmla="*/ 16040 h 16039"/>
                <a:gd name="connsiteX5" fmla="*/ 169100 w 177120"/>
                <a:gd name="connsiteY5" fmla="*/ 16040 h 16039"/>
                <a:gd name="connsiteX6" fmla="*/ 177120 w 177120"/>
                <a:gd name="connsiteY6" fmla="*/ 802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20" h="16039">
                  <a:moveTo>
                    <a:pt x="177120" y="8020"/>
                  </a:moveTo>
                  <a:cubicBezTo>
                    <a:pt x="177120" y="3593"/>
                    <a:pt x="173532" y="0"/>
                    <a:pt x="169100" y="0"/>
                  </a:cubicBezTo>
                  <a:lnTo>
                    <a:pt x="8020" y="0"/>
                  </a:lnTo>
                  <a:cubicBezTo>
                    <a:pt x="3588" y="0"/>
                    <a:pt x="0" y="3593"/>
                    <a:pt x="0" y="8020"/>
                  </a:cubicBezTo>
                  <a:cubicBezTo>
                    <a:pt x="0" y="12447"/>
                    <a:pt x="3588" y="16040"/>
                    <a:pt x="8020" y="16040"/>
                  </a:cubicBezTo>
                  <a:lnTo>
                    <a:pt x="169100" y="16040"/>
                  </a:lnTo>
                  <a:cubicBezTo>
                    <a:pt x="173532" y="16040"/>
                    <a:pt x="177120" y="12447"/>
                    <a:pt x="177120" y="8020"/>
                  </a:cubicBezTo>
                  <a:close/>
                </a:path>
              </a:pathLst>
            </a:custGeom>
            <a:grpFill/>
            <a:ln w="5281" cap="flat">
              <a:noFill/>
              <a:prstDash val="solid"/>
              <a:miter/>
            </a:ln>
          </p:spPr>
          <p:txBody>
            <a:bodyPr rtlCol="0" anchor="ctr"/>
            <a:lstStyle/>
            <a:p>
              <a:endParaRPr lang="ru-RU"/>
            </a:p>
          </p:txBody>
        </p:sp>
      </p:grpSp>
      <p:grpSp>
        <p:nvGrpSpPr>
          <p:cNvPr id="186" name="Group 185">
            <a:extLst>
              <a:ext uri="{FF2B5EF4-FFF2-40B4-BE49-F238E27FC236}">
                <a16:creationId xmlns:a16="http://schemas.microsoft.com/office/drawing/2014/main" id="{B5F70D7C-1CA9-4B39-B7B5-2AE746489D3E}"/>
              </a:ext>
            </a:extLst>
          </p:cNvPr>
          <p:cNvGrpSpPr/>
          <p:nvPr/>
        </p:nvGrpSpPr>
        <p:grpSpPr>
          <a:xfrm>
            <a:off x="4468098" y="1399409"/>
            <a:ext cx="480514" cy="446424"/>
            <a:chOff x="4468098" y="1399409"/>
            <a:chExt cx="480514" cy="446424"/>
          </a:xfrm>
        </p:grpSpPr>
        <p:sp>
          <p:nvSpPr>
            <p:cNvPr id="98" name="Freeform: Shape 97">
              <a:extLst>
                <a:ext uri="{FF2B5EF4-FFF2-40B4-BE49-F238E27FC236}">
                  <a16:creationId xmlns:a16="http://schemas.microsoft.com/office/drawing/2014/main" id="{C21246F1-6551-4168-8923-64CA8176405B}"/>
                </a:ext>
              </a:extLst>
            </p:cNvPr>
            <p:cNvSpPr/>
            <p:nvPr/>
          </p:nvSpPr>
          <p:spPr>
            <a:xfrm>
              <a:off x="4468098" y="1643430"/>
              <a:ext cx="384945" cy="202403"/>
            </a:xfrm>
            <a:custGeom>
              <a:avLst/>
              <a:gdLst>
                <a:gd name="connsiteX0" fmla="*/ 376936 w 384945"/>
                <a:gd name="connsiteY0" fmla="*/ 186370 h 202403"/>
                <a:gd name="connsiteX1" fmla="*/ 16227 w 384945"/>
                <a:gd name="connsiteY1" fmla="*/ 186370 h 202403"/>
                <a:gd name="connsiteX2" fmla="*/ 194363 w 384945"/>
                <a:gd name="connsiteY2" fmla="*/ 16045 h 202403"/>
                <a:gd name="connsiteX3" fmla="*/ 279372 w 384945"/>
                <a:gd name="connsiteY3" fmla="*/ 37565 h 202403"/>
                <a:gd name="connsiteX4" fmla="*/ 290247 w 384945"/>
                <a:gd name="connsiteY4" fmla="*/ 34341 h 202403"/>
                <a:gd name="connsiteX5" fmla="*/ 287023 w 384945"/>
                <a:gd name="connsiteY5" fmla="*/ 23466 h 202403"/>
                <a:gd name="connsiteX6" fmla="*/ 194357 w 384945"/>
                <a:gd name="connsiteY6" fmla="*/ 0 h 202403"/>
                <a:gd name="connsiteX7" fmla="*/ 0 w 384945"/>
                <a:gd name="connsiteY7" fmla="*/ 194384 h 202403"/>
                <a:gd name="connsiteX8" fmla="*/ 8020 w 384945"/>
                <a:gd name="connsiteY8" fmla="*/ 202404 h 202403"/>
                <a:gd name="connsiteX9" fmla="*/ 376925 w 384945"/>
                <a:gd name="connsiteY9" fmla="*/ 202404 h 202403"/>
                <a:gd name="connsiteX10" fmla="*/ 384945 w 384945"/>
                <a:gd name="connsiteY10" fmla="*/ 194384 h 202403"/>
                <a:gd name="connsiteX11" fmla="*/ 376936 w 384945"/>
                <a:gd name="connsiteY11" fmla="*/ 186370 h 2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45" h="202403">
                  <a:moveTo>
                    <a:pt x="376936" y="186370"/>
                  </a:moveTo>
                  <a:lnTo>
                    <a:pt x="16227" y="186370"/>
                  </a:lnTo>
                  <a:cubicBezTo>
                    <a:pt x="20434" y="91741"/>
                    <a:pt x="98729" y="16045"/>
                    <a:pt x="194363" y="16045"/>
                  </a:cubicBezTo>
                  <a:cubicBezTo>
                    <a:pt x="224057" y="16045"/>
                    <a:pt x="253452" y="23487"/>
                    <a:pt x="279372" y="37565"/>
                  </a:cubicBezTo>
                  <a:cubicBezTo>
                    <a:pt x="283259" y="39677"/>
                    <a:pt x="288130" y="38244"/>
                    <a:pt x="290247" y="34341"/>
                  </a:cubicBezTo>
                  <a:cubicBezTo>
                    <a:pt x="292365" y="30449"/>
                    <a:pt x="290921" y="25578"/>
                    <a:pt x="287023" y="23466"/>
                  </a:cubicBezTo>
                  <a:cubicBezTo>
                    <a:pt x="258756" y="8116"/>
                    <a:pt x="226714" y="0"/>
                    <a:pt x="194357" y="0"/>
                  </a:cubicBezTo>
                  <a:cubicBezTo>
                    <a:pt x="87191" y="0"/>
                    <a:pt x="0" y="87202"/>
                    <a:pt x="0" y="194384"/>
                  </a:cubicBezTo>
                  <a:cubicBezTo>
                    <a:pt x="0" y="198811"/>
                    <a:pt x="3593" y="202404"/>
                    <a:pt x="8020" y="202404"/>
                  </a:cubicBezTo>
                  <a:lnTo>
                    <a:pt x="376925" y="202404"/>
                  </a:lnTo>
                  <a:cubicBezTo>
                    <a:pt x="381352" y="202404"/>
                    <a:pt x="384945" y="198811"/>
                    <a:pt x="384945" y="194384"/>
                  </a:cubicBezTo>
                  <a:cubicBezTo>
                    <a:pt x="384945" y="189957"/>
                    <a:pt x="381368" y="186370"/>
                    <a:pt x="376936" y="186370"/>
                  </a:cubicBezTo>
                  <a:close/>
                </a:path>
              </a:pathLst>
            </a:custGeom>
            <a:solidFill>
              <a:schemeClr val="bg2"/>
            </a:solidFill>
            <a:ln w="5281" cap="flat">
              <a:noFill/>
              <a:prstDash val="solid"/>
              <a:miter/>
            </a:ln>
          </p:spPr>
          <p:txBody>
            <a:bodyPr rtlCol="0" anchor="ctr"/>
            <a:lstStyle/>
            <a:p>
              <a:endParaRPr lang="ru-RU"/>
            </a:p>
          </p:txBody>
        </p:sp>
        <p:sp>
          <p:nvSpPr>
            <p:cNvPr id="99" name="Freeform: Shape 98">
              <a:extLst>
                <a:ext uri="{FF2B5EF4-FFF2-40B4-BE49-F238E27FC236}">
                  <a16:creationId xmlns:a16="http://schemas.microsoft.com/office/drawing/2014/main" id="{BE1B39A3-76E3-449B-A383-F20D64894CD0}"/>
                </a:ext>
              </a:extLst>
            </p:cNvPr>
            <p:cNvSpPr/>
            <p:nvPr/>
          </p:nvSpPr>
          <p:spPr>
            <a:xfrm>
              <a:off x="4547413" y="1399409"/>
              <a:ext cx="223624" cy="223597"/>
            </a:xfrm>
            <a:custGeom>
              <a:avLst/>
              <a:gdLst>
                <a:gd name="connsiteX0" fmla="*/ 111796 w 223624"/>
                <a:gd name="connsiteY0" fmla="*/ 223597 h 223597"/>
                <a:gd name="connsiteX1" fmla="*/ 223624 w 223624"/>
                <a:gd name="connsiteY1" fmla="*/ 111796 h 223597"/>
                <a:gd name="connsiteX2" fmla="*/ 111796 w 223624"/>
                <a:gd name="connsiteY2" fmla="*/ 0 h 223597"/>
                <a:gd name="connsiteX3" fmla="*/ 0 w 223624"/>
                <a:gd name="connsiteY3" fmla="*/ 111796 h 223597"/>
                <a:gd name="connsiteX4" fmla="*/ 111796 w 223624"/>
                <a:gd name="connsiteY4" fmla="*/ 223597 h 223597"/>
                <a:gd name="connsiteX5" fmla="*/ 111796 w 223624"/>
                <a:gd name="connsiteY5" fmla="*/ 16034 h 223597"/>
                <a:gd name="connsiteX6" fmla="*/ 207585 w 223624"/>
                <a:gd name="connsiteY6" fmla="*/ 111791 h 223597"/>
                <a:gd name="connsiteX7" fmla="*/ 111796 w 223624"/>
                <a:gd name="connsiteY7" fmla="*/ 207552 h 223597"/>
                <a:gd name="connsiteX8" fmla="*/ 16040 w 223624"/>
                <a:gd name="connsiteY8" fmla="*/ 111791 h 223597"/>
                <a:gd name="connsiteX9" fmla="*/ 111796 w 223624"/>
                <a:gd name="connsiteY9" fmla="*/ 16034 h 22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624" h="223597">
                  <a:moveTo>
                    <a:pt x="111796" y="223597"/>
                  </a:moveTo>
                  <a:cubicBezTo>
                    <a:pt x="173458" y="223597"/>
                    <a:pt x="223624" y="173442"/>
                    <a:pt x="223624" y="111796"/>
                  </a:cubicBezTo>
                  <a:cubicBezTo>
                    <a:pt x="223624" y="50150"/>
                    <a:pt x="173458" y="0"/>
                    <a:pt x="111796" y="0"/>
                  </a:cubicBezTo>
                  <a:cubicBezTo>
                    <a:pt x="50151" y="0"/>
                    <a:pt x="0" y="50150"/>
                    <a:pt x="0" y="111796"/>
                  </a:cubicBezTo>
                  <a:cubicBezTo>
                    <a:pt x="0" y="173442"/>
                    <a:pt x="50145" y="223597"/>
                    <a:pt x="111796" y="223597"/>
                  </a:cubicBezTo>
                  <a:close/>
                  <a:moveTo>
                    <a:pt x="111796" y="16034"/>
                  </a:moveTo>
                  <a:cubicBezTo>
                    <a:pt x="164614" y="16034"/>
                    <a:pt x="207585" y="58988"/>
                    <a:pt x="207585" y="111791"/>
                  </a:cubicBezTo>
                  <a:cubicBezTo>
                    <a:pt x="207585" y="164593"/>
                    <a:pt x="164614" y="207552"/>
                    <a:pt x="111796" y="207552"/>
                  </a:cubicBezTo>
                  <a:cubicBezTo>
                    <a:pt x="58994" y="207552"/>
                    <a:pt x="16040" y="164593"/>
                    <a:pt x="16040" y="111791"/>
                  </a:cubicBezTo>
                  <a:cubicBezTo>
                    <a:pt x="16040" y="58988"/>
                    <a:pt x="58994" y="16034"/>
                    <a:pt x="111796" y="16034"/>
                  </a:cubicBezTo>
                  <a:close/>
                </a:path>
              </a:pathLst>
            </a:custGeom>
            <a:solidFill>
              <a:schemeClr val="bg2"/>
            </a:solidFill>
            <a:ln w="5281" cap="flat">
              <a:noFill/>
              <a:prstDash val="solid"/>
              <a:miter/>
            </a:ln>
          </p:spPr>
          <p:txBody>
            <a:bodyPr rtlCol="0" anchor="ctr"/>
            <a:lstStyle/>
            <a:p>
              <a:endParaRPr lang="ru-RU"/>
            </a:p>
          </p:txBody>
        </p:sp>
        <p:sp>
          <p:nvSpPr>
            <p:cNvPr id="100" name="Freeform: Shape 99">
              <a:extLst>
                <a:ext uri="{FF2B5EF4-FFF2-40B4-BE49-F238E27FC236}">
                  <a16:creationId xmlns:a16="http://schemas.microsoft.com/office/drawing/2014/main" id="{00048C55-CC31-4939-9E98-193A9D030FE0}"/>
                </a:ext>
              </a:extLst>
            </p:cNvPr>
            <p:cNvSpPr/>
            <p:nvPr/>
          </p:nvSpPr>
          <p:spPr>
            <a:xfrm>
              <a:off x="4741461" y="1584966"/>
              <a:ext cx="207151" cy="222159"/>
            </a:xfrm>
            <a:custGeom>
              <a:avLst/>
              <a:gdLst>
                <a:gd name="connsiteX0" fmla="*/ 176126 w 207151"/>
                <a:gd name="connsiteY0" fmla="*/ 118051 h 222159"/>
                <a:gd name="connsiteX1" fmla="*/ 175901 w 207151"/>
                <a:gd name="connsiteY1" fmla="*/ 118057 h 222159"/>
                <a:gd name="connsiteX2" fmla="*/ 142164 w 207151"/>
                <a:gd name="connsiteY2" fmla="*/ 92794 h 222159"/>
                <a:gd name="connsiteX3" fmla="*/ 137770 w 207151"/>
                <a:gd name="connsiteY3" fmla="*/ 74017 h 222159"/>
                <a:gd name="connsiteX4" fmla="*/ 148484 w 207151"/>
                <a:gd name="connsiteY4" fmla="*/ 44906 h 222159"/>
                <a:gd name="connsiteX5" fmla="*/ 103573 w 207151"/>
                <a:gd name="connsiteY5" fmla="*/ 0 h 222159"/>
                <a:gd name="connsiteX6" fmla="*/ 58668 w 207151"/>
                <a:gd name="connsiteY6" fmla="*/ 44906 h 222159"/>
                <a:gd name="connsiteX7" fmla="*/ 69109 w 207151"/>
                <a:gd name="connsiteY7" fmla="*/ 73697 h 222159"/>
                <a:gd name="connsiteX8" fmla="*/ 64410 w 207151"/>
                <a:gd name="connsiteY8" fmla="*/ 93522 h 222159"/>
                <a:gd name="connsiteX9" fmla="*/ 31641 w 207151"/>
                <a:gd name="connsiteY9" fmla="*/ 118078 h 222159"/>
                <a:gd name="connsiteX10" fmla="*/ 31015 w 207151"/>
                <a:gd name="connsiteY10" fmla="*/ 118051 h 222159"/>
                <a:gd name="connsiteX11" fmla="*/ 0 w 207151"/>
                <a:gd name="connsiteY11" fmla="*/ 149072 h 222159"/>
                <a:gd name="connsiteX12" fmla="*/ 0 w 207151"/>
                <a:gd name="connsiteY12" fmla="*/ 171517 h 222159"/>
                <a:gd name="connsiteX13" fmla="*/ 8020 w 207151"/>
                <a:gd name="connsiteY13" fmla="*/ 179537 h 222159"/>
                <a:gd name="connsiteX14" fmla="*/ 10313 w 207151"/>
                <a:gd name="connsiteY14" fmla="*/ 179537 h 222159"/>
                <a:gd name="connsiteX15" fmla="*/ 10468 w 207151"/>
                <a:gd name="connsiteY15" fmla="*/ 214177 h 222159"/>
                <a:gd name="connsiteX16" fmla="*/ 18488 w 207151"/>
                <a:gd name="connsiteY16" fmla="*/ 222159 h 222159"/>
                <a:gd name="connsiteX17" fmla="*/ 189492 w 207151"/>
                <a:gd name="connsiteY17" fmla="*/ 222159 h 222159"/>
                <a:gd name="connsiteX18" fmla="*/ 197512 w 207151"/>
                <a:gd name="connsiteY18" fmla="*/ 214139 h 222159"/>
                <a:gd name="connsiteX19" fmla="*/ 197512 w 207151"/>
                <a:gd name="connsiteY19" fmla="*/ 179537 h 222159"/>
                <a:gd name="connsiteX20" fmla="*/ 199132 w 207151"/>
                <a:gd name="connsiteY20" fmla="*/ 179537 h 222159"/>
                <a:gd name="connsiteX21" fmla="*/ 207151 w 207151"/>
                <a:gd name="connsiteY21" fmla="*/ 171517 h 222159"/>
                <a:gd name="connsiteX22" fmla="*/ 207151 w 207151"/>
                <a:gd name="connsiteY22" fmla="*/ 149072 h 222159"/>
                <a:gd name="connsiteX23" fmla="*/ 176126 w 207151"/>
                <a:gd name="connsiteY23" fmla="*/ 118051 h 222159"/>
                <a:gd name="connsiteX24" fmla="*/ 16034 w 207151"/>
                <a:gd name="connsiteY24" fmla="*/ 149072 h 222159"/>
                <a:gd name="connsiteX25" fmla="*/ 30817 w 207151"/>
                <a:gd name="connsiteY25" fmla="*/ 134091 h 222159"/>
                <a:gd name="connsiteX26" fmla="*/ 79065 w 207151"/>
                <a:gd name="connsiteY26" fmla="*/ 100028 h 222159"/>
                <a:gd name="connsiteX27" fmla="*/ 85416 w 207151"/>
                <a:gd name="connsiteY27" fmla="*/ 71419 h 222159"/>
                <a:gd name="connsiteX28" fmla="*/ 83101 w 207151"/>
                <a:gd name="connsiteY28" fmla="*/ 65260 h 222159"/>
                <a:gd name="connsiteX29" fmla="*/ 74702 w 207151"/>
                <a:gd name="connsiteY29" fmla="*/ 44906 h 222159"/>
                <a:gd name="connsiteX30" fmla="*/ 103568 w 207151"/>
                <a:gd name="connsiteY30" fmla="*/ 16040 h 222159"/>
                <a:gd name="connsiteX31" fmla="*/ 132439 w 207151"/>
                <a:gd name="connsiteY31" fmla="*/ 44906 h 222159"/>
                <a:gd name="connsiteX32" fmla="*/ 123885 w 207151"/>
                <a:gd name="connsiteY32" fmla="*/ 65410 h 222159"/>
                <a:gd name="connsiteX33" fmla="*/ 121511 w 207151"/>
                <a:gd name="connsiteY33" fmla="*/ 71296 h 222159"/>
                <a:gd name="connsiteX34" fmla="*/ 127408 w 207151"/>
                <a:gd name="connsiteY34" fmla="*/ 99071 h 222159"/>
                <a:gd name="connsiteX35" fmla="*/ 176179 w 207151"/>
                <a:gd name="connsiteY35" fmla="*/ 134091 h 222159"/>
                <a:gd name="connsiteX36" fmla="*/ 191107 w 207151"/>
                <a:gd name="connsiteY36" fmla="*/ 149072 h 222159"/>
                <a:gd name="connsiteX37" fmla="*/ 191107 w 207151"/>
                <a:gd name="connsiteY37" fmla="*/ 163497 h 222159"/>
                <a:gd name="connsiteX38" fmla="*/ 190989 w 207151"/>
                <a:gd name="connsiteY38" fmla="*/ 163497 h 222159"/>
                <a:gd name="connsiteX39" fmla="*/ 189487 w 207151"/>
                <a:gd name="connsiteY39" fmla="*/ 163347 h 222159"/>
                <a:gd name="connsiteX40" fmla="*/ 187984 w 207151"/>
                <a:gd name="connsiteY40" fmla="*/ 163497 h 222159"/>
                <a:gd name="connsiteX41" fmla="*/ 16034 w 207151"/>
                <a:gd name="connsiteY41" fmla="*/ 163497 h 222159"/>
                <a:gd name="connsiteX42" fmla="*/ 16034 w 207151"/>
                <a:gd name="connsiteY42" fmla="*/ 149072 h 222159"/>
                <a:gd name="connsiteX43" fmla="*/ 16034 w 207151"/>
                <a:gd name="connsiteY43" fmla="*/ 149072 h 222159"/>
                <a:gd name="connsiteX44" fmla="*/ 181472 w 207151"/>
                <a:gd name="connsiteY44" fmla="*/ 206120 h 222159"/>
                <a:gd name="connsiteX45" fmla="*/ 26471 w 207151"/>
                <a:gd name="connsiteY45" fmla="*/ 206120 h 222159"/>
                <a:gd name="connsiteX46" fmla="*/ 26353 w 207151"/>
                <a:gd name="connsiteY46" fmla="*/ 179537 h 222159"/>
                <a:gd name="connsiteX47" fmla="*/ 181472 w 207151"/>
                <a:gd name="connsiteY47" fmla="*/ 179537 h 222159"/>
                <a:gd name="connsiteX48" fmla="*/ 181472 w 207151"/>
                <a:gd name="connsiteY48" fmla="*/ 206120 h 22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7151" h="222159">
                  <a:moveTo>
                    <a:pt x="176126" y="118051"/>
                  </a:moveTo>
                  <a:cubicBezTo>
                    <a:pt x="176051" y="118051"/>
                    <a:pt x="175981" y="118051"/>
                    <a:pt x="175901" y="118057"/>
                  </a:cubicBezTo>
                  <a:cubicBezTo>
                    <a:pt x="175634" y="118035"/>
                    <a:pt x="153055" y="118388"/>
                    <a:pt x="142164" y="92794"/>
                  </a:cubicBezTo>
                  <a:cubicBezTo>
                    <a:pt x="139240" y="85919"/>
                    <a:pt x="138160" y="78198"/>
                    <a:pt x="137770" y="74017"/>
                  </a:cubicBezTo>
                  <a:cubicBezTo>
                    <a:pt x="144704" y="65896"/>
                    <a:pt x="148484" y="55695"/>
                    <a:pt x="148484" y="44906"/>
                  </a:cubicBezTo>
                  <a:cubicBezTo>
                    <a:pt x="148484" y="20140"/>
                    <a:pt x="128333" y="0"/>
                    <a:pt x="103573" y="0"/>
                  </a:cubicBezTo>
                  <a:cubicBezTo>
                    <a:pt x="78813" y="0"/>
                    <a:pt x="58668" y="20146"/>
                    <a:pt x="58668" y="44906"/>
                  </a:cubicBezTo>
                  <a:cubicBezTo>
                    <a:pt x="58668" y="55545"/>
                    <a:pt x="62346" y="65629"/>
                    <a:pt x="69109" y="73697"/>
                  </a:cubicBezTo>
                  <a:cubicBezTo>
                    <a:pt x="68516" y="78910"/>
                    <a:pt x="67094" y="87475"/>
                    <a:pt x="64410" y="93522"/>
                  </a:cubicBezTo>
                  <a:cubicBezTo>
                    <a:pt x="53102" y="119030"/>
                    <a:pt x="32459" y="118073"/>
                    <a:pt x="31641" y="118078"/>
                  </a:cubicBezTo>
                  <a:cubicBezTo>
                    <a:pt x="31432" y="118062"/>
                    <a:pt x="31224" y="118051"/>
                    <a:pt x="31015" y="118051"/>
                  </a:cubicBezTo>
                  <a:cubicBezTo>
                    <a:pt x="13917" y="118051"/>
                    <a:pt x="0" y="131969"/>
                    <a:pt x="0" y="149072"/>
                  </a:cubicBezTo>
                  <a:lnTo>
                    <a:pt x="0" y="171517"/>
                  </a:lnTo>
                  <a:cubicBezTo>
                    <a:pt x="0" y="175944"/>
                    <a:pt x="3593" y="179537"/>
                    <a:pt x="8020" y="179537"/>
                  </a:cubicBezTo>
                  <a:lnTo>
                    <a:pt x="10313" y="179537"/>
                  </a:lnTo>
                  <a:lnTo>
                    <a:pt x="10468" y="214177"/>
                  </a:lnTo>
                  <a:cubicBezTo>
                    <a:pt x="10490" y="218588"/>
                    <a:pt x="14072" y="222159"/>
                    <a:pt x="18488" y="222159"/>
                  </a:cubicBezTo>
                  <a:lnTo>
                    <a:pt x="189492" y="222159"/>
                  </a:lnTo>
                  <a:cubicBezTo>
                    <a:pt x="193919" y="222159"/>
                    <a:pt x="197512" y="218566"/>
                    <a:pt x="197512" y="214139"/>
                  </a:cubicBezTo>
                  <a:lnTo>
                    <a:pt x="197512" y="179537"/>
                  </a:lnTo>
                  <a:lnTo>
                    <a:pt x="199132" y="179537"/>
                  </a:lnTo>
                  <a:cubicBezTo>
                    <a:pt x="203559" y="179537"/>
                    <a:pt x="207151" y="175944"/>
                    <a:pt x="207151" y="171517"/>
                  </a:cubicBezTo>
                  <a:lnTo>
                    <a:pt x="207151" y="149072"/>
                  </a:lnTo>
                  <a:cubicBezTo>
                    <a:pt x="207151" y="131969"/>
                    <a:pt x="193229" y="118051"/>
                    <a:pt x="176126" y="118051"/>
                  </a:cubicBezTo>
                  <a:close/>
                  <a:moveTo>
                    <a:pt x="16034" y="149072"/>
                  </a:moveTo>
                  <a:cubicBezTo>
                    <a:pt x="16034" y="140876"/>
                    <a:pt x="22648" y="134198"/>
                    <a:pt x="30817" y="134091"/>
                  </a:cubicBezTo>
                  <a:cubicBezTo>
                    <a:pt x="34897" y="134310"/>
                    <a:pt x="63854" y="134342"/>
                    <a:pt x="79065" y="100028"/>
                  </a:cubicBezTo>
                  <a:cubicBezTo>
                    <a:pt x="84299" y="88245"/>
                    <a:pt x="85373" y="72103"/>
                    <a:pt x="85416" y="71419"/>
                  </a:cubicBezTo>
                  <a:cubicBezTo>
                    <a:pt x="85561" y="69131"/>
                    <a:pt x="84716" y="66885"/>
                    <a:pt x="83101" y="65260"/>
                  </a:cubicBezTo>
                  <a:cubicBezTo>
                    <a:pt x="77680" y="59806"/>
                    <a:pt x="74702" y="52583"/>
                    <a:pt x="74702" y="44906"/>
                  </a:cubicBezTo>
                  <a:cubicBezTo>
                    <a:pt x="74702" y="28984"/>
                    <a:pt x="87651" y="16040"/>
                    <a:pt x="103568" y="16040"/>
                  </a:cubicBezTo>
                  <a:cubicBezTo>
                    <a:pt x="119484" y="16040"/>
                    <a:pt x="132439" y="28989"/>
                    <a:pt x="132439" y="44906"/>
                  </a:cubicBezTo>
                  <a:cubicBezTo>
                    <a:pt x="132439" y="52658"/>
                    <a:pt x="129402" y="59940"/>
                    <a:pt x="123885" y="65410"/>
                  </a:cubicBezTo>
                  <a:cubicBezTo>
                    <a:pt x="122318" y="66960"/>
                    <a:pt x="121463" y="69088"/>
                    <a:pt x="121511" y="71296"/>
                  </a:cubicBezTo>
                  <a:cubicBezTo>
                    <a:pt x="121527" y="71895"/>
                    <a:pt x="121917" y="86186"/>
                    <a:pt x="127408" y="99071"/>
                  </a:cubicBezTo>
                  <a:cubicBezTo>
                    <a:pt x="142143" y="133706"/>
                    <a:pt x="173308" y="134006"/>
                    <a:pt x="176179" y="134091"/>
                  </a:cubicBezTo>
                  <a:cubicBezTo>
                    <a:pt x="184413" y="134123"/>
                    <a:pt x="191107" y="140833"/>
                    <a:pt x="191107" y="149072"/>
                  </a:cubicBezTo>
                  <a:lnTo>
                    <a:pt x="191107" y="163497"/>
                  </a:lnTo>
                  <a:lnTo>
                    <a:pt x="190989" y="163497"/>
                  </a:lnTo>
                  <a:cubicBezTo>
                    <a:pt x="190502" y="163406"/>
                    <a:pt x="190000" y="163347"/>
                    <a:pt x="189487" y="163347"/>
                  </a:cubicBezTo>
                  <a:cubicBezTo>
                    <a:pt x="188973" y="163347"/>
                    <a:pt x="188471" y="163406"/>
                    <a:pt x="187984" y="163497"/>
                  </a:cubicBezTo>
                  <a:lnTo>
                    <a:pt x="16034" y="163497"/>
                  </a:lnTo>
                  <a:lnTo>
                    <a:pt x="16034" y="149072"/>
                  </a:lnTo>
                  <a:lnTo>
                    <a:pt x="16034" y="149072"/>
                  </a:lnTo>
                  <a:close/>
                  <a:moveTo>
                    <a:pt x="181472" y="206120"/>
                  </a:moveTo>
                  <a:lnTo>
                    <a:pt x="26471" y="206120"/>
                  </a:lnTo>
                  <a:lnTo>
                    <a:pt x="26353" y="179537"/>
                  </a:lnTo>
                  <a:lnTo>
                    <a:pt x="181472" y="179537"/>
                  </a:lnTo>
                  <a:lnTo>
                    <a:pt x="181472" y="206120"/>
                  </a:lnTo>
                  <a:close/>
                </a:path>
              </a:pathLst>
            </a:custGeom>
            <a:solidFill>
              <a:schemeClr val="bg2"/>
            </a:solidFill>
            <a:ln w="5281" cap="flat">
              <a:noFill/>
              <a:prstDash val="solid"/>
              <a:miter/>
            </a:ln>
          </p:spPr>
          <p:txBody>
            <a:bodyPr rtlCol="0" anchor="ctr"/>
            <a:lstStyle/>
            <a:p>
              <a:endParaRPr lang="ru-RU"/>
            </a:p>
          </p:txBody>
        </p:sp>
      </p:grpSp>
      <p:grpSp>
        <p:nvGrpSpPr>
          <p:cNvPr id="184" name="Group 183">
            <a:extLst>
              <a:ext uri="{FF2B5EF4-FFF2-40B4-BE49-F238E27FC236}">
                <a16:creationId xmlns:a16="http://schemas.microsoft.com/office/drawing/2014/main" id="{24E85048-DF13-42A4-908C-A04EA6FB4B08}"/>
              </a:ext>
            </a:extLst>
          </p:cNvPr>
          <p:cNvGrpSpPr/>
          <p:nvPr/>
        </p:nvGrpSpPr>
        <p:grpSpPr>
          <a:xfrm>
            <a:off x="6126870" y="1385347"/>
            <a:ext cx="383399" cy="482490"/>
            <a:chOff x="6126870" y="1385347"/>
            <a:chExt cx="383399" cy="482490"/>
          </a:xfrm>
        </p:grpSpPr>
        <p:sp>
          <p:nvSpPr>
            <p:cNvPr id="102" name="Freeform: Shape 101">
              <a:extLst>
                <a:ext uri="{FF2B5EF4-FFF2-40B4-BE49-F238E27FC236}">
                  <a16:creationId xmlns:a16="http://schemas.microsoft.com/office/drawing/2014/main" id="{B8FBB248-D31C-4057-BC3F-77518C1F867A}"/>
                </a:ext>
              </a:extLst>
            </p:cNvPr>
            <p:cNvSpPr/>
            <p:nvPr/>
          </p:nvSpPr>
          <p:spPr>
            <a:xfrm>
              <a:off x="6126870" y="1385347"/>
              <a:ext cx="383399" cy="482490"/>
            </a:xfrm>
            <a:custGeom>
              <a:avLst/>
              <a:gdLst>
                <a:gd name="connsiteX0" fmla="*/ 375300 w 383399"/>
                <a:gd name="connsiteY0" fmla="*/ 0 h 482490"/>
                <a:gd name="connsiteX1" fmla="*/ 8100 w 383399"/>
                <a:gd name="connsiteY1" fmla="*/ 0 h 482490"/>
                <a:gd name="connsiteX2" fmla="*/ 0 w 383399"/>
                <a:gd name="connsiteY2" fmla="*/ 8100 h 482490"/>
                <a:gd name="connsiteX3" fmla="*/ 0 w 383399"/>
                <a:gd name="connsiteY3" fmla="*/ 474390 h 482490"/>
                <a:gd name="connsiteX4" fmla="*/ 8100 w 383399"/>
                <a:gd name="connsiteY4" fmla="*/ 482490 h 482490"/>
                <a:gd name="connsiteX5" fmla="*/ 375300 w 383399"/>
                <a:gd name="connsiteY5" fmla="*/ 482490 h 482490"/>
                <a:gd name="connsiteX6" fmla="*/ 383400 w 383399"/>
                <a:gd name="connsiteY6" fmla="*/ 474390 h 482490"/>
                <a:gd name="connsiteX7" fmla="*/ 383400 w 383399"/>
                <a:gd name="connsiteY7" fmla="*/ 8100 h 482490"/>
                <a:gd name="connsiteX8" fmla="*/ 375300 w 383399"/>
                <a:gd name="connsiteY8" fmla="*/ 0 h 482490"/>
                <a:gd name="connsiteX9" fmla="*/ 367200 w 383399"/>
                <a:gd name="connsiteY9" fmla="*/ 466285 h 482490"/>
                <a:gd name="connsiteX10" fmla="*/ 16200 w 383399"/>
                <a:gd name="connsiteY10" fmla="*/ 466285 h 482490"/>
                <a:gd name="connsiteX11" fmla="*/ 16200 w 383399"/>
                <a:gd name="connsiteY11" fmla="*/ 16195 h 482490"/>
                <a:gd name="connsiteX12" fmla="*/ 367200 w 383399"/>
                <a:gd name="connsiteY12" fmla="*/ 16195 h 482490"/>
                <a:gd name="connsiteX13" fmla="*/ 367200 w 383399"/>
                <a:gd name="connsiteY13" fmla="*/ 466285 h 48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399" h="482490">
                  <a:moveTo>
                    <a:pt x="375300" y="0"/>
                  </a:moveTo>
                  <a:lnTo>
                    <a:pt x="8100" y="0"/>
                  </a:lnTo>
                  <a:cubicBezTo>
                    <a:pt x="3623" y="0"/>
                    <a:pt x="0" y="3629"/>
                    <a:pt x="0" y="8100"/>
                  </a:cubicBezTo>
                  <a:lnTo>
                    <a:pt x="0" y="474390"/>
                  </a:lnTo>
                  <a:cubicBezTo>
                    <a:pt x="0" y="478861"/>
                    <a:pt x="3623" y="482490"/>
                    <a:pt x="8100" y="482490"/>
                  </a:cubicBezTo>
                  <a:lnTo>
                    <a:pt x="375300" y="482490"/>
                  </a:lnTo>
                  <a:cubicBezTo>
                    <a:pt x="379777" y="482490"/>
                    <a:pt x="383400" y="478861"/>
                    <a:pt x="383400" y="474390"/>
                  </a:cubicBezTo>
                  <a:lnTo>
                    <a:pt x="383400" y="8100"/>
                  </a:lnTo>
                  <a:cubicBezTo>
                    <a:pt x="383400" y="3629"/>
                    <a:pt x="379777" y="0"/>
                    <a:pt x="375300" y="0"/>
                  </a:cubicBezTo>
                  <a:close/>
                  <a:moveTo>
                    <a:pt x="367200" y="466285"/>
                  </a:moveTo>
                  <a:lnTo>
                    <a:pt x="16200" y="466285"/>
                  </a:lnTo>
                  <a:lnTo>
                    <a:pt x="16200" y="16195"/>
                  </a:lnTo>
                  <a:lnTo>
                    <a:pt x="367200" y="16195"/>
                  </a:lnTo>
                  <a:lnTo>
                    <a:pt x="367200" y="466285"/>
                  </a:lnTo>
                  <a:close/>
                </a:path>
              </a:pathLst>
            </a:custGeom>
            <a:solidFill>
              <a:schemeClr val="bg2"/>
            </a:solidFill>
            <a:ln w="5334" cap="flat">
              <a:noFill/>
              <a:prstDash val="solid"/>
              <a:miter/>
            </a:ln>
          </p:spPr>
          <p:txBody>
            <a:bodyPr rtlCol="0" anchor="ctr"/>
            <a:lstStyle/>
            <a:p>
              <a:endParaRPr lang="ru-RU"/>
            </a:p>
          </p:txBody>
        </p:sp>
        <p:sp>
          <p:nvSpPr>
            <p:cNvPr id="103" name="Freeform: Shape 102">
              <a:extLst>
                <a:ext uri="{FF2B5EF4-FFF2-40B4-BE49-F238E27FC236}">
                  <a16:creationId xmlns:a16="http://schemas.microsoft.com/office/drawing/2014/main" id="{0AA06134-563A-4C72-A34E-19EDC5677D29}"/>
                </a:ext>
              </a:extLst>
            </p:cNvPr>
            <p:cNvSpPr/>
            <p:nvPr/>
          </p:nvSpPr>
          <p:spPr>
            <a:xfrm>
              <a:off x="6199219" y="1475424"/>
              <a:ext cx="238689" cy="246013"/>
            </a:xfrm>
            <a:custGeom>
              <a:avLst/>
              <a:gdLst>
                <a:gd name="connsiteX0" fmla="*/ 9876 w 238689"/>
                <a:gd name="connsiteY0" fmla="*/ 209601 h 246013"/>
                <a:gd name="connsiteX1" fmla="*/ 50970 w 238689"/>
                <a:gd name="connsiteY1" fmla="*/ 200437 h 246013"/>
                <a:gd name="connsiteX2" fmla="*/ 58476 w 238689"/>
                <a:gd name="connsiteY2" fmla="*/ 239441 h 246013"/>
                <a:gd name="connsiteX3" fmla="*/ 65242 w 238689"/>
                <a:gd name="connsiteY3" fmla="*/ 245921 h 246013"/>
                <a:gd name="connsiteX4" fmla="*/ 66430 w 238689"/>
                <a:gd name="connsiteY4" fmla="*/ 246013 h 246013"/>
                <a:gd name="connsiteX5" fmla="*/ 73596 w 238689"/>
                <a:gd name="connsiteY5" fmla="*/ 241682 h 246013"/>
                <a:gd name="connsiteX6" fmla="*/ 119350 w 238689"/>
                <a:gd name="connsiteY6" fmla="*/ 154678 h 246013"/>
                <a:gd name="connsiteX7" fmla="*/ 165105 w 238689"/>
                <a:gd name="connsiteY7" fmla="*/ 241682 h 246013"/>
                <a:gd name="connsiteX8" fmla="*/ 172270 w 238689"/>
                <a:gd name="connsiteY8" fmla="*/ 246013 h 246013"/>
                <a:gd name="connsiteX9" fmla="*/ 173458 w 238689"/>
                <a:gd name="connsiteY9" fmla="*/ 245921 h 246013"/>
                <a:gd name="connsiteX10" fmla="*/ 180225 w 238689"/>
                <a:gd name="connsiteY10" fmla="*/ 239441 h 246013"/>
                <a:gd name="connsiteX11" fmla="*/ 187730 w 238689"/>
                <a:gd name="connsiteY11" fmla="*/ 200437 h 246013"/>
                <a:gd name="connsiteX12" fmla="*/ 228825 w 238689"/>
                <a:gd name="connsiteY12" fmla="*/ 209601 h 246013"/>
                <a:gd name="connsiteX13" fmla="*/ 237308 w 238689"/>
                <a:gd name="connsiteY13" fmla="*/ 206221 h 246013"/>
                <a:gd name="connsiteX14" fmla="*/ 237248 w 238689"/>
                <a:gd name="connsiteY14" fmla="*/ 197089 h 246013"/>
                <a:gd name="connsiteX15" fmla="*/ 183950 w 238689"/>
                <a:gd name="connsiteY15" fmla="*/ 120064 h 246013"/>
                <a:gd name="connsiteX16" fmla="*/ 182438 w 238689"/>
                <a:gd name="connsiteY16" fmla="*/ 118460 h 246013"/>
                <a:gd name="connsiteX17" fmla="*/ 194556 w 238689"/>
                <a:gd name="connsiteY17" fmla="*/ 77004 h 246013"/>
                <a:gd name="connsiteX18" fmla="*/ 118259 w 238689"/>
                <a:gd name="connsiteY18" fmla="*/ 0 h 246013"/>
                <a:gd name="connsiteX19" fmla="*/ 41968 w 238689"/>
                <a:gd name="connsiteY19" fmla="*/ 77004 h 246013"/>
                <a:gd name="connsiteX20" fmla="*/ 54923 w 238689"/>
                <a:gd name="connsiteY20" fmla="*/ 119848 h 246013"/>
                <a:gd name="connsiteX21" fmla="*/ 54739 w 238689"/>
                <a:gd name="connsiteY21" fmla="*/ 120064 h 246013"/>
                <a:gd name="connsiteX22" fmla="*/ 1441 w 238689"/>
                <a:gd name="connsiteY22" fmla="*/ 197089 h 246013"/>
                <a:gd name="connsiteX23" fmla="*/ 1382 w 238689"/>
                <a:gd name="connsiteY23" fmla="*/ 206221 h 246013"/>
                <a:gd name="connsiteX24" fmla="*/ 9876 w 238689"/>
                <a:gd name="connsiteY24" fmla="*/ 209601 h 246013"/>
                <a:gd name="connsiteX25" fmla="*/ 212160 w 238689"/>
                <a:gd name="connsiteY25" fmla="*/ 189281 h 246013"/>
                <a:gd name="connsiteX26" fmla="*/ 183124 w 238689"/>
                <a:gd name="connsiteY26" fmla="*/ 182806 h 246013"/>
                <a:gd name="connsiteX27" fmla="*/ 176920 w 238689"/>
                <a:gd name="connsiteY27" fmla="*/ 183940 h 246013"/>
                <a:gd name="connsiteX28" fmla="*/ 173410 w 238689"/>
                <a:gd name="connsiteY28" fmla="*/ 189184 h 246013"/>
                <a:gd name="connsiteX29" fmla="*/ 168695 w 238689"/>
                <a:gd name="connsiteY29" fmla="*/ 213683 h 246013"/>
                <a:gd name="connsiteX30" fmla="*/ 136128 w 238689"/>
                <a:gd name="connsiteY30" fmla="*/ 151751 h 246013"/>
                <a:gd name="connsiteX31" fmla="*/ 172146 w 238689"/>
                <a:gd name="connsiteY31" fmla="*/ 131447 h 246013"/>
                <a:gd name="connsiteX32" fmla="*/ 212160 w 238689"/>
                <a:gd name="connsiteY32" fmla="*/ 189281 h 246013"/>
                <a:gd name="connsiteX33" fmla="*/ 118265 w 238689"/>
                <a:gd name="connsiteY33" fmla="*/ 16200 h 246013"/>
                <a:gd name="connsiteX34" fmla="*/ 178361 w 238689"/>
                <a:gd name="connsiteY34" fmla="*/ 77004 h 246013"/>
                <a:gd name="connsiteX35" fmla="*/ 125231 w 238689"/>
                <a:gd name="connsiteY35" fmla="*/ 137311 h 246013"/>
                <a:gd name="connsiteX36" fmla="*/ 122990 w 238689"/>
                <a:gd name="connsiteY36" fmla="*/ 137533 h 246013"/>
                <a:gd name="connsiteX37" fmla="*/ 120689 w 238689"/>
                <a:gd name="connsiteY37" fmla="*/ 137705 h 246013"/>
                <a:gd name="connsiteX38" fmla="*/ 118324 w 238689"/>
                <a:gd name="connsiteY38" fmla="*/ 137759 h 246013"/>
                <a:gd name="connsiteX39" fmla="*/ 115635 w 238689"/>
                <a:gd name="connsiteY39" fmla="*/ 137689 h 246013"/>
                <a:gd name="connsiteX40" fmla="*/ 112703 w 238689"/>
                <a:gd name="connsiteY40" fmla="*/ 137479 h 246013"/>
                <a:gd name="connsiteX41" fmla="*/ 58174 w 238689"/>
                <a:gd name="connsiteY41" fmla="*/ 77004 h 246013"/>
                <a:gd name="connsiteX42" fmla="*/ 118265 w 238689"/>
                <a:gd name="connsiteY42" fmla="*/ 16200 h 246013"/>
                <a:gd name="connsiteX43" fmla="*/ 65723 w 238689"/>
                <a:gd name="connsiteY43" fmla="*/ 132662 h 246013"/>
                <a:gd name="connsiteX44" fmla="*/ 102324 w 238689"/>
                <a:gd name="connsiteY44" fmla="*/ 152248 h 246013"/>
                <a:gd name="connsiteX45" fmla="*/ 70016 w 238689"/>
                <a:gd name="connsiteY45" fmla="*/ 213683 h 246013"/>
                <a:gd name="connsiteX46" fmla="*/ 65302 w 238689"/>
                <a:gd name="connsiteY46" fmla="*/ 189184 h 246013"/>
                <a:gd name="connsiteX47" fmla="*/ 61792 w 238689"/>
                <a:gd name="connsiteY47" fmla="*/ 183940 h 246013"/>
                <a:gd name="connsiteX48" fmla="*/ 55587 w 238689"/>
                <a:gd name="connsiteY48" fmla="*/ 182806 h 246013"/>
                <a:gd name="connsiteX49" fmla="*/ 26551 w 238689"/>
                <a:gd name="connsiteY49" fmla="*/ 189281 h 246013"/>
                <a:gd name="connsiteX50" fmla="*/ 65723 w 238689"/>
                <a:gd name="connsiteY50" fmla="*/ 132662 h 24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38689" h="246013">
                  <a:moveTo>
                    <a:pt x="9876" y="209601"/>
                  </a:moveTo>
                  <a:lnTo>
                    <a:pt x="50970" y="200437"/>
                  </a:lnTo>
                  <a:lnTo>
                    <a:pt x="58476" y="239441"/>
                  </a:lnTo>
                  <a:cubicBezTo>
                    <a:pt x="59129" y="242822"/>
                    <a:pt x="61840" y="245419"/>
                    <a:pt x="65242" y="245921"/>
                  </a:cubicBezTo>
                  <a:cubicBezTo>
                    <a:pt x="65642" y="245986"/>
                    <a:pt x="66036" y="246013"/>
                    <a:pt x="66430" y="246013"/>
                  </a:cubicBezTo>
                  <a:cubicBezTo>
                    <a:pt x="69406" y="246013"/>
                    <a:pt x="72181" y="244372"/>
                    <a:pt x="73596" y="241682"/>
                  </a:cubicBezTo>
                  <a:lnTo>
                    <a:pt x="119350" y="154678"/>
                  </a:lnTo>
                  <a:lnTo>
                    <a:pt x="165105" y="241682"/>
                  </a:lnTo>
                  <a:cubicBezTo>
                    <a:pt x="166519" y="244372"/>
                    <a:pt x="169295" y="246013"/>
                    <a:pt x="172270" y="246013"/>
                  </a:cubicBezTo>
                  <a:cubicBezTo>
                    <a:pt x="172664" y="246013"/>
                    <a:pt x="173059" y="245986"/>
                    <a:pt x="173458" y="245921"/>
                  </a:cubicBezTo>
                  <a:cubicBezTo>
                    <a:pt x="176860" y="245419"/>
                    <a:pt x="179577" y="242822"/>
                    <a:pt x="180225" y="239441"/>
                  </a:cubicBezTo>
                  <a:lnTo>
                    <a:pt x="187730" y="200437"/>
                  </a:lnTo>
                  <a:lnTo>
                    <a:pt x="228825" y="209601"/>
                  </a:lnTo>
                  <a:cubicBezTo>
                    <a:pt x="232081" y="210330"/>
                    <a:pt x="235445" y="208991"/>
                    <a:pt x="237308" y="206221"/>
                  </a:cubicBezTo>
                  <a:cubicBezTo>
                    <a:pt x="239171" y="203450"/>
                    <a:pt x="239149" y="199827"/>
                    <a:pt x="237248" y="197089"/>
                  </a:cubicBezTo>
                  <a:lnTo>
                    <a:pt x="183950" y="120064"/>
                  </a:lnTo>
                  <a:cubicBezTo>
                    <a:pt x="183519" y="119437"/>
                    <a:pt x="182995" y="118924"/>
                    <a:pt x="182438" y="118460"/>
                  </a:cubicBezTo>
                  <a:cubicBezTo>
                    <a:pt x="190074" y="106477"/>
                    <a:pt x="194556" y="92270"/>
                    <a:pt x="194556" y="77004"/>
                  </a:cubicBezTo>
                  <a:cubicBezTo>
                    <a:pt x="194556" y="34544"/>
                    <a:pt x="160331" y="0"/>
                    <a:pt x="118259" y="0"/>
                  </a:cubicBezTo>
                  <a:cubicBezTo>
                    <a:pt x="76193" y="0"/>
                    <a:pt x="41968" y="34538"/>
                    <a:pt x="41968" y="77004"/>
                  </a:cubicBezTo>
                  <a:cubicBezTo>
                    <a:pt x="41968" y="92853"/>
                    <a:pt x="46747" y="107590"/>
                    <a:pt x="54923" y="119848"/>
                  </a:cubicBezTo>
                  <a:cubicBezTo>
                    <a:pt x="54863" y="119923"/>
                    <a:pt x="54793" y="119983"/>
                    <a:pt x="54739" y="120064"/>
                  </a:cubicBezTo>
                  <a:lnTo>
                    <a:pt x="1441" y="197089"/>
                  </a:lnTo>
                  <a:cubicBezTo>
                    <a:pt x="-460" y="199832"/>
                    <a:pt x="-481" y="203456"/>
                    <a:pt x="1382" y="206221"/>
                  </a:cubicBezTo>
                  <a:cubicBezTo>
                    <a:pt x="3250" y="208991"/>
                    <a:pt x="6620" y="210330"/>
                    <a:pt x="9876" y="209601"/>
                  </a:cubicBezTo>
                  <a:close/>
                  <a:moveTo>
                    <a:pt x="212160" y="189281"/>
                  </a:moveTo>
                  <a:lnTo>
                    <a:pt x="183124" y="182806"/>
                  </a:lnTo>
                  <a:cubicBezTo>
                    <a:pt x="180975" y="182320"/>
                    <a:pt x="178745" y="182731"/>
                    <a:pt x="176920" y="183940"/>
                  </a:cubicBezTo>
                  <a:cubicBezTo>
                    <a:pt x="175089" y="185139"/>
                    <a:pt x="173820" y="187029"/>
                    <a:pt x="173410" y="189184"/>
                  </a:cubicBezTo>
                  <a:lnTo>
                    <a:pt x="168695" y="213683"/>
                  </a:lnTo>
                  <a:lnTo>
                    <a:pt x="136128" y="151751"/>
                  </a:lnTo>
                  <a:cubicBezTo>
                    <a:pt x="149968" y="148387"/>
                    <a:pt x="162383" y="141280"/>
                    <a:pt x="172146" y="131447"/>
                  </a:cubicBezTo>
                  <a:lnTo>
                    <a:pt x="212160" y="189281"/>
                  </a:lnTo>
                  <a:close/>
                  <a:moveTo>
                    <a:pt x="118265" y="16200"/>
                  </a:moveTo>
                  <a:cubicBezTo>
                    <a:pt x="151405" y="16200"/>
                    <a:pt x="178361" y="43475"/>
                    <a:pt x="178361" y="77004"/>
                  </a:cubicBezTo>
                  <a:cubicBezTo>
                    <a:pt x="178361" y="108108"/>
                    <a:pt x="155071" y="133785"/>
                    <a:pt x="125231" y="137311"/>
                  </a:cubicBezTo>
                  <a:cubicBezTo>
                    <a:pt x="124324" y="137392"/>
                    <a:pt x="123773" y="137479"/>
                    <a:pt x="122990" y="137533"/>
                  </a:cubicBezTo>
                  <a:cubicBezTo>
                    <a:pt x="122223" y="137587"/>
                    <a:pt x="121521" y="137646"/>
                    <a:pt x="120689" y="137705"/>
                  </a:cubicBezTo>
                  <a:cubicBezTo>
                    <a:pt x="119901" y="137738"/>
                    <a:pt x="119118" y="137759"/>
                    <a:pt x="118324" y="137759"/>
                  </a:cubicBezTo>
                  <a:cubicBezTo>
                    <a:pt x="117320" y="137786"/>
                    <a:pt x="116521" y="137754"/>
                    <a:pt x="115635" y="137689"/>
                  </a:cubicBezTo>
                  <a:cubicBezTo>
                    <a:pt x="114614" y="137614"/>
                    <a:pt x="113696" y="137560"/>
                    <a:pt x="112703" y="137479"/>
                  </a:cubicBezTo>
                  <a:cubicBezTo>
                    <a:pt x="82171" y="134627"/>
                    <a:pt x="58174" y="108610"/>
                    <a:pt x="58174" y="77004"/>
                  </a:cubicBezTo>
                  <a:cubicBezTo>
                    <a:pt x="58174" y="43475"/>
                    <a:pt x="85136" y="16200"/>
                    <a:pt x="118265" y="16200"/>
                  </a:cubicBezTo>
                  <a:close/>
                  <a:moveTo>
                    <a:pt x="65723" y="132662"/>
                  </a:moveTo>
                  <a:cubicBezTo>
                    <a:pt x="75740" y="142290"/>
                    <a:pt x="88306" y="149224"/>
                    <a:pt x="102324" y="152248"/>
                  </a:cubicBezTo>
                  <a:lnTo>
                    <a:pt x="70016" y="213683"/>
                  </a:lnTo>
                  <a:lnTo>
                    <a:pt x="65302" y="189184"/>
                  </a:lnTo>
                  <a:cubicBezTo>
                    <a:pt x="64886" y="187034"/>
                    <a:pt x="63617" y="185139"/>
                    <a:pt x="61792" y="183940"/>
                  </a:cubicBezTo>
                  <a:cubicBezTo>
                    <a:pt x="59961" y="182731"/>
                    <a:pt x="57715" y="182320"/>
                    <a:pt x="55587" y="182806"/>
                  </a:cubicBezTo>
                  <a:lnTo>
                    <a:pt x="26551" y="189281"/>
                  </a:lnTo>
                  <a:lnTo>
                    <a:pt x="65723" y="132662"/>
                  </a:lnTo>
                  <a:close/>
                </a:path>
              </a:pathLst>
            </a:custGeom>
            <a:solidFill>
              <a:schemeClr val="bg2"/>
            </a:solidFill>
            <a:ln w="5334" cap="flat">
              <a:noFill/>
              <a:prstDash val="solid"/>
              <a:miter/>
            </a:ln>
          </p:spPr>
          <p:txBody>
            <a:bodyPr rtlCol="0" anchor="ctr"/>
            <a:lstStyle/>
            <a:p>
              <a:endParaRPr lang="ru-RU"/>
            </a:p>
          </p:txBody>
        </p:sp>
        <p:sp>
          <p:nvSpPr>
            <p:cNvPr id="104" name="Freeform: Shape 103">
              <a:extLst>
                <a:ext uri="{FF2B5EF4-FFF2-40B4-BE49-F238E27FC236}">
                  <a16:creationId xmlns:a16="http://schemas.microsoft.com/office/drawing/2014/main" id="{1E69F634-F2E5-45FE-9449-71A06D6882CA}"/>
                </a:ext>
              </a:extLst>
            </p:cNvPr>
            <p:cNvSpPr/>
            <p:nvPr/>
          </p:nvSpPr>
          <p:spPr>
            <a:xfrm>
              <a:off x="6268506" y="1782754"/>
              <a:ext cx="100132" cy="16200"/>
            </a:xfrm>
            <a:custGeom>
              <a:avLst/>
              <a:gdLst>
                <a:gd name="connsiteX0" fmla="*/ 92032 w 100132"/>
                <a:gd name="connsiteY0" fmla="*/ 0 h 16200"/>
                <a:gd name="connsiteX1" fmla="*/ 8100 w 100132"/>
                <a:gd name="connsiteY1" fmla="*/ 0 h 16200"/>
                <a:gd name="connsiteX2" fmla="*/ 0 w 100132"/>
                <a:gd name="connsiteY2" fmla="*/ 8100 h 16200"/>
                <a:gd name="connsiteX3" fmla="*/ 8100 w 100132"/>
                <a:gd name="connsiteY3" fmla="*/ 16200 h 16200"/>
                <a:gd name="connsiteX4" fmla="*/ 92032 w 100132"/>
                <a:gd name="connsiteY4" fmla="*/ 16200 h 16200"/>
                <a:gd name="connsiteX5" fmla="*/ 100132 w 100132"/>
                <a:gd name="connsiteY5" fmla="*/ 8100 h 16200"/>
                <a:gd name="connsiteX6" fmla="*/ 92032 w 100132"/>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32" h="16200">
                  <a:moveTo>
                    <a:pt x="92032" y="0"/>
                  </a:moveTo>
                  <a:lnTo>
                    <a:pt x="8100" y="0"/>
                  </a:lnTo>
                  <a:cubicBezTo>
                    <a:pt x="3623" y="0"/>
                    <a:pt x="0" y="3629"/>
                    <a:pt x="0" y="8100"/>
                  </a:cubicBezTo>
                  <a:cubicBezTo>
                    <a:pt x="0" y="12571"/>
                    <a:pt x="3623" y="16200"/>
                    <a:pt x="8100" y="16200"/>
                  </a:cubicBezTo>
                  <a:lnTo>
                    <a:pt x="92032" y="16200"/>
                  </a:lnTo>
                  <a:cubicBezTo>
                    <a:pt x="96509" y="16200"/>
                    <a:pt x="100132" y="12571"/>
                    <a:pt x="100132" y="8100"/>
                  </a:cubicBezTo>
                  <a:cubicBezTo>
                    <a:pt x="100132" y="3629"/>
                    <a:pt x="96509" y="0"/>
                    <a:pt x="92032" y="0"/>
                  </a:cubicBezTo>
                  <a:close/>
                </a:path>
              </a:pathLst>
            </a:custGeom>
            <a:solidFill>
              <a:schemeClr val="bg2"/>
            </a:solidFill>
            <a:ln w="5334" cap="flat">
              <a:noFill/>
              <a:prstDash val="solid"/>
              <a:miter/>
            </a:ln>
          </p:spPr>
          <p:txBody>
            <a:bodyPr rtlCol="0" anchor="ctr"/>
            <a:lstStyle/>
            <a:p>
              <a:endParaRPr lang="ru-RU"/>
            </a:p>
          </p:txBody>
        </p:sp>
      </p:grpSp>
      <p:grpSp>
        <p:nvGrpSpPr>
          <p:cNvPr id="105" name="Graphic 17">
            <a:extLst>
              <a:ext uri="{FF2B5EF4-FFF2-40B4-BE49-F238E27FC236}">
                <a16:creationId xmlns:a16="http://schemas.microsoft.com/office/drawing/2014/main" id="{99FF0688-B120-4893-9162-68FB6CCFB90B}"/>
              </a:ext>
            </a:extLst>
          </p:cNvPr>
          <p:cNvGrpSpPr/>
          <p:nvPr/>
        </p:nvGrpSpPr>
        <p:grpSpPr>
          <a:xfrm>
            <a:off x="4486876" y="2345058"/>
            <a:ext cx="421200" cy="461953"/>
            <a:chOff x="4486876" y="2345058"/>
            <a:chExt cx="421200" cy="461953"/>
          </a:xfrm>
          <a:solidFill>
            <a:schemeClr val="bg2"/>
          </a:solidFill>
        </p:grpSpPr>
        <p:sp>
          <p:nvSpPr>
            <p:cNvPr id="106" name="Freeform: Shape 105">
              <a:extLst>
                <a:ext uri="{FF2B5EF4-FFF2-40B4-BE49-F238E27FC236}">
                  <a16:creationId xmlns:a16="http://schemas.microsoft.com/office/drawing/2014/main" id="{85BA8376-9EA7-4260-A15A-023C34D1B7E7}"/>
                </a:ext>
              </a:extLst>
            </p:cNvPr>
            <p:cNvSpPr/>
            <p:nvPr/>
          </p:nvSpPr>
          <p:spPr>
            <a:xfrm>
              <a:off x="4486876" y="2345058"/>
              <a:ext cx="421200" cy="461953"/>
            </a:xfrm>
            <a:custGeom>
              <a:avLst/>
              <a:gdLst>
                <a:gd name="connsiteX0" fmla="*/ 413100 w 421200"/>
                <a:gd name="connsiteY0" fmla="*/ 40754 h 461953"/>
                <a:gd name="connsiteX1" fmla="*/ 359100 w 421200"/>
                <a:gd name="connsiteY1" fmla="*/ 40754 h 461953"/>
                <a:gd name="connsiteX2" fmla="*/ 356400 w 421200"/>
                <a:gd name="connsiteY2" fmla="*/ 41251 h 461953"/>
                <a:gd name="connsiteX3" fmla="*/ 356400 w 421200"/>
                <a:gd name="connsiteY3" fmla="*/ 29711 h 461953"/>
                <a:gd name="connsiteX4" fmla="*/ 326711 w 421200"/>
                <a:gd name="connsiteY4" fmla="*/ 0 h 461953"/>
                <a:gd name="connsiteX5" fmla="*/ 297000 w 421200"/>
                <a:gd name="connsiteY5" fmla="*/ 29711 h 461953"/>
                <a:gd name="connsiteX6" fmla="*/ 297000 w 421200"/>
                <a:gd name="connsiteY6" fmla="*/ 40754 h 461953"/>
                <a:gd name="connsiteX7" fmla="*/ 240300 w 421200"/>
                <a:gd name="connsiteY7" fmla="*/ 40754 h 461953"/>
                <a:gd name="connsiteX8" fmla="*/ 237600 w 421200"/>
                <a:gd name="connsiteY8" fmla="*/ 41251 h 461953"/>
                <a:gd name="connsiteX9" fmla="*/ 237600 w 421200"/>
                <a:gd name="connsiteY9" fmla="*/ 29722 h 461953"/>
                <a:gd name="connsiteX10" fmla="*/ 207905 w 421200"/>
                <a:gd name="connsiteY10" fmla="*/ 27 h 461953"/>
                <a:gd name="connsiteX11" fmla="*/ 178200 w 421200"/>
                <a:gd name="connsiteY11" fmla="*/ 29722 h 461953"/>
                <a:gd name="connsiteX12" fmla="*/ 178200 w 421200"/>
                <a:gd name="connsiteY12" fmla="*/ 40754 h 461953"/>
                <a:gd name="connsiteX13" fmla="*/ 118800 w 421200"/>
                <a:gd name="connsiteY13" fmla="*/ 40754 h 461953"/>
                <a:gd name="connsiteX14" fmla="*/ 118800 w 421200"/>
                <a:gd name="connsiteY14" fmla="*/ 29716 h 461953"/>
                <a:gd name="connsiteX15" fmla="*/ 89100 w 421200"/>
                <a:gd name="connsiteY15" fmla="*/ 16 h 461953"/>
                <a:gd name="connsiteX16" fmla="*/ 59400 w 421200"/>
                <a:gd name="connsiteY16" fmla="*/ 29716 h 461953"/>
                <a:gd name="connsiteX17" fmla="*/ 59400 w 421200"/>
                <a:gd name="connsiteY17" fmla="*/ 40754 h 461953"/>
                <a:gd name="connsiteX18" fmla="*/ 8100 w 421200"/>
                <a:gd name="connsiteY18" fmla="*/ 40754 h 461953"/>
                <a:gd name="connsiteX19" fmla="*/ 0 w 421200"/>
                <a:gd name="connsiteY19" fmla="*/ 48854 h 461953"/>
                <a:gd name="connsiteX20" fmla="*/ 0 w 421200"/>
                <a:gd name="connsiteY20" fmla="*/ 453854 h 461953"/>
                <a:gd name="connsiteX21" fmla="*/ 8100 w 421200"/>
                <a:gd name="connsiteY21" fmla="*/ 461954 h 461953"/>
                <a:gd name="connsiteX22" fmla="*/ 413100 w 421200"/>
                <a:gd name="connsiteY22" fmla="*/ 461954 h 461953"/>
                <a:gd name="connsiteX23" fmla="*/ 421200 w 421200"/>
                <a:gd name="connsiteY23" fmla="*/ 453854 h 461953"/>
                <a:gd name="connsiteX24" fmla="*/ 421200 w 421200"/>
                <a:gd name="connsiteY24" fmla="*/ 48854 h 461953"/>
                <a:gd name="connsiteX25" fmla="*/ 413100 w 421200"/>
                <a:gd name="connsiteY25" fmla="*/ 40754 h 461953"/>
                <a:gd name="connsiteX26" fmla="*/ 313200 w 421200"/>
                <a:gd name="connsiteY26" fmla="*/ 29711 h 461953"/>
                <a:gd name="connsiteX27" fmla="*/ 326711 w 421200"/>
                <a:gd name="connsiteY27" fmla="*/ 16200 h 461953"/>
                <a:gd name="connsiteX28" fmla="*/ 340200 w 421200"/>
                <a:gd name="connsiteY28" fmla="*/ 29711 h 461953"/>
                <a:gd name="connsiteX29" fmla="*/ 340200 w 421200"/>
                <a:gd name="connsiteY29" fmla="*/ 70114 h 461953"/>
                <a:gd name="connsiteX30" fmla="*/ 326711 w 421200"/>
                <a:gd name="connsiteY30" fmla="*/ 83624 h 461953"/>
                <a:gd name="connsiteX31" fmla="*/ 313200 w 421200"/>
                <a:gd name="connsiteY31" fmla="*/ 70114 h 461953"/>
                <a:gd name="connsiteX32" fmla="*/ 313200 w 421200"/>
                <a:gd name="connsiteY32" fmla="*/ 29711 h 461953"/>
                <a:gd name="connsiteX33" fmla="*/ 194400 w 421200"/>
                <a:gd name="connsiteY33" fmla="*/ 29722 h 461953"/>
                <a:gd name="connsiteX34" fmla="*/ 207905 w 421200"/>
                <a:gd name="connsiteY34" fmla="*/ 16227 h 461953"/>
                <a:gd name="connsiteX35" fmla="*/ 221400 w 421200"/>
                <a:gd name="connsiteY35" fmla="*/ 29722 h 461953"/>
                <a:gd name="connsiteX36" fmla="*/ 221400 w 421200"/>
                <a:gd name="connsiteY36" fmla="*/ 70097 h 461953"/>
                <a:gd name="connsiteX37" fmla="*/ 207905 w 421200"/>
                <a:gd name="connsiteY37" fmla="*/ 83592 h 461953"/>
                <a:gd name="connsiteX38" fmla="*/ 194400 w 421200"/>
                <a:gd name="connsiteY38" fmla="*/ 70097 h 461953"/>
                <a:gd name="connsiteX39" fmla="*/ 194400 w 421200"/>
                <a:gd name="connsiteY39" fmla="*/ 29722 h 461953"/>
                <a:gd name="connsiteX40" fmla="*/ 75600 w 421200"/>
                <a:gd name="connsiteY40" fmla="*/ 29716 h 461953"/>
                <a:gd name="connsiteX41" fmla="*/ 89100 w 421200"/>
                <a:gd name="connsiteY41" fmla="*/ 16216 h 461953"/>
                <a:gd name="connsiteX42" fmla="*/ 102600 w 421200"/>
                <a:gd name="connsiteY42" fmla="*/ 29716 h 461953"/>
                <a:gd name="connsiteX43" fmla="*/ 102600 w 421200"/>
                <a:gd name="connsiteY43" fmla="*/ 70103 h 461953"/>
                <a:gd name="connsiteX44" fmla="*/ 89100 w 421200"/>
                <a:gd name="connsiteY44" fmla="*/ 83603 h 461953"/>
                <a:gd name="connsiteX45" fmla="*/ 75600 w 421200"/>
                <a:gd name="connsiteY45" fmla="*/ 70103 h 461953"/>
                <a:gd name="connsiteX46" fmla="*/ 75600 w 421200"/>
                <a:gd name="connsiteY46" fmla="*/ 29716 h 461953"/>
                <a:gd name="connsiteX47" fmla="*/ 405000 w 421200"/>
                <a:gd name="connsiteY47" fmla="*/ 445754 h 461953"/>
                <a:gd name="connsiteX48" fmla="*/ 16200 w 421200"/>
                <a:gd name="connsiteY48" fmla="*/ 445754 h 461953"/>
                <a:gd name="connsiteX49" fmla="*/ 16200 w 421200"/>
                <a:gd name="connsiteY49" fmla="*/ 56954 h 461953"/>
                <a:gd name="connsiteX50" fmla="*/ 59400 w 421200"/>
                <a:gd name="connsiteY50" fmla="*/ 56954 h 461953"/>
                <a:gd name="connsiteX51" fmla="*/ 59400 w 421200"/>
                <a:gd name="connsiteY51" fmla="*/ 70103 h 461953"/>
                <a:gd name="connsiteX52" fmla="*/ 89100 w 421200"/>
                <a:gd name="connsiteY52" fmla="*/ 99803 h 461953"/>
                <a:gd name="connsiteX53" fmla="*/ 118800 w 421200"/>
                <a:gd name="connsiteY53" fmla="*/ 70103 h 461953"/>
                <a:gd name="connsiteX54" fmla="*/ 118800 w 421200"/>
                <a:gd name="connsiteY54" fmla="*/ 56954 h 461953"/>
                <a:gd name="connsiteX55" fmla="*/ 178200 w 421200"/>
                <a:gd name="connsiteY55" fmla="*/ 56954 h 461953"/>
                <a:gd name="connsiteX56" fmla="*/ 178200 w 421200"/>
                <a:gd name="connsiteY56" fmla="*/ 70097 h 461953"/>
                <a:gd name="connsiteX57" fmla="*/ 207905 w 421200"/>
                <a:gd name="connsiteY57" fmla="*/ 99792 h 461953"/>
                <a:gd name="connsiteX58" fmla="*/ 237600 w 421200"/>
                <a:gd name="connsiteY58" fmla="*/ 70097 h 461953"/>
                <a:gd name="connsiteX59" fmla="*/ 237600 w 421200"/>
                <a:gd name="connsiteY59" fmla="*/ 56457 h 461953"/>
                <a:gd name="connsiteX60" fmla="*/ 240300 w 421200"/>
                <a:gd name="connsiteY60" fmla="*/ 56954 h 461953"/>
                <a:gd name="connsiteX61" fmla="*/ 297000 w 421200"/>
                <a:gd name="connsiteY61" fmla="*/ 56954 h 461953"/>
                <a:gd name="connsiteX62" fmla="*/ 297000 w 421200"/>
                <a:gd name="connsiteY62" fmla="*/ 70114 h 461953"/>
                <a:gd name="connsiteX63" fmla="*/ 326711 w 421200"/>
                <a:gd name="connsiteY63" fmla="*/ 99824 h 461953"/>
                <a:gd name="connsiteX64" fmla="*/ 356400 w 421200"/>
                <a:gd name="connsiteY64" fmla="*/ 70114 h 461953"/>
                <a:gd name="connsiteX65" fmla="*/ 356400 w 421200"/>
                <a:gd name="connsiteY65" fmla="*/ 56457 h 461953"/>
                <a:gd name="connsiteX66" fmla="*/ 359100 w 421200"/>
                <a:gd name="connsiteY66" fmla="*/ 56954 h 461953"/>
                <a:gd name="connsiteX67" fmla="*/ 405000 w 421200"/>
                <a:gd name="connsiteY67" fmla="*/ 56954 h 461953"/>
                <a:gd name="connsiteX68" fmla="*/ 405000 w 421200"/>
                <a:gd name="connsiteY68" fmla="*/ 445754 h 46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21200" h="461953">
                  <a:moveTo>
                    <a:pt x="413100" y="40754"/>
                  </a:moveTo>
                  <a:lnTo>
                    <a:pt x="359100" y="40754"/>
                  </a:lnTo>
                  <a:cubicBezTo>
                    <a:pt x="358150" y="40754"/>
                    <a:pt x="357248" y="40948"/>
                    <a:pt x="356400" y="41251"/>
                  </a:cubicBezTo>
                  <a:lnTo>
                    <a:pt x="356400" y="29711"/>
                  </a:lnTo>
                  <a:cubicBezTo>
                    <a:pt x="356400" y="13327"/>
                    <a:pt x="343078" y="0"/>
                    <a:pt x="326711" y="0"/>
                  </a:cubicBezTo>
                  <a:cubicBezTo>
                    <a:pt x="310327" y="0"/>
                    <a:pt x="297000" y="13327"/>
                    <a:pt x="297000" y="29711"/>
                  </a:cubicBezTo>
                  <a:lnTo>
                    <a:pt x="297000" y="40754"/>
                  </a:lnTo>
                  <a:lnTo>
                    <a:pt x="240300" y="40754"/>
                  </a:lnTo>
                  <a:cubicBezTo>
                    <a:pt x="239350" y="40754"/>
                    <a:pt x="238448" y="40948"/>
                    <a:pt x="237600" y="41251"/>
                  </a:cubicBezTo>
                  <a:lnTo>
                    <a:pt x="237600" y="29722"/>
                  </a:lnTo>
                  <a:cubicBezTo>
                    <a:pt x="237600" y="13349"/>
                    <a:pt x="224278" y="27"/>
                    <a:pt x="207905" y="27"/>
                  </a:cubicBezTo>
                  <a:cubicBezTo>
                    <a:pt x="191527" y="27"/>
                    <a:pt x="178200" y="13349"/>
                    <a:pt x="178200" y="29722"/>
                  </a:cubicBezTo>
                  <a:lnTo>
                    <a:pt x="178200" y="40754"/>
                  </a:lnTo>
                  <a:lnTo>
                    <a:pt x="118800" y="40754"/>
                  </a:lnTo>
                  <a:lnTo>
                    <a:pt x="118800" y="29716"/>
                  </a:lnTo>
                  <a:cubicBezTo>
                    <a:pt x="118800" y="13338"/>
                    <a:pt x="105478" y="16"/>
                    <a:pt x="89100" y="16"/>
                  </a:cubicBezTo>
                  <a:cubicBezTo>
                    <a:pt x="72722" y="16"/>
                    <a:pt x="59400" y="13338"/>
                    <a:pt x="59400" y="29716"/>
                  </a:cubicBezTo>
                  <a:lnTo>
                    <a:pt x="59400" y="40754"/>
                  </a:lnTo>
                  <a:lnTo>
                    <a:pt x="8100" y="40754"/>
                  </a:lnTo>
                  <a:cubicBezTo>
                    <a:pt x="3623" y="40754"/>
                    <a:pt x="0" y="44377"/>
                    <a:pt x="0" y="48854"/>
                  </a:cubicBezTo>
                  <a:lnTo>
                    <a:pt x="0" y="453854"/>
                  </a:lnTo>
                  <a:cubicBezTo>
                    <a:pt x="0" y="458325"/>
                    <a:pt x="3623" y="461954"/>
                    <a:pt x="8100" y="461954"/>
                  </a:cubicBezTo>
                  <a:lnTo>
                    <a:pt x="413100" y="461954"/>
                  </a:lnTo>
                  <a:cubicBezTo>
                    <a:pt x="417571" y="461954"/>
                    <a:pt x="421200" y="458325"/>
                    <a:pt x="421200" y="453854"/>
                  </a:cubicBezTo>
                  <a:lnTo>
                    <a:pt x="421200" y="48854"/>
                  </a:lnTo>
                  <a:cubicBezTo>
                    <a:pt x="421200" y="44377"/>
                    <a:pt x="417571" y="40754"/>
                    <a:pt x="413100" y="40754"/>
                  </a:cubicBezTo>
                  <a:close/>
                  <a:moveTo>
                    <a:pt x="313200" y="29711"/>
                  </a:moveTo>
                  <a:cubicBezTo>
                    <a:pt x="313200" y="22264"/>
                    <a:pt x="319259" y="16200"/>
                    <a:pt x="326711" y="16200"/>
                  </a:cubicBezTo>
                  <a:cubicBezTo>
                    <a:pt x="334147" y="16200"/>
                    <a:pt x="340200" y="22264"/>
                    <a:pt x="340200" y="29711"/>
                  </a:cubicBezTo>
                  <a:lnTo>
                    <a:pt x="340200" y="70114"/>
                  </a:lnTo>
                  <a:cubicBezTo>
                    <a:pt x="340200" y="77560"/>
                    <a:pt x="334147" y="83624"/>
                    <a:pt x="326711" y="83624"/>
                  </a:cubicBezTo>
                  <a:cubicBezTo>
                    <a:pt x="319259" y="83624"/>
                    <a:pt x="313200" y="77560"/>
                    <a:pt x="313200" y="70114"/>
                  </a:cubicBezTo>
                  <a:lnTo>
                    <a:pt x="313200" y="29711"/>
                  </a:lnTo>
                  <a:close/>
                  <a:moveTo>
                    <a:pt x="194400" y="29722"/>
                  </a:moveTo>
                  <a:cubicBezTo>
                    <a:pt x="194400" y="22280"/>
                    <a:pt x="200459" y="16227"/>
                    <a:pt x="207905" y="16227"/>
                  </a:cubicBezTo>
                  <a:cubicBezTo>
                    <a:pt x="215347" y="16227"/>
                    <a:pt x="221400" y="22280"/>
                    <a:pt x="221400" y="29722"/>
                  </a:cubicBezTo>
                  <a:lnTo>
                    <a:pt x="221400" y="70097"/>
                  </a:lnTo>
                  <a:cubicBezTo>
                    <a:pt x="221400" y="77539"/>
                    <a:pt x="215347" y="83592"/>
                    <a:pt x="207905" y="83592"/>
                  </a:cubicBezTo>
                  <a:cubicBezTo>
                    <a:pt x="200459" y="83592"/>
                    <a:pt x="194400" y="77539"/>
                    <a:pt x="194400" y="70097"/>
                  </a:cubicBezTo>
                  <a:lnTo>
                    <a:pt x="194400" y="29722"/>
                  </a:lnTo>
                  <a:close/>
                  <a:moveTo>
                    <a:pt x="75600" y="29716"/>
                  </a:moveTo>
                  <a:cubicBezTo>
                    <a:pt x="75600" y="22275"/>
                    <a:pt x="81659" y="16216"/>
                    <a:pt x="89100" y="16216"/>
                  </a:cubicBezTo>
                  <a:cubicBezTo>
                    <a:pt x="96541" y="16216"/>
                    <a:pt x="102600" y="22275"/>
                    <a:pt x="102600" y="29716"/>
                  </a:cubicBezTo>
                  <a:lnTo>
                    <a:pt x="102600" y="70103"/>
                  </a:lnTo>
                  <a:cubicBezTo>
                    <a:pt x="102600" y="77544"/>
                    <a:pt x="96541" y="83603"/>
                    <a:pt x="89100" y="83603"/>
                  </a:cubicBezTo>
                  <a:cubicBezTo>
                    <a:pt x="81659" y="83603"/>
                    <a:pt x="75600" y="77544"/>
                    <a:pt x="75600" y="70103"/>
                  </a:cubicBezTo>
                  <a:lnTo>
                    <a:pt x="75600" y="29716"/>
                  </a:lnTo>
                  <a:close/>
                  <a:moveTo>
                    <a:pt x="405000" y="445754"/>
                  </a:moveTo>
                  <a:lnTo>
                    <a:pt x="16200" y="445754"/>
                  </a:lnTo>
                  <a:lnTo>
                    <a:pt x="16200" y="56954"/>
                  </a:lnTo>
                  <a:lnTo>
                    <a:pt x="59400" y="56954"/>
                  </a:lnTo>
                  <a:lnTo>
                    <a:pt x="59400" y="70103"/>
                  </a:lnTo>
                  <a:cubicBezTo>
                    <a:pt x="59400" y="86481"/>
                    <a:pt x="72722" y="99803"/>
                    <a:pt x="89100" y="99803"/>
                  </a:cubicBezTo>
                  <a:cubicBezTo>
                    <a:pt x="105478" y="99803"/>
                    <a:pt x="118800" y="86481"/>
                    <a:pt x="118800" y="70103"/>
                  </a:cubicBezTo>
                  <a:lnTo>
                    <a:pt x="118800" y="56954"/>
                  </a:lnTo>
                  <a:lnTo>
                    <a:pt x="178200" y="56954"/>
                  </a:lnTo>
                  <a:lnTo>
                    <a:pt x="178200" y="70097"/>
                  </a:lnTo>
                  <a:cubicBezTo>
                    <a:pt x="178200" y="86470"/>
                    <a:pt x="191527" y="99792"/>
                    <a:pt x="207905" y="99792"/>
                  </a:cubicBezTo>
                  <a:cubicBezTo>
                    <a:pt x="224278" y="99792"/>
                    <a:pt x="237600" y="86470"/>
                    <a:pt x="237600" y="70097"/>
                  </a:cubicBezTo>
                  <a:lnTo>
                    <a:pt x="237600" y="56457"/>
                  </a:lnTo>
                  <a:cubicBezTo>
                    <a:pt x="238448" y="56759"/>
                    <a:pt x="239350" y="56954"/>
                    <a:pt x="240300" y="56954"/>
                  </a:cubicBezTo>
                  <a:lnTo>
                    <a:pt x="297000" y="56954"/>
                  </a:lnTo>
                  <a:lnTo>
                    <a:pt x="297000" y="70114"/>
                  </a:lnTo>
                  <a:cubicBezTo>
                    <a:pt x="297000" y="86497"/>
                    <a:pt x="310327" y="99824"/>
                    <a:pt x="326711" y="99824"/>
                  </a:cubicBezTo>
                  <a:cubicBezTo>
                    <a:pt x="343084" y="99824"/>
                    <a:pt x="356400" y="86492"/>
                    <a:pt x="356400" y="70114"/>
                  </a:cubicBezTo>
                  <a:lnTo>
                    <a:pt x="356400" y="56457"/>
                  </a:lnTo>
                  <a:cubicBezTo>
                    <a:pt x="357248" y="56759"/>
                    <a:pt x="358150" y="56954"/>
                    <a:pt x="359100" y="56954"/>
                  </a:cubicBezTo>
                  <a:lnTo>
                    <a:pt x="405000" y="56954"/>
                  </a:lnTo>
                  <a:lnTo>
                    <a:pt x="405000" y="445754"/>
                  </a:lnTo>
                  <a:close/>
                </a:path>
              </a:pathLst>
            </a:custGeom>
            <a:grpFill/>
            <a:ln w="5334" cap="flat">
              <a:noFill/>
              <a:prstDash val="solid"/>
              <a:miter/>
            </a:ln>
          </p:spPr>
          <p:txBody>
            <a:bodyPr rtlCol="0" anchor="ctr"/>
            <a:lstStyle/>
            <a:p>
              <a:endParaRPr lang="ru-RU"/>
            </a:p>
          </p:txBody>
        </p:sp>
        <p:sp>
          <p:nvSpPr>
            <p:cNvPr id="107" name="Freeform: Shape 106">
              <a:extLst>
                <a:ext uri="{FF2B5EF4-FFF2-40B4-BE49-F238E27FC236}">
                  <a16:creationId xmlns:a16="http://schemas.microsoft.com/office/drawing/2014/main" id="{87E73650-2C5A-41F4-81A7-1C6725F26480}"/>
                </a:ext>
              </a:extLst>
            </p:cNvPr>
            <p:cNvSpPr/>
            <p:nvPr/>
          </p:nvSpPr>
          <p:spPr>
            <a:xfrm>
              <a:off x="4585986" y="2508095"/>
              <a:ext cx="223178" cy="213053"/>
            </a:xfrm>
            <a:custGeom>
              <a:avLst/>
              <a:gdLst>
                <a:gd name="connsiteX0" fmla="*/ 216239 w 223178"/>
                <a:gd name="connsiteY0" fmla="*/ 75276 h 213053"/>
                <a:gd name="connsiteX1" fmla="*/ 148944 w 223178"/>
                <a:gd name="connsiteY1" fmla="*/ 65491 h 213053"/>
                <a:gd name="connsiteX2" fmla="*/ 118844 w 223178"/>
                <a:gd name="connsiteY2" fmla="*/ 4514 h 213053"/>
                <a:gd name="connsiteX3" fmla="*/ 111581 w 223178"/>
                <a:gd name="connsiteY3" fmla="*/ 0 h 213053"/>
                <a:gd name="connsiteX4" fmla="*/ 104318 w 223178"/>
                <a:gd name="connsiteY4" fmla="*/ 4514 h 213053"/>
                <a:gd name="connsiteX5" fmla="*/ 74230 w 223178"/>
                <a:gd name="connsiteY5" fmla="*/ 65491 h 213053"/>
                <a:gd name="connsiteX6" fmla="*/ 6935 w 223178"/>
                <a:gd name="connsiteY6" fmla="*/ 75276 h 213053"/>
                <a:gd name="connsiteX7" fmla="*/ 395 w 223178"/>
                <a:gd name="connsiteY7" fmla="*/ 80789 h 213053"/>
                <a:gd name="connsiteX8" fmla="*/ 2447 w 223178"/>
                <a:gd name="connsiteY8" fmla="*/ 89095 h 213053"/>
                <a:gd name="connsiteX9" fmla="*/ 51139 w 223178"/>
                <a:gd name="connsiteY9" fmla="*/ 136555 h 213053"/>
                <a:gd name="connsiteX10" fmla="*/ 39643 w 223178"/>
                <a:gd name="connsiteY10" fmla="*/ 203580 h 213053"/>
                <a:gd name="connsiteX11" fmla="*/ 42866 w 223178"/>
                <a:gd name="connsiteY11" fmla="*/ 211507 h 213053"/>
                <a:gd name="connsiteX12" fmla="*/ 51398 w 223178"/>
                <a:gd name="connsiteY12" fmla="*/ 212123 h 213053"/>
                <a:gd name="connsiteX13" fmla="*/ 111587 w 223178"/>
                <a:gd name="connsiteY13" fmla="*/ 180473 h 213053"/>
                <a:gd name="connsiteX14" fmla="*/ 171781 w 223178"/>
                <a:gd name="connsiteY14" fmla="*/ 212123 h 213053"/>
                <a:gd name="connsiteX15" fmla="*/ 175550 w 223178"/>
                <a:gd name="connsiteY15" fmla="*/ 213052 h 213053"/>
                <a:gd name="connsiteX16" fmla="*/ 180313 w 223178"/>
                <a:gd name="connsiteY16" fmla="*/ 211507 h 213053"/>
                <a:gd name="connsiteX17" fmla="*/ 183536 w 223178"/>
                <a:gd name="connsiteY17" fmla="*/ 203580 h 213053"/>
                <a:gd name="connsiteX18" fmla="*/ 172034 w 223178"/>
                <a:gd name="connsiteY18" fmla="*/ 136555 h 213053"/>
                <a:gd name="connsiteX19" fmla="*/ 220732 w 223178"/>
                <a:gd name="connsiteY19" fmla="*/ 89095 h 213053"/>
                <a:gd name="connsiteX20" fmla="*/ 222784 w 223178"/>
                <a:gd name="connsiteY20" fmla="*/ 80789 h 213053"/>
                <a:gd name="connsiteX21" fmla="*/ 216239 w 223178"/>
                <a:gd name="connsiteY21" fmla="*/ 75276 h 213053"/>
                <a:gd name="connsiteX22" fmla="*/ 157681 w 223178"/>
                <a:gd name="connsiteY22" fmla="*/ 127926 h 213053"/>
                <a:gd name="connsiteX23" fmla="*/ 155348 w 223178"/>
                <a:gd name="connsiteY23" fmla="*/ 135097 h 213053"/>
                <a:gd name="connsiteX24" fmla="*/ 164793 w 223178"/>
                <a:gd name="connsiteY24" fmla="*/ 190139 h 213053"/>
                <a:gd name="connsiteX25" fmla="*/ 115356 w 223178"/>
                <a:gd name="connsiteY25" fmla="*/ 164149 h 213053"/>
                <a:gd name="connsiteX26" fmla="*/ 111587 w 223178"/>
                <a:gd name="connsiteY26" fmla="*/ 163220 h 213053"/>
                <a:gd name="connsiteX27" fmla="*/ 107818 w 223178"/>
                <a:gd name="connsiteY27" fmla="*/ 164149 h 213053"/>
                <a:gd name="connsiteX28" fmla="*/ 58391 w 223178"/>
                <a:gd name="connsiteY28" fmla="*/ 190139 h 213053"/>
                <a:gd name="connsiteX29" fmla="*/ 67836 w 223178"/>
                <a:gd name="connsiteY29" fmla="*/ 135097 h 213053"/>
                <a:gd name="connsiteX30" fmla="*/ 65503 w 223178"/>
                <a:gd name="connsiteY30" fmla="*/ 127926 h 213053"/>
                <a:gd name="connsiteX31" fmla="*/ 25511 w 223178"/>
                <a:gd name="connsiteY31" fmla="*/ 88943 h 213053"/>
                <a:gd name="connsiteX32" fmla="*/ 80780 w 223178"/>
                <a:gd name="connsiteY32" fmla="*/ 80914 h 213053"/>
                <a:gd name="connsiteX33" fmla="*/ 86876 w 223178"/>
                <a:gd name="connsiteY33" fmla="*/ 76486 h 213053"/>
                <a:gd name="connsiteX34" fmla="*/ 111587 w 223178"/>
                <a:gd name="connsiteY34" fmla="*/ 26406 h 213053"/>
                <a:gd name="connsiteX35" fmla="*/ 136308 w 223178"/>
                <a:gd name="connsiteY35" fmla="*/ 76486 h 213053"/>
                <a:gd name="connsiteX36" fmla="*/ 142405 w 223178"/>
                <a:gd name="connsiteY36" fmla="*/ 80914 h 213053"/>
                <a:gd name="connsiteX37" fmla="*/ 197668 w 223178"/>
                <a:gd name="connsiteY37" fmla="*/ 88943 h 213053"/>
                <a:gd name="connsiteX38" fmla="*/ 157681 w 223178"/>
                <a:gd name="connsiteY38" fmla="*/ 127926 h 21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3178" h="213053">
                  <a:moveTo>
                    <a:pt x="216239" y="75276"/>
                  </a:moveTo>
                  <a:lnTo>
                    <a:pt x="148944" y="65491"/>
                  </a:lnTo>
                  <a:lnTo>
                    <a:pt x="118844" y="4514"/>
                  </a:lnTo>
                  <a:cubicBezTo>
                    <a:pt x="117484" y="1750"/>
                    <a:pt x="114670" y="0"/>
                    <a:pt x="111581" y="0"/>
                  </a:cubicBezTo>
                  <a:cubicBezTo>
                    <a:pt x="108498" y="0"/>
                    <a:pt x="105685" y="1750"/>
                    <a:pt x="104318" y="4514"/>
                  </a:cubicBezTo>
                  <a:lnTo>
                    <a:pt x="74230" y="65491"/>
                  </a:lnTo>
                  <a:lnTo>
                    <a:pt x="6935" y="75276"/>
                  </a:lnTo>
                  <a:cubicBezTo>
                    <a:pt x="3884" y="75719"/>
                    <a:pt x="1351" y="77857"/>
                    <a:pt x="395" y="80789"/>
                  </a:cubicBezTo>
                  <a:cubicBezTo>
                    <a:pt x="-555" y="83722"/>
                    <a:pt x="239" y="86945"/>
                    <a:pt x="2447" y="89095"/>
                  </a:cubicBezTo>
                  <a:lnTo>
                    <a:pt x="51139" y="136555"/>
                  </a:lnTo>
                  <a:lnTo>
                    <a:pt x="39643" y="203580"/>
                  </a:lnTo>
                  <a:cubicBezTo>
                    <a:pt x="39124" y="206620"/>
                    <a:pt x="40372" y="209693"/>
                    <a:pt x="42866" y="211507"/>
                  </a:cubicBezTo>
                  <a:cubicBezTo>
                    <a:pt x="45361" y="213316"/>
                    <a:pt x="48666" y="213559"/>
                    <a:pt x="51398" y="212123"/>
                  </a:cubicBezTo>
                  <a:lnTo>
                    <a:pt x="111587" y="180473"/>
                  </a:lnTo>
                  <a:lnTo>
                    <a:pt x="171781" y="212123"/>
                  </a:lnTo>
                  <a:cubicBezTo>
                    <a:pt x="172969" y="212744"/>
                    <a:pt x="174259" y="213052"/>
                    <a:pt x="175550" y="213052"/>
                  </a:cubicBezTo>
                  <a:cubicBezTo>
                    <a:pt x="177229" y="213052"/>
                    <a:pt x="178898" y="212528"/>
                    <a:pt x="180313" y="211507"/>
                  </a:cubicBezTo>
                  <a:cubicBezTo>
                    <a:pt x="182807" y="209693"/>
                    <a:pt x="184055" y="206626"/>
                    <a:pt x="183536" y="203580"/>
                  </a:cubicBezTo>
                  <a:lnTo>
                    <a:pt x="172034" y="136555"/>
                  </a:lnTo>
                  <a:lnTo>
                    <a:pt x="220732" y="89095"/>
                  </a:lnTo>
                  <a:cubicBezTo>
                    <a:pt x="222940" y="86945"/>
                    <a:pt x="223734" y="83722"/>
                    <a:pt x="222784" y="80789"/>
                  </a:cubicBezTo>
                  <a:cubicBezTo>
                    <a:pt x="221828" y="77852"/>
                    <a:pt x="219295" y="75719"/>
                    <a:pt x="216239" y="75276"/>
                  </a:cubicBezTo>
                  <a:close/>
                  <a:moveTo>
                    <a:pt x="157681" y="127926"/>
                  </a:moveTo>
                  <a:cubicBezTo>
                    <a:pt x="155770" y="129789"/>
                    <a:pt x="154900" y="132467"/>
                    <a:pt x="155348" y="135097"/>
                  </a:cubicBezTo>
                  <a:lnTo>
                    <a:pt x="164793" y="190139"/>
                  </a:lnTo>
                  <a:lnTo>
                    <a:pt x="115356" y="164149"/>
                  </a:lnTo>
                  <a:cubicBezTo>
                    <a:pt x="114173" y="163534"/>
                    <a:pt x="112883" y="163220"/>
                    <a:pt x="111587" y="163220"/>
                  </a:cubicBezTo>
                  <a:cubicBezTo>
                    <a:pt x="110291" y="163220"/>
                    <a:pt x="109000" y="163534"/>
                    <a:pt x="107818" y="164149"/>
                  </a:cubicBezTo>
                  <a:lnTo>
                    <a:pt x="58391" y="190139"/>
                  </a:lnTo>
                  <a:lnTo>
                    <a:pt x="67836" y="135097"/>
                  </a:lnTo>
                  <a:cubicBezTo>
                    <a:pt x="68284" y="132467"/>
                    <a:pt x="67415" y="129789"/>
                    <a:pt x="65503" y="127926"/>
                  </a:cubicBezTo>
                  <a:lnTo>
                    <a:pt x="25511" y="88943"/>
                  </a:lnTo>
                  <a:lnTo>
                    <a:pt x="80780" y="80914"/>
                  </a:lnTo>
                  <a:cubicBezTo>
                    <a:pt x="83415" y="80530"/>
                    <a:pt x="85699" y="78872"/>
                    <a:pt x="86876" y="76486"/>
                  </a:cubicBezTo>
                  <a:lnTo>
                    <a:pt x="111587" y="26406"/>
                  </a:lnTo>
                  <a:lnTo>
                    <a:pt x="136308" y="76486"/>
                  </a:lnTo>
                  <a:cubicBezTo>
                    <a:pt x="137485" y="78872"/>
                    <a:pt x="139769" y="80530"/>
                    <a:pt x="142405" y="80914"/>
                  </a:cubicBezTo>
                  <a:lnTo>
                    <a:pt x="197668" y="88943"/>
                  </a:lnTo>
                  <a:lnTo>
                    <a:pt x="157681" y="127926"/>
                  </a:lnTo>
                  <a:close/>
                </a:path>
              </a:pathLst>
            </a:custGeom>
            <a:grpFill/>
            <a:ln w="5334" cap="flat">
              <a:noFill/>
              <a:prstDash val="solid"/>
              <a:miter/>
            </a:ln>
          </p:spPr>
          <p:txBody>
            <a:bodyPr rtlCol="0" anchor="ctr"/>
            <a:lstStyle/>
            <a:p>
              <a:endParaRPr lang="ru-RU"/>
            </a:p>
          </p:txBody>
        </p:sp>
      </p:grpSp>
      <p:grpSp>
        <p:nvGrpSpPr>
          <p:cNvPr id="182" name="Group 181">
            <a:extLst>
              <a:ext uri="{FF2B5EF4-FFF2-40B4-BE49-F238E27FC236}">
                <a16:creationId xmlns:a16="http://schemas.microsoft.com/office/drawing/2014/main" id="{0E647A98-40D2-4BA4-B3E1-515D1235FD4C}"/>
              </a:ext>
            </a:extLst>
          </p:cNvPr>
          <p:cNvGrpSpPr/>
          <p:nvPr/>
        </p:nvGrpSpPr>
        <p:grpSpPr>
          <a:xfrm>
            <a:off x="8506058" y="2367237"/>
            <a:ext cx="395645" cy="406336"/>
            <a:chOff x="8506058" y="2367237"/>
            <a:chExt cx="395645" cy="406336"/>
          </a:xfrm>
        </p:grpSpPr>
        <p:sp>
          <p:nvSpPr>
            <p:cNvPr id="109" name="Freeform: Shape 108">
              <a:extLst>
                <a:ext uri="{FF2B5EF4-FFF2-40B4-BE49-F238E27FC236}">
                  <a16:creationId xmlns:a16="http://schemas.microsoft.com/office/drawing/2014/main" id="{A8645104-7148-4134-8BF5-36D958EB3851}"/>
                </a:ext>
              </a:extLst>
            </p:cNvPr>
            <p:cNvSpPr/>
            <p:nvPr/>
          </p:nvSpPr>
          <p:spPr>
            <a:xfrm>
              <a:off x="8506058" y="2367237"/>
              <a:ext cx="395645" cy="406336"/>
            </a:xfrm>
            <a:custGeom>
              <a:avLst/>
              <a:gdLst>
                <a:gd name="connsiteX0" fmla="*/ 389604 w 395645"/>
                <a:gd name="connsiteY0" fmla="*/ 37693 h 406336"/>
                <a:gd name="connsiteX1" fmla="*/ 386396 w 395645"/>
                <a:gd name="connsiteY1" fmla="*/ 36998 h 406336"/>
                <a:gd name="connsiteX2" fmla="*/ 358185 w 395645"/>
                <a:gd name="connsiteY2" fmla="*/ 10487 h 406336"/>
                <a:gd name="connsiteX3" fmla="*/ 358220 w 395645"/>
                <a:gd name="connsiteY3" fmla="*/ 8020 h 406336"/>
                <a:gd name="connsiteX4" fmla="*/ 350200 w 395645"/>
                <a:gd name="connsiteY4" fmla="*/ 0 h 406336"/>
                <a:gd name="connsiteX5" fmla="*/ 109605 w 395645"/>
                <a:gd name="connsiteY5" fmla="*/ 0 h 406336"/>
                <a:gd name="connsiteX6" fmla="*/ 101585 w 395645"/>
                <a:gd name="connsiteY6" fmla="*/ 8020 h 406336"/>
                <a:gd name="connsiteX7" fmla="*/ 101585 w 395645"/>
                <a:gd name="connsiteY7" fmla="*/ 74851 h 406336"/>
                <a:gd name="connsiteX8" fmla="*/ 8020 w 395645"/>
                <a:gd name="connsiteY8" fmla="*/ 74851 h 406336"/>
                <a:gd name="connsiteX9" fmla="*/ 0 w 395645"/>
                <a:gd name="connsiteY9" fmla="*/ 82871 h 406336"/>
                <a:gd name="connsiteX10" fmla="*/ 0 w 395645"/>
                <a:gd name="connsiteY10" fmla="*/ 355545 h 406336"/>
                <a:gd name="connsiteX11" fmla="*/ 50792 w 395645"/>
                <a:gd name="connsiteY11" fmla="*/ 406337 h 406336"/>
                <a:gd name="connsiteX12" fmla="*/ 286041 w 395645"/>
                <a:gd name="connsiteY12" fmla="*/ 406337 h 406336"/>
                <a:gd name="connsiteX13" fmla="*/ 294061 w 395645"/>
                <a:gd name="connsiteY13" fmla="*/ 398317 h 406336"/>
                <a:gd name="connsiteX14" fmla="*/ 294061 w 395645"/>
                <a:gd name="connsiteY14" fmla="*/ 326139 h 406336"/>
                <a:gd name="connsiteX15" fmla="*/ 387626 w 395645"/>
                <a:gd name="connsiteY15" fmla="*/ 326139 h 406336"/>
                <a:gd name="connsiteX16" fmla="*/ 395646 w 395645"/>
                <a:gd name="connsiteY16" fmla="*/ 318119 h 406336"/>
                <a:gd name="connsiteX17" fmla="*/ 395646 w 395645"/>
                <a:gd name="connsiteY17" fmla="*/ 45446 h 406336"/>
                <a:gd name="connsiteX18" fmla="*/ 389604 w 395645"/>
                <a:gd name="connsiteY18" fmla="*/ 37693 h 406336"/>
                <a:gd name="connsiteX19" fmla="*/ 379606 w 395645"/>
                <a:gd name="connsiteY19" fmla="*/ 52556 h 406336"/>
                <a:gd name="connsiteX20" fmla="*/ 379606 w 395645"/>
                <a:gd name="connsiteY20" fmla="*/ 301331 h 406336"/>
                <a:gd name="connsiteX21" fmla="*/ 358220 w 395645"/>
                <a:gd name="connsiteY21" fmla="*/ 276897 h 406336"/>
                <a:gd name="connsiteX22" fmla="*/ 358220 w 395645"/>
                <a:gd name="connsiteY22" fmla="*/ 43414 h 406336"/>
                <a:gd name="connsiteX23" fmla="*/ 379606 w 395645"/>
                <a:gd name="connsiteY23" fmla="*/ 52556 h 406336"/>
                <a:gd name="connsiteX24" fmla="*/ 147031 w 395645"/>
                <a:gd name="connsiteY24" fmla="*/ 310099 h 406336"/>
                <a:gd name="connsiteX25" fmla="*/ 118747 w 395645"/>
                <a:gd name="connsiteY25" fmla="*/ 288713 h 406336"/>
                <a:gd name="connsiteX26" fmla="*/ 347259 w 395645"/>
                <a:gd name="connsiteY26" fmla="*/ 288713 h 406336"/>
                <a:gd name="connsiteX27" fmla="*/ 365972 w 395645"/>
                <a:gd name="connsiteY27" fmla="*/ 310099 h 406336"/>
                <a:gd name="connsiteX28" fmla="*/ 117624 w 395645"/>
                <a:gd name="connsiteY28" fmla="*/ 16040 h 406336"/>
                <a:gd name="connsiteX29" fmla="*/ 342180 w 395645"/>
                <a:gd name="connsiteY29" fmla="*/ 16040 h 406336"/>
                <a:gd name="connsiteX30" fmla="*/ 342180 w 395645"/>
                <a:gd name="connsiteY30" fmla="*/ 272673 h 406336"/>
                <a:gd name="connsiteX31" fmla="*/ 117624 w 395645"/>
                <a:gd name="connsiteY31" fmla="*/ 272673 h 406336"/>
                <a:gd name="connsiteX32" fmla="*/ 16040 w 395645"/>
                <a:gd name="connsiteY32" fmla="*/ 90891 h 406336"/>
                <a:gd name="connsiteX33" fmla="*/ 101585 w 395645"/>
                <a:gd name="connsiteY33" fmla="*/ 90891 h 406336"/>
                <a:gd name="connsiteX34" fmla="*/ 101585 w 395645"/>
                <a:gd name="connsiteY34" fmla="*/ 280693 h 406336"/>
                <a:gd name="connsiteX35" fmla="*/ 147031 w 395645"/>
                <a:gd name="connsiteY35" fmla="*/ 326139 h 406336"/>
                <a:gd name="connsiteX36" fmla="*/ 240595 w 395645"/>
                <a:gd name="connsiteY36" fmla="*/ 326139 h 406336"/>
                <a:gd name="connsiteX37" fmla="*/ 240595 w 395645"/>
                <a:gd name="connsiteY37" fmla="*/ 347525 h 406336"/>
                <a:gd name="connsiteX38" fmla="*/ 16040 w 395645"/>
                <a:gd name="connsiteY38" fmla="*/ 347525 h 406336"/>
                <a:gd name="connsiteX39" fmla="*/ 17002 w 395645"/>
                <a:gd name="connsiteY39" fmla="*/ 363564 h 406336"/>
                <a:gd name="connsiteX40" fmla="*/ 244391 w 395645"/>
                <a:gd name="connsiteY40" fmla="*/ 363564 h 406336"/>
                <a:gd name="connsiteX41" fmla="*/ 267809 w 395645"/>
                <a:gd name="connsiteY41" fmla="*/ 390297 h 406336"/>
                <a:gd name="connsiteX42" fmla="*/ 50792 w 395645"/>
                <a:gd name="connsiteY42" fmla="*/ 390297 h 406336"/>
                <a:gd name="connsiteX43" fmla="*/ 17002 w 395645"/>
                <a:gd name="connsiteY43" fmla="*/ 363564 h 406336"/>
                <a:gd name="connsiteX44" fmla="*/ 278021 w 395645"/>
                <a:gd name="connsiteY44" fmla="*/ 377626 h 406336"/>
                <a:gd name="connsiteX45" fmla="*/ 256635 w 395645"/>
                <a:gd name="connsiteY45" fmla="*/ 353192 h 406336"/>
                <a:gd name="connsiteX46" fmla="*/ 256635 w 395645"/>
                <a:gd name="connsiteY46" fmla="*/ 326139 h 406336"/>
                <a:gd name="connsiteX47" fmla="*/ 278021 w 395645"/>
                <a:gd name="connsiteY47" fmla="*/ 326139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95645" h="406336">
                  <a:moveTo>
                    <a:pt x="389604" y="37693"/>
                  </a:moveTo>
                  <a:cubicBezTo>
                    <a:pt x="388595" y="37241"/>
                    <a:pt x="387502" y="37004"/>
                    <a:pt x="386396" y="36998"/>
                  </a:cubicBezTo>
                  <a:cubicBezTo>
                    <a:pt x="371285" y="37467"/>
                    <a:pt x="358654" y="25598"/>
                    <a:pt x="358185" y="10487"/>
                  </a:cubicBezTo>
                  <a:cubicBezTo>
                    <a:pt x="358160" y="9664"/>
                    <a:pt x="358171" y="8841"/>
                    <a:pt x="358220" y="8020"/>
                  </a:cubicBezTo>
                  <a:cubicBezTo>
                    <a:pt x="358220" y="3591"/>
                    <a:pt x="354629" y="0"/>
                    <a:pt x="350200" y="0"/>
                  </a:cubicBezTo>
                  <a:lnTo>
                    <a:pt x="109605" y="0"/>
                  </a:lnTo>
                  <a:cubicBezTo>
                    <a:pt x="105175" y="0"/>
                    <a:pt x="101585" y="3591"/>
                    <a:pt x="101585" y="8020"/>
                  </a:cubicBezTo>
                  <a:lnTo>
                    <a:pt x="101585" y="74851"/>
                  </a:lnTo>
                  <a:lnTo>
                    <a:pt x="8020" y="74851"/>
                  </a:lnTo>
                  <a:cubicBezTo>
                    <a:pt x="3591" y="74851"/>
                    <a:pt x="0" y="78442"/>
                    <a:pt x="0" y="82871"/>
                  </a:cubicBezTo>
                  <a:lnTo>
                    <a:pt x="0" y="355545"/>
                  </a:lnTo>
                  <a:cubicBezTo>
                    <a:pt x="29" y="383584"/>
                    <a:pt x="22753" y="406307"/>
                    <a:pt x="50792" y="406337"/>
                  </a:cubicBezTo>
                  <a:lnTo>
                    <a:pt x="286041" y="406337"/>
                  </a:lnTo>
                  <a:cubicBezTo>
                    <a:pt x="290470" y="406337"/>
                    <a:pt x="294061" y="402746"/>
                    <a:pt x="294061" y="398317"/>
                  </a:cubicBezTo>
                  <a:lnTo>
                    <a:pt x="294061" y="326139"/>
                  </a:lnTo>
                  <a:lnTo>
                    <a:pt x="387626" y="326139"/>
                  </a:lnTo>
                  <a:cubicBezTo>
                    <a:pt x="392055" y="326139"/>
                    <a:pt x="395646" y="322548"/>
                    <a:pt x="395646" y="318119"/>
                  </a:cubicBezTo>
                  <a:lnTo>
                    <a:pt x="395646" y="45446"/>
                  </a:lnTo>
                  <a:cubicBezTo>
                    <a:pt x="395637" y="41785"/>
                    <a:pt x="393151" y="38596"/>
                    <a:pt x="389604" y="37693"/>
                  </a:cubicBezTo>
                  <a:close/>
                  <a:moveTo>
                    <a:pt x="379606" y="52556"/>
                  </a:moveTo>
                  <a:lnTo>
                    <a:pt x="379606" y="301331"/>
                  </a:lnTo>
                  <a:lnTo>
                    <a:pt x="358220" y="276897"/>
                  </a:lnTo>
                  <a:lnTo>
                    <a:pt x="358220" y="43414"/>
                  </a:lnTo>
                  <a:cubicBezTo>
                    <a:pt x="364420" y="48291"/>
                    <a:pt x="371797" y="51444"/>
                    <a:pt x="379606" y="52556"/>
                  </a:cubicBezTo>
                  <a:close/>
                  <a:moveTo>
                    <a:pt x="147031" y="310099"/>
                  </a:moveTo>
                  <a:cubicBezTo>
                    <a:pt x="133888" y="310078"/>
                    <a:pt x="122349" y="301353"/>
                    <a:pt x="118747" y="288713"/>
                  </a:cubicBezTo>
                  <a:lnTo>
                    <a:pt x="347259" y="288713"/>
                  </a:lnTo>
                  <a:lnTo>
                    <a:pt x="365972" y="310099"/>
                  </a:lnTo>
                  <a:close/>
                  <a:moveTo>
                    <a:pt x="117624" y="16040"/>
                  </a:moveTo>
                  <a:lnTo>
                    <a:pt x="342180" y="16040"/>
                  </a:lnTo>
                  <a:lnTo>
                    <a:pt x="342180" y="272673"/>
                  </a:lnTo>
                  <a:lnTo>
                    <a:pt x="117624" y="272673"/>
                  </a:lnTo>
                  <a:close/>
                  <a:moveTo>
                    <a:pt x="16040" y="90891"/>
                  </a:moveTo>
                  <a:lnTo>
                    <a:pt x="101585" y="90891"/>
                  </a:lnTo>
                  <a:lnTo>
                    <a:pt x="101585" y="280693"/>
                  </a:lnTo>
                  <a:cubicBezTo>
                    <a:pt x="101614" y="305780"/>
                    <a:pt x="121944" y="326109"/>
                    <a:pt x="147031" y="326139"/>
                  </a:cubicBezTo>
                  <a:lnTo>
                    <a:pt x="240595" y="326139"/>
                  </a:lnTo>
                  <a:lnTo>
                    <a:pt x="240595" y="347525"/>
                  </a:lnTo>
                  <a:lnTo>
                    <a:pt x="16040" y="347525"/>
                  </a:lnTo>
                  <a:close/>
                  <a:moveTo>
                    <a:pt x="17002" y="363564"/>
                  </a:moveTo>
                  <a:lnTo>
                    <a:pt x="244391" y="363564"/>
                  </a:lnTo>
                  <a:lnTo>
                    <a:pt x="267809" y="390297"/>
                  </a:lnTo>
                  <a:lnTo>
                    <a:pt x="50792" y="390297"/>
                  </a:lnTo>
                  <a:cubicBezTo>
                    <a:pt x="34705" y="390266"/>
                    <a:pt x="20733" y="379214"/>
                    <a:pt x="17002" y="363564"/>
                  </a:cubicBezTo>
                  <a:close/>
                  <a:moveTo>
                    <a:pt x="278021" y="377626"/>
                  </a:moveTo>
                  <a:lnTo>
                    <a:pt x="256635" y="353192"/>
                  </a:lnTo>
                  <a:lnTo>
                    <a:pt x="256635" y="326139"/>
                  </a:lnTo>
                  <a:lnTo>
                    <a:pt x="278021" y="326139"/>
                  </a:lnTo>
                  <a:close/>
                </a:path>
              </a:pathLst>
            </a:custGeom>
            <a:solidFill>
              <a:schemeClr val="bg2"/>
            </a:solidFill>
            <a:ln w="5281" cap="flat">
              <a:noFill/>
              <a:prstDash val="solid"/>
              <a:miter/>
            </a:ln>
          </p:spPr>
          <p:txBody>
            <a:bodyPr rtlCol="0" anchor="ctr"/>
            <a:lstStyle/>
            <a:p>
              <a:endParaRPr lang="ru-RU"/>
            </a:p>
          </p:txBody>
        </p:sp>
        <p:sp>
          <p:nvSpPr>
            <p:cNvPr id="110" name="Freeform: Shape 109">
              <a:extLst>
                <a:ext uri="{FF2B5EF4-FFF2-40B4-BE49-F238E27FC236}">
                  <a16:creationId xmlns:a16="http://schemas.microsoft.com/office/drawing/2014/main" id="{970730B5-9C12-4893-979B-CFA6456007D8}"/>
                </a:ext>
              </a:extLst>
            </p:cNvPr>
            <p:cNvSpPr/>
            <p:nvPr/>
          </p:nvSpPr>
          <p:spPr>
            <a:xfrm>
              <a:off x="8666455" y="2442088"/>
              <a:ext cx="139010" cy="139009"/>
            </a:xfrm>
            <a:custGeom>
              <a:avLst/>
              <a:gdLst>
                <a:gd name="connsiteX0" fmla="*/ 8020 w 139010"/>
                <a:gd name="connsiteY0" fmla="*/ 139010 h 139009"/>
                <a:gd name="connsiteX1" fmla="*/ 130991 w 139010"/>
                <a:gd name="connsiteY1" fmla="*/ 139010 h 139009"/>
                <a:gd name="connsiteX2" fmla="*/ 139011 w 139010"/>
                <a:gd name="connsiteY2" fmla="*/ 130990 h 139009"/>
                <a:gd name="connsiteX3" fmla="*/ 139011 w 139010"/>
                <a:gd name="connsiteY3" fmla="*/ 8020 h 139009"/>
                <a:gd name="connsiteX4" fmla="*/ 130991 w 139010"/>
                <a:gd name="connsiteY4" fmla="*/ 0 h 139009"/>
                <a:gd name="connsiteX5" fmla="*/ 8020 w 139010"/>
                <a:gd name="connsiteY5" fmla="*/ 0 h 139009"/>
                <a:gd name="connsiteX6" fmla="*/ 0 w 139010"/>
                <a:gd name="connsiteY6" fmla="*/ 8020 h 139009"/>
                <a:gd name="connsiteX7" fmla="*/ 0 w 139010"/>
                <a:gd name="connsiteY7" fmla="*/ 130990 h 139009"/>
                <a:gd name="connsiteX8" fmla="*/ 8020 w 139010"/>
                <a:gd name="connsiteY8" fmla="*/ 139010 h 139009"/>
                <a:gd name="connsiteX9" fmla="*/ 16040 w 139010"/>
                <a:gd name="connsiteY9" fmla="*/ 16040 h 139009"/>
                <a:gd name="connsiteX10" fmla="*/ 122971 w 139010"/>
                <a:gd name="connsiteY10" fmla="*/ 16040 h 139009"/>
                <a:gd name="connsiteX11" fmla="*/ 122971 w 139010"/>
                <a:gd name="connsiteY11" fmla="*/ 122970 h 139009"/>
                <a:gd name="connsiteX12" fmla="*/ 16040 w 139010"/>
                <a:gd name="connsiteY12" fmla="*/ 122970 h 13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010" h="139009">
                  <a:moveTo>
                    <a:pt x="8020" y="139010"/>
                  </a:moveTo>
                  <a:lnTo>
                    <a:pt x="130991" y="139010"/>
                  </a:lnTo>
                  <a:cubicBezTo>
                    <a:pt x="135420" y="139010"/>
                    <a:pt x="139011" y="135419"/>
                    <a:pt x="139011" y="130990"/>
                  </a:cubicBezTo>
                  <a:lnTo>
                    <a:pt x="139011" y="8020"/>
                  </a:lnTo>
                  <a:cubicBezTo>
                    <a:pt x="139011" y="3591"/>
                    <a:pt x="135420" y="0"/>
                    <a:pt x="130991" y="0"/>
                  </a:cubicBezTo>
                  <a:lnTo>
                    <a:pt x="8020" y="0"/>
                  </a:lnTo>
                  <a:cubicBezTo>
                    <a:pt x="3591" y="0"/>
                    <a:pt x="0" y="3591"/>
                    <a:pt x="0" y="8020"/>
                  </a:cubicBezTo>
                  <a:lnTo>
                    <a:pt x="0" y="130990"/>
                  </a:lnTo>
                  <a:cubicBezTo>
                    <a:pt x="0" y="135419"/>
                    <a:pt x="3591" y="139010"/>
                    <a:pt x="8020" y="139010"/>
                  </a:cubicBezTo>
                  <a:close/>
                  <a:moveTo>
                    <a:pt x="16040" y="16040"/>
                  </a:moveTo>
                  <a:lnTo>
                    <a:pt x="122971" y="16040"/>
                  </a:lnTo>
                  <a:lnTo>
                    <a:pt x="122971" y="122970"/>
                  </a:lnTo>
                  <a:lnTo>
                    <a:pt x="16040" y="122970"/>
                  </a:lnTo>
                  <a:close/>
                </a:path>
              </a:pathLst>
            </a:custGeom>
            <a:solidFill>
              <a:schemeClr val="bg2"/>
            </a:solidFill>
            <a:ln w="5281" cap="flat">
              <a:noFill/>
              <a:prstDash val="solid"/>
              <a:miter/>
            </a:ln>
          </p:spPr>
          <p:txBody>
            <a:bodyPr rtlCol="0" anchor="ctr"/>
            <a:lstStyle/>
            <a:p>
              <a:endParaRPr lang="ru-RU"/>
            </a:p>
          </p:txBody>
        </p:sp>
      </p:grpSp>
      <p:grpSp>
        <p:nvGrpSpPr>
          <p:cNvPr id="176" name="Group 175">
            <a:extLst>
              <a:ext uri="{FF2B5EF4-FFF2-40B4-BE49-F238E27FC236}">
                <a16:creationId xmlns:a16="http://schemas.microsoft.com/office/drawing/2014/main" id="{FAD196D6-D877-441A-B8B8-C81FAFCB90C3}"/>
              </a:ext>
            </a:extLst>
          </p:cNvPr>
          <p:cNvGrpSpPr/>
          <p:nvPr/>
        </p:nvGrpSpPr>
        <p:grpSpPr>
          <a:xfrm>
            <a:off x="5310517" y="3231232"/>
            <a:ext cx="363572" cy="384819"/>
            <a:chOff x="5310517" y="3231232"/>
            <a:chExt cx="363572" cy="384819"/>
          </a:xfrm>
        </p:grpSpPr>
        <p:sp>
          <p:nvSpPr>
            <p:cNvPr id="112" name="Freeform: Shape 111">
              <a:extLst>
                <a:ext uri="{FF2B5EF4-FFF2-40B4-BE49-F238E27FC236}">
                  <a16:creationId xmlns:a16="http://schemas.microsoft.com/office/drawing/2014/main" id="{92F98E40-4ECF-476F-9096-7287B475CF81}"/>
                </a:ext>
              </a:extLst>
            </p:cNvPr>
            <p:cNvSpPr/>
            <p:nvPr/>
          </p:nvSpPr>
          <p:spPr>
            <a:xfrm>
              <a:off x="5310517" y="3231232"/>
              <a:ext cx="363572" cy="384819"/>
            </a:xfrm>
            <a:custGeom>
              <a:avLst/>
              <a:gdLst>
                <a:gd name="connsiteX0" fmla="*/ 360038 w 363572"/>
                <a:gd name="connsiteY0" fmla="*/ 1336 h 384819"/>
                <a:gd name="connsiteX1" fmla="*/ 352873 w 363572"/>
                <a:gd name="connsiteY1" fmla="*/ 480 h 384819"/>
                <a:gd name="connsiteX2" fmla="*/ 238243 w 363572"/>
                <a:gd name="connsiteY2" fmla="*/ 45391 h 384819"/>
                <a:gd name="connsiteX3" fmla="*/ 125644 w 363572"/>
                <a:gd name="connsiteY3" fmla="*/ 45391 h 384819"/>
                <a:gd name="connsiteX4" fmla="*/ 124789 w 363572"/>
                <a:gd name="connsiteY4" fmla="*/ 45391 h 384819"/>
                <a:gd name="connsiteX5" fmla="*/ 121314 w 363572"/>
                <a:gd name="connsiteY5" fmla="*/ 45872 h 384819"/>
                <a:gd name="connsiteX6" fmla="*/ 5347 w 363572"/>
                <a:gd name="connsiteY6" fmla="*/ 91585 h 384819"/>
                <a:gd name="connsiteX7" fmla="*/ 0 w 363572"/>
                <a:gd name="connsiteY7" fmla="*/ 98856 h 384819"/>
                <a:gd name="connsiteX8" fmla="*/ 0 w 363572"/>
                <a:gd name="connsiteY8" fmla="*/ 376876 h 384819"/>
                <a:gd name="connsiteX9" fmla="*/ 8095 w 363572"/>
                <a:gd name="connsiteY9" fmla="*/ 384820 h 384819"/>
                <a:gd name="connsiteX10" fmla="*/ 10693 w 363572"/>
                <a:gd name="connsiteY10" fmla="*/ 384361 h 384819"/>
                <a:gd name="connsiteX11" fmla="*/ 125430 w 363572"/>
                <a:gd name="connsiteY11" fmla="*/ 339451 h 384819"/>
                <a:gd name="connsiteX12" fmla="*/ 243055 w 363572"/>
                <a:gd name="connsiteY12" fmla="*/ 339451 h 384819"/>
                <a:gd name="connsiteX13" fmla="*/ 244605 w 363572"/>
                <a:gd name="connsiteY13" fmla="*/ 339451 h 384819"/>
                <a:gd name="connsiteX14" fmla="*/ 245354 w 363572"/>
                <a:gd name="connsiteY14" fmla="*/ 339451 h 384819"/>
                <a:gd name="connsiteX15" fmla="*/ 246102 w 363572"/>
                <a:gd name="connsiteY15" fmla="*/ 339451 h 384819"/>
                <a:gd name="connsiteX16" fmla="*/ 358380 w 363572"/>
                <a:gd name="connsiteY16" fmla="*/ 293791 h 384819"/>
                <a:gd name="connsiteX17" fmla="*/ 363566 w 363572"/>
                <a:gd name="connsiteY17" fmla="*/ 285985 h 384819"/>
                <a:gd name="connsiteX18" fmla="*/ 363566 w 363572"/>
                <a:gd name="connsiteY18" fmla="*/ 7965 h 384819"/>
                <a:gd name="connsiteX19" fmla="*/ 360038 w 363572"/>
                <a:gd name="connsiteY19" fmla="*/ 1336 h 384819"/>
                <a:gd name="connsiteX20" fmla="*/ 16040 w 363572"/>
                <a:gd name="connsiteY20" fmla="*/ 104524 h 384819"/>
                <a:gd name="connsiteX21" fmla="*/ 117624 w 363572"/>
                <a:gd name="connsiteY21" fmla="*/ 64639 h 384819"/>
                <a:gd name="connsiteX22" fmla="*/ 117624 w 363572"/>
                <a:gd name="connsiteY22" fmla="*/ 325229 h 384819"/>
                <a:gd name="connsiteX23" fmla="*/ 16040 w 363572"/>
                <a:gd name="connsiteY23" fmla="*/ 365114 h 384819"/>
                <a:gd name="connsiteX24" fmla="*/ 133664 w 363572"/>
                <a:gd name="connsiteY24" fmla="*/ 61431 h 384819"/>
                <a:gd name="connsiteX25" fmla="*/ 235249 w 363572"/>
                <a:gd name="connsiteY25" fmla="*/ 61431 h 384819"/>
                <a:gd name="connsiteX26" fmla="*/ 235249 w 363572"/>
                <a:gd name="connsiteY26" fmla="*/ 323411 h 384819"/>
                <a:gd name="connsiteX27" fmla="*/ 133664 w 363572"/>
                <a:gd name="connsiteY27" fmla="*/ 323411 h 384819"/>
                <a:gd name="connsiteX28" fmla="*/ 347527 w 363572"/>
                <a:gd name="connsiteY28" fmla="*/ 280639 h 384819"/>
                <a:gd name="connsiteX29" fmla="*/ 251289 w 363572"/>
                <a:gd name="connsiteY29" fmla="*/ 319508 h 384819"/>
                <a:gd name="connsiteX30" fmla="*/ 251289 w 363572"/>
                <a:gd name="connsiteY30" fmla="*/ 57528 h 384819"/>
                <a:gd name="connsiteX31" fmla="*/ 347527 w 363572"/>
                <a:gd name="connsiteY31" fmla="*/ 19728 h 38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3572" h="384819">
                  <a:moveTo>
                    <a:pt x="360038" y="1336"/>
                  </a:moveTo>
                  <a:cubicBezTo>
                    <a:pt x="357920" y="-68"/>
                    <a:pt x="355262" y="-386"/>
                    <a:pt x="352873" y="480"/>
                  </a:cubicBezTo>
                  <a:lnTo>
                    <a:pt x="238243" y="45391"/>
                  </a:lnTo>
                  <a:lnTo>
                    <a:pt x="125644" y="45391"/>
                  </a:lnTo>
                  <a:lnTo>
                    <a:pt x="124789" y="45391"/>
                  </a:lnTo>
                  <a:cubicBezTo>
                    <a:pt x="123609" y="45290"/>
                    <a:pt x="122421" y="45454"/>
                    <a:pt x="121314" y="45872"/>
                  </a:cubicBezTo>
                  <a:lnTo>
                    <a:pt x="5347" y="91585"/>
                  </a:lnTo>
                  <a:cubicBezTo>
                    <a:pt x="2240" y="92681"/>
                    <a:pt x="120" y="95565"/>
                    <a:pt x="0" y="98856"/>
                  </a:cubicBezTo>
                  <a:lnTo>
                    <a:pt x="0" y="376876"/>
                  </a:lnTo>
                  <a:cubicBezTo>
                    <a:pt x="42" y="381305"/>
                    <a:pt x="3666" y="384862"/>
                    <a:pt x="8095" y="384820"/>
                  </a:cubicBezTo>
                  <a:cubicBezTo>
                    <a:pt x="8981" y="384812"/>
                    <a:pt x="9859" y="384657"/>
                    <a:pt x="10693" y="384361"/>
                  </a:cubicBezTo>
                  <a:lnTo>
                    <a:pt x="125430" y="339451"/>
                  </a:lnTo>
                  <a:lnTo>
                    <a:pt x="243055" y="339451"/>
                  </a:lnTo>
                  <a:lnTo>
                    <a:pt x="244605" y="339451"/>
                  </a:lnTo>
                  <a:lnTo>
                    <a:pt x="245354" y="339451"/>
                  </a:lnTo>
                  <a:lnTo>
                    <a:pt x="246102" y="339451"/>
                  </a:lnTo>
                  <a:lnTo>
                    <a:pt x="358380" y="293791"/>
                  </a:lnTo>
                  <a:cubicBezTo>
                    <a:pt x="361607" y="292575"/>
                    <a:pt x="363696" y="289432"/>
                    <a:pt x="363566" y="285985"/>
                  </a:cubicBezTo>
                  <a:lnTo>
                    <a:pt x="363566" y="7965"/>
                  </a:lnTo>
                  <a:cubicBezTo>
                    <a:pt x="363562" y="5307"/>
                    <a:pt x="362240" y="2824"/>
                    <a:pt x="360038" y="1336"/>
                  </a:cubicBezTo>
                  <a:close/>
                  <a:moveTo>
                    <a:pt x="16040" y="104524"/>
                  </a:moveTo>
                  <a:lnTo>
                    <a:pt x="117624" y="64639"/>
                  </a:lnTo>
                  <a:lnTo>
                    <a:pt x="117624" y="325229"/>
                  </a:lnTo>
                  <a:lnTo>
                    <a:pt x="16040" y="365114"/>
                  </a:lnTo>
                  <a:close/>
                  <a:moveTo>
                    <a:pt x="133664" y="61431"/>
                  </a:moveTo>
                  <a:lnTo>
                    <a:pt x="235249" y="61431"/>
                  </a:lnTo>
                  <a:lnTo>
                    <a:pt x="235249" y="323411"/>
                  </a:lnTo>
                  <a:lnTo>
                    <a:pt x="133664" y="323411"/>
                  </a:lnTo>
                  <a:close/>
                  <a:moveTo>
                    <a:pt x="347527" y="280639"/>
                  </a:moveTo>
                  <a:lnTo>
                    <a:pt x="251289" y="319508"/>
                  </a:lnTo>
                  <a:lnTo>
                    <a:pt x="251289" y="57528"/>
                  </a:lnTo>
                  <a:lnTo>
                    <a:pt x="347527" y="19728"/>
                  </a:lnTo>
                  <a:close/>
                </a:path>
              </a:pathLst>
            </a:custGeom>
            <a:solidFill>
              <a:schemeClr val="bg2"/>
            </a:solidFill>
            <a:ln w="5281" cap="flat">
              <a:noFill/>
              <a:prstDash val="solid"/>
              <a:miter/>
            </a:ln>
          </p:spPr>
          <p:txBody>
            <a:bodyPr rtlCol="0" anchor="ctr"/>
            <a:lstStyle/>
            <a:p>
              <a:endParaRPr lang="ru-RU"/>
            </a:p>
          </p:txBody>
        </p:sp>
        <p:sp>
          <p:nvSpPr>
            <p:cNvPr id="113" name="Freeform: Shape 112">
              <a:extLst>
                <a:ext uri="{FF2B5EF4-FFF2-40B4-BE49-F238E27FC236}">
                  <a16:creationId xmlns:a16="http://schemas.microsoft.com/office/drawing/2014/main" id="{366CEBC5-973F-406F-BEE2-77E376546F49}"/>
                </a:ext>
              </a:extLst>
            </p:cNvPr>
            <p:cNvSpPr/>
            <p:nvPr/>
          </p:nvSpPr>
          <p:spPr>
            <a:xfrm>
              <a:off x="5572682" y="3317197"/>
              <a:ext cx="71680" cy="39631"/>
            </a:xfrm>
            <a:custGeom>
              <a:avLst/>
              <a:gdLst>
                <a:gd name="connsiteX0" fmla="*/ 8371 w 71680"/>
                <a:gd name="connsiteY0" fmla="*/ 39624 h 39631"/>
                <a:gd name="connsiteX1" fmla="*/ 11525 w 71680"/>
                <a:gd name="connsiteY1" fmla="*/ 38983 h 39631"/>
                <a:gd name="connsiteX2" fmla="*/ 66809 w 71680"/>
                <a:gd name="connsiteY2" fmla="*/ 15404 h 39631"/>
                <a:gd name="connsiteX3" fmla="*/ 71032 w 71680"/>
                <a:gd name="connsiteY3" fmla="*/ 4872 h 39631"/>
                <a:gd name="connsiteX4" fmla="*/ 60500 w 71680"/>
                <a:gd name="connsiteY4" fmla="*/ 648 h 39631"/>
                <a:gd name="connsiteX5" fmla="*/ 5163 w 71680"/>
                <a:gd name="connsiteY5" fmla="*/ 24119 h 39631"/>
                <a:gd name="connsiteX6" fmla="*/ 529 w 71680"/>
                <a:gd name="connsiteY6" fmla="*/ 34471 h 39631"/>
                <a:gd name="connsiteX7" fmla="*/ 8371 w 71680"/>
                <a:gd name="connsiteY7" fmla="*/ 39624 h 3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80" h="39631">
                  <a:moveTo>
                    <a:pt x="8371" y="39624"/>
                  </a:moveTo>
                  <a:cubicBezTo>
                    <a:pt x="9455" y="39627"/>
                    <a:pt x="10528" y="39409"/>
                    <a:pt x="11525" y="38983"/>
                  </a:cubicBezTo>
                  <a:lnTo>
                    <a:pt x="66809" y="15404"/>
                  </a:lnTo>
                  <a:cubicBezTo>
                    <a:pt x="70884" y="13663"/>
                    <a:pt x="72774" y="8947"/>
                    <a:pt x="71032" y="4872"/>
                  </a:cubicBezTo>
                  <a:cubicBezTo>
                    <a:pt x="69290" y="797"/>
                    <a:pt x="64575" y="-1094"/>
                    <a:pt x="60500" y="648"/>
                  </a:cubicBezTo>
                  <a:lnTo>
                    <a:pt x="5163" y="24119"/>
                  </a:lnTo>
                  <a:cubicBezTo>
                    <a:pt x="1024" y="25699"/>
                    <a:pt x="-1050" y="30334"/>
                    <a:pt x="529" y="34471"/>
                  </a:cubicBezTo>
                  <a:cubicBezTo>
                    <a:pt x="1761" y="37698"/>
                    <a:pt x="4920" y="39775"/>
                    <a:pt x="8371" y="39624"/>
                  </a:cubicBezTo>
                  <a:close/>
                </a:path>
              </a:pathLst>
            </a:custGeom>
            <a:solidFill>
              <a:schemeClr val="bg2"/>
            </a:solidFill>
            <a:ln w="5281" cap="flat">
              <a:noFill/>
              <a:prstDash val="solid"/>
              <a:miter/>
            </a:ln>
          </p:spPr>
          <p:txBody>
            <a:bodyPr rtlCol="0" anchor="ctr"/>
            <a:lstStyle/>
            <a:p>
              <a:endParaRPr lang="ru-RU"/>
            </a:p>
          </p:txBody>
        </p:sp>
        <p:sp>
          <p:nvSpPr>
            <p:cNvPr id="114" name="Freeform: Shape 113">
              <a:extLst>
                <a:ext uri="{FF2B5EF4-FFF2-40B4-BE49-F238E27FC236}">
                  <a16:creationId xmlns:a16="http://schemas.microsoft.com/office/drawing/2014/main" id="{F4E87D0B-C204-4BAF-AEB8-204A2E999F58}"/>
                </a:ext>
              </a:extLst>
            </p:cNvPr>
            <p:cNvSpPr/>
            <p:nvPr/>
          </p:nvSpPr>
          <p:spPr>
            <a:xfrm>
              <a:off x="5572966" y="3350580"/>
              <a:ext cx="71914" cy="39817"/>
            </a:xfrm>
            <a:custGeom>
              <a:avLst/>
              <a:gdLst>
                <a:gd name="connsiteX0" fmla="*/ 8087 w 71914"/>
                <a:gd name="connsiteY0" fmla="*/ 39817 h 39817"/>
                <a:gd name="connsiteX1" fmla="*/ 11241 w 71914"/>
                <a:gd name="connsiteY1" fmla="*/ 39175 h 39817"/>
                <a:gd name="connsiteX2" fmla="*/ 66525 w 71914"/>
                <a:gd name="connsiteY2" fmla="*/ 15597 h 39817"/>
                <a:gd name="connsiteX3" fmla="*/ 71468 w 71914"/>
                <a:gd name="connsiteY3" fmla="*/ 5389 h 39817"/>
                <a:gd name="connsiteX4" fmla="*/ 61259 w 71914"/>
                <a:gd name="connsiteY4" fmla="*/ 447 h 39817"/>
                <a:gd name="connsiteX5" fmla="*/ 60216 w 71914"/>
                <a:gd name="connsiteY5" fmla="*/ 894 h 39817"/>
                <a:gd name="connsiteX6" fmla="*/ 4879 w 71914"/>
                <a:gd name="connsiteY6" fmla="*/ 24419 h 39817"/>
                <a:gd name="connsiteX7" fmla="*/ 644 w 71914"/>
                <a:gd name="connsiteY7" fmla="*/ 34940 h 39817"/>
                <a:gd name="connsiteX8" fmla="*/ 8033 w 71914"/>
                <a:gd name="connsiteY8" fmla="*/ 39817 h 3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4" h="39817">
                  <a:moveTo>
                    <a:pt x="8087" y="39817"/>
                  </a:moveTo>
                  <a:cubicBezTo>
                    <a:pt x="9171" y="39820"/>
                    <a:pt x="10244" y="39602"/>
                    <a:pt x="11241" y="39175"/>
                  </a:cubicBezTo>
                  <a:lnTo>
                    <a:pt x="66525" y="15597"/>
                  </a:lnTo>
                  <a:cubicBezTo>
                    <a:pt x="70708" y="14143"/>
                    <a:pt x="72921" y="9573"/>
                    <a:pt x="71468" y="5389"/>
                  </a:cubicBezTo>
                  <a:cubicBezTo>
                    <a:pt x="70013" y="1205"/>
                    <a:pt x="65443" y="-1008"/>
                    <a:pt x="61259" y="447"/>
                  </a:cubicBezTo>
                  <a:cubicBezTo>
                    <a:pt x="60901" y="571"/>
                    <a:pt x="60553" y="720"/>
                    <a:pt x="60216" y="894"/>
                  </a:cubicBezTo>
                  <a:lnTo>
                    <a:pt x="4879" y="24419"/>
                  </a:lnTo>
                  <a:cubicBezTo>
                    <a:pt x="804" y="26155"/>
                    <a:pt x="-1092" y="30865"/>
                    <a:pt x="644" y="34940"/>
                  </a:cubicBezTo>
                  <a:cubicBezTo>
                    <a:pt x="1905" y="37901"/>
                    <a:pt x="4815" y="39822"/>
                    <a:pt x="8033" y="39817"/>
                  </a:cubicBezTo>
                  <a:close/>
                </a:path>
              </a:pathLst>
            </a:custGeom>
            <a:solidFill>
              <a:schemeClr val="bg2"/>
            </a:solidFill>
            <a:ln w="5281" cap="flat">
              <a:noFill/>
              <a:prstDash val="solid"/>
              <a:miter/>
            </a:ln>
          </p:spPr>
          <p:txBody>
            <a:bodyPr rtlCol="0" anchor="ctr"/>
            <a:lstStyle/>
            <a:p>
              <a:endParaRPr lang="ru-RU"/>
            </a:p>
          </p:txBody>
        </p:sp>
        <p:sp>
          <p:nvSpPr>
            <p:cNvPr id="115" name="Freeform: Shape 114">
              <a:extLst>
                <a:ext uri="{FF2B5EF4-FFF2-40B4-BE49-F238E27FC236}">
                  <a16:creationId xmlns:a16="http://schemas.microsoft.com/office/drawing/2014/main" id="{4AB26C9A-1D9B-4699-8C81-07C63781CA4A}"/>
                </a:ext>
              </a:extLst>
            </p:cNvPr>
            <p:cNvSpPr/>
            <p:nvPr/>
          </p:nvSpPr>
          <p:spPr>
            <a:xfrm>
              <a:off x="5572973" y="3384456"/>
              <a:ext cx="71336" cy="39631"/>
            </a:xfrm>
            <a:custGeom>
              <a:avLst/>
              <a:gdLst>
                <a:gd name="connsiteX0" fmla="*/ 60209 w 71336"/>
                <a:gd name="connsiteY0" fmla="*/ 648 h 39631"/>
                <a:gd name="connsiteX1" fmla="*/ 4872 w 71336"/>
                <a:gd name="connsiteY1" fmla="*/ 24226 h 39631"/>
                <a:gd name="connsiteX2" fmla="*/ 648 w 71336"/>
                <a:gd name="connsiteY2" fmla="*/ 34759 h 39631"/>
                <a:gd name="connsiteX3" fmla="*/ 11181 w 71336"/>
                <a:gd name="connsiteY3" fmla="*/ 38983 h 39631"/>
                <a:gd name="connsiteX4" fmla="*/ 66464 w 71336"/>
                <a:gd name="connsiteY4" fmla="*/ 15405 h 39631"/>
                <a:gd name="connsiteX5" fmla="*/ 70688 w 71336"/>
                <a:gd name="connsiteY5" fmla="*/ 4872 h 39631"/>
                <a:gd name="connsiteX6" fmla="*/ 60155 w 71336"/>
                <a:gd name="connsiteY6" fmla="*/ 648 h 3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36" h="39631">
                  <a:moveTo>
                    <a:pt x="60209" y="648"/>
                  </a:moveTo>
                  <a:lnTo>
                    <a:pt x="4872" y="24226"/>
                  </a:lnTo>
                  <a:cubicBezTo>
                    <a:pt x="797" y="25968"/>
                    <a:pt x="-1094" y="30684"/>
                    <a:pt x="648" y="34759"/>
                  </a:cubicBezTo>
                  <a:cubicBezTo>
                    <a:pt x="2390" y="38834"/>
                    <a:pt x="7106" y="40725"/>
                    <a:pt x="11181" y="38983"/>
                  </a:cubicBezTo>
                  <a:lnTo>
                    <a:pt x="66464" y="15405"/>
                  </a:lnTo>
                  <a:cubicBezTo>
                    <a:pt x="70539" y="13663"/>
                    <a:pt x="72430" y="8947"/>
                    <a:pt x="70688" y="4872"/>
                  </a:cubicBezTo>
                  <a:cubicBezTo>
                    <a:pt x="68946" y="797"/>
                    <a:pt x="64230" y="-1094"/>
                    <a:pt x="60155" y="648"/>
                  </a:cubicBezTo>
                  <a:close/>
                </a:path>
              </a:pathLst>
            </a:custGeom>
            <a:solidFill>
              <a:schemeClr val="bg2"/>
            </a:solidFill>
            <a:ln w="5281" cap="flat">
              <a:noFill/>
              <a:prstDash val="solid"/>
              <a:miter/>
            </a:ln>
          </p:spPr>
          <p:txBody>
            <a:bodyPr rtlCol="0" anchor="ctr"/>
            <a:lstStyle/>
            <a:p>
              <a:endParaRPr lang="ru-RU"/>
            </a:p>
          </p:txBody>
        </p:sp>
      </p:grpSp>
      <p:sp>
        <p:nvSpPr>
          <p:cNvPr id="116" name="Graphic 20">
            <a:extLst>
              <a:ext uri="{FF2B5EF4-FFF2-40B4-BE49-F238E27FC236}">
                <a16:creationId xmlns:a16="http://schemas.microsoft.com/office/drawing/2014/main" id="{57C23901-4C20-420E-965D-FF6EB5F2072D}"/>
              </a:ext>
            </a:extLst>
          </p:cNvPr>
          <p:cNvSpPr/>
          <p:nvPr/>
        </p:nvSpPr>
        <p:spPr>
          <a:xfrm>
            <a:off x="6092026" y="3249891"/>
            <a:ext cx="400992" cy="363564"/>
          </a:xfrm>
          <a:custGeom>
            <a:avLst/>
            <a:gdLst>
              <a:gd name="connsiteX0" fmla="*/ 392972 w 400992"/>
              <a:gd name="connsiteY0" fmla="*/ 58812 h 363564"/>
              <a:gd name="connsiteX1" fmla="*/ 272675 w 400992"/>
              <a:gd name="connsiteY1" fmla="*/ 58812 h 363564"/>
              <a:gd name="connsiteX2" fmla="*/ 272675 w 400992"/>
              <a:gd name="connsiteY2" fmla="*/ 8020 h 363564"/>
              <a:gd name="connsiteX3" fmla="*/ 264655 w 400992"/>
              <a:gd name="connsiteY3" fmla="*/ 0 h 363564"/>
              <a:gd name="connsiteX4" fmla="*/ 8020 w 400992"/>
              <a:gd name="connsiteY4" fmla="*/ 0 h 363564"/>
              <a:gd name="connsiteX5" fmla="*/ 0 w 400992"/>
              <a:gd name="connsiteY5" fmla="*/ 8020 h 363564"/>
              <a:gd name="connsiteX6" fmla="*/ 0 w 400992"/>
              <a:gd name="connsiteY6" fmla="*/ 296733 h 363564"/>
              <a:gd name="connsiteX7" fmla="*/ 8020 w 400992"/>
              <a:gd name="connsiteY7" fmla="*/ 304752 h 363564"/>
              <a:gd name="connsiteX8" fmla="*/ 136337 w 400992"/>
              <a:gd name="connsiteY8" fmla="*/ 304752 h 363564"/>
              <a:gd name="connsiteX9" fmla="*/ 139011 w 400992"/>
              <a:gd name="connsiteY9" fmla="*/ 304271 h 363564"/>
              <a:gd name="connsiteX10" fmla="*/ 139011 w 400992"/>
              <a:gd name="connsiteY10" fmla="*/ 355545 h 363564"/>
              <a:gd name="connsiteX11" fmla="*/ 147031 w 400992"/>
              <a:gd name="connsiteY11" fmla="*/ 363564 h 363564"/>
              <a:gd name="connsiteX12" fmla="*/ 392972 w 400992"/>
              <a:gd name="connsiteY12" fmla="*/ 363564 h 363564"/>
              <a:gd name="connsiteX13" fmla="*/ 400992 w 400992"/>
              <a:gd name="connsiteY13" fmla="*/ 355545 h 363564"/>
              <a:gd name="connsiteX14" fmla="*/ 400992 w 400992"/>
              <a:gd name="connsiteY14" fmla="*/ 66832 h 363564"/>
              <a:gd name="connsiteX15" fmla="*/ 392972 w 400992"/>
              <a:gd name="connsiteY15" fmla="*/ 58812 h 363564"/>
              <a:gd name="connsiteX16" fmla="*/ 181783 w 400992"/>
              <a:gd name="connsiteY16" fmla="*/ 58812 h 363564"/>
              <a:gd name="connsiteX17" fmla="*/ 256635 w 400992"/>
              <a:gd name="connsiteY17" fmla="*/ 22669 h 363564"/>
              <a:gd name="connsiteX18" fmla="*/ 256635 w 400992"/>
              <a:gd name="connsiteY18" fmla="*/ 58812 h 363564"/>
              <a:gd name="connsiteX19" fmla="*/ 136337 w 400992"/>
              <a:gd name="connsiteY19" fmla="*/ 288713 h 363564"/>
              <a:gd name="connsiteX20" fmla="*/ 16040 w 400992"/>
              <a:gd name="connsiteY20" fmla="*/ 288713 h 363564"/>
              <a:gd name="connsiteX21" fmla="*/ 16040 w 400992"/>
              <a:gd name="connsiteY21" fmla="*/ 16040 h 363564"/>
              <a:gd name="connsiteX22" fmla="*/ 233484 w 400992"/>
              <a:gd name="connsiteY22" fmla="*/ 16040 h 363564"/>
              <a:gd name="connsiteX23" fmla="*/ 143555 w 400992"/>
              <a:gd name="connsiteY23" fmla="*/ 59614 h 363564"/>
              <a:gd name="connsiteX24" fmla="*/ 143074 w 400992"/>
              <a:gd name="connsiteY24" fmla="*/ 59881 h 363564"/>
              <a:gd name="connsiteX25" fmla="*/ 142379 w 400992"/>
              <a:gd name="connsiteY25" fmla="*/ 60309 h 363564"/>
              <a:gd name="connsiteX26" fmla="*/ 141791 w 400992"/>
              <a:gd name="connsiteY26" fmla="*/ 60790 h 363564"/>
              <a:gd name="connsiteX27" fmla="*/ 141256 w 400992"/>
              <a:gd name="connsiteY27" fmla="*/ 61325 h 363564"/>
              <a:gd name="connsiteX28" fmla="*/ 140722 w 400992"/>
              <a:gd name="connsiteY28" fmla="*/ 61966 h 363564"/>
              <a:gd name="connsiteX29" fmla="*/ 140294 w 400992"/>
              <a:gd name="connsiteY29" fmla="*/ 62554 h 363564"/>
              <a:gd name="connsiteX30" fmla="*/ 139920 w 400992"/>
              <a:gd name="connsiteY30" fmla="*/ 63250 h 363564"/>
              <a:gd name="connsiteX31" fmla="*/ 139545 w 400992"/>
              <a:gd name="connsiteY31" fmla="*/ 64158 h 363564"/>
              <a:gd name="connsiteX32" fmla="*/ 139545 w 400992"/>
              <a:gd name="connsiteY32" fmla="*/ 64907 h 363564"/>
              <a:gd name="connsiteX33" fmla="*/ 139545 w 400992"/>
              <a:gd name="connsiteY33" fmla="*/ 65655 h 363564"/>
              <a:gd name="connsiteX34" fmla="*/ 139545 w 400992"/>
              <a:gd name="connsiteY34" fmla="*/ 66511 h 363564"/>
              <a:gd name="connsiteX35" fmla="*/ 139545 w 400992"/>
              <a:gd name="connsiteY35" fmla="*/ 67046 h 363564"/>
              <a:gd name="connsiteX36" fmla="*/ 139545 w 400992"/>
              <a:gd name="connsiteY36" fmla="*/ 289194 h 363564"/>
              <a:gd name="connsiteX37" fmla="*/ 136337 w 400992"/>
              <a:gd name="connsiteY37" fmla="*/ 288713 h 363564"/>
              <a:gd name="connsiteX38" fmla="*/ 384953 w 400992"/>
              <a:gd name="connsiteY38" fmla="*/ 347525 h 363564"/>
              <a:gd name="connsiteX39" fmla="*/ 155050 w 400992"/>
              <a:gd name="connsiteY39" fmla="*/ 347525 h 363564"/>
              <a:gd name="connsiteX40" fmla="*/ 155050 w 400992"/>
              <a:gd name="connsiteY40" fmla="*/ 74851 h 363564"/>
              <a:gd name="connsiteX41" fmla="*/ 384953 w 400992"/>
              <a:gd name="connsiteY41" fmla="*/ 74851 h 36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992" h="363564">
                <a:moveTo>
                  <a:pt x="392972" y="58812"/>
                </a:moveTo>
                <a:lnTo>
                  <a:pt x="272675" y="58812"/>
                </a:lnTo>
                <a:lnTo>
                  <a:pt x="272675" y="8020"/>
                </a:lnTo>
                <a:cubicBezTo>
                  <a:pt x="272675" y="3591"/>
                  <a:pt x="269084" y="0"/>
                  <a:pt x="264655" y="0"/>
                </a:cubicBezTo>
                <a:lnTo>
                  <a:pt x="8020" y="0"/>
                </a:lnTo>
                <a:cubicBezTo>
                  <a:pt x="3591" y="0"/>
                  <a:pt x="0" y="3591"/>
                  <a:pt x="0" y="8020"/>
                </a:cubicBezTo>
                <a:lnTo>
                  <a:pt x="0" y="296733"/>
                </a:lnTo>
                <a:cubicBezTo>
                  <a:pt x="0" y="301162"/>
                  <a:pt x="3591" y="304752"/>
                  <a:pt x="8020" y="304752"/>
                </a:cubicBezTo>
                <a:lnTo>
                  <a:pt x="136337" y="304752"/>
                </a:lnTo>
                <a:cubicBezTo>
                  <a:pt x="137250" y="304746"/>
                  <a:pt x="138154" y="304584"/>
                  <a:pt x="139011" y="304271"/>
                </a:cubicBezTo>
                <a:lnTo>
                  <a:pt x="139011" y="355545"/>
                </a:lnTo>
                <a:cubicBezTo>
                  <a:pt x="139011" y="359974"/>
                  <a:pt x="142601" y="363564"/>
                  <a:pt x="147031" y="363564"/>
                </a:cubicBezTo>
                <a:lnTo>
                  <a:pt x="392972" y="363564"/>
                </a:lnTo>
                <a:cubicBezTo>
                  <a:pt x="397402" y="363564"/>
                  <a:pt x="400992" y="359974"/>
                  <a:pt x="400992" y="355545"/>
                </a:cubicBezTo>
                <a:lnTo>
                  <a:pt x="400992" y="66832"/>
                </a:lnTo>
                <a:cubicBezTo>
                  <a:pt x="400992" y="62403"/>
                  <a:pt x="397402" y="58812"/>
                  <a:pt x="392972" y="58812"/>
                </a:cubicBezTo>
                <a:close/>
                <a:moveTo>
                  <a:pt x="181783" y="58812"/>
                </a:moveTo>
                <a:lnTo>
                  <a:pt x="256635" y="22669"/>
                </a:lnTo>
                <a:lnTo>
                  <a:pt x="256635" y="58812"/>
                </a:lnTo>
                <a:close/>
                <a:moveTo>
                  <a:pt x="136337" y="288713"/>
                </a:moveTo>
                <a:lnTo>
                  <a:pt x="16040" y="288713"/>
                </a:lnTo>
                <a:lnTo>
                  <a:pt x="16040" y="16040"/>
                </a:lnTo>
                <a:lnTo>
                  <a:pt x="233484" y="16040"/>
                </a:lnTo>
                <a:lnTo>
                  <a:pt x="143555" y="59614"/>
                </a:lnTo>
                <a:lnTo>
                  <a:pt x="143074" y="59881"/>
                </a:lnTo>
                <a:lnTo>
                  <a:pt x="142379" y="60309"/>
                </a:lnTo>
                <a:lnTo>
                  <a:pt x="141791" y="60790"/>
                </a:lnTo>
                <a:lnTo>
                  <a:pt x="141256" y="61325"/>
                </a:lnTo>
                <a:lnTo>
                  <a:pt x="140722" y="61966"/>
                </a:lnTo>
                <a:lnTo>
                  <a:pt x="140294" y="62554"/>
                </a:lnTo>
                <a:lnTo>
                  <a:pt x="139920" y="63250"/>
                </a:lnTo>
                <a:lnTo>
                  <a:pt x="139545" y="64158"/>
                </a:lnTo>
                <a:cubicBezTo>
                  <a:pt x="139545" y="64158"/>
                  <a:pt x="139545" y="64640"/>
                  <a:pt x="139545" y="64907"/>
                </a:cubicBezTo>
                <a:cubicBezTo>
                  <a:pt x="139545" y="65174"/>
                  <a:pt x="139545" y="65388"/>
                  <a:pt x="139545" y="65655"/>
                </a:cubicBezTo>
                <a:cubicBezTo>
                  <a:pt x="139530" y="65940"/>
                  <a:pt x="139530" y="66226"/>
                  <a:pt x="139545" y="66511"/>
                </a:cubicBezTo>
                <a:cubicBezTo>
                  <a:pt x="139545" y="66511"/>
                  <a:pt x="139545" y="66832"/>
                  <a:pt x="139545" y="67046"/>
                </a:cubicBezTo>
                <a:lnTo>
                  <a:pt x="139545" y="289194"/>
                </a:lnTo>
                <a:cubicBezTo>
                  <a:pt x="138520" y="288816"/>
                  <a:pt x="137429" y="288651"/>
                  <a:pt x="136337" y="288713"/>
                </a:cubicBezTo>
                <a:close/>
                <a:moveTo>
                  <a:pt x="384953" y="347525"/>
                </a:moveTo>
                <a:lnTo>
                  <a:pt x="155050" y="347525"/>
                </a:lnTo>
                <a:lnTo>
                  <a:pt x="155050" y="74851"/>
                </a:lnTo>
                <a:lnTo>
                  <a:pt x="384953" y="74851"/>
                </a:lnTo>
                <a:close/>
              </a:path>
            </a:pathLst>
          </a:custGeom>
          <a:solidFill>
            <a:schemeClr val="bg2"/>
          </a:solidFill>
          <a:ln w="5281" cap="flat">
            <a:noFill/>
            <a:prstDash val="solid"/>
            <a:miter/>
          </a:ln>
        </p:spPr>
        <p:txBody>
          <a:bodyPr rtlCol="0" anchor="ctr"/>
          <a:lstStyle/>
          <a:p>
            <a:endParaRPr lang="ru-RU"/>
          </a:p>
        </p:txBody>
      </p:sp>
      <p:grpSp>
        <p:nvGrpSpPr>
          <p:cNvPr id="179" name="Group 178">
            <a:extLst>
              <a:ext uri="{FF2B5EF4-FFF2-40B4-BE49-F238E27FC236}">
                <a16:creationId xmlns:a16="http://schemas.microsoft.com/office/drawing/2014/main" id="{337EE528-09D0-492B-BC71-56EDF1BA48BD}"/>
              </a:ext>
            </a:extLst>
          </p:cNvPr>
          <p:cNvGrpSpPr/>
          <p:nvPr/>
        </p:nvGrpSpPr>
        <p:grpSpPr>
          <a:xfrm>
            <a:off x="6108063" y="2345851"/>
            <a:ext cx="379334" cy="417029"/>
            <a:chOff x="6108063" y="2345851"/>
            <a:chExt cx="379334" cy="417029"/>
          </a:xfrm>
        </p:grpSpPr>
        <p:sp>
          <p:nvSpPr>
            <p:cNvPr id="118" name="Freeform: Shape 117">
              <a:extLst>
                <a:ext uri="{FF2B5EF4-FFF2-40B4-BE49-F238E27FC236}">
                  <a16:creationId xmlns:a16="http://schemas.microsoft.com/office/drawing/2014/main" id="{338ACFB3-A702-4361-8BE1-828A2989D743}"/>
                </a:ext>
              </a:extLst>
            </p:cNvPr>
            <p:cNvSpPr/>
            <p:nvPr/>
          </p:nvSpPr>
          <p:spPr>
            <a:xfrm>
              <a:off x="6108063" y="2345851"/>
              <a:ext cx="379334" cy="417029"/>
            </a:xfrm>
            <a:custGeom>
              <a:avLst/>
              <a:gdLst>
                <a:gd name="connsiteX0" fmla="*/ 379285 w 379334"/>
                <a:gd name="connsiteY0" fmla="*/ 320257 h 417029"/>
                <a:gd name="connsiteX1" fmla="*/ 379285 w 379334"/>
                <a:gd name="connsiteY1" fmla="*/ 319937 h 417029"/>
                <a:gd name="connsiteX2" fmla="*/ 379285 w 379334"/>
                <a:gd name="connsiteY2" fmla="*/ 318172 h 417029"/>
                <a:gd name="connsiteX3" fmla="*/ 379285 w 379334"/>
                <a:gd name="connsiteY3" fmla="*/ 50846 h 417029"/>
                <a:gd name="connsiteX4" fmla="*/ 371586 w 379334"/>
                <a:gd name="connsiteY4" fmla="*/ 42772 h 417029"/>
                <a:gd name="connsiteX5" fmla="*/ 318121 w 379334"/>
                <a:gd name="connsiteY5" fmla="*/ 42772 h 417029"/>
                <a:gd name="connsiteX6" fmla="*/ 315447 w 379334"/>
                <a:gd name="connsiteY6" fmla="*/ 43253 h 417029"/>
                <a:gd name="connsiteX7" fmla="*/ 312774 w 379334"/>
                <a:gd name="connsiteY7" fmla="*/ 42772 h 417029"/>
                <a:gd name="connsiteX8" fmla="*/ 310101 w 379334"/>
                <a:gd name="connsiteY8" fmla="*/ 42772 h 417029"/>
                <a:gd name="connsiteX9" fmla="*/ 310101 w 379334"/>
                <a:gd name="connsiteY9" fmla="*/ 8020 h 417029"/>
                <a:gd name="connsiteX10" fmla="*/ 302081 w 379334"/>
                <a:gd name="connsiteY10" fmla="*/ 0 h 417029"/>
                <a:gd name="connsiteX11" fmla="*/ 294061 w 379334"/>
                <a:gd name="connsiteY11" fmla="*/ 8020 h 417029"/>
                <a:gd name="connsiteX12" fmla="*/ 294061 w 379334"/>
                <a:gd name="connsiteY12" fmla="*/ 42772 h 417029"/>
                <a:gd name="connsiteX13" fmla="*/ 197823 w 379334"/>
                <a:gd name="connsiteY13" fmla="*/ 42772 h 417029"/>
                <a:gd name="connsiteX14" fmla="*/ 197823 w 379334"/>
                <a:gd name="connsiteY14" fmla="*/ 8020 h 417029"/>
                <a:gd name="connsiteX15" fmla="*/ 189803 w 379334"/>
                <a:gd name="connsiteY15" fmla="*/ 0 h 417029"/>
                <a:gd name="connsiteX16" fmla="*/ 181783 w 379334"/>
                <a:gd name="connsiteY16" fmla="*/ 8020 h 417029"/>
                <a:gd name="connsiteX17" fmla="*/ 181783 w 379334"/>
                <a:gd name="connsiteY17" fmla="*/ 42772 h 417029"/>
                <a:gd name="connsiteX18" fmla="*/ 85545 w 379334"/>
                <a:gd name="connsiteY18" fmla="*/ 42772 h 417029"/>
                <a:gd name="connsiteX19" fmla="*/ 85545 w 379334"/>
                <a:gd name="connsiteY19" fmla="*/ 8020 h 417029"/>
                <a:gd name="connsiteX20" fmla="*/ 77525 w 379334"/>
                <a:gd name="connsiteY20" fmla="*/ 0 h 417029"/>
                <a:gd name="connsiteX21" fmla="*/ 69505 w 379334"/>
                <a:gd name="connsiteY21" fmla="*/ 8020 h 417029"/>
                <a:gd name="connsiteX22" fmla="*/ 69505 w 379334"/>
                <a:gd name="connsiteY22" fmla="*/ 42772 h 417029"/>
                <a:gd name="connsiteX23" fmla="*/ 8020 w 379334"/>
                <a:gd name="connsiteY23" fmla="*/ 42772 h 417029"/>
                <a:gd name="connsiteX24" fmla="*/ 0 w 379334"/>
                <a:gd name="connsiteY24" fmla="*/ 50792 h 417029"/>
                <a:gd name="connsiteX25" fmla="*/ 0 w 379334"/>
                <a:gd name="connsiteY25" fmla="*/ 409010 h 417029"/>
                <a:gd name="connsiteX26" fmla="*/ 8020 w 379334"/>
                <a:gd name="connsiteY26" fmla="*/ 417030 h 417029"/>
                <a:gd name="connsiteX27" fmla="*/ 270002 w 379334"/>
                <a:gd name="connsiteY27" fmla="*/ 417030 h 417029"/>
                <a:gd name="connsiteX28" fmla="*/ 272675 w 379334"/>
                <a:gd name="connsiteY28" fmla="*/ 416549 h 417029"/>
                <a:gd name="connsiteX29" fmla="*/ 272942 w 379334"/>
                <a:gd name="connsiteY29" fmla="*/ 416549 h 417029"/>
                <a:gd name="connsiteX30" fmla="*/ 275188 w 379334"/>
                <a:gd name="connsiteY30" fmla="*/ 415212 h 417029"/>
                <a:gd name="connsiteX31" fmla="*/ 275188 w 379334"/>
                <a:gd name="connsiteY31" fmla="*/ 415212 h 417029"/>
                <a:gd name="connsiteX32" fmla="*/ 376772 w 379334"/>
                <a:gd name="connsiteY32" fmla="*/ 324321 h 417029"/>
                <a:gd name="connsiteX33" fmla="*/ 376772 w 379334"/>
                <a:gd name="connsiteY33" fmla="*/ 324321 h 417029"/>
                <a:gd name="connsiteX34" fmla="*/ 378109 w 379334"/>
                <a:gd name="connsiteY34" fmla="*/ 322717 h 417029"/>
                <a:gd name="connsiteX35" fmla="*/ 378109 w 379334"/>
                <a:gd name="connsiteY35" fmla="*/ 322343 h 417029"/>
                <a:gd name="connsiteX36" fmla="*/ 379285 w 379334"/>
                <a:gd name="connsiteY36" fmla="*/ 320257 h 417029"/>
                <a:gd name="connsiteX37" fmla="*/ 69505 w 379334"/>
                <a:gd name="connsiteY37" fmla="*/ 58812 h 417029"/>
                <a:gd name="connsiteX38" fmla="*/ 69505 w 379334"/>
                <a:gd name="connsiteY38" fmla="*/ 77525 h 417029"/>
                <a:gd name="connsiteX39" fmla="*/ 77525 w 379334"/>
                <a:gd name="connsiteY39" fmla="*/ 85545 h 417029"/>
                <a:gd name="connsiteX40" fmla="*/ 85545 w 379334"/>
                <a:gd name="connsiteY40" fmla="*/ 77525 h 417029"/>
                <a:gd name="connsiteX41" fmla="*/ 85545 w 379334"/>
                <a:gd name="connsiteY41" fmla="*/ 58812 h 417029"/>
                <a:gd name="connsiteX42" fmla="*/ 181783 w 379334"/>
                <a:gd name="connsiteY42" fmla="*/ 58812 h 417029"/>
                <a:gd name="connsiteX43" fmla="*/ 181783 w 379334"/>
                <a:gd name="connsiteY43" fmla="*/ 77525 h 417029"/>
                <a:gd name="connsiteX44" fmla="*/ 189803 w 379334"/>
                <a:gd name="connsiteY44" fmla="*/ 85545 h 417029"/>
                <a:gd name="connsiteX45" fmla="*/ 197823 w 379334"/>
                <a:gd name="connsiteY45" fmla="*/ 77525 h 417029"/>
                <a:gd name="connsiteX46" fmla="*/ 197823 w 379334"/>
                <a:gd name="connsiteY46" fmla="*/ 58812 h 417029"/>
                <a:gd name="connsiteX47" fmla="*/ 294061 w 379334"/>
                <a:gd name="connsiteY47" fmla="*/ 58812 h 417029"/>
                <a:gd name="connsiteX48" fmla="*/ 294061 w 379334"/>
                <a:gd name="connsiteY48" fmla="*/ 77525 h 417029"/>
                <a:gd name="connsiteX49" fmla="*/ 302081 w 379334"/>
                <a:gd name="connsiteY49" fmla="*/ 85545 h 417029"/>
                <a:gd name="connsiteX50" fmla="*/ 310101 w 379334"/>
                <a:gd name="connsiteY50" fmla="*/ 77525 h 417029"/>
                <a:gd name="connsiteX51" fmla="*/ 310101 w 379334"/>
                <a:gd name="connsiteY51" fmla="*/ 58812 h 417029"/>
                <a:gd name="connsiteX52" fmla="*/ 312774 w 379334"/>
                <a:gd name="connsiteY52" fmla="*/ 58812 h 417029"/>
                <a:gd name="connsiteX53" fmla="*/ 315447 w 379334"/>
                <a:gd name="connsiteY53" fmla="*/ 58331 h 417029"/>
                <a:gd name="connsiteX54" fmla="*/ 318121 w 379334"/>
                <a:gd name="connsiteY54" fmla="*/ 58812 h 417029"/>
                <a:gd name="connsiteX55" fmla="*/ 363566 w 379334"/>
                <a:gd name="connsiteY55" fmla="*/ 58812 h 417029"/>
                <a:gd name="connsiteX56" fmla="*/ 363566 w 379334"/>
                <a:gd name="connsiteY56" fmla="*/ 139010 h 417029"/>
                <a:gd name="connsiteX57" fmla="*/ 16040 w 379334"/>
                <a:gd name="connsiteY57" fmla="*/ 139010 h 417029"/>
                <a:gd name="connsiteX58" fmla="*/ 16040 w 379334"/>
                <a:gd name="connsiteY58" fmla="*/ 58812 h 417029"/>
                <a:gd name="connsiteX59" fmla="*/ 16040 w 379334"/>
                <a:gd name="connsiteY59" fmla="*/ 155050 h 417029"/>
                <a:gd name="connsiteX60" fmla="*/ 363566 w 379334"/>
                <a:gd name="connsiteY60" fmla="*/ 155050 h 417029"/>
                <a:gd name="connsiteX61" fmla="*/ 363566 w 379334"/>
                <a:gd name="connsiteY61" fmla="*/ 310099 h 417029"/>
                <a:gd name="connsiteX62" fmla="*/ 270002 w 379334"/>
                <a:gd name="connsiteY62" fmla="*/ 310099 h 417029"/>
                <a:gd name="connsiteX63" fmla="*/ 261982 w 379334"/>
                <a:gd name="connsiteY63" fmla="*/ 318119 h 417029"/>
                <a:gd name="connsiteX64" fmla="*/ 261982 w 379334"/>
                <a:gd name="connsiteY64" fmla="*/ 400990 h 417029"/>
                <a:gd name="connsiteX65" fmla="*/ 16040 w 379334"/>
                <a:gd name="connsiteY65" fmla="*/ 400990 h 417029"/>
                <a:gd name="connsiteX66" fmla="*/ 278021 w 379334"/>
                <a:gd name="connsiteY66" fmla="*/ 391099 h 417029"/>
                <a:gd name="connsiteX67" fmla="*/ 278021 w 379334"/>
                <a:gd name="connsiteY67" fmla="*/ 326139 h 417029"/>
                <a:gd name="connsiteX68" fmla="*/ 350574 w 379334"/>
                <a:gd name="connsiteY68" fmla="*/ 326139 h 41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9334" h="417029">
                  <a:moveTo>
                    <a:pt x="379285" y="320257"/>
                  </a:moveTo>
                  <a:lnTo>
                    <a:pt x="379285" y="319937"/>
                  </a:lnTo>
                  <a:cubicBezTo>
                    <a:pt x="379351" y="319350"/>
                    <a:pt x="379351" y="318759"/>
                    <a:pt x="379285" y="318172"/>
                  </a:cubicBezTo>
                  <a:lnTo>
                    <a:pt x="379285" y="50846"/>
                  </a:lnTo>
                  <a:cubicBezTo>
                    <a:pt x="379317" y="46518"/>
                    <a:pt x="375911" y="42946"/>
                    <a:pt x="371586" y="42772"/>
                  </a:cubicBezTo>
                  <a:lnTo>
                    <a:pt x="318121" y="42772"/>
                  </a:lnTo>
                  <a:cubicBezTo>
                    <a:pt x="317208" y="42779"/>
                    <a:pt x="316304" y="42941"/>
                    <a:pt x="315447" y="43253"/>
                  </a:cubicBezTo>
                  <a:cubicBezTo>
                    <a:pt x="314590" y="42941"/>
                    <a:pt x="313686" y="42779"/>
                    <a:pt x="312774" y="42772"/>
                  </a:cubicBezTo>
                  <a:lnTo>
                    <a:pt x="310101" y="42772"/>
                  </a:lnTo>
                  <a:lnTo>
                    <a:pt x="310101" y="8020"/>
                  </a:lnTo>
                  <a:cubicBezTo>
                    <a:pt x="310101" y="3591"/>
                    <a:pt x="306510" y="0"/>
                    <a:pt x="302081" y="0"/>
                  </a:cubicBezTo>
                  <a:cubicBezTo>
                    <a:pt x="297652" y="0"/>
                    <a:pt x="294061" y="3591"/>
                    <a:pt x="294061" y="8020"/>
                  </a:cubicBezTo>
                  <a:lnTo>
                    <a:pt x="294061" y="42772"/>
                  </a:lnTo>
                  <a:lnTo>
                    <a:pt x="197823" y="42772"/>
                  </a:lnTo>
                  <a:lnTo>
                    <a:pt x="197823" y="8020"/>
                  </a:lnTo>
                  <a:cubicBezTo>
                    <a:pt x="197823" y="3591"/>
                    <a:pt x="194232" y="0"/>
                    <a:pt x="189803" y="0"/>
                  </a:cubicBezTo>
                  <a:cubicBezTo>
                    <a:pt x="185374" y="0"/>
                    <a:pt x="181783" y="3591"/>
                    <a:pt x="181783" y="8020"/>
                  </a:cubicBezTo>
                  <a:lnTo>
                    <a:pt x="181783" y="42772"/>
                  </a:lnTo>
                  <a:lnTo>
                    <a:pt x="85545" y="42772"/>
                  </a:lnTo>
                  <a:lnTo>
                    <a:pt x="85545" y="8020"/>
                  </a:lnTo>
                  <a:cubicBezTo>
                    <a:pt x="85545" y="3591"/>
                    <a:pt x="81954" y="0"/>
                    <a:pt x="77525" y="0"/>
                  </a:cubicBezTo>
                  <a:cubicBezTo>
                    <a:pt x="73096" y="0"/>
                    <a:pt x="69505" y="3591"/>
                    <a:pt x="69505" y="8020"/>
                  </a:cubicBezTo>
                  <a:lnTo>
                    <a:pt x="69505" y="42772"/>
                  </a:lnTo>
                  <a:lnTo>
                    <a:pt x="8020" y="42772"/>
                  </a:lnTo>
                  <a:cubicBezTo>
                    <a:pt x="3591" y="42772"/>
                    <a:pt x="0" y="46363"/>
                    <a:pt x="0" y="50792"/>
                  </a:cubicBezTo>
                  <a:lnTo>
                    <a:pt x="0" y="409010"/>
                  </a:lnTo>
                  <a:cubicBezTo>
                    <a:pt x="0" y="413439"/>
                    <a:pt x="3591" y="417030"/>
                    <a:pt x="8020" y="417030"/>
                  </a:cubicBezTo>
                  <a:lnTo>
                    <a:pt x="270002" y="417030"/>
                  </a:lnTo>
                  <a:cubicBezTo>
                    <a:pt x="270914" y="417023"/>
                    <a:pt x="271818" y="416861"/>
                    <a:pt x="272675" y="416549"/>
                  </a:cubicBezTo>
                  <a:lnTo>
                    <a:pt x="272942" y="416549"/>
                  </a:lnTo>
                  <a:cubicBezTo>
                    <a:pt x="273759" y="416230"/>
                    <a:pt x="274518" y="415778"/>
                    <a:pt x="275188" y="415212"/>
                  </a:cubicBezTo>
                  <a:lnTo>
                    <a:pt x="275188" y="415212"/>
                  </a:lnTo>
                  <a:lnTo>
                    <a:pt x="376772" y="324321"/>
                  </a:lnTo>
                  <a:lnTo>
                    <a:pt x="376772" y="324321"/>
                  </a:lnTo>
                  <a:cubicBezTo>
                    <a:pt x="377286" y="323847"/>
                    <a:pt x="377735" y="323308"/>
                    <a:pt x="378109" y="322717"/>
                  </a:cubicBezTo>
                  <a:lnTo>
                    <a:pt x="378109" y="322343"/>
                  </a:lnTo>
                  <a:cubicBezTo>
                    <a:pt x="378605" y="321711"/>
                    <a:pt x="379001" y="321008"/>
                    <a:pt x="379285" y="320257"/>
                  </a:cubicBezTo>
                  <a:close/>
                  <a:moveTo>
                    <a:pt x="69505" y="58812"/>
                  </a:moveTo>
                  <a:lnTo>
                    <a:pt x="69505" y="77525"/>
                  </a:lnTo>
                  <a:cubicBezTo>
                    <a:pt x="69505" y="81954"/>
                    <a:pt x="73096" y="85545"/>
                    <a:pt x="77525" y="85545"/>
                  </a:cubicBezTo>
                  <a:cubicBezTo>
                    <a:pt x="81954" y="85545"/>
                    <a:pt x="85545" y="81954"/>
                    <a:pt x="85545" y="77525"/>
                  </a:cubicBezTo>
                  <a:lnTo>
                    <a:pt x="85545" y="58812"/>
                  </a:lnTo>
                  <a:lnTo>
                    <a:pt x="181783" y="58812"/>
                  </a:lnTo>
                  <a:lnTo>
                    <a:pt x="181783" y="77525"/>
                  </a:lnTo>
                  <a:cubicBezTo>
                    <a:pt x="181783" y="81954"/>
                    <a:pt x="185374" y="85545"/>
                    <a:pt x="189803" y="85545"/>
                  </a:cubicBezTo>
                  <a:cubicBezTo>
                    <a:pt x="194232" y="85545"/>
                    <a:pt x="197823" y="81954"/>
                    <a:pt x="197823" y="77525"/>
                  </a:cubicBezTo>
                  <a:lnTo>
                    <a:pt x="197823" y="58812"/>
                  </a:lnTo>
                  <a:lnTo>
                    <a:pt x="294061" y="58812"/>
                  </a:lnTo>
                  <a:lnTo>
                    <a:pt x="294061" y="77525"/>
                  </a:lnTo>
                  <a:cubicBezTo>
                    <a:pt x="294061" y="81954"/>
                    <a:pt x="297652" y="85545"/>
                    <a:pt x="302081" y="85545"/>
                  </a:cubicBezTo>
                  <a:cubicBezTo>
                    <a:pt x="306510" y="85545"/>
                    <a:pt x="310101" y="81954"/>
                    <a:pt x="310101" y="77525"/>
                  </a:cubicBezTo>
                  <a:lnTo>
                    <a:pt x="310101" y="58812"/>
                  </a:lnTo>
                  <a:lnTo>
                    <a:pt x="312774" y="58812"/>
                  </a:lnTo>
                  <a:cubicBezTo>
                    <a:pt x="313686" y="58805"/>
                    <a:pt x="314590" y="58643"/>
                    <a:pt x="315447" y="58331"/>
                  </a:cubicBezTo>
                  <a:cubicBezTo>
                    <a:pt x="316304" y="58643"/>
                    <a:pt x="317208" y="58805"/>
                    <a:pt x="318121" y="58812"/>
                  </a:cubicBezTo>
                  <a:lnTo>
                    <a:pt x="363566" y="58812"/>
                  </a:lnTo>
                  <a:lnTo>
                    <a:pt x="363566" y="139010"/>
                  </a:lnTo>
                  <a:lnTo>
                    <a:pt x="16040" y="139010"/>
                  </a:lnTo>
                  <a:lnTo>
                    <a:pt x="16040" y="58812"/>
                  </a:lnTo>
                  <a:close/>
                  <a:moveTo>
                    <a:pt x="16040" y="155050"/>
                  </a:moveTo>
                  <a:lnTo>
                    <a:pt x="363566" y="155050"/>
                  </a:lnTo>
                  <a:lnTo>
                    <a:pt x="363566" y="310099"/>
                  </a:lnTo>
                  <a:lnTo>
                    <a:pt x="270002" y="310099"/>
                  </a:lnTo>
                  <a:cubicBezTo>
                    <a:pt x="265572" y="310099"/>
                    <a:pt x="261982" y="313690"/>
                    <a:pt x="261982" y="318119"/>
                  </a:cubicBezTo>
                  <a:lnTo>
                    <a:pt x="261982" y="400990"/>
                  </a:lnTo>
                  <a:lnTo>
                    <a:pt x="16040" y="400990"/>
                  </a:lnTo>
                  <a:close/>
                  <a:moveTo>
                    <a:pt x="278021" y="391099"/>
                  </a:moveTo>
                  <a:lnTo>
                    <a:pt x="278021" y="326139"/>
                  </a:lnTo>
                  <a:lnTo>
                    <a:pt x="350574" y="326139"/>
                  </a:lnTo>
                  <a:close/>
                </a:path>
              </a:pathLst>
            </a:custGeom>
            <a:solidFill>
              <a:schemeClr val="bg2"/>
            </a:solidFill>
            <a:ln w="5281" cap="flat">
              <a:noFill/>
              <a:prstDash val="solid"/>
              <a:miter/>
            </a:ln>
          </p:spPr>
          <p:txBody>
            <a:bodyPr rtlCol="0" anchor="ctr"/>
            <a:lstStyle/>
            <a:p>
              <a:endParaRPr lang="ru-RU"/>
            </a:p>
          </p:txBody>
        </p:sp>
        <p:sp>
          <p:nvSpPr>
            <p:cNvPr id="119" name="Freeform: Shape 118">
              <a:extLst>
                <a:ext uri="{FF2B5EF4-FFF2-40B4-BE49-F238E27FC236}">
                  <a16:creationId xmlns:a16="http://schemas.microsoft.com/office/drawing/2014/main" id="{0B5CD7B7-9387-4836-BF48-31ED35FECAA6}"/>
                </a:ext>
              </a:extLst>
            </p:cNvPr>
            <p:cNvSpPr/>
            <p:nvPr/>
          </p:nvSpPr>
          <p:spPr>
            <a:xfrm>
              <a:off x="6145489" y="2549019"/>
              <a:ext cx="69505" cy="16039"/>
            </a:xfrm>
            <a:custGeom>
              <a:avLst/>
              <a:gdLst>
                <a:gd name="connsiteX0" fmla="*/ 61485 w 69505"/>
                <a:gd name="connsiteY0" fmla="*/ 0 h 16039"/>
                <a:gd name="connsiteX1" fmla="*/ 8020 w 69505"/>
                <a:gd name="connsiteY1" fmla="*/ 0 h 16039"/>
                <a:gd name="connsiteX2" fmla="*/ 0 w 69505"/>
                <a:gd name="connsiteY2" fmla="*/ 8020 h 16039"/>
                <a:gd name="connsiteX3" fmla="*/ 8020 w 69505"/>
                <a:gd name="connsiteY3" fmla="*/ 16040 h 16039"/>
                <a:gd name="connsiteX4" fmla="*/ 61485 w 69505"/>
                <a:gd name="connsiteY4" fmla="*/ 16040 h 16039"/>
                <a:gd name="connsiteX5" fmla="*/ 69505 w 69505"/>
                <a:gd name="connsiteY5" fmla="*/ 8020 h 16039"/>
                <a:gd name="connsiteX6" fmla="*/ 61485 w 69505"/>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5" h="16039">
                  <a:moveTo>
                    <a:pt x="61485" y="0"/>
                  </a:moveTo>
                  <a:lnTo>
                    <a:pt x="8020" y="0"/>
                  </a:lnTo>
                  <a:cubicBezTo>
                    <a:pt x="3591" y="0"/>
                    <a:pt x="0" y="3591"/>
                    <a:pt x="0" y="8020"/>
                  </a:cubicBezTo>
                  <a:cubicBezTo>
                    <a:pt x="0" y="12449"/>
                    <a:pt x="3591" y="16040"/>
                    <a:pt x="8020" y="16040"/>
                  </a:cubicBezTo>
                  <a:lnTo>
                    <a:pt x="61485" y="16040"/>
                  </a:lnTo>
                  <a:cubicBezTo>
                    <a:pt x="65915" y="16040"/>
                    <a:pt x="69505" y="12449"/>
                    <a:pt x="69505" y="8020"/>
                  </a:cubicBezTo>
                  <a:cubicBezTo>
                    <a:pt x="69505" y="3591"/>
                    <a:pt x="65915" y="0"/>
                    <a:pt x="61485" y="0"/>
                  </a:cubicBezTo>
                  <a:close/>
                </a:path>
              </a:pathLst>
            </a:custGeom>
            <a:solidFill>
              <a:schemeClr val="bg2"/>
            </a:solidFill>
            <a:ln w="5281" cap="flat">
              <a:noFill/>
              <a:prstDash val="solid"/>
              <a:miter/>
            </a:ln>
          </p:spPr>
          <p:txBody>
            <a:bodyPr rtlCol="0" anchor="ctr"/>
            <a:lstStyle/>
            <a:p>
              <a:endParaRPr lang="ru-RU"/>
            </a:p>
          </p:txBody>
        </p:sp>
        <p:sp>
          <p:nvSpPr>
            <p:cNvPr id="120" name="Freeform: Shape 119">
              <a:extLst>
                <a:ext uri="{FF2B5EF4-FFF2-40B4-BE49-F238E27FC236}">
                  <a16:creationId xmlns:a16="http://schemas.microsoft.com/office/drawing/2014/main" id="{FE550FAD-3CA8-49C7-A9A6-D2DBD788B05C}"/>
                </a:ext>
              </a:extLst>
            </p:cNvPr>
            <p:cNvSpPr/>
            <p:nvPr/>
          </p:nvSpPr>
          <p:spPr>
            <a:xfrm>
              <a:off x="6257767" y="2549019"/>
              <a:ext cx="74851" cy="16039"/>
            </a:xfrm>
            <a:custGeom>
              <a:avLst/>
              <a:gdLst>
                <a:gd name="connsiteX0" fmla="*/ 8020 w 74851"/>
                <a:gd name="connsiteY0" fmla="*/ 16040 h 16039"/>
                <a:gd name="connsiteX1" fmla="*/ 66832 w 74851"/>
                <a:gd name="connsiteY1" fmla="*/ 16040 h 16039"/>
                <a:gd name="connsiteX2" fmla="*/ 74852 w 74851"/>
                <a:gd name="connsiteY2" fmla="*/ 8020 h 16039"/>
                <a:gd name="connsiteX3" fmla="*/ 66832 w 74851"/>
                <a:gd name="connsiteY3" fmla="*/ 0 h 16039"/>
                <a:gd name="connsiteX4" fmla="*/ 8020 w 74851"/>
                <a:gd name="connsiteY4" fmla="*/ 0 h 16039"/>
                <a:gd name="connsiteX5" fmla="*/ 0 w 74851"/>
                <a:gd name="connsiteY5" fmla="*/ 8020 h 16039"/>
                <a:gd name="connsiteX6" fmla="*/ 8020 w 74851"/>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51" h="16039">
                  <a:moveTo>
                    <a:pt x="8020" y="16040"/>
                  </a:moveTo>
                  <a:lnTo>
                    <a:pt x="66832" y="16040"/>
                  </a:lnTo>
                  <a:cubicBezTo>
                    <a:pt x="71261" y="16040"/>
                    <a:pt x="74852" y="12449"/>
                    <a:pt x="74852" y="8020"/>
                  </a:cubicBezTo>
                  <a:cubicBezTo>
                    <a:pt x="74852" y="3591"/>
                    <a:pt x="71261" y="0"/>
                    <a:pt x="66832" y="0"/>
                  </a:cubicBezTo>
                  <a:lnTo>
                    <a:pt x="8020" y="0"/>
                  </a:lnTo>
                  <a:cubicBezTo>
                    <a:pt x="3591" y="0"/>
                    <a:pt x="0" y="3591"/>
                    <a:pt x="0" y="8020"/>
                  </a:cubicBezTo>
                  <a:cubicBezTo>
                    <a:pt x="0" y="12449"/>
                    <a:pt x="3591" y="16040"/>
                    <a:pt x="8020" y="16040"/>
                  </a:cubicBezTo>
                  <a:close/>
                </a:path>
              </a:pathLst>
            </a:custGeom>
            <a:solidFill>
              <a:schemeClr val="bg2"/>
            </a:solidFill>
            <a:ln w="5281" cap="flat">
              <a:noFill/>
              <a:prstDash val="solid"/>
              <a:miter/>
            </a:ln>
          </p:spPr>
          <p:txBody>
            <a:bodyPr rtlCol="0" anchor="ctr"/>
            <a:lstStyle/>
            <a:p>
              <a:endParaRPr lang="ru-RU"/>
            </a:p>
          </p:txBody>
        </p:sp>
        <p:sp>
          <p:nvSpPr>
            <p:cNvPr id="121" name="Freeform: Shape 120">
              <a:extLst>
                <a:ext uri="{FF2B5EF4-FFF2-40B4-BE49-F238E27FC236}">
                  <a16:creationId xmlns:a16="http://schemas.microsoft.com/office/drawing/2014/main" id="{3FF22FF6-9A84-4F2D-B134-AFCE5F9149D6}"/>
                </a:ext>
              </a:extLst>
            </p:cNvPr>
            <p:cNvSpPr/>
            <p:nvPr/>
          </p:nvSpPr>
          <p:spPr>
            <a:xfrm>
              <a:off x="6375391" y="2549019"/>
              <a:ext cx="74851" cy="16039"/>
            </a:xfrm>
            <a:custGeom>
              <a:avLst/>
              <a:gdLst>
                <a:gd name="connsiteX0" fmla="*/ 8020 w 74851"/>
                <a:gd name="connsiteY0" fmla="*/ 16040 h 16039"/>
                <a:gd name="connsiteX1" fmla="*/ 66832 w 74851"/>
                <a:gd name="connsiteY1" fmla="*/ 16040 h 16039"/>
                <a:gd name="connsiteX2" fmla="*/ 74852 w 74851"/>
                <a:gd name="connsiteY2" fmla="*/ 8020 h 16039"/>
                <a:gd name="connsiteX3" fmla="*/ 66832 w 74851"/>
                <a:gd name="connsiteY3" fmla="*/ 0 h 16039"/>
                <a:gd name="connsiteX4" fmla="*/ 8020 w 74851"/>
                <a:gd name="connsiteY4" fmla="*/ 0 h 16039"/>
                <a:gd name="connsiteX5" fmla="*/ 0 w 74851"/>
                <a:gd name="connsiteY5" fmla="*/ 8020 h 16039"/>
                <a:gd name="connsiteX6" fmla="*/ 8020 w 74851"/>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51" h="16039">
                  <a:moveTo>
                    <a:pt x="8020" y="16040"/>
                  </a:moveTo>
                  <a:lnTo>
                    <a:pt x="66832" y="16040"/>
                  </a:lnTo>
                  <a:cubicBezTo>
                    <a:pt x="71261" y="16040"/>
                    <a:pt x="74852" y="12449"/>
                    <a:pt x="74852" y="8020"/>
                  </a:cubicBezTo>
                  <a:cubicBezTo>
                    <a:pt x="74852" y="3591"/>
                    <a:pt x="71261" y="0"/>
                    <a:pt x="66832" y="0"/>
                  </a:cubicBezTo>
                  <a:lnTo>
                    <a:pt x="8020" y="0"/>
                  </a:lnTo>
                  <a:cubicBezTo>
                    <a:pt x="3591" y="0"/>
                    <a:pt x="0" y="3591"/>
                    <a:pt x="0" y="8020"/>
                  </a:cubicBezTo>
                  <a:cubicBezTo>
                    <a:pt x="0" y="12449"/>
                    <a:pt x="3591" y="16040"/>
                    <a:pt x="8020" y="16040"/>
                  </a:cubicBezTo>
                  <a:close/>
                </a:path>
              </a:pathLst>
            </a:custGeom>
            <a:solidFill>
              <a:schemeClr val="bg2"/>
            </a:solidFill>
            <a:ln w="5281" cap="flat">
              <a:noFill/>
              <a:prstDash val="solid"/>
              <a:miter/>
            </a:ln>
          </p:spPr>
          <p:txBody>
            <a:bodyPr rtlCol="0" anchor="ctr"/>
            <a:lstStyle/>
            <a:p>
              <a:endParaRPr lang="ru-RU"/>
            </a:p>
          </p:txBody>
        </p:sp>
        <p:sp>
          <p:nvSpPr>
            <p:cNvPr id="122" name="Freeform: Shape 121">
              <a:extLst>
                <a:ext uri="{FF2B5EF4-FFF2-40B4-BE49-F238E27FC236}">
                  <a16:creationId xmlns:a16="http://schemas.microsoft.com/office/drawing/2014/main" id="{076E15F7-9134-4BA4-ADF9-3914CE35478E}"/>
                </a:ext>
              </a:extLst>
            </p:cNvPr>
            <p:cNvSpPr/>
            <p:nvPr/>
          </p:nvSpPr>
          <p:spPr>
            <a:xfrm>
              <a:off x="6145489" y="2607831"/>
              <a:ext cx="69505" cy="16039"/>
            </a:xfrm>
            <a:custGeom>
              <a:avLst/>
              <a:gdLst>
                <a:gd name="connsiteX0" fmla="*/ 61485 w 69505"/>
                <a:gd name="connsiteY0" fmla="*/ 0 h 16039"/>
                <a:gd name="connsiteX1" fmla="*/ 8020 w 69505"/>
                <a:gd name="connsiteY1" fmla="*/ 0 h 16039"/>
                <a:gd name="connsiteX2" fmla="*/ 0 w 69505"/>
                <a:gd name="connsiteY2" fmla="*/ 8020 h 16039"/>
                <a:gd name="connsiteX3" fmla="*/ 8020 w 69505"/>
                <a:gd name="connsiteY3" fmla="*/ 16040 h 16039"/>
                <a:gd name="connsiteX4" fmla="*/ 61485 w 69505"/>
                <a:gd name="connsiteY4" fmla="*/ 16040 h 16039"/>
                <a:gd name="connsiteX5" fmla="*/ 69505 w 69505"/>
                <a:gd name="connsiteY5" fmla="*/ 8020 h 16039"/>
                <a:gd name="connsiteX6" fmla="*/ 61485 w 69505"/>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5" h="16039">
                  <a:moveTo>
                    <a:pt x="61485" y="0"/>
                  </a:moveTo>
                  <a:lnTo>
                    <a:pt x="8020" y="0"/>
                  </a:lnTo>
                  <a:cubicBezTo>
                    <a:pt x="3591" y="0"/>
                    <a:pt x="0" y="3591"/>
                    <a:pt x="0" y="8020"/>
                  </a:cubicBezTo>
                  <a:cubicBezTo>
                    <a:pt x="0" y="12449"/>
                    <a:pt x="3591" y="16040"/>
                    <a:pt x="8020" y="16040"/>
                  </a:cubicBezTo>
                  <a:lnTo>
                    <a:pt x="61485" y="16040"/>
                  </a:lnTo>
                  <a:cubicBezTo>
                    <a:pt x="65915" y="16040"/>
                    <a:pt x="69505" y="12449"/>
                    <a:pt x="69505" y="8020"/>
                  </a:cubicBezTo>
                  <a:cubicBezTo>
                    <a:pt x="69505" y="3591"/>
                    <a:pt x="65915" y="0"/>
                    <a:pt x="61485" y="0"/>
                  </a:cubicBezTo>
                  <a:close/>
                </a:path>
              </a:pathLst>
            </a:custGeom>
            <a:solidFill>
              <a:schemeClr val="bg2"/>
            </a:solidFill>
            <a:ln w="5281" cap="flat">
              <a:noFill/>
              <a:prstDash val="solid"/>
              <a:miter/>
            </a:ln>
          </p:spPr>
          <p:txBody>
            <a:bodyPr rtlCol="0" anchor="ctr"/>
            <a:lstStyle/>
            <a:p>
              <a:endParaRPr lang="ru-RU"/>
            </a:p>
          </p:txBody>
        </p:sp>
        <p:sp>
          <p:nvSpPr>
            <p:cNvPr id="123" name="Freeform: Shape 122">
              <a:extLst>
                <a:ext uri="{FF2B5EF4-FFF2-40B4-BE49-F238E27FC236}">
                  <a16:creationId xmlns:a16="http://schemas.microsoft.com/office/drawing/2014/main" id="{FAFF5A3B-8612-4EA2-B22F-E05CD31B21EB}"/>
                </a:ext>
              </a:extLst>
            </p:cNvPr>
            <p:cNvSpPr/>
            <p:nvPr/>
          </p:nvSpPr>
          <p:spPr>
            <a:xfrm>
              <a:off x="6257767" y="2607831"/>
              <a:ext cx="74851" cy="16039"/>
            </a:xfrm>
            <a:custGeom>
              <a:avLst/>
              <a:gdLst>
                <a:gd name="connsiteX0" fmla="*/ 66832 w 74851"/>
                <a:gd name="connsiteY0" fmla="*/ 0 h 16039"/>
                <a:gd name="connsiteX1" fmla="*/ 8020 w 74851"/>
                <a:gd name="connsiteY1" fmla="*/ 0 h 16039"/>
                <a:gd name="connsiteX2" fmla="*/ 0 w 74851"/>
                <a:gd name="connsiteY2" fmla="*/ 8020 h 16039"/>
                <a:gd name="connsiteX3" fmla="*/ 8020 w 74851"/>
                <a:gd name="connsiteY3" fmla="*/ 16040 h 16039"/>
                <a:gd name="connsiteX4" fmla="*/ 66832 w 74851"/>
                <a:gd name="connsiteY4" fmla="*/ 16040 h 16039"/>
                <a:gd name="connsiteX5" fmla="*/ 74852 w 74851"/>
                <a:gd name="connsiteY5" fmla="*/ 8020 h 16039"/>
                <a:gd name="connsiteX6" fmla="*/ 66832 w 74851"/>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51" h="16039">
                  <a:moveTo>
                    <a:pt x="66832" y="0"/>
                  </a:moveTo>
                  <a:lnTo>
                    <a:pt x="8020" y="0"/>
                  </a:lnTo>
                  <a:cubicBezTo>
                    <a:pt x="3591" y="0"/>
                    <a:pt x="0" y="3591"/>
                    <a:pt x="0" y="8020"/>
                  </a:cubicBezTo>
                  <a:cubicBezTo>
                    <a:pt x="0" y="12449"/>
                    <a:pt x="3591" y="16040"/>
                    <a:pt x="8020" y="16040"/>
                  </a:cubicBezTo>
                  <a:lnTo>
                    <a:pt x="66832" y="16040"/>
                  </a:lnTo>
                  <a:cubicBezTo>
                    <a:pt x="71261" y="16040"/>
                    <a:pt x="74852" y="12449"/>
                    <a:pt x="74852" y="8020"/>
                  </a:cubicBezTo>
                  <a:cubicBezTo>
                    <a:pt x="74852" y="3591"/>
                    <a:pt x="71261" y="0"/>
                    <a:pt x="66832" y="0"/>
                  </a:cubicBezTo>
                  <a:close/>
                </a:path>
              </a:pathLst>
            </a:custGeom>
            <a:solidFill>
              <a:schemeClr val="bg2"/>
            </a:solidFill>
            <a:ln w="5281" cap="flat">
              <a:noFill/>
              <a:prstDash val="solid"/>
              <a:miter/>
            </a:ln>
          </p:spPr>
          <p:txBody>
            <a:bodyPr rtlCol="0" anchor="ctr"/>
            <a:lstStyle/>
            <a:p>
              <a:endParaRPr lang="ru-RU"/>
            </a:p>
          </p:txBody>
        </p:sp>
        <p:sp>
          <p:nvSpPr>
            <p:cNvPr id="124" name="Freeform: Shape 123">
              <a:extLst>
                <a:ext uri="{FF2B5EF4-FFF2-40B4-BE49-F238E27FC236}">
                  <a16:creationId xmlns:a16="http://schemas.microsoft.com/office/drawing/2014/main" id="{387171B1-46EE-440D-9699-A919C185C9AC}"/>
                </a:ext>
              </a:extLst>
            </p:cNvPr>
            <p:cNvSpPr/>
            <p:nvPr/>
          </p:nvSpPr>
          <p:spPr>
            <a:xfrm>
              <a:off x="6375391" y="2607831"/>
              <a:ext cx="74851" cy="16039"/>
            </a:xfrm>
            <a:custGeom>
              <a:avLst/>
              <a:gdLst>
                <a:gd name="connsiteX0" fmla="*/ 8020 w 74851"/>
                <a:gd name="connsiteY0" fmla="*/ 16040 h 16039"/>
                <a:gd name="connsiteX1" fmla="*/ 66832 w 74851"/>
                <a:gd name="connsiteY1" fmla="*/ 16040 h 16039"/>
                <a:gd name="connsiteX2" fmla="*/ 74852 w 74851"/>
                <a:gd name="connsiteY2" fmla="*/ 8020 h 16039"/>
                <a:gd name="connsiteX3" fmla="*/ 66832 w 74851"/>
                <a:gd name="connsiteY3" fmla="*/ 0 h 16039"/>
                <a:gd name="connsiteX4" fmla="*/ 8020 w 74851"/>
                <a:gd name="connsiteY4" fmla="*/ 0 h 16039"/>
                <a:gd name="connsiteX5" fmla="*/ 0 w 74851"/>
                <a:gd name="connsiteY5" fmla="*/ 8020 h 16039"/>
                <a:gd name="connsiteX6" fmla="*/ 8020 w 74851"/>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51" h="16039">
                  <a:moveTo>
                    <a:pt x="8020" y="16040"/>
                  </a:moveTo>
                  <a:lnTo>
                    <a:pt x="66832" y="16040"/>
                  </a:lnTo>
                  <a:cubicBezTo>
                    <a:pt x="71261" y="16040"/>
                    <a:pt x="74852" y="12449"/>
                    <a:pt x="74852" y="8020"/>
                  </a:cubicBezTo>
                  <a:cubicBezTo>
                    <a:pt x="74852" y="3591"/>
                    <a:pt x="71261" y="0"/>
                    <a:pt x="66832" y="0"/>
                  </a:cubicBezTo>
                  <a:lnTo>
                    <a:pt x="8020" y="0"/>
                  </a:lnTo>
                  <a:cubicBezTo>
                    <a:pt x="3591" y="0"/>
                    <a:pt x="0" y="3591"/>
                    <a:pt x="0" y="8020"/>
                  </a:cubicBezTo>
                  <a:cubicBezTo>
                    <a:pt x="0" y="12449"/>
                    <a:pt x="3591" y="16040"/>
                    <a:pt x="8020" y="16040"/>
                  </a:cubicBezTo>
                  <a:close/>
                </a:path>
              </a:pathLst>
            </a:custGeom>
            <a:solidFill>
              <a:schemeClr val="bg2"/>
            </a:solidFill>
            <a:ln w="5281" cap="flat">
              <a:noFill/>
              <a:prstDash val="solid"/>
              <a:miter/>
            </a:ln>
          </p:spPr>
          <p:txBody>
            <a:bodyPr rtlCol="0" anchor="ctr"/>
            <a:lstStyle/>
            <a:p>
              <a:endParaRPr lang="ru-RU"/>
            </a:p>
          </p:txBody>
        </p:sp>
        <p:sp>
          <p:nvSpPr>
            <p:cNvPr id="125" name="Freeform: Shape 124">
              <a:extLst>
                <a:ext uri="{FF2B5EF4-FFF2-40B4-BE49-F238E27FC236}">
                  <a16:creationId xmlns:a16="http://schemas.microsoft.com/office/drawing/2014/main" id="{04646050-84A7-4040-BAB7-CDDF02C743BD}"/>
                </a:ext>
              </a:extLst>
            </p:cNvPr>
            <p:cNvSpPr/>
            <p:nvPr/>
          </p:nvSpPr>
          <p:spPr>
            <a:xfrm>
              <a:off x="6145489" y="2666643"/>
              <a:ext cx="69505" cy="16039"/>
            </a:xfrm>
            <a:custGeom>
              <a:avLst/>
              <a:gdLst>
                <a:gd name="connsiteX0" fmla="*/ 61485 w 69505"/>
                <a:gd name="connsiteY0" fmla="*/ 0 h 16039"/>
                <a:gd name="connsiteX1" fmla="*/ 8020 w 69505"/>
                <a:gd name="connsiteY1" fmla="*/ 0 h 16039"/>
                <a:gd name="connsiteX2" fmla="*/ 0 w 69505"/>
                <a:gd name="connsiteY2" fmla="*/ 8020 h 16039"/>
                <a:gd name="connsiteX3" fmla="*/ 8020 w 69505"/>
                <a:gd name="connsiteY3" fmla="*/ 16040 h 16039"/>
                <a:gd name="connsiteX4" fmla="*/ 61485 w 69505"/>
                <a:gd name="connsiteY4" fmla="*/ 16040 h 16039"/>
                <a:gd name="connsiteX5" fmla="*/ 69505 w 69505"/>
                <a:gd name="connsiteY5" fmla="*/ 8020 h 16039"/>
                <a:gd name="connsiteX6" fmla="*/ 61485 w 69505"/>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5" h="16039">
                  <a:moveTo>
                    <a:pt x="61485" y="0"/>
                  </a:moveTo>
                  <a:lnTo>
                    <a:pt x="8020" y="0"/>
                  </a:lnTo>
                  <a:cubicBezTo>
                    <a:pt x="3591" y="0"/>
                    <a:pt x="0" y="3591"/>
                    <a:pt x="0" y="8020"/>
                  </a:cubicBezTo>
                  <a:cubicBezTo>
                    <a:pt x="0" y="12449"/>
                    <a:pt x="3591" y="16040"/>
                    <a:pt x="8020" y="16040"/>
                  </a:cubicBezTo>
                  <a:lnTo>
                    <a:pt x="61485" y="16040"/>
                  </a:lnTo>
                  <a:cubicBezTo>
                    <a:pt x="65915" y="16040"/>
                    <a:pt x="69505" y="12449"/>
                    <a:pt x="69505" y="8020"/>
                  </a:cubicBezTo>
                  <a:cubicBezTo>
                    <a:pt x="69505" y="3591"/>
                    <a:pt x="65915" y="0"/>
                    <a:pt x="61485" y="0"/>
                  </a:cubicBezTo>
                  <a:close/>
                </a:path>
              </a:pathLst>
            </a:custGeom>
            <a:solidFill>
              <a:schemeClr val="bg2"/>
            </a:solidFill>
            <a:ln w="5281" cap="flat">
              <a:noFill/>
              <a:prstDash val="solid"/>
              <a:miter/>
            </a:ln>
          </p:spPr>
          <p:txBody>
            <a:bodyPr rtlCol="0" anchor="ctr"/>
            <a:lstStyle/>
            <a:p>
              <a:endParaRPr lang="ru-RU"/>
            </a:p>
          </p:txBody>
        </p:sp>
        <p:sp>
          <p:nvSpPr>
            <p:cNvPr id="126" name="Freeform: Shape 125">
              <a:extLst>
                <a:ext uri="{FF2B5EF4-FFF2-40B4-BE49-F238E27FC236}">
                  <a16:creationId xmlns:a16="http://schemas.microsoft.com/office/drawing/2014/main" id="{70DFF88F-7D07-4720-9E58-163049DDD1E7}"/>
                </a:ext>
              </a:extLst>
            </p:cNvPr>
            <p:cNvSpPr/>
            <p:nvPr/>
          </p:nvSpPr>
          <p:spPr>
            <a:xfrm>
              <a:off x="6257767" y="2666643"/>
              <a:ext cx="69505" cy="16039"/>
            </a:xfrm>
            <a:custGeom>
              <a:avLst/>
              <a:gdLst>
                <a:gd name="connsiteX0" fmla="*/ 61485 w 69505"/>
                <a:gd name="connsiteY0" fmla="*/ 0 h 16039"/>
                <a:gd name="connsiteX1" fmla="*/ 8020 w 69505"/>
                <a:gd name="connsiteY1" fmla="*/ 0 h 16039"/>
                <a:gd name="connsiteX2" fmla="*/ 0 w 69505"/>
                <a:gd name="connsiteY2" fmla="*/ 8020 h 16039"/>
                <a:gd name="connsiteX3" fmla="*/ 8020 w 69505"/>
                <a:gd name="connsiteY3" fmla="*/ 16040 h 16039"/>
                <a:gd name="connsiteX4" fmla="*/ 61485 w 69505"/>
                <a:gd name="connsiteY4" fmla="*/ 16040 h 16039"/>
                <a:gd name="connsiteX5" fmla="*/ 69505 w 69505"/>
                <a:gd name="connsiteY5" fmla="*/ 8020 h 16039"/>
                <a:gd name="connsiteX6" fmla="*/ 61485 w 69505"/>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5" h="16039">
                  <a:moveTo>
                    <a:pt x="61485" y="0"/>
                  </a:moveTo>
                  <a:lnTo>
                    <a:pt x="8020" y="0"/>
                  </a:lnTo>
                  <a:cubicBezTo>
                    <a:pt x="3591" y="0"/>
                    <a:pt x="0" y="3591"/>
                    <a:pt x="0" y="8020"/>
                  </a:cubicBezTo>
                  <a:cubicBezTo>
                    <a:pt x="0" y="12449"/>
                    <a:pt x="3591" y="16040"/>
                    <a:pt x="8020" y="16040"/>
                  </a:cubicBezTo>
                  <a:lnTo>
                    <a:pt x="61485" y="16040"/>
                  </a:lnTo>
                  <a:cubicBezTo>
                    <a:pt x="65915" y="16040"/>
                    <a:pt x="69505" y="12449"/>
                    <a:pt x="69505" y="8020"/>
                  </a:cubicBezTo>
                  <a:cubicBezTo>
                    <a:pt x="69505" y="3591"/>
                    <a:pt x="65915" y="0"/>
                    <a:pt x="61485" y="0"/>
                  </a:cubicBezTo>
                  <a:close/>
                </a:path>
              </a:pathLst>
            </a:custGeom>
            <a:solidFill>
              <a:schemeClr val="bg2"/>
            </a:solidFill>
            <a:ln w="5281" cap="flat">
              <a:noFill/>
              <a:prstDash val="solid"/>
              <a:miter/>
            </a:ln>
          </p:spPr>
          <p:txBody>
            <a:bodyPr rtlCol="0" anchor="ctr"/>
            <a:lstStyle/>
            <a:p>
              <a:endParaRPr lang="ru-RU"/>
            </a:p>
          </p:txBody>
        </p:sp>
      </p:grpSp>
      <p:sp>
        <p:nvSpPr>
          <p:cNvPr id="127" name="Graphic 22">
            <a:extLst>
              <a:ext uri="{FF2B5EF4-FFF2-40B4-BE49-F238E27FC236}">
                <a16:creationId xmlns:a16="http://schemas.microsoft.com/office/drawing/2014/main" id="{53F09225-2BE8-44B2-AD94-D3C541E513A4}"/>
              </a:ext>
            </a:extLst>
          </p:cNvPr>
          <p:cNvSpPr/>
          <p:nvPr/>
        </p:nvSpPr>
        <p:spPr>
          <a:xfrm>
            <a:off x="4496995" y="3249891"/>
            <a:ext cx="384884" cy="352871"/>
          </a:xfrm>
          <a:custGeom>
            <a:avLst/>
            <a:gdLst>
              <a:gd name="connsiteX0" fmla="*/ 376865 w 384884"/>
              <a:gd name="connsiteY0" fmla="*/ 0 h 352871"/>
              <a:gd name="connsiteX1" fmla="*/ 104190 w 384884"/>
              <a:gd name="connsiteY1" fmla="*/ 0 h 352871"/>
              <a:gd name="connsiteX2" fmla="*/ 96171 w 384884"/>
              <a:gd name="connsiteY2" fmla="*/ 8020 h 352871"/>
              <a:gd name="connsiteX3" fmla="*/ 96171 w 384884"/>
              <a:gd name="connsiteY3" fmla="*/ 127996 h 352871"/>
              <a:gd name="connsiteX4" fmla="*/ 47410 w 384884"/>
              <a:gd name="connsiteY4" fmla="*/ 56620 h 352871"/>
              <a:gd name="connsiteX5" fmla="*/ 36262 w 384884"/>
              <a:gd name="connsiteY5" fmla="*/ 54508 h 352871"/>
              <a:gd name="connsiteX6" fmla="*/ 34150 w 384884"/>
              <a:gd name="connsiteY6" fmla="*/ 65655 h 352871"/>
              <a:gd name="connsiteX7" fmla="*/ 94513 w 384884"/>
              <a:gd name="connsiteY7" fmla="*/ 153980 h 352871"/>
              <a:gd name="connsiteX8" fmla="*/ 46394 w 384884"/>
              <a:gd name="connsiteY8" fmla="*/ 225356 h 352871"/>
              <a:gd name="connsiteX9" fmla="*/ 7097 w 384884"/>
              <a:gd name="connsiteY9" fmla="*/ 243267 h 352871"/>
              <a:gd name="connsiteX10" fmla="*/ 18182 w 384884"/>
              <a:gd name="connsiteY10" fmla="*/ 300654 h 352871"/>
              <a:gd name="connsiteX11" fmla="*/ 41368 w 384884"/>
              <a:gd name="connsiteY11" fmla="*/ 307747 h 352871"/>
              <a:gd name="connsiteX12" fmla="*/ 75800 w 384884"/>
              <a:gd name="connsiteY12" fmla="*/ 289515 h 352871"/>
              <a:gd name="connsiteX13" fmla="*/ 75800 w 384884"/>
              <a:gd name="connsiteY13" fmla="*/ 289515 h 352871"/>
              <a:gd name="connsiteX14" fmla="*/ 64645 w 384884"/>
              <a:gd name="connsiteY14" fmla="*/ 232142 h 352871"/>
              <a:gd name="connsiteX15" fmla="*/ 64572 w 384884"/>
              <a:gd name="connsiteY15" fmla="*/ 232093 h 352871"/>
              <a:gd name="connsiteX16" fmla="*/ 62166 w 384884"/>
              <a:gd name="connsiteY16" fmla="*/ 230650 h 352871"/>
              <a:gd name="connsiteX17" fmla="*/ 96171 w 384884"/>
              <a:gd name="connsiteY17" fmla="*/ 180178 h 352871"/>
              <a:gd name="connsiteX18" fmla="*/ 96171 w 384884"/>
              <a:gd name="connsiteY18" fmla="*/ 344852 h 352871"/>
              <a:gd name="connsiteX19" fmla="*/ 104190 w 384884"/>
              <a:gd name="connsiteY19" fmla="*/ 352871 h 352871"/>
              <a:gd name="connsiteX20" fmla="*/ 376865 w 384884"/>
              <a:gd name="connsiteY20" fmla="*/ 352871 h 352871"/>
              <a:gd name="connsiteX21" fmla="*/ 384885 w 384884"/>
              <a:gd name="connsiteY21" fmla="*/ 344852 h 352871"/>
              <a:gd name="connsiteX22" fmla="*/ 384885 w 384884"/>
              <a:gd name="connsiteY22" fmla="*/ 8020 h 352871"/>
              <a:gd name="connsiteX23" fmla="*/ 376865 w 384884"/>
              <a:gd name="connsiteY23" fmla="*/ 0 h 352871"/>
              <a:gd name="connsiteX24" fmla="*/ 66283 w 384884"/>
              <a:gd name="connsiteY24" fmla="*/ 261552 h 352871"/>
              <a:gd name="connsiteX25" fmla="*/ 62434 w 384884"/>
              <a:gd name="connsiteY25" fmla="*/ 280533 h 352871"/>
              <a:gd name="connsiteX26" fmla="*/ 27200 w 384884"/>
              <a:gd name="connsiteY26" fmla="*/ 287376 h 352871"/>
              <a:gd name="connsiteX27" fmla="*/ 20014 w 384884"/>
              <a:gd name="connsiteY27" fmla="*/ 252418 h 352871"/>
              <a:gd name="connsiteX28" fmla="*/ 46768 w 384884"/>
              <a:gd name="connsiteY28" fmla="*/ 241717 h 352871"/>
              <a:gd name="connsiteX29" fmla="*/ 49228 w 384884"/>
              <a:gd name="connsiteY29" fmla="*/ 242358 h 352871"/>
              <a:gd name="connsiteX30" fmla="*/ 66283 w 384884"/>
              <a:gd name="connsiteY30" fmla="*/ 261552 h 352871"/>
              <a:gd name="connsiteX31" fmla="*/ 368845 w 384884"/>
              <a:gd name="connsiteY31" fmla="*/ 336832 h 352871"/>
              <a:gd name="connsiteX32" fmla="*/ 112210 w 384884"/>
              <a:gd name="connsiteY32" fmla="*/ 336832 h 352871"/>
              <a:gd name="connsiteX33" fmla="*/ 112210 w 384884"/>
              <a:gd name="connsiteY33" fmla="*/ 179964 h 352871"/>
              <a:gd name="connsiteX34" fmla="*/ 146696 w 384884"/>
              <a:gd name="connsiteY34" fmla="*/ 230436 h 352871"/>
              <a:gd name="connsiteX35" fmla="*/ 144290 w 384884"/>
              <a:gd name="connsiteY35" fmla="*/ 231879 h 352871"/>
              <a:gd name="connsiteX36" fmla="*/ 133585 w 384884"/>
              <a:gd name="connsiteY36" fmla="*/ 289338 h 352871"/>
              <a:gd name="connsiteX37" fmla="*/ 133596 w 384884"/>
              <a:gd name="connsiteY37" fmla="*/ 289354 h 352871"/>
              <a:gd name="connsiteX38" fmla="*/ 133596 w 384884"/>
              <a:gd name="connsiteY38" fmla="*/ 289354 h 352871"/>
              <a:gd name="connsiteX39" fmla="*/ 191207 w 384884"/>
              <a:gd name="connsiteY39" fmla="*/ 300071 h 352871"/>
              <a:gd name="connsiteX40" fmla="*/ 208448 w 384884"/>
              <a:gd name="connsiteY40" fmla="*/ 273743 h 352871"/>
              <a:gd name="connsiteX41" fmla="*/ 201979 w 384884"/>
              <a:gd name="connsiteY41" fmla="*/ 242786 h 352871"/>
              <a:gd name="connsiteX42" fmla="*/ 162575 w 384884"/>
              <a:gd name="connsiteY42" fmla="*/ 225089 h 352871"/>
              <a:gd name="connsiteX43" fmla="*/ 114028 w 384884"/>
              <a:gd name="connsiteY43" fmla="*/ 153980 h 352871"/>
              <a:gd name="connsiteX44" fmla="*/ 173696 w 384884"/>
              <a:gd name="connsiteY44" fmla="*/ 65281 h 352871"/>
              <a:gd name="connsiteX45" fmla="*/ 171504 w 384884"/>
              <a:gd name="connsiteY45" fmla="*/ 54107 h 352871"/>
              <a:gd name="connsiteX46" fmla="*/ 160329 w 384884"/>
              <a:gd name="connsiteY46" fmla="*/ 56299 h 352871"/>
              <a:gd name="connsiteX47" fmla="*/ 112210 w 384884"/>
              <a:gd name="connsiteY47" fmla="*/ 127729 h 352871"/>
              <a:gd name="connsiteX48" fmla="*/ 112210 w 384884"/>
              <a:gd name="connsiteY48" fmla="*/ 16040 h 352871"/>
              <a:gd name="connsiteX49" fmla="*/ 368845 w 384884"/>
              <a:gd name="connsiteY49" fmla="*/ 16040 h 352871"/>
              <a:gd name="connsiteX50" fmla="*/ 162147 w 384884"/>
              <a:gd name="connsiteY50" fmla="*/ 241396 h 352871"/>
              <a:gd name="connsiteX51" fmla="*/ 188559 w 384884"/>
              <a:gd name="connsiteY51" fmla="*/ 252089 h 352871"/>
              <a:gd name="connsiteX52" fmla="*/ 181716 w 384884"/>
              <a:gd name="connsiteY52" fmla="*/ 286949 h 352871"/>
              <a:gd name="connsiteX53" fmla="*/ 146428 w 384884"/>
              <a:gd name="connsiteY53" fmla="*/ 280265 h 352871"/>
              <a:gd name="connsiteX54" fmla="*/ 152674 w 384884"/>
              <a:gd name="connsiteY54" fmla="*/ 245512 h 352871"/>
              <a:gd name="connsiteX55" fmla="*/ 160329 w 384884"/>
              <a:gd name="connsiteY55" fmla="*/ 241931 h 352871"/>
              <a:gd name="connsiteX56" fmla="*/ 162147 w 384884"/>
              <a:gd name="connsiteY56" fmla="*/ 241396 h 35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84884" h="352871">
                <a:moveTo>
                  <a:pt x="376865" y="0"/>
                </a:moveTo>
                <a:lnTo>
                  <a:pt x="104190" y="0"/>
                </a:lnTo>
                <a:cubicBezTo>
                  <a:pt x="99761" y="0"/>
                  <a:pt x="96171" y="3591"/>
                  <a:pt x="96171" y="8020"/>
                </a:cubicBezTo>
                <a:lnTo>
                  <a:pt x="96171" y="127996"/>
                </a:lnTo>
                <a:lnTo>
                  <a:pt x="47410" y="56620"/>
                </a:lnTo>
                <a:cubicBezTo>
                  <a:pt x="44915" y="52958"/>
                  <a:pt x="39924" y="52013"/>
                  <a:pt x="36262" y="54508"/>
                </a:cubicBezTo>
                <a:cubicBezTo>
                  <a:pt x="32601" y="57003"/>
                  <a:pt x="31655" y="61994"/>
                  <a:pt x="34150" y="65655"/>
                </a:cubicBezTo>
                <a:lnTo>
                  <a:pt x="94513" y="153980"/>
                </a:lnTo>
                <a:lnTo>
                  <a:pt x="46394" y="225356"/>
                </a:lnTo>
                <a:cubicBezTo>
                  <a:pt x="30971" y="223477"/>
                  <a:pt x="15795" y="230393"/>
                  <a:pt x="7097" y="243267"/>
                </a:cubicBezTo>
                <a:cubicBezTo>
                  <a:pt x="-5689" y="262175"/>
                  <a:pt x="-726" y="287868"/>
                  <a:pt x="18182" y="300654"/>
                </a:cubicBezTo>
                <a:cubicBezTo>
                  <a:pt x="25028" y="305283"/>
                  <a:pt x="33105" y="307754"/>
                  <a:pt x="41368" y="307747"/>
                </a:cubicBezTo>
                <a:cubicBezTo>
                  <a:pt x="55165" y="307781"/>
                  <a:pt x="68074" y="300945"/>
                  <a:pt x="75800" y="289515"/>
                </a:cubicBezTo>
                <a:lnTo>
                  <a:pt x="75800" y="289515"/>
                </a:lnTo>
                <a:cubicBezTo>
                  <a:pt x="88563" y="270591"/>
                  <a:pt x="83568" y="244904"/>
                  <a:pt x="64645" y="232142"/>
                </a:cubicBezTo>
                <a:cubicBezTo>
                  <a:pt x="64620" y="232126"/>
                  <a:pt x="64596" y="232109"/>
                  <a:pt x="64572" y="232093"/>
                </a:cubicBezTo>
                <a:cubicBezTo>
                  <a:pt x="63770" y="231558"/>
                  <a:pt x="62968" y="231131"/>
                  <a:pt x="62166" y="230650"/>
                </a:cubicBezTo>
                <a:lnTo>
                  <a:pt x="96171" y="180178"/>
                </a:lnTo>
                <a:lnTo>
                  <a:pt x="96171" y="344852"/>
                </a:lnTo>
                <a:cubicBezTo>
                  <a:pt x="96171" y="349281"/>
                  <a:pt x="99761" y="352871"/>
                  <a:pt x="104190" y="352871"/>
                </a:cubicBezTo>
                <a:lnTo>
                  <a:pt x="376865" y="352871"/>
                </a:lnTo>
                <a:cubicBezTo>
                  <a:pt x="381294" y="352871"/>
                  <a:pt x="384885" y="349281"/>
                  <a:pt x="384885" y="344852"/>
                </a:cubicBezTo>
                <a:lnTo>
                  <a:pt x="384885" y="8020"/>
                </a:lnTo>
                <a:cubicBezTo>
                  <a:pt x="384885" y="3591"/>
                  <a:pt x="381294" y="0"/>
                  <a:pt x="376865" y="0"/>
                </a:cubicBezTo>
                <a:close/>
                <a:moveTo>
                  <a:pt x="66283" y="261552"/>
                </a:moveTo>
                <a:cubicBezTo>
                  <a:pt x="67588" y="268139"/>
                  <a:pt x="66201" y="274974"/>
                  <a:pt x="62434" y="280533"/>
                </a:cubicBezTo>
                <a:cubicBezTo>
                  <a:pt x="54589" y="292144"/>
                  <a:pt x="38821" y="295206"/>
                  <a:pt x="27200" y="287376"/>
                </a:cubicBezTo>
                <a:cubicBezTo>
                  <a:pt x="15562" y="279707"/>
                  <a:pt x="12345" y="264056"/>
                  <a:pt x="20014" y="252418"/>
                </a:cubicBezTo>
                <a:cubicBezTo>
                  <a:pt x="25818" y="243610"/>
                  <a:pt x="36490" y="239341"/>
                  <a:pt x="46768" y="241717"/>
                </a:cubicBezTo>
                <a:cubicBezTo>
                  <a:pt x="47548" y="242063"/>
                  <a:pt x="48379" y="242279"/>
                  <a:pt x="49228" y="242358"/>
                </a:cubicBezTo>
                <a:cubicBezTo>
                  <a:pt x="57999" y="245150"/>
                  <a:pt x="64543" y="252514"/>
                  <a:pt x="66283" y="261552"/>
                </a:cubicBezTo>
                <a:close/>
                <a:moveTo>
                  <a:pt x="368845" y="336832"/>
                </a:moveTo>
                <a:lnTo>
                  <a:pt x="112210" y="336832"/>
                </a:lnTo>
                <a:lnTo>
                  <a:pt x="112210" y="179964"/>
                </a:lnTo>
                <a:lnTo>
                  <a:pt x="146696" y="230436"/>
                </a:lnTo>
                <a:cubicBezTo>
                  <a:pt x="145894" y="230917"/>
                  <a:pt x="145092" y="231345"/>
                  <a:pt x="144290" y="231879"/>
                </a:cubicBezTo>
                <a:cubicBezTo>
                  <a:pt x="125466" y="244790"/>
                  <a:pt x="120674" y="270515"/>
                  <a:pt x="133585" y="289338"/>
                </a:cubicBezTo>
                <a:cubicBezTo>
                  <a:pt x="133589" y="289344"/>
                  <a:pt x="133593" y="289349"/>
                  <a:pt x="133596" y="289354"/>
                </a:cubicBezTo>
                <a:lnTo>
                  <a:pt x="133596" y="289354"/>
                </a:lnTo>
                <a:cubicBezTo>
                  <a:pt x="146546" y="308222"/>
                  <a:pt x="172339" y="313020"/>
                  <a:pt x="191207" y="300071"/>
                </a:cubicBezTo>
                <a:cubicBezTo>
                  <a:pt x="200193" y="293903"/>
                  <a:pt x="206387" y="284444"/>
                  <a:pt x="208448" y="273743"/>
                </a:cubicBezTo>
                <a:cubicBezTo>
                  <a:pt x="210517" y="262974"/>
                  <a:pt x="208187" y="251825"/>
                  <a:pt x="201979" y="242786"/>
                </a:cubicBezTo>
                <a:cubicBezTo>
                  <a:pt x="193193" y="229976"/>
                  <a:pt x="177987" y="223146"/>
                  <a:pt x="162575" y="225089"/>
                </a:cubicBezTo>
                <a:lnTo>
                  <a:pt x="114028" y="153980"/>
                </a:lnTo>
                <a:lnTo>
                  <a:pt x="173696" y="65281"/>
                </a:lnTo>
                <a:cubicBezTo>
                  <a:pt x="176176" y="61590"/>
                  <a:pt x="175195" y="56587"/>
                  <a:pt x="171504" y="54107"/>
                </a:cubicBezTo>
                <a:cubicBezTo>
                  <a:pt x="167812" y="51627"/>
                  <a:pt x="162810" y="52608"/>
                  <a:pt x="160329" y="56299"/>
                </a:cubicBezTo>
                <a:lnTo>
                  <a:pt x="112210" y="127729"/>
                </a:lnTo>
                <a:lnTo>
                  <a:pt x="112210" y="16040"/>
                </a:lnTo>
                <a:lnTo>
                  <a:pt x="368845" y="16040"/>
                </a:lnTo>
                <a:close/>
                <a:moveTo>
                  <a:pt x="162147" y="241396"/>
                </a:moveTo>
                <a:cubicBezTo>
                  <a:pt x="172308" y="239236"/>
                  <a:pt x="182763" y="243468"/>
                  <a:pt x="188559" y="252089"/>
                </a:cubicBezTo>
                <a:cubicBezTo>
                  <a:pt x="196228" y="263618"/>
                  <a:pt x="193174" y="279174"/>
                  <a:pt x="181716" y="286949"/>
                </a:cubicBezTo>
                <a:cubicBezTo>
                  <a:pt x="170119" y="294816"/>
                  <a:pt x="154345" y="291828"/>
                  <a:pt x="146428" y="280265"/>
                </a:cubicBezTo>
                <a:cubicBezTo>
                  <a:pt x="138556" y="268944"/>
                  <a:pt x="141352" y="253384"/>
                  <a:pt x="152674" y="245512"/>
                </a:cubicBezTo>
                <a:cubicBezTo>
                  <a:pt x="155004" y="243892"/>
                  <a:pt x="157592" y="242681"/>
                  <a:pt x="160329" y="241931"/>
                </a:cubicBezTo>
                <a:cubicBezTo>
                  <a:pt x="160955" y="241826"/>
                  <a:pt x="161565" y="241647"/>
                  <a:pt x="162147" y="241396"/>
                </a:cubicBezTo>
                <a:close/>
              </a:path>
            </a:pathLst>
          </a:custGeom>
          <a:solidFill>
            <a:schemeClr val="bg2"/>
          </a:solidFill>
          <a:ln w="5281" cap="flat">
            <a:noFill/>
            <a:prstDash val="solid"/>
            <a:miter/>
          </a:ln>
        </p:spPr>
        <p:txBody>
          <a:bodyPr rtlCol="0" anchor="ctr"/>
          <a:lstStyle/>
          <a:p>
            <a:endParaRPr lang="ru-RU"/>
          </a:p>
        </p:txBody>
      </p:sp>
      <p:sp>
        <p:nvSpPr>
          <p:cNvPr id="128" name="Graphic 23">
            <a:extLst>
              <a:ext uri="{FF2B5EF4-FFF2-40B4-BE49-F238E27FC236}">
                <a16:creationId xmlns:a16="http://schemas.microsoft.com/office/drawing/2014/main" id="{F5C1CCBE-B441-4236-9DA2-0758D600CD87}"/>
              </a:ext>
            </a:extLst>
          </p:cNvPr>
          <p:cNvSpPr/>
          <p:nvPr/>
        </p:nvSpPr>
        <p:spPr>
          <a:xfrm>
            <a:off x="3710071" y="3228504"/>
            <a:ext cx="352873" cy="395643"/>
          </a:xfrm>
          <a:custGeom>
            <a:avLst/>
            <a:gdLst>
              <a:gd name="connsiteX0" fmla="*/ 344853 w 352873"/>
              <a:gd name="connsiteY0" fmla="*/ 0 h 395643"/>
              <a:gd name="connsiteX1" fmla="*/ 157724 w 352873"/>
              <a:gd name="connsiteY1" fmla="*/ 0 h 395643"/>
              <a:gd name="connsiteX2" fmla="*/ 149704 w 352873"/>
              <a:gd name="connsiteY2" fmla="*/ 8020 h 395643"/>
              <a:gd name="connsiteX3" fmla="*/ 149704 w 352873"/>
              <a:gd name="connsiteY3" fmla="*/ 42772 h 395643"/>
              <a:gd name="connsiteX4" fmla="*/ 82872 w 352873"/>
              <a:gd name="connsiteY4" fmla="*/ 42772 h 395643"/>
              <a:gd name="connsiteX5" fmla="*/ 74852 w 352873"/>
              <a:gd name="connsiteY5" fmla="*/ 50792 h 395643"/>
              <a:gd name="connsiteX6" fmla="*/ 74852 w 352873"/>
              <a:gd name="connsiteY6" fmla="*/ 90891 h 395643"/>
              <a:gd name="connsiteX7" fmla="*/ 8020 w 352873"/>
              <a:gd name="connsiteY7" fmla="*/ 90891 h 395643"/>
              <a:gd name="connsiteX8" fmla="*/ 0 w 352873"/>
              <a:gd name="connsiteY8" fmla="*/ 98911 h 395643"/>
              <a:gd name="connsiteX9" fmla="*/ 0 w 352873"/>
              <a:gd name="connsiteY9" fmla="*/ 387624 h 395643"/>
              <a:gd name="connsiteX10" fmla="*/ 8020 w 352873"/>
              <a:gd name="connsiteY10" fmla="*/ 395644 h 395643"/>
              <a:gd name="connsiteX11" fmla="*/ 195150 w 352873"/>
              <a:gd name="connsiteY11" fmla="*/ 395644 h 395643"/>
              <a:gd name="connsiteX12" fmla="*/ 203169 w 352873"/>
              <a:gd name="connsiteY12" fmla="*/ 387624 h 395643"/>
              <a:gd name="connsiteX13" fmla="*/ 203169 w 352873"/>
              <a:gd name="connsiteY13" fmla="*/ 347525 h 395643"/>
              <a:gd name="connsiteX14" fmla="*/ 270002 w 352873"/>
              <a:gd name="connsiteY14" fmla="*/ 347525 h 395643"/>
              <a:gd name="connsiteX15" fmla="*/ 278021 w 352873"/>
              <a:gd name="connsiteY15" fmla="*/ 339505 h 395643"/>
              <a:gd name="connsiteX16" fmla="*/ 278021 w 352873"/>
              <a:gd name="connsiteY16" fmla="*/ 304752 h 395643"/>
              <a:gd name="connsiteX17" fmla="*/ 344853 w 352873"/>
              <a:gd name="connsiteY17" fmla="*/ 304752 h 395643"/>
              <a:gd name="connsiteX18" fmla="*/ 352873 w 352873"/>
              <a:gd name="connsiteY18" fmla="*/ 296733 h 395643"/>
              <a:gd name="connsiteX19" fmla="*/ 352873 w 352873"/>
              <a:gd name="connsiteY19" fmla="*/ 8020 h 395643"/>
              <a:gd name="connsiteX20" fmla="*/ 344853 w 352873"/>
              <a:gd name="connsiteY20" fmla="*/ 0 h 395643"/>
              <a:gd name="connsiteX21" fmla="*/ 187130 w 352873"/>
              <a:gd name="connsiteY21" fmla="*/ 379604 h 395643"/>
              <a:gd name="connsiteX22" fmla="*/ 16040 w 352873"/>
              <a:gd name="connsiteY22" fmla="*/ 379604 h 395643"/>
              <a:gd name="connsiteX23" fmla="*/ 16040 w 352873"/>
              <a:gd name="connsiteY23" fmla="*/ 106931 h 395643"/>
              <a:gd name="connsiteX24" fmla="*/ 187130 w 352873"/>
              <a:gd name="connsiteY24" fmla="*/ 106931 h 395643"/>
              <a:gd name="connsiteX25" fmla="*/ 261982 w 352873"/>
              <a:gd name="connsiteY25" fmla="*/ 331485 h 395643"/>
              <a:gd name="connsiteX26" fmla="*/ 203169 w 352873"/>
              <a:gd name="connsiteY26" fmla="*/ 331485 h 395643"/>
              <a:gd name="connsiteX27" fmla="*/ 203169 w 352873"/>
              <a:gd name="connsiteY27" fmla="*/ 98911 h 395643"/>
              <a:gd name="connsiteX28" fmla="*/ 195150 w 352873"/>
              <a:gd name="connsiteY28" fmla="*/ 90891 h 395643"/>
              <a:gd name="connsiteX29" fmla="*/ 90892 w 352873"/>
              <a:gd name="connsiteY29" fmla="*/ 90891 h 395643"/>
              <a:gd name="connsiteX30" fmla="*/ 90892 w 352873"/>
              <a:gd name="connsiteY30" fmla="*/ 58812 h 395643"/>
              <a:gd name="connsiteX31" fmla="*/ 261982 w 352873"/>
              <a:gd name="connsiteY31" fmla="*/ 58812 h 395643"/>
              <a:gd name="connsiteX32" fmla="*/ 336834 w 352873"/>
              <a:gd name="connsiteY32" fmla="*/ 288713 h 395643"/>
              <a:gd name="connsiteX33" fmla="*/ 278021 w 352873"/>
              <a:gd name="connsiteY33" fmla="*/ 288713 h 395643"/>
              <a:gd name="connsiteX34" fmla="*/ 278021 w 352873"/>
              <a:gd name="connsiteY34" fmla="*/ 50792 h 395643"/>
              <a:gd name="connsiteX35" fmla="*/ 270002 w 352873"/>
              <a:gd name="connsiteY35" fmla="*/ 42772 h 395643"/>
              <a:gd name="connsiteX36" fmla="*/ 165744 w 352873"/>
              <a:gd name="connsiteY36" fmla="*/ 42772 h 395643"/>
              <a:gd name="connsiteX37" fmla="*/ 165744 w 352873"/>
              <a:gd name="connsiteY37" fmla="*/ 16040 h 395643"/>
              <a:gd name="connsiteX38" fmla="*/ 336834 w 352873"/>
              <a:gd name="connsiteY38" fmla="*/ 16040 h 3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873" h="395643">
                <a:moveTo>
                  <a:pt x="344853" y="0"/>
                </a:moveTo>
                <a:lnTo>
                  <a:pt x="157724" y="0"/>
                </a:lnTo>
                <a:cubicBezTo>
                  <a:pt x="153295" y="0"/>
                  <a:pt x="149704" y="3591"/>
                  <a:pt x="149704" y="8020"/>
                </a:cubicBezTo>
                <a:lnTo>
                  <a:pt x="149704" y="42772"/>
                </a:lnTo>
                <a:lnTo>
                  <a:pt x="82872" y="42772"/>
                </a:lnTo>
                <a:cubicBezTo>
                  <a:pt x="78443" y="42772"/>
                  <a:pt x="74852" y="46363"/>
                  <a:pt x="74852" y="50792"/>
                </a:cubicBezTo>
                <a:lnTo>
                  <a:pt x="74852" y="90891"/>
                </a:lnTo>
                <a:lnTo>
                  <a:pt x="8020" y="90891"/>
                </a:lnTo>
                <a:cubicBezTo>
                  <a:pt x="3591" y="90891"/>
                  <a:pt x="0" y="94482"/>
                  <a:pt x="0" y="98911"/>
                </a:cubicBezTo>
                <a:lnTo>
                  <a:pt x="0" y="387624"/>
                </a:lnTo>
                <a:cubicBezTo>
                  <a:pt x="0" y="392053"/>
                  <a:pt x="3591" y="395644"/>
                  <a:pt x="8020" y="395644"/>
                </a:cubicBezTo>
                <a:lnTo>
                  <a:pt x="195150" y="395644"/>
                </a:lnTo>
                <a:cubicBezTo>
                  <a:pt x="199579" y="395644"/>
                  <a:pt x="203169" y="392053"/>
                  <a:pt x="203169" y="387624"/>
                </a:cubicBezTo>
                <a:lnTo>
                  <a:pt x="203169" y="347525"/>
                </a:lnTo>
                <a:lnTo>
                  <a:pt x="270002" y="347525"/>
                </a:lnTo>
                <a:cubicBezTo>
                  <a:pt x="274431" y="347525"/>
                  <a:pt x="278021" y="343934"/>
                  <a:pt x="278021" y="339505"/>
                </a:cubicBezTo>
                <a:lnTo>
                  <a:pt x="278021" y="304752"/>
                </a:lnTo>
                <a:lnTo>
                  <a:pt x="344853" y="304752"/>
                </a:lnTo>
                <a:cubicBezTo>
                  <a:pt x="349283" y="304752"/>
                  <a:pt x="352873" y="301162"/>
                  <a:pt x="352873" y="296733"/>
                </a:cubicBezTo>
                <a:lnTo>
                  <a:pt x="352873" y="8020"/>
                </a:lnTo>
                <a:cubicBezTo>
                  <a:pt x="352873" y="3591"/>
                  <a:pt x="349283" y="0"/>
                  <a:pt x="344853" y="0"/>
                </a:cubicBezTo>
                <a:close/>
                <a:moveTo>
                  <a:pt x="187130" y="379604"/>
                </a:moveTo>
                <a:lnTo>
                  <a:pt x="16040" y="379604"/>
                </a:lnTo>
                <a:lnTo>
                  <a:pt x="16040" y="106931"/>
                </a:lnTo>
                <a:lnTo>
                  <a:pt x="187130" y="106931"/>
                </a:lnTo>
                <a:close/>
                <a:moveTo>
                  <a:pt x="261982" y="331485"/>
                </a:moveTo>
                <a:lnTo>
                  <a:pt x="203169" y="331485"/>
                </a:lnTo>
                <a:lnTo>
                  <a:pt x="203169" y="98911"/>
                </a:lnTo>
                <a:cubicBezTo>
                  <a:pt x="203169" y="94482"/>
                  <a:pt x="199579" y="90891"/>
                  <a:pt x="195150" y="90891"/>
                </a:cubicBezTo>
                <a:lnTo>
                  <a:pt x="90892" y="90891"/>
                </a:lnTo>
                <a:lnTo>
                  <a:pt x="90892" y="58812"/>
                </a:lnTo>
                <a:lnTo>
                  <a:pt x="261982" y="58812"/>
                </a:lnTo>
                <a:close/>
                <a:moveTo>
                  <a:pt x="336834" y="288713"/>
                </a:moveTo>
                <a:lnTo>
                  <a:pt x="278021" y="288713"/>
                </a:lnTo>
                <a:lnTo>
                  <a:pt x="278021" y="50792"/>
                </a:lnTo>
                <a:cubicBezTo>
                  <a:pt x="278021" y="46363"/>
                  <a:pt x="274431" y="42772"/>
                  <a:pt x="270002" y="42772"/>
                </a:cubicBezTo>
                <a:lnTo>
                  <a:pt x="165744" y="42772"/>
                </a:lnTo>
                <a:lnTo>
                  <a:pt x="165744" y="16040"/>
                </a:lnTo>
                <a:lnTo>
                  <a:pt x="336834" y="16040"/>
                </a:lnTo>
                <a:close/>
              </a:path>
            </a:pathLst>
          </a:custGeom>
          <a:solidFill>
            <a:schemeClr val="bg2"/>
          </a:solidFill>
          <a:ln w="5281" cap="flat">
            <a:noFill/>
            <a:prstDash val="solid"/>
            <a:miter/>
          </a:ln>
        </p:spPr>
        <p:txBody>
          <a:bodyPr rtlCol="0" anchor="ctr"/>
          <a:lstStyle/>
          <a:p>
            <a:endParaRPr lang="ru-RU"/>
          </a:p>
        </p:txBody>
      </p:sp>
      <p:grpSp>
        <p:nvGrpSpPr>
          <p:cNvPr id="178" name="Group 177">
            <a:extLst>
              <a:ext uri="{FF2B5EF4-FFF2-40B4-BE49-F238E27FC236}">
                <a16:creationId xmlns:a16="http://schemas.microsoft.com/office/drawing/2014/main" id="{9DDC377D-E4B8-40ED-AACC-572C0A009AB8}"/>
              </a:ext>
            </a:extLst>
          </p:cNvPr>
          <p:cNvGrpSpPr/>
          <p:nvPr/>
        </p:nvGrpSpPr>
        <p:grpSpPr>
          <a:xfrm>
            <a:off x="2859056" y="3281970"/>
            <a:ext cx="454457" cy="294059"/>
            <a:chOff x="2859056" y="3281970"/>
            <a:chExt cx="454457" cy="294059"/>
          </a:xfrm>
        </p:grpSpPr>
        <p:sp>
          <p:nvSpPr>
            <p:cNvPr id="130" name="Freeform: Shape 129">
              <a:extLst>
                <a:ext uri="{FF2B5EF4-FFF2-40B4-BE49-F238E27FC236}">
                  <a16:creationId xmlns:a16="http://schemas.microsoft.com/office/drawing/2014/main" id="{019FAF61-4ABC-446F-A654-8D4ED56E4F58}"/>
                </a:ext>
              </a:extLst>
            </p:cNvPr>
            <p:cNvSpPr/>
            <p:nvPr/>
          </p:nvSpPr>
          <p:spPr>
            <a:xfrm>
              <a:off x="2859056" y="3281970"/>
              <a:ext cx="454457" cy="294059"/>
            </a:xfrm>
            <a:custGeom>
              <a:avLst/>
              <a:gdLst>
                <a:gd name="connsiteX0" fmla="*/ 446438 w 454457"/>
                <a:gd name="connsiteY0" fmla="*/ 0 h 294059"/>
                <a:gd name="connsiteX1" fmla="*/ 8020 w 454457"/>
                <a:gd name="connsiteY1" fmla="*/ 0 h 294059"/>
                <a:gd name="connsiteX2" fmla="*/ 0 w 454457"/>
                <a:gd name="connsiteY2" fmla="*/ 8020 h 294059"/>
                <a:gd name="connsiteX3" fmla="*/ 0 w 454457"/>
                <a:gd name="connsiteY3" fmla="*/ 286040 h 294059"/>
                <a:gd name="connsiteX4" fmla="*/ 8020 w 454457"/>
                <a:gd name="connsiteY4" fmla="*/ 294059 h 294059"/>
                <a:gd name="connsiteX5" fmla="*/ 446438 w 454457"/>
                <a:gd name="connsiteY5" fmla="*/ 294059 h 294059"/>
                <a:gd name="connsiteX6" fmla="*/ 454458 w 454457"/>
                <a:gd name="connsiteY6" fmla="*/ 286040 h 294059"/>
                <a:gd name="connsiteX7" fmla="*/ 454458 w 454457"/>
                <a:gd name="connsiteY7" fmla="*/ 8020 h 294059"/>
                <a:gd name="connsiteX8" fmla="*/ 446438 w 454457"/>
                <a:gd name="connsiteY8" fmla="*/ 0 h 294059"/>
                <a:gd name="connsiteX9" fmla="*/ 438418 w 454457"/>
                <a:gd name="connsiteY9" fmla="*/ 278020 h 294059"/>
                <a:gd name="connsiteX10" fmla="*/ 16040 w 454457"/>
                <a:gd name="connsiteY10" fmla="*/ 278020 h 294059"/>
                <a:gd name="connsiteX11" fmla="*/ 16040 w 454457"/>
                <a:gd name="connsiteY11" fmla="*/ 16040 h 294059"/>
                <a:gd name="connsiteX12" fmla="*/ 438418 w 454457"/>
                <a:gd name="connsiteY12" fmla="*/ 16040 h 29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457" h="294059">
                  <a:moveTo>
                    <a:pt x="446438" y="0"/>
                  </a:moveTo>
                  <a:lnTo>
                    <a:pt x="8020" y="0"/>
                  </a:lnTo>
                  <a:cubicBezTo>
                    <a:pt x="3591" y="0"/>
                    <a:pt x="0" y="3591"/>
                    <a:pt x="0" y="8020"/>
                  </a:cubicBezTo>
                  <a:lnTo>
                    <a:pt x="0" y="286040"/>
                  </a:lnTo>
                  <a:cubicBezTo>
                    <a:pt x="0" y="290469"/>
                    <a:pt x="3591" y="294059"/>
                    <a:pt x="8020" y="294059"/>
                  </a:cubicBezTo>
                  <a:lnTo>
                    <a:pt x="446438" y="294059"/>
                  </a:lnTo>
                  <a:cubicBezTo>
                    <a:pt x="450867" y="294059"/>
                    <a:pt x="454458" y="290469"/>
                    <a:pt x="454458" y="286040"/>
                  </a:cubicBezTo>
                  <a:lnTo>
                    <a:pt x="454458" y="8020"/>
                  </a:lnTo>
                  <a:cubicBezTo>
                    <a:pt x="454458" y="3591"/>
                    <a:pt x="450867" y="0"/>
                    <a:pt x="446438" y="0"/>
                  </a:cubicBezTo>
                  <a:close/>
                  <a:moveTo>
                    <a:pt x="438418" y="278020"/>
                  </a:moveTo>
                  <a:lnTo>
                    <a:pt x="16040" y="278020"/>
                  </a:lnTo>
                  <a:lnTo>
                    <a:pt x="16040" y="16040"/>
                  </a:lnTo>
                  <a:lnTo>
                    <a:pt x="438418" y="16040"/>
                  </a:lnTo>
                  <a:close/>
                </a:path>
              </a:pathLst>
            </a:custGeom>
            <a:solidFill>
              <a:schemeClr val="bg2"/>
            </a:solidFill>
            <a:ln w="5281" cap="flat">
              <a:noFill/>
              <a:prstDash val="solid"/>
              <a:miter/>
            </a:ln>
          </p:spPr>
          <p:txBody>
            <a:bodyPr rtlCol="0" anchor="ctr"/>
            <a:lstStyle/>
            <a:p>
              <a:endParaRPr lang="ru-RU"/>
            </a:p>
          </p:txBody>
        </p:sp>
        <p:sp>
          <p:nvSpPr>
            <p:cNvPr id="131" name="Freeform: Shape 130">
              <a:extLst>
                <a:ext uri="{FF2B5EF4-FFF2-40B4-BE49-F238E27FC236}">
                  <a16:creationId xmlns:a16="http://schemas.microsoft.com/office/drawing/2014/main" id="{D319D13C-4BBC-4E83-AD4F-08493AEDE959}"/>
                </a:ext>
              </a:extLst>
            </p:cNvPr>
            <p:cNvSpPr/>
            <p:nvPr/>
          </p:nvSpPr>
          <p:spPr>
            <a:xfrm>
              <a:off x="2904502" y="3442356"/>
              <a:ext cx="171090" cy="90900"/>
            </a:xfrm>
            <a:custGeom>
              <a:avLst/>
              <a:gdLst>
                <a:gd name="connsiteX0" fmla="*/ 8020 w 171090"/>
                <a:gd name="connsiteY0" fmla="*/ 90900 h 90900"/>
                <a:gd name="connsiteX1" fmla="*/ 163070 w 171090"/>
                <a:gd name="connsiteY1" fmla="*/ 90900 h 90900"/>
                <a:gd name="connsiteX2" fmla="*/ 171090 w 171090"/>
                <a:gd name="connsiteY2" fmla="*/ 82881 h 90900"/>
                <a:gd name="connsiteX3" fmla="*/ 85545 w 171090"/>
                <a:gd name="connsiteY3" fmla="*/ 9 h 90900"/>
                <a:gd name="connsiteX4" fmla="*/ 0 w 171090"/>
                <a:gd name="connsiteY4" fmla="*/ 82881 h 90900"/>
                <a:gd name="connsiteX5" fmla="*/ 8020 w 171090"/>
                <a:gd name="connsiteY5" fmla="*/ 90900 h 90900"/>
                <a:gd name="connsiteX6" fmla="*/ 85545 w 171090"/>
                <a:gd name="connsiteY6" fmla="*/ 16049 h 90900"/>
                <a:gd name="connsiteX7" fmla="*/ 154569 w 171090"/>
                <a:gd name="connsiteY7" fmla="*/ 74861 h 90900"/>
                <a:gd name="connsiteX8" fmla="*/ 16521 w 171090"/>
                <a:gd name="connsiteY8" fmla="*/ 74861 h 90900"/>
                <a:gd name="connsiteX9" fmla="*/ 85545 w 171090"/>
                <a:gd name="connsiteY9" fmla="*/ 16049 h 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090" h="90900">
                  <a:moveTo>
                    <a:pt x="8020" y="90900"/>
                  </a:moveTo>
                  <a:lnTo>
                    <a:pt x="163070" y="90900"/>
                  </a:lnTo>
                  <a:cubicBezTo>
                    <a:pt x="167499" y="90900"/>
                    <a:pt x="171090" y="87310"/>
                    <a:pt x="171090" y="82881"/>
                  </a:cubicBezTo>
                  <a:cubicBezTo>
                    <a:pt x="170299" y="36397"/>
                    <a:pt x="132031" y="-676"/>
                    <a:pt x="85545" y="9"/>
                  </a:cubicBezTo>
                  <a:cubicBezTo>
                    <a:pt x="39059" y="-676"/>
                    <a:pt x="791" y="36397"/>
                    <a:pt x="0" y="82881"/>
                  </a:cubicBezTo>
                  <a:cubicBezTo>
                    <a:pt x="0" y="87310"/>
                    <a:pt x="3591" y="90900"/>
                    <a:pt x="8020" y="90900"/>
                  </a:cubicBezTo>
                  <a:close/>
                  <a:moveTo>
                    <a:pt x="85545" y="16049"/>
                  </a:moveTo>
                  <a:cubicBezTo>
                    <a:pt x="120061" y="15529"/>
                    <a:pt x="149603" y="40700"/>
                    <a:pt x="154569" y="74861"/>
                  </a:cubicBezTo>
                  <a:lnTo>
                    <a:pt x="16521" y="74861"/>
                  </a:lnTo>
                  <a:cubicBezTo>
                    <a:pt x="21487" y="40700"/>
                    <a:pt x="51029" y="15529"/>
                    <a:pt x="85545" y="16049"/>
                  </a:cubicBezTo>
                  <a:close/>
                </a:path>
              </a:pathLst>
            </a:custGeom>
            <a:solidFill>
              <a:schemeClr val="bg2"/>
            </a:solidFill>
            <a:ln w="5281" cap="flat">
              <a:noFill/>
              <a:prstDash val="solid"/>
              <a:miter/>
            </a:ln>
          </p:spPr>
          <p:txBody>
            <a:bodyPr rtlCol="0" anchor="ctr"/>
            <a:lstStyle/>
            <a:p>
              <a:endParaRPr lang="ru-RU"/>
            </a:p>
          </p:txBody>
        </p:sp>
        <p:sp>
          <p:nvSpPr>
            <p:cNvPr id="132" name="Freeform: Shape 131">
              <a:extLst>
                <a:ext uri="{FF2B5EF4-FFF2-40B4-BE49-F238E27FC236}">
                  <a16:creationId xmlns:a16="http://schemas.microsoft.com/office/drawing/2014/main" id="{7ADE2180-0604-4C70-A6D8-651A573B1C40}"/>
                </a:ext>
              </a:extLst>
            </p:cNvPr>
            <p:cNvSpPr/>
            <p:nvPr/>
          </p:nvSpPr>
          <p:spPr>
            <a:xfrm>
              <a:off x="2944601" y="3335435"/>
              <a:ext cx="90891" cy="90891"/>
            </a:xfrm>
            <a:custGeom>
              <a:avLst/>
              <a:gdLst>
                <a:gd name="connsiteX0" fmla="*/ 45446 w 90891"/>
                <a:gd name="connsiteY0" fmla="*/ 90891 h 90891"/>
                <a:gd name="connsiteX1" fmla="*/ 90892 w 90891"/>
                <a:gd name="connsiteY1" fmla="*/ 45446 h 90891"/>
                <a:gd name="connsiteX2" fmla="*/ 45446 w 90891"/>
                <a:gd name="connsiteY2" fmla="*/ 0 h 90891"/>
                <a:gd name="connsiteX3" fmla="*/ 0 w 90891"/>
                <a:gd name="connsiteY3" fmla="*/ 45446 h 90891"/>
                <a:gd name="connsiteX4" fmla="*/ 45446 w 90891"/>
                <a:gd name="connsiteY4" fmla="*/ 90891 h 90891"/>
                <a:gd name="connsiteX5" fmla="*/ 45446 w 90891"/>
                <a:gd name="connsiteY5" fmla="*/ 16040 h 90891"/>
                <a:gd name="connsiteX6" fmla="*/ 74852 w 90891"/>
                <a:gd name="connsiteY6" fmla="*/ 45446 h 90891"/>
                <a:gd name="connsiteX7" fmla="*/ 45446 w 90891"/>
                <a:gd name="connsiteY7" fmla="*/ 74851 h 90891"/>
                <a:gd name="connsiteX8" fmla="*/ 16040 w 90891"/>
                <a:gd name="connsiteY8" fmla="*/ 45446 h 90891"/>
                <a:gd name="connsiteX9" fmla="*/ 45446 w 90891"/>
                <a:gd name="connsiteY9" fmla="*/ 16040 h 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891" h="90891">
                  <a:moveTo>
                    <a:pt x="45446" y="90891"/>
                  </a:moveTo>
                  <a:cubicBezTo>
                    <a:pt x="70545" y="90891"/>
                    <a:pt x="90892" y="70544"/>
                    <a:pt x="90892" y="45446"/>
                  </a:cubicBezTo>
                  <a:cubicBezTo>
                    <a:pt x="90892" y="20347"/>
                    <a:pt x="70545" y="0"/>
                    <a:pt x="45446" y="0"/>
                  </a:cubicBezTo>
                  <a:cubicBezTo>
                    <a:pt x="20347" y="0"/>
                    <a:pt x="0" y="20347"/>
                    <a:pt x="0" y="45446"/>
                  </a:cubicBezTo>
                  <a:cubicBezTo>
                    <a:pt x="29" y="70532"/>
                    <a:pt x="20359" y="90862"/>
                    <a:pt x="45446" y="90891"/>
                  </a:cubicBezTo>
                  <a:close/>
                  <a:moveTo>
                    <a:pt x="45446" y="16040"/>
                  </a:moveTo>
                  <a:cubicBezTo>
                    <a:pt x="61687" y="16040"/>
                    <a:pt x="74852" y="29205"/>
                    <a:pt x="74852" y="45446"/>
                  </a:cubicBezTo>
                  <a:cubicBezTo>
                    <a:pt x="74852" y="61686"/>
                    <a:pt x="61687" y="74851"/>
                    <a:pt x="45446" y="74851"/>
                  </a:cubicBezTo>
                  <a:cubicBezTo>
                    <a:pt x="29205" y="74851"/>
                    <a:pt x="16040" y="61686"/>
                    <a:pt x="16040" y="45446"/>
                  </a:cubicBezTo>
                  <a:cubicBezTo>
                    <a:pt x="16069" y="29217"/>
                    <a:pt x="29217" y="16069"/>
                    <a:pt x="45446" y="16040"/>
                  </a:cubicBezTo>
                  <a:close/>
                </a:path>
              </a:pathLst>
            </a:custGeom>
            <a:solidFill>
              <a:schemeClr val="bg2"/>
            </a:solidFill>
            <a:ln w="5281" cap="flat">
              <a:noFill/>
              <a:prstDash val="solid"/>
              <a:miter/>
            </a:ln>
          </p:spPr>
          <p:txBody>
            <a:bodyPr rtlCol="0" anchor="ctr"/>
            <a:lstStyle/>
            <a:p>
              <a:endParaRPr lang="ru-RU"/>
            </a:p>
          </p:txBody>
        </p:sp>
        <p:sp>
          <p:nvSpPr>
            <p:cNvPr id="133" name="Freeform: Shape 132">
              <a:extLst>
                <a:ext uri="{FF2B5EF4-FFF2-40B4-BE49-F238E27FC236}">
                  <a16:creationId xmlns:a16="http://schemas.microsoft.com/office/drawing/2014/main" id="{537BC2BC-CE14-4D2D-9EB4-5B8F3C9D0649}"/>
                </a:ext>
              </a:extLst>
            </p:cNvPr>
            <p:cNvSpPr/>
            <p:nvPr/>
          </p:nvSpPr>
          <p:spPr>
            <a:xfrm>
              <a:off x="3083612" y="3367514"/>
              <a:ext cx="176436" cy="16039"/>
            </a:xfrm>
            <a:custGeom>
              <a:avLst/>
              <a:gdLst>
                <a:gd name="connsiteX0" fmla="*/ 8020 w 176436"/>
                <a:gd name="connsiteY0" fmla="*/ 16040 h 16039"/>
                <a:gd name="connsiteX1" fmla="*/ 168417 w 176436"/>
                <a:gd name="connsiteY1" fmla="*/ 16040 h 16039"/>
                <a:gd name="connsiteX2" fmla="*/ 176437 w 176436"/>
                <a:gd name="connsiteY2" fmla="*/ 8020 h 16039"/>
                <a:gd name="connsiteX3" fmla="*/ 168417 w 176436"/>
                <a:gd name="connsiteY3" fmla="*/ 0 h 16039"/>
                <a:gd name="connsiteX4" fmla="*/ 8020 w 176436"/>
                <a:gd name="connsiteY4" fmla="*/ 0 h 16039"/>
                <a:gd name="connsiteX5" fmla="*/ 0 w 176436"/>
                <a:gd name="connsiteY5" fmla="*/ 8020 h 16039"/>
                <a:gd name="connsiteX6" fmla="*/ 8020 w 176436"/>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436" h="16039">
                  <a:moveTo>
                    <a:pt x="8020" y="16040"/>
                  </a:moveTo>
                  <a:lnTo>
                    <a:pt x="168417" y="16040"/>
                  </a:lnTo>
                  <a:cubicBezTo>
                    <a:pt x="172846" y="16040"/>
                    <a:pt x="176437" y="12449"/>
                    <a:pt x="176437" y="8020"/>
                  </a:cubicBezTo>
                  <a:cubicBezTo>
                    <a:pt x="176437" y="3591"/>
                    <a:pt x="172846" y="0"/>
                    <a:pt x="168417" y="0"/>
                  </a:cubicBezTo>
                  <a:lnTo>
                    <a:pt x="8020" y="0"/>
                  </a:lnTo>
                  <a:cubicBezTo>
                    <a:pt x="3591" y="0"/>
                    <a:pt x="0" y="3591"/>
                    <a:pt x="0" y="8020"/>
                  </a:cubicBezTo>
                  <a:cubicBezTo>
                    <a:pt x="0" y="12449"/>
                    <a:pt x="3591" y="16040"/>
                    <a:pt x="8020" y="16040"/>
                  </a:cubicBezTo>
                  <a:close/>
                </a:path>
              </a:pathLst>
            </a:custGeom>
            <a:solidFill>
              <a:schemeClr val="bg2"/>
            </a:solidFill>
            <a:ln w="5281" cap="flat">
              <a:noFill/>
              <a:prstDash val="solid"/>
              <a:miter/>
            </a:ln>
          </p:spPr>
          <p:txBody>
            <a:bodyPr rtlCol="0" anchor="ctr"/>
            <a:lstStyle/>
            <a:p>
              <a:endParaRPr lang="ru-RU"/>
            </a:p>
          </p:txBody>
        </p:sp>
        <p:sp>
          <p:nvSpPr>
            <p:cNvPr id="134" name="Freeform: Shape 133">
              <a:extLst>
                <a:ext uri="{FF2B5EF4-FFF2-40B4-BE49-F238E27FC236}">
                  <a16:creationId xmlns:a16="http://schemas.microsoft.com/office/drawing/2014/main" id="{9B0E17FF-92A2-414C-A774-5A35438ACBEC}"/>
                </a:ext>
              </a:extLst>
            </p:cNvPr>
            <p:cNvSpPr/>
            <p:nvPr/>
          </p:nvSpPr>
          <p:spPr>
            <a:xfrm>
              <a:off x="3083612" y="3442366"/>
              <a:ext cx="176436" cy="16039"/>
            </a:xfrm>
            <a:custGeom>
              <a:avLst/>
              <a:gdLst>
                <a:gd name="connsiteX0" fmla="*/ 8020 w 176436"/>
                <a:gd name="connsiteY0" fmla="*/ 16040 h 16039"/>
                <a:gd name="connsiteX1" fmla="*/ 168417 w 176436"/>
                <a:gd name="connsiteY1" fmla="*/ 16040 h 16039"/>
                <a:gd name="connsiteX2" fmla="*/ 176437 w 176436"/>
                <a:gd name="connsiteY2" fmla="*/ 8020 h 16039"/>
                <a:gd name="connsiteX3" fmla="*/ 168417 w 176436"/>
                <a:gd name="connsiteY3" fmla="*/ 0 h 16039"/>
                <a:gd name="connsiteX4" fmla="*/ 8020 w 176436"/>
                <a:gd name="connsiteY4" fmla="*/ 0 h 16039"/>
                <a:gd name="connsiteX5" fmla="*/ 0 w 176436"/>
                <a:gd name="connsiteY5" fmla="*/ 8020 h 16039"/>
                <a:gd name="connsiteX6" fmla="*/ 8020 w 176436"/>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436" h="16039">
                  <a:moveTo>
                    <a:pt x="8020" y="16040"/>
                  </a:moveTo>
                  <a:lnTo>
                    <a:pt x="168417" y="16040"/>
                  </a:lnTo>
                  <a:cubicBezTo>
                    <a:pt x="172846" y="16040"/>
                    <a:pt x="176437" y="12449"/>
                    <a:pt x="176437" y="8020"/>
                  </a:cubicBezTo>
                  <a:cubicBezTo>
                    <a:pt x="176437" y="3591"/>
                    <a:pt x="172846" y="0"/>
                    <a:pt x="168417" y="0"/>
                  </a:cubicBezTo>
                  <a:lnTo>
                    <a:pt x="8020" y="0"/>
                  </a:lnTo>
                  <a:cubicBezTo>
                    <a:pt x="3591" y="0"/>
                    <a:pt x="0" y="3591"/>
                    <a:pt x="0" y="8020"/>
                  </a:cubicBezTo>
                  <a:cubicBezTo>
                    <a:pt x="0" y="12449"/>
                    <a:pt x="3591" y="16040"/>
                    <a:pt x="8020" y="16040"/>
                  </a:cubicBezTo>
                  <a:close/>
                </a:path>
              </a:pathLst>
            </a:custGeom>
            <a:solidFill>
              <a:schemeClr val="bg2"/>
            </a:solidFill>
            <a:ln w="5281" cap="flat">
              <a:noFill/>
              <a:prstDash val="solid"/>
              <a:miter/>
            </a:ln>
          </p:spPr>
          <p:txBody>
            <a:bodyPr rtlCol="0" anchor="ctr"/>
            <a:lstStyle/>
            <a:p>
              <a:endParaRPr lang="ru-RU"/>
            </a:p>
          </p:txBody>
        </p:sp>
      </p:grpSp>
      <p:grpSp>
        <p:nvGrpSpPr>
          <p:cNvPr id="183" name="Group 182">
            <a:extLst>
              <a:ext uri="{FF2B5EF4-FFF2-40B4-BE49-F238E27FC236}">
                <a16:creationId xmlns:a16="http://schemas.microsoft.com/office/drawing/2014/main" id="{D64F8567-5302-427F-9031-7A03E594826D}"/>
              </a:ext>
            </a:extLst>
          </p:cNvPr>
          <p:cNvGrpSpPr/>
          <p:nvPr/>
        </p:nvGrpSpPr>
        <p:grpSpPr>
          <a:xfrm>
            <a:off x="9385916" y="2422907"/>
            <a:ext cx="443764" cy="359153"/>
            <a:chOff x="9385916" y="2422907"/>
            <a:chExt cx="443764" cy="359153"/>
          </a:xfrm>
        </p:grpSpPr>
        <p:sp>
          <p:nvSpPr>
            <p:cNvPr id="136" name="Freeform: Shape 135">
              <a:extLst>
                <a:ext uri="{FF2B5EF4-FFF2-40B4-BE49-F238E27FC236}">
                  <a16:creationId xmlns:a16="http://schemas.microsoft.com/office/drawing/2014/main" id="{68C24731-705A-46D7-A598-40F76F164FC7}"/>
                </a:ext>
              </a:extLst>
            </p:cNvPr>
            <p:cNvSpPr/>
            <p:nvPr/>
          </p:nvSpPr>
          <p:spPr>
            <a:xfrm>
              <a:off x="9385916" y="2422907"/>
              <a:ext cx="443764" cy="359153"/>
            </a:xfrm>
            <a:custGeom>
              <a:avLst/>
              <a:gdLst>
                <a:gd name="connsiteX0" fmla="*/ 440771 w 443764"/>
                <a:gd name="connsiteY0" fmla="*/ 1752 h 359153"/>
                <a:gd name="connsiteX1" fmla="*/ 433981 w 443764"/>
                <a:gd name="connsiteY1" fmla="*/ 202 h 359153"/>
                <a:gd name="connsiteX2" fmla="*/ 220118 w 443764"/>
                <a:gd name="connsiteY2" fmla="*/ 48320 h 359153"/>
                <a:gd name="connsiteX3" fmla="*/ 218728 w 443764"/>
                <a:gd name="connsiteY3" fmla="*/ 48909 h 359153"/>
                <a:gd name="connsiteX4" fmla="*/ 218086 w 443764"/>
                <a:gd name="connsiteY4" fmla="*/ 48909 h 359153"/>
                <a:gd name="connsiteX5" fmla="*/ 9570 w 443764"/>
                <a:gd name="connsiteY5" fmla="*/ 1111 h 359153"/>
                <a:gd name="connsiteX6" fmla="*/ 139 w 443764"/>
                <a:gd name="connsiteY6" fmla="*/ 7411 h 359153"/>
                <a:gd name="connsiteX7" fmla="*/ 0 w 443764"/>
                <a:gd name="connsiteY7" fmla="*/ 8489 h 359153"/>
                <a:gd name="connsiteX8" fmla="*/ 0 w 443764"/>
                <a:gd name="connsiteY8" fmla="*/ 286027 h 359153"/>
                <a:gd name="connsiteX9" fmla="*/ 5667 w 443764"/>
                <a:gd name="connsiteY9" fmla="*/ 293673 h 359153"/>
                <a:gd name="connsiteX10" fmla="*/ 213863 w 443764"/>
                <a:gd name="connsiteY10" fmla="*/ 358313 h 359153"/>
                <a:gd name="connsiteX11" fmla="*/ 218461 w 443764"/>
                <a:gd name="connsiteY11" fmla="*/ 358313 h 359153"/>
                <a:gd name="connsiteX12" fmla="*/ 224181 w 443764"/>
                <a:gd name="connsiteY12" fmla="*/ 358794 h 359153"/>
                <a:gd name="connsiteX13" fmla="*/ 438044 w 443764"/>
                <a:gd name="connsiteY13" fmla="*/ 293994 h 359153"/>
                <a:gd name="connsiteX14" fmla="*/ 443765 w 443764"/>
                <a:gd name="connsiteY14" fmla="*/ 286509 h 359153"/>
                <a:gd name="connsiteX15" fmla="*/ 443765 w 443764"/>
                <a:gd name="connsiteY15" fmla="*/ 8008 h 359153"/>
                <a:gd name="connsiteX16" fmla="*/ 440771 w 443764"/>
                <a:gd name="connsiteY16" fmla="*/ 1752 h 359153"/>
                <a:gd name="connsiteX17" fmla="*/ 16040 w 443764"/>
                <a:gd name="connsiteY17" fmla="*/ 18540 h 359153"/>
                <a:gd name="connsiteX18" fmla="*/ 213863 w 443764"/>
                <a:gd name="connsiteY18" fmla="*/ 63932 h 359153"/>
                <a:gd name="connsiteX19" fmla="*/ 213863 w 443764"/>
                <a:gd name="connsiteY19" fmla="*/ 341524 h 359153"/>
                <a:gd name="connsiteX20" fmla="*/ 16040 w 443764"/>
                <a:gd name="connsiteY20" fmla="*/ 280146 h 359153"/>
                <a:gd name="connsiteX21" fmla="*/ 427725 w 443764"/>
                <a:gd name="connsiteY21" fmla="*/ 280520 h 359153"/>
                <a:gd name="connsiteX22" fmla="*/ 229902 w 443764"/>
                <a:gd name="connsiteY22" fmla="*/ 340348 h 359153"/>
                <a:gd name="connsiteX23" fmla="*/ 229902 w 443764"/>
                <a:gd name="connsiteY23" fmla="*/ 62328 h 359153"/>
                <a:gd name="connsiteX24" fmla="*/ 427725 w 443764"/>
                <a:gd name="connsiteY24" fmla="*/ 18006 h 35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3764" h="359153">
                  <a:moveTo>
                    <a:pt x="440771" y="1752"/>
                  </a:moveTo>
                  <a:cubicBezTo>
                    <a:pt x="438862" y="228"/>
                    <a:pt x="436362" y="-343"/>
                    <a:pt x="433981" y="202"/>
                  </a:cubicBezTo>
                  <a:lnTo>
                    <a:pt x="220118" y="48320"/>
                  </a:lnTo>
                  <a:cubicBezTo>
                    <a:pt x="219637" y="48471"/>
                    <a:pt x="219171" y="48668"/>
                    <a:pt x="218728" y="48909"/>
                  </a:cubicBezTo>
                  <a:lnTo>
                    <a:pt x="218086" y="48909"/>
                  </a:lnTo>
                  <a:lnTo>
                    <a:pt x="9570" y="1111"/>
                  </a:lnTo>
                  <a:cubicBezTo>
                    <a:pt x="5226" y="246"/>
                    <a:pt x="1004" y="3067"/>
                    <a:pt x="139" y="7411"/>
                  </a:cubicBezTo>
                  <a:cubicBezTo>
                    <a:pt x="69" y="7766"/>
                    <a:pt x="22" y="8127"/>
                    <a:pt x="0" y="8489"/>
                  </a:cubicBezTo>
                  <a:lnTo>
                    <a:pt x="0" y="286027"/>
                  </a:lnTo>
                  <a:cubicBezTo>
                    <a:pt x="9" y="289543"/>
                    <a:pt x="2307" y="292642"/>
                    <a:pt x="5667" y="293673"/>
                  </a:cubicBezTo>
                  <a:lnTo>
                    <a:pt x="213863" y="358313"/>
                  </a:lnTo>
                  <a:cubicBezTo>
                    <a:pt x="215358" y="358792"/>
                    <a:pt x="216965" y="358792"/>
                    <a:pt x="218461" y="358313"/>
                  </a:cubicBezTo>
                  <a:cubicBezTo>
                    <a:pt x="220226" y="359233"/>
                    <a:pt x="222287" y="359406"/>
                    <a:pt x="224181" y="358794"/>
                  </a:cubicBezTo>
                  <a:lnTo>
                    <a:pt x="438044" y="293994"/>
                  </a:lnTo>
                  <a:cubicBezTo>
                    <a:pt x="441370" y="293000"/>
                    <a:pt x="443679" y="289979"/>
                    <a:pt x="443765" y="286509"/>
                  </a:cubicBezTo>
                  <a:lnTo>
                    <a:pt x="443765" y="8008"/>
                  </a:lnTo>
                  <a:cubicBezTo>
                    <a:pt x="443766" y="5577"/>
                    <a:pt x="442666" y="3276"/>
                    <a:pt x="440771" y="1752"/>
                  </a:cubicBezTo>
                  <a:close/>
                  <a:moveTo>
                    <a:pt x="16040" y="18540"/>
                  </a:moveTo>
                  <a:lnTo>
                    <a:pt x="213863" y="63932"/>
                  </a:lnTo>
                  <a:lnTo>
                    <a:pt x="213863" y="341524"/>
                  </a:lnTo>
                  <a:lnTo>
                    <a:pt x="16040" y="280146"/>
                  </a:lnTo>
                  <a:close/>
                  <a:moveTo>
                    <a:pt x="427725" y="280520"/>
                  </a:moveTo>
                  <a:lnTo>
                    <a:pt x="229902" y="340348"/>
                  </a:lnTo>
                  <a:lnTo>
                    <a:pt x="229902" y="62328"/>
                  </a:lnTo>
                  <a:lnTo>
                    <a:pt x="427725" y="18006"/>
                  </a:lnTo>
                  <a:close/>
                </a:path>
              </a:pathLst>
            </a:custGeom>
            <a:solidFill>
              <a:schemeClr val="bg2"/>
            </a:solidFill>
            <a:ln w="5281" cap="flat">
              <a:noFill/>
              <a:prstDash val="solid"/>
              <a:miter/>
            </a:ln>
          </p:spPr>
          <p:txBody>
            <a:bodyPr rtlCol="0" anchor="ctr"/>
            <a:lstStyle/>
            <a:p>
              <a:endParaRPr lang="ru-RU"/>
            </a:p>
          </p:txBody>
        </p:sp>
        <p:sp>
          <p:nvSpPr>
            <p:cNvPr id="137" name="Freeform: Shape 136">
              <a:extLst>
                <a:ext uri="{FF2B5EF4-FFF2-40B4-BE49-F238E27FC236}">
                  <a16:creationId xmlns:a16="http://schemas.microsoft.com/office/drawing/2014/main" id="{8BCC77A1-F6D4-41D1-A8BB-4FC985DAC8E5}"/>
                </a:ext>
              </a:extLst>
            </p:cNvPr>
            <p:cNvSpPr/>
            <p:nvPr/>
          </p:nvSpPr>
          <p:spPr>
            <a:xfrm>
              <a:off x="9640730" y="2512704"/>
              <a:ext cx="144644" cy="53050"/>
            </a:xfrm>
            <a:custGeom>
              <a:avLst/>
              <a:gdLst>
                <a:gd name="connsiteX0" fmla="*/ 7969 w 144644"/>
                <a:gd name="connsiteY0" fmla="*/ 53050 h 53050"/>
                <a:gd name="connsiteX1" fmla="*/ 10214 w 144644"/>
                <a:gd name="connsiteY1" fmla="*/ 52729 h 53050"/>
                <a:gd name="connsiteX2" fmla="*/ 139174 w 144644"/>
                <a:gd name="connsiteY2" fmla="*/ 15624 h 53050"/>
                <a:gd name="connsiteX3" fmla="*/ 144226 w 144644"/>
                <a:gd name="connsiteY3" fmla="*/ 5470 h 53050"/>
                <a:gd name="connsiteX4" fmla="*/ 134736 w 144644"/>
                <a:gd name="connsiteY4" fmla="*/ 226 h 53050"/>
                <a:gd name="connsiteX5" fmla="*/ 5777 w 144644"/>
                <a:gd name="connsiteY5" fmla="*/ 37331 h 53050"/>
                <a:gd name="connsiteX6" fmla="*/ 323 w 144644"/>
                <a:gd name="connsiteY6" fmla="*/ 47275 h 53050"/>
                <a:gd name="connsiteX7" fmla="*/ 7969 w 144644"/>
                <a:gd name="connsiteY7" fmla="*/ 53050 h 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44" h="53050">
                  <a:moveTo>
                    <a:pt x="7969" y="53050"/>
                  </a:moveTo>
                  <a:cubicBezTo>
                    <a:pt x="8729" y="53050"/>
                    <a:pt x="9485" y="52942"/>
                    <a:pt x="10214" y="52729"/>
                  </a:cubicBezTo>
                  <a:lnTo>
                    <a:pt x="139174" y="15624"/>
                  </a:lnTo>
                  <a:cubicBezTo>
                    <a:pt x="143373" y="14216"/>
                    <a:pt x="145635" y="9670"/>
                    <a:pt x="144226" y="5470"/>
                  </a:cubicBezTo>
                  <a:cubicBezTo>
                    <a:pt x="142903" y="1525"/>
                    <a:pt x="138781" y="-752"/>
                    <a:pt x="134736" y="226"/>
                  </a:cubicBezTo>
                  <a:lnTo>
                    <a:pt x="5777" y="37331"/>
                  </a:lnTo>
                  <a:cubicBezTo>
                    <a:pt x="1525" y="38571"/>
                    <a:pt x="-917" y="43023"/>
                    <a:pt x="323" y="47275"/>
                  </a:cubicBezTo>
                  <a:cubicBezTo>
                    <a:pt x="1315" y="50679"/>
                    <a:pt x="4424" y="53027"/>
                    <a:pt x="7969" y="53050"/>
                  </a:cubicBezTo>
                  <a:close/>
                </a:path>
              </a:pathLst>
            </a:custGeom>
            <a:solidFill>
              <a:schemeClr val="bg2"/>
            </a:solidFill>
            <a:ln w="5281" cap="flat">
              <a:noFill/>
              <a:prstDash val="solid"/>
              <a:miter/>
            </a:ln>
          </p:spPr>
          <p:txBody>
            <a:bodyPr rtlCol="0" anchor="ctr"/>
            <a:lstStyle/>
            <a:p>
              <a:endParaRPr lang="ru-RU"/>
            </a:p>
          </p:txBody>
        </p:sp>
        <p:sp>
          <p:nvSpPr>
            <p:cNvPr id="138" name="Freeform: Shape 137">
              <a:extLst>
                <a:ext uri="{FF2B5EF4-FFF2-40B4-BE49-F238E27FC236}">
                  <a16:creationId xmlns:a16="http://schemas.microsoft.com/office/drawing/2014/main" id="{9ECBCF10-1AD6-4D87-9E02-93F29F4BEEE1}"/>
                </a:ext>
              </a:extLst>
            </p:cNvPr>
            <p:cNvSpPr/>
            <p:nvPr/>
          </p:nvSpPr>
          <p:spPr>
            <a:xfrm>
              <a:off x="9640730" y="2561143"/>
              <a:ext cx="144644" cy="53050"/>
            </a:xfrm>
            <a:custGeom>
              <a:avLst/>
              <a:gdLst>
                <a:gd name="connsiteX0" fmla="*/ 7969 w 144644"/>
                <a:gd name="connsiteY0" fmla="*/ 53050 h 53050"/>
                <a:gd name="connsiteX1" fmla="*/ 10214 w 144644"/>
                <a:gd name="connsiteY1" fmla="*/ 52729 h 53050"/>
                <a:gd name="connsiteX2" fmla="*/ 139174 w 144644"/>
                <a:gd name="connsiteY2" fmla="*/ 15624 h 53050"/>
                <a:gd name="connsiteX3" fmla="*/ 144226 w 144644"/>
                <a:gd name="connsiteY3" fmla="*/ 5470 h 53050"/>
                <a:gd name="connsiteX4" fmla="*/ 134736 w 144644"/>
                <a:gd name="connsiteY4" fmla="*/ 226 h 53050"/>
                <a:gd name="connsiteX5" fmla="*/ 5777 w 144644"/>
                <a:gd name="connsiteY5" fmla="*/ 37278 h 53050"/>
                <a:gd name="connsiteX6" fmla="*/ 323 w 144644"/>
                <a:gd name="connsiteY6" fmla="*/ 47222 h 53050"/>
                <a:gd name="connsiteX7" fmla="*/ 7969 w 144644"/>
                <a:gd name="connsiteY7" fmla="*/ 52997 h 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44" h="53050">
                  <a:moveTo>
                    <a:pt x="7969" y="53050"/>
                  </a:moveTo>
                  <a:cubicBezTo>
                    <a:pt x="8729" y="53050"/>
                    <a:pt x="9485" y="52942"/>
                    <a:pt x="10214" y="52729"/>
                  </a:cubicBezTo>
                  <a:lnTo>
                    <a:pt x="139174" y="15624"/>
                  </a:lnTo>
                  <a:cubicBezTo>
                    <a:pt x="143373" y="14216"/>
                    <a:pt x="145635" y="9669"/>
                    <a:pt x="144226" y="5470"/>
                  </a:cubicBezTo>
                  <a:cubicBezTo>
                    <a:pt x="142903" y="1525"/>
                    <a:pt x="138781" y="-752"/>
                    <a:pt x="134736" y="226"/>
                  </a:cubicBezTo>
                  <a:lnTo>
                    <a:pt x="5777" y="37278"/>
                  </a:lnTo>
                  <a:cubicBezTo>
                    <a:pt x="1525" y="38518"/>
                    <a:pt x="-917" y="42970"/>
                    <a:pt x="323" y="47222"/>
                  </a:cubicBezTo>
                  <a:cubicBezTo>
                    <a:pt x="1315" y="50626"/>
                    <a:pt x="4424" y="52973"/>
                    <a:pt x="7969" y="52997"/>
                  </a:cubicBezTo>
                  <a:close/>
                </a:path>
              </a:pathLst>
            </a:custGeom>
            <a:solidFill>
              <a:schemeClr val="bg2"/>
            </a:solidFill>
            <a:ln w="5281" cap="flat">
              <a:noFill/>
              <a:prstDash val="solid"/>
              <a:miter/>
            </a:ln>
          </p:spPr>
          <p:txBody>
            <a:bodyPr rtlCol="0" anchor="ctr"/>
            <a:lstStyle/>
            <a:p>
              <a:endParaRPr lang="ru-RU"/>
            </a:p>
          </p:txBody>
        </p:sp>
        <p:sp>
          <p:nvSpPr>
            <p:cNvPr id="139" name="Freeform: Shape 138">
              <a:extLst>
                <a:ext uri="{FF2B5EF4-FFF2-40B4-BE49-F238E27FC236}">
                  <a16:creationId xmlns:a16="http://schemas.microsoft.com/office/drawing/2014/main" id="{7C232E6E-06B5-4435-A514-C3C0BA7FFBA7}"/>
                </a:ext>
              </a:extLst>
            </p:cNvPr>
            <p:cNvSpPr/>
            <p:nvPr/>
          </p:nvSpPr>
          <p:spPr>
            <a:xfrm>
              <a:off x="9640730" y="2609529"/>
              <a:ext cx="144644" cy="53050"/>
            </a:xfrm>
            <a:custGeom>
              <a:avLst/>
              <a:gdLst>
                <a:gd name="connsiteX0" fmla="*/ 7969 w 144644"/>
                <a:gd name="connsiteY0" fmla="*/ 53050 h 53050"/>
                <a:gd name="connsiteX1" fmla="*/ 10214 w 144644"/>
                <a:gd name="connsiteY1" fmla="*/ 52729 h 53050"/>
                <a:gd name="connsiteX2" fmla="*/ 139174 w 144644"/>
                <a:gd name="connsiteY2" fmla="*/ 15624 h 53050"/>
                <a:gd name="connsiteX3" fmla="*/ 144226 w 144644"/>
                <a:gd name="connsiteY3" fmla="*/ 5470 h 53050"/>
                <a:gd name="connsiteX4" fmla="*/ 134736 w 144644"/>
                <a:gd name="connsiteY4" fmla="*/ 226 h 53050"/>
                <a:gd name="connsiteX5" fmla="*/ 5777 w 144644"/>
                <a:gd name="connsiteY5" fmla="*/ 37331 h 53050"/>
                <a:gd name="connsiteX6" fmla="*/ 323 w 144644"/>
                <a:gd name="connsiteY6" fmla="*/ 47275 h 53050"/>
                <a:gd name="connsiteX7" fmla="*/ 7969 w 144644"/>
                <a:gd name="connsiteY7" fmla="*/ 53050 h 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44" h="53050">
                  <a:moveTo>
                    <a:pt x="7969" y="53050"/>
                  </a:moveTo>
                  <a:cubicBezTo>
                    <a:pt x="8729" y="53050"/>
                    <a:pt x="9485" y="52942"/>
                    <a:pt x="10214" y="52729"/>
                  </a:cubicBezTo>
                  <a:lnTo>
                    <a:pt x="139174" y="15624"/>
                  </a:lnTo>
                  <a:cubicBezTo>
                    <a:pt x="143373" y="14216"/>
                    <a:pt x="145635" y="9670"/>
                    <a:pt x="144226" y="5470"/>
                  </a:cubicBezTo>
                  <a:cubicBezTo>
                    <a:pt x="142903" y="1525"/>
                    <a:pt x="138781" y="-752"/>
                    <a:pt x="134736" y="226"/>
                  </a:cubicBezTo>
                  <a:lnTo>
                    <a:pt x="5777" y="37331"/>
                  </a:lnTo>
                  <a:cubicBezTo>
                    <a:pt x="1525" y="38571"/>
                    <a:pt x="-917" y="43023"/>
                    <a:pt x="323" y="47275"/>
                  </a:cubicBezTo>
                  <a:cubicBezTo>
                    <a:pt x="1315" y="50679"/>
                    <a:pt x="4424" y="53027"/>
                    <a:pt x="7969" y="53050"/>
                  </a:cubicBezTo>
                  <a:close/>
                </a:path>
              </a:pathLst>
            </a:custGeom>
            <a:solidFill>
              <a:schemeClr val="bg2"/>
            </a:solidFill>
            <a:ln w="5281" cap="flat">
              <a:noFill/>
              <a:prstDash val="solid"/>
              <a:miter/>
            </a:ln>
          </p:spPr>
          <p:txBody>
            <a:bodyPr rtlCol="0" anchor="ctr"/>
            <a:lstStyle/>
            <a:p>
              <a:endParaRPr lang="ru-RU"/>
            </a:p>
          </p:txBody>
        </p:sp>
      </p:grpSp>
      <p:sp>
        <p:nvSpPr>
          <p:cNvPr id="140" name="Graphic 26">
            <a:extLst>
              <a:ext uri="{FF2B5EF4-FFF2-40B4-BE49-F238E27FC236}">
                <a16:creationId xmlns:a16="http://schemas.microsoft.com/office/drawing/2014/main" id="{5E57592B-7A14-42B7-A588-C4467ABB00C0}"/>
              </a:ext>
            </a:extLst>
          </p:cNvPr>
          <p:cNvSpPr/>
          <p:nvPr/>
        </p:nvSpPr>
        <p:spPr>
          <a:xfrm>
            <a:off x="10120702" y="2354380"/>
            <a:ext cx="421200" cy="383400"/>
          </a:xfrm>
          <a:custGeom>
            <a:avLst/>
            <a:gdLst>
              <a:gd name="connsiteX0" fmla="*/ 413100 w 421200"/>
              <a:gd name="connsiteY0" fmla="*/ 264600 h 383400"/>
              <a:gd name="connsiteX1" fmla="*/ 372600 w 421200"/>
              <a:gd name="connsiteY1" fmla="*/ 264600 h 383400"/>
              <a:gd name="connsiteX2" fmla="*/ 372600 w 421200"/>
              <a:gd name="connsiteY2" fmla="*/ 94500 h 383400"/>
              <a:gd name="connsiteX3" fmla="*/ 364500 w 421200"/>
              <a:gd name="connsiteY3" fmla="*/ 86400 h 383400"/>
              <a:gd name="connsiteX4" fmla="*/ 302400 w 421200"/>
              <a:gd name="connsiteY4" fmla="*/ 86400 h 383400"/>
              <a:gd name="connsiteX5" fmla="*/ 302400 w 421200"/>
              <a:gd name="connsiteY5" fmla="*/ 8100 h 383400"/>
              <a:gd name="connsiteX6" fmla="*/ 294300 w 421200"/>
              <a:gd name="connsiteY6" fmla="*/ 0 h 383400"/>
              <a:gd name="connsiteX7" fmla="*/ 126900 w 421200"/>
              <a:gd name="connsiteY7" fmla="*/ 0 h 383400"/>
              <a:gd name="connsiteX8" fmla="*/ 118800 w 421200"/>
              <a:gd name="connsiteY8" fmla="*/ 8100 h 383400"/>
              <a:gd name="connsiteX9" fmla="*/ 118800 w 421200"/>
              <a:gd name="connsiteY9" fmla="*/ 86400 h 383400"/>
              <a:gd name="connsiteX10" fmla="*/ 56700 w 421200"/>
              <a:gd name="connsiteY10" fmla="*/ 86400 h 383400"/>
              <a:gd name="connsiteX11" fmla="*/ 48600 w 421200"/>
              <a:gd name="connsiteY11" fmla="*/ 94500 h 383400"/>
              <a:gd name="connsiteX12" fmla="*/ 48600 w 421200"/>
              <a:gd name="connsiteY12" fmla="*/ 264600 h 383400"/>
              <a:gd name="connsiteX13" fmla="*/ 8100 w 421200"/>
              <a:gd name="connsiteY13" fmla="*/ 264600 h 383400"/>
              <a:gd name="connsiteX14" fmla="*/ 0 w 421200"/>
              <a:gd name="connsiteY14" fmla="*/ 272700 h 383400"/>
              <a:gd name="connsiteX15" fmla="*/ 0 w 421200"/>
              <a:gd name="connsiteY15" fmla="*/ 375300 h 383400"/>
              <a:gd name="connsiteX16" fmla="*/ 8100 w 421200"/>
              <a:gd name="connsiteY16" fmla="*/ 383400 h 383400"/>
              <a:gd name="connsiteX17" fmla="*/ 110700 w 421200"/>
              <a:gd name="connsiteY17" fmla="*/ 383400 h 383400"/>
              <a:gd name="connsiteX18" fmla="*/ 118800 w 421200"/>
              <a:gd name="connsiteY18" fmla="*/ 375300 h 383400"/>
              <a:gd name="connsiteX19" fmla="*/ 118800 w 421200"/>
              <a:gd name="connsiteY19" fmla="*/ 272700 h 383400"/>
              <a:gd name="connsiteX20" fmla="*/ 110700 w 421200"/>
              <a:gd name="connsiteY20" fmla="*/ 264600 h 383400"/>
              <a:gd name="connsiteX21" fmla="*/ 64800 w 421200"/>
              <a:gd name="connsiteY21" fmla="*/ 264600 h 383400"/>
              <a:gd name="connsiteX22" fmla="*/ 64800 w 421200"/>
              <a:gd name="connsiteY22" fmla="*/ 102600 h 383400"/>
              <a:gd name="connsiteX23" fmla="*/ 118800 w 421200"/>
              <a:gd name="connsiteY23" fmla="*/ 102600 h 383400"/>
              <a:gd name="connsiteX24" fmla="*/ 118800 w 421200"/>
              <a:gd name="connsiteY24" fmla="*/ 175500 h 383400"/>
              <a:gd name="connsiteX25" fmla="*/ 126900 w 421200"/>
              <a:gd name="connsiteY25" fmla="*/ 183600 h 383400"/>
              <a:gd name="connsiteX26" fmla="*/ 205200 w 421200"/>
              <a:gd name="connsiteY26" fmla="*/ 183600 h 383400"/>
              <a:gd name="connsiteX27" fmla="*/ 205200 w 421200"/>
              <a:gd name="connsiteY27" fmla="*/ 264600 h 383400"/>
              <a:gd name="connsiteX28" fmla="*/ 159300 w 421200"/>
              <a:gd name="connsiteY28" fmla="*/ 264600 h 383400"/>
              <a:gd name="connsiteX29" fmla="*/ 151200 w 421200"/>
              <a:gd name="connsiteY29" fmla="*/ 272700 h 383400"/>
              <a:gd name="connsiteX30" fmla="*/ 151200 w 421200"/>
              <a:gd name="connsiteY30" fmla="*/ 375300 h 383400"/>
              <a:gd name="connsiteX31" fmla="*/ 159300 w 421200"/>
              <a:gd name="connsiteY31" fmla="*/ 383400 h 383400"/>
              <a:gd name="connsiteX32" fmla="*/ 261900 w 421200"/>
              <a:gd name="connsiteY32" fmla="*/ 383400 h 383400"/>
              <a:gd name="connsiteX33" fmla="*/ 270000 w 421200"/>
              <a:gd name="connsiteY33" fmla="*/ 375300 h 383400"/>
              <a:gd name="connsiteX34" fmla="*/ 270000 w 421200"/>
              <a:gd name="connsiteY34" fmla="*/ 272700 h 383400"/>
              <a:gd name="connsiteX35" fmla="*/ 261900 w 421200"/>
              <a:gd name="connsiteY35" fmla="*/ 264600 h 383400"/>
              <a:gd name="connsiteX36" fmla="*/ 221400 w 421200"/>
              <a:gd name="connsiteY36" fmla="*/ 264600 h 383400"/>
              <a:gd name="connsiteX37" fmla="*/ 221400 w 421200"/>
              <a:gd name="connsiteY37" fmla="*/ 183600 h 383400"/>
              <a:gd name="connsiteX38" fmla="*/ 294300 w 421200"/>
              <a:gd name="connsiteY38" fmla="*/ 183600 h 383400"/>
              <a:gd name="connsiteX39" fmla="*/ 302400 w 421200"/>
              <a:gd name="connsiteY39" fmla="*/ 175500 h 383400"/>
              <a:gd name="connsiteX40" fmla="*/ 302400 w 421200"/>
              <a:gd name="connsiteY40" fmla="*/ 102600 h 383400"/>
              <a:gd name="connsiteX41" fmla="*/ 356400 w 421200"/>
              <a:gd name="connsiteY41" fmla="*/ 102600 h 383400"/>
              <a:gd name="connsiteX42" fmla="*/ 356400 w 421200"/>
              <a:gd name="connsiteY42" fmla="*/ 264600 h 383400"/>
              <a:gd name="connsiteX43" fmla="*/ 310500 w 421200"/>
              <a:gd name="connsiteY43" fmla="*/ 264600 h 383400"/>
              <a:gd name="connsiteX44" fmla="*/ 302400 w 421200"/>
              <a:gd name="connsiteY44" fmla="*/ 272700 h 383400"/>
              <a:gd name="connsiteX45" fmla="*/ 302400 w 421200"/>
              <a:gd name="connsiteY45" fmla="*/ 375300 h 383400"/>
              <a:gd name="connsiteX46" fmla="*/ 310500 w 421200"/>
              <a:gd name="connsiteY46" fmla="*/ 383400 h 383400"/>
              <a:gd name="connsiteX47" fmla="*/ 413100 w 421200"/>
              <a:gd name="connsiteY47" fmla="*/ 383400 h 383400"/>
              <a:gd name="connsiteX48" fmla="*/ 421200 w 421200"/>
              <a:gd name="connsiteY48" fmla="*/ 375300 h 383400"/>
              <a:gd name="connsiteX49" fmla="*/ 421200 w 421200"/>
              <a:gd name="connsiteY49" fmla="*/ 272700 h 383400"/>
              <a:gd name="connsiteX50" fmla="*/ 413100 w 421200"/>
              <a:gd name="connsiteY50" fmla="*/ 264600 h 383400"/>
              <a:gd name="connsiteX51" fmla="*/ 102600 w 421200"/>
              <a:gd name="connsiteY51" fmla="*/ 367200 h 383400"/>
              <a:gd name="connsiteX52" fmla="*/ 16200 w 421200"/>
              <a:gd name="connsiteY52" fmla="*/ 367200 h 383400"/>
              <a:gd name="connsiteX53" fmla="*/ 16200 w 421200"/>
              <a:gd name="connsiteY53" fmla="*/ 280800 h 383400"/>
              <a:gd name="connsiteX54" fmla="*/ 102600 w 421200"/>
              <a:gd name="connsiteY54" fmla="*/ 280800 h 383400"/>
              <a:gd name="connsiteX55" fmla="*/ 253800 w 421200"/>
              <a:gd name="connsiteY55" fmla="*/ 367200 h 383400"/>
              <a:gd name="connsiteX56" fmla="*/ 167400 w 421200"/>
              <a:gd name="connsiteY56" fmla="*/ 367200 h 383400"/>
              <a:gd name="connsiteX57" fmla="*/ 167400 w 421200"/>
              <a:gd name="connsiteY57" fmla="*/ 280800 h 383400"/>
              <a:gd name="connsiteX58" fmla="*/ 253800 w 421200"/>
              <a:gd name="connsiteY58" fmla="*/ 280800 h 383400"/>
              <a:gd name="connsiteX59" fmla="*/ 286200 w 421200"/>
              <a:gd name="connsiteY59" fmla="*/ 167400 h 383400"/>
              <a:gd name="connsiteX60" fmla="*/ 135000 w 421200"/>
              <a:gd name="connsiteY60" fmla="*/ 167400 h 383400"/>
              <a:gd name="connsiteX61" fmla="*/ 135000 w 421200"/>
              <a:gd name="connsiteY61" fmla="*/ 16200 h 383400"/>
              <a:gd name="connsiteX62" fmla="*/ 286200 w 421200"/>
              <a:gd name="connsiteY62" fmla="*/ 16200 h 383400"/>
              <a:gd name="connsiteX63" fmla="*/ 405000 w 421200"/>
              <a:gd name="connsiteY63" fmla="*/ 367200 h 383400"/>
              <a:gd name="connsiteX64" fmla="*/ 318600 w 421200"/>
              <a:gd name="connsiteY64" fmla="*/ 367200 h 383400"/>
              <a:gd name="connsiteX65" fmla="*/ 318600 w 421200"/>
              <a:gd name="connsiteY65" fmla="*/ 280800 h 383400"/>
              <a:gd name="connsiteX66" fmla="*/ 405000 w 421200"/>
              <a:gd name="connsiteY66" fmla="*/ 280800 h 3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21200" h="383400">
                <a:moveTo>
                  <a:pt x="413100" y="264600"/>
                </a:moveTo>
                <a:lnTo>
                  <a:pt x="372600" y="264600"/>
                </a:lnTo>
                <a:lnTo>
                  <a:pt x="372600" y="94500"/>
                </a:lnTo>
                <a:cubicBezTo>
                  <a:pt x="372600" y="90027"/>
                  <a:pt x="368973" y="86400"/>
                  <a:pt x="364500" y="86400"/>
                </a:cubicBezTo>
                <a:lnTo>
                  <a:pt x="302400" y="86400"/>
                </a:lnTo>
                <a:lnTo>
                  <a:pt x="302400" y="8100"/>
                </a:lnTo>
                <a:cubicBezTo>
                  <a:pt x="302400" y="3627"/>
                  <a:pt x="298773" y="0"/>
                  <a:pt x="294300" y="0"/>
                </a:cubicBezTo>
                <a:lnTo>
                  <a:pt x="126900" y="0"/>
                </a:lnTo>
                <a:cubicBezTo>
                  <a:pt x="122427" y="0"/>
                  <a:pt x="118800" y="3627"/>
                  <a:pt x="118800" y="8100"/>
                </a:cubicBezTo>
                <a:lnTo>
                  <a:pt x="118800" y="86400"/>
                </a:lnTo>
                <a:lnTo>
                  <a:pt x="56700" y="86400"/>
                </a:lnTo>
                <a:cubicBezTo>
                  <a:pt x="52227" y="86400"/>
                  <a:pt x="48600" y="90027"/>
                  <a:pt x="48600" y="94500"/>
                </a:cubicBezTo>
                <a:lnTo>
                  <a:pt x="48600" y="264600"/>
                </a:lnTo>
                <a:lnTo>
                  <a:pt x="8100" y="264600"/>
                </a:lnTo>
                <a:cubicBezTo>
                  <a:pt x="3627" y="264600"/>
                  <a:pt x="0" y="268227"/>
                  <a:pt x="0" y="272700"/>
                </a:cubicBezTo>
                <a:lnTo>
                  <a:pt x="0" y="375300"/>
                </a:lnTo>
                <a:cubicBezTo>
                  <a:pt x="0" y="379773"/>
                  <a:pt x="3627" y="383400"/>
                  <a:pt x="8100" y="383400"/>
                </a:cubicBezTo>
                <a:lnTo>
                  <a:pt x="110700" y="383400"/>
                </a:lnTo>
                <a:cubicBezTo>
                  <a:pt x="115173" y="383400"/>
                  <a:pt x="118800" y="379773"/>
                  <a:pt x="118800" y="375300"/>
                </a:cubicBezTo>
                <a:lnTo>
                  <a:pt x="118800" y="272700"/>
                </a:lnTo>
                <a:cubicBezTo>
                  <a:pt x="118800" y="268227"/>
                  <a:pt x="115173" y="264600"/>
                  <a:pt x="110700" y="264600"/>
                </a:cubicBezTo>
                <a:lnTo>
                  <a:pt x="64800" y="264600"/>
                </a:lnTo>
                <a:lnTo>
                  <a:pt x="64800" y="102600"/>
                </a:lnTo>
                <a:lnTo>
                  <a:pt x="118800" y="102600"/>
                </a:lnTo>
                <a:lnTo>
                  <a:pt x="118800" y="175500"/>
                </a:lnTo>
                <a:cubicBezTo>
                  <a:pt x="118800" y="179973"/>
                  <a:pt x="122427" y="183600"/>
                  <a:pt x="126900" y="183600"/>
                </a:cubicBezTo>
                <a:lnTo>
                  <a:pt x="205200" y="183600"/>
                </a:lnTo>
                <a:lnTo>
                  <a:pt x="205200" y="264600"/>
                </a:lnTo>
                <a:lnTo>
                  <a:pt x="159300" y="264600"/>
                </a:lnTo>
                <a:cubicBezTo>
                  <a:pt x="154827" y="264600"/>
                  <a:pt x="151200" y="268227"/>
                  <a:pt x="151200" y="272700"/>
                </a:cubicBezTo>
                <a:lnTo>
                  <a:pt x="151200" y="375300"/>
                </a:lnTo>
                <a:cubicBezTo>
                  <a:pt x="151200" y="379773"/>
                  <a:pt x="154827" y="383400"/>
                  <a:pt x="159300" y="383400"/>
                </a:cubicBezTo>
                <a:lnTo>
                  <a:pt x="261900" y="383400"/>
                </a:lnTo>
                <a:cubicBezTo>
                  <a:pt x="266373" y="383400"/>
                  <a:pt x="270000" y="379773"/>
                  <a:pt x="270000" y="375300"/>
                </a:cubicBezTo>
                <a:lnTo>
                  <a:pt x="270000" y="272700"/>
                </a:lnTo>
                <a:cubicBezTo>
                  <a:pt x="270000" y="268227"/>
                  <a:pt x="266373" y="264600"/>
                  <a:pt x="261900" y="264600"/>
                </a:cubicBezTo>
                <a:lnTo>
                  <a:pt x="221400" y="264600"/>
                </a:lnTo>
                <a:lnTo>
                  <a:pt x="221400" y="183600"/>
                </a:lnTo>
                <a:lnTo>
                  <a:pt x="294300" y="183600"/>
                </a:lnTo>
                <a:cubicBezTo>
                  <a:pt x="298773" y="183600"/>
                  <a:pt x="302400" y="179973"/>
                  <a:pt x="302400" y="175500"/>
                </a:cubicBezTo>
                <a:lnTo>
                  <a:pt x="302400" y="102600"/>
                </a:lnTo>
                <a:lnTo>
                  <a:pt x="356400" y="102600"/>
                </a:lnTo>
                <a:lnTo>
                  <a:pt x="356400" y="264600"/>
                </a:lnTo>
                <a:lnTo>
                  <a:pt x="310500" y="264600"/>
                </a:lnTo>
                <a:cubicBezTo>
                  <a:pt x="306027" y="264600"/>
                  <a:pt x="302400" y="268227"/>
                  <a:pt x="302400" y="272700"/>
                </a:cubicBezTo>
                <a:lnTo>
                  <a:pt x="302400" y="375300"/>
                </a:lnTo>
                <a:cubicBezTo>
                  <a:pt x="302400" y="379773"/>
                  <a:pt x="306027" y="383400"/>
                  <a:pt x="310500" y="383400"/>
                </a:cubicBezTo>
                <a:lnTo>
                  <a:pt x="413100" y="383400"/>
                </a:lnTo>
                <a:cubicBezTo>
                  <a:pt x="417573" y="383400"/>
                  <a:pt x="421200" y="379773"/>
                  <a:pt x="421200" y="375300"/>
                </a:cubicBezTo>
                <a:lnTo>
                  <a:pt x="421200" y="272700"/>
                </a:lnTo>
                <a:cubicBezTo>
                  <a:pt x="421200" y="268227"/>
                  <a:pt x="417573" y="264600"/>
                  <a:pt x="413100" y="264600"/>
                </a:cubicBezTo>
                <a:close/>
                <a:moveTo>
                  <a:pt x="102600" y="367200"/>
                </a:moveTo>
                <a:lnTo>
                  <a:pt x="16200" y="367200"/>
                </a:lnTo>
                <a:lnTo>
                  <a:pt x="16200" y="280800"/>
                </a:lnTo>
                <a:lnTo>
                  <a:pt x="102600" y="280800"/>
                </a:lnTo>
                <a:close/>
                <a:moveTo>
                  <a:pt x="253800" y="367200"/>
                </a:moveTo>
                <a:lnTo>
                  <a:pt x="167400" y="367200"/>
                </a:lnTo>
                <a:lnTo>
                  <a:pt x="167400" y="280800"/>
                </a:lnTo>
                <a:lnTo>
                  <a:pt x="253800" y="280800"/>
                </a:lnTo>
                <a:close/>
                <a:moveTo>
                  <a:pt x="286200" y="167400"/>
                </a:moveTo>
                <a:lnTo>
                  <a:pt x="135000" y="167400"/>
                </a:lnTo>
                <a:lnTo>
                  <a:pt x="135000" y="16200"/>
                </a:lnTo>
                <a:lnTo>
                  <a:pt x="286200" y="16200"/>
                </a:lnTo>
                <a:close/>
                <a:moveTo>
                  <a:pt x="405000" y="367200"/>
                </a:moveTo>
                <a:lnTo>
                  <a:pt x="318600" y="367200"/>
                </a:lnTo>
                <a:lnTo>
                  <a:pt x="318600" y="280800"/>
                </a:lnTo>
                <a:lnTo>
                  <a:pt x="405000" y="280800"/>
                </a:lnTo>
                <a:close/>
              </a:path>
            </a:pathLst>
          </a:custGeom>
          <a:solidFill>
            <a:schemeClr val="bg2"/>
          </a:solidFill>
          <a:ln w="5334" cap="flat">
            <a:noFill/>
            <a:prstDash val="solid"/>
            <a:miter/>
          </a:ln>
        </p:spPr>
        <p:txBody>
          <a:bodyPr rtlCol="0" anchor="ctr"/>
          <a:lstStyle/>
          <a:p>
            <a:endParaRPr lang="ru-RU"/>
          </a:p>
        </p:txBody>
      </p:sp>
      <p:grpSp>
        <p:nvGrpSpPr>
          <p:cNvPr id="177" name="Group 176">
            <a:extLst>
              <a:ext uri="{FF2B5EF4-FFF2-40B4-BE49-F238E27FC236}">
                <a16:creationId xmlns:a16="http://schemas.microsoft.com/office/drawing/2014/main" id="{BAD38AD7-85FC-4578-BB3A-848216385EF7}"/>
              </a:ext>
            </a:extLst>
          </p:cNvPr>
          <p:cNvGrpSpPr/>
          <p:nvPr/>
        </p:nvGrpSpPr>
        <p:grpSpPr>
          <a:xfrm>
            <a:off x="6858195" y="3266435"/>
            <a:ext cx="465857" cy="356979"/>
            <a:chOff x="6858195" y="3266435"/>
            <a:chExt cx="465857" cy="356979"/>
          </a:xfrm>
        </p:grpSpPr>
        <p:sp>
          <p:nvSpPr>
            <p:cNvPr id="142" name="Freeform: Shape 141">
              <a:extLst>
                <a:ext uri="{FF2B5EF4-FFF2-40B4-BE49-F238E27FC236}">
                  <a16:creationId xmlns:a16="http://schemas.microsoft.com/office/drawing/2014/main" id="{8BD9988E-6409-4772-971B-FE2F6B2CC871}"/>
                </a:ext>
              </a:extLst>
            </p:cNvPr>
            <p:cNvSpPr/>
            <p:nvPr/>
          </p:nvSpPr>
          <p:spPr>
            <a:xfrm>
              <a:off x="6858195" y="3266435"/>
              <a:ext cx="465857" cy="356979"/>
            </a:xfrm>
            <a:custGeom>
              <a:avLst/>
              <a:gdLst>
                <a:gd name="connsiteX0" fmla="*/ 457542 w 465857"/>
                <a:gd name="connsiteY0" fmla="*/ 286764 h 356979"/>
                <a:gd name="connsiteX1" fmla="*/ 372168 w 465857"/>
                <a:gd name="connsiteY1" fmla="*/ 286764 h 356979"/>
                <a:gd name="connsiteX2" fmla="*/ 372168 w 465857"/>
                <a:gd name="connsiteY2" fmla="*/ 65364 h 356979"/>
                <a:gd name="connsiteX3" fmla="*/ 307368 w 465857"/>
                <a:gd name="connsiteY3" fmla="*/ 564 h 356979"/>
                <a:gd name="connsiteX4" fmla="*/ 72468 w 465857"/>
                <a:gd name="connsiteY4" fmla="*/ 564 h 356979"/>
                <a:gd name="connsiteX5" fmla="*/ 68688 w 465857"/>
                <a:gd name="connsiteY5" fmla="*/ 132 h 356979"/>
                <a:gd name="connsiteX6" fmla="*/ 19386 w 465857"/>
                <a:gd name="connsiteY6" fmla="*/ 17736 h 356979"/>
                <a:gd name="connsiteX7" fmla="*/ 0 w 465857"/>
                <a:gd name="connsiteY7" fmla="*/ 62124 h 356979"/>
                <a:gd name="connsiteX8" fmla="*/ 8100 w 465857"/>
                <a:gd name="connsiteY8" fmla="*/ 70224 h 356979"/>
                <a:gd name="connsiteX9" fmla="*/ 112968 w 465857"/>
                <a:gd name="connsiteY9" fmla="*/ 70224 h 356979"/>
                <a:gd name="connsiteX10" fmla="*/ 112968 w 465857"/>
                <a:gd name="connsiteY10" fmla="*/ 290598 h 356979"/>
                <a:gd name="connsiteX11" fmla="*/ 173394 w 465857"/>
                <a:gd name="connsiteY11" fmla="*/ 356964 h 356979"/>
                <a:gd name="connsiteX12" fmla="*/ 173718 w 465857"/>
                <a:gd name="connsiteY12" fmla="*/ 356964 h 356979"/>
                <a:gd name="connsiteX13" fmla="*/ 175014 w 465857"/>
                <a:gd name="connsiteY13" fmla="*/ 356964 h 356979"/>
                <a:gd name="connsiteX14" fmla="*/ 401058 w 465857"/>
                <a:gd name="connsiteY14" fmla="*/ 356964 h 356979"/>
                <a:gd name="connsiteX15" fmla="*/ 465857 w 465857"/>
                <a:gd name="connsiteY15" fmla="*/ 294893 h 356979"/>
                <a:gd name="connsiteX16" fmla="*/ 465858 w 465857"/>
                <a:gd name="connsiteY16" fmla="*/ 294864 h 356979"/>
                <a:gd name="connsiteX17" fmla="*/ 457761 w 465857"/>
                <a:gd name="connsiteY17" fmla="*/ 286762 h 356979"/>
                <a:gd name="connsiteX18" fmla="*/ 457542 w 465857"/>
                <a:gd name="connsiteY18" fmla="*/ 286764 h 356979"/>
                <a:gd name="connsiteX19" fmla="*/ 16956 w 465857"/>
                <a:gd name="connsiteY19" fmla="*/ 54024 h 356979"/>
                <a:gd name="connsiteX20" fmla="*/ 30510 w 465857"/>
                <a:gd name="connsiteY20" fmla="*/ 29562 h 356979"/>
                <a:gd name="connsiteX21" fmla="*/ 59778 w 465857"/>
                <a:gd name="connsiteY21" fmla="*/ 16764 h 356979"/>
                <a:gd name="connsiteX22" fmla="*/ 61668 w 465857"/>
                <a:gd name="connsiteY22" fmla="*/ 16764 h 356979"/>
                <a:gd name="connsiteX23" fmla="*/ 71928 w 465857"/>
                <a:gd name="connsiteY23" fmla="*/ 16764 h 356979"/>
                <a:gd name="connsiteX24" fmla="*/ 111510 w 465857"/>
                <a:gd name="connsiteY24" fmla="*/ 54024 h 356979"/>
                <a:gd name="connsiteX25" fmla="*/ 174366 w 465857"/>
                <a:gd name="connsiteY25" fmla="*/ 340764 h 356979"/>
                <a:gd name="connsiteX26" fmla="*/ 129168 w 465857"/>
                <a:gd name="connsiteY26" fmla="*/ 290598 h 356979"/>
                <a:gd name="connsiteX27" fmla="*/ 129168 w 465857"/>
                <a:gd name="connsiteY27" fmla="*/ 66390 h 356979"/>
                <a:gd name="connsiteX28" fmla="*/ 107568 w 465857"/>
                <a:gd name="connsiteY28" fmla="*/ 16764 h 356979"/>
                <a:gd name="connsiteX29" fmla="*/ 307368 w 465857"/>
                <a:gd name="connsiteY29" fmla="*/ 16764 h 356979"/>
                <a:gd name="connsiteX30" fmla="*/ 355968 w 465857"/>
                <a:gd name="connsiteY30" fmla="*/ 65364 h 356979"/>
                <a:gd name="connsiteX31" fmla="*/ 355968 w 465857"/>
                <a:gd name="connsiteY31" fmla="*/ 286764 h 356979"/>
                <a:gd name="connsiteX32" fmla="*/ 234036 w 465857"/>
                <a:gd name="connsiteY32" fmla="*/ 286764 h 356979"/>
                <a:gd name="connsiteX33" fmla="*/ 225936 w 465857"/>
                <a:gd name="connsiteY33" fmla="*/ 294864 h 356979"/>
                <a:gd name="connsiteX34" fmla="*/ 211626 w 465857"/>
                <a:gd name="connsiteY34" fmla="*/ 327264 h 356979"/>
                <a:gd name="connsiteX35" fmla="*/ 174366 w 465857"/>
                <a:gd name="connsiteY35" fmla="*/ 340764 h 356979"/>
                <a:gd name="connsiteX36" fmla="*/ 401166 w 465857"/>
                <a:gd name="connsiteY36" fmla="*/ 340764 h 356979"/>
                <a:gd name="connsiteX37" fmla="*/ 220968 w 465857"/>
                <a:gd name="connsiteY37" fmla="*/ 340764 h 356979"/>
                <a:gd name="connsiteX38" fmla="*/ 222642 w 465857"/>
                <a:gd name="connsiteY38" fmla="*/ 339252 h 356979"/>
                <a:gd name="connsiteX39" fmla="*/ 241596 w 465857"/>
                <a:gd name="connsiteY39" fmla="*/ 302964 h 356979"/>
                <a:gd name="connsiteX40" fmla="*/ 448686 w 465857"/>
                <a:gd name="connsiteY40" fmla="*/ 302964 h 356979"/>
                <a:gd name="connsiteX41" fmla="*/ 401058 w 465857"/>
                <a:gd name="connsiteY41" fmla="*/ 340764 h 35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5857" h="356979">
                  <a:moveTo>
                    <a:pt x="457542" y="286764"/>
                  </a:moveTo>
                  <a:lnTo>
                    <a:pt x="372168" y="286764"/>
                  </a:lnTo>
                  <a:lnTo>
                    <a:pt x="372168" y="65364"/>
                  </a:lnTo>
                  <a:cubicBezTo>
                    <a:pt x="372168" y="29576"/>
                    <a:pt x="343156" y="564"/>
                    <a:pt x="307368" y="564"/>
                  </a:cubicBezTo>
                  <a:lnTo>
                    <a:pt x="72468" y="564"/>
                  </a:lnTo>
                  <a:cubicBezTo>
                    <a:pt x="71226" y="564"/>
                    <a:pt x="69984" y="240"/>
                    <a:pt x="68688" y="132"/>
                  </a:cubicBezTo>
                  <a:cubicBezTo>
                    <a:pt x="50534" y="-1016"/>
                    <a:pt x="32707" y="5350"/>
                    <a:pt x="19386" y="17736"/>
                  </a:cubicBezTo>
                  <a:cubicBezTo>
                    <a:pt x="7023" y="29185"/>
                    <a:pt x="-4" y="45274"/>
                    <a:pt x="0" y="62124"/>
                  </a:cubicBezTo>
                  <a:cubicBezTo>
                    <a:pt x="0" y="66598"/>
                    <a:pt x="3626" y="70224"/>
                    <a:pt x="8100" y="70224"/>
                  </a:cubicBezTo>
                  <a:lnTo>
                    <a:pt x="112968" y="70224"/>
                  </a:lnTo>
                  <a:lnTo>
                    <a:pt x="112968" y="290598"/>
                  </a:lnTo>
                  <a:cubicBezTo>
                    <a:pt x="112407" y="325212"/>
                    <a:pt x="138879" y="354286"/>
                    <a:pt x="173394" y="356964"/>
                  </a:cubicBezTo>
                  <a:lnTo>
                    <a:pt x="173718" y="356964"/>
                  </a:lnTo>
                  <a:lnTo>
                    <a:pt x="175014" y="356964"/>
                  </a:lnTo>
                  <a:lnTo>
                    <a:pt x="401058" y="356964"/>
                  </a:lnTo>
                  <a:cubicBezTo>
                    <a:pt x="436092" y="357718"/>
                    <a:pt x="465104" y="329928"/>
                    <a:pt x="465857" y="294893"/>
                  </a:cubicBezTo>
                  <a:cubicBezTo>
                    <a:pt x="465857" y="294883"/>
                    <a:pt x="465858" y="294874"/>
                    <a:pt x="465858" y="294864"/>
                  </a:cubicBezTo>
                  <a:cubicBezTo>
                    <a:pt x="465860" y="290391"/>
                    <a:pt x="462235" y="286763"/>
                    <a:pt x="457761" y="286762"/>
                  </a:cubicBezTo>
                  <a:cubicBezTo>
                    <a:pt x="457688" y="286762"/>
                    <a:pt x="457615" y="286762"/>
                    <a:pt x="457542" y="286764"/>
                  </a:cubicBezTo>
                  <a:close/>
                  <a:moveTo>
                    <a:pt x="16956" y="54024"/>
                  </a:moveTo>
                  <a:cubicBezTo>
                    <a:pt x="18749" y="44633"/>
                    <a:pt x="23499" y="36062"/>
                    <a:pt x="30510" y="29562"/>
                  </a:cubicBezTo>
                  <a:cubicBezTo>
                    <a:pt x="38585" y="22180"/>
                    <a:pt x="48876" y="17680"/>
                    <a:pt x="59778" y="16764"/>
                  </a:cubicBezTo>
                  <a:cubicBezTo>
                    <a:pt x="60406" y="16838"/>
                    <a:pt x="61040" y="16838"/>
                    <a:pt x="61668" y="16764"/>
                  </a:cubicBezTo>
                  <a:lnTo>
                    <a:pt x="71928" y="16764"/>
                  </a:lnTo>
                  <a:cubicBezTo>
                    <a:pt x="91450" y="20023"/>
                    <a:pt x="107078" y="34735"/>
                    <a:pt x="111510" y="54024"/>
                  </a:cubicBezTo>
                  <a:close/>
                  <a:moveTo>
                    <a:pt x="174366" y="340764"/>
                  </a:moveTo>
                  <a:cubicBezTo>
                    <a:pt x="148416" y="338602"/>
                    <a:pt x="128622" y="316632"/>
                    <a:pt x="129168" y="290598"/>
                  </a:cubicBezTo>
                  <a:lnTo>
                    <a:pt x="129168" y="66390"/>
                  </a:lnTo>
                  <a:cubicBezTo>
                    <a:pt x="129239" y="47553"/>
                    <a:pt x="121403" y="29550"/>
                    <a:pt x="107568" y="16764"/>
                  </a:cubicBezTo>
                  <a:lnTo>
                    <a:pt x="307368" y="16764"/>
                  </a:lnTo>
                  <a:cubicBezTo>
                    <a:pt x="334209" y="16764"/>
                    <a:pt x="355968" y="38523"/>
                    <a:pt x="355968" y="65364"/>
                  </a:cubicBezTo>
                  <a:lnTo>
                    <a:pt x="355968" y="286764"/>
                  </a:lnTo>
                  <a:lnTo>
                    <a:pt x="234036" y="286764"/>
                  </a:lnTo>
                  <a:cubicBezTo>
                    <a:pt x="229563" y="286764"/>
                    <a:pt x="225936" y="290391"/>
                    <a:pt x="225936" y="294864"/>
                  </a:cubicBezTo>
                  <a:cubicBezTo>
                    <a:pt x="225861" y="307181"/>
                    <a:pt x="220680" y="318914"/>
                    <a:pt x="211626" y="327264"/>
                  </a:cubicBezTo>
                  <a:cubicBezTo>
                    <a:pt x="201596" y="336704"/>
                    <a:pt x="188115" y="341588"/>
                    <a:pt x="174366" y="340764"/>
                  </a:cubicBezTo>
                  <a:close/>
                  <a:moveTo>
                    <a:pt x="401166" y="340764"/>
                  </a:moveTo>
                  <a:lnTo>
                    <a:pt x="220968" y="340764"/>
                  </a:lnTo>
                  <a:lnTo>
                    <a:pt x="222642" y="339252"/>
                  </a:lnTo>
                  <a:cubicBezTo>
                    <a:pt x="232972" y="329716"/>
                    <a:pt x="239671" y="316890"/>
                    <a:pt x="241596" y="302964"/>
                  </a:cubicBezTo>
                  <a:lnTo>
                    <a:pt x="448686" y="302964"/>
                  </a:lnTo>
                  <a:cubicBezTo>
                    <a:pt x="443888" y="325330"/>
                    <a:pt x="423929" y="341170"/>
                    <a:pt x="401058" y="340764"/>
                  </a:cubicBezTo>
                  <a:close/>
                </a:path>
              </a:pathLst>
            </a:custGeom>
            <a:solidFill>
              <a:schemeClr val="bg2"/>
            </a:solidFill>
            <a:ln w="5334" cap="flat">
              <a:noFill/>
              <a:prstDash val="solid"/>
              <a:miter/>
            </a:ln>
          </p:spPr>
          <p:txBody>
            <a:bodyPr rtlCol="0" anchor="ctr"/>
            <a:lstStyle/>
            <a:p>
              <a:endParaRPr lang="ru-RU"/>
            </a:p>
          </p:txBody>
        </p:sp>
        <p:sp>
          <p:nvSpPr>
            <p:cNvPr id="143" name="Freeform: Shape 142">
              <a:extLst>
                <a:ext uri="{FF2B5EF4-FFF2-40B4-BE49-F238E27FC236}">
                  <a16:creationId xmlns:a16="http://schemas.microsoft.com/office/drawing/2014/main" id="{CEE7AE7A-3870-4EC6-BE74-1EBCDC935BD9}"/>
                </a:ext>
              </a:extLst>
            </p:cNvPr>
            <p:cNvSpPr/>
            <p:nvPr/>
          </p:nvSpPr>
          <p:spPr>
            <a:xfrm>
              <a:off x="7019764" y="3369600"/>
              <a:ext cx="162000" cy="16200"/>
            </a:xfrm>
            <a:custGeom>
              <a:avLst/>
              <a:gdLst>
                <a:gd name="connsiteX0" fmla="*/ 8100 w 162000"/>
                <a:gd name="connsiteY0" fmla="*/ 16200 h 16200"/>
                <a:gd name="connsiteX1" fmla="*/ 153900 w 162000"/>
                <a:gd name="connsiteY1" fmla="*/ 16200 h 16200"/>
                <a:gd name="connsiteX2" fmla="*/ 162000 w 162000"/>
                <a:gd name="connsiteY2" fmla="*/ 8100 h 16200"/>
                <a:gd name="connsiteX3" fmla="*/ 153900 w 162000"/>
                <a:gd name="connsiteY3" fmla="*/ 0 h 16200"/>
                <a:gd name="connsiteX4" fmla="*/ 8100 w 162000"/>
                <a:gd name="connsiteY4" fmla="*/ 0 h 16200"/>
                <a:gd name="connsiteX5" fmla="*/ 0 w 162000"/>
                <a:gd name="connsiteY5" fmla="*/ 8100 h 16200"/>
                <a:gd name="connsiteX6" fmla="*/ 8100 w 1620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0" h="16200">
                  <a:moveTo>
                    <a:pt x="8100" y="16200"/>
                  </a:moveTo>
                  <a:lnTo>
                    <a:pt x="153900" y="16200"/>
                  </a:lnTo>
                  <a:cubicBezTo>
                    <a:pt x="158373" y="16200"/>
                    <a:pt x="162000" y="12573"/>
                    <a:pt x="162000" y="8100"/>
                  </a:cubicBezTo>
                  <a:cubicBezTo>
                    <a:pt x="162000" y="3627"/>
                    <a:pt x="158373" y="0"/>
                    <a:pt x="153900" y="0"/>
                  </a:cubicBezTo>
                  <a:lnTo>
                    <a:pt x="8100" y="0"/>
                  </a:lnTo>
                  <a:cubicBezTo>
                    <a:pt x="3627" y="0"/>
                    <a:pt x="0" y="3627"/>
                    <a:pt x="0" y="8100"/>
                  </a:cubicBezTo>
                  <a:cubicBezTo>
                    <a:pt x="0" y="12573"/>
                    <a:pt x="3627" y="16200"/>
                    <a:pt x="8100" y="16200"/>
                  </a:cubicBezTo>
                  <a:close/>
                </a:path>
              </a:pathLst>
            </a:custGeom>
            <a:solidFill>
              <a:schemeClr val="bg2"/>
            </a:solidFill>
            <a:ln w="5334" cap="flat">
              <a:noFill/>
              <a:prstDash val="solid"/>
              <a:miter/>
            </a:ln>
          </p:spPr>
          <p:txBody>
            <a:bodyPr rtlCol="0" anchor="ctr"/>
            <a:lstStyle/>
            <a:p>
              <a:endParaRPr lang="ru-RU"/>
            </a:p>
          </p:txBody>
        </p:sp>
        <p:sp>
          <p:nvSpPr>
            <p:cNvPr id="144" name="Freeform: Shape 143">
              <a:extLst>
                <a:ext uri="{FF2B5EF4-FFF2-40B4-BE49-F238E27FC236}">
                  <a16:creationId xmlns:a16="http://schemas.microsoft.com/office/drawing/2014/main" id="{C6239673-9CA7-497C-80CE-213822917EAE}"/>
                </a:ext>
              </a:extLst>
            </p:cNvPr>
            <p:cNvSpPr/>
            <p:nvPr/>
          </p:nvSpPr>
          <p:spPr>
            <a:xfrm>
              <a:off x="7019764" y="3418200"/>
              <a:ext cx="162000" cy="16200"/>
            </a:xfrm>
            <a:custGeom>
              <a:avLst/>
              <a:gdLst>
                <a:gd name="connsiteX0" fmla="*/ 8100 w 162000"/>
                <a:gd name="connsiteY0" fmla="*/ 16200 h 16200"/>
                <a:gd name="connsiteX1" fmla="*/ 153900 w 162000"/>
                <a:gd name="connsiteY1" fmla="*/ 16200 h 16200"/>
                <a:gd name="connsiteX2" fmla="*/ 162000 w 162000"/>
                <a:gd name="connsiteY2" fmla="*/ 8100 h 16200"/>
                <a:gd name="connsiteX3" fmla="*/ 153900 w 162000"/>
                <a:gd name="connsiteY3" fmla="*/ 0 h 16200"/>
                <a:gd name="connsiteX4" fmla="*/ 8100 w 162000"/>
                <a:gd name="connsiteY4" fmla="*/ 0 h 16200"/>
                <a:gd name="connsiteX5" fmla="*/ 0 w 162000"/>
                <a:gd name="connsiteY5" fmla="*/ 8100 h 16200"/>
                <a:gd name="connsiteX6" fmla="*/ 8100 w 1620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0" h="16200">
                  <a:moveTo>
                    <a:pt x="8100" y="16200"/>
                  </a:moveTo>
                  <a:lnTo>
                    <a:pt x="153900" y="16200"/>
                  </a:lnTo>
                  <a:cubicBezTo>
                    <a:pt x="158373" y="16200"/>
                    <a:pt x="162000" y="12573"/>
                    <a:pt x="162000" y="8100"/>
                  </a:cubicBezTo>
                  <a:cubicBezTo>
                    <a:pt x="162000" y="3627"/>
                    <a:pt x="158373" y="0"/>
                    <a:pt x="153900" y="0"/>
                  </a:cubicBezTo>
                  <a:lnTo>
                    <a:pt x="8100" y="0"/>
                  </a:lnTo>
                  <a:cubicBezTo>
                    <a:pt x="3627" y="0"/>
                    <a:pt x="0" y="3627"/>
                    <a:pt x="0" y="8100"/>
                  </a:cubicBezTo>
                  <a:cubicBezTo>
                    <a:pt x="0" y="12573"/>
                    <a:pt x="3627" y="16200"/>
                    <a:pt x="8100" y="16200"/>
                  </a:cubicBezTo>
                  <a:close/>
                </a:path>
              </a:pathLst>
            </a:custGeom>
            <a:solidFill>
              <a:schemeClr val="bg2"/>
            </a:solidFill>
            <a:ln w="5334" cap="flat">
              <a:noFill/>
              <a:prstDash val="solid"/>
              <a:miter/>
            </a:ln>
          </p:spPr>
          <p:txBody>
            <a:bodyPr rtlCol="0" anchor="ctr"/>
            <a:lstStyle/>
            <a:p>
              <a:endParaRPr lang="ru-RU"/>
            </a:p>
          </p:txBody>
        </p:sp>
        <p:sp>
          <p:nvSpPr>
            <p:cNvPr id="145" name="Freeform: Shape 144">
              <a:extLst>
                <a:ext uri="{FF2B5EF4-FFF2-40B4-BE49-F238E27FC236}">
                  <a16:creationId xmlns:a16="http://schemas.microsoft.com/office/drawing/2014/main" id="{CABC9F02-7D0E-4BC0-BD5F-13E21B068D3C}"/>
                </a:ext>
              </a:extLst>
            </p:cNvPr>
            <p:cNvSpPr/>
            <p:nvPr/>
          </p:nvSpPr>
          <p:spPr>
            <a:xfrm>
              <a:off x="7019764" y="3466800"/>
              <a:ext cx="91800" cy="16200"/>
            </a:xfrm>
            <a:custGeom>
              <a:avLst/>
              <a:gdLst>
                <a:gd name="connsiteX0" fmla="*/ 91800 w 91800"/>
                <a:gd name="connsiteY0" fmla="*/ 8100 h 16200"/>
                <a:gd name="connsiteX1" fmla="*/ 83700 w 91800"/>
                <a:gd name="connsiteY1" fmla="*/ 0 h 16200"/>
                <a:gd name="connsiteX2" fmla="*/ 8100 w 91800"/>
                <a:gd name="connsiteY2" fmla="*/ 0 h 16200"/>
                <a:gd name="connsiteX3" fmla="*/ 0 w 91800"/>
                <a:gd name="connsiteY3" fmla="*/ 8100 h 16200"/>
                <a:gd name="connsiteX4" fmla="*/ 8100 w 91800"/>
                <a:gd name="connsiteY4" fmla="*/ 16200 h 16200"/>
                <a:gd name="connsiteX5" fmla="*/ 83700 w 91800"/>
                <a:gd name="connsiteY5" fmla="*/ 16200 h 16200"/>
                <a:gd name="connsiteX6" fmla="*/ 91800 w 91800"/>
                <a:gd name="connsiteY6" fmla="*/ 81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00" h="16200">
                  <a:moveTo>
                    <a:pt x="91800" y="8100"/>
                  </a:moveTo>
                  <a:cubicBezTo>
                    <a:pt x="91800" y="3627"/>
                    <a:pt x="88173" y="0"/>
                    <a:pt x="83700" y="0"/>
                  </a:cubicBezTo>
                  <a:lnTo>
                    <a:pt x="8100" y="0"/>
                  </a:lnTo>
                  <a:cubicBezTo>
                    <a:pt x="3627" y="0"/>
                    <a:pt x="0" y="3627"/>
                    <a:pt x="0" y="8100"/>
                  </a:cubicBezTo>
                  <a:cubicBezTo>
                    <a:pt x="0" y="12573"/>
                    <a:pt x="3627" y="16200"/>
                    <a:pt x="8100" y="16200"/>
                  </a:cubicBezTo>
                  <a:lnTo>
                    <a:pt x="83700" y="16200"/>
                  </a:lnTo>
                  <a:cubicBezTo>
                    <a:pt x="88173" y="16200"/>
                    <a:pt x="91800" y="12573"/>
                    <a:pt x="91800" y="8100"/>
                  </a:cubicBezTo>
                  <a:close/>
                </a:path>
              </a:pathLst>
            </a:custGeom>
            <a:solidFill>
              <a:schemeClr val="bg2"/>
            </a:solidFill>
            <a:ln w="5334" cap="flat">
              <a:noFill/>
              <a:prstDash val="solid"/>
              <a:miter/>
            </a:ln>
          </p:spPr>
          <p:txBody>
            <a:bodyPr rtlCol="0" anchor="ctr"/>
            <a:lstStyle/>
            <a:p>
              <a:endParaRPr lang="ru-RU"/>
            </a:p>
          </p:txBody>
        </p:sp>
      </p:grpSp>
      <p:grpSp>
        <p:nvGrpSpPr>
          <p:cNvPr id="180" name="Group 179">
            <a:extLst>
              <a:ext uri="{FF2B5EF4-FFF2-40B4-BE49-F238E27FC236}">
                <a16:creationId xmlns:a16="http://schemas.microsoft.com/office/drawing/2014/main" id="{45BE299E-4CC7-4F25-BF82-8B608AF951FC}"/>
              </a:ext>
            </a:extLst>
          </p:cNvPr>
          <p:cNvGrpSpPr/>
          <p:nvPr/>
        </p:nvGrpSpPr>
        <p:grpSpPr>
          <a:xfrm>
            <a:off x="6916306" y="2351259"/>
            <a:ext cx="374259" cy="411621"/>
            <a:chOff x="6916306" y="2351259"/>
            <a:chExt cx="374259" cy="411621"/>
          </a:xfrm>
        </p:grpSpPr>
        <p:sp>
          <p:nvSpPr>
            <p:cNvPr id="147" name="Freeform: Shape 146">
              <a:extLst>
                <a:ext uri="{FF2B5EF4-FFF2-40B4-BE49-F238E27FC236}">
                  <a16:creationId xmlns:a16="http://schemas.microsoft.com/office/drawing/2014/main" id="{D5D75C9F-F156-4377-85A5-05B9E9445013}"/>
                </a:ext>
              </a:extLst>
            </p:cNvPr>
            <p:cNvSpPr/>
            <p:nvPr/>
          </p:nvSpPr>
          <p:spPr>
            <a:xfrm>
              <a:off x="6964425" y="2549219"/>
              <a:ext cx="128310" cy="101584"/>
            </a:xfrm>
            <a:custGeom>
              <a:avLst/>
              <a:gdLst>
                <a:gd name="connsiteX0" fmla="*/ 83193 w 128310"/>
                <a:gd name="connsiteY0" fmla="*/ 2153 h 101584"/>
                <a:gd name="connsiteX1" fmla="*/ 71858 w 128310"/>
                <a:gd name="connsiteY1" fmla="*/ 2553 h 101584"/>
                <a:gd name="connsiteX2" fmla="*/ 71858 w 128310"/>
                <a:gd name="connsiteY2" fmla="*/ 13487 h 101584"/>
                <a:gd name="connsiteX3" fmla="*/ 100943 w 128310"/>
                <a:gd name="connsiteY3" fmla="*/ 42572 h 101584"/>
                <a:gd name="connsiteX4" fmla="*/ 8020 w 128310"/>
                <a:gd name="connsiteY4" fmla="*/ 42572 h 101584"/>
                <a:gd name="connsiteX5" fmla="*/ 0 w 128310"/>
                <a:gd name="connsiteY5" fmla="*/ 50592 h 101584"/>
                <a:gd name="connsiteX6" fmla="*/ 8020 w 128310"/>
                <a:gd name="connsiteY6" fmla="*/ 58612 h 101584"/>
                <a:gd name="connsiteX7" fmla="*/ 100943 w 128310"/>
                <a:gd name="connsiteY7" fmla="*/ 58612 h 101584"/>
                <a:gd name="connsiteX8" fmla="*/ 71858 w 128310"/>
                <a:gd name="connsiteY8" fmla="*/ 87697 h 101584"/>
                <a:gd name="connsiteX9" fmla="*/ 71458 w 128310"/>
                <a:gd name="connsiteY9" fmla="*/ 99032 h 101584"/>
                <a:gd name="connsiteX10" fmla="*/ 82793 w 128310"/>
                <a:gd name="connsiteY10" fmla="*/ 99432 h 101584"/>
                <a:gd name="connsiteX11" fmla="*/ 83193 w 128310"/>
                <a:gd name="connsiteY11" fmla="*/ 99032 h 101584"/>
                <a:gd name="connsiteX12" fmla="*/ 125965 w 128310"/>
                <a:gd name="connsiteY12" fmla="*/ 56260 h 101584"/>
                <a:gd name="connsiteX13" fmla="*/ 125965 w 128310"/>
                <a:gd name="connsiteY13" fmla="*/ 44925 h 10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310" h="101584">
                  <a:moveTo>
                    <a:pt x="83193" y="2153"/>
                  </a:moveTo>
                  <a:cubicBezTo>
                    <a:pt x="79952" y="-867"/>
                    <a:pt x="74878" y="-688"/>
                    <a:pt x="71858" y="2553"/>
                  </a:cubicBezTo>
                  <a:cubicBezTo>
                    <a:pt x="68988" y="5633"/>
                    <a:pt x="68988" y="10407"/>
                    <a:pt x="71858" y="13487"/>
                  </a:cubicBezTo>
                  <a:lnTo>
                    <a:pt x="100943" y="42572"/>
                  </a:lnTo>
                  <a:lnTo>
                    <a:pt x="8020" y="42572"/>
                  </a:lnTo>
                  <a:cubicBezTo>
                    <a:pt x="3591" y="42572"/>
                    <a:pt x="0" y="46163"/>
                    <a:pt x="0" y="50592"/>
                  </a:cubicBezTo>
                  <a:cubicBezTo>
                    <a:pt x="0" y="55021"/>
                    <a:pt x="3591" y="58612"/>
                    <a:pt x="8020" y="58612"/>
                  </a:cubicBezTo>
                  <a:lnTo>
                    <a:pt x="100943" y="58612"/>
                  </a:lnTo>
                  <a:lnTo>
                    <a:pt x="71858" y="87697"/>
                  </a:lnTo>
                  <a:cubicBezTo>
                    <a:pt x="68617" y="90717"/>
                    <a:pt x="68438" y="95791"/>
                    <a:pt x="71458" y="99032"/>
                  </a:cubicBezTo>
                  <a:cubicBezTo>
                    <a:pt x="74477" y="102272"/>
                    <a:pt x="79552" y="102452"/>
                    <a:pt x="82793" y="99432"/>
                  </a:cubicBezTo>
                  <a:cubicBezTo>
                    <a:pt x="82931" y="99303"/>
                    <a:pt x="83064" y="99170"/>
                    <a:pt x="83193" y="99032"/>
                  </a:cubicBezTo>
                  <a:lnTo>
                    <a:pt x="125965" y="56260"/>
                  </a:lnTo>
                  <a:cubicBezTo>
                    <a:pt x="129092" y="53129"/>
                    <a:pt x="129092" y="48056"/>
                    <a:pt x="125965" y="44925"/>
                  </a:cubicBezTo>
                  <a:close/>
                </a:path>
              </a:pathLst>
            </a:custGeom>
            <a:solidFill>
              <a:schemeClr val="bg2"/>
            </a:solidFill>
            <a:ln w="5281" cap="flat">
              <a:noFill/>
              <a:prstDash val="solid"/>
              <a:miter/>
            </a:ln>
          </p:spPr>
          <p:txBody>
            <a:bodyPr rtlCol="0" anchor="ctr"/>
            <a:lstStyle/>
            <a:p>
              <a:endParaRPr lang="ru-RU"/>
            </a:p>
          </p:txBody>
        </p:sp>
        <p:sp>
          <p:nvSpPr>
            <p:cNvPr id="148" name="Freeform: Shape 147">
              <a:extLst>
                <a:ext uri="{FF2B5EF4-FFF2-40B4-BE49-F238E27FC236}">
                  <a16:creationId xmlns:a16="http://schemas.microsoft.com/office/drawing/2014/main" id="{7C5AE483-BBF4-4A84-99D6-64CEF79714CB}"/>
                </a:ext>
              </a:extLst>
            </p:cNvPr>
            <p:cNvSpPr/>
            <p:nvPr/>
          </p:nvSpPr>
          <p:spPr>
            <a:xfrm>
              <a:off x="6916306" y="2351259"/>
              <a:ext cx="374259" cy="411621"/>
            </a:xfrm>
            <a:custGeom>
              <a:avLst/>
              <a:gdLst>
                <a:gd name="connsiteX0" fmla="*/ 366240 w 374259"/>
                <a:gd name="connsiteY0" fmla="*/ 37364 h 411621"/>
                <a:gd name="connsiteX1" fmla="*/ 304380 w 374259"/>
                <a:gd name="connsiteY1" fmla="*/ 37364 h 411621"/>
                <a:gd name="connsiteX2" fmla="*/ 256497 w 374259"/>
                <a:gd name="connsiteY2" fmla="*/ 402 h 411621"/>
                <a:gd name="connsiteX3" fmla="*/ 224556 w 374259"/>
                <a:gd name="connsiteY3" fmla="*/ 22073 h 411621"/>
                <a:gd name="connsiteX4" fmla="*/ 166423 w 374259"/>
                <a:gd name="connsiteY4" fmla="*/ 5354 h 411621"/>
                <a:gd name="connsiteX5" fmla="*/ 149704 w 374259"/>
                <a:gd name="connsiteY5" fmla="*/ 22073 h 411621"/>
                <a:gd name="connsiteX6" fmla="*/ 91551 w 374259"/>
                <a:gd name="connsiteY6" fmla="*/ 5423 h 411621"/>
                <a:gd name="connsiteX7" fmla="*/ 69880 w 374259"/>
                <a:gd name="connsiteY7" fmla="*/ 37364 h 411621"/>
                <a:gd name="connsiteX8" fmla="*/ 8020 w 374259"/>
                <a:gd name="connsiteY8" fmla="*/ 37364 h 411621"/>
                <a:gd name="connsiteX9" fmla="*/ 0 w 374259"/>
                <a:gd name="connsiteY9" fmla="*/ 45384 h 411621"/>
                <a:gd name="connsiteX10" fmla="*/ 0 w 374259"/>
                <a:gd name="connsiteY10" fmla="*/ 403602 h 411621"/>
                <a:gd name="connsiteX11" fmla="*/ 8020 w 374259"/>
                <a:gd name="connsiteY11" fmla="*/ 411622 h 411621"/>
                <a:gd name="connsiteX12" fmla="*/ 366240 w 374259"/>
                <a:gd name="connsiteY12" fmla="*/ 411622 h 411621"/>
                <a:gd name="connsiteX13" fmla="*/ 374260 w 374259"/>
                <a:gd name="connsiteY13" fmla="*/ 403602 h 411621"/>
                <a:gd name="connsiteX14" fmla="*/ 374260 w 374259"/>
                <a:gd name="connsiteY14" fmla="*/ 45384 h 411621"/>
                <a:gd name="connsiteX15" fmla="*/ 366240 w 374259"/>
                <a:gd name="connsiteY15" fmla="*/ 37364 h 411621"/>
                <a:gd name="connsiteX16" fmla="*/ 261982 w 374259"/>
                <a:gd name="connsiteY16" fmla="*/ 15978 h 411621"/>
                <a:gd name="connsiteX17" fmla="*/ 288180 w 374259"/>
                <a:gd name="connsiteY17" fmla="*/ 37364 h 411621"/>
                <a:gd name="connsiteX18" fmla="*/ 235783 w 374259"/>
                <a:gd name="connsiteY18" fmla="*/ 37364 h 411621"/>
                <a:gd name="connsiteX19" fmla="*/ 261982 w 374259"/>
                <a:gd name="connsiteY19" fmla="*/ 15978 h 411621"/>
                <a:gd name="connsiteX20" fmla="*/ 187130 w 374259"/>
                <a:gd name="connsiteY20" fmla="*/ 15978 h 411621"/>
                <a:gd name="connsiteX21" fmla="*/ 213328 w 374259"/>
                <a:gd name="connsiteY21" fmla="*/ 37364 h 411621"/>
                <a:gd name="connsiteX22" fmla="*/ 160932 w 374259"/>
                <a:gd name="connsiteY22" fmla="*/ 37364 h 411621"/>
                <a:gd name="connsiteX23" fmla="*/ 187130 w 374259"/>
                <a:gd name="connsiteY23" fmla="*/ 15978 h 411621"/>
                <a:gd name="connsiteX24" fmla="*/ 112278 w 374259"/>
                <a:gd name="connsiteY24" fmla="*/ 15978 h 411621"/>
                <a:gd name="connsiteX25" fmla="*/ 138476 w 374259"/>
                <a:gd name="connsiteY25" fmla="*/ 37364 h 411621"/>
                <a:gd name="connsiteX26" fmla="*/ 86080 w 374259"/>
                <a:gd name="connsiteY26" fmla="*/ 37364 h 411621"/>
                <a:gd name="connsiteX27" fmla="*/ 112278 w 374259"/>
                <a:gd name="connsiteY27" fmla="*/ 15978 h 411621"/>
                <a:gd name="connsiteX28" fmla="*/ 70895 w 374259"/>
                <a:gd name="connsiteY28" fmla="*/ 53404 h 411621"/>
                <a:gd name="connsiteX29" fmla="*/ 112278 w 374259"/>
                <a:gd name="connsiteY29" fmla="*/ 85483 h 411621"/>
                <a:gd name="connsiteX30" fmla="*/ 113882 w 374259"/>
                <a:gd name="connsiteY30" fmla="*/ 85483 h 411621"/>
                <a:gd name="connsiteX31" fmla="*/ 121581 w 374259"/>
                <a:gd name="connsiteY31" fmla="*/ 77196 h 411621"/>
                <a:gd name="connsiteX32" fmla="*/ 113518 w 374259"/>
                <a:gd name="connsiteY32" fmla="*/ 69436 h 411621"/>
                <a:gd name="connsiteX33" fmla="*/ 113294 w 374259"/>
                <a:gd name="connsiteY33" fmla="*/ 69443 h 411621"/>
                <a:gd name="connsiteX34" fmla="*/ 112278 w 374259"/>
                <a:gd name="connsiteY34" fmla="*/ 69443 h 411621"/>
                <a:gd name="connsiteX35" fmla="*/ 87791 w 374259"/>
                <a:gd name="connsiteY35" fmla="*/ 53404 h 411621"/>
                <a:gd name="connsiteX36" fmla="*/ 145747 w 374259"/>
                <a:gd name="connsiteY36" fmla="*/ 53404 h 411621"/>
                <a:gd name="connsiteX37" fmla="*/ 187130 w 374259"/>
                <a:gd name="connsiteY37" fmla="*/ 85483 h 411621"/>
                <a:gd name="connsiteX38" fmla="*/ 188734 w 374259"/>
                <a:gd name="connsiteY38" fmla="*/ 85483 h 411621"/>
                <a:gd name="connsiteX39" fmla="*/ 196620 w 374259"/>
                <a:gd name="connsiteY39" fmla="*/ 77330 h 411621"/>
                <a:gd name="connsiteX40" fmla="*/ 188466 w 374259"/>
                <a:gd name="connsiteY40" fmla="*/ 69443 h 411621"/>
                <a:gd name="connsiteX41" fmla="*/ 187130 w 374259"/>
                <a:gd name="connsiteY41" fmla="*/ 69443 h 411621"/>
                <a:gd name="connsiteX42" fmla="*/ 162642 w 374259"/>
                <a:gd name="connsiteY42" fmla="*/ 53404 h 411621"/>
                <a:gd name="connsiteX43" fmla="*/ 220599 w 374259"/>
                <a:gd name="connsiteY43" fmla="*/ 53404 h 411621"/>
                <a:gd name="connsiteX44" fmla="*/ 261982 w 374259"/>
                <a:gd name="connsiteY44" fmla="*/ 85483 h 411621"/>
                <a:gd name="connsiteX45" fmla="*/ 263586 w 374259"/>
                <a:gd name="connsiteY45" fmla="*/ 85483 h 411621"/>
                <a:gd name="connsiteX46" fmla="*/ 271472 w 374259"/>
                <a:gd name="connsiteY46" fmla="*/ 77330 h 411621"/>
                <a:gd name="connsiteX47" fmla="*/ 263318 w 374259"/>
                <a:gd name="connsiteY47" fmla="*/ 69443 h 411621"/>
                <a:gd name="connsiteX48" fmla="*/ 261982 w 374259"/>
                <a:gd name="connsiteY48" fmla="*/ 69443 h 411621"/>
                <a:gd name="connsiteX49" fmla="*/ 237494 w 374259"/>
                <a:gd name="connsiteY49" fmla="*/ 53404 h 411621"/>
                <a:gd name="connsiteX50" fmla="*/ 358220 w 374259"/>
                <a:gd name="connsiteY50" fmla="*/ 53404 h 411621"/>
                <a:gd name="connsiteX51" fmla="*/ 358220 w 374259"/>
                <a:gd name="connsiteY51" fmla="*/ 106869 h 411621"/>
                <a:gd name="connsiteX52" fmla="*/ 16040 w 374259"/>
                <a:gd name="connsiteY52" fmla="*/ 106869 h 411621"/>
                <a:gd name="connsiteX53" fmla="*/ 16040 w 374259"/>
                <a:gd name="connsiteY53" fmla="*/ 53404 h 411621"/>
                <a:gd name="connsiteX54" fmla="*/ 16040 w 374259"/>
                <a:gd name="connsiteY54" fmla="*/ 395582 h 411621"/>
                <a:gd name="connsiteX55" fmla="*/ 16040 w 374259"/>
                <a:gd name="connsiteY55" fmla="*/ 122909 h 411621"/>
                <a:gd name="connsiteX56" fmla="*/ 358220 w 374259"/>
                <a:gd name="connsiteY56" fmla="*/ 122909 h 411621"/>
                <a:gd name="connsiteX57" fmla="*/ 358220 w 374259"/>
                <a:gd name="connsiteY57" fmla="*/ 395582 h 41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74259" h="411621">
                  <a:moveTo>
                    <a:pt x="366240" y="37364"/>
                  </a:moveTo>
                  <a:lnTo>
                    <a:pt x="304380" y="37364"/>
                  </a:lnTo>
                  <a:cubicBezTo>
                    <a:pt x="301364" y="13935"/>
                    <a:pt x="279927" y="-2614"/>
                    <a:pt x="256497" y="402"/>
                  </a:cubicBezTo>
                  <a:cubicBezTo>
                    <a:pt x="243010" y="2137"/>
                    <a:pt x="231153" y="10182"/>
                    <a:pt x="224556" y="22073"/>
                  </a:cubicBezTo>
                  <a:cubicBezTo>
                    <a:pt x="213119" y="1403"/>
                    <a:pt x="187092" y="-6082"/>
                    <a:pt x="166423" y="5354"/>
                  </a:cubicBezTo>
                  <a:cubicBezTo>
                    <a:pt x="159390" y="9246"/>
                    <a:pt x="153595" y="15040"/>
                    <a:pt x="149704" y="22073"/>
                  </a:cubicBezTo>
                  <a:cubicBezTo>
                    <a:pt x="138243" y="1417"/>
                    <a:pt x="112207" y="-6038"/>
                    <a:pt x="91551" y="5423"/>
                  </a:cubicBezTo>
                  <a:cubicBezTo>
                    <a:pt x="79661" y="12019"/>
                    <a:pt x="71616" y="23878"/>
                    <a:pt x="69880" y="37364"/>
                  </a:cubicBezTo>
                  <a:lnTo>
                    <a:pt x="8020" y="37364"/>
                  </a:lnTo>
                  <a:cubicBezTo>
                    <a:pt x="3591" y="37364"/>
                    <a:pt x="0" y="40955"/>
                    <a:pt x="0" y="45384"/>
                  </a:cubicBezTo>
                  <a:lnTo>
                    <a:pt x="0" y="403602"/>
                  </a:lnTo>
                  <a:cubicBezTo>
                    <a:pt x="0" y="408031"/>
                    <a:pt x="3591" y="411622"/>
                    <a:pt x="8020" y="411622"/>
                  </a:cubicBezTo>
                  <a:lnTo>
                    <a:pt x="366240" y="411622"/>
                  </a:lnTo>
                  <a:cubicBezTo>
                    <a:pt x="370669" y="411622"/>
                    <a:pt x="374260" y="408031"/>
                    <a:pt x="374260" y="403602"/>
                  </a:cubicBezTo>
                  <a:lnTo>
                    <a:pt x="374260" y="45384"/>
                  </a:lnTo>
                  <a:cubicBezTo>
                    <a:pt x="374260" y="40955"/>
                    <a:pt x="370669" y="37364"/>
                    <a:pt x="366240" y="37364"/>
                  </a:cubicBezTo>
                  <a:close/>
                  <a:moveTo>
                    <a:pt x="261982" y="15978"/>
                  </a:moveTo>
                  <a:cubicBezTo>
                    <a:pt x="274687" y="15975"/>
                    <a:pt x="285639" y="24916"/>
                    <a:pt x="288180" y="37364"/>
                  </a:cubicBezTo>
                  <a:lnTo>
                    <a:pt x="235783" y="37364"/>
                  </a:lnTo>
                  <a:cubicBezTo>
                    <a:pt x="238325" y="24916"/>
                    <a:pt x="249277" y="15975"/>
                    <a:pt x="261982" y="15978"/>
                  </a:cubicBezTo>
                  <a:close/>
                  <a:moveTo>
                    <a:pt x="187130" y="15978"/>
                  </a:moveTo>
                  <a:cubicBezTo>
                    <a:pt x="199835" y="15975"/>
                    <a:pt x="210787" y="24916"/>
                    <a:pt x="213328" y="37364"/>
                  </a:cubicBezTo>
                  <a:lnTo>
                    <a:pt x="160932" y="37364"/>
                  </a:lnTo>
                  <a:cubicBezTo>
                    <a:pt x="163473" y="24916"/>
                    <a:pt x="174425" y="15975"/>
                    <a:pt x="187130" y="15978"/>
                  </a:cubicBezTo>
                  <a:close/>
                  <a:moveTo>
                    <a:pt x="112278" y="15978"/>
                  </a:moveTo>
                  <a:cubicBezTo>
                    <a:pt x="124983" y="15975"/>
                    <a:pt x="135935" y="24916"/>
                    <a:pt x="138476" y="37364"/>
                  </a:cubicBezTo>
                  <a:lnTo>
                    <a:pt x="86080" y="37364"/>
                  </a:lnTo>
                  <a:cubicBezTo>
                    <a:pt x="88621" y="24916"/>
                    <a:pt x="99573" y="15975"/>
                    <a:pt x="112278" y="15978"/>
                  </a:cubicBezTo>
                  <a:close/>
                  <a:moveTo>
                    <a:pt x="70895" y="53404"/>
                  </a:moveTo>
                  <a:cubicBezTo>
                    <a:pt x="75768" y="72277"/>
                    <a:pt x="92785" y="85469"/>
                    <a:pt x="112278" y="85483"/>
                  </a:cubicBezTo>
                  <a:lnTo>
                    <a:pt x="113882" y="85483"/>
                  </a:lnTo>
                  <a:cubicBezTo>
                    <a:pt x="118291" y="85309"/>
                    <a:pt x="121732" y="81606"/>
                    <a:pt x="121581" y="77196"/>
                  </a:cubicBezTo>
                  <a:cubicBezTo>
                    <a:pt x="121497" y="72827"/>
                    <a:pt x="117887" y="69352"/>
                    <a:pt x="113518" y="69436"/>
                  </a:cubicBezTo>
                  <a:cubicBezTo>
                    <a:pt x="113443" y="69437"/>
                    <a:pt x="113369" y="69440"/>
                    <a:pt x="113294" y="69443"/>
                  </a:cubicBezTo>
                  <a:lnTo>
                    <a:pt x="112278" y="69443"/>
                  </a:lnTo>
                  <a:cubicBezTo>
                    <a:pt x="101653" y="69438"/>
                    <a:pt x="92041" y="63141"/>
                    <a:pt x="87791" y="53404"/>
                  </a:cubicBezTo>
                  <a:lnTo>
                    <a:pt x="145747" y="53404"/>
                  </a:lnTo>
                  <a:cubicBezTo>
                    <a:pt x="150620" y="72277"/>
                    <a:pt x="167637" y="85469"/>
                    <a:pt x="187130" y="85483"/>
                  </a:cubicBezTo>
                  <a:lnTo>
                    <a:pt x="188734" y="85483"/>
                  </a:lnTo>
                  <a:cubicBezTo>
                    <a:pt x="193163" y="85409"/>
                    <a:pt x="196694" y="81759"/>
                    <a:pt x="196620" y="77330"/>
                  </a:cubicBezTo>
                  <a:cubicBezTo>
                    <a:pt x="196546" y="72900"/>
                    <a:pt x="192895" y="69370"/>
                    <a:pt x="188466" y="69443"/>
                  </a:cubicBezTo>
                  <a:lnTo>
                    <a:pt x="187130" y="69443"/>
                  </a:lnTo>
                  <a:cubicBezTo>
                    <a:pt x="176505" y="69438"/>
                    <a:pt x="166892" y="63141"/>
                    <a:pt x="162642" y="53404"/>
                  </a:cubicBezTo>
                  <a:lnTo>
                    <a:pt x="220599" y="53404"/>
                  </a:lnTo>
                  <a:cubicBezTo>
                    <a:pt x="225472" y="72277"/>
                    <a:pt x="242489" y="85469"/>
                    <a:pt x="261982" y="85483"/>
                  </a:cubicBezTo>
                  <a:lnTo>
                    <a:pt x="263586" y="85483"/>
                  </a:lnTo>
                  <a:cubicBezTo>
                    <a:pt x="268015" y="85409"/>
                    <a:pt x="271546" y="81759"/>
                    <a:pt x="271472" y="77330"/>
                  </a:cubicBezTo>
                  <a:cubicBezTo>
                    <a:pt x="271398" y="72900"/>
                    <a:pt x="267747" y="69370"/>
                    <a:pt x="263318" y="69443"/>
                  </a:cubicBezTo>
                  <a:lnTo>
                    <a:pt x="261982" y="69443"/>
                  </a:lnTo>
                  <a:cubicBezTo>
                    <a:pt x="251357" y="69438"/>
                    <a:pt x="241744" y="63141"/>
                    <a:pt x="237494" y="53404"/>
                  </a:cubicBezTo>
                  <a:lnTo>
                    <a:pt x="358220" y="53404"/>
                  </a:lnTo>
                  <a:lnTo>
                    <a:pt x="358220" y="106869"/>
                  </a:lnTo>
                  <a:lnTo>
                    <a:pt x="16040" y="106869"/>
                  </a:lnTo>
                  <a:lnTo>
                    <a:pt x="16040" y="53404"/>
                  </a:lnTo>
                  <a:close/>
                  <a:moveTo>
                    <a:pt x="16040" y="395582"/>
                  </a:moveTo>
                  <a:lnTo>
                    <a:pt x="16040" y="122909"/>
                  </a:lnTo>
                  <a:lnTo>
                    <a:pt x="358220" y="122909"/>
                  </a:lnTo>
                  <a:lnTo>
                    <a:pt x="358220" y="395582"/>
                  </a:lnTo>
                  <a:close/>
                </a:path>
              </a:pathLst>
            </a:custGeom>
            <a:solidFill>
              <a:schemeClr val="bg2"/>
            </a:solidFill>
            <a:ln w="5281" cap="flat">
              <a:noFill/>
              <a:prstDash val="solid"/>
              <a:miter/>
            </a:ln>
          </p:spPr>
          <p:txBody>
            <a:bodyPr rtlCol="0" anchor="ctr"/>
            <a:lstStyle/>
            <a:p>
              <a:endParaRPr lang="ru-RU"/>
            </a:p>
          </p:txBody>
        </p:sp>
        <p:sp>
          <p:nvSpPr>
            <p:cNvPr id="149" name="Freeform: Shape 148">
              <a:extLst>
                <a:ext uri="{FF2B5EF4-FFF2-40B4-BE49-F238E27FC236}">
                  <a16:creationId xmlns:a16="http://schemas.microsoft.com/office/drawing/2014/main" id="{A7E1336E-1157-48B8-A99B-2D746BB53417}"/>
                </a:ext>
              </a:extLst>
            </p:cNvPr>
            <p:cNvSpPr/>
            <p:nvPr/>
          </p:nvSpPr>
          <p:spPr>
            <a:xfrm>
              <a:off x="7119475" y="2538326"/>
              <a:ext cx="122970" cy="122970"/>
            </a:xfrm>
            <a:custGeom>
              <a:avLst/>
              <a:gdLst>
                <a:gd name="connsiteX0" fmla="*/ 114951 w 122970"/>
                <a:gd name="connsiteY0" fmla="*/ 0 h 122970"/>
                <a:gd name="connsiteX1" fmla="*/ 8020 w 122970"/>
                <a:gd name="connsiteY1" fmla="*/ 0 h 122970"/>
                <a:gd name="connsiteX2" fmla="*/ 0 w 122970"/>
                <a:gd name="connsiteY2" fmla="*/ 8020 h 122970"/>
                <a:gd name="connsiteX3" fmla="*/ 0 w 122970"/>
                <a:gd name="connsiteY3" fmla="*/ 114950 h 122970"/>
                <a:gd name="connsiteX4" fmla="*/ 8020 w 122970"/>
                <a:gd name="connsiteY4" fmla="*/ 122970 h 122970"/>
                <a:gd name="connsiteX5" fmla="*/ 114951 w 122970"/>
                <a:gd name="connsiteY5" fmla="*/ 122970 h 122970"/>
                <a:gd name="connsiteX6" fmla="*/ 122971 w 122970"/>
                <a:gd name="connsiteY6" fmla="*/ 114950 h 122970"/>
                <a:gd name="connsiteX7" fmla="*/ 122971 w 122970"/>
                <a:gd name="connsiteY7" fmla="*/ 8020 h 122970"/>
                <a:gd name="connsiteX8" fmla="*/ 114951 w 122970"/>
                <a:gd name="connsiteY8" fmla="*/ 0 h 122970"/>
                <a:gd name="connsiteX9" fmla="*/ 106931 w 122970"/>
                <a:gd name="connsiteY9" fmla="*/ 106931 h 122970"/>
                <a:gd name="connsiteX10" fmla="*/ 16040 w 122970"/>
                <a:gd name="connsiteY10" fmla="*/ 106931 h 122970"/>
                <a:gd name="connsiteX11" fmla="*/ 16040 w 122970"/>
                <a:gd name="connsiteY11" fmla="*/ 16040 h 122970"/>
                <a:gd name="connsiteX12" fmla="*/ 106931 w 122970"/>
                <a:gd name="connsiteY12" fmla="*/ 16040 h 12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970" h="122970">
                  <a:moveTo>
                    <a:pt x="114951" y="0"/>
                  </a:moveTo>
                  <a:lnTo>
                    <a:pt x="8020" y="0"/>
                  </a:lnTo>
                  <a:cubicBezTo>
                    <a:pt x="3591" y="0"/>
                    <a:pt x="0" y="3591"/>
                    <a:pt x="0" y="8020"/>
                  </a:cubicBezTo>
                  <a:lnTo>
                    <a:pt x="0" y="114950"/>
                  </a:lnTo>
                  <a:cubicBezTo>
                    <a:pt x="0" y="119380"/>
                    <a:pt x="3591" y="122970"/>
                    <a:pt x="8020" y="122970"/>
                  </a:cubicBezTo>
                  <a:lnTo>
                    <a:pt x="114951" y="122970"/>
                  </a:lnTo>
                  <a:cubicBezTo>
                    <a:pt x="119380" y="122970"/>
                    <a:pt x="122971" y="119380"/>
                    <a:pt x="122971" y="114950"/>
                  </a:cubicBezTo>
                  <a:lnTo>
                    <a:pt x="122971" y="8020"/>
                  </a:lnTo>
                  <a:cubicBezTo>
                    <a:pt x="122971" y="3591"/>
                    <a:pt x="119380" y="0"/>
                    <a:pt x="114951" y="0"/>
                  </a:cubicBezTo>
                  <a:close/>
                  <a:moveTo>
                    <a:pt x="106931" y="106931"/>
                  </a:moveTo>
                  <a:lnTo>
                    <a:pt x="16040" y="106931"/>
                  </a:lnTo>
                  <a:lnTo>
                    <a:pt x="16040" y="16040"/>
                  </a:lnTo>
                  <a:lnTo>
                    <a:pt x="106931" y="16040"/>
                  </a:lnTo>
                  <a:close/>
                </a:path>
              </a:pathLst>
            </a:custGeom>
            <a:solidFill>
              <a:schemeClr val="bg2"/>
            </a:solidFill>
            <a:ln w="5281" cap="flat">
              <a:noFill/>
              <a:prstDash val="solid"/>
              <a:miter/>
            </a:ln>
          </p:spPr>
          <p:txBody>
            <a:bodyPr rtlCol="0" anchor="ctr"/>
            <a:lstStyle/>
            <a:p>
              <a:endParaRPr lang="ru-RU"/>
            </a:p>
          </p:txBody>
        </p:sp>
      </p:grpSp>
      <p:sp>
        <p:nvSpPr>
          <p:cNvPr id="151" name="Freeform: Shape 150">
            <a:extLst>
              <a:ext uri="{FF2B5EF4-FFF2-40B4-BE49-F238E27FC236}">
                <a16:creationId xmlns:a16="http://schemas.microsoft.com/office/drawing/2014/main" id="{9979D65E-0288-4E53-89B7-7EE6C76ADCCA}"/>
              </a:ext>
            </a:extLst>
          </p:cNvPr>
          <p:cNvSpPr/>
          <p:nvPr/>
        </p:nvSpPr>
        <p:spPr>
          <a:xfrm>
            <a:off x="7917024" y="2549219"/>
            <a:ext cx="128310" cy="101584"/>
          </a:xfrm>
          <a:custGeom>
            <a:avLst/>
            <a:gdLst>
              <a:gd name="connsiteX0" fmla="*/ 83193 w 128310"/>
              <a:gd name="connsiteY0" fmla="*/ 2153 h 101584"/>
              <a:gd name="connsiteX1" fmla="*/ 71858 w 128310"/>
              <a:gd name="connsiteY1" fmla="*/ 2553 h 101584"/>
              <a:gd name="connsiteX2" fmla="*/ 71858 w 128310"/>
              <a:gd name="connsiteY2" fmla="*/ 13487 h 101584"/>
              <a:gd name="connsiteX3" fmla="*/ 100943 w 128310"/>
              <a:gd name="connsiteY3" fmla="*/ 42572 h 101584"/>
              <a:gd name="connsiteX4" fmla="*/ 8020 w 128310"/>
              <a:gd name="connsiteY4" fmla="*/ 42572 h 101584"/>
              <a:gd name="connsiteX5" fmla="*/ 0 w 128310"/>
              <a:gd name="connsiteY5" fmla="*/ 50592 h 101584"/>
              <a:gd name="connsiteX6" fmla="*/ 8020 w 128310"/>
              <a:gd name="connsiteY6" fmla="*/ 58612 h 101584"/>
              <a:gd name="connsiteX7" fmla="*/ 100943 w 128310"/>
              <a:gd name="connsiteY7" fmla="*/ 58612 h 101584"/>
              <a:gd name="connsiteX8" fmla="*/ 71858 w 128310"/>
              <a:gd name="connsiteY8" fmla="*/ 87697 h 101584"/>
              <a:gd name="connsiteX9" fmla="*/ 71458 w 128310"/>
              <a:gd name="connsiteY9" fmla="*/ 99032 h 101584"/>
              <a:gd name="connsiteX10" fmla="*/ 82793 w 128310"/>
              <a:gd name="connsiteY10" fmla="*/ 99432 h 101584"/>
              <a:gd name="connsiteX11" fmla="*/ 83193 w 128310"/>
              <a:gd name="connsiteY11" fmla="*/ 99032 h 101584"/>
              <a:gd name="connsiteX12" fmla="*/ 125965 w 128310"/>
              <a:gd name="connsiteY12" fmla="*/ 56260 h 101584"/>
              <a:gd name="connsiteX13" fmla="*/ 125965 w 128310"/>
              <a:gd name="connsiteY13" fmla="*/ 44925 h 10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310" h="101584">
                <a:moveTo>
                  <a:pt x="83193" y="2153"/>
                </a:moveTo>
                <a:cubicBezTo>
                  <a:pt x="79952" y="-867"/>
                  <a:pt x="74878" y="-688"/>
                  <a:pt x="71858" y="2553"/>
                </a:cubicBezTo>
                <a:cubicBezTo>
                  <a:pt x="68988" y="5633"/>
                  <a:pt x="68988" y="10407"/>
                  <a:pt x="71858" y="13487"/>
                </a:cubicBezTo>
                <a:lnTo>
                  <a:pt x="100943" y="42572"/>
                </a:lnTo>
                <a:lnTo>
                  <a:pt x="8020" y="42572"/>
                </a:lnTo>
                <a:cubicBezTo>
                  <a:pt x="3591" y="42572"/>
                  <a:pt x="0" y="46163"/>
                  <a:pt x="0" y="50592"/>
                </a:cubicBezTo>
                <a:cubicBezTo>
                  <a:pt x="0" y="55021"/>
                  <a:pt x="3591" y="58612"/>
                  <a:pt x="8020" y="58612"/>
                </a:cubicBezTo>
                <a:lnTo>
                  <a:pt x="100943" y="58612"/>
                </a:lnTo>
                <a:lnTo>
                  <a:pt x="71858" y="87697"/>
                </a:lnTo>
                <a:cubicBezTo>
                  <a:pt x="68617" y="90717"/>
                  <a:pt x="68438" y="95791"/>
                  <a:pt x="71458" y="99032"/>
                </a:cubicBezTo>
                <a:cubicBezTo>
                  <a:pt x="74477" y="102272"/>
                  <a:pt x="79552" y="102452"/>
                  <a:pt x="82793" y="99432"/>
                </a:cubicBezTo>
                <a:cubicBezTo>
                  <a:pt x="82931" y="99303"/>
                  <a:pt x="83064" y="99170"/>
                  <a:pt x="83193" y="99032"/>
                </a:cubicBezTo>
                <a:lnTo>
                  <a:pt x="125965" y="56260"/>
                </a:lnTo>
                <a:cubicBezTo>
                  <a:pt x="129092" y="53129"/>
                  <a:pt x="129092" y="48056"/>
                  <a:pt x="125965" y="44925"/>
                </a:cubicBezTo>
                <a:close/>
              </a:path>
            </a:pathLst>
          </a:custGeom>
          <a:solidFill>
            <a:schemeClr val="bg2"/>
          </a:solidFill>
          <a:ln w="5281" cap="flat">
            <a:noFill/>
            <a:prstDash val="solid"/>
            <a:miter/>
          </a:ln>
        </p:spPr>
        <p:txBody>
          <a:bodyPr rtlCol="0" anchor="ctr"/>
          <a:lstStyle/>
          <a:p>
            <a:endParaRPr lang="ru-RU"/>
          </a:p>
        </p:txBody>
      </p:sp>
      <p:sp>
        <p:nvSpPr>
          <p:cNvPr id="152" name="Freeform: Shape 151">
            <a:extLst>
              <a:ext uri="{FF2B5EF4-FFF2-40B4-BE49-F238E27FC236}">
                <a16:creationId xmlns:a16="http://schemas.microsoft.com/office/drawing/2014/main" id="{E1CEDD2A-6258-4ACE-B6F0-21D895D77765}"/>
              </a:ext>
            </a:extLst>
          </p:cNvPr>
          <p:cNvSpPr/>
          <p:nvPr/>
        </p:nvSpPr>
        <p:spPr>
          <a:xfrm>
            <a:off x="7719202" y="2351259"/>
            <a:ext cx="374259" cy="411621"/>
          </a:xfrm>
          <a:custGeom>
            <a:avLst/>
            <a:gdLst>
              <a:gd name="connsiteX0" fmla="*/ 366240 w 374259"/>
              <a:gd name="connsiteY0" fmla="*/ 37364 h 411621"/>
              <a:gd name="connsiteX1" fmla="*/ 304380 w 374259"/>
              <a:gd name="connsiteY1" fmla="*/ 37364 h 411621"/>
              <a:gd name="connsiteX2" fmla="*/ 256497 w 374259"/>
              <a:gd name="connsiteY2" fmla="*/ 402 h 411621"/>
              <a:gd name="connsiteX3" fmla="*/ 224556 w 374259"/>
              <a:gd name="connsiteY3" fmla="*/ 22073 h 411621"/>
              <a:gd name="connsiteX4" fmla="*/ 166423 w 374259"/>
              <a:gd name="connsiteY4" fmla="*/ 5354 h 411621"/>
              <a:gd name="connsiteX5" fmla="*/ 149704 w 374259"/>
              <a:gd name="connsiteY5" fmla="*/ 22073 h 411621"/>
              <a:gd name="connsiteX6" fmla="*/ 91551 w 374259"/>
              <a:gd name="connsiteY6" fmla="*/ 5423 h 411621"/>
              <a:gd name="connsiteX7" fmla="*/ 69880 w 374259"/>
              <a:gd name="connsiteY7" fmla="*/ 37364 h 411621"/>
              <a:gd name="connsiteX8" fmla="*/ 8020 w 374259"/>
              <a:gd name="connsiteY8" fmla="*/ 37364 h 411621"/>
              <a:gd name="connsiteX9" fmla="*/ 0 w 374259"/>
              <a:gd name="connsiteY9" fmla="*/ 45384 h 411621"/>
              <a:gd name="connsiteX10" fmla="*/ 0 w 374259"/>
              <a:gd name="connsiteY10" fmla="*/ 403602 h 411621"/>
              <a:gd name="connsiteX11" fmla="*/ 8020 w 374259"/>
              <a:gd name="connsiteY11" fmla="*/ 411622 h 411621"/>
              <a:gd name="connsiteX12" fmla="*/ 366240 w 374259"/>
              <a:gd name="connsiteY12" fmla="*/ 411622 h 411621"/>
              <a:gd name="connsiteX13" fmla="*/ 374260 w 374259"/>
              <a:gd name="connsiteY13" fmla="*/ 403602 h 411621"/>
              <a:gd name="connsiteX14" fmla="*/ 374260 w 374259"/>
              <a:gd name="connsiteY14" fmla="*/ 45384 h 411621"/>
              <a:gd name="connsiteX15" fmla="*/ 366240 w 374259"/>
              <a:gd name="connsiteY15" fmla="*/ 37364 h 411621"/>
              <a:gd name="connsiteX16" fmla="*/ 261982 w 374259"/>
              <a:gd name="connsiteY16" fmla="*/ 15978 h 411621"/>
              <a:gd name="connsiteX17" fmla="*/ 288180 w 374259"/>
              <a:gd name="connsiteY17" fmla="*/ 37364 h 411621"/>
              <a:gd name="connsiteX18" fmla="*/ 235783 w 374259"/>
              <a:gd name="connsiteY18" fmla="*/ 37364 h 411621"/>
              <a:gd name="connsiteX19" fmla="*/ 261982 w 374259"/>
              <a:gd name="connsiteY19" fmla="*/ 15978 h 411621"/>
              <a:gd name="connsiteX20" fmla="*/ 187130 w 374259"/>
              <a:gd name="connsiteY20" fmla="*/ 15978 h 411621"/>
              <a:gd name="connsiteX21" fmla="*/ 213328 w 374259"/>
              <a:gd name="connsiteY21" fmla="*/ 37364 h 411621"/>
              <a:gd name="connsiteX22" fmla="*/ 160932 w 374259"/>
              <a:gd name="connsiteY22" fmla="*/ 37364 h 411621"/>
              <a:gd name="connsiteX23" fmla="*/ 187130 w 374259"/>
              <a:gd name="connsiteY23" fmla="*/ 15978 h 411621"/>
              <a:gd name="connsiteX24" fmla="*/ 112278 w 374259"/>
              <a:gd name="connsiteY24" fmla="*/ 15978 h 411621"/>
              <a:gd name="connsiteX25" fmla="*/ 138476 w 374259"/>
              <a:gd name="connsiteY25" fmla="*/ 37364 h 411621"/>
              <a:gd name="connsiteX26" fmla="*/ 86080 w 374259"/>
              <a:gd name="connsiteY26" fmla="*/ 37364 h 411621"/>
              <a:gd name="connsiteX27" fmla="*/ 112278 w 374259"/>
              <a:gd name="connsiteY27" fmla="*/ 15978 h 411621"/>
              <a:gd name="connsiteX28" fmla="*/ 70895 w 374259"/>
              <a:gd name="connsiteY28" fmla="*/ 53404 h 411621"/>
              <a:gd name="connsiteX29" fmla="*/ 112278 w 374259"/>
              <a:gd name="connsiteY29" fmla="*/ 85483 h 411621"/>
              <a:gd name="connsiteX30" fmla="*/ 113882 w 374259"/>
              <a:gd name="connsiteY30" fmla="*/ 85483 h 411621"/>
              <a:gd name="connsiteX31" fmla="*/ 121768 w 374259"/>
              <a:gd name="connsiteY31" fmla="*/ 77330 h 411621"/>
              <a:gd name="connsiteX32" fmla="*/ 113614 w 374259"/>
              <a:gd name="connsiteY32" fmla="*/ 69443 h 411621"/>
              <a:gd name="connsiteX33" fmla="*/ 112278 w 374259"/>
              <a:gd name="connsiteY33" fmla="*/ 69443 h 411621"/>
              <a:gd name="connsiteX34" fmla="*/ 87791 w 374259"/>
              <a:gd name="connsiteY34" fmla="*/ 53404 h 411621"/>
              <a:gd name="connsiteX35" fmla="*/ 145747 w 374259"/>
              <a:gd name="connsiteY35" fmla="*/ 53404 h 411621"/>
              <a:gd name="connsiteX36" fmla="*/ 187130 w 374259"/>
              <a:gd name="connsiteY36" fmla="*/ 85483 h 411621"/>
              <a:gd name="connsiteX37" fmla="*/ 188734 w 374259"/>
              <a:gd name="connsiteY37" fmla="*/ 85483 h 411621"/>
              <a:gd name="connsiteX38" fmla="*/ 196620 w 374259"/>
              <a:gd name="connsiteY38" fmla="*/ 77330 h 411621"/>
              <a:gd name="connsiteX39" fmla="*/ 188466 w 374259"/>
              <a:gd name="connsiteY39" fmla="*/ 69443 h 411621"/>
              <a:gd name="connsiteX40" fmla="*/ 187130 w 374259"/>
              <a:gd name="connsiteY40" fmla="*/ 69443 h 411621"/>
              <a:gd name="connsiteX41" fmla="*/ 162642 w 374259"/>
              <a:gd name="connsiteY41" fmla="*/ 53404 h 411621"/>
              <a:gd name="connsiteX42" fmla="*/ 220599 w 374259"/>
              <a:gd name="connsiteY42" fmla="*/ 53404 h 411621"/>
              <a:gd name="connsiteX43" fmla="*/ 261982 w 374259"/>
              <a:gd name="connsiteY43" fmla="*/ 85483 h 411621"/>
              <a:gd name="connsiteX44" fmla="*/ 263586 w 374259"/>
              <a:gd name="connsiteY44" fmla="*/ 85483 h 411621"/>
              <a:gd name="connsiteX45" fmla="*/ 271472 w 374259"/>
              <a:gd name="connsiteY45" fmla="*/ 77330 h 411621"/>
              <a:gd name="connsiteX46" fmla="*/ 263318 w 374259"/>
              <a:gd name="connsiteY46" fmla="*/ 69443 h 411621"/>
              <a:gd name="connsiteX47" fmla="*/ 261982 w 374259"/>
              <a:gd name="connsiteY47" fmla="*/ 69443 h 411621"/>
              <a:gd name="connsiteX48" fmla="*/ 237494 w 374259"/>
              <a:gd name="connsiteY48" fmla="*/ 53404 h 411621"/>
              <a:gd name="connsiteX49" fmla="*/ 358220 w 374259"/>
              <a:gd name="connsiteY49" fmla="*/ 53404 h 411621"/>
              <a:gd name="connsiteX50" fmla="*/ 358220 w 374259"/>
              <a:gd name="connsiteY50" fmla="*/ 106869 h 411621"/>
              <a:gd name="connsiteX51" fmla="*/ 16040 w 374259"/>
              <a:gd name="connsiteY51" fmla="*/ 106869 h 411621"/>
              <a:gd name="connsiteX52" fmla="*/ 16040 w 374259"/>
              <a:gd name="connsiteY52" fmla="*/ 53404 h 411621"/>
              <a:gd name="connsiteX53" fmla="*/ 16040 w 374259"/>
              <a:gd name="connsiteY53" fmla="*/ 395582 h 411621"/>
              <a:gd name="connsiteX54" fmla="*/ 16040 w 374259"/>
              <a:gd name="connsiteY54" fmla="*/ 122909 h 411621"/>
              <a:gd name="connsiteX55" fmla="*/ 358220 w 374259"/>
              <a:gd name="connsiteY55" fmla="*/ 122909 h 411621"/>
              <a:gd name="connsiteX56" fmla="*/ 358220 w 374259"/>
              <a:gd name="connsiteY56" fmla="*/ 395582 h 41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4259" h="411621">
                <a:moveTo>
                  <a:pt x="366240" y="37364"/>
                </a:moveTo>
                <a:lnTo>
                  <a:pt x="304380" y="37364"/>
                </a:lnTo>
                <a:cubicBezTo>
                  <a:pt x="301364" y="13935"/>
                  <a:pt x="279927" y="-2614"/>
                  <a:pt x="256497" y="402"/>
                </a:cubicBezTo>
                <a:cubicBezTo>
                  <a:pt x="243010" y="2137"/>
                  <a:pt x="231153" y="10182"/>
                  <a:pt x="224556" y="22073"/>
                </a:cubicBezTo>
                <a:cubicBezTo>
                  <a:pt x="213119" y="1403"/>
                  <a:pt x="187092" y="-6082"/>
                  <a:pt x="166423" y="5354"/>
                </a:cubicBezTo>
                <a:cubicBezTo>
                  <a:pt x="159390" y="9246"/>
                  <a:pt x="153595" y="15040"/>
                  <a:pt x="149704" y="22073"/>
                </a:cubicBezTo>
                <a:cubicBezTo>
                  <a:pt x="138243" y="1417"/>
                  <a:pt x="112207" y="-6038"/>
                  <a:pt x="91551" y="5423"/>
                </a:cubicBezTo>
                <a:cubicBezTo>
                  <a:pt x="79661" y="12019"/>
                  <a:pt x="71616" y="23878"/>
                  <a:pt x="69880" y="37364"/>
                </a:cubicBezTo>
                <a:lnTo>
                  <a:pt x="8020" y="37364"/>
                </a:lnTo>
                <a:cubicBezTo>
                  <a:pt x="3591" y="37364"/>
                  <a:pt x="0" y="40955"/>
                  <a:pt x="0" y="45384"/>
                </a:cubicBezTo>
                <a:lnTo>
                  <a:pt x="0" y="403602"/>
                </a:lnTo>
                <a:cubicBezTo>
                  <a:pt x="0" y="408031"/>
                  <a:pt x="3591" y="411622"/>
                  <a:pt x="8020" y="411622"/>
                </a:cubicBezTo>
                <a:lnTo>
                  <a:pt x="366240" y="411622"/>
                </a:lnTo>
                <a:cubicBezTo>
                  <a:pt x="370669" y="411622"/>
                  <a:pt x="374260" y="408031"/>
                  <a:pt x="374260" y="403602"/>
                </a:cubicBezTo>
                <a:lnTo>
                  <a:pt x="374260" y="45384"/>
                </a:lnTo>
                <a:cubicBezTo>
                  <a:pt x="374260" y="40955"/>
                  <a:pt x="370669" y="37364"/>
                  <a:pt x="366240" y="37364"/>
                </a:cubicBezTo>
                <a:close/>
                <a:moveTo>
                  <a:pt x="261982" y="15978"/>
                </a:moveTo>
                <a:cubicBezTo>
                  <a:pt x="274687" y="15975"/>
                  <a:pt x="285639" y="24916"/>
                  <a:pt x="288180" y="37364"/>
                </a:cubicBezTo>
                <a:lnTo>
                  <a:pt x="235783" y="37364"/>
                </a:lnTo>
                <a:cubicBezTo>
                  <a:pt x="238325" y="24916"/>
                  <a:pt x="249277" y="15975"/>
                  <a:pt x="261982" y="15978"/>
                </a:cubicBezTo>
                <a:close/>
                <a:moveTo>
                  <a:pt x="187130" y="15978"/>
                </a:moveTo>
                <a:cubicBezTo>
                  <a:pt x="199835" y="15975"/>
                  <a:pt x="210787" y="24916"/>
                  <a:pt x="213328" y="37364"/>
                </a:cubicBezTo>
                <a:lnTo>
                  <a:pt x="160932" y="37364"/>
                </a:lnTo>
                <a:cubicBezTo>
                  <a:pt x="163473" y="24916"/>
                  <a:pt x="174425" y="15975"/>
                  <a:pt x="187130" y="15978"/>
                </a:cubicBezTo>
                <a:close/>
                <a:moveTo>
                  <a:pt x="112278" y="15978"/>
                </a:moveTo>
                <a:cubicBezTo>
                  <a:pt x="124983" y="15975"/>
                  <a:pt x="135935" y="24916"/>
                  <a:pt x="138476" y="37364"/>
                </a:cubicBezTo>
                <a:lnTo>
                  <a:pt x="86080" y="37364"/>
                </a:lnTo>
                <a:cubicBezTo>
                  <a:pt x="88621" y="24916"/>
                  <a:pt x="99573" y="15975"/>
                  <a:pt x="112278" y="15978"/>
                </a:cubicBezTo>
                <a:close/>
                <a:moveTo>
                  <a:pt x="70895" y="53404"/>
                </a:moveTo>
                <a:cubicBezTo>
                  <a:pt x="75768" y="72277"/>
                  <a:pt x="92785" y="85469"/>
                  <a:pt x="112278" y="85483"/>
                </a:cubicBezTo>
                <a:lnTo>
                  <a:pt x="113882" y="85483"/>
                </a:lnTo>
                <a:cubicBezTo>
                  <a:pt x="118311" y="85409"/>
                  <a:pt x="121842" y="81759"/>
                  <a:pt x="121768" y="77330"/>
                </a:cubicBezTo>
                <a:cubicBezTo>
                  <a:pt x="121694" y="72900"/>
                  <a:pt x="118044" y="69370"/>
                  <a:pt x="113614" y="69443"/>
                </a:cubicBezTo>
                <a:lnTo>
                  <a:pt x="112278" y="69443"/>
                </a:lnTo>
                <a:cubicBezTo>
                  <a:pt x="101653" y="69438"/>
                  <a:pt x="92041" y="63141"/>
                  <a:pt x="87791" y="53404"/>
                </a:cubicBezTo>
                <a:lnTo>
                  <a:pt x="145747" y="53404"/>
                </a:lnTo>
                <a:cubicBezTo>
                  <a:pt x="150620" y="72277"/>
                  <a:pt x="167637" y="85469"/>
                  <a:pt x="187130" y="85483"/>
                </a:cubicBezTo>
                <a:lnTo>
                  <a:pt x="188734" y="85483"/>
                </a:lnTo>
                <a:cubicBezTo>
                  <a:pt x="193163" y="85409"/>
                  <a:pt x="196694" y="81759"/>
                  <a:pt x="196620" y="77330"/>
                </a:cubicBezTo>
                <a:cubicBezTo>
                  <a:pt x="196546" y="72900"/>
                  <a:pt x="192895" y="69370"/>
                  <a:pt x="188466" y="69443"/>
                </a:cubicBezTo>
                <a:lnTo>
                  <a:pt x="187130" y="69443"/>
                </a:lnTo>
                <a:cubicBezTo>
                  <a:pt x="176505" y="69438"/>
                  <a:pt x="166892" y="63141"/>
                  <a:pt x="162642" y="53404"/>
                </a:cubicBezTo>
                <a:lnTo>
                  <a:pt x="220599" y="53404"/>
                </a:lnTo>
                <a:cubicBezTo>
                  <a:pt x="225472" y="72277"/>
                  <a:pt x="242489" y="85469"/>
                  <a:pt x="261982" y="85483"/>
                </a:cubicBezTo>
                <a:lnTo>
                  <a:pt x="263586" y="85483"/>
                </a:lnTo>
                <a:cubicBezTo>
                  <a:pt x="268015" y="85409"/>
                  <a:pt x="271546" y="81759"/>
                  <a:pt x="271472" y="77330"/>
                </a:cubicBezTo>
                <a:cubicBezTo>
                  <a:pt x="271398" y="72900"/>
                  <a:pt x="267747" y="69370"/>
                  <a:pt x="263318" y="69443"/>
                </a:cubicBezTo>
                <a:lnTo>
                  <a:pt x="261982" y="69443"/>
                </a:lnTo>
                <a:cubicBezTo>
                  <a:pt x="251357" y="69438"/>
                  <a:pt x="241744" y="63141"/>
                  <a:pt x="237494" y="53404"/>
                </a:cubicBezTo>
                <a:lnTo>
                  <a:pt x="358220" y="53404"/>
                </a:lnTo>
                <a:lnTo>
                  <a:pt x="358220" y="106869"/>
                </a:lnTo>
                <a:lnTo>
                  <a:pt x="16040" y="106869"/>
                </a:lnTo>
                <a:lnTo>
                  <a:pt x="16040" y="53404"/>
                </a:lnTo>
                <a:close/>
                <a:moveTo>
                  <a:pt x="16040" y="395582"/>
                </a:moveTo>
                <a:lnTo>
                  <a:pt x="16040" y="122909"/>
                </a:lnTo>
                <a:lnTo>
                  <a:pt x="358220" y="122909"/>
                </a:lnTo>
                <a:lnTo>
                  <a:pt x="358220" y="395582"/>
                </a:lnTo>
                <a:close/>
              </a:path>
            </a:pathLst>
          </a:custGeom>
          <a:solidFill>
            <a:schemeClr val="bg2"/>
          </a:solidFill>
          <a:ln w="5281" cap="flat">
            <a:noFill/>
            <a:prstDash val="solid"/>
            <a:miter/>
          </a:ln>
        </p:spPr>
        <p:txBody>
          <a:bodyPr rtlCol="0" anchor="ctr"/>
          <a:lstStyle/>
          <a:p>
            <a:endParaRPr lang="ru-RU"/>
          </a:p>
        </p:txBody>
      </p:sp>
      <p:sp>
        <p:nvSpPr>
          <p:cNvPr id="153" name="Freeform: Shape 152">
            <a:extLst>
              <a:ext uri="{FF2B5EF4-FFF2-40B4-BE49-F238E27FC236}">
                <a16:creationId xmlns:a16="http://schemas.microsoft.com/office/drawing/2014/main" id="{3E030D25-C978-490D-A3E8-07E80189AA32}"/>
              </a:ext>
            </a:extLst>
          </p:cNvPr>
          <p:cNvSpPr/>
          <p:nvPr/>
        </p:nvSpPr>
        <p:spPr>
          <a:xfrm>
            <a:off x="7772667" y="2538326"/>
            <a:ext cx="122970" cy="122970"/>
          </a:xfrm>
          <a:custGeom>
            <a:avLst/>
            <a:gdLst>
              <a:gd name="connsiteX0" fmla="*/ 114951 w 122970"/>
              <a:gd name="connsiteY0" fmla="*/ 0 h 122970"/>
              <a:gd name="connsiteX1" fmla="*/ 8020 w 122970"/>
              <a:gd name="connsiteY1" fmla="*/ 0 h 122970"/>
              <a:gd name="connsiteX2" fmla="*/ 0 w 122970"/>
              <a:gd name="connsiteY2" fmla="*/ 8020 h 122970"/>
              <a:gd name="connsiteX3" fmla="*/ 0 w 122970"/>
              <a:gd name="connsiteY3" fmla="*/ 114950 h 122970"/>
              <a:gd name="connsiteX4" fmla="*/ 8020 w 122970"/>
              <a:gd name="connsiteY4" fmla="*/ 122970 h 122970"/>
              <a:gd name="connsiteX5" fmla="*/ 114951 w 122970"/>
              <a:gd name="connsiteY5" fmla="*/ 122970 h 122970"/>
              <a:gd name="connsiteX6" fmla="*/ 122971 w 122970"/>
              <a:gd name="connsiteY6" fmla="*/ 114950 h 122970"/>
              <a:gd name="connsiteX7" fmla="*/ 122971 w 122970"/>
              <a:gd name="connsiteY7" fmla="*/ 8020 h 122970"/>
              <a:gd name="connsiteX8" fmla="*/ 114951 w 122970"/>
              <a:gd name="connsiteY8" fmla="*/ 0 h 122970"/>
              <a:gd name="connsiteX9" fmla="*/ 106931 w 122970"/>
              <a:gd name="connsiteY9" fmla="*/ 106931 h 122970"/>
              <a:gd name="connsiteX10" fmla="*/ 16040 w 122970"/>
              <a:gd name="connsiteY10" fmla="*/ 106931 h 122970"/>
              <a:gd name="connsiteX11" fmla="*/ 16040 w 122970"/>
              <a:gd name="connsiteY11" fmla="*/ 16040 h 122970"/>
              <a:gd name="connsiteX12" fmla="*/ 106931 w 122970"/>
              <a:gd name="connsiteY12" fmla="*/ 16040 h 12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970" h="122970">
                <a:moveTo>
                  <a:pt x="114951" y="0"/>
                </a:moveTo>
                <a:lnTo>
                  <a:pt x="8020" y="0"/>
                </a:lnTo>
                <a:cubicBezTo>
                  <a:pt x="3591" y="0"/>
                  <a:pt x="0" y="3591"/>
                  <a:pt x="0" y="8020"/>
                </a:cubicBezTo>
                <a:lnTo>
                  <a:pt x="0" y="114950"/>
                </a:lnTo>
                <a:cubicBezTo>
                  <a:pt x="0" y="119380"/>
                  <a:pt x="3591" y="122970"/>
                  <a:pt x="8020" y="122970"/>
                </a:cubicBezTo>
                <a:lnTo>
                  <a:pt x="114951" y="122970"/>
                </a:lnTo>
                <a:cubicBezTo>
                  <a:pt x="119380" y="122970"/>
                  <a:pt x="122971" y="119380"/>
                  <a:pt x="122971" y="114950"/>
                </a:cubicBezTo>
                <a:lnTo>
                  <a:pt x="122971" y="8020"/>
                </a:lnTo>
                <a:cubicBezTo>
                  <a:pt x="122971" y="3591"/>
                  <a:pt x="119380" y="0"/>
                  <a:pt x="114951" y="0"/>
                </a:cubicBezTo>
                <a:close/>
                <a:moveTo>
                  <a:pt x="106931" y="106931"/>
                </a:moveTo>
                <a:lnTo>
                  <a:pt x="16040" y="106931"/>
                </a:lnTo>
                <a:lnTo>
                  <a:pt x="16040" y="16040"/>
                </a:lnTo>
                <a:lnTo>
                  <a:pt x="106931" y="16040"/>
                </a:lnTo>
                <a:close/>
              </a:path>
            </a:pathLst>
          </a:custGeom>
          <a:solidFill>
            <a:schemeClr val="bg2"/>
          </a:solidFill>
          <a:ln w="5281" cap="flat">
            <a:noFill/>
            <a:prstDash val="solid"/>
            <a:miter/>
          </a:ln>
        </p:spPr>
        <p:txBody>
          <a:bodyPr rtlCol="0" anchor="ctr"/>
          <a:lstStyle/>
          <a:p>
            <a:endParaRPr lang="ru-RU"/>
          </a:p>
        </p:txBody>
      </p:sp>
      <p:sp>
        <p:nvSpPr>
          <p:cNvPr id="154" name="Graphic 30">
            <a:extLst>
              <a:ext uri="{FF2B5EF4-FFF2-40B4-BE49-F238E27FC236}">
                <a16:creationId xmlns:a16="http://schemas.microsoft.com/office/drawing/2014/main" id="{A96C3941-1C02-4DDA-A119-E7629FF42F1B}"/>
              </a:ext>
            </a:extLst>
          </p:cNvPr>
          <p:cNvSpPr/>
          <p:nvPr/>
        </p:nvSpPr>
        <p:spPr>
          <a:xfrm>
            <a:off x="1332050" y="1414695"/>
            <a:ext cx="329400" cy="421200"/>
          </a:xfrm>
          <a:custGeom>
            <a:avLst/>
            <a:gdLst>
              <a:gd name="connsiteX0" fmla="*/ 327062 w 329400"/>
              <a:gd name="connsiteY0" fmla="*/ 102190 h 421200"/>
              <a:gd name="connsiteX1" fmla="*/ 228458 w 329400"/>
              <a:gd name="connsiteY1" fmla="*/ 2403 h 421200"/>
              <a:gd name="connsiteX2" fmla="*/ 222696 w 329400"/>
              <a:gd name="connsiteY2" fmla="*/ 0 h 421200"/>
              <a:gd name="connsiteX3" fmla="*/ 8100 w 329400"/>
              <a:gd name="connsiteY3" fmla="*/ 0 h 421200"/>
              <a:gd name="connsiteX4" fmla="*/ 0 w 329400"/>
              <a:gd name="connsiteY4" fmla="*/ 8100 h 421200"/>
              <a:gd name="connsiteX5" fmla="*/ 0 w 329400"/>
              <a:gd name="connsiteY5" fmla="*/ 413100 h 421200"/>
              <a:gd name="connsiteX6" fmla="*/ 8100 w 329400"/>
              <a:gd name="connsiteY6" fmla="*/ 421200 h 421200"/>
              <a:gd name="connsiteX7" fmla="*/ 321300 w 329400"/>
              <a:gd name="connsiteY7" fmla="*/ 421200 h 421200"/>
              <a:gd name="connsiteX8" fmla="*/ 329400 w 329400"/>
              <a:gd name="connsiteY8" fmla="*/ 413100 h 421200"/>
              <a:gd name="connsiteX9" fmla="*/ 329400 w 329400"/>
              <a:gd name="connsiteY9" fmla="*/ 107887 h 421200"/>
              <a:gd name="connsiteX10" fmla="*/ 327062 w 329400"/>
              <a:gd name="connsiteY10" fmla="*/ 102190 h 421200"/>
              <a:gd name="connsiteX11" fmla="*/ 232200 w 329400"/>
              <a:gd name="connsiteY11" fmla="*/ 29241 h 421200"/>
              <a:gd name="connsiteX12" fmla="*/ 302017 w 329400"/>
              <a:gd name="connsiteY12" fmla="*/ 99900 h 421200"/>
              <a:gd name="connsiteX13" fmla="*/ 232200 w 329400"/>
              <a:gd name="connsiteY13" fmla="*/ 99900 h 421200"/>
              <a:gd name="connsiteX14" fmla="*/ 232200 w 329400"/>
              <a:gd name="connsiteY14" fmla="*/ 29241 h 421200"/>
              <a:gd name="connsiteX15" fmla="*/ 16200 w 329400"/>
              <a:gd name="connsiteY15" fmla="*/ 405000 h 421200"/>
              <a:gd name="connsiteX16" fmla="*/ 16200 w 329400"/>
              <a:gd name="connsiteY16" fmla="*/ 16200 h 421200"/>
              <a:gd name="connsiteX17" fmla="*/ 216000 w 329400"/>
              <a:gd name="connsiteY17" fmla="*/ 16200 h 421200"/>
              <a:gd name="connsiteX18" fmla="*/ 216000 w 329400"/>
              <a:gd name="connsiteY18" fmla="*/ 108000 h 421200"/>
              <a:gd name="connsiteX19" fmla="*/ 224100 w 329400"/>
              <a:gd name="connsiteY19" fmla="*/ 116100 h 421200"/>
              <a:gd name="connsiteX20" fmla="*/ 313200 w 329400"/>
              <a:gd name="connsiteY20" fmla="*/ 116100 h 421200"/>
              <a:gd name="connsiteX21" fmla="*/ 313200 w 329400"/>
              <a:gd name="connsiteY21" fmla="*/ 405000 h 421200"/>
              <a:gd name="connsiteX22" fmla="*/ 16200 w 329400"/>
              <a:gd name="connsiteY22" fmla="*/ 405000 h 4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400" h="421200">
                <a:moveTo>
                  <a:pt x="327062" y="102190"/>
                </a:moveTo>
                <a:lnTo>
                  <a:pt x="228458" y="2403"/>
                </a:lnTo>
                <a:cubicBezTo>
                  <a:pt x="226935" y="864"/>
                  <a:pt x="224861" y="0"/>
                  <a:pt x="222696" y="0"/>
                </a:cubicBezTo>
                <a:lnTo>
                  <a:pt x="8100" y="0"/>
                </a:lnTo>
                <a:cubicBezTo>
                  <a:pt x="3629" y="0"/>
                  <a:pt x="0" y="3629"/>
                  <a:pt x="0" y="8100"/>
                </a:cubicBezTo>
                <a:lnTo>
                  <a:pt x="0" y="413100"/>
                </a:lnTo>
                <a:cubicBezTo>
                  <a:pt x="0" y="417571"/>
                  <a:pt x="3629" y="421200"/>
                  <a:pt x="8100" y="421200"/>
                </a:cubicBezTo>
                <a:lnTo>
                  <a:pt x="321300" y="421200"/>
                </a:lnTo>
                <a:cubicBezTo>
                  <a:pt x="325771" y="421200"/>
                  <a:pt x="329400" y="417571"/>
                  <a:pt x="329400" y="413100"/>
                </a:cubicBezTo>
                <a:lnTo>
                  <a:pt x="329400" y="107887"/>
                </a:lnTo>
                <a:cubicBezTo>
                  <a:pt x="329400" y="105759"/>
                  <a:pt x="328563" y="103712"/>
                  <a:pt x="327062" y="102190"/>
                </a:cubicBezTo>
                <a:close/>
                <a:moveTo>
                  <a:pt x="232200" y="29241"/>
                </a:moveTo>
                <a:lnTo>
                  <a:pt x="302017" y="99900"/>
                </a:lnTo>
                <a:lnTo>
                  <a:pt x="232200" y="99900"/>
                </a:lnTo>
                <a:lnTo>
                  <a:pt x="232200" y="29241"/>
                </a:lnTo>
                <a:close/>
                <a:moveTo>
                  <a:pt x="16200" y="405000"/>
                </a:moveTo>
                <a:lnTo>
                  <a:pt x="16200" y="16200"/>
                </a:lnTo>
                <a:lnTo>
                  <a:pt x="216000" y="16200"/>
                </a:lnTo>
                <a:lnTo>
                  <a:pt x="216000" y="108000"/>
                </a:lnTo>
                <a:cubicBezTo>
                  <a:pt x="216000" y="112471"/>
                  <a:pt x="219629" y="116100"/>
                  <a:pt x="224100" y="116100"/>
                </a:cubicBezTo>
                <a:lnTo>
                  <a:pt x="313200" y="116100"/>
                </a:lnTo>
                <a:lnTo>
                  <a:pt x="313200" y="405000"/>
                </a:lnTo>
                <a:lnTo>
                  <a:pt x="16200" y="405000"/>
                </a:lnTo>
                <a:close/>
              </a:path>
            </a:pathLst>
          </a:custGeom>
          <a:solidFill>
            <a:schemeClr val="bg2"/>
          </a:solidFill>
          <a:ln w="5334" cap="flat">
            <a:noFill/>
            <a:prstDash val="solid"/>
            <a:miter/>
          </a:ln>
        </p:spPr>
        <p:txBody>
          <a:bodyPr rtlCol="0" anchor="ctr"/>
          <a:lstStyle/>
          <a:p>
            <a:endParaRPr lang="ru-RU"/>
          </a:p>
        </p:txBody>
      </p:sp>
      <p:grpSp>
        <p:nvGrpSpPr>
          <p:cNvPr id="155" name="Graphic 31">
            <a:extLst>
              <a:ext uri="{FF2B5EF4-FFF2-40B4-BE49-F238E27FC236}">
                <a16:creationId xmlns:a16="http://schemas.microsoft.com/office/drawing/2014/main" id="{AB354A3D-E79B-4599-9A68-7864BB372057}"/>
              </a:ext>
            </a:extLst>
          </p:cNvPr>
          <p:cNvGrpSpPr/>
          <p:nvPr/>
        </p:nvGrpSpPr>
        <p:grpSpPr>
          <a:xfrm>
            <a:off x="2099788" y="2353029"/>
            <a:ext cx="367200" cy="437400"/>
            <a:chOff x="2099788" y="2353029"/>
            <a:chExt cx="367200" cy="437400"/>
          </a:xfrm>
          <a:solidFill>
            <a:schemeClr val="bg2"/>
          </a:solidFill>
        </p:grpSpPr>
        <p:sp>
          <p:nvSpPr>
            <p:cNvPr id="156" name="Freeform: Shape 155">
              <a:extLst>
                <a:ext uri="{FF2B5EF4-FFF2-40B4-BE49-F238E27FC236}">
                  <a16:creationId xmlns:a16="http://schemas.microsoft.com/office/drawing/2014/main" id="{48828079-FB6E-4475-B9B4-F59B153CC9F9}"/>
                </a:ext>
              </a:extLst>
            </p:cNvPr>
            <p:cNvSpPr/>
            <p:nvPr/>
          </p:nvSpPr>
          <p:spPr>
            <a:xfrm>
              <a:off x="2099788" y="2353029"/>
              <a:ext cx="367200" cy="437400"/>
            </a:xfrm>
            <a:custGeom>
              <a:avLst/>
              <a:gdLst>
                <a:gd name="connsiteX0" fmla="*/ 359100 w 367200"/>
                <a:gd name="connsiteY0" fmla="*/ 0 h 437400"/>
                <a:gd name="connsiteX1" fmla="*/ 8100 w 367200"/>
                <a:gd name="connsiteY1" fmla="*/ 0 h 437400"/>
                <a:gd name="connsiteX2" fmla="*/ 0 w 367200"/>
                <a:gd name="connsiteY2" fmla="*/ 8100 h 437400"/>
                <a:gd name="connsiteX3" fmla="*/ 0 w 367200"/>
                <a:gd name="connsiteY3" fmla="*/ 429300 h 437400"/>
                <a:gd name="connsiteX4" fmla="*/ 8100 w 367200"/>
                <a:gd name="connsiteY4" fmla="*/ 437400 h 437400"/>
                <a:gd name="connsiteX5" fmla="*/ 359100 w 367200"/>
                <a:gd name="connsiteY5" fmla="*/ 437400 h 437400"/>
                <a:gd name="connsiteX6" fmla="*/ 367200 w 367200"/>
                <a:gd name="connsiteY6" fmla="*/ 429300 h 437400"/>
                <a:gd name="connsiteX7" fmla="*/ 367200 w 367200"/>
                <a:gd name="connsiteY7" fmla="*/ 8100 h 437400"/>
                <a:gd name="connsiteX8" fmla="*/ 359100 w 367200"/>
                <a:gd name="connsiteY8" fmla="*/ 0 h 437400"/>
                <a:gd name="connsiteX9" fmla="*/ 351000 w 367200"/>
                <a:gd name="connsiteY9" fmla="*/ 421200 h 437400"/>
                <a:gd name="connsiteX10" fmla="*/ 16200 w 367200"/>
                <a:gd name="connsiteY10" fmla="*/ 421200 h 437400"/>
                <a:gd name="connsiteX11" fmla="*/ 16200 w 367200"/>
                <a:gd name="connsiteY11" fmla="*/ 16200 h 437400"/>
                <a:gd name="connsiteX12" fmla="*/ 351000 w 367200"/>
                <a:gd name="connsiteY12" fmla="*/ 16200 h 437400"/>
                <a:gd name="connsiteX13" fmla="*/ 351000 w 367200"/>
                <a:gd name="connsiteY13" fmla="*/ 421200 h 4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200" h="437400">
                  <a:moveTo>
                    <a:pt x="359100" y="0"/>
                  </a:moveTo>
                  <a:lnTo>
                    <a:pt x="8100" y="0"/>
                  </a:lnTo>
                  <a:cubicBezTo>
                    <a:pt x="3623" y="0"/>
                    <a:pt x="0" y="3623"/>
                    <a:pt x="0" y="8100"/>
                  </a:cubicBezTo>
                  <a:lnTo>
                    <a:pt x="0" y="429300"/>
                  </a:lnTo>
                  <a:cubicBezTo>
                    <a:pt x="0" y="433771"/>
                    <a:pt x="3623" y="437400"/>
                    <a:pt x="8100" y="437400"/>
                  </a:cubicBezTo>
                  <a:lnTo>
                    <a:pt x="359100" y="437400"/>
                  </a:lnTo>
                  <a:cubicBezTo>
                    <a:pt x="363571" y="437400"/>
                    <a:pt x="367200" y="433771"/>
                    <a:pt x="367200" y="429300"/>
                  </a:cubicBezTo>
                  <a:lnTo>
                    <a:pt x="367200" y="8100"/>
                  </a:lnTo>
                  <a:cubicBezTo>
                    <a:pt x="367200" y="3623"/>
                    <a:pt x="363571" y="0"/>
                    <a:pt x="359100" y="0"/>
                  </a:cubicBezTo>
                  <a:close/>
                  <a:moveTo>
                    <a:pt x="351000" y="421200"/>
                  </a:moveTo>
                  <a:lnTo>
                    <a:pt x="16200" y="421200"/>
                  </a:lnTo>
                  <a:lnTo>
                    <a:pt x="16200" y="16200"/>
                  </a:lnTo>
                  <a:lnTo>
                    <a:pt x="351000" y="16200"/>
                  </a:lnTo>
                  <a:lnTo>
                    <a:pt x="351000" y="421200"/>
                  </a:lnTo>
                  <a:close/>
                </a:path>
              </a:pathLst>
            </a:custGeom>
            <a:grpFill/>
            <a:ln w="5334" cap="flat">
              <a:noFill/>
              <a:prstDash val="solid"/>
              <a:miter/>
            </a:ln>
          </p:spPr>
          <p:txBody>
            <a:bodyPr rtlCol="0" anchor="ctr"/>
            <a:lstStyle/>
            <a:p>
              <a:endParaRPr lang="ru-RU"/>
            </a:p>
          </p:txBody>
        </p:sp>
        <p:sp>
          <p:nvSpPr>
            <p:cNvPr id="157" name="Freeform: Shape 156">
              <a:extLst>
                <a:ext uri="{FF2B5EF4-FFF2-40B4-BE49-F238E27FC236}">
                  <a16:creationId xmlns:a16="http://schemas.microsoft.com/office/drawing/2014/main" id="{7C12B16E-AA75-43A3-A2CC-330A0B9B5A0E}"/>
                </a:ext>
              </a:extLst>
            </p:cNvPr>
            <p:cNvSpPr/>
            <p:nvPr/>
          </p:nvSpPr>
          <p:spPr>
            <a:xfrm>
              <a:off x="2250988" y="2466429"/>
              <a:ext cx="145800" cy="16200"/>
            </a:xfrm>
            <a:custGeom>
              <a:avLst/>
              <a:gdLst>
                <a:gd name="connsiteX0" fmla="*/ 8100 w 145800"/>
                <a:gd name="connsiteY0" fmla="*/ 16200 h 16200"/>
                <a:gd name="connsiteX1" fmla="*/ 137700 w 145800"/>
                <a:gd name="connsiteY1" fmla="*/ 16200 h 16200"/>
                <a:gd name="connsiteX2" fmla="*/ 145800 w 145800"/>
                <a:gd name="connsiteY2" fmla="*/ 8100 h 16200"/>
                <a:gd name="connsiteX3" fmla="*/ 137700 w 145800"/>
                <a:gd name="connsiteY3" fmla="*/ 0 h 16200"/>
                <a:gd name="connsiteX4" fmla="*/ 8100 w 145800"/>
                <a:gd name="connsiteY4" fmla="*/ 0 h 16200"/>
                <a:gd name="connsiteX5" fmla="*/ 0 w 145800"/>
                <a:gd name="connsiteY5" fmla="*/ 8100 h 16200"/>
                <a:gd name="connsiteX6" fmla="*/ 8100 w 1458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00" h="16200">
                  <a:moveTo>
                    <a:pt x="8100" y="16200"/>
                  </a:moveTo>
                  <a:lnTo>
                    <a:pt x="137700" y="16200"/>
                  </a:lnTo>
                  <a:cubicBezTo>
                    <a:pt x="142171" y="16200"/>
                    <a:pt x="145800" y="12577"/>
                    <a:pt x="145800" y="8100"/>
                  </a:cubicBezTo>
                  <a:cubicBezTo>
                    <a:pt x="145800" y="3623"/>
                    <a:pt x="142171" y="0"/>
                    <a:pt x="137700" y="0"/>
                  </a:cubicBezTo>
                  <a:lnTo>
                    <a:pt x="8100" y="0"/>
                  </a:lnTo>
                  <a:cubicBezTo>
                    <a:pt x="3623" y="0"/>
                    <a:pt x="0" y="3623"/>
                    <a:pt x="0" y="8100"/>
                  </a:cubicBezTo>
                  <a:cubicBezTo>
                    <a:pt x="0" y="12577"/>
                    <a:pt x="3623" y="16200"/>
                    <a:pt x="8100" y="16200"/>
                  </a:cubicBezTo>
                  <a:close/>
                </a:path>
              </a:pathLst>
            </a:custGeom>
            <a:grpFill/>
            <a:ln w="5334" cap="flat">
              <a:noFill/>
              <a:prstDash val="solid"/>
              <a:miter/>
            </a:ln>
          </p:spPr>
          <p:txBody>
            <a:bodyPr rtlCol="0" anchor="ctr"/>
            <a:lstStyle/>
            <a:p>
              <a:endParaRPr lang="ru-RU"/>
            </a:p>
          </p:txBody>
        </p:sp>
        <p:sp>
          <p:nvSpPr>
            <p:cNvPr id="158" name="Freeform: Shape 157">
              <a:extLst>
                <a:ext uri="{FF2B5EF4-FFF2-40B4-BE49-F238E27FC236}">
                  <a16:creationId xmlns:a16="http://schemas.microsoft.com/office/drawing/2014/main" id="{14C18D50-9285-47AE-83BD-D5B93936A4FB}"/>
                </a:ext>
              </a:extLst>
            </p:cNvPr>
            <p:cNvSpPr/>
            <p:nvPr/>
          </p:nvSpPr>
          <p:spPr>
            <a:xfrm>
              <a:off x="2250988" y="2563629"/>
              <a:ext cx="145800" cy="16200"/>
            </a:xfrm>
            <a:custGeom>
              <a:avLst/>
              <a:gdLst>
                <a:gd name="connsiteX0" fmla="*/ 8100 w 145800"/>
                <a:gd name="connsiteY0" fmla="*/ 16200 h 16200"/>
                <a:gd name="connsiteX1" fmla="*/ 137700 w 145800"/>
                <a:gd name="connsiteY1" fmla="*/ 16200 h 16200"/>
                <a:gd name="connsiteX2" fmla="*/ 145800 w 145800"/>
                <a:gd name="connsiteY2" fmla="*/ 8100 h 16200"/>
                <a:gd name="connsiteX3" fmla="*/ 137700 w 145800"/>
                <a:gd name="connsiteY3" fmla="*/ 0 h 16200"/>
                <a:gd name="connsiteX4" fmla="*/ 8100 w 145800"/>
                <a:gd name="connsiteY4" fmla="*/ 0 h 16200"/>
                <a:gd name="connsiteX5" fmla="*/ 0 w 145800"/>
                <a:gd name="connsiteY5" fmla="*/ 8100 h 16200"/>
                <a:gd name="connsiteX6" fmla="*/ 8100 w 1458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00" h="16200">
                  <a:moveTo>
                    <a:pt x="8100" y="16200"/>
                  </a:moveTo>
                  <a:lnTo>
                    <a:pt x="137700" y="16200"/>
                  </a:lnTo>
                  <a:cubicBezTo>
                    <a:pt x="142171" y="16200"/>
                    <a:pt x="145800" y="12577"/>
                    <a:pt x="145800" y="8100"/>
                  </a:cubicBezTo>
                  <a:cubicBezTo>
                    <a:pt x="145800" y="3623"/>
                    <a:pt x="142171" y="0"/>
                    <a:pt x="137700" y="0"/>
                  </a:cubicBezTo>
                  <a:lnTo>
                    <a:pt x="8100" y="0"/>
                  </a:lnTo>
                  <a:cubicBezTo>
                    <a:pt x="3623" y="0"/>
                    <a:pt x="0" y="3623"/>
                    <a:pt x="0" y="8100"/>
                  </a:cubicBezTo>
                  <a:cubicBezTo>
                    <a:pt x="0" y="12577"/>
                    <a:pt x="3623" y="16200"/>
                    <a:pt x="8100" y="16200"/>
                  </a:cubicBezTo>
                  <a:close/>
                </a:path>
              </a:pathLst>
            </a:custGeom>
            <a:grpFill/>
            <a:ln w="5334" cap="flat">
              <a:noFill/>
              <a:prstDash val="solid"/>
              <a:miter/>
            </a:ln>
          </p:spPr>
          <p:txBody>
            <a:bodyPr rtlCol="0" anchor="ctr"/>
            <a:lstStyle/>
            <a:p>
              <a:endParaRPr lang="ru-RU"/>
            </a:p>
          </p:txBody>
        </p:sp>
        <p:sp>
          <p:nvSpPr>
            <p:cNvPr id="159" name="Freeform: Shape 158">
              <a:extLst>
                <a:ext uri="{FF2B5EF4-FFF2-40B4-BE49-F238E27FC236}">
                  <a16:creationId xmlns:a16="http://schemas.microsoft.com/office/drawing/2014/main" id="{64D9ADFA-9C15-4CF5-B31E-8DD9A7414C44}"/>
                </a:ext>
              </a:extLst>
            </p:cNvPr>
            <p:cNvSpPr/>
            <p:nvPr/>
          </p:nvSpPr>
          <p:spPr>
            <a:xfrm>
              <a:off x="2250988" y="2660829"/>
              <a:ext cx="145800" cy="16200"/>
            </a:xfrm>
            <a:custGeom>
              <a:avLst/>
              <a:gdLst>
                <a:gd name="connsiteX0" fmla="*/ 8100 w 145800"/>
                <a:gd name="connsiteY0" fmla="*/ 16200 h 16200"/>
                <a:gd name="connsiteX1" fmla="*/ 137700 w 145800"/>
                <a:gd name="connsiteY1" fmla="*/ 16200 h 16200"/>
                <a:gd name="connsiteX2" fmla="*/ 145800 w 145800"/>
                <a:gd name="connsiteY2" fmla="*/ 8100 h 16200"/>
                <a:gd name="connsiteX3" fmla="*/ 137700 w 145800"/>
                <a:gd name="connsiteY3" fmla="*/ 0 h 16200"/>
                <a:gd name="connsiteX4" fmla="*/ 8100 w 145800"/>
                <a:gd name="connsiteY4" fmla="*/ 0 h 16200"/>
                <a:gd name="connsiteX5" fmla="*/ 0 w 145800"/>
                <a:gd name="connsiteY5" fmla="*/ 8100 h 16200"/>
                <a:gd name="connsiteX6" fmla="*/ 8100 w 1458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800" h="16200">
                  <a:moveTo>
                    <a:pt x="8100" y="16200"/>
                  </a:moveTo>
                  <a:lnTo>
                    <a:pt x="137700" y="16200"/>
                  </a:lnTo>
                  <a:cubicBezTo>
                    <a:pt x="142171" y="16200"/>
                    <a:pt x="145800" y="12571"/>
                    <a:pt x="145800" y="8100"/>
                  </a:cubicBezTo>
                  <a:cubicBezTo>
                    <a:pt x="145800" y="3629"/>
                    <a:pt x="142171" y="0"/>
                    <a:pt x="137700" y="0"/>
                  </a:cubicBezTo>
                  <a:lnTo>
                    <a:pt x="8100" y="0"/>
                  </a:lnTo>
                  <a:cubicBezTo>
                    <a:pt x="3623" y="0"/>
                    <a:pt x="0" y="3629"/>
                    <a:pt x="0" y="8100"/>
                  </a:cubicBezTo>
                  <a:cubicBezTo>
                    <a:pt x="0" y="12571"/>
                    <a:pt x="3623" y="16200"/>
                    <a:pt x="8100" y="16200"/>
                  </a:cubicBezTo>
                  <a:close/>
                </a:path>
              </a:pathLst>
            </a:custGeom>
            <a:grpFill/>
            <a:ln w="5334" cap="flat">
              <a:noFill/>
              <a:prstDash val="solid"/>
              <a:miter/>
            </a:ln>
          </p:spPr>
          <p:txBody>
            <a:bodyPr rtlCol="0" anchor="ctr"/>
            <a:lstStyle/>
            <a:p>
              <a:endParaRPr lang="ru-RU"/>
            </a:p>
          </p:txBody>
        </p:sp>
        <p:sp>
          <p:nvSpPr>
            <p:cNvPr id="160" name="Freeform: Shape 159">
              <a:extLst>
                <a:ext uri="{FF2B5EF4-FFF2-40B4-BE49-F238E27FC236}">
                  <a16:creationId xmlns:a16="http://schemas.microsoft.com/office/drawing/2014/main" id="{5D11AEB2-4DF5-4073-AADA-99EDBC3E8005}"/>
                </a:ext>
              </a:extLst>
            </p:cNvPr>
            <p:cNvSpPr/>
            <p:nvPr/>
          </p:nvSpPr>
          <p:spPr>
            <a:xfrm>
              <a:off x="2164585" y="2450228"/>
              <a:ext cx="59407" cy="59400"/>
            </a:xfrm>
            <a:custGeom>
              <a:avLst/>
              <a:gdLst>
                <a:gd name="connsiteX0" fmla="*/ 11580 w 59407"/>
                <a:gd name="connsiteY0" fmla="*/ 53222 h 59400"/>
                <a:gd name="connsiteX1" fmla="*/ 29643 w 59407"/>
                <a:gd name="connsiteY1" fmla="*/ 59400 h 59400"/>
                <a:gd name="connsiteX2" fmla="*/ 33526 w 59407"/>
                <a:gd name="connsiteY2" fmla="*/ 59146 h 59400"/>
                <a:gd name="connsiteX3" fmla="*/ 53230 w 59407"/>
                <a:gd name="connsiteY3" fmla="*/ 47822 h 59400"/>
                <a:gd name="connsiteX4" fmla="*/ 59154 w 59407"/>
                <a:gd name="connsiteY4" fmla="*/ 25882 h 59400"/>
                <a:gd name="connsiteX5" fmla="*/ 47830 w 59407"/>
                <a:gd name="connsiteY5" fmla="*/ 6178 h 59400"/>
                <a:gd name="connsiteX6" fmla="*/ 25890 w 59407"/>
                <a:gd name="connsiteY6" fmla="*/ 254 h 59400"/>
                <a:gd name="connsiteX7" fmla="*/ 6185 w 59407"/>
                <a:gd name="connsiteY7" fmla="*/ 11578 h 59400"/>
                <a:gd name="connsiteX8" fmla="*/ 251 w 59407"/>
                <a:gd name="connsiteY8" fmla="*/ 33518 h 59400"/>
                <a:gd name="connsiteX9" fmla="*/ 11580 w 59407"/>
                <a:gd name="connsiteY9" fmla="*/ 53222 h 59400"/>
                <a:gd name="connsiteX10" fmla="*/ 19010 w 59407"/>
                <a:gd name="connsiteY10" fmla="*/ 21465 h 59400"/>
                <a:gd name="connsiteX11" fmla="*/ 27969 w 59407"/>
                <a:gd name="connsiteY11" fmla="*/ 16313 h 59400"/>
                <a:gd name="connsiteX12" fmla="*/ 29735 w 59407"/>
                <a:gd name="connsiteY12" fmla="*/ 16200 h 59400"/>
                <a:gd name="connsiteX13" fmla="*/ 37943 w 59407"/>
                <a:gd name="connsiteY13" fmla="*/ 19008 h 59400"/>
                <a:gd name="connsiteX14" fmla="*/ 43094 w 59407"/>
                <a:gd name="connsiteY14" fmla="*/ 27967 h 59400"/>
                <a:gd name="connsiteX15" fmla="*/ 40400 w 59407"/>
                <a:gd name="connsiteY15" fmla="*/ 37940 h 59400"/>
                <a:gd name="connsiteX16" fmla="*/ 31441 w 59407"/>
                <a:gd name="connsiteY16" fmla="*/ 43092 h 59400"/>
                <a:gd name="connsiteX17" fmla="*/ 21467 w 59407"/>
                <a:gd name="connsiteY17" fmla="*/ 40397 h 59400"/>
                <a:gd name="connsiteX18" fmla="*/ 16316 w 59407"/>
                <a:gd name="connsiteY18" fmla="*/ 31439 h 59400"/>
                <a:gd name="connsiteX19" fmla="*/ 19010 w 59407"/>
                <a:gd name="connsiteY19" fmla="*/ 21465 h 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407" h="59400">
                  <a:moveTo>
                    <a:pt x="11580" y="53222"/>
                  </a:moveTo>
                  <a:cubicBezTo>
                    <a:pt x="16829" y="57267"/>
                    <a:pt x="23125" y="59400"/>
                    <a:pt x="29643" y="59400"/>
                  </a:cubicBezTo>
                  <a:cubicBezTo>
                    <a:pt x="30928" y="59400"/>
                    <a:pt x="32230" y="59314"/>
                    <a:pt x="33526" y="59146"/>
                  </a:cubicBezTo>
                  <a:cubicBezTo>
                    <a:pt x="41393" y="58126"/>
                    <a:pt x="48392" y="54103"/>
                    <a:pt x="53230" y="47822"/>
                  </a:cubicBezTo>
                  <a:cubicBezTo>
                    <a:pt x="58069" y="41542"/>
                    <a:pt x="60180" y="33745"/>
                    <a:pt x="59154" y="25882"/>
                  </a:cubicBezTo>
                  <a:cubicBezTo>
                    <a:pt x="58133" y="18014"/>
                    <a:pt x="54110" y="11016"/>
                    <a:pt x="47830" y="6178"/>
                  </a:cubicBezTo>
                  <a:cubicBezTo>
                    <a:pt x="41545" y="1334"/>
                    <a:pt x="33742" y="-772"/>
                    <a:pt x="25890" y="254"/>
                  </a:cubicBezTo>
                  <a:cubicBezTo>
                    <a:pt x="18022" y="1274"/>
                    <a:pt x="11024" y="5297"/>
                    <a:pt x="6185" y="11578"/>
                  </a:cubicBezTo>
                  <a:cubicBezTo>
                    <a:pt x="1347" y="17858"/>
                    <a:pt x="-770" y="25650"/>
                    <a:pt x="251" y="33518"/>
                  </a:cubicBezTo>
                  <a:cubicBezTo>
                    <a:pt x="1271" y="41386"/>
                    <a:pt x="5294" y="48384"/>
                    <a:pt x="11580" y="53222"/>
                  </a:cubicBezTo>
                  <a:close/>
                  <a:moveTo>
                    <a:pt x="19010" y="21465"/>
                  </a:moveTo>
                  <a:cubicBezTo>
                    <a:pt x="21208" y="18608"/>
                    <a:pt x="24394" y="16778"/>
                    <a:pt x="27969" y="16313"/>
                  </a:cubicBezTo>
                  <a:cubicBezTo>
                    <a:pt x="28558" y="16238"/>
                    <a:pt x="29146" y="16200"/>
                    <a:pt x="29735" y="16200"/>
                  </a:cubicBezTo>
                  <a:cubicBezTo>
                    <a:pt x="32694" y="16200"/>
                    <a:pt x="35561" y="17172"/>
                    <a:pt x="37943" y="19008"/>
                  </a:cubicBezTo>
                  <a:cubicBezTo>
                    <a:pt x="40799" y="21206"/>
                    <a:pt x="42630" y="24392"/>
                    <a:pt x="43094" y="27967"/>
                  </a:cubicBezTo>
                  <a:cubicBezTo>
                    <a:pt x="43553" y="31541"/>
                    <a:pt x="42603" y="35084"/>
                    <a:pt x="40400" y="37940"/>
                  </a:cubicBezTo>
                  <a:cubicBezTo>
                    <a:pt x="38202" y="40797"/>
                    <a:pt x="35016" y="42628"/>
                    <a:pt x="31441" y="43092"/>
                  </a:cubicBezTo>
                  <a:cubicBezTo>
                    <a:pt x="27856" y="43551"/>
                    <a:pt x="24324" y="42601"/>
                    <a:pt x="21467" y="40397"/>
                  </a:cubicBezTo>
                  <a:cubicBezTo>
                    <a:pt x="18611" y="38200"/>
                    <a:pt x="16780" y="35014"/>
                    <a:pt x="16316" y="31439"/>
                  </a:cubicBezTo>
                  <a:cubicBezTo>
                    <a:pt x="15857" y="27859"/>
                    <a:pt x="16807" y="24316"/>
                    <a:pt x="19010" y="21465"/>
                  </a:cubicBezTo>
                  <a:close/>
                </a:path>
              </a:pathLst>
            </a:custGeom>
            <a:grpFill/>
            <a:ln w="5334" cap="flat">
              <a:noFill/>
              <a:prstDash val="solid"/>
              <a:miter/>
            </a:ln>
          </p:spPr>
          <p:txBody>
            <a:bodyPr rtlCol="0" anchor="ctr"/>
            <a:lstStyle/>
            <a:p>
              <a:endParaRPr lang="ru-RU"/>
            </a:p>
          </p:txBody>
        </p:sp>
        <p:sp>
          <p:nvSpPr>
            <p:cNvPr id="161" name="Freeform: Shape 160">
              <a:extLst>
                <a:ext uri="{FF2B5EF4-FFF2-40B4-BE49-F238E27FC236}">
                  <a16:creationId xmlns:a16="http://schemas.microsoft.com/office/drawing/2014/main" id="{A716387D-8B3F-42DD-A2CB-B928B6C63208}"/>
                </a:ext>
              </a:extLst>
            </p:cNvPr>
            <p:cNvSpPr/>
            <p:nvPr/>
          </p:nvSpPr>
          <p:spPr>
            <a:xfrm>
              <a:off x="2164588" y="2542029"/>
              <a:ext cx="59400" cy="59400"/>
            </a:xfrm>
            <a:custGeom>
              <a:avLst/>
              <a:gdLst>
                <a:gd name="connsiteX0" fmla="*/ 29700 w 59400"/>
                <a:gd name="connsiteY0" fmla="*/ 59400 h 59400"/>
                <a:gd name="connsiteX1" fmla="*/ 59400 w 59400"/>
                <a:gd name="connsiteY1" fmla="*/ 29700 h 59400"/>
                <a:gd name="connsiteX2" fmla="*/ 29700 w 59400"/>
                <a:gd name="connsiteY2" fmla="*/ 0 h 59400"/>
                <a:gd name="connsiteX3" fmla="*/ 0 w 59400"/>
                <a:gd name="connsiteY3" fmla="*/ 29700 h 59400"/>
                <a:gd name="connsiteX4" fmla="*/ 29700 w 59400"/>
                <a:gd name="connsiteY4" fmla="*/ 59400 h 59400"/>
                <a:gd name="connsiteX5" fmla="*/ 29700 w 59400"/>
                <a:gd name="connsiteY5" fmla="*/ 16200 h 59400"/>
                <a:gd name="connsiteX6" fmla="*/ 43200 w 59400"/>
                <a:gd name="connsiteY6" fmla="*/ 29700 h 59400"/>
                <a:gd name="connsiteX7" fmla="*/ 29700 w 59400"/>
                <a:gd name="connsiteY7" fmla="*/ 43200 h 59400"/>
                <a:gd name="connsiteX8" fmla="*/ 16200 w 59400"/>
                <a:gd name="connsiteY8" fmla="*/ 29700 h 59400"/>
                <a:gd name="connsiteX9" fmla="*/ 29700 w 59400"/>
                <a:gd name="connsiteY9" fmla="*/ 16200 h 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400" h="59400">
                  <a:moveTo>
                    <a:pt x="29700" y="59400"/>
                  </a:moveTo>
                  <a:cubicBezTo>
                    <a:pt x="46078" y="59400"/>
                    <a:pt x="59400" y="46073"/>
                    <a:pt x="59400" y="29700"/>
                  </a:cubicBezTo>
                  <a:cubicBezTo>
                    <a:pt x="59400" y="13322"/>
                    <a:pt x="46078" y="0"/>
                    <a:pt x="29700" y="0"/>
                  </a:cubicBezTo>
                  <a:cubicBezTo>
                    <a:pt x="13322" y="0"/>
                    <a:pt x="0" y="13322"/>
                    <a:pt x="0" y="29700"/>
                  </a:cubicBezTo>
                  <a:cubicBezTo>
                    <a:pt x="0" y="46073"/>
                    <a:pt x="13322" y="59400"/>
                    <a:pt x="29700" y="59400"/>
                  </a:cubicBezTo>
                  <a:close/>
                  <a:moveTo>
                    <a:pt x="29700" y="16200"/>
                  </a:moveTo>
                  <a:cubicBezTo>
                    <a:pt x="37141" y="16200"/>
                    <a:pt x="43200" y="22259"/>
                    <a:pt x="43200" y="29700"/>
                  </a:cubicBezTo>
                  <a:cubicBezTo>
                    <a:pt x="43200" y="37147"/>
                    <a:pt x="37141" y="43200"/>
                    <a:pt x="29700" y="43200"/>
                  </a:cubicBezTo>
                  <a:cubicBezTo>
                    <a:pt x="22259" y="43200"/>
                    <a:pt x="16200" y="37147"/>
                    <a:pt x="16200" y="29700"/>
                  </a:cubicBezTo>
                  <a:cubicBezTo>
                    <a:pt x="16200" y="22259"/>
                    <a:pt x="22259" y="16200"/>
                    <a:pt x="29700" y="16200"/>
                  </a:cubicBezTo>
                  <a:close/>
                </a:path>
              </a:pathLst>
            </a:custGeom>
            <a:grpFill/>
            <a:ln w="5334" cap="flat">
              <a:noFill/>
              <a:prstDash val="solid"/>
              <a:miter/>
            </a:ln>
          </p:spPr>
          <p:txBody>
            <a:bodyPr rtlCol="0" anchor="ctr"/>
            <a:lstStyle/>
            <a:p>
              <a:endParaRPr lang="ru-RU"/>
            </a:p>
          </p:txBody>
        </p:sp>
        <p:sp>
          <p:nvSpPr>
            <p:cNvPr id="162" name="Freeform: Shape 161">
              <a:extLst>
                <a:ext uri="{FF2B5EF4-FFF2-40B4-BE49-F238E27FC236}">
                  <a16:creationId xmlns:a16="http://schemas.microsoft.com/office/drawing/2014/main" id="{36AB743E-F525-40A8-86E8-82EA5D11404D}"/>
                </a:ext>
              </a:extLst>
            </p:cNvPr>
            <p:cNvSpPr/>
            <p:nvPr/>
          </p:nvSpPr>
          <p:spPr>
            <a:xfrm>
              <a:off x="2164588" y="2639229"/>
              <a:ext cx="59400" cy="59400"/>
            </a:xfrm>
            <a:custGeom>
              <a:avLst/>
              <a:gdLst>
                <a:gd name="connsiteX0" fmla="*/ 29700 w 59400"/>
                <a:gd name="connsiteY0" fmla="*/ 59400 h 59400"/>
                <a:gd name="connsiteX1" fmla="*/ 59400 w 59400"/>
                <a:gd name="connsiteY1" fmla="*/ 29700 h 59400"/>
                <a:gd name="connsiteX2" fmla="*/ 29700 w 59400"/>
                <a:gd name="connsiteY2" fmla="*/ 0 h 59400"/>
                <a:gd name="connsiteX3" fmla="*/ 0 w 59400"/>
                <a:gd name="connsiteY3" fmla="*/ 29700 h 59400"/>
                <a:gd name="connsiteX4" fmla="*/ 29700 w 59400"/>
                <a:gd name="connsiteY4" fmla="*/ 59400 h 59400"/>
                <a:gd name="connsiteX5" fmla="*/ 29700 w 59400"/>
                <a:gd name="connsiteY5" fmla="*/ 16200 h 59400"/>
                <a:gd name="connsiteX6" fmla="*/ 43200 w 59400"/>
                <a:gd name="connsiteY6" fmla="*/ 29700 h 59400"/>
                <a:gd name="connsiteX7" fmla="*/ 29700 w 59400"/>
                <a:gd name="connsiteY7" fmla="*/ 43200 h 59400"/>
                <a:gd name="connsiteX8" fmla="*/ 16200 w 59400"/>
                <a:gd name="connsiteY8" fmla="*/ 29700 h 59400"/>
                <a:gd name="connsiteX9" fmla="*/ 29700 w 59400"/>
                <a:gd name="connsiteY9" fmla="*/ 16200 h 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400" h="59400">
                  <a:moveTo>
                    <a:pt x="29700" y="59400"/>
                  </a:moveTo>
                  <a:cubicBezTo>
                    <a:pt x="46078" y="59400"/>
                    <a:pt x="59400" y="46073"/>
                    <a:pt x="59400" y="29700"/>
                  </a:cubicBezTo>
                  <a:cubicBezTo>
                    <a:pt x="59400" y="13327"/>
                    <a:pt x="46078" y="0"/>
                    <a:pt x="29700" y="0"/>
                  </a:cubicBezTo>
                  <a:cubicBezTo>
                    <a:pt x="13322" y="0"/>
                    <a:pt x="0" y="13327"/>
                    <a:pt x="0" y="29700"/>
                  </a:cubicBezTo>
                  <a:cubicBezTo>
                    <a:pt x="0" y="46073"/>
                    <a:pt x="13322" y="59400"/>
                    <a:pt x="29700" y="59400"/>
                  </a:cubicBezTo>
                  <a:close/>
                  <a:moveTo>
                    <a:pt x="29700" y="16200"/>
                  </a:moveTo>
                  <a:cubicBezTo>
                    <a:pt x="37141" y="16200"/>
                    <a:pt x="43200" y="22253"/>
                    <a:pt x="43200" y="29700"/>
                  </a:cubicBezTo>
                  <a:cubicBezTo>
                    <a:pt x="43200" y="37147"/>
                    <a:pt x="37141" y="43200"/>
                    <a:pt x="29700" y="43200"/>
                  </a:cubicBezTo>
                  <a:cubicBezTo>
                    <a:pt x="22259" y="43200"/>
                    <a:pt x="16200" y="37147"/>
                    <a:pt x="16200" y="29700"/>
                  </a:cubicBezTo>
                  <a:cubicBezTo>
                    <a:pt x="16200" y="22253"/>
                    <a:pt x="22259" y="16200"/>
                    <a:pt x="29700" y="16200"/>
                  </a:cubicBezTo>
                  <a:close/>
                </a:path>
              </a:pathLst>
            </a:custGeom>
            <a:grpFill/>
            <a:ln w="5334" cap="flat">
              <a:noFill/>
              <a:prstDash val="solid"/>
              <a:miter/>
            </a:ln>
          </p:spPr>
          <p:txBody>
            <a:bodyPr rtlCol="0" anchor="ctr"/>
            <a:lstStyle/>
            <a:p>
              <a:endParaRPr lang="ru-RU"/>
            </a:p>
          </p:txBody>
        </p:sp>
      </p:grpSp>
      <p:grpSp>
        <p:nvGrpSpPr>
          <p:cNvPr id="185" name="Group 184">
            <a:extLst>
              <a:ext uri="{FF2B5EF4-FFF2-40B4-BE49-F238E27FC236}">
                <a16:creationId xmlns:a16="http://schemas.microsoft.com/office/drawing/2014/main" id="{15055DC1-399E-48F7-994A-BF3A5B595FE5}"/>
              </a:ext>
            </a:extLst>
          </p:cNvPr>
          <p:cNvGrpSpPr/>
          <p:nvPr/>
        </p:nvGrpSpPr>
        <p:grpSpPr>
          <a:xfrm>
            <a:off x="5263311" y="1383188"/>
            <a:ext cx="492319" cy="478125"/>
            <a:chOff x="5263311" y="1383188"/>
            <a:chExt cx="492319" cy="478125"/>
          </a:xfrm>
        </p:grpSpPr>
        <p:sp>
          <p:nvSpPr>
            <p:cNvPr id="164" name="Freeform: Shape 163">
              <a:extLst>
                <a:ext uri="{FF2B5EF4-FFF2-40B4-BE49-F238E27FC236}">
                  <a16:creationId xmlns:a16="http://schemas.microsoft.com/office/drawing/2014/main" id="{8BEE0A6E-0F01-4D4D-A15B-5F3ADAEE9BC4}"/>
                </a:ext>
              </a:extLst>
            </p:cNvPr>
            <p:cNvSpPr/>
            <p:nvPr/>
          </p:nvSpPr>
          <p:spPr>
            <a:xfrm>
              <a:off x="5304920" y="1383188"/>
              <a:ext cx="328367" cy="437635"/>
            </a:xfrm>
            <a:custGeom>
              <a:avLst/>
              <a:gdLst>
                <a:gd name="connsiteX0" fmla="*/ 110 w 328367"/>
                <a:gd name="connsiteY0" fmla="*/ 431257 h 437635"/>
                <a:gd name="connsiteX1" fmla="*/ 163 w 328367"/>
                <a:gd name="connsiteY1" fmla="*/ 431445 h 437635"/>
                <a:gd name="connsiteX2" fmla="*/ 639 w 328367"/>
                <a:gd name="connsiteY2" fmla="*/ 432936 h 437635"/>
                <a:gd name="connsiteX3" fmla="*/ 869 w 328367"/>
                <a:gd name="connsiteY3" fmla="*/ 433401 h 437635"/>
                <a:gd name="connsiteX4" fmla="*/ 1553 w 328367"/>
                <a:gd name="connsiteY4" fmla="*/ 434497 h 437635"/>
                <a:gd name="connsiteX5" fmla="*/ 1880 w 328367"/>
                <a:gd name="connsiteY5" fmla="*/ 434925 h 437635"/>
                <a:gd name="connsiteX6" fmla="*/ 2933 w 328367"/>
                <a:gd name="connsiteY6" fmla="*/ 435925 h 437635"/>
                <a:gd name="connsiteX7" fmla="*/ 3152 w 328367"/>
                <a:gd name="connsiteY7" fmla="*/ 436133 h 437635"/>
                <a:gd name="connsiteX8" fmla="*/ 3206 w 328367"/>
                <a:gd name="connsiteY8" fmla="*/ 436160 h 437635"/>
                <a:gd name="connsiteX9" fmla="*/ 3280 w 328367"/>
                <a:gd name="connsiteY9" fmla="*/ 436224 h 437635"/>
                <a:gd name="connsiteX10" fmla="*/ 4617 w 328367"/>
                <a:gd name="connsiteY10" fmla="*/ 436882 h 437635"/>
                <a:gd name="connsiteX11" fmla="*/ 5392 w 328367"/>
                <a:gd name="connsiteY11" fmla="*/ 437262 h 437635"/>
                <a:gd name="connsiteX12" fmla="*/ 7745 w 328367"/>
                <a:gd name="connsiteY12" fmla="*/ 437636 h 437635"/>
                <a:gd name="connsiteX13" fmla="*/ 7750 w 328367"/>
                <a:gd name="connsiteY13" fmla="*/ 437636 h 437635"/>
                <a:gd name="connsiteX14" fmla="*/ 7755 w 328367"/>
                <a:gd name="connsiteY14" fmla="*/ 437636 h 437635"/>
                <a:gd name="connsiteX15" fmla="*/ 7766 w 328367"/>
                <a:gd name="connsiteY15" fmla="*/ 437636 h 437635"/>
                <a:gd name="connsiteX16" fmla="*/ 10263 w 328367"/>
                <a:gd name="connsiteY16" fmla="*/ 437165 h 437635"/>
                <a:gd name="connsiteX17" fmla="*/ 10584 w 328367"/>
                <a:gd name="connsiteY17" fmla="*/ 437107 h 437635"/>
                <a:gd name="connsiteX18" fmla="*/ 125786 w 328367"/>
                <a:gd name="connsiteY18" fmla="*/ 392041 h 437635"/>
                <a:gd name="connsiteX19" fmla="*/ 130704 w 328367"/>
                <a:gd name="connsiteY19" fmla="*/ 385373 h 437635"/>
                <a:gd name="connsiteX20" fmla="*/ 134725 w 328367"/>
                <a:gd name="connsiteY20" fmla="*/ 330871 h 437635"/>
                <a:gd name="connsiteX21" fmla="*/ 134821 w 328367"/>
                <a:gd name="connsiteY21" fmla="*/ 330780 h 437635"/>
                <a:gd name="connsiteX22" fmla="*/ 326976 w 328367"/>
                <a:gd name="connsiteY22" fmla="*/ 54589 h 437635"/>
                <a:gd name="connsiteX23" fmla="*/ 328243 w 328367"/>
                <a:gd name="connsiteY23" fmla="*/ 48777 h 437635"/>
                <a:gd name="connsiteX24" fmla="*/ 325030 w 328367"/>
                <a:gd name="connsiteY24" fmla="*/ 43767 h 437635"/>
                <a:gd name="connsiteX25" fmla="*/ 264042 w 328367"/>
                <a:gd name="connsiteY25" fmla="*/ 1385 h 437635"/>
                <a:gd name="connsiteX26" fmla="*/ 253231 w 328367"/>
                <a:gd name="connsiteY26" fmla="*/ 3331 h 437635"/>
                <a:gd name="connsiteX27" fmla="*/ 61146 w 328367"/>
                <a:gd name="connsiteY27" fmla="*/ 279512 h 437635"/>
                <a:gd name="connsiteX28" fmla="*/ 61023 w 328367"/>
                <a:gd name="connsiteY28" fmla="*/ 279737 h 437635"/>
                <a:gd name="connsiteX29" fmla="*/ 12915 w 328367"/>
                <a:gd name="connsiteY29" fmla="*/ 302663 h 437635"/>
                <a:gd name="connsiteX30" fmla="*/ 8509 w 328367"/>
                <a:gd name="connsiteY30" fmla="*/ 309127 h 437635"/>
                <a:gd name="connsiteX31" fmla="*/ 3 w 328367"/>
                <a:gd name="connsiteY31" fmla="*/ 429322 h 437635"/>
                <a:gd name="connsiteX32" fmla="*/ 14 w 328367"/>
                <a:gd name="connsiteY32" fmla="*/ 429477 h 437635"/>
                <a:gd name="connsiteX33" fmla="*/ 110 w 328367"/>
                <a:gd name="connsiteY33" fmla="*/ 431257 h 437635"/>
                <a:gd name="connsiteX34" fmla="*/ 261550 w 328367"/>
                <a:gd name="connsiteY34" fmla="*/ 18574 h 437635"/>
                <a:gd name="connsiteX35" fmla="*/ 309781 w 328367"/>
                <a:gd name="connsiteY35" fmla="*/ 52097 h 437635"/>
                <a:gd name="connsiteX36" fmla="*/ 126502 w 328367"/>
                <a:gd name="connsiteY36" fmla="*/ 315532 h 437635"/>
                <a:gd name="connsiteX37" fmla="*/ 78340 w 328367"/>
                <a:gd name="connsiteY37" fmla="*/ 282004 h 437635"/>
                <a:gd name="connsiteX38" fmla="*/ 261550 w 328367"/>
                <a:gd name="connsiteY38" fmla="*/ 18574 h 437635"/>
                <a:gd name="connsiteX39" fmla="*/ 67893 w 328367"/>
                <a:gd name="connsiteY39" fmla="*/ 293670 h 437635"/>
                <a:gd name="connsiteX40" fmla="*/ 119247 w 328367"/>
                <a:gd name="connsiteY40" fmla="*/ 329411 h 437635"/>
                <a:gd name="connsiteX41" fmla="*/ 115563 w 328367"/>
                <a:gd name="connsiteY41" fmla="*/ 379353 h 437635"/>
                <a:gd name="connsiteX42" fmla="*/ 28960 w 328367"/>
                <a:gd name="connsiteY42" fmla="*/ 413229 h 437635"/>
                <a:gd name="connsiteX43" fmla="*/ 58874 w 328367"/>
                <a:gd name="connsiteY43" fmla="*/ 370729 h 437635"/>
                <a:gd name="connsiteX44" fmla="*/ 56992 w 328367"/>
                <a:gd name="connsiteY44" fmla="*/ 359908 h 437635"/>
                <a:gd name="connsiteX45" fmla="*/ 46165 w 328367"/>
                <a:gd name="connsiteY45" fmla="*/ 361795 h 437635"/>
                <a:gd name="connsiteX46" fmla="*/ 17475 w 328367"/>
                <a:gd name="connsiteY46" fmla="*/ 402557 h 437635"/>
                <a:gd name="connsiteX47" fmla="*/ 23693 w 328367"/>
                <a:gd name="connsiteY47" fmla="*/ 314735 h 437635"/>
                <a:gd name="connsiteX48" fmla="*/ 67893 w 328367"/>
                <a:gd name="connsiteY48" fmla="*/ 293670 h 43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8367" h="437635">
                  <a:moveTo>
                    <a:pt x="110" y="431257"/>
                  </a:moveTo>
                  <a:cubicBezTo>
                    <a:pt x="121" y="431322"/>
                    <a:pt x="147" y="431380"/>
                    <a:pt x="163" y="431445"/>
                  </a:cubicBezTo>
                  <a:cubicBezTo>
                    <a:pt x="270" y="431958"/>
                    <a:pt x="431" y="432455"/>
                    <a:pt x="639" y="432936"/>
                  </a:cubicBezTo>
                  <a:cubicBezTo>
                    <a:pt x="709" y="433097"/>
                    <a:pt x="789" y="433246"/>
                    <a:pt x="869" y="433401"/>
                  </a:cubicBezTo>
                  <a:cubicBezTo>
                    <a:pt x="1067" y="433786"/>
                    <a:pt x="1291" y="434145"/>
                    <a:pt x="1553" y="434497"/>
                  </a:cubicBezTo>
                  <a:cubicBezTo>
                    <a:pt x="1660" y="434642"/>
                    <a:pt x="1762" y="434786"/>
                    <a:pt x="1880" y="434925"/>
                  </a:cubicBezTo>
                  <a:cubicBezTo>
                    <a:pt x="2190" y="435289"/>
                    <a:pt x="2543" y="435620"/>
                    <a:pt x="2933" y="435925"/>
                  </a:cubicBezTo>
                  <a:cubicBezTo>
                    <a:pt x="3013" y="435989"/>
                    <a:pt x="3072" y="436075"/>
                    <a:pt x="3152" y="436133"/>
                  </a:cubicBezTo>
                  <a:cubicBezTo>
                    <a:pt x="3168" y="436144"/>
                    <a:pt x="3190" y="436150"/>
                    <a:pt x="3206" y="436160"/>
                  </a:cubicBezTo>
                  <a:cubicBezTo>
                    <a:pt x="3232" y="436182"/>
                    <a:pt x="3254" y="436208"/>
                    <a:pt x="3280" y="436224"/>
                  </a:cubicBezTo>
                  <a:cubicBezTo>
                    <a:pt x="3703" y="436518"/>
                    <a:pt x="4163" y="436679"/>
                    <a:pt x="4617" y="436882"/>
                  </a:cubicBezTo>
                  <a:cubicBezTo>
                    <a:pt x="4879" y="437000"/>
                    <a:pt x="5120" y="437176"/>
                    <a:pt x="5392" y="437262"/>
                  </a:cubicBezTo>
                  <a:cubicBezTo>
                    <a:pt x="6162" y="437508"/>
                    <a:pt x="6953" y="437636"/>
                    <a:pt x="7745" y="437636"/>
                  </a:cubicBezTo>
                  <a:cubicBezTo>
                    <a:pt x="7745" y="437636"/>
                    <a:pt x="7750" y="437636"/>
                    <a:pt x="7750" y="437636"/>
                  </a:cubicBezTo>
                  <a:cubicBezTo>
                    <a:pt x="7750" y="437636"/>
                    <a:pt x="7750" y="437636"/>
                    <a:pt x="7755" y="437636"/>
                  </a:cubicBezTo>
                  <a:cubicBezTo>
                    <a:pt x="7761" y="437636"/>
                    <a:pt x="7766" y="437636"/>
                    <a:pt x="7766" y="437636"/>
                  </a:cubicBezTo>
                  <a:cubicBezTo>
                    <a:pt x="8622" y="437636"/>
                    <a:pt x="9456" y="437443"/>
                    <a:pt x="10263" y="437165"/>
                  </a:cubicBezTo>
                  <a:cubicBezTo>
                    <a:pt x="10365" y="437128"/>
                    <a:pt x="10477" y="437144"/>
                    <a:pt x="10584" y="437107"/>
                  </a:cubicBezTo>
                  <a:lnTo>
                    <a:pt x="125786" y="392041"/>
                  </a:lnTo>
                  <a:cubicBezTo>
                    <a:pt x="128571" y="390950"/>
                    <a:pt x="130480" y="388362"/>
                    <a:pt x="130704" y="385373"/>
                  </a:cubicBezTo>
                  <a:lnTo>
                    <a:pt x="134725" y="330871"/>
                  </a:lnTo>
                  <a:cubicBezTo>
                    <a:pt x="134752" y="330833"/>
                    <a:pt x="134794" y="330817"/>
                    <a:pt x="134821" y="330780"/>
                  </a:cubicBezTo>
                  <a:lnTo>
                    <a:pt x="326976" y="54589"/>
                  </a:lnTo>
                  <a:cubicBezTo>
                    <a:pt x="328157" y="52899"/>
                    <a:pt x="328612" y="50803"/>
                    <a:pt x="328243" y="48777"/>
                  </a:cubicBezTo>
                  <a:cubicBezTo>
                    <a:pt x="327885" y="46751"/>
                    <a:pt x="326724" y="44949"/>
                    <a:pt x="325030" y="43767"/>
                  </a:cubicBezTo>
                  <a:lnTo>
                    <a:pt x="264042" y="1385"/>
                  </a:lnTo>
                  <a:cubicBezTo>
                    <a:pt x="260524" y="-1053"/>
                    <a:pt x="255690" y="-192"/>
                    <a:pt x="253231" y="3331"/>
                  </a:cubicBezTo>
                  <a:lnTo>
                    <a:pt x="61146" y="279512"/>
                  </a:lnTo>
                  <a:cubicBezTo>
                    <a:pt x="61098" y="279587"/>
                    <a:pt x="61066" y="279667"/>
                    <a:pt x="61023" y="279737"/>
                  </a:cubicBezTo>
                  <a:lnTo>
                    <a:pt x="12915" y="302663"/>
                  </a:lnTo>
                  <a:cubicBezTo>
                    <a:pt x="10386" y="303866"/>
                    <a:pt x="8702" y="306336"/>
                    <a:pt x="8509" y="309127"/>
                  </a:cubicBezTo>
                  <a:lnTo>
                    <a:pt x="3" y="429322"/>
                  </a:lnTo>
                  <a:cubicBezTo>
                    <a:pt x="-2" y="429375"/>
                    <a:pt x="14" y="429424"/>
                    <a:pt x="14" y="429477"/>
                  </a:cubicBezTo>
                  <a:cubicBezTo>
                    <a:pt x="-18" y="430076"/>
                    <a:pt x="3" y="430669"/>
                    <a:pt x="110" y="431257"/>
                  </a:cubicBezTo>
                  <a:close/>
                  <a:moveTo>
                    <a:pt x="261550" y="18574"/>
                  </a:moveTo>
                  <a:lnTo>
                    <a:pt x="309781" y="52097"/>
                  </a:lnTo>
                  <a:lnTo>
                    <a:pt x="126502" y="315532"/>
                  </a:lnTo>
                  <a:lnTo>
                    <a:pt x="78340" y="282004"/>
                  </a:lnTo>
                  <a:lnTo>
                    <a:pt x="261550" y="18574"/>
                  </a:lnTo>
                  <a:close/>
                  <a:moveTo>
                    <a:pt x="67893" y="293670"/>
                  </a:moveTo>
                  <a:lnTo>
                    <a:pt x="119247" y="329411"/>
                  </a:lnTo>
                  <a:lnTo>
                    <a:pt x="115563" y="379353"/>
                  </a:lnTo>
                  <a:lnTo>
                    <a:pt x="28960" y="413229"/>
                  </a:lnTo>
                  <a:lnTo>
                    <a:pt x="58874" y="370729"/>
                  </a:lnTo>
                  <a:cubicBezTo>
                    <a:pt x="61338" y="367222"/>
                    <a:pt x="60499" y="362378"/>
                    <a:pt x="56992" y="359908"/>
                  </a:cubicBezTo>
                  <a:cubicBezTo>
                    <a:pt x="53479" y="357438"/>
                    <a:pt x="48635" y="358277"/>
                    <a:pt x="46165" y="361795"/>
                  </a:cubicBezTo>
                  <a:lnTo>
                    <a:pt x="17475" y="402557"/>
                  </a:lnTo>
                  <a:lnTo>
                    <a:pt x="23693" y="314735"/>
                  </a:lnTo>
                  <a:lnTo>
                    <a:pt x="67893" y="293670"/>
                  </a:lnTo>
                  <a:close/>
                </a:path>
              </a:pathLst>
            </a:custGeom>
            <a:solidFill>
              <a:schemeClr val="bg2"/>
            </a:solidFill>
            <a:ln w="5281" cap="flat">
              <a:noFill/>
              <a:prstDash val="solid"/>
              <a:miter/>
            </a:ln>
          </p:spPr>
          <p:txBody>
            <a:bodyPr rtlCol="0" anchor="ctr"/>
            <a:lstStyle/>
            <a:p>
              <a:endParaRPr lang="ru-RU"/>
            </a:p>
          </p:txBody>
        </p:sp>
        <p:sp>
          <p:nvSpPr>
            <p:cNvPr id="165" name="Freeform: Shape 164">
              <a:extLst>
                <a:ext uri="{FF2B5EF4-FFF2-40B4-BE49-F238E27FC236}">
                  <a16:creationId xmlns:a16="http://schemas.microsoft.com/office/drawing/2014/main" id="{BF984F4B-0A02-49FB-BBDE-7666CAB34AD0}"/>
                </a:ext>
              </a:extLst>
            </p:cNvPr>
            <p:cNvSpPr/>
            <p:nvPr/>
          </p:nvSpPr>
          <p:spPr>
            <a:xfrm>
              <a:off x="5263311" y="1845776"/>
              <a:ext cx="492319" cy="15537"/>
            </a:xfrm>
            <a:custGeom>
              <a:avLst/>
              <a:gdLst>
                <a:gd name="connsiteX0" fmla="*/ 484551 w 492319"/>
                <a:gd name="connsiteY0" fmla="*/ 0 h 15537"/>
                <a:gd name="connsiteX1" fmla="*/ 7769 w 492319"/>
                <a:gd name="connsiteY1" fmla="*/ 0 h 15537"/>
                <a:gd name="connsiteX2" fmla="*/ 0 w 492319"/>
                <a:gd name="connsiteY2" fmla="*/ 7769 h 15537"/>
                <a:gd name="connsiteX3" fmla="*/ 7769 w 492319"/>
                <a:gd name="connsiteY3" fmla="*/ 15537 h 15537"/>
                <a:gd name="connsiteX4" fmla="*/ 484551 w 492319"/>
                <a:gd name="connsiteY4" fmla="*/ 15537 h 15537"/>
                <a:gd name="connsiteX5" fmla="*/ 492320 w 492319"/>
                <a:gd name="connsiteY5" fmla="*/ 7769 h 15537"/>
                <a:gd name="connsiteX6" fmla="*/ 484551 w 492319"/>
                <a:gd name="connsiteY6" fmla="*/ 0 h 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319" h="15537">
                  <a:moveTo>
                    <a:pt x="484551" y="0"/>
                  </a:moveTo>
                  <a:lnTo>
                    <a:pt x="7769" y="0"/>
                  </a:lnTo>
                  <a:cubicBezTo>
                    <a:pt x="3475" y="0"/>
                    <a:pt x="0" y="3475"/>
                    <a:pt x="0" y="7769"/>
                  </a:cubicBezTo>
                  <a:cubicBezTo>
                    <a:pt x="0" y="12062"/>
                    <a:pt x="3475" y="15537"/>
                    <a:pt x="7769" y="15537"/>
                  </a:cubicBezTo>
                  <a:lnTo>
                    <a:pt x="484551" y="15537"/>
                  </a:lnTo>
                  <a:cubicBezTo>
                    <a:pt x="488844" y="15537"/>
                    <a:pt x="492320" y="12062"/>
                    <a:pt x="492320" y="7769"/>
                  </a:cubicBezTo>
                  <a:cubicBezTo>
                    <a:pt x="492320" y="3475"/>
                    <a:pt x="488844" y="0"/>
                    <a:pt x="484551" y="0"/>
                  </a:cubicBezTo>
                  <a:close/>
                </a:path>
              </a:pathLst>
            </a:custGeom>
            <a:solidFill>
              <a:schemeClr val="bg2"/>
            </a:solidFill>
            <a:ln w="5281" cap="flat">
              <a:noFill/>
              <a:prstDash val="solid"/>
              <a:miter/>
            </a:ln>
          </p:spPr>
          <p:txBody>
            <a:bodyPr rtlCol="0" anchor="ctr"/>
            <a:lstStyle/>
            <a:p>
              <a:endParaRPr lang="ru-RU" dirty="0"/>
            </a:p>
          </p:txBody>
        </p:sp>
        <p:sp>
          <p:nvSpPr>
            <p:cNvPr id="166" name="Freeform: Shape 165">
              <a:extLst>
                <a:ext uri="{FF2B5EF4-FFF2-40B4-BE49-F238E27FC236}">
                  <a16:creationId xmlns:a16="http://schemas.microsoft.com/office/drawing/2014/main" id="{38696480-3743-4455-ADC0-FEA2A36CDAF0}"/>
                </a:ext>
              </a:extLst>
            </p:cNvPr>
            <p:cNvSpPr/>
            <p:nvPr/>
          </p:nvSpPr>
          <p:spPr>
            <a:xfrm>
              <a:off x="5471170" y="1714790"/>
              <a:ext cx="231516" cy="104183"/>
            </a:xfrm>
            <a:custGeom>
              <a:avLst/>
              <a:gdLst>
                <a:gd name="connsiteX0" fmla="*/ 165179 w 231516"/>
                <a:gd name="connsiteY0" fmla="*/ 37426 h 104183"/>
                <a:gd name="connsiteX1" fmla="*/ 160730 w 231516"/>
                <a:gd name="connsiteY1" fmla="*/ 69121 h 104183"/>
                <a:gd name="connsiteX2" fmla="*/ 153470 w 231516"/>
                <a:gd name="connsiteY2" fmla="*/ 63715 h 104183"/>
                <a:gd name="connsiteX3" fmla="*/ 144311 w 231516"/>
                <a:gd name="connsiteY3" fmla="*/ 41672 h 104183"/>
                <a:gd name="connsiteX4" fmla="*/ 144220 w 231516"/>
                <a:gd name="connsiteY4" fmla="*/ 41303 h 104183"/>
                <a:gd name="connsiteX5" fmla="*/ 109607 w 231516"/>
                <a:gd name="connsiteY5" fmla="*/ 2316 h 104183"/>
                <a:gd name="connsiteX6" fmla="*/ 91840 w 231516"/>
                <a:gd name="connsiteY6" fmla="*/ 44564 h 104183"/>
                <a:gd name="connsiteX7" fmla="*/ 91926 w 231516"/>
                <a:gd name="connsiteY7" fmla="*/ 46836 h 104183"/>
                <a:gd name="connsiteX8" fmla="*/ 84890 w 231516"/>
                <a:gd name="connsiteY8" fmla="*/ 88561 h 104183"/>
                <a:gd name="connsiteX9" fmla="*/ 73977 w 231516"/>
                <a:gd name="connsiteY9" fmla="*/ 81118 h 104183"/>
                <a:gd name="connsiteX10" fmla="*/ 62306 w 231516"/>
                <a:gd name="connsiteY10" fmla="*/ 53471 h 104183"/>
                <a:gd name="connsiteX11" fmla="*/ 62247 w 231516"/>
                <a:gd name="connsiteY11" fmla="*/ 53167 h 104183"/>
                <a:gd name="connsiteX12" fmla="*/ 21213 w 231516"/>
                <a:gd name="connsiteY12" fmla="*/ 5326 h 104183"/>
                <a:gd name="connsiteX13" fmla="*/ 2045 w 231516"/>
                <a:gd name="connsiteY13" fmla="*/ 65341 h 104183"/>
                <a:gd name="connsiteX14" fmla="*/ 11193 w 231516"/>
                <a:gd name="connsiteY14" fmla="*/ 71430 h 104183"/>
                <a:gd name="connsiteX15" fmla="*/ 17277 w 231516"/>
                <a:gd name="connsiteY15" fmla="*/ 62283 h 104183"/>
                <a:gd name="connsiteX16" fmla="*/ 24297 w 231516"/>
                <a:gd name="connsiteY16" fmla="*/ 20558 h 104183"/>
                <a:gd name="connsiteX17" fmla="*/ 46897 w 231516"/>
                <a:gd name="connsiteY17" fmla="*/ 55642 h 104183"/>
                <a:gd name="connsiteX18" fmla="*/ 46956 w 231516"/>
                <a:gd name="connsiteY18" fmla="*/ 55968 h 104183"/>
                <a:gd name="connsiteX19" fmla="*/ 61622 w 231516"/>
                <a:gd name="connsiteY19" fmla="*/ 90550 h 104183"/>
                <a:gd name="connsiteX20" fmla="*/ 84098 w 231516"/>
                <a:gd name="connsiteY20" fmla="*/ 104183 h 104183"/>
                <a:gd name="connsiteX21" fmla="*/ 87985 w 231516"/>
                <a:gd name="connsiteY21" fmla="*/ 103793 h 104183"/>
                <a:gd name="connsiteX22" fmla="*/ 108366 w 231516"/>
                <a:gd name="connsiteY22" fmla="*/ 51253 h 104183"/>
                <a:gd name="connsiteX23" fmla="*/ 108254 w 231516"/>
                <a:gd name="connsiteY23" fmla="*/ 49258 h 104183"/>
                <a:gd name="connsiteX24" fmla="*/ 112692 w 231516"/>
                <a:gd name="connsiteY24" fmla="*/ 17553 h 104183"/>
                <a:gd name="connsiteX25" fmla="*/ 129122 w 231516"/>
                <a:gd name="connsiteY25" fmla="*/ 45003 h 104183"/>
                <a:gd name="connsiteX26" fmla="*/ 129202 w 231516"/>
                <a:gd name="connsiteY26" fmla="*/ 45355 h 104183"/>
                <a:gd name="connsiteX27" fmla="*/ 141119 w 231516"/>
                <a:gd name="connsiteY27" fmla="*/ 73147 h 104183"/>
                <a:gd name="connsiteX28" fmla="*/ 160388 w 231516"/>
                <a:gd name="connsiteY28" fmla="*/ 84695 h 104183"/>
                <a:gd name="connsiteX29" fmla="*/ 163837 w 231516"/>
                <a:gd name="connsiteY29" fmla="*/ 84353 h 104183"/>
                <a:gd name="connsiteX30" fmla="*/ 180475 w 231516"/>
                <a:gd name="connsiteY30" fmla="*/ 34689 h 104183"/>
                <a:gd name="connsiteX31" fmla="*/ 180464 w 231516"/>
                <a:gd name="connsiteY31" fmla="*/ 34561 h 104183"/>
                <a:gd name="connsiteX32" fmla="*/ 181710 w 231516"/>
                <a:gd name="connsiteY32" fmla="*/ 15768 h 104183"/>
                <a:gd name="connsiteX33" fmla="*/ 190158 w 231516"/>
                <a:gd name="connsiteY33" fmla="*/ 32609 h 104183"/>
                <a:gd name="connsiteX34" fmla="*/ 190334 w 231516"/>
                <a:gd name="connsiteY34" fmla="*/ 33315 h 104183"/>
                <a:gd name="connsiteX35" fmla="*/ 198878 w 231516"/>
                <a:gd name="connsiteY35" fmla="*/ 53006 h 104183"/>
                <a:gd name="connsiteX36" fmla="*/ 214148 w 231516"/>
                <a:gd name="connsiteY36" fmla="*/ 61940 h 104183"/>
                <a:gd name="connsiteX37" fmla="*/ 216933 w 231516"/>
                <a:gd name="connsiteY37" fmla="*/ 61662 h 104183"/>
                <a:gd name="connsiteX38" fmla="*/ 230273 w 231516"/>
                <a:gd name="connsiteY38" fmla="*/ 24295 h 104183"/>
                <a:gd name="connsiteX39" fmla="*/ 221114 w 231516"/>
                <a:gd name="connsiteY39" fmla="*/ 18227 h 104183"/>
                <a:gd name="connsiteX40" fmla="*/ 215046 w 231516"/>
                <a:gd name="connsiteY40" fmla="*/ 27386 h 104183"/>
                <a:gd name="connsiteX41" fmla="*/ 213795 w 231516"/>
                <a:gd name="connsiteY41" fmla="*/ 46189 h 104183"/>
                <a:gd name="connsiteX42" fmla="*/ 205379 w 231516"/>
                <a:gd name="connsiteY42" fmla="*/ 29343 h 104183"/>
                <a:gd name="connsiteX43" fmla="*/ 205197 w 231516"/>
                <a:gd name="connsiteY43" fmla="*/ 28621 h 104183"/>
                <a:gd name="connsiteX44" fmla="*/ 178534 w 231516"/>
                <a:gd name="connsiteY44" fmla="*/ 300 h 104183"/>
                <a:gd name="connsiteX45" fmla="*/ 165184 w 231516"/>
                <a:gd name="connsiteY45" fmla="*/ 37336 h 104183"/>
                <a:gd name="connsiteX46" fmla="*/ 165179 w 231516"/>
                <a:gd name="connsiteY46" fmla="*/ 37426 h 10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1516" h="104183">
                  <a:moveTo>
                    <a:pt x="165179" y="37426"/>
                  </a:moveTo>
                  <a:cubicBezTo>
                    <a:pt x="169071" y="56621"/>
                    <a:pt x="163740" y="68501"/>
                    <a:pt x="160730" y="69121"/>
                  </a:cubicBezTo>
                  <a:cubicBezTo>
                    <a:pt x="159586" y="69329"/>
                    <a:pt x="156806" y="68094"/>
                    <a:pt x="153470" y="63715"/>
                  </a:cubicBezTo>
                  <a:cubicBezTo>
                    <a:pt x="149396" y="58380"/>
                    <a:pt x="146059" y="50344"/>
                    <a:pt x="144311" y="41672"/>
                  </a:cubicBezTo>
                  <a:cubicBezTo>
                    <a:pt x="144284" y="41549"/>
                    <a:pt x="144252" y="41420"/>
                    <a:pt x="144220" y="41303"/>
                  </a:cubicBezTo>
                  <a:cubicBezTo>
                    <a:pt x="138938" y="16110"/>
                    <a:pt x="124037" y="-619"/>
                    <a:pt x="109607" y="2316"/>
                  </a:cubicBezTo>
                  <a:cubicBezTo>
                    <a:pt x="96513" y="4973"/>
                    <a:pt x="89456" y="22552"/>
                    <a:pt x="91840" y="44564"/>
                  </a:cubicBezTo>
                  <a:cubicBezTo>
                    <a:pt x="91771" y="45307"/>
                    <a:pt x="91771" y="46067"/>
                    <a:pt x="91926" y="46836"/>
                  </a:cubicBezTo>
                  <a:cubicBezTo>
                    <a:pt x="96625" y="70099"/>
                    <a:pt x="90798" y="87352"/>
                    <a:pt x="84890" y="88561"/>
                  </a:cubicBezTo>
                  <a:cubicBezTo>
                    <a:pt x="82110" y="89133"/>
                    <a:pt x="77854" y="86203"/>
                    <a:pt x="73977" y="81118"/>
                  </a:cubicBezTo>
                  <a:cubicBezTo>
                    <a:pt x="68829" y="74371"/>
                    <a:pt x="64589" y="64320"/>
                    <a:pt x="62306" y="53471"/>
                  </a:cubicBezTo>
                  <a:cubicBezTo>
                    <a:pt x="62290" y="53370"/>
                    <a:pt x="62269" y="53274"/>
                    <a:pt x="62247" y="53167"/>
                  </a:cubicBezTo>
                  <a:cubicBezTo>
                    <a:pt x="56045" y="22424"/>
                    <a:pt x="38423" y="1845"/>
                    <a:pt x="21213" y="5326"/>
                  </a:cubicBezTo>
                  <a:cubicBezTo>
                    <a:pt x="4104" y="8806"/>
                    <a:pt x="-4135" y="34614"/>
                    <a:pt x="2045" y="65341"/>
                  </a:cubicBezTo>
                  <a:cubicBezTo>
                    <a:pt x="2890" y="69548"/>
                    <a:pt x="6980" y="72275"/>
                    <a:pt x="11193" y="71430"/>
                  </a:cubicBezTo>
                  <a:cubicBezTo>
                    <a:pt x="15401" y="70586"/>
                    <a:pt x="18122" y="66485"/>
                    <a:pt x="17277" y="62283"/>
                  </a:cubicBezTo>
                  <a:cubicBezTo>
                    <a:pt x="12599" y="39009"/>
                    <a:pt x="18416" y="21756"/>
                    <a:pt x="24297" y="20558"/>
                  </a:cubicBezTo>
                  <a:cubicBezTo>
                    <a:pt x="30173" y="19291"/>
                    <a:pt x="42112" y="32748"/>
                    <a:pt x="46897" y="55642"/>
                  </a:cubicBezTo>
                  <a:cubicBezTo>
                    <a:pt x="46913" y="55754"/>
                    <a:pt x="46935" y="55856"/>
                    <a:pt x="46956" y="55968"/>
                  </a:cubicBezTo>
                  <a:cubicBezTo>
                    <a:pt x="49699" y="69463"/>
                    <a:pt x="54906" y="81744"/>
                    <a:pt x="61622" y="90550"/>
                  </a:cubicBezTo>
                  <a:cubicBezTo>
                    <a:pt x="68417" y="99457"/>
                    <a:pt x="76271" y="104183"/>
                    <a:pt x="84098" y="104183"/>
                  </a:cubicBezTo>
                  <a:cubicBezTo>
                    <a:pt x="85392" y="104183"/>
                    <a:pt x="86692" y="104055"/>
                    <a:pt x="87985" y="103793"/>
                  </a:cubicBezTo>
                  <a:cubicBezTo>
                    <a:pt x="103704" y="100596"/>
                    <a:pt x="111906" y="78595"/>
                    <a:pt x="108366" y="51253"/>
                  </a:cubicBezTo>
                  <a:cubicBezTo>
                    <a:pt x="108404" y="50595"/>
                    <a:pt x="108393" y="49932"/>
                    <a:pt x="108254" y="49258"/>
                  </a:cubicBezTo>
                  <a:cubicBezTo>
                    <a:pt x="104378" y="30038"/>
                    <a:pt x="109682" y="18168"/>
                    <a:pt x="112692" y="17553"/>
                  </a:cubicBezTo>
                  <a:cubicBezTo>
                    <a:pt x="115750" y="16853"/>
                    <a:pt x="125235" y="25808"/>
                    <a:pt x="129122" y="45003"/>
                  </a:cubicBezTo>
                  <a:cubicBezTo>
                    <a:pt x="129143" y="45120"/>
                    <a:pt x="129175" y="45238"/>
                    <a:pt x="129202" y="45355"/>
                  </a:cubicBezTo>
                  <a:cubicBezTo>
                    <a:pt x="131469" y="56177"/>
                    <a:pt x="135687" y="66030"/>
                    <a:pt x="141119" y="73147"/>
                  </a:cubicBezTo>
                  <a:cubicBezTo>
                    <a:pt x="146872" y="80691"/>
                    <a:pt x="153603" y="84695"/>
                    <a:pt x="160388" y="84695"/>
                  </a:cubicBezTo>
                  <a:cubicBezTo>
                    <a:pt x="161538" y="84695"/>
                    <a:pt x="162687" y="84583"/>
                    <a:pt x="163837" y="84353"/>
                  </a:cubicBezTo>
                  <a:cubicBezTo>
                    <a:pt x="178395" y="81370"/>
                    <a:pt x="185512" y="60053"/>
                    <a:pt x="180475" y="34689"/>
                  </a:cubicBezTo>
                  <a:cubicBezTo>
                    <a:pt x="180464" y="34646"/>
                    <a:pt x="180470" y="34604"/>
                    <a:pt x="180464" y="34561"/>
                  </a:cubicBezTo>
                  <a:cubicBezTo>
                    <a:pt x="178433" y="24611"/>
                    <a:pt x="180325" y="17714"/>
                    <a:pt x="181710" y="15768"/>
                  </a:cubicBezTo>
                  <a:cubicBezTo>
                    <a:pt x="183758" y="16992"/>
                    <a:pt x="188099" y="22488"/>
                    <a:pt x="190158" y="32609"/>
                  </a:cubicBezTo>
                  <a:cubicBezTo>
                    <a:pt x="190206" y="32850"/>
                    <a:pt x="190270" y="33085"/>
                    <a:pt x="190334" y="33315"/>
                  </a:cubicBezTo>
                  <a:cubicBezTo>
                    <a:pt x="191992" y="40955"/>
                    <a:pt x="195007" y="47916"/>
                    <a:pt x="198878" y="53006"/>
                  </a:cubicBezTo>
                  <a:cubicBezTo>
                    <a:pt x="203278" y="58797"/>
                    <a:pt x="208715" y="61940"/>
                    <a:pt x="214148" y="61940"/>
                  </a:cubicBezTo>
                  <a:cubicBezTo>
                    <a:pt x="215078" y="61940"/>
                    <a:pt x="216008" y="61849"/>
                    <a:pt x="216933" y="61662"/>
                  </a:cubicBezTo>
                  <a:cubicBezTo>
                    <a:pt x="228583" y="59294"/>
                    <a:pt x="234197" y="43575"/>
                    <a:pt x="230273" y="24295"/>
                  </a:cubicBezTo>
                  <a:cubicBezTo>
                    <a:pt x="229423" y="20082"/>
                    <a:pt x="225274" y="17388"/>
                    <a:pt x="221114" y="18227"/>
                  </a:cubicBezTo>
                  <a:cubicBezTo>
                    <a:pt x="216906" y="19083"/>
                    <a:pt x="214190" y="23183"/>
                    <a:pt x="215046" y="27386"/>
                  </a:cubicBezTo>
                  <a:cubicBezTo>
                    <a:pt x="217072" y="37362"/>
                    <a:pt x="215174" y="44259"/>
                    <a:pt x="213795" y="46189"/>
                  </a:cubicBezTo>
                  <a:cubicBezTo>
                    <a:pt x="211747" y="44954"/>
                    <a:pt x="207416" y="39442"/>
                    <a:pt x="205379" y="29343"/>
                  </a:cubicBezTo>
                  <a:cubicBezTo>
                    <a:pt x="205326" y="29097"/>
                    <a:pt x="205267" y="28856"/>
                    <a:pt x="205197" y="28621"/>
                  </a:cubicBezTo>
                  <a:cubicBezTo>
                    <a:pt x="201107" y="9844"/>
                    <a:pt x="190008" y="-2074"/>
                    <a:pt x="178534" y="300"/>
                  </a:cubicBezTo>
                  <a:cubicBezTo>
                    <a:pt x="166975" y="2679"/>
                    <a:pt x="161388" y="18232"/>
                    <a:pt x="165184" y="37336"/>
                  </a:cubicBezTo>
                  <a:cubicBezTo>
                    <a:pt x="165179" y="37362"/>
                    <a:pt x="165173" y="37394"/>
                    <a:pt x="165179" y="37426"/>
                  </a:cubicBezTo>
                  <a:close/>
                </a:path>
              </a:pathLst>
            </a:custGeom>
            <a:solidFill>
              <a:schemeClr val="bg2"/>
            </a:solidFill>
            <a:ln w="5281" cap="flat">
              <a:noFill/>
              <a:prstDash val="solid"/>
              <a:miter/>
            </a:ln>
          </p:spPr>
          <p:txBody>
            <a:bodyPr rtlCol="0" anchor="ctr"/>
            <a:lstStyle/>
            <a:p>
              <a:endParaRPr lang="ru-RU"/>
            </a:p>
          </p:txBody>
        </p:sp>
      </p:grpSp>
      <p:sp>
        <p:nvSpPr>
          <p:cNvPr id="167" name="Рисунок 88">
            <a:extLst>
              <a:ext uri="{FF2B5EF4-FFF2-40B4-BE49-F238E27FC236}">
                <a16:creationId xmlns:a16="http://schemas.microsoft.com/office/drawing/2014/main" id="{B33C2A55-B829-47DE-8C5F-279D24CFE84D}"/>
              </a:ext>
            </a:extLst>
          </p:cNvPr>
          <p:cNvSpPr/>
          <p:nvPr/>
        </p:nvSpPr>
        <p:spPr>
          <a:xfrm>
            <a:off x="7690360" y="3275100"/>
            <a:ext cx="469799" cy="307800"/>
          </a:xfrm>
          <a:custGeom>
            <a:avLst/>
            <a:gdLst>
              <a:gd name="connsiteX0" fmla="*/ 468164 w 469799"/>
              <a:gd name="connsiteY0" fmla="*/ 103124 h 307800"/>
              <a:gd name="connsiteX1" fmla="*/ 461700 w 469799"/>
              <a:gd name="connsiteY1" fmla="*/ 99900 h 307800"/>
              <a:gd name="connsiteX2" fmla="*/ 415800 w 469799"/>
              <a:gd name="connsiteY2" fmla="*/ 99900 h 307800"/>
              <a:gd name="connsiteX3" fmla="*/ 415800 w 469799"/>
              <a:gd name="connsiteY3" fmla="*/ 49534 h 307800"/>
              <a:gd name="connsiteX4" fmla="*/ 407711 w 469799"/>
              <a:gd name="connsiteY4" fmla="*/ 41434 h 307800"/>
              <a:gd name="connsiteX5" fmla="*/ 167913 w 469799"/>
              <a:gd name="connsiteY5" fmla="*/ 41137 h 307800"/>
              <a:gd name="connsiteX6" fmla="*/ 129146 w 469799"/>
              <a:gd name="connsiteY6" fmla="*/ 2371 h 307800"/>
              <a:gd name="connsiteX7" fmla="*/ 123417 w 469799"/>
              <a:gd name="connsiteY7" fmla="*/ 0 h 307800"/>
              <a:gd name="connsiteX8" fmla="*/ 8100 w 469799"/>
              <a:gd name="connsiteY8" fmla="*/ 0 h 307800"/>
              <a:gd name="connsiteX9" fmla="*/ 0 w 469799"/>
              <a:gd name="connsiteY9" fmla="*/ 8100 h 307800"/>
              <a:gd name="connsiteX10" fmla="*/ 0 w 469799"/>
              <a:gd name="connsiteY10" fmla="*/ 299700 h 307800"/>
              <a:gd name="connsiteX11" fmla="*/ 8100 w 469799"/>
              <a:gd name="connsiteY11" fmla="*/ 307800 h 307800"/>
              <a:gd name="connsiteX12" fmla="*/ 406593 w 469799"/>
              <a:gd name="connsiteY12" fmla="*/ 307800 h 307800"/>
              <a:gd name="connsiteX13" fmla="*/ 414542 w 469799"/>
              <a:gd name="connsiteY13" fmla="*/ 301223 h 307800"/>
              <a:gd name="connsiteX14" fmla="*/ 415492 w 469799"/>
              <a:gd name="connsiteY14" fmla="*/ 299225 h 307800"/>
              <a:gd name="connsiteX15" fmla="*/ 469492 w 469799"/>
              <a:gd name="connsiteY15" fmla="*/ 110225 h 307800"/>
              <a:gd name="connsiteX16" fmla="*/ 468164 w 469799"/>
              <a:gd name="connsiteY16" fmla="*/ 103124 h 307800"/>
              <a:gd name="connsiteX17" fmla="*/ 120064 w 469799"/>
              <a:gd name="connsiteY17" fmla="*/ 16200 h 307800"/>
              <a:gd name="connsiteX18" fmla="*/ 158825 w 469799"/>
              <a:gd name="connsiteY18" fmla="*/ 54961 h 307800"/>
              <a:gd name="connsiteX19" fmla="*/ 164543 w 469799"/>
              <a:gd name="connsiteY19" fmla="*/ 57332 h 307800"/>
              <a:gd name="connsiteX20" fmla="*/ 399600 w 469799"/>
              <a:gd name="connsiteY20" fmla="*/ 57623 h 307800"/>
              <a:gd name="connsiteX21" fmla="*/ 399600 w 469799"/>
              <a:gd name="connsiteY21" fmla="*/ 99900 h 307800"/>
              <a:gd name="connsiteX22" fmla="*/ 62100 w 469799"/>
              <a:gd name="connsiteY22" fmla="*/ 99900 h 307800"/>
              <a:gd name="connsiteX23" fmla="*/ 54313 w 469799"/>
              <a:gd name="connsiteY23" fmla="*/ 105775 h 307800"/>
              <a:gd name="connsiteX24" fmla="*/ 16200 w 469799"/>
              <a:gd name="connsiteY24" fmla="*/ 239166 h 307800"/>
              <a:gd name="connsiteX25" fmla="*/ 16200 w 469799"/>
              <a:gd name="connsiteY25" fmla="*/ 16200 h 307800"/>
              <a:gd name="connsiteX26" fmla="*/ 120064 w 469799"/>
              <a:gd name="connsiteY26" fmla="*/ 16200 h 307800"/>
              <a:gd name="connsiteX27" fmla="*/ 400820 w 469799"/>
              <a:gd name="connsiteY27" fmla="*/ 291600 h 307800"/>
              <a:gd name="connsiteX28" fmla="*/ 18068 w 469799"/>
              <a:gd name="connsiteY28" fmla="*/ 291600 h 307800"/>
              <a:gd name="connsiteX29" fmla="*/ 68213 w 469799"/>
              <a:gd name="connsiteY29" fmla="*/ 116100 h 307800"/>
              <a:gd name="connsiteX30" fmla="*/ 450965 w 469799"/>
              <a:gd name="connsiteY30" fmla="*/ 116100 h 307800"/>
              <a:gd name="connsiteX31" fmla="*/ 400820 w 469799"/>
              <a:gd name="connsiteY31" fmla="*/ 291600 h 30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9799" h="307800">
                <a:moveTo>
                  <a:pt x="468164" y="103124"/>
                </a:moveTo>
                <a:cubicBezTo>
                  <a:pt x="466636" y="101093"/>
                  <a:pt x="464238" y="99900"/>
                  <a:pt x="461700" y="99900"/>
                </a:cubicBezTo>
                <a:lnTo>
                  <a:pt x="415800" y="99900"/>
                </a:lnTo>
                <a:lnTo>
                  <a:pt x="415800" y="49534"/>
                </a:lnTo>
                <a:cubicBezTo>
                  <a:pt x="415800" y="45063"/>
                  <a:pt x="412177" y="41440"/>
                  <a:pt x="407711" y="41434"/>
                </a:cubicBezTo>
                <a:lnTo>
                  <a:pt x="167913" y="41137"/>
                </a:lnTo>
                <a:lnTo>
                  <a:pt x="129146" y="2371"/>
                </a:lnTo>
                <a:cubicBezTo>
                  <a:pt x="127629" y="853"/>
                  <a:pt x="125566" y="0"/>
                  <a:pt x="123417" y="0"/>
                </a:cubicBezTo>
                <a:lnTo>
                  <a:pt x="8100" y="0"/>
                </a:lnTo>
                <a:cubicBezTo>
                  <a:pt x="3629" y="0"/>
                  <a:pt x="0" y="3629"/>
                  <a:pt x="0" y="8100"/>
                </a:cubicBezTo>
                <a:lnTo>
                  <a:pt x="0" y="299700"/>
                </a:lnTo>
                <a:cubicBezTo>
                  <a:pt x="0" y="304171"/>
                  <a:pt x="3629" y="307800"/>
                  <a:pt x="8100" y="307800"/>
                </a:cubicBezTo>
                <a:lnTo>
                  <a:pt x="406593" y="307800"/>
                </a:lnTo>
                <a:cubicBezTo>
                  <a:pt x="410540" y="307800"/>
                  <a:pt x="413824" y="304965"/>
                  <a:pt x="414542" y="301223"/>
                </a:cubicBezTo>
                <a:cubicBezTo>
                  <a:pt x="414925" y="300602"/>
                  <a:pt x="415282" y="299959"/>
                  <a:pt x="415492" y="299225"/>
                </a:cubicBezTo>
                <a:lnTo>
                  <a:pt x="469492" y="110225"/>
                </a:lnTo>
                <a:cubicBezTo>
                  <a:pt x="470183" y="107784"/>
                  <a:pt x="469697" y="105154"/>
                  <a:pt x="468164" y="103124"/>
                </a:cubicBezTo>
                <a:close/>
                <a:moveTo>
                  <a:pt x="120064" y="16200"/>
                </a:moveTo>
                <a:lnTo>
                  <a:pt x="158825" y="54961"/>
                </a:lnTo>
                <a:cubicBezTo>
                  <a:pt x="160337" y="56479"/>
                  <a:pt x="162394" y="57326"/>
                  <a:pt x="164543" y="57332"/>
                </a:cubicBezTo>
                <a:lnTo>
                  <a:pt x="399600" y="57623"/>
                </a:lnTo>
                <a:lnTo>
                  <a:pt x="399600" y="99900"/>
                </a:lnTo>
                <a:lnTo>
                  <a:pt x="62100" y="99900"/>
                </a:lnTo>
                <a:cubicBezTo>
                  <a:pt x="58482" y="99900"/>
                  <a:pt x="55307" y="102298"/>
                  <a:pt x="54313" y="105775"/>
                </a:cubicBezTo>
                <a:lnTo>
                  <a:pt x="16200" y="239166"/>
                </a:lnTo>
                <a:lnTo>
                  <a:pt x="16200" y="16200"/>
                </a:lnTo>
                <a:lnTo>
                  <a:pt x="120064" y="16200"/>
                </a:lnTo>
                <a:close/>
                <a:moveTo>
                  <a:pt x="400820" y="291600"/>
                </a:moveTo>
                <a:lnTo>
                  <a:pt x="18068" y="291600"/>
                </a:lnTo>
                <a:lnTo>
                  <a:pt x="68213" y="116100"/>
                </a:lnTo>
                <a:lnTo>
                  <a:pt x="450965" y="116100"/>
                </a:lnTo>
                <a:lnTo>
                  <a:pt x="400820" y="291600"/>
                </a:lnTo>
                <a:close/>
              </a:path>
            </a:pathLst>
          </a:custGeom>
          <a:solidFill>
            <a:schemeClr val="bg2"/>
          </a:solidFill>
          <a:ln w="5334" cap="flat">
            <a:noFill/>
            <a:prstDash val="solid"/>
            <a:miter/>
          </a:ln>
        </p:spPr>
        <p:txBody>
          <a:bodyPr rtlCol="0" anchor="ctr"/>
          <a:lstStyle/>
          <a:p>
            <a:endParaRPr lang="ru-RU"/>
          </a:p>
        </p:txBody>
      </p:sp>
      <p:sp>
        <p:nvSpPr>
          <p:cNvPr id="168" name="Рисунок 92">
            <a:extLst>
              <a:ext uri="{FF2B5EF4-FFF2-40B4-BE49-F238E27FC236}">
                <a16:creationId xmlns:a16="http://schemas.microsoft.com/office/drawing/2014/main" id="{10AA97E3-B235-404E-B36D-F6BAF114DCC6}"/>
              </a:ext>
            </a:extLst>
          </p:cNvPr>
          <p:cNvSpPr/>
          <p:nvPr/>
        </p:nvSpPr>
        <p:spPr>
          <a:xfrm>
            <a:off x="2039675" y="3193235"/>
            <a:ext cx="487456" cy="471550"/>
          </a:xfrm>
          <a:custGeom>
            <a:avLst/>
            <a:gdLst>
              <a:gd name="connsiteX0" fmla="*/ 485746 w 487456"/>
              <a:gd name="connsiteY0" fmla="*/ 219921 h 471550"/>
              <a:gd name="connsiteX1" fmla="*/ 461301 w 487456"/>
              <a:gd name="connsiteY1" fmla="*/ 187359 h 471550"/>
              <a:gd name="connsiteX2" fmla="*/ 420957 w 487456"/>
              <a:gd name="connsiteY2" fmla="*/ 181641 h 471550"/>
              <a:gd name="connsiteX3" fmla="*/ 381327 w 487456"/>
              <a:gd name="connsiteY3" fmla="*/ 238427 h 471550"/>
              <a:gd name="connsiteX4" fmla="*/ 327418 w 487456"/>
              <a:gd name="connsiteY4" fmla="*/ 252310 h 471550"/>
              <a:gd name="connsiteX5" fmla="*/ 328380 w 487456"/>
              <a:gd name="connsiteY5" fmla="*/ 239998 h 471550"/>
              <a:gd name="connsiteX6" fmla="*/ 240036 w 487456"/>
              <a:gd name="connsiteY6" fmla="*/ 151654 h 471550"/>
              <a:gd name="connsiteX7" fmla="*/ 229489 w 487456"/>
              <a:gd name="connsiteY7" fmla="*/ 152346 h 471550"/>
              <a:gd name="connsiteX8" fmla="*/ 245122 w 487456"/>
              <a:gd name="connsiteY8" fmla="*/ 105663 h 471550"/>
              <a:gd name="connsiteX9" fmla="*/ 254200 w 487456"/>
              <a:gd name="connsiteY9" fmla="*/ 106467 h 471550"/>
              <a:gd name="connsiteX10" fmla="*/ 277868 w 487456"/>
              <a:gd name="connsiteY10" fmla="*/ 100862 h 471550"/>
              <a:gd name="connsiteX11" fmla="*/ 304603 w 487456"/>
              <a:gd name="connsiteY11" fmla="*/ 70125 h 471550"/>
              <a:gd name="connsiteX12" fmla="*/ 271042 w 487456"/>
              <a:gd name="connsiteY12" fmla="*/ 2755 h 471550"/>
              <a:gd name="connsiteX13" fmla="*/ 203667 w 487456"/>
              <a:gd name="connsiteY13" fmla="*/ 36332 h 471550"/>
              <a:gd name="connsiteX14" fmla="*/ 229776 w 487456"/>
              <a:gd name="connsiteY14" fmla="*/ 100462 h 471550"/>
              <a:gd name="connsiteX15" fmla="*/ 211475 w 487456"/>
              <a:gd name="connsiteY15" fmla="*/ 155127 h 471550"/>
              <a:gd name="connsiteX16" fmla="*/ 211140 w 487456"/>
              <a:gd name="connsiteY16" fmla="*/ 156612 h 471550"/>
              <a:gd name="connsiteX17" fmla="*/ 151918 w 487456"/>
              <a:gd name="connsiteY17" fmla="*/ 235603 h 471550"/>
              <a:gd name="connsiteX18" fmla="*/ 105592 w 487456"/>
              <a:gd name="connsiteY18" fmla="*/ 220056 h 471550"/>
              <a:gd name="connsiteX19" fmla="*/ 70152 w 487456"/>
              <a:gd name="connsiteY19" fmla="*/ 160575 h 471550"/>
              <a:gd name="connsiteX20" fmla="*/ 29517 w 487456"/>
              <a:gd name="connsiteY20" fmla="*/ 163378 h 471550"/>
              <a:gd name="connsiteX21" fmla="*/ 2770 w 487456"/>
              <a:gd name="connsiteY21" fmla="*/ 194088 h 471550"/>
              <a:gd name="connsiteX22" fmla="*/ 36283 w 487456"/>
              <a:gd name="connsiteY22" fmla="*/ 261490 h 471550"/>
              <a:gd name="connsiteX23" fmla="*/ 53163 w 487456"/>
              <a:gd name="connsiteY23" fmla="*/ 264255 h 471550"/>
              <a:gd name="connsiteX24" fmla="*/ 100489 w 487456"/>
              <a:gd name="connsiteY24" fmla="*/ 235435 h 471550"/>
              <a:gd name="connsiteX25" fmla="*/ 152761 w 487456"/>
              <a:gd name="connsiteY25" fmla="*/ 252975 h 471550"/>
              <a:gd name="connsiteX26" fmla="*/ 240046 w 487456"/>
              <a:gd name="connsiteY26" fmla="*/ 328353 h 471550"/>
              <a:gd name="connsiteX27" fmla="*/ 250512 w 487456"/>
              <a:gd name="connsiteY27" fmla="*/ 327678 h 471550"/>
              <a:gd name="connsiteX28" fmla="*/ 230866 w 487456"/>
              <a:gd name="connsiteY28" fmla="*/ 367590 h 471550"/>
              <a:gd name="connsiteX29" fmla="*/ 197791 w 487456"/>
              <a:gd name="connsiteY29" fmla="*/ 367919 h 471550"/>
              <a:gd name="connsiteX30" fmla="*/ 167190 w 487456"/>
              <a:gd name="connsiteY30" fmla="*/ 394795 h 471550"/>
              <a:gd name="connsiteX31" fmla="*/ 164538 w 487456"/>
              <a:gd name="connsiteY31" fmla="*/ 435441 h 471550"/>
              <a:gd name="connsiteX32" fmla="*/ 191425 w 487456"/>
              <a:gd name="connsiteY32" fmla="*/ 466053 h 471550"/>
              <a:gd name="connsiteX33" fmla="*/ 214872 w 487456"/>
              <a:gd name="connsiteY33" fmla="*/ 471550 h 471550"/>
              <a:gd name="connsiteX34" fmla="*/ 232076 w 487456"/>
              <a:gd name="connsiteY34" fmla="*/ 468683 h 471550"/>
              <a:gd name="connsiteX35" fmla="*/ 262672 w 487456"/>
              <a:gd name="connsiteY35" fmla="*/ 441813 h 471550"/>
              <a:gd name="connsiteX36" fmla="*/ 265324 w 487456"/>
              <a:gd name="connsiteY36" fmla="*/ 401156 h 471550"/>
              <a:gd name="connsiteX37" fmla="*/ 245409 w 487456"/>
              <a:gd name="connsiteY37" fmla="*/ 374745 h 471550"/>
              <a:gd name="connsiteX38" fmla="*/ 270859 w 487456"/>
              <a:gd name="connsiteY38" fmla="*/ 323034 h 471550"/>
              <a:gd name="connsiteX39" fmla="*/ 270999 w 487456"/>
              <a:gd name="connsiteY39" fmla="*/ 322651 h 471550"/>
              <a:gd name="connsiteX40" fmla="*/ 322969 w 487456"/>
              <a:gd name="connsiteY40" fmla="*/ 270195 h 471550"/>
              <a:gd name="connsiteX41" fmla="*/ 385366 w 487456"/>
              <a:gd name="connsiteY41" fmla="*/ 254125 h 471550"/>
              <a:gd name="connsiteX42" fmla="*/ 407171 w 487456"/>
              <a:gd name="connsiteY42" fmla="*/ 279013 h 471550"/>
              <a:gd name="connsiteX43" fmla="*/ 434133 w 487456"/>
              <a:gd name="connsiteY43" fmla="*/ 286428 h 471550"/>
              <a:gd name="connsiteX44" fmla="*/ 447493 w 487456"/>
              <a:gd name="connsiteY44" fmla="*/ 284727 h 471550"/>
              <a:gd name="connsiteX45" fmla="*/ 480060 w 487456"/>
              <a:gd name="connsiteY45" fmla="*/ 260248 h 471550"/>
              <a:gd name="connsiteX46" fmla="*/ 485746 w 487456"/>
              <a:gd name="connsiteY46" fmla="*/ 219921 h 471550"/>
              <a:gd name="connsiteX47" fmla="*/ 219024 w 487456"/>
              <a:gd name="connsiteY47" fmla="*/ 41484 h 471550"/>
              <a:gd name="connsiteX48" fmla="*/ 265896 w 487456"/>
              <a:gd name="connsiteY48" fmla="*/ 18123 h 471550"/>
              <a:gd name="connsiteX49" fmla="*/ 289235 w 487456"/>
              <a:gd name="connsiteY49" fmla="*/ 64990 h 471550"/>
              <a:gd name="connsiteX50" fmla="*/ 270648 w 487456"/>
              <a:gd name="connsiteY50" fmla="*/ 86368 h 471550"/>
              <a:gd name="connsiteX51" fmla="*/ 242390 w 487456"/>
              <a:gd name="connsiteY51" fmla="*/ 88329 h 471550"/>
              <a:gd name="connsiteX52" fmla="*/ 242390 w 487456"/>
              <a:gd name="connsiteY52" fmla="*/ 88329 h 471550"/>
              <a:gd name="connsiteX53" fmla="*/ 242390 w 487456"/>
              <a:gd name="connsiteY53" fmla="*/ 88329 h 471550"/>
              <a:gd name="connsiteX54" fmla="*/ 219024 w 487456"/>
              <a:gd name="connsiteY54" fmla="*/ 41484 h 471550"/>
              <a:gd name="connsiteX55" fmla="*/ 248130 w 487456"/>
              <a:gd name="connsiteY55" fmla="*/ 434652 h 471550"/>
              <a:gd name="connsiteX56" fmla="*/ 226843 w 487456"/>
              <a:gd name="connsiteY56" fmla="*/ 453347 h 471550"/>
              <a:gd name="connsiteX57" fmla="*/ 198580 w 487456"/>
              <a:gd name="connsiteY57" fmla="*/ 451522 h 471550"/>
              <a:gd name="connsiteX58" fmla="*/ 179874 w 487456"/>
              <a:gd name="connsiteY58" fmla="*/ 430230 h 471550"/>
              <a:gd name="connsiteX59" fmla="*/ 181726 w 487456"/>
              <a:gd name="connsiteY59" fmla="*/ 401950 h 471550"/>
              <a:gd name="connsiteX60" fmla="*/ 203008 w 487456"/>
              <a:gd name="connsiteY60" fmla="*/ 383255 h 471550"/>
              <a:gd name="connsiteX61" fmla="*/ 214936 w 487456"/>
              <a:gd name="connsiteY61" fmla="*/ 381268 h 471550"/>
              <a:gd name="connsiteX62" fmla="*/ 231271 w 487456"/>
              <a:gd name="connsiteY62" fmla="*/ 385102 h 471550"/>
              <a:gd name="connsiteX63" fmla="*/ 231277 w 487456"/>
              <a:gd name="connsiteY63" fmla="*/ 385102 h 471550"/>
              <a:gd name="connsiteX64" fmla="*/ 249977 w 487456"/>
              <a:gd name="connsiteY64" fmla="*/ 406378 h 471550"/>
              <a:gd name="connsiteX65" fmla="*/ 248130 w 487456"/>
              <a:gd name="connsiteY65" fmla="*/ 434652 h 471550"/>
              <a:gd name="connsiteX66" fmla="*/ 41434 w 487456"/>
              <a:gd name="connsiteY66" fmla="*/ 246133 h 471550"/>
              <a:gd name="connsiteX67" fmla="*/ 18123 w 487456"/>
              <a:gd name="connsiteY67" fmla="*/ 199239 h 471550"/>
              <a:gd name="connsiteX68" fmla="*/ 36726 w 487456"/>
              <a:gd name="connsiteY68" fmla="*/ 177882 h 471550"/>
              <a:gd name="connsiteX69" fmla="*/ 53179 w 487456"/>
              <a:gd name="connsiteY69" fmla="*/ 173989 h 471550"/>
              <a:gd name="connsiteX70" fmla="*/ 64995 w 487456"/>
              <a:gd name="connsiteY70" fmla="*/ 175927 h 471550"/>
              <a:gd name="connsiteX71" fmla="*/ 88306 w 487456"/>
              <a:gd name="connsiteY71" fmla="*/ 222794 h 471550"/>
              <a:gd name="connsiteX72" fmla="*/ 41434 w 487456"/>
              <a:gd name="connsiteY72" fmla="*/ 246133 h 471550"/>
              <a:gd name="connsiteX73" fmla="*/ 240041 w 487456"/>
              <a:gd name="connsiteY73" fmla="*/ 312153 h 471550"/>
              <a:gd name="connsiteX74" fmla="*/ 167897 w 487456"/>
              <a:gd name="connsiteY74" fmla="*/ 239998 h 471550"/>
              <a:gd name="connsiteX75" fmla="*/ 240041 w 487456"/>
              <a:gd name="connsiteY75" fmla="*/ 167854 h 471550"/>
              <a:gd name="connsiteX76" fmla="*/ 312185 w 487456"/>
              <a:gd name="connsiteY76" fmla="*/ 239998 h 471550"/>
              <a:gd name="connsiteX77" fmla="*/ 240041 w 487456"/>
              <a:gd name="connsiteY77" fmla="*/ 312153 h 471550"/>
              <a:gd name="connsiteX78" fmla="*/ 466101 w 487456"/>
              <a:gd name="connsiteY78" fmla="*/ 252008 h 471550"/>
              <a:gd name="connsiteX79" fmla="*/ 443443 w 487456"/>
              <a:gd name="connsiteY79" fmla="*/ 269034 h 471550"/>
              <a:gd name="connsiteX80" fmla="*/ 415406 w 487456"/>
              <a:gd name="connsiteY80" fmla="*/ 265065 h 471550"/>
              <a:gd name="connsiteX81" fmla="*/ 398385 w 487456"/>
              <a:gd name="connsiteY81" fmla="*/ 242412 h 471550"/>
              <a:gd name="connsiteX82" fmla="*/ 425007 w 487456"/>
              <a:gd name="connsiteY82" fmla="*/ 197338 h 471550"/>
              <a:gd name="connsiteX83" fmla="*/ 434317 w 487456"/>
              <a:gd name="connsiteY83" fmla="*/ 196150 h 471550"/>
              <a:gd name="connsiteX84" fmla="*/ 453071 w 487456"/>
              <a:gd name="connsiteY84" fmla="*/ 201313 h 471550"/>
              <a:gd name="connsiteX85" fmla="*/ 470065 w 487456"/>
              <a:gd name="connsiteY85" fmla="*/ 223950 h 471550"/>
              <a:gd name="connsiteX86" fmla="*/ 470070 w 487456"/>
              <a:gd name="connsiteY86" fmla="*/ 223960 h 471550"/>
              <a:gd name="connsiteX87" fmla="*/ 466101 w 487456"/>
              <a:gd name="connsiteY87" fmla="*/ 252008 h 4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87456" h="471550">
                <a:moveTo>
                  <a:pt x="485746" y="219921"/>
                </a:moveTo>
                <a:cubicBezTo>
                  <a:pt x="482215" y="206151"/>
                  <a:pt x="473532" y="194590"/>
                  <a:pt x="461301" y="187359"/>
                </a:cubicBezTo>
                <a:cubicBezTo>
                  <a:pt x="449053" y="180123"/>
                  <a:pt x="434727" y="178098"/>
                  <a:pt x="420957" y="181641"/>
                </a:cubicBezTo>
                <a:cubicBezTo>
                  <a:pt x="395215" y="188266"/>
                  <a:pt x="378772" y="212750"/>
                  <a:pt x="381327" y="238427"/>
                </a:cubicBezTo>
                <a:lnTo>
                  <a:pt x="327418" y="252310"/>
                </a:lnTo>
                <a:cubicBezTo>
                  <a:pt x="327985" y="248277"/>
                  <a:pt x="328380" y="244189"/>
                  <a:pt x="328380" y="239998"/>
                </a:cubicBezTo>
                <a:cubicBezTo>
                  <a:pt x="328380" y="191285"/>
                  <a:pt x="288749" y="151654"/>
                  <a:pt x="240036" y="151654"/>
                </a:cubicBezTo>
                <a:cubicBezTo>
                  <a:pt x="236461" y="151654"/>
                  <a:pt x="232956" y="151930"/>
                  <a:pt x="229489" y="152346"/>
                </a:cubicBezTo>
                <a:lnTo>
                  <a:pt x="245122" y="105663"/>
                </a:lnTo>
                <a:cubicBezTo>
                  <a:pt x="248136" y="106186"/>
                  <a:pt x="251170" y="106467"/>
                  <a:pt x="254200" y="106467"/>
                </a:cubicBezTo>
                <a:cubicBezTo>
                  <a:pt x="262321" y="106467"/>
                  <a:pt x="270389" y="104588"/>
                  <a:pt x="277868" y="100862"/>
                </a:cubicBezTo>
                <a:cubicBezTo>
                  <a:pt x="290590" y="94528"/>
                  <a:pt x="300084" y="83609"/>
                  <a:pt x="304603" y="70125"/>
                </a:cubicBezTo>
                <a:cubicBezTo>
                  <a:pt x="313913" y="42299"/>
                  <a:pt x="298858" y="12075"/>
                  <a:pt x="271042" y="2755"/>
                </a:cubicBezTo>
                <a:cubicBezTo>
                  <a:pt x="243227" y="-6555"/>
                  <a:pt x="212992" y="8500"/>
                  <a:pt x="203667" y="36332"/>
                </a:cubicBezTo>
                <a:cubicBezTo>
                  <a:pt x="195226" y="61528"/>
                  <a:pt x="206831" y="88642"/>
                  <a:pt x="229776" y="100462"/>
                </a:cubicBezTo>
                <a:lnTo>
                  <a:pt x="211475" y="155127"/>
                </a:lnTo>
                <a:cubicBezTo>
                  <a:pt x="211313" y="155618"/>
                  <a:pt x="211205" y="156115"/>
                  <a:pt x="211140" y="156612"/>
                </a:cubicBezTo>
                <a:cubicBezTo>
                  <a:pt x="177925" y="168157"/>
                  <a:pt x="153733" y="198948"/>
                  <a:pt x="151918" y="235603"/>
                </a:cubicBezTo>
                <a:lnTo>
                  <a:pt x="105592" y="220056"/>
                </a:lnTo>
                <a:cubicBezTo>
                  <a:pt x="109982" y="194628"/>
                  <a:pt x="95343" y="169026"/>
                  <a:pt x="70152" y="160575"/>
                </a:cubicBezTo>
                <a:cubicBezTo>
                  <a:pt x="56662" y="156050"/>
                  <a:pt x="42239" y="157049"/>
                  <a:pt x="29517" y="163378"/>
                </a:cubicBezTo>
                <a:cubicBezTo>
                  <a:pt x="16783" y="169707"/>
                  <a:pt x="7285" y="180615"/>
                  <a:pt x="2770" y="194088"/>
                </a:cubicBezTo>
                <a:cubicBezTo>
                  <a:pt x="-6566" y="221903"/>
                  <a:pt x="8467" y="252138"/>
                  <a:pt x="36283" y="261490"/>
                </a:cubicBezTo>
                <a:cubicBezTo>
                  <a:pt x="41877" y="263364"/>
                  <a:pt x="47563" y="264255"/>
                  <a:pt x="53163" y="264255"/>
                </a:cubicBezTo>
                <a:cubicBezTo>
                  <a:pt x="72792" y="264255"/>
                  <a:pt x="91282" y="253288"/>
                  <a:pt x="100489" y="235435"/>
                </a:cubicBezTo>
                <a:lnTo>
                  <a:pt x="152761" y="252975"/>
                </a:lnTo>
                <a:cubicBezTo>
                  <a:pt x="159068" y="295548"/>
                  <a:pt x="195745" y="328353"/>
                  <a:pt x="240046" y="328353"/>
                </a:cubicBezTo>
                <a:cubicBezTo>
                  <a:pt x="243594" y="328353"/>
                  <a:pt x="247077" y="328083"/>
                  <a:pt x="250512" y="327678"/>
                </a:cubicBezTo>
                <a:lnTo>
                  <a:pt x="230866" y="367590"/>
                </a:lnTo>
                <a:cubicBezTo>
                  <a:pt x="220126" y="364188"/>
                  <a:pt x="208640" y="364225"/>
                  <a:pt x="197791" y="367919"/>
                </a:cubicBezTo>
                <a:cubicBezTo>
                  <a:pt x="184340" y="372493"/>
                  <a:pt x="173470" y="382040"/>
                  <a:pt x="167190" y="394795"/>
                </a:cubicBezTo>
                <a:cubicBezTo>
                  <a:pt x="160904" y="407550"/>
                  <a:pt x="159959" y="421984"/>
                  <a:pt x="164538" y="435441"/>
                </a:cubicBezTo>
                <a:cubicBezTo>
                  <a:pt x="169112" y="448903"/>
                  <a:pt x="178659" y="459773"/>
                  <a:pt x="191425" y="466053"/>
                </a:cubicBezTo>
                <a:cubicBezTo>
                  <a:pt x="198844" y="469709"/>
                  <a:pt x="206836" y="471550"/>
                  <a:pt x="214872" y="471550"/>
                </a:cubicBezTo>
                <a:cubicBezTo>
                  <a:pt x="220644" y="471550"/>
                  <a:pt x="226444" y="470600"/>
                  <a:pt x="232076" y="468683"/>
                </a:cubicBezTo>
                <a:cubicBezTo>
                  <a:pt x="245533" y="464098"/>
                  <a:pt x="256403" y="454557"/>
                  <a:pt x="262672" y="441813"/>
                </a:cubicBezTo>
                <a:cubicBezTo>
                  <a:pt x="268963" y="429047"/>
                  <a:pt x="269903" y="414607"/>
                  <a:pt x="265324" y="401156"/>
                </a:cubicBezTo>
                <a:cubicBezTo>
                  <a:pt x="261625" y="390302"/>
                  <a:pt x="254653" y="381181"/>
                  <a:pt x="245409" y="374745"/>
                </a:cubicBezTo>
                <a:lnTo>
                  <a:pt x="270859" y="323034"/>
                </a:lnTo>
                <a:cubicBezTo>
                  <a:pt x="270918" y="322910"/>
                  <a:pt x="270945" y="322780"/>
                  <a:pt x="270999" y="322651"/>
                </a:cubicBezTo>
                <a:cubicBezTo>
                  <a:pt x="295078" y="313600"/>
                  <a:pt x="314134" y="294376"/>
                  <a:pt x="322969" y="270195"/>
                </a:cubicBezTo>
                <a:lnTo>
                  <a:pt x="385366" y="254125"/>
                </a:lnTo>
                <a:cubicBezTo>
                  <a:pt x="389783" y="264487"/>
                  <a:pt x="397289" y="273176"/>
                  <a:pt x="407171" y="279013"/>
                </a:cubicBezTo>
                <a:cubicBezTo>
                  <a:pt x="415476" y="283917"/>
                  <a:pt x="424737" y="286428"/>
                  <a:pt x="434133" y="286428"/>
                </a:cubicBezTo>
                <a:cubicBezTo>
                  <a:pt x="438583" y="286428"/>
                  <a:pt x="443065" y="285866"/>
                  <a:pt x="447493" y="284727"/>
                </a:cubicBezTo>
                <a:cubicBezTo>
                  <a:pt x="461274" y="281179"/>
                  <a:pt x="472835" y="272485"/>
                  <a:pt x="480060" y="260248"/>
                </a:cubicBezTo>
                <a:cubicBezTo>
                  <a:pt x="487275" y="248007"/>
                  <a:pt x="489300" y="233686"/>
                  <a:pt x="485746" y="219921"/>
                </a:cubicBezTo>
                <a:close/>
                <a:moveTo>
                  <a:pt x="219024" y="41484"/>
                </a:moveTo>
                <a:cubicBezTo>
                  <a:pt x="225515" y="22130"/>
                  <a:pt x="246521" y="11638"/>
                  <a:pt x="265896" y="18123"/>
                </a:cubicBezTo>
                <a:cubicBezTo>
                  <a:pt x="285244" y="24603"/>
                  <a:pt x="295710" y="45631"/>
                  <a:pt x="289235" y="64990"/>
                </a:cubicBezTo>
                <a:cubicBezTo>
                  <a:pt x="286098" y="74370"/>
                  <a:pt x="279493" y="81962"/>
                  <a:pt x="270648" y="86368"/>
                </a:cubicBezTo>
                <a:cubicBezTo>
                  <a:pt x="261798" y="90769"/>
                  <a:pt x="251770" y="91471"/>
                  <a:pt x="242390" y="88329"/>
                </a:cubicBezTo>
                <a:lnTo>
                  <a:pt x="242390" y="88329"/>
                </a:lnTo>
                <a:lnTo>
                  <a:pt x="242390" y="88329"/>
                </a:lnTo>
                <a:cubicBezTo>
                  <a:pt x="223026" y="81838"/>
                  <a:pt x="212550" y="60826"/>
                  <a:pt x="219024" y="41484"/>
                </a:cubicBezTo>
                <a:close/>
                <a:moveTo>
                  <a:pt x="248130" y="434652"/>
                </a:moveTo>
                <a:cubicBezTo>
                  <a:pt x="243762" y="443519"/>
                  <a:pt x="236207" y="450161"/>
                  <a:pt x="226843" y="453347"/>
                </a:cubicBezTo>
                <a:cubicBezTo>
                  <a:pt x="217496" y="456533"/>
                  <a:pt x="207441" y="455890"/>
                  <a:pt x="198580" y="451522"/>
                </a:cubicBezTo>
                <a:cubicBezTo>
                  <a:pt x="189697" y="447153"/>
                  <a:pt x="183060" y="439593"/>
                  <a:pt x="179874" y="430230"/>
                </a:cubicBezTo>
                <a:cubicBezTo>
                  <a:pt x="176694" y="420871"/>
                  <a:pt x="177352" y="410827"/>
                  <a:pt x="181726" y="401950"/>
                </a:cubicBezTo>
                <a:cubicBezTo>
                  <a:pt x="186100" y="393072"/>
                  <a:pt x="193655" y="386436"/>
                  <a:pt x="203008" y="383255"/>
                </a:cubicBezTo>
                <a:cubicBezTo>
                  <a:pt x="206912" y="381927"/>
                  <a:pt x="210930" y="381268"/>
                  <a:pt x="214936" y="381268"/>
                </a:cubicBezTo>
                <a:cubicBezTo>
                  <a:pt x="220536" y="381268"/>
                  <a:pt x="226104" y="382553"/>
                  <a:pt x="231271" y="385102"/>
                </a:cubicBezTo>
                <a:cubicBezTo>
                  <a:pt x="231277" y="385102"/>
                  <a:pt x="231277" y="385102"/>
                  <a:pt x="231277" y="385102"/>
                </a:cubicBezTo>
                <a:cubicBezTo>
                  <a:pt x="240154" y="389470"/>
                  <a:pt x="246796" y="397025"/>
                  <a:pt x="249977" y="406378"/>
                </a:cubicBezTo>
                <a:cubicBezTo>
                  <a:pt x="253158" y="415725"/>
                  <a:pt x="252504" y="425769"/>
                  <a:pt x="248130" y="434652"/>
                </a:cubicBezTo>
                <a:close/>
                <a:moveTo>
                  <a:pt x="41434" y="246133"/>
                </a:moveTo>
                <a:cubicBezTo>
                  <a:pt x="22081" y="239631"/>
                  <a:pt x="11621" y="218593"/>
                  <a:pt x="18123" y="199239"/>
                </a:cubicBezTo>
                <a:cubicBezTo>
                  <a:pt x="21265" y="189870"/>
                  <a:pt x="27875" y="182283"/>
                  <a:pt x="36726" y="177882"/>
                </a:cubicBezTo>
                <a:cubicBezTo>
                  <a:pt x="41931" y="175296"/>
                  <a:pt x="47536" y="173989"/>
                  <a:pt x="53179" y="173989"/>
                </a:cubicBezTo>
                <a:cubicBezTo>
                  <a:pt x="57143" y="173989"/>
                  <a:pt x="61128" y="174631"/>
                  <a:pt x="64995" y="175927"/>
                </a:cubicBezTo>
                <a:cubicBezTo>
                  <a:pt x="84332" y="182418"/>
                  <a:pt x="94792" y="203440"/>
                  <a:pt x="88306" y="222794"/>
                </a:cubicBezTo>
                <a:cubicBezTo>
                  <a:pt x="81805" y="242153"/>
                  <a:pt x="60799" y="252629"/>
                  <a:pt x="41434" y="246133"/>
                </a:cubicBezTo>
                <a:close/>
                <a:moveTo>
                  <a:pt x="240041" y="312153"/>
                </a:moveTo>
                <a:cubicBezTo>
                  <a:pt x="200259" y="312153"/>
                  <a:pt x="167897" y="279786"/>
                  <a:pt x="167897" y="239998"/>
                </a:cubicBezTo>
                <a:cubicBezTo>
                  <a:pt x="167897" y="200217"/>
                  <a:pt x="200259" y="167854"/>
                  <a:pt x="240041" y="167854"/>
                </a:cubicBezTo>
                <a:cubicBezTo>
                  <a:pt x="279823" y="167854"/>
                  <a:pt x="312185" y="200217"/>
                  <a:pt x="312185" y="239998"/>
                </a:cubicBezTo>
                <a:cubicBezTo>
                  <a:pt x="312185" y="279786"/>
                  <a:pt x="279823" y="312153"/>
                  <a:pt x="240041" y="312153"/>
                </a:cubicBezTo>
                <a:close/>
                <a:moveTo>
                  <a:pt x="466101" y="252008"/>
                </a:moveTo>
                <a:cubicBezTo>
                  <a:pt x="461074" y="260518"/>
                  <a:pt x="453028" y="266566"/>
                  <a:pt x="443443" y="269034"/>
                </a:cubicBezTo>
                <a:cubicBezTo>
                  <a:pt x="433879" y="271497"/>
                  <a:pt x="423922" y="270093"/>
                  <a:pt x="415406" y="265065"/>
                </a:cubicBezTo>
                <a:cubicBezTo>
                  <a:pt x="406890" y="260038"/>
                  <a:pt x="400848" y="251992"/>
                  <a:pt x="398385" y="242412"/>
                </a:cubicBezTo>
                <a:cubicBezTo>
                  <a:pt x="393298" y="222643"/>
                  <a:pt x="405243" y="202425"/>
                  <a:pt x="425007" y="197338"/>
                </a:cubicBezTo>
                <a:cubicBezTo>
                  <a:pt x="428091" y="196545"/>
                  <a:pt x="431212" y="196150"/>
                  <a:pt x="434317" y="196150"/>
                </a:cubicBezTo>
                <a:cubicBezTo>
                  <a:pt x="440851" y="196150"/>
                  <a:pt x="447293" y="197900"/>
                  <a:pt x="453071" y="201313"/>
                </a:cubicBezTo>
                <a:cubicBezTo>
                  <a:pt x="461576" y="206340"/>
                  <a:pt x="467613" y="214381"/>
                  <a:pt x="470065" y="223950"/>
                </a:cubicBezTo>
                <a:cubicBezTo>
                  <a:pt x="470065" y="223950"/>
                  <a:pt x="470070" y="223955"/>
                  <a:pt x="470070" y="223960"/>
                </a:cubicBezTo>
                <a:cubicBezTo>
                  <a:pt x="472527" y="233535"/>
                  <a:pt x="471123" y="243498"/>
                  <a:pt x="466101" y="252008"/>
                </a:cubicBezTo>
                <a:close/>
              </a:path>
            </a:pathLst>
          </a:custGeom>
          <a:solidFill>
            <a:schemeClr val="bg2"/>
          </a:solidFill>
          <a:ln w="5334" cap="flat">
            <a:noFill/>
            <a:prstDash val="solid"/>
            <a:miter/>
          </a:ln>
        </p:spPr>
        <p:txBody>
          <a:bodyPr rtlCol="0" anchor="ctr"/>
          <a:lstStyle/>
          <a:p>
            <a:endParaRPr lang="ru-RU"/>
          </a:p>
        </p:txBody>
      </p:sp>
      <p:grpSp>
        <p:nvGrpSpPr>
          <p:cNvPr id="169" name="Рисунок 218">
            <a:extLst>
              <a:ext uri="{FF2B5EF4-FFF2-40B4-BE49-F238E27FC236}">
                <a16:creationId xmlns:a16="http://schemas.microsoft.com/office/drawing/2014/main" id="{2D14E629-5DFD-4F19-A889-99E06E1584AD}"/>
              </a:ext>
            </a:extLst>
          </p:cNvPr>
          <p:cNvGrpSpPr/>
          <p:nvPr/>
        </p:nvGrpSpPr>
        <p:grpSpPr>
          <a:xfrm>
            <a:off x="10133661" y="1365014"/>
            <a:ext cx="389340" cy="520019"/>
            <a:chOff x="10133661" y="1365014"/>
            <a:chExt cx="389340" cy="520019"/>
          </a:xfrm>
          <a:solidFill>
            <a:schemeClr val="bg2"/>
          </a:solidFill>
        </p:grpSpPr>
        <p:sp>
          <p:nvSpPr>
            <p:cNvPr id="170" name="Freeform: Shape 169">
              <a:extLst>
                <a:ext uri="{FF2B5EF4-FFF2-40B4-BE49-F238E27FC236}">
                  <a16:creationId xmlns:a16="http://schemas.microsoft.com/office/drawing/2014/main" id="{BD041FBD-70B1-46E1-B270-C8AD631533A7}"/>
                </a:ext>
              </a:extLst>
            </p:cNvPr>
            <p:cNvSpPr/>
            <p:nvPr/>
          </p:nvSpPr>
          <p:spPr>
            <a:xfrm>
              <a:off x="10133661" y="1365014"/>
              <a:ext cx="389340" cy="520019"/>
            </a:xfrm>
            <a:custGeom>
              <a:avLst/>
              <a:gdLst>
                <a:gd name="connsiteX0" fmla="*/ 354780 w 389340"/>
                <a:gd name="connsiteY0" fmla="*/ 44820 h 520019"/>
                <a:gd name="connsiteX1" fmla="*/ 268920 w 389340"/>
                <a:gd name="connsiteY1" fmla="*/ 44820 h 520019"/>
                <a:gd name="connsiteX2" fmla="*/ 268920 w 389340"/>
                <a:gd name="connsiteY2" fmla="*/ 8100 h 520019"/>
                <a:gd name="connsiteX3" fmla="*/ 260820 w 389340"/>
                <a:gd name="connsiteY3" fmla="*/ 0 h 520019"/>
                <a:gd name="connsiteX4" fmla="*/ 132840 w 389340"/>
                <a:gd name="connsiteY4" fmla="*/ 0 h 520019"/>
                <a:gd name="connsiteX5" fmla="*/ 124740 w 389340"/>
                <a:gd name="connsiteY5" fmla="*/ 8100 h 520019"/>
                <a:gd name="connsiteX6" fmla="*/ 124740 w 389340"/>
                <a:gd name="connsiteY6" fmla="*/ 44820 h 520019"/>
                <a:gd name="connsiteX7" fmla="*/ 34020 w 389340"/>
                <a:gd name="connsiteY7" fmla="*/ 44820 h 520019"/>
                <a:gd name="connsiteX8" fmla="*/ 0 w 389340"/>
                <a:gd name="connsiteY8" fmla="*/ 78840 h 520019"/>
                <a:gd name="connsiteX9" fmla="*/ 0 w 389340"/>
                <a:gd name="connsiteY9" fmla="*/ 486000 h 520019"/>
                <a:gd name="connsiteX10" fmla="*/ 34020 w 389340"/>
                <a:gd name="connsiteY10" fmla="*/ 520020 h 520019"/>
                <a:gd name="connsiteX11" fmla="*/ 355320 w 389340"/>
                <a:gd name="connsiteY11" fmla="*/ 520020 h 520019"/>
                <a:gd name="connsiteX12" fmla="*/ 389340 w 389340"/>
                <a:gd name="connsiteY12" fmla="*/ 486000 h 520019"/>
                <a:gd name="connsiteX13" fmla="*/ 389340 w 389340"/>
                <a:gd name="connsiteY13" fmla="*/ 78840 h 520019"/>
                <a:gd name="connsiteX14" fmla="*/ 354780 w 389340"/>
                <a:gd name="connsiteY14" fmla="*/ 44820 h 520019"/>
                <a:gd name="connsiteX15" fmla="*/ 132840 w 389340"/>
                <a:gd name="connsiteY15" fmla="*/ 149580 h 520019"/>
                <a:gd name="connsiteX16" fmla="*/ 260820 w 389340"/>
                <a:gd name="connsiteY16" fmla="*/ 149580 h 520019"/>
                <a:gd name="connsiteX17" fmla="*/ 268920 w 389340"/>
                <a:gd name="connsiteY17" fmla="*/ 141480 h 520019"/>
                <a:gd name="connsiteX18" fmla="*/ 268920 w 389340"/>
                <a:gd name="connsiteY18" fmla="*/ 106380 h 520019"/>
                <a:gd name="connsiteX19" fmla="*/ 325620 w 389340"/>
                <a:gd name="connsiteY19" fmla="*/ 106380 h 520019"/>
                <a:gd name="connsiteX20" fmla="*/ 325620 w 389340"/>
                <a:gd name="connsiteY20" fmla="*/ 455760 h 520019"/>
                <a:gd name="connsiteX21" fmla="*/ 63180 w 389340"/>
                <a:gd name="connsiteY21" fmla="*/ 455760 h 520019"/>
                <a:gd name="connsiteX22" fmla="*/ 63180 w 389340"/>
                <a:gd name="connsiteY22" fmla="*/ 106920 h 520019"/>
                <a:gd name="connsiteX23" fmla="*/ 124740 w 389340"/>
                <a:gd name="connsiteY23" fmla="*/ 106920 h 520019"/>
                <a:gd name="connsiteX24" fmla="*/ 124740 w 389340"/>
                <a:gd name="connsiteY24" fmla="*/ 141480 h 520019"/>
                <a:gd name="connsiteX25" fmla="*/ 132840 w 389340"/>
                <a:gd name="connsiteY25" fmla="*/ 149580 h 520019"/>
                <a:gd name="connsiteX26" fmla="*/ 252720 w 389340"/>
                <a:gd name="connsiteY26" fmla="*/ 16200 h 520019"/>
                <a:gd name="connsiteX27" fmla="*/ 252720 w 389340"/>
                <a:gd name="connsiteY27" fmla="*/ 98280 h 520019"/>
                <a:gd name="connsiteX28" fmla="*/ 252720 w 389340"/>
                <a:gd name="connsiteY28" fmla="*/ 98280 h 520019"/>
                <a:gd name="connsiteX29" fmla="*/ 252720 w 389340"/>
                <a:gd name="connsiteY29" fmla="*/ 98280 h 520019"/>
                <a:gd name="connsiteX30" fmla="*/ 252720 w 389340"/>
                <a:gd name="connsiteY30" fmla="*/ 133380 h 520019"/>
                <a:gd name="connsiteX31" fmla="*/ 140940 w 389340"/>
                <a:gd name="connsiteY31" fmla="*/ 133380 h 520019"/>
                <a:gd name="connsiteX32" fmla="*/ 140940 w 389340"/>
                <a:gd name="connsiteY32" fmla="*/ 98280 h 520019"/>
                <a:gd name="connsiteX33" fmla="*/ 140940 w 389340"/>
                <a:gd name="connsiteY33" fmla="*/ 98280 h 520019"/>
                <a:gd name="connsiteX34" fmla="*/ 140940 w 389340"/>
                <a:gd name="connsiteY34" fmla="*/ 98280 h 520019"/>
                <a:gd name="connsiteX35" fmla="*/ 140940 w 389340"/>
                <a:gd name="connsiteY35" fmla="*/ 52380 h 520019"/>
                <a:gd name="connsiteX36" fmla="*/ 140940 w 389340"/>
                <a:gd name="connsiteY36" fmla="*/ 52380 h 520019"/>
                <a:gd name="connsiteX37" fmla="*/ 140940 w 389340"/>
                <a:gd name="connsiteY37" fmla="*/ 52380 h 520019"/>
                <a:gd name="connsiteX38" fmla="*/ 140940 w 389340"/>
                <a:gd name="connsiteY38" fmla="*/ 16200 h 520019"/>
                <a:gd name="connsiteX39" fmla="*/ 252720 w 389340"/>
                <a:gd name="connsiteY39" fmla="*/ 16200 h 520019"/>
                <a:gd name="connsiteX40" fmla="*/ 252720 w 389340"/>
                <a:gd name="connsiteY40" fmla="*/ 16200 h 520019"/>
                <a:gd name="connsiteX41" fmla="*/ 372600 w 389340"/>
                <a:gd name="connsiteY41" fmla="*/ 485460 h 520019"/>
                <a:gd name="connsiteX42" fmla="*/ 354780 w 389340"/>
                <a:gd name="connsiteY42" fmla="*/ 503280 h 520019"/>
                <a:gd name="connsiteX43" fmla="*/ 34020 w 389340"/>
                <a:gd name="connsiteY43" fmla="*/ 503280 h 520019"/>
                <a:gd name="connsiteX44" fmla="*/ 16200 w 389340"/>
                <a:gd name="connsiteY44" fmla="*/ 485460 h 520019"/>
                <a:gd name="connsiteX45" fmla="*/ 16200 w 389340"/>
                <a:gd name="connsiteY45" fmla="*/ 78840 h 520019"/>
                <a:gd name="connsiteX46" fmla="*/ 34020 w 389340"/>
                <a:gd name="connsiteY46" fmla="*/ 61020 h 520019"/>
                <a:gd name="connsiteX47" fmla="*/ 124740 w 389340"/>
                <a:gd name="connsiteY47" fmla="*/ 61020 h 520019"/>
                <a:gd name="connsiteX48" fmla="*/ 124740 w 389340"/>
                <a:gd name="connsiteY48" fmla="*/ 90720 h 520019"/>
                <a:gd name="connsiteX49" fmla="*/ 55080 w 389340"/>
                <a:gd name="connsiteY49" fmla="*/ 90720 h 520019"/>
                <a:gd name="connsiteX50" fmla="*/ 46980 w 389340"/>
                <a:gd name="connsiteY50" fmla="*/ 98820 h 520019"/>
                <a:gd name="connsiteX51" fmla="*/ 46980 w 389340"/>
                <a:gd name="connsiteY51" fmla="*/ 464400 h 520019"/>
                <a:gd name="connsiteX52" fmla="*/ 55080 w 389340"/>
                <a:gd name="connsiteY52" fmla="*/ 472500 h 520019"/>
                <a:gd name="connsiteX53" fmla="*/ 333720 w 389340"/>
                <a:gd name="connsiteY53" fmla="*/ 472500 h 520019"/>
                <a:gd name="connsiteX54" fmla="*/ 341820 w 389340"/>
                <a:gd name="connsiteY54" fmla="*/ 464400 h 520019"/>
                <a:gd name="connsiteX55" fmla="*/ 341820 w 389340"/>
                <a:gd name="connsiteY55" fmla="*/ 98820 h 520019"/>
                <a:gd name="connsiteX56" fmla="*/ 333720 w 389340"/>
                <a:gd name="connsiteY56" fmla="*/ 90720 h 520019"/>
                <a:gd name="connsiteX57" fmla="*/ 268920 w 389340"/>
                <a:gd name="connsiteY57" fmla="*/ 90720 h 520019"/>
                <a:gd name="connsiteX58" fmla="*/ 268920 w 389340"/>
                <a:gd name="connsiteY58" fmla="*/ 61020 h 520019"/>
                <a:gd name="connsiteX59" fmla="*/ 354780 w 389340"/>
                <a:gd name="connsiteY59" fmla="*/ 61020 h 520019"/>
                <a:gd name="connsiteX60" fmla="*/ 372600 w 389340"/>
                <a:gd name="connsiteY60" fmla="*/ 78840 h 520019"/>
                <a:gd name="connsiteX61" fmla="*/ 372600 w 389340"/>
                <a:gd name="connsiteY61" fmla="*/ 485460 h 52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89340" h="520019">
                  <a:moveTo>
                    <a:pt x="354780" y="44820"/>
                  </a:moveTo>
                  <a:lnTo>
                    <a:pt x="268920" y="44820"/>
                  </a:lnTo>
                  <a:lnTo>
                    <a:pt x="268920" y="8100"/>
                  </a:lnTo>
                  <a:cubicBezTo>
                    <a:pt x="268920" y="3780"/>
                    <a:pt x="265140" y="0"/>
                    <a:pt x="260820" y="0"/>
                  </a:cubicBezTo>
                  <a:lnTo>
                    <a:pt x="132840" y="0"/>
                  </a:lnTo>
                  <a:cubicBezTo>
                    <a:pt x="128520" y="0"/>
                    <a:pt x="124740" y="3780"/>
                    <a:pt x="124740" y="8100"/>
                  </a:cubicBezTo>
                  <a:lnTo>
                    <a:pt x="124740" y="44820"/>
                  </a:lnTo>
                  <a:lnTo>
                    <a:pt x="34020" y="44820"/>
                  </a:lnTo>
                  <a:cubicBezTo>
                    <a:pt x="15120" y="44820"/>
                    <a:pt x="0" y="59940"/>
                    <a:pt x="0" y="78840"/>
                  </a:cubicBezTo>
                  <a:lnTo>
                    <a:pt x="0" y="486000"/>
                  </a:lnTo>
                  <a:cubicBezTo>
                    <a:pt x="0" y="504900"/>
                    <a:pt x="15120" y="520020"/>
                    <a:pt x="34020" y="520020"/>
                  </a:cubicBezTo>
                  <a:lnTo>
                    <a:pt x="355320" y="520020"/>
                  </a:lnTo>
                  <a:cubicBezTo>
                    <a:pt x="374220" y="520020"/>
                    <a:pt x="389340" y="504900"/>
                    <a:pt x="389340" y="486000"/>
                  </a:cubicBezTo>
                  <a:lnTo>
                    <a:pt x="389340" y="78840"/>
                  </a:lnTo>
                  <a:cubicBezTo>
                    <a:pt x="388800" y="59940"/>
                    <a:pt x="373680" y="44820"/>
                    <a:pt x="354780" y="44820"/>
                  </a:cubicBezTo>
                  <a:close/>
                  <a:moveTo>
                    <a:pt x="132840" y="149580"/>
                  </a:moveTo>
                  <a:lnTo>
                    <a:pt x="260820" y="149580"/>
                  </a:lnTo>
                  <a:cubicBezTo>
                    <a:pt x="265140" y="149580"/>
                    <a:pt x="268920" y="145800"/>
                    <a:pt x="268920" y="141480"/>
                  </a:cubicBezTo>
                  <a:lnTo>
                    <a:pt x="268920" y="106380"/>
                  </a:lnTo>
                  <a:lnTo>
                    <a:pt x="325620" y="106380"/>
                  </a:lnTo>
                  <a:lnTo>
                    <a:pt x="325620" y="455760"/>
                  </a:lnTo>
                  <a:lnTo>
                    <a:pt x="63180" y="455760"/>
                  </a:lnTo>
                  <a:lnTo>
                    <a:pt x="63180" y="106920"/>
                  </a:lnTo>
                  <a:lnTo>
                    <a:pt x="124740" y="106920"/>
                  </a:lnTo>
                  <a:lnTo>
                    <a:pt x="124740" y="141480"/>
                  </a:lnTo>
                  <a:cubicBezTo>
                    <a:pt x="124740" y="146340"/>
                    <a:pt x="128520" y="149580"/>
                    <a:pt x="132840" y="149580"/>
                  </a:cubicBezTo>
                  <a:close/>
                  <a:moveTo>
                    <a:pt x="252720" y="16200"/>
                  </a:moveTo>
                  <a:lnTo>
                    <a:pt x="252720" y="98280"/>
                  </a:lnTo>
                  <a:cubicBezTo>
                    <a:pt x="252720" y="98280"/>
                    <a:pt x="252720" y="98280"/>
                    <a:pt x="252720" y="98280"/>
                  </a:cubicBezTo>
                  <a:cubicBezTo>
                    <a:pt x="252720" y="98280"/>
                    <a:pt x="252720" y="98280"/>
                    <a:pt x="252720" y="98280"/>
                  </a:cubicBezTo>
                  <a:lnTo>
                    <a:pt x="252720" y="133380"/>
                  </a:lnTo>
                  <a:lnTo>
                    <a:pt x="140940" y="133380"/>
                  </a:lnTo>
                  <a:lnTo>
                    <a:pt x="140940" y="98280"/>
                  </a:lnTo>
                  <a:cubicBezTo>
                    <a:pt x="140940" y="98280"/>
                    <a:pt x="140940" y="98280"/>
                    <a:pt x="140940" y="98280"/>
                  </a:cubicBezTo>
                  <a:cubicBezTo>
                    <a:pt x="140940" y="98280"/>
                    <a:pt x="140940" y="98280"/>
                    <a:pt x="140940" y="98280"/>
                  </a:cubicBezTo>
                  <a:lnTo>
                    <a:pt x="140940" y="52380"/>
                  </a:lnTo>
                  <a:cubicBezTo>
                    <a:pt x="140940" y="52380"/>
                    <a:pt x="140940" y="52380"/>
                    <a:pt x="140940" y="52380"/>
                  </a:cubicBezTo>
                  <a:cubicBezTo>
                    <a:pt x="140940" y="52380"/>
                    <a:pt x="140940" y="52380"/>
                    <a:pt x="140940" y="52380"/>
                  </a:cubicBezTo>
                  <a:lnTo>
                    <a:pt x="140940" y="16200"/>
                  </a:lnTo>
                  <a:lnTo>
                    <a:pt x="252720" y="16200"/>
                  </a:lnTo>
                  <a:lnTo>
                    <a:pt x="252720" y="16200"/>
                  </a:lnTo>
                  <a:close/>
                  <a:moveTo>
                    <a:pt x="372600" y="485460"/>
                  </a:moveTo>
                  <a:cubicBezTo>
                    <a:pt x="372600" y="495180"/>
                    <a:pt x="364500" y="503280"/>
                    <a:pt x="354780" y="503280"/>
                  </a:cubicBezTo>
                  <a:lnTo>
                    <a:pt x="34020" y="503280"/>
                  </a:lnTo>
                  <a:cubicBezTo>
                    <a:pt x="24300" y="503280"/>
                    <a:pt x="16200" y="495180"/>
                    <a:pt x="16200" y="485460"/>
                  </a:cubicBezTo>
                  <a:lnTo>
                    <a:pt x="16200" y="78840"/>
                  </a:lnTo>
                  <a:cubicBezTo>
                    <a:pt x="16200" y="69120"/>
                    <a:pt x="24300" y="61020"/>
                    <a:pt x="34020" y="61020"/>
                  </a:cubicBezTo>
                  <a:lnTo>
                    <a:pt x="124740" y="61020"/>
                  </a:lnTo>
                  <a:lnTo>
                    <a:pt x="124740" y="90720"/>
                  </a:lnTo>
                  <a:lnTo>
                    <a:pt x="55080" y="90720"/>
                  </a:lnTo>
                  <a:cubicBezTo>
                    <a:pt x="50760" y="90720"/>
                    <a:pt x="46980" y="94500"/>
                    <a:pt x="46980" y="98820"/>
                  </a:cubicBezTo>
                  <a:lnTo>
                    <a:pt x="46980" y="464400"/>
                  </a:lnTo>
                  <a:cubicBezTo>
                    <a:pt x="46980" y="468720"/>
                    <a:pt x="50760" y="472500"/>
                    <a:pt x="55080" y="472500"/>
                  </a:cubicBezTo>
                  <a:lnTo>
                    <a:pt x="333720" y="472500"/>
                  </a:lnTo>
                  <a:cubicBezTo>
                    <a:pt x="338040" y="472500"/>
                    <a:pt x="341820" y="468720"/>
                    <a:pt x="341820" y="464400"/>
                  </a:cubicBezTo>
                  <a:lnTo>
                    <a:pt x="341820" y="98820"/>
                  </a:lnTo>
                  <a:cubicBezTo>
                    <a:pt x="341820" y="94500"/>
                    <a:pt x="338040" y="90720"/>
                    <a:pt x="333720" y="90720"/>
                  </a:cubicBezTo>
                  <a:lnTo>
                    <a:pt x="268920" y="90720"/>
                  </a:lnTo>
                  <a:lnTo>
                    <a:pt x="268920" y="61020"/>
                  </a:lnTo>
                  <a:lnTo>
                    <a:pt x="354780" y="61020"/>
                  </a:lnTo>
                  <a:cubicBezTo>
                    <a:pt x="364500" y="61020"/>
                    <a:pt x="372600" y="69120"/>
                    <a:pt x="372600" y="78840"/>
                  </a:cubicBezTo>
                  <a:lnTo>
                    <a:pt x="372600" y="485460"/>
                  </a:lnTo>
                  <a:close/>
                </a:path>
              </a:pathLst>
            </a:custGeom>
            <a:grpFill/>
            <a:ln w="5334" cap="flat">
              <a:noFill/>
              <a:prstDash val="solid"/>
              <a:miter/>
            </a:ln>
          </p:spPr>
          <p:txBody>
            <a:bodyPr rtlCol="0" anchor="ctr"/>
            <a:lstStyle/>
            <a:p>
              <a:endParaRPr lang="ru-RU"/>
            </a:p>
          </p:txBody>
        </p:sp>
        <p:sp>
          <p:nvSpPr>
            <p:cNvPr id="171" name="Freeform: Shape 170">
              <a:extLst>
                <a:ext uri="{FF2B5EF4-FFF2-40B4-BE49-F238E27FC236}">
                  <a16:creationId xmlns:a16="http://schemas.microsoft.com/office/drawing/2014/main" id="{297D459E-EBAD-4015-B59B-D8DC68194E9F}"/>
                </a:ext>
              </a:extLst>
            </p:cNvPr>
            <p:cNvSpPr/>
            <p:nvPr/>
          </p:nvSpPr>
          <p:spPr>
            <a:xfrm>
              <a:off x="10216821" y="1597755"/>
              <a:ext cx="224100" cy="16200"/>
            </a:xfrm>
            <a:custGeom>
              <a:avLst/>
              <a:gdLst>
                <a:gd name="connsiteX0" fmla="*/ 0 w 224100"/>
                <a:gd name="connsiteY0" fmla="*/ 8100 h 16200"/>
                <a:gd name="connsiteX1" fmla="*/ 8100 w 224100"/>
                <a:gd name="connsiteY1" fmla="*/ 16200 h 16200"/>
                <a:gd name="connsiteX2" fmla="*/ 216000 w 224100"/>
                <a:gd name="connsiteY2" fmla="*/ 16200 h 16200"/>
                <a:gd name="connsiteX3" fmla="*/ 224100 w 224100"/>
                <a:gd name="connsiteY3" fmla="*/ 8100 h 16200"/>
                <a:gd name="connsiteX4" fmla="*/ 216000 w 224100"/>
                <a:gd name="connsiteY4" fmla="*/ 0 h 16200"/>
                <a:gd name="connsiteX5" fmla="*/ 8100 w 224100"/>
                <a:gd name="connsiteY5" fmla="*/ 0 h 16200"/>
                <a:gd name="connsiteX6" fmla="*/ 0 w 224100"/>
                <a:gd name="connsiteY6" fmla="*/ 81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100" h="16200">
                  <a:moveTo>
                    <a:pt x="0" y="8100"/>
                  </a:moveTo>
                  <a:cubicBezTo>
                    <a:pt x="0" y="12420"/>
                    <a:pt x="3780" y="16200"/>
                    <a:pt x="8100" y="16200"/>
                  </a:cubicBezTo>
                  <a:lnTo>
                    <a:pt x="216000" y="16200"/>
                  </a:lnTo>
                  <a:cubicBezTo>
                    <a:pt x="220320" y="16200"/>
                    <a:pt x="224100" y="12420"/>
                    <a:pt x="224100" y="8100"/>
                  </a:cubicBezTo>
                  <a:cubicBezTo>
                    <a:pt x="224100" y="3780"/>
                    <a:pt x="220320" y="0"/>
                    <a:pt x="216000" y="0"/>
                  </a:cubicBezTo>
                  <a:lnTo>
                    <a:pt x="8100" y="0"/>
                  </a:lnTo>
                  <a:cubicBezTo>
                    <a:pt x="3780" y="0"/>
                    <a:pt x="0" y="3780"/>
                    <a:pt x="0" y="8100"/>
                  </a:cubicBezTo>
                  <a:close/>
                </a:path>
              </a:pathLst>
            </a:custGeom>
            <a:grpFill/>
            <a:ln w="5334" cap="flat">
              <a:noFill/>
              <a:prstDash val="solid"/>
              <a:miter/>
            </a:ln>
          </p:spPr>
          <p:txBody>
            <a:bodyPr rtlCol="0" anchor="ctr"/>
            <a:lstStyle/>
            <a:p>
              <a:endParaRPr lang="ru-RU"/>
            </a:p>
          </p:txBody>
        </p:sp>
        <p:sp>
          <p:nvSpPr>
            <p:cNvPr id="172" name="Freeform: Shape 171">
              <a:extLst>
                <a:ext uri="{FF2B5EF4-FFF2-40B4-BE49-F238E27FC236}">
                  <a16:creationId xmlns:a16="http://schemas.microsoft.com/office/drawing/2014/main" id="{240F6D98-17C6-46EC-A188-300F82BB5DC7}"/>
                </a:ext>
              </a:extLst>
            </p:cNvPr>
            <p:cNvSpPr/>
            <p:nvPr/>
          </p:nvSpPr>
          <p:spPr>
            <a:xfrm>
              <a:off x="10216821" y="1654455"/>
              <a:ext cx="224100" cy="16200"/>
            </a:xfrm>
            <a:custGeom>
              <a:avLst/>
              <a:gdLst>
                <a:gd name="connsiteX0" fmla="*/ 216000 w 224100"/>
                <a:gd name="connsiteY0" fmla="*/ 0 h 16200"/>
                <a:gd name="connsiteX1" fmla="*/ 8100 w 224100"/>
                <a:gd name="connsiteY1" fmla="*/ 0 h 16200"/>
                <a:gd name="connsiteX2" fmla="*/ 0 w 224100"/>
                <a:gd name="connsiteY2" fmla="*/ 8100 h 16200"/>
                <a:gd name="connsiteX3" fmla="*/ 8100 w 224100"/>
                <a:gd name="connsiteY3" fmla="*/ 16200 h 16200"/>
                <a:gd name="connsiteX4" fmla="*/ 216000 w 224100"/>
                <a:gd name="connsiteY4" fmla="*/ 16200 h 16200"/>
                <a:gd name="connsiteX5" fmla="*/ 224100 w 224100"/>
                <a:gd name="connsiteY5" fmla="*/ 8100 h 16200"/>
                <a:gd name="connsiteX6" fmla="*/ 216000 w 224100"/>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100" h="16200">
                  <a:moveTo>
                    <a:pt x="216000" y="0"/>
                  </a:moveTo>
                  <a:lnTo>
                    <a:pt x="8100" y="0"/>
                  </a:lnTo>
                  <a:cubicBezTo>
                    <a:pt x="3780" y="0"/>
                    <a:pt x="0" y="3780"/>
                    <a:pt x="0" y="8100"/>
                  </a:cubicBezTo>
                  <a:cubicBezTo>
                    <a:pt x="0" y="12420"/>
                    <a:pt x="3780" y="16200"/>
                    <a:pt x="8100" y="16200"/>
                  </a:cubicBezTo>
                  <a:lnTo>
                    <a:pt x="216000" y="16200"/>
                  </a:lnTo>
                  <a:cubicBezTo>
                    <a:pt x="220320" y="16200"/>
                    <a:pt x="224100" y="12420"/>
                    <a:pt x="224100" y="8100"/>
                  </a:cubicBezTo>
                  <a:cubicBezTo>
                    <a:pt x="224100" y="3780"/>
                    <a:pt x="220320" y="0"/>
                    <a:pt x="216000" y="0"/>
                  </a:cubicBezTo>
                  <a:close/>
                </a:path>
              </a:pathLst>
            </a:custGeom>
            <a:grpFill/>
            <a:ln w="5334" cap="flat">
              <a:noFill/>
              <a:prstDash val="solid"/>
              <a:miter/>
            </a:ln>
          </p:spPr>
          <p:txBody>
            <a:bodyPr rtlCol="0" anchor="ctr"/>
            <a:lstStyle/>
            <a:p>
              <a:endParaRPr lang="ru-RU"/>
            </a:p>
          </p:txBody>
        </p:sp>
        <p:sp>
          <p:nvSpPr>
            <p:cNvPr id="173" name="Freeform: Shape 172">
              <a:extLst>
                <a:ext uri="{FF2B5EF4-FFF2-40B4-BE49-F238E27FC236}">
                  <a16:creationId xmlns:a16="http://schemas.microsoft.com/office/drawing/2014/main" id="{F0706D9B-9C56-4CD0-A602-952BC0A5B84F}"/>
                </a:ext>
              </a:extLst>
            </p:cNvPr>
            <p:cNvSpPr/>
            <p:nvPr/>
          </p:nvSpPr>
          <p:spPr>
            <a:xfrm>
              <a:off x="10216821" y="1713855"/>
              <a:ext cx="224100" cy="16200"/>
            </a:xfrm>
            <a:custGeom>
              <a:avLst/>
              <a:gdLst>
                <a:gd name="connsiteX0" fmla="*/ 216000 w 224100"/>
                <a:gd name="connsiteY0" fmla="*/ 0 h 16200"/>
                <a:gd name="connsiteX1" fmla="*/ 8100 w 224100"/>
                <a:gd name="connsiteY1" fmla="*/ 0 h 16200"/>
                <a:gd name="connsiteX2" fmla="*/ 0 w 224100"/>
                <a:gd name="connsiteY2" fmla="*/ 8100 h 16200"/>
                <a:gd name="connsiteX3" fmla="*/ 8100 w 224100"/>
                <a:gd name="connsiteY3" fmla="*/ 16200 h 16200"/>
                <a:gd name="connsiteX4" fmla="*/ 216000 w 224100"/>
                <a:gd name="connsiteY4" fmla="*/ 16200 h 16200"/>
                <a:gd name="connsiteX5" fmla="*/ 224100 w 224100"/>
                <a:gd name="connsiteY5" fmla="*/ 8100 h 16200"/>
                <a:gd name="connsiteX6" fmla="*/ 216000 w 224100"/>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100" h="16200">
                  <a:moveTo>
                    <a:pt x="216000" y="0"/>
                  </a:moveTo>
                  <a:lnTo>
                    <a:pt x="8100" y="0"/>
                  </a:lnTo>
                  <a:cubicBezTo>
                    <a:pt x="3780" y="0"/>
                    <a:pt x="0" y="3780"/>
                    <a:pt x="0" y="8100"/>
                  </a:cubicBezTo>
                  <a:cubicBezTo>
                    <a:pt x="0" y="12420"/>
                    <a:pt x="3780" y="16200"/>
                    <a:pt x="8100" y="16200"/>
                  </a:cubicBezTo>
                  <a:lnTo>
                    <a:pt x="216000" y="16200"/>
                  </a:lnTo>
                  <a:cubicBezTo>
                    <a:pt x="220320" y="16200"/>
                    <a:pt x="224100" y="12420"/>
                    <a:pt x="224100" y="8100"/>
                  </a:cubicBezTo>
                  <a:cubicBezTo>
                    <a:pt x="224100" y="3780"/>
                    <a:pt x="220320" y="0"/>
                    <a:pt x="216000" y="0"/>
                  </a:cubicBezTo>
                  <a:close/>
                </a:path>
              </a:pathLst>
            </a:custGeom>
            <a:grpFill/>
            <a:ln w="5334" cap="flat">
              <a:noFill/>
              <a:prstDash val="solid"/>
              <a:miter/>
            </a:ln>
          </p:spPr>
          <p:txBody>
            <a:bodyPr rtlCol="0" anchor="ctr"/>
            <a:lstStyle/>
            <a:p>
              <a:endParaRPr lang="ru-RU"/>
            </a:p>
          </p:txBody>
        </p:sp>
      </p:grpSp>
      <p:sp>
        <p:nvSpPr>
          <p:cNvPr id="174" name="Рисунок 208">
            <a:extLst>
              <a:ext uri="{FF2B5EF4-FFF2-40B4-BE49-F238E27FC236}">
                <a16:creationId xmlns:a16="http://schemas.microsoft.com/office/drawing/2014/main" id="{79EB09B5-82A5-4035-B5D4-7965D5F94417}"/>
              </a:ext>
            </a:extLst>
          </p:cNvPr>
          <p:cNvSpPr/>
          <p:nvPr/>
        </p:nvSpPr>
        <p:spPr>
          <a:xfrm>
            <a:off x="1272201" y="3214684"/>
            <a:ext cx="454501" cy="411053"/>
          </a:xfrm>
          <a:custGeom>
            <a:avLst/>
            <a:gdLst>
              <a:gd name="connsiteX0" fmla="*/ 446402 w 454501"/>
              <a:gd name="connsiteY0" fmla="*/ 304069 h 411053"/>
              <a:gd name="connsiteX1" fmla="*/ 360747 w 454501"/>
              <a:gd name="connsiteY1" fmla="*/ 304069 h 411053"/>
              <a:gd name="connsiteX2" fmla="*/ 360747 w 454501"/>
              <a:gd name="connsiteY2" fmla="*/ 238167 h 411053"/>
              <a:gd name="connsiteX3" fmla="*/ 445100 w 454501"/>
              <a:gd name="connsiteY3" fmla="*/ 238167 h 411053"/>
              <a:gd name="connsiteX4" fmla="*/ 453200 w 454501"/>
              <a:gd name="connsiteY4" fmla="*/ 230067 h 411053"/>
              <a:gd name="connsiteX5" fmla="*/ 453200 w 454501"/>
              <a:gd name="connsiteY5" fmla="*/ 139288 h 411053"/>
              <a:gd name="connsiteX6" fmla="*/ 445100 w 454501"/>
              <a:gd name="connsiteY6" fmla="*/ 131188 h 411053"/>
              <a:gd name="connsiteX7" fmla="*/ 361573 w 454501"/>
              <a:gd name="connsiteY7" fmla="*/ 131188 h 411053"/>
              <a:gd name="connsiteX8" fmla="*/ 361573 w 454501"/>
              <a:gd name="connsiteY8" fmla="*/ 53492 h 411053"/>
              <a:gd name="connsiteX9" fmla="*/ 353473 w 454501"/>
              <a:gd name="connsiteY9" fmla="*/ 45392 h 411053"/>
              <a:gd name="connsiteX10" fmla="*/ 140621 w 454501"/>
              <a:gd name="connsiteY10" fmla="*/ 45392 h 411053"/>
              <a:gd name="connsiteX11" fmla="*/ 140621 w 454501"/>
              <a:gd name="connsiteY11" fmla="*/ 8100 h 411053"/>
              <a:gd name="connsiteX12" fmla="*/ 132521 w 454501"/>
              <a:gd name="connsiteY12" fmla="*/ 0 h 411053"/>
              <a:gd name="connsiteX13" fmla="*/ 8100 w 454501"/>
              <a:gd name="connsiteY13" fmla="*/ 0 h 411053"/>
              <a:gd name="connsiteX14" fmla="*/ 0 w 454501"/>
              <a:gd name="connsiteY14" fmla="*/ 8100 h 411053"/>
              <a:gd name="connsiteX15" fmla="*/ 0 w 454501"/>
              <a:gd name="connsiteY15" fmla="*/ 98885 h 411053"/>
              <a:gd name="connsiteX16" fmla="*/ 8100 w 454501"/>
              <a:gd name="connsiteY16" fmla="*/ 106985 h 411053"/>
              <a:gd name="connsiteX17" fmla="*/ 62208 w 454501"/>
              <a:gd name="connsiteY17" fmla="*/ 106985 h 411053"/>
              <a:gd name="connsiteX18" fmla="*/ 62208 w 454501"/>
              <a:gd name="connsiteY18" fmla="*/ 159559 h 411053"/>
              <a:gd name="connsiteX19" fmla="*/ 63893 w 454501"/>
              <a:gd name="connsiteY19" fmla="*/ 250187 h 411053"/>
              <a:gd name="connsiteX20" fmla="*/ 63893 w 454501"/>
              <a:gd name="connsiteY20" fmla="*/ 302611 h 411053"/>
              <a:gd name="connsiteX21" fmla="*/ 9790 w 454501"/>
              <a:gd name="connsiteY21" fmla="*/ 302611 h 411053"/>
              <a:gd name="connsiteX22" fmla="*/ 1690 w 454501"/>
              <a:gd name="connsiteY22" fmla="*/ 310711 h 411053"/>
              <a:gd name="connsiteX23" fmla="*/ 1690 w 454501"/>
              <a:gd name="connsiteY23" fmla="*/ 401495 h 411053"/>
              <a:gd name="connsiteX24" fmla="*/ 9790 w 454501"/>
              <a:gd name="connsiteY24" fmla="*/ 409595 h 411053"/>
              <a:gd name="connsiteX25" fmla="*/ 134212 w 454501"/>
              <a:gd name="connsiteY25" fmla="*/ 409595 h 411053"/>
              <a:gd name="connsiteX26" fmla="*/ 142312 w 454501"/>
              <a:gd name="connsiteY26" fmla="*/ 401495 h 411053"/>
              <a:gd name="connsiteX27" fmla="*/ 142312 w 454501"/>
              <a:gd name="connsiteY27" fmla="*/ 310711 h 411053"/>
              <a:gd name="connsiteX28" fmla="*/ 134212 w 454501"/>
              <a:gd name="connsiteY28" fmla="*/ 302611 h 411053"/>
              <a:gd name="connsiteX29" fmla="*/ 80098 w 454501"/>
              <a:gd name="connsiteY29" fmla="*/ 302611 h 411053"/>
              <a:gd name="connsiteX30" fmla="*/ 80098 w 454501"/>
              <a:gd name="connsiteY30" fmla="*/ 250036 h 411053"/>
              <a:gd name="connsiteX31" fmla="*/ 78413 w 454501"/>
              <a:gd name="connsiteY31" fmla="*/ 159408 h 411053"/>
              <a:gd name="connsiteX32" fmla="*/ 78413 w 454501"/>
              <a:gd name="connsiteY32" fmla="*/ 106985 h 411053"/>
              <a:gd name="connsiteX33" fmla="*/ 132527 w 454501"/>
              <a:gd name="connsiteY33" fmla="*/ 106985 h 411053"/>
              <a:gd name="connsiteX34" fmla="*/ 140627 w 454501"/>
              <a:gd name="connsiteY34" fmla="*/ 98885 h 411053"/>
              <a:gd name="connsiteX35" fmla="*/ 140627 w 454501"/>
              <a:gd name="connsiteY35" fmla="*/ 61592 h 411053"/>
              <a:gd name="connsiteX36" fmla="*/ 345379 w 454501"/>
              <a:gd name="connsiteY36" fmla="*/ 61592 h 411053"/>
              <a:gd name="connsiteX37" fmla="*/ 345379 w 454501"/>
              <a:gd name="connsiteY37" fmla="*/ 131188 h 411053"/>
              <a:gd name="connsiteX38" fmla="*/ 204881 w 454501"/>
              <a:gd name="connsiteY38" fmla="*/ 131188 h 411053"/>
              <a:gd name="connsiteX39" fmla="*/ 196781 w 454501"/>
              <a:gd name="connsiteY39" fmla="*/ 139288 h 411053"/>
              <a:gd name="connsiteX40" fmla="*/ 196781 w 454501"/>
              <a:gd name="connsiteY40" fmla="*/ 230067 h 411053"/>
              <a:gd name="connsiteX41" fmla="*/ 204881 w 454501"/>
              <a:gd name="connsiteY41" fmla="*/ 238167 h 411053"/>
              <a:gd name="connsiteX42" fmla="*/ 344547 w 454501"/>
              <a:gd name="connsiteY42" fmla="*/ 238167 h 411053"/>
              <a:gd name="connsiteX43" fmla="*/ 344547 w 454501"/>
              <a:gd name="connsiteY43" fmla="*/ 304069 h 411053"/>
              <a:gd name="connsiteX44" fmla="*/ 203720 w 454501"/>
              <a:gd name="connsiteY44" fmla="*/ 304069 h 411053"/>
              <a:gd name="connsiteX45" fmla="*/ 195620 w 454501"/>
              <a:gd name="connsiteY45" fmla="*/ 312169 h 411053"/>
              <a:gd name="connsiteX46" fmla="*/ 195620 w 454501"/>
              <a:gd name="connsiteY46" fmla="*/ 402953 h 411053"/>
              <a:gd name="connsiteX47" fmla="*/ 203720 w 454501"/>
              <a:gd name="connsiteY47" fmla="*/ 411053 h 411053"/>
              <a:gd name="connsiteX48" fmla="*/ 446402 w 454501"/>
              <a:gd name="connsiteY48" fmla="*/ 411053 h 411053"/>
              <a:gd name="connsiteX49" fmla="*/ 454502 w 454501"/>
              <a:gd name="connsiteY49" fmla="*/ 402953 h 411053"/>
              <a:gd name="connsiteX50" fmla="*/ 454502 w 454501"/>
              <a:gd name="connsiteY50" fmla="*/ 312169 h 411053"/>
              <a:gd name="connsiteX51" fmla="*/ 446402 w 454501"/>
              <a:gd name="connsiteY51" fmla="*/ 304069 h 411053"/>
              <a:gd name="connsiteX52" fmla="*/ 126112 w 454501"/>
              <a:gd name="connsiteY52" fmla="*/ 393395 h 411053"/>
              <a:gd name="connsiteX53" fmla="*/ 17890 w 454501"/>
              <a:gd name="connsiteY53" fmla="*/ 393395 h 411053"/>
              <a:gd name="connsiteX54" fmla="*/ 17890 w 454501"/>
              <a:gd name="connsiteY54" fmla="*/ 318811 h 411053"/>
              <a:gd name="connsiteX55" fmla="*/ 126112 w 454501"/>
              <a:gd name="connsiteY55" fmla="*/ 318811 h 411053"/>
              <a:gd name="connsiteX56" fmla="*/ 126112 w 454501"/>
              <a:gd name="connsiteY56" fmla="*/ 393395 h 411053"/>
              <a:gd name="connsiteX57" fmla="*/ 124421 w 454501"/>
              <a:gd name="connsiteY57" fmla="*/ 90785 h 411053"/>
              <a:gd name="connsiteX58" fmla="*/ 16200 w 454501"/>
              <a:gd name="connsiteY58" fmla="*/ 90785 h 411053"/>
              <a:gd name="connsiteX59" fmla="*/ 16200 w 454501"/>
              <a:gd name="connsiteY59" fmla="*/ 16200 h 411053"/>
              <a:gd name="connsiteX60" fmla="*/ 124421 w 454501"/>
              <a:gd name="connsiteY60" fmla="*/ 16200 h 411053"/>
              <a:gd name="connsiteX61" fmla="*/ 124421 w 454501"/>
              <a:gd name="connsiteY61" fmla="*/ 90785 h 411053"/>
              <a:gd name="connsiteX62" fmla="*/ 212981 w 454501"/>
              <a:gd name="connsiteY62" fmla="*/ 147388 h 411053"/>
              <a:gd name="connsiteX63" fmla="*/ 437000 w 454501"/>
              <a:gd name="connsiteY63" fmla="*/ 147388 h 411053"/>
              <a:gd name="connsiteX64" fmla="*/ 437000 w 454501"/>
              <a:gd name="connsiteY64" fmla="*/ 221967 h 411053"/>
              <a:gd name="connsiteX65" fmla="*/ 212981 w 454501"/>
              <a:gd name="connsiteY65" fmla="*/ 221967 h 411053"/>
              <a:gd name="connsiteX66" fmla="*/ 212981 w 454501"/>
              <a:gd name="connsiteY66" fmla="*/ 147388 h 411053"/>
              <a:gd name="connsiteX67" fmla="*/ 438302 w 454501"/>
              <a:gd name="connsiteY67" fmla="*/ 394853 h 411053"/>
              <a:gd name="connsiteX68" fmla="*/ 211820 w 454501"/>
              <a:gd name="connsiteY68" fmla="*/ 394853 h 411053"/>
              <a:gd name="connsiteX69" fmla="*/ 211820 w 454501"/>
              <a:gd name="connsiteY69" fmla="*/ 320269 h 411053"/>
              <a:gd name="connsiteX70" fmla="*/ 438302 w 454501"/>
              <a:gd name="connsiteY70" fmla="*/ 320269 h 411053"/>
              <a:gd name="connsiteX71" fmla="*/ 438302 w 454501"/>
              <a:gd name="connsiteY71" fmla="*/ 394853 h 41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4501" h="411053">
                <a:moveTo>
                  <a:pt x="446402" y="304069"/>
                </a:moveTo>
                <a:lnTo>
                  <a:pt x="360747" y="304069"/>
                </a:lnTo>
                <a:lnTo>
                  <a:pt x="360747" y="238167"/>
                </a:lnTo>
                <a:lnTo>
                  <a:pt x="445100" y="238167"/>
                </a:lnTo>
                <a:cubicBezTo>
                  <a:pt x="449572" y="238167"/>
                  <a:pt x="453200" y="234538"/>
                  <a:pt x="453200" y="230067"/>
                </a:cubicBezTo>
                <a:lnTo>
                  <a:pt x="453200" y="139288"/>
                </a:lnTo>
                <a:cubicBezTo>
                  <a:pt x="453200" y="134811"/>
                  <a:pt x="449572" y="131188"/>
                  <a:pt x="445100" y="131188"/>
                </a:cubicBezTo>
                <a:lnTo>
                  <a:pt x="361573" y="131188"/>
                </a:lnTo>
                <a:lnTo>
                  <a:pt x="361573" y="53492"/>
                </a:lnTo>
                <a:cubicBezTo>
                  <a:pt x="361573" y="49016"/>
                  <a:pt x="357944" y="45392"/>
                  <a:pt x="353473" y="45392"/>
                </a:cubicBezTo>
                <a:lnTo>
                  <a:pt x="140621" y="45392"/>
                </a:lnTo>
                <a:lnTo>
                  <a:pt x="140621" y="8100"/>
                </a:lnTo>
                <a:cubicBezTo>
                  <a:pt x="140621" y="3623"/>
                  <a:pt x="136998" y="0"/>
                  <a:pt x="132521" y="0"/>
                </a:cubicBezTo>
                <a:lnTo>
                  <a:pt x="8100" y="0"/>
                </a:lnTo>
                <a:cubicBezTo>
                  <a:pt x="3623" y="0"/>
                  <a:pt x="0" y="3623"/>
                  <a:pt x="0" y="8100"/>
                </a:cubicBezTo>
                <a:lnTo>
                  <a:pt x="0" y="98885"/>
                </a:lnTo>
                <a:cubicBezTo>
                  <a:pt x="0" y="103361"/>
                  <a:pt x="3623" y="106985"/>
                  <a:pt x="8100" y="106985"/>
                </a:cubicBezTo>
                <a:lnTo>
                  <a:pt x="62208" y="106985"/>
                </a:lnTo>
                <a:lnTo>
                  <a:pt x="62208" y="159559"/>
                </a:lnTo>
                <a:lnTo>
                  <a:pt x="63893" y="250187"/>
                </a:lnTo>
                <a:lnTo>
                  <a:pt x="63893" y="302611"/>
                </a:lnTo>
                <a:lnTo>
                  <a:pt x="9790" y="302611"/>
                </a:lnTo>
                <a:cubicBezTo>
                  <a:pt x="5314" y="302611"/>
                  <a:pt x="1690" y="306239"/>
                  <a:pt x="1690" y="310711"/>
                </a:cubicBezTo>
                <a:lnTo>
                  <a:pt x="1690" y="401495"/>
                </a:lnTo>
                <a:cubicBezTo>
                  <a:pt x="1690" y="405967"/>
                  <a:pt x="5314" y="409595"/>
                  <a:pt x="9790" y="409595"/>
                </a:cubicBezTo>
                <a:lnTo>
                  <a:pt x="134212" y="409595"/>
                </a:lnTo>
                <a:cubicBezTo>
                  <a:pt x="138688" y="409595"/>
                  <a:pt x="142312" y="405967"/>
                  <a:pt x="142312" y="401495"/>
                </a:cubicBezTo>
                <a:lnTo>
                  <a:pt x="142312" y="310711"/>
                </a:lnTo>
                <a:cubicBezTo>
                  <a:pt x="142312" y="306239"/>
                  <a:pt x="138688" y="302611"/>
                  <a:pt x="134212" y="302611"/>
                </a:cubicBezTo>
                <a:lnTo>
                  <a:pt x="80098" y="302611"/>
                </a:lnTo>
                <a:lnTo>
                  <a:pt x="80098" y="250036"/>
                </a:lnTo>
                <a:lnTo>
                  <a:pt x="78413" y="159408"/>
                </a:lnTo>
                <a:lnTo>
                  <a:pt x="78413" y="106985"/>
                </a:lnTo>
                <a:lnTo>
                  <a:pt x="132527" y="106985"/>
                </a:lnTo>
                <a:cubicBezTo>
                  <a:pt x="137003" y="106985"/>
                  <a:pt x="140627" y="103361"/>
                  <a:pt x="140627" y="98885"/>
                </a:cubicBezTo>
                <a:lnTo>
                  <a:pt x="140627" y="61592"/>
                </a:lnTo>
                <a:lnTo>
                  <a:pt x="345379" y="61592"/>
                </a:lnTo>
                <a:lnTo>
                  <a:pt x="345379" y="131188"/>
                </a:lnTo>
                <a:lnTo>
                  <a:pt x="204881" y="131188"/>
                </a:lnTo>
                <a:cubicBezTo>
                  <a:pt x="200405" y="131188"/>
                  <a:pt x="196781" y="134811"/>
                  <a:pt x="196781" y="139288"/>
                </a:cubicBezTo>
                <a:lnTo>
                  <a:pt x="196781" y="230067"/>
                </a:lnTo>
                <a:cubicBezTo>
                  <a:pt x="196781" y="234538"/>
                  <a:pt x="200405" y="238167"/>
                  <a:pt x="204881" y="238167"/>
                </a:cubicBezTo>
                <a:lnTo>
                  <a:pt x="344547" y="238167"/>
                </a:lnTo>
                <a:lnTo>
                  <a:pt x="344547" y="304069"/>
                </a:lnTo>
                <a:lnTo>
                  <a:pt x="203720" y="304069"/>
                </a:lnTo>
                <a:cubicBezTo>
                  <a:pt x="199244" y="304069"/>
                  <a:pt x="195620" y="307697"/>
                  <a:pt x="195620" y="312169"/>
                </a:cubicBezTo>
                <a:lnTo>
                  <a:pt x="195620" y="402953"/>
                </a:lnTo>
                <a:cubicBezTo>
                  <a:pt x="195620" y="407425"/>
                  <a:pt x="199244" y="411053"/>
                  <a:pt x="203720" y="411053"/>
                </a:cubicBezTo>
                <a:lnTo>
                  <a:pt x="446402" y="411053"/>
                </a:lnTo>
                <a:cubicBezTo>
                  <a:pt x="450873" y="411053"/>
                  <a:pt x="454502" y="407425"/>
                  <a:pt x="454502" y="402953"/>
                </a:cubicBezTo>
                <a:lnTo>
                  <a:pt x="454502" y="312169"/>
                </a:lnTo>
                <a:cubicBezTo>
                  <a:pt x="454502" y="307697"/>
                  <a:pt x="450873" y="304069"/>
                  <a:pt x="446402" y="304069"/>
                </a:cubicBezTo>
                <a:close/>
                <a:moveTo>
                  <a:pt x="126112" y="393395"/>
                </a:moveTo>
                <a:lnTo>
                  <a:pt x="17890" y="393395"/>
                </a:lnTo>
                <a:lnTo>
                  <a:pt x="17890" y="318811"/>
                </a:lnTo>
                <a:lnTo>
                  <a:pt x="126112" y="318811"/>
                </a:lnTo>
                <a:lnTo>
                  <a:pt x="126112" y="393395"/>
                </a:lnTo>
                <a:close/>
                <a:moveTo>
                  <a:pt x="124421" y="90785"/>
                </a:moveTo>
                <a:lnTo>
                  <a:pt x="16200" y="90785"/>
                </a:lnTo>
                <a:lnTo>
                  <a:pt x="16200" y="16200"/>
                </a:lnTo>
                <a:lnTo>
                  <a:pt x="124421" y="16200"/>
                </a:lnTo>
                <a:lnTo>
                  <a:pt x="124421" y="90785"/>
                </a:lnTo>
                <a:close/>
                <a:moveTo>
                  <a:pt x="212981" y="147388"/>
                </a:moveTo>
                <a:lnTo>
                  <a:pt x="437000" y="147388"/>
                </a:lnTo>
                <a:lnTo>
                  <a:pt x="437000" y="221967"/>
                </a:lnTo>
                <a:lnTo>
                  <a:pt x="212981" y="221967"/>
                </a:lnTo>
                <a:lnTo>
                  <a:pt x="212981" y="147388"/>
                </a:lnTo>
                <a:close/>
                <a:moveTo>
                  <a:pt x="438302" y="394853"/>
                </a:moveTo>
                <a:lnTo>
                  <a:pt x="211820" y="394853"/>
                </a:lnTo>
                <a:lnTo>
                  <a:pt x="211820" y="320269"/>
                </a:lnTo>
                <a:lnTo>
                  <a:pt x="438302" y="320269"/>
                </a:lnTo>
                <a:lnTo>
                  <a:pt x="438302" y="394853"/>
                </a:lnTo>
                <a:close/>
              </a:path>
            </a:pathLst>
          </a:custGeom>
          <a:solidFill>
            <a:schemeClr val="bg2"/>
          </a:solidFill>
          <a:ln w="5334" cap="flat">
            <a:noFill/>
            <a:prstDash val="solid"/>
            <a:miter/>
          </a:ln>
        </p:spPr>
        <p:txBody>
          <a:bodyPr rtlCol="0" anchor="ctr"/>
          <a:lstStyle/>
          <a:p>
            <a:endParaRPr lang="ru-RU"/>
          </a:p>
        </p:txBody>
      </p:sp>
      <p:sp>
        <p:nvSpPr>
          <p:cNvPr id="175" name="Рисунок 190">
            <a:extLst>
              <a:ext uri="{FF2B5EF4-FFF2-40B4-BE49-F238E27FC236}">
                <a16:creationId xmlns:a16="http://schemas.microsoft.com/office/drawing/2014/main" id="{28763618-6C0B-4C65-B0A0-896CA699D934}"/>
              </a:ext>
            </a:extLst>
          </p:cNvPr>
          <p:cNvSpPr/>
          <p:nvPr/>
        </p:nvSpPr>
        <p:spPr>
          <a:xfrm>
            <a:off x="8532017" y="1395244"/>
            <a:ext cx="387007" cy="470890"/>
          </a:xfrm>
          <a:custGeom>
            <a:avLst/>
            <a:gdLst>
              <a:gd name="connsiteX0" fmla="*/ 353252 w 387007"/>
              <a:gd name="connsiteY0" fmla="*/ 0 h 470890"/>
              <a:gd name="connsiteX1" fmla="*/ 75595 w 387007"/>
              <a:gd name="connsiteY1" fmla="*/ 0 h 470890"/>
              <a:gd name="connsiteX2" fmla="*/ 41845 w 387007"/>
              <a:gd name="connsiteY2" fmla="*/ 33750 h 470890"/>
              <a:gd name="connsiteX3" fmla="*/ 41845 w 387007"/>
              <a:gd name="connsiteY3" fmla="*/ 81529 h 470890"/>
              <a:gd name="connsiteX4" fmla="*/ 8100 w 387007"/>
              <a:gd name="connsiteY4" fmla="*/ 81529 h 470890"/>
              <a:gd name="connsiteX5" fmla="*/ 0 w 387007"/>
              <a:gd name="connsiteY5" fmla="*/ 89629 h 470890"/>
              <a:gd name="connsiteX6" fmla="*/ 8100 w 387007"/>
              <a:gd name="connsiteY6" fmla="*/ 97729 h 470890"/>
              <a:gd name="connsiteX7" fmla="*/ 41845 w 387007"/>
              <a:gd name="connsiteY7" fmla="*/ 97729 h 470890"/>
              <a:gd name="connsiteX8" fmla="*/ 41845 w 387007"/>
              <a:gd name="connsiteY8" fmla="*/ 153743 h 470890"/>
              <a:gd name="connsiteX9" fmla="*/ 8100 w 387007"/>
              <a:gd name="connsiteY9" fmla="*/ 153743 h 470890"/>
              <a:gd name="connsiteX10" fmla="*/ 0 w 387007"/>
              <a:gd name="connsiteY10" fmla="*/ 161843 h 470890"/>
              <a:gd name="connsiteX11" fmla="*/ 8100 w 387007"/>
              <a:gd name="connsiteY11" fmla="*/ 169943 h 470890"/>
              <a:gd name="connsiteX12" fmla="*/ 41845 w 387007"/>
              <a:gd name="connsiteY12" fmla="*/ 169943 h 470890"/>
              <a:gd name="connsiteX13" fmla="*/ 41845 w 387007"/>
              <a:gd name="connsiteY13" fmla="*/ 225958 h 470890"/>
              <a:gd name="connsiteX14" fmla="*/ 8100 w 387007"/>
              <a:gd name="connsiteY14" fmla="*/ 225958 h 470890"/>
              <a:gd name="connsiteX15" fmla="*/ 0 w 387007"/>
              <a:gd name="connsiteY15" fmla="*/ 234058 h 470890"/>
              <a:gd name="connsiteX16" fmla="*/ 8100 w 387007"/>
              <a:gd name="connsiteY16" fmla="*/ 242158 h 470890"/>
              <a:gd name="connsiteX17" fmla="*/ 41845 w 387007"/>
              <a:gd name="connsiteY17" fmla="*/ 242158 h 470890"/>
              <a:gd name="connsiteX18" fmla="*/ 41845 w 387007"/>
              <a:gd name="connsiteY18" fmla="*/ 298166 h 470890"/>
              <a:gd name="connsiteX19" fmla="*/ 8100 w 387007"/>
              <a:gd name="connsiteY19" fmla="*/ 298166 h 470890"/>
              <a:gd name="connsiteX20" fmla="*/ 0 w 387007"/>
              <a:gd name="connsiteY20" fmla="*/ 306266 h 470890"/>
              <a:gd name="connsiteX21" fmla="*/ 8100 w 387007"/>
              <a:gd name="connsiteY21" fmla="*/ 314366 h 470890"/>
              <a:gd name="connsiteX22" fmla="*/ 41845 w 387007"/>
              <a:gd name="connsiteY22" fmla="*/ 314366 h 470890"/>
              <a:gd name="connsiteX23" fmla="*/ 41845 w 387007"/>
              <a:gd name="connsiteY23" fmla="*/ 364975 h 470890"/>
              <a:gd name="connsiteX24" fmla="*/ 8100 w 387007"/>
              <a:gd name="connsiteY24" fmla="*/ 364975 h 470890"/>
              <a:gd name="connsiteX25" fmla="*/ 0 w 387007"/>
              <a:gd name="connsiteY25" fmla="*/ 373075 h 470890"/>
              <a:gd name="connsiteX26" fmla="*/ 8100 w 387007"/>
              <a:gd name="connsiteY26" fmla="*/ 381175 h 470890"/>
              <a:gd name="connsiteX27" fmla="*/ 41845 w 387007"/>
              <a:gd name="connsiteY27" fmla="*/ 381175 h 470890"/>
              <a:gd name="connsiteX28" fmla="*/ 41845 w 387007"/>
              <a:gd name="connsiteY28" fmla="*/ 437135 h 470890"/>
              <a:gd name="connsiteX29" fmla="*/ 75595 w 387007"/>
              <a:gd name="connsiteY29" fmla="*/ 470885 h 470890"/>
              <a:gd name="connsiteX30" fmla="*/ 295331 w 387007"/>
              <a:gd name="connsiteY30" fmla="*/ 470885 h 470890"/>
              <a:gd name="connsiteX31" fmla="*/ 295385 w 387007"/>
              <a:gd name="connsiteY31" fmla="*/ 470891 h 470890"/>
              <a:gd name="connsiteX32" fmla="*/ 295439 w 387007"/>
              <a:gd name="connsiteY32" fmla="*/ 470885 h 470890"/>
              <a:gd name="connsiteX33" fmla="*/ 353257 w 387007"/>
              <a:gd name="connsiteY33" fmla="*/ 470885 h 470890"/>
              <a:gd name="connsiteX34" fmla="*/ 387007 w 387007"/>
              <a:gd name="connsiteY34" fmla="*/ 437135 h 470890"/>
              <a:gd name="connsiteX35" fmla="*/ 387007 w 387007"/>
              <a:gd name="connsiteY35" fmla="*/ 33750 h 470890"/>
              <a:gd name="connsiteX36" fmla="*/ 353252 w 387007"/>
              <a:gd name="connsiteY36" fmla="*/ 0 h 470890"/>
              <a:gd name="connsiteX37" fmla="*/ 58045 w 387007"/>
              <a:gd name="connsiteY37" fmla="*/ 437135 h 470890"/>
              <a:gd name="connsiteX38" fmla="*/ 58045 w 387007"/>
              <a:gd name="connsiteY38" fmla="*/ 381175 h 470890"/>
              <a:gd name="connsiteX39" fmla="*/ 90515 w 387007"/>
              <a:gd name="connsiteY39" fmla="*/ 381175 h 470890"/>
              <a:gd name="connsiteX40" fmla="*/ 98615 w 387007"/>
              <a:gd name="connsiteY40" fmla="*/ 373075 h 470890"/>
              <a:gd name="connsiteX41" fmla="*/ 90515 w 387007"/>
              <a:gd name="connsiteY41" fmla="*/ 364975 h 470890"/>
              <a:gd name="connsiteX42" fmla="*/ 58045 w 387007"/>
              <a:gd name="connsiteY42" fmla="*/ 364975 h 470890"/>
              <a:gd name="connsiteX43" fmla="*/ 58045 w 387007"/>
              <a:gd name="connsiteY43" fmla="*/ 314366 h 470890"/>
              <a:gd name="connsiteX44" fmla="*/ 90515 w 387007"/>
              <a:gd name="connsiteY44" fmla="*/ 314366 h 470890"/>
              <a:gd name="connsiteX45" fmla="*/ 98615 w 387007"/>
              <a:gd name="connsiteY45" fmla="*/ 306266 h 470890"/>
              <a:gd name="connsiteX46" fmla="*/ 90515 w 387007"/>
              <a:gd name="connsiteY46" fmla="*/ 298166 h 470890"/>
              <a:gd name="connsiteX47" fmla="*/ 58045 w 387007"/>
              <a:gd name="connsiteY47" fmla="*/ 298166 h 470890"/>
              <a:gd name="connsiteX48" fmla="*/ 58045 w 387007"/>
              <a:gd name="connsiteY48" fmla="*/ 242152 h 470890"/>
              <a:gd name="connsiteX49" fmla="*/ 90515 w 387007"/>
              <a:gd name="connsiteY49" fmla="*/ 242152 h 470890"/>
              <a:gd name="connsiteX50" fmla="*/ 98615 w 387007"/>
              <a:gd name="connsiteY50" fmla="*/ 234052 h 470890"/>
              <a:gd name="connsiteX51" fmla="*/ 90515 w 387007"/>
              <a:gd name="connsiteY51" fmla="*/ 225952 h 470890"/>
              <a:gd name="connsiteX52" fmla="*/ 58045 w 387007"/>
              <a:gd name="connsiteY52" fmla="*/ 225952 h 470890"/>
              <a:gd name="connsiteX53" fmla="*/ 58045 w 387007"/>
              <a:gd name="connsiteY53" fmla="*/ 169943 h 470890"/>
              <a:gd name="connsiteX54" fmla="*/ 90515 w 387007"/>
              <a:gd name="connsiteY54" fmla="*/ 169943 h 470890"/>
              <a:gd name="connsiteX55" fmla="*/ 98615 w 387007"/>
              <a:gd name="connsiteY55" fmla="*/ 161843 h 470890"/>
              <a:gd name="connsiteX56" fmla="*/ 90515 w 387007"/>
              <a:gd name="connsiteY56" fmla="*/ 153743 h 470890"/>
              <a:gd name="connsiteX57" fmla="*/ 58045 w 387007"/>
              <a:gd name="connsiteY57" fmla="*/ 153743 h 470890"/>
              <a:gd name="connsiteX58" fmla="*/ 58045 w 387007"/>
              <a:gd name="connsiteY58" fmla="*/ 97729 h 470890"/>
              <a:gd name="connsiteX59" fmla="*/ 90515 w 387007"/>
              <a:gd name="connsiteY59" fmla="*/ 97729 h 470890"/>
              <a:gd name="connsiteX60" fmla="*/ 98615 w 387007"/>
              <a:gd name="connsiteY60" fmla="*/ 89629 h 470890"/>
              <a:gd name="connsiteX61" fmla="*/ 90515 w 387007"/>
              <a:gd name="connsiteY61" fmla="*/ 81529 h 470890"/>
              <a:gd name="connsiteX62" fmla="*/ 58045 w 387007"/>
              <a:gd name="connsiteY62" fmla="*/ 81529 h 470890"/>
              <a:gd name="connsiteX63" fmla="*/ 58045 w 387007"/>
              <a:gd name="connsiteY63" fmla="*/ 33750 h 470890"/>
              <a:gd name="connsiteX64" fmla="*/ 75595 w 387007"/>
              <a:gd name="connsiteY64" fmla="*/ 16200 h 470890"/>
              <a:gd name="connsiteX65" fmla="*/ 287280 w 387007"/>
              <a:gd name="connsiteY65" fmla="*/ 16200 h 470890"/>
              <a:gd name="connsiteX66" fmla="*/ 287280 w 387007"/>
              <a:gd name="connsiteY66" fmla="*/ 454685 h 470890"/>
              <a:gd name="connsiteX67" fmla="*/ 75595 w 387007"/>
              <a:gd name="connsiteY67" fmla="*/ 454685 h 470890"/>
              <a:gd name="connsiteX68" fmla="*/ 58045 w 387007"/>
              <a:gd name="connsiteY68" fmla="*/ 437135 h 470890"/>
              <a:gd name="connsiteX69" fmla="*/ 370802 w 387007"/>
              <a:gd name="connsiteY69" fmla="*/ 437135 h 470890"/>
              <a:gd name="connsiteX70" fmla="*/ 353252 w 387007"/>
              <a:gd name="connsiteY70" fmla="*/ 454685 h 470890"/>
              <a:gd name="connsiteX71" fmla="*/ 303480 w 387007"/>
              <a:gd name="connsiteY71" fmla="*/ 454685 h 470890"/>
              <a:gd name="connsiteX72" fmla="*/ 303480 w 387007"/>
              <a:gd name="connsiteY72" fmla="*/ 16200 h 470890"/>
              <a:gd name="connsiteX73" fmla="*/ 353252 w 387007"/>
              <a:gd name="connsiteY73" fmla="*/ 16200 h 470890"/>
              <a:gd name="connsiteX74" fmla="*/ 370802 w 387007"/>
              <a:gd name="connsiteY74" fmla="*/ 33750 h 470890"/>
              <a:gd name="connsiteX75" fmla="*/ 370802 w 387007"/>
              <a:gd name="connsiteY75" fmla="*/ 437135 h 4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7007" h="470890">
                <a:moveTo>
                  <a:pt x="353252" y="0"/>
                </a:moveTo>
                <a:lnTo>
                  <a:pt x="75595" y="0"/>
                </a:lnTo>
                <a:cubicBezTo>
                  <a:pt x="56986" y="0"/>
                  <a:pt x="41845" y="15142"/>
                  <a:pt x="41845" y="33750"/>
                </a:cubicBezTo>
                <a:lnTo>
                  <a:pt x="41845" y="81529"/>
                </a:lnTo>
                <a:lnTo>
                  <a:pt x="8100" y="81529"/>
                </a:lnTo>
                <a:cubicBezTo>
                  <a:pt x="3623" y="81529"/>
                  <a:pt x="0" y="85153"/>
                  <a:pt x="0" y="89629"/>
                </a:cubicBezTo>
                <a:cubicBezTo>
                  <a:pt x="0" y="94106"/>
                  <a:pt x="3623" y="97729"/>
                  <a:pt x="8100" y="97729"/>
                </a:cubicBezTo>
                <a:lnTo>
                  <a:pt x="41845" y="97729"/>
                </a:lnTo>
                <a:lnTo>
                  <a:pt x="41845" y="153743"/>
                </a:lnTo>
                <a:lnTo>
                  <a:pt x="8100" y="153743"/>
                </a:lnTo>
                <a:cubicBezTo>
                  <a:pt x="3623" y="153743"/>
                  <a:pt x="0" y="157367"/>
                  <a:pt x="0" y="161843"/>
                </a:cubicBezTo>
                <a:cubicBezTo>
                  <a:pt x="0" y="166320"/>
                  <a:pt x="3623" y="169943"/>
                  <a:pt x="8100" y="169943"/>
                </a:cubicBezTo>
                <a:lnTo>
                  <a:pt x="41845" y="169943"/>
                </a:lnTo>
                <a:lnTo>
                  <a:pt x="41845" y="225958"/>
                </a:lnTo>
                <a:lnTo>
                  <a:pt x="8100" y="225958"/>
                </a:lnTo>
                <a:cubicBezTo>
                  <a:pt x="3623" y="225958"/>
                  <a:pt x="0" y="229581"/>
                  <a:pt x="0" y="234058"/>
                </a:cubicBezTo>
                <a:cubicBezTo>
                  <a:pt x="0" y="238529"/>
                  <a:pt x="3623" y="242158"/>
                  <a:pt x="8100" y="242158"/>
                </a:cubicBezTo>
                <a:lnTo>
                  <a:pt x="41845" y="242158"/>
                </a:lnTo>
                <a:lnTo>
                  <a:pt x="41845" y="298166"/>
                </a:lnTo>
                <a:lnTo>
                  <a:pt x="8100" y="298166"/>
                </a:lnTo>
                <a:cubicBezTo>
                  <a:pt x="3623" y="298166"/>
                  <a:pt x="0" y="301795"/>
                  <a:pt x="0" y="306266"/>
                </a:cubicBezTo>
                <a:cubicBezTo>
                  <a:pt x="0" y="310738"/>
                  <a:pt x="3623" y="314366"/>
                  <a:pt x="8100" y="314366"/>
                </a:cubicBezTo>
                <a:lnTo>
                  <a:pt x="41845" y="314366"/>
                </a:lnTo>
                <a:lnTo>
                  <a:pt x="41845" y="364975"/>
                </a:lnTo>
                <a:lnTo>
                  <a:pt x="8100" y="364975"/>
                </a:lnTo>
                <a:cubicBezTo>
                  <a:pt x="3623" y="364975"/>
                  <a:pt x="0" y="368604"/>
                  <a:pt x="0" y="373075"/>
                </a:cubicBezTo>
                <a:cubicBezTo>
                  <a:pt x="0" y="377546"/>
                  <a:pt x="3623" y="381175"/>
                  <a:pt x="8100" y="381175"/>
                </a:cubicBezTo>
                <a:lnTo>
                  <a:pt x="41845" y="381175"/>
                </a:lnTo>
                <a:lnTo>
                  <a:pt x="41845" y="437135"/>
                </a:lnTo>
                <a:cubicBezTo>
                  <a:pt x="41845" y="455744"/>
                  <a:pt x="56986" y="470885"/>
                  <a:pt x="75595" y="470885"/>
                </a:cubicBezTo>
                <a:lnTo>
                  <a:pt x="295331" y="470885"/>
                </a:lnTo>
                <a:cubicBezTo>
                  <a:pt x="295348" y="470885"/>
                  <a:pt x="295364" y="470891"/>
                  <a:pt x="295385" y="470891"/>
                </a:cubicBezTo>
                <a:cubicBezTo>
                  <a:pt x="295407" y="470891"/>
                  <a:pt x="295418" y="470885"/>
                  <a:pt x="295439" y="470885"/>
                </a:cubicBezTo>
                <a:lnTo>
                  <a:pt x="353257" y="470885"/>
                </a:lnTo>
                <a:cubicBezTo>
                  <a:pt x="371866" y="470885"/>
                  <a:pt x="387007" y="455744"/>
                  <a:pt x="387007" y="437135"/>
                </a:cubicBezTo>
                <a:lnTo>
                  <a:pt x="387007" y="33750"/>
                </a:lnTo>
                <a:cubicBezTo>
                  <a:pt x="387002" y="15142"/>
                  <a:pt x="371860" y="0"/>
                  <a:pt x="353252" y="0"/>
                </a:cubicBezTo>
                <a:close/>
                <a:moveTo>
                  <a:pt x="58045" y="437135"/>
                </a:moveTo>
                <a:lnTo>
                  <a:pt x="58045" y="381175"/>
                </a:lnTo>
                <a:lnTo>
                  <a:pt x="90515" y="381175"/>
                </a:lnTo>
                <a:cubicBezTo>
                  <a:pt x="94991" y="381175"/>
                  <a:pt x="98615" y="377546"/>
                  <a:pt x="98615" y="373075"/>
                </a:cubicBezTo>
                <a:cubicBezTo>
                  <a:pt x="98615" y="368604"/>
                  <a:pt x="94991" y="364975"/>
                  <a:pt x="90515" y="364975"/>
                </a:cubicBezTo>
                <a:lnTo>
                  <a:pt x="58045" y="364975"/>
                </a:lnTo>
                <a:lnTo>
                  <a:pt x="58045" y="314366"/>
                </a:lnTo>
                <a:lnTo>
                  <a:pt x="90515" y="314366"/>
                </a:lnTo>
                <a:cubicBezTo>
                  <a:pt x="94991" y="314366"/>
                  <a:pt x="98615" y="310738"/>
                  <a:pt x="98615" y="306266"/>
                </a:cubicBezTo>
                <a:cubicBezTo>
                  <a:pt x="98615" y="301795"/>
                  <a:pt x="94991" y="298166"/>
                  <a:pt x="90515" y="298166"/>
                </a:cubicBezTo>
                <a:lnTo>
                  <a:pt x="58045" y="298166"/>
                </a:lnTo>
                <a:lnTo>
                  <a:pt x="58045" y="242152"/>
                </a:lnTo>
                <a:lnTo>
                  <a:pt x="90515" y="242152"/>
                </a:lnTo>
                <a:cubicBezTo>
                  <a:pt x="94991" y="242152"/>
                  <a:pt x="98615" y="238523"/>
                  <a:pt x="98615" y="234052"/>
                </a:cubicBezTo>
                <a:cubicBezTo>
                  <a:pt x="98615" y="229576"/>
                  <a:pt x="94991" y="225952"/>
                  <a:pt x="90515" y="225952"/>
                </a:cubicBezTo>
                <a:lnTo>
                  <a:pt x="58045" y="225952"/>
                </a:lnTo>
                <a:lnTo>
                  <a:pt x="58045" y="169943"/>
                </a:lnTo>
                <a:lnTo>
                  <a:pt x="90515" y="169943"/>
                </a:lnTo>
                <a:cubicBezTo>
                  <a:pt x="94991" y="169943"/>
                  <a:pt x="98615" y="166320"/>
                  <a:pt x="98615" y="161843"/>
                </a:cubicBezTo>
                <a:cubicBezTo>
                  <a:pt x="98615" y="157367"/>
                  <a:pt x="94991" y="153743"/>
                  <a:pt x="90515" y="153743"/>
                </a:cubicBezTo>
                <a:lnTo>
                  <a:pt x="58045" y="153743"/>
                </a:lnTo>
                <a:lnTo>
                  <a:pt x="58045" y="97729"/>
                </a:lnTo>
                <a:lnTo>
                  <a:pt x="90515" y="97729"/>
                </a:lnTo>
                <a:cubicBezTo>
                  <a:pt x="94991" y="97729"/>
                  <a:pt x="98615" y="94106"/>
                  <a:pt x="98615" y="89629"/>
                </a:cubicBezTo>
                <a:cubicBezTo>
                  <a:pt x="98615" y="85153"/>
                  <a:pt x="94991" y="81529"/>
                  <a:pt x="90515" y="81529"/>
                </a:cubicBezTo>
                <a:lnTo>
                  <a:pt x="58045" y="81529"/>
                </a:lnTo>
                <a:lnTo>
                  <a:pt x="58045" y="33750"/>
                </a:lnTo>
                <a:cubicBezTo>
                  <a:pt x="58045" y="24073"/>
                  <a:pt x="65918" y="16200"/>
                  <a:pt x="75595" y="16200"/>
                </a:cubicBezTo>
                <a:lnTo>
                  <a:pt x="287280" y="16200"/>
                </a:lnTo>
                <a:lnTo>
                  <a:pt x="287280" y="454685"/>
                </a:lnTo>
                <a:lnTo>
                  <a:pt x="75595" y="454685"/>
                </a:lnTo>
                <a:cubicBezTo>
                  <a:pt x="65918" y="454685"/>
                  <a:pt x="58045" y="446812"/>
                  <a:pt x="58045" y="437135"/>
                </a:cubicBezTo>
                <a:close/>
                <a:moveTo>
                  <a:pt x="370802" y="437135"/>
                </a:moveTo>
                <a:cubicBezTo>
                  <a:pt x="370802" y="446812"/>
                  <a:pt x="362929" y="454685"/>
                  <a:pt x="353252" y="454685"/>
                </a:cubicBezTo>
                <a:lnTo>
                  <a:pt x="303480" y="454685"/>
                </a:lnTo>
                <a:lnTo>
                  <a:pt x="303480" y="16200"/>
                </a:lnTo>
                <a:lnTo>
                  <a:pt x="353252" y="16200"/>
                </a:lnTo>
                <a:cubicBezTo>
                  <a:pt x="362929" y="16200"/>
                  <a:pt x="370802" y="24073"/>
                  <a:pt x="370802" y="33750"/>
                </a:cubicBezTo>
                <a:lnTo>
                  <a:pt x="370802" y="437135"/>
                </a:lnTo>
                <a:close/>
              </a:path>
            </a:pathLst>
          </a:custGeom>
          <a:solidFill>
            <a:schemeClr val="bg2"/>
          </a:solidFill>
          <a:ln w="5334" cap="flat">
            <a:noFill/>
            <a:prstDash val="solid"/>
            <a:miter/>
          </a:ln>
        </p:spPr>
        <p:txBody>
          <a:bodyPr rtlCol="0" anchor="ctr"/>
          <a:lstStyle/>
          <a:p>
            <a:endParaRPr lang="ru-RU"/>
          </a:p>
        </p:txBody>
      </p:sp>
    </p:spTree>
    <p:extLst>
      <p:ext uri="{BB962C8B-B14F-4D97-AF65-F5344CB8AC3E}">
        <p14:creationId xmlns:p14="http://schemas.microsoft.com/office/powerpoint/2010/main" val="293453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1B9D-EC3B-4F65-A59D-B6041D23D8F2}"/>
              </a:ext>
            </a:extLst>
          </p:cNvPr>
          <p:cNvSpPr>
            <a:spLocks noGrp="1"/>
          </p:cNvSpPr>
          <p:nvPr>
            <p:ph type="title"/>
          </p:nvPr>
        </p:nvSpPr>
        <p:spPr/>
        <p:txBody>
          <a:bodyPr/>
          <a:lstStyle/>
          <a:p>
            <a:r>
              <a:rPr lang="en-US" dirty="0"/>
              <a:t>ICONS</a:t>
            </a:r>
            <a:endParaRPr lang="ru-RU" dirty="0"/>
          </a:p>
        </p:txBody>
      </p:sp>
      <p:sp>
        <p:nvSpPr>
          <p:cNvPr id="3" name="Slide Number Placeholder 2">
            <a:extLst>
              <a:ext uri="{FF2B5EF4-FFF2-40B4-BE49-F238E27FC236}">
                <a16:creationId xmlns:a16="http://schemas.microsoft.com/office/drawing/2014/main" id="{B05EACE1-D711-46F7-84CC-BD0840CA11ED}"/>
              </a:ext>
            </a:extLst>
          </p:cNvPr>
          <p:cNvSpPr>
            <a:spLocks noGrp="1"/>
          </p:cNvSpPr>
          <p:nvPr>
            <p:ph type="sldNum" sz="quarter" idx="10"/>
          </p:nvPr>
        </p:nvSpPr>
        <p:spPr/>
        <p:txBody>
          <a:bodyPr/>
          <a:lstStyle/>
          <a:p>
            <a:fld id="{B6AA8A74-8566-41AB-BE36-77E5736D8C67}" type="slidenum">
              <a:rPr lang="ru-RU" smtClean="0"/>
              <a:pPr/>
              <a:t>22</a:t>
            </a:fld>
            <a:endParaRPr lang="ru-RU" sz="1000" dirty="0"/>
          </a:p>
        </p:txBody>
      </p:sp>
      <p:sp>
        <p:nvSpPr>
          <p:cNvPr id="4" name="Text Placeholder 3">
            <a:extLst>
              <a:ext uri="{FF2B5EF4-FFF2-40B4-BE49-F238E27FC236}">
                <a16:creationId xmlns:a16="http://schemas.microsoft.com/office/drawing/2014/main" id="{772C3C68-2A63-4FCD-8D29-CBED898841B5}"/>
              </a:ext>
            </a:extLst>
          </p:cNvPr>
          <p:cNvSpPr>
            <a:spLocks noGrp="1"/>
          </p:cNvSpPr>
          <p:nvPr>
            <p:ph type="body" sz="quarter" idx="11"/>
          </p:nvPr>
        </p:nvSpPr>
        <p:spPr/>
        <p:txBody>
          <a:bodyPr/>
          <a:lstStyle/>
          <a:p>
            <a:endParaRPr lang="ru-RU"/>
          </a:p>
        </p:txBody>
      </p:sp>
      <p:sp>
        <p:nvSpPr>
          <p:cNvPr id="5" name="Text Placeholder 4">
            <a:extLst>
              <a:ext uri="{FF2B5EF4-FFF2-40B4-BE49-F238E27FC236}">
                <a16:creationId xmlns:a16="http://schemas.microsoft.com/office/drawing/2014/main" id="{9E68AE08-B1BC-4ADF-B9CF-6AC29313546D}"/>
              </a:ext>
            </a:extLst>
          </p:cNvPr>
          <p:cNvSpPr>
            <a:spLocks noGrp="1"/>
          </p:cNvSpPr>
          <p:nvPr>
            <p:ph type="body" sz="quarter" idx="12"/>
          </p:nvPr>
        </p:nvSpPr>
        <p:spPr/>
        <p:txBody>
          <a:bodyPr/>
          <a:lstStyle/>
          <a:p>
            <a:r>
              <a:rPr lang="en-US" dirty="0"/>
              <a:t>FINANCE</a:t>
            </a:r>
            <a:endParaRPr lang="ru-RU" dirty="0"/>
          </a:p>
        </p:txBody>
      </p:sp>
      <p:grpSp>
        <p:nvGrpSpPr>
          <p:cNvPr id="30" name="Рисунок 258">
            <a:extLst>
              <a:ext uri="{FF2B5EF4-FFF2-40B4-BE49-F238E27FC236}">
                <a16:creationId xmlns:a16="http://schemas.microsoft.com/office/drawing/2014/main" id="{487465C9-8826-4275-852E-6055E2561838}"/>
              </a:ext>
            </a:extLst>
          </p:cNvPr>
          <p:cNvGrpSpPr/>
          <p:nvPr/>
        </p:nvGrpSpPr>
        <p:grpSpPr>
          <a:xfrm>
            <a:off x="2076318" y="1424172"/>
            <a:ext cx="452411" cy="363463"/>
            <a:chOff x="2076318" y="1424172"/>
            <a:chExt cx="452411" cy="363463"/>
          </a:xfrm>
          <a:solidFill>
            <a:srgbClr val="51626F"/>
          </a:solidFill>
        </p:grpSpPr>
        <p:sp>
          <p:nvSpPr>
            <p:cNvPr id="42" name="Freeform: Shape 41">
              <a:extLst>
                <a:ext uri="{FF2B5EF4-FFF2-40B4-BE49-F238E27FC236}">
                  <a16:creationId xmlns:a16="http://schemas.microsoft.com/office/drawing/2014/main" id="{626876E7-418E-4C7C-8CAB-2CB70DEBAA5E}"/>
                </a:ext>
              </a:extLst>
            </p:cNvPr>
            <p:cNvSpPr/>
            <p:nvPr/>
          </p:nvSpPr>
          <p:spPr>
            <a:xfrm>
              <a:off x="2076318" y="1424172"/>
              <a:ext cx="452411" cy="363463"/>
            </a:xfrm>
            <a:custGeom>
              <a:avLst/>
              <a:gdLst>
                <a:gd name="connsiteX0" fmla="*/ 406010 w 452411"/>
                <a:gd name="connsiteY0" fmla="*/ 65966 h 363463"/>
                <a:gd name="connsiteX1" fmla="*/ 299641 w 452411"/>
                <a:gd name="connsiteY1" fmla="*/ 65966 h 363463"/>
                <a:gd name="connsiteX2" fmla="*/ 299641 w 452411"/>
                <a:gd name="connsiteY2" fmla="*/ 42914 h 363463"/>
                <a:gd name="connsiteX3" fmla="*/ 264368 w 452411"/>
                <a:gd name="connsiteY3" fmla="*/ 0 h 363463"/>
                <a:gd name="connsiteX4" fmla="*/ 188060 w 452411"/>
                <a:gd name="connsiteY4" fmla="*/ 0 h 363463"/>
                <a:gd name="connsiteX5" fmla="*/ 152788 w 452411"/>
                <a:gd name="connsiteY5" fmla="*/ 42914 h 363463"/>
                <a:gd name="connsiteX6" fmla="*/ 152788 w 452411"/>
                <a:gd name="connsiteY6" fmla="*/ 65966 h 363463"/>
                <a:gd name="connsiteX7" fmla="*/ 46402 w 452411"/>
                <a:gd name="connsiteY7" fmla="*/ 65966 h 363463"/>
                <a:gd name="connsiteX8" fmla="*/ 0 w 452411"/>
                <a:gd name="connsiteY8" fmla="*/ 112369 h 363463"/>
                <a:gd name="connsiteX9" fmla="*/ 0 w 452411"/>
                <a:gd name="connsiteY9" fmla="*/ 317061 h 363463"/>
                <a:gd name="connsiteX10" fmla="*/ 46402 w 452411"/>
                <a:gd name="connsiteY10" fmla="*/ 363463 h 363463"/>
                <a:gd name="connsiteX11" fmla="*/ 406010 w 452411"/>
                <a:gd name="connsiteY11" fmla="*/ 363463 h 363463"/>
                <a:gd name="connsiteX12" fmla="*/ 452412 w 452411"/>
                <a:gd name="connsiteY12" fmla="*/ 317061 h 363463"/>
                <a:gd name="connsiteX13" fmla="*/ 452412 w 452411"/>
                <a:gd name="connsiteY13" fmla="*/ 112369 h 363463"/>
                <a:gd name="connsiteX14" fmla="*/ 406010 w 452411"/>
                <a:gd name="connsiteY14" fmla="*/ 65966 h 363463"/>
                <a:gd name="connsiteX15" fmla="*/ 168988 w 452411"/>
                <a:gd name="connsiteY15" fmla="*/ 42914 h 363463"/>
                <a:gd name="connsiteX16" fmla="*/ 188060 w 452411"/>
                <a:gd name="connsiteY16" fmla="*/ 16200 h 363463"/>
                <a:gd name="connsiteX17" fmla="*/ 264368 w 452411"/>
                <a:gd name="connsiteY17" fmla="*/ 16200 h 363463"/>
                <a:gd name="connsiteX18" fmla="*/ 283441 w 452411"/>
                <a:gd name="connsiteY18" fmla="*/ 42914 h 363463"/>
                <a:gd name="connsiteX19" fmla="*/ 283441 w 452411"/>
                <a:gd name="connsiteY19" fmla="*/ 65966 h 363463"/>
                <a:gd name="connsiteX20" fmla="*/ 168988 w 452411"/>
                <a:gd name="connsiteY20" fmla="*/ 65966 h 363463"/>
                <a:gd name="connsiteX21" fmla="*/ 168988 w 452411"/>
                <a:gd name="connsiteY21" fmla="*/ 42914 h 363463"/>
                <a:gd name="connsiteX22" fmla="*/ 436212 w 452411"/>
                <a:gd name="connsiteY22" fmla="*/ 317061 h 363463"/>
                <a:gd name="connsiteX23" fmla="*/ 406010 w 452411"/>
                <a:gd name="connsiteY23" fmla="*/ 347263 h 363463"/>
                <a:gd name="connsiteX24" fmla="*/ 46402 w 452411"/>
                <a:gd name="connsiteY24" fmla="*/ 347263 h 363463"/>
                <a:gd name="connsiteX25" fmla="*/ 16200 w 452411"/>
                <a:gd name="connsiteY25" fmla="*/ 317061 h 363463"/>
                <a:gd name="connsiteX26" fmla="*/ 16200 w 452411"/>
                <a:gd name="connsiteY26" fmla="*/ 112369 h 363463"/>
                <a:gd name="connsiteX27" fmla="*/ 46402 w 452411"/>
                <a:gd name="connsiteY27" fmla="*/ 82166 h 363463"/>
                <a:gd name="connsiteX28" fmla="*/ 406010 w 452411"/>
                <a:gd name="connsiteY28" fmla="*/ 82166 h 363463"/>
                <a:gd name="connsiteX29" fmla="*/ 436212 w 452411"/>
                <a:gd name="connsiteY29" fmla="*/ 112369 h 363463"/>
                <a:gd name="connsiteX30" fmla="*/ 436212 w 452411"/>
                <a:gd name="connsiteY30" fmla="*/ 317061 h 36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2411" h="363463">
                  <a:moveTo>
                    <a:pt x="406010" y="65966"/>
                  </a:moveTo>
                  <a:lnTo>
                    <a:pt x="299641" y="65966"/>
                  </a:lnTo>
                  <a:lnTo>
                    <a:pt x="299641" y="42914"/>
                  </a:lnTo>
                  <a:cubicBezTo>
                    <a:pt x="299641" y="19251"/>
                    <a:pt x="283813" y="0"/>
                    <a:pt x="264368" y="0"/>
                  </a:cubicBezTo>
                  <a:lnTo>
                    <a:pt x="188060" y="0"/>
                  </a:lnTo>
                  <a:cubicBezTo>
                    <a:pt x="168610" y="0"/>
                    <a:pt x="152788" y="19251"/>
                    <a:pt x="152788" y="42914"/>
                  </a:cubicBezTo>
                  <a:lnTo>
                    <a:pt x="152788" y="65966"/>
                  </a:lnTo>
                  <a:lnTo>
                    <a:pt x="46402" y="65966"/>
                  </a:lnTo>
                  <a:cubicBezTo>
                    <a:pt x="20817" y="65966"/>
                    <a:pt x="0" y="86778"/>
                    <a:pt x="0" y="112369"/>
                  </a:cubicBezTo>
                  <a:lnTo>
                    <a:pt x="0" y="317061"/>
                  </a:lnTo>
                  <a:cubicBezTo>
                    <a:pt x="0" y="342646"/>
                    <a:pt x="20812" y="363463"/>
                    <a:pt x="46402" y="363463"/>
                  </a:cubicBezTo>
                  <a:lnTo>
                    <a:pt x="406010" y="363463"/>
                  </a:lnTo>
                  <a:cubicBezTo>
                    <a:pt x="431595" y="363463"/>
                    <a:pt x="452412" y="342652"/>
                    <a:pt x="452412" y="317061"/>
                  </a:cubicBezTo>
                  <a:lnTo>
                    <a:pt x="452412" y="112369"/>
                  </a:lnTo>
                  <a:cubicBezTo>
                    <a:pt x="452412" y="86778"/>
                    <a:pt x="431595" y="65966"/>
                    <a:pt x="406010" y="65966"/>
                  </a:cubicBezTo>
                  <a:close/>
                  <a:moveTo>
                    <a:pt x="168988" y="42914"/>
                  </a:moveTo>
                  <a:cubicBezTo>
                    <a:pt x="168988" y="28431"/>
                    <a:pt x="177719" y="16200"/>
                    <a:pt x="188060" y="16200"/>
                  </a:cubicBezTo>
                  <a:lnTo>
                    <a:pt x="264368" y="16200"/>
                  </a:lnTo>
                  <a:cubicBezTo>
                    <a:pt x="274709" y="16200"/>
                    <a:pt x="283441" y="28431"/>
                    <a:pt x="283441" y="42914"/>
                  </a:cubicBezTo>
                  <a:lnTo>
                    <a:pt x="283441" y="65966"/>
                  </a:lnTo>
                  <a:lnTo>
                    <a:pt x="168988" y="65966"/>
                  </a:lnTo>
                  <a:lnTo>
                    <a:pt x="168988" y="42914"/>
                  </a:lnTo>
                  <a:close/>
                  <a:moveTo>
                    <a:pt x="436212" y="317061"/>
                  </a:moveTo>
                  <a:cubicBezTo>
                    <a:pt x="436212" y="333715"/>
                    <a:pt x="422663" y="347263"/>
                    <a:pt x="406010" y="347263"/>
                  </a:cubicBezTo>
                  <a:lnTo>
                    <a:pt x="46402" y="347263"/>
                  </a:lnTo>
                  <a:cubicBezTo>
                    <a:pt x="29749" y="347263"/>
                    <a:pt x="16200" y="333715"/>
                    <a:pt x="16200" y="317061"/>
                  </a:cubicBezTo>
                  <a:lnTo>
                    <a:pt x="16200" y="112369"/>
                  </a:lnTo>
                  <a:cubicBezTo>
                    <a:pt x="16200" y="95715"/>
                    <a:pt x="29749" y="82166"/>
                    <a:pt x="46402" y="82166"/>
                  </a:cubicBezTo>
                  <a:lnTo>
                    <a:pt x="406010" y="82166"/>
                  </a:lnTo>
                  <a:cubicBezTo>
                    <a:pt x="422663" y="82166"/>
                    <a:pt x="436212" y="95715"/>
                    <a:pt x="436212" y="112369"/>
                  </a:cubicBezTo>
                  <a:lnTo>
                    <a:pt x="436212" y="317061"/>
                  </a:lnTo>
                  <a:close/>
                </a:path>
              </a:pathLst>
            </a:custGeom>
            <a:solidFill>
              <a:srgbClr val="51626F"/>
            </a:solidFill>
            <a:ln w="5334" cap="flat">
              <a:noFill/>
              <a:prstDash val="solid"/>
              <a:miter/>
            </a:ln>
          </p:spPr>
          <p:txBody>
            <a:bodyPr rtlCol="0" anchor="ctr"/>
            <a:lstStyle/>
            <a:p>
              <a:endParaRPr lang="ru-RU"/>
            </a:p>
          </p:txBody>
        </p:sp>
        <p:sp>
          <p:nvSpPr>
            <p:cNvPr id="43" name="Freeform: Shape 42">
              <a:extLst>
                <a:ext uri="{FF2B5EF4-FFF2-40B4-BE49-F238E27FC236}">
                  <a16:creationId xmlns:a16="http://schemas.microsoft.com/office/drawing/2014/main" id="{14E5880C-4FFF-497F-9551-CF53A0B283F1}"/>
                </a:ext>
              </a:extLst>
            </p:cNvPr>
            <p:cNvSpPr/>
            <p:nvPr/>
          </p:nvSpPr>
          <p:spPr>
            <a:xfrm>
              <a:off x="2202462" y="1649789"/>
              <a:ext cx="16199" cy="84834"/>
            </a:xfrm>
            <a:custGeom>
              <a:avLst/>
              <a:gdLst>
                <a:gd name="connsiteX0" fmla="*/ 8100 w 16199"/>
                <a:gd name="connsiteY0" fmla="*/ 0 h 84834"/>
                <a:gd name="connsiteX1" fmla="*/ 0 w 16199"/>
                <a:gd name="connsiteY1" fmla="*/ 8100 h 84834"/>
                <a:gd name="connsiteX2" fmla="*/ 0 w 16199"/>
                <a:gd name="connsiteY2" fmla="*/ 76734 h 84834"/>
                <a:gd name="connsiteX3" fmla="*/ 8100 w 16199"/>
                <a:gd name="connsiteY3" fmla="*/ 84834 h 84834"/>
                <a:gd name="connsiteX4" fmla="*/ 16200 w 16199"/>
                <a:gd name="connsiteY4" fmla="*/ 76734 h 84834"/>
                <a:gd name="connsiteX5" fmla="*/ 16200 w 16199"/>
                <a:gd name="connsiteY5" fmla="*/ 8100 h 84834"/>
                <a:gd name="connsiteX6" fmla="*/ 8100 w 16199"/>
                <a:gd name="connsiteY6" fmla="*/ 0 h 8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9" h="84834">
                  <a:moveTo>
                    <a:pt x="8100" y="0"/>
                  </a:moveTo>
                  <a:cubicBezTo>
                    <a:pt x="3623" y="0"/>
                    <a:pt x="0" y="3629"/>
                    <a:pt x="0" y="8100"/>
                  </a:cubicBezTo>
                  <a:lnTo>
                    <a:pt x="0" y="76734"/>
                  </a:lnTo>
                  <a:cubicBezTo>
                    <a:pt x="0" y="81205"/>
                    <a:pt x="3623" y="84834"/>
                    <a:pt x="8100" y="84834"/>
                  </a:cubicBezTo>
                  <a:cubicBezTo>
                    <a:pt x="12577" y="84834"/>
                    <a:pt x="16200" y="81205"/>
                    <a:pt x="16200" y="76734"/>
                  </a:cubicBezTo>
                  <a:lnTo>
                    <a:pt x="16200" y="8100"/>
                  </a:lnTo>
                  <a:cubicBezTo>
                    <a:pt x="16200" y="3629"/>
                    <a:pt x="12577" y="0"/>
                    <a:pt x="8100" y="0"/>
                  </a:cubicBezTo>
                  <a:close/>
                </a:path>
              </a:pathLst>
            </a:custGeom>
            <a:solidFill>
              <a:srgbClr val="51626F"/>
            </a:solidFill>
            <a:ln w="5334"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77C7599F-76B8-454A-93AB-B4E692EF741F}"/>
                </a:ext>
              </a:extLst>
            </p:cNvPr>
            <p:cNvSpPr/>
            <p:nvPr/>
          </p:nvSpPr>
          <p:spPr>
            <a:xfrm>
              <a:off x="2258368" y="1623620"/>
              <a:ext cx="16200" cy="111007"/>
            </a:xfrm>
            <a:custGeom>
              <a:avLst/>
              <a:gdLst>
                <a:gd name="connsiteX0" fmla="*/ 8100 w 16200"/>
                <a:gd name="connsiteY0" fmla="*/ 0 h 111007"/>
                <a:gd name="connsiteX1" fmla="*/ 0 w 16200"/>
                <a:gd name="connsiteY1" fmla="*/ 8100 h 111007"/>
                <a:gd name="connsiteX2" fmla="*/ 0 w 16200"/>
                <a:gd name="connsiteY2" fmla="*/ 102908 h 111007"/>
                <a:gd name="connsiteX3" fmla="*/ 8100 w 16200"/>
                <a:gd name="connsiteY3" fmla="*/ 111008 h 111007"/>
                <a:gd name="connsiteX4" fmla="*/ 16200 w 16200"/>
                <a:gd name="connsiteY4" fmla="*/ 102908 h 111007"/>
                <a:gd name="connsiteX5" fmla="*/ 16200 w 16200"/>
                <a:gd name="connsiteY5" fmla="*/ 8100 h 111007"/>
                <a:gd name="connsiteX6" fmla="*/ 8100 w 16200"/>
                <a:gd name="connsiteY6" fmla="*/ 0 h 11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 h="111007">
                  <a:moveTo>
                    <a:pt x="8100" y="0"/>
                  </a:moveTo>
                  <a:cubicBezTo>
                    <a:pt x="3623" y="0"/>
                    <a:pt x="0" y="3629"/>
                    <a:pt x="0" y="8100"/>
                  </a:cubicBezTo>
                  <a:lnTo>
                    <a:pt x="0" y="102908"/>
                  </a:lnTo>
                  <a:cubicBezTo>
                    <a:pt x="0" y="107379"/>
                    <a:pt x="3623" y="111008"/>
                    <a:pt x="8100" y="111008"/>
                  </a:cubicBezTo>
                  <a:cubicBezTo>
                    <a:pt x="12577" y="111008"/>
                    <a:pt x="16200" y="107379"/>
                    <a:pt x="16200" y="102908"/>
                  </a:cubicBezTo>
                  <a:lnTo>
                    <a:pt x="16200" y="8100"/>
                  </a:lnTo>
                  <a:cubicBezTo>
                    <a:pt x="16200" y="3629"/>
                    <a:pt x="12577" y="0"/>
                    <a:pt x="8100" y="0"/>
                  </a:cubicBezTo>
                  <a:close/>
                </a:path>
              </a:pathLst>
            </a:custGeom>
            <a:solidFill>
              <a:srgbClr val="51626F"/>
            </a:solidFill>
            <a:ln w="5334"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22A065C8-7D8F-432C-A0C6-CCF750E077E5}"/>
                </a:ext>
              </a:extLst>
            </p:cNvPr>
            <p:cNvSpPr/>
            <p:nvPr/>
          </p:nvSpPr>
          <p:spPr>
            <a:xfrm>
              <a:off x="2318324" y="1599121"/>
              <a:ext cx="16200" cy="135502"/>
            </a:xfrm>
            <a:custGeom>
              <a:avLst/>
              <a:gdLst>
                <a:gd name="connsiteX0" fmla="*/ 8100 w 16200"/>
                <a:gd name="connsiteY0" fmla="*/ 0 h 135502"/>
                <a:gd name="connsiteX1" fmla="*/ 0 w 16200"/>
                <a:gd name="connsiteY1" fmla="*/ 8100 h 135502"/>
                <a:gd name="connsiteX2" fmla="*/ 0 w 16200"/>
                <a:gd name="connsiteY2" fmla="*/ 127402 h 135502"/>
                <a:gd name="connsiteX3" fmla="*/ 8100 w 16200"/>
                <a:gd name="connsiteY3" fmla="*/ 135502 h 135502"/>
                <a:gd name="connsiteX4" fmla="*/ 16200 w 16200"/>
                <a:gd name="connsiteY4" fmla="*/ 127402 h 135502"/>
                <a:gd name="connsiteX5" fmla="*/ 16200 w 16200"/>
                <a:gd name="connsiteY5" fmla="*/ 8100 h 135502"/>
                <a:gd name="connsiteX6" fmla="*/ 8100 w 16200"/>
                <a:gd name="connsiteY6" fmla="*/ 0 h 1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 h="135502">
                  <a:moveTo>
                    <a:pt x="8100" y="0"/>
                  </a:moveTo>
                  <a:cubicBezTo>
                    <a:pt x="3629" y="0"/>
                    <a:pt x="0" y="3623"/>
                    <a:pt x="0" y="8100"/>
                  </a:cubicBezTo>
                  <a:lnTo>
                    <a:pt x="0" y="127402"/>
                  </a:lnTo>
                  <a:cubicBezTo>
                    <a:pt x="0" y="131873"/>
                    <a:pt x="3629" y="135502"/>
                    <a:pt x="8100" y="135502"/>
                  </a:cubicBezTo>
                  <a:cubicBezTo>
                    <a:pt x="12571" y="135502"/>
                    <a:pt x="16200" y="131873"/>
                    <a:pt x="16200" y="127402"/>
                  </a:cubicBezTo>
                  <a:lnTo>
                    <a:pt x="16200" y="8100"/>
                  </a:lnTo>
                  <a:cubicBezTo>
                    <a:pt x="16200" y="3623"/>
                    <a:pt x="12571" y="0"/>
                    <a:pt x="8100" y="0"/>
                  </a:cubicBezTo>
                  <a:close/>
                </a:path>
              </a:pathLst>
            </a:custGeom>
            <a:solidFill>
              <a:srgbClr val="51626F"/>
            </a:solidFill>
            <a:ln w="5334" cap="flat">
              <a:noFill/>
              <a:prstDash val="solid"/>
              <a:miter/>
            </a:ln>
          </p:spPr>
          <p:txBody>
            <a:bodyPr rtlCol="0" anchor="ctr"/>
            <a:lstStyle/>
            <a:p>
              <a:endParaRPr lang="ru-RU"/>
            </a:p>
          </p:txBody>
        </p:sp>
        <p:sp>
          <p:nvSpPr>
            <p:cNvPr id="46" name="Freeform: Shape 45">
              <a:extLst>
                <a:ext uri="{FF2B5EF4-FFF2-40B4-BE49-F238E27FC236}">
                  <a16:creationId xmlns:a16="http://schemas.microsoft.com/office/drawing/2014/main" id="{A3ABA4FB-C9B3-4F06-8D06-AC34101DF4DC}"/>
                </a:ext>
              </a:extLst>
            </p:cNvPr>
            <p:cNvSpPr/>
            <p:nvPr/>
          </p:nvSpPr>
          <p:spPr>
            <a:xfrm>
              <a:off x="2380997" y="1571133"/>
              <a:ext cx="16200" cy="163490"/>
            </a:xfrm>
            <a:custGeom>
              <a:avLst/>
              <a:gdLst>
                <a:gd name="connsiteX0" fmla="*/ 8100 w 16200"/>
                <a:gd name="connsiteY0" fmla="*/ 0 h 163490"/>
                <a:gd name="connsiteX1" fmla="*/ 0 w 16200"/>
                <a:gd name="connsiteY1" fmla="*/ 8100 h 163490"/>
                <a:gd name="connsiteX2" fmla="*/ 0 w 16200"/>
                <a:gd name="connsiteY2" fmla="*/ 155390 h 163490"/>
                <a:gd name="connsiteX3" fmla="*/ 8100 w 16200"/>
                <a:gd name="connsiteY3" fmla="*/ 163490 h 163490"/>
                <a:gd name="connsiteX4" fmla="*/ 16200 w 16200"/>
                <a:gd name="connsiteY4" fmla="*/ 155390 h 163490"/>
                <a:gd name="connsiteX5" fmla="*/ 16200 w 16200"/>
                <a:gd name="connsiteY5" fmla="*/ 8100 h 163490"/>
                <a:gd name="connsiteX6" fmla="*/ 8100 w 16200"/>
                <a:gd name="connsiteY6" fmla="*/ 0 h 16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 h="163490">
                  <a:moveTo>
                    <a:pt x="8100" y="0"/>
                  </a:moveTo>
                  <a:cubicBezTo>
                    <a:pt x="3629" y="0"/>
                    <a:pt x="0" y="3623"/>
                    <a:pt x="0" y="8100"/>
                  </a:cubicBezTo>
                  <a:lnTo>
                    <a:pt x="0" y="155390"/>
                  </a:lnTo>
                  <a:cubicBezTo>
                    <a:pt x="0" y="159862"/>
                    <a:pt x="3629" y="163490"/>
                    <a:pt x="8100" y="163490"/>
                  </a:cubicBezTo>
                  <a:cubicBezTo>
                    <a:pt x="12571" y="163490"/>
                    <a:pt x="16200" y="159862"/>
                    <a:pt x="16200" y="155390"/>
                  </a:cubicBezTo>
                  <a:lnTo>
                    <a:pt x="16200" y="8100"/>
                  </a:lnTo>
                  <a:cubicBezTo>
                    <a:pt x="16200" y="3623"/>
                    <a:pt x="12577" y="0"/>
                    <a:pt x="8100" y="0"/>
                  </a:cubicBezTo>
                  <a:close/>
                </a:path>
              </a:pathLst>
            </a:custGeom>
            <a:solidFill>
              <a:srgbClr val="51626F"/>
            </a:solidFill>
            <a:ln w="5334" cap="flat">
              <a:noFill/>
              <a:prstDash val="solid"/>
              <a:miter/>
            </a:ln>
          </p:spPr>
          <p:txBody>
            <a:bodyPr rtlCol="0" anchor="ctr"/>
            <a:lstStyle/>
            <a:p>
              <a:endParaRPr lang="ru-RU"/>
            </a:p>
          </p:txBody>
        </p:sp>
      </p:grpSp>
      <p:sp>
        <p:nvSpPr>
          <p:cNvPr id="47" name="Рисунок 260">
            <a:extLst>
              <a:ext uri="{FF2B5EF4-FFF2-40B4-BE49-F238E27FC236}">
                <a16:creationId xmlns:a16="http://schemas.microsoft.com/office/drawing/2014/main" id="{E2F2314B-7E9A-4247-B365-8855AB37C897}"/>
              </a:ext>
            </a:extLst>
          </p:cNvPr>
          <p:cNvSpPr/>
          <p:nvPr/>
        </p:nvSpPr>
        <p:spPr>
          <a:xfrm>
            <a:off x="4462991" y="2369061"/>
            <a:ext cx="458173" cy="408007"/>
          </a:xfrm>
          <a:custGeom>
            <a:avLst/>
            <a:gdLst>
              <a:gd name="connsiteX0" fmla="*/ 458077 w 458173"/>
              <a:gd name="connsiteY0" fmla="*/ 309404 h 408007"/>
              <a:gd name="connsiteX1" fmla="*/ 432362 w 458173"/>
              <a:gd name="connsiteY1" fmla="*/ 209936 h 408007"/>
              <a:gd name="connsiteX2" fmla="*/ 313621 w 458173"/>
              <a:gd name="connsiteY2" fmla="*/ 101871 h 408007"/>
              <a:gd name="connsiteX3" fmla="*/ 294149 w 458173"/>
              <a:gd name="connsiteY3" fmla="*/ 110560 h 408007"/>
              <a:gd name="connsiteX4" fmla="*/ 294149 w 458173"/>
              <a:gd name="connsiteY4" fmla="*/ 64368 h 408007"/>
              <a:gd name="connsiteX5" fmla="*/ 147074 w 458173"/>
              <a:gd name="connsiteY5" fmla="*/ 0 h 408007"/>
              <a:gd name="connsiteX6" fmla="*/ 0 w 458173"/>
              <a:gd name="connsiteY6" fmla="*/ 64368 h 408007"/>
              <a:gd name="connsiteX7" fmla="*/ 0 w 458173"/>
              <a:gd name="connsiteY7" fmla="*/ 147074 h 408007"/>
              <a:gd name="connsiteX8" fmla="*/ 130 w 458173"/>
              <a:gd name="connsiteY8" fmla="*/ 148354 h 408007"/>
              <a:gd name="connsiteX9" fmla="*/ 0 w 458173"/>
              <a:gd name="connsiteY9" fmla="*/ 149634 h 408007"/>
              <a:gd name="connsiteX10" fmla="*/ 119 w 458173"/>
              <a:gd name="connsiteY10" fmla="*/ 151853 h 408007"/>
              <a:gd name="connsiteX11" fmla="*/ 0 w 458173"/>
              <a:gd name="connsiteY11" fmla="*/ 153041 h 408007"/>
              <a:gd name="connsiteX12" fmla="*/ 0 w 458173"/>
              <a:gd name="connsiteY12" fmla="*/ 235748 h 408007"/>
              <a:gd name="connsiteX13" fmla="*/ 130 w 458173"/>
              <a:gd name="connsiteY13" fmla="*/ 237028 h 408007"/>
              <a:gd name="connsiteX14" fmla="*/ 0 w 458173"/>
              <a:gd name="connsiteY14" fmla="*/ 238307 h 408007"/>
              <a:gd name="connsiteX15" fmla="*/ 151 w 458173"/>
              <a:gd name="connsiteY15" fmla="*/ 241083 h 408007"/>
              <a:gd name="connsiteX16" fmla="*/ 0 w 458173"/>
              <a:gd name="connsiteY16" fmla="*/ 242568 h 408007"/>
              <a:gd name="connsiteX17" fmla="*/ 0 w 458173"/>
              <a:gd name="connsiteY17" fmla="*/ 325264 h 408007"/>
              <a:gd name="connsiteX18" fmla="*/ 130 w 458173"/>
              <a:gd name="connsiteY18" fmla="*/ 326543 h 408007"/>
              <a:gd name="connsiteX19" fmla="*/ 0 w 458173"/>
              <a:gd name="connsiteY19" fmla="*/ 327823 h 408007"/>
              <a:gd name="connsiteX20" fmla="*/ 147074 w 458173"/>
              <a:gd name="connsiteY20" fmla="*/ 392197 h 408007"/>
              <a:gd name="connsiteX21" fmla="*/ 274266 w 458173"/>
              <a:gd name="connsiteY21" fmla="*/ 360941 h 408007"/>
              <a:gd name="connsiteX22" fmla="*/ 342274 w 458173"/>
              <a:gd name="connsiteY22" fmla="*/ 408008 h 408007"/>
              <a:gd name="connsiteX23" fmla="*/ 355687 w 458173"/>
              <a:gd name="connsiteY23" fmla="*/ 405216 h 408007"/>
              <a:gd name="connsiteX24" fmla="*/ 433539 w 458173"/>
              <a:gd name="connsiteY24" fmla="*/ 370456 h 408007"/>
              <a:gd name="connsiteX25" fmla="*/ 458077 w 458173"/>
              <a:gd name="connsiteY25" fmla="*/ 309404 h 408007"/>
              <a:gd name="connsiteX26" fmla="*/ 147074 w 458173"/>
              <a:gd name="connsiteY26" fmla="*/ 16205 h 408007"/>
              <a:gd name="connsiteX27" fmla="*/ 277949 w 458173"/>
              <a:gd name="connsiteY27" fmla="*/ 64373 h 408007"/>
              <a:gd name="connsiteX28" fmla="*/ 147074 w 458173"/>
              <a:gd name="connsiteY28" fmla="*/ 112552 h 408007"/>
              <a:gd name="connsiteX29" fmla="*/ 16200 w 458173"/>
              <a:gd name="connsiteY29" fmla="*/ 64373 h 408007"/>
              <a:gd name="connsiteX30" fmla="*/ 147074 w 458173"/>
              <a:gd name="connsiteY30" fmla="*/ 16205 h 408007"/>
              <a:gd name="connsiteX31" fmla="*/ 16200 w 458173"/>
              <a:gd name="connsiteY31" fmla="*/ 147080 h 408007"/>
              <a:gd name="connsiteX32" fmla="*/ 16200 w 458173"/>
              <a:gd name="connsiteY32" fmla="*/ 94667 h 408007"/>
              <a:gd name="connsiteX33" fmla="*/ 147074 w 458173"/>
              <a:gd name="connsiteY33" fmla="*/ 128752 h 408007"/>
              <a:gd name="connsiteX34" fmla="*/ 277949 w 458173"/>
              <a:gd name="connsiteY34" fmla="*/ 94667 h 408007"/>
              <a:gd name="connsiteX35" fmla="*/ 277949 w 458173"/>
              <a:gd name="connsiteY35" fmla="*/ 117796 h 408007"/>
              <a:gd name="connsiteX36" fmla="*/ 235742 w 458173"/>
              <a:gd name="connsiteY36" fmla="*/ 136631 h 408007"/>
              <a:gd name="connsiteX37" fmla="*/ 210994 w 458173"/>
              <a:gd name="connsiteY37" fmla="*/ 191198 h 408007"/>
              <a:gd name="connsiteX38" fmla="*/ 147069 w 458173"/>
              <a:gd name="connsiteY38" fmla="*/ 197813 h 408007"/>
              <a:gd name="connsiteX39" fmla="*/ 16195 w 458173"/>
              <a:gd name="connsiteY39" fmla="*/ 149645 h 408007"/>
              <a:gd name="connsiteX40" fmla="*/ 16065 w 458173"/>
              <a:gd name="connsiteY40" fmla="*/ 148365 h 408007"/>
              <a:gd name="connsiteX41" fmla="*/ 16200 w 458173"/>
              <a:gd name="connsiteY41" fmla="*/ 147080 h 408007"/>
              <a:gd name="connsiteX42" fmla="*/ 16200 w 458173"/>
              <a:gd name="connsiteY42" fmla="*/ 235759 h 408007"/>
              <a:gd name="connsiteX43" fmla="*/ 16200 w 458173"/>
              <a:gd name="connsiteY43" fmla="*/ 179933 h 408007"/>
              <a:gd name="connsiteX44" fmla="*/ 147074 w 458173"/>
              <a:gd name="connsiteY44" fmla="*/ 214013 h 408007"/>
              <a:gd name="connsiteX45" fmla="*/ 211707 w 458173"/>
              <a:gd name="connsiteY45" fmla="*/ 207733 h 408007"/>
              <a:gd name="connsiteX46" fmla="*/ 227826 w 458173"/>
              <a:gd name="connsiteY46" fmla="*/ 274790 h 408007"/>
              <a:gd name="connsiteX47" fmla="*/ 147074 w 458173"/>
              <a:gd name="connsiteY47" fmla="*/ 286486 h 408007"/>
              <a:gd name="connsiteX48" fmla="*/ 16200 w 458173"/>
              <a:gd name="connsiteY48" fmla="*/ 238318 h 408007"/>
              <a:gd name="connsiteX49" fmla="*/ 16070 w 458173"/>
              <a:gd name="connsiteY49" fmla="*/ 237038 h 408007"/>
              <a:gd name="connsiteX50" fmla="*/ 16200 w 458173"/>
              <a:gd name="connsiteY50" fmla="*/ 235759 h 408007"/>
              <a:gd name="connsiteX51" fmla="*/ 147074 w 458173"/>
              <a:gd name="connsiteY51" fmla="*/ 376013 h 408007"/>
              <a:gd name="connsiteX52" fmla="*/ 16200 w 458173"/>
              <a:gd name="connsiteY52" fmla="*/ 327839 h 408007"/>
              <a:gd name="connsiteX53" fmla="*/ 16070 w 458173"/>
              <a:gd name="connsiteY53" fmla="*/ 326560 h 408007"/>
              <a:gd name="connsiteX54" fmla="*/ 16200 w 458173"/>
              <a:gd name="connsiteY54" fmla="*/ 325280 h 408007"/>
              <a:gd name="connsiteX55" fmla="*/ 16200 w 458173"/>
              <a:gd name="connsiteY55" fmla="*/ 268607 h 408007"/>
              <a:gd name="connsiteX56" fmla="*/ 147074 w 458173"/>
              <a:gd name="connsiteY56" fmla="*/ 302686 h 408007"/>
              <a:gd name="connsiteX57" fmla="*/ 233777 w 458173"/>
              <a:gd name="connsiteY57" fmla="*/ 289872 h 408007"/>
              <a:gd name="connsiteX58" fmla="*/ 236947 w 458173"/>
              <a:gd name="connsiteY58" fmla="*/ 297178 h 408007"/>
              <a:gd name="connsiteX59" fmla="*/ 264854 w 458173"/>
              <a:gd name="connsiteY59" fmla="*/ 347830 h 408007"/>
              <a:gd name="connsiteX60" fmla="*/ 147074 w 458173"/>
              <a:gd name="connsiteY60" fmla="*/ 376013 h 408007"/>
              <a:gd name="connsiteX61" fmla="*/ 349088 w 458173"/>
              <a:gd name="connsiteY61" fmla="*/ 390442 h 408007"/>
              <a:gd name="connsiteX62" fmla="*/ 251743 w 458173"/>
              <a:gd name="connsiteY62" fmla="*/ 290574 h 408007"/>
              <a:gd name="connsiteX63" fmla="*/ 242341 w 458173"/>
              <a:gd name="connsiteY63" fmla="*/ 151427 h 408007"/>
              <a:gd name="connsiteX64" fmla="*/ 292664 w 458173"/>
              <a:gd name="connsiteY64" fmla="*/ 128968 h 408007"/>
              <a:gd name="connsiteX65" fmla="*/ 289094 w 458173"/>
              <a:gd name="connsiteY65" fmla="*/ 162945 h 408007"/>
              <a:gd name="connsiteX66" fmla="*/ 314809 w 458173"/>
              <a:gd name="connsiteY66" fmla="*/ 262424 h 408007"/>
              <a:gd name="connsiteX67" fmla="*/ 399335 w 458173"/>
              <a:gd name="connsiteY67" fmla="*/ 368015 h 408007"/>
              <a:gd name="connsiteX68" fmla="*/ 349088 w 458173"/>
              <a:gd name="connsiteY68" fmla="*/ 390442 h 408007"/>
              <a:gd name="connsiteX69" fmla="*/ 426940 w 458173"/>
              <a:gd name="connsiteY69" fmla="*/ 355687 h 408007"/>
              <a:gd name="connsiteX70" fmla="*/ 329600 w 458173"/>
              <a:gd name="connsiteY70" fmla="*/ 255820 h 408007"/>
              <a:gd name="connsiteX71" fmla="*/ 305284 w 458173"/>
              <a:gd name="connsiteY71" fmla="*/ 162373 h 408007"/>
              <a:gd name="connsiteX72" fmla="*/ 320231 w 458173"/>
              <a:gd name="connsiteY72" fmla="*/ 116662 h 408007"/>
              <a:gd name="connsiteX73" fmla="*/ 327040 w 458173"/>
              <a:gd name="connsiteY73" fmla="*/ 115301 h 408007"/>
              <a:gd name="connsiteX74" fmla="*/ 417582 w 458173"/>
              <a:gd name="connsiteY74" fmla="*/ 216540 h 408007"/>
              <a:gd name="connsiteX75" fmla="*/ 441898 w 458173"/>
              <a:gd name="connsiteY75" fmla="*/ 309976 h 408007"/>
              <a:gd name="connsiteX76" fmla="*/ 426940 w 458173"/>
              <a:gd name="connsiteY76" fmla="*/ 355687 h 40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58173" h="408007">
                <a:moveTo>
                  <a:pt x="458077" y="309404"/>
                </a:moveTo>
                <a:cubicBezTo>
                  <a:pt x="457045" y="280087"/>
                  <a:pt x="447914" y="244760"/>
                  <a:pt x="432362" y="209936"/>
                </a:cubicBezTo>
                <a:cubicBezTo>
                  <a:pt x="398180" y="133369"/>
                  <a:pt x="347123" y="86891"/>
                  <a:pt x="313621" y="101871"/>
                </a:cubicBezTo>
                <a:lnTo>
                  <a:pt x="294149" y="110560"/>
                </a:lnTo>
                <a:lnTo>
                  <a:pt x="294149" y="64368"/>
                </a:lnTo>
                <a:cubicBezTo>
                  <a:pt x="294149" y="27675"/>
                  <a:pt x="230920" y="0"/>
                  <a:pt x="147074" y="0"/>
                </a:cubicBezTo>
                <a:cubicBezTo>
                  <a:pt x="63229" y="0"/>
                  <a:pt x="0" y="27675"/>
                  <a:pt x="0" y="64368"/>
                </a:cubicBezTo>
                <a:lnTo>
                  <a:pt x="0" y="147074"/>
                </a:lnTo>
                <a:cubicBezTo>
                  <a:pt x="0" y="147512"/>
                  <a:pt x="59" y="147933"/>
                  <a:pt x="130" y="148354"/>
                </a:cubicBezTo>
                <a:cubicBezTo>
                  <a:pt x="65" y="148775"/>
                  <a:pt x="0" y="149197"/>
                  <a:pt x="0" y="149634"/>
                </a:cubicBezTo>
                <a:cubicBezTo>
                  <a:pt x="0" y="150379"/>
                  <a:pt x="70" y="151119"/>
                  <a:pt x="119" y="151853"/>
                </a:cubicBezTo>
                <a:cubicBezTo>
                  <a:pt x="59" y="152242"/>
                  <a:pt x="0" y="152636"/>
                  <a:pt x="0" y="153041"/>
                </a:cubicBezTo>
                <a:lnTo>
                  <a:pt x="0" y="235748"/>
                </a:lnTo>
                <a:cubicBezTo>
                  <a:pt x="0" y="236185"/>
                  <a:pt x="59" y="236606"/>
                  <a:pt x="130" y="237028"/>
                </a:cubicBezTo>
                <a:cubicBezTo>
                  <a:pt x="65" y="237449"/>
                  <a:pt x="0" y="237870"/>
                  <a:pt x="0" y="238307"/>
                </a:cubicBezTo>
                <a:cubicBezTo>
                  <a:pt x="0" y="239242"/>
                  <a:pt x="70" y="240165"/>
                  <a:pt x="151" y="241083"/>
                </a:cubicBezTo>
                <a:cubicBezTo>
                  <a:pt x="59" y="241564"/>
                  <a:pt x="0" y="242060"/>
                  <a:pt x="0" y="242568"/>
                </a:cubicBezTo>
                <a:lnTo>
                  <a:pt x="0" y="325264"/>
                </a:lnTo>
                <a:cubicBezTo>
                  <a:pt x="0" y="325701"/>
                  <a:pt x="59" y="326122"/>
                  <a:pt x="130" y="326543"/>
                </a:cubicBezTo>
                <a:cubicBezTo>
                  <a:pt x="65" y="326965"/>
                  <a:pt x="0" y="327386"/>
                  <a:pt x="0" y="327823"/>
                </a:cubicBezTo>
                <a:cubicBezTo>
                  <a:pt x="0" y="364522"/>
                  <a:pt x="63229" y="392197"/>
                  <a:pt x="147074" y="392197"/>
                </a:cubicBezTo>
                <a:cubicBezTo>
                  <a:pt x="200216" y="392197"/>
                  <a:pt x="248665" y="380095"/>
                  <a:pt x="274266" y="360941"/>
                </a:cubicBezTo>
                <a:cubicBezTo>
                  <a:pt x="297113" y="390560"/>
                  <a:pt x="321694" y="408008"/>
                  <a:pt x="342274" y="408008"/>
                </a:cubicBezTo>
                <a:cubicBezTo>
                  <a:pt x="346977" y="408008"/>
                  <a:pt x="351475" y="407101"/>
                  <a:pt x="355687" y="405216"/>
                </a:cubicBezTo>
                <a:lnTo>
                  <a:pt x="433539" y="370456"/>
                </a:lnTo>
                <a:cubicBezTo>
                  <a:pt x="450484" y="362918"/>
                  <a:pt x="459200" y="341226"/>
                  <a:pt x="458077" y="309404"/>
                </a:cubicBezTo>
                <a:close/>
                <a:moveTo>
                  <a:pt x="147074" y="16205"/>
                </a:moveTo>
                <a:cubicBezTo>
                  <a:pt x="224203" y="16205"/>
                  <a:pt x="277949" y="41591"/>
                  <a:pt x="277949" y="64373"/>
                </a:cubicBezTo>
                <a:cubicBezTo>
                  <a:pt x="277949" y="87161"/>
                  <a:pt x="224197" y="112552"/>
                  <a:pt x="147074" y="112552"/>
                </a:cubicBezTo>
                <a:cubicBezTo>
                  <a:pt x="69952" y="112552"/>
                  <a:pt x="16200" y="87161"/>
                  <a:pt x="16200" y="64373"/>
                </a:cubicBezTo>
                <a:cubicBezTo>
                  <a:pt x="16200" y="41591"/>
                  <a:pt x="69946" y="16205"/>
                  <a:pt x="147074" y="16205"/>
                </a:cubicBezTo>
                <a:close/>
                <a:moveTo>
                  <a:pt x="16200" y="147080"/>
                </a:moveTo>
                <a:lnTo>
                  <a:pt x="16200" y="94667"/>
                </a:lnTo>
                <a:cubicBezTo>
                  <a:pt x="40160" y="115274"/>
                  <a:pt x="88587" y="128752"/>
                  <a:pt x="147074" y="128752"/>
                </a:cubicBezTo>
                <a:cubicBezTo>
                  <a:pt x="205567" y="128752"/>
                  <a:pt x="253994" y="115274"/>
                  <a:pt x="277949" y="94667"/>
                </a:cubicBezTo>
                <a:lnTo>
                  <a:pt x="277949" y="117796"/>
                </a:lnTo>
                <a:lnTo>
                  <a:pt x="235742" y="136631"/>
                </a:lnTo>
                <a:cubicBezTo>
                  <a:pt x="219515" y="143888"/>
                  <a:pt x="211297" y="163852"/>
                  <a:pt x="210994" y="191198"/>
                </a:cubicBezTo>
                <a:cubicBezTo>
                  <a:pt x="191457" y="195458"/>
                  <a:pt x="169592" y="197813"/>
                  <a:pt x="147069" y="197813"/>
                </a:cubicBezTo>
                <a:cubicBezTo>
                  <a:pt x="69941" y="197813"/>
                  <a:pt x="16195" y="172427"/>
                  <a:pt x="16195" y="149645"/>
                </a:cubicBezTo>
                <a:cubicBezTo>
                  <a:pt x="16195" y="149207"/>
                  <a:pt x="16135" y="148786"/>
                  <a:pt x="16065" y="148365"/>
                </a:cubicBezTo>
                <a:cubicBezTo>
                  <a:pt x="16135" y="147938"/>
                  <a:pt x="16200" y="147517"/>
                  <a:pt x="16200" y="147080"/>
                </a:cubicBezTo>
                <a:close/>
                <a:moveTo>
                  <a:pt x="16200" y="235759"/>
                </a:moveTo>
                <a:lnTo>
                  <a:pt x="16200" y="179933"/>
                </a:lnTo>
                <a:cubicBezTo>
                  <a:pt x="40160" y="200534"/>
                  <a:pt x="88587" y="214013"/>
                  <a:pt x="147074" y="214013"/>
                </a:cubicBezTo>
                <a:cubicBezTo>
                  <a:pt x="169646" y="214013"/>
                  <a:pt x="191770" y="211847"/>
                  <a:pt x="211707" y="207733"/>
                </a:cubicBezTo>
                <a:cubicBezTo>
                  <a:pt x="213543" y="227767"/>
                  <a:pt x="218916" y="250636"/>
                  <a:pt x="227826" y="274790"/>
                </a:cubicBezTo>
                <a:cubicBezTo>
                  <a:pt x="203893" y="282528"/>
                  <a:pt x="176796" y="286486"/>
                  <a:pt x="147074" y="286486"/>
                </a:cubicBezTo>
                <a:cubicBezTo>
                  <a:pt x="69946" y="286486"/>
                  <a:pt x="16200" y="261101"/>
                  <a:pt x="16200" y="238318"/>
                </a:cubicBezTo>
                <a:cubicBezTo>
                  <a:pt x="16200" y="237881"/>
                  <a:pt x="16141" y="237460"/>
                  <a:pt x="16070" y="237038"/>
                </a:cubicBezTo>
                <a:cubicBezTo>
                  <a:pt x="16135" y="236617"/>
                  <a:pt x="16200" y="236196"/>
                  <a:pt x="16200" y="235759"/>
                </a:cubicBezTo>
                <a:close/>
                <a:moveTo>
                  <a:pt x="147074" y="376013"/>
                </a:moveTo>
                <a:cubicBezTo>
                  <a:pt x="69946" y="376013"/>
                  <a:pt x="16200" y="350622"/>
                  <a:pt x="16200" y="327839"/>
                </a:cubicBezTo>
                <a:cubicBezTo>
                  <a:pt x="16200" y="327402"/>
                  <a:pt x="16141" y="326981"/>
                  <a:pt x="16070" y="326560"/>
                </a:cubicBezTo>
                <a:cubicBezTo>
                  <a:pt x="16135" y="326138"/>
                  <a:pt x="16200" y="325717"/>
                  <a:pt x="16200" y="325280"/>
                </a:cubicBezTo>
                <a:lnTo>
                  <a:pt x="16200" y="268607"/>
                </a:lnTo>
                <a:cubicBezTo>
                  <a:pt x="40160" y="289208"/>
                  <a:pt x="88587" y="302686"/>
                  <a:pt x="147074" y="302686"/>
                </a:cubicBezTo>
                <a:cubicBezTo>
                  <a:pt x="178891" y="302686"/>
                  <a:pt x="207986" y="298345"/>
                  <a:pt x="233777" y="289872"/>
                </a:cubicBezTo>
                <a:cubicBezTo>
                  <a:pt x="234797" y="292302"/>
                  <a:pt x="235856" y="294737"/>
                  <a:pt x="236947" y="297178"/>
                </a:cubicBezTo>
                <a:cubicBezTo>
                  <a:pt x="245387" y="316084"/>
                  <a:pt x="254875" y="333067"/>
                  <a:pt x="264854" y="347830"/>
                </a:cubicBezTo>
                <a:cubicBezTo>
                  <a:pt x="242519" y="364846"/>
                  <a:pt x="196528" y="376013"/>
                  <a:pt x="147074" y="376013"/>
                </a:cubicBezTo>
                <a:close/>
                <a:moveTo>
                  <a:pt x="349088" y="390442"/>
                </a:moveTo>
                <a:cubicBezTo>
                  <a:pt x="328277" y="399730"/>
                  <a:pt x="283187" y="361001"/>
                  <a:pt x="251743" y="290574"/>
                </a:cubicBezTo>
                <a:cubicBezTo>
                  <a:pt x="220298" y="220147"/>
                  <a:pt x="221562" y="160715"/>
                  <a:pt x="242341" y="151427"/>
                </a:cubicBezTo>
                <a:lnTo>
                  <a:pt x="292664" y="128968"/>
                </a:lnTo>
                <a:cubicBezTo>
                  <a:pt x="289877" y="138380"/>
                  <a:pt x="288630" y="149780"/>
                  <a:pt x="289094" y="162945"/>
                </a:cubicBezTo>
                <a:cubicBezTo>
                  <a:pt x="290126" y="192267"/>
                  <a:pt x="299257" y="227594"/>
                  <a:pt x="314809" y="262424"/>
                </a:cubicBezTo>
                <a:cubicBezTo>
                  <a:pt x="338672" y="315868"/>
                  <a:pt x="370737" y="354559"/>
                  <a:pt x="399335" y="368015"/>
                </a:cubicBezTo>
                <a:lnTo>
                  <a:pt x="349088" y="390442"/>
                </a:lnTo>
                <a:close/>
                <a:moveTo>
                  <a:pt x="426940" y="355687"/>
                </a:moveTo>
                <a:cubicBezTo>
                  <a:pt x="406145" y="364954"/>
                  <a:pt x="361044" y="326246"/>
                  <a:pt x="329600" y="255820"/>
                </a:cubicBezTo>
                <a:cubicBezTo>
                  <a:pt x="314879" y="222847"/>
                  <a:pt x="306245" y="189659"/>
                  <a:pt x="305284" y="162373"/>
                </a:cubicBezTo>
                <a:cubicBezTo>
                  <a:pt x="304425" y="137948"/>
                  <a:pt x="309874" y="121289"/>
                  <a:pt x="320231" y="116662"/>
                </a:cubicBezTo>
                <a:cubicBezTo>
                  <a:pt x="322277" y="115749"/>
                  <a:pt x="324556" y="115301"/>
                  <a:pt x="327040" y="115301"/>
                </a:cubicBezTo>
                <a:cubicBezTo>
                  <a:pt x="349780" y="115301"/>
                  <a:pt x="389232" y="153036"/>
                  <a:pt x="417582" y="216540"/>
                </a:cubicBezTo>
                <a:cubicBezTo>
                  <a:pt x="432302" y="249507"/>
                  <a:pt x="440937" y="282690"/>
                  <a:pt x="441898" y="309976"/>
                </a:cubicBezTo>
                <a:cubicBezTo>
                  <a:pt x="442746" y="334400"/>
                  <a:pt x="437297" y="351059"/>
                  <a:pt x="426940" y="355687"/>
                </a:cubicBezTo>
                <a:close/>
              </a:path>
            </a:pathLst>
          </a:custGeom>
          <a:solidFill>
            <a:srgbClr val="51626F"/>
          </a:solidFill>
          <a:ln w="5334" cap="flat">
            <a:noFill/>
            <a:prstDash val="solid"/>
            <a:miter/>
          </a:ln>
        </p:spPr>
        <p:txBody>
          <a:bodyPr rtlCol="0" anchor="ctr"/>
          <a:lstStyle/>
          <a:p>
            <a:endParaRPr lang="ru-RU"/>
          </a:p>
        </p:txBody>
      </p:sp>
      <p:grpSp>
        <p:nvGrpSpPr>
          <p:cNvPr id="180" name="Group 179">
            <a:extLst>
              <a:ext uri="{FF2B5EF4-FFF2-40B4-BE49-F238E27FC236}">
                <a16:creationId xmlns:a16="http://schemas.microsoft.com/office/drawing/2014/main" id="{DFE3678C-309A-4D2D-834B-F9790352FF84}"/>
              </a:ext>
            </a:extLst>
          </p:cNvPr>
          <p:cNvGrpSpPr/>
          <p:nvPr/>
        </p:nvGrpSpPr>
        <p:grpSpPr>
          <a:xfrm>
            <a:off x="6080305" y="1435216"/>
            <a:ext cx="473580" cy="393119"/>
            <a:chOff x="6080305" y="1435216"/>
            <a:chExt cx="473580" cy="393119"/>
          </a:xfrm>
        </p:grpSpPr>
        <p:sp>
          <p:nvSpPr>
            <p:cNvPr id="49" name="Freeform: Shape 48">
              <a:extLst>
                <a:ext uri="{FF2B5EF4-FFF2-40B4-BE49-F238E27FC236}">
                  <a16:creationId xmlns:a16="http://schemas.microsoft.com/office/drawing/2014/main" id="{223E30FF-D0F9-43A7-BB00-D1876BC505B2}"/>
                </a:ext>
              </a:extLst>
            </p:cNvPr>
            <p:cNvSpPr/>
            <p:nvPr/>
          </p:nvSpPr>
          <p:spPr>
            <a:xfrm>
              <a:off x="6080305" y="1435216"/>
              <a:ext cx="473580" cy="393119"/>
            </a:xfrm>
            <a:custGeom>
              <a:avLst/>
              <a:gdLst>
                <a:gd name="connsiteX0" fmla="*/ 465480 w 473580"/>
                <a:gd name="connsiteY0" fmla="*/ 0 h 393119"/>
                <a:gd name="connsiteX1" fmla="*/ 91260 w 473580"/>
                <a:gd name="connsiteY1" fmla="*/ 0 h 393119"/>
                <a:gd name="connsiteX2" fmla="*/ 85320 w 473580"/>
                <a:gd name="connsiteY2" fmla="*/ 2700 h 393119"/>
                <a:gd name="connsiteX3" fmla="*/ 2160 w 473580"/>
                <a:gd name="connsiteY3" fmla="*/ 88560 h 393119"/>
                <a:gd name="connsiteX4" fmla="*/ 2160 w 473580"/>
                <a:gd name="connsiteY4" fmla="*/ 88560 h 393119"/>
                <a:gd name="connsiteX5" fmla="*/ 2160 w 473580"/>
                <a:gd name="connsiteY5" fmla="*/ 88560 h 393119"/>
                <a:gd name="connsiteX6" fmla="*/ 2160 w 473580"/>
                <a:gd name="connsiteY6" fmla="*/ 88560 h 393119"/>
                <a:gd name="connsiteX7" fmla="*/ 540 w 473580"/>
                <a:gd name="connsiteY7" fmla="*/ 91260 h 393119"/>
                <a:gd name="connsiteX8" fmla="*/ 540 w 473580"/>
                <a:gd name="connsiteY8" fmla="*/ 91260 h 393119"/>
                <a:gd name="connsiteX9" fmla="*/ 0 w 473580"/>
                <a:gd name="connsiteY9" fmla="*/ 93960 h 393119"/>
                <a:gd name="connsiteX10" fmla="*/ 0 w 473580"/>
                <a:gd name="connsiteY10" fmla="*/ 385020 h 393119"/>
                <a:gd name="connsiteX11" fmla="*/ 8100 w 473580"/>
                <a:gd name="connsiteY11" fmla="*/ 393120 h 393119"/>
                <a:gd name="connsiteX12" fmla="*/ 423900 w 473580"/>
                <a:gd name="connsiteY12" fmla="*/ 393120 h 393119"/>
                <a:gd name="connsiteX13" fmla="*/ 432000 w 473580"/>
                <a:gd name="connsiteY13" fmla="*/ 385020 h 393119"/>
                <a:gd name="connsiteX14" fmla="*/ 432000 w 473580"/>
                <a:gd name="connsiteY14" fmla="*/ 352080 h 393119"/>
                <a:gd name="connsiteX15" fmla="*/ 465480 w 473580"/>
                <a:gd name="connsiteY15" fmla="*/ 352080 h 393119"/>
                <a:gd name="connsiteX16" fmla="*/ 473580 w 473580"/>
                <a:gd name="connsiteY16" fmla="*/ 343980 h 393119"/>
                <a:gd name="connsiteX17" fmla="*/ 473580 w 473580"/>
                <a:gd name="connsiteY17" fmla="*/ 246240 h 393119"/>
                <a:gd name="connsiteX18" fmla="*/ 473580 w 473580"/>
                <a:gd name="connsiteY18" fmla="*/ 245700 h 393119"/>
                <a:gd name="connsiteX19" fmla="*/ 473580 w 473580"/>
                <a:gd name="connsiteY19" fmla="*/ 244620 h 393119"/>
                <a:gd name="connsiteX20" fmla="*/ 473580 w 473580"/>
                <a:gd name="connsiteY20" fmla="*/ 126360 h 393119"/>
                <a:gd name="connsiteX21" fmla="*/ 473580 w 473580"/>
                <a:gd name="connsiteY21" fmla="*/ 8100 h 393119"/>
                <a:gd name="connsiteX22" fmla="*/ 465480 w 473580"/>
                <a:gd name="connsiteY22" fmla="*/ 0 h 393119"/>
                <a:gd name="connsiteX23" fmla="*/ 94500 w 473580"/>
                <a:gd name="connsiteY23" fmla="*/ 16200 h 393119"/>
                <a:gd name="connsiteX24" fmla="*/ 456840 w 473580"/>
                <a:gd name="connsiteY24" fmla="*/ 16200 h 393119"/>
                <a:gd name="connsiteX25" fmla="*/ 456840 w 473580"/>
                <a:gd name="connsiteY25" fmla="*/ 123660 h 393119"/>
                <a:gd name="connsiteX26" fmla="*/ 431460 w 473580"/>
                <a:gd name="connsiteY26" fmla="*/ 154980 h 393119"/>
                <a:gd name="connsiteX27" fmla="*/ 431460 w 473580"/>
                <a:gd name="connsiteY27" fmla="*/ 94500 h 393119"/>
                <a:gd name="connsiteX28" fmla="*/ 423360 w 473580"/>
                <a:gd name="connsiteY28" fmla="*/ 86400 h 393119"/>
                <a:gd name="connsiteX29" fmla="*/ 27000 w 473580"/>
                <a:gd name="connsiteY29" fmla="*/ 86400 h 393119"/>
                <a:gd name="connsiteX30" fmla="*/ 94500 w 473580"/>
                <a:gd name="connsiteY30" fmla="*/ 16200 h 393119"/>
                <a:gd name="connsiteX31" fmla="*/ 415800 w 473580"/>
                <a:gd name="connsiteY31" fmla="*/ 377460 h 393119"/>
                <a:gd name="connsiteX32" fmla="*/ 16200 w 473580"/>
                <a:gd name="connsiteY32" fmla="*/ 377460 h 393119"/>
                <a:gd name="connsiteX33" fmla="*/ 16200 w 473580"/>
                <a:gd name="connsiteY33" fmla="*/ 102600 h 393119"/>
                <a:gd name="connsiteX34" fmla="*/ 415800 w 473580"/>
                <a:gd name="connsiteY34" fmla="*/ 102600 h 393119"/>
                <a:gd name="connsiteX35" fmla="*/ 415800 w 473580"/>
                <a:gd name="connsiteY35" fmla="*/ 169560 h 393119"/>
                <a:gd name="connsiteX36" fmla="*/ 322920 w 473580"/>
                <a:gd name="connsiteY36" fmla="*/ 169560 h 393119"/>
                <a:gd name="connsiteX37" fmla="*/ 254880 w 473580"/>
                <a:gd name="connsiteY37" fmla="*/ 237600 h 393119"/>
                <a:gd name="connsiteX38" fmla="*/ 322920 w 473580"/>
                <a:gd name="connsiteY38" fmla="*/ 305640 h 393119"/>
                <a:gd name="connsiteX39" fmla="*/ 415800 w 473580"/>
                <a:gd name="connsiteY39" fmla="*/ 305640 h 393119"/>
                <a:gd name="connsiteX40" fmla="*/ 415800 w 473580"/>
                <a:gd name="connsiteY40" fmla="*/ 377460 h 393119"/>
                <a:gd name="connsiteX41" fmla="*/ 421200 w 473580"/>
                <a:gd name="connsiteY41" fmla="*/ 289440 h 393119"/>
                <a:gd name="connsiteX42" fmla="*/ 322920 w 473580"/>
                <a:gd name="connsiteY42" fmla="*/ 289440 h 393119"/>
                <a:gd name="connsiteX43" fmla="*/ 271080 w 473580"/>
                <a:gd name="connsiteY43" fmla="*/ 237600 h 393119"/>
                <a:gd name="connsiteX44" fmla="*/ 322920 w 473580"/>
                <a:gd name="connsiteY44" fmla="*/ 185760 h 393119"/>
                <a:gd name="connsiteX45" fmla="*/ 423900 w 473580"/>
                <a:gd name="connsiteY45" fmla="*/ 185760 h 393119"/>
                <a:gd name="connsiteX46" fmla="*/ 430380 w 473580"/>
                <a:gd name="connsiteY46" fmla="*/ 182520 h 393119"/>
                <a:gd name="connsiteX47" fmla="*/ 457380 w 473580"/>
                <a:gd name="connsiteY47" fmla="*/ 149580 h 393119"/>
                <a:gd name="connsiteX48" fmla="*/ 457380 w 473580"/>
                <a:gd name="connsiteY48" fmla="*/ 243540 h 393119"/>
                <a:gd name="connsiteX49" fmla="*/ 421200 w 473580"/>
                <a:gd name="connsiteY49" fmla="*/ 289440 h 393119"/>
                <a:gd name="connsiteX50" fmla="*/ 457380 w 473580"/>
                <a:gd name="connsiteY50" fmla="*/ 335880 h 393119"/>
                <a:gd name="connsiteX51" fmla="*/ 432000 w 473580"/>
                <a:gd name="connsiteY51" fmla="*/ 335880 h 393119"/>
                <a:gd name="connsiteX52" fmla="*/ 432000 w 473580"/>
                <a:gd name="connsiteY52" fmla="*/ 302400 h 393119"/>
                <a:gd name="connsiteX53" fmla="*/ 432000 w 473580"/>
                <a:gd name="connsiteY53" fmla="*/ 302400 h 393119"/>
                <a:gd name="connsiteX54" fmla="*/ 457380 w 473580"/>
                <a:gd name="connsiteY54" fmla="*/ 270000 h 393119"/>
                <a:gd name="connsiteX55" fmla="*/ 457380 w 473580"/>
                <a:gd name="connsiteY55" fmla="*/ 335880 h 393119"/>
                <a:gd name="connsiteX56" fmla="*/ 457380 w 473580"/>
                <a:gd name="connsiteY56" fmla="*/ 335880 h 39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73580" h="393119">
                  <a:moveTo>
                    <a:pt x="465480" y="0"/>
                  </a:moveTo>
                  <a:lnTo>
                    <a:pt x="91260" y="0"/>
                  </a:lnTo>
                  <a:cubicBezTo>
                    <a:pt x="89100" y="0"/>
                    <a:pt x="86940" y="1080"/>
                    <a:pt x="85320" y="2700"/>
                  </a:cubicBezTo>
                  <a:lnTo>
                    <a:pt x="2160" y="88560"/>
                  </a:lnTo>
                  <a:cubicBezTo>
                    <a:pt x="2160" y="88560"/>
                    <a:pt x="2160" y="88560"/>
                    <a:pt x="2160" y="88560"/>
                  </a:cubicBezTo>
                  <a:lnTo>
                    <a:pt x="2160" y="88560"/>
                  </a:lnTo>
                  <a:cubicBezTo>
                    <a:pt x="2160" y="88560"/>
                    <a:pt x="2160" y="88560"/>
                    <a:pt x="2160" y="88560"/>
                  </a:cubicBezTo>
                  <a:cubicBezTo>
                    <a:pt x="1620" y="89100"/>
                    <a:pt x="1080" y="90180"/>
                    <a:pt x="540" y="91260"/>
                  </a:cubicBezTo>
                  <a:cubicBezTo>
                    <a:pt x="540" y="91260"/>
                    <a:pt x="540" y="91260"/>
                    <a:pt x="540" y="91260"/>
                  </a:cubicBezTo>
                  <a:cubicBezTo>
                    <a:pt x="0" y="92340"/>
                    <a:pt x="0" y="93420"/>
                    <a:pt x="0" y="93960"/>
                  </a:cubicBezTo>
                  <a:lnTo>
                    <a:pt x="0" y="385020"/>
                  </a:lnTo>
                  <a:cubicBezTo>
                    <a:pt x="0" y="389340"/>
                    <a:pt x="3780" y="393120"/>
                    <a:pt x="8100" y="393120"/>
                  </a:cubicBezTo>
                  <a:lnTo>
                    <a:pt x="423900" y="393120"/>
                  </a:lnTo>
                  <a:cubicBezTo>
                    <a:pt x="428220" y="393120"/>
                    <a:pt x="432000" y="389340"/>
                    <a:pt x="432000" y="385020"/>
                  </a:cubicBezTo>
                  <a:lnTo>
                    <a:pt x="432000" y="352080"/>
                  </a:lnTo>
                  <a:lnTo>
                    <a:pt x="465480" y="352080"/>
                  </a:lnTo>
                  <a:cubicBezTo>
                    <a:pt x="469800" y="352080"/>
                    <a:pt x="473580" y="348300"/>
                    <a:pt x="473580" y="343980"/>
                  </a:cubicBezTo>
                  <a:lnTo>
                    <a:pt x="473580" y="246240"/>
                  </a:lnTo>
                  <a:cubicBezTo>
                    <a:pt x="473580" y="246240"/>
                    <a:pt x="473580" y="245700"/>
                    <a:pt x="473580" y="245700"/>
                  </a:cubicBezTo>
                  <a:cubicBezTo>
                    <a:pt x="473580" y="245160"/>
                    <a:pt x="473580" y="245160"/>
                    <a:pt x="473580" y="244620"/>
                  </a:cubicBezTo>
                  <a:lnTo>
                    <a:pt x="473580" y="126360"/>
                  </a:lnTo>
                  <a:lnTo>
                    <a:pt x="473580" y="8100"/>
                  </a:lnTo>
                  <a:cubicBezTo>
                    <a:pt x="473580" y="3780"/>
                    <a:pt x="469800" y="0"/>
                    <a:pt x="465480" y="0"/>
                  </a:cubicBezTo>
                  <a:close/>
                  <a:moveTo>
                    <a:pt x="94500" y="16200"/>
                  </a:moveTo>
                  <a:lnTo>
                    <a:pt x="456840" y="16200"/>
                  </a:lnTo>
                  <a:lnTo>
                    <a:pt x="456840" y="123660"/>
                  </a:lnTo>
                  <a:lnTo>
                    <a:pt x="431460" y="154980"/>
                  </a:lnTo>
                  <a:lnTo>
                    <a:pt x="431460" y="94500"/>
                  </a:lnTo>
                  <a:cubicBezTo>
                    <a:pt x="431460" y="90180"/>
                    <a:pt x="427680" y="86400"/>
                    <a:pt x="423360" y="86400"/>
                  </a:cubicBezTo>
                  <a:lnTo>
                    <a:pt x="27000" y="86400"/>
                  </a:lnTo>
                  <a:lnTo>
                    <a:pt x="94500" y="16200"/>
                  </a:lnTo>
                  <a:close/>
                  <a:moveTo>
                    <a:pt x="415800" y="377460"/>
                  </a:moveTo>
                  <a:lnTo>
                    <a:pt x="16200" y="377460"/>
                  </a:lnTo>
                  <a:lnTo>
                    <a:pt x="16200" y="102600"/>
                  </a:lnTo>
                  <a:lnTo>
                    <a:pt x="415800" y="102600"/>
                  </a:lnTo>
                  <a:lnTo>
                    <a:pt x="415800" y="169560"/>
                  </a:lnTo>
                  <a:lnTo>
                    <a:pt x="322920" y="169560"/>
                  </a:lnTo>
                  <a:cubicBezTo>
                    <a:pt x="285120" y="169560"/>
                    <a:pt x="254880" y="200340"/>
                    <a:pt x="254880" y="237600"/>
                  </a:cubicBezTo>
                  <a:cubicBezTo>
                    <a:pt x="254880" y="275400"/>
                    <a:pt x="285660" y="305640"/>
                    <a:pt x="322920" y="305640"/>
                  </a:cubicBezTo>
                  <a:lnTo>
                    <a:pt x="415800" y="305640"/>
                  </a:lnTo>
                  <a:lnTo>
                    <a:pt x="415800" y="377460"/>
                  </a:lnTo>
                  <a:close/>
                  <a:moveTo>
                    <a:pt x="421200" y="289440"/>
                  </a:moveTo>
                  <a:lnTo>
                    <a:pt x="322920" y="289440"/>
                  </a:lnTo>
                  <a:cubicBezTo>
                    <a:pt x="294300" y="289440"/>
                    <a:pt x="271080" y="266220"/>
                    <a:pt x="271080" y="237600"/>
                  </a:cubicBezTo>
                  <a:cubicBezTo>
                    <a:pt x="271080" y="208980"/>
                    <a:pt x="294300" y="185760"/>
                    <a:pt x="322920" y="185760"/>
                  </a:cubicBezTo>
                  <a:lnTo>
                    <a:pt x="423900" y="185760"/>
                  </a:lnTo>
                  <a:cubicBezTo>
                    <a:pt x="426600" y="185760"/>
                    <a:pt x="428760" y="184680"/>
                    <a:pt x="430380" y="182520"/>
                  </a:cubicBezTo>
                  <a:lnTo>
                    <a:pt x="457380" y="149580"/>
                  </a:lnTo>
                  <a:lnTo>
                    <a:pt x="457380" y="243540"/>
                  </a:lnTo>
                  <a:lnTo>
                    <a:pt x="421200" y="289440"/>
                  </a:lnTo>
                  <a:close/>
                  <a:moveTo>
                    <a:pt x="457380" y="335880"/>
                  </a:moveTo>
                  <a:lnTo>
                    <a:pt x="432000" y="335880"/>
                  </a:lnTo>
                  <a:lnTo>
                    <a:pt x="432000" y="302400"/>
                  </a:lnTo>
                  <a:cubicBezTo>
                    <a:pt x="432000" y="302400"/>
                    <a:pt x="432000" y="302400"/>
                    <a:pt x="432000" y="302400"/>
                  </a:cubicBezTo>
                  <a:lnTo>
                    <a:pt x="457380" y="270000"/>
                  </a:lnTo>
                  <a:lnTo>
                    <a:pt x="457380" y="335880"/>
                  </a:lnTo>
                  <a:lnTo>
                    <a:pt x="457380" y="335880"/>
                  </a:lnTo>
                  <a:close/>
                </a:path>
              </a:pathLst>
            </a:custGeom>
            <a:solidFill>
              <a:srgbClr val="51626F"/>
            </a:solidFill>
            <a:ln w="5334" cap="flat">
              <a:noFill/>
              <a:prstDash val="solid"/>
              <a:miter/>
            </a:ln>
          </p:spPr>
          <p:txBody>
            <a:bodyPr rtlCol="0" anchor="ctr"/>
            <a:lstStyle/>
            <a:p>
              <a:endParaRPr lang="ru-RU"/>
            </a:p>
          </p:txBody>
        </p:sp>
        <p:sp>
          <p:nvSpPr>
            <p:cNvPr id="50" name="Freeform: Shape 49">
              <a:extLst>
                <a:ext uri="{FF2B5EF4-FFF2-40B4-BE49-F238E27FC236}">
                  <a16:creationId xmlns:a16="http://schemas.microsoft.com/office/drawing/2014/main" id="{88656C9E-E175-4EB2-94FC-A948F664519B}"/>
                </a:ext>
              </a:extLst>
            </p:cNvPr>
            <p:cNvSpPr/>
            <p:nvPr/>
          </p:nvSpPr>
          <p:spPr>
            <a:xfrm>
              <a:off x="6215306" y="1477336"/>
              <a:ext cx="221399" cy="16200"/>
            </a:xfrm>
            <a:custGeom>
              <a:avLst/>
              <a:gdLst>
                <a:gd name="connsiteX0" fmla="*/ 8100 w 221399"/>
                <a:gd name="connsiteY0" fmla="*/ 16200 h 16200"/>
                <a:gd name="connsiteX1" fmla="*/ 213300 w 221399"/>
                <a:gd name="connsiteY1" fmla="*/ 16200 h 16200"/>
                <a:gd name="connsiteX2" fmla="*/ 221400 w 221399"/>
                <a:gd name="connsiteY2" fmla="*/ 8100 h 16200"/>
                <a:gd name="connsiteX3" fmla="*/ 213300 w 221399"/>
                <a:gd name="connsiteY3" fmla="*/ 0 h 16200"/>
                <a:gd name="connsiteX4" fmla="*/ 8100 w 221399"/>
                <a:gd name="connsiteY4" fmla="*/ 0 h 16200"/>
                <a:gd name="connsiteX5" fmla="*/ 0 w 221399"/>
                <a:gd name="connsiteY5" fmla="*/ 8100 h 16200"/>
                <a:gd name="connsiteX6" fmla="*/ 8100 w 221399"/>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99" h="16200">
                  <a:moveTo>
                    <a:pt x="8100" y="16200"/>
                  </a:moveTo>
                  <a:lnTo>
                    <a:pt x="213300" y="16200"/>
                  </a:lnTo>
                  <a:cubicBezTo>
                    <a:pt x="217620" y="16200"/>
                    <a:pt x="221400" y="12420"/>
                    <a:pt x="221400" y="8100"/>
                  </a:cubicBezTo>
                  <a:cubicBezTo>
                    <a:pt x="221400" y="3780"/>
                    <a:pt x="217620" y="0"/>
                    <a:pt x="213300" y="0"/>
                  </a:cubicBezTo>
                  <a:lnTo>
                    <a:pt x="8100" y="0"/>
                  </a:lnTo>
                  <a:cubicBezTo>
                    <a:pt x="3780" y="0"/>
                    <a:pt x="0" y="3780"/>
                    <a:pt x="0" y="8100"/>
                  </a:cubicBezTo>
                  <a:cubicBezTo>
                    <a:pt x="0" y="12420"/>
                    <a:pt x="3240" y="16200"/>
                    <a:pt x="8100" y="16200"/>
                  </a:cubicBezTo>
                  <a:close/>
                </a:path>
              </a:pathLst>
            </a:custGeom>
            <a:solidFill>
              <a:srgbClr val="51626F"/>
            </a:solidFill>
            <a:ln w="5334" cap="flat">
              <a:noFill/>
              <a:prstDash val="solid"/>
              <a:miter/>
            </a:ln>
          </p:spPr>
          <p:txBody>
            <a:bodyPr rtlCol="0" anchor="ctr"/>
            <a:lstStyle/>
            <a:p>
              <a:endParaRPr lang="ru-RU"/>
            </a:p>
          </p:txBody>
        </p:sp>
      </p:grpSp>
      <p:sp>
        <p:nvSpPr>
          <p:cNvPr id="51" name="Рисунок 26">
            <a:extLst>
              <a:ext uri="{FF2B5EF4-FFF2-40B4-BE49-F238E27FC236}">
                <a16:creationId xmlns:a16="http://schemas.microsoft.com/office/drawing/2014/main" id="{8EA49722-8D48-473F-AFDF-FC76584C5401}"/>
              </a:ext>
            </a:extLst>
          </p:cNvPr>
          <p:cNvSpPr/>
          <p:nvPr/>
        </p:nvSpPr>
        <p:spPr>
          <a:xfrm>
            <a:off x="5264894" y="3221704"/>
            <a:ext cx="408471" cy="419948"/>
          </a:xfrm>
          <a:custGeom>
            <a:avLst/>
            <a:gdLst>
              <a:gd name="connsiteX0" fmla="*/ 406973 w 408471"/>
              <a:gd name="connsiteY0" fmla="*/ 366179 h 419948"/>
              <a:gd name="connsiteX1" fmla="*/ 395783 w 408471"/>
              <a:gd name="connsiteY1" fmla="*/ 364324 h 419948"/>
              <a:gd name="connsiteX2" fmla="*/ 270823 w 408471"/>
              <a:gd name="connsiteY2" fmla="*/ 403909 h 419948"/>
              <a:gd name="connsiteX3" fmla="*/ 67644 w 408471"/>
              <a:gd name="connsiteY3" fmla="*/ 243722 h 419948"/>
              <a:gd name="connsiteX4" fmla="*/ 300379 w 408471"/>
              <a:gd name="connsiteY4" fmla="*/ 243722 h 419948"/>
              <a:gd name="connsiteX5" fmla="*/ 308399 w 408471"/>
              <a:gd name="connsiteY5" fmla="*/ 235702 h 419948"/>
              <a:gd name="connsiteX6" fmla="*/ 300379 w 408471"/>
              <a:gd name="connsiteY6" fmla="*/ 227682 h 419948"/>
              <a:gd name="connsiteX7" fmla="*/ 65351 w 408471"/>
              <a:gd name="connsiteY7" fmla="*/ 227682 h 419948"/>
              <a:gd name="connsiteX8" fmla="*/ 64452 w 408471"/>
              <a:gd name="connsiteY8" fmla="*/ 209974 h 419948"/>
              <a:gd name="connsiteX9" fmla="*/ 65960 w 408471"/>
              <a:gd name="connsiteY9" fmla="*/ 186915 h 419948"/>
              <a:gd name="connsiteX10" fmla="*/ 300379 w 408471"/>
              <a:gd name="connsiteY10" fmla="*/ 186915 h 419948"/>
              <a:gd name="connsiteX11" fmla="*/ 308399 w 408471"/>
              <a:gd name="connsiteY11" fmla="*/ 178895 h 419948"/>
              <a:gd name="connsiteX12" fmla="*/ 300379 w 408471"/>
              <a:gd name="connsiteY12" fmla="*/ 170875 h 419948"/>
              <a:gd name="connsiteX13" fmla="*/ 68666 w 408471"/>
              <a:gd name="connsiteY13" fmla="*/ 170875 h 419948"/>
              <a:gd name="connsiteX14" fmla="*/ 270823 w 408471"/>
              <a:gd name="connsiteY14" fmla="*/ 16040 h 419948"/>
              <a:gd name="connsiteX15" fmla="*/ 391730 w 408471"/>
              <a:gd name="connsiteY15" fmla="*/ 52792 h 419948"/>
              <a:gd name="connsiteX16" fmla="*/ 402872 w 408471"/>
              <a:gd name="connsiteY16" fmla="*/ 50674 h 419948"/>
              <a:gd name="connsiteX17" fmla="*/ 400755 w 408471"/>
              <a:gd name="connsiteY17" fmla="*/ 39532 h 419948"/>
              <a:gd name="connsiteX18" fmla="*/ 270823 w 408471"/>
              <a:gd name="connsiteY18" fmla="*/ 0 h 419948"/>
              <a:gd name="connsiteX19" fmla="*/ 52337 w 408471"/>
              <a:gd name="connsiteY19" fmla="*/ 170875 h 419948"/>
              <a:gd name="connsiteX20" fmla="*/ 8020 w 408471"/>
              <a:gd name="connsiteY20" fmla="*/ 170875 h 419948"/>
              <a:gd name="connsiteX21" fmla="*/ 0 w 408471"/>
              <a:gd name="connsiteY21" fmla="*/ 178895 h 419948"/>
              <a:gd name="connsiteX22" fmla="*/ 8020 w 408471"/>
              <a:gd name="connsiteY22" fmla="*/ 186915 h 419948"/>
              <a:gd name="connsiteX23" fmla="*/ 49782 w 408471"/>
              <a:gd name="connsiteY23" fmla="*/ 186915 h 419948"/>
              <a:gd name="connsiteX24" fmla="*/ 48413 w 408471"/>
              <a:gd name="connsiteY24" fmla="*/ 209974 h 419948"/>
              <a:gd name="connsiteX25" fmla="*/ 49263 w 408471"/>
              <a:gd name="connsiteY25" fmla="*/ 227682 h 419948"/>
              <a:gd name="connsiteX26" fmla="*/ 8020 w 408471"/>
              <a:gd name="connsiteY26" fmla="*/ 227682 h 419948"/>
              <a:gd name="connsiteX27" fmla="*/ 0 w 408471"/>
              <a:gd name="connsiteY27" fmla="*/ 235702 h 419948"/>
              <a:gd name="connsiteX28" fmla="*/ 8020 w 408471"/>
              <a:gd name="connsiteY28" fmla="*/ 243722 h 419948"/>
              <a:gd name="connsiteX29" fmla="*/ 51327 w 408471"/>
              <a:gd name="connsiteY29" fmla="*/ 243722 h 419948"/>
              <a:gd name="connsiteX30" fmla="*/ 270829 w 408471"/>
              <a:gd name="connsiteY30" fmla="*/ 419949 h 419948"/>
              <a:gd name="connsiteX31" fmla="*/ 405123 w 408471"/>
              <a:gd name="connsiteY31" fmla="*/ 377364 h 419948"/>
              <a:gd name="connsiteX32" fmla="*/ 406973 w 408471"/>
              <a:gd name="connsiteY32" fmla="*/ 366179 h 41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8471" h="419948">
                <a:moveTo>
                  <a:pt x="406973" y="366179"/>
                </a:moveTo>
                <a:cubicBezTo>
                  <a:pt x="404390" y="362575"/>
                  <a:pt x="399386" y="361757"/>
                  <a:pt x="395783" y="364324"/>
                </a:cubicBezTo>
                <a:cubicBezTo>
                  <a:pt x="359619" y="390222"/>
                  <a:pt x="316408" y="403909"/>
                  <a:pt x="270823" y="403909"/>
                </a:cubicBezTo>
                <a:cubicBezTo>
                  <a:pt x="169282" y="403909"/>
                  <a:pt x="84700" y="334618"/>
                  <a:pt x="67644" y="243722"/>
                </a:cubicBezTo>
                <a:lnTo>
                  <a:pt x="300379" y="243722"/>
                </a:lnTo>
                <a:cubicBezTo>
                  <a:pt x="304806" y="243722"/>
                  <a:pt x="308399" y="240129"/>
                  <a:pt x="308399" y="235702"/>
                </a:cubicBezTo>
                <a:cubicBezTo>
                  <a:pt x="308399" y="231275"/>
                  <a:pt x="304806" y="227682"/>
                  <a:pt x="300379" y="227682"/>
                </a:cubicBezTo>
                <a:lnTo>
                  <a:pt x="65351" y="227682"/>
                </a:lnTo>
                <a:cubicBezTo>
                  <a:pt x="64784" y="221844"/>
                  <a:pt x="64452" y="215947"/>
                  <a:pt x="64452" y="209974"/>
                </a:cubicBezTo>
                <a:cubicBezTo>
                  <a:pt x="64452" y="202169"/>
                  <a:pt x="65003" y="194486"/>
                  <a:pt x="65960" y="186915"/>
                </a:cubicBezTo>
                <a:lnTo>
                  <a:pt x="300379" y="186915"/>
                </a:lnTo>
                <a:cubicBezTo>
                  <a:pt x="304806" y="186915"/>
                  <a:pt x="308399" y="183327"/>
                  <a:pt x="308399" y="178895"/>
                </a:cubicBezTo>
                <a:cubicBezTo>
                  <a:pt x="308399" y="174463"/>
                  <a:pt x="304806" y="170875"/>
                  <a:pt x="300379" y="170875"/>
                </a:cubicBezTo>
                <a:lnTo>
                  <a:pt x="68666" y="170875"/>
                </a:lnTo>
                <a:cubicBezTo>
                  <a:pt x="87967" y="82615"/>
                  <a:pt x="171276" y="16040"/>
                  <a:pt x="270823" y="16040"/>
                </a:cubicBezTo>
                <a:cubicBezTo>
                  <a:pt x="314595" y="16040"/>
                  <a:pt x="356405" y="28748"/>
                  <a:pt x="391730" y="52792"/>
                </a:cubicBezTo>
                <a:cubicBezTo>
                  <a:pt x="395382" y="55283"/>
                  <a:pt x="400381" y="54337"/>
                  <a:pt x="402872" y="50674"/>
                </a:cubicBezTo>
                <a:cubicBezTo>
                  <a:pt x="405364" y="47012"/>
                  <a:pt x="404412" y="42024"/>
                  <a:pt x="400755" y="39532"/>
                </a:cubicBezTo>
                <a:cubicBezTo>
                  <a:pt x="362757" y="13671"/>
                  <a:pt x="317825" y="0"/>
                  <a:pt x="270823" y="0"/>
                </a:cubicBezTo>
                <a:cubicBezTo>
                  <a:pt x="162342" y="0"/>
                  <a:pt x="71804" y="73723"/>
                  <a:pt x="52337" y="170875"/>
                </a:cubicBezTo>
                <a:lnTo>
                  <a:pt x="8020" y="170875"/>
                </a:lnTo>
                <a:cubicBezTo>
                  <a:pt x="3588" y="170875"/>
                  <a:pt x="0" y="174463"/>
                  <a:pt x="0" y="178895"/>
                </a:cubicBezTo>
                <a:cubicBezTo>
                  <a:pt x="0" y="183327"/>
                  <a:pt x="3588" y="186915"/>
                  <a:pt x="8020" y="186915"/>
                </a:cubicBezTo>
                <a:lnTo>
                  <a:pt x="49782" y="186915"/>
                </a:lnTo>
                <a:cubicBezTo>
                  <a:pt x="48899" y="194491"/>
                  <a:pt x="48413" y="202179"/>
                  <a:pt x="48413" y="209974"/>
                </a:cubicBezTo>
                <a:cubicBezTo>
                  <a:pt x="48413" y="215947"/>
                  <a:pt x="48744" y="221838"/>
                  <a:pt x="49263" y="227682"/>
                </a:cubicBezTo>
                <a:lnTo>
                  <a:pt x="8020" y="227682"/>
                </a:lnTo>
                <a:cubicBezTo>
                  <a:pt x="3588" y="227682"/>
                  <a:pt x="0" y="231275"/>
                  <a:pt x="0" y="235702"/>
                </a:cubicBezTo>
                <a:cubicBezTo>
                  <a:pt x="0" y="240129"/>
                  <a:pt x="3588" y="243722"/>
                  <a:pt x="8020" y="243722"/>
                </a:cubicBezTo>
                <a:lnTo>
                  <a:pt x="51327" y="243722"/>
                </a:lnTo>
                <a:cubicBezTo>
                  <a:pt x="68484" y="343510"/>
                  <a:pt x="160359" y="419949"/>
                  <a:pt x="270829" y="419949"/>
                </a:cubicBezTo>
                <a:cubicBezTo>
                  <a:pt x="319787" y="419949"/>
                  <a:pt x="366227" y="405225"/>
                  <a:pt x="405123" y="377364"/>
                </a:cubicBezTo>
                <a:cubicBezTo>
                  <a:pt x="408721" y="374787"/>
                  <a:pt x="409550" y="369777"/>
                  <a:pt x="406973" y="366179"/>
                </a:cubicBezTo>
                <a:close/>
              </a:path>
            </a:pathLst>
          </a:custGeom>
          <a:solidFill>
            <a:srgbClr val="51626F"/>
          </a:solidFill>
          <a:ln w="5281" cap="flat">
            <a:noFill/>
            <a:prstDash val="solid"/>
            <a:miter/>
          </a:ln>
        </p:spPr>
        <p:txBody>
          <a:bodyPr rtlCol="0" anchor="ctr"/>
          <a:lstStyle/>
          <a:p>
            <a:endParaRPr lang="ru-RU"/>
          </a:p>
        </p:txBody>
      </p:sp>
      <p:sp>
        <p:nvSpPr>
          <p:cNvPr id="52" name="Рисунок 28">
            <a:extLst>
              <a:ext uri="{FF2B5EF4-FFF2-40B4-BE49-F238E27FC236}">
                <a16:creationId xmlns:a16="http://schemas.microsoft.com/office/drawing/2014/main" id="{90D3649C-C3DC-4114-B7CB-86F3132C07AE}"/>
              </a:ext>
            </a:extLst>
          </p:cNvPr>
          <p:cNvSpPr/>
          <p:nvPr/>
        </p:nvSpPr>
        <p:spPr>
          <a:xfrm>
            <a:off x="6154072" y="3203622"/>
            <a:ext cx="325005" cy="445409"/>
          </a:xfrm>
          <a:custGeom>
            <a:avLst/>
            <a:gdLst>
              <a:gd name="connsiteX0" fmla="*/ 204243 w 325005"/>
              <a:gd name="connsiteY0" fmla="*/ 241535 h 445409"/>
              <a:gd name="connsiteX1" fmla="*/ 325005 w 325005"/>
              <a:gd name="connsiteY1" fmla="*/ 120768 h 445409"/>
              <a:gd name="connsiteX2" fmla="*/ 204243 w 325005"/>
              <a:gd name="connsiteY2" fmla="*/ 0 h 445409"/>
              <a:gd name="connsiteX3" fmla="*/ 8025 w 325005"/>
              <a:gd name="connsiteY3" fmla="*/ 0 h 445409"/>
              <a:gd name="connsiteX4" fmla="*/ 5 w 325005"/>
              <a:gd name="connsiteY4" fmla="*/ 8020 h 445409"/>
              <a:gd name="connsiteX5" fmla="*/ 8025 w 325005"/>
              <a:gd name="connsiteY5" fmla="*/ 16040 h 445409"/>
              <a:gd name="connsiteX6" fmla="*/ 47365 w 325005"/>
              <a:gd name="connsiteY6" fmla="*/ 16040 h 445409"/>
              <a:gd name="connsiteX7" fmla="*/ 46991 w 325005"/>
              <a:gd name="connsiteY7" fmla="*/ 225495 h 445409"/>
              <a:gd name="connsiteX8" fmla="*/ 8153 w 325005"/>
              <a:gd name="connsiteY8" fmla="*/ 225495 h 445409"/>
              <a:gd name="connsiteX9" fmla="*/ 134 w 325005"/>
              <a:gd name="connsiteY9" fmla="*/ 233515 h 445409"/>
              <a:gd name="connsiteX10" fmla="*/ 8153 w 325005"/>
              <a:gd name="connsiteY10" fmla="*/ 241535 h 445409"/>
              <a:gd name="connsiteX11" fmla="*/ 46964 w 325005"/>
              <a:gd name="connsiteY11" fmla="*/ 241535 h 445409"/>
              <a:gd name="connsiteX12" fmla="*/ 46857 w 325005"/>
              <a:gd name="connsiteY12" fmla="*/ 300625 h 445409"/>
              <a:gd name="connsiteX13" fmla="*/ 8020 w 325005"/>
              <a:gd name="connsiteY13" fmla="*/ 300625 h 445409"/>
              <a:gd name="connsiteX14" fmla="*/ 0 w 325005"/>
              <a:gd name="connsiteY14" fmla="*/ 308645 h 445409"/>
              <a:gd name="connsiteX15" fmla="*/ 8020 w 325005"/>
              <a:gd name="connsiteY15" fmla="*/ 316665 h 445409"/>
              <a:gd name="connsiteX16" fmla="*/ 46825 w 325005"/>
              <a:gd name="connsiteY16" fmla="*/ 316665 h 445409"/>
              <a:gd name="connsiteX17" fmla="*/ 46611 w 325005"/>
              <a:gd name="connsiteY17" fmla="*/ 437373 h 445409"/>
              <a:gd name="connsiteX18" fmla="*/ 54620 w 325005"/>
              <a:gd name="connsiteY18" fmla="*/ 445409 h 445409"/>
              <a:gd name="connsiteX19" fmla="*/ 54631 w 325005"/>
              <a:gd name="connsiteY19" fmla="*/ 445409 h 445409"/>
              <a:gd name="connsiteX20" fmla="*/ 62651 w 325005"/>
              <a:gd name="connsiteY20" fmla="*/ 437405 h 445409"/>
              <a:gd name="connsiteX21" fmla="*/ 62865 w 325005"/>
              <a:gd name="connsiteY21" fmla="*/ 316665 h 445409"/>
              <a:gd name="connsiteX22" fmla="*/ 212306 w 325005"/>
              <a:gd name="connsiteY22" fmla="*/ 316665 h 445409"/>
              <a:gd name="connsiteX23" fmla="*/ 220325 w 325005"/>
              <a:gd name="connsiteY23" fmla="*/ 308645 h 445409"/>
              <a:gd name="connsiteX24" fmla="*/ 212306 w 325005"/>
              <a:gd name="connsiteY24" fmla="*/ 300625 h 445409"/>
              <a:gd name="connsiteX25" fmla="*/ 62902 w 325005"/>
              <a:gd name="connsiteY25" fmla="*/ 300625 h 445409"/>
              <a:gd name="connsiteX26" fmla="*/ 63009 w 325005"/>
              <a:gd name="connsiteY26" fmla="*/ 241535 h 445409"/>
              <a:gd name="connsiteX27" fmla="*/ 204243 w 325005"/>
              <a:gd name="connsiteY27" fmla="*/ 241535 h 445409"/>
              <a:gd name="connsiteX28" fmla="*/ 63405 w 325005"/>
              <a:gd name="connsiteY28" fmla="*/ 16040 h 445409"/>
              <a:gd name="connsiteX29" fmla="*/ 204243 w 325005"/>
              <a:gd name="connsiteY29" fmla="*/ 16040 h 445409"/>
              <a:gd name="connsiteX30" fmla="*/ 308966 w 325005"/>
              <a:gd name="connsiteY30" fmla="*/ 120773 h 445409"/>
              <a:gd name="connsiteX31" fmla="*/ 204243 w 325005"/>
              <a:gd name="connsiteY31" fmla="*/ 225495 h 445409"/>
              <a:gd name="connsiteX32" fmla="*/ 63036 w 325005"/>
              <a:gd name="connsiteY32" fmla="*/ 225495 h 445409"/>
              <a:gd name="connsiteX33" fmla="*/ 63405 w 325005"/>
              <a:gd name="connsiteY33" fmla="*/ 16040 h 4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5005" h="445409">
                <a:moveTo>
                  <a:pt x="204243" y="241535"/>
                </a:moveTo>
                <a:cubicBezTo>
                  <a:pt x="270829" y="241535"/>
                  <a:pt x="325005" y="187359"/>
                  <a:pt x="325005" y="120768"/>
                </a:cubicBezTo>
                <a:cubicBezTo>
                  <a:pt x="325005" y="54176"/>
                  <a:pt x="270829" y="0"/>
                  <a:pt x="204243" y="0"/>
                </a:cubicBezTo>
                <a:lnTo>
                  <a:pt x="8025" y="0"/>
                </a:lnTo>
                <a:cubicBezTo>
                  <a:pt x="3593" y="0"/>
                  <a:pt x="5" y="3588"/>
                  <a:pt x="5" y="8020"/>
                </a:cubicBezTo>
                <a:cubicBezTo>
                  <a:pt x="5" y="12452"/>
                  <a:pt x="3593" y="16040"/>
                  <a:pt x="8025" y="16040"/>
                </a:cubicBezTo>
                <a:lnTo>
                  <a:pt x="47365" y="16040"/>
                </a:lnTo>
                <a:lnTo>
                  <a:pt x="46991" y="225495"/>
                </a:lnTo>
                <a:lnTo>
                  <a:pt x="8153" y="225495"/>
                </a:lnTo>
                <a:cubicBezTo>
                  <a:pt x="3721" y="225495"/>
                  <a:pt x="134" y="229088"/>
                  <a:pt x="134" y="233515"/>
                </a:cubicBezTo>
                <a:cubicBezTo>
                  <a:pt x="134" y="237942"/>
                  <a:pt x="3721" y="241535"/>
                  <a:pt x="8153" y="241535"/>
                </a:cubicBezTo>
                <a:lnTo>
                  <a:pt x="46964" y="241535"/>
                </a:lnTo>
                <a:lnTo>
                  <a:pt x="46857" y="300625"/>
                </a:lnTo>
                <a:lnTo>
                  <a:pt x="8020" y="300625"/>
                </a:lnTo>
                <a:cubicBezTo>
                  <a:pt x="3588" y="300625"/>
                  <a:pt x="0" y="304218"/>
                  <a:pt x="0" y="308645"/>
                </a:cubicBezTo>
                <a:cubicBezTo>
                  <a:pt x="0" y="313072"/>
                  <a:pt x="3588" y="316665"/>
                  <a:pt x="8020" y="316665"/>
                </a:cubicBezTo>
                <a:lnTo>
                  <a:pt x="46825" y="316665"/>
                </a:lnTo>
                <a:lnTo>
                  <a:pt x="46611" y="437373"/>
                </a:lnTo>
                <a:cubicBezTo>
                  <a:pt x="46606" y="441806"/>
                  <a:pt x="50188" y="445398"/>
                  <a:pt x="54620" y="445409"/>
                </a:cubicBezTo>
                <a:cubicBezTo>
                  <a:pt x="54620" y="445409"/>
                  <a:pt x="54626" y="445409"/>
                  <a:pt x="54631" y="445409"/>
                </a:cubicBezTo>
                <a:cubicBezTo>
                  <a:pt x="59052" y="445409"/>
                  <a:pt x="62645" y="441827"/>
                  <a:pt x="62651" y="437405"/>
                </a:cubicBezTo>
                <a:lnTo>
                  <a:pt x="62865" y="316665"/>
                </a:lnTo>
                <a:lnTo>
                  <a:pt x="212306" y="316665"/>
                </a:lnTo>
                <a:cubicBezTo>
                  <a:pt x="216732" y="316665"/>
                  <a:pt x="220325" y="313072"/>
                  <a:pt x="220325" y="308645"/>
                </a:cubicBezTo>
                <a:cubicBezTo>
                  <a:pt x="220325" y="304218"/>
                  <a:pt x="216732" y="300625"/>
                  <a:pt x="212306" y="300625"/>
                </a:cubicBezTo>
                <a:lnTo>
                  <a:pt x="62902" y="300625"/>
                </a:lnTo>
                <a:lnTo>
                  <a:pt x="63009" y="241535"/>
                </a:lnTo>
                <a:lnTo>
                  <a:pt x="204243" y="241535"/>
                </a:lnTo>
                <a:close/>
                <a:moveTo>
                  <a:pt x="63405" y="16040"/>
                </a:moveTo>
                <a:lnTo>
                  <a:pt x="204243" y="16040"/>
                </a:lnTo>
                <a:cubicBezTo>
                  <a:pt x="261986" y="16040"/>
                  <a:pt x="308966" y="63025"/>
                  <a:pt x="308966" y="120773"/>
                </a:cubicBezTo>
                <a:cubicBezTo>
                  <a:pt x="308966" y="178515"/>
                  <a:pt x="261986" y="225495"/>
                  <a:pt x="204243" y="225495"/>
                </a:cubicBezTo>
                <a:lnTo>
                  <a:pt x="63036" y="225495"/>
                </a:lnTo>
                <a:lnTo>
                  <a:pt x="63405" y="16040"/>
                </a:lnTo>
                <a:close/>
              </a:path>
            </a:pathLst>
          </a:custGeom>
          <a:solidFill>
            <a:srgbClr val="51626F"/>
          </a:solidFill>
          <a:ln w="5281" cap="flat">
            <a:noFill/>
            <a:prstDash val="solid"/>
            <a:miter/>
          </a:ln>
        </p:spPr>
        <p:txBody>
          <a:bodyPr rtlCol="0" anchor="ctr"/>
          <a:lstStyle/>
          <a:p>
            <a:endParaRPr lang="ru-RU"/>
          </a:p>
        </p:txBody>
      </p:sp>
      <p:sp>
        <p:nvSpPr>
          <p:cNvPr id="53" name="Рисунок 30">
            <a:extLst>
              <a:ext uri="{FF2B5EF4-FFF2-40B4-BE49-F238E27FC236}">
                <a16:creationId xmlns:a16="http://schemas.microsoft.com/office/drawing/2014/main" id="{6B499BB9-D006-4D26-A98D-F481E0F7C0EA}"/>
              </a:ext>
            </a:extLst>
          </p:cNvPr>
          <p:cNvSpPr/>
          <p:nvPr/>
        </p:nvSpPr>
        <p:spPr>
          <a:xfrm>
            <a:off x="4565325" y="3195169"/>
            <a:ext cx="248159" cy="467666"/>
          </a:xfrm>
          <a:custGeom>
            <a:avLst/>
            <a:gdLst>
              <a:gd name="connsiteX0" fmla="*/ 132140 w 248159"/>
              <a:gd name="connsiteY0" fmla="*/ 223469 h 467666"/>
              <a:gd name="connsiteX1" fmla="*/ 132140 w 248159"/>
              <a:gd name="connsiteY1" fmla="*/ 52781 h 467666"/>
              <a:gd name="connsiteX2" fmla="*/ 232120 w 248159"/>
              <a:gd name="connsiteY2" fmla="*/ 137898 h 467666"/>
              <a:gd name="connsiteX3" fmla="*/ 240140 w 248159"/>
              <a:gd name="connsiteY3" fmla="*/ 145918 h 467666"/>
              <a:gd name="connsiteX4" fmla="*/ 248159 w 248159"/>
              <a:gd name="connsiteY4" fmla="*/ 137898 h 467666"/>
              <a:gd name="connsiteX5" fmla="*/ 132140 w 248159"/>
              <a:gd name="connsiteY5" fmla="*/ 36656 h 467666"/>
              <a:gd name="connsiteX6" fmla="*/ 132140 w 248159"/>
              <a:gd name="connsiteY6" fmla="*/ 8020 h 467666"/>
              <a:gd name="connsiteX7" fmla="*/ 124120 w 248159"/>
              <a:gd name="connsiteY7" fmla="*/ 0 h 467666"/>
              <a:gd name="connsiteX8" fmla="*/ 116100 w 248159"/>
              <a:gd name="connsiteY8" fmla="*/ 8020 h 467666"/>
              <a:gd name="connsiteX9" fmla="*/ 116100 w 248159"/>
              <a:gd name="connsiteY9" fmla="*/ 36656 h 467666"/>
              <a:gd name="connsiteX10" fmla="*/ 5 w 248159"/>
              <a:gd name="connsiteY10" fmla="*/ 137898 h 467666"/>
              <a:gd name="connsiteX11" fmla="*/ 116100 w 248159"/>
              <a:gd name="connsiteY11" fmla="*/ 239033 h 467666"/>
              <a:gd name="connsiteX12" fmla="*/ 116100 w 248159"/>
              <a:gd name="connsiteY12" fmla="*/ 409774 h 467666"/>
              <a:gd name="connsiteX13" fmla="*/ 16040 w 248159"/>
              <a:gd name="connsiteY13" fmla="*/ 324631 h 467666"/>
              <a:gd name="connsiteX14" fmla="*/ 8020 w 248159"/>
              <a:gd name="connsiteY14" fmla="*/ 316611 h 467666"/>
              <a:gd name="connsiteX15" fmla="*/ 0 w 248159"/>
              <a:gd name="connsiteY15" fmla="*/ 324631 h 467666"/>
              <a:gd name="connsiteX16" fmla="*/ 116100 w 248159"/>
              <a:gd name="connsiteY16" fmla="*/ 425900 h 467666"/>
              <a:gd name="connsiteX17" fmla="*/ 116100 w 248159"/>
              <a:gd name="connsiteY17" fmla="*/ 459647 h 467666"/>
              <a:gd name="connsiteX18" fmla="*/ 124120 w 248159"/>
              <a:gd name="connsiteY18" fmla="*/ 467667 h 467666"/>
              <a:gd name="connsiteX19" fmla="*/ 132140 w 248159"/>
              <a:gd name="connsiteY19" fmla="*/ 459647 h 467666"/>
              <a:gd name="connsiteX20" fmla="*/ 132140 w 248159"/>
              <a:gd name="connsiteY20" fmla="*/ 425894 h 467666"/>
              <a:gd name="connsiteX21" fmla="*/ 248159 w 248159"/>
              <a:gd name="connsiteY21" fmla="*/ 324631 h 467666"/>
              <a:gd name="connsiteX22" fmla="*/ 132140 w 248159"/>
              <a:gd name="connsiteY22" fmla="*/ 223469 h 467666"/>
              <a:gd name="connsiteX23" fmla="*/ 16045 w 248159"/>
              <a:gd name="connsiteY23" fmla="*/ 137898 h 467666"/>
              <a:gd name="connsiteX24" fmla="*/ 116100 w 248159"/>
              <a:gd name="connsiteY24" fmla="*/ 52781 h 467666"/>
              <a:gd name="connsiteX25" fmla="*/ 116100 w 248159"/>
              <a:gd name="connsiteY25" fmla="*/ 222908 h 467666"/>
              <a:gd name="connsiteX26" fmla="*/ 16045 w 248159"/>
              <a:gd name="connsiteY26" fmla="*/ 137898 h 467666"/>
              <a:gd name="connsiteX27" fmla="*/ 132140 w 248159"/>
              <a:gd name="connsiteY27" fmla="*/ 409769 h 467666"/>
              <a:gd name="connsiteX28" fmla="*/ 132140 w 248159"/>
              <a:gd name="connsiteY28" fmla="*/ 239589 h 467666"/>
              <a:gd name="connsiteX29" fmla="*/ 232120 w 248159"/>
              <a:gd name="connsiteY29" fmla="*/ 324631 h 467666"/>
              <a:gd name="connsiteX30" fmla="*/ 132140 w 248159"/>
              <a:gd name="connsiteY30" fmla="*/ 409769 h 46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8159" h="467666">
                <a:moveTo>
                  <a:pt x="132140" y="223469"/>
                </a:moveTo>
                <a:lnTo>
                  <a:pt x="132140" y="52781"/>
                </a:lnTo>
                <a:cubicBezTo>
                  <a:pt x="187947" y="56048"/>
                  <a:pt x="232120" y="92928"/>
                  <a:pt x="232120" y="137898"/>
                </a:cubicBezTo>
                <a:cubicBezTo>
                  <a:pt x="232120" y="142330"/>
                  <a:pt x="235713" y="145918"/>
                  <a:pt x="240140" y="145918"/>
                </a:cubicBezTo>
                <a:cubicBezTo>
                  <a:pt x="244567" y="145918"/>
                  <a:pt x="248159" y="142330"/>
                  <a:pt x="248159" y="137898"/>
                </a:cubicBezTo>
                <a:cubicBezTo>
                  <a:pt x="248159" y="84149"/>
                  <a:pt x="196806" y="40051"/>
                  <a:pt x="132140" y="36656"/>
                </a:cubicBezTo>
                <a:lnTo>
                  <a:pt x="132140" y="8020"/>
                </a:lnTo>
                <a:cubicBezTo>
                  <a:pt x="132140" y="3588"/>
                  <a:pt x="128552" y="0"/>
                  <a:pt x="124120" y="0"/>
                </a:cubicBezTo>
                <a:cubicBezTo>
                  <a:pt x="119688" y="0"/>
                  <a:pt x="116100" y="3588"/>
                  <a:pt x="116100" y="8020"/>
                </a:cubicBezTo>
                <a:lnTo>
                  <a:pt x="116100" y="36656"/>
                </a:lnTo>
                <a:cubicBezTo>
                  <a:pt x="51391" y="40051"/>
                  <a:pt x="5" y="84149"/>
                  <a:pt x="5" y="137898"/>
                </a:cubicBezTo>
                <a:cubicBezTo>
                  <a:pt x="5" y="191588"/>
                  <a:pt x="51391" y="235643"/>
                  <a:pt x="116100" y="239033"/>
                </a:cubicBezTo>
                <a:lnTo>
                  <a:pt x="116100" y="409774"/>
                </a:lnTo>
                <a:cubicBezTo>
                  <a:pt x="60255" y="406534"/>
                  <a:pt x="16040" y="369633"/>
                  <a:pt x="16040" y="324631"/>
                </a:cubicBezTo>
                <a:cubicBezTo>
                  <a:pt x="16040" y="320204"/>
                  <a:pt x="12452" y="316611"/>
                  <a:pt x="8020" y="316611"/>
                </a:cubicBezTo>
                <a:cubicBezTo>
                  <a:pt x="3588" y="316611"/>
                  <a:pt x="0" y="320204"/>
                  <a:pt x="0" y="324631"/>
                </a:cubicBezTo>
                <a:cubicBezTo>
                  <a:pt x="0" y="378412"/>
                  <a:pt x="51391" y="422531"/>
                  <a:pt x="116100" y="425900"/>
                </a:cubicBezTo>
                <a:lnTo>
                  <a:pt x="116100" y="459647"/>
                </a:lnTo>
                <a:cubicBezTo>
                  <a:pt x="116100" y="464074"/>
                  <a:pt x="119688" y="467667"/>
                  <a:pt x="124120" y="467667"/>
                </a:cubicBezTo>
                <a:cubicBezTo>
                  <a:pt x="128552" y="467667"/>
                  <a:pt x="132140" y="464074"/>
                  <a:pt x="132140" y="459647"/>
                </a:cubicBezTo>
                <a:lnTo>
                  <a:pt x="132140" y="425894"/>
                </a:lnTo>
                <a:cubicBezTo>
                  <a:pt x="196811" y="422472"/>
                  <a:pt x="248159" y="378374"/>
                  <a:pt x="248159" y="324631"/>
                </a:cubicBezTo>
                <a:cubicBezTo>
                  <a:pt x="248159" y="270941"/>
                  <a:pt x="196817" y="226886"/>
                  <a:pt x="132140" y="223469"/>
                </a:cubicBezTo>
                <a:close/>
                <a:moveTo>
                  <a:pt x="16045" y="137898"/>
                </a:moveTo>
                <a:cubicBezTo>
                  <a:pt x="16045" y="92928"/>
                  <a:pt x="60250" y="56048"/>
                  <a:pt x="116100" y="52781"/>
                </a:cubicBezTo>
                <a:lnTo>
                  <a:pt x="116100" y="222908"/>
                </a:lnTo>
                <a:cubicBezTo>
                  <a:pt x="60250" y="219646"/>
                  <a:pt x="16045" y="182809"/>
                  <a:pt x="16045" y="137898"/>
                </a:cubicBezTo>
                <a:close/>
                <a:moveTo>
                  <a:pt x="132140" y="409769"/>
                </a:moveTo>
                <a:lnTo>
                  <a:pt x="132140" y="239589"/>
                </a:lnTo>
                <a:cubicBezTo>
                  <a:pt x="187952" y="242877"/>
                  <a:pt x="232120" y="279720"/>
                  <a:pt x="232120" y="324631"/>
                </a:cubicBezTo>
                <a:cubicBezTo>
                  <a:pt x="232120" y="369595"/>
                  <a:pt x="187952" y="406476"/>
                  <a:pt x="132140" y="409769"/>
                </a:cubicBezTo>
                <a:close/>
              </a:path>
            </a:pathLst>
          </a:custGeom>
          <a:solidFill>
            <a:srgbClr val="51626F"/>
          </a:solidFill>
          <a:ln w="5281" cap="flat">
            <a:noFill/>
            <a:prstDash val="solid"/>
            <a:miter/>
          </a:ln>
        </p:spPr>
        <p:txBody>
          <a:bodyPr rtlCol="0" anchor="ctr"/>
          <a:lstStyle/>
          <a:p>
            <a:endParaRPr lang="ru-RU"/>
          </a:p>
        </p:txBody>
      </p:sp>
      <p:grpSp>
        <p:nvGrpSpPr>
          <p:cNvPr id="54" name="Рисунок 32">
            <a:extLst>
              <a:ext uri="{FF2B5EF4-FFF2-40B4-BE49-F238E27FC236}">
                <a16:creationId xmlns:a16="http://schemas.microsoft.com/office/drawing/2014/main" id="{4413F50B-F3FB-47F7-9DFB-789DE442E181}"/>
              </a:ext>
            </a:extLst>
          </p:cNvPr>
          <p:cNvGrpSpPr/>
          <p:nvPr/>
        </p:nvGrpSpPr>
        <p:grpSpPr>
          <a:xfrm>
            <a:off x="2840813" y="3166407"/>
            <a:ext cx="485599" cy="519835"/>
            <a:chOff x="2840813" y="3166407"/>
            <a:chExt cx="485599" cy="519835"/>
          </a:xfrm>
          <a:solidFill>
            <a:srgbClr val="51626F"/>
          </a:solidFill>
        </p:grpSpPr>
        <p:sp>
          <p:nvSpPr>
            <p:cNvPr id="55" name="Freeform: Shape 54">
              <a:extLst>
                <a:ext uri="{FF2B5EF4-FFF2-40B4-BE49-F238E27FC236}">
                  <a16:creationId xmlns:a16="http://schemas.microsoft.com/office/drawing/2014/main" id="{3314D30E-6FD1-42FD-B0F5-DB302A47C3E9}"/>
                </a:ext>
              </a:extLst>
            </p:cNvPr>
            <p:cNvSpPr/>
            <p:nvPr/>
          </p:nvSpPr>
          <p:spPr>
            <a:xfrm>
              <a:off x="2840813" y="3409677"/>
              <a:ext cx="127894" cy="256056"/>
            </a:xfrm>
            <a:custGeom>
              <a:avLst/>
              <a:gdLst>
                <a:gd name="connsiteX0" fmla="*/ 111855 w 127894"/>
                <a:gd name="connsiteY0" fmla="*/ 83037 h 256056"/>
                <a:gd name="connsiteX1" fmla="*/ 119875 w 127894"/>
                <a:gd name="connsiteY1" fmla="*/ 91057 h 256056"/>
                <a:gd name="connsiteX2" fmla="*/ 127894 w 127894"/>
                <a:gd name="connsiteY2" fmla="*/ 83037 h 256056"/>
                <a:gd name="connsiteX3" fmla="*/ 71986 w 127894"/>
                <a:gd name="connsiteY3" fmla="*/ 30449 h 256056"/>
                <a:gd name="connsiteX4" fmla="*/ 71986 w 127894"/>
                <a:gd name="connsiteY4" fmla="*/ 8020 h 256056"/>
                <a:gd name="connsiteX5" fmla="*/ 63966 w 127894"/>
                <a:gd name="connsiteY5" fmla="*/ 0 h 256056"/>
                <a:gd name="connsiteX6" fmla="*/ 55946 w 127894"/>
                <a:gd name="connsiteY6" fmla="*/ 8020 h 256056"/>
                <a:gd name="connsiteX7" fmla="*/ 55946 w 127894"/>
                <a:gd name="connsiteY7" fmla="*/ 30449 h 256056"/>
                <a:gd name="connsiteX8" fmla="*/ 0 w 127894"/>
                <a:gd name="connsiteY8" fmla="*/ 83037 h 256056"/>
                <a:gd name="connsiteX9" fmla="*/ 55946 w 127894"/>
                <a:gd name="connsiteY9" fmla="*/ 135583 h 256056"/>
                <a:gd name="connsiteX10" fmla="*/ 55946 w 127894"/>
                <a:gd name="connsiteY10" fmla="*/ 209499 h 256056"/>
                <a:gd name="connsiteX11" fmla="*/ 16040 w 127894"/>
                <a:gd name="connsiteY11" fmla="*/ 173030 h 256056"/>
                <a:gd name="connsiteX12" fmla="*/ 8020 w 127894"/>
                <a:gd name="connsiteY12" fmla="*/ 165010 h 256056"/>
                <a:gd name="connsiteX13" fmla="*/ 0 w 127894"/>
                <a:gd name="connsiteY13" fmla="*/ 173030 h 256056"/>
                <a:gd name="connsiteX14" fmla="*/ 55946 w 127894"/>
                <a:gd name="connsiteY14" fmla="*/ 225640 h 256056"/>
                <a:gd name="connsiteX15" fmla="*/ 55946 w 127894"/>
                <a:gd name="connsiteY15" fmla="*/ 248036 h 256056"/>
                <a:gd name="connsiteX16" fmla="*/ 63966 w 127894"/>
                <a:gd name="connsiteY16" fmla="*/ 256056 h 256056"/>
                <a:gd name="connsiteX17" fmla="*/ 71986 w 127894"/>
                <a:gd name="connsiteY17" fmla="*/ 248036 h 256056"/>
                <a:gd name="connsiteX18" fmla="*/ 71986 w 127894"/>
                <a:gd name="connsiteY18" fmla="*/ 225629 h 256056"/>
                <a:gd name="connsiteX19" fmla="*/ 127894 w 127894"/>
                <a:gd name="connsiteY19" fmla="*/ 173030 h 256056"/>
                <a:gd name="connsiteX20" fmla="*/ 71986 w 127894"/>
                <a:gd name="connsiteY20" fmla="*/ 120473 h 256056"/>
                <a:gd name="connsiteX21" fmla="*/ 71986 w 127894"/>
                <a:gd name="connsiteY21" fmla="*/ 46584 h 256056"/>
                <a:gd name="connsiteX22" fmla="*/ 111855 w 127894"/>
                <a:gd name="connsiteY22" fmla="*/ 83037 h 256056"/>
                <a:gd name="connsiteX23" fmla="*/ 16040 w 127894"/>
                <a:gd name="connsiteY23" fmla="*/ 83037 h 256056"/>
                <a:gd name="connsiteX24" fmla="*/ 55946 w 127894"/>
                <a:gd name="connsiteY24" fmla="*/ 46584 h 256056"/>
                <a:gd name="connsiteX25" fmla="*/ 55946 w 127894"/>
                <a:gd name="connsiteY25" fmla="*/ 119442 h 256056"/>
                <a:gd name="connsiteX26" fmla="*/ 16040 w 127894"/>
                <a:gd name="connsiteY26" fmla="*/ 83037 h 256056"/>
                <a:gd name="connsiteX27" fmla="*/ 111855 w 127894"/>
                <a:gd name="connsiteY27" fmla="*/ 173025 h 256056"/>
                <a:gd name="connsiteX28" fmla="*/ 71986 w 127894"/>
                <a:gd name="connsiteY28" fmla="*/ 209488 h 256056"/>
                <a:gd name="connsiteX29" fmla="*/ 71986 w 127894"/>
                <a:gd name="connsiteY29" fmla="*/ 136609 h 256056"/>
                <a:gd name="connsiteX30" fmla="*/ 111855 w 127894"/>
                <a:gd name="connsiteY30" fmla="*/ 173025 h 25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7894" h="256056">
                  <a:moveTo>
                    <a:pt x="111855" y="83037"/>
                  </a:moveTo>
                  <a:cubicBezTo>
                    <a:pt x="111855" y="87464"/>
                    <a:pt x="115442" y="91057"/>
                    <a:pt x="119875" y="91057"/>
                  </a:cubicBezTo>
                  <a:cubicBezTo>
                    <a:pt x="124307" y="91057"/>
                    <a:pt x="127894" y="87464"/>
                    <a:pt x="127894" y="83037"/>
                  </a:cubicBezTo>
                  <a:cubicBezTo>
                    <a:pt x="127894" y="56042"/>
                    <a:pt x="103455" y="33737"/>
                    <a:pt x="71986" y="30449"/>
                  </a:cubicBezTo>
                  <a:lnTo>
                    <a:pt x="71986" y="8020"/>
                  </a:lnTo>
                  <a:cubicBezTo>
                    <a:pt x="71986" y="3588"/>
                    <a:pt x="68398" y="0"/>
                    <a:pt x="63966" y="0"/>
                  </a:cubicBezTo>
                  <a:cubicBezTo>
                    <a:pt x="59534" y="0"/>
                    <a:pt x="55946" y="3588"/>
                    <a:pt x="55946" y="8020"/>
                  </a:cubicBezTo>
                  <a:lnTo>
                    <a:pt x="55946" y="30449"/>
                  </a:lnTo>
                  <a:cubicBezTo>
                    <a:pt x="24455" y="33737"/>
                    <a:pt x="0" y="56042"/>
                    <a:pt x="0" y="83037"/>
                  </a:cubicBezTo>
                  <a:cubicBezTo>
                    <a:pt x="0" y="110010"/>
                    <a:pt x="24455" y="132300"/>
                    <a:pt x="55946" y="135583"/>
                  </a:cubicBezTo>
                  <a:lnTo>
                    <a:pt x="55946" y="209499"/>
                  </a:lnTo>
                  <a:cubicBezTo>
                    <a:pt x="33336" y="206547"/>
                    <a:pt x="16040" y="191342"/>
                    <a:pt x="16040" y="173030"/>
                  </a:cubicBezTo>
                  <a:cubicBezTo>
                    <a:pt x="16040" y="168603"/>
                    <a:pt x="12452" y="165010"/>
                    <a:pt x="8020" y="165010"/>
                  </a:cubicBezTo>
                  <a:cubicBezTo>
                    <a:pt x="3588" y="165010"/>
                    <a:pt x="0" y="168603"/>
                    <a:pt x="0" y="173030"/>
                  </a:cubicBezTo>
                  <a:cubicBezTo>
                    <a:pt x="0" y="200041"/>
                    <a:pt x="24455" y="222362"/>
                    <a:pt x="55946" y="225640"/>
                  </a:cubicBezTo>
                  <a:lnTo>
                    <a:pt x="55946" y="248036"/>
                  </a:lnTo>
                  <a:cubicBezTo>
                    <a:pt x="55946" y="252463"/>
                    <a:pt x="59534" y="256056"/>
                    <a:pt x="63966" y="256056"/>
                  </a:cubicBezTo>
                  <a:cubicBezTo>
                    <a:pt x="68398" y="256056"/>
                    <a:pt x="71986" y="252463"/>
                    <a:pt x="71986" y="248036"/>
                  </a:cubicBezTo>
                  <a:lnTo>
                    <a:pt x="71986" y="225629"/>
                  </a:lnTo>
                  <a:cubicBezTo>
                    <a:pt x="103455" y="222325"/>
                    <a:pt x="127894" y="200019"/>
                    <a:pt x="127894" y="173030"/>
                  </a:cubicBezTo>
                  <a:cubicBezTo>
                    <a:pt x="127894" y="146057"/>
                    <a:pt x="103461" y="123772"/>
                    <a:pt x="71986" y="120473"/>
                  </a:cubicBezTo>
                  <a:lnTo>
                    <a:pt x="71986" y="46584"/>
                  </a:lnTo>
                  <a:cubicBezTo>
                    <a:pt x="94580" y="49546"/>
                    <a:pt x="111855" y="64741"/>
                    <a:pt x="111855" y="83037"/>
                  </a:cubicBezTo>
                  <a:close/>
                  <a:moveTo>
                    <a:pt x="16040" y="83037"/>
                  </a:moveTo>
                  <a:cubicBezTo>
                    <a:pt x="16040" y="64741"/>
                    <a:pt x="33330" y="49546"/>
                    <a:pt x="55946" y="46584"/>
                  </a:cubicBezTo>
                  <a:lnTo>
                    <a:pt x="55946" y="119442"/>
                  </a:lnTo>
                  <a:cubicBezTo>
                    <a:pt x="33330" y="116485"/>
                    <a:pt x="16040" y="101306"/>
                    <a:pt x="16040" y="83037"/>
                  </a:cubicBezTo>
                  <a:close/>
                  <a:moveTo>
                    <a:pt x="111855" y="173025"/>
                  </a:moveTo>
                  <a:cubicBezTo>
                    <a:pt x="111855" y="191320"/>
                    <a:pt x="94580" y="206515"/>
                    <a:pt x="71986" y="209488"/>
                  </a:cubicBezTo>
                  <a:lnTo>
                    <a:pt x="71986" y="136609"/>
                  </a:lnTo>
                  <a:cubicBezTo>
                    <a:pt x="94580" y="139577"/>
                    <a:pt x="111855" y="154755"/>
                    <a:pt x="111855" y="173025"/>
                  </a:cubicBezTo>
                  <a:close/>
                </a:path>
              </a:pathLst>
            </a:custGeom>
            <a:solidFill>
              <a:srgbClr val="51626F"/>
            </a:solidFill>
            <a:ln w="5281" cap="flat">
              <a:noFill/>
              <a:prstDash val="solid"/>
              <a:miter/>
            </a:ln>
          </p:spPr>
          <p:txBody>
            <a:bodyPr rtlCol="0" anchor="ctr"/>
            <a:lstStyle/>
            <a:p>
              <a:endParaRPr lang="ru-RU"/>
            </a:p>
          </p:txBody>
        </p:sp>
        <p:sp>
          <p:nvSpPr>
            <p:cNvPr id="56" name="Freeform: Shape 55">
              <a:extLst>
                <a:ext uri="{FF2B5EF4-FFF2-40B4-BE49-F238E27FC236}">
                  <a16:creationId xmlns:a16="http://schemas.microsoft.com/office/drawing/2014/main" id="{8D9809E4-29EF-44D1-8203-FDF74A6E0166}"/>
                </a:ext>
              </a:extLst>
            </p:cNvPr>
            <p:cNvSpPr/>
            <p:nvPr/>
          </p:nvSpPr>
          <p:spPr>
            <a:xfrm>
              <a:off x="3055514" y="3477300"/>
              <a:ext cx="251779" cy="208942"/>
            </a:xfrm>
            <a:custGeom>
              <a:avLst/>
              <a:gdLst>
                <a:gd name="connsiteX0" fmla="*/ 243754 w 251779"/>
                <a:gd name="connsiteY0" fmla="*/ 0 h 208942"/>
                <a:gd name="connsiteX1" fmla="*/ 235734 w 251779"/>
                <a:gd name="connsiteY1" fmla="*/ 8020 h 208942"/>
                <a:gd name="connsiteX2" fmla="*/ 235734 w 251779"/>
                <a:gd name="connsiteY2" fmla="*/ 143325 h 208942"/>
                <a:gd name="connsiteX3" fmla="*/ 27385 w 251779"/>
                <a:gd name="connsiteY3" fmla="*/ 143325 h 208942"/>
                <a:gd name="connsiteX4" fmla="*/ 63255 w 251779"/>
                <a:gd name="connsiteY4" fmla="*/ 107449 h 208942"/>
                <a:gd name="connsiteX5" fmla="*/ 63255 w 251779"/>
                <a:gd name="connsiteY5" fmla="*/ 96109 h 208942"/>
                <a:gd name="connsiteX6" fmla="*/ 51915 w 251779"/>
                <a:gd name="connsiteY6" fmla="*/ 96109 h 208942"/>
                <a:gd name="connsiteX7" fmla="*/ 2358 w 251779"/>
                <a:gd name="connsiteY7" fmla="*/ 145672 h 208942"/>
                <a:gd name="connsiteX8" fmla="*/ 610 w 251779"/>
                <a:gd name="connsiteY8" fmla="*/ 148302 h 208942"/>
                <a:gd name="connsiteX9" fmla="*/ 572 w 251779"/>
                <a:gd name="connsiteY9" fmla="*/ 148425 h 208942"/>
                <a:gd name="connsiteX10" fmla="*/ 0 w 251779"/>
                <a:gd name="connsiteY10" fmla="*/ 151350 h 208942"/>
                <a:gd name="connsiteX11" fmla="*/ 572 w 251779"/>
                <a:gd name="connsiteY11" fmla="*/ 154274 h 208942"/>
                <a:gd name="connsiteX12" fmla="*/ 610 w 251779"/>
                <a:gd name="connsiteY12" fmla="*/ 154397 h 208942"/>
                <a:gd name="connsiteX13" fmla="*/ 2358 w 251779"/>
                <a:gd name="connsiteY13" fmla="*/ 157028 h 208942"/>
                <a:gd name="connsiteX14" fmla="*/ 51915 w 251779"/>
                <a:gd name="connsiteY14" fmla="*/ 206595 h 208942"/>
                <a:gd name="connsiteX15" fmla="*/ 57588 w 251779"/>
                <a:gd name="connsiteY15" fmla="*/ 208943 h 208942"/>
                <a:gd name="connsiteX16" fmla="*/ 63260 w 251779"/>
                <a:gd name="connsiteY16" fmla="*/ 206595 h 208942"/>
                <a:gd name="connsiteX17" fmla="*/ 63260 w 251779"/>
                <a:gd name="connsiteY17" fmla="*/ 195255 h 208942"/>
                <a:gd name="connsiteX18" fmla="*/ 27390 w 251779"/>
                <a:gd name="connsiteY18" fmla="*/ 159375 h 208942"/>
                <a:gd name="connsiteX19" fmla="*/ 243759 w 251779"/>
                <a:gd name="connsiteY19" fmla="*/ 159375 h 208942"/>
                <a:gd name="connsiteX20" fmla="*/ 251779 w 251779"/>
                <a:gd name="connsiteY20" fmla="*/ 151355 h 208942"/>
                <a:gd name="connsiteX21" fmla="*/ 251779 w 251779"/>
                <a:gd name="connsiteY21" fmla="*/ 8020 h 208942"/>
                <a:gd name="connsiteX22" fmla="*/ 243754 w 251779"/>
                <a:gd name="connsiteY22" fmla="*/ 0 h 20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1779" h="208942">
                  <a:moveTo>
                    <a:pt x="243754" y="0"/>
                  </a:moveTo>
                  <a:cubicBezTo>
                    <a:pt x="239327" y="0"/>
                    <a:pt x="235734" y="3593"/>
                    <a:pt x="235734" y="8020"/>
                  </a:cubicBezTo>
                  <a:lnTo>
                    <a:pt x="235734" y="143325"/>
                  </a:lnTo>
                  <a:lnTo>
                    <a:pt x="27385" y="143325"/>
                  </a:lnTo>
                  <a:lnTo>
                    <a:pt x="63255" y="107449"/>
                  </a:lnTo>
                  <a:cubicBezTo>
                    <a:pt x="66388" y="104316"/>
                    <a:pt x="66388" y="99242"/>
                    <a:pt x="63255" y="96109"/>
                  </a:cubicBezTo>
                  <a:cubicBezTo>
                    <a:pt x="60122" y="92976"/>
                    <a:pt x="55048" y="92976"/>
                    <a:pt x="51915" y="96109"/>
                  </a:cubicBezTo>
                  <a:lnTo>
                    <a:pt x="2358" y="145672"/>
                  </a:lnTo>
                  <a:cubicBezTo>
                    <a:pt x="1615" y="146415"/>
                    <a:pt x="1021" y="147308"/>
                    <a:pt x="610" y="148302"/>
                  </a:cubicBezTo>
                  <a:cubicBezTo>
                    <a:pt x="593" y="148340"/>
                    <a:pt x="588" y="148382"/>
                    <a:pt x="572" y="148425"/>
                  </a:cubicBezTo>
                  <a:cubicBezTo>
                    <a:pt x="214" y="149334"/>
                    <a:pt x="0" y="150318"/>
                    <a:pt x="0" y="151350"/>
                  </a:cubicBezTo>
                  <a:cubicBezTo>
                    <a:pt x="0" y="152382"/>
                    <a:pt x="214" y="153365"/>
                    <a:pt x="572" y="154274"/>
                  </a:cubicBezTo>
                  <a:cubicBezTo>
                    <a:pt x="588" y="154317"/>
                    <a:pt x="593" y="154354"/>
                    <a:pt x="610" y="154397"/>
                  </a:cubicBezTo>
                  <a:cubicBezTo>
                    <a:pt x="1016" y="155386"/>
                    <a:pt x="1609" y="156279"/>
                    <a:pt x="2358" y="157028"/>
                  </a:cubicBezTo>
                  <a:lnTo>
                    <a:pt x="51915" y="206595"/>
                  </a:lnTo>
                  <a:cubicBezTo>
                    <a:pt x="53481" y="208162"/>
                    <a:pt x="55534" y="208943"/>
                    <a:pt x="57588" y="208943"/>
                  </a:cubicBezTo>
                  <a:cubicBezTo>
                    <a:pt x="59641" y="208943"/>
                    <a:pt x="61694" y="208162"/>
                    <a:pt x="63260" y="206595"/>
                  </a:cubicBezTo>
                  <a:cubicBezTo>
                    <a:pt x="66393" y="203462"/>
                    <a:pt x="66393" y="198389"/>
                    <a:pt x="63260" y="195255"/>
                  </a:cubicBezTo>
                  <a:lnTo>
                    <a:pt x="27390" y="159375"/>
                  </a:lnTo>
                  <a:lnTo>
                    <a:pt x="243759" y="159375"/>
                  </a:lnTo>
                  <a:cubicBezTo>
                    <a:pt x="248186" y="159375"/>
                    <a:pt x="251779" y="155782"/>
                    <a:pt x="251779" y="151355"/>
                  </a:cubicBezTo>
                  <a:lnTo>
                    <a:pt x="251779" y="8020"/>
                  </a:lnTo>
                  <a:cubicBezTo>
                    <a:pt x="251774" y="3593"/>
                    <a:pt x="248181" y="0"/>
                    <a:pt x="243754" y="0"/>
                  </a:cubicBezTo>
                  <a:close/>
                </a:path>
              </a:pathLst>
            </a:custGeom>
            <a:solidFill>
              <a:srgbClr val="51626F"/>
            </a:solidFill>
            <a:ln w="5281" cap="flat">
              <a:noFill/>
              <a:prstDash val="solid"/>
              <a:miter/>
            </a:ln>
          </p:spPr>
          <p:txBody>
            <a:bodyPr rtlCol="0" anchor="ctr"/>
            <a:lstStyle/>
            <a:p>
              <a:endParaRPr lang="ru-RU"/>
            </a:p>
          </p:txBody>
        </p:sp>
        <p:sp>
          <p:nvSpPr>
            <p:cNvPr id="57" name="Freeform: Shape 56">
              <a:extLst>
                <a:ext uri="{FF2B5EF4-FFF2-40B4-BE49-F238E27FC236}">
                  <a16:creationId xmlns:a16="http://schemas.microsoft.com/office/drawing/2014/main" id="{014B06D8-F6CE-40A9-9A16-22A08918970A}"/>
                </a:ext>
              </a:extLst>
            </p:cNvPr>
            <p:cNvSpPr/>
            <p:nvPr/>
          </p:nvSpPr>
          <p:spPr>
            <a:xfrm>
              <a:off x="2896760" y="3166407"/>
              <a:ext cx="232253" cy="160275"/>
            </a:xfrm>
            <a:custGeom>
              <a:avLst/>
              <a:gdLst>
                <a:gd name="connsiteX0" fmla="*/ 8020 w 232253"/>
                <a:gd name="connsiteY0" fmla="*/ 160276 h 160275"/>
                <a:gd name="connsiteX1" fmla="*/ 16040 w 232253"/>
                <a:gd name="connsiteY1" fmla="*/ 152256 h 160275"/>
                <a:gd name="connsiteX2" fmla="*/ 16040 w 232253"/>
                <a:gd name="connsiteY2" fmla="*/ 65615 h 160275"/>
                <a:gd name="connsiteX3" fmla="*/ 204869 w 232253"/>
                <a:gd name="connsiteY3" fmla="*/ 65615 h 160275"/>
                <a:gd name="connsiteX4" fmla="*/ 168993 w 232253"/>
                <a:gd name="connsiteY4" fmla="*/ 101491 h 160275"/>
                <a:gd name="connsiteX5" fmla="*/ 168993 w 232253"/>
                <a:gd name="connsiteY5" fmla="*/ 112831 h 160275"/>
                <a:gd name="connsiteX6" fmla="*/ 174666 w 232253"/>
                <a:gd name="connsiteY6" fmla="*/ 115178 h 160275"/>
                <a:gd name="connsiteX7" fmla="*/ 180339 w 232253"/>
                <a:gd name="connsiteY7" fmla="*/ 112831 h 160275"/>
                <a:gd name="connsiteX8" fmla="*/ 229896 w 232253"/>
                <a:gd name="connsiteY8" fmla="*/ 63268 h 160275"/>
                <a:gd name="connsiteX9" fmla="*/ 231644 w 232253"/>
                <a:gd name="connsiteY9" fmla="*/ 60638 h 160275"/>
                <a:gd name="connsiteX10" fmla="*/ 231681 w 232253"/>
                <a:gd name="connsiteY10" fmla="*/ 60515 h 160275"/>
                <a:gd name="connsiteX11" fmla="*/ 232253 w 232253"/>
                <a:gd name="connsiteY11" fmla="*/ 57590 h 160275"/>
                <a:gd name="connsiteX12" fmla="*/ 231681 w 232253"/>
                <a:gd name="connsiteY12" fmla="*/ 54666 h 160275"/>
                <a:gd name="connsiteX13" fmla="*/ 231644 w 232253"/>
                <a:gd name="connsiteY13" fmla="*/ 54543 h 160275"/>
                <a:gd name="connsiteX14" fmla="*/ 229896 w 232253"/>
                <a:gd name="connsiteY14" fmla="*/ 51912 h 160275"/>
                <a:gd name="connsiteX15" fmla="*/ 180339 w 232253"/>
                <a:gd name="connsiteY15" fmla="*/ 2350 h 160275"/>
                <a:gd name="connsiteX16" fmla="*/ 168999 w 232253"/>
                <a:gd name="connsiteY16" fmla="*/ 2350 h 160275"/>
                <a:gd name="connsiteX17" fmla="*/ 168999 w 232253"/>
                <a:gd name="connsiteY17" fmla="*/ 13690 h 160275"/>
                <a:gd name="connsiteX18" fmla="*/ 204874 w 232253"/>
                <a:gd name="connsiteY18" fmla="*/ 49565 h 160275"/>
                <a:gd name="connsiteX19" fmla="*/ 8020 w 232253"/>
                <a:gd name="connsiteY19" fmla="*/ 49565 h 160275"/>
                <a:gd name="connsiteX20" fmla="*/ 0 w 232253"/>
                <a:gd name="connsiteY20" fmla="*/ 57585 h 160275"/>
                <a:gd name="connsiteX21" fmla="*/ 0 w 232253"/>
                <a:gd name="connsiteY21" fmla="*/ 152245 h 160275"/>
                <a:gd name="connsiteX22" fmla="*/ 8020 w 232253"/>
                <a:gd name="connsiteY22" fmla="*/ 160276 h 16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253" h="160275">
                  <a:moveTo>
                    <a:pt x="8020" y="160276"/>
                  </a:moveTo>
                  <a:cubicBezTo>
                    <a:pt x="12452" y="160276"/>
                    <a:pt x="16040" y="156688"/>
                    <a:pt x="16040" y="152256"/>
                  </a:cubicBezTo>
                  <a:lnTo>
                    <a:pt x="16040" y="65615"/>
                  </a:lnTo>
                  <a:lnTo>
                    <a:pt x="204869" y="65615"/>
                  </a:lnTo>
                  <a:lnTo>
                    <a:pt x="168993" y="101491"/>
                  </a:lnTo>
                  <a:cubicBezTo>
                    <a:pt x="165860" y="104624"/>
                    <a:pt x="165860" y="109703"/>
                    <a:pt x="168993" y="112831"/>
                  </a:cubicBezTo>
                  <a:cubicBezTo>
                    <a:pt x="170560" y="114397"/>
                    <a:pt x="172613" y="115178"/>
                    <a:pt x="174666" y="115178"/>
                  </a:cubicBezTo>
                  <a:cubicBezTo>
                    <a:pt x="176719" y="115178"/>
                    <a:pt x="178772" y="114397"/>
                    <a:pt x="180339" y="112831"/>
                  </a:cubicBezTo>
                  <a:lnTo>
                    <a:pt x="229896" y="63268"/>
                  </a:lnTo>
                  <a:cubicBezTo>
                    <a:pt x="230644" y="62525"/>
                    <a:pt x="231238" y="61632"/>
                    <a:pt x="231644" y="60638"/>
                  </a:cubicBezTo>
                  <a:cubicBezTo>
                    <a:pt x="231660" y="60600"/>
                    <a:pt x="231665" y="60558"/>
                    <a:pt x="231681" y="60515"/>
                  </a:cubicBezTo>
                  <a:cubicBezTo>
                    <a:pt x="232040" y="59606"/>
                    <a:pt x="232253" y="58622"/>
                    <a:pt x="232253" y="57590"/>
                  </a:cubicBezTo>
                  <a:cubicBezTo>
                    <a:pt x="232253" y="56558"/>
                    <a:pt x="232040" y="55575"/>
                    <a:pt x="231681" y="54666"/>
                  </a:cubicBezTo>
                  <a:cubicBezTo>
                    <a:pt x="231665" y="54628"/>
                    <a:pt x="231660" y="54585"/>
                    <a:pt x="231644" y="54543"/>
                  </a:cubicBezTo>
                  <a:cubicBezTo>
                    <a:pt x="231238" y="53554"/>
                    <a:pt x="230644" y="52661"/>
                    <a:pt x="229896" y="51912"/>
                  </a:cubicBezTo>
                  <a:lnTo>
                    <a:pt x="180339" y="2350"/>
                  </a:lnTo>
                  <a:cubicBezTo>
                    <a:pt x="177206" y="-783"/>
                    <a:pt x="172132" y="-783"/>
                    <a:pt x="168999" y="2350"/>
                  </a:cubicBezTo>
                  <a:cubicBezTo>
                    <a:pt x="165866" y="5478"/>
                    <a:pt x="165866" y="10557"/>
                    <a:pt x="168999" y="13690"/>
                  </a:cubicBezTo>
                  <a:lnTo>
                    <a:pt x="204874" y="49565"/>
                  </a:lnTo>
                  <a:lnTo>
                    <a:pt x="8020" y="49565"/>
                  </a:lnTo>
                  <a:cubicBezTo>
                    <a:pt x="3588" y="49565"/>
                    <a:pt x="0" y="53153"/>
                    <a:pt x="0" y="57585"/>
                  </a:cubicBezTo>
                  <a:lnTo>
                    <a:pt x="0" y="152245"/>
                  </a:lnTo>
                  <a:cubicBezTo>
                    <a:pt x="0" y="156683"/>
                    <a:pt x="3588" y="160276"/>
                    <a:pt x="8020" y="160276"/>
                  </a:cubicBezTo>
                  <a:close/>
                </a:path>
              </a:pathLst>
            </a:custGeom>
            <a:solidFill>
              <a:srgbClr val="51626F"/>
            </a:solidFill>
            <a:ln w="5281" cap="flat">
              <a:noFill/>
              <a:prstDash val="solid"/>
              <a:miter/>
            </a:ln>
          </p:spPr>
          <p:txBody>
            <a:bodyPr rtlCol="0" anchor="ctr"/>
            <a:lstStyle/>
            <a:p>
              <a:endParaRPr lang="ru-RU"/>
            </a:p>
          </p:txBody>
        </p:sp>
        <p:sp>
          <p:nvSpPr>
            <p:cNvPr id="58" name="Freeform: Shape 57">
              <a:extLst>
                <a:ext uri="{FF2B5EF4-FFF2-40B4-BE49-F238E27FC236}">
                  <a16:creationId xmlns:a16="http://schemas.microsoft.com/office/drawing/2014/main" id="{7574109C-2E25-40C3-9E70-7D66678DFC6C}"/>
                </a:ext>
              </a:extLst>
            </p:cNvPr>
            <p:cNvSpPr/>
            <p:nvPr/>
          </p:nvSpPr>
          <p:spPr>
            <a:xfrm>
              <a:off x="3149389" y="3233958"/>
              <a:ext cx="177023" cy="166758"/>
            </a:xfrm>
            <a:custGeom>
              <a:avLst/>
              <a:gdLst>
                <a:gd name="connsiteX0" fmla="*/ 175521 w 177023"/>
                <a:gd name="connsiteY0" fmla="*/ 138732 h 166758"/>
                <a:gd name="connsiteX1" fmla="*/ 164326 w 177023"/>
                <a:gd name="connsiteY1" fmla="*/ 136893 h 166758"/>
                <a:gd name="connsiteX2" fmla="*/ 120735 w 177023"/>
                <a:gd name="connsiteY2" fmla="*/ 150719 h 166758"/>
                <a:gd name="connsiteX3" fmla="*/ 55080 w 177023"/>
                <a:gd name="connsiteY3" fmla="*/ 110550 h 166758"/>
                <a:gd name="connsiteX4" fmla="*/ 131739 w 177023"/>
                <a:gd name="connsiteY4" fmla="*/ 110550 h 166758"/>
                <a:gd name="connsiteX5" fmla="*/ 139758 w 177023"/>
                <a:gd name="connsiteY5" fmla="*/ 102530 h 166758"/>
                <a:gd name="connsiteX6" fmla="*/ 131739 w 177023"/>
                <a:gd name="connsiteY6" fmla="*/ 94511 h 166758"/>
                <a:gd name="connsiteX7" fmla="*/ 49990 w 177023"/>
                <a:gd name="connsiteY7" fmla="*/ 94511 h 166758"/>
                <a:gd name="connsiteX8" fmla="*/ 48926 w 177023"/>
                <a:gd name="connsiteY8" fmla="*/ 83379 h 166758"/>
                <a:gd name="connsiteX9" fmla="*/ 49990 w 177023"/>
                <a:gd name="connsiteY9" fmla="*/ 72248 h 166758"/>
                <a:gd name="connsiteX10" fmla="*/ 131744 w 177023"/>
                <a:gd name="connsiteY10" fmla="*/ 72248 h 166758"/>
                <a:gd name="connsiteX11" fmla="*/ 139764 w 177023"/>
                <a:gd name="connsiteY11" fmla="*/ 64228 h 166758"/>
                <a:gd name="connsiteX12" fmla="*/ 131744 w 177023"/>
                <a:gd name="connsiteY12" fmla="*/ 56208 h 166758"/>
                <a:gd name="connsiteX13" fmla="*/ 55080 w 177023"/>
                <a:gd name="connsiteY13" fmla="*/ 56208 h 166758"/>
                <a:gd name="connsiteX14" fmla="*/ 120735 w 177023"/>
                <a:gd name="connsiteY14" fmla="*/ 16040 h 166758"/>
                <a:gd name="connsiteX15" fmla="*/ 162920 w 177023"/>
                <a:gd name="connsiteY15" fmla="*/ 28877 h 166758"/>
                <a:gd name="connsiteX16" fmla="*/ 174067 w 177023"/>
                <a:gd name="connsiteY16" fmla="*/ 26770 h 166758"/>
                <a:gd name="connsiteX17" fmla="*/ 171961 w 177023"/>
                <a:gd name="connsiteY17" fmla="*/ 15628 h 166758"/>
                <a:gd name="connsiteX18" fmla="*/ 120735 w 177023"/>
                <a:gd name="connsiteY18" fmla="*/ 0 h 166758"/>
                <a:gd name="connsiteX19" fmla="*/ 37768 w 177023"/>
                <a:gd name="connsiteY19" fmla="*/ 56208 h 166758"/>
                <a:gd name="connsiteX20" fmla="*/ 8020 w 177023"/>
                <a:gd name="connsiteY20" fmla="*/ 56208 h 166758"/>
                <a:gd name="connsiteX21" fmla="*/ 0 w 177023"/>
                <a:gd name="connsiteY21" fmla="*/ 64228 h 166758"/>
                <a:gd name="connsiteX22" fmla="*/ 8020 w 177023"/>
                <a:gd name="connsiteY22" fmla="*/ 72248 h 166758"/>
                <a:gd name="connsiteX23" fmla="*/ 33758 w 177023"/>
                <a:gd name="connsiteY23" fmla="*/ 72248 h 166758"/>
                <a:gd name="connsiteX24" fmla="*/ 32881 w 177023"/>
                <a:gd name="connsiteY24" fmla="*/ 83379 h 166758"/>
                <a:gd name="connsiteX25" fmla="*/ 33758 w 177023"/>
                <a:gd name="connsiteY25" fmla="*/ 94511 h 166758"/>
                <a:gd name="connsiteX26" fmla="*/ 8020 w 177023"/>
                <a:gd name="connsiteY26" fmla="*/ 94511 h 166758"/>
                <a:gd name="connsiteX27" fmla="*/ 0 w 177023"/>
                <a:gd name="connsiteY27" fmla="*/ 102530 h 166758"/>
                <a:gd name="connsiteX28" fmla="*/ 8020 w 177023"/>
                <a:gd name="connsiteY28" fmla="*/ 110550 h 166758"/>
                <a:gd name="connsiteX29" fmla="*/ 37768 w 177023"/>
                <a:gd name="connsiteY29" fmla="*/ 110550 h 166758"/>
                <a:gd name="connsiteX30" fmla="*/ 120735 w 177023"/>
                <a:gd name="connsiteY30" fmla="*/ 166758 h 166758"/>
                <a:gd name="connsiteX31" fmla="*/ 173682 w 177023"/>
                <a:gd name="connsiteY31" fmla="*/ 149928 h 166758"/>
                <a:gd name="connsiteX32" fmla="*/ 175521 w 177023"/>
                <a:gd name="connsiteY32" fmla="*/ 138732 h 16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023" h="166758">
                  <a:moveTo>
                    <a:pt x="175521" y="138732"/>
                  </a:moveTo>
                  <a:cubicBezTo>
                    <a:pt x="172944" y="135134"/>
                    <a:pt x="167924" y="134316"/>
                    <a:pt x="164326" y="136893"/>
                  </a:cubicBezTo>
                  <a:cubicBezTo>
                    <a:pt x="151729" y="145939"/>
                    <a:pt x="136652" y="150719"/>
                    <a:pt x="120735" y="150719"/>
                  </a:cubicBezTo>
                  <a:cubicBezTo>
                    <a:pt x="91452" y="150719"/>
                    <a:pt x="66249" y="134177"/>
                    <a:pt x="55080" y="110550"/>
                  </a:cubicBezTo>
                  <a:lnTo>
                    <a:pt x="131739" y="110550"/>
                  </a:lnTo>
                  <a:cubicBezTo>
                    <a:pt x="136166" y="110550"/>
                    <a:pt x="139758" y="106963"/>
                    <a:pt x="139758" y="102530"/>
                  </a:cubicBezTo>
                  <a:cubicBezTo>
                    <a:pt x="139758" y="98098"/>
                    <a:pt x="136166" y="94511"/>
                    <a:pt x="131739" y="94511"/>
                  </a:cubicBezTo>
                  <a:lnTo>
                    <a:pt x="49990" y="94511"/>
                  </a:lnTo>
                  <a:cubicBezTo>
                    <a:pt x="49343" y="90880"/>
                    <a:pt x="48926" y="87181"/>
                    <a:pt x="48926" y="83379"/>
                  </a:cubicBezTo>
                  <a:cubicBezTo>
                    <a:pt x="48926" y="79578"/>
                    <a:pt x="49343" y="75878"/>
                    <a:pt x="49990" y="72248"/>
                  </a:cubicBezTo>
                  <a:lnTo>
                    <a:pt x="131744" y="72248"/>
                  </a:lnTo>
                  <a:cubicBezTo>
                    <a:pt x="136171" y="72248"/>
                    <a:pt x="139764" y="68660"/>
                    <a:pt x="139764" y="64228"/>
                  </a:cubicBezTo>
                  <a:cubicBezTo>
                    <a:pt x="139764" y="59796"/>
                    <a:pt x="136171" y="56208"/>
                    <a:pt x="131744" y="56208"/>
                  </a:cubicBezTo>
                  <a:lnTo>
                    <a:pt x="55080" y="56208"/>
                  </a:lnTo>
                  <a:cubicBezTo>
                    <a:pt x="66244" y="32582"/>
                    <a:pt x="91447" y="16040"/>
                    <a:pt x="120735" y="16040"/>
                  </a:cubicBezTo>
                  <a:cubicBezTo>
                    <a:pt x="136016" y="16040"/>
                    <a:pt x="150607" y="20483"/>
                    <a:pt x="162920" y="28877"/>
                  </a:cubicBezTo>
                  <a:cubicBezTo>
                    <a:pt x="166582" y="31368"/>
                    <a:pt x="171570" y="30432"/>
                    <a:pt x="174067" y="26770"/>
                  </a:cubicBezTo>
                  <a:cubicBezTo>
                    <a:pt x="176564" y="23108"/>
                    <a:pt x="175618" y="18119"/>
                    <a:pt x="171961" y="15628"/>
                  </a:cubicBezTo>
                  <a:cubicBezTo>
                    <a:pt x="156969" y="5405"/>
                    <a:pt x="139256" y="0"/>
                    <a:pt x="120735" y="0"/>
                  </a:cubicBezTo>
                  <a:cubicBezTo>
                    <a:pt x="82326" y="0"/>
                    <a:pt x="49680" y="23551"/>
                    <a:pt x="37768" y="56208"/>
                  </a:cubicBezTo>
                  <a:lnTo>
                    <a:pt x="8020" y="56208"/>
                  </a:lnTo>
                  <a:cubicBezTo>
                    <a:pt x="3593" y="56208"/>
                    <a:pt x="0" y="59796"/>
                    <a:pt x="0" y="64228"/>
                  </a:cubicBezTo>
                  <a:cubicBezTo>
                    <a:pt x="0" y="68660"/>
                    <a:pt x="3593" y="72248"/>
                    <a:pt x="8020" y="72248"/>
                  </a:cubicBezTo>
                  <a:lnTo>
                    <a:pt x="33758" y="72248"/>
                  </a:lnTo>
                  <a:cubicBezTo>
                    <a:pt x="33239" y="75899"/>
                    <a:pt x="32881" y="79594"/>
                    <a:pt x="32881" y="83379"/>
                  </a:cubicBezTo>
                  <a:cubicBezTo>
                    <a:pt x="32881" y="87165"/>
                    <a:pt x="33239" y="90859"/>
                    <a:pt x="33758" y="94511"/>
                  </a:cubicBezTo>
                  <a:lnTo>
                    <a:pt x="8020" y="94511"/>
                  </a:lnTo>
                  <a:cubicBezTo>
                    <a:pt x="3593" y="94511"/>
                    <a:pt x="0" y="98098"/>
                    <a:pt x="0" y="102530"/>
                  </a:cubicBezTo>
                  <a:cubicBezTo>
                    <a:pt x="0" y="106963"/>
                    <a:pt x="3593" y="110550"/>
                    <a:pt x="8020" y="110550"/>
                  </a:cubicBezTo>
                  <a:lnTo>
                    <a:pt x="37768" y="110550"/>
                  </a:lnTo>
                  <a:cubicBezTo>
                    <a:pt x="49680" y="143207"/>
                    <a:pt x="82326" y="166758"/>
                    <a:pt x="120735" y="166758"/>
                  </a:cubicBezTo>
                  <a:cubicBezTo>
                    <a:pt x="140026" y="166758"/>
                    <a:pt x="158338" y="160936"/>
                    <a:pt x="173682" y="149928"/>
                  </a:cubicBezTo>
                  <a:cubicBezTo>
                    <a:pt x="177280" y="147340"/>
                    <a:pt x="178098" y="142330"/>
                    <a:pt x="175521" y="138732"/>
                  </a:cubicBezTo>
                  <a:close/>
                </a:path>
              </a:pathLst>
            </a:custGeom>
            <a:solidFill>
              <a:srgbClr val="51626F"/>
            </a:solidFill>
            <a:ln w="5281" cap="flat">
              <a:noFill/>
              <a:prstDash val="solid"/>
              <a:miter/>
            </a:ln>
          </p:spPr>
          <p:txBody>
            <a:bodyPr rtlCol="0" anchor="ctr"/>
            <a:lstStyle/>
            <a:p>
              <a:endParaRPr lang="ru-RU"/>
            </a:p>
          </p:txBody>
        </p:sp>
      </p:grpSp>
      <p:grpSp>
        <p:nvGrpSpPr>
          <p:cNvPr id="185" name="Group 184">
            <a:extLst>
              <a:ext uri="{FF2B5EF4-FFF2-40B4-BE49-F238E27FC236}">
                <a16:creationId xmlns:a16="http://schemas.microsoft.com/office/drawing/2014/main" id="{DC1586D8-B57E-444D-94F3-1601A98E1DCE}"/>
              </a:ext>
            </a:extLst>
          </p:cNvPr>
          <p:cNvGrpSpPr/>
          <p:nvPr/>
        </p:nvGrpSpPr>
        <p:grpSpPr>
          <a:xfrm>
            <a:off x="6049687" y="2333008"/>
            <a:ext cx="491015" cy="487475"/>
            <a:chOff x="6049687" y="2333008"/>
            <a:chExt cx="491015" cy="487475"/>
          </a:xfrm>
        </p:grpSpPr>
        <p:sp>
          <p:nvSpPr>
            <p:cNvPr id="60" name="Freeform: Shape 59">
              <a:extLst>
                <a:ext uri="{FF2B5EF4-FFF2-40B4-BE49-F238E27FC236}">
                  <a16:creationId xmlns:a16="http://schemas.microsoft.com/office/drawing/2014/main" id="{231655C2-D8CA-4D78-BDE7-BDCBD380D3FB}"/>
                </a:ext>
              </a:extLst>
            </p:cNvPr>
            <p:cNvSpPr/>
            <p:nvPr/>
          </p:nvSpPr>
          <p:spPr>
            <a:xfrm>
              <a:off x="6158243" y="2368397"/>
              <a:ext cx="111373" cy="257665"/>
            </a:xfrm>
            <a:custGeom>
              <a:avLst/>
              <a:gdLst>
                <a:gd name="connsiteX0" fmla="*/ 63479 w 111373"/>
                <a:gd name="connsiteY0" fmla="*/ 249892 h 257665"/>
                <a:gd name="connsiteX1" fmla="*/ 63479 w 111373"/>
                <a:gd name="connsiteY1" fmla="*/ 213220 h 257665"/>
                <a:gd name="connsiteX2" fmla="*/ 111374 w 111373"/>
                <a:gd name="connsiteY2" fmla="*/ 167373 h 257665"/>
                <a:gd name="connsiteX3" fmla="*/ 63479 w 111373"/>
                <a:gd name="connsiteY3" fmla="*/ 121559 h 257665"/>
                <a:gd name="connsiteX4" fmla="*/ 63479 w 111373"/>
                <a:gd name="connsiteY4" fmla="*/ 60074 h 257665"/>
                <a:gd name="connsiteX5" fmla="*/ 95837 w 111373"/>
                <a:gd name="connsiteY5" fmla="*/ 90287 h 257665"/>
                <a:gd name="connsiteX6" fmla="*/ 103605 w 111373"/>
                <a:gd name="connsiteY6" fmla="*/ 98055 h 257665"/>
                <a:gd name="connsiteX7" fmla="*/ 111374 w 111373"/>
                <a:gd name="connsiteY7" fmla="*/ 90287 h 257665"/>
                <a:gd name="connsiteX8" fmla="*/ 63479 w 111373"/>
                <a:gd name="connsiteY8" fmla="*/ 44451 h 257665"/>
                <a:gd name="connsiteX9" fmla="*/ 63479 w 111373"/>
                <a:gd name="connsiteY9" fmla="*/ 7769 h 257665"/>
                <a:gd name="connsiteX10" fmla="*/ 55711 w 111373"/>
                <a:gd name="connsiteY10" fmla="*/ 0 h 257665"/>
                <a:gd name="connsiteX11" fmla="*/ 47942 w 111373"/>
                <a:gd name="connsiteY11" fmla="*/ 7769 h 257665"/>
                <a:gd name="connsiteX12" fmla="*/ 47942 w 111373"/>
                <a:gd name="connsiteY12" fmla="*/ 44456 h 257665"/>
                <a:gd name="connsiteX13" fmla="*/ 0 w 111373"/>
                <a:gd name="connsiteY13" fmla="*/ 90298 h 257665"/>
                <a:gd name="connsiteX14" fmla="*/ 47942 w 111373"/>
                <a:gd name="connsiteY14" fmla="*/ 136091 h 257665"/>
                <a:gd name="connsiteX15" fmla="*/ 47942 w 111373"/>
                <a:gd name="connsiteY15" fmla="*/ 197613 h 257665"/>
                <a:gd name="connsiteX16" fmla="*/ 15537 w 111373"/>
                <a:gd name="connsiteY16" fmla="*/ 167379 h 257665"/>
                <a:gd name="connsiteX17" fmla="*/ 7769 w 111373"/>
                <a:gd name="connsiteY17" fmla="*/ 159610 h 257665"/>
                <a:gd name="connsiteX18" fmla="*/ 0 w 111373"/>
                <a:gd name="connsiteY18" fmla="*/ 167379 h 257665"/>
                <a:gd name="connsiteX19" fmla="*/ 47942 w 111373"/>
                <a:gd name="connsiteY19" fmla="*/ 213236 h 257665"/>
                <a:gd name="connsiteX20" fmla="*/ 47942 w 111373"/>
                <a:gd name="connsiteY20" fmla="*/ 249897 h 257665"/>
                <a:gd name="connsiteX21" fmla="*/ 55711 w 111373"/>
                <a:gd name="connsiteY21" fmla="*/ 257666 h 257665"/>
                <a:gd name="connsiteX22" fmla="*/ 63479 w 111373"/>
                <a:gd name="connsiteY22" fmla="*/ 249892 h 257665"/>
                <a:gd name="connsiteX23" fmla="*/ 95837 w 111373"/>
                <a:gd name="connsiteY23" fmla="*/ 167373 h 257665"/>
                <a:gd name="connsiteX24" fmla="*/ 63479 w 111373"/>
                <a:gd name="connsiteY24" fmla="*/ 197597 h 257665"/>
                <a:gd name="connsiteX25" fmla="*/ 63479 w 111373"/>
                <a:gd name="connsiteY25" fmla="*/ 137181 h 257665"/>
                <a:gd name="connsiteX26" fmla="*/ 95837 w 111373"/>
                <a:gd name="connsiteY26" fmla="*/ 167373 h 257665"/>
                <a:gd name="connsiteX27" fmla="*/ 15537 w 111373"/>
                <a:gd name="connsiteY27" fmla="*/ 90292 h 257665"/>
                <a:gd name="connsiteX28" fmla="*/ 47942 w 111373"/>
                <a:gd name="connsiteY28" fmla="*/ 60079 h 257665"/>
                <a:gd name="connsiteX29" fmla="*/ 47942 w 111373"/>
                <a:gd name="connsiteY29" fmla="*/ 120463 h 257665"/>
                <a:gd name="connsiteX30" fmla="*/ 15537 w 111373"/>
                <a:gd name="connsiteY30" fmla="*/ 90292 h 25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373" h="257665">
                  <a:moveTo>
                    <a:pt x="63479" y="249892"/>
                  </a:moveTo>
                  <a:lnTo>
                    <a:pt x="63479" y="213220"/>
                  </a:lnTo>
                  <a:cubicBezTo>
                    <a:pt x="90501" y="210044"/>
                    <a:pt x="111374" y="190727"/>
                    <a:pt x="111374" y="167373"/>
                  </a:cubicBezTo>
                  <a:cubicBezTo>
                    <a:pt x="111374" y="144041"/>
                    <a:pt x="90501" y="124735"/>
                    <a:pt x="63479" y="121559"/>
                  </a:cubicBezTo>
                  <a:lnTo>
                    <a:pt x="63479" y="60074"/>
                  </a:lnTo>
                  <a:cubicBezTo>
                    <a:pt x="81898" y="62859"/>
                    <a:pt x="95837" y="75343"/>
                    <a:pt x="95837" y="90287"/>
                  </a:cubicBezTo>
                  <a:cubicBezTo>
                    <a:pt x="95837" y="94580"/>
                    <a:pt x="99312" y="98055"/>
                    <a:pt x="103605" y="98055"/>
                  </a:cubicBezTo>
                  <a:cubicBezTo>
                    <a:pt x="107898" y="98055"/>
                    <a:pt x="111374" y="94580"/>
                    <a:pt x="111374" y="90287"/>
                  </a:cubicBezTo>
                  <a:cubicBezTo>
                    <a:pt x="111374" y="66933"/>
                    <a:pt x="90495" y="47611"/>
                    <a:pt x="63479" y="44451"/>
                  </a:cubicBezTo>
                  <a:lnTo>
                    <a:pt x="63479" y="7769"/>
                  </a:lnTo>
                  <a:cubicBezTo>
                    <a:pt x="63479" y="3475"/>
                    <a:pt x="60004" y="0"/>
                    <a:pt x="55711" y="0"/>
                  </a:cubicBezTo>
                  <a:cubicBezTo>
                    <a:pt x="51418" y="0"/>
                    <a:pt x="47942" y="3475"/>
                    <a:pt x="47942" y="7769"/>
                  </a:cubicBezTo>
                  <a:lnTo>
                    <a:pt x="47942" y="44456"/>
                  </a:lnTo>
                  <a:cubicBezTo>
                    <a:pt x="20900" y="47616"/>
                    <a:pt x="0" y="66939"/>
                    <a:pt x="0" y="90298"/>
                  </a:cubicBezTo>
                  <a:cubicBezTo>
                    <a:pt x="0" y="113630"/>
                    <a:pt x="20900" y="132931"/>
                    <a:pt x="47942" y="136091"/>
                  </a:cubicBezTo>
                  <a:lnTo>
                    <a:pt x="47942" y="197613"/>
                  </a:lnTo>
                  <a:cubicBezTo>
                    <a:pt x="29502" y="194838"/>
                    <a:pt x="15537" y="182344"/>
                    <a:pt x="15537" y="167379"/>
                  </a:cubicBezTo>
                  <a:cubicBezTo>
                    <a:pt x="15537" y="163085"/>
                    <a:pt x="12062" y="159610"/>
                    <a:pt x="7769" y="159610"/>
                  </a:cubicBezTo>
                  <a:cubicBezTo>
                    <a:pt x="3475" y="159610"/>
                    <a:pt x="0" y="163085"/>
                    <a:pt x="0" y="167379"/>
                  </a:cubicBezTo>
                  <a:cubicBezTo>
                    <a:pt x="0" y="190754"/>
                    <a:pt x="20900" y="210087"/>
                    <a:pt x="47942" y="213236"/>
                  </a:cubicBezTo>
                  <a:lnTo>
                    <a:pt x="47942" y="249897"/>
                  </a:lnTo>
                  <a:cubicBezTo>
                    <a:pt x="47942" y="254190"/>
                    <a:pt x="51418" y="257666"/>
                    <a:pt x="55711" y="257666"/>
                  </a:cubicBezTo>
                  <a:cubicBezTo>
                    <a:pt x="60004" y="257666"/>
                    <a:pt x="63479" y="254185"/>
                    <a:pt x="63479" y="249892"/>
                  </a:cubicBezTo>
                  <a:close/>
                  <a:moveTo>
                    <a:pt x="95837" y="167373"/>
                  </a:moveTo>
                  <a:cubicBezTo>
                    <a:pt x="95837" y="182317"/>
                    <a:pt x="81904" y="194801"/>
                    <a:pt x="63479" y="197597"/>
                  </a:cubicBezTo>
                  <a:lnTo>
                    <a:pt x="63479" y="137181"/>
                  </a:lnTo>
                  <a:cubicBezTo>
                    <a:pt x="81904" y="139978"/>
                    <a:pt x="95837" y="152446"/>
                    <a:pt x="95837" y="167373"/>
                  </a:cubicBezTo>
                  <a:close/>
                  <a:moveTo>
                    <a:pt x="15537" y="90292"/>
                  </a:moveTo>
                  <a:cubicBezTo>
                    <a:pt x="15537" y="75343"/>
                    <a:pt x="29497" y="62859"/>
                    <a:pt x="47942" y="60079"/>
                  </a:cubicBezTo>
                  <a:lnTo>
                    <a:pt x="47942" y="120463"/>
                  </a:lnTo>
                  <a:cubicBezTo>
                    <a:pt x="29497" y="117683"/>
                    <a:pt x="15537" y="105220"/>
                    <a:pt x="15537" y="90292"/>
                  </a:cubicBezTo>
                  <a:close/>
                </a:path>
              </a:pathLst>
            </a:custGeom>
            <a:solidFill>
              <a:srgbClr val="51626F"/>
            </a:solidFill>
            <a:ln w="5281" cap="flat">
              <a:noFill/>
              <a:prstDash val="solid"/>
              <a:miter/>
            </a:ln>
          </p:spPr>
          <p:txBody>
            <a:bodyPr rtlCol="0" anchor="ctr"/>
            <a:lstStyle/>
            <a:p>
              <a:endParaRPr lang="ru-RU"/>
            </a:p>
          </p:txBody>
        </p:sp>
        <p:sp>
          <p:nvSpPr>
            <p:cNvPr id="61" name="Freeform: Shape 60">
              <a:extLst>
                <a:ext uri="{FF2B5EF4-FFF2-40B4-BE49-F238E27FC236}">
                  <a16:creationId xmlns:a16="http://schemas.microsoft.com/office/drawing/2014/main" id="{0671DD8F-8214-42E6-BE44-28D91CB24276}"/>
                </a:ext>
              </a:extLst>
            </p:cNvPr>
            <p:cNvSpPr/>
            <p:nvPr/>
          </p:nvSpPr>
          <p:spPr>
            <a:xfrm>
              <a:off x="6049687" y="2333008"/>
              <a:ext cx="328448" cy="328426"/>
            </a:xfrm>
            <a:custGeom>
              <a:avLst/>
              <a:gdLst>
                <a:gd name="connsiteX0" fmla="*/ 328448 w 328448"/>
                <a:gd name="connsiteY0" fmla="*/ 164208 h 328426"/>
                <a:gd name="connsiteX1" fmla="*/ 164224 w 328448"/>
                <a:gd name="connsiteY1" fmla="*/ 0 h 328426"/>
                <a:gd name="connsiteX2" fmla="*/ 0 w 328448"/>
                <a:gd name="connsiteY2" fmla="*/ 164208 h 328426"/>
                <a:gd name="connsiteX3" fmla="*/ 164224 w 328448"/>
                <a:gd name="connsiteY3" fmla="*/ 328427 h 328426"/>
                <a:gd name="connsiteX4" fmla="*/ 328448 w 328448"/>
                <a:gd name="connsiteY4" fmla="*/ 164208 h 328426"/>
                <a:gd name="connsiteX5" fmla="*/ 15537 w 328448"/>
                <a:gd name="connsiteY5" fmla="*/ 164208 h 328426"/>
                <a:gd name="connsiteX6" fmla="*/ 164224 w 328448"/>
                <a:gd name="connsiteY6" fmla="*/ 15537 h 328426"/>
                <a:gd name="connsiteX7" fmla="*/ 312911 w 328448"/>
                <a:gd name="connsiteY7" fmla="*/ 164208 h 328426"/>
                <a:gd name="connsiteX8" fmla="*/ 164224 w 328448"/>
                <a:gd name="connsiteY8" fmla="*/ 312890 h 328426"/>
                <a:gd name="connsiteX9" fmla="*/ 15537 w 328448"/>
                <a:gd name="connsiteY9" fmla="*/ 164208 h 32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448" h="328426">
                  <a:moveTo>
                    <a:pt x="328448" y="164208"/>
                  </a:moveTo>
                  <a:cubicBezTo>
                    <a:pt x="328448" y="73659"/>
                    <a:pt x="254778" y="0"/>
                    <a:pt x="164224" y="0"/>
                  </a:cubicBezTo>
                  <a:cubicBezTo>
                    <a:pt x="73670" y="0"/>
                    <a:pt x="0" y="73659"/>
                    <a:pt x="0" y="164208"/>
                  </a:cubicBezTo>
                  <a:cubicBezTo>
                    <a:pt x="0" y="254757"/>
                    <a:pt x="73670" y="328427"/>
                    <a:pt x="164224" y="328427"/>
                  </a:cubicBezTo>
                  <a:cubicBezTo>
                    <a:pt x="254778" y="328427"/>
                    <a:pt x="328448" y="254757"/>
                    <a:pt x="328448" y="164208"/>
                  </a:cubicBezTo>
                  <a:close/>
                  <a:moveTo>
                    <a:pt x="15537" y="164208"/>
                  </a:moveTo>
                  <a:cubicBezTo>
                    <a:pt x="15537" y="82230"/>
                    <a:pt x="82235" y="15537"/>
                    <a:pt x="164224" y="15537"/>
                  </a:cubicBezTo>
                  <a:cubicBezTo>
                    <a:pt x="246213" y="15537"/>
                    <a:pt x="312911" y="82230"/>
                    <a:pt x="312911" y="164208"/>
                  </a:cubicBezTo>
                  <a:cubicBezTo>
                    <a:pt x="312911" y="246192"/>
                    <a:pt x="246213" y="312890"/>
                    <a:pt x="164224" y="312890"/>
                  </a:cubicBezTo>
                  <a:cubicBezTo>
                    <a:pt x="82235" y="312890"/>
                    <a:pt x="15537" y="246197"/>
                    <a:pt x="15537" y="164208"/>
                  </a:cubicBezTo>
                  <a:close/>
                </a:path>
              </a:pathLst>
            </a:custGeom>
            <a:solidFill>
              <a:srgbClr val="51626F"/>
            </a:solidFill>
            <a:ln w="5281" cap="flat">
              <a:noFill/>
              <a:prstDash val="solid"/>
              <a:miter/>
            </a:ln>
          </p:spPr>
          <p:txBody>
            <a:bodyPr rtlCol="0" anchor="ctr"/>
            <a:lstStyle/>
            <a:p>
              <a:endParaRPr lang="ru-RU"/>
            </a:p>
          </p:txBody>
        </p:sp>
        <p:sp>
          <p:nvSpPr>
            <p:cNvPr id="62" name="Freeform: Shape 61">
              <a:extLst>
                <a:ext uri="{FF2B5EF4-FFF2-40B4-BE49-F238E27FC236}">
                  <a16:creationId xmlns:a16="http://schemas.microsoft.com/office/drawing/2014/main" id="{C1452422-2387-40D1-BDC2-204D5EDA7CE2}"/>
                </a:ext>
              </a:extLst>
            </p:cNvPr>
            <p:cNvSpPr/>
            <p:nvPr/>
          </p:nvSpPr>
          <p:spPr>
            <a:xfrm>
              <a:off x="6115600" y="2577712"/>
              <a:ext cx="425102" cy="242771"/>
            </a:xfrm>
            <a:custGeom>
              <a:avLst/>
              <a:gdLst>
                <a:gd name="connsiteX0" fmla="*/ 424856 w 425102"/>
                <a:gd name="connsiteY0" fmla="*/ 69335 h 242771"/>
                <a:gd name="connsiteX1" fmla="*/ 408554 w 425102"/>
                <a:gd name="connsiteY1" fmla="*/ 5835 h 242771"/>
                <a:gd name="connsiteX2" fmla="*/ 399123 w 425102"/>
                <a:gd name="connsiteY2" fmla="*/ 237 h 242771"/>
                <a:gd name="connsiteX3" fmla="*/ 336061 w 425102"/>
                <a:gd name="connsiteY3" fmla="*/ 16207 h 242771"/>
                <a:gd name="connsiteX4" fmla="*/ 330436 w 425102"/>
                <a:gd name="connsiteY4" fmla="*/ 25643 h 242771"/>
                <a:gd name="connsiteX5" fmla="*/ 339873 w 425102"/>
                <a:gd name="connsiteY5" fmla="*/ 31268 h 242771"/>
                <a:gd name="connsiteX6" fmla="*/ 384960 w 425102"/>
                <a:gd name="connsiteY6" fmla="*/ 19853 h 242771"/>
                <a:gd name="connsiteX7" fmla="*/ 302960 w 425102"/>
                <a:gd name="connsiteY7" fmla="*/ 147443 h 242771"/>
                <a:gd name="connsiteX8" fmla="*/ 250035 w 425102"/>
                <a:gd name="connsiteY8" fmla="*/ 70287 h 242771"/>
                <a:gd name="connsiteX9" fmla="*/ 243288 w 425102"/>
                <a:gd name="connsiteY9" fmla="*/ 66919 h 242771"/>
                <a:gd name="connsiteX10" fmla="*/ 236861 w 425102"/>
                <a:gd name="connsiteY10" fmla="*/ 70859 h 242771"/>
                <a:gd name="connsiteX11" fmla="*/ 165704 w 425102"/>
                <a:gd name="connsiteY11" fmla="*/ 196840 h 242771"/>
                <a:gd name="connsiteX12" fmla="*/ 90521 w 425102"/>
                <a:gd name="connsiteY12" fmla="*/ 141829 h 242771"/>
                <a:gd name="connsiteX13" fmla="*/ 80160 w 425102"/>
                <a:gd name="connsiteY13" fmla="*/ 142904 h 242771"/>
                <a:gd name="connsiteX14" fmla="*/ 1993 w 425102"/>
                <a:gd name="connsiteY14" fmla="*/ 229806 h 242771"/>
                <a:gd name="connsiteX15" fmla="*/ 2576 w 425102"/>
                <a:gd name="connsiteY15" fmla="*/ 240777 h 242771"/>
                <a:gd name="connsiteX16" fmla="*/ 7768 w 425102"/>
                <a:gd name="connsiteY16" fmla="*/ 242772 h 242771"/>
                <a:gd name="connsiteX17" fmla="*/ 13547 w 425102"/>
                <a:gd name="connsiteY17" fmla="*/ 240200 h 242771"/>
                <a:gd name="connsiteX18" fmla="*/ 87014 w 425102"/>
                <a:gd name="connsiteY18" fmla="*/ 158521 h 242771"/>
                <a:gd name="connsiteX19" fmla="*/ 163582 w 425102"/>
                <a:gd name="connsiteY19" fmla="*/ 214547 h 242771"/>
                <a:gd name="connsiteX20" fmla="*/ 169805 w 425102"/>
                <a:gd name="connsiteY20" fmla="*/ 215868 h 242771"/>
                <a:gd name="connsiteX21" fmla="*/ 174932 w 425102"/>
                <a:gd name="connsiteY21" fmla="*/ 212099 h 242771"/>
                <a:gd name="connsiteX22" fmla="*/ 244266 w 425102"/>
                <a:gd name="connsiteY22" fmla="*/ 89364 h 242771"/>
                <a:gd name="connsiteX23" fmla="*/ 296764 w 425102"/>
                <a:gd name="connsiteY23" fmla="*/ 165888 h 242771"/>
                <a:gd name="connsiteX24" fmla="*/ 303287 w 425102"/>
                <a:gd name="connsiteY24" fmla="*/ 169262 h 242771"/>
                <a:gd name="connsiteX25" fmla="*/ 309708 w 425102"/>
                <a:gd name="connsiteY25" fmla="*/ 165691 h 242771"/>
                <a:gd name="connsiteX26" fmla="*/ 398204 w 425102"/>
                <a:gd name="connsiteY26" fmla="*/ 27996 h 242771"/>
                <a:gd name="connsiteX27" fmla="*/ 409811 w 425102"/>
                <a:gd name="connsiteY27" fmla="*/ 73206 h 242771"/>
                <a:gd name="connsiteX28" fmla="*/ 417328 w 425102"/>
                <a:gd name="connsiteY28" fmla="*/ 79045 h 242771"/>
                <a:gd name="connsiteX29" fmla="*/ 419264 w 425102"/>
                <a:gd name="connsiteY29" fmla="*/ 78799 h 242771"/>
                <a:gd name="connsiteX30" fmla="*/ 424856 w 425102"/>
                <a:gd name="connsiteY30" fmla="*/ 69335 h 24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5102" h="242771">
                  <a:moveTo>
                    <a:pt x="424856" y="69335"/>
                  </a:moveTo>
                  <a:lnTo>
                    <a:pt x="408554" y="5835"/>
                  </a:lnTo>
                  <a:cubicBezTo>
                    <a:pt x="407496" y="1691"/>
                    <a:pt x="403251" y="-806"/>
                    <a:pt x="399123" y="237"/>
                  </a:cubicBezTo>
                  <a:lnTo>
                    <a:pt x="336061" y="16207"/>
                  </a:lnTo>
                  <a:cubicBezTo>
                    <a:pt x="331901" y="17255"/>
                    <a:pt x="329383" y="21484"/>
                    <a:pt x="330436" y="25643"/>
                  </a:cubicBezTo>
                  <a:cubicBezTo>
                    <a:pt x="331484" y="29803"/>
                    <a:pt x="335729" y="32316"/>
                    <a:pt x="339873" y="31268"/>
                  </a:cubicBezTo>
                  <a:lnTo>
                    <a:pt x="384960" y="19853"/>
                  </a:lnTo>
                  <a:lnTo>
                    <a:pt x="302960" y="147443"/>
                  </a:lnTo>
                  <a:lnTo>
                    <a:pt x="250035" y="70287"/>
                  </a:lnTo>
                  <a:cubicBezTo>
                    <a:pt x="248522" y="68084"/>
                    <a:pt x="246089" y="66978"/>
                    <a:pt x="243288" y="66919"/>
                  </a:cubicBezTo>
                  <a:cubicBezTo>
                    <a:pt x="240609" y="67036"/>
                    <a:pt x="238182" y="68528"/>
                    <a:pt x="236861" y="70859"/>
                  </a:cubicBezTo>
                  <a:lnTo>
                    <a:pt x="165704" y="196840"/>
                  </a:lnTo>
                  <a:lnTo>
                    <a:pt x="90521" y="141829"/>
                  </a:lnTo>
                  <a:cubicBezTo>
                    <a:pt x="87313" y="139482"/>
                    <a:pt x="82833" y="139936"/>
                    <a:pt x="80160" y="142904"/>
                  </a:cubicBezTo>
                  <a:lnTo>
                    <a:pt x="1993" y="229806"/>
                  </a:lnTo>
                  <a:cubicBezTo>
                    <a:pt x="-878" y="232998"/>
                    <a:pt x="-616" y="237912"/>
                    <a:pt x="2576" y="240777"/>
                  </a:cubicBezTo>
                  <a:cubicBezTo>
                    <a:pt x="4062" y="242114"/>
                    <a:pt x="5918" y="242772"/>
                    <a:pt x="7768" y="242772"/>
                  </a:cubicBezTo>
                  <a:cubicBezTo>
                    <a:pt x="9895" y="242772"/>
                    <a:pt x="12013" y="241905"/>
                    <a:pt x="13547" y="240200"/>
                  </a:cubicBezTo>
                  <a:lnTo>
                    <a:pt x="87014" y="158521"/>
                  </a:lnTo>
                  <a:lnTo>
                    <a:pt x="163582" y="214547"/>
                  </a:lnTo>
                  <a:cubicBezTo>
                    <a:pt x="165373" y="215857"/>
                    <a:pt x="167650" y="216349"/>
                    <a:pt x="169805" y="215868"/>
                  </a:cubicBezTo>
                  <a:cubicBezTo>
                    <a:pt x="171976" y="215403"/>
                    <a:pt x="173842" y="214029"/>
                    <a:pt x="174932" y="212099"/>
                  </a:cubicBezTo>
                  <a:lnTo>
                    <a:pt x="244266" y="89364"/>
                  </a:lnTo>
                  <a:lnTo>
                    <a:pt x="296764" y="165888"/>
                  </a:lnTo>
                  <a:cubicBezTo>
                    <a:pt x="298234" y="168032"/>
                    <a:pt x="300640" y="169310"/>
                    <a:pt x="303287" y="169262"/>
                  </a:cubicBezTo>
                  <a:cubicBezTo>
                    <a:pt x="305890" y="169219"/>
                    <a:pt x="308302" y="167883"/>
                    <a:pt x="309708" y="165691"/>
                  </a:cubicBezTo>
                  <a:lnTo>
                    <a:pt x="398204" y="27996"/>
                  </a:lnTo>
                  <a:lnTo>
                    <a:pt x="409811" y="73206"/>
                  </a:lnTo>
                  <a:cubicBezTo>
                    <a:pt x="410709" y="76714"/>
                    <a:pt x="413869" y="79045"/>
                    <a:pt x="417328" y="79045"/>
                  </a:cubicBezTo>
                  <a:cubicBezTo>
                    <a:pt x="417964" y="79045"/>
                    <a:pt x="418617" y="78965"/>
                    <a:pt x="419264" y="78799"/>
                  </a:cubicBezTo>
                  <a:cubicBezTo>
                    <a:pt x="423418" y="77724"/>
                    <a:pt x="425925" y="73490"/>
                    <a:pt x="424856" y="69335"/>
                  </a:cubicBezTo>
                  <a:close/>
                </a:path>
              </a:pathLst>
            </a:custGeom>
            <a:solidFill>
              <a:srgbClr val="51626F"/>
            </a:solidFill>
            <a:ln w="5281" cap="flat">
              <a:noFill/>
              <a:prstDash val="solid"/>
              <a:miter/>
            </a:ln>
          </p:spPr>
          <p:txBody>
            <a:bodyPr rtlCol="0" anchor="ctr"/>
            <a:lstStyle/>
            <a:p>
              <a:endParaRPr lang="ru-RU"/>
            </a:p>
          </p:txBody>
        </p:sp>
      </p:grpSp>
      <p:grpSp>
        <p:nvGrpSpPr>
          <p:cNvPr id="63" name="Рисунок 38">
            <a:extLst>
              <a:ext uri="{FF2B5EF4-FFF2-40B4-BE49-F238E27FC236}">
                <a16:creationId xmlns:a16="http://schemas.microsoft.com/office/drawing/2014/main" id="{80EBC2F8-1E86-4872-8231-A3D778BC1D9D}"/>
              </a:ext>
            </a:extLst>
          </p:cNvPr>
          <p:cNvGrpSpPr/>
          <p:nvPr/>
        </p:nvGrpSpPr>
        <p:grpSpPr>
          <a:xfrm>
            <a:off x="2898262" y="2333069"/>
            <a:ext cx="370691" cy="474668"/>
            <a:chOff x="2898262" y="2333069"/>
            <a:chExt cx="370691" cy="474668"/>
          </a:xfrm>
          <a:solidFill>
            <a:srgbClr val="51626F"/>
          </a:solidFill>
        </p:grpSpPr>
        <p:sp>
          <p:nvSpPr>
            <p:cNvPr id="64" name="Freeform: Shape 63">
              <a:extLst>
                <a:ext uri="{FF2B5EF4-FFF2-40B4-BE49-F238E27FC236}">
                  <a16:creationId xmlns:a16="http://schemas.microsoft.com/office/drawing/2014/main" id="{8E8F6268-676E-4493-BB33-EB927BAD83E0}"/>
                </a:ext>
              </a:extLst>
            </p:cNvPr>
            <p:cNvSpPr/>
            <p:nvPr/>
          </p:nvSpPr>
          <p:spPr>
            <a:xfrm>
              <a:off x="2898262" y="2333069"/>
              <a:ext cx="370691" cy="474668"/>
            </a:xfrm>
            <a:custGeom>
              <a:avLst/>
              <a:gdLst>
                <a:gd name="connsiteX0" fmla="*/ 363099 w 370691"/>
                <a:gd name="connsiteY0" fmla="*/ 72989 h 474668"/>
                <a:gd name="connsiteX1" fmla="*/ 361335 w 370691"/>
                <a:gd name="connsiteY1" fmla="*/ 72582 h 474668"/>
                <a:gd name="connsiteX2" fmla="*/ 189267 w 370691"/>
                <a:gd name="connsiteY2" fmla="*/ 1907 h 474668"/>
                <a:gd name="connsiteX3" fmla="*/ 178307 w 370691"/>
                <a:gd name="connsiteY3" fmla="*/ 2666 h 474668"/>
                <a:gd name="connsiteX4" fmla="*/ 177959 w 370691"/>
                <a:gd name="connsiteY4" fmla="*/ 3275 h 474668"/>
                <a:gd name="connsiteX5" fmla="*/ 7004 w 370691"/>
                <a:gd name="connsiteY5" fmla="*/ 73016 h 474668"/>
                <a:gd name="connsiteX6" fmla="*/ 6576 w 370691"/>
                <a:gd name="connsiteY6" fmla="*/ 73101 h 474668"/>
                <a:gd name="connsiteX7" fmla="*/ 5854 w 370691"/>
                <a:gd name="connsiteY7" fmla="*/ 73245 h 474668"/>
                <a:gd name="connsiteX8" fmla="*/ 5090 w 370691"/>
                <a:gd name="connsiteY8" fmla="*/ 73481 h 474668"/>
                <a:gd name="connsiteX9" fmla="*/ 4422 w 370691"/>
                <a:gd name="connsiteY9" fmla="*/ 73764 h 474668"/>
                <a:gd name="connsiteX10" fmla="*/ 3737 w 370691"/>
                <a:gd name="connsiteY10" fmla="*/ 74138 h 474668"/>
                <a:gd name="connsiteX11" fmla="*/ 3138 w 370691"/>
                <a:gd name="connsiteY11" fmla="*/ 74545 h 474668"/>
                <a:gd name="connsiteX12" fmla="*/ 2561 w 370691"/>
                <a:gd name="connsiteY12" fmla="*/ 75020 h 474668"/>
                <a:gd name="connsiteX13" fmla="*/ 2026 w 370691"/>
                <a:gd name="connsiteY13" fmla="*/ 75560 h 474668"/>
                <a:gd name="connsiteX14" fmla="*/ 1577 w 370691"/>
                <a:gd name="connsiteY14" fmla="*/ 76100 h 474668"/>
                <a:gd name="connsiteX15" fmla="*/ 1128 w 370691"/>
                <a:gd name="connsiteY15" fmla="*/ 76769 h 474668"/>
                <a:gd name="connsiteX16" fmla="*/ 807 w 370691"/>
                <a:gd name="connsiteY16" fmla="*/ 77357 h 474668"/>
                <a:gd name="connsiteX17" fmla="*/ 487 w 370691"/>
                <a:gd name="connsiteY17" fmla="*/ 78121 h 474668"/>
                <a:gd name="connsiteX18" fmla="*/ 289 w 370691"/>
                <a:gd name="connsiteY18" fmla="*/ 78768 h 474668"/>
                <a:gd name="connsiteX19" fmla="*/ 118 w 370691"/>
                <a:gd name="connsiteY19" fmla="*/ 79597 h 474668"/>
                <a:gd name="connsiteX20" fmla="*/ 48 w 370691"/>
                <a:gd name="connsiteY20" fmla="*/ 80292 h 474668"/>
                <a:gd name="connsiteX21" fmla="*/ 0 w 370691"/>
                <a:gd name="connsiteY21" fmla="*/ 80747 h 474668"/>
                <a:gd name="connsiteX22" fmla="*/ 0 w 370691"/>
                <a:gd name="connsiteY22" fmla="*/ 280472 h 474668"/>
                <a:gd name="connsiteX23" fmla="*/ 273 w 370691"/>
                <a:gd name="connsiteY23" fmla="*/ 282503 h 474668"/>
                <a:gd name="connsiteX24" fmla="*/ 181146 w 370691"/>
                <a:gd name="connsiteY24" fmla="*/ 474048 h 474668"/>
                <a:gd name="connsiteX25" fmla="*/ 184183 w 370691"/>
                <a:gd name="connsiteY25" fmla="*/ 474669 h 474668"/>
                <a:gd name="connsiteX26" fmla="*/ 187193 w 370691"/>
                <a:gd name="connsiteY26" fmla="*/ 474064 h 474668"/>
                <a:gd name="connsiteX27" fmla="*/ 369740 w 370691"/>
                <a:gd name="connsiteY27" fmla="*/ 282503 h 474668"/>
                <a:gd name="connsiteX28" fmla="*/ 369970 w 370691"/>
                <a:gd name="connsiteY28" fmla="*/ 281263 h 474668"/>
                <a:gd name="connsiteX29" fmla="*/ 370649 w 370691"/>
                <a:gd name="connsiteY29" fmla="*/ 274612 h 474668"/>
                <a:gd name="connsiteX30" fmla="*/ 370691 w 370691"/>
                <a:gd name="connsiteY30" fmla="*/ 273826 h 474668"/>
                <a:gd name="connsiteX31" fmla="*/ 370691 w 370691"/>
                <a:gd name="connsiteY31" fmla="*/ 80741 h 474668"/>
                <a:gd name="connsiteX32" fmla="*/ 363099 w 370691"/>
                <a:gd name="connsiteY32" fmla="*/ 72989 h 474668"/>
                <a:gd name="connsiteX33" fmla="*/ 354577 w 370691"/>
                <a:gd name="connsiteY33" fmla="*/ 279050 h 474668"/>
                <a:gd name="connsiteX34" fmla="*/ 184199 w 370691"/>
                <a:gd name="connsiteY34" fmla="*/ 458383 h 474668"/>
                <a:gd name="connsiteX35" fmla="*/ 15537 w 370691"/>
                <a:gd name="connsiteY35" fmla="*/ 279429 h 474668"/>
                <a:gd name="connsiteX36" fmla="*/ 15537 w 370691"/>
                <a:gd name="connsiteY36" fmla="*/ 87708 h 474668"/>
                <a:gd name="connsiteX37" fmla="*/ 184423 w 370691"/>
                <a:gd name="connsiteY37" fmla="*/ 18123 h 474668"/>
                <a:gd name="connsiteX38" fmla="*/ 355154 w 370691"/>
                <a:gd name="connsiteY38" fmla="*/ 87537 h 474668"/>
                <a:gd name="connsiteX39" fmla="*/ 355154 w 370691"/>
                <a:gd name="connsiteY39" fmla="*/ 273425 h 474668"/>
                <a:gd name="connsiteX40" fmla="*/ 354577 w 370691"/>
                <a:gd name="connsiteY40" fmla="*/ 279050 h 4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70691" h="474668">
                  <a:moveTo>
                    <a:pt x="363099" y="72989"/>
                  </a:moveTo>
                  <a:cubicBezTo>
                    <a:pt x="362538" y="72796"/>
                    <a:pt x="361950" y="72641"/>
                    <a:pt x="361335" y="72582"/>
                  </a:cubicBezTo>
                  <a:cubicBezTo>
                    <a:pt x="297946" y="66241"/>
                    <a:pt x="247047" y="52207"/>
                    <a:pt x="189267" y="1907"/>
                  </a:cubicBezTo>
                  <a:cubicBezTo>
                    <a:pt x="186027" y="-906"/>
                    <a:pt x="181125" y="-569"/>
                    <a:pt x="178307" y="2666"/>
                  </a:cubicBezTo>
                  <a:cubicBezTo>
                    <a:pt x="178147" y="2848"/>
                    <a:pt x="178098" y="3083"/>
                    <a:pt x="177959" y="3275"/>
                  </a:cubicBezTo>
                  <a:cubicBezTo>
                    <a:pt x="120645" y="52795"/>
                    <a:pt x="69986" y="66723"/>
                    <a:pt x="7004" y="73016"/>
                  </a:cubicBezTo>
                  <a:cubicBezTo>
                    <a:pt x="6854" y="73032"/>
                    <a:pt x="6721" y="73080"/>
                    <a:pt x="6576" y="73101"/>
                  </a:cubicBezTo>
                  <a:cubicBezTo>
                    <a:pt x="6330" y="73138"/>
                    <a:pt x="6090" y="73187"/>
                    <a:pt x="5854" y="73245"/>
                  </a:cubicBezTo>
                  <a:cubicBezTo>
                    <a:pt x="5592" y="73315"/>
                    <a:pt x="5341" y="73390"/>
                    <a:pt x="5090" y="73481"/>
                  </a:cubicBezTo>
                  <a:cubicBezTo>
                    <a:pt x="4860" y="73566"/>
                    <a:pt x="4641" y="73657"/>
                    <a:pt x="4422" y="73764"/>
                  </a:cubicBezTo>
                  <a:cubicBezTo>
                    <a:pt x="4186" y="73876"/>
                    <a:pt x="3956" y="73999"/>
                    <a:pt x="3737" y="74138"/>
                  </a:cubicBezTo>
                  <a:cubicBezTo>
                    <a:pt x="3529" y="74267"/>
                    <a:pt x="3331" y="74400"/>
                    <a:pt x="3138" y="74545"/>
                  </a:cubicBezTo>
                  <a:cubicBezTo>
                    <a:pt x="2935" y="74694"/>
                    <a:pt x="2748" y="74855"/>
                    <a:pt x="2561" y="75020"/>
                  </a:cubicBezTo>
                  <a:cubicBezTo>
                    <a:pt x="2374" y="75192"/>
                    <a:pt x="2197" y="75368"/>
                    <a:pt x="2026" y="75560"/>
                  </a:cubicBezTo>
                  <a:cubicBezTo>
                    <a:pt x="1871" y="75737"/>
                    <a:pt x="1722" y="75913"/>
                    <a:pt x="1577" y="76100"/>
                  </a:cubicBezTo>
                  <a:cubicBezTo>
                    <a:pt x="1417" y="76314"/>
                    <a:pt x="1267" y="76539"/>
                    <a:pt x="1128" y="76769"/>
                  </a:cubicBezTo>
                  <a:cubicBezTo>
                    <a:pt x="1010" y="76961"/>
                    <a:pt x="909" y="77154"/>
                    <a:pt x="807" y="77357"/>
                  </a:cubicBezTo>
                  <a:cubicBezTo>
                    <a:pt x="684" y="77608"/>
                    <a:pt x="577" y="77859"/>
                    <a:pt x="487" y="78121"/>
                  </a:cubicBezTo>
                  <a:cubicBezTo>
                    <a:pt x="412" y="78335"/>
                    <a:pt x="342" y="78549"/>
                    <a:pt x="289" y="78768"/>
                  </a:cubicBezTo>
                  <a:cubicBezTo>
                    <a:pt x="219" y="79041"/>
                    <a:pt x="160" y="79314"/>
                    <a:pt x="118" y="79597"/>
                  </a:cubicBezTo>
                  <a:cubicBezTo>
                    <a:pt x="86" y="79827"/>
                    <a:pt x="59" y="80057"/>
                    <a:pt x="48" y="80292"/>
                  </a:cubicBezTo>
                  <a:cubicBezTo>
                    <a:pt x="37" y="80447"/>
                    <a:pt x="0" y="80592"/>
                    <a:pt x="0" y="80747"/>
                  </a:cubicBezTo>
                  <a:lnTo>
                    <a:pt x="0" y="280472"/>
                  </a:lnTo>
                  <a:cubicBezTo>
                    <a:pt x="0" y="281161"/>
                    <a:pt x="91" y="281840"/>
                    <a:pt x="273" y="282503"/>
                  </a:cubicBezTo>
                  <a:cubicBezTo>
                    <a:pt x="35020" y="410633"/>
                    <a:pt x="175195" y="471525"/>
                    <a:pt x="181146" y="474048"/>
                  </a:cubicBezTo>
                  <a:cubicBezTo>
                    <a:pt x="182119" y="474460"/>
                    <a:pt x="183151" y="474669"/>
                    <a:pt x="184183" y="474669"/>
                  </a:cubicBezTo>
                  <a:cubicBezTo>
                    <a:pt x="185204" y="474669"/>
                    <a:pt x="186231" y="474465"/>
                    <a:pt x="187193" y="474064"/>
                  </a:cubicBezTo>
                  <a:cubicBezTo>
                    <a:pt x="193208" y="471530"/>
                    <a:pt x="334998" y="410649"/>
                    <a:pt x="369740" y="282503"/>
                  </a:cubicBezTo>
                  <a:cubicBezTo>
                    <a:pt x="369852" y="282097"/>
                    <a:pt x="369927" y="281685"/>
                    <a:pt x="369970" y="281263"/>
                  </a:cubicBezTo>
                  <a:lnTo>
                    <a:pt x="370649" y="274612"/>
                  </a:lnTo>
                  <a:cubicBezTo>
                    <a:pt x="370675" y="274350"/>
                    <a:pt x="370691" y="274083"/>
                    <a:pt x="370691" y="273826"/>
                  </a:cubicBezTo>
                  <a:lnTo>
                    <a:pt x="370691" y="80741"/>
                  </a:lnTo>
                  <a:cubicBezTo>
                    <a:pt x="370691" y="76512"/>
                    <a:pt x="367307" y="73085"/>
                    <a:pt x="363099" y="72989"/>
                  </a:cubicBezTo>
                  <a:close/>
                  <a:moveTo>
                    <a:pt x="354577" y="279050"/>
                  </a:moveTo>
                  <a:cubicBezTo>
                    <a:pt x="324278" y="389434"/>
                    <a:pt x="204820" y="448861"/>
                    <a:pt x="184199" y="458383"/>
                  </a:cubicBezTo>
                  <a:cubicBezTo>
                    <a:pt x="163759" y="448850"/>
                    <a:pt x="46044" y="389675"/>
                    <a:pt x="15537" y="279429"/>
                  </a:cubicBezTo>
                  <a:lnTo>
                    <a:pt x="15537" y="87708"/>
                  </a:lnTo>
                  <a:cubicBezTo>
                    <a:pt x="76995" y="80912"/>
                    <a:pt x="127691" y="65942"/>
                    <a:pt x="184423" y="18123"/>
                  </a:cubicBezTo>
                  <a:cubicBezTo>
                    <a:pt x="241679" y="66193"/>
                    <a:pt x="292819" y="80864"/>
                    <a:pt x="355154" y="87537"/>
                  </a:cubicBezTo>
                  <a:lnTo>
                    <a:pt x="355154" y="273425"/>
                  </a:lnTo>
                  <a:lnTo>
                    <a:pt x="354577" y="279050"/>
                  </a:lnTo>
                  <a:close/>
                </a:path>
              </a:pathLst>
            </a:custGeom>
            <a:solidFill>
              <a:srgbClr val="51626F"/>
            </a:solidFill>
            <a:ln w="5281" cap="flat">
              <a:noFill/>
              <a:prstDash val="solid"/>
              <a:miter/>
            </a:ln>
          </p:spPr>
          <p:txBody>
            <a:bodyPr rtlCol="0" anchor="ctr"/>
            <a:lstStyle/>
            <a:p>
              <a:endParaRPr lang="ru-RU"/>
            </a:p>
          </p:txBody>
        </p:sp>
        <p:sp>
          <p:nvSpPr>
            <p:cNvPr id="65" name="Freeform: Shape 64">
              <a:extLst>
                <a:ext uri="{FF2B5EF4-FFF2-40B4-BE49-F238E27FC236}">
                  <a16:creationId xmlns:a16="http://schemas.microsoft.com/office/drawing/2014/main" id="{DFBF44D5-C354-4D26-AFCA-F3FD81E005EE}"/>
                </a:ext>
              </a:extLst>
            </p:cNvPr>
            <p:cNvSpPr/>
            <p:nvPr/>
          </p:nvSpPr>
          <p:spPr>
            <a:xfrm>
              <a:off x="3024654" y="2433288"/>
              <a:ext cx="117912" cy="274234"/>
            </a:xfrm>
            <a:custGeom>
              <a:avLst/>
              <a:gdLst>
                <a:gd name="connsiteX0" fmla="*/ 102375 w 117912"/>
                <a:gd name="connsiteY0" fmla="*/ 95922 h 274234"/>
                <a:gd name="connsiteX1" fmla="*/ 110144 w 117912"/>
                <a:gd name="connsiteY1" fmla="*/ 103691 h 274234"/>
                <a:gd name="connsiteX2" fmla="*/ 117912 w 117912"/>
                <a:gd name="connsiteY2" fmla="*/ 95922 h 274234"/>
                <a:gd name="connsiteX3" fmla="*/ 66735 w 117912"/>
                <a:gd name="connsiteY3" fmla="*/ 47418 h 274234"/>
                <a:gd name="connsiteX4" fmla="*/ 66735 w 117912"/>
                <a:gd name="connsiteY4" fmla="*/ 7769 h 274234"/>
                <a:gd name="connsiteX5" fmla="*/ 58967 w 117912"/>
                <a:gd name="connsiteY5" fmla="*/ 0 h 274234"/>
                <a:gd name="connsiteX6" fmla="*/ 51198 w 117912"/>
                <a:gd name="connsiteY6" fmla="*/ 7769 h 274234"/>
                <a:gd name="connsiteX7" fmla="*/ 51198 w 117912"/>
                <a:gd name="connsiteY7" fmla="*/ 47418 h 274234"/>
                <a:gd name="connsiteX8" fmla="*/ 0 w 117912"/>
                <a:gd name="connsiteY8" fmla="*/ 95922 h 274234"/>
                <a:gd name="connsiteX9" fmla="*/ 51198 w 117912"/>
                <a:gd name="connsiteY9" fmla="*/ 144405 h 274234"/>
                <a:gd name="connsiteX10" fmla="*/ 51198 w 117912"/>
                <a:gd name="connsiteY10" fmla="*/ 211210 h 274234"/>
                <a:gd name="connsiteX11" fmla="*/ 15537 w 117912"/>
                <a:gd name="connsiteY11" fmla="*/ 178312 h 274234"/>
                <a:gd name="connsiteX12" fmla="*/ 7769 w 117912"/>
                <a:gd name="connsiteY12" fmla="*/ 170544 h 274234"/>
                <a:gd name="connsiteX13" fmla="*/ 0 w 117912"/>
                <a:gd name="connsiteY13" fmla="*/ 178312 h 274234"/>
                <a:gd name="connsiteX14" fmla="*/ 51198 w 117912"/>
                <a:gd name="connsiteY14" fmla="*/ 226837 h 274234"/>
                <a:gd name="connsiteX15" fmla="*/ 51198 w 117912"/>
                <a:gd name="connsiteY15" fmla="*/ 266466 h 274234"/>
                <a:gd name="connsiteX16" fmla="*/ 58967 w 117912"/>
                <a:gd name="connsiteY16" fmla="*/ 274234 h 274234"/>
                <a:gd name="connsiteX17" fmla="*/ 66735 w 117912"/>
                <a:gd name="connsiteY17" fmla="*/ 266466 h 274234"/>
                <a:gd name="connsiteX18" fmla="*/ 66735 w 117912"/>
                <a:gd name="connsiteY18" fmla="*/ 226827 h 274234"/>
                <a:gd name="connsiteX19" fmla="*/ 117912 w 117912"/>
                <a:gd name="connsiteY19" fmla="*/ 178312 h 274234"/>
                <a:gd name="connsiteX20" fmla="*/ 66735 w 117912"/>
                <a:gd name="connsiteY20" fmla="*/ 129819 h 274234"/>
                <a:gd name="connsiteX21" fmla="*/ 66735 w 117912"/>
                <a:gd name="connsiteY21" fmla="*/ 63046 h 274234"/>
                <a:gd name="connsiteX22" fmla="*/ 102375 w 117912"/>
                <a:gd name="connsiteY22" fmla="*/ 95922 h 274234"/>
                <a:gd name="connsiteX23" fmla="*/ 15537 w 117912"/>
                <a:gd name="connsiteY23" fmla="*/ 95922 h 274234"/>
                <a:gd name="connsiteX24" fmla="*/ 51198 w 117912"/>
                <a:gd name="connsiteY24" fmla="*/ 63046 h 274234"/>
                <a:gd name="connsiteX25" fmla="*/ 51198 w 117912"/>
                <a:gd name="connsiteY25" fmla="*/ 128771 h 274234"/>
                <a:gd name="connsiteX26" fmla="*/ 15537 w 117912"/>
                <a:gd name="connsiteY26" fmla="*/ 95922 h 274234"/>
                <a:gd name="connsiteX27" fmla="*/ 102375 w 117912"/>
                <a:gd name="connsiteY27" fmla="*/ 178312 h 274234"/>
                <a:gd name="connsiteX28" fmla="*/ 66735 w 117912"/>
                <a:gd name="connsiteY28" fmla="*/ 211199 h 274234"/>
                <a:gd name="connsiteX29" fmla="*/ 66735 w 117912"/>
                <a:gd name="connsiteY29" fmla="*/ 145447 h 274234"/>
                <a:gd name="connsiteX30" fmla="*/ 102375 w 117912"/>
                <a:gd name="connsiteY30" fmla="*/ 178312 h 27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912" h="274234">
                  <a:moveTo>
                    <a:pt x="102375" y="95922"/>
                  </a:moveTo>
                  <a:cubicBezTo>
                    <a:pt x="102375" y="100215"/>
                    <a:pt x="105851" y="103691"/>
                    <a:pt x="110144" y="103691"/>
                  </a:cubicBezTo>
                  <a:cubicBezTo>
                    <a:pt x="114437" y="103691"/>
                    <a:pt x="117912" y="100215"/>
                    <a:pt x="117912" y="95922"/>
                  </a:cubicBezTo>
                  <a:cubicBezTo>
                    <a:pt x="117912" y="71109"/>
                    <a:pt x="95569" y="50594"/>
                    <a:pt x="66735" y="47418"/>
                  </a:cubicBezTo>
                  <a:lnTo>
                    <a:pt x="66735" y="7769"/>
                  </a:lnTo>
                  <a:cubicBezTo>
                    <a:pt x="66735" y="3475"/>
                    <a:pt x="63260" y="0"/>
                    <a:pt x="58967" y="0"/>
                  </a:cubicBezTo>
                  <a:cubicBezTo>
                    <a:pt x="54674" y="0"/>
                    <a:pt x="51198" y="3475"/>
                    <a:pt x="51198" y="7769"/>
                  </a:cubicBezTo>
                  <a:lnTo>
                    <a:pt x="51198" y="47418"/>
                  </a:lnTo>
                  <a:cubicBezTo>
                    <a:pt x="22349" y="50594"/>
                    <a:pt x="0" y="71109"/>
                    <a:pt x="0" y="95922"/>
                  </a:cubicBezTo>
                  <a:cubicBezTo>
                    <a:pt x="0" y="120725"/>
                    <a:pt x="22354" y="141229"/>
                    <a:pt x="51198" y="144405"/>
                  </a:cubicBezTo>
                  <a:lnTo>
                    <a:pt x="51198" y="211210"/>
                  </a:lnTo>
                  <a:cubicBezTo>
                    <a:pt x="30956" y="208387"/>
                    <a:pt x="15537" y="194726"/>
                    <a:pt x="15537" y="178312"/>
                  </a:cubicBezTo>
                  <a:cubicBezTo>
                    <a:pt x="15537" y="174019"/>
                    <a:pt x="12062" y="170544"/>
                    <a:pt x="7769" y="170544"/>
                  </a:cubicBezTo>
                  <a:cubicBezTo>
                    <a:pt x="3475" y="170544"/>
                    <a:pt x="0" y="174019"/>
                    <a:pt x="0" y="178312"/>
                  </a:cubicBezTo>
                  <a:cubicBezTo>
                    <a:pt x="0" y="203147"/>
                    <a:pt x="22354" y="223678"/>
                    <a:pt x="51198" y="226837"/>
                  </a:cubicBezTo>
                  <a:lnTo>
                    <a:pt x="51198" y="266466"/>
                  </a:lnTo>
                  <a:cubicBezTo>
                    <a:pt x="51198" y="270759"/>
                    <a:pt x="54674" y="274234"/>
                    <a:pt x="58967" y="274234"/>
                  </a:cubicBezTo>
                  <a:cubicBezTo>
                    <a:pt x="63260" y="274234"/>
                    <a:pt x="66735" y="270759"/>
                    <a:pt x="66735" y="266466"/>
                  </a:cubicBezTo>
                  <a:lnTo>
                    <a:pt x="66735" y="226827"/>
                  </a:lnTo>
                  <a:cubicBezTo>
                    <a:pt x="95575" y="223635"/>
                    <a:pt x="117912" y="203120"/>
                    <a:pt x="117912" y="178312"/>
                  </a:cubicBezTo>
                  <a:cubicBezTo>
                    <a:pt x="117912" y="153515"/>
                    <a:pt x="95575" y="133006"/>
                    <a:pt x="66735" y="129819"/>
                  </a:cubicBezTo>
                  <a:lnTo>
                    <a:pt x="66735" y="63046"/>
                  </a:lnTo>
                  <a:cubicBezTo>
                    <a:pt x="86972" y="65880"/>
                    <a:pt x="102375" y="79524"/>
                    <a:pt x="102375" y="95922"/>
                  </a:cubicBezTo>
                  <a:close/>
                  <a:moveTo>
                    <a:pt x="15537" y="95922"/>
                  </a:moveTo>
                  <a:cubicBezTo>
                    <a:pt x="15537" y="79524"/>
                    <a:pt x="30951" y="65880"/>
                    <a:pt x="51198" y="63046"/>
                  </a:cubicBezTo>
                  <a:lnTo>
                    <a:pt x="51198" y="128771"/>
                  </a:lnTo>
                  <a:cubicBezTo>
                    <a:pt x="30951" y="125943"/>
                    <a:pt x="15537" y="112304"/>
                    <a:pt x="15537" y="95922"/>
                  </a:cubicBezTo>
                  <a:close/>
                  <a:moveTo>
                    <a:pt x="102375" y="178312"/>
                  </a:moveTo>
                  <a:cubicBezTo>
                    <a:pt x="102375" y="194699"/>
                    <a:pt x="86972" y="208354"/>
                    <a:pt x="66735" y="211199"/>
                  </a:cubicBezTo>
                  <a:lnTo>
                    <a:pt x="66735" y="145447"/>
                  </a:lnTo>
                  <a:cubicBezTo>
                    <a:pt x="86972" y="148291"/>
                    <a:pt x="102375" y="161930"/>
                    <a:pt x="102375" y="178312"/>
                  </a:cubicBezTo>
                  <a:close/>
                </a:path>
              </a:pathLst>
            </a:custGeom>
            <a:solidFill>
              <a:srgbClr val="51626F"/>
            </a:solidFill>
            <a:ln w="5281" cap="flat">
              <a:noFill/>
              <a:prstDash val="solid"/>
              <a:miter/>
            </a:ln>
          </p:spPr>
          <p:txBody>
            <a:bodyPr rtlCol="0" anchor="ctr"/>
            <a:lstStyle/>
            <a:p>
              <a:endParaRPr lang="ru-RU"/>
            </a:p>
          </p:txBody>
        </p:sp>
      </p:grpSp>
      <p:grpSp>
        <p:nvGrpSpPr>
          <p:cNvPr id="66" name="Рисунок 42">
            <a:extLst>
              <a:ext uri="{FF2B5EF4-FFF2-40B4-BE49-F238E27FC236}">
                <a16:creationId xmlns:a16="http://schemas.microsoft.com/office/drawing/2014/main" id="{126B3011-6222-45BB-A377-6FCE7AE24234}"/>
              </a:ext>
            </a:extLst>
          </p:cNvPr>
          <p:cNvGrpSpPr/>
          <p:nvPr/>
        </p:nvGrpSpPr>
        <p:grpSpPr>
          <a:xfrm>
            <a:off x="1240351" y="2412212"/>
            <a:ext cx="512860" cy="331998"/>
            <a:chOff x="1240351" y="2412212"/>
            <a:chExt cx="512860" cy="331998"/>
          </a:xfrm>
          <a:solidFill>
            <a:srgbClr val="51626F"/>
          </a:solidFill>
        </p:grpSpPr>
        <p:sp>
          <p:nvSpPr>
            <p:cNvPr id="67" name="Freeform: Shape 66">
              <a:extLst>
                <a:ext uri="{FF2B5EF4-FFF2-40B4-BE49-F238E27FC236}">
                  <a16:creationId xmlns:a16="http://schemas.microsoft.com/office/drawing/2014/main" id="{CE88EFC9-1BC7-46EA-B61F-AC81340CF868}"/>
                </a:ext>
              </a:extLst>
            </p:cNvPr>
            <p:cNvSpPr/>
            <p:nvPr/>
          </p:nvSpPr>
          <p:spPr>
            <a:xfrm>
              <a:off x="1306477" y="2452888"/>
              <a:ext cx="103701" cy="238348"/>
            </a:xfrm>
            <a:custGeom>
              <a:avLst/>
              <a:gdLst>
                <a:gd name="connsiteX0" fmla="*/ 15537 w 103701"/>
                <a:gd name="connsiteY0" fmla="*/ 154654 h 238348"/>
                <a:gd name="connsiteX1" fmla="*/ 7769 w 103701"/>
                <a:gd name="connsiteY1" fmla="*/ 146885 h 238348"/>
                <a:gd name="connsiteX2" fmla="*/ 0 w 103701"/>
                <a:gd name="connsiteY2" fmla="*/ 154654 h 238348"/>
                <a:gd name="connsiteX3" fmla="*/ 44120 w 103701"/>
                <a:gd name="connsiteY3" fmla="*/ 197405 h 238348"/>
                <a:gd name="connsiteX4" fmla="*/ 44120 w 103701"/>
                <a:gd name="connsiteY4" fmla="*/ 230580 h 238348"/>
                <a:gd name="connsiteX5" fmla="*/ 51888 w 103701"/>
                <a:gd name="connsiteY5" fmla="*/ 238349 h 238348"/>
                <a:gd name="connsiteX6" fmla="*/ 59657 w 103701"/>
                <a:gd name="connsiteY6" fmla="*/ 230580 h 238348"/>
                <a:gd name="connsiteX7" fmla="*/ 59657 w 103701"/>
                <a:gd name="connsiteY7" fmla="*/ 197394 h 238348"/>
                <a:gd name="connsiteX8" fmla="*/ 103701 w 103701"/>
                <a:gd name="connsiteY8" fmla="*/ 154659 h 238348"/>
                <a:gd name="connsiteX9" fmla="*/ 59657 w 103701"/>
                <a:gd name="connsiteY9" fmla="*/ 111962 h 238348"/>
                <a:gd name="connsiteX10" fmla="*/ 59657 w 103701"/>
                <a:gd name="connsiteY10" fmla="*/ 56641 h 238348"/>
                <a:gd name="connsiteX11" fmla="*/ 88164 w 103701"/>
                <a:gd name="connsiteY11" fmla="*/ 83716 h 238348"/>
                <a:gd name="connsiteX12" fmla="*/ 95933 w 103701"/>
                <a:gd name="connsiteY12" fmla="*/ 91485 h 238348"/>
                <a:gd name="connsiteX13" fmla="*/ 103701 w 103701"/>
                <a:gd name="connsiteY13" fmla="*/ 83716 h 238348"/>
                <a:gd name="connsiteX14" fmla="*/ 59657 w 103701"/>
                <a:gd name="connsiteY14" fmla="*/ 40987 h 238348"/>
                <a:gd name="connsiteX15" fmla="*/ 59657 w 103701"/>
                <a:gd name="connsiteY15" fmla="*/ 7769 h 238348"/>
                <a:gd name="connsiteX16" fmla="*/ 51888 w 103701"/>
                <a:gd name="connsiteY16" fmla="*/ 0 h 238348"/>
                <a:gd name="connsiteX17" fmla="*/ 44120 w 103701"/>
                <a:gd name="connsiteY17" fmla="*/ 7769 h 238348"/>
                <a:gd name="connsiteX18" fmla="*/ 44120 w 103701"/>
                <a:gd name="connsiteY18" fmla="*/ 40987 h 238348"/>
                <a:gd name="connsiteX19" fmla="*/ 0 w 103701"/>
                <a:gd name="connsiteY19" fmla="*/ 83716 h 238348"/>
                <a:gd name="connsiteX20" fmla="*/ 44120 w 103701"/>
                <a:gd name="connsiteY20" fmla="*/ 126408 h 238348"/>
                <a:gd name="connsiteX21" fmla="*/ 44120 w 103701"/>
                <a:gd name="connsiteY21" fmla="*/ 181755 h 238348"/>
                <a:gd name="connsiteX22" fmla="*/ 15537 w 103701"/>
                <a:gd name="connsiteY22" fmla="*/ 154654 h 238348"/>
                <a:gd name="connsiteX23" fmla="*/ 88164 w 103701"/>
                <a:gd name="connsiteY23" fmla="*/ 154654 h 238348"/>
                <a:gd name="connsiteX24" fmla="*/ 59657 w 103701"/>
                <a:gd name="connsiteY24" fmla="*/ 181734 h 238348"/>
                <a:gd name="connsiteX25" fmla="*/ 59657 w 103701"/>
                <a:gd name="connsiteY25" fmla="*/ 127611 h 238348"/>
                <a:gd name="connsiteX26" fmla="*/ 88164 w 103701"/>
                <a:gd name="connsiteY26" fmla="*/ 154654 h 238348"/>
                <a:gd name="connsiteX27" fmla="*/ 15537 w 103701"/>
                <a:gd name="connsiteY27" fmla="*/ 83716 h 238348"/>
                <a:gd name="connsiteX28" fmla="*/ 44120 w 103701"/>
                <a:gd name="connsiteY28" fmla="*/ 56641 h 238348"/>
                <a:gd name="connsiteX29" fmla="*/ 44120 w 103701"/>
                <a:gd name="connsiteY29" fmla="*/ 110759 h 238348"/>
                <a:gd name="connsiteX30" fmla="*/ 15537 w 103701"/>
                <a:gd name="connsiteY30" fmla="*/ 83716 h 23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3701" h="238348">
                  <a:moveTo>
                    <a:pt x="15537" y="154654"/>
                  </a:moveTo>
                  <a:cubicBezTo>
                    <a:pt x="15537" y="150361"/>
                    <a:pt x="12062" y="146885"/>
                    <a:pt x="7769" y="146885"/>
                  </a:cubicBezTo>
                  <a:cubicBezTo>
                    <a:pt x="3475" y="146885"/>
                    <a:pt x="0" y="150361"/>
                    <a:pt x="0" y="154654"/>
                  </a:cubicBezTo>
                  <a:cubicBezTo>
                    <a:pt x="0" y="176323"/>
                    <a:pt x="19194" y="194277"/>
                    <a:pt x="44120" y="197405"/>
                  </a:cubicBezTo>
                  <a:lnTo>
                    <a:pt x="44120" y="230580"/>
                  </a:lnTo>
                  <a:cubicBezTo>
                    <a:pt x="44120" y="234873"/>
                    <a:pt x="47595" y="238349"/>
                    <a:pt x="51888" y="238349"/>
                  </a:cubicBezTo>
                  <a:cubicBezTo>
                    <a:pt x="56181" y="238349"/>
                    <a:pt x="59657" y="234873"/>
                    <a:pt x="59657" y="230580"/>
                  </a:cubicBezTo>
                  <a:lnTo>
                    <a:pt x="59657" y="197394"/>
                  </a:lnTo>
                  <a:cubicBezTo>
                    <a:pt x="84550" y="194229"/>
                    <a:pt x="103701" y="176297"/>
                    <a:pt x="103701" y="154659"/>
                  </a:cubicBezTo>
                  <a:cubicBezTo>
                    <a:pt x="103701" y="133032"/>
                    <a:pt x="84545" y="115122"/>
                    <a:pt x="59657" y="111962"/>
                  </a:cubicBezTo>
                  <a:lnTo>
                    <a:pt x="59657" y="56641"/>
                  </a:lnTo>
                  <a:cubicBezTo>
                    <a:pt x="75937" y="59368"/>
                    <a:pt x="88164" y="70462"/>
                    <a:pt x="88164" y="83716"/>
                  </a:cubicBezTo>
                  <a:cubicBezTo>
                    <a:pt x="88164" y="88009"/>
                    <a:pt x="91640" y="91485"/>
                    <a:pt x="95933" y="91485"/>
                  </a:cubicBezTo>
                  <a:cubicBezTo>
                    <a:pt x="100226" y="91485"/>
                    <a:pt x="103701" y="88009"/>
                    <a:pt x="103701" y="83716"/>
                  </a:cubicBezTo>
                  <a:cubicBezTo>
                    <a:pt x="103701" y="62068"/>
                    <a:pt x="84545" y="44136"/>
                    <a:pt x="59657" y="40987"/>
                  </a:cubicBezTo>
                  <a:lnTo>
                    <a:pt x="59657" y="7769"/>
                  </a:lnTo>
                  <a:cubicBezTo>
                    <a:pt x="59657" y="3475"/>
                    <a:pt x="56181" y="0"/>
                    <a:pt x="51888" y="0"/>
                  </a:cubicBezTo>
                  <a:cubicBezTo>
                    <a:pt x="47595" y="0"/>
                    <a:pt x="44120" y="3475"/>
                    <a:pt x="44120" y="7769"/>
                  </a:cubicBezTo>
                  <a:lnTo>
                    <a:pt x="44120" y="40987"/>
                  </a:lnTo>
                  <a:cubicBezTo>
                    <a:pt x="19189" y="44130"/>
                    <a:pt x="0" y="62063"/>
                    <a:pt x="0" y="83716"/>
                  </a:cubicBezTo>
                  <a:cubicBezTo>
                    <a:pt x="0" y="105348"/>
                    <a:pt x="19189" y="123275"/>
                    <a:pt x="44120" y="126408"/>
                  </a:cubicBezTo>
                  <a:lnTo>
                    <a:pt x="44120" y="181755"/>
                  </a:lnTo>
                  <a:cubicBezTo>
                    <a:pt x="27802" y="179039"/>
                    <a:pt x="15537" y="167929"/>
                    <a:pt x="15537" y="154654"/>
                  </a:cubicBezTo>
                  <a:close/>
                  <a:moveTo>
                    <a:pt x="88164" y="154654"/>
                  </a:moveTo>
                  <a:cubicBezTo>
                    <a:pt x="88164" y="167897"/>
                    <a:pt x="75937" y="178991"/>
                    <a:pt x="59657" y="181734"/>
                  </a:cubicBezTo>
                  <a:lnTo>
                    <a:pt x="59657" y="127611"/>
                  </a:lnTo>
                  <a:cubicBezTo>
                    <a:pt x="75937" y="130349"/>
                    <a:pt x="88164" y="141427"/>
                    <a:pt x="88164" y="154654"/>
                  </a:cubicBezTo>
                  <a:close/>
                  <a:moveTo>
                    <a:pt x="15537" y="83716"/>
                  </a:moveTo>
                  <a:cubicBezTo>
                    <a:pt x="15537" y="70462"/>
                    <a:pt x="27797" y="59363"/>
                    <a:pt x="44120" y="56641"/>
                  </a:cubicBezTo>
                  <a:lnTo>
                    <a:pt x="44120" y="110759"/>
                  </a:lnTo>
                  <a:cubicBezTo>
                    <a:pt x="27797" y="108037"/>
                    <a:pt x="15537" y="96954"/>
                    <a:pt x="15537" y="83716"/>
                  </a:cubicBezTo>
                  <a:close/>
                </a:path>
              </a:pathLst>
            </a:custGeom>
            <a:solidFill>
              <a:srgbClr val="51626F"/>
            </a:solidFill>
            <a:ln w="5281" cap="flat">
              <a:noFill/>
              <a:prstDash val="solid"/>
              <a:miter/>
            </a:ln>
          </p:spPr>
          <p:txBody>
            <a:bodyPr rtlCol="0" anchor="ctr"/>
            <a:lstStyle/>
            <a:p>
              <a:endParaRPr lang="ru-RU"/>
            </a:p>
          </p:txBody>
        </p:sp>
        <p:sp>
          <p:nvSpPr>
            <p:cNvPr id="68" name="Freeform: Shape 67">
              <a:extLst>
                <a:ext uri="{FF2B5EF4-FFF2-40B4-BE49-F238E27FC236}">
                  <a16:creationId xmlns:a16="http://schemas.microsoft.com/office/drawing/2014/main" id="{83F64628-D7A1-4A60-8FC6-E6CA58F60B78}"/>
                </a:ext>
              </a:extLst>
            </p:cNvPr>
            <p:cNvSpPr/>
            <p:nvPr/>
          </p:nvSpPr>
          <p:spPr>
            <a:xfrm>
              <a:off x="1240351" y="2412212"/>
              <a:ext cx="512860" cy="331998"/>
            </a:xfrm>
            <a:custGeom>
              <a:avLst/>
              <a:gdLst>
                <a:gd name="connsiteX0" fmla="*/ 505093 w 512860"/>
                <a:gd name="connsiteY0" fmla="*/ 0 h 331998"/>
                <a:gd name="connsiteX1" fmla="*/ 7769 w 512860"/>
                <a:gd name="connsiteY1" fmla="*/ 0 h 331998"/>
                <a:gd name="connsiteX2" fmla="*/ 0 w 512860"/>
                <a:gd name="connsiteY2" fmla="*/ 7769 h 331998"/>
                <a:gd name="connsiteX3" fmla="*/ 0 w 512860"/>
                <a:gd name="connsiteY3" fmla="*/ 324230 h 331998"/>
                <a:gd name="connsiteX4" fmla="*/ 7769 w 512860"/>
                <a:gd name="connsiteY4" fmla="*/ 331998 h 331998"/>
                <a:gd name="connsiteX5" fmla="*/ 505093 w 512860"/>
                <a:gd name="connsiteY5" fmla="*/ 331998 h 331998"/>
                <a:gd name="connsiteX6" fmla="*/ 512861 w 512860"/>
                <a:gd name="connsiteY6" fmla="*/ 324230 h 331998"/>
                <a:gd name="connsiteX7" fmla="*/ 512861 w 512860"/>
                <a:gd name="connsiteY7" fmla="*/ 7769 h 331998"/>
                <a:gd name="connsiteX8" fmla="*/ 505093 w 512860"/>
                <a:gd name="connsiteY8" fmla="*/ 0 h 331998"/>
                <a:gd name="connsiteX9" fmla="*/ 497324 w 512860"/>
                <a:gd name="connsiteY9" fmla="*/ 316461 h 331998"/>
                <a:gd name="connsiteX10" fmla="*/ 15537 w 512860"/>
                <a:gd name="connsiteY10" fmla="*/ 316461 h 331998"/>
                <a:gd name="connsiteX11" fmla="*/ 15537 w 512860"/>
                <a:gd name="connsiteY11" fmla="*/ 15537 h 331998"/>
                <a:gd name="connsiteX12" fmla="*/ 497319 w 512860"/>
                <a:gd name="connsiteY12" fmla="*/ 15537 h 331998"/>
                <a:gd name="connsiteX13" fmla="*/ 497319 w 512860"/>
                <a:gd name="connsiteY13" fmla="*/ 316461 h 33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2860" h="331998">
                  <a:moveTo>
                    <a:pt x="505093" y="0"/>
                  </a:moveTo>
                  <a:lnTo>
                    <a:pt x="7769" y="0"/>
                  </a:lnTo>
                  <a:cubicBezTo>
                    <a:pt x="3475" y="0"/>
                    <a:pt x="0" y="3475"/>
                    <a:pt x="0" y="7769"/>
                  </a:cubicBezTo>
                  <a:lnTo>
                    <a:pt x="0" y="324230"/>
                  </a:lnTo>
                  <a:cubicBezTo>
                    <a:pt x="0" y="328523"/>
                    <a:pt x="3475" y="331998"/>
                    <a:pt x="7769" y="331998"/>
                  </a:cubicBezTo>
                  <a:lnTo>
                    <a:pt x="505093" y="331998"/>
                  </a:lnTo>
                  <a:cubicBezTo>
                    <a:pt x="509386" y="331998"/>
                    <a:pt x="512861" y="328523"/>
                    <a:pt x="512861" y="324230"/>
                  </a:cubicBezTo>
                  <a:lnTo>
                    <a:pt x="512861" y="7769"/>
                  </a:lnTo>
                  <a:cubicBezTo>
                    <a:pt x="512861" y="3475"/>
                    <a:pt x="509380" y="0"/>
                    <a:pt x="505093" y="0"/>
                  </a:cubicBezTo>
                  <a:close/>
                  <a:moveTo>
                    <a:pt x="497324" y="316461"/>
                  </a:moveTo>
                  <a:lnTo>
                    <a:pt x="15537" y="316461"/>
                  </a:lnTo>
                  <a:lnTo>
                    <a:pt x="15537" y="15537"/>
                  </a:lnTo>
                  <a:lnTo>
                    <a:pt x="497319" y="15537"/>
                  </a:lnTo>
                  <a:lnTo>
                    <a:pt x="497319" y="316461"/>
                  </a:lnTo>
                  <a:close/>
                </a:path>
              </a:pathLst>
            </a:custGeom>
            <a:solidFill>
              <a:srgbClr val="51626F"/>
            </a:solidFill>
            <a:ln w="5281" cap="flat">
              <a:noFill/>
              <a:prstDash val="solid"/>
              <a:miter/>
            </a:ln>
          </p:spPr>
          <p:txBody>
            <a:bodyPr rtlCol="0" anchor="ctr"/>
            <a:lstStyle/>
            <a:p>
              <a:endParaRPr lang="ru-RU"/>
            </a:p>
          </p:txBody>
        </p:sp>
        <p:sp>
          <p:nvSpPr>
            <p:cNvPr id="69" name="Freeform: Shape 68">
              <a:extLst>
                <a:ext uri="{FF2B5EF4-FFF2-40B4-BE49-F238E27FC236}">
                  <a16:creationId xmlns:a16="http://schemas.microsoft.com/office/drawing/2014/main" id="{E4DD1BFD-156B-4A7D-B53D-762BE7126EFF}"/>
                </a:ext>
              </a:extLst>
            </p:cNvPr>
            <p:cNvSpPr/>
            <p:nvPr/>
          </p:nvSpPr>
          <p:spPr>
            <a:xfrm>
              <a:off x="1466392" y="2502665"/>
              <a:ext cx="241599" cy="15537"/>
            </a:xfrm>
            <a:custGeom>
              <a:avLst/>
              <a:gdLst>
                <a:gd name="connsiteX0" fmla="*/ 7769 w 241599"/>
                <a:gd name="connsiteY0" fmla="*/ 15537 h 15537"/>
                <a:gd name="connsiteX1" fmla="*/ 233831 w 241599"/>
                <a:gd name="connsiteY1" fmla="*/ 15537 h 15537"/>
                <a:gd name="connsiteX2" fmla="*/ 241599 w 241599"/>
                <a:gd name="connsiteY2" fmla="*/ 7769 h 15537"/>
                <a:gd name="connsiteX3" fmla="*/ 233831 w 241599"/>
                <a:gd name="connsiteY3" fmla="*/ 0 h 15537"/>
                <a:gd name="connsiteX4" fmla="*/ 7769 w 241599"/>
                <a:gd name="connsiteY4" fmla="*/ 0 h 15537"/>
                <a:gd name="connsiteX5" fmla="*/ 0 w 241599"/>
                <a:gd name="connsiteY5" fmla="*/ 7769 h 15537"/>
                <a:gd name="connsiteX6" fmla="*/ 7769 w 241599"/>
                <a:gd name="connsiteY6" fmla="*/ 15537 h 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99" h="15537">
                  <a:moveTo>
                    <a:pt x="7769" y="15537"/>
                  </a:moveTo>
                  <a:lnTo>
                    <a:pt x="233831" y="15537"/>
                  </a:lnTo>
                  <a:cubicBezTo>
                    <a:pt x="238124" y="15537"/>
                    <a:pt x="241599" y="12062"/>
                    <a:pt x="241599" y="7769"/>
                  </a:cubicBezTo>
                  <a:cubicBezTo>
                    <a:pt x="241599" y="3475"/>
                    <a:pt x="238124" y="0"/>
                    <a:pt x="233831" y="0"/>
                  </a:cubicBezTo>
                  <a:lnTo>
                    <a:pt x="7769" y="0"/>
                  </a:lnTo>
                  <a:cubicBezTo>
                    <a:pt x="3475" y="0"/>
                    <a:pt x="0" y="3475"/>
                    <a:pt x="0" y="7769"/>
                  </a:cubicBezTo>
                  <a:cubicBezTo>
                    <a:pt x="0" y="12062"/>
                    <a:pt x="3475" y="15537"/>
                    <a:pt x="7769" y="15537"/>
                  </a:cubicBezTo>
                  <a:close/>
                </a:path>
              </a:pathLst>
            </a:custGeom>
            <a:solidFill>
              <a:srgbClr val="51626F"/>
            </a:solidFill>
            <a:ln w="5281" cap="flat">
              <a:noFill/>
              <a:prstDash val="solid"/>
              <a:miter/>
            </a:ln>
          </p:spPr>
          <p:txBody>
            <a:bodyPr rtlCol="0" anchor="ctr"/>
            <a:lstStyle/>
            <a:p>
              <a:endParaRPr lang="ru-RU"/>
            </a:p>
          </p:txBody>
        </p:sp>
        <p:sp>
          <p:nvSpPr>
            <p:cNvPr id="70" name="Freeform: Shape 69">
              <a:extLst>
                <a:ext uri="{FF2B5EF4-FFF2-40B4-BE49-F238E27FC236}">
                  <a16:creationId xmlns:a16="http://schemas.microsoft.com/office/drawing/2014/main" id="{87F67129-CC2B-4697-9B1D-13D4332556D3}"/>
                </a:ext>
              </a:extLst>
            </p:cNvPr>
            <p:cNvSpPr/>
            <p:nvPr/>
          </p:nvSpPr>
          <p:spPr>
            <a:xfrm>
              <a:off x="1466392" y="2564289"/>
              <a:ext cx="241599" cy="15537"/>
            </a:xfrm>
            <a:custGeom>
              <a:avLst/>
              <a:gdLst>
                <a:gd name="connsiteX0" fmla="*/ 7769 w 241599"/>
                <a:gd name="connsiteY0" fmla="*/ 15537 h 15537"/>
                <a:gd name="connsiteX1" fmla="*/ 233831 w 241599"/>
                <a:gd name="connsiteY1" fmla="*/ 15537 h 15537"/>
                <a:gd name="connsiteX2" fmla="*/ 241599 w 241599"/>
                <a:gd name="connsiteY2" fmla="*/ 7769 h 15537"/>
                <a:gd name="connsiteX3" fmla="*/ 233831 w 241599"/>
                <a:gd name="connsiteY3" fmla="*/ 0 h 15537"/>
                <a:gd name="connsiteX4" fmla="*/ 7769 w 241599"/>
                <a:gd name="connsiteY4" fmla="*/ 0 h 15537"/>
                <a:gd name="connsiteX5" fmla="*/ 0 w 241599"/>
                <a:gd name="connsiteY5" fmla="*/ 7769 h 15537"/>
                <a:gd name="connsiteX6" fmla="*/ 7769 w 241599"/>
                <a:gd name="connsiteY6" fmla="*/ 15537 h 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99" h="15537">
                  <a:moveTo>
                    <a:pt x="7769" y="15537"/>
                  </a:moveTo>
                  <a:lnTo>
                    <a:pt x="233831" y="15537"/>
                  </a:lnTo>
                  <a:cubicBezTo>
                    <a:pt x="238124" y="15537"/>
                    <a:pt x="241599" y="12062"/>
                    <a:pt x="241599" y="7769"/>
                  </a:cubicBezTo>
                  <a:cubicBezTo>
                    <a:pt x="241599" y="3475"/>
                    <a:pt x="238124" y="0"/>
                    <a:pt x="233831" y="0"/>
                  </a:cubicBezTo>
                  <a:lnTo>
                    <a:pt x="7769" y="0"/>
                  </a:lnTo>
                  <a:cubicBezTo>
                    <a:pt x="3475" y="0"/>
                    <a:pt x="0" y="3475"/>
                    <a:pt x="0" y="7769"/>
                  </a:cubicBezTo>
                  <a:cubicBezTo>
                    <a:pt x="0" y="12056"/>
                    <a:pt x="3475" y="15537"/>
                    <a:pt x="7769" y="15537"/>
                  </a:cubicBezTo>
                  <a:close/>
                </a:path>
              </a:pathLst>
            </a:custGeom>
            <a:solidFill>
              <a:srgbClr val="51626F"/>
            </a:solidFill>
            <a:ln w="5281" cap="flat">
              <a:noFill/>
              <a:prstDash val="solid"/>
              <a:miter/>
            </a:ln>
          </p:spPr>
          <p:txBody>
            <a:bodyPr rtlCol="0" anchor="ctr"/>
            <a:lstStyle/>
            <a:p>
              <a:endParaRPr lang="ru-RU"/>
            </a:p>
          </p:txBody>
        </p:sp>
        <p:sp>
          <p:nvSpPr>
            <p:cNvPr id="71" name="Freeform: Shape 70">
              <a:extLst>
                <a:ext uri="{FF2B5EF4-FFF2-40B4-BE49-F238E27FC236}">
                  <a16:creationId xmlns:a16="http://schemas.microsoft.com/office/drawing/2014/main" id="{C39C8927-7BE5-4EC8-93CF-F42803BF0A48}"/>
                </a:ext>
              </a:extLst>
            </p:cNvPr>
            <p:cNvSpPr/>
            <p:nvPr/>
          </p:nvSpPr>
          <p:spPr>
            <a:xfrm>
              <a:off x="1466392" y="2638183"/>
              <a:ext cx="241599" cy="15537"/>
            </a:xfrm>
            <a:custGeom>
              <a:avLst/>
              <a:gdLst>
                <a:gd name="connsiteX0" fmla="*/ 7769 w 241599"/>
                <a:gd name="connsiteY0" fmla="*/ 15537 h 15537"/>
                <a:gd name="connsiteX1" fmla="*/ 233831 w 241599"/>
                <a:gd name="connsiteY1" fmla="*/ 15537 h 15537"/>
                <a:gd name="connsiteX2" fmla="*/ 241599 w 241599"/>
                <a:gd name="connsiteY2" fmla="*/ 7769 h 15537"/>
                <a:gd name="connsiteX3" fmla="*/ 233831 w 241599"/>
                <a:gd name="connsiteY3" fmla="*/ 0 h 15537"/>
                <a:gd name="connsiteX4" fmla="*/ 7769 w 241599"/>
                <a:gd name="connsiteY4" fmla="*/ 0 h 15537"/>
                <a:gd name="connsiteX5" fmla="*/ 0 w 241599"/>
                <a:gd name="connsiteY5" fmla="*/ 7769 h 15537"/>
                <a:gd name="connsiteX6" fmla="*/ 7769 w 241599"/>
                <a:gd name="connsiteY6" fmla="*/ 15537 h 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599" h="15537">
                  <a:moveTo>
                    <a:pt x="7769" y="15537"/>
                  </a:moveTo>
                  <a:lnTo>
                    <a:pt x="233831" y="15537"/>
                  </a:lnTo>
                  <a:cubicBezTo>
                    <a:pt x="238124" y="15537"/>
                    <a:pt x="241599" y="12062"/>
                    <a:pt x="241599" y="7769"/>
                  </a:cubicBezTo>
                  <a:cubicBezTo>
                    <a:pt x="241599" y="3475"/>
                    <a:pt x="238124" y="0"/>
                    <a:pt x="233831" y="0"/>
                  </a:cubicBezTo>
                  <a:lnTo>
                    <a:pt x="7769" y="0"/>
                  </a:lnTo>
                  <a:cubicBezTo>
                    <a:pt x="3475" y="0"/>
                    <a:pt x="0" y="3475"/>
                    <a:pt x="0" y="7769"/>
                  </a:cubicBezTo>
                  <a:cubicBezTo>
                    <a:pt x="0" y="12062"/>
                    <a:pt x="3475" y="15537"/>
                    <a:pt x="7769" y="15537"/>
                  </a:cubicBezTo>
                  <a:close/>
                </a:path>
              </a:pathLst>
            </a:custGeom>
            <a:solidFill>
              <a:srgbClr val="51626F"/>
            </a:solidFill>
            <a:ln w="5281" cap="flat">
              <a:noFill/>
              <a:prstDash val="solid"/>
              <a:miter/>
            </a:ln>
          </p:spPr>
          <p:txBody>
            <a:bodyPr rtlCol="0" anchor="ctr"/>
            <a:lstStyle/>
            <a:p>
              <a:endParaRPr lang="ru-RU"/>
            </a:p>
          </p:txBody>
        </p:sp>
      </p:grpSp>
      <p:grpSp>
        <p:nvGrpSpPr>
          <p:cNvPr id="72" name="Рисунок 44">
            <a:extLst>
              <a:ext uri="{FF2B5EF4-FFF2-40B4-BE49-F238E27FC236}">
                <a16:creationId xmlns:a16="http://schemas.microsoft.com/office/drawing/2014/main" id="{33D9E4D2-AF08-4495-9210-7894BDACE08A}"/>
              </a:ext>
            </a:extLst>
          </p:cNvPr>
          <p:cNvGrpSpPr/>
          <p:nvPr/>
        </p:nvGrpSpPr>
        <p:grpSpPr>
          <a:xfrm>
            <a:off x="5236156" y="2330971"/>
            <a:ext cx="512286" cy="465839"/>
            <a:chOff x="5236156" y="2330971"/>
            <a:chExt cx="512286" cy="465839"/>
          </a:xfrm>
          <a:solidFill>
            <a:srgbClr val="51626F"/>
          </a:solidFill>
        </p:grpSpPr>
        <p:sp>
          <p:nvSpPr>
            <p:cNvPr id="73" name="Freeform: Shape 72">
              <a:extLst>
                <a:ext uri="{FF2B5EF4-FFF2-40B4-BE49-F238E27FC236}">
                  <a16:creationId xmlns:a16="http://schemas.microsoft.com/office/drawing/2014/main" id="{FC201291-9016-4D17-91FD-E93260AA7585}"/>
                </a:ext>
              </a:extLst>
            </p:cNvPr>
            <p:cNvSpPr/>
            <p:nvPr/>
          </p:nvSpPr>
          <p:spPr>
            <a:xfrm>
              <a:off x="5283265" y="2472815"/>
              <a:ext cx="415217" cy="260723"/>
            </a:xfrm>
            <a:custGeom>
              <a:avLst/>
              <a:gdLst>
                <a:gd name="connsiteX0" fmla="*/ 7769 w 415217"/>
                <a:gd name="connsiteY0" fmla="*/ 245187 h 260723"/>
                <a:gd name="connsiteX1" fmla="*/ 0 w 415217"/>
                <a:gd name="connsiteY1" fmla="*/ 252955 h 260723"/>
                <a:gd name="connsiteX2" fmla="*/ 7769 w 415217"/>
                <a:gd name="connsiteY2" fmla="*/ 260724 h 260723"/>
                <a:gd name="connsiteX3" fmla="*/ 407449 w 415217"/>
                <a:gd name="connsiteY3" fmla="*/ 260724 h 260723"/>
                <a:gd name="connsiteX4" fmla="*/ 415217 w 415217"/>
                <a:gd name="connsiteY4" fmla="*/ 252955 h 260723"/>
                <a:gd name="connsiteX5" fmla="*/ 407449 w 415217"/>
                <a:gd name="connsiteY5" fmla="*/ 245187 h 260723"/>
                <a:gd name="connsiteX6" fmla="*/ 364094 w 415217"/>
                <a:gd name="connsiteY6" fmla="*/ 245187 h 260723"/>
                <a:gd name="connsiteX7" fmla="*/ 364094 w 415217"/>
                <a:gd name="connsiteY7" fmla="*/ 15885 h 260723"/>
                <a:gd name="connsiteX8" fmla="*/ 407449 w 415217"/>
                <a:gd name="connsiteY8" fmla="*/ 15885 h 260723"/>
                <a:gd name="connsiteX9" fmla="*/ 415217 w 415217"/>
                <a:gd name="connsiteY9" fmla="*/ 8116 h 260723"/>
                <a:gd name="connsiteX10" fmla="*/ 407449 w 415217"/>
                <a:gd name="connsiteY10" fmla="*/ 348 h 260723"/>
                <a:gd name="connsiteX11" fmla="*/ 52278 w 415217"/>
                <a:gd name="connsiteY11" fmla="*/ 348 h 260723"/>
                <a:gd name="connsiteX12" fmla="*/ 50108 w 415217"/>
                <a:gd name="connsiteY12" fmla="*/ 0 h 260723"/>
                <a:gd name="connsiteX13" fmla="*/ 47937 w 415217"/>
                <a:gd name="connsiteY13" fmla="*/ 348 h 260723"/>
                <a:gd name="connsiteX14" fmla="*/ 7769 w 415217"/>
                <a:gd name="connsiteY14" fmla="*/ 348 h 260723"/>
                <a:gd name="connsiteX15" fmla="*/ 0 w 415217"/>
                <a:gd name="connsiteY15" fmla="*/ 8116 h 260723"/>
                <a:gd name="connsiteX16" fmla="*/ 7769 w 415217"/>
                <a:gd name="connsiteY16" fmla="*/ 15885 h 260723"/>
                <a:gd name="connsiteX17" fmla="*/ 42371 w 415217"/>
                <a:gd name="connsiteY17" fmla="*/ 15885 h 260723"/>
                <a:gd name="connsiteX18" fmla="*/ 42371 w 415217"/>
                <a:gd name="connsiteY18" fmla="*/ 245187 h 260723"/>
                <a:gd name="connsiteX19" fmla="*/ 7769 w 415217"/>
                <a:gd name="connsiteY19" fmla="*/ 245187 h 260723"/>
                <a:gd name="connsiteX20" fmla="*/ 163085 w 415217"/>
                <a:gd name="connsiteY20" fmla="*/ 245187 h 260723"/>
                <a:gd name="connsiteX21" fmla="*/ 163085 w 415217"/>
                <a:gd name="connsiteY21" fmla="*/ 15885 h 260723"/>
                <a:gd name="connsiteX22" fmla="*/ 248929 w 415217"/>
                <a:gd name="connsiteY22" fmla="*/ 15885 h 260723"/>
                <a:gd name="connsiteX23" fmla="*/ 248929 w 415217"/>
                <a:gd name="connsiteY23" fmla="*/ 245187 h 260723"/>
                <a:gd name="connsiteX24" fmla="*/ 163085 w 415217"/>
                <a:gd name="connsiteY24" fmla="*/ 245187 h 260723"/>
                <a:gd name="connsiteX25" fmla="*/ 348557 w 415217"/>
                <a:gd name="connsiteY25" fmla="*/ 245187 h 260723"/>
                <a:gd name="connsiteX26" fmla="*/ 264466 w 415217"/>
                <a:gd name="connsiteY26" fmla="*/ 245187 h 260723"/>
                <a:gd name="connsiteX27" fmla="*/ 264466 w 415217"/>
                <a:gd name="connsiteY27" fmla="*/ 15885 h 260723"/>
                <a:gd name="connsiteX28" fmla="*/ 348557 w 415217"/>
                <a:gd name="connsiteY28" fmla="*/ 15885 h 260723"/>
                <a:gd name="connsiteX29" fmla="*/ 348557 w 415217"/>
                <a:gd name="connsiteY29" fmla="*/ 245187 h 260723"/>
                <a:gd name="connsiteX30" fmla="*/ 57844 w 415217"/>
                <a:gd name="connsiteY30" fmla="*/ 15885 h 260723"/>
                <a:gd name="connsiteX31" fmla="*/ 147548 w 415217"/>
                <a:gd name="connsiteY31" fmla="*/ 15885 h 260723"/>
                <a:gd name="connsiteX32" fmla="*/ 147548 w 415217"/>
                <a:gd name="connsiteY32" fmla="*/ 245187 h 260723"/>
                <a:gd name="connsiteX33" fmla="*/ 57844 w 415217"/>
                <a:gd name="connsiteY33" fmla="*/ 245187 h 260723"/>
                <a:gd name="connsiteX34" fmla="*/ 57844 w 415217"/>
                <a:gd name="connsiteY34" fmla="*/ 15885 h 26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5217" h="260723">
                  <a:moveTo>
                    <a:pt x="7769" y="245187"/>
                  </a:moveTo>
                  <a:cubicBezTo>
                    <a:pt x="3475" y="245187"/>
                    <a:pt x="0" y="248662"/>
                    <a:pt x="0" y="252955"/>
                  </a:cubicBezTo>
                  <a:cubicBezTo>
                    <a:pt x="0" y="257249"/>
                    <a:pt x="3475" y="260724"/>
                    <a:pt x="7769" y="260724"/>
                  </a:cubicBezTo>
                  <a:lnTo>
                    <a:pt x="407449" y="260724"/>
                  </a:lnTo>
                  <a:cubicBezTo>
                    <a:pt x="411742" y="260724"/>
                    <a:pt x="415217" y="257249"/>
                    <a:pt x="415217" y="252955"/>
                  </a:cubicBezTo>
                  <a:cubicBezTo>
                    <a:pt x="415217" y="248662"/>
                    <a:pt x="411742" y="245187"/>
                    <a:pt x="407449" y="245187"/>
                  </a:cubicBezTo>
                  <a:lnTo>
                    <a:pt x="364094" y="245187"/>
                  </a:lnTo>
                  <a:lnTo>
                    <a:pt x="364094" y="15885"/>
                  </a:lnTo>
                  <a:lnTo>
                    <a:pt x="407449" y="15885"/>
                  </a:lnTo>
                  <a:cubicBezTo>
                    <a:pt x="411742" y="15885"/>
                    <a:pt x="415217" y="12409"/>
                    <a:pt x="415217" y="8116"/>
                  </a:cubicBezTo>
                  <a:cubicBezTo>
                    <a:pt x="415217" y="3823"/>
                    <a:pt x="411742" y="348"/>
                    <a:pt x="407449" y="348"/>
                  </a:cubicBezTo>
                  <a:lnTo>
                    <a:pt x="52278" y="348"/>
                  </a:lnTo>
                  <a:cubicBezTo>
                    <a:pt x="51583" y="144"/>
                    <a:pt x="50867" y="0"/>
                    <a:pt x="50108" y="0"/>
                  </a:cubicBezTo>
                  <a:cubicBezTo>
                    <a:pt x="49349" y="0"/>
                    <a:pt x="48627" y="144"/>
                    <a:pt x="47937" y="348"/>
                  </a:cubicBezTo>
                  <a:lnTo>
                    <a:pt x="7769" y="348"/>
                  </a:lnTo>
                  <a:cubicBezTo>
                    <a:pt x="3475" y="348"/>
                    <a:pt x="0" y="3823"/>
                    <a:pt x="0" y="8116"/>
                  </a:cubicBezTo>
                  <a:cubicBezTo>
                    <a:pt x="0" y="12409"/>
                    <a:pt x="3475" y="15885"/>
                    <a:pt x="7769" y="15885"/>
                  </a:cubicBezTo>
                  <a:lnTo>
                    <a:pt x="42371" y="15885"/>
                  </a:lnTo>
                  <a:lnTo>
                    <a:pt x="42371" y="245187"/>
                  </a:lnTo>
                  <a:lnTo>
                    <a:pt x="7769" y="245187"/>
                  </a:lnTo>
                  <a:close/>
                  <a:moveTo>
                    <a:pt x="163085" y="245187"/>
                  </a:moveTo>
                  <a:lnTo>
                    <a:pt x="163085" y="15885"/>
                  </a:lnTo>
                  <a:lnTo>
                    <a:pt x="248929" y="15885"/>
                  </a:lnTo>
                  <a:lnTo>
                    <a:pt x="248929" y="245187"/>
                  </a:lnTo>
                  <a:lnTo>
                    <a:pt x="163085" y="245187"/>
                  </a:lnTo>
                  <a:close/>
                  <a:moveTo>
                    <a:pt x="348557" y="245187"/>
                  </a:moveTo>
                  <a:lnTo>
                    <a:pt x="264466" y="245187"/>
                  </a:lnTo>
                  <a:lnTo>
                    <a:pt x="264466" y="15885"/>
                  </a:lnTo>
                  <a:lnTo>
                    <a:pt x="348557" y="15885"/>
                  </a:lnTo>
                  <a:lnTo>
                    <a:pt x="348557" y="245187"/>
                  </a:lnTo>
                  <a:close/>
                  <a:moveTo>
                    <a:pt x="57844" y="15885"/>
                  </a:moveTo>
                  <a:lnTo>
                    <a:pt x="147548" y="15885"/>
                  </a:lnTo>
                  <a:lnTo>
                    <a:pt x="147548" y="245187"/>
                  </a:lnTo>
                  <a:lnTo>
                    <a:pt x="57844" y="245187"/>
                  </a:lnTo>
                  <a:lnTo>
                    <a:pt x="57844" y="15885"/>
                  </a:lnTo>
                  <a:close/>
                </a:path>
              </a:pathLst>
            </a:custGeom>
            <a:solidFill>
              <a:srgbClr val="51626F"/>
            </a:solidFill>
            <a:ln w="5281" cap="flat">
              <a:noFill/>
              <a:prstDash val="solid"/>
              <a:miter/>
            </a:ln>
          </p:spPr>
          <p:txBody>
            <a:bodyPr rtlCol="0" anchor="ctr"/>
            <a:lstStyle/>
            <a:p>
              <a:endParaRPr lang="ru-RU"/>
            </a:p>
          </p:txBody>
        </p:sp>
        <p:sp>
          <p:nvSpPr>
            <p:cNvPr id="74" name="Freeform: Shape 73">
              <a:extLst>
                <a:ext uri="{FF2B5EF4-FFF2-40B4-BE49-F238E27FC236}">
                  <a16:creationId xmlns:a16="http://schemas.microsoft.com/office/drawing/2014/main" id="{3CB9C47C-AFC2-4466-B2BF-AA3DB6AA198F}"/>
                </a:ext>
              </a:extLst>
            </p:cNvPr>
            <p:cNvSpPr/>
            <p:nvPr/>
          </p:nvSpPr>
          <p:spPr>
            <a:xfrm>
              <a:off x="5236156" y="2781273"/>
              <a:ext cx="509433" cy="15537"/>
            </a:xfrm>
            <a:custGeom>
              <a:avLst/>
              <a:gdLst>
                <a:gd name="connsiteX0" fmla="*/ 501665 w 509433"/>
                <a:gd name="connsiteY0" fmla="*/ 0 h 15537"/>
                <a:gd name="connsiteX1" fmla="*/ 7769 w 509433"/>
                <a:gd name="connsiteY1" fmla="*/ 0 h 15537"/>
                <a:gd name="connsiteX2" fmla="*/ 0 w 509433"/>
                <a:gd name="connsiteY2" fmla="*/ 7768 h 15537"/>
                <a:gd name="connsiteX3" fmla="*/ 7769 w 509433"/>
                <a:gd name="connsiteY3" fmla="*/ 15537 h 15537"/>
                <a:gd name="connsiteX4" fmla="*/ 501665 w 509433"/>
                <a:gd name="connsiteY4" fmla="*/ 15537 h 15537"/>
                <a:gd name="connsiteX5" fmla="*/ 509434 w 509433"/>
                <a:gd name="connsiteY5" fmla="*/ 7768 h 15537"/>
                <a:gd name="connsiteX6" fmla="*/ 501665 w 509433"/>
                <a:gd name="connsiteY6" fmla="*/ 0 h 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433" h="15537">
                  <a:moveTo>
                    <a:pt x="501665" y="0"/>
                  </a:moveTo>
                  <a:lnTo>
                    <a:pt x="7769" y="0"/>
                  </a:lnTo>
                  <a:cubicBezTo>
                    <a:pt x="3475" y="0"/>
                    <a:pt x="0" y="3475"/>
                    <a:pt x="0" y="7768"/>
                  </a:cubicBezTo>
                  <a:cubicBezTo>
                    <a:pt x="0" y="12062"/>
                    <a:pt x="3475" y="15537"/>
                    <a:pt x="7769" y="15537"/>
                  </a:cubicBezTo>
                  <a:lnTo>
                    <a:pt x="501665" y="15537"/>
                  </a:lnTo>
                  <a:cubicBezTo>
                    <a:pt x="505959" y="15537"/>
                    <a:pt x="509434" y="12062"/>
                    <a:pt x="509434" y="7768"/>
                  </a:cubicBezTo>
                  <a:cubicBezTo>
                    <a:pt x="509434" y="3475"/>
                    <a:pt x="505959" y="0"/>
                    <a:pt x="501665" y="0"/>
                  </a:cubicBezTo>
                  <a:close/>
                </a:path>
              </a:pathLst>
            </a:custGeom>
            <a:solidFill>
              <a:srgbClr val="51626F"/>
            </a:solidFill>
            <a:ln w="5281" cap="flat">
              <a:noFill/>
              <a:prstDash val="solid"/>
              <a:miter/>
            </a:ln>
          </p:spPr>
          <p:txBody>
            <a:bodyPr rtlCol="0" anchor="ctr"/>
            <a:lstStyle/>
            <a:p>
              <a:endParaRPr lang="ru-RU"/>
            </a:p>
          </p:txBody>
        </p:sp>
        <p:sp>
          <p:nvSpPr>
            <p:cNvPr id="75" name="Freeform: Shape 74">
              <a:extLst>
                <a:ext uri="{FF2B5EF4-FFF2-40B4-BE49-F238E27FC236}">
                  <a16:creationId xmlns:a16="http://schemas.microsoft.com/office/drawing/2014/main" id="{BCDE285F-59C9-4C19-A134-E824C16D47C1}"/>
                </a:ext>
              </a:extLst>
            </p:cNvPr>
            <p:cNvSpPr/>
            <p:nvPr/>
          </p:nvSpPr>
          <p:spPr>
            <a:xfrm>
              <a:off x="5237382" y="2330971"/>
              <a:ext cx="511060" cy="156643"/>
            </a:xfrm>
            <a:custGeom>
              <a:avLst/>
              <a:gdLst>
                <a:gd name="connsiteX0" fmla="*/ 507144 w 511060"/>
                <a:gd name="connsiteY0" fmla="*/ 142128 h 156643"/>
                <a:gd name="connsiteX1" fmla="*/ 260193 w 511060"/>
                <a:gd name="connsiteY1" fmla="*/ 1022 h 156643"/>
                <a:gd name="connsiteX2" fmla="*/ 252504 w 511060"/>
                <a:gd name="connsiteY2" fmla="*/ 1011 h 156643"/>
                <a:gd name="connsiteX3" fmla="*/ 3933 w 511060"/>
                <a:gd name="connsiteY3" fmla="*/ 142117 h 156643"/>
                <a:gd name="connsiteX4" fmla="*/ 1014 w 511060"/>
                <a:gd name="connsiteY4" fmla="*/ 152708 h 156643"/>
                <a:gd name="connsiteX5" fmla="*/ 7778 w 511060"/>
                <a:gd name="connsiteY5" fmla="*/ 156643 h 156643"/>
                <a:gd name="connsiteX6" fmla="*/ 11606 w 511060"/>
                <a:gd name="connsiteY6" fmla="*/ 155633 h 156643"/>
                <a:gd name="connsiteX7" fmla="*/ 256327 w 511060"/>
                <a:gd name="connsiteY7" fmla="*/ 16709 h 156643"/>
                <a:gd name="connsiteX8" fmla="*/ 499440 w 511060"/>
                <a:gd name="connsiteY8" fmla="*/ 155617 h 156643"/>
                <a:gd name="connsiteX9" fmla="*/ 510036 w 511060"/>
                <a:gd name="connsiteY9" fmla="*/ 152724 h 156643"/>
                <a:gd name="connsiteX10" fmla="*/ 507144 w 511060"/>
                <a:gd name="connsiteY10" fmla="*/ 142128 h 15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060" h="156643">
                  <a:moveTo>
                    <a:pt x="507144" y="142128"/>
                  </a:moveTo>
                  <a:lnTo>
                    <a:pt x="260193" y="1022"/>
                  </a:lnTo>
                  <a:cubicBezTo>
                    <a:pt x="257814" y="-336"/>
                    <a:pt x="254884" y="-342"/>
                    <a:pt x="252504" y="1011"/>
                  </a:cubicBezTo>
                  <a:lnTo>
                    <a:pt x="3933" y="142117"/>
                  </a:lnTo>
                  <a:cubicBezTo>
                    <a:pt x="201" y="144234"/>
                    <a:pt x="-1103" y="148977"/>
                    <a:pt x="1014" y="152708"/>
                  </a:cubicBezTo>
                  <a:cubicBezTo>
                    <a:pt x="2447" y="155232"/>
                    <a:pt x="5072" y="156643"/>
                    <a:pt x="7778" y="156643"/>
                  </a:cubicBezTo>
                  <a:cubicBezTo>
                    <a:pt x="9077" y="156643"/>
                    <a:pt x="10392" y="156317"/>
                    <a:pt x="11606" y="155633"/>
                  </a:cubicBezTo>
                  <a:lnTo>
                    <a:pt x="256327" y="16709"/>
                  </a:lnTo>
                  <a:lnTo>
                    <a:pt x="499440" y="155617"/>
                  </a:lnTo>
                  <a:cubicBezTo>
                    <a:pt x="503150" y="157734"/>
                    <a:pt x="507898" y="156456"/>
                    <a:pt x="510036" y="152724"/>
                  </a:cubicBezTo>
                  <a:cubicBezTo>
                    <a:pt x="512164" y="149003"/>
                    <a:pt x="510870" y="144261"/>
                    <a:pt x="507144" y="142128"/>
                  </a:cubicBezTo>
                  <a:close/>
                </a:path>
              </a:pathLst>
            </a:custGeom>
            <a:solidFill>
              <a:srgbClr val="51626F"/>
            </a:solidFill>
            <a:ln w="5281" cap="flat">
              <a:noFill/>
              <a:prstDash val="solid"/>
              <a:miter/>
            </a:ln>
          </p:spPr>
          <p:txBody>
            <a:bodyPr rtlCol="0" anchor="ctr"/>
            <a:lstStyle/>
            <a:p>
              <a:endParaRPr lang="ru-RU"/>
            </a:p>
          </p:txBody>
        </p:sp>
      </p:grpSp>
      <p:sp>
        <p:nvSpPr>
          <p:cNvPr id="76" name="Рисунок 157">
            <a:extLst>
              <a:ext uri="{FF2B5EF4-FFF2-40B4-BE49-F238E27FC236}">
                <a16:creationId xmlns:a16="http://schemas.microsoft.com/office/drawing/2014/main" id="{50E93630-32AD-4728-B1C1-3140D1F20A57}"/>
              </a:ext>
            </a:extLst>
          </p:cNvPr>
          <p:cNvSpPr/>
          <p:nvPr/>
        </p:nvSpPr>
        <p:spPr>
          <a:xfrm>
            <a:off x="3750704" y="3180920"/>
            <a:ext cx="275346" cy="490811"/>
          </a:xfrm>
          <a:custGeom>
            <a:avLst/>
            <a:gdLst>
              <a:gd name="connsiteX0" fmla="*/ 192475 w 275346"/>
              <a:gd name="connsiteY0" fmla="*/ 228297 h 490811"/>
              <a:gd name="connsiteX1" fmla="*/ 231505 w 275346"/>
              <a:gd name="connsiteY1" fmla="*/ 156119 h 490811"/>
              <a:gd name="connsiteX2" fmla="*/ 150238 w 275346"/>
              <a:gd name="connsiteY2" fmla="*/ 69505 h 490811"/>
              <a:gd name="connsiteX3" fmla="*/ 150238 w 275346"/>
              <a:gd name="connsiteY3" fmla="*/ 8020 h 490811"/>
              <a:gd name="connsiteX4" fmla="*/ 142218 w 275346"/>
              <a:gd name="connsiteY4" fmla="*/ 0 h 490811"/>
              <a:gd name="connsiteX5" fmla="*/ 134198 w 275346"/>
              <a:gd name="connsiteY5" fmla="*/ 8020 h 490811"/>
              <a:gd name="connsiteX6" fmla="*/ 134198 w 275346"/>
              <a:gd name="connsiteY6" fmla="*/ 68436 h 490811"/>
              <a:gd name="connsiteX7" fmla="*/ 103723 w 275346"/>
              <a:gd name="connsiteY7" fmla="*/ 68436 h 490811"/>
              <a:gd name="connsiteX8" fmla="*/ 103723 w 275346"/>
              <a:gd name="connsiteY8" fmla="*/ 8020 h 490811"/>
              <a:gd name="connsiteX9" fmla="*/ 95703 w 275346"/>
              <a:gd name="connsiteY9" fmla="*/ 0 h 490811"/>
              <a:gd name="connsiteX10" fmla="*/ 87683 w 275346"/>
              <a:gd name="connsiteY10" fmla="*/ 8020 h 490811"/>
              <a:gd name="connsiteX11" fmla="*/ 87683 w 275346"/>
              <a:gd name="connsiteY11" fmla="*/ 68436 h 490811"/>
              <a:gd name="connsiteX12" fmla="*/ 8020 w 275346"/>
              <a:gd name="connsiteY12" fmla="*/ 68436 h 490811"/>
              <a:gd name="connsiteX13" fmla="*/ 0 w 275346"/>
              <a:gd name="connsiteY13" fmla="*/ 76455 h 490811"/>
              <a:gd name="connsiteX14" fmla="*/ 8020 w 275346"/>
              <a:gd name="connsiteY14" fmla="*/ 84475 h 490811"/>
              <a:gd name="connsiteX15" fmla="*/ 32079 w 275346"/>
              <a:gd name="connsiteY15" fmla="*/ 84475 h 490811"/>
              <a:gd name="connsiteX16" fmla="*/ 31545 w 275346"/>
              <a:gd name="connsiteY16" fmla="*/ 407941 h 490811"/>
              <a:gd name="connsiteX17" fmla="*/ 9089 w 275346"/>
              <a:gd name="connsiteY17" fmla="*/ 407941 h 490811"/>
              <a:gd name="connsiteX18" fmla="*/ 1069 w 275346"/>
              <a:gd name="connsiteY18" fmla="*/ 415960 h 490811"/>
              <a:gd name="connsiteX19" fmla="*/ 9089 w 275346"/>
              <a:gd name="connsiteY19" fmla="*/ 423980 h 490811"/>
              <a:gd name="connsiteX20" fmla="*/ 87683 w 275346"/>
              <a:gd name="connsiteY20" fmla="*/ 423980 h 490811"/>
              <a:gd name="connsiteX21" fmla="*/ 87683 w 275346"/>
              <a:gd name="connsiteY21" fmla="*/ 482257 h 490811"/>
              <a:gd name="connsiteX22" fmla="*/ 95703 w 275346"/>
              <a:gd name="connsiteY22" fmla="*/ 490277 h 490811"/>
              <a:gd name="connsiteX23" fmla="*/ 103723 w 275346"/>
              <a:gd name="connsiteY23" fmla="*/ 482257 h 490811"/>
              <a:gd name="connsiteX24" fmla="*/ 103723 w 275346"/>
              <a:gd name="connsiteY24" fmla="*/ 424515 h 490811"/>
              <a:gd name="connsiteX25" fmla="*/ 134198 w 275346"/>
              <a:gd name="connsiteY25" fmla="*/ 424515 h 490811"/>
              <a:gd name="connsiteX26" fmla="*/ 134198 w 275346"/>
              <a:gd name="connsiteY26" fmla="*/ 482792 h 490811"/>
              <a:gd name="connsiteX27" fmla="*/ 142218 w 275346"/>
              <a:gd name="connsiteY27" fmla="*/ 490812 h 490811"/>
              <a:gd name="connsiteX28" fmla="*/ 150238 w 275346"/>
              <a:gd name="connsiteY28" fmla="*/ 482792 h 490811"/>
              <a:gd name="connsiteX29" fmla="*/ 150238 w 275346"/>
              <a:gd name="connsiteY29" fmla="*/ 424515 h 490811"/>
              <a:gd name="connsiteX30" fmla="*/ 176970 w 275346"/>
              <a:gd name="connsiteY30" fmla="*/ 424515 h 490811"/>
              <a:gd name="connsiteX31" fmla="*/ 275347 w 275346"/>
              <a:gd name="connsiteY31" fmla="*/ 326139 h 490811"/>
              <a:gd name="connsiteX32" fmla="*/ 192475 w 275346"/>
              <a:gd name="connsiteY32" fmla="*/ 228297 h 490811"/>
              <a:gd name="connsiteX33" fmla="*/ 144356 w 275346"/>
              <a:gd name="connsiteY33" fmla="*/ 84475 h 490811"/>
              <a:gd name="connsiteX34" fmla="*/ 215465 w 275346"/>
              <a:gd name="connsiteY34" fmla="*/ 155584 h 490811"/>
              <a:gd name="connsiteX35" fmla="*/ 144356 w 275346"/>
              <a:gd name="connsiteY35" fmla="*/ 226693 h 490811"/>
              <a:gd name="connsiteX36" fmla="*/ 47584 w 275346"/>
              <a:gd name="connsiteY36" fmla="*/ 226693 h 490811"/>
              <a:gd name="connsiteX37" fmla="*/ 47584 w 275346"/>
              <a:gd name="connsiteY37" fmla="*/ 84475 h 490811"/>
              <a:gd name="connsiteX38" fmla="*/ 144356 w 275346"/>
              <a:gd name="connsiteY38" fmla="*/ 84475 h 490811"/>
              <a:gd name="connsiteX39" fmla="*/ 176970 w 275346"/>
              <a:gd name="connsiteY39" fmla="*/ 408475 h 490811"/>
              <a:gd name="connsiteX40" fmla="*/ 47050 w 275346"/>
              <a:gd name="connsiteY40" fmla="*/ 408475 h 490811"/>
              <a:gd name="connsiteX41" fmla="*/ 47050 w 275346"/>
              <a:gd name="connsiteY41" fmla="*/ 242733 h 490811"/>
              <a:gd name="connsiteX42" fmla="*/ 143822 w 275346"/>
              <a:gd name="connsiteY42" fmla="*/ 242733 h 490811"/>
              <a:gd name="connsiteX43" fmla="*/ 148634 w 275346"/>
              <a:gd name="connsiteY43" fmla="*/ 242733 h 490811"/>
              <a:gd name="connsiteX44" fmla="*/ 148634 w 275346"/>
              <a:gd name="connsiteY44" fmla="*/ 242733 h 490811"/>
              <a:gd name="connsiteX45" fmla="*/ 175901 w 275346"/>
              <a:gd name="connsiteY45" fmla="*/ 242733 h 490811"/>
              <a:gd name="connsiteX46" fmla="*/ 258772 w 275346"/>
              <a:gd name="connsiteY46" fmla="*/ 325604 h 490811"/>
              <a:gd name="connsiteX47" fmla="*/ 176970 w 275346"/>
              <a:gd name="connsiteY47" fmla="*/ 408475 h 49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5346" h="490811">
                <a:moveTo>
                  <a:pt x="192475" y="228297"/>
                </a:moveTo>
                <a:cubicBezTo>
                  <a:pt x="216000" y="212792"/>
                  <a:pt x="231505" y="186059"/>
                  <a:pt x="231505" y="156119"/>
                </a:cubicBezTo>
                <a:cubicBezTo>
                  <a:pt x="231505" y="110139"/>
                  <a:pt x="195683" y="72178"/>
                  <a:pt x="150238" y="69505"/>
                </a:cubicBezTo>
                <a:lnTo>
                  <a:pt x="150238" y="8020"/>
                </a:lnTo>
                <a:cubicBezTo>
                  <a:pt x="150238" y="3743"/>
                  <a:pt x="146495" y="0"/>
                  <a:pt x="142218" y="0"/>
                </a:cubicBezTo>
                <a:cubicBezTo>
                  <a:pt x="137941" y="0"/>
                  <a:pt x="134198" y="3743"/>
                  <a:pt x="134198" y="8020"/>
                </a:cubicBezTo>
                <a:lnTo>
                  <a:pt x="134198" y="68436"/>
                </a:lnTo>
                <a:lnTo>
                  <a:pt x="103723" y="68436"/>
                </a:lnTo>
                <a:lnTo>
                  <a:pt x="103723" y="8020"/>
                </a:lnTo>
                <a:cubicBezTo>
                  <a:pt x="103723" y="3743"/>
                  <a:pt x="99980" y="0"/>
                  <a:pt x="95703" y="0"/>
                </a:cubicBezTo>
                <a:cubicBezTo>
                  <a:pt x="91426" y="0"/>
                  <a:pt x="87683" y="3743"/>
                  <a:pt x="87683" y="8020"/>
                </a:cubicBezTo>
                <a:lnTo>
                  <a:pt x="87683" y="68436"/>
                </a:lnTo>
                <a:lnTo>
                  <a:pt x="8020" y="68436"/>
                </a:lnTo>
                <a:cubicBezTo>
                  <a:pt x="3743" y="68436"/>
                  <a:pt x="0" y="72178"/>
                  <a:pt x="0" y="76455"/>
                </a:cubicBezTo>
                <a:cubicBezTo>
                  <a:pt x="0" y="80733"/>
                  <a:pt x="3743" y="84475"/>
                  <a:pt x="8020" y="84475"/>
                </a:cubicBezTo>
                <a:lnTo>
                  <a:pt x="32079" y="84475"/>
                </a:lnTo>
                <a:lnTo>
                  <a:pt x="31545" y="407941"/>
                </a:lnTo>
                <a:lnTo>
                  <a:pt x="9089" y="407941"/>
                </a:lnTo>
                <a:cubicBezTo>
                  <a:pt x="4812" y="407941"/>
                  <a:pt x="1069" y="411683"/>
                  <a:pt x="1069" y="415960"/>
                </a:cubicBezTo>
                <a:cubicBezTo>
                  <a:pt x="1069" y="420238"/>
                  <a:pt x="4812" y="423980"/>
                  <a:pt x="9089" y="423980"/>
                </a:cubicBezTo>
                <a:lnTo>
                  <a:pt x="87683" y="423980"/>
                </a:lnTo>
                <a:lnTo>
                  <a:pt x="87683" y="482257"/>
                </a:lnTo>
                <a:cubicBezTo>
                  <a:pt x="87683" y="486535"/>
                  <a:pt x="91426" y="490277"/>
                  <a:pt x="95703" y="490277"/>
                </a:cubicBezTo>
                <a:cubicBezTo>
                  <a:pt x="99980" y="490277"/>
                  <a:pt x="103723" y="486535"/>
                  <a:pt x="103723" y="482257"/>
                </a:cubicBezTo>
                <a:lnTo>
                  <a:pt x="103723" y="424515"/>
                </a:lnTo>
                <a:lnTo>
                  <a:pt x="134198" y="424515"/>
                </a:lnTo>
                <a:lnTo>
                  <a:pt x="134198" y="482792"/>
                </a:lnTo>
                <a:cubicBezTo>
                  <a:pt x="134198" y="487069"/>
                  <a:pt x="137941" y="490812"/>
                  <a:pt x="142218" y="490812"/>
                </a:cubicBezTo>
                <a:cubicBezTo>
                  <a:pt x="146495" y="490812"/>
                  <a:pt x="150238" y="487069"/>
                  <a:pt x="150238" y="482792"/>
                </a:cubicBezTo>
                <a:lnTo>
                  <a:pt x="150238" y="424515"/>
                </a:lnTo>
                <a:lnTo>
                  <a:pt x="176970" y="424515"/>
                </a:lnTo>
                <a:cubicBezTo>
                  <a:pt x="231505" y="424515"/>
                  <a:pt x="275347" y="380139"/>
                  <a:pt x="275347" y="326139"/>
                </a:cubicBezTo>
                <a:cubicBezTo>
                  <a:pt x="275347" y="276416"/>
                  <a:pt x="239525" y="235782"/>
                  <a:pt x="192475" y="228297"/>
                </a:cubicBezTo>
                <a:close/>
                <a:moveTo>
                  <a:pt x="144356" y="84475"/>
                </a:moveTo>
                <a:cubicBezTo>
                  <a:pt x="183386" y="84475"/>
                  <a:pt x="215465" y="116554"/>
                  <a:pt x="215465" y="155584"/>
                </a:cubicBezTo>
                <a:cubicBezTo>
                  <a:pt x="215465" y="194614"/>
                  <a:pt x="183386" y="226693"/>
                  <a:pt x="144356" y="226693"/>
                </a:cubicBezTo>
                <a:lnTo>
                  <a:pt x="47584" y="226693"/>
                </a:lnTo>
                <a:lnTo>
                  <a:pt x="47584" y="84475"/>
                </a:lnTo>
                <a:cubicBezTo>
                  <a:pt x="47584" y="84475"/>
                  <a:pt x="144356" y="84475"/>
                  <a:pt x="144356" y="84475"/>
                </a:cubicBezTo>
                <a:close/>
                <a:moveTo>
                  <a:pt x="176970" y="408475"/>
                </a:moveTo>
                <a:lnTo>
                  <a:pt x="47050" y="408475"/>
                </a:lnTo>
                <a:lnTo>
                  <a:pt x="47050" y="242733"/>
                </a:lnTo>
                <a:lnTo>
                  <a:pt x="143822" y="242733"/>
                </a:lnTo>
                <a:cubicBezTo>
                  <a:pt x="145426" y="242733"/>
                  <a:pt x="147030" y="242733"/>
                  <a:pt x="148634" y="242733"/>
                </a:cubicBezTo>
                <a:cubicBezTo>
                  <a:pt x="148634" y="242733"/>
                  <a:pt x="148634" y="242733"/>
                  <a:pt x="148634" y="242733"/>
                </a:cubicBezTo>
                <a:lnTo>
                  <a:pt x="175901" y="242733"/>
                </a:lnTo>
                <a:cubicBezTo>
                  <a:pt x="220812" y="242733"/>
                  <a:pt x="258772" y="280693"/>
                  <a:pt x="258772" y="325604"/>
                </a:cubicBezTo>
                <a:cubicBezTo>
                  <a:pt x="259307" y="371584"/>
                  <a:pt x="222416" y="408475"/>
                  <a:pt x="176970" y="408475"/>
                </a:cubicBezTo>
                <a:close/>
              </a:path>
            </a:pathLst>
          </a:custGeom>
          <a:solidFill>
            <a:srgbClr val="51626F"/>
          </a:solidFill>
          <a:ln w="5281" cap="flat">
            <a:noFill/>
            <a:prstDash val="solid"/>
            <a:miter/>
          </a:ln>
        </p:spPr>
        <p:txBody>
          <a:bodyPr rtlCol="0" anchor="ctr"/>
          <a:lstStyle/>
          <a:p>
            <a:endParaRPr lang="ru-RU"/>
          </a:p>
        </p:txBody>
      </p:sp>
      <p:grpSp>
        <p:nvGrpSpPr>
          <p:cNvPr id="77" name="Рисунок 167">
            <a:extLst>
              <a:ext uri="{FF2B5EF4-FFF2-40B4-BE49-F238E27FC236}">
                <a16:creationId xmlns:a16="http://schemas.microsoft.com/office/drawing/2014/main" id="{A6DFD9FA-969A-4ADE-BD1A-FDC220DFB782}"/>
              </a:ext>
            </a:extLst>
          </p:cNvPr>
          <p:cNvGrpSpPr/>
          <p:nvPr/>
        </p:nvGrpSpPr>
        <p:grpSpPr>
          <a:xfrm>
            <a:off x="2019190" y="2313843"/>
            <a:ext cx="524938" cy="511613"/>
            <a:chOff x="2019190" y="2313843"/>
            <a:chExt cx="524938" cy="511613"/>
          </a:xfrm>
          <a:solidFill>
            <a:srgbClr val="51626F"/>
          </a:solidFill>
        </p:grpSpPr>
        <p:sp>
          <p:nvSpPr>
            <p:cNvPr id="78" name="Freeform: Shape 77">
              <a:extLst>
                <a:ext uri="{FF2B5EF4-FFF2-40B4-BE49-F238E27FC236}">
                  <a16:creationId xmlns:a16="http://schemas.microsoft.com/office/drawing/2014/main" id="{B9343038-F7E5-4752-BD64-1A0682DD5A50}"/>
                </a:ext>
              </a:extLst>
            </p:cNvPr>
            <p:cNvSpPr/>
            <p:nvPr/>
          </p:nvSpPr>
          <p:spPr>
            <a:xfrm>
              <a:off x="2230040" y="2465367"/>
              <a:ext cx="103311" cy="237327"/>
            </a:xfrm>
            <a:custGeom>
              <a:avLst/>
              <a:gdLst>
                <a:gd name="connsiteX0" fmla="*/ 87774 w 103311"/>
                <a:gd name="connsiteY0" fmla="*/ 83342 h 237327"/>
                <a:gd name="connsiteX1" fmla="*/ 95543 w 103311"/>
                <a:gd name="connsiteY1" fmla="*/ 91110 h 237327"/>
                <a:gd name="connsiteX2" fmla="*/ 103311 w 103311"/>
                <a:gd name="connsiteY2" fmla="*/ 83342 h 237327"/>
                <a:gd name="connsiteX3" fmla="*/ 59427 w 103311"/>
                <a:gd name="connsiteY3" fmla="*/ 40789 h 237327"/>
                <a:gd name="connsiteX4" fmla="*/ 59427 w 103311"/>
                <a:gd name="connsiteY4" fmla="*/ 7769 h 237327"/>
                <a:gd name="connsiteX5" fmla="*/ 51658 w 103311"/>
                <a:gd name="connsiteY5" fmla="*/ 0 h 237327"/>
                <a:gd name="connsiteX6" fmla="*/ 43890 w 103311"/>
                <a:gd name="connsiteY6" fmla="*/ 7769 h 237327"/>
                <a:gd name="connsiteX7" fmla="*/ 43890 w 103311"/>
                <a:gd name="connsiteY7" fmla="*/ 40789 h 237327"/>
                <a:gd name="connsiteX8" fmla="*/ 5 w 103311"/>
                <a:gd name="connsiteY8" fmla="*/ 83342 h 237327"/>
                <a:gd name="connsiteX9" fmla="*/ 43890 w 103311"/>
                <a:gd name="connsiteY9" fmla="*/ 125879 h 237327"/>
                <a:gd name="connsiteX10" fmla="*/ 43890 w 103311"/>
                <a:gd name="connsiteY10" fmla="*/ 180900 h 237327"/>
                <a:gd name="connsiteX11" fmla="*/ 15537 w 103311"/>
                <a:gd name="connsiteY11" fmla="*/ 153980 h 237327"/>
                <a:gd name="connsiteX12" fmla="*/ 7769 w 103311"/>
                <a:gd name="connsiteY12" fmla="*/ 146212 h 237327"/>
                <a:gd name="connsiteX13" fmla="*/ 0 w 103311"/>
                <a:gd name="connsiteY13" fmla="*/ 153980 h 237327"/>
                <a:gd name="connsiteX14" fmla="*/ 43890 w 103311"/>
                <a:gd name="connsiteY14" fmla="*/ 196555 h 237327"/>
                <a:gd name="connsiteX15" fmla="*/ 43890 w 103311"/>
                <a:gd name="connsiteY15" fmla="*/ 229559 h 237327"/>
                <a:gd name="connsiteX16" fmla="*/ 51658 w 103311"/>
                <a:gd name="connsiteY16" fmla="*/ 237327 h 237327"/>
                <a:gd name="connsiteX17" fmla="*/ 59427 w 103311"/>
                <a:gd name="connsiteY17" fmla="*/ 229559 h 237327"/>
                <a:gd name="connsiteX18" fmla="*/ 59427 w 103311"/>
                <a:gd name="connsiteY18" fmla="*/ 196549 h 237327"/>
                <a:gd name="connsiteX19" fmla="*/ 103306 w 103311"/>
                <a:gd name="connsiteY19" fmla="*/ 153986 h 237327"/>
                <a:gd name="connsiteX20" fmla="*/ 59427 w 103311"/>
                <a:gd name="connsiteY20" fmla="*/ 111438 h 237327"/>
                <a:gd name="connsiteX21" fmla="*/ 59427 w 103311"/>
                <a:gd name="connsiteY21" fmla="*/ 56443 h 237327"/>
                <a:gd name="connsiteX22" fmla="*/ 87774 w 103311"/>
                <a:gd name="connsiteY22" fmla="*/ 83342 h 237327"/>
                <a:gd name="connsiteX23" fmla="*/ 15548 w 103311"/>
                <a:gd name="connsiteY23" fmla="*/ 83342 h 237327"/>
                <a:gd name="connsiteX24" fmla="*/ 43895 w 103311"/>
                <a:gd name="connsiteY24" fmla="*/ 56449 h 237327"/>
                <a:gd name="connsiteX25" fmla="*/ 43895 w 103311"/>
                <a:gd name="connsiteY25" fmla="*/ 110224 h 237327"/>
                <a:gd name="connsiteX26" fmla="*/ 15548 w 103311"/>
                <a:gd name="connsiteY26" fmla="*/ 83342 h 237327"/>
                <a:gd name="connsiteX27" fmla="*/ 87769 w 103311"/>
                <a:gd name="connsiteY27" fmla="*/ 153975 h 237327"/>
                <a:gd name="connsiteX28" fmla="*/ 59427 w 103311"/>
                <a:gd name="connsiteY28" fmla="*/ 180884 h 237327"/>
                <a:gd name="connsiteX29" fmla="*/ 59427 w 103311"/>
                <a:gd name="connsiteY29" fmla="*/ 127082 h 237327"/>
                <a:gd name="connsiteX30" fmla="*/ 87769 w 103311"/>
                <a:gd name="connsiteY30" fmla="*/ 153975 h 23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3311" h="237327">
                  <a:moveTo>
                    <a:pt x="87774" y="83342"/>
                  </a:moveTo>
                  <a:cubicBezTo>
                    <a:pt x="87774" y="87635"/>
                    <a:pt x="91249" y="91110"/>
                    <a:pt x="95543" y="91110"/>
                  </a:cubicBezTo>
                  <a:cubicBezTo>
                    <a:pt x="99836" y="91110"/>
                    <a:pt x="103311" y="87635"/>
                    <a:pt x="103311" y="83342"/>
                  </a:cubicBezTo>
                  <a:cubicBezTo>
                    <a:pt x="103311" y="61785"/>
                    <a:pt x="84224" y="43927"/>
                    <a:pt x="59427" y="40789"/>
                  </a:cubicBezTo>
                  <a:lnTo>
                    <a:pt x="59427" y="7769"/>
                  </a:lnTo>
                  <a:cubicBezTo>
                    <a:pt x="59427" y="3475"/>
                    <a:pt x="55951" y="0"/>
                    <a:pt x="51658" y="0"/>
                  </a:cubicBezTo>
                  <a:cubicBezTo>
                    <a:pt x="47365" y="0"/>
                    <a:pt x="43890" y="3475"/>
                    <a:pt x="43890" y="7769"/>
                  </a:cubicBezTo>
                  <a:lnTo>
                    <a:pt x="43890" y="40789"/>
                  </a:lnTo>
                  <a:cubicBezTo>
                    <a:pt x="19092" y="43932"/>
                    <a:pt x="5" y="61790"/>
                    <a:pt x="5" y="83342"/>
                  </a:cubicBezTo>
                  <a:cubicBezTo>
                    <a:pt x="5" y="104883"/>
                    <a:pt x="19087" y="122735"/>
                    <a:pt x="43890" y="125879"/>
                  </a:cubicBezTo>
                  <a:lnTo>
                    <a:pt x="43890" y="180900"/>
                  </a:lnTo>
                  <a:cubicBezTo>
                    <a:pt x="27700" y="178184"/>
                    <a:pt x="15537" y="167154"/>
                    <a:pt x="15537" y="153980"/>
                  </a:cubicBezTo>
                  <a:cubicBezTo>
                    <a:pt x="15537" y="149687"/>
                    <a:pt x="12062" y="146212"/>
                    <a:pt x="7769" y="146212"/>
                  </a:cubicBezTo>
                  <a:cubicBezTo>
                    <a:pt x="3475" y="146212"/>
                    <a:pt x="0" y="149687"/>
                    <a:pt x="0" y="153980"/>
                  </a:cubicBezTo>
                  <a:cubicBezTo>
                    <a:pt x="0" y="175553"/>
                    <a:pt x="19092" y="193422"/>
                    <a:pt x="43890" y="196555"/>
                  </a:cubicBezTo>
                  <a:lnTo>
                    <a:pt x="43890" y="229559"/>
                  </a:lnTo>
                  <a:cubicBezTo>
                    <a:pt x="43890" y="233852"/>
                    <a:pt x="47365" y="237327"/>
                    <a:pt x="51658" y="237327"/>
                  </a:cubicBezTo>
                  <a:cubicBezTo>
                    <a:pt x="55951" y="237327"/>
                    <a:pt x="59427" y="233852"/>
                    <a:pt x="59427" y="229559"/>
                  </a:cubicBezTo>
                  <a:lnTo>
                    <a:pt x="59427" y="196549"/>
                  </a:lnTo>
                  <a:cubicBezTo>
                    <a:pt x="84229" y="193395"/>
                    <a:pt x="103306" y="175537"/>
                    <a:pt x="103306" y="153986"/>
                  </a:cubicBezTo>
                  <a:cubicBezTo>
                    <a:pt x="103306" y="132439"/>
                    <a:pt x="84224" y="114587"/>
                    <a:pt x="59427" y="111438"/>
                  </a:cubicBezTo>
                  <a:lnTo>
                    <a:pt x="59427" y="56443"/>
                  </a:lnTo>
                  <a:cubicBezTo>
                    <a:pt x="75621" y="59165"/>
                    <a:pt x="87774" y="70184"/>
                    <a:pt x="87774" y="83342"/>
                  </a:cubicBezTo>
                  <a:close/>
                  <a:moveTo>
                    <a:pt x="15548" y="83342"/>
                  </a:moveTo>
                  <a:cubicBezTo>
                    <a:pt x="15548" y="70184"/>
                    <a:pt x="27706" y="59170"/>
                    <a:pt x="43895" y="56449"/>
                  </a:cubicBezTo>
                  <a:lnTo>
                    <a:pt x="43895" y="110224"/>
                  </a:lnTo>
                  <a:cubicBezTo>
                    <a:pt x="27706" y="107503"/>
                    <a:pt x="15548" y="96489"/>
                    <a:pt x="15548" y="83342"/>
                  </a:cubicBezTo>
                  <a:close/>
                  <a:moveTo>
                    <a:pt x="87769" y="153975"/>
                  </a:moveTo>
                  <a:cubicBezTo>
                    <a:pt x="87769" y="167133"/>
                    <a:pt x="75616" y="178152"/>
                    <a:pt x="59427" y="180884"/>
                  </a:cubicBezTo>
                  <a:lnTo>
                    <a:pt x="59427" y="127082"/>
                  </a:lnTo>
                  <a:cubicBezTo>
                    <a:pt x="75621" y="129814"/>
                    <a:pt x="87769" y="140828"/>
                    <a:pt x="87769" y="153975"/>
                  </a:cubicBezTo>
                  <a:close/>
                </a:path>
              </a:pathLst>
            </a:custGeom>
            <a:solidFill>
              <a:srgbClr val="51626F"/>
            </a:solidFill>
            <a:ln w="5281" cap="flat">
              <a:noFill/>
              <a:prstDash val="solid"/>
              <a:miter/>
            </a:ln>
          </p:spPr>
          <p:txBody>
            <a:bodyPr rtlCol="0" anchor="ctr"/>
            <a:lstStyle/>
            <a:p>
              <a:endParaRPr lang="ru-RU"/>
            </a:p>
          </p:txBody>
        </p:sp>
        <p:sp>
          <p:nvSpPr>
            <p:cNvPr id="79" name="Freeform: Shape 78">
              <a:extLst>
                <a:ext uri="{FF2B5EF4-FFF2-40B4-BE49-F238E27FC236}">
                  <a16:creationId xmlns:a16="http://schemas.microsoft.com/office/drawing/2014/main" id="{F8DE9822-444C-42EB-BF36-8D76CA96970A}"/>
                </a:ext>
              </a:extLst>
            </p:cNvPr>
            <p:cNvSpPr/>
            <p:nvPr/>
          </p:nvSpPr>
          <p:spPr>
            <a:xfrm>
              <a:off x="2130594" y="2432951"/>
              <a:ext cx="302132" cy="302132"/>
            </a:xfrm>
            <a:custGeom>
              <a:avLst/>
              <a:gdLst>
                <a:gd name="connsiteX0" fmla="*/ 151066 w 302132"/>
                <a:gd name="connsiteY0" fmla="*/ 0 h 302132"/>
                <a:gd name="connsiteX1" fmla="*/ 0 w 302132"/>
                <a:gd name="connsiteY1" fmla="*/ 151066 h 302132"/>
                <a:gd name="connsiteX2" fmla="*/ 151066 w 302132"/>
                <a:gd name="connsiteY2" fmla="*/ 302133 h 302132"/>
                <a:gd name="connsiteX3" fmla="*/ 302133 w 302132"/>
                <a:gd name="connsiteY3" fmla="*/ 151066 h 302132"/>
                <a:gd name="connsiteX4" fmla="*/ 151066 w 302132"/>
                <a:gd name="connsiteY4" fmla="*/ 0 h 302132"/>
                <a:gd name="connsiteX5" fmla="*/ 151066 w 302132"/>
                <a:gd name="connsiteY5" fmla="*/ 286596 h 302132"/>
                <a:gd name="connsiteX6" fmla="*/ 15537 w 302132"/>
                <a:gd name="connsiteY6" fmla="*/ 151066 h 302132"/>
                <a:gd name="connsiteX7" fmla="*/ 151066 w 302132"/>
                <a:gd name="connsiteY7" fmla="*/ 15537 h 302132"/>
                <a:gd name="connsiteX8" fmla="*/ 286596 w 302132"/>
                <a:gd name="connsiteY8" fmla="*/ 151066 h 302132"/>
                <a:gd name="connsiteX9" fmla="*/ 151066 w 302132"/>
                <a:gd name="connsiteY9" fmla="*/ 286596 h 3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132" h="302132">
                  <a:moveTo>
                    <a:pt x="151066" y="0"/>
                  </a:moveTo>
                  <a:cubicBezTo>
                    <a:pt x="67767" y="0"/>
                    <a:pt x="0" y="67767"/>
                    <a:pt x="0" y="151066"/>
                  </a:cubicBezTo>
                  <a:cubicBezTo>
                    <a:pt x="0" y="234365"/>
                    <a:pt x="67767" y="302133"/>
                    <a:pt x="151066" y="302133"/>
                  </a:cubicBezTo>
                  <a:cubicBezTo>
                    <a:pt x="234365" y="302133"/>
                    <a:pt x="302133" y="234365"/>
                    <a:pt x="302133" y="151066"/>
                  </a:cubicBezTo>
                  <a:cubicBezTo>
                    <a:pt x="302133" y="67767"/>
                    <a:pt x="234365" y="0"/>
                    <a:pt x="151066" y="0"/>
                  </a:cubicBezTo>
                  <a:close/>
                  <a:moveTo>
                    <a:pt x="151066" y="286596"/>
                  </a:moveTo>
                  <a:cubicBezTo>
                    <a:pt x="76332" y="286596"/>
                    <a:pt x="15537" y="225800"/>
                    <a:pt x="15537" y="151066"/>
                  </a:cubicBezTo>
                  <a:cubicBezTo>
                    <a:pt x="15537" y="76332"/>
                    <a:pt x="76332" y="15537"/>
                    <a:pt x="151066" y="15537"/>
                  </a:cubicBezTo>
                  <a:cubicBezTo>
                    <a:pt x="225800" y="15537"/>
                    <a:pt x="286596" y="76332"/>
                    <a:pt x="286596" y="151066"/>
                  </a:cubicBezTo>
                  <a:cubicBezTo>
                    <a:pt x="286596" y="225800"/>
                    <a:pt x="225795" y="286596"/>
                    <a:pt x="151066" y="286596"/>
                  </a:cubicBezTo>
                  <a:close/>
                </a:path>
              </a:pathLst>
            </a:custGeom>
            <a:solidFill>
              <a:srgbClr val="51626F"/>
            </a:solidFill>
            <a:ln w="5281" cap="flat">
              <a:noFill/>
              <a:prstDash val="solid"/>
              <a:miter/>
            </a:ln>
          </p:spPr>
          <p:txBody>
            <a:bodyPr rtlCol="0" anchor="ctr"/>
            <a:lstStyle/>
            <a:p>
              <a:endParaRPr lang="ru-RU"/>
            </a:p>
          </p:txBody>
        </p:sp>
        <p:sp>
          <p:nvSpPr>
            <p:cNvPr id="80" name="Freeform: Shape 79">
              <a:extLst>
                <a:ext uri="{FF2B5EF4-FFF2-40B4-BE49-F238E27FC236}">
                  <a16:creationId xmlns:a16="http://schemas.microsoft.com/office/drawing/2014/main" id="{9838B282-3B2B-4430-B7B1-FC43A6FD9AD0}"/>
                </a:ext>
              </a:extLst>
            </p:cNvPr>
            <p:cNvSpPr/>
            <p:nvPr/>
          </p:nvSpPr>
          <p:spPr>
            <a:xfrm>
              <a:off x="2445541" y="2537508"/>
              <a:ext cx="98587" cy="287948"/>
            </a:xfrm>
            <a:custGeom>
              <a:avLst/>
              <a:gdLst>
                <a:gd name="connsiteX0" fmla="*/ 96229 w 98587"/>
                <a:gd name="connsiteY0" fmla="*/ 231938 h 287948"/>
                <a:gd name="connsiteX1" fmla="*/ 85241 w 98587"/>
                <a:gd name="connsiteY1" fmla="*/ 232104 h 287948"/>
                <a:gd name="connsiteX2" fmla="*/ 57391 w 98587"/>
                <a:gd name="connsiteY2" fmla="*/ 260825 h 287948"/>
                <a:gd name="connsiteX3" fmla="*/ 57391 w 98587"/>
                <a:gd name="connsiteY3" fmla="*/ 7769 h 287948"/>
                <a:gd name="connsiteX4" fmla="*/ 49623 w 98587"/>
                <a:gd name="connsiteY4" fmla="*/ 0 h 287948"/>
                <a:gd name="connsiteX5" fmla="*/ 41854 w 98587"/>
                <a:gd name="connsiteY5" fmla="*/ 7769 h 287948"/>
                <a:gd name="connsiteX6" fmla="*/ 41854 w 98587"/>
                <a:gd name="connsiteY6" fmla="*/ 261200 h 287948"/>
                <a:gd name="connsiteX7" fmla="*/ 13346 w 98587"/>
                <a:gd name="connsiteY7" fmla="*/ 231799 h 287948"/>
                <a:gd name="connsiteX8" fmla="*/ 2359 w 98587"/>
                <a:gd name="connsiteY8" fmla="*/ 231633 h 287948"/>
                <a:gd name="connsiteX9" fmla="*/ 2194 w 98587"/>
                <a:gd name="connsiteY9" fmla="*/ 242620 h 287948"/>
                <a:gd name="connsiteX10" fmla="*/ 43865 w 98587"/>
                <a:gd name="connsiteY10" fmla="*/ 285591 h 287948"/>
                <a:gd name="connsiteX11" fmla="*/ 49441 w 98587"/>
                <a:gd name="connsiteY11" fmla="*/ 287948 h 287948"/>
                <a:gd name="connsiteX12" fmla="*/ 55017 w 98587"/>
                <a:gd name="connsiteY12" fmla="*/ 285591 h 287948"/>
                <a:gd name="connsiteX13" fmla="*/ 96394 w 98587"/>
                <a:gd name="connsiteY13" fmla="*/ 242925 h 287948"/>
                <a:gd name="connsiteX14" fmla="*/ 96229 w 98587"/>
                <a:gd name="connsiteY14" fmla="*/ 231938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587" h="287948">
                  <a:moveTo>
                    <a:pt x="96229" y="231938"/>
                  </a:moveTo>
                  <a:cubicBezTo>
                    <a:pt x="93154" y="228955"/>
                    <a:pt x="88235" y="229024"/>
                    <a:pt x="85241" y="232104"/>
                  </a:cubicBezTo>
                  <a:lnTo>
                    <a:pt x="57391" y="260825"/>
                  </a:lnTo>
                  <a:lnTo>
                    <a:pt x="57391" y="7769"/>
                  </a:lnTo>
                  <a:cubicBezTo>
                    <a:pt x="57391" y="3475"/>
                    <a:pt x="53916" y="0"/>
                    <a:pt x="49623" y="0"/>
                  </a:cubicBezTo>
                  <a:cubicBezTo>
                    <a:pt x="45329" y="0"/>
                    <a:pt x="41854" y="3475"/>
                    <a:pt x="41854" y="7769"/>
                  </a:cubicBezTo>
                  <a:lnTo>
                    <a:pt x="41854" y="261200"/>
                  </a:lnTo>
                  <a:lnTo>
                    <a:pt x="13346" y="231799"/>
                  </a:lnTo>
                  <a:cubicBezTo>
                    <a:pt x="10352" y="228719"/>
                    <a:pt x="5439" y="228650"/>
                    <a:pt x="2359" y="231633"/>
                  </a:cubicBezTo>
                  <a:cubicBezTo>
                    <a:pt x="-720" y="234622"/>
                    <a:pt x="-795" y="239541"/>
                    <a:pt x="2194" y="242620"/>
                  </a:cubicBezTo>
                  <a:lnTo>
                    <a:pt x="43865" y="285591"/>
                  </a:lnTo>
                  <a:cubicBezTo>
                    <a:pt x="45324" y="287098"/>
                    <a:pt x="47334" y="287948"/>
                    <a:pt x="49441" y="287948"/>
                  </a:cubicBezTo>
                  <a:cubicBezTo>
                    <a:pt x="51548" y="287948"/>
                    <a:pt x="53558" y="287098"/>
                    <a:pt x="55017" y="285591"/>
                  </a:cubicBezTo>
                  <a:lnTo>
                    <a:pt x="96394" y="242925"/>
                  </a:lnTo>
                  <a:cubicBezTo>
                    <a:pt x="99383" y="239840"/>
                    <a:pt x="99308" y="234921"/>
                    <a:pt x="96229" y="231938"/>
                  </a:cubicBezTo>
                  <a:close/>
                </a:path>
              </a:pathLst>
            </a:custGeom>
            <a:solidFill>
              <a:srgbClr val="51626F"/>
            </a:solidFill>
            <a:ln w="5281" cap="flat">
              <a:noFill/>
              <a:prstDash val="solid"/>
              <a:miter/>
            </a:ln>
          </p:spPr>
          <p:txBody>
            <a:bodyPr rtlCol="0" anchor="ctr"/>
            <a:lstStyle/>
            <a:p>
              <a:endParaRPr lang="ru-RU"/>
            </a:p>
          </p:txBody>
        </p:sp>
        <p:sp>
          <p:nvSpPr>
            <p:cNvPr id="81" name="Freeform: Shape 80">
              <a:extLst>
                <a:ext uri="{FF2B5EF4-FFF2-40B4-BE49-F238E27FC236}">
                  <a16:creationId xmlns:a16="http://schemas.microsoft.com/office/drawing/2014/main" id="{16F3C586-AA35-463C-B3C6-B69ED68172BD}"/>
                </a:ext>
              </a:extLst>
            </p:cNvPr>
            <p:cNvSpPr/>
            <p:nvPr/>
          </p:nvSpPr>
          <p:spPr>
            <a:xfrm>
              <a:off x="2019190" y="2313843"/>
              <a:ext cx="98605" cy="279621"/>
            </a:xfrm>
            <a:custGeom>
              <a:avLst/>
              <a:gdLst>
                <a:gd name="connsiteX0" fmla="*/ 54934 w 98605"/>
                <a:gd name="connsiteY0" fmla="*/ 2190 h 279621"/>
                <a:gd name="connsiteX1" fmla="*/ 54126 w 98605"/>
                <a:gd name="connsiteY1" fmla="*/ 1650 h 279621"/>
                <a:gd name="connsiteX2" fmla="*/ 53752 w 98605"/>
                <a:gd name="connsiteY2" fmla="*/ 1399 h 279621"/>
                <a:gd name="connsiteX3" fmla="*/ 43952 w 98605"/>
                <a:gd name="connsiteY3" fmla="*/ 2195 h 279621"/>
                <a:gd name="connsiteX4" fmla="*/ 2276 w 98605"/>
                <a:gd name="connsiteY4" fmla="*/ 43855 h 279621"/>
                <a:gd name="connsiteX5" fmla="*/ 2276 w 98605"/>
                <a:gd name="connsiteY5" fmla="*/ 54843 h 279621"/>
                <a:gd name="connsiteX6" fmla="*/ 7767 w 98605"/>
                <a:gd name="connsiteY6" fmla="*/ 57120 h 279621"/>
                <a:gd name="connsiteX7" fmla="*/ 13257 w 98605"/>
                <a:gd name="connsiteY7" fmla="*/ 54843 h 279621"/>
                <a:gd name="connsiteX8" fmla="*/ 41851 w 98605"/>
                <a:gd name="connsiteY8" fmla="*/ 26260 h 279621"/>
                <a:gd name="connsiteX9" fmla="*/ 41851 w 98605"/>
                <a:gd name="connsiteY9" fmla="*/ 271853 h 279621"/>
                <a:gd name="connsiteX10" fmla="*/ 49619 w 98605"/>
                <a:gd name="connsiteY10" fmla="*/ 279622 h 279621"/>
                <a:gd name="connsiteX11" fmla="*/ 57388 w 98605"/>
                <a:gd name="connsiteY11" fmla="*/ 271853 h 279621"/>
                <a:gd name="connsiteX12" fmla="*/ 57388 w 98605"/>
                <a:gd name="connsiteY12" fmla="*/ 26613 h 279621"/>
                <a:gd name="connsiteX13" fmla="*/ 85345 w 98605"/>
                <a:gd name="connsiteY13" fmla="*/ 54549 h 279621"/>
                <a:gd name="connsiteX14" fmla="*/ 96332 w 98605"/>
                <a:gd name="connsiteY14" fmla="*/ 54549 h 279621"/>
                <a:gd name="connsiteX15" fmla="*/ 96332 w 98605"/>
                <a:gd name="connsiteY15" fmla="*/ 43561 h 279621"/>
                <a:gd name="connsiteX16" fmla="*/ 54934 w 98605"/>
                <a:gd name="connsiteY16" fmla="*/ 2190 h 27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605" h="279621">
                  <a:moveTo>
                    <a:pt x="54934" y="2190"/>
                  </a:moveTo>
                  <a:cubicBezTo>
                    <a:pt x="54693" y="1949"/>
                    <a:pt x="54383" y="1853"/>
                    <a:pt x="54126" y="1650"/>
                  </a:cubicBezTo>
                  <a:cubicBezTo>
                    <a:pt x="54003" y="1564"/>
                    <a:pt x="53880" y="1479"/>
                    <a:pt x="53752" y="1399"/>
                  </a:cubicBezTo>
                  <a:cubicBezTo>
                    <a:pt x="50726" y="-660"/>
                    <a:pt x="46636" y="-489"/>
                    <a:pt x="43952" y="2195"/>
                  </a:cubicBezTo>
                  <a:lnTo>
                    <a:pt x="2276" y="43855"/>
                  </a:lnTo>
                  <a:cubicBezTo>
                    <a:pt x="-756" y="46887"/>
                    <a:pt x="-761" y="51811"/>
                    <a:pt x="2276" y="54843"/>
                  </a:cubicBezTo>
                  <a:cubicBezTo>
                    <a:pt x="3794" y="56361"/>
                    <a:pt x="5778" y="57120"/>
                    <a:pt x="7767" y="57120"/>
                  </a:cubicBezTo>
                  <a:cubicBezTo>
                    <a:pt x="9755" y="57120"/>
                    <a:pt x="11744" y="56361"/>
                    <a:pt x="13257" y="54843"/>
                  </a:cubicBezTo>
                  <a:lnTo>
                    <a:pt x="41851" y="26260"/>
                  </a:lnTo>
                  <a:lnTo>
                    <a:pt x="41851" y="271853"/>
                  </a:lnTo>
                  <a:cubicBezTo>
                    <a:pt x="41851" y="276146"/>
                    <a:pt x="45326" y="279622"/>
                    <a:pt x="49619" y="279622"/>
                  </a:cubicBezTo>
                  <a:cubicBezTo>
                    <a:pt x="53912" y="279622"/>
                    <a:pt x="57388" y="276146"/>
                    <a:pt x="57388" y="271853"/>
                  </a:cubicBezTo>
                  <a:lnTo>
                    <a:pt x="57388" y="26613"/>
                  </a:lnTo>
                  <a:lnTo>
                    <a:pt x="85345" y="54549"/>
                  </a:lnTo>
                  <a:cubicBezTo>
                    <a:pt x="88382" y="57585"/>
                    <a:pt x="93300" y="57575"/>
                    <a:pt x="96332" y="54549"/>
                  </a:cubicBezTo>
                  <a:cubicBezTo>
                    <a:pt x="99363" y="51512"/>
                    <a:pt x="99363" y="46593"/>
                    <a:pt x="96332" y="43561"/>
                  </a:cubicBezTo>
                  <a:lnTo>
                    <a:pt x="54934" y="2190"/>
                  </a:lnTo>
                  <a:close/>
                </a:path>
              </a:pathLst>
            </a:custGeom>
            <a:solidFill>
              <a:srgbClr val="51626F"/>
            </a:solidFill>
            <a:ln w="5281" cap="flat">
              <a:noFill/>
              <a:prstDash val="solid"/>
              <a:miter/>
            </a:ln>
          </p:spPr>
          <p:txBody>
            <a:bodyPr rtlCol="0" anchor="ctr"/>
            <a:lstStyle/>
            <a:p>
              <a:endParaRPr lang="ru-RU"/>
            </a:p>
          </p:txBody>
        </p:sp>
      </p:grpSp>
      <p:grpSp>
        <p:nvGrpSpPr>
          <p:cNvPr id="184" name="Group 183">
            <a:extLst>
              <a:ext uri="{FF2B5EF4-FFF2-40B4-BE49-F238E27FC236}">
                <a16:creationId xmlns:a16="http://schemas.microsoft.com/office/drawing/2014/main" id="{34CC3F35-CCD9-492E-B9AE-2611467FFB8B}"/>
              </a:ext>
            </a:extLst>
          </p:cNvPr>
          <p:cNvGrpSpPr/>
          <p:nvPr/>
        </p:nvGrpSpPr>
        <p:grpSpPr>
          <a:xfrm>
            <a:off x="8466868" y="3189312"/>
            <a:ext cx="479379" cy="479366"/>
            <a:chOff x="8466868" y="3189312"/>
            <a:chExt cx="479379" cy="479366"/>
          </a:xfrm>
        </p:grpSpPr>
        <p:sp>
          <p:nvSpPr>
            <p:cNvPr id="83" name="Freeform: Shape 82">
              <a:extLst>
                <a:ext uri="{FF2B5EF4-FFF2-40B4-BE49-F238E27FC236}">
                  <a16:creationId xmlns:a16="http://schemas.microsoft.com/office/drawing/2014/main" id="{3FFD6EF0-8355-411A-9814-64374F0DDD93}"/>
                </a:ext>
              </a:extLst>
            </p:cNvPr>
            <p:cNvSpPr/>
            <p:nvPr/>
          </p:nvSpPr>
          <p:spPr>
            <a:xfrm>
              <a:off x="8525375" y="3347508"/>
              <a:ext cx="16200" cy="162982"/>
            </a:xfrm>
            <a:custGeom>
              <a:avLst/>
              <a:gdLst>
                <a:gd name="connsiteX0" fmla="*/ 8100 w 16200"/>
                <a:gd name="connsiteY0" fmla="*/ 0 h 162982"/>
                <a:gd name="connsiteX1" fmla="*/ 0 w 16200"/>
                <a:gd name="connsiteY1" fmla="*/ 8100 h 162982"/>
                <a:gd name="connsiteX2" fmla="*/ 0 w 16200"/>
                <a:gd name="connsiteY2" fmla="*/ 154883 h 162982"/>
                <a:gd name="connsiteX3" fmla="*/ 8100 w 16200"/>
                <a:gd name="connsiteY3" fmla="*/ 162983 h 162982"/>
                <a:gd name="connsiteX4" fmla="*/ 16200 w 16200"/>
                <a:gd name="connsiteY4" fmla="*/ 154883 h 162982"/>
                <a:gd name="connsiteX5" fmla="*/ 16200 w 16200"/>
                <a:gd name="connsiteY5" fmla="*/ 8100 h 162982"/>
                <a:gd name="connsiteX6" fmla="*/ 8100 w 16200"/>
                <a:gd name="connsiteY6" fmla="*/ 0 h 16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 h="162982">
                  <a:moveTo>
                    <a:pt x="8100" y="0"/>
                  </a:moveTo>
                  <a:cubicBezTo>
                    <a:pt x="3629" y="0"/>
                    <a:pt x="0" y="3623"/>
                    <a:pt x="0" y="8100"/>
                  </a:cubicBezTo>
                  <a:lnTo>
                    <a:pt x="0" y="154883"/>
                  </a:lnTo>
                  <a:cubicBezTo>
                    <a:pt x="0" y="159354"/>
                    <a:pt x="3629" y="162983"/>
                    <a:pt x="8100" y="162983"/>
                  </a:cubicBezTo>
                  <a:cubicBezTo>
                    <a:pt x="12571" y="162983"/>
                    <a:pt x="16200" y="159354"/>
                    <a:pt x="16200" y="154883"/>
                  </a:cubicBezTo>
                  <a:lnTo>
                    <a:pt x="16200" y="8100"/>
                  </a:lnTo>
                  <a:cubicBezTo>
                    <a:pt x="16200" y="3629"/>
                    <a:pt x="12571" y="0"/>
                    <a:pt x="8100" y="0"/>
                  </a:cubicBezTo>
                  <a:close/>
                </a:path>
              </a:pathLst>
            </a:custGeom>
            <a:solidFill>
              <a:srgbClr val="51626F"/>
            </a:solidFill>
            <a:ln w="5334" cap="flat">
              <a:noFill/>
              <a:prstDash val="solid"/>
              <a:miter/>
            </a:ln>
          </p:spPr>
          <p:txBody>
            <a:bodyPr rtlCol="0" anchor="ctr"/>
            <a:lstStyle/>
            <a:p>
              <a:endParaRPr lang="ru-RU"/>
            </a:p>
          </p:txBody>
        </p:sp>
        <p:sp>
          <p:nvSpPr>
            <p:cNvPr id="84" name="Freeform: Shape 83">
              <a:extLst>
                <a:ext uri="{FF2B5EF4-FFF2-40B4-BE49-F238E27FC236}">
                  <a16:creationId xmlns:a16="http://schemas.microsoft.com/office/drawing/2014/main" id="{226DC7E3-042F-4657-BEAF-147201F75CF7}"/>
                </a:ext>
              </a:extLst>
            </p:cNvPr>
            <p:cNvSpPr/>
            <p:nvPr/>
          </p:nvSpPr>
          <p:spPr>
            <a:xfrm>
              <a:off x="8868777" y="3347508"/>
              <a:ext cx="16200" cy="162982"/>
            </a:xfrm>
            <a:custGeom>
              <a:avLst/>
              <a:gdLst>
                <a:gd name="connsiteX0" fmla="*/ 8100 w 16200"/>
                <a:gd name="connsiteY0" fmla="*/ 162983 h 162982"/>
                <a:gd name="connsiteX1" fmla="*/ 16200 w 16200"/>
                <a:gd name="connsiteY1" fmla="*/ 154883 h 162982"/>
                <a:gd name="connsiteX2" fmla="*/ 16200 w 16200"/>
                <a:gd name="connsiteY2" fmla="*/ 8100 h 162982"/>
                <a:gd name="connsiteX3" fmla="*/ 8100 w 16200"/>
                <a:gd name="connsiteY3" fmla="*/ 0 h 162982"/>
                <a:gd name="connsiteX4" fmla="*/ 0 w 16200"/>
                <a:gd name="connsiteY4" fmla="*/ 8100 h 162982"/>
                <a:gd name="connsiteX5" fmla="*/ 0 w 16200"/>
                <a:gd name="connsiteY5" fmla="*/ 154883 h 162982"/>
                <a:gd name="connsiteX6" fmla="*/ 8100 w 16200"/>
                <a:gd name="connsiteY6" fmla="*/ 162983 h 16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 h="162982">
                  <a:moveTo>
                    <a:pt x="8100" y="162983"/>
                  </a:moveTo>
                  <a:cubicBezTo>
                    <a:pt x="12571" y="162983"/>
                    <a:pt x="16200" y="159354"/>
                    <a:pt x="16200" y="154883"/>
                  </a:cubicBezTo>
                  <a:lnTo>
                    <a:pt x="16200" y="8100"/>
                  </a:lnTo>
                  <a:cubicBezTo>
                    <a:pt x="16200" y="3623"/>
                    <a:pt x="12571" y="0"/>
                    <a:pt x="8100" y="0"/>
                  </a:cubicBezTo>
                  <a:cubicBezTo>
                    <a:pt x="3629" y="0"/>
                    <a:pt x="0" y="3623"/>
                    <a:pt x="0" y="8100"/>
                  </a:cubicBezTo>
                  <a:lnTo>
                    <a:pt x="0" y="154883"/>
                  </a:lnTo>
                  <a:cubicBezTo>
                    <a:pt x="0" y="159354"/>
                    <a:pt x="3623" y="162983"/>
                    <a:pt x="8100" y="162983"/>
                  </a:cubicBezTo>
                  <a:close/>
                </a:path>
              </a:pathLst>
            </a:custGeom>
            <a:solidFill>
              <a:srgbClr val="51626F"/>
            </a:solidFill>
            <a:ln w="5334" cap="flat">
              <a:noFill/>
              <a:prstDash val="solid"/>
              <a:miter/>
            </a:ln>
          </p:spPr>
          <p:txBody>
            <a:bodyPr rtlCol="0" anchor="ctr"/>
            <a:lstStyle/>
            <a:p>
              <a:endParaRPr lang="ru-RU"/>
            </a:p>
          </p:txBody>
        </p:sp>
        <p:sp>
          <p:nvSpPr>
            <p:cNvPr id="85" name="Freeform: Shape 84">
              <a:extLst>
                <a:ext uri="{FF2B5EF4-FFF2-40B4-BE49-F238E27FC236}">
                  <a16:creationId xmlns:a16="http://schemas.microsoft.com/office/drawing/2014/main" id="{E3FBD5E2-28B7-44F6-A0EE-AA20B17B086C}"/>
                </a:ext>
              </a:extLst>
            </p:cNvPr>
            <p:cNvSpPr/>
            <p:nvPr/>
          </p:nvSpPr>
          <p:spPr>
            <a:xfrm>
              <a:off x="8466868" y="3189312"/>
              <a:ext cx="479379" cy="479366"/>
            </a:xfrm>
            <a:custGeom>
              <a:avLst/>
              <a:gdLst>
                <a:gd name="connsiteX0" fmla="*/ 477006 w 479379"/>
                <a:gd name="connsiteY0" fmla="*/ 2373 h 479366"/>
                <a:gd name="connsiteX1" fmla="*/ 465553 w 479379"/>
                <a:gd name="connsiteY1" fmla="*/ 2373 h 479366"/>
                <a:gd name="connsiteX2" fmla="*/ 354383 w 479379"/>
                <a:gd name="connsiteY2" fmla="*/ 113538 h 479366"/>
                <a:gd name="connsiteX3" fmla="*/ 21295 w 479379"/>
                <a:gd name="connsiteY3" fmla="*/ 113538 h 479366"/>
                <a:gd name="connsiteX4" fmla="*/ 13195 w 479379"/>
                <a:gd name="connsiteY4" fmla="*/ 121638 h 479366"/>
                <a:gd name="connsiteX5" fmla="*/ 13195 w 479379"/>
                <a:gd name="connsiteY5" fmla="*/ 357737 h 479366"/>
                <a:gd name="connsiteX6" fmla="*/ 21295 w 479379"/>
                <a:gd name="connsiteY6" fmla="*/ 365837 h 479366"/>
                <a:gd name="connsiteX7" fmla="*/ 102079 w 479379"/>
                <a:gd name="connsiteY7" fmla="*/ 365837 h 479366"/>
                <a:gd name="connsiteX8" fmla="*/ 2373 w 479379"/>
                <a:gd name="connsiteY8" fmla="*/ 465537 h 479366"/>
                <a:gd name="connsiteX9" fmla="*/ 2373 w 479379"/>
                <a:gd name="connsiteY9" fmla="*/ 476996 h 479366"/>
                <a:gd name="connsiteX10" fmla="*/ 8103 w 479379"/>
                <a:gd name="connsiteY10" fmla="*/ 479366 h 479366"/>
                <a:gd name="connsiteX11" fmla="*/ 13832 w 479379"/>
                <a:gd name="connsiteY11" fmla="*/ 476996 h 479366"/>
                <a:gd name="connsiteX12" fmla="*/ 124991 w 479379"/>
                <a:gd name="connsiteY12" fmla="*/ 365837 h 479366"/>
                <a:gd name="connsiteX13" fmla="*/ 454148 w 479379"/>
                <a:gd name="connsiteY13" fmla="*/ 365837 h 479366"/>
                <a:gd name="connsiteX14" fmla="*/ 462248 w 479379"/>
                <a:gd name="connsiteY14" fmla="*/ 357737 h 479366"/>
                <a:gd name="connsiteX15" fmla="*/ 462248 w 479379"/>
                <a:gd name="connsiteY15" fmla="*/ 121638 h 479366"/>
                <a:gd name="connsiteX16" fmla="*/ 454148 w 479379"/>
                <a:gd name="connsiteY16" fmla="*/ 113538 h 479366"/>
                <a:gd name="connsiteX17" fmla="*/ 377295 w 479379"/>
                <a:gd name="connsiteY17" fmla="*/ 113538 h 479366"/>
                <a:gd name="connsiteX18" fmla="*/ 477006 w 479379"/>
                <a:gd name="connsiteY18" fmla="*/ 13827 h 479366"/>
                <a:gd name="connsiteX19" fmla="*/ 477006 w 479379"/>
                <a:gd name="connsiteY19" fmla="*/ 2373 h 479366"/>
                <a:gd name="connsiteX20" fmla="*/ 29395 w 479379"/>
                <a:gd name="connsiteY20" fmla="*/ 349637 h 479366"/>
                <a:gd name="connsiteX21" fmla="*/ 29395 w 479379"/>
                <a:gd name="connsiteY21" fmla="*/ 129738 h 479366"/>
                <a:gd name="connsiteX22" fmla="*/ 338183 w 479379"/>
                <a:gd name="connsiteY22" fmla="*/ 129738 h 479366"/>
                <a:gd name="connsiteX23" fmla="*/ 296868 w 479379"/>
                <a:gd name="connsiteY23" fmla="*/ 171048 h 479366"/>
                <a:gd name="connsiteX24" fmla="*/ 239736 w 479379"/>
                <a:gd name="connsiteY24" fmla="*/ 150312 h 479366"/>
                <a:gd name="connsiteX25" fmla="*/ 150328 w 479379"/>
                <a:gd name="connsiteY25" fmla="*/ 239682 h 479366"/>
                <a:gd name="connsiteX26" fmla="*/ 171075 w 479379"/>
                <a:gd name="connsiteY26" fmla="*/ 296830 h 479366"/>
                <a:gd name="connsiteX27" fmla="*/ 118279 w 479379"/>
                <a:gd name="connsiteY27" fmla="*/ 349626 h 479366"/>
                <a:gd name="connsiteX28" fmla="*/ 29395 w 479379"/>
                <a:gd name="connsiteY28" fmla="*/ 349626 h 479366"/>
                <a:gd name="connsiteX29" fmla="*/ 29395 w 479379"/>
                <a:gd name="connsiteY29" fmla="*/ 349637 h 479366"/>
                <a:gd name="connsiteX30" fmla="*/ 182604 w 479379"/>
                <a:gd name="connsiteY30" fmla="*/ 285317 h 479366"/>
                <a:gd name="connsiteX31" fmla="*/ 166533 w 479379"/>
                <a:gd name="connsiteY31" fmla="*/ 239687 h 479366"/>
                <a:gd name="connsiteX32" fmla="*/ 239741 w 479379"/>
                <a:gd name="connsiteY32" fmla="*/ 166517 h 479366"/>
                <a:gd name="connsiteX33" fmla="*/ 285350 w 479379"/>
                <a:gd name="connsiteY33" fmla="*/ 182577 h 479366"/>
                <a:gd name="connsiteX34" fmla="*/ 182604 w 479379"/>
                <a:gd name="connsiteY34" fmla="*/ 285317 h 479366"/>
                <a:gd name="connsiteX35" fmla="*/ 296803 w 479379"/>
                <a:gd name="connsiteY35" fmla="*/ 194030 h 479366"/>
                <a:gd name="connsiteX36" fmla="*/ 312884 w 479379"/>
                <a:gd name="connsiteY36" fmla="*/ 239687 h 479366"/>
                <a:gd name="connsiteX37" fmla="*/ 239741 w 479379"/>
                <a:gd name="connsiteY37" fmla="*/ 312857 h 479366"/>
                <a:gd name="connsiteX38" fmla="*/ 194063 w 479379"/>
                <a:gd name="connsiteY38" fmla="*/ 296771 h 479366"/>
                <a:gd name="connsiteX39" fmla="*/ 296803 w 479379"/>
                <a:gd name="connsiteY39" fmla="*/ 194030 h 479366"/>
                <a:gd name="connsiteX40" fmla="*/ 446043 w 479379"/>
                <a:gd name="connsiteY40" fmla="*/ 129738 h 479366"/>
                <a:gd name="connsiteX41" fmla="*/ 446043 w 479379"/>
                <a:gd name="connsiteY41" fmla="*/ 349637 h 479366"/>
                <a:gd name="connsiteX42" fmla="*/ 141186 w 479379"/>
                <a:gd name="connsiteY42" fmla="*/ 349637 h 479366"/>
                <a:gd name="connsiteX43" fmla="*/ 182528 w 479379"/>
                <a:gd name="connsiteY43" fmla="*/ 308294 h 479366"/>
                <a:gd name="connsiteX44" fmla="*/ 239730 w 479379"/>
                <a:gd name="connsiteY44" fmla="*/ 329063 h 479366"/>
                <a:gd name="connsiteX45" fmla="*/ 329073 w 479379"/>
                <a:gd name="connsiteY45" fmla="*/ 239693 h 479366"/>
                <a:gd name="connsiteX46" fmla="*/ 308316 w 479379"/>
                <a:gd name="connsiteY46" fmla="*/ 182512 h 479366"/>
                <a:gd name="connsiteX47" fmla="*/ 361085 w 479379"/>
                <a:gd name="connsiteY47" fmla="*/ 129743 h 479366"/>
                <a:gd name="connsiteX48" fmla="*/ 446043 w 479379"/>
                <a:gd name="connsiteY48" fmla="*/ 129743 h 479366"/>
                <a:gd name="connsiteX49" fmla="*/ 446043 w 479379"/>
                <a:gd name="connsiteY49" fmla="*/ 129738 h 47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79379" h="479366">
                  <a:moveTo>
                    <a:pt x="477006" y="2373"/>
                  </a:moveTo>
                  <a:cubicBezTo>
                    <a:pt x="473842" y="-791"/>
                    <a:pt x="468717" y="-791"/>
                    <a:pt x="465553" y="2373"/>
                  </a:cubicBezTo>
                  <a:lnTo>
                    <a:pt x="354383" y="113538"/>
                  </a:lnTo>
                  <a:lnTo>
                    <a:pt x="21295" y="113538"/>
                  </a:lnTo>
                  <a:cubicBezTo>
                    <a:pt x="16824" y="113538"/>
                    <a:pt x="13195" y="117161"/>
                    <a:pt x="13195" y="121638"/>
                  </a:cubicBezTo>
                  <a:lnTo>
                    <a:pt x="13195" y="357737"/>
                  </a:lnTo>
                  <a:cubicBezTo>
                    <a:pt x="13195" y="362213"/>
                    <a:pt x="16824" y="365837"/>
                    <a:pt x="21295" y="365837"/>
                  </a:cubicBezTo>
                  <a:lnTo>
                    <a:pt x="102079" y="365837"/>
                  </a:lnTo>
                  <a:lnTo>
                    <a:pt x="2373" y="465537"/>
                  </a:lnTo>
                  <a:cubicBezTo>
                    <a:pt x="-791" y="468701"/>
                    <a:pt x="-791" y="473831"/>
                    <a:pt x="2373" y="476996"/>
                  </a:cubicBezTo>
                  <a:cubicBezTo>
                    <a:pt x="3956" y="478578"/>
                    <a:pt x="6029" y="479366"/>
                    <a:pt x="8103" y="479366"/>
                  </a:cubicBezTo>
                  <a:cubicBezTo>
                    <a:pt x="10176" y="479366"/>
                    <a:pt x="12250" y="478578"/>
                    <a:pt x="13832" y="476996"/>
                  </a:cubicBezTo>
                  <a:lnTo>
                    <a:pt x="124991" y="365837"/>
                  </a:lnTo>
                  <a:lnTo>
                    <a:pt x="454148" y="365837"/>
                  </a:lnTo>
                  <a:cubicBezTo>
                    <a:pt x="458619" y="365837"/>
                    <a:pt x="462248" y="362213"/>
                    <a:pt x="462248" y="357737"/>
                  </a:cubicBezTo>
                  <a:lnTo>
                    <a:pt x="462248" y="121638"/>
                  </a:lnTo>
                  <a:cubicBezTo>
                    <a:pt x="462248" y="117161"/>
                    <a:pt x="458619" y="113538"/>
                    <a:pt x="454148" y="113538"/>
                  </a:cubicBezTo>
                  <a:lnTo>
                    <a:pt x="377295" y="113538"/>
                  </a:lnTo>
                  <a:lnTo>
                    <a:pt x="477006" y="13827"/>
                  </a:lnTo>
                  <a:cubicBezTo>
                    <a:pt x="480171" y="10668"/>
                    <a:pt x="480171" y="5538"/>
                    <a:pt x="477006" y="2373"/>
                  </a:cubicBezTo>
                  <a:close/>
                  <a:moveTo>
                    <a:pt x="29395" y="349637"/>
                  </a:moveTo>
                  <a:lnTo>
                    <a:pt x="29395" y="129738"/>
                  </a:lnTo>
                  <a:lnTo>
                    <a:pt x="338183" y="129738"/>
                  </a:lnTo>
                  <a:lnTo>
                    <a:pt x="296868" y="171048"/>
                  </a:lnTo>
                  <a:cubicBezTo>
                    <a:pt x="281370" y="158115"/>
                    <a:pt x="261449" y="150312"/>
                    <a:pt x="239736" y="150312"/>
                  </a:cubicBezTo>
                  <a:cubicBezTo>
                    <a:pt x="190439" y="150312"/>
                    <a:pt x="150328" y="190401"/>
                    <a:pt x="150328" y="239682"/>
                  </a:cubicBezTo>
                  <a:cubicBezTo>
                    <a:pt x="150328" y="261401"/>
                    <a:pt x="158136" y="281327"/>
                    <a:pt x="171075" y="296830"/>
                  </a:cubicBezTo>
                  <a:lnTo>
                    <a:pt x="118279" y="349626"/>
                  </a:lnTo>
                  <a:lnTo>
                    <a:pt x="29395" y="349626"/>
                  </a:lnTo>
                  <a:lnTo>
                    <a:pt x="29395" y="349637"/>
                  </a:lnTo>
                  <a:close/>
                  <a:moveTo>
                    <a:pt x="182604" y="285317"/>
                  </a:moveTo>
                  <a:cubicBezTo>
                    <a:pt x="172571" y="272795"/>
                    <a:pt x="166533" y="256946"/>
                    <a:pt x="166533" y="239687"/>
                  </a:cubicBezTo>
                  <a:cubicBezTo>
                    <a:pt x="166533" y="199338"/>
                    <a:pt x="199371" y="166517"/>
                    <a:pt x="239741" y="166517"/>
                  </a:cubicBezTo>
                  <a:cubicBezTo>
                    <a:pt x="256989" y="166517"/>
                    <a:pt x="272827" y="172554"/>
                    <a:pt x="285350" y="182577"/>
                  </a:cubicBezTo>
                  <a:lnTo>
                    <a:pt x="182604" y="285317"/>
                  </a:lnTo>
                  <a:close/>
                  <a:moveTo>
                    <a:pt x="296803" y="194030"/>
                  </a:moveTo>
                  <a:cubicBezTo>
                    <a:pt x="306842" y="206558"/>
                    <a:pt x="312884" y="222418"/>
                    <a:pt x="312884" y="239687"/>
                  </a:cubicBezTo>
                  <a:cubicBezTo>
                    <a:pt x="312884" y="280036"/>
                    <a:pt x="280074" y="312857"/>
                    <a:pt x="239741" y="312857"/>
                  </a:cubicBezTo>
                  <a:cubicBezTo>
                    <a:pt x="222467" y="312857"/>
                    <a:pt x="206596" y="306809"/>
                    <a:pt x="194063" y="296771"/>
                  </a:cubicBezTo>
                  <a:lnTo>
                    <a:pt x="296803" y="194030"/>
                  </a:lnTo>
                  <a:close/>
                  <a:moveTo>
                    <a:pt x="446043" y="129738"/>
                  </a:moveTo>
                  <a:lnTo>
                    <a:pt x="446043" y="349637"/>
                  </a:lnTo>
                  <a:lnTo>
                    <a:pt x="141186" y="349637"/>
                  </a:lnTo>
                  <a:lnTo>
                    <a:pt x="182528" y="308294"/>
                  </a:lnTo>
                  <a:cubicBezTo>
                    <a:pt x="198042" y="321243"/>
                    <a:pt x="217985" y="329063"/>
                    <a:pt x="239730" y="329063"/>
                  </a:cubicBezTo>
                  <a:cubicBezTo>
                    <a:pt x="288995" y="329063"/>
                    <a:pt x="329073" y="288973"/>
                    <a:pt x="329073" y="239693"/>
                  </a:cubicBezTo>
                  <a:cubicBezTo>
                    <a:pt x="329073" y="217958"/>
                    <a:pt x="321260" y="198021"/>
                    <a:pt x="308316" y="182512"/>
                  </a:cubicBezTo>
                  <a:lnTo>
                    <a:pt x="361085" y="129743"/>
                  </a:lnTo>
                  <a:lnTo>
                    <a:pt x="446043" y="129743"/>
                  </a:lnTo>
                  <a:lnTo>
                    <a:pt x="446043" y="129738"/>
                  </a:lnTo>
                  <a:close/>
                </a:path>
              </a:pathLst>
            </a:custGeom>
            <a:solidFill>
              <a:srgbClr val="51626F"/>
            </a:solidFill>
            <a:ln w="5334" cap="flat">
              <a:noFill/>
              <a:prstDash val="solid"/>
              <a:miter/>
            </a:ln>
          </p:spPr>
          <p:txBody>
            <a:bodyPr rtlCol="0" anchor="ctr"/>
            <a:lstStyle/>
            <a:p>
              <a:endParaRPr lang="ru-RU"/>
            </a:p>
          </p:txBody>
        </p:sp>
      </p:grpSp>
      <p:grpSp>
        <p:nvGrpSpPr>
          <p:cNvPr id="86" name="Рисунок 124">
            <a:extLst>
              <a:ext uri="{FF2B5EF4-FFF2-40B4-BE49-F238E27FC236}">
                <a16:creationId xmlns:a16="http://schemas.microsoft.com/office/drawing/2014/main" id="{DBD2A995-C494-42FF-B19A-E033D6AA1EB2}"/>
              </a:ext>
            </a:extLst>
          </p:cNvPr>
          <p:cNvGrpSpPr/>
          <p:nvPr/>
        </p:nvGrpSpPr>
        <p:grpSpPr>
          <a:xfrm>
            <a:off x="8524197" y="2361431"/>
            <a:ext cx="364722" cy="423295"/>
            <a:chOff x="8524197" y="2361431"/>
            <a:chExt cx="364722" cy="423295"/>
          </a:xfrm>
          <a:solidFill>
            <a:srgbClr val="51626F"/>
          </a:solidFill>
        </p:grpSpPr>
        <p:sp>
          <p:nvSpPr>
            <p:cNvPr id="87" name="Freeform: Shape 86">
              <a:extLst>
                <a:ext uri="{FF2B5EF4-FFF2-40B4-BE49-F238E27FC236}">
                  <a16:creationId xmlns:a16="http://schemas.microsoft.com/office/drawing/2014/main" id="{1DD8DA6B-56F8-431D-A38E-51315AD66458}"/>
                </a:ext>
              </a:extLst>
            </p:cNvPr>
            <p:cNvSpPr/>
            <p:nvPr/>
          </p:nvSpPr>
          <p:spPr>
            <a:xfrm>
              <a:off x="8524197" y="2361431"/>
              <a:ext cx="323565" cy="284002"/>
            </a:xfrm>
            <a:custGeom>
              <a:avLst/>
              <a:gdLst>
                <a:gd name="connsiteX0" fmla="*/ 296741 w 323565"/>
                <a:gd name="connsiteY0" fmla="*/ 4795 h 284002"/>
                <a:gd name="connsiteX1" fmla="*/ 289834 w 323565"/>
                <a:gd name="connsiteY1" fmla="*/ 22 h 284002"/>
                <a:gd name="connsiteX2" fmla="*/ 282404 w 323565"/>
                <a:gd name="connsiteY2" fmla="*/ 3937 h 284002"/>
                <a:gd name="connsiteX3" fmla="*/ 249847 w 323565"/>
                <a:gd name="connsiteY3" fmla="*/ 58137 h 284002"/>
                <a:gd name="connsiteX4" fmla="*/ 252623 w 323565"/>
                <a:gd name="connsiteY4" fmla="*/ 69250 h 284002"/>
                <a:gd name="connsiteX5" fmla="*/ 263741 w 323565"/>
                <a:gd name="connsiteY5" fmla="*/ 66480 h 284002"/>
                <a:gd name="connsiteX6" fmla="*/ 280022 w 323565"/>
                <a:gd name="connsiteY6" fmla="*/ 39372 h 284002"/>
                <a:gd name="connsiteX7" fmla="*/ 201388 w 323565"/>
                <a:gd name="connsiteY7" fmla="*/ 189659 h 284002"/>
                <a:gd name="connsiteX8" fmla="*/ 8100 w 323565"/>
                <a:gd name="connsiteY8" fmla="*/ 267802 h 284002"/>
                <a:gd name="connsiteX9" fmla="*/ 0 w 323565"/>
                <a:gd name="connsiteY9" fmla="*/ 275902 h 284002"/>
                <a:gd name="connsiteX10" fmla="*/ 8100 w 323565"/>
                <a:gd name="connsiteY10" fmla="*/ 284002 h 284002"/>
                <a:gd name="connsiteX11" fmla="*/ 212539 w 323565"/>
                <a:gd name="connsiteY11" fmla="*/ 201415 h 284002"/>
                <a:gd name="connsiteX12" fmla="*/ 295985 w 323565"/>
                <a:gd name="connsiteY12" fmla="*/ 42747 h 284002"/>
                <a:gd name="connsiteX13" fmla="*/ 308070 w 323565"/>
                <a:gd name="connsiteY13" fmla="*/ 69757 h 284002"/>
                <a:gd name="connsiteX14" fmla="*/ 315468 w 323565"/>
                <a:gd name="connsiteY14" fmla="*/ 74553 h 284002"/>
                <a:gd name="connsiteX15" fmla="*/ 318767 w 323565"/>
                <a:gd name="connsiteY15" fmla="*/ 73845 h 284002"/>
                <a:gd name="connsiteX16" fmla="*/ 322855 w 323565"/>
                <a:gd name="connsiteY16" fmla="*/ 63142 h 284002"/>
                <a:gd name="connsiteX17" fmla="*/ 296741 w 323565"/>
                <a:gd name="connsiteY17" fmla="*/ 4795 h 28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565" h="284002">
                  <a:moveTo>
                    <a:pt x="296741" y="4795"/>
                  </a:moveTo>
                  <a:cubicBezTo>
                    <a:pt x="295504" y="2041"/>
                    <a:pt x="292847" y="200"/>
                    <a:pt x="289834" y="22"/>
                  </a:cubicBezTo>
                  <a:cubicBezTo>
                    <a:pt x="286756" y="-205"/>
                    <a:pt x="283954" y="1350"/>
                    <a:pt x="282404" y="3937"/>
                  </a:cubicBezTo>
                  <a:lnTo>
                    <a:pt x="249847" y="58137"/>
                  </a:lnTo>
                  <a:cubicBezTo>
                    <a:pt x="247541" y="61971"/>
                    <a:pt x="248789" y="66949"/>
                    <a:pt x="252623" y="69250"/>
                  </a:cubicBezTo>
                  <a:cubicBezTo>
                    <a:pt x="256451" y="71556"/>
                    <a:pt x="261436" y="70319"/>
                    <a:pt x="263741" y="66480"/>
                  </a:cubicBezTo>
                  <a:lnTo>
                    <a:pt x="280022" y="39372"/>
                  </a:lnTo>
                  <a:cubicBezTo>
                    <a:pt x="274131" y="93339"/>
                    <a:pt x="246229" y="147123"/>
                    <a:pt x="201388" y="189659"/>
                  </a:cubicBezTo>
                  <a:cubicBezTo>
                    <a:pt x="148262" y="240052"/>
                    <a:pt x="79618" y="267802"/>
                    <a:pt x="8100" y="267802"/>
                  </a:cubicBezTo>
                  <a:cubicBezTo>
                    <a:pt x="3623" y="267802"/>
                    <a:pt x="0" y="271431"/>
                    <a:pt x="0" y="275902"/>
                  </a:cubicBezTo>
                  <a:cubicBezTo>
                    <a:pt x="0" y="280374"/>
                    <a:pt x="3623" y="284002"/>
                    <a:pt x="8100" y="284002"/>
                  </a:cubicBezTo>
                  <a:cubicBezTo>
                    <a:pt x="83786" y="284002"/>
                    <a:pt x="156389" y="254670"/>
                    <a:pt x="212539" y="201415"/>
                  </a:cubicBezTo>
                  <a:cubicBezTo>
                    <a:pt x="259713" y="156670"/>
                    <a:pt x="289294" y="99960"/>
                    <a:pt x="295985" y="42747"/>
                  </a:cubicBezTo>
                  <a:lnTo>
                    <a:pt x="308070" y="69757"/>
                  </a:lnTo>
                  <a:cubicBezTo>
                    <a:pt x="309415" y="72765"/>
                    <a:pt x="312374" y="74553"/>
                    <a:pt x="315468" y="74553"/>
                  </a:cubicBezTo>
                  <a:cubicBezTo>
                    <a:pt x="316575" y="74553"/>
                    <a:pt x="317698" y="74326"/>
                    <a:pt x="318767" y="73845"/>
                  </a:cubicBezTo>
                  <a:cubicBezTo>
                    <a:pt x="322855" y="72020"/>
                    <a:pt x="324686" y="67225"/>
                    <a:pt x="322855" y="63142"/>
                  </a:cubicBezTo>
                  <a:lnTo>
                    <a:pt x="296741" y="4795"/>
                  </a:lnTo>
                  <a:close/>
                </a:path>
              </a:pathLst>
            </a:custGeom>
            <a:solidFill>
              <a:srgbClr val="51626F"/>
            </a:solidFill>
            <a:ln w="5334" cap="flat">
              <a:noFill/>
              <a:prstDash val="solid"/>
              <a:miter/>
            </a:ln>
          </p:spPr>
          <p:txBody>
            <a:bodyPr rtlCol="0" anchor="ctr"/>
            <a:lstStyle/>
            <a:p>
              <a:endParaRPr lang="ru-RU"/>
            </a:p>
          </p:txBody>
        </p:sp>
        <p:sp>
          <p:nvSpPr>
            <p:cNvPr id="88" name="Freeform: Shape 87">
              <a:extLst>
                <a:ext uri="{FF2B5EF4-FFF2-40B4-BE49-F238E27FC236}">
                  <a16:creationId xmlns:a16="http://schemas.microsoft.com/office/drawing/2014/main" id="{DEBF830B-BABF-4E0F-80C5-332CF62F5587}"/>
                </a:ext>
              </a:extLst>
            </p:cNvPr>
            <p:cNvSpPr/>
            <p:nvPr/>
          </p:nvSpPr>
          <p:spPr>
            <a:xfrm>
              <a:off x="8526206" y="2688811"/>
              <a:ext cx="16200" cy="95914"/>
            </a:xfrm>
            <a:custGeom>
              <a:avLst/>
              <a:gdLst>
                <a:gd name="connsiteX0" fmla="*/ 8100 w 16200"/>
                <a:gd name="connsiteY0" fmla="*/ 0 h 95914"/>
                <a:gd name="connsiteX1" fmla="*/ 0 w 16200"/>
                <a:gd name="connsiteY1" fmla="*/ 8100 h 95914"/>
                <a:gd name="connsiteX2" fmla="*/ 0 w 16200"/>
                <a:gd name="connsiteY2" fmla="*/ 87815 h 95914"/>
                <a:gd name="connsiteX3" fmla="*/ 8100 w 16200"/>
                <a:gd name="connsiteY3" fmla="*/ 95915 h 95914"/>
                <a:gd name="connsiteX4" fmla="*/ 16200 w 16200"/>
                <a:gd name="connsiteY4" fmla="*/ 87815 h 95914"/>
                <a:gd name="connsiteX5" fmla="*/ 16200 w 16200"/>
                <a:gd name="connsiteY5" fmla="*/ 8100 h 95914"/>
                <a:gd name="connsiteX6" fmla="*/ 8100 w 16200"/>
                <a:gd name="connsiteY6" fmla="*/ 0 h 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 h="95914">
                  <a:moveTo>
                    <a:pt x="8100" y="0"/>
                  </a:moveTo>
                  <a:cubicBezTo>
                    <a:pt x="3623" y="0"/>
                    <a:pt x="0" y="3629"/>
                    <a:pt x="0" y="8100"/>
                  </a:cubicBezTo>
                  <a:lnTo>
                    <a:pt x="0" y="87815"/>
                  </a:lnTo>
                  <a:cubicBezTo>
                    <a:pt x="0" y="92286"/>
                    <a:pt x="3623" y="95915"/>
                    <a:pt x="8100" y="95915"/>
                  </a:cubicBezTo>
                  <a:cubicBezTo>
                    <a:pt x="12577" y="95915"/>
                    <a:pt x="16200" y="92286"/>
                    <a:pt x="16200" y="87815"/>
                  </a:cubicBezTo>
                  <a:lnTo>
                    <a:pt x="16200" y="8100"/>
                  </a:lnTo>
                  <a:cubicBezTo>
                    <a:pt x="16200" y="3629"/>
                    <a:pt x="12577" y="0"/>
                    <a:pt x="8100" y="0"/>
                  </a:cubicBezTo>
                  <a:close/>
                </a:path>
              </a:pathLst>
            </a:custGeom>
            <a:solidFill>
              <a:srgbClr val="51626F"/>
            </a:solidFill>
            <a:ln w="5334" cap="flat">
              <a:noFill/>
              <a:prstDash val="solid"/>
              <a:miter/>
            </a:ln>
          </p:spPr>
          <p:txBody>
            <a:bodyPr rtlCol="0" anchor="ctr"/>
            <a:lstStyle/>
            <a:p>
              <a:endParaRPr lang="ru-RU"/>
            </a:p>
          </p:txBody>
        </p:sp>
        <p:sp>
          <p:nvSpPr>
            <p:cNvPr id="89" name="Freeform: Shape 88">
              <a:extLst>
                <a:ext uri="{FF2B5EF4-FFF2-40B4-BE49-F238E27FC236}">
                  <a16:creationId xmlns:a16="http://schemas.microsoft.com/office/drawing/2014/main" id="{10600131-4388-4A52-B291-16B23215CF1A}"/>
                </a:ext>
              </a:extLst>
            </p:cNvPr>
            <p:cNvSpPr/>
            <p:nvPr/>
          </p:nvSpPr>
          <p:spPr>
            <a:xfrm>
              <a:off x="8648257" y="2655024"/>
              <a:ext cx="16200" cy="129702"/>
            </a:xfrm>
            <a:custGeom>
              <a:avLst/>
              <a:gdLst>
                <a:gd name="connsiteX0" fmla="*/ 8100 w 16200"/>
                <a:gd name="connsiteY0" fmla="*/ 0 h 129702"/>
                <a:gd name="connsiteX1" fmla="*/ 0 w 16200"/>
                <a:gd name="connsiteY1" fmla="*/ 8100 h 129702"/>
                <a:gd name="connsiteX2" fmla="*/ 0 w 16200"/>
                <a:gd name="connsiteY2" fmla="*/ 121603 h 129702"/>
                <a:gd name="connsiteX3" fmla="*/ 8100 w 16200"/>
                <a:gd name="connsiteY3" fmla="*/ 129703 h 129702"/>
                <a:gd name="connsiteX4" fmla="*/ 16200 w 16200"/>
                <a:gd name="connsiteY4" fmla="*/ 121603 h 129702"/>
                <a:gd name="connsiteX5" fmla="*/ 16200 w 16200"/>
                <a:gd name="connsiteY5" fmla="*/ 8100 h 129702"/>
                <a:gd name="connsiteX6" fmla="*/ 8100 w 16200"/>
                <a:gd name="connsiteY6" fmla="*/ 0 h 12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 h="129702">
                  <a:moveTo>
                    <a:pt x="8100" y="0"/>
                  </a:moveTo>
                  <a:cubicBezTo>
                    <a:pt x="3623" y="0"/>
                    <a:pt x="0" y="3629"/>
                    <a:pt x="0" y="8100"/>
                  </a:cubicBezTo>
                  <a:lnTo>
                    <a:pt x="0" y="121603"/>
                  </a:lnTo>
                  <a:cubicBezTo>
                    <a:pt x="0" y="126074"/>
                    <a:pt x="3623" y="129703"/>
                    <a:pt x="8100" y="129703"/>
                  </a:cubicBezTo>
                  <a:cubicBezTo>
                    <a:pt x="12577" y="129703"/>
                    <a:pt x="16200" y="126074"/>
                    <a:pt x="16200" y="121603"/>
                  </a:cubicBezTo>
                  <a:lnTo>
                    <a:pt x="16200" y="8100"/>
                  </a:lnTo>
                  <a:cubicBezTo>
                    <a:pt x="16200" y="3629"/>
                    <a:pt x="12577" y="0"/>
                    <a:pt x="8100" y="0"/>
                  </a:cubicBezTo>
                  <a:close/>
                </a:path>
              </a:pathLst>
            </a:custGeom>
            <a:solidFill>
              <a:srgbClr val="51626F"/>
            </a:solidFill>
            <a:ln w="5334" cap="flat">
              <a:noFill/>
              <a:prstDash val="solid"/>
              <a:miter/>
            </a:ln>
          </p:spPr>
          <p:txBody>
            <a:bodyPr rtlCol="0" anchor="ctr"/>
            <a:lstStyle/>
            <a:p>
              <a:endParaRPr lang="ru-RU"/>
            </a:p>
          </p:txBody>
        </p:sp>
        <p:sp>
          <p:nvSpPr>
            <p:cNvPr id="90" name="Freeform: Shape 89">
              <a:extLst>
                <a:ext uri="{FF2B5EF4-FFF2-40B4-BE49-F238E27FC236}">
                  <a16:creationId xmlns:a16="http://schemas.microsoft.com/office/drawing/2014/main" id="{59956979-9244-41F3-998E-46BA99BF3070}"/>
                </a:ext>
              </a:extLst>
            </p:cNvPr>
            <p:cNvSpPr/>
            <p:nvPr/>
          </p:nvSpPr>
          <p:spPr>
            <a:xfrm>
              <a:off x="8767543" y="2574450"/>
              <a:ext cx="16200" cy="210270"/>
            </a:xfrm>
            <a:custGeom>
              <a:avLst/>
              <a:gdLst>
                <a:gd name="connsiteX0" fmla="*/ 8100 w 16200"/>
                <a:gd name="connsiteY0" fmla="*/ 0 h 210270"/>
                <a:gd name="connsiteX1" fmla="*/ 0 w 16200"/>
                <a:gd name="connsiteY1" fmla="*/ 8100 h 210270"/>
                <a:gd name="connsiteX2" fmla="*/ 0 w 16200"/>
                <a:gd name="connsiteY2" fmla="*/ 202171 h 210270"/>
                <a:gd name="connsiteX3" fmla="*/ 8100 w 16200"/>
                <a:gd name="connsiteY3" fmla="*/ 210271 h 210270"/>
                <a:gd name="connsiteX4" fmla="*/ 16200 w 16200"/>
                <a:gd name="connsiteY4" fmla="*/ 202171 h 210270"/>
                <a:gd name="connsiteX5" fmla="*/ 16200 w 16200"/>
                <a:gd name="connsiteY5" fmla="*/ 8100 h 210270"/>
                <a:gd name="connsiteX6" fmla="*/ 8100 w 16200"/>
                <a:gd name="connsiteY6" fmla="*/ 0 h 21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 h="210270">
                  <a:moveTo>
                    <a:pt x="8100" y="0"/>
                  </a:moveTo>
                  <a:cubicBezTo>
                    <a:pt x="3629" y="0"/>
                    <a:pt x="0" y="3629"/>
                    <a:pt x="0" y="8100"/>
                  </a:cubicBezTo>
                  <a:lnTo>
                    <a:pt x="0" y="202171"/>
                  </a:lnTo>
                  <a:cubicBezTo>
                    <a:pt x="0" y="206642"/>
                    <a:pt x="3629" y="210271"/>
                    <a:pt x="8100" y="210271"/>
                  </a:cubicBezTo>
                  <a:cubicBezTo>
                    <a:pt x="12571" y="210271"/>
                    <a:pt x="16200" y="206642"/>
                    <a:pt x="16200" y="202171"/>
                  </a:cubicBezTo>
                  <a:lnTo>
                    <a:pt x="16200" y="8100"/>
                  </a:lnTo>
                  <a:cubicBezTo>
                    <a:pt x="16200" y="3629"/>
                    <a:pt x="12571" y="0"/>
                    <a:pt x="8100" y="0"/>
                  </a:cubicBezTo>
                  <a:close/>
                </a:path>
              </a:pathLst>
            </a:custGeom>
            <a:solidFill>
              <a:srgbClr val="51626F"/>
            </a:solidFill>
            <a:ln w="5334" cap="flat">
              <a:noFill/>
              <a:prstDash val="solid"/>
              <a:miter/>
            </a:ln>
          </p:spPr>
          <p:txBody>
            <a:bodyPr rtlCol="0" anchor="ctr"/>
            <a:lstStyle/>
            <a:p>
              <a:endParaRPr lang="ru-RU"/>
            </a:p>
          </p:txBody>
        </p:sp>
        <p:sp>
          <p:nvSpPr>
            <p:cNvPr id="91" name="Freeform: Shape 90">
              <a:extLst>
                <a:ext uri="{FF2B5EF4-FFF2-40B4-BE49-F238E27FC236}">
                  <a16:creationId xmlns:a16="http://schemas.microsoft.com/office/drawing/2014/main" id="{A21DF1F8-A6AC-4135-A1CC-45BA05DB7030}"/>
                </a:ext>
              </a:extLst>
            </p:cNvPr>
            <p:cNvSpPr/>
            <p:nvPr/>
          </p:nvSpPr>
          <p:spPr>
            <a:xfrm>
              <a:off x="8872719" y="2380385"/>
              <a:ext cx="16200" cy="404335"/>
            </a:xfrm>
            <a:custGeom>
              <a:avLst/>
              <a:gdLst>
                <a:gd name="connsiteX0" fmla="*/ 8100 w 16200"/>
                <a:gd name="connsiteY0" fmla="*/ 0 h 404335"/>
                <a:gd name="connsiteX1" fmla="*/ 0 w 16200"/>
                <a:gd name="connsiteY1" fmla="*/ 8100 h 404335"/>
                <a:gd name="connsiteX2" fmla="*/ 0 w 16200"/>
                <a:gd name="connsiteY2" fmla="*/ 396236 h 404335"/>
                <a:gd name="connsiteX3" fmla="*/ 8100 w 16200"/>
                <a:gd name="connsiteY3" fmla="*/ 404336 h 404335"/>
                <a:gd name="connsiteX4" fmla="*/ 16200 w 16200"/>
                <a:gd name="connsiteY4" fmla="*/ 396236 h 404335"/>
                <a:gd name="connsiteX5" fmla="*/ 16200 w 16200"/>
                <a:gd name="connsiteY5" fmla="*/ 8100 h 404335"/>
                <a:gd name="connsiteX6" fmla="*/ 8100 w 16200"/>
                <a:gd name="connsiteY6" fmla="*/ 0 h 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 h="404335">
                  <a:moveTo>
                    <a:pt x="8100" y="0"/>
                  </a:moveTo>
                  <a:cubicBezTo>
                    <a:pt x="3629" y="0"/>
                    <a:pt x="0" y="3623"/>
                    <a:pt x="0" y="8100"/>
                  </a:cubicBezTo>
                  <a:lnTo>
                    <a:pt x="0" y="396236"/>
                  </a:lnTo>
                  <a:cubicBezTo>
                    <a:pt x="0" y="400707"/>
                    <a:pt x="3629" y="404336"/>
                    <a:pt x="8100" y="404336"/>
                  </a:cubicBezTo>
                  <a:cubicBezTo>
                    <a:pt x="12571" y="404336"/>
                    <a:pt x="16200" y="400707"/>
                    <a:pt x="16200" y="396236"/>
                  </a:cubicBezTo>
                  <a:lnTo>
                    <a:pt x="16200" y="8100"/>
                  </a:lnTo>
                  <a:cubicBezTo>
                    <a:pt x="16200" y="3623"/>
                    <a:pt x="12577" y="0"/>
                    <a:pt x="8100" y="0"/>
                  </a:cubicBezTo>
                  <a:close/>
                </a:path>
              </a:pathLst>
            </a:custGeom>
            <a:solidFill>
              <a:srgbClr val="51626F"/>
            </a:solidFill>
            <a:ln w="5334" cap="flat">
              <a:noFill/>
              <a:prstDash val="solid"/>
              <a:miter/>
            </a:ln>
          </p:spPr>
          <p:txBody>
            <a:bodyPr rtlCol="0" anchor="ctr"/>
            <a:lstStyle/>
            <a:p>
              <a:endParaRPr lang="ru-RU"/>
            </a:p>
          </p:txBody>
        </p:sp>
      </p:grpSp>
      <p:grpSp>
        <p:nvGrpSpPr>
          <p:cNvPr id="92" name="Рисунок 153">
            <a:extLst>
              <a:ext uri="{FF2B5EF4-FFF2-40B4-BE49-F238E27FC236}">
                <a16:creationId xmlns:a16="http://schemas.microsoft.com/office/drawing/2014/main" id="{33AA19D5-9CCB-48A8-818B-D80949D16DC2}"/>
              </a:ext>
            </a:extLst>
          </p:cNvPr>
          <p:cNvGrpSpPr/>
          <p:nvPr/>
        </p:nvGrpSpPr>
        <p:grpSpPr>
          <a:xfrm>
            <a:off x="6842823" y="2432071"/>
            <a:ext cx="510548" cy="276590"/>
            <a:chOff x="6842823" y="2432071"/>
            <a:chExt cx="510548" cy="276590"/>
          </a:xfrm>
          <a:solidFill>
            <a:srgbClr val="51626F"/>
          </a:solidFill>
        </p:grpSpPr>
        <p:sp>
          <p:nvSpPr>
            <p:cNvPr id="93" name="Freeform: Shape 92">
              <a:extLst>
                <a:ext uri="{FF2B5EF4-FFF2-40B4-BE49-F238E27FC236}">
                  <a16:creationId xmlns:a16="http://schemas.microsoft.com/office/drawing/2014/main" id="{870CDAAE-8C7E-4C5A-A77F-F5EB7098D238}"/>
                </a:ext>
              </a:extLst>
            </p:cNvPr>
            <p:cNvSpPr/>
            <p:nvPr/>
          </p:nvSpPr>
          <p:spPr>
            <a:xfrm>
              <a:off x="6842823" y="2498733"/>
              <a:ext cx="361998" cy="209928"/>
            </a:xfrm>
            <a:custGeom>
              <a:avLst/>
              <a:gdLst>
                <a:gd name="connsiteX0" fmla="*/ 346939 w 361998"/>
                <a:gd name="connsiteY0" fmla="*/ 128731 h 209928"/>
                <a:gd name="connsiteX1" fmla="*/ 294853 w 361998"/>
                <a:gd name="connsiteY1" fmla="*/ 128982 h 209928"/>
                <a:gd name="connsiteX2" fmla="*/ 197215 w 361998"/>
                <a:gd name="connsiteY2" fmla="*/ 51302 h 209928"/>
                <a:gd name="connsiteX3" fmla="*/ 198364 w 361998"/>
                <a:gd name="connsiteY3" fmla="*/ 36819 h 209928"/>
                <a:gd name="connsiteX4" fmla="*/ 183511 w 361998"/>
                <a:gd name="connsiteY4" fmla="*/ 9209 h 209928"/>
                <a:gd name="connsiteX5" fmla="*/ 125881 w 361998"/>
                <a:gd name="connsiteY5" fmla="*/ 15042 h 209928"/>
                <a:gd name="connsiteX6" fmla="*/ 126876 w 361998"/>
                <a:gd name="connsiteY6" fmla="*/ 67946 h 209928"/>
                <a:gd name="connsiteX7" fmla="*/ 66364 w 361998"/>
                <a:gd name="connsiteY7" fmla="*/ 136879 h 209928"/>
                <a:gd name="connsiteX8" fmla="*/ 36819 w 361998"/>
                <a:gd name="connsiteY8" fmla="*/ 128218 h 209928"/>
                <a:gd name="connsiteX9" fmla="*/ 9209 w 361998"/>
                <a:gd name="connsiteY9" fmla="*/ 143065 h 209928"/>
                <a:gd name="connsiteX10" fmla="*/ 15042 w 361998"/>
                <a:gd name="connsiteY10" fmla="*/ 200695 h 209928"/>
                <a:gd name="connsiteX11" fmla="*/ 40866 w 361998"/>
                <a:gd name="connsiteY11" fmla="*/ 209929 h 209928"/>
                <a:gd name="connsiteX12" fmla="*/ 45068 w 361998"/>
                <a:gd name="connsiteY12" fmla="*/ 209715 h 209928"/>
                <a:gd name="connsiteX13" fmla="*/ 72678 w 361998"/>
                <a:gd name="connsiteY13" fmla="*/ 194862 h 209928"/>
                <a:gd name="connsiteX14" fmla="*/ 81697 w 361998"/>
                <a:gd name="connsiteY14" fmla="*/ 164841 h 209928"/>
                <a:gd name="connsiteX15" fmla="*/ 76853 w 361998"/>
                <a:gd name="connsiteY15" fmla="*/ 149246 h 209928"/>
                <a:gd name="connsiteX16" fmla="*/ 139713 w 361998"/>
                <a:gd name="connsiteY16" fmla="*/ 77639 h 209928"/>
                <a:gd name="connsiteX17" fmla="*/ 157581 w 361998"/>
                <a:gd name="connsiteY17" fmla="*/ 81885 h 209928"/>
                <a:gd name="connsiteX18" fmla="*/ 189350 w 361998"/>
                <a:gd name="connsiteY18" fmla="*/ 66845 h 209928"/>
                <a:gd name="connsiteX19" fmla="*/ 189954 w 361998"/>
                <a:gd name="connsiteY19" fmla="*/ 66021 h 209928"/>
                <a:gd name="connsiteX20" fmla="*/ 284753 w 361998"/>
                <a:gd name="connsiteY20" fmla="*/ 141445 h 209928"/>
                <a:gd name="connsiteX21" fmla="*/ 295136 w 361998"/>
                <a:gd name="connsiteY21" fmla="*/ 192194 h 209928"/>
                <a:gd name="connsiteX22" fmla="*/ 320998 w 361998"/>
                <a:gd name="connsiteY22" fmla="*/ 201401 h 209928"/>
                <a:gd name="connsiteX23" fmla="*/ 352767 w 361998"/>
                <a:gd name="connsiteY23" fmla="*/ 186361 h 209928"/>
                <a:gd name="connsiteX24" fmla="*/ 361786 w 361998"/>
                <a:gd name="connsiteY24" fmla="*/ 156340 h 209928"/>
                <a:gd name="connsiteX25" fmla="*/ 346939 w 361998"/>
                <a:gd name="connsiteY25" fmla="*/ 128731 h 209928"/>
                <a:gd name="connsiteX26" fmla="*/ 60247 w 361998"/>
                <a:gd name="connsiteY26" fmla="*/ 184725 h 209928"/>
                <a:gd name="connsiteX27" fmla="*/ 43448 w 361998"/>
                <a:gd name="connsiteY27" fmla="*/ 193761 h 209928"/>
                <a:gd name="connsiteX28" fmla="*/ 25179 w 361998"/>
                <a:gd name="connsiteY28" fmla="*/ 188275 h 209928"/>
                <a:gd name="connsiteX29" fmla="*/ 21629 w 361998"/>
                <a:gd name="connsiteY29" fmla="*/ 153207 h 209928"/>
                <a:gd name="connsiteX30" fmla="*/ 56692 w 361998"/>
                <a:gd name="connsiteY30" fmla="*/ 149663 h 209928"/>
                <a:gd name="connsiteX31" fmla="*/ 59477 w 361998"/>
                <a:gd name="connsiteY31" fmla="*/ 152427 h 209928"/>
                <a:gd name="connsiteX32" fmla="*/ 61300 w 361998"/>
                <a:gd name="connsiteY32" fmla="*/ 154785 h 209928"/>
                <a:gd name="connsiteX33" fmla="*/ 65733 w 361998"/>
                <a:gd name="connsiteY33" fmla="*/ 166461 h 209928"/>
                <a:gd name="connsiteX34" fmla="*/ 60247 w 361998"/>
                <a:gd name="connsiteY34" fmla="*/ 184725 h 209928"/>
                <a:gd name="connsiteX35" fmla="*/ 176919 w 361998"/>
                <a:gd name="connsiteY35" fmla="*/ 56702 h 209928"/>
                <a:gd name="connsiteX36" fmla="*/ 160126 w 361998"/>
                <a:gd name="connsiteY36" fmla="*/ 65738 h 209928"/>
                <a:gd name="connsiteX37" fmla="*/ 141857 w 361998"/>
                <a:gd name="connsiteY37" fmla="*/ 60252 h 209928"/>
                <a:gd name="connsiteX38" fmla="*/ 138307 w 361998"/>
                <a:gd name="connsiteY38" fmla="*/ 25190 h 209928"/>
                <a:gd name="connsiteX39" fmla="*/ 173369 w 361998"/>
                <a:gd name="connsiteY39" fmla="*/ 21640 h 209928"/>
                <a:gd name="connsiteX40" fmla="*/ 182405 w 361998"/>
                <a:gd name="connsiteY40" fmla="*/ 38439 h 209928"/>
                <a:gd name="connsiteX41" fmla="*/ 176919 w 361998"/>
                <a:gd name="connsiteY41" fmla="*/ 56702 h 209928"/>
                <a:gd name="connsiteX42" fmla="*/ 340341 w 361998"/>
                <a:gd name="connsiteY42" fmla="*/ 176219 h 209928"/>
                <a:gd name="connsiteX43" fmla="*/ 305279 w 361998"/>
                <a:gd name="connsiteY43" fmla="*/ 179769 h 209928"/>
                <a:gd name="connsiteX44" fmla="*/ 301729 w 361998"/>
                <a:gd name="connsiteY44" fmla="*/ 144701 h 209928"/>
                <a:gd name="connsiteX45" fmla="*/ 321056 w 361998"/>
                <a:gd name="connsiteY45" fmla="*/ 135553 h 209928"/>
                <a:gd name="connsiteX46" fmla="*/ 336791 w 361998"/>
                <a:gd name="connsiteY46" fmla="*/ 141156 h 209928"/>
                <a:gd name="connsiteX47" fmla="*/ 340341 w 361998"/>
                <a:gd name="connsiteY47" fmla="*/ 176219 h 2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61998" h="209928">
                  <a:moveTo>
                    <a:pt x="346939" y="128731"/>
                  </a:moveTo>
                  <a:cubicBezTo>
                    <a:pt x="331525" y="116140"/>
                    <a:pt x="309610" y="116701"/>
                    <a:pt x="294853" y="128982"/>
                  </a:cubicBezTo>
                  <a:lnTo>
                    <a:pt x="197215" y="51302"/>
                  </a:lnTo>
                  <a:cubicBezTo>
                    <a:pt x="198434" y="46640"/>
                    <a:pt x="198861" y="41759"/>
                    <a:pt x="198364" y="36819"/>
                  </a:cubicBezTo>
                  <a:cubicBezTo>
                    <a:pt x="197263" y="25933"/>
                    <a:pt x="191991" y="16128"/>
                    <a:pt x="183511" y="9209"/>
                  </a:cubicBezTo>
                  <a:cubicBezTo>
                    <a:pt x="166018" y="-5071"/>
                    <a:pt x="140162" y="-2452"/>
                    <a:pt x="125881" y="15042"/>
                  </a:cubicBezTo>
                  <a:cubicBezTo>
                    <a:pt x="113055" y="30756"/>
                    <a:pt x="113900" y="53184"/>
                    <a:pt x="126876" y="67946"/>
                  </a:cubicBezTo>
                  <a:lnTo>
                    <a:pt x="66364" y="136879"/>
                  </a:lnTo>
                  <a:cubicBezTo>
                    <a:pt x="57959" y="130217"/>
                    <a:pt x="47480" y="127095"/>
                    <a:pt x="36819" y="128218"/>
                  </a:cubicBezTo>
                  <a:cubicBezTo>
                    <a:pt x="25933" y="129314"/>
                    <a:pt x="16128" y="134591"/>
                    <a:pt x="9209" y="143065"/>
                  </a:cubicBezTo>
                  <a:cubicBezTo>
                    <a:pt x="-5071" y="160564"/>
                    <a:pt x="-2452" y="186415"/>
                    <a:pt x="15042" y="200695"/>
                  </a:cubicBezTo>
                  <a:cubicBezTo>
                    <a:pt x="22426" y="206721"/>
                    <a:pt x="31461" y="209929"/>
                    <a:pt x="40866" y="209929"/>
                  </a:cubicBezTo>
                  <a:cubicBezTo>
                    <a:pt x="42261" y="209929"/>
                    <a:pt x="43662" y="209859"/>
                    <a:pt x="45068" y="209715"/>
                  </a:cubicBezTo>
                  <a:cubicBezTo>
                    <a:pt x="55954" y="208613"/>
                    <a:pt x="65759" y="203342"/>
                    <a:pt x="72678" y="194862"/>
                  </a:cubicBezTo>
                  <a:cubicBezTo>
                    <a:pt x="79596" y="186388"/>
                    <a:pt x="82799" y="175727"/>
                    <a:pt x="81697" y="164841"/>
                  </a:cubicBezTo>
                  <a:cubicBezTo>
                    <a:pt x="81136" y="159281"/>
                    <a:pt x="79468" y="154004"/>
                    <a:pt x="76853" y="149246"/>
                  </a:cubicBezTo>
                  <a:lnTo>
                    <a:pt x="139713" y="77639"/>
                  </a:lnTo>
                  <a:cubicBezTo>
                    <a:pt x="145380" y="80404"/>
                    <a:pt x="151470" y="81885"/>
                    <a:pt x="157581" y="81885"/>
                  </a:cubicBezTo>
                  <a:cubicBezTo>
                    <a:pt x="169471" y="81885"/>
                    <a:pt x="181266" y="76747"/>
                    <a:pt x="189350" y="66845"/>
                  </a:cubicBezTo>
                  <a:cubicBezTo>
                    <a:pt x="189569" y="66577"/>
                    <a:pt x="189746" y="66294"/>
                    <a:pt x="189954" y="66021"/>
                  </a:cubicBezTo>
                  <a:lnTo>
                    <a:pt x="284753" y="141445"/>
                  </a:lnTo>
                  <a:cubicBezTo>
                    <a:pt x="275905" y="158313"/>
                    <a:pt x="279819" y="179689"/>
                    <a:pt x="295136" y="192194"/>
                  </a:cubicBezTo>
                  <a:cubicBezTo>
                    <a:pt x="302729" y="198386"/>
                    <a:pt x="311887" y="201401"/>
                    <a:pt x="320998" y="201401"/>
                  </a:cubicBezTo>
                  <a:cubicBezTo>
                    <a:pt x="332888" y="201401"/>
                    <a:pt x="344683" y="196268"/>
                    <a:pt x="352767" y="186361"/>
                  </a:cubicBezTo>
                  <a:cubicBezTo>
                    <a:pt x="359685" y="177887"/>
                    <a:pt x="362888" y="167226"/>
                    <a:pt x="361786" y="156340"/>
                  </a:cubicBezTo>
                  <a:cubicBezTo>
                    <a:pt x="360690" y="145455"/>
                    <a:pt x="355408" y="135649"/>
                    <a:pt x="346939" y="128731"/>
                  </a:cubicBezTo>
                  <a:close/>
                  <a:moveTo>
                    <a:pt x="60247" y="184725"/>
                  </a:moveTo>
                  <a:cubicBezTo>
                    <a:pt x="56039" y="189885"/>
                    <a:pt x="50073" y="193092"/>
                    <a:pt x="43448" y="193761"/>
                  </a:cubicBezTo>
                  <a:cubicBezTo>
                    <a:pt x="36851" y="194450"/>
                    <a:pt x="30344" y="192483"/>
                    <a:pt x="25179" y="188275"/>
                  </a:cubicBezTo>
                  <a:cubicBezTo>
                    <a:pt x="14534" y="179587"/>
                    <a:pt x="12946" y="163863"/>
                    <a:pt x="21629" y="153207"/>
                  </a:cubicBezTo>
                  <a:cubicBezTo>
                    <a:pt x="30317" y="142562"/>
                    <a:pt x="46052" y="140974"/>
                    <a:pt x="56692" y="149663"/>
                  </a:cubicBezTo>
                  <a:cubicBezTo>
                    <a:pt x="57718" y="150502"/>
                    <a:pt x="58606" y="151459"/>
                    <a:pt x="59477" y="152427"/>
                  </a:cubicBezTo>
                  <a:cubicBezTo>
                    <a:pt x="59921" y="153293"/>
                    <a:pt x="60520" y="154100"/>
                    <a:pt x="61300" y="154785"/>
                  </a:cubicBezTo>
                  <a:cubicBezTo>
                    <a:pt x="63701" y="158222"/>
                    <a:pt x="65294" y="162173"/>
                    <a:pt x="65733" y="166461"/>
                  </a:cubicBezTo>
                  <a:cubicBezTo>
                    <a:pt x="66406" y="173080"/>
                    <a:pt x="64460" y="179566"/>
                    <a:pt x="60247" y="184725"/>
                  </a:cubicBezTo>
                  <a:close/>
                  <a:moveTo>
                    <a:pt x="176919" y="56702"/>
                  </a:moveTo>
                  <a:cubicBezTo>
                    <a:pt x="172711" y="61856"/>
                    <a:pt x="166745" y="65064"/>
                    <a:pt x="160126" y="65738"/>
                  </a:cubicBezTo>
                  <a:cubicBezTo>
                    <a:pt x="153501" y="66406"/>
                    <a:pt x="147016" y="64460"/>
                    <a:pt x="141857" y="60252"/>
                  </a:cubicBezTo>
                  <a:cubicBezTo>
                    <a:pt x="131212" y="51564"/>
                    <a:pt x="129618" y="35835"/>
                    <a:pt x="138307" y="25190"/>
                  </a:cubicBezTo>
                  <a:cubicBezTo>
                    <a:pt x="146995" y="14540"/>
                    <a:pt x="162730" y="12952"/>
                    <a:pt x="173369" y="21640"/>
                  </a:cubicBezTo>
                  <a:cubicBezTo>
                    <a:pt x="178529" y="25848"/>
                    <a:pt x="181736" y="31814"/>
                    <a:pt x="182405" y="38439"/>
                  </a:cubicBezTo>
                  <a:cubicBezTo>
                    <a:pt x="183078" y="45058"/>
                    <a:pt x="181127" y="51543"/>
                    <a:pt x="176919" y="56702"/>
                  </a:cubicBezTo>
                  <a:close/>
                  <a:moveTo>
                    <a:pt x="340341" y="176219"/>
                  </a:moveTo>
                  <a:cubicBezTo>
                    <a:pt x="331659" y="186858"/>
                    <a:pt x="315929" y="188462"/>
                    <a:pt x="305279" y="179769"/>
                  </a:cubicBezTo>
                  <a:cubicBezTo>
                    <a:pt x="294634" y="171081"/>
                    <a:pt x="293041" y="155351"/>
                    <a:pt x="301729" y="144701"/>
                  </a:cubicBezTo>
                  <a:cubicBezTo>
                    <a:pt x="306648" y="138675"/>
                    <a:pt x="313823" y="135553"/>
                    <a:pt x="321056" y="135553"/>
                  </a:cubicBezTo>
                  <a:cubicBezTo>
                    <a:pt x="326595" y="135553"/>
                    <a:pt x="332172" y="137387"/>
                    <a:pt x="336791" y="141156"/>
                  </a:cubicBezTo>
                  <a:cubicBezTo>
                    <a:pt x="347436" y="149844"/>
                    <a:pt x="349030" y="165568"/>
                    <a:pt x="340341" y="176219"/>
                  </a:cubicBezTo>
                  <a:close/>
                </a:path>
              </a:pathLst>
            </a:custGeom>
            <a:solidFill>
              <a:srgbClr val="51626F"/>
            </a:solidFill>
            <a:ln w="5281" cap="flat">
              <a:noFill/>
              <a:prstDash val="solid"/>
              <a:miter/>
            </a:ln>
          </p:spPr>
          <p:txBody>
            <a:bodyPr rtlCol="0" anchor="ctr"/>
            <a:lstStyle/>
            <a:p>
              <a:endParaRPr lang="ru-RU"/>
            </a:p>
          </p:txBody>
        </p:sp>
        <p:sp>
          <p:nvSpPr>
            <p:cNvPr id="94" name="Freeform: Shape 93">
              <a:extLst>
                <a:ext uri="{FF2B5EF4-FFF2-40B4-BE49-F238E27FC236}">
                  <a16:creationId xmlns:a16="http://schemas.microsoft.com/office/drawing/2014/main" id="{BC19330D-CB21-4874-912D-36ECC0B976AB}"/>
                </a:ext>
              </a:extLst>
            </p:cNvPr>
            <p:cNvSpPr/>
            <p:nvPr/>
          </p:nvSpPr>
          <p:spPr>
            <a:xfrm>
              <a:off x="7201593" y="2591227"/>
              <a:ext cx="28197" cy="31328"/>
            </a:xfrm>
            <a:custGeom>
              <a:avLst/>
              <a:gdLst>
                <a:gd name="connsiteX0" fmla="*/ 25167 w 28197"/>
                <a:gd name="connsiteY0" fmla="*/ 1741 h 31328"/>
                <a:gd name="connsiteX1" fmla="*/ 13902 w 28197"/>
                <a:gd name="connsiteY1" fmla="*/ 3024 h 31328"/>
                <a:gd name="connsiteX2" fmla="*/ 1744 w 28197"/>
                <a:gd name="connsiteY2" fmla="*/ 18320 h 31328"/>
                <a:gd name="connsiteX3" fmla="*/ 3027 w 28197"/>
                <a:gd name="connsiteY3" fmla="*/ 29586 h 31328"/>
                <a:gd name="connsiteX4" fmla="*/ 8016 w 28197"/>
                <a:gd name="connsiteY4" fmla="*/ 31329 h 31328"/>
                <a:gd name="connsiteX5" fmla="*/ 14298 w 28197"/>
                <a:gd name="connsiteY5" fmla="*/ 28302 h 31328"/>
                <a:gd name="connsiteX6" fmla="*/ 26456 w 28197"/>
                <a:gd name="connsiteY6" fmla="*/ 13006 h 31328"/>
                <a:gd name="connsiteX7" fmla="*/ 25167 w 28197"/>
                <a:gd name="connsiteY7" fmla="*/ 1741 h 3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7" h="31328">
                  <a:moveTo>
                    <a:pt x="25167" y="1741"/>
                  </a:moveTo>
                  <a:cubicBezTo>
                    <a:pt x="21703" y="-1018"/>
                    <a:pt x="16656" y="-430"/>
                    <a:pt x="13902" y="3024"/>
                  </a:cubicBezTo>
                  <a:lnTo>
                    <a:pt x="1744" y="18320"/>
                  </a:lnTo>
                  <a:cubicBezTo>
                    <a:pt x="-1015" y="21785"/>
                    <a:pt x="-437" y="26837"/>
                    <a:pt x="3027" y="29586"/>
                  </a:cubicBezTo>
                  <a:cubicBezTo>
                    <a:pt x="4503" y="30762"/>
                    <a:pt x="6262" y="31329"/>
                    <a:pt x="8016" y="31329"/>
                  </a:cubicBezTo>
                  <a:cubicBezTo>
                    <a:pt x="10373" y="31329"/>
                    <a:pt x="12715" y="30291"/>
                    <a:pt x="14298" y="28302"/>
                  </a:cubicBezTo>
                  <a:lnTo>
                    <a:pt x="26456" y="13006"/>
                  </a:lnTo>
                  <a:cubicBezTo>
                    <a:pt x="29209" y="9541"/>
                    <a:pt x="28637" y="4489"/>
                    <a:pt x="25167" y="1741"/>
                  </a:cubicBezTo>
                  <a:close/>
                </a:path>
              </a:pathLst>
            </a:custGeom>
            <a:solidFill>
              <a:srgbClr val="51626F"/>
            </a:solidFill>
            <a:ln w="5281" cap="flat">
              <a:noFill/>
              <a:prstDash val="solid"/>
              <a:miter/>
            </a:ln>
          </p:spPr>
          <p:txBody>
            <a:bodyPr rtlCol="0" anchor="ctr"/>
            <a:lstStyle/>
            <a:p>
              <a:endParaRPr lang="ru-RU"/>
            </a:p>
          </p:txBody>
        </p:sp>
        <p:sp>
          <p:nvSpPr>
            <p:cNvPr id="95" name="Freeform: Shape 94">
              <a:extLst>
                <a:ext uri="{FF2B5EF4-FFF2-40B4-BE49-F238E27FC236}">
                  <a16:creationId xmlns:a16="http://schemas.microsoft.com/office/drawing/2014/main" id="{E85237BB-D341-40DB-BE8E-EB5D64519600}"/>
                </a:ext>
              </a:extLst>
            </p:cNvPr>
            <p:cNvSpPr/>
            <p:nvPr/>
          </p:nvSpPr>
          <p:spPr>
            <a:xfrm>
              <a:off x="7239024" y="2527709"/>
              <a:ext cx="41303" cy="47796"/>
            </a:xfrm>
            <a:custGeom>
              <a:avLst/>
              <a:gdLst>
                <a:gd name="connsiteX0" fmla="*/ 38277 w 41303"/>
                <a:gd name="connsiteY0" fmla="*/ 1742 h 47796"/>
                <a:gd name="connsiteX1" fmla="*/ 27012 w 41303"/>
                <a:gd name="connsiteY1" fmla="*/ 3025 h 47796"/>
                <a:gd name="connsiteX2" fmla="*/ 1744 w 41303"/>
                <a:gd name="connsiteY2" fmla="*/ 34783 h 47796"/>
                <a:gd name="connsiteX3" fmla="*/ 3027 w 41303"/>
                <a:gd name="connsiteY3" fmla="*/ 46054 h 47796"/>
                <a:gd name="connsiteX4" fmla="*/ 8016 w 41303"/>
                <a:gd name="connsiteY4" fmla="*/ 47797 h 47796"/>
                <a:gd name="connsiteX5" fmla="*/ 14298 w 41303"/>
                <a:gd name="connsiteY5" fmla="*/ 44771 h 47796"/>
                <a:gd name="connsiteX6" fmla="*/ 39566 w 41303"/>
                <a:gd name="connsiteY6" fmla="*/ 13012 h 47796"/>
                <a:gd name="connsiteX7" fmla="*/ 38277 w 41303"/>
                <a:gd name="connsiteY7" fmla="*/ 1742 h 4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03" h="47796">
                  <a:moveTo>
                    <a:pt x="38277" y="1742"/>
                  </a:moveTo>
                  <a:cubicBezTo>
                    <a:pt x="34823" y="-1012"/>
                    <a:pt x="29765" y="-440"/>
                    <a:pt x="27012" y="3025"/>
                  </a:cubicBezTo>
                  <a:lnTo>
                    <a:pt x="1744" y="34783"/>
                  </a:lnTo>
                  <a:cubicBezTo>
                    <a:pt x="-1015" y="38248"/>
                    <a:pt x="-437" y="43295"/>
                    <a:pt x="3027" y="46054"/>
                  </a:cubicBezTo>
                  <a:cubicBezTo>
                    <a:pt x="4498" y="47230"/>
                    <a:pt x="6262" y="47797"/>
                    <a:pt x="8016" y="47797"/>
                  </a:cubicBezTo>
                  <a:cubicBezTo>
                    <a:pt x="10373" y="47797"/>
                    <a:pt x="12715" y="46760"/>
                    <a:pt x="14298" y="44771"/>
                  </a:cubicBezTo>
                  <a:lnTo>
                    <a:pt x="39566" y="13012"/>
                  </a:lnTo>
                  <a:cubicBezTo>
                    <a:pt x="42314" y="9548"/>
                    <a:pt x="41742" y="4501"/>
                    <a:pt x="38277" y="1742"/>
                  </a:cubicBezTo>
                  <a:close/>
                </a:path>
              </a:pathLst>
            </a:custGeom>
            <a:solidFill>
              <a:srgbClr val="51626F"/>
            </a:solidFill>
            <a:ln w="5281" cap="flat">
              <a:noFill/>
              <a:prstDash val="solid"/>
              <a:miter/>
            </a:ln>
          </p:spPr>
          <p:txBody>
            <a:bodyPr rtlCol="0" anchor="ctr"/>
            <a:lstStyle/>
            <a:p>
              <a:endParaRPr lang="ru-RU"/>
            </a:p>
          </p:txBody>
        </p:sp>
        <p:sp>
          <p:nvSpPr>
            <p:cNvPr id="96" name="Freeform: Shape 95">
              <a:extLst>
                <a:ext uri="{FF2B5EF4-FFF2-40B4-BE49-F238E27FC236}">
                  <a16:creationId xmlns:a16="http://schemas.microsoft.com/office/drawing/2014/main" id="{E6910BB4-50AC-423C-B471-0FFFB5D1BFD4}"/>
                </a:ext>
              </a:extLst>
            </p:cNvPr>
            <p:cNvSpPr/>
            <p:nvPr/>
          </p:nvSpPr>
          <p:spPr>
            <a:xfrm>
              <a:off x="7289559" y="2480653"/>
              <a:ext cx="28204" cy="31335"/>
            </a:xfrm>
            <a:custGeom>
              <a:avLst/>
              <a:gdLst>
                <a:gd name="connsiteX0" fmla="*/ 25178 w 28204"/>
                <a:gd name="connsiteY0" fmla="*/ 1742 h 31335"/>
                <a:gd name="connsiteX1" fmla="*/ 13913 w 28204"/>
                <a:gd name="connsiteY1" fmla="*/ 3026 h 31335"/>
                <a:gd name="connsiteX2" fmla="*/ 1744 w 28204"/>
                <a:gd name="connsiteY2" fmla="*/ 18322 h 31335"/>
                <a:gd name="connsiteX3" fmla="*/ 3027 w 28204"/>
                <a:gd name="connsiteY3" fmla="*/ 29593 h 31335"/>
                <a:gd name="connsiteX4" fmla="*/ 8016 w 28204"/>
                <a:gd name="connsiteY4" fmla="*/ 31336 h 31335"/>
                <a:gd name="connsiteX5" fmla="*/ 14298 w 28204"/>
                <a:gd name="connsiteY5" fmla="*/ 28309 h 31335"/>
                <a:gd name="connsiteX6" fmla="*/ 26467 w 28204"/>
                <a:gd name="connsiteY6" fmla="*/ 13013 h 31335"/>
                <a:gd name="connsiteX7" fmla="*/ 25178 w 28204"/>
                <a:gd name="connsiteY7" fmla="*/ 1742 h 3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04" h="31335">
                  <a:moveTo>
                    <a:pt x="25178" y="1742"/>
                  </a:moveTo>
                  <a:cubicBezTo>
                    <a:pt x="21724" y="-1016"/>
                    <a:pt x="16666" y="-434"/>
                    <a:pt x="13913" y="3026"/>
                  </a:cubicBezTo>
                  <a:lnTo>
                    <a:pt x="1744" y="18322"/>
                  </a:lnTo>
                  <a:cubicBezTo>
                    <a:pt x="-1015" y="21787"/>
                    <a:pt x="-437" y="26834"/>
                    <a:pt x="3027" y="29593"/>
                  </a:cubicBezTo>
                  <a:cubicBezTo>
                    <a:pt x="4498" y="30769"/>
                    <a:pt x="6262" y="31336"/>
                    <a:pt x="8016" y="31336"/>
                  </a:cubicBezTo>
                  <a:cubicBezTo>
                    <a:pt x="10373" y="31336"/>
                    <a:pt x="12715" y="30298"/>
                    <a:pt x="14298" y="28309"/>
                  </a:cubicBezTo>
                  <a:lnTo>
                    <a:pt x="26467" y="13013"/>
                  </a:lnTo>
                  <a:cubicBezTo>
                    <a:pt x="29215" y="9548"/>
                    <a:pt x="28643" y="4501"/>
                    <a:pt x="25178" y="1742"/>
                  </a:cubicBezTo>
                  <a:close/>
                </a:path>
              </a:pathLst>
            </a:custGeom>
            <a:solidFill>
              <a:srgbClr val="51626F"/>
            </a:solidFill>
            <a:ln w="5281" cap="flat">
              <a:noFill/>
              <a:prstDash val="solid"/>
              <a:miter/>
            </a:ln>
          </p:spPr>
          <p:txBody>
            <a:bodyPr rtlCol="0" anchor="ctr"/>
            <a:lstStyle/>
            <a:p>
              <a:endParaRPr lang="ru-RU"/>
            </a:p>
          </p:txBody>
        </p:sp>
        <p:sp>
          <p:nvSpPr>
            <p:cNvPr id="97" name="Freeform: Shape 96">
              <a:extLst>
                <a:ext uri="{FF2B5EF4-FFF2-40B4-BE49-F238E27FC236}">
                  <a16:creationId xmlns:a16="http://schemas.microsoft.com/office/drawing/2014/main" id="{9067AE41-D767-4D08-9F99-49C7B790D9A4}"/>
                </a:ext>
              </a:extLst>
            </p:cNvPr>
            <p:cNvSpPr/>
            <p:nvPr/>
          </p:nvSpPr>
          <p:spPr>
            <a:xfrm>
              <a:off x="7277269" y="2432071"/>
              <a:ext cx="76102" cy="80089"/>
            </a:xfrm>
            <a:custGeom>
              <a:avLst/>
              <a:gdLst>
                <a:gd name="connsiteX0" fmla="*/ 72718 w 76102"/>
                <a:gd name="connsiteY0" fmla="*/ 1479 h 80089"/>
                <a:gd name="connsiteX1" fmla="*/ 65291 w 76102"/>
                <a:gd name="connsiteY1" fmla="*/ 501 h 80089"/>
                <a:gd name="connsiteX2" fmla="*/ 5234 w 76102"/>
                <a:gd name="connsiteY2" fmla="*/ 22753 h 80089"/>
                <a:gd name="connsiteX3" fmla="*/ 502 w 76102"/>
                <a:gd name="connsiteY3" fmla="*/ 33061 h 80089"/>
                <a:gd name="connsiteX4" fmla="*/ 10810 w 76102"/>
                <a:gd name="connsiteY4" fmla="*/ 37798 h 80089"/>
                <a:gd name="connsiteX5" fmla="*/ 59864 w 76102"/>
                <a:gd name="connsiteY5" fmla="*/ 19625 h 80089"/>
                <a:gd name="connsiteX6" fmla="*/ 58961 w 76102"/>
                <a:gd name="connsiteY6" fmla="*/ 71931 h 80089"/>
                <a:gd name="connsiteX7" fmla="*/ 66847 w 76102"/>
                <a:gd name="connsiteY7" fmla="*/ 80089 h 80089"/>
                <a:gd name="connsiteX8" fmla="*/ 66986 w 76102"/>
                <a:gd name="connsiteY8" fmla="*/ 80089 h 80089"/>
                <a:gd name="connsiteX9" fmla="*/ 75001 w 76102"/>
                <a:gd name="connsiteY9" fmla="*/ 72209 h 80089"/>
                <a:gd name="connsiteX10" fmla="*/ 76102 w 76102"/>
                <a:gd name="connsiteY10" fmla="*/ 8168 h 80089"/>
                <a:gd name="connsiteX11" fmla="*/ 72718 w 76102"/>
                <a:gd name="connsiteY11" fmla="*/ 1479 h 8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2" h="80089">
                  <a:moveTo>
                    <a:pt x="72718" y="1479"/>
                  </a:moveTo>
                  <a:cubicBezTo>
                    <a:pt x="70552" y="-60"/>
                    <a:pt x="67767" y="-419"/>
                    <a:pt x="65291" y="501"/>
                  </a:cubicBezTo>
                  <a:lnTo>
                    <a:pt x="5234" y="22753"/>
                  </a:lnTo>
                  <a:cubicBezTo>
                    <a:pt x="1085" y="24293"/>
                    <a:pt x="-1038" y="28907"/>
                    <a:pt x="502" y="33061"/>
                  </a:cubicBezTo>
                  <a:cubicBezTo>
                    <a:pt x="2036" y="37210"/>
                    <a:pt x="6645" y="39333"/>
                    <a:pt x="10810" y="37798"/>
                  </a:cubicBezTo>
                  <a:lnTo>
                    <a:pt x="59864" y="19625"/>
                  </a:lnTo>
                  <a:lnTo>
                    <a:pt x="58961" y="71931"/>
                  </a:lnTo>
                  <a:cubicBezTo>
                    <a:pt x="58886" y="76363"/>
                    <a:pt x="62415" y="80009"/>
                    <a:pt x="66847" y="80089"/>
                  </a:cubicBezTo>
                  <a:cubicBezTo>
                    <a:pt x="66895" y="80089"/>
                    <a:pt x="66943" y="80089"/>
                    <a:pt x="66986" y="80089"/>
                  </a:cubicBezTo>
                  <a:cubicBezTo>
                    <a:pt x="71349" y="80089"/>
                    <a:pt x="74920" y="76587"/>
                    <a:pt x="75001" y="72209"/>
                  </a:cubicBezTo>
                  <a:lnTo>
                    <a:pt x="76102" y="8168"/>
                  </a:lnTo>
                  <a:cubicBezTo>
                    <a:pt x="76145" y="5511"/>
                    <a:pt x="74883" y="3008"/>
                    <a:pt x="72718" y="1479"/>
                  </a:cubicBezTo>
                  <a:close/>
                </a:path>
              </a:pathLst>
            </a:custGeom>
            <a:solidFill>
              <a:srgbClr val="51626F"/>
            </a:solidFill>
            <a:ln w="5281" cap="flat">
              <a:noFill/>
              <a:prstDash val="solid"/>
              <a:miter/>
            </a:ln>
          </p:spPr>
          <p:txBody>
            <a:bodyPr rtlCol="0" anchor="ctr"/>
            <a:lstStyle/>
            <a:p>
              <a:endParaRPr lang="ru-RU"/>
            </a:p>
          </p:txBody>
        </p:sp>
      </p:grpSp>
      <p:grpSp>
        <p:nvGrpSpPr>
          <p:cNvPr id="98" name="Рисунок 50">
            <a:extLst>
              <a:ext uri="{FF2B5EF4-FFF2-40B4-BE49-F238E27FC236}">
                <a16:creationId xmlns:a16="http://schemas.microsoft.com/office/drawing/2014/main" id="{EF3834B4-94F2-43AF-B43D-0D856C8EB75F}"/>
              </a:ext>
            </a:extLst>
          </p:cNvPr>
          <p:cNvGrpSpPr/>
          <p:nvPr/>
        </p:nvGrpSpPr>
        <p:grpSpPr>
          <a:xfrm>
            <a:off x="6865870" y="3192351"/>
            <a:ext cx="464382" cy="467811"/>
            <a:chOff x="6865870" y="3192351"/>
            <a:chExt cx="464382" cy="467811"/>
          </a:xfrm>
          <a:solidFill>
            <a:srgbClr val="51626F"/>
          </a:solidFill>
        </p:grpSpPr>
        <p:sp>
          <p:nvSpPr>
            <p:cNvPr id="99" name="Freeform: Shape 98">
              <a:extLst>
                <a:ext uri="{FF2B5EF4-FFF2-40B4-BE49-F238E27FC236}">
                  <a16:creationId xmlns:a16="http://schemas.microsoft.com/office/drawing/2014/main" id="{813B5F3F-FD64-4D12-AF7D-C3A4AFAA0423}"/>
                </a:ext>
              </a:extLst>
            </p:cNvPr>
            <p:cNvSpPr/>
            <p:nvPr/>
          </p:nvSpPr>
          <p:spPr>
            <a:xfrm>
              <a:off x="6920537" y="3248426"/>
              <a:ext cx="358886" cy="358939"/>
            </a:xfrm>
            <a:custGeom>
              <a:avLst/>
              <a:gdLst>
                <a:gd name="connsiteX0" fmla="*/ 179419 w 358886"/>
                <a:gd name="connsiteY0" fmla="*/ 0 h 358939"/>
                <a:gd name="connsiteX1" fmla="*/ 0 w 358886"/>
                <a:gd name="connsiteY1" fmla="*/ 179478 h 358939"/>
                <a:gd name="connsiteX2" fmla="*/ 179419 w 358886"/>
                <a:gd name="connsiteY2" fmla="*/ 358940 h 358939"/>
                <a:gd name="connsiteX3" fmla="*/ 358886 w 358886"/>
                <a:gd name="connsiteY3" fmla="*/ 179478 h 358939"/>
                <a:gd name="connsiteX4" fmla="*/ 350866 w 358886"/>
                <a:gd name="connsiteY4" fmla="*/ 171458 h 358939"/>
                <a:gd name="connsiteX5" fmla="*/ 187439 w 358886"/>
                <a:gd name="connsiteY5" fmla="*/ 171458 h 358939"/>
                <a:gd name="connsiteX6" fmla="*/ 187439 w 358886"/>
                <a:gd name="connsiteY6" fmla="*/ 8020 h 358939"/>
                <a:gd name="connsiteX7" fmla="*/ 179419 w 358886"/>
                <a:gd name="connsiteY7" fmla="*/ 0 h 358939"/>
                <a:gd name="connsiteX8" fmla="*/ 342654 w 358886"/>
                <a:gd name="connsiteY8" fmla="*/ 187498 h 358939"/>
                <a:gd name="connsiteX9" fmla="*/ 179419 w 358886"/>
                <a:gd name="connsiteY9" fmla="*/ 342900 h 358939"/>
                <a:gd name="connsiteX10" fmla="*/ 16040 w 358886"/>
                <a:gd name="connsiteY10" fmla="*/ 179478 h 358939"/>
                <a:gd name="connsiteX11" fmla="*/ 171399 w 358886"/>
                <a:gd name="connsiteY11" fmla="*/ 16232 h 358939"/>
                <a:gd name="connsiteX12" fmla="*/ 171399 w 358886"/>
                <a:gd name="connsiteY12" fmla="*/ 179478 h 358939"/>
                <a:gd name="connsiteX13" fmla="*/ 179419 w 358886"/>
                <a:gd name="connsiteY13" fmla="*/ 187498 h 358939"/>
                <a:gd name="connsiteX14" fmla="*/ 342654 w 358886"/>
                <a:gd name="connsiteY14" fmla="*/ 187498 h 35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886" h="358939">
                  <a:moveTo>
                    <a:pt x="179419" y="0"/>
                  </a:moveTo>
                  <a:cubicBezTo>
                    <a:pt x="80487" y="0"/>
                    <a:pt x="0" y="80513"/>
                    <a:pt x="0" y="179478"/>
                  </a:cubicBezTo>
                  <a:cubicBezTo>
                    <a:pt x="0" y="278437"/>
                    <a:pt x="80487" y="358940"/>
                    <a:pt x="179419" y="358940"/>
                  </a:cubicBezTo>
                  <a:cubicBezTo>
                    <a:pt x="278378" y="358940"/>
                    <a:pt x="358886" y="278432"/>
                    <a:pt x="358886" y="179478"/>
                  </a:cubicBezTo>
                  <a:cubicBezTo>
                    <a:pt x="358886" y="175046"/>
                    <a:pt x="355293" y="171458"/>
                    <a:pt x="350866" y="171458"/>
                  </a:cubicBezTo>
                  <a:lnTo>
                    <a:pt x="187439" y="171458"/>
                  </a:lnTo>
                  <a:lnTo>
                    <a:pt x="187439" y="8020"/>
                  </a:lnTo>
                  <a:cubicBezTo>
                    <a:pt x="187439" y="3588"/>
                    <a:pt x="183851" y="0"/>
                    <a:pt x="179419" y="0"/>
                  </a:cubicBezTo>
                  <a:close/>
                  <a:moveTo>
                    <a:pt x="342654" y="187498"/>
                  </a:moveTo>
                  <a:cubicBezTo>
                    <a:pt x="338457" y="273898"/>
                    <a:pt x="266846" y="342900"/>
                    <a:pt x="179419" y="342900"/>
                  </a:cubicBezTo>
                  <a:cubicBezTo>
                    <a:pt x="89330" y="342900"/>
                    <a:pt x="16040" y="269588"/>
                    <a:pt x="16040" y="179478"/>
                  </a:cubicBezTo>
                  <a:cubicBezTo>
                    <a:pt x="16040" y="92046"/>
                    <a:pt x="85021" y="20429"/>
                    <a:pt x="171399" y="16232"/>
                  </a:cubicBezTo>
                  <a:lnTo>
                    <a:pt x="171399" y="179478"/>
                  </a:lnTo>
                  <a:cubicBezTo>
                    <a:pt x="171399" y="183905"/>
                    <a:pt x="174987" y="187498"/>
                    <a:pt x="179419" y="187498"/>
                  </a:cubicBezTo>
                  <a:lnTo>
                    <a:pt x="342654" y="187498"/>
                  </a:lnTo>
                  <a:close/>
                </a:path>
              </a:pathLst>
            </a:custGeom>
            <a:solidFill>
              <a:srgbClr val="51626F"/>
            </a:solidFill>
            <a:ln w="5281" cap="flat">
              <a:noFill/>
              <a:prstDash val="solid"/>
              <a:miter/>
            </a:ln>
          </p:spPr>
          <p:txBody>
            <a:bodyPr rtlCol="0" anchor="ctr"/>
            <a:lstStyle/>
            <a:p>
              <a:endParaRPr lang="ru-RU"/>
            </a:p>
          </p:txBody>
        </p:sp>
        <p:sp>
          <p:nvSpPr>
            <p:cNvPr id="100" name="Freeform: Shape 99">
              <a:extLst>
                <a:ext uri="{FF2B5EF4-FFF2-40B4-BE49-F238E27FC236}">
                  <a16:creationId xmlns:a16="http://schemas.microsoft.com/office/drawing/2014/main" id="{B1D3186A-D93E-4CB6-AAA4-016447C8AB94}"/>
                </a:ext>
              </a:extLst>
            </p:cNvPr>
            <p:cNvSpPr/>
            <p:nvPr/>
          </p:nvSpPr>
          <p:spPr>
            <a:xfrm>
              <a:off x="6865870" y="3192351"/>
              <a:ext cx="454560" cy="467811"/>
            </a:xfrm>
            <a:custGeom>
              <a:avLst/>
              <a:gdLst>
                <a:gd name="connsiteX0" fmla="*/ 386681 w 454560"/>
                <a:gd name="connsiteY0" fmla="*/ 389442 h 467811"/>
                <a:gd name="connsiteX1" fmla="*/ 372839 w 454560"/>
                <a:gd name="connsiteY1" fmla="*/ 401857 h 467811"/>
                <a:gd name="connsiteX2" fmla="*/ 346149 w 454560"/>
                <a:gd name="connsiteY2" fmla="*/ 420730 h 467811"/>
                <a:gd name="connsiteX3" fmla="*/ 47230 w 454560"/>
                <a:gd name="connsiteY3" fmla="*/ 346151 h 467811"/>
                <a:gd name="connsiteX4" fmla="*/ 22620 w 454560"/>
                <a:gd name="connsiteY4" fmla="*/ 181232 h 467811"/>
                <a:gd name="connsiteX5" fmla="*/ 121836 w 454560"/>
                <a:gd name="connsiteY5" fmla="*/ 47232 h 467811"/>
                <a:gd name="connsiteX6" fmla="*/ 286744 w 454560"/>
                <a:gd name="connsiteY6" fmla="*/ 22611 h 467811"/>
                <a:gd name="connsiteX7" fmla="*/ 417980 w 454560"/>
                <a:gd name="connsiteY7" fmla="*/ 117432 h 467811"/>
                <a:gd name="connsiteX8" fmla="*/ 399337 w 454560"/>
                <a:gd name="connsiteY8" fmla="*/ 111438 h 467811"/>
                <a:gd name="connsiteX9" fmla="*/ 389248 w 454560"/>
                <a:gd name="connsiteY9" fmla="*/ 116619 h 467811"/>
                <a:gd name="connsiteX10" fmla="*/ 394429 w 454560"/>
                <a:gd name="connsiteY10" fmla="*/ 126708 h 467811"/>
                <a:gd name="connsiteX11" fmla="*/ 431678 w 454560"/>
                <a:gd name="connsiteY11" fmla="*/ 138679 h 467811"/>
                <a:gd name="connsiteX12" fmla="*/ 434132 w 454560"/>
                <a:gd name="connsiteY12" fmla="*/ 139064 h 467811"/>
                <a:gd name="connsiteX13" fmla="*/ 441756 w 454560"/>
                <a:gd name="connsiteY13" fmla="*/ 133541 h 467811"/>
                <a:gd name="connsiteX14" fmla="*/ 454160 w 454560"/>
                <a:gd name="connsiteY14" fmla="*/ 95682 h 467811"/>
                <a:gd name="connsiteX15" fmla="*/ 449033 w 454560"/>
                <a:gd name="connsiteY15" fmla="*/ 85561 h 467811"/>
                <a:gd name="connsiteX16" fmla="*/ 438912 w 454560"/>
                <a:gd name="connsiteY16" fmla="*/ 90683 h 467811"/>
                <a:gd name="connsiteX17" fmla="*/ 432475 w 454560"/>
                <a:gd name="connsiteY17" fmla="*/ 110337 h 467811"/>
                <a:gd name="connsiteX18" fmla="*/ 290631 w 454560"/>
                <a:gd name="connsiteY18" fmla="*/ 7042 h 467811"/>
                <a:gd name="connsiteX19" fmla="*/ 113575 w 454560"/>
                <a:gd name="connsiteY19" fmla="*/ 33480 h 467811"/>
                <a:gd name="connsiteX20" fmla="*/ 7056 w 454560"/>
                <a:gd name="connsiteY20" fmla="*/ 177350 h 467811"/>
                <a:gd name="connsiteX21" fmla="*/ 33473 w 454560"/>
                <a:gd name="connsiteY21" fmla="*/ 354411 h 467811"/>
                <a:gd name="connsiteX22" fmla="*/ 234353 w 454560"/>
                <a:gd name="connsiteY22" fmla="*/ 467811 h 467811"/>
                <a:gd name="connsiteX23" fmla="*/ 354404 w 454560"/>
                <a:gd name="connsiteY23" fmla="*/ 434481 h 467811"/>
                <a:gd name="connsiteX24" fmla="*/ 366397 w 454560"/>
                <a:gd name="connsiteY24" fmla="*/ 426723 h 467811"/>
                <a:gd name="connsiteX25" fmla="*/ 366931 w 454560"/>
                <a:gd name="connsiteY25" fmla="*/ 426467 h 467811"/>
                <a:gd name="connsiteX26" fmla="*/ 380581 w 454560"/>
                <a:gd name="connsiteY26" fmla="*/ 416303 h 467811"/>
                <a:gd name="connsiteX27" fmla="*/ 382843 w 454560"/>
                <a:gd name="connsiteY27" fmla="*/ 414394 h 467811"/>
                <a:gd name="connsiteX28" fmla="*/ 384425 w 454560"/>
                <a:gd name="connsiteY28" fmla="*/ 413122 h 467811"/>
                <a:gd name="connsiteX29" fmla="*/ 384800 w 454560"/>
                <a:gd name="connsiteY29" fmla="*/ 412742 h 467811"/>
                <a:gd name="connsiteX30" fmla="*/ 397941 w 454560"/>
                <a:gd name="connsiteY30" fmla="*/ 400867 h 467811"/>
                <a:gd name="connsiteX31" fmla="*/ 398027 w 454560"/>
                <a:gd name="connsiteY31" fmla="*/ 389527 h 467811"/>
                <a:gd name="connsiteX32" fmla="*/ 386681 w 454560"/>
                <a:gd name="connsiteY32" fmla="*/ 389442 h 4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4560" h="467811">
                  <a:moveTo>
                    <a:pt x="386681" y="389442"/>
                  </a:moveTo>
                  <a:cubicBezTo>
                    <a:pt x="382287" y="393773"/>
                    <a:pt x="377619" y="397905"/>
                    <a:pt x="372839" y="401857"/>
                  </a:cubicBezTo>
                  <a:cubicBezTo>
                    <a:pt x="364424" y="408780"/>
                    <a:pt x="355463" y="415143"/>
                    <a:pt x="346149" y="420730"/>
                  </a:cubicBezTo>
                  <a:cubicBezTo>
                    <a:pt x="243159" y="482573"/>
                    <a:pt x="109063" y="449115"/>
                    <a:pt x="47230" y="346151"/>
                  </a:cubicBezTo>
                  <a:cubicBezTo>
                    <a:pt x="17268" y="296263"/>
                    <a:pt x="8526" y="237697"/>
                    <a:pt x="22620" y="181232"/>
                  </a:cubicBezTo>
                  <a:cubicBezTo>
                    <a:pt x="36713" y="124778"/>
                    <a:pt x="71947" y="77188"/>
                    <a:pt x="121836" y="47232"/>
                  </a:cubicBezTo>
                  <a:cubicBezTo>
                    <a:pt x="171724" y="17264"/>
                    <a:pt x="230295" y="8523"/>
                    <a:pt x="286744" y="22611"/>
                  </a:cubicBezTo>
                  <a:cubicBezTo>
                    <a:pt x="341519" y="36277"/>
                    <a:pt x="387900" y="69885"/>
                    <a:pt x="417980" y="117432"/>
                  </a:cubicBezTo>
                  <a:lnTo>
                    <a:pt x="399337" y="111438"/>
                  </a:lnTo>
                  <a:cubicBezTo>
                    <a:pt x="395113" y="110085"/>
                    <a:pt x="390600" y="112411"/>
                    <a:pt x="389248" y="116619"/>
                  </a:cubicBezTo>
                  <a:cubicBezTo>
                    <a:pt x="387890" y="120837"/>
                    <a:pt x="390210" y="125350"/>
                    <a:pt x="394429" y="126708"/>
                  </a:cubicBezTo>
                  <a:lnTo>
                    <a:pt x="431678" y="138679"/>
                  </a:lnTo>
                  <a:cubicBezTo>
                    <a:pt x="432491" y="138941"/>
                    <a:pt x="433325" y="139064"/>
                    <a:pt x="434132" y="139064"/>
                  </a:cubicBezTo>
                  <a:cubicBezTo>
                    <a:pt x="437511" y="139064"/>
                    <a:pt x="440649" y="136920"/>
                    <a:pt x="441756" y="133541"/>
                  </a:cubicBezTo>
                  <a:lnTo>
                    <a:pt x="454160" y="95682"/>
                  </a:lnTo>
                  <a:cubicBezTo>
                    <a:pt x="455539" y="91469"/>
                    <a:pt x="453240" y="86940"/>
                    <a:pt x="449033" y="85561"/>
                  </a:cubicBezTo>
                  <a:cubicBezTo>
                    <a:pt x="444809" y="84176"/>
                    <a:pt x="440291" y="86475"/>
                    <a:pt x="438912" y="90683"/>
                  </a:cubicBezTo>
                  <a:lnTo>
                    <a:pt x="432475" y="110337"/>
                  </a:lnTo>
                  <a:cubicBezTo>
                    <a:pt x="400208" y="58497"/>
                    <a:pt x="350010" y="21857"/>
                    <a:pt x="290631" y="7042"/>
                  </a:cubicBezTo>
                  <a:cubicBezTo>
                    <a:pt x="230012" y="-8068"/>
                    <a:pt x="167137" y="1316"/>
                    <a:pt x="113575" y="33480"/>
                  </a:cubicBezTo>
                  <a:cubicBezTo>
                    <a:pt x="60019" y="65645"/>
                    <a:pt x="22187" y="116742"/>
                    <a:pt x="7056" y="177350"/>
                  </a:cubicBezTo>
                  <a:cubicBezTo>
                    <a:pt x="-8075" y="237969"/>
                    <a:pt x="1309" y="300850"/>
                    <a:pt x="33473" y="354411"/>
                  </a:cubicBezTo>
                  <a:cubicBezTo>
                    <a:pt x="77288" y="427365"/>
                    <a:pt x="154872" y="467811"/>
                    <a:pt x="234353" y="467811"/>
                  </a:cubicBezTo>
                  <a:cubicBezTo>
                    <a:pt x="275319" y="467811"/>
                    <a:pt x="316797" y="457060"/>
                    <a:pt x="354404" y="434481"/>
                  </a:cubicBezTo>
                  <a:cubicBezTo>
                    <a:pt x="358473" y="432038"/>
                    <a:pt x="362462" y="429423"/>
                    <a:pt x="366397" y="426723"/>
                  </a:cubicBezTo>
                  <a:cubicBezTo>
                    <a:pt x="366573" y="426622"/>
                    <a:pt x="366766" y="426579"/>
                    <a:pt x="366931" y="426467"/>
                  </a:cubicBezTo>
                  <a:cubicBezTo>
                    <a:pt x="371711" y="423184"/>
                    <a:pt x="376309" y="419757"/>
                    <a:pt x="380581" y="416303"/>
                  </a:cubicBezTo>
                  <a:cubicBezTo>
                    <a:pt x="381346" y="415688"/>
                    <a:pt x="382083" y="415020"/>
                    <a:pt x="382843" y="414394"/>
                  </a:cubicBezTo>
                  <a:cubicBezTo>
                    <a:pt x="383367" y="413966"/>
                    <a:pt x="383907" y="413555"/>
                    <a:pt x="384425" y="413122"/>
                  </a:cubicBezTo>
                  <a:cubicBezTo>
                    <a:pt x="384564" y="413004"/>
                    <a:pt x="384666" y="412865"/>
                    <a:pt x="384800" y="412742"/>
                  </a:cubicBezTo>
                  <a:cubicBezTo>
                    <a:pt x="389312" y="408941"/>
                    <a:pt x="393744" y="405000"/>
                    <a:pt x="397941" y="400867"/>
                  </a:cubicBezTo>
                  <a:cubicBezTo>
                    <a:pt x="401096" y="397761"/>
                    <a:pt x="401139" y="392682"/>
                    <a:pt x="398027" y="389527"/>
                  </a:cubicBezTo>
                  <a:cubicBezTo>
                    <a:pt x="394920" y="386373"/>
                    <a:pt x="389831" y="386330"/>
                    <a:pt x="386681" y="389442"/>
                  </a:cubicBezTo>
                  <a:close/>
                </a:path>
              </a:pathLst>
            </a:custGeom>
            <a:solidFill>
              <a:srgbClr val="51626F"/>
            </a:solidFill>
            <a:ln w="5281" cap="flat">
              <a:noFill/>
              <a:prstDash val="solid"/>
              <a:miter/>
            </a:ln>
          </p:spPr>
          <p:txBody>
            <a:bodyPr rtlCol="0" anchor="ctr"/>
            <a:lstStyle/>
            <a:p>
              <a:endParaRPr lang="ru-RU"/>
            </a:p>
          </p:txBody>
        </p:sp>
        <p:sp>
          <p:nvSpPr>
            <p:cNvPr id="101" name="Freeform: Shape 100">
              <a:extLst>
                <a:ext uri="{FF2B5EF4-FFF2-40B4-BE49-F238E27FC236}">
                  <a16:creationId xmlns:a16="http://schemas.microsoft.com/office/drawing/2014/main" id="{A09D7D49-6626-41E8-BD3B-DBA6AE19856A}"/>
                </a:ext>
              </a:extLst>
            </p:cNvPr>
            <p:cNvSpPr/>
            <p:nvPr/>
          </p:nvSpPr>
          <p:spPr>
            <a:xfrm>
              <a:off x="7272722" y="3520119"/>
              <a:ext cx="36766" cy="49579"/>
            </a:xfrm>
            <a:custGeom>
              <a:avLst/>
              <a:gdLst>
                <a:gd name="connsiteX0" fmla="*/ 32365 w 36766"/>
                <a:gd name="connsiteY0" fmla="*/ 862 h 49579"/>
                <a:gd name="connsiteX1" fmla="*/ 21587 w 36766"/>
                <a:gd name="connsiteY1" fmla="*/ 4402 h 49579"/>
                <a:gd name="connsiteX2" fmla="*/ 1590 w 36766"/>
                <a:gd name="connsiteY2" fmla="*/ 36759 h 49579"/>
                <a:gd name="connsiteX3" fmla="*/ 3221 w 36766"/>
                <a:gd name="connsiteY3" fmla="*/ 47986 h 49579"/>
                <a:gd name="connsiteX4" fmla="*/ 8012 w 36766"/>
                <a:gd name="connsiteY4" fmla="*/ 49580 h 49579"/>
                <a:gd name="connsiteX5" fmla="*/ 14444 w 36766"/>
                <a:gd name="connsiteY5" fmla="*/ 46356 h 49579"/>
                <a:gd name="connsiteX6" fmla="*/ 35905 w 36766"/>
                <a:gd name="connsiteY6" fmla="*/ 11641 h 49579"/>
                <a:gd name="connsiteX7" fmla="*/ 32365 w 36766"/>
                <a:gd name="connsiteY7" fmla="*/ 862 h 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66" h="49579">
                  <a:moveTo>
                    <a:pt x="32365" y="862"/>
                  </a:moveTo>
                  <a:cubicBezTo>
                    <a:pt x="28403" y="-1132"/>
                    <a:pt x="23581" y="450"/>
                    <a:pt x="21587" y="4402"/>
                  </a:cubicBezTo>
                  <a:cubicBezTo>
                    <a:pt x="15823" y="15816"/>
                    <a:pt x="9092" y="26702"/>
                    <a:pt x="1590" y="36759"/>
                  </a:cubicBezTo>
                  <a:cubicBezTo>
                    <a:pt x="-1056" y="40309"/>
                    <a:pt x="-324" y="45335"/>
                    <a:pt x="3221" y="47986"/>
                  </a:cubicBezTo>
                  <a:cubicBezTo>
                    <a:pt x="4665" y="49061"/>
                    <a:pt x="6344" y="49580"/>
                    <a:pt x="8012" y="49580"/>
                  </a:cubicBezTo>
                  <a:cubicBezTo>
                    <a:pt x="10455" y="49580"/>
                    <a:pt x="12872" y="48468"/>
                    <a:pt x="14444" y="46356"/>
                  </a:cubicBezTo>
                  <a:cubicBezTo>
                    <a:pt x="22501" y="35550"/>
                    <a:pt x="29719" y="23874"/>
                    <a:pt x="35905" y="11641"/>
                  </a:cubicBezTo>
                  <a:cubicBezTo>
                    <a:pt x="37899" y="7679"/>
                    <a:pt x="36316" y="2856"/>
                    <a:pt x="32365" y="862"/>
                  </a:cubicBezTo>
                  <a:close/>
                </a:path>
              </a:pathLst>
            </a:custGeom>
            <a:solidFill>
              <a:srgbClr val="51626F"/>
            </a:solidFill>
            <a:ln w="5281" cap="flat">
              <a:noFill/>
              <a:prstDash val="solid"/>
              <a:miter/>
            </a:ln>
          </p:spPr>
          <p:txBody>
            <a:bodyPr rtlCol="0" anchor="ctr"/>
            <a:lstStyle/>
            <a:p>
              <a:endParaRPr lang="ru-RU"/>
            </a:p>
          </p:txBody>
        </p:sp>
        <p:sp>
          <p:nvSpPr>
            <p:cNvPr id="102" name="Freeform: Shape 101">
              <a:extLst>
                <a:ext uri="{FF2B5EF4-FFF2-40B4-BE49-F238E27FC236}">
                  <a16:creationId xmlns:a16="http://schemas.microsoft.com/office/drawing/2014/main" id="{E0C4F3E5-1EFA-4267-ABB7-BDE85C97132C}"/>
                </a:ext>
              </a:extLst>
            </p:cNvPr>
            <p:cNvSpPr/>
            <p:nvPr/>
          </p:nvSpPr>
          <p:spPr>
            <a:xfrm>
              <a:off x="7304582" y="3458099"/>
              <a:ext cx="25670" cy="52199"/>
            </a:xfrm>
            <a:custGeom>
              <a:avLst/>
              <a:gdLst>
                <a:gd name="connsiteX0" fmla="*/ 19073 w 25670"/>
                <a:gd name="connsiteY0" fmla="*/ 119 h 52199"/>
                <a:gd name="connsiteX1" fmla="*/ 9754 w 25670"/>
                <a:gd name="connsiteY1" fmla="*/ 6588 h 52199"/>
                <a:gd name="connsiteX2" fmla="*/ 467 w 25670"/>
                <a:gd name="connsiteY2" fmla="*/ 41490 h 52199"/>
                <a:gd name="connsiteX3" fmla="*/ 5332 w 25670"/>
                <a:gd name="connsiteY3" fmla="*/ 51734 h 52199"/>
                <a:gd name="connsiteX4" fmla="*/ 8021 w 25670"/>
                <a:gd name="connsiteY4" fmla="*/ 52200 h 52199"/>
                <a:gd name="connsiteX5" fmla="*/ 15576 w 25670"/>
                <a:gd name="connsiteY5" fmla="*/ 46869 h 52199"/>
                <a:gd name="connsiteX6" fmla="*/ 25542 w 25670"/>
                <a:gd name="connsiteY6" fmla="*/ 9438 h 52199"/>
                <a:gd name="connsiteX7" fmla="*/ 19073 w 25670"/>
                <a:gd name="connsiteY7" fmla="*/ 119 h 5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70" h="52199">
                  <a:moveTo>
                    <a:pt x="19073" y="119"/>
                  </a:moveTo>
                  <a:cubicBezTo>
                    <a:pt x="14742" y="-630"/>
                    <a:pt x="10545" y="2231"/>
                    <a:pt x="9754" y="6588"/>
                  </a:cubicBezTo>
                  <a:cubicBezTo>
                    <a:pt x="7620" y="18436"/>
                    <a:pt x="4493" y="30182"/>
                    <a:pt x="467" y="41490"/>
                  </a:cubicBezTo>
                  <a:cubicBezTo>
                    <a:pt x="-1020" y="45661"/>
                    <a:pt x="1162" y="50253"/>
                    <a:pt x="5332" y="51734"/>
                  </a:cubicBezTo>
                  <a:cubicBezTo>
                    <a:pt x="6220" y="52055"/>
                    <a:pt x="7129" y="52200"/>
                    <a:pt x="8021" y="52200"/>
                  </a:cubicBezTo>
                  <a:cubicBezTo>
                    <a:pt x="11315" y="52200"/>
                    <a:pt x="14405" y="50152"/>
                    <a:pt x="15576" y="46869"/>
                  </a:cubicBezTo>
                  <a:cubicBezTo>
                    <a:pt x="19896" y="34732"/>
                    <a:pt x="23248" y="22141"/>
                    <a:pt x="25542" y="9438"/>
                  </a:cubicBezTo>
                  <a:cubicBezTo>
                    <a:pt x="26328" y="5080"/>
                    <a:pt x="23435" y="905"/>
                    <a:pt x="19073" y="119"/>
                  </a:cubicBezTo>
                  <a:close/>
                </a:path>
              </a:pathLst>
            </a:custGeom>
            <a:solidFill>
              <a:srgbClr val="51626F"/>
            </a:solidFill>
            <a:ln w="5281" cap="flat">
              <a:noFill/>
              <a:prstDash val="solid"/>
              <a:miter/>
            </a:ln>
          </p:spPr>
          <p:txBody>
            <a:bodyPr rtlCol="0" anchor="ctr"/>
            <a:lstStyle/>
            <a:p>
              <a:endParaRPr lang="ru-RU"/>
            </a:p>
          </p:txBody>
        </p:sp>
      </p:grpSp>
      <p:grpSp>
        <p:nvGrpSpPr>
          <p:cNvPr id="179" name="Group 178">
            <a:extLst>
              <a:ext uri="{FF2B5EF4-FFF2-40B4-BE49-F238E27FC236}">
                <a16:creationId xmlns:a16="http://schemas.microsoft.com/office/drawing/2014/main" id="{59ABBBF0-538E-4BCC-AAE6-945EB49502CB}"/>
              </a:ext>
            </a:extLst>
          </p:cNvPr>
          <p:cNvGrpSpPr/>
          <p:nvPr/>
        </p:nvGrpSpPr>
        <p:grpSpPr>
          <a:xfrm>
            <a:off x="5292046" y="1478266"/>
            <a:ext cx="448589" cy="294059"/>
            <a:chOff x="5292046" y="1478266"/>
            <a:chExt cx="448589" cy="294059"/>
          </a:xfrm>
        </p:grpSpPr>
        <p:sp>
          <p:nvSpPr>
            <p:cNvPr id="104" name="Freeform: Shape 103">
              <a:extLst>
                <a:ext uri="{FF2B5EF4-FFF2-40B4-BE49-F238E27FC236}">
                  <a16:creationId xmlns:a16="http://schemas.microsoft.com/office/drawing/2014/main" id="{AFA3A7C5-AC8B-4361-8AD5-0D91369F9F88}"/>
                </a:ext>
              </a:extLst>
            </p:cNvPr>
            <p:cNvSpPr/>
            <p:nvPr/>
          </p:nvSpPr>
          <p:spPr>
            <a:xfrm>
              <a:off x="5292046" y="1478266"/>
              <a:ext cx="448589" cy="294059"/>
            </a:xfrm>
            <a:custGeom>
              <a:avLst/>
              <a:gdLst>
                <a:gd name="connsiteX0" fmla="*/ 413824 w 448589"/>
                <a:gd name="connsiteY0" fmla="*/ 0 h 294059"/>
                <a:gd name="connsiteX1" fmla="*/ 35287 w 448589"/>
                <a:gd name="connsiteY1" fmla="*/ 0 h 294059"/>
                <a:gd name="connsiteX2" fmla="*/ 0 w 448589"/>
                <a:gd name="connsiteY2" fmla="*/ 35287 h 294059"/>
                <a:gd name="connsiteX3" fmla="*/ 0 w 448589"/>
                <a:gd name="connsiteY3" fmla="*/ 258238 h 294059"/>
                <a:gd name="connsiteX4" fmla="*/ 35287 w 448589"/>
                <a:gd name="connsiteY4" fmla="*/ 294059 h 294059"/>
                <a:gd name="connsiteX5" fmla="*/ 413289 w 448589"/>
                <a:gd name="connsiteY5" fmla="*/ 294059 h 294059"/>
                <a:gd name="connsiteX6" fmla="*/ 448577 w 448589"/>
                <a:gd name="connsiteY6" fmla="*/ 258772 h 294059"/>
                <a:gd name="connsiteX7" fmla="*/ 448577 w 448589"/>
                <a:gd name="connsiteY7" fmla="*/ 35287 h 294059"/>
                <a:gd name="connsiteX8" fmla="*/ 413824 w 448589"/>
                <a:gd name="connsiteY8" fmla="*/ 0 h 294059"/>
                <a:gd name="connsiteX9" fmla="*/ 35287 w 448589"/>
                <a:gd name="connsiteY9" fmla="*/ 16040 h 294059"/>
                <a:gd name="connsiteX10" fmla="*/ 413289 w 448589"/>
                <a:gd name="connsiteY10" fmla="*/ 16040 h 294059"/>
                <a:gd name="connsiteX11" fmla="*/ 432537 w 448589"/>
                <a:gd name="connsiteY11" fmla="*/ 35287 h 294059"/>
                <a:gd name="connsiteX12" fmla="*/ 432537 w 448589"/>
                <a:gd name="connsiteY12" fmla="*/ 53465 h 294059"/>
                <a:gd name="connsiteX13" fmla="*/ 16040 w 448589"/>
                <a:gd name="connsiteY13" fmla="*/ 53465 h 294059"/>
                <a:gd name="connsiteX14" fmla="*/ 16040 w 448589"/>
                <a:gd name="connsiteY14" fmla="*/ 35287 h 294059"/>
                <a:gd name="connsiteX15" fmla="*/ 35287 w 448589"/>
                <a:gd name="connsiteY15" fmla="*/ 16040 h 294059"/>
                <a:gd name="connsiteX16" fmla="*/ 433072 w 448589"/>
                <a:gd name="connsiteY16" fmla="*/ 101584 h 294059"/>
                <a:gd name="connsiteX17" fmla="*/ 16040 w 448589"/>
                <a:gd name="connsiteY17" fmla="*/ 101584 h 294059"/>
                <a:gd name="connsiteX18" fmla="*/ 16040 w 448589"/>
                <a:gd name="connsiteY18" fmla="*/ 69505 h 294059"/>
                <a:gd name="connsiteX19" fmla="*/ 433072 w 448589"/>
                <a:gd name="connsiteY19" fmla="*/ 69505 h 294059"/>
                <a:gd name="connsiteX20" fmla="*/ 433072 w 448589"/>
                <a:gd name="connsiteY20" fmla="*/ 101584 h 294059"/>
                <a:gd name="connsiteX21" fmla="*/ 413824 w 448589"/>
                <a:gd name="connsiteY21" fmla="*/ 278020 h 294059"/>
                <a:gd name="connsiteX22" fmla="*/ 35287 w 448589"/>
                <a:gd name="connsiteY22" fmla="*/ 278020 h 294059"/>
                <a:gd name="connsiteX23" fmla="*/ 16040 w 448589"/>
                <a:gd name="connsiteY23" fmla="*/ 258772 h 294059"/>
                <a:gd name="connsiteX24" fmla="*/ 16040 w 448589"/>
                <a:gd name="connsiteY24" fmla="*/ 117624 h 294059"/>
                <a:gd name="connsiteX25" fmla="*/ 433072 w 448589"/>
                <a:gd name="connsiteY25" fmla="*/ 117624 h 294059"/>
                <a:gd name="connsiteX26" fmla="*/ 433072 w 448589"/>
                <a:gd name="connsiteY26" fmla="*/ 258772 h 294059"/>
                <a:gd name="connsiteX27" fmla="*/ 413824 w 448589"/>
                <a:gd name="connsiteY27" fmla="*/ 278020 h 29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8589" h="294059">
                  <a:moveTo>
                    <a:pt x="413824" y="0"/>
                  </a:moveTo>
                  <a:lnTo>
                    <a:pt x="35287" y="0"/>
                  </a:lnTo>
                  <a:cubicBezTo>
                    <a:pt x="16040" y="0"/>
                    <a:pt x="0" y="16040"/>
                    <a:pt x="0" y="35287"/>
                  </a:cubicBezTo>
                  <a:lnTo>
                    <a:pt x="0" y="258238"/>
                  </a:lnTo>
                  <a:cubicBezTo>
                    <a:pt x="0" y="278020"/>
                    <a:pt x="16040" y="294059"/>
                    <a:pt x="35287" y="294059"/>
                  </a:cubicBezTo>
                  <a:lnTo>
                    <a:pt x="413289" y="294059"/>
                  </a:lnTo>
                  <a:cubicBezTo>
                    <a:pt x="433072" y="294059"/>
                    <a:pt x="448577" y="278020"/>
                    <a:pt x="448577" y="258772"/>
                  </a:cubicBezTo>
                  <a:lnTo>
                    <a:pt x="448577" y="35287"/>
                  </a:lnTo>
                  <a:cubicBezTo>
                    <a:pt x="449111" y="16040"/>
                    <a:pt x="433072" y="0"/>
                    <a:pt x="413824" y="0"/>
                  </a:cubicBezTo>
                  <a:close/>
                  <a:moveTo>
                    <a:pt x="35287" y="16040"/>
                  </a:moveTo>
                  <a:lnTo>
                    <a:pt x="413289" y="16040"/>
                  </a:lnTo>
                  <a:cubicBezTo>
                    <a:pt x="423983" y="16040"/>
                    <a:pt x="432537" y="24594"/>
                    <a:pt x="432537" y="35287"/>
                  </a:cubicBezTo>
                  <a:lnTo>
                    <a:pt x="432537" y="53465"/>
                  </a:lnTo>
                  <a:lnTo>
                    <a:pt x="16040" y="53465"/>
                  </a:lnTo>
                  <a:lnTo>
                    <a:pt x="16040" y="35287"/>
                  </a:lnTo>
                  <a:cubicBezTo>
                    <a:pt x="16040" y="24594"/>
                    <a:pt x="24594" y="16040"/>
                    <a:pt x="35287" y="16040"/>
                  </a:cubicBezTo>
                  <a:close/>
                  <a:moveTo>
                    <a:pt x="433072" y="101584"/>
                  </a:moveTo>
                  <a:lnTo>
                    <a:pt x="16040" y="101584"/>
                  </a:lnTo>
                  <a:lnTo>
                    <a:pt x="16040" y="69505"/>
                  </a:lnTo>
                  <a:lnTo>
                    <a:pt x="433072" y="69505"/>
                  </a:lnTo>
                  <a:lnTo>
                    <a:pt x="433072" y="101584"/>
                  </a:lnTo>
                  <a:close/>
                  <a:moveTo>
                    <a:pt x="413824" y="278020"/>
                  </a:moveTo>
                  <a:lnTo>
                    <a:pt x="35287" y="278020"/>
                  </a:lnTo>
                  <a:cubicBezTo>
                    <a:pt x="24594" y="278020"/>
                    <a:pt x="16040" y="269465"/>
                    <a:pt x="16040" y="258772"/>
                  </a:cubicBezTo>
                  <a:lnTo>
                    <a:pt x="16040" y="117624"/>
                  </a:lnTo>
                  <a:lnTo>
                    <a:pt x="433072" y="117624"/>
                  </a:lnTo>
                  <a:lnTo>
                    <a:pt x="433072" y="258772"/>
                  </a:lnTo>
                  <a:cubicBezTo>
                    <a:pt x="433072" y="269465"/>
                    <a:pt x="424517" y="278020"/>
                    <a:pt x="413824" y="278020"/>
                  </a:cubicBezTo>
                  <a:close/>
                </a:path>
              </a:pathLst>
            </a:custGeom>
            <a:solidFill>
              <a:srgbClr val="51626F"/>
            </a:solidFill>
            <a:ln w="5281" cap="flat">
              <a:noFill/>
              <a:prstDash val="solid"/>
              <a:miter/>
            </a:ln>
          </p:spPr>
          <p:txBody>
            <a:bodyPr rtlCol="0" anchor="ctr"/>
            <a:lstStyle/>
            <a:p>
              <a:endParaRPr lang="ru-RU"/>
            </a:p>
          </p:txBody>
        </p:sp>
        <p:sp>
          <p:nvSpPr>
            <p:cNvPr id="105" name="Freeform: Shape 104">
              <a:extLst>
                <a:ext uri="{FF2B5EF4-FFF2-40B4-BE49-F238E27FC236}">
                  <a16:creationId xmlns:a16="http://schemas.microsoft.com/office/drawing/2014/main" id="{489D2BB5-C32A-4601-81C4-9B0FB7841B9C}"/>
                </a:ext>
              </a:extLst>
            </p:cNvPr>
            <p:cNvSpPr/>
            <p:nvPr/>
          </p:nvSpPr>
          <p:spPr>
            <a:xfrm>
              <a:off x="5404323" y="1697474"/>
              <a:ext cx="219209" cy="16039"/>
            </a:xfrm>
            <a:custGeom>
              <a:avLst/>
              <a:gdLst>
                <a:gd name="connsiteX0" fmla="*/ 211189 w 219209"/>
                <a:gd name="connsiteY0" fmla="*/ 0 h 16039"/>
                <a:gd name="connsiteX1" fmla="*/ 8020 w 219209"/>
                <a:gd name="connsiteY1" fmla="*/ 0 h 16039"/>
                <a:gd name="connsiteX2" fmla="*/ 0 w 219209"/>
                <a:gd name="connsiteY2" fmla="*/ 8020 h 16039"/>
                <a:gd name="connsiteX3" fmla="*/ 8020 w 219209"/>
                <a:gd name="connsiteY3" fmla="*/ 16040 h 16039"/>
                <a:gd name="connsiteX4" fmla="*/ 211189 w 219209"/>
                <a:gd name="connsiteY4" fmla="*/ 16040 h 16039"/>
                <a:gd name="connsiteX5" fmla="*/ 219209 w 219209"/>
                <a:gd name="connsiteY5" fmla="*/ 8020 h 16039"/>
                <a:gd name="connsiteX6" fmla="*/ 211189 w 219209"/>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09" h="16039">
                  <a:moveTo>
                    <a:pt x="211189" y="0"/>
                  </a:moveTo>
                  <a:lnTo>
                    <a:pt x="8020" y="0"/>
                  </a:lnTo>
                  <a:cubicBezTo>
                    <a:pt x="3743" y="0"/>
                    <a:pt x="0" y="3743"/>
                    <a:pt x="0" y="8020"/>
                  </a:cubicBezTo>
                  <a:cubicBezTo>
                    <a:pt x="0" y="12297"/>
                    <a:pt x="3743" y="16040"/>
                    <a:pt x="8020" y="16040"/>
                  </a:cubicBezTo>
                  <a:lnTo>
                    <a:pt x="211189" y="16040"/>
                  </a:lnTo>
                  <a:cubicBezTo>
                    <a:pt x="215467" y="16040"/>
                    <a:pt x="219209" y="12297"/>
                    <a:pt x="219209" y="8020"/>
                  </a:cubicBezTo>
                  <a:cubicBezTo>
                    <a:pt x="219209" y="3743"/>
                    <a:pt x="215467" y="0"/>
                    <a:pt x="211189" y="0"/>
                  </a:cubicBezTo>
                  <a:close/>
                </a:path>
              </a:pathLst>
            </a:custGeom>
            <a:solidFill>
              <a:srgbClr val="51626F"/>
            </a:solidFill>
            <a:ln w="5281" cap="flat">
              <a:noFill/>
              <a:prstDash val="solid"/>
              <a:miter/>
            </a:ln>
          </p:spPr>
          <p:txBody>
            <a:bodyPr rtlCol="0" anchor="ctr"/>
            <a:lstStyle/>
            <a:p>
              <a:endParaRPr lang="ru-RU"/>
            </a:p>
          </p:txBody>
        </p:sp>
        <p:sp>
          <p:nvSpPr>
            <p:cNvPr id="106" name="Freeform: Shape 105">
              <a:extLst>
                <a:ext uri="{FF2B5EF4-FFF2-40B4-BE49-F238E27FC236}">
                  <a16:creationId xmlns:a16="http://schemas.microsoft.com/office/drawing/2014/main" id="{E30FF08F-B6FB-4C17-B2B7-BBF5CF9BB9E9}"/>
                </a:ext>
              </a:extLst>
            </p:cNvPr>
            <p:cNvSpPr/>
            <p:nvPr/>
          </p:nvSpPr>
          <p:spPr>
            <a:xfrm>
              <a:off x="5345511" y="1692127"/>
              <a:ext cx="26732" cy="26732"/>
            </a:xfrm>
            <a:custGeom>
              <a:avLst/>
              <a:gdLst>
                <a:gd name="connsiteX0" fmla="*/ 26733 w 26732"/>
                <a:gd name="connsiteY0" fmla="*/ 13366 h 26732"/>
                <a:gd name="connsiteX1" fmla="*/ 13366 w 26732"/>
                <a:gd name="connsiteY1" fmla="*/ 26733 h 26732"/>
                <a:gd name="connsiteX2" fmla="*/ 0 w 26732"/>
                <a:gd name="connsiteY2" fmla="*/ 13366 h 26732"/>
                <a:gd name="connsiteX3" fmla="*/ 13366 w 26732"/>
                <a:gd name="connsiteY3" fmla="*/ 0 h 26732"/>
                <a:gd name="connsiteX4" fmla="*/ 26733 w 26732"/>
                <a:gd name="connsiteY4" fmla="*/ 13366 h 2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2" h="26732">
                  <a:moveTo>
                    <a:pt x="26733" y="13366"/>
                  </a:moveTo>
                  <a:cubicBezTo>
                    <a:pt x="26733" y="20748"/>
                    <a:pt x="20748" y="26733"/>
                    <a:pt x="13366" y="26733"/>
                  </a:cubicBezTo>
                  <a:cubicBezTo>
                    <a:pt x="5984" y="26733"/>
                    <a:pt x="0" y="20748"/>
                    <a:pt x="0" y="13366"/>
                  </a:cubicBezTo>
                  <a:cubicBezTo>
                    <a:pt x="0" y="5984"/>
                    <a:pt x="5984" y="0"/>
                    <a:pt x="13366" y="0"/>
                  </a:cubicBezTo>
                  <a:cubicBezTo>
                    <a:pt x="20748" y="0"/>
                    <a:pt x="26733" y="5984"/>
                    <a:pt x="26733" y="13366"/>
                  </a:cubicBezTo>
                  <a:close/>
                </a:path>
              </a:pathLst>
            </a:custGeom>
            <a:solidFill>
              <a:srgbClr val="51626F"/>
            </a:solidFill>
            <a:ln w="5281" cap="flat">
              <a:noFill/>
              <a:prstDash val="solid"/>
              <a:miter/>
            </a:ln>
          </p:spPr>
          <p:txBody>
            <a:bodyPr rtlCol="0" anchor="ctr"/>
            <a:lstStyle/>
            <a:p>
              <a:endParaRPr lang="ru-RU"/>
            </a:p>
          </p:txBody>
        </p:sp>
      </p:grpSp>
      <p:grpSp>
        <p:nvGrpSpPr>
          <p:cNvPr id="178" name="Group 177">
            <a:extLst>
              <a:ext uri="{FF2B5EF4-FFF2-40B4-BE49-F238E27FC236}">
                <a16:creationId xmlns:a16="http://schemas.microsoft.com/office/drawing/2014/main" id="{C7FE22E7-F260-4DFD-BEF9-0C42935E0058}"/>
              </a:ext>
            </a:extLst>
          </p:cNvPr>
          <p:cNvGrpSpPr/>
          <p:nvPr/>
        </p:nvGrpSpPr>
        <p:grpSpPr>
          <a:xfrm>
            <a:off x="4478512" y="1388497"/>
            <a:ext cx="456440" cy="417456"/>
            <a:chOff x="4478512" y="1388497"/>
            <a:chExt cx="456440" cy="417456"/>
          </a:xfrm>
        </p:grpSpPr>
        <p:sp>
          <p:nvSpPr>
            <p:cNvPr id="108" name="Freeform: Shape 107">
              <a:extLst>
                <a:ext uri="{FF2B5EF4-FFF2-40B4-BE49-F238E27FC236}">
                  <a16:creationId xmlns:a16="http://schemas.microsoft.com/office/drawing/2014/main" id="{43C06D13-2206-4059-AE90-FA87ECCDF170}"/>
                </a:ext>
              </a:extLst>
            </p:cNvPr>
            <p:cNvSpPr/>
            <p:nvPr/>
          </p:nvSpPr>
          <p:spPr>
            <a:xfrm>
              <a:off x="4478512" y="1593586"/>
              <a:ext cx="456440" cy="212367"/>
            </a:xfrm>
            <a:custGeom>
              <a:avLst/>
              <a:gdLst>
                <a:gd name="connsiteX0" fmla="*/ 451355 w 456440"/>
                <a:gd name="connsiteY0" fmla="*/ 50421 h 212367"/>
                <a:gd name="connsiteX1" fmla="*/ 419276 w 456440"/>
                <a:gd name="connsiteY1" fmla="*/ 40584 h 212367"/>
                <a:gd name="connsiteX2" fmla="*/ 414571 w 456440"/>
                <a:gd name="connsiteY2" fmla="*/ 27698 h 212367"/>
                <a:gd name="connsiteX3" fmla="*/ 376663 w 456440"/>
                <a:gd name="connsiteY3" fmla="*/ 20855 h 212367"/>
                <a:gd name="connsiteX4" fmla="*/ 372172 w 456440"/>
                <a:gd name="connsiteY4" fmla="*/ 23795 h 212367"/>
                <a:gd name="connsiteX5" fmla="*/ 367574 w 456440"/>
                <a:gd name="connsiteY5" fmla="*/ 11605 h 212367"/>
                <a:gd name="connsiteX6" fmla="*/ 329453 w 456440"/>
                <a:gd name="connsiteY6" fmla="*/ 4922 h 212367"/>
                <a:gd name="connsiteX7" fmla="*/ 329079 w 456440"/>
                <a:gd name="connsiteY7" fmla="*/ 5243 h 212367"/>
                <a:gd name="connsiteX8" fmla="*/ 329079 w 456440"/>
                <a:gd name="connsiteY8" fmla="*/ 5243 h 212367"/>
                <a:gd name="connsiteX9" fmla="*/ 237867 w 456440"/>
                <a:gd name="connsiteY9" fmla="*/ 66461 h 212367"/>
                <a:gd name="connsiteX10" fmla="*/ 183920 w 456440"/>
                <a:gd name="connsiteY10" fmla="*/ 40904 h 212367"/>
                <a:gd name="connsiteX11" fmla="*/ 119761 w 456440"/>
                <a:gd name="connsiteY11" fmla="*/ 11605 h 212367"/>
                <a:gd name="connsiteX12" fmla="*/ 3848 w 456440"/>
                <a:gd name="connsiteY12" fmla="*/ 61702 h 212367"/>
                <a:gd name="connsiteX13" fmla="*/ 1067 w 456440"/>
                <a:gd name="connsiteY13" fmla="*/ 72342 h 212367"/>
                <a:gd name="connsiteX14" fmla="*/ 11707 w 456440"/>
                <a:gd name="connsiteY14" fmla="*/ 75122 h 212367"/>
                <a:gd name="connsiteX15" fmla="*/ 118638 w 456440"/>
                <a:gd name="connsiteY15" fmla="*/ 27003 h 212367"/>
                <a:gd name="connsiteX16" fmla="*/ 176595 w 456440"/>
                <a:gd name="connsiteY16" fmla="*/ 54378 h 212367"/>
                <a:gd name="connsiteX17" fmla="*/ 236530 w 456440"/>
                <a:gd name="connsiteY17" fmla="*/ 81752 h 212367"/>
                <a:gd name="connsiteX18" fmla="*/ 238081 w 456440"/>
                <a:gd name="connsiteY18" fmla="*/ 81752 h 212367"/>
                <a:gd name="connsiteX19" fmla="*/ 291546 w 456440"/>
                <a:gd name="connsiteY19" fmla="*/ 81752 h 212367"/>
                <a:gd name="connsiteX20" fmla="*/ 309190 w 456440"/>
                <a:gd name="connsiteY20" fmla="*/ 99395 h 212367"/>
                <a:gd name="connsiteX21" fmla="*/ 291546 w 456440"/>
                <a:gd name="connsiteY21" fmla="*/ 117039 h 212367"/>
                <a:gd name="connsiteX22" fmla="*/ 291012 w 456440"/>
                <a:gd name="connsiteY22" fmla="*/ 117039 h 212367"/>
                <a:gd name="connsiteX23" fmla="*/ 216908 w 456440"/>
                <a:gd name="connsiteY23" fmla="*/ 117039 h 212367"/>
                <a:gd name="connsiteX24" fmla="*/ 170767 w 456440"/>
                <a:gd name="connsiteY24" fmla="*/ 90627 h 212367"/>
                <a:gd name="connsiteX25" fmla="*/ 159807 w 456440"/>
                <a:gd name="connsiteY25" fmla="*/ 91215 h 212367"/>
                <a:gd name="connsiteX26" fmla="*/ 160395 w 456440"/>
                <a:gd name="connsiteY26" fmla="*/ 102176 h 212367"/>
                <a:gd name="connsiteX27" fmla="*/ 214342 w 456440"/>
                <a:gd name="connsiteY27" fmla="*/ 132384 h 212367"/>
                <a:gd name="connsiteX28" fmla="*/ 245566 w 456440"/>
                <a:gd name="connsiteY28" fmla="*/ 134148 h 212367"/>
                <a:gd name="connsiteX29" fmla="*/ 292081 w 456440"/>
                <a:gd name="connsiteY29" fmla="*/ 132437 h 212367"/>
                <a:gd name="connsiteX30" fmla="*/ 292081 w 456440"/>
                <a:gd name="connsiteY30" fmla="*/ 132437 h 212367"/>
                <a:gd name="connsiteX31" fmla="*/ 321345 w 456440"/>
                <a:gd name="connsiteY31" fmla="*/ 95814 h 212367"/>
                <a:gd name="connsiteX32" fmla="*/ 291172 w 456440"/>
                <a:gd name="connsiteY32" fmla="*/ 66461 h 212367"/>
                <a:gd name="connsiteX33" fmla="*/ 272994 w 456440"/>
                <a:gd name="connsiteY33" fmla="*/ 66461 h 212367"/>
                <a:gd name="connsiteX34" fmla="*/ 338436 w 456440"/>
                <a:gd name="connsiteY34" fmla="*/ 17807 h 212367"/>
                <a:gd name="connsiteX35" fmla="*/ 354871 w 456440"/>
                <a:gd name="connsiteY35" fmla="*/ 20825 h 212367"/>
                <a:gd name="connsiteX36" fmla="*/ 356774 w 456440"/>
                <a:gd name="connsiteY36" fmla="*/ 29623 h 212367"/>
                <a:gd name="connsiteX37" fmla="*/ 351909 w 456440"/>
                <a:gd name="connsiteY37" fmla="*/ 37269 h 212367"/>
                <a:gd name="connsiteX38" fmla="*/ 351374 w 456440"/>
                <a:gd name="connsiteY38" fmla="*/ 37696 h 212367"/>
                <a:gd name="connsiteX39" fmla="*/ 350786 w 456440"/>
                <a:gd name="connsiteY39" fmla="*/ 38178 h 212367"/>
                <a:gd name="connsiteX40" fmla="*/ 350305 w 456440"/>
                <a:gd name="connsiteY40" fmla="*/ 38766 h 212367"/>
                <a:gd name="connsiteX41" fmla="*/ 349824 w 456440"/>
                <a:gd name="connsiteY41" fmla="*/ 39407 h 212367"/>
                <a:gd name="connsiteX42" fmla="*/ 349503 w 456440"/>
                <a:gd name="connsiteY42" fmla="*/ 40049 h 212367"/>
                <a:gd name="connsiteX43" fmla="*/ 349129 w 456440"/>
                <a:gd name="connsiteY43" fmla="*/ 40744 h 212367"/>
                <a:gd name="connsiteX44" fmla="*/ 349129 w 456440"/>
                <a:gd name="connsiteY44" fmla="*/ 41439 h 212367"/>
                <a:gd name="connsiteX45" fmla="*/ 349129 w 456440"/>
                <a:gd name="connsiteY45" fmla="*/ 42187 h 212367"/>
                <a:gd name="connsiteX46" fmla="*/ 349129 w 456440"/>
                <a:gd name="connsiteY46" fmla="*/ 42883 h 212367"/>
                <a:gd name="connsiteX47" fmla="*/ 349129 w 456440"/>
                <a:gd name="connsiteY47" fmla="*/ 43685 h 212367"/>
                <a:gd name="connsiteX48" fmla="*/ 349129 w 456440"/>
                <a:gd name="connsiteY48" fmla="*/ 44433 h 212367"/>
                <a:gd name="connsiteX49" fmla="*/ 349129 w 456440"/>
                <a:gd name="connsiteY49" fmla="*/ 45182 h 212367"/>
                <a:gd name="connsiteX50" fmla="*/ 349129 w 456440"/>
                <a:gd name="connsiteY50" fmla="*/ 45930 h 212367"/>
                <a:gd name="connsiteX51" fmla="*/ 349129 w 456440"/>
                <a:gd name="connsiteY51" fmla="*/ 46625 h 212367"/>
                <a:gd name="connsiteX52" fmla="*/ 349503 w 456440"/>
                <a:gd name="connsiteY52" fmla="*/ 47374 h 212367"/>
                <a:gd name="connsiteX53" fmla="*/ 349770 w 456440"/>
                <a:gd name="connsiteY53" fmla="*/ 47908 h 212367"/>
                <a:gd name="connsiteX54" fmla="*/ 349770 w 456440"/>
                <a:gd name="connsiteY54" fmla="*/ 47908 h 212367"/>
                <a:gd name="connsiteX55" fmla="*/ 350038 w 456440"/>
                <a:gd name="connsiteY55" fmla="*/ 48229 h 212367"/>
                <a:gd name="connsiteX56" fmla="*/ 350893 w 456440"/>
                <a:gd name="connsiteY56" fmla="*/ 49191 h 212367"/>
                <a:gd name="connsiteX57" fmla="*/ 351374 w 456440"/>
                <a:gd name="connsiteY57" fmla="*/ 49566 h 212367"/>
                <a:gd name="connsiteX58" fmla="*/ 352337 w 456440"/>
                <a:gd name="connsiteY58" fmla="*/ 50207 h 212367"/>
                <a:gd name="connsiteX59" fmla="*/ 352818 w 456440"/>
                <a:gd name="connsiteY59" fmla="*/ 50421 h 212367"/>
                <a:gd name="connsiteX60" fmla="*/ 353994 w 456440"/>
                <a:gd name="connsiteY60" fmla="*/ 50849 h 212367"/>
                <a:gd name="connsiteX61" fmla="*/ 354422 w 456440"/>
                <a:gd name="connsiteY61" fmla="*/ 50849 h 212367"/>
                <a:gd name="connsiteX62" fmla="*/ 356079 w 456440"/>
                <a:gd name="connsiteY62" fmla="*/ 50849 h 212367"/>
                <a:gd name="connsiteX63" fmla="*/ 356079 w 456440"/>
                <a:gd name="connsiteY63" fmla="*/ 50849 h 212367"/>
                <a:gd name="connsiteX64" fmla="*/ 357950 w 456440"/>
                <a:gd name="connsiteY64" fmla="*/ 50582 h 212367"/>
                <a:gd name="connsiteX65" fmla="*/ 358432 w 456440"/>
                <a:gd name="connsiteY65" fmla="*/ 50582 h 212367"/>
                <a:gd name="connsiteX66" fmla="*/ 360196 w 456440"/>
                <a:gd name="connsiteY66" fmla="*/ 49726 h 212367"/>
                <a:gd name="connsiteX67" fmla="*/ 384951 w 456440"/>
                <a:gd name="connsiteY67" fmla="*/ 33686 h 212367"/>
                <a:gd name="connsiteX68" fmla="*/ 401472 w 456440"/>
                <a:gd name="connsiteY68" fmla="*/ 36574 h 212367"/>
                <a:gd name="connsiteX69" fmla="*/ 398594 w 456440"/>
                <a:gd name="connsiteY69" fmla="*/ 53034 h 212367"/>
                <a:gd name="connsiteX70" fmla="*/ 398584 w 456440"/>
                <a:gd name="connsiteY70" fmla="*/ 53041 h 212367"/>
                <a:gd name="connsiteX71" fmla="*/ 390618 w 456440"/>
                <a:gd name="connsiteY71" fmla="*/ 58387 h 212367"/>
                <a:gd name="connsiteX72" fmla="*/ 388560 w 456440"/>
                <a:gd name="connsiteY72" fmla="*/ 69749 h 212367"/>
                <a:gd name="connsiteX73" fmla="*/ 399921 w 456440"/>
                <a:gd name="connsiteY73" fmla="*/ 71807 h 212367"/>
                <a:gd name="connsiteX74" fmla="*/ 407780 w 456440"/>
                <a:gd name="connsiteY74" fmla="*/ 66461 h 212367"/>
                <a:gd name="connsiteX75" fmla="*/ 422323 w 456440"/>
                <a:gd name="connsiteY75" fmla="*/ 56677 h 212367"/>
                <a:gd name="connsiteX76" fmla="*/ 438937 w 456440"/>
                <a:gd name="connsiteY76" fmla="*/ 58467 h 212367"/>
                <a:gd name="connsiteX77" fmla="*/ 437146 w 456440"/>
                <a:gd name="connsiteY77" fmla="*/ 75081 h 212367"/>
                <a:gd name="connsiteX78" fmla="*/ 435690 w 456440"/>
                <a:gd name="connsiteY78" fmla="*/ 76084 h 212367"/>
                <a:gd name="connsiteX79" fmla="*/ 435690 w 456440"/>
                <a:gd name="connsiteY79" fmla="*/ 76084 h 212367"/>
                <a:gd name="connsiteX80" fmla="*/ 241609 w 456440"/>
                <a:gd name="connsiteY80" fmla="*/ 196809 h 212367"/>
                <a:gd name="connsiteX81" fmla="*/ 187609 w 456440"/>
                <a:gd name="connsiteY81" fmla="*/ 170879 h 212367"/>
                <a:gd name="connsiteX82" fmla="*/ 127514 w 456440"/>
                <a:gd name="connsiteY82" fmla="*/ 142168 h 212367"/>
                <a:gd name="connsiteX83" fmla="*/ 44374 w 456440"/>
                <a:gd name="connsiteY83" fmla="*/ 177669 h 212367"/>
                <a:gd name="connsiteX84" fmla="*/ 42958 w 456440"/>
                <a:gd name="connsiteY84" fmla="*/ 188549 h 212367"/>
                <a:gd name="connsiteX85" fmla="*/ 53838 w 456440"/>
                <a:gd name="connsiteY85" fmla="*/ 189966 h 212367"/>
                <a:gd name="connsiteX86" fmla="*/ 125482 w 456440"/>
                <a:gd name="connsiteY86" fmla="*/ 157512 h 212367"/>
                <a:gd name="connsiteX87" fmla="*/ 179696 w 456440"/>
                <a:gd name="connsiteY87" fmla="*/ 184245 h 212367"/>
                <a:gd name="connsiteX88" fmla="*/ 241609 w 456440"/>
                <a:gd name="connsiteY88" fmla="*/ 212368 h 212367"/>
                <a:gd name="connsiteX89" fmla="*/ 444779 w 456440"/>
                <a:gd name="connsiteY89" fmla="*/ 88809 h 212367"/>
                <a:gd name="connsiteX90" fmla="*/ 445474 w 456440"/>
                <a:gd name="connsiteY90" fmla="*/ 88221 h 212367"/>
                <a:gd name="connsiteX91" fmla="*/ 451355 w 456440"/>
                <a:gd name="connsiteY91" fmla="*/ 50421 h 212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56440" h="212367">
                  <a:moveTo>
                    <a:pt x="451355" y="50421"/>
                  </a:moveTo>
                  <a:cubicBezTo>
                    <a:pt x="444149" y="40221"/>
                    <a:pt x="430962" y="36177"/>
                    <a:pt x="419276" y="40584"/>
                  </a:cubicBezTo>
                  <a:cubicBezTo>
                    <a:pt x="418843" y="35955"/>
                    <a:pt x="417222" y="31517"/>
                    <a:pt x="414571" y="27698"/>
                  </a:cubicBezTo>
                  <a:cubicBezTo>
                    <a:pt x="405949" y="15409"/>
                    <a:pt x="389038" y="12356"/>
                    <a:pt x="376663" y="20855"/>
                  </a:cubicBezTo>
                  <a:lnTo>
                    <a:pt x="372172" y="23795"/>
                  </a:lnTo>
                  <a:cubicBezTo>
                    <a:pt x="371654" y="19419"/>
                    <a:pt x="370075" y="15235"/>
                    <a:pt x="367574" y="11605"/>
                  </a:cubicBezTo>
                  <a:cubicBezTo>
                    <a:pt x="358857" y="-709"/>
                    <a:pt x="341840" y="-3693"/>
                    <a:pt x="329453" y="4922"/>
                  </a:cubicBezTo>
                  <a:lnTo>
                    <a:pt x="329079" y="5243"/>
                  </a:lnTo>
                  <a:lnTo>
                    <a:pt x="329079" y="5243"/>
                  </a:lnTo>
                  <a:cubicBezTo>
                    <a:pt x="292936" y="35611"/>
                    <a:pt x="249094" y="66461"/>
                    <a:pt x="237867" y="66461"/>
                  </a:cubicBezTo>
                  <a:cubicBezTo>
                    <a:pt x="229579" y="66461"/>
                    <a:pt x="204237" y="52292"/>
                    <a:pt x="183920" y="40904"/>
                  </a:cubicBezTo>
                  <a:cubicBezTo>
                    <a:pt x="158042" y="26415"/>
                    <a:pt x="133555" y="12728"/>
                    <a:pt x="119761" y="11605"/>
                  </a:cubicBezTo>
                  <a:cubicBezTo>
                    <a:pt x="93349" y="9574"/>
                    <a:pt x="12830" y="56356"/>
                    <a:pt x="3848" y="61702"/>
                  </a:cubicBezTo>
                  <a:cubicBezTo>
                    <a:pt x="142" y="63872"/>
                    <a:pt x="-1103" y="68636"/>
                    <a:pt x="1067" y="72342"/>
                  </a:cubicBezTo>
                  <a:cubicBezTo>
                    <a:pt x="3238" y="76048"/>
                    <a:pt x="8001" y="77292"/>
                    <a:pt x="11707" y="75122"/>
                  </a:cubicBezTo>
                  <a:cubicBezTo>
                    <a:pt x="44481" y="55875"/>
                    <a:pt x="102599" y="26094"/>
                    <a:pt x="118638" y="27003"/>
                  </a:cubicBezTo>
                  <a:cubicBezTo>
                    <a:pt x="129331" y="27805"/>
                    <a:pt x="154407" y="41920"/>
                    <a:pt x="176595" y="54378"/>
                  </a:cubicBezTo>
                  <a:cubicBezTo>
                    <a:pt x="205894" y="70791"/>
                    <a:pt x="224714" y="81110"/>
                    <a:pt x="236530" y="81752"/>
                  </a:cubicBezTo>
                  <a:cubicBezTo>
                    <a:pt x="237045" y="81803"/>
                    <a:pt x="237565" y="81803"/>
                    <a:pt x="238081" y="81752"/>
                  </a:cubicBezTo>
                  <a:lnTo>
                    <a:pt x="291546" y="81752"/>
                  </a:lnTo>
                  <a:cubicBezTo>
                    <a:pt x="301290" y="81752"/>
                    <a:pt x="309190" y="89651"/>
                    <a:pt x="309190" y="99395"/>
                  </a:cubicBezTo>
                  <a:cubicBezTo>
                    <a:pt x="309190" y="109139"/>
                    <a:pt x="301290" y="117039"/>
                    <a:pt x="291546" y="117039"/>
                  </a:cubicBezTo>
                  <a:lnTo>
                    <a:pt x="291012" y="117039"/>
                  </a:lnTo>
                  <a:cubicBezTo>
                    <a:pt x="290477" y="117039"/>
                    <a:pt x="238348" y="120675"/>
                    <a:pt x="216908" y="117039"/>
                  </a:cubicBezTo>
                  <a:cubicBezTo>
                    <a:pt x="196752" y="113671"/>
                    <a:pt x="171035" y="90841"/>
                    <a:pt x="170767" y="90627"/>
                  </a:cubicBezTo>
                  <a:cubicBezTo>
                    <a:pt x="167578" y="87763"/>
                    <a:pt x="162671" y="88026"/>
                    <a:pt x="159807" y="91215"/>
                  </a:cubicBezTo>
                  <a:cubicBezTo>
                    <a:pt x="156943" y="94404"/>
                    <a:pt x="157206" y="99311"/>
                    <a:pt x="160395" y="102176"/>
                  </a:cubicBezTo>
                  <a:cubicBezTo>
                    <a:pt x="161571" y="103245"/>
                    <a:pt x="189748" y="128267"/>
                    <a:pt x="214342" y="132384"/>
                  </a:cubicBezTo>
                  <a:cubicBezTo>
                    <a:pt x="224692" y="133746"/>
                    <a:pt x="235128" y="134336"/>
                    <a:pt x="245566" y="134148"/>
                  </a:cubicBezTo>
                  <a:cubicBezTo>
                    <a:pt x="267754" y="134148"/>
                    <a:pt x="290637" y="132544"/>
                    <a:pt x="292081" y="132437"/>
                  </a:cubicBezTo>
                  <a:lnTo>
                    <a:pt x="292081" y="132437"/>
                  </a:lnTo>
                  <a:cubicBezTo>
                    <a:pt x="310275" y="130405"/>
                    <a:pt x="323377" y="114009"/>
                    <a:pt x="321345" y="95814"/>
                  </a:cubicBezTo>
                  <a:cubicBezTo>
                    <a:pt x="319588" y="80079"/>
                    <a:pt x="306949" y="67784"/>
                    <a:pt x="291172" y="66461"/>
                  </a:cubicBezTo>
                  <a:lnTo>
                    <a:pt x="272994" y="66461"/>
                  </a:lnTo>
                  <a:cubicBezTo>
                    <a:pt x="295730" y="51523"/>
                    <a:pt x="317581" y="35278"/>
                    <a:pt x="338436" y="17807"/>
                  </a:cubicBezTo>
                  <a:cubicBezTo>
                    <a:pt x="343807" y="14102"/>
                    <a:pt x="351166" y="15453"/>
                    <a:pt x="354871" y="20825"/>
                  </a:cubicBezTo>
                  <a:cubicBezTo>
                    <a:pt x="356642" y="23392"/>
                    <a:pt x="357325" y="26554"/>
                    <a:pt x="356774" y="29623"/>
                  </a:cubicBezTo>
                  <a:cubicBezTo>
                    <a:pt x="356239" y="32719"/>
                    <a:pt x="354486" y="35472"/>
                    <a:pt x="351909" y="37269"/>
                  </a:cubicBezTo>
                  <a:lnTo>
                    <a:pt x="351374" y="37696"/>
                  </a:lnTo>
                  <a:lnTo>
                    <a:pt x="350786" y="38178"/>
                  </a:lnTo>
                  <a:lnTo>
                    <a:pt x="350305" y="38766"/>
                  </a:lnTo>
                  <a:lnTo>
                    <a:pt x="349824" y="39407"/>
                  </a:lnTo>
                  <a:lnTo>
                    <a:pt x="349503" y="40049"/>
                  </a:lnTo>
                  <a:lnTo>
                    <a:pt x="349129" y="40744"/>
                  </a:lnTo>
                  <a:cubicBezTo>
                    <a:pt x="349129" y="40744"/>
                    <a:pt x="349129" y="41172"/>
                    <a:pt x="349129" y="41439"/>
                  </a:cubicBezTo>
                  <a:cubicBezTo>
                    <a:pt x="349117" y="41688"/>
                    <a:pt x="349117" y="41938"/>
                    <a:pt x="349129" y="42187"/>
                  </a:cubicBezTo>
                  <a:cubicBezTo>
                    <a:pt x="349129" y="42187"/>
                    <a:pt x="349129" y="42669"/>
                    <a:pt x="349129" y="42883"/>
                  </a:cubicBezTo>
                  <a:cubicBezTo>
                    <a:pt x="349115" y="43150"/>
                    <a:pt x="349115" y="43417"/>
                    <a:pt x="349129" y="43685"/>
                  </a:cubicBezTo>
                  <a:cubicBezTo>
                    <a:pt x="349129" y="43685"/>
                    <a:pt x="349129" y="44166"/>
                    <a:pt x="349129" y="44433"/>
                  </a:cubicBezTo>
                  <a:cubicBezTo>
                    <a:pt x="349116" y="44682"/>
                    <a:pt x="349116" y="44932"/>
                    <a:pt x="349129" y="45182"/>
                  </a:cubicBezTo>
                  <a:cubicBezTo>
                    <a:pt x="349117" y="45431"/>
                    <a:pt x="349117" y="45681"/>
                    <a:pt x="349129" y="45930"/>
                  </a:cubicBezTo>
                  <a:cubicBezTo>
                    <a:pt x="349129" y="45930"/>
                    <a:pt x="349129" y="46411"/>
                    <a:pt x="349129" y="46625"/>
                  </a:cubicBezTo>
                  <a:cubicBezTo>
                    <a:pt x="349240" y="46881"/>
                    <a:pt x="349365" y="47131"/>
                    <a:pt x="349503" y="47374"/>
                  </a:cubicBezTo>
                  <a:lnTo>
                    <a:pt x="349770" y="47908"/>
                  </a:lnTo>
                  <a:lnTo>
                    <a:pt x="349770" y="47908"/>
                  </a:lnTo>
                  <a:lnTo>
                    <a:pt x="350038" y="48229"/>
                  </a:lnTo>
                  <a:cubicBezTo>
                    <a:pt x="350296" y="48573"/>
                    <a:pt x="350582" y="48895"/>
                    <a:pt x="350893" y="49191"/>
                  </a:cubicBezTo>
                  <a:lnTo>
                    <a:pt x="351374" y="49566"/>
                  </a:lnTo>
                  <a:lnTo>
                    <a:pt x="352337" y="50207"/>
                  </a:lnTo>
                  <a:lnTo>
                    <a:pt x="352818" y="50421"/>
                  </a:lnTo>
                  <a:lnTo>
                    <a:pt x="353994" y="50849"/>
                  </a:lnTo>
                  <a:lnTo>
                    <a:pt x="354422" y="50849"/>
                  </a:lnTo>
                  <a:cubicBezTo>
                    <a:pt x="354972" y="50908"/>
                    <a:pt x="355529" y="50908"/>
                    <a:pt x="356079" y="50849"/>
                  </a:cubicBezTo>
                  <a:lnTo>
                    <a:pt x="356079" y="50849"/>
                  </a:lnTo>
                  <a:cubicBezTo>
                    <a:pt x="356712" y="50837"/>
                    <a:pt x="357340" y="50747"/>
                    <a:pt x="357950" y="50582"/>
                  </a:cubicBezTo>
                  <a:lnTo>
                    <a:pt x="358432" y="50582"/>
                  </a:lnTo>
                  <a:cubicBezTo>
                    <a:pt x="359054" y="50372"/>
                    <a:pt x="359647" y="50085"/>
                    <a:pt x="360196" y="49726"/>
                  </a:cubicBezTo>
                  <a:lnTo>
                    <a:pt x="384951" y="33686"/>
                  </a:lnTo>
                  <a:cubicBezTo>
                    <a:pt x="390311" y="29928"/>
                    <a:pt x="397703" y="31220"/>
                    <a:pt x="401472" y="36574"/>
                  </a:cubicBezTo>
                  <a:cubicBezTo>
                    <a:pt x="405223" y="41914"/>
                    <a:pt x="403934" y="49283"/>
                    <a:pt x="398594" y="53034"/>
                  </a:cubicBezTo>
                  <a:cubicBezTo>
                    <a:pt x="398591" y="53037"/>
                    <a:pt x="398588" y="53039"/>
                    <a:pt x="398584" y="53041"/>
                  </a:cubicBezTo>
                  <a:lnTo>
                    <a:pt x="390618" y="58387"/>
                  </a:lnTo>
                  <a:cubicBezTo>
                    <a:pt x="386912" y="60956"/>
                    <a:pt x="385991" y="66043"/>
                    <a:pt x="388560" y="69749"/>
                  </a:cubicBezTo>
                  <a:cubicBezTo>
                    <a:pt x="391129" y="73455"/>
                    <a:pt x="396215" y="74376"/>
                    <a:pt x="399921" y="71807"/>
                  </a:cubicBezTo>
                  <a:lnTo>
                    <a:pt x="407780" y="66461"/>
                  </a:lnTo>
                  <a:lnTo>
                    <a:pt x="422323" y="56677"/>
                  </a:lnTo>
                  <a:cubicBezTo>
                    <a:pt x="427406" y="52583"/>
                    <a:pt x="434844" y="53385"/>
                    <a:pt x="438937" y="58467"/>
                  </a:cubicBezTo>
                  <a:cubicBezTo>
                    <a:pt x="443030" y="63550"/>
                    <a:pt x="442229" y="70988"/>
                    <a:pt x="437146" y="75081"/>
                  </a:cubicBezTo>
                  <a:cubicBezTo>
                    <a:pt x="436687" y="75451"/>
                    <a:pt x="436200" y="75787"/>
                    <a:pt x="435690" y="76084"/>
                  </a:cubicBezTo>
                  <a:lnTo>
                    <a:pt x="435690" y="76084"/>
                  </a:lnTo>
                  <a:cubicBezTo>
                    <a:pt x="351374" y="135271"/>
                    <a:pt x="255724" y="196649"/>
                    <a:pt x="241609" y="196809"/>
                  </a:cubicBezTo>
                  <a:cubicBezTo>
                    <a:pt x="230916" y="196809"/>
                    <a:pt x="208033" y="183015"/>
                    <a:pt x="187609" y="170879"/>
                  </a:cubicBezTo>
                  <a:cubicBezTo>
                    <a:pt x="164565" y="157138"/>
                    <a:pt x="142858" y="144146"/>
                    <a:pt x="127514" y="142168"/>
                  </a:cubicBezTo>
                  <a:cubicBezTo>
                    <a:pt x="96931" y="138104"/>
                    <a:pt x="49668" y="173391"/>
                    <a:pt x="44374" y="177669"/>
                  </a:cubicBezTo>
                  <a:cubicBezTo>
                    <a:pt x="40979" y="180282"/>
                    <a:pt x="40344" y="185153"/>
                    <a:pt x="42958" y="188549"/>
                  </a:cubicBezTo>
                  <a:cubicBezTo>
                    <a:pt x="45571" y="191944"/>
                    <a:pt x="50442" y="192579"/>
                    <a:pt x="53838" y="189966"/>
                  </a:cubicBezTo>
                  <a:cubicBezTo>
                    <a:pt x="66777" y="180021"/>
                    <a:pt x="104844" y="154785"/>
                    <a:pt x="125482" y="157512"/>
                  </a:cubicBezTo>
                  <a:cubicBezTo>
                    <a:pt x="137672" y="159116"/>
                    <a:pt x="159967" y="172429"/>
                    <a:pt x="179696" y="184245"/>
                  </a:cubicBezTo>
                  <a:cubicBezTo>
                    <a:pt x="203969" y="198734"/>
                    <a:pt x="226906" y="212368"/>
                    <a:pt x="241609" y="212368"/>
                  </a:cubicBezTo>
                  <a:cubicBezTo>
                    <a:pt x="267326" y="212368"/>
                    <a:pt x="415212" y="109447"/>
                    <a:pt x="444779" y="88809"/>
                  </a:cubicBezTo>
                  <a:lnTo>
                    <a:pt x="445474" y="88221"/>
                  </a:lnTo>
                  <a:cubicBezTo>
                    <a:pt x="457374" y="79309"/>
                    <a:pt x="459985" y="62528"/>
                    <a:pt x="451355" y="50421"/>
                  </a:cubicBezTo>
                  <a:close/>
                </a:path>
              </a:pathLst>
            </a:custGeom>
            <a:solidFill>
              <a:srgbClr val="51626F"/>
            </a:solidFill>
            <a:ln w="5281" cap="flat">
              <a:noFill/>
              <a:prstDash val="solid"/>
              <a:miter/>
            </a:ln>
          </p:spPr>
          <p:txBody>
            <a:bodyPr rtlCol="0" anchor="ctr"/>
            <a:lstStyle/>
            <a:p>
              <a:endParaRPr lang="ru-RU"/>
            </a:p>
          </p:txBody>
        </p:sp>
        <p:sp>
          <p:nvSpPr>
            <p:cNvPr id="109" name="Freeform: Shape 108">
              <a:extLst>
                <a:ext uri="{FF2B5EF4-FFF2-40B4-BE49-F238E27FC236}">
                  <a16:creationId xmlns:a16="http://schemas.microsoft.com/office/drawing/2014/main" id="{1CDECA63-35E2-4A02-BC67-86596659DEB1}"/>
                </a:ext>
              </a:extLst>
            </p:cNvPr>
            <p:cNvSpPr/>
            <p:nvPr/>
          </p:nvSpPr>
          <p:spPr>
            <a:xfrm>
              <a:off x="4598915" y="1388497"/>
              <a:ext cx="113026" cy="113025"/>
            </a:xfrm>
            <a:custGeom>
              <a:avLst/>
              <a:gdLst>
                <a:gd name="connsiteX0" fmla="*/ 56460 w 113026"/>
                <a:gd name="connsiteY0" fmla="*/ 113026 h 113025"/>
                <a:gd name="connsiteX1" fmla="*/ 113026 w 113026"/>
                <a:gd name="connsiteY1" fmla="*/ 56566 h 113025"/>
                <a:gd name="connsiteX2" fmla="*/ 56567 w 113026"/>
                <a:gd name="connsiteY2" fmla="*/ 0 h 113025"/>
                <a:gd name="connsiteX3" fmla="*/ 0 w 113026"/>
                <a:gd name="connsiteY3" fmla="*/ 56459 h 113025"/>
                <a:gd name="connsiteX4" fmla="*/ 0 w 113026"/>
                <a:gd name="connsiteY4" fmla="*/ 56566 h 113025"/>
                <a:gd name="connsiteX5" fmla="*/ 56460 w 113026"/>
                <a:gd name="connsiteY5" fmla="*/ 113026 h 113025"/>
                <a:gd name="connsiteX6" fmla="*/ 56460 w 113026"/>
                <a:gd name="connsiteY6" fmla="*/ 15558 h 113025"/>
                <a:gd name="connsiteX7" fmla="*/ 97414 w 113026"/>
                <a:gd name="connsiteY7" fmla="*/ 56513 h 113025"/>
                <a:gd name="connsiteX8" fmla="*/ 56460 w 113026"/>
                <a:gd name="connsiteY8" fmla="*/ 97467 h 113025"/>
                <a:gd name="connsiteX9" fmla="*/ 15505 w 113026"/>
                <a:gd name="connsiteY9" fmla="*/ 56513 h 113025"/>
                <a:gd name="connsiteX10" fmla="*/ 56460 w 113026"/>
                <a:gd name="connsiteY10" fmla="*/ 15558 h 11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26" h="113025">
                  <a:moveTo>
                    <a:pt x="56460" y="113026"/>
                  </a:moveTo>
                  <a:cubicBezTo>
                    <a:pt x="87671" y="113055"/>
                    <a:pt x="112997" y="87777"/>
                    <a:pt x="113026" y="56566"/>
                  </a:cubicBezTo>
                  <a:cubicBezTo>
                    <a:pt x="113056" y="25355"/>
                    <a:pt x="87778" y="30"/>
                    <a:pt x="56567" y="0"/>
                  </a:cubicBezTo>
                  <a:cubicBezTo>
                    <a:pt x="25355" y="-29"/>
                    <a:pt x="29" y="25248"/>
                    <a:pt x="0" y="56459"/>
                  </a:cubicBezTo>
                  <a:cubicBezTo>
                    <a:pt x="0" y="56495"/>
                    <a:pt x="0" y="56530"/>
                    <a:pt x="0" y="56566"/>
                  </a:cubicBezTo>
                  <a:cubicBezTo>
                    <a:pt x="59" y="87724"/>
                    <a:pt x="25302" y="112967"/>
                    <a:pt x="56460" y="113026"/>
                  </a:cubicBezTo>
                  <a:close/>
                  <a:moveTo>
                    <a:pt x="56460" y="15558"/>
                  </a:moveTo>
                  <a:cubicBezTo>
                    <a:pt x="79078" y="15558"/>
                    <a:pt x="97414" y="33894"/>
                    <a:pt x="97414" y="56513"/>
                  </a:cubicBezTo>
                  <a:cubicBezTo>
                    <a:pt x="97414" y="79131"/>
                    <a:pt x="79078" y="97467"/>
                    <a:pt x="56460" y="97467"/>
                  </a:cubicBezTo>
                  <a:cubicBezTo>
                    <a:pt x="33841" y="97467"/>
                    <a:pt x="15505" y="79131"/>
                    <a:pt x="15505" y="56513"/>
                  </a:cubicBezTo>
                  <a:cubicBezTo>
                    <a:pt x="15534" y="33907"/>
                    <a:pt x="33853" y="15588"/>
                    <a:pt x="56460" y="15558"/>
                  </a:cubicBezTo>
                  <a:close/>
                </a:path>
              </a:pathLst>
            </a:custGeom>
            <a:solidFill>
              <a:srgbClr val="51626F"/>
            </a:solidFill>
            <a:ln w="5281" cap="flat">
              <a:noFill/>
              <a:prstDash val="solid"/>
              <a:miter/>
            </a:ln>
          </p:spPr>
          <p:txBody>
            <a:bodyPr rtlCol="0" anchor="ctr"/>
            <a:lstStyle/>
            <a:p>
              <a:endParaRPr lang="ru-RU"/>
            </a:p>
          </p:txBody>
        </p:sp>
        <p:sp>
          <p:nvSpPr>
            <p:cNvPr id="110" name="Freeform: Shape 109">
              <a:extLst>
                <a:ext uri="{FF2B5EF4-FFF2-40B4-BE49-F238E27FC236}">
                  <a16:creationId xmlns:a16="http://schemas.microsoft.com/office/drawing/2014/main" id="{58A5C26C-1816-42C0-93CC-0591C3E64789}"/>
                </a:ext>
              </a:extLst>
            </p:cNvPr>
            <p:cNvSpPr/>
            <p:nvPr/>
          </p:nvSpPr>
          <p:spPr>
            <a:xfrm>
              <a:off x="4751666" y="1401649"/>
              <a:ext cx="86828" cy="86827"/>
            </a:xfrm>
            <a:custGeom>
              <a:avLst/>
              <a:gdLst>
                <a:gd name="connsiteX0" fmla="*/ 43414 w 86828"/>
                <a:gd name="connsiteY0" fmla="*/ 86828 h 86827"/>
                <a:gd name="connsiteX1" fmla="*/ 86828 w 86828"/>
                <a:gd name="connsiteY1" fmla="*/ 43414 h 86827"/>
                <a:gd name="connsiteX2" fmla="*/ 43414 w 86828"/>
                <a:gd name="connsiteY2" fmla="*/ 0 h 86827"/>
                <a:gd name="connsiteX3" fmla="*/ 0 w 86828"/>
                <a:gd name="connsiteY3" fmla="*/ 43414 h 86827"/>
                <a:gd name="connsiteX4" fmla="*/ 43414 w 86828"/>
                <a:gd name="connsiteY4" fmla="*/ 86828 h 86827"/>
                <a:gd name="connsiteX5" fmla="*/ 43414 w 86828"/>
                <a:gd name="connsiteY5" fmla="*/ 15558 h 86827"/>
                <a:gd name="connsiteX6" fmla="*/ 71216 w 86828"/>
                <a:gd name="connsiteY6" fmla="*/ 43467 h 86827"/>
                <a:gd name="connsiteX7" fmla="*/ 43307 w 86828"/>
                <a:gd name="connsiteY7" fmla="*/ 71269 h 86827"/>
                <a:gd name="connsiteX8" fmla="*/ 15505 w 86828"/>
                <a:gd name="connsiteY8" fmla="*/ 43414 h 86827"/>
                <a:gd name="connsiteX9" fmla="*/ 43414 w 86828"/>
                <a:gd name="connsiteY9" fmla="*/ 15505 h 8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28" h="86827">
                  <a:moveTo>
                    <a:pt x="43414" y="86828"/>
                  </a:moveTo>
                  <a:cubicBezTo>
                    <a:pt x="67391" y="86828"/>
                    <a:pt x="86828" y="67391"/>
                    <a:pt x="86828" y="43414"/>
                  </a:cubicBezTo>
                  <a:cubicBezTo>
                    <a:pt x="86828" y="19437"/>
                    <a:pt x="67391" y="0"/>
                    <a:pt x="43414" y="0"/>
                  </a:cubicBezTo>
                  <a:cubicBezTo>
                    <a:pt x="19437" y="0"/>
                    <a:pt x="0" y="19437"/>
                    <a:pt x="0" y="43414"/>
                  </a:cubicBezTo>
                  <a:cubicBezTo>
                    <a:pt x="29" y="67379"/>
                    <a:pt x="19449" y="86798"/>
                    <a:pt x="43414" y="86828"/>
                  </a:cubicBezTo>
                  <a:close/>
                  <a:moveTo>
                    <a:pt x="43414" y="15558"/>
                  </a:moveTo>
                  <a:cubicBezTo>
                    <a:pt x="58798" y="15588"/>
                    <a:pt x="71246" y="28083"/>
                    <a:pt x="71216" y="43467"/>
                  </a:cubicBezTo>
                  <a:cubicBezTo>
                    <a:pt x="71187" y="58851"/>
                    <a:pt x="58691" y="71299"/>
                    <a:pt x="43307" y="71269"/>
                  </a:cubicBezTo>
                  <a:cubicBezTo>
                    <a:pt x="27944" y="71240"/>
                    <a:pt x="15505" y="58777"/>
                    <a:pt x="15505" y="43414"/>
                  </a:cubicBezTo>
                  <a:cubicBezTo>
                    <a:pt x="15505" y="28000"/>
                    <a:pt x="28001" y="15505"/>
                    <a:pt x="43414" y="15505"/>
                  </a:cubicBezTo>
                  <a:close/>
                </a:path>
              </a:pathLst>
            </a:custGeom>
            <a:solidFill>
              <a:srgbClr val="51626F"/>
            </a:solidFill>
            <a:ln w="5281" cap="flat">
              <a:noFill/>
              <a:prstDash val="solid"/>
              <a:miter/>
            </a:ln>
          </p:spPr>
          <p:txBody>
            <a:bodyPr rtlCol="0" anchor="ctr"/>
            <a:lstStyle/>
            <a:p>
              <a:endParaRPr lang="ru-RU"/>
            </a:p>
          </p:txBody>
        </p:sp>
        <p:sp>
          <p:nvSpPr>
            <p:cNvPr id="111" name="Freeform: Shape 110">
              <a:extLst>
                <a:ext uri="{FF2B5EF4-FFF2-40B4-BE49-F238E27FC236}">
                  <a16:creationId xmlns:a16="http://schemas.microsoft.com/office/drawing/2014/main" id="{4EC355E3-B87A-49E7-8B9D-75FCAC89C7C2}"/>
                </a:ext>
              </a:extLst>
            </p:cNvPr>
            <p:cNvSpPr/>
            <p:nvPr/>
          </p:nvSpPr>
          <p:spPr>
            <a:xfrm>
              <a:off x="4666656" y="1509435"/>
              <a:ext cx="113026" cy="113025"/>
            </a:xfrm>
            <a:custGeom>
              <a:avLst/>
              <a:gdLst>
                <a:gd name="connsiteX0" fmla="*/ 0 w 113026"/>
                <a:gd name="connsiteY0" fmla="*/ 56513 h 113025"/>
                <a:gd name="connsiteX1" fmla="*/ 56513 w 113026"/>
                <a:gd name="connsiteY1" fmla="*/ 113026 h 113025"/>
                <a:gd name="connsiteX2" fmla="*/ 113026 w 113026"/>
                <a:gd name="connsiteY2" fmla="*/ 56513 h 113025"/>
                <a:gd name="connsiteX3" fmla="*/ 56513 w 113026"/>
                <a:gd name="connsiteY3" fmla="*/ 0 h 113025"/>
                <a:gd name="connsiteX4" fmla="*/ 0 w 113026"/>
                <a:gd name="connsiteY4" fmla="*/ 56513 h 113025"/>
                <a:gd name="connsiteX5" fmla="*/ 56513 w 113026"/>
                <a:gd name="connsiteY5" fmla="*/ 15558 h 113025"/>
                <a:gd name="connsiteX6" fmla="*/ 97468 w 113026"/>
                <a:gd name="connsiteY6" fmla="*/ 56513 h 113025"/>
                <a:gd name="connsiteX7" fmla="*/ 56513 w 113026"/>
                <a:gd name="connsiteY7" fmla="*/ 97467 h 113025"/>
                <a:gd name="connsiteX8" fmla="*/ 15559 w 113026"/>
                <a:gd name="connsiteY8" fmla="*/ 56513 h 113025"/>
                <a:gd name="connsiteX9" fmla="*/ 56513 w 113026"/>
                <a:gd name="connsiteY9" fmla="*/ 15558 h 11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26" h="113025">
                  <a:moveTo>
                    <a:pt x="0" y="56513"/>
                  </a:moveTo>
                  <a:cubicBezTo>
                    <a:pt x="0" y="87724"/>
                    <a:pt x="25302" y="113026"/>
                    <a:pt x="56513" y="113026"/>
                  </a:cubicBezTo>
                  <a:cubicBezTo>
                    <a:pt x="87725" y="113026"/>
                    <a:pt x="113026" y="87724"/>
                    <a:pt x="113026" y="56513"/>
                  </a:cubicBezTo>
                  <a:cubicBezTo>
                    <a:pt x="113026" y="25302"/>
                    <a:pt x="87725" y="0"/>
                    <a:pt x="56513" y="0"/>
                  </a:cubicBezTo>
                  <a:cubicBezTo>
                    <a:pt x="25314" y="29"/>
                    <a:pt x="29" y="25314"/>
                    <a:pt x="0" y="56513"/>
                  </a:cubicBezTo>
                  <a:close/>
                  <a:moveTo>
                    <a:pt x="56513" y="15558"/>
                  </a:moveTo>
                  <a:cubicBezTo>
                    <a:pt x="79132" y="15558"/>
                    <a:pt x="97468" y="33894"/>
                    <a:pt x="97468" y="56513"/>
                  </a:cubicBezTo>
                  <a:cubicBezTo>
                    <a:pt x="97468" y="79131"/>
                    <a:pt x="79132" y="97467"/>
                    <a:pt x="56513" y="97467"/>
                  </a:cubicBezTo>
                  <a:cubicBezTo>
                    <a:pt x="33895" y="97467"/>
                    <a:pt x="15559" y="79131"/>
                    <a:pt x="15559" y="56513"/>
                  </a:cubicBezTo>
                  <a:cubicBezTo>
                    <a:pt x="15588" y="33907"/>
                    <a:pt x="33907" y="15588"/>
                    <a:pt x="56513" y="15558"/>
                  </a:cubicBezTo>
                  <a:close/>
                </a:path>
              </a:pathLst>
            </a:custGeom>
            <a:solidFill>
              <a:srgbClr val="51626F"/>
            </a:solidFill>
            <a:ln w="5281" cap="flat">
              <a:noFill/>
              <a:prstDash val="solid"/>
              <a:miter/>
            </a:ln>
          </p:spPr>
          <p:txBody>
            <a:bodyPr rtlCol="0" anchor="ctr"/>
            <a:lstStyle/>
            <a:p>
              <a:endParaRPr lang="ru-RU"/>
            </a:p>
          </p:txBody>
        </p:sp>
      </p:grpSp>
      <p:sp>
        <p:nvSpPr>
          <p:cNvPr id="112" name="Graphic 27">
            <a:extLst>
              <a:ext uri="{FF2B5EF4-FFF2-40B4-BE49-F238E27FC236}">
                <a16:creationId xmlns:a16="http://schemas.microsoft.com/office/drawing/2014/main" id="{AC295CFA-CEEF-4BC8-B784-FAFDEEB57B02}"/>
              </a:ext>
            </a:extLst>
          </p:cNvPr>
          <p:cNvSpPr/>
          <p:nvPr/>
        </p:nvSpPr>
        <p:spPr>
          <a:xfrm>
            <a:off x="9407302" y="2388741"/>
            <a:ext cx="410966" cy="347407"/>
          </a:xfrm>
          <a:custGeom>
            <a:avLst/>
            <a:gdLst>
              <a:gd name="connsiteX0" fmla="*/ 409547 w 410966"/>
              <a:gd name="connsiteY0" fmla="*/ 39874 h 347407"/>
              <a:gd name="connsiteX1" fmla="*/ 374794 w 410966"/>
              <a:gd name="connsiteY1" fmla="*/ 2449 h 347407"/>
              <a:gd name="connsiteX2" fmla="*/ 363074 w 410966"/>
              <a:gd name="connsiteY2" fmla="*/ 2406 h 347407"/>
              <a:gd name="connsiteX3" fmla="*/ 363032 w 410966"/>
              <a:gd name="connsiteY3" fmla="*/ 2449 h 347407"/>
              <a:gd name="connsiteX4" fmla="*/ 328279 w 410966"/>
              <a:gd name="connsiteY4" fmla="*/ 39874 h 347407"/>
              <a:gd name="connsiteX5" fmla="*/ 330324 w 410966"/>
              <a:gd name="connsiteY5" fmla="*/ 51030 h 347407"/>
              <a:gd name="connsiteX6" fmla="*/ 340042 w 410966"/>
              <a:gd name="connsiteY6" fmla="*/ 50567 h 347407"/>
              <a:gd name="connsiteX7" fmla="*/ 363566 w 410966"/>
              <a:gd name="connsiteY7" fmla="*/ 25439 h 347407"/>
              <a:gd name="connsiteX8" fmla="*/ 363566 w 410966"/>
              <a:gd name="connsiteY8" fmla="*/ 331367 h 347407"/>
              <a:gd name="connsiteX9" fmla="*/ 310101 w 410966"/>
              <a:gd name="connsiteY9" fmla="*/ 331367 h 347407"/>
              <a:gd name="connsiteX10" fmla="*/ 310101 w 410966"/>
              <a:gd name="connsiteY10" fmla="*/ 66714 h 347407"/>
              <a:gd name="connsiteX11" fmla="*/ 302081 w 410966"/>
              <a:gd name="connsiteY11" fmla="*/ 58694 h 347407"/>
              <a:gd name="connsiteX12" fmla="*/ 237922 w 410966"/>
              <a:gd name="connsiteY12" fmla="*/ 58694 h 347407"/>
              <a:gd name="connsiteX13" fmla="*/ 229902 w 410966"/>
              <a:gd name="connsiteY13" fmla="*/ 66714 h 347407"/>
              <a:gd name="connsiteX14" fmla="*/ 229902 w 410966"/>
              <a:gd name="connsiteY14" fmla="*/ 331367 h 347407"/>
              <a:gd name="connsiteX15" fmla="*/ 203169 w 410966"/>
              <a:gd name="connsiteY15" fmla="*/ 331367 h 347407"/>
              <a:gd name="connsiteX16" fmla="*/ 203169 w 410966"/>
              <a:gd name="connsiteY16" fmla="*/ 136219 h 347407"/>
              <a:gd name="connsiteX17" fmla="*/ 195150 w 410966"/>
              <a:gd name="connsiteY17" fmla="*/ 128199 h 347407"/>
              <a:gd name="connsiteX18" fmla="*/ 130991 w 410966"/>
              <a:gd name="connsiteY18" fmla="*/ 128199 h 347407"/>
              <a:gd name="connsiteX19" fmla="*/ 122971 w 410966"/>
              <a:gd name="connsiteY19" fmla="*/ 136219 h 347407"/>
              <a:gd name="connsiteX20" fmla="*/ 122971 w 410966"/>
              <a:gd name="connsiteY20" fmla="*/ 331367 h 347407"/>
              <a:gd name="connsiteX21" fmla="*/ 101585 w 410966"/>
              <a:gd name="connsiteY21" fmla="*/ 331367 h 347407"/>
              <a:gd name="connsiteX22" fmla="*/ 101585 w 410966"/>
              <a:gd name="connsiteY22" fmla="*/ 200377 h 347407"/>
              <a:gd name="connsiteX23" fmla="*/ 93565 w 410966"/>
              <a:gd name="connsiteY23" fmla="*/ 192358 h 347407"/>
              <a:gd name="connsiteX24" fmla="*/ 29406 w 410966"/>
              <a:gd name="connsiteY24" fmla="*/ 192358 h 347407"/>
              <a:gd name="connsiteX25" fmla="*/ 21386 w 410966"/>
              <a:gd name="connsiteY25" fmla="*/ 200377 h 347407"/>
              <a:gd name="connsiteX26" fmla="*/ 21386 w 410966"/>
              <a:gd name="connsiteY26" fmla="*/ 331367 h 347407"/>
              <a:gd name="connsiteX27" fmla="*/ 8020 w 410966"/>
              <a:gd name="connsiteY27" fmla="*/ 331367 h 347407"/>
              <a:gd name="connsiteX28" fmla="*/ 0 w 410966"/>
              <a:gd name="connsiteY28" fmla="*/ 339387 h 347407"/>
              <a:gd name="connsiteX29" fmla="*/ 8020 w 410966"/>
              <a:gd name="connsiteY29" fmla="*/ 347407 h 347407"/>
              <a:gd name="connsiteX30" fmla="*/ 371586 w 410966"/>
              <a:gd name="connsiteY30" fmla="*/ 347407 h 347407"/>
              <a:gd name="connsiteX31" fmla="*/ 379606 w 410966"/>
              <a:gd name="connsiteY31" fmla="*/ 339387 h 347407"/>
              <a:gd name="connsiteX32" fmla="*/ 379606 w 410966"/>
              <a:gd name="connsiteY32" fmla="*/ 31213 h 347407"/>
              <a:gd name="connsiteX33" fmla="*/ 397784 w 410966"/>
              <a:gd name="connsiteY33" fmla="*/ 50781 h 347407"/>
              <a:gd name="connsiteX34" fmla="*/ 409084 w 410966"/>
              <a:gd name="connsiteY34" fmla="*/ 49806 h 347407"/>
              <a:gd name="connsiteX35" fmla="*/ 409547 w 410966"/>
              <a:gd name="connsiteY35" fmla="*/ 40088 h 347407"/>
              <a:gd name="connsiteX36" fmla="*/ 245942 w 410966"/>
              <a:gd name="connsiteY36" fmla="*/ 74734 h 347407"/>
              <a:gd name="connsiteX37" fmla="*/ 294061 w 410966"/>
              <a:gd name="connsiteY37" fmla="*/ 74734 h 347407"/>
              <a:gd name="connsiteX38" fmla="*/ 294061 w 410966"/>
              <a:gd name="connsiteY38" fmla="*/ 331367 h 347407"/>
              <a:gd name="connsiteX39" fmla="*/ 245942 w 410966"/>
              <a:gd name="connsiteY39" fmla="*/ 331367 h 347407"/>
              <a:gd name="connsiteX40" fmla="*/ 139011 w 410966"/>
              <a:gd name="connsiteY40" fmla="*/ 144239 h 347407"/>
              <a:gd name="connsiteX41" fmla="*/ 187130 w 410966"/>
              <a:gd name="connsiteY41" fmla="*/ 144239 h 347407"/>
              <a:gd name="connsiteX42" fmla="*/ 187130 w 410966"/>
              <a:gd name="connsiteY42" fmla="*/ 331367 h 347407"/>
              <a:gd name="connsiteX43" fmla="*/ 139011 w 410966"/>
              <a:gd name="connsiteY43" fmla="*/ 331367 h 347407"/>
              <a:gd name="connsiteX44" fmla="*/ 37426 w 410966"/>
              <a:gd name="connsiteY44" fmla="*/ 208397 h 347407"/>
              <a:gd name="connsiteX45" fmla="*/ 85545 w 410966"/>
              <a:gd name="connsiteY45" fmla="*/ 208397 h 347407"/>
              <a:gd name="connsiteX46" fmla="*/ 85545 w 410966"/>
              <a:gd name="connsiteY46" fmla="*/ 331367 h 347407"/>
              <a:gd name="connsiteX47" fmla="*/ 37426 w 410966"/>
              <a:gd name="connsiteY47" fmla="*/ 331367 h 34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0966" h="347407">
                <a:moveTo>
                  <a:pt x="409547" y="39874"/>
                </a:moveTo>
                <a:lnTo>
                  <a:pt x="374794" y="2449"/>
                </a:lnTo>
                <a:cubicBezTo>
                  <a:pt x="371570" y="-799"/>
                  <a:pt x="366323" y="-819"/>
                  <a:pt x="363074" y="2406"/>
                </a:cubicBezTo>
                <a:cubicBezTo>
                  <a:pt x="363060" y="2420"/>
                  <a:pt x="363046" y="2434"/>
                  <a:pt x="363032" y="2449"/>
                </a:cubicBezTo>
                <a:lnTo>
                  <a:pt x="328279" y="39874"/>
                </a:lnTo>
                <a:cubicBezTo>
                  <a:pt x="325763" y="43520"/>
                  <a:pt x="326679" y="48514"/>
                  <a:pt x="330324" y="51030"/>
                </a:cubicBezTo>
                <a:cubicBezTo>
                  <a:pt x="333298" y="53082"/>
                  <a:pt x="337276" y="52893"/>
                  <a:pt x="340042" y="50567"/>
                </a:cubicBezTo>
                <a:lnTo>
                  <a:pt x="363566" y="25439"/>
                </a:lnTo>
                <a:lnTo>
                  <a:pt x="363566" y="331367"/>
                </a:lnTo>
                <a:lnTo>
                  <a:pt x="310101" y="331367"/>
                </a:lnTo>
                <a:lnTo>
                  <a:pt x="310101" y="66714"/>
                </a:lnTo>
                <a:cubicBezTo>
                  <a:pt x="310101" y="62285"/>
                  <a:pt x="306510" y="58694"/>
                  <a:pt x="302081" y="58694"/>
                </a:cubicBezTo>
                <a:lnTo>
                  <a:pt x="237922" y="58694"/>
                </a:lnTo>
                <a:cubicBezTo>
                  <a:pt x="233493" y="58694"/>
                  <a:pt x="229902" y="62285"/>
                  <a:pt x="229902" y="66714"/>
                </a:cubicBezTo>
                <a:lnTo>
                  <a:pt x="229902" y="331367"/>
                </a:lnTo>
                <a:lnTo>
                  <a:pt x="203169" y="331367"/>
                </a:lnTo>
                <a:lnTo>
                  <a:pt x="203169" y="136219"/>
                </a:lnTo>
                <a:cubicBezTo>
                  <a:pt x="203169" y="131790"/>
                  <a:pt x="199579" y="128199"/>
                  <a:pt x="195150" y="128199"/>
                </a:cubicBezTo>
                <a:lnTo>
                  <a:pt x="130991" y="128199"/>
                </a:lnTo>
                <a:cubicBezTo>
                  <a:pt x="126562" y="128199"/>
                  <a:pt x="122971" y="131790"/>
                  <a:pt x="122971" y="136219"/>
                </a:cubicBezTo>
                <a:lnTo>
                  <a:pt x="122971" y="331367"/>
                </a:lnTo>
                <a:lnTo>
                  <a:pt x="101585" y="331367"/>
                </a:lnTo>
                <a:lnTo>
                  <a:pt x="101585" y="200377"/>
                </a:lnTo>
                <a:cubicBezTo>
                  <a:pt x="101585" y="195948"/>
                  <a:pt x="97994" y="192358"/>
                  <a:pt x="93565" y="192358"/>
                </a:cubicBezTo>
                <a:lnTo>
                  <a:pt x="29406" y="192358"/>
                </a:lnTo>
                <a:cubicBezTo>
                  <a:pt x="24977" y="192358"/>
                  <a:pt x="21386" y="195948"/>
                  <a:pt x="21386" y="200377"/>
                </a:cubicBezTo>
                <a:lnTo>
                  <a:pt x="21386" y="331367"/>
                </a:lnTo>
                <a:lnTo>
                  <a:pt x="8020" y="331367"/>
                </a:lnTo>
                <a:cubicBezTo>
                  <a:pt x="3591" y="331367"/>
                  <a:pt x="0" y="334958"/>
                  <a:pt x="0" y="339387"/>
                </a:cubicBezTo>
                <a:cubicBezTo>
                  <a:pt x="0" y="343816"/>
                  <a:pt x="3591" y="347407"/>
                  <a:pt x="8020" y="347407"/>
                </a:cubicBezTo>
                <a:lnTo>
                  <a:pt x="371586" y="347407"/>
                </a:lnTo>
                <a:cubicBezTo>
                  <a:pt x="376015" y="347407"/>
                  <a:pt x="379606" y="343816"/>
                  <a:pt x="379606" y="339387"/>
                </a:cubicBezTo>
                <a:lnTo>
                  <a:pt x="379606" y="31213"/>
                </a:lnTo>
                <a:lnTo>
                  <a:pt x="397784" y="50781"/>
                </a:lnTo>
                <a:cubicBezTo>
                  <a:pt x="401174" y="53632"/>
                  <a:pt x="406233" y="53195"/>
                  <a:pt x="409084" y="49806"/>
                </a:cubicBezTo>
                <a:cubicBezTo>
                  <a:pt x="411410" y="47040"/>
                  <a:pt x="411599" y="43062"/>
                  <a:pt x="409547" y="40088"/>
                </a:cubicBezTo>
                <a:close/>
                <a:moveTo>
                  <a:pt x="245942" y="74734"/>
                </a:moveTo>
                <a:lnTo>
                  <a:pt x="294061" y="74734"/>
                </a:lnTo>
                <a:lnTo>
                  <a:pt x="294061" y="331367"/>
                </a:lnTo>
                <a:lnTo>
                  <a:pt x="245942" y="331367"/>
                </a:lnTo>
                <a:close/>
                <a:moveTo>
                  <a:pt x="139011" y="144239"/>
                </a:moveTo>
                <a:lnTo>
                  <a:pt x="187130" y="144239"/>
                </a:lnTo>
                <a:lnTo>
                  <a:pt x="187130" y="331367"/>
                </a:lnTo>
                <a:lnTo>
                  <a:pt x="139011" y="331367"/>
                </a:lnTo>
                <a:close/>
                <a:moveTo>
                  <a:pt x="37426" y="208397"/>
                </a:moveTo>
                <a:lnTo>
                  <a:pt x="85545" y="208397"/>
                </a:lnTo>
                <a:lnTo>
                  <a:pt x="85545" y="331367"/>
                </a:lnTo>
                <a:lnTo>
                  <a:pt x="37426" y="331367"/>
                </a:lnTo>
                <a:close/>
              </a:path>
            </a:pathLst>
          </a:custGeom>
          <a:solidFill>
            <a:srgbClr val="51626F"/>
          </a:solidFill>
          <a:ln w="5281" cap="flat">
            <a:noFill/>
            <a:prstDash val="solid"/>
            <a:miter/>
          </a:ln>
        </p:spPr>
        <p:txBody>
          <a:bodyPr rtlCol="0" anchor="ctr"/>
          <a:lstStyle/>
          <a:p>
            <a:endParaRPr lang="ru-RU"/>
          </a:p>
        </p:txBody>
      </p:sp>
      <p:grpSp>
        <p:nvGrpSpPr>
          <p:cNvPr id="186" name="Group 185">
            <a:extLst>
              <a:ext uri="{FF2B5EF4-FFF2-40B4-BE49-F238E27FC236}">
                <a16:creationId xmlns:a16="http://schemas.microsoft.com/office/drawing/2014/main" id="{86445ECE-6F09-4CF3-963A-8ECBCE2C26EF}"/>
              </a:ext>
            </a:extLst>
          </p:cNvPr>
          <p:cNvGrpSpPr/>
          <p:nvPr/>
        </p:nvGrpSpPr>
        <p:grpSpPr>
          <a:xfrm>
            <a:off x="3654280" y="2311179"/>
            <a:ext cx="469799" cy="480600"/>
            <a:chOff x="3654280" y="2311179"/>
            <a:chExt cx="469799" cy="480600"/>
          </a:xfrm>
        </p:grpSpPr>
        <p:sp>
          <p:nvSpPr>
            <p:cNvPr id="114" name="Freeform: Shape 113">
              <a:extLst>
                <a:ext uri="{FF2B5EF4-FFF2-40B4-BE49-F238E27FC236}">
                  <a16:creationId xmlns:a16="http://schemas.microsoft.com/office/drawing/2014/main" id="{07973818-41ED-40D8-BC09-4A0DCF9E1D1D}"/>
                </a:ext>
              </a:extLst>
            </p:cNvPr>
            <p:cNvSpPr/>
            <p:nvPr/>
          </p:nvSpPr>
          <p:spPr>
            <a:xfrm>
              <a:off x="3778480" y="2672979"/>
              <a:ext cx="221400" cy="118800"/>
            </a:xfrm>
            <a:custGeom>
              <a:avLst/>
              <a:gdLst>
                <a:gd name="connsiteX0" fmla="*/ 110700 w 221400"/>
                <a:gd name="connsiteY0" fmla="*/ 0 h 118800"/>
                <a:gd name="connsiteX1" fmla="*/ 0 w 221400"/>
                <a:gd name="connsiteY1" fmla="*/ 110700 h 118800"/>
                <a:gd name="connsiteX2" fmla="*/ 8100 w 221400"/>
                <a:gd name="connsiteY2" fmla="*/ 118800 h 118800"/>
                <a:gd name="connsiteX3" fmla="*/ 213300 w 221400"/>
                <a:gd name="connsiteY3" fmla="*/ 118800 h 118800"/>
                <a:gd name="connsiteX4" fmla="*/ 221400 w 221400"/>
                <a:gd name="connsiteY4" fmla="*/ 110700 h 118800"/>
                <a:gd name="connsiteX5" fmla="*/ 110700 w 221400"/>
                <a:gd name="connsiteY5" fmla="*/ 0 h 118800"/>
                <a:gd name="connsiteX6" fmla="*/ 16524 w 221400"/>
                <a:gd name="connsiteY6" fmla="*/ 102600 h 118800"/>
                <a:gd name="connsiteX7" fmla="*/ 118810 w 221400"/>
                <a:gd name="connsiteY7" fmla="*/ 16588 h 118800"/>
                <a:gd name="connsiteX8" fmla="*/ 204822 w 221400"/>
                <a:gd name="connsiteY8" fmla="*/ 102600 h 1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400" h="118800">
                  <a:moveTo>
                    <a:pt x="110700" y="0"/>
                  </a:moveTo>
                  <a:cubicBezTo>
                    <a:pt x="49587" y="59"/>
                    <a:pt x="59" y="49587"/>
                    <a:pt x="0" y="110700"/>
                  </a:cubicBezTo>
                  <a:cubicBezTo>
                    <a:pt x="0" y="115173"/>
                    <a:pt x="3627" y="118800"/>
                    <a:pt x="8100" y="118800"/>
                  </a:cubicBezTo>
                  <a:lnTo>
                    <a:pt x="213300" y="118800"/>
                  </a:lnTo>
                  <a:cubicBezTo>
                    <a:pt x="217773" y="118800"/>
                    <a:pt x="221400" y="115173"/>
                    <a:pt x="221400" y="110700"/>
                  </a:cubicBezTo>
                  <a:cubicBezTo>
                    <a:pt x="221341" y="49587"/>
                    <a:pt x="171813" y="59"/>
                    <a:pt x="110700" y="0"/>
                  </a:cubicBezTo>
                  <a:close/>
                  <a:moveTo>
                    <a:pt x="16524" y="102600"/>
                  </a:moveTo>
                  <a:cubicBezTo>
                    <a:pt x="21018" y="50603"/>
                    <a:pt x="66813" y="12094"/>
                    <a:pt x="118810" y="16588"/>
                  </a:cubicBezTo>
                  <a:cubicBezTo>
                    <a:pt x="164575" y="20544"/>
                    <a:pt x="200867" y="56836"/>
                    <a:pt x="204822" y="102600"/>
                  </a:cubicBezTo>
                  <a:close/>
                </a:path>
              </a:pathLst>
            </a:custGeom>
            <a:solidFill>
              <a:srgbClr val="51626F"/>
            </a:solidFill>
            <a:ln w="5334" cap="flat">
              <a:noFill/>
              <a:prstDash val="solid"/>
              <a:miter/>
            </a:ln>
          </p:spPr>
          <p:txBody>
            <a:bodyPr rtlCol="0" anchor="ctr"/>
            <a:lstStyle/>
            <a:p>
              <a:endParaRPr lang="ru-RU"/>
            </a:p>
          </p:txBody>
        </p:sp>
        <p:sp>
          <p:nvSpPr>
            <p:cNvPr id="115" name="Freeform: Shape 114">
              <a:extLst>
                <a:ext uri="{FF2B5EF4-FFF2-40B4-BE49-F238E27FC236}">
                  <a16:creationId xmlns:a16="http://schemas.microsoft.com/office/drawing/2014/main" id="{D0E4081D-13BF-4E4E-A299-37958D93C67E}"/>
                </a:ext>
              </a:extLst>
            </p:cNvPr>
            <p:cNvSpPr/>
            <p:nvPr/>
          </p:nvSpPr>
          <p:spPr>
            <a:xfrm>
              <a:off x="3832480" y="2543379"/>
              <a:ext cx="113400" cy="113400"/>
            </a:xfrm>
            <a:custGeom>
              <a:avLst/>
              <a:gdLst>
                <a:gd name="connsiteX0" fmla="*/ 56700 w 113400"/>
                <a:gd name="connsiteY0" fmla="*/ 113400 h 113400"/>
                <a:gd name="connsiteX1" fmla="*/ 113400 w 113400"/>
                <a:gd name="connsiteY1" fmla="*/ 56700 h 113400"/>
                <a:gd name="connsiteX2" fmla="*/ 56700 w 113400"/>
                <a:gd name="connsiteY2" fmla="*/ 0 h 113400"/>
                <a:gd name="connsiteX3" fmla="*/ 0 w 113400"/>
                <a:gd name="connsiteY3" fmla="*/ 56700 h 113400"/>
                <a:gd name="connsiteX4" fmla="*/ 56700 w 113400"/>
                <a:gd name="connsiteY4" fmla="*/ 113400 h 113400"/>
                <a:gd name="connsiteX5" fmla="*/ 56700 w 113400"/>
                <a:gd name="connsiteY5" fmla="*/ 16200 h 113400"/>
                <a:gd name="connsiteX6" fmla="*/ 97200 w 113400"/>
                <a:gd name="connsiteY6" fmla="*/ 56700 h 113400"/>
                <a:gd name="connsiteX7" fmla="*/ 56700 w 113400"/>
                <a:gd name="connsiteY7" fmla="*/ 97200 h 113400"/>
                <a:gd name="connsiteX8" fmla="*/ 16200 w 113400"/>
                <a:gd name="connsiteY8" fmla="*/ 56700 h 113400"/>
                <a:gd name="connsiteX9" fmla="*/ 56700 w 113400"/>
                <a:gd name="connsiteY9" fmla="*/ 16200 h 11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400" h="113400">
                  <a:moveTo>
                    <a:pt x="56700" y="113400"/>
                  </a:moveTo>
                  <a:cubicBezTo>
                    <a:pt x="88015" y="113400"/>
                    <a:pt x="113400" y="88015"/>
                    <a:pt x="113400" y="56700"/>
                  </a:cubicBezTo>
                  <a:cubicBezTo>
                    <a:pt x="113400" y="25385"/>
                    <a:pt x="88015" y="0"/>
                    <a:pt x="56700" y="0"/>
                  </a:cubicBezTo>
                  <a:cubicBezTo>
                    <a:pt x="25385" y="0"/>
                    <a:pt x="0" y="25385"/>
                    <a:pt x="0" y="56700"/>
                  </a:cubicBezTo>
                  <a:cubicBezTo>
                    <a:pt x="30" y="88002"/>
                    <a:pt x="25398" y="113370"/>
                    <a:pt x="56700" y="113400"/>
                  </a:cubicBezTo>
                  <a:close/>
                  <a:moveTo>
                    <a:pt x="56700" y="16200"/>
                  </a:moveTo>
                  <a:cubicBezTo>
                    <a:pt x="79067" y="16200"/>
                    <a:pt x="97200" y="34333"/>
                    <a:pt x="97200" y="56700"/>
                  </a:cubicBezTo>
                  <a:cubicBezTo>
                    <a:pt x="97200" y="79067"/>
                    <a:pt x="79067" y="97200"/>
                    <a:pt x="56700" y="97200"/>
                  </a:cubicBezTo>
                  <a:cubicBezTo>
                    <a:pt x="34333" y="97200"/>
                    <a:pt x="16200" y="79067"/>
                    <a:pt x="16200" y="56700"/>
                  </a:cubicBezTo>
                  <a:cubicBezTo>
                    <a:pt x="16230" y="34345"/>
                    <a:pt x="34345" y="16230"/>
                    <a:pt x="56700" y="16200"/>
                  </a:cubicBezTo>
                  <a:close/>
                </a:path>
              </a:pathLst>
            </a:custGeom>
            <a:solidFill>
              <a:srgbClr val="51626F"/>
            </a:solidFill>
            <a:ln w="5334" cap="flat">
              <a:noFill/>
              <a:prstDash val="solid"/>
              <a:miter/>
            </a:ln>
          </p:spPr>
          <p:txBody>
            <a:bodyPr rtlCol="0" anchor="ctr"/>
            <a:lstStyle/>
            <a:p>
              <a:endParaRPr lang="ru-RU"/>
            </a:p>
          </p:txBody>
        </p:sp>
        <p:sp>
          <p:nvSpPr>
            <p:cNvPr id="116" name="Freeform: Shape 115">
              <a:extLst>
                <a:ext uri="{FF2B5EF4-FFF2-40B4-BE49-F238E27FC236}">
                  <a16:creationId xmlns:a16="http://schemas.microsoft.com/office/drawing/2014/main" id="{FD6063EE-A95C-48B5-B23F-87E13DB4319C}"/>
                </a:ext>
              </a:extLst>
            </p:cNvPr>
            <p:cNvSpPr/>
            <p:nvPr/>
          </p:nvSpPr>
          <p:spPr>
            <a:xfrm>
              <a:off x="3967448" y="2581176"/>
              <a:ext cx="156631" cy="113402"/>
            </a:xfrm>
            <a:custGeom>
              <a:avLst/>
              <a:gdLst>
                <a:gd name="connsiteX0" fmla="*/ 47551 w 156631"/>
                <a:gd name="connsiteY0" fmla="*/ 2 h 113402"/>
                <a:gd name="connsiteX1" fmla="*/ 5053 w 156631"/>
                <a:gd name="connsiteY1" fmla="*/ 8102 h 113402"/>
                <a:gd name="connsiteX2" fmla="*/ 598 w 156631"/>
                <a:gd name="connsiteY2" fmla="*/ 18659 h 113402"/>
                <a:gd name="connsiteX3" fmla="*/ 11155 w 156631"/>
                <a:gd name="connsiteY3" fmla="*/ 23114 h 113402"/>
                <a:gd name="connsiteX4" fmla="*/ 47551 w 156631"/>
                <a:gd name="connsiteY4" fmla="*/ 16202 h 113402"/>
                <a:gd name="connsiteX5" fmla="*/ 140053 w 156631"/>
                <a:gd name="connsiteY5" fmla="*/ 97202 h 113402"/>
                <a:gd name="connsiteX6" fmla="*/ 11641 w 156631"/>
                <a:gd name="connsiteY6" fmla="*/ 97202 h 113402"/>
                <a:gd name="connsiteX7" fmla="*/ 3541 w 156631"/>
                <a:gd name="connsiteY7" fmla="*/ 105302 h 113402"/>
                <a:gd name="connsiteX8" fmla="*/ 11641 w 156631"/>
                <a:gd name="connsiteY8" fmla="*/ 113402 h 113402"/>
                <a:gd name="connsiteX9" fmla="*/ 148531 w 156631"/>
                <a:gd name="connsiteY9" fmla="*/ 113402 h 113402"/>
                <a:gd name="connsiteX10" fmla="*/ 156631 w 156631"/>
                <a:gd name="connsiteY10" fmla="*/ 105302 h 113402"/>
                <a:gd name="connsiteX11" fmla="*/ 47551 w 156631"/>
                <a:gd name="connsiteY11" fmla="*/ 2 h 11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631" h="113402">
                  <a:moveTo>
                    <a:pt x="47551" y="2"/>
                  </a:moveTo>
                  <a:cubicBezTo>
                    <a:pt x="32993" y="-91"/>
                    <a:pt x="18557" y="2661"/>
                    <a:pt x="5053" y="8102"/>
                  </a:cubicBezTo>
                  <a:cubicBezTo>
                    <a:pt x="908" y="9787"/>
                    <a:pt x="-1086" y="14514"/>
                    <a:pt x="598" y="18659"/>
                  </a:cubicBezTo>
                  <a:cubicBezTo>
                    <a:pt x="2283" y="22805"/>
                    <a:pt x="7010" y="24799"/>
                    <a:pt x="11155" y="23114"/>
                  </a:cubicBezTo>
                  <a:cubicBezTo>
                    <a:pt x="22721" y="18461"/>
                    <a:pt x="35085" y="16113"/>
                    <a:pt x="47551" y="16202"/>
                  </a:cubicBezTo>
                  <a:cubicBezTo>
                    <a:pt x="96151" y="16202"/>
                    <a:pt x="135787" y="51842"/>
                    <a:pt x="140053" y="97202"/>
                  </a:cubicBezTo>
                  <a:lnTo>
                    <a:pt x="11641" y="97202"/>
                  </a:lnTo>
                  <a:cubicBezTo>
                    <a:pt x="7168" y="97202"/>
                    <a:pt x="3541" y="100829"/>
                    <a:pt x="3541" y="105302"/>
                  </a:cubicBezTo>
                  <a:cubicBezTo>
                    <a:pt x="3541" y="109776"/>
                    <a:pt x="7168" y="113402"/>
                    <a:pt x="11641" y="113402"/>
                  </a:cubicBezTo>
                  <a:lnTo>
                    <a:pt x="148531" y="113402"/>
                  </a:lnTo>
                  <a:cubicBezTo>
                    <a:pt x="153005" y="113402"/>
                    <a:pt x="156631" y="109776"/>
                    <a:pt x="156631" y="105302"/>
                  </a:cubicBezTo>
                  <a:cubicBezTo>
                    <a:pt x="156631" y="47252"/>
                    <a:pt x="107707" y="2"/>
                    <a:pt x="47551" y="2"/>
                  </a:cubicBezTo>
                  <a:close/>
                </a:path>
              </a:pathLst>
            </a:custGeom>
            <a:solidFill>
              <a:srgbClr val="51626F"/>
            </a:solidFill>
            <a:ln w="5334" cap="flat">
              <a:noFill/>
              <a:prstDash val="solid"/>
              <a:miter/>
            </a:ln>
          </p:spPr>
          <p:txBody>
            <a:bodyPr rtlCol="0" anchor="ctr"/>
            <a:lstStyle/>
            <a:p>
              <a:endParaRPr lang="ru-RU"/>
            </a:p>
          </p:txBody>
        </p:sp>
        <p:sp>
          <p:nvSpPr>
            <p:cNvPr id="117" name="Freeform: Shape 116">
              <a:extLst>
                <a:ext uri="{FF2B5EF4-FFF2-40B4-BE49-F238E27FC236}">
                  <a16:creationId xmlns:a16="http://schemas.microsoft.com/office/drawing/2014/main" id="{0155B34B-D437-4C59-9BD5-1612504DEEEB}"/>
                </a:ext>
              </a:extLst>
            </p:cNvPr>
            <p:cNvSpPr/>
            <p:nvPr/>
          </p:nvSpPr>
          <p:spPr>
            <a:xfrm>
              <a:off x="3956680" y="2446179"/>
              <a:ext cx="113400" cy="113400"/>
            </a:xfrm>
            <a:custGeom>
              <a:avLst/>
              <a:gdLst>
                <a:gd name="connsiteX0" fmla="*/ 56700 w 113400"/>
                <a:gd name="connsiteY0" fmla="*/ 113400 h 113400"/>
                <a:gd name="connsiteX1" fmla="*/ 113400 w 113400"/>
                <a:gd name="connsiteY1" fmla="*/ 56700 h 113400"/>
                <a:gd name="connsiteX2" fmla="*/ 56700 w 113400"/>
                <a:gd name="connsiteY2" fmla="*/ 0 h 113400"/>
                <a:gd name="connsiteX3" fmla="*/ 0 w 113400"/>
                <a:gd name="connsiteY3" fmla="*/ 56700 h 113400"/>
                <a:gd name="connsiteX4" fmla="*/ 56700 w 113400"/>
                <a:gd name="connsiteY4" fmla="*/ 113400 h 113400"/>
                <a:gd name="connsiteX5" fmla="*/ 56700 w 113400"/>
                <a:gd name="connsiteY5" fmla="*/ 16200 h 113400"/>
                <a:gd name="connsiteX6" fmla="*/ 97200 w 113400"/>
                <a:gd name="connsiteY6" fmla="*/ 56700 h 113400"/>
                <a:gd name="connsiteX7" fmla="*/ 56700 w 113400"/>
                <a:gd name="connsiteY7" fmla="*/ 97200 h 113400"/>
                <a:gd name="connsiteX8" fmla="*/ 16200 w 113400"/>
                <a:gd name="connsiteY8" fmla="*/ 56700 h 113400"/>
                <a:gd name="connsiteX9" fmla="*/ 56700 w 113400"/>
                <a:gd name="connsiteY9" fmla="*/ 16200 h 11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400" h="113400">
                  <a:moveTo>
                    <a:pt x="56700" y="113400"/>
                  </a:moveTo>
                  <a:cubicBezTo>
                    <a:pt x="88015" y="113400"/>
                    <a:pt x="113400" y="88015"/>
                    <a:pt x="113400" y="56700"/>
                  </a:cubicBezTo>
                  <a:cubicBezTo>
                    <a:pt x="113400" y="25385"/>
                    <a:pt x="88015" y="0"/>
                    <a:pt x="56700" y="0"/>
                  </a:cubicBezTo>
                  <a:cubicBezTo>
                    <a:pt x="25385" y="0"/>
                    <a:pt x="0" y="25385"/>
                    <a:pt x="0" y="56700"/>
                  </a:cubicBezTo>
                  <a:cubicBezTo>
                    <a:pt x="30" y="88002"/>
                    <a:pt x="25398" y="113370"/>
                    <a:pt x="56700" y="113400"/>
                  </a:cubicBezTo>
                  <a:close/>
                  <a:moveTo>
                    <a:pt x="56700" y="16200"/>
                  </a:moveTo>
                  <a:cubicBezTo>
                    <a:pt x="79067" y="16200"/>
                    <a:pt x="97200" y="34333"/>
                    <a:pt x="97200" y="56700"/>
                  </a:cubicBezTo>
                  <a:cubicBezTo>
                    <a:pt x="97200" y="79067"/>
                    <a:pt x="79067" y="97200"/>
                    <a:pt x="56700" y="97200"/>
                  </a:cubicBezTo>
                  <a:cubicBezTo>
                    <a:pt x="34333" y="97200"/>
                    <a:pt x="16200" y="79067"/>
                    <a:pt x="16200" y="56700"/>
                  </a:cubicBezTo>
                  <a:cubicBezTo>
                    <a:pt x="16230" y="34345"/>
                    <a:pt x="34345" y="16230"/>
                    <a:pt x="56700" y="16200"/>
                  </a:cubicBezTo>
                  <a:close/>
                </a:path>
              </a:pathLst>
            </a:custGeom>
            <a:solidFill>
              <a:srgbClr val="51626F"/>
            </a:solidFill>
            <a:ln w="5334" cap="flat">
              <a:noFill/>
              <a:prstDash val="solid"/>
              <a:miter/>
            </a:ln>
          </p:spPr>
          <p:txBody>
            <a:bodyPr rtlCol="0" anchor="ctr"/>
            <a:lstStyle/>
            <a:p>
              <a:endParaRPr lang="ru-RU"/>
            </a:p>
          </p:txBody>
        </p:sp>
        <p:sp>
          <p:nvSpPr>
            <p:cNvPr id="118" name="Freeform: Shape 117">
              <a:extLst>
                <a:ext uri="{FF2B5EF4-FFF2-40B4-BE49-F238E27FC236}">
                  <a16:creationId xmlns:a16="http://schemas.microsoft.com/office/drawing/2014/main" id="{1FDDB51D-5081-44A3-8FBD-B3E9C36ABF71}"/>
                </a:ext>
              </a:extLst>
            </p:cNvPr>
            <p:cNvSpPr/>
            <p:nvPr/>
          </p:nvSpPr>
          <p:spPr>
            <a:xfrm>
              <a:off x="3654280" y="2581070"/>
              <a:ext cx="156627" cy="113508"/>
            </a:xfrm>
            <a:custGeom>
              <a:avLst/>
              <a:gdLst>
                <a:gd name="connsiteX0" fmla="*/ 151146 w 156627"/>
                <a:gd name="connsiteY0" fmla="*/ 105408 h 113508"/>
                <a:gd name="connsiteX1" fmla="*/ 143100 w 156627"/>
                <a:gd name="connsiteY1" fmla="*/ 97308 h 113508"/>
                <a:gd name="connsiteX2" fmla="*/ 16578 w 156627"/>
                <a:gd name="connsiteY2" fmla="*/ 97308 h 113508"/>
                <a:gd name="connsiteX3" fmla="*/ 109134 w 156627"/>
                <a:gd name="connsiteY3" fmla="*/ 16308 h 113508"/>
                <a:gd name="connsiteX4" fmla="*/ 145422 w 156627"/>
                <a:gd name="connsiteY4" fmla="*/ 23328 h 113508"/>
                <a:gd name="connsiteX5" fmla="*/ 156033 w 156627"/>
                <a:gd name="connsiteY5" fmla="*/ 18819 h 113508"/>
                <a:gd name="connsiteX6" fmla="*/ 151524 w 156627"/>
                <a:gd name="connsiteY6" fmla="*/ 8208 h 113508"/>
                <a:gd name="connsiteX7" fmla="*/ 109134 w 156627"/>
                <a:gd name="connsiteY7" fmla="*/ 0 h 113508"/>
                <a:gd name="connsiteX8" fmla="*/ 0 w 156627"/>
                <a:gd name="connsiteY8" fmla="*/ 105408 h 113508"/>
                <a:gd name="connsiteX9" fmla="*/ 8100 w 156627"/>
                <a:gd name="connsiteY9" fmla="*/ 113508 h 113508"/>
                <a:gd name="connsiteX10" fmla="*/ 143100 w 156627"/>
                <a:gd name="connsiteY10" fmla="*/ 113508 h 113508"/>
                <a:gd name="connsiteX11" fmla="*/ 151146 w 156627"/>
                <a:gd name="connsiteY11" fmla="*/ 105408 h 1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627" h="113508">
                  <a:moveTo>
                    <a:pt x="151146" y="105408"/>
                  </a:moveTo>
                  <a:cubicBezTo>
                    <a:pt x="151146" y="100956"/>
                    <a:pt x="147552" y="97338"/>
                    <a:pt x="143100" y="97308"/>
                  </a:cubicBezTo>
                  <a:lnTo>
                    <a:pt x="16578" y="97308"/>
                  </a:lnTo>
                  <a:cubicBezTo>
                    <a:pt x="20844" y="51948"/>
                    <a:pt x="60750" y="16308"/>
                    <a:pt x="109134" y="16308"/>
                  </a:cubicBezTo>
                  <a:cubicBezTo>
                    <a:pt x="121571" y="16273"/>
                    <a:pt x="133896" y="18657"/>
                    <a:pt x="145422" y="23328"/>
                  </a:cubicBezTo>
                  <a:cubicBezTo>
                    <a:pt x="149597" y="25013"/>
                    <a:pt x="154348" y="22995"/>
                    <a:pt x="156033" y="18819"/>
                  </a:cubicBezTo>
                  <a:cubicBezTo>
                    <a:pt x="157718" y="14644"/>
                    <a:pt x="155699" y="9893"/>
                    <a:pt x="151524" y="8208"/>
                  </a:cubicBezTo>
                  <a:cubicBezTo>
                    <a:pt x="138060" y="2749"/>
                    <a:pt x="123663" y="-39"/>
                    <a:pt x="109134" y="0"/>
                  </a:cubicBezTo>
                  <a:cubicBezTo>
                    <a:pt x="48978" y="108"/>
                    <a:pt x="0" y="47358"/>
                    <a:pt x="0" y="105408"/>
                  </a:cubicBezTo>
                  <a:cubicBezTo>
                    <a:pt x="0" y="109882"/>
                    <a:pt x="3626" y="113508"/>
                    <a:pt x="8100" y="113508"/>
                  </a:cubicBezTo>
                  <a:lnTo>
                    <a:pt x="143100" y="113508"/>
                  </a:lnTo>
                  <a:cubicBezTo>
                    <a:pt x="147552" y="113479"/>
                    <a:pt x="151146" y="109861"/>
                    <a:pt x="151146" y="105408"/>
                  </a:cubicBezTo>
                  <a:close/>
                </a:path>
              </a:pathLst>
            </a:custGeom>
            <a:solidFill>
              <a:srgbClr val="51626F"/>
            </a:solidFill>
            <a:ln w="5334" cap="flat">
              <a:noFill/>
              <a:prstDash val="solid"/>
              <a:miter/>
            </a:ln>
          </p:spPr>
          <p:txBody>
            <a:bodyPr rtlCol="0" anchor="ctr"/>
            <a:lstStyle/>
            <a:p>
              <a:endParaRPr lang="ru-RU"/>
            </a:p>
          </p:txBody>
        </p:sp>
        <p:sp>
          <p:nvSpPr>
            <p:cNvPr id="119" name="Freeform: Shape 118">
              <a:extLst>
                <a:ext uri="{FF2B5EF4-FFF2-40B4-BE49-F238E27FC236}">
                  <a16:creationId xmlns:a16="http://schemas.microsoft.com/office/drawing/2014/main" id="{3E45C4AA-5DD9-44C9-A38D-5B836EC9225F}"/>
                </a:ext>
              </a:extLst>
            </p:cNvPr>
            <p:cNvSpPr/>
            <p:nvPr/>
          </p:nvSpPr>
          <p:spPr>
            <a:xfrm>
              <a:off x="3708280" y="2446179"/>
              <a:ext cx="113400" cy="113400"/>
            </a:xfrm>
            <a:custGeom>
              <a:avLst/>
              <a:gdLst>
                <a:gd name="connsiteX0" fmla="*/ 56700 w 113400"/>
                <a:gd name="connsiteY0" fmla="*/ 113400 h 113400"/>
                <a:gd name="connsiteX1" fmla="*/ 113400 w 113400"/>
                <a:gd name="connsiteY1" fmla="*/ 56700 h 113400"/>
                <a:gd name="connsiteX2" fmla="*/ 56700 w 113400"/>
                <a:gd name="connsiteY2" fmla="*/ 0 h 113400"/>
                <a:gd name="connsiteX3" fmla="*/ 0 w 113400"/>
                <a:gd name="connsiteY3" fmla="*/ 56700 h 113400"/>
                <a:gd name="connsiteX4" fmla="*/ 56700 w 113400"/>
                <a:gd name="connsiteY4" fmla="*/ 113400 h 113400"/>
                <a:gd name="connsiteX5" fmla="*/ 56700 w 113400"/>
                <a:gd name="connsiteY5" fmla="*/ 16200 h 113400"/>
                <a:gd name="connsiteX6" fmla="*/ 97200 w 113400"/>
                <a:gd name="connsiteY6" fmla="*/ 56700 h 113400"/>
                <a:gd name="connsiteX7" fmla="*/ 56700 w 113400"/>
                <a:gd name="connsiteY7" fmla="*/ 97200 h 113400"/>
                <a:gd name="connsiteX8" fmla="*/ 16200 w 113400"/>
                <a:gd name="connsiteY8" fmla="*/ 56700 h 113400"/>
                <a:gd name="connsiteX9" fmla="*/ 56700 w 113400"/>
                <a:gd name="connsiteY9" fmla="*/ 16200 h 11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400" h="113400">
                  <a:moveTo>
                    <a:pt x="56700" y="113400"/>
                  </a:moveTo>
                  <a:cubicBezTo>
                    <a:pt x="88015" y="113400"/>
                    <a:pt x="113400" y="88015"/>
                    <a:pt x="113400" y="56700"/>
                  </a:cubicBezTo>
                  <a:cubicBezTo>
                    <a:pt x="113400" y="25385"/>
                    <a:pt x="88015" y="0"/>
                    <a:pt x="56700" y="0"/>
                  </a:cubicBezTo>
                  <a:cubicBezTo>
                    <a:pt x="25385" y="0"/>
                    <a:pt x="0" y="25385"/>
                    <a:pt x="0" y="56700"/>
                  </a:cubicBezTo>
                  <a:cubicBezTo>
                    <a:pt x="30" y="88002"/>
                    <a:pt x="25398" y="113370"/>
                    <a:pt x="56700" y="113400"/>
                  </a:cubicBezTo>
                  <a:close/>
                  <a:moveTo>
                    <a:pt x="56700" y="16200"/>
                  </a:moveTo>
                  <a:cubicBezTo>
                    <a:pt x="79067" y="16200"/>
                    <a:pt x="97200" y="34333"/>
                    <a:pt x="97200" y="56700"/>
                  </a:cubicBezTo>
                  <a:cubicBezTo>
                    <a:pt x="97200" y="79067"/>
                    <a:pt x="79067" y="97200"/>
                    <a:pt x="56700" y="97200"/>
                  </a:cubicBezTo>
                  <a:cubicBezTo>
                    <a:pt x="34333" y="97200"/>
                    <a:pt x="16200" y="79067"/>
                    <a:pt x="16200" y="56700"/>
                  </a:cubicBezTo>
                  <a:cubicBezTo>
                    <a:pt x="16230" y="34345"/>
                    <a:pt x="34345" y="16230"/>
                    <a:pt x="56700" y="16200"/>
                  </a:cubicBezTo>
                  <a:close/>
                </a:path>
              </a:pathLst>
            </a:custGeom>
            <a:solidFill>
              <a:srgbClr val="51626F"/>
            </a:solidFill>
            <a:ln w="5334" cap="flat">
              <a:noFill/>
              <a:prstDash val="solid"/>
              <a:miter/>
            </a:ln>
          </p:spPr>
          <p:txBody>
            <a:bodyPr rtlCol="0" anchor="ctr"/>
            <a:lstStyle/>
            <a:p>
              <a:endParaRPr lang="ru-RU"/>
            </a:p>
          </p:txBody>
        </p:sp>
        <p:sp>
          <p:nvSpPr>
            <p:cNvPr id="120" name="Freeform: Shape 119">
              <a:extLst>
                <a:ext uri="{FF2B5EF4-FFF2-40B4-BE49-F238E27FC236}">
                  <a16:creationId xmlns:a16="http://schemas.microsoft.com/office/drawing/2014/main" id="{F83AC54C-4D15-460A-8FDC-D5B3C14FC4EC}"/>
                </a:ext>
              </a:extLst>
            </p:cNvPr>
            <p:cNvSpPr/>
            <p:nvPr/>
          </p:nvSpPr>
          <p:spPr>
            <a:xfrm>
              <a:off x="3843280" y="2311179"/>
              <a:ext cx="91800" cy="178200"/>
            </a:xfrm>
            <a:custGeom>
              <a:avLst/>
              <a:gdLst>
                <a:gd name="connsiteX0" fmla="*/ 16200 w 91800"/>
                <a:gd name="connsiteY0" fmla="*/ 120204 h 178200"/>
                <a:gd name="connsiteX1" fmla="*/ 8100 w 91800"/>
                <a:gd name="connsiteY1" fmla="*/ 112104 h 178200"/>
                <a:gd name="connsiteX2" fmla="*/ 0 w 91800"/>
                <a:gd name="connsiteY2" fmla="*/ 120204 h 178200"/>
                <a:gd name="connsiteX3" fmla="*/ 37800 w 91800"/>
                <a:gd name="connsiteY3" fmla="*/ 158814 h 178200"/>
                <a:gd name="connsiteX4" fmla="*/ 37800 w 91800"/>
                <a:gd name="connsiteY4" fmla="*/ 170100 h 178200"/>
                <a:gd name="connsiteX5" fmla="*/ 45900 w 91800"/>
                <a:gd name="connsiteY5" fmla="*/ 178200 h 178200"/>
                <a:gd name="connsiteX6" fmla="*/ 54000 w 91800"/>
                <a:gd name="connsiteY6" fmla="*/ 170100 h 178200"/>
                <a:gd name="connsiteX7" fmla="*/ 54000 w 91800"/>
                <a:gd name="connsiteY7" fmla="*/ 158868 h 178200"/>
                <a:gd name="connsiteX8" fmla="*/ 91800 w 91800"/>
                <a:gd name="connsiteY8" fmla="*/ 120258 h 178200"/>
                <a:gd name="connsiteX9" fmla="*/ 54000 w 91800"/>
                <a:gd name="connsiteY9" fmla="*/ 81648 h 178200"/>
                <a:gd name="connsiteX10" fmla="*/ 54000 w 91800"/>
                <a:gd name="connsiteY10" fmla="*/ 35802 h 178200"/>
                <a:gd name="connsiteX11" fmla="*/ 75600 w 91800"/>
                <a:gd name="connsiteY11" fmla="*/ 57996 h 178200"/>
                <a:gd name="connsiteX12" fmla="*/ 83700 w 91800"/>
                <a:gd name="connsiteY12" fmla="*/ 66096 h 178200"/>
                <a:gd name="connsiteX13" fmla="*/ 91800 w 91800"/>
                <a:gd name="connsiteY13" fmla="*/ 57996 h 178200"/>
                <a:gd name="connsiteX14" fmla="*/ 54000 w 91800"/>
                <a:gd name="connsiteY14" fmla="*/ 19386 h 178200"/>
                <a:gd name="connsiteX15" fmla="*/ 54000 w 91800"/>
                <a:gd name="connsiteY15" fmla="*/ 8100 h 178200"/>
                <a:gd name="connsiteX16" fmla="*/ 45900 w 91800"/>
                <a:gd name="connsiteY16" fmla="*/ 0 h 178200"/>
                <a:gd name="connsiteX17" fmla="*/ 37800 w 91800"/>
                <a:gd name="connsiteY17" fmla="*/ 8100 h 178200"/>
                <a:gd name="connsiteX18" fmla="*/ 37800 w 91800"/>
                <a:gd name="connsiteY18" fmla="*/ 19332 h 178200"/>
                <a:gd name="connsiteX19" fmla="*/ 0 w 91800"/>
                <a:gd name="connsiteY19" fmla="*/ 57942 h 178200"/>
                <a:gd name="connsiteX20" fmla="*/ 37800 w 91800"/>
                <a:gd name="connsiteY20" fmla="*/ 96498 h 178200"/>
                <a:gd name="connsiteX21" fmla="*/ 37800 w 91800"/>
                <a:gd name="connsiteY21" fmla="*/ 142398 h 178200"/>
                <a:gd name="connsiteX22" fmla="*/ 16200 w 91800"/>
                <a:gd name="connsiteY22" fmla="*/ 120204 h 178200"/>
                <a:gd name="connsiteX23" fmla="*/ 75600 w 91800"/>
                <a:gd name="connsiteY23" fmla="*/ 120204 h 178200"/>
                <a:gd name="connsiteX24" fmla="*/ 54000 w 91800"/>
                <a:gd name="connsiteY24" fmla="*/ 142398 h 178200"/>
                <a:gd name="connsiteX25" fmla="*/ 54000 w 91800"/>
                <a:gd name="connsiteY25" fmla="*/ 98064 h 178200"/>
                <a:gd name="connsiteX26" fmla="*/ 75600 w 91800"/>
                <a:gd name="connsiteY26" fmla="*/ 120204 h 178200"/>
                <a:gd name="connsiteX27" fmla="*/ 16200 w 91800"/>
                <a:gd name="connsiteY27" fmla="*/ 57942 h 178200"/>
                <a:gd name="connsiteX28" fmla="*/ 37800 w 91800"/>
                <a:gd name="connsiteY28" fmla="*/ 35748 h 178200"/>
                <a:gd name="connsiteX29" fmla="*/ 37800 w 91800"/>
                <a:gd name="connsiteY29" fmla="*/ 80028 h 178200"/>
                <a:gd name="connsiteX30" fmla="*/ 16200 w 91800"/>
                <a:gd name="connsiteY30" fmla="*/ 57942 h 1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800" h="178200">
                  <a:moveTo>
                    <a:pt x="16200" y="120204"/>
                  </a:moveTo>
                  <a:cubicBezTo>
                    <a:pt x="16200" y="115731"/>
                    <a:pt x="12573" y="112104"/>
                    <a:pt x="8100" y="112104"/>
                  </a:cubicBezTo>
                  <a:cubicBezTo>
                    <a:pt x="3627" y="112104"/>
                    <a:pt x="0" y="115731"/>
                    <a:pt x="0" y="120204"/>
                  </a:cubicBezTo>
                  <a:cubicBezTo>
                    <a:pt x="0" y="139482"/>
                    <a:pt x="16200" y="155520"/>
                    <a:pt x="37800" y="158814"/>
                  </a:cubicBezTo>
                  <a:lnTo>
                    <a:pt x="37800" y="170100"/>
                  </a:lnTo>
                  <a:cubicBezTo>
                    <a:pt x="37800" y="174573"/>
                    <a:pt x="41427" y="178200"/>
                    <a:pt x="45900" y="178200"/>
                  </a:cubicBezTo>
                  <a:cubicBezTo>
                    <a:pt x="50373" y="178200"/>
                    <a:pt x="54000" y="174573"/>
                    <a:pt x="54000" y="170100"/>
                  </a:cubicBezTo>
                  <a:lnTo>
                    <a:pt x="54000" y="158868"/>
                  </a:lnTo>
                  <a:cubicBezTo>
                    <a:pt x="75600" y="155574"/>
                    <a:pt x="91800" y="139536"/>
                    <a:pt x="91800" y="120258"/>
                  </a:cubicBezTo>
                  <a:cubicBezTo>
                    <a:pt x="91800" y="100980"/>
                    <a:pt x="75600" y="84942"/>
                    <a:pt x="54000" y="81648"/>
                  </a:cubicBezTo>
                  <a:lnTo>
                    <a:pt x="54000" y="35802"/>
                  </a:lnTo>
                  <a:cubicBezTo>
                    <a:pt x="66474" y="38556"/>
                    <a:pt x="75600" y="47412"/>
                    <a:pt x="75600" y="57996"/>
                  </a:cubicBezTo>
                  <a:cubicBezTo>
                    <a:pt x="75600" y="62469"/>
                    <a:pt x="79227" y="66096"/>
                    <a:pt x="83700" y="66096"/>
                  </a:cubicBezTo>
                  <a:cubicBezTo>
                    <a:pt x="88173" y="66096"/>
                    <a:pt x="91800" y="62469"/>
                    <a:pt x="91800" y="57996"/>
                  </a:cubicBezTo>
                  <a:cubicBezTo>
                    <a:pt x="91800" y="38718"/>
                    <a:pt x="75600" y="22680"/>
                    <a:pt x="54000" y="19386"/>
                  </a:cubicBezTo>
                  <a:lnTo>
                    <a:pt x="54000" y="8100"/>
                  </a:lnTo>
                  <a:cubicBezTo>
                    <a:pt x="54000" y="3626"/>
                    <a:pt x="50373" y="0"/>
                    <a:pt x="45900" y="0"/>
                  </a:cubicBezTo>
                  <a:cubicBezTo>
                    <a:pt x="41427" y="0"/>
                    <a:pt x="37800" y="3626"/>
                    <a:pt x="37800" y="8100"/>
                  </a:cubicBezTo>
                  <a:lnTo>
                    <a:pt x="37800" y="19332"/>
                  </a:lnTo>
                  <a:cubicBezTo>
                    <a:pt x="16200" y="22626"/>
                    <a:pt x="0" y="38664"/>
                    <a:pt x="0" y="57942"/>
                  </a:cubicBezTo>
                  <a:cubicBezTo>
                    <a:pt x="0" y="77220"/>
                    <a:pt x="16200" y="93258"/>
                    <a:pt x="37800" y="96498"/>
                  </a:cubicBezTo>
                  <a:lnTo>
                    <a:pt x="37800" y="142398"/>
                  </a:lnTo>
                  <a:cubicBezTo>
                    <a:pt x="25380" y="139644"/>
                    <a:pt x="16200" y="130788"/>
                    <a:pt x="16200" y="120204"/>
                  </a:cubicBezTo>
                  <a:close/>
                  <a:moveTo>
                    <a:pt x="75600" y="120204"/>
                  </a:moveTo>
                  <a:cubicBezTo>
                    <a:pt x="75600" y="131004"/>
                    <a:pt x="66474" y="139644"/>
                    <a:pt x="54000" y="142398"/>
                  </a:cubicBezTo>
                  <a:lnTo>
                    <a:pt x="54000" y="98064"/>
                  </a:lnTo>
                  <a:cubicBezTo>
                    <a:pt x="66474" y="100818"/>
                    <a:pt x="75600" y="109728"/>
                    <a:pt x="75600" y="120204"/>
                  </a:cubicBezTo>
                  <a:close/>
                  <a:moveTo>
                    <a:pt x="16200" y="57942"/>
                  </a:moveTo>
                  <a:cubicBezTo>
                    <a:pt x="16200" y="47142"/>
                    <a:pt x="25326" y="38502"/>
                    <a:pt x="37800" y="35748"/>
                  </a:cubicBezTo>
                  <a:lnTo>
                    <a:pt x="37800" y="80028"/>
                  </a:lnTo>
                  <a:cubicBezTo>
                    <a:pt x="25326" y="77328"/>
                    <a:pt x="16200" y="68472"/>
                    <a:pt x="16200" y="57942"/>
                  </a:cubicBezTo>
                  <a:close/>
                </a:path>
              </a:pathLst>
            </a:custGeom>
            <a:solidFill>
              <a:srgbClr val="51626F"/>
            </a:solidFill>
            <a:ln w="5334" cap="flat">
              <a:noFill/>
              <a:prstDash val="solid"/>
              <a:miter/>
            </a:ln>
          </p:spPr>
          <p:txBody>
            <a:bodyPr rtlCol="0" anchor="ctr"/>
            <a:lstStyle/>
            <a:p>
              <a:endParaRPr lang="ru-RU"/>
            </a:p>
          </p:txBody>
        </p:sp>
      </p:grpSp>
      <p:grpSp>
        <p:nvGrpSpPr>
          <p:cNvPr id="121" name="Graphic 30">
            <a:extLst>
              <a:ext uri="{FF2B5EF4-FFF2-40B4-BE49-F238E27FC236}">
                <a16:creationId xmlns:a16="http://schemas.microsoft.com/office/drawing/2014/main" id="{A8E7F619-51EF-41BD-9CB1-A4076A483393}"/>
              </a:ext>
            </a:extLst>
          </p:cNvPr>
          <p:cNvGrpSpPr/>
          <p:nvPr/>
        </p:nvGrpSpPr>
        <p:grpSpPr>
          <a:xfrm>
            <a:off x="7771360" y="3199500"/>
            <a:ext cx="264600" cy="459000"/>
            <a:chOff x="7771360" y="3199500"/>
            <a:chExt cx="264600" cy="459000"/>
          </a:xfrm>
        </p:grpSpPr>
        <p:sp>
          <p:nvSpPr>
            <p:cNvPr id="122" name="Freeform: Shape 121">
              <a:extLst>
                <a:ext uri="{FF2B5EF4-FFF2-40B4-BE49-F238E27FC236}">
                  <a16:creationId xmlns:a16="http://schemas.microsoft.com/office/drawing/2014/main" id="{5106051D-452B-4157-93B5-DE0D9E90E955}"/>
                </a:ext>
              </a:extLst>
            </p:cNvPr>
            <p:cNvSpPr/>
            <p:nvPr/>
          </p:nvSpPr>
          <p:spPr>
            <a:xfrm>
              <a:off x="7771360" y="3199500"/>
              <a:ext cx="264600" cy="459000"/>
            </a:xfrm>
            <a:custGeom>
              <a:avLst/>
              <a:gdLst>
                <a:gd name="connsiteX0" fmla="*/ 240300 w 264600"/>
                <a:gd name="connsiteY0" fmla="*/ 0 h 459000"/>
                <a:gd name="connsiteX1" fmla="*/ 24300 w 264600"/>
                <a:gd name="connsiteY1" fmla="*/ 0 h 459000"/>
                <a:gd name="connsiteX2" fmla="*/ 0 w 264600"/>
                <a:gd name="connsiteY2" fmla="*/ 24300 h 459000"/>
                <a:gd name="connsiteX3" fmla="*/ 0 w 264600"/>
                <a:gd name="connsiteY3" fmla="*/ 434700 h 459000"/>
                <a:gd name="connsiteX4" fmla="*/ 24300 w 264600"/>
                <a:gd name="connsiteY4" fmla="*/ 459000 h 459000"/>
                <a:gd name="connsiteX5" fmla="*/ 240300 w 264600"/>
                <a:gd name="connsiteY5" fmla="*/ 459000 h 459000"/>
                <a:gd name="connsiteX6" fmla="*/ 264600 w 264600"/>
                <a:gd name="connsiteY6" fmla="*/ 434700 h 459000"/>
                <a:gd name="connsiteX7" fmla="*/ 264600 w 264600"/>
                <a:gd name="connsiteY7" fmla="*/ 24300 h 459000"/>
                <a:gd name="connsiteX8" fmla="*/ 240300 w 264600"/>
                <a:gd name="connsiteY8" fmla="*/ 0 h 459000"/>
                <a:gd name="connsiteX9" fmla="*/ 16200 w 264600"/>
                <a:gd name="connsiteY9" fmla="*/ 70200 h 459000"/>
                <a:gd name="connsiteX10" fmla="*/ 248400 w 264600"/>
                <a:gd name="connsiteY10" fmla="*/ 70200 h 459000"/>
                <a:gd name="connsiteX11" fmla="*/ 248400 w 264600"/>
                <a:gd name="connsiteY11" fmla="*/ 367200 h 459000"/>
                <a:gd name="connsiteX12" fmla="*/ 16200 w 264600"/>
                <a:gd name="connsiteY12" fmla="*/ 367200 h 459000"/>
                <a:gd name="connsiteX13" fmla="*/ 24300 w 264600"/>
                <a:gd name="connsiteY13" fmla="*/ 16200 h 459000"/>
                <a:gd name="connsiteX14" fmla="*/ 240300 w 264600"/>
                <a:gd name="connsiteY14" fmla="*/ 16200 h 459000"/>
                <a:gd name="connsiteX15" fmla="*/ 248400 w 264600"/>
                <a:gd name="connsiteY15" fmla="*/ 24300 h 459000"/>
                <a:gd name="connsiteX16" fmla="*/ 248400 w 264600"/>
                <a:gd name="connsiteY16" fmla="*/ 54000 h 459000"/>
                <a:gd name="connsiteX17" fmla="*/ 16200 w 264600"/>
                <a:gd name="connsiteY17" fmla="*/ 54000 h 459000"/>
                <a:gd name="connsiteX18" fmla="*/ 16200 w 264600"/>
                <a:gd name="connsiteY18" fmla="*/ 24300 h 459000"/>
                <a:gd name="connsiteX19" fmla="*/ 24300 w 264600"/>
                <a:gd name="connsiteY19" fmla="*/ 16200 h 459000"/>
                <a:gd name="connsiteX20" fmla="*/ 240300 w 264600"/>
                <a:gd name="connsiteY20" fmla="*/ 442800 h 459000"/>
                <a:gd name="connsiteX21" fmla="*/ 24300 w 264600"/>
                <a:gd name="connsiteY21" fmla="*/ 442800 h 459000"/>
                <a:gd name="connsiteX22" fmla="*/ 16200 w 264600"/>
                <a:gd name="connsiteY22" fmla="*/ 434700 h 459000"/>
                <a:gd name="connsiteX23" fmla="*/ 16200 w 264600"/>
                <a:gd name="connsiteY23" fmla="*/ 383400 h 459000"/>
                <a:gd name="connsiteX24" fmla="*/ 248400 w 264600"/>
                <a:gd name="connsiteY24" fmla="*/ 383400 h 459000"/>
                <a:gd name="connsiteX25" fmla="*/ 248400 w 264600"/>
                <a:gd name="connsiteY25" fmla="*/ 434700 h 459000"/>
                <a:gd name="connsiteX26" fmla="*/ 240300 w 264600"/>
                <a:gd name="connsiteY26" fmla="*/ 442800 h 4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4600" h="459000">
                  <a:moveTo>
                    <a:pt x="240300" y="0"/>
                  </a:moveTo>
                  <a:lnTo>
                    <a:pt x="24300" y="0"/>
                  </a:lnTo>
                  <a:cubicBezTo>
                    <a:pt x="10879" y="0"/>
                    <a:pt x="0" y="10879"/>
                    <a:pt x="0" y="24300"/>
                  </a:cubicBezTo>
                  <a:lnTo>
                    <a:pt x="0" y="434700"/>
                  </a:lnTo>
                  <a:cubicBezTo>
                    <a:pt x="0" y="448121"/>
                    <a:pt x="10879" y="459000"/>
                    <a:pt x="24300" y="459000"/>
                  </a:cubicBezTo>
                  <a:lnTo>
                    <a:pt x="240300" y="459000"/>
                  </a:lnTo>
                  <a:cubicBezTo>
                    <a:pt x="253721" y="459000"/>
                    <a:pt x="264600" y="448121"/>
                    <a:pt x="264600" y="434700"/>
                  </a:cubicBezTo>
                  <a:lnTo>
                    <a:pt x="264600" y="24300"/>
                  </a:lnTo>
                  <a:cubicBezTo>
                    <a:pt x="264600" y="10879"/>
                    <a:pt x="253721" y="0"/>
                    <a:pt x="240300" y="0"/>
                  </a:cubicBezTo>
                  <a:close/>
                  <a:moveTo>
                    <a:pt x="16200" y="70200"/>
                  </a:moveTo>
                  <a:lnTo>
                    <a:pt x="248400" y="70200"/>
                  </a:lnTo>
                  <a:lnTo>
                    <a:pt x="248400" y="367200"/>
                  </a:lnTo>
                  <a:lnTo>
                    <a:pt x="16200" y="367200"/>
                  </a:lnTo>
                  <a:close/>
                  <a:moveTo>
                    <a:pt x="24300" y="16200"/>
                  </a:moveTo>
                  <a:lnTo>
                    <a:pt x="240300" y="16200"/>
                  </a:lnTo>
                  <a:cubicBezTo>
                    <a:pt x="244773" y="16200"/>
                    <a:pt x="248400" y="19827"/>
                    <a:pt x="248400" y="24300"/>
                  </a:cubicBezTo>
                  <a:lnTo>
                    <a:pt x="248400" y="54000"/>
                  </a:lnTo>
                  <a:lnTo>
                    <a:pt x="16200" y="54000"/>
                  </a:lnTo>
                  <a:lnTo>
                    <a:pt x="16200" y="24300"/>
                  </a:lnTo>
                  <a:cubicBezTo>
                    <a:pt x="16200" y="19827"/>
                    <a:pt x="19827" y="16200"/>
                    <a:pt x="24300" y="16200"/>
                  </a:cubicBezTo>
                  <a:close/>
                  <a:moveTo>
                    <a:pt x="240300" y="442800"/>
                  </a:moveTo>
                  <a:lnTo>
                    <a:pt x="24300" y="442800"/>
                  </a:lnTo>
                  <a:cubicBezTo>
                    <a:pt x="19827" y="442800"/>
                    <a:pt x="16200" y="439173"/>
                    <a:pt x="16200" y="434700"/>
                  </a:cubicBezTo>
                  <a:lnTo>
                    <a:pt x="16200" y="383400"/>
                  </a:lnTo>
                  <a:lnTo>
                    <a:pt x="248400" y="383400"/>
                  </a:lnTo>
                  <a:lnTo>
                    <a:pt x="248400" y="434700"/>
                  </a:lnTo>
                  <a:cubicBezTo>
                    <a:pt x="248400" y="439173"/>
                    <a:pt x="244773" y="442800"/>
                    <a:pt x="240300" y="442800"/>
                  </a:cubicBezTo>
                  <a:close/>
                </a:path>
              </a:pathLst>
            </a:custGeom>
            <a:solidFill>
              <a:srgbClr val="51626F"/>
            </a:solidFill>
            <a:ln w="5334" cap="flat">
              <a:noFill/>
              <a:prstDash val="solid"/>
              <a:miter/>
            </a:ln>
          </p:spPr>
          <p:txBody>
            <a:bodyPr rtlCol="0" anchor="ctr"/>
            <a:lstStyle/>
            <a:p>
              <a:endParaRPr lang="ru-RU"/>
            </a:p>
          </p:txBody>
        </p:sp>
        <p:sp>
          <p:nvSpPr>
            <p:cNvPr id="123" name="Freeform: Shape 122">
              <a:extLst>
                <a:ext uri="{FF2B5EF4-FFF2-40B4-BE49-F238E27FC236}">
                  <a16:creationId xmlns:a16="http://schemas.microsoft.com/office/drawing/2014/main" id="{6DABB0F5-002B-4363-9C4A-C58876FD2FF1}"/>
                </a:ext>
              </a:extLst>
            </p:cNvPr>
            <p:cNvSpPr/>
            <p:nvPr/>
          </p:nvSpPr>
          <p:spPr>
            <a:xfrm>
              <a:off x="7892860" y="3601800"/>
              <a:ext cx="21600" cy="21600"/>
            </a:xfrm>
            <a:custGeom>
              <a:avLst/>
              <a:gdLst>
                <a:gd name="connsiteX0" fmla="*/ 21600 w 21600"/>
                <a:gd name="connsiteY0" fmla="*/ 10800 h 21600"/>
                <a:gd name="connsiteX1" fmla="*/ 10800 w 21600"/>
                <a:gd name="connsiteY1" fmla="*/ 21600 h 21600"/>
                <a:gd name="connsiteX2" fmla="*/ 0 w 21600"/>
                <a:gd name="connsiteY2" fmla="*/ 10800 h 21600"/>
                <a:gd name="connsiteX3" fmla="*/ 10800 w 21600"/>
                <a:gd name="connsiteY3" fmla="*/ 0 h 21600"/>
                <a:gd name="connsiteX4" fmla="*/ 21600 w 21600"/>
                <a:gd name="connsiteY4" fmla="*/ 1080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rgbClr val="51626F"/>
            </a:solidFill>
            <a:ln w="5334" cap="flat">
              <a:noFill/>
              <a:prstDash val="solid"/>
              <a:miter/>
            </a:ln>
          </p:spPr>
          <p:txBody>
            <a:bodyPr rtlCol="0" anchor="ctr"/>
            <a:lstStyle/>
            <a:p>
              <a:endParaRPr lang="ru-RU"/>
            </a:p>
          </p:txBody>
        </p:sp>
        <p:sp>
          <p:nvSpPr>
            <p:cNvPr id="124" name="Freeform: Shape 123">
              <a:extLst>
                <a:ext uri="{FF2B5EF4-FFF2-40B4-BE49-F238E27FC236}">
                  <a16:creationId xmlns:a16="http://schemas.microsoft.com/office/drawing/2014/main" id="{B26F9B97-C894-4AF1-A4C3-7D540F41CDC7}"/>
                </a:ext>
              </a:extLst>
            </p:cNvPr>
            <p:cNvSpPr/>
            <p:nvPr/>
          </p:nvSpPr>
          <p:spPr>
            <a:xfrm>
              <a:off x="7852360" y="3312900"/>
              <a:ext cx="102600" cy="199800"/>
            </a:xfrm>
            <a:custGeom>
              <a:avLst/>
              <a:gdLst>
                <a:gd name="connsiteX0" fmla="*/ 59400 w 102600"/>
                <a:gd name="connsiteY0" fmla="*/ 92394 h 199800"/>
                <a:gd name="connsiteX1" fmla="*/ 59400 w 102600"/>
                <a:gd name="connsiteY1" fmla="*/ 38394 h 199800"/>
                <a:gd name="connsiteX2" fmla="*/ 86400 w 102600"/>
                <a:gd name="connsiteY2" fmla="*/ 64854 h 199800"/>
                <a:gd name="connsiteX3" fmla="*/ 94500 w 102600"/>
                <a:gd name="connsiteY3" fmla="*/ 72954 h 199800"/>
                <a:gd name="connsiteX4" fmla="*/ 102600 w 102600"/>
                <a:gd name="connsiteY4" fmla="*/ 64854 h 199800"/>
                <a:gd name="connsiteX5" fmla="*/ 59400 w 102600"/>
                <a:gd name="connsiteY5" fmla="*/ 22032 h 199800"/>
                <a:gd name="connsiteX6" fmla="*/ 59400 w 102600"/>
                <a:gd name="connsiteY6" fmla="*/ 8100 h 199800"/>
                <a:gd name="connsiteX7" fmla="*/ 51300 w 102600"/>
                <a:gd name="connsiteY7" fmla="*/ 0 h 199800"/>
                <a:gd name="connsiteX8" fmla="*/ 43200 w 102600"/>
                <a:gd name="connsiteY8" fmla="*/ 8100 h 199800"/>
                <a:gd name="connsiteX9" fmla="*/ 43200 w 102600"/>
                <a:gd name="connsiteY9" fmla="*/ 21762 h 199800"/>
                <a:gd name="connsiteX10" fmla="*/ 0 w 102600"/>
                <a:gd name="connsiteY10" fmla="*/ 64584 h 199800"/>
                <a:gd name="connsiteX11" fmla="*/ 43200 w 102600"/>
                <a:gd name="connsiteY11" fmla="*/ 107352 h 199800"/>
                <a:gd name="connsiteX12" fmla="*/ 43200 w 102600"/>
                <a:gd name="connsiteY12" fmla="*/ 161352 h 199800"/>
                <a:gd name="connsiteX13" fmla="*/ 16200 w 102600"/>
                <a:gd name="connsiteY13" fmla="*/ 134892 h 199800"/>
                <a:gd name="connsiteX14" fmla="*/ 8100 w 102600"/>
                <a:gd name="connsiteY14" fmla="*/ 126792 h 199800"/>
                <a:gd name="connsiteX15" fmla="*/ 0 w 102600"/>
                <a:gd name="connsiteY15" fmla="*/ 134892 h 199800"/>
                <a:gd name="connsiteX16" fmla="*/ 43200 w 102600"/>
                <a:gd name="connsiteY16" fmla="*/ 177714 h 199800"/>
                <a:gd name="connsiteX17" fmla="*/ 43200 w 102600"/>
                <a:gd name="connsiteY17" fmla="*/ 191700 h 199800"/>
                <a:gd name="connsiteX18" fmla="*/ 51300 w 102600"/>
                <a:gd name="connsiteY18" fmla="*/ 199800 h 199800"/>
                <a:gd name="connsiteX19" fmla="*/ 59400 w 102600"/>
                <a:gd name="connsiteY19" fmla="*/ 191700 h 199800"/>
                <a:gd name="connsiteX20" fmla="*/ 59400 w 102600"/>
                <a:gd name="connsiteY20" fmla="*/ 178038 h 199800"/>
                <a:gd name="connsiteX21" fmla="*/ 102600 w 102600"/>
                <a:gd name="connsiteY21" fmla="*/ 135216 h 199800"/>
                <a:gd name="connsiteX22" fmla="*/ 59400 w 102600"/>
                <a:gd name="connsiteY22" fmla="*/ 92394 h 199800"/>
                <a:gd name="connsiteX23" fmla="*/ 16200 w 102600"/>
                <a:gd name="connsiteY23" fmla="*/ 64638 h 199800"/>
                <a:gd name="connsiteX24" fmla="*/ 43200 w 102600"/>
                <a:gd name="connsiteY24" fmla="*/ 38178 h 199800"/>
                <a:gd name="connsiteX25" fmla="*/ 43200 w 102600"/>
                <a:gd name="connsiteY25" fmla="*/ 91044 h 199800"/>
                <a:gd name="connsiteX26" fmla="*/ 16200 w 102600"/>
                <a:gd name="connsiteY26" fmla="*/ 64584 h 199800"/>
                <a:gd name="connsiteX27" fmla="*/ 59400 w 102600"/>
                <a:gd name="connsiteY27" fmla="*/ 161838 h 199800"/>
                <a:gd name="connsiteX28" fmla="*/ 59400 w 102600"/>
                <a:gd name="connsiteY28" fmla="*/ 108918 h 199800"/>
                <a:gd name="connsiteX29" fmla="*/ 86400 w 102600"/>
                <a:gd name="connsiteY29" fmla="*/ 135324 h 199800"/>
                <a:gd name="connsiteX30" fmla="*/ 59400 w 102600"/>
                <a:gd name="connsiteY30" fmla="*/ 161676 h 1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600" h="199800">
                  <a:moveTo>
                    <a:pt x="59400" y="92394"/>
                  </a:moveTo>
                  <a:lnTo>
                    <a:pt x="59400" y="38394"/>
                  </a:lnTo>
                  <a:cubicBezTo>
                    <a:pt x="74844" y="41256"/>
                    <a:pt x="86400" y="52002"/>
                    <a:pt x="86400" y="64854"/>
                  </a:cubicBezTo>
                  <a:cubicBezTo>
                    <a:pt x="86400" y="69327"/>
                    <a:pt x="90027" y="72954"/>
                    <a:pt x="94500" y="72954"/>
                  </a:cubicBezTo>
                  <a:cubicBezTo>
                    <a:pt x="98973" y="72954"/>
                    <a:pt x="102600" y="69327"/>
                    <a:pt x="102600" y="64854"/>
                  </a:cubicBezTo>
                  <a:cubicBezTo>
                    <a:pt x="102600" y="43254"/>
                    <a:pt x="83862" y="25326"/>
                    <a:pt x="59400" y="22032"/>
                  </a:cubicBezTo>
                  <a:lnTo>
                    <a:pt x="59400" y="8100"/>
                  </a:lnTo>
                  <a:cubicBezTo>
                    <a:pt x="59400" y="3627"/>
                    <a:pt x="55773" y="0"/>
                    <a:pt x="51300" y="0"/>
                  </a:cubicBezTo>
                  <a:cubicBezTo>
                    <a:pt x="46827" y="0"/>
                    <a:pt x="43200" y="3627"/>
                    <a:pt x="43200" y="8100"/>
                  </a:cubicBezTo>
                  <a:lnTo>
                    <a:pt x="43200" y="21762"/>
                  </a:lnTo>
                  <a:cubicBezTo>
                    <a:pt x="18738" y="25056"/>
                    <a:pt x="0" y="42984"/>
                    <a:pt x="0" y="64584"/>
                  </a:cubicBezTo>
                  <a:cubicBezTo>
                    <a:pt x="0" y="86184"/>
                    <a:pt x="18738" y="104058"/>
                    <a:pt x="43200" y="107352"/>
                  </a:cubicBezTo>
                  <a:lnTo>
                    <a:pt x="43200" y="161352"/>
                  </a:lnTo>
                  <a:cubicBezTo>
                    <a:pt x="27756" y="158490"/>
                    <a:pt x="16200" y="147744"/>
                    <a:pt x="16200" y="134892"/>
                  </a:cubicBezTo>
                  <a:cubicBezTo>
                    <a:pt x="16200" y="130419"/>
                    <a:pt x="12573" y="126792"/>
                    <a:pt x="8100" y="126792"/>
                  </a:cubicBezTo>
                  <a:cubicBezTo>
                    <a:pt x="3627" y="126792"/>
                    <a:pt x="0" y="130419"/>
                    <a:pt x="0" y="134892"/>
                  </a:cubicBezTo>
                  <a:cubicBezTo>
                    <a:pt x="0" y="156492"/>
                    <a:pt x="18738" y="174420"/>
                    <a:pt x="43200" y="177714"/>
                  </a:cubicBezTo>
                  <a:lnTo>
                    <a:pt x="43200" y="191700"/>
                  </a:lnTo>
                  <a:cubicBezTo>
                    <a:pt x="43200" y="196173"/>
                    <a:pt x="46827" y="199800"/>
                    <a:pt x="51300" y="199800"/>
                  </a:cubicBezTo>
                  <a:cubicBezTo>
                    <a:pt x="55773" y="199800"/>
                    <a:pt x="59400" y="196173"/>
                    <a:pt x="59400" y="191700"/>
                  </a:cubicBezTo>
                  <a:lnTo>
                    <a:pt x="59400" y="178038"/>
                  </a:lnTo>
                  <a:cubicBezTo>
                    <a:pt x="83862" y="174744"/>
                    <a:pt x="102600" y="156816"/>
                    <a:pt x="102600" y="135216"/>
                  </a:cubicBezTo>
                  <a:cubicBezTo>
                    <a:pt x="102600" y="113616"/>
                    <a:pt x="83700" y="95688"/>
                    <a:pt x="59400" y="92394"/>
                  </a:cubicBezTo>
                  <a:close/>
                  <a:moveTo>
                    <a:pt x="16200" y="64638"/>
                  </a:moveTo>
                  <a:cubicBezTo>
                    <a:pt x="16200" y="51786"/>
                    <a:pt x="27756" y="41040"/>
                    <a:pt x="43200" y="38178"/>
                  </a:cubicBezTo>
                  <a:lnTo>
                    <a:pt x="43200" y="91044"/>
                  </a:lnTo>
                  <a:cubicBezTo>
                    <a:pt x="27756" y="88182"/>
                    <a:pt x="16200" y="77436"/>
                    <a:pt x="16200" y="64584"/>
                  </a:cubicBezTo>
                  <a:close/>
                  <a:moveTo>
                    <a:pt x="59400" y="161838"/>
                  </a:moveTo>
                  <a:lnTo>
                    <a:pt x="59400" y="108918"/>
                  </a:lnTo>
                  <a:cubicBezTo>
                    <a:pt x="74844" y="111780"/>
                    <a:pt x="86400" y="122526"/>
                    <a:pt x="86400" y="135324"/>
                  </a:cubicBezTo>
                  <a:cubicBezTo>
                    <a:pt x="86400" y="148122"/>
                    <a:pt x="74844" y="158814"/>
                    <a:pt x="59400" y="161676"/>
                  </a:cubicBezTo>
                  <a:close/>
                </a:path>
              </a:pathLst>
            </a:custGeom>
            <a:solidFill>
              <a:srgbClr val="51626F"/>
            </a:solidFill>
            <a:ln w="5334" cap="flat">
              <a:noFill/>
              <a:prstDash val="solid"/>
              <a:miter/>
            </a:ln>
          </p:spPr>
          <p:txBody>
            <a:bodyPr rtlCol="0" anchor="ctr"/>
            <a:lstStyle/>
            <a:p>
              <a:endParaRPr lang="ru-RU"/>
            </a:p>
          </p:txBody>
        </p:sp>
      </p:grpSp>
      <p:grpSp>
        <p:nvGrpSpPr>
          <p:cNvPr id="125" name="Рисунок 34">
            <a:extLst>
              <a:ext uri="{FF2B5EF4-FFF2-40B4-BE49-F238E27FC236}">
                <a16:creationId xmlns:a16="http://schemas.microsoft.com/office/drawing/2014/main" id="{63EFCF48-9EED-4D70-B8E8-B378DDF85AEB}"/>
              </a:ext>
            </a:extLst>
          </p:cNvPr>
          <p:cNvGrpSpPr/>
          <p:nvPr/>
        </p:nvGrpSpPr>
        <p:grpSpPr>
          <a:xfrm>
            <a:off x="10085278" y="1379460"/>
            <a:ext cx="475135" cy="478152"/>
            <a:chOff x="10085278" y="1379460"/>
            <a:chExt cx="475135" cy="478152"/>
          </a:xfrm>
          <a:solidFill>
            <a:srgbClr val="51626F"/>
          </a:solidFill>
        </p:grpSpPr>
        <p:sp>
          <p:nvSpPr>
            <p:cNvPr id="126" name="Freeform: Shape 125">
              <a:extLst>
                <a:ext uri="{FF2B5EF4-FFF2-40B4-BE49-F238E27FC236}">
                  <a16:creationId xmlns:a16="http://schemas.microsoft.com/office/drawing/2014/main" id="{2C80F5C9-42ED-49F2-9D49-E38354DDF53D}"/>
                </a:ext>
              </a:extLst>
            </p:cNvPr>
            <p:cNvSpPr/>
            <p:nvPr/>
          </p:nvSpPr>
          <p:spPr>
            <a:xfrm>
              <a:off x="10388285" y="1704724"/>
              <a:ext cx="172128" cy="148135"/>
            </a:xfrm>
            <a:custGeom>
              <a:avLst/>
              <a:gdLst>
                <a:gd name="connsiteX0" fmla="*/ 155397 w 172128"/>
                <a:gd name="connsiteY0" fmla="*/ 27202 h 148135"/>
                <a:gd name="connsiteX1" fmla="*/ 105471 w 172128"/>
                <a:gd name="connsiteY1" fmla="*/ 384 h 148135"/>
                <a:gd name="connsiteX2" fmla="*/ 51161 w 172128"/>
                <a:gd name="connsiteY2" fmla="*/ 16755 h 148135"/>
                <a:gd name="connsiteX3" fmla="*/ 39350 w 172128"/>
                <a:gd name="connsiteY3" fmla="*/ 29004 h 148135"/>
                <a:gd name="connsiteX4" fmla="*/ 13040 w 172128"/>
                <a:gd name="connsiteY4" fmla="*/ 4730 h 148135"/>
                <a:gd name="connsiteX5" fmla="*/ 2058 w 172128"/>
                <a:gd name="connsiteY5" fmla="*/ 5174 h 148135"/>
                <a:gd name="connsiteX6" fmla="*/ 2502 w 172128"/>
                <a:gd name="connsiteY6" fmla="*/ 16156 h 148135"/>
                <a:gd name="connsiteX7" fmla="*/ 31095 w 172128"/>
                <a:gd name="connsiteY7" fmla="*/ 42536 h 148135"/>
                <a:gd name="connsiteX8" fmla="*/ 24358 w 172128"/>
                <a:gd name="connsiteY8" fmla="*/ 66686 h 148135"/>
                <a:gd name="connsiteX9" fmla="*/ 40719 w 172128"/>
                <a:gd name="connsiteY9" fmla="*/ 120943 h 148135"/>
                <a:gd name="connsiteX10" fmla="*/ 90666 w 172128"/>
                <a:gd name="connsiteY10" fmla="*/ 147761 h 148135"/>
                <a:gd name="connsiteX11" fmla="*/ 98189 w 172128"/>
                <a:gd name="connsiteY11" fmla="*/ 148135 h 148135"/>
                <a:gd name="connsiteX12" fmla="*/ 144928 w 172128"/>
                <a:gd name="connsiteY12" fmla="*/ 131395 h 148135"/>
                <a:gd name="connsiteX13" fmla="*/ 171752 w 172128"/>
                <a:gd name="connsiteY13" fmla="*/ 81464 h 148135"/>
                <a:gd name="connsiteX14" fmla="*/ 155397 w 172128"/>
                <a:gd name="connsiteY14" fmla="*/ 27202 h 148135"/>
                <a:gd name="connsiteX15" fmla="*/ 156290 w 172128"/>
                <a:gd name="connsiteY15" fmla="*/ 79908 h 148135"/>
                <a:gd name="connsiteX16" fmla="*/ 135091 w 172128"/>
                <a:gd name="connsiteY16" fmla="*/ 119365 h 148135"/>
                <a:gd name="connsiteX17" fmla="*/ 92206 w 172128"/>
                <a:gd name="connsiteY17" fmla="*/ 132299 h 148135"/>
                <a:gd name="connsiteX18" fmla="*/ 52743 w 172128"/>
                <a:gd name="connsiteY18" fmla="*/ 111105 h 148135"/>
                <a:gd name="connsiteX19" fmla="*/ 39821 w 172128"/>
                <a:gd name="connsiteY19" fmla="*/ 68231 h 148135"/>
                <a:gd name="connsiteX20" fmla="*/ 60993 w 172128"/>
                <a:gd name="connsiteY20" fmla="*/ 28784 h 148135"/>
                <a:gd name="connsiteX21" fmla="*/ 97954 w 172128"/>
                <a:gd name="connsiteY21" fmla="*/ 15541 h 148135"/>
                <a:gd name="connsiteX22" fmla="*/ 103915 w 172128"/>
                <a:gd name="connsiteY22" fmla="*/ 15840 h 148135"/>
                <a:gd name="connsiteX23" fmla="*/ 143356 w 172128"/>
                <a:gd name="connsiteY23" fmla="*/ 37034 h 148135"/>
                <a:gd name="connsiteX24" fmla="*/ 143362 w 172128"/>
                <a:gd name="connsiteY24" fmla="*/ 37039 h 148135"/>
                <a:gd name="connsiteX25" fmla="*/ 156290 w 172128"/>
                <a:gd name="connsiteY25" fmla="*/ 79908 h 14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2128" h="148135">
                  <a:moveTo>
                    <a:pt x="155397" y="27202"/>
                  </a:moveTo>
                  <a:cubicBezTo>
                    <a:pt x="142886" y="11889"/>
                    <a:pt x="125157" y="2362"/>
                    <a:pt x="105471" y="384"/>
                  </a:cubicBezTo>
                  <a:cubicBezTo>
                    <a:pt x="85817" y="-1611"/>
                    <a:pt x="66484" y="4217"/>
                    <a:pt x="51161" y="16755"/>
                  </a:cubicBezTo>
                  <a:cubicBezTo>
                    <a:pt x="46696" y="20406"/>
                    <a:pt x="42788" y="24545"/>
                    <a:pt x="39350" y="29004"/>
                  </a:cubicBezTo>
                  <a:lnTo>
                    <a:pt x="13040" y="4730"/>
                  </a:lnTo>
                  <a:cubicBezTo>
                    <a:pt x="9885" y="1817"/>
                    <a:pt x="4977" y="2020"/>
                    <a:pt x="2058" y="5174"/>
                  </a:cubicBezTo>
                  <a:cubicBezTo>
                    <a:pt x="-850" y="8329"/>
                    <a:pt x="-653" y="13242"/>
                    <a:pt x="2502" y="16156"/>
                  </a:cubicBezTo>
                  <a:lnTo>
                    <a:pt x="31095" y="42536"/>
                  </a:lnTo>
                  <a:cubicBezTo>
                    <a:pt x="27556" y="50058"/>
                    <a:pt x="25214" y="58169"/>
                    <a:pt x="24358" y="66686"/>
                  </a:cubicBezTo>
                  <a:cubicBezTo>
                    <a:pt x="22391" y="86367"/>
                    <a:pt x="28197" y="105630"/>
                    <a:pt x="40719" y="120943"/>
                  </a:cubicBezTo>
                  <a:cubicBezTo>
                    <a:pt x="53240" y="136261"/>
                    <a:pt x="70975" y="145783"/>
                    <a:pt x="90666" y="147761"/>
                  </a:cubicBezTo>
                  <a:cubicBezTo>
                    <a:pt x="93184" y="148012"/>
                    <a:pt x="95687" y="148135"/>
                    <a:pt x="98189" y="148135"/>
                  </a:cubicBezTo>
                  <a:cubicBezTo>
                    <a:pt x="115212" y="148135"/>
                    <a:pt x="131578" y="142318"/>
                    <a:pt x="144928" y="131395"/>
                  </a:cubicBezTo>
                  <a:cubicBezTo>
                    <a:pt x="160246" y="118874"/>
                    <a:pt x="169774" y="101144"/>
                    <a:pt x="171752" y="81464"/>
                  </a:cubicBezTo>
                  <a:cubicBezTo>
                    <a:pt x="173725" y="61783"/>
                    <a:pt x="167913" y="42520"/>
                    <a:pt x="155397" y="27202"/>
                  </a:cubicBezTo>
                  <a:close/>
                  <a:moveTo>
                    <a:pt x="156290" y="79908"/>
                  </a:moveTo>
                  <a:cubicBezTo>
                    <a:pt x="154728" y="95456"/>
                    <a:pt x="147200" y="109469"/>
                    <a:pt x="135091" y="119365"/>
                  </a:cubicBezTo>
                  <a:cubicBezTo>
                    <a:pt x="122986" y="129273"/>
                    <a:pt x="107754" y="133849"/>
                    <a:pt x="92206" y="132299"/>
                  </a:cubicBezTo>
                  <a:cubicBezTo>
                    <a:pt x="76653" y="130738"/>
                    <a:pt x="62640" y="123215"/>
                    <a:pt x="52743" y="111105"/>
                  </a:cubicBezTo>
                  <a:cubicBezTo>
                    <a:pt x="42847" y="99006"/>
                    <a:pt x="38259" y="83784"/>
                    <a:pt x="39821" y="68231"/>
                  </a:cubicBezTo>
                  <a:cubicBezTo>
                    <a:pt x="41377" y="52683"/>
                    <a:pt x="48894" y="38676"/>
                    <a:pt x="60993" y="28784"/>
                  </a:cubicBezTo>
                  <a:cubicBezTo>
                    <a:pt x="71552" y="20144"/>
                    <a:pt x="84491" y="15541"/>
                    <a:pt x="97954" y="15541"/>
                  </a:cubicBezTo>
                  <a:cubicBezTo>
                    <a:pt x="99932" y="15541"/>
                    <a:pt x="101921" y="15643"/>
                    <a:pt x="103915" y="15840"/>
                  </a:cubicBezTo>
                  <a:cubicBezTo>
                    <a:pt x="119468" y="17407"/>
                    <a:pt x="133476" y="24930"/>
                    <a:pt x="143356" y="37034"/>
                  </a:cubicBezTo>
                  <a:cubicBezTo>
                    <a:pt x="143362" y="37034"/>
                    <a:pt x="143362" y="37039"/>
                    <a:pt x="143362" y="37039"/>
                  </a:cubicBezTo>
                  <a:cubicBezTo>
                    <a:pt x="153258" y="49139"/>
                    <a:pt x="157851" y="64366"/>
                    <a:pt x="156290" y="79908"/>
                  </a:cubicBezTo>
                  <a:close/>
                </a:path>
              </a:pathLst>
            </a:custGeom>
            <a:solidFill>
              <a:srgbClr val="51626F"/>
            </a:solidFill>
            <a:ln w="5281" cap="flat">
              <a:noFill/>
              <a:prstDash val="solid"/>
              <a:miter/>
            </a:ln>
          </p:spPr>
          <p:txBody>
            <a:bodyPr rtlCol="0" anchor="ctr"/>
            <a:lstStyle/>
            <a:p>
              <a:endParaRPr lang="ru-RU"/>
            </a:p>
          </p:txBody>
        </p:sp>
        <p:sp>
          <p:nvSpPr>
            <p:cNvPr id="127" name="Freeform: Shape 126">
              <a:extLst>
                <a:ext uri="{FF2B5EF4-FFF2-40B4-BE49-F238E27FC236}">
                  <a16:creationId xmlns:a16="http://schemas.microsoft.com/office/drawing/2014/main" id="{D7C1F137-F2B4-4FC3-B516-6D93C111F471}"/>
                </a:ext>
              </a:extLst>
            </p:cNvPr>
            <p:cNvSpPr/>
            <p:nvPr/>
          </p:nvSpPr>
          <p:spPr>
            <a:xfrm>
              <a:off x="10261877" y="1488231"/>
              <a:ext cx="113768" cy="263739"/>
            </a:xfrm>
            <a:custGeom>
              <a:avLst/>
              <a:gdLst>
                <a:gd name="connsiteX0" fmla="*/ 98232 w 113768"/>
                <a:gd name="connsiteY0" fmla="*/ 92345 h 263739"/>
                <a:gd name="connsiteX1" fmla="*/ 106000 w 113768"/>
                <a:gd name="connsiteY1" fmla="*/ 100114 h 263739"/>
                <a:gd name="connsiteX2" fmla="*/ 113769 w 113768"/>
                <a:gd name="connsiteY2" fmla="*/ 92345 h 263739"/>
                <a:gd name="connsiteX3" fmla="*/ 64656 w 113768"/>
                <a:gd name="connsiteY3" fmla="*/ 45542 h 263739"/>
                <a:gd name="connsiteX4" fmla="*/ 64656 w 113768"/>
                <a:gd name="connsiteY4" fmla="*/ 7769 h 263739"/>
                <a:gd name="connsiteX5" fmla="*/ 56887 w 113768"/>
                <a:gd name="connsiteY5" fmla="*/ 0 h 263739"/>
                <a:gd name="connsiteX6" fmla="*/ 49119 w 113768"/>
                <a:gd name="connsiteY6" fmla="*/ 7769 h 263739"/>
                <a:gd name="connsiteX7" fmla="*/ 49119 w 113768"/>
                <a:gd name="connsiteY7" fmla="*/ 45547 h 263739"/>
                <a:gd name="connsiteX8" fmla="*/ 0 w 113768"/>
                <a:gd name="connsiteY8" fmla="*/ 92351 h 263739"/>
                <a:gd name="connsiteX9" fmla="*/ 49119 w 113768"/>
                <a:gd name="connsiteY9" fmla="*/ 139133 h 263739"/>
                <a:gd name="connsiteX10" fmla="*/ 49119 w 113768"/>
                <a:gd name="connsiteY10" fmla="*/ 202596 h 263739"/>
                <a:gd name="connsiteX11" fmla="*/ 15542 w 113768"/>
                <a:gd name="connsiteY11" fmla="*/ 171399 h 263739"/>
                <a:gd name="connsiteX12" fmla="*/ 7774 w 113768"/>
                <a:gd name="connsiteY12" fmla="*/ 163631 h 263739"/>
                <a:gd name="connsiteX13" fmla="*/ 5 w 113768"/>
                <a:gd name="connsiteY13" fmla="*/ 171399 h 263739"/>
                <a:gd name="connsiteX14" fmla="*/ 49124 w 113768"/>
                <a:gd name="connsiteY14" fmla="*/ 218224 h 263739"/>
                <a:gd name="connsiteX15" fmla="*/ 49124 w 113768"/>
                <a:gd name="connsiteY15" fmla="*/ 255971 h 263739"/>
                <a:gd name="connsiteX16" fmla="*/ 56892 w 113768"/>
                <a:gd name="connsiteY16" fmla="*/ 263739 h 263739"/>
                <a:gd name="connsiteX17" fmla="*/ 64661 w 113768"/>
                <a:gd name="connsiteY17" fmla="*/ 255971 h 263739"/>
                <a:gd name="connsiteX18" fmla="*/ 64661 w 113768"/>
                <a:gd name="connsiteY18" fmla="*/ 218219 h 263739"/>
                <a:gd name="connsiteX19" fmla="*/ 113769 w 113768"/>
                <a:gd name="connsiteY19" fmla="*/ 171399 h 263739"/>
                <a:gd name="connsiteX20" fmla="*/ 64661 w 113768"/>
                <a:gd name="connsiteY20" fmla="*/ 124590 h 263739"/>
                <a:gd name="connsiteX21" fmla="*/ 64661 w 113768"/>
                <a:gd name="connsiteY21" fmla="*/ 61170 h 263739"/>
                <a:gd name="connsiteX22" fmla="*/ 98232 w 113768"/>
                <a:gd name="connsiteY22" fmla="*/ 92345 h 263739"/>
                <a:gd name="connsiteX23" fmla="*/ 15542 w 113768"/>
                <a:gd name="connsiteY23" fmla="*/ 92345 h 263739"/>
                <a:gd name="connsiteX24" fmla="*/ 49119 w 113768"/>
                <a:gd name="connsiteY24" fmla="*/ 61170 h 263739"/>
                <a:gd name="connsiteX25" fmla="*/ 49119 w 113768"/>
                <a:gd name="connsiteY25" fmla="*/ 123505 h 263739"/>
                <a:gd name="connsiteX26" fmla="*/ 15542 w 113768"/>
                <a:gd name="connsiteY26" fmla="*/ 92345 h 263739"/>
                <a:gd name="connsiteX27" fmla="*/ 98227 w 113768"/>
                <a:gd name="connsiteY27" fmla="*/ 171394 h 263739"/>
                <a:gd name="connsiteX28" fmla="*/ 64661 w 113768"/>
                <a:gd name="connsiteY28" fmla="*/ 202586 h 263739"/>
                <a:gd name="connsiteX29" fmla="*/ 64661 w 113768"/>
                <a:gd name="connsiteY29" fmla="*/ 140208 h 263739"/>
                <a:gd name="connsiteX30" fmla="*/ 98227 w 113768"/>
                <a:gd name="connsiteY30" fmla="*/ 171394 h 26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768" h="263739">
                  <a:moveTo>
                    <a:pt x="98232" y="92345"/>
                  </a:moveTo>
                  <a:cubicBezTo>
                    <a:pt x="98232" y="96639"/>
                    <a:pt x="101707" y="100114"/>
                    <a:pt x="106000" y="100114"/>
                  </a:cubicBezTo>
                  <a:cubicBezTo>
                    <a:pt x="110294" y="100114"/>
                    <a:pt x="113769" y="96639"/>
                    <a:pt x="113769" y="92345"/>
                  </a:cubicBezTo>
                  <a:cubicBezTo>
                    <a:pt x="113769" y="68462"/>
                    <a:pt x="92351" y="48707"/>
                    <a:pt x="64656" y="45542"/>
                  </a:cubicBezTo>
                  <a:lnTo>
                    <a:pt x="64656" y="7769"/>
                  </a:lnTo>
                  <a:cubicBezTo>
                    <a:pt x="64656" y="3475"/>
                    <a:pt x="61180" y="0"/>
                    <a:pt x="56887" y="0"/>
                  </a:cubicBezTo>
                  <a:cubicBezTo>
                    <a:pt x="52594" y="0"/>
                    <a:pt x="49119" y="3475"/>
                    <a:pt x="49119" y="7769"/>
                  </a:cubicBezTo>
                  <a:lnTo>
                    <a:pt x="49119" y="45547"/>
                  </a:lnTo>
                  <a:cubicBezTo>
                    <a:pt x="21424" y="48718"/>
                    <a:pt x="0" y="68468"/>
                    <a:pt x="0" y="92351"/>
                  </a:cubicBezTo>
                  <a:cubicBezTo>
                    <a:pt x="0" y="116223"/>
                    <a:pt x="21424" y="135968"/>
                    <a:pt x="49119" y="139133"/>
                  </a:cubicBezTo>
                  <a:lnTo>
                    <a:pt x="49119" y="202596"/>
                  </a:lnTo>
                  <a:cubicBezTo>
                    <a:pt x="30026" y="199800"/>
                    <a:pt x="15542" y="186883"/>
                    <a:pt x="15542" y="171399"/>
                  </a:cubicBezTo>
                  <a:cubicBezTo>
                    <a:pt x="15542" y="167106"/>
                    <a:pt x="12067" y="163631"/>
                    <a:pt x="7774" y="163631"/>
                  </a:cubicBezTo>
                  <a:cubicBezTo>
                    <a:pt x="3481" y="163631"/>
                    <a:pt x="5" y="167106"/>
                    <a:pt x="5" y="171399"/>
                  </a:cubicBezTo>
                  <a:cubicBezTo>
                    <a:pt x="5" y="195298"/>
                    <a:pt x="21429" y="215064"/>
                    <a:pt x="49124" y="218224"/>
                  </a:cubicBezTo>
                  <a:lnTo>
                    <a:pt x="49124" y="255971"/>
                  </a:lnTo>
                  <a:cubicBezTo>
                    <a:pt x="49124" y="260264"/>
                    <a:pt x="52599" y="263739"/>
                    <a:pt x="56892" y="263739"/>
                  </a:cubicBezTo>
                  <a:cubicBezTo>
                    <a:pt x="61186" y="263739"/>
                    <a:pt x="64661" y="260264"/>
                    <a:pt x="64661" y="255971"/>
                  </a:cubicBezTo>
                  <a:lnTo>
                    <a:pt x="64661" y="218219"/>
                  </a:lnTo>
                  <a:cubicBezTo>
                    <a:pt x="92351" y="215043"/>
                    <a:pt x="113769" y="195288"/>
                    <a:pt x="113769" y="171399"/>
                  </a:cubicBezTo>
                  <a:cubicBezTo>
                    <a:pt x="113769" y="147522"/>
                    <a:pt x="92356" y="127766"/>
                    <a:pt x="64661" y="124590"/>
                  </a:cubicBezTo>
                  <a:lnTo>
                    <a:pt x="64661" y="61170"/>
                  </a:lnTo>
                  <a:cubicBezTo>
                    <a:pt x="83748" y="63971"/>
                    <a:pt x="98232" y="76872"/>
                    <a:pt x="98232" y="92345"/>
                  </a:cubicBezTo>
                  <a:close/>
                  <a:moveTo>
                    <a:pt x="15542" y="92345"/>
                  </a:moveTo>
                  <a:cubicBezTo>
                    <a:pt x="15542" y="76878"/>
                    <a:pt x="30026" y="63971"/>
                    <a:pt x="49119" y="61170"/>
                  </a:cubicBezTo>
                  <a:lnTo>
                    <a:pt x="49119" y="123505"/>
                  </a:lnTo>
                  <a:cubicBezTo>
                    <a:pt x="30026" y="120703"/>
                    <a:pt x="15542" y="107808"/>
                    <a:pt x="15542" y="92345"/>
                  </a:cubicBezTo>
                  <a:close/>
                  <a:moveTo>
                    <a:pt x="98227" y="171394"/>
                  </a:moveTo>
                  <a:cubicBezTo>
                    <a:pt x="98227" y="186867"/>
                    <a:pt x="83748" y="199773"/>
                    <a:pt x="64661" y="202586"/>
                  </a:cubicBezTo>
                  <a:lnTo>
                    <a:pt x="64661" y="140208"/>
                  </a:lnTo>
                  <a:cubicBezTo>
                    <a:pt x="83748" y="143020"/>
                    <a:pt x="98227" y="155926"/>
                    <a:pt x="98227" y="171394"/>
                  </a:cubicBezTo>
                  <a:close/>
                </a:path>
              </a:pathLst>
            </a:custGeom>
            <a:solidFill>
              <a:srgbClr val="51626F"/>
            </a:solidFill>
            <a:ln w="5281" cap="flat">
              <a:noFill/>
              <a:prstDash val="solid"/>
              <a:miter/>
            </a:ln>
          </p:spPr>
          <p:txBody>
            <a:bodyPr rtlCol="0" anchor="ctr"/>
            <a:lstStyle/>
            <a:p>
              <a:endParaRPr lang="ru-RU"/>
            </a:p>
          </p:txBody>
        </p:sp>
        <p:sp>
          <p:nvSpPr>
            <p:cNvPr id="128" name="Freeform: Shape 127">
              <a:extLst>
                <a:ext uri="{FF2B5EF4-FFF2-40B4-BE49-F238E27FC236}">
                  <a16:creationId xmlns:a16="http://schemas.microsoft.com/office/drawing/2014/main" id="{78B03FAB-8129-4FD6-80D9-E20AED9E2116}"/>
                </a:ext>
              </a:extLst>
            </p:cNvPr>
            <p:cNvSpPr/>
            <p:nvPr/>
          </p:nvSpPr>
          <p:spPr>
            <a:xfrm>
              <a:off x="10085315" y="1382695"/>
              <a:ext cx="169423" cy="155264"/>
            </a:xfrm>
            <a:custGeom>
              <a:avLst/>
              <a:gdLst>
                <a:gd name="connsiteX0" fmla="*/ 66637 w 169423"/>
                <a:gd name="connsiteY0" fmla="*/ 147763 h 155264"/>
                <a:gd name="connsiteX1" fmla="*/ 74165 w 169423"/>
                <a:gd name="connsiteY1" fmla="*/ 148143 h 155264"/>
                <a:gd name="connsiteX2" fmla="*/ 120915 w 169423"/>
                <a:gd name="connsiteY2" fmla="*/ 131408 h 155264"/>
                <a:gd name="connsiteX3" fmla="*/ 126850 w 169423"/>
                <a:gd name="connsiteY3" fmla="*/ 125960 h 155264"/>
                <a:gd name="connsiteX4" fmla="*/ 156389 w 169423"/>
                <a:gd name="connsiteY4" fmla="*/ 153206 h 155264"/>
                <a:gd name="connsiteX5" fmla="*/ 161656 w 169423"/>
                <a:gd name="connsiteY5" fmla="*/ 155264 h 155264"/>
                <a:gd name="connsiteX6" fmla="*/ 167366 w 169423"/>
                <a:gd name="connsiteY6" fmla="*/ 152762 h 155264"/>
                <a:gd name="connsiteX7" fmla="*/ 166922 w 169423"/>
                <a:gd name="connsiteY7" fmla="*/ 141785 h 155264"/>
                <a:gd name="connsiteX8" fmla="*/ 136532 w 169423"/>
                <a:gd name="connsiteY8" fmla="*/ 113748 h 155264"/>
                <a:gd name="connsiteX9" fmla="*/ 147723 w 169423"/>
                <a:gd name="connsiteY9" fmla="*/ 81461 h 155264"/>
                <a:gd name="connsiteX10" fmla="*/ 131368 w 169423"/>
                <a:gd name="connsiteY10" fmla="*/ 27209 h 155264"/>
                <a:gd name="connsiteX11" fmla="*/ 81415 w 169423"/>
                <a:gd name="connsiteY11" fmla="*/ 380 h 155264"/>
                <a:gd name="connsiteX12" fmla="*/ 27142 w 169423"/>
                <a:gd name="connsiteY12" fmla="*/ 16746 h 155264"/>
                <a:gd name="connsiteX13" fmla="*/ 16690 w 169423"/>
                <a:gd name="connsiteY13" fmla="*/ 120950 h 155264"/>
                <a:gd name="connsiteX14" fmla="*/ 66637 w 169423"/>
                <a:gd name="connsiteY14" fmla="*/ 147763 h 155264"/>
                <a:gd name="connsiteX15" fmla="*/ 36975 w 169423"/>
                <a:gd name="connsiteY15" fmla="*/ 28776 h 155264"/>
                <a:gd name="connsiteX16" fmla="*/ 73924 w 169423"/>
                <a:gd name="connsiteY16" fmla="*/ 15548 h 155264"/>
                <a:gd name="connsiteX17" fmla="*/ 79864 w 169423"/>
                <a:gd name="connsiteY17" fmla="*/ 15848 h 155264"/>
                <a:gd name="connsiteX18" fmla="*/ 119333 w 169423"/>
                <a:gd name="connsiteY18" fmla="*/ 37042 h 155264"/>
                <a:gd name="connsiteX19" fmla="*/ 119338 w 169423"/>
                <a:gd name="connsiteY19" fmla="*/ 37047 h 155264"/>
                <a:gd name="connsiteX20" fmla="*/ 132261 w 169423"/>
                <a:gd name="connsiteY20" fmla="*/ 79915 h 155264"/>
                <a:gd name="connsiteX21" fmla="*/ 111072 w 169423"/>
                <a:gd name="connsiteY21" fmla="*/ 119373 h 155264"/>
                <a:gd name="connsiteX22" fmla="*/ 68182 w 169423"/>
                <a:gd name="connsiteY22" fmla="*/ 132301 h 155264"/>
                <a:gd name="connsiteX23" fmla="*/ 28714 w 169423"/>
                <a:gd name="connsiteY23" fmla="*/ 111118 h 155264"/>
                <a:gd name="connsiteX24" fmla="*/ 36975 w 169423"/>
                <a:gd name="connsiteY24" fmla="*/ 28776 h 15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423" h="155264">
                  <a:moveTo>
                    <a:pt x="66637" y="147763"/>
                  </a:moveTo>
                  <a:cubicBezTo>
                    <a:pt x="69155" y="148014"/>
                    <a:pt x="71663" y="148143"/>
                    <a:pt x="74165" y="148143"/>
                  </a:cubicBezTo>
                  <a:cubicBezTo>
                    <a:pt x="91194" y="148143"/>
                    <a:pt x="107560" y="142325"/>
                    <a:pt x="120915" y="131408"/>
                  </a:cubicBezTo>
                  <a:cubicBezTo>
                    <a:pt x="123011" y="129692"/>
                    <a:pt x="124973" y="127863"/>
                    <a:pt x="126850" y="125960"/>
                  </a:cubicBezTo>
                  <a:lnTo>
                    <a:pt x="156389" y="153206"/>
                  </a:lnTo>
                  <a:cubicBezTo>
                    <a:pt x="157881" y="154585"/>
                    <a:pt x="159774" y="155264"/>
                    <a:pt x="161656" y="155264"/>
                  </a:cubicBezTo>
                  <a:cubicBezTo>
                    <a:pt x="163752" y="155264"/>
                    <a:pt x="165837" y="154425"/>
                    <a:pt x="167366" y="152762"/>
                  </a:cubicBezTo>
                  <a:cubicBezTo>
                    <a:pt x="170274" y="149607"/>
                    <a:pt x="170077" y="144694"/>
                    <a:pt x="166922" y="141785"/>
                  </a:cubicBezTo>
                  <a:lnTo>
                    <a:pt x="136532" y="113748"/>
                  </a:lnTo>
                  <a:cubicBezTo>
                    <a:pt x="142660" y="104114"/>
                    <a:pt x="146552" y="93148"/>
                    <a:pt x="147723" y="81461"/>
                  </a:cubicBezTo>
                  <a:cubicBezTo>
                    <a:pt x="149696" y="61785"/>
                    <a:pt x="143889" y="42516"/>
                    <a:pt x="131368" y="27209"/>
                  </a:cubicBezTo>
                  <a:cubicBezTo>
                    <a:pt x="118851" y="11881"/>
                    <a:pt x="101112" y="2353"/>
                    <a:pt x="81415" y="380"/>
                  </a:cubicBezTo>
                  <a:cubicBezTo>
                    <a:pt x="61702" y="-1603"/>
                    <a:pt x="42449" y="4219"/>
                    <a:pt x="27142" y="16746"/>
                  </a:cubicBezTo>
                  <a:cubicBezTo>
                    <a:pt x="-4466" y="42586"/>
                    <a:pt x="-9150" y="89331"/>
                    <a:pt x="16690" y="120950"/>
                  </a:cubicBezTo>
                  <a:cubicBezTo>
                    <a:pt x="29211" y="136263"/>
                    <a:pt x="46946" y="145790"/>
                    <a:pt x="66637" y="147763"/>
                  </a:cubicBezTo>
                  <a:close/>
                  <a:moveTo>
                    <a:pt x="36975" y="28776"/>
                  </a:moveTo>
                  <a:cubicBezTo>
                    <a:pt x="47529" y="20146"/>
                    <a:pt x="60467" y="15548"/>
                    <a:pt x="73924" y="15548"/>
                  </a:cubicBezTo>
                  <a:cubicBezTo>
                    <a:pt x="75897" y="15548"/>
                    <a:pt x="77876" y="15650"/>
                    <a:pt x="79864" y="15848"/>
                  </a:cubicBezTo>
                  <a:cubicBezTo>
                    <a:pt x="95428" y="17409"/>
                    <a:pt x="109447" y="24932"/>
                    <a:pt x="119333" y="37042"/>
                  </a:cubicBezTo>
                  <a:cubicBezTo>
                    <a:pt x="119333" y="37042"/>
                    <a:pt x="119333" y="37047"/>
                    <a:pt x="119338" y="37047"/>
                  </a:cubicBezTo>
                  <a:cubicBezTo>
                    <a:pt x="129234" y="49146"/>
                    <a:pt x="133822" y="64368"/>
                    <a:pt x="132261" y="79915"/>
                  </a:cubicBezTo>
                  <a:cubicBezTo>
                    <a:pt x="130699" y="95463"/>
                    <a:pt x="123177" y="109476"/>
                    <a:pt x="111072" y="119373"/>
                  </a:cubicBezTo>
                  <a:cubicBezTo>
                    <a:pt x="98973" y="129269"/>
                    <a:pt x="83735" y="133851"/>
                    <a:pt x="68182" y="132301"/>
                  </a:cubicBezTo>
                  <a:cubicBezTo>
                    <a:pt x="52624" y="130740"/>
                    <a:pt x="38611" y="123217"/>
                    <a:pt x="28714" y="111118"/>
                  </a:cubicBezTo>
                  <a:cubicBezTo>
                    <a:pt x="8301" y="86128"/>
                    <a:pt x="12001" y="49194"/>
                    <a:pt x="36975" y="28776"/>
                  </a:cubicBezTo>
                  <a:close/>
                </a:path>
              </a:pathLst>
            </a:custGeom>
            <a:solidFill>
              <a:srgbClr val="51626F"/>
            </a:solidFill>
            <a:ln w="5281" cap="flat">
              <a:noFill/>
              <a:prstDash val="solid"/>
              <a:miter/>
            </a:ln>
          </p:spPr>
          <p:txBody>
            <a:bodyPr rtlCol="0" anchor="ctr"/>
            <a:lstStyle/>
            <a:p>
              <a:endParaRPr lang="ru-RU"/>
            </a:p>
          </p:txBody>
        </p:sp>
        <p:sp>
          <p:nvSpPr>
            <p:cNvPr id="129" name="Freeform: Shape 128">
              <a:extLst>
                <a:ext uri="{FF2B5EF4-FFF2-40B4-BE49-F238E27FC236}">
                  <a16:creationId xmlns:a16="http://schemas.microsoft.com/office/drawing/2014/main" id="{1F13DE9D-179E-4867-A154-D81EAAA151E4}"/>
                </a:ext>
              </a:extLst>
            </p:cNvPr>
            <p:cNvSpPr/>
            <p:nvPr/>
          </p:nvSpPr>
          <p:spPr>
            <a:xfrm>
              <a:off x="10380217" y="1379460"/>
              <a:ext cx="165948" cy="157627"/>
            </a:xfrm>
            <a:custGeom>
              <a:avLst/>
              <a:gdLst>
                <a:gd name="connsiteX0" fmla="*/ 42088 w 165948"/>
                <a:gd name="connsiteY0" fmla="*/ 128783 h 157627"/>
                <a:gd name="connsiteX1" fmla="*/ 84480 w 165948"/>
                <a:gd name="connsiteY1" fmla="*/ 147753 h 157627"/>
                <a:gd name="connsiteX2" fmla="*/ 92014 w 165948"/>
                <a:gd name="connsiteY2" fmla="*/ 148132 h 157627"/>
                <a:gd name="connsiteX3" fmla="*/ 138742 w 165948"/>
                <a:gd name="connsiteY3" fmla="*/ 131398 h 157627"/>
                <a:gd name="connsiteX4" fmla="*/ 165571 w 165948"/>
                <a:gd name="connsiteY4" fmla="*/ 81456 h 157627"/>
                <a:gd name="connsiteX5" fmla="*/ 149216 w 165948"/>
                <a:gd name="connsiteY5" fmla="*/ 27204 h 157627"/>
                <a:gd name="connsiteX6" fmla="*/ 99296 w 165948"/>
                <a:gd name="connsiteY6" fmla="*/ 381 h 157627"/>
                <a:gd name="connsiteX7" fmla="*/ 44980 w 165948"/>
                <a:gd name="connsiteY7" fmla="*/ 16747 h 157627"/>
                <a:gd name="connsiteX8" fmla="*/ 18178 w 165948"/>
                <a:gd name="connsiteY8" fmla="*/ 66667 h 157627"/>
                <a:gd name="connsiteX9" fmla="*/ 31753 w 165948"/>
                <a:gd name="connsiteY9" fmla="*/ 117170 h 157627"/>
                <a:gd name="connsiteX10" fmla="*/ 2502 w 165948"/>
                <a:gd name="connsiteY10" fmla="*/ 144149 h 157627"/>
                <a:gd name="connsiteX11" fmla="*/ 2058 w 165948"/>
                <a:gd name="connsiteY11" fmla="*/ 155126 h 157627"/>
                <a:gd name="connsiteX12" fmla="*/ 7768 w 165948"/>
                <a:gd name="connsiteY12" fmla="*/ 157628 h 157627"/>
                <a:gd name="connsiteX13" fmla="*/ 13035 w 165948"/>
                <a:gd name="connsiteY13" fmla="*/ 155569 h 157627"/>
                <a:gd name="connsiteX14" fmla="*/ 42088 w 165948"/>
                <a:gd name="connsiteY14" fmla="*/ 128783 h 157627"/>
                <a:gd name="connsiteX15" fmla="*/ 33640 w 165948"/>
                <a:gd name="connsiteY15" fmla="*/ 68218 h 157627"/>
                <a:gd name="connsiteX16" fmla="*/ 54818 w 165948"/>
                <a:gd name="connsiteY16" fmla="*/ 28776 h 157627"/>
                <a:gd name="connsiteX17" fmla="*/ 91778 w 165948"/>
                <a:gd name="connsiteY17" fmla="*/ 15538 h 157627"/>
                <a:gd name="connsiteX18" fmla="*/ 97745 w 165948"/>
                <a:gd name="connsiteY18" fmla="*/ 15838 h 157627"/>
                <a:gd name="connsiteX19" fmla="*/ 137176 w 165948"/>
                <a:gd name="connsiteY19" fmla="*/ 37026 h 157627"/>
                <a:gd name="connsiteX20" fmla="*/ 137181 w 165948"/>
                <a:gd name="connsiteY20" fmla="*/ 37031 h 157627"/>
                <a:gd name="connsiteX21" fmla="*/ 150109 w 165948"/>
                <a:gd name="connsiteY21" fmla="*/ 79905 h 157627"/>
                <a:gd name="connsiteX22" fmla="*/ 128905 w 165948"/>
                <a:gd name="connsiteY22" fmla="*/ 119368 h 157627"/>
                <a:gd name="connsiteX23" fmla="*/ 86025 w 165948"/>
                <a:gd name="connsiteY23" fmla="*/ 132290 h 157627"/>
                <a:gd name="connsiteX24" fmla="*/ 46563 w 165948"/>
                <a:gd name="connsiteY24" fmla="*/ 111097 h 157627"/>
                <a:gd name="connsiteX25" fmla="*/ 33640 w 165948"/>
                <a:gd name="connsiteY25" fmla="*/ 68218 h 15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948" h="157627">
                  <a:moveTo>
                    <a:pt x="42088" y="128783"/>
                  </a:moveTo>
                  <a:cubicBezTo>
                    <a:pt x="53770" y="139455"/>
                    <a:pt x="68451" y="146143"/>
                    <a:pt x="84480" y="147753"/>
                  </a:cubicBezTo>
                  <a:cubicBezTo>
                    <a:pt x="87004" y="148004"/>
                    <a:pt x="89511" y="148132"/>
                    <a:pt x="92014" y="148132"/>
                  </a:cubicBezTo>
                  <a:cubicBezTo>
                    <a:pt x="109037" y="148132"/>
                    <a:pt x="125392" y="142315"/>
                    <a:pt x="138742" y="131398"/>
                  </a:cubicBezTo>
                  <a:cubicBezTo>
                    <a:pt x="154065" y="118871"/>
                    <a:pt x="163588" y="101136"/>
                    <a:pt x="165571" y="81456"/>
                  </a:cubicBezTo>
                  <a:cubicBezTo>
                    <a:pt x="167544" y="61786"/>
                    <a:pt x="161732" y="42517"/>
                    <a:pt x="149216" y="27204"/>
                  </a:cubicBezTo>
                  <a:cubicBezTo>
                    <a:pt x="136705" y="11887"/>
                    <a:pt x="118981" y="2364"/>
                    <a:pt x="99296" y="381"/>
                  </a:cubicBezTo>
                  <a:cubicBezTo>
                    <a:pt x="79599" y="-1603"/>
                    <a:pt x="60314" y="4209"/>
                    <a:pt x="44980" y="16747"/>
                  </a:cubicBezTo>
                  <a:cubicBezTo>
                    <a:pt x="29673" y="29257"/>
                    <a:pt x="20151" y="46987"/>
                    <a:pt x="18178" y="66667"/>
                  </a:cubicBezTo>
                  <a:cubicBezTo>
                    <a:pt x="16360" y="84781"/>
                    <a:pt x="21215" y="102516"/>
                    <a:pt x="31753" y="117170"/>
                  </a:cubicBezTo>
                  <a:lnTo>
                    <a:pt x="2502" y="144149"/>
                  </a:lnTo>
                  <a:cubicBezTo>
                    <a:pt x="-653" y="147058"/>
                    <a:pt x="-850" y="151971"/>
                    <a:pt x="2058" y="155126"/>
                  </a:cubicBezTo>
                  <a:cubicBezTo>
                    <a:pt x="3593" y="156788"/>
                    <a:pt x="5678" y="157628"/>
                    <a:pt x="7768" y="157628"/>
                  </a:cubicBezTo>
                  <a:cubicBezTo>
                    <a:pt x="9656" y="157628"/>
                    <a:pt x="11543" y="156949"/>
                    <a:pt x="13035" y="155569"/>
                  </a:cubicBezTo>
                  <a:lnTo>
                    <a:pt x="42088" y="128783"/>
                  </a:lnTo>
                  <a:close/>
                  <a:moveTo>
                    <a:pt x="33640" y="68218"/>
                  </a:moveTo>
                  <a:cubicBezTo>
                    <a:pt x="35201" y="52670"/>
                    <a:pt x="42718" y="38662"/>
                    <a:pt x="54818" y="28776"/>
                  </a:cubicBezTo>
                  <a:cubicBezTo>
                    <a:pt x="65377" y="20136"/>
                    <a:pt x="78321" y="15538"/>
                    <a:pt x="91778" y="15538"/>
                  </a:cubicBezTo>
                  <a:cubicBezTo>
                    <a:pt x="93756" y="15538"/>
                    <a:pt x="95745" y="15640"/>
                    <a:pt x="97745" y="15838"/>
                  </a:cubicBezTo>
                  <a:cubicBezTo>
                    <a:pt x="113293" y="17399"/>
                    <a:pt x="127295" y="24927"/>
                    <a:pt x="137176" y="37026"/>
                  </a:cubicBezTo>
                  <a:cubicBezTo>
                    <a:pt x="137181" y="37026"/>
                    <a:pt x="137181" y="37026"/>
                    <a:pt x="137181" y="37031"/>
                  </a:cubicBezTo>
                  <a:cubicBezTo>
                    <a:pt x="147077" y="49130"/>
                    <a:pt x="151665" y="64357"/>
                    <a:pt x="150109" y="79905"/>
                  </a:cubicBezTo>
                  <a:cubicBezTo>
                    <a:pt x="148548" y="95453"/>
                    <a:pt x="141020" y="109466"/>
                    <a:pt x="128905" y="119368"/>
                  </a:cubicBezTo>
                  <a:cubicBezTo>
                    <a:pt x="116811" y="129264"/>
                    <a:pt x="101632" y="133873"/>
                    <a:pt x="86025" y="132290"/>
                  </a:cubicBezTo>
                  <a:cubicBezTo>
                    <a:pt x="70472" y="130729"/>
                    <a:pt x="56459" y="123201"/>
                    <a:pt x="46563" y="111097"/>
                  </a:cubicBezTo>
                  <a:cubicBezTo>
                    <a:pt x="36677" y="98998"/>
                    <a:pt x="32084" y="83771"/>
                    <a:pt x="33640" y="68218"/>
                  </a:cubicBezTo>
                  <a:close/>
                </a:path>
              </a:pathLst>
            </a:custGeom>
            <a:solidFill>
              <a:srgbClr val="51626F"/>
            </a:solidFill>
            <a:ln w="5281" cap="flat">
              <a:noFill/>
              <a:prstDash val="solid"/>
              <a:miter/>
            </a:ln>
          </p:spPr>
          <p:txBody>
            <a:bodyPr rtlCol="0" anchor="ctr"/>
            <a:lstStyle/>
            <a:p>
              <a:endParaRPr lang="ru-RU"/>
            </a:p>
          </p:txBody>
        </p:sp>
        <p:sp>
          <p:nvSpPr>
            <p:cNvPr id="130" name="Freeform: Shape 129">
              <a:extLst>
                <a:ext uri="{FF2B5EF4-FFF2-40B4-BE49-F238E27FC236}">
                  <a16:creationId xmlns:a16="http://schemas.microsoft.com/office/drawing/2014/main" id="{DBF674E4-FFFC-4D2C-BFD5-432FEC733132}"/>
                </a:ext>
              </a:extLst>
            </p:cNvPr>
            <p:cNvSpPr/>
            <p:nvPr/>
          </p:nvSpPr>
          <p:spPr>
            <a:xfrm>
              <a:off x="10085278" y="1704876"/>
              <a:ext cx="171781" cy="152736"/>
            </a:xfrm>
            <a:custGeom>
              <a:avLst/>
              <a:gdLst>
                <a:gd name="connsiteX0" fmla="*/ 158742 w 171781"/>
                <a:gd name="connsiteY0" fmla="*/ 2066 h 152736"/>
                <a:gd name="connsiteX1" fmla="*/ 129181 w 171781"/>
                <a:gd name="connsiteY1" fmla="*/ 29344 h 152736"/>
                <a:gd name="connsiteX2" fmla="*/ 81490 w 171781"/>
                <a:gd name="connsiteY2" fmla="*/ 4990 h 152736"/>
                <a:gd name="connsiteX3" fmla="*/ 27180 w 171781"/>
                <a:gd name="connsiteY3" fmla="*/ 21356 h 152736"/>
                <a:gd name="connsiteX4" fmla="*/ 377 w 171781"/>
                <a:gd name="connsiteY4" fmla="*/ 71282 h 152736"/>
                <a:gd name="connsiteX5" fmla="*/ 16733 w 171781"/>
                <a:gd name="connsiteY5" fmla="*/ 125544 h 152736"/>
                <a:gd name="connsiteX6" fmla="*/ 66680 w 171781"/>
                <a:gd name="connsiteY6" fmla="*/ 152362 h 152736"/>
                <a:gd name="connsiteX7" fmla="*/ 74202 w 171781"/>
                <a:gd name="connsiteY7" fmla="*/ 152736 h 152736"/>
                <a:gd name="connsiteX8" fmla="*/ 120953 w 171781"/>
                <a:gd name="connsiteY8" fmla="*/ 135991 h 152736"/>
                <a:gd name="connsiteX9" fmla="*/ 147765 w 171781"/>
                <a:gd name="connsiteY9" fmla="*/ 86065 h 152736"/>
                <a:gd name="connsiteX10" fmla="*/ 138350 w 171781"/>
                <a:gd name="connsiteY10" fmla="*/ 42015 h 152736"/>
                <a:gd name="connsiteX11" fmla="*/ 169280 w 171781"/>
                <a:gd name="connsiteY11" fmla="*/ 13470 h 152736"/>
                <a:gd name="connsiteX12" fmla="*/ 169724 w 171781"/>
                <a:gd name="connsiteY12" fmla="*/ 2493 h 152736"/>
                <a:gd name="connsiteX13" fmla="*/ 158742 w 171781"/>
                <a:gd name="connsiteY13" fmla="*/ 2066 h 152736"/>
                <a:gd name="connsiteX14" fmla="*/ 132303 w 171781"/>
                <a:gd name="connsiteY14" fmla="*/ 84520 h 152736"/>
                <a:gd name="connsiteX15" fmla="*/ 111115 w 171781"/>
                <a:gd name="connsiteY15" fmla="*/ 123966 h 152736"/>
                <a:gd name="connsiteX16" fmla="*/ 68225 w 171781"/>
                <a:gd name="connsiteY16" fmla="*/ 136905 h 152736"/>
                <a:gd name="connsiteX17" fmla="*/ 28762 w 171781"/>
                <a:gd name="connsiteY17" fmla="*/ 115711 h 152736"/>
                <a:gd name="connsiteX18" fmla="*/ 15840 w 171781"/>
                <a:gd name="connsiteY18" fmla="*/ 72827 h 152736"/>
                <a:gd name="connsiteX19" fmla="*/ 37017 w 171781"/>
                <a:gd name="connsiteY19" fmla="*/ 33385 h 152736"/>
                <a:gd name="connsiteX20" fmla="*/ 73967 w 171781"/>
                <a:gd name="connsiteY20" fmla="*/ 20147 h 152736"/>
                <a:gd name="connsiteX21" fmla="*/ 79934 w 171781"/>
                <a:gd name="connsiteY21" fmla="*/ 20452 h 152736"/>
                <a:gd name="connsiteX22" fmla="*/ 119375 w 171781"/>
                <a:gd name="connsiteY22" fmla="*/ 41646 h 152736"/>
                <a:gd name="connsiteX23" fmla="*/ 119381 w 171781"/>
                <a:gd name="connsiteY23" fmla="*/ 41651 h 152736"/>
                <a:gd name="connsiteX24" fmla="*/ 132303 w 171781"/>
                <a:gd name="connsiteY24" fmla="*/ 84520 h 15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1781" h="152736">
                  <a:moveTo>
                    <a:pt x="158742" y="2066"/>
                  </a:moveTo>
                  <a:lnTo>
                    <a:pt x="129181" y="29344"/>
                  </a:lnTo>
                  <a:cubicBezTo>
                    <a:pt x="116836" y="15512"/>
                    <a:pt x="100064" y="6861"/>
                    <a:pt x="81490" y="4990"/>
                  </a:cubicBezTo>
                  <a:cubicBezTo>
                    <a:pt x="61793" y="3001"/>
                    <a:pt x="42503" y="8824"/>
                    <a:pt x="27180" y="21356"/>
                  </a:cubicBezTo>
                  <a:cubicBezTo>
                    <a:pt x="11867" y="33867"/>
                    <a:pt x="2345" y="51596"/>
                    <a:pt x="377" y="71282"/>
                  </a:cubicBezTo>
                  <a:cubicBezTo>
                    <a:pt x="-1595" y="90962"/>
                    <a:pt x="4211" y="110231"/>
                    <a:pt x="16733" y="125544"/>
                  </a:cubicBezTo>
                  <a:cubicBezTo>
                    <a:pt x="29254" y="140862"/>
                    <a:pt x="46989" y="150384"/>
                    <a:pt x="66680" y="152362"/>
                  </a:cubicBezTo>
                  <a:cubicBezTo>
                    <a:pt x="69198" y="152613"/>
                    <a:pt x="71706" y="152736"/>
                    <a:pt x="74202" y="152736"/>
                  </a:cubicBezTo>
                  <a:cubicBezTo>
                    <a:pt x="91231" y="152736"/>
                    <a:pt x="107602" y="146914"/>
                    <a:pt x="120953" y="135991"/>
                  </a:cubicBezTo>
                  <a:cubicBezTo>
                    <a:pt x="136270" y="123475"/>
                    <a:pt x="145793" y="105746"/>
                    <a:pt x="147765" y="86065"/>
                  </a:cubicBezTo>
                  <a:cubicBezTo>
                    <a:pt x="149321" y="70533"/>
                    <a:pt x="145964" y="55290"/>
                    <a:pt x="138350" y="42015"/>
                  </a:cubicBezTo>
                  <a:lnTo>
                    <a:pt x="169280" y="13470"/>
                  </a:lnTo>
                  <a:cubicBezTo>
                    <a:pt x="172434" y="10561"/>
                    <a:pt x="172632" y="5648"/>
                    <a:pt x="169724" y="2493"/>
                  </a:cubicBezTo>
                  <a:cubicBezTo>
                    <a:pt x="166815" y="-661"/>
                    <a:pt x="161896" y="-843"/>
                    <a:pt x="158742" y="2066"/>
                  </a:cubicBezTo>
                  <a:close/>
                  <a:moveTo>
                    <a:pt x="132303" y="84520"/>
                  </a:moveTo>
                  <a:cubicBezTo>
                    <a:pt x="130742" y="100067"/>
                    <a:pt x="123219" y="114075"/>
                    <a:pt x="111115" y="123966"/>
                  </a:cubicBezTo>
                  <a:cubicBezTo>
                    <a:pt x="99010" y="133874"/>
                    <a:pt x="83778" y="138450"/>
                    <a:pt x="68225" y="136905"/>
                  </a:cubicBezTo>
                  <a:cubicBezTo>
                    <a:pt x="52672" y="135344"/>
                    <a:pt x="38653" y="127821"/>
                    <a:pt x="28762" y="115711"/>
                  </a:cubicBezTo>
                  <a:cubicBezTo>
                    <a:pt x="18871" y="103612"/>
                    <a:pt x="14284" y="88385"/>
                    <a:pt x="15840" y="72827"/>
                  </a:cubicBezTo>
                  <a:cubicBezTo>
                    <a:pt x="17401" y="57279"/>
                    <a:pt x="24918" y="43271"/>
                    <a:pt x="37017" y="33385"/>
                  </a:cubicBezTo>
                  <a:cubicBezTo>
                    <a:pt x="47571" y="24751"/>
                    <a:pt x="60510" y="20147"/>
                    <a:pt x="73967" y="20147"/>
                  </a:cubicBezTo>
                  <a:cubicBezTo>
                    <a:pt x="75951" y="20147"/>
                    <a:pt x="77940" y="20249"/>
                    <a:pt x="79934" y="20452"/>
                  </a:cubicBezTo>
                  <a:cubicBezTo>
                    <a:pt x="95487" y="22013"/>
                    <a:pt x="109495" y="29541"/>
                    <a:pt x="119375" y="41646"/>
                  </a:cubicBezTo>
                  <a:cubicBezTo>
                    <a:pt x="119375" y="41646"/>
                    <a:pt x="119375" y="41651"/>
                    <a:pt x="119381" y="41651"/>
                  </a:cubicBezTo>
                  <a:cubicBezTo>
                    <a:pt x="129272" y="53750"/>
                    <a:pt x="133864" y="68972"/>
                    <a:pt x="132303" y="84520"/>
                  </a:cubicBezTo>
                  <a:close/>
                </a:path>
              </a:pathLst>
            </a:custGeom>
            <a:solidFill>
              <a:srgbClr val="51626F"/>
            </a:solidFill>
            <a:ln w="5281" cap="flat">
              <a:noFill/>
              <a:prstDash val="solid"/>
              <a:miter/>
            </a:ln>
          </p:spPr>
          <p:txBody>
            <a:bodyPr rtlCol="0" anchor="ctr"/>
            <a:lstStyle/>
            <a:p>
              <a:endParaRPr lang="ru-RU"/>
            </a:p>
          </p:txBody>
        </p:sp>
      </p:grpSp>
      <p:grpSp>
        <p:nvGrpSpPr>
          <p:cNvPr id="131" name="Рисунок 40">
            <a:extLst>
              <a:ext uri="{FF2B5EF4-FFF2-40B4-BE49-F238E27FC236}">
                <a16:creationId xmlns:a16="http://schemas.microsoft.com/office/drawing/2014/main" id="{1D562BE4-96D6-4294-85EF-6B370013E21E}"/>
              </a:ext>
            </a:extLst>
          </p:cNvPr>
          <p:cNvGrpSpPr/>
          <p:nvPr/>
        </p:nvGrpSpPr>
        <p:grpSpPr>
          <a:xfrm>
            <a:off x="7668776" y="1398682"/>
            <a:ext cx="485796" cy="433823"/>
            <a:chOff x="7668776" y="1398682"/>
            <a:chExt cx="485796" cy="433823"/>
          </a:xfrm>
          <a:solidFill>
            <a:srgbClr val="51626F"/>
          </a:solidFill>
        </p:grpSpPr>
        <p:sp>
          <p:nvSpPr>
            <p:cNvPr id="132" name="Freeform: Shape 131">
              <a:extLst>
                <a:ext uri="{FF2B5EF4-FFF2-40B4-BE49-F238E27FC236}">
                  <a16:creationId xmlns:a16="http://schemas.microsoft.com/office/drawing/2014/main" id="{C6543B0C-4DE9-45B7-869E-74EDE9C3B7BB}"/>
                </a:ext>
              </a:extLst>
            </p:cNvPr>
            <p:cNvSpPr/>
            <p:nvPr/>
          </p:nvSpPr>
          <p:spPr>
            <a:xfrm>
              <a:off x="7796066" y="1551074"/>
              <a:ext cx="53764" cy="53764"/>
            </a:xfrm>
            <a:custGeom>
              <a:avLst/>
              <a:gdLst>
                <a:gd name="connsiteX0" fmla="*/ 0 w 53764"/>
                <a:gd name="connsiteY0" fmla="*/ 26882 h 53764"/>
                <a:gd name="connsiteX1" fmla="*/ 26882 w 53764"/>
                <a:gd name="connsiteY1" fmla="*/ 53765 h 53764"/>
                <a:gd name="connsiteX2" fmla="*/ 53765 w 53764"/>
                <a:gd name="connsiteY2" fmla="*/ 26882 h 53764"/>
                <a:gd name="connsiteX3" fmla="*/ 26882 w 53764"/>
                <a:gd name="connsiteY3" fmla="*/ 0 h 53764"/>
                <a:gd name="connsiteX4" fmla="*/ 0 w 53764"/>
                <a:gd name="connsiteY4" fmla="*/ 26882 h 53764"/>
                <a:gd name="connsiteX5" fmla="*/ 38228 w 53764"/>
                <a:gd name="connsiteY5" fmla="*/ 26882 h 53764"/>
                <a:gd name="connsiteX6" fmla="*/ 26882 w 53764"/>
                <a:gd name="connsiteY6" fmla="*/ 38228 h 53764"/>
                <a:gd name="connsiteX7" fmla="*/ 15537 w 53764"/>
                <a:gd name="connsiteY7" fmla="*/ 26882 h 53764"/>
                <a:gd name="connsiteX8" fmla="*/ 26882 w 53764"/>
                <a:gd name="connsiteY8" fmla="*/ 15537 h 53764"/>
                <a:gd name="connsiteX9" fmla="*/ 38228 w 53764"/>
                <a:gd name="connsiteY9" fmla="*/ 26882 h 5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64" h="53764">
                  <a:moveTo>
                    <a:pt x="0" y="26882"/>
                  </a:moveTo>
                  <a:cubicBezTo>
                    <a:pt x="0" y="41703"/>
                    <a:pt x="12056" y="53765"/>
                    <a:pt x="26882" y="53765"/>
                  </a:cubicBezTo>
                  <a:cubicBezTo>
                    <a:pt x="41708" y="53765"/>
                    <a:pt x="53765" y="41703"/>
                    <a:pt x="53765" y="26882"/>
                  </a:cubicBezTo>
                  <a:cubicBezTo>
                    <a:pt x="53765" y="12062"/>
                    <a:pt x="41703" y="0"/>
                    <a:pt x="26882" y="0"/>
                  </a:cubicBezTo>
                  <a:cubicBezTo>
                    <a:pt x="12062" y="0"/>
                    <a:pt x="0" y="12062"/>
                    <a:pt x="0" y="26882"/>
                  </a:cubicBezTo>
                  <a:close/>
                  <a:moveTo>
                    <a:pt x="38228" y="26882"/>
                  </a:moveTo>
                  <a:cubicBezTo>
                    <a:pt x="38228" y="33138"/>
                    <a:pt x="33138" y="38228"/>
                    <a:pt x="26882" y="38228"/>
                  </a:cubicBezTo>
                  <a:cubicBezTo>
                    <a:pt x="20627" y="38228"/>
                    <a:pt x="15537" y="33138"/>
                    <a:pt x="15537" y="26882"/>
                  </a:cubicBezTo>
                  <a:cubicBezTo>
                    <a:pt x="15537" y="20627"/>
                    <a:pt x="20627" y="15537"/>
                    <a:pt x="26882" y="15537"/>
                  </a:cubicBezTo>
                  <a:cubicBezTo>
                    <a:pt x="33138" y="15537"/>
                    <a:pt x="38228" y="20627"/>
                    <a:pt x="38228" y="26882"/>
                  </a:cubicBezTo>
                  <a:close/>
                </a:path>
              </a:pathLst>
            </a:custGeom>
            <a:solidFill>
              <a:srgbClr val="51626F"/>
            </a:solidFill>
            <a:ln w="5281" cap="flat">
              <a:noFill/>
              <a:prstDash val="solid"/>
              <a:miter/>
            </a:ln>
          </p:spPr>
          <p:txBody>
            <a:bodyPr rtlCol="0" anchor="ctr"/>
            <a:lstStyle/>
            <a:p>
              <a:endParaRPr lang="ru-RU"/>
            </a:p>
          </p:txBody>
        </p:sp>
        <p:sp>
          <p:nvSpPr>
            <p:cNvPr id="133" name="Freeform: Shape 132">
              <a:extLst>
                <a:ext uri="{FF2B5EF4-FFF2-40B4-BE49-F238E27FC236}">
                  <a16:creationId xmlns:a16="http://schemas.microsoft.com/office/drawing/2014/main" id="{06FF67D6-0307-4605-BCFC-5E52C177E91C}"/>
                </a:ext>
              </a:extLst>
            </p:cNvPr>
            <p:cNvSpPr/>
            <p:nvPr/>
          </p:nvSpPr>
          <p:spPr>
            <a:xfrm>
              <a:off x="7668776" y="1433119"/>
              <a:ext cx="485796" cy="399386"/>
            </a:xfrm>
            <a:custGeom>
              <a:avLst/>
              <a:gdLst>
                <a:gd name="connsiteX0" fmla="*/ 392457 w 485796"/>
                <a:gd name="connsiteY0" fmla="*/ 61448 h 399386"/>
                <a:gd name="connsiteX1" fmla="*/ 381914 w 485796"/>
                <a:gd name="connsiteY1" fmla="*/ 64543 h 399386"/>
                <a:gd name="connsiteX2" fmla="*/ 385009 w 485796"/>
                <a:gd name="connsiteY2" fmla="*/ 75087 h 399386"/>
                <a:gd name="connsiteX3" fmla="*/ 470254 w 485796"/>
                <a:gd name="connsiteY3" fmla="*/ 200843 h 399386"/>
                <a:gd name="connsiteX4" fmla="*/ 411020 w 485796"/>
                <a:gd name="connsiteY4" fmla="*/ 310286 h 399386"/>
                <a:gd name="connsiteX5" fmla="*/ 408021 w 485796"/>
                <a:gd name="connsiteY5" fmla="*/ 314868 h 399386"/>
                <a:gd name="connsiteX6" fmla="*/ 392708 w 485796"/>
                <a:gd name="connsiteY6" fmla="*/ 383849 h 399386"/>
                <a:gd name="connsiteX7" fmla="*/ 364046 w 485796"/>
                <a:gd name="connsiteY7" fmla="*/ 383849 h 399386"/>
                <a:gd name="connsiteX8" fmla="*/ 354919 w 485796"/>
                <a:gd name="connsiteY8" fmla="*/ 348696 h 399386"/>
                <a:gd name="connsiteX9" fmla="*/ 350995 w 485796"/>
                <a:gd name="connsiteY9" fmla="*/ 343761 h 399386"/>
                <a:gd name="connsiteX10" fmla="*/ 344696 w 485796"/>
                <a:gd name="connsiteY10" fmla="*/ 343365 h 399386"/>
                <a:gd name="connsiteX11" fmla="*/ 265381 w 485796"/>
                <a:gd name="connsiteY11" fmla="*/ 355844 h 399386"/>
                <a:gd name="connsiteX12" fmla="*/ 179071 w 485796"/>
                <a:gd name="connsiteY12" fmla="*/ 341366 h 399386"/>
                <a:gd name="connsiteX13" fmla="*/ 172591 w 485796"/>
                <a:gd name="connsiteY13" fmla="*/ 341654 h 399386"/>
                <a:gd name="connsiteX14" fmla="*/ 168592 w 485796"/>
                <a:gd name="connsiteY14" fmla="*/ 346766 h 399386"/>
                <a:gd name="connsiteX15" fmla="*/ 159781 w 485796"/>
                <a:gd name="connsiteY15" fmla="*/ 383854 h 399386"/>
                <a:gd name="connsiteX16" fmla="*/ 131370 w 485796"/>
                <a:gd name="connsiteY16" fmla="*/ 383854 h 399386"/>
                <a:gd name="connsiteX17" fmla="*/ 116282 w 485796"/>
                <a:gd name="connsiteY17" fmla="*/ 309436 h 399386"/>
                <a:gd name="connsiteX18" fmla="*/ 113010 w 485796"/>
                <a:gd name="connsiteY18" fmla="*/ 304539 h 399386"/>
                <a:gd name="connsiteX19" fmla="*/ 15537 w 485796"/>
                <a:gd name="connsiteY19" fmla="*/ 192785 h 399386"/>
                <a:gd name="connsiteX20" fmla="*/ 15537 w 485796"/>
                <a:gd name="connsiteY20" fmla="*/ 163449 h 399386"/>
                <a:gd name="connsiteX21" fmla="*/ 35399 w 485796"/>
                <a:gd name="connsiteY21" fmla="*/ 140614 h 399386"/>
                <a:gd name="connsiteX22" fmla="*/ 69901 w 485796"/>
                <a:gd name="connsiteY22" fmla="*/ 140614 h 399386"/>
                <a:gd name="connsiteX23" fmla="*/ 70574 w 485796"/>
                <a:gd name="connsiteY23" fmla="*/ 140609 h 399386"/>
                <a:gd name="connsiteX24" fmla="*/ 71456 w 485796"/>
                <a:gd name="connsiteY24" fmla="*/ 140614 h 399386"/>
                <a:gd name="connsiteX25" fmla="*/ 78861 w 485796"/>
                <a:gd name="connsiteY25" fmla="*/ 136871 h 399386"/>
                <a:gd name="connsiteX26" fmla="*/ 126991 w 485796"/>
                <a:gd name="connsiteY26" fmla="*/ 86897 h 399386"/>
                <a:gd name="connsiteX27" fmla="*/ 130311 w 485796"/>
                <a:gd name="connsiteY27" fmla="*/ 80530 h 399386"/>
                <a:gd name="connsiteX28" fmla="*/ 130311 w 485796"/>
                <a:gd name="connsiteY28" fmla="*/ 15938 h 399386"/>
                <a:gd name="connsiteX29" fmla="*/ 185049 w 485796"/>
                <a:gd name="connsiteY29" fmla="*/ 54829 h 399386"/>
                <a:gd name="connsiteX30" fmla="*/ 195213 w 485796"/>
                <a:gd name="connsiteY30" fmla="*/ 58999 h 399386"/>
                <a:gd name="connsiteX31" fmla="*/ 199383 w 485796"/>
                <a:gd name="connsiteY31" fmla="*/ 48835 h 399386"/>
                <a:gd name="connsiteX32" fmla="*/ 122543 w 485796"/>
                <a:gd name="connsiteY32" fmla="*/ 0 h 399386"/>
                <a:gd name="connsiteX33" fmla="*/ 114774 w 485796"/>
                <a:gd name="connsiteY33" fmla="*/ 7769 h 399386"/>
                <a:gd name="connsiteX34" fmla="*/ 114774 w 485796"/>
                <a:gd name="connsiteY34" fmla="*/ 76525 h 399386"/>
                <a:gd name="connsiteX35" fmla="*/ 67890 w 485796"/>
                <a:gd name="connsiteY35" fmla="*/ 125077 h 399386"/>
                <a:gd name="connsiteX36" fmla="*/ 35399 w 485796"/>
                <a:gd name="connsiteY36" fmla="*/ 125077 h 399386"/>
                <a:gd name="connsiteX37" fmla="*/ 0 w 485796"/>
                <a:gd name="connsiteY37" fmla="*/ 163449 h 399386"/>
                <a:gd name="connsiteX38" fmla="*/ 0 w 485796"/>
                <a:gd name="connsiteY38" fmla="*/ 192785 h 399386"/>
                <a:gd name="connsiteX39" fmla="*/ 101680 w 485796"/>
                <a:gd name="connsiteY39" fmla="*/ 315638 h 399386"/>
                <a:gd name="connsiteX40" fmla="*/ 117399 w 485796"/>
                <a:gd name="connsiteY40" fmla="*/ 393163 h 399386"/>
                <a:gd name="connsiteX41" fmla="*/ 125013 w 485796"/>
                <a:gd name="connsiteY41" fmla="*/ 399386 h 399386"/>
                <a:gd name="connsiteX42" fmla="*/ 165919 w 485796"/>
                <a:gd name="connsiteY42" fmla="*/ 399386 h 399386"/>
                <a:gd name="connsiteX43" fmla="*/ 173479 w 485796"/>
                <a:gd name="connsiteY43" fmla="*/ 393414 h 399386"/>
                <a:gd name="connsiteX44" fmla="*/ 181654 w 485796"/>
                <a:gd name="connsiteY44" fmla="*/ 358998 h 399386"/>
                <a:gd name="connsiteX45" fmla="*/ 265381 w 485796"/>
                <a:gd name="connsiteY45" fmla="*/ 371376 h 399386"/>
                <a:gd name="connsiteX46" fmla="*/ 342007 w 485796"/>
                <a:gd name="connsiteY46" fmla="*/ 360790 h 399386"/>
                <a:gd name="connsiteX47" fmla="*/ 350519 w 485796"/>
                <a:gd name="connsiteY47" fmla="*/ 393569 h 399386"/>
                <a:gd name="connsiteX48" fmla="*/ 358036 w 485796"/>
                <a:gd name="connsiteY48" fmla="*/ 399386 h 399386"/>
                <a:gd name="connsiteX49" fmla="*/ 398942 w 485796"/>
                <a:gd name="connsiteY49" fmla="*/ 399386 h 399386"/>
                <a:gd name="connsiteX50" fmla="*/ 406529 w 485796"/>
                <a:gd name="connsiteY50" fmla="*/ 393302 h 399386"/>
                <a:gd name="connsiteX51" fmla="*/ 422569 w 485796"/>
                <a:gd name="connsiteY51" fmla="*/ 321070 h 399386"/>
                <a:gd name="connsiteX52" fmla="*/ 485797 w 485796"/>
                <a:gd name="connsiteY52" fmla="*/ 200843 h 399386"/>
                <a:gd name="connsiteX53" fmla="*/ 392457 w 485796"/>
                <a:gd name="connsiteY53" fmla="*/ 61448 h 39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5796" h="399386">
                  <a:moveTo>
                    <a:pt x="392457" y="61448"/>
                  </a:moveTo>
                  <a:cubicBezTo>
                    <a:pt x="388688" y="59405"/>
                    <a:pt x="383972" y="60779"/>
                    <a:pt x="381914" y="64543"/>
                  </a:cubicBezTo>
                  <a:cubicBezTo>
                    <a:pt x="379855" y="68307"/>
                    <a:pt x="381245" y="73028"/>
                    <a:pt x="385009" y="75087"/>
                  </a:cubicBezTo>
                  <a:cubicBezTo>
                    <a:pt x="438389" y="104220"/>
                    <a:pt x="470254" y="151232"/>
                    <a:pt x="470254" y="200843"/>
                  </a:cubicBezTo>
                  <a:cubicBezTo>
                    <a:pt x="470254" y="246555"/>
                    <a:pt x="451985" y="280308"/>
                    <a:pt x="411020" y="310286"/>
                  </a:cubicBezTo>
                  <a:cubicBezTo>
                    <a:pt x="409502" y="311404"/>
                    <a:pt x="408438" y="313034"/>
                    <a:pt x="408021" y="314868"/>
                  </a:cubicBezTo>
                  <a:lnTo>
                    <a:pt x="392708" y="383849"/>
                  </a:lnTo>
                  <a:lnTo>
                    <a:pt x="364046" y="383849"/>
                  </a:lnTo>
                  <a:lnTo>
                    <a:pt x="354919" y="348696"/>
                  </a:lnTo>
                  <a:cubicBezTo>
                    <a:pt x="354363" y="346573"/>
                    <a:pt x="352941" y="344777"/>
                    <a:pt x="350995" y="343761"/>
                  </a:cubicBezTo>
                  <a:cubicBezTo>
                    <a:pt x="349049" y="342745"/>
                    <a:pt x="346750" y="342606"/>
                    <a:pt x="344696" y="343365"/>
                  </a:cubicBezTo>
                  <a:cubicBezTo>
                    <a:pt x="319268" y="352812"/>
                    <a:pt x="299999" y="355844"/>
                    <a:pt x="265381" y="355844"/>
                  </a:cubicBezTo>
                  <a:cubicBezTo>
                    <a:pt x="232515" y="355844"/>
                    <a:pt x="209023" y="353534"/>
                    <a:pt x="179071" y="341366"/>
                  </a:cubicBezTo>
                  <a:cubicBezTo>
                    <a:pt x="176970" y="340505"/>
                    <a:pt x="174602" y="340612"/>
                    <a:pt x="172591" y="341654"/>
                  </a:cubicBezTo>
                  <a:cubicBezTo>
                    <a:pt x="170576" y="342692"/>
                    <a:pt x="169116" y="344563"/>
                    <a:pt x="168592" y="346766"/>
                  </a:cubicBezTo>
                  <a:lnTo>
                    <a:pt x="159781" y="383854"/>
                  </a:lnTo>
                  <a:lnTo>
                    <a:pt x="131370" y="383854"/>
                  </a:lnTo>
                  <a:lnTo>
                    <a:pt x="116282" y="309436"/>
                  </a:lnTo>
                  <a:cubicBezTo>
                    <a:pt x="115875" y="307436"/>
                    <a:pt x="114699" y="305677"/>
                    <a:pt x="113010" y="304539"/>
                  </a:cubicBezTo>
                  <a:cubicBezTo>
                    <a:pt x="48327" y="260964"/>
                    <a:pt x="15537" y="223368"/>
                    <a:pt x="15537" y="192785"/>
                  </a:cubicBezTo>
                  <a:lnTo>
                    <a:pt x="15537" y="163449"/>
                  </a:lnTo>
                  <a:cubicBezTo>
                    <a:pt x="15537" y="150858"/>
                    <a:pt x="24450" y="140614"/>
                    <a:pt x="35399" y="140614"/>
                  </a:cubicBezTo>
                  <a:lnTo>
                    <a:pt x="69901" y="140614"/>
                  </a:lnTo>
                  <a:lnTo>
                    <a:pt x="70574" y="140609"/>
                  </a:lnTo>
                  <a:cubicBezTo>
                    <a:pt x="70879" y="140603"/>
                    <a:pt x="71157" y="140587"/>
                    <a:pt x="71456" y="140614"/>
                  </a:cubicBezTo>
                  <a:cubicBezTo>
                    <a:pt x="74424" y="140887"/>
                    <a:pt x="77322" y="139448"/>
                    <a:pt x="78861" y="136871"/>
                  </a:cubicBezTo>
                  <a:cubicBezTo>
                    <a:pt x="90036" y="118212"/>
                    <a:pt x="106230" y="101397"/>
                    <a:pt x="126991" y="86897"/>
                  </a:cubicBezTo>
                  <a:cubicBezTo>
                    <a:pt x="129071" y="85443"/>
                    <a:pt x="130311" y="83064"/>
                    <a:pt x="130311" y="80530"/>
                  </a:cubicBezTo>
                  <a:lnTo>
                    <a:pt x="130311" y="15938"/>
                  </a:lnTo>
                  <a:cubicBezTo>
                    <a:pt x="158022" y="18830"/>
                    <a:pt x="177548" y="36902"/>
                    <a:pt x="185049" y="54829"/>
                  </a:cubicBezTo>
                  <a:cubicBezTo>
                    <a:pt x="186701" y="58785"/>
                    <a:pt x="191256" y="60651"/>
                    <a:pt x="195213" y="58999"/>
                  </a:cubicBezTo>
                  <a:cubicBezTo>
                    <a:pt x="199169" y="57342"/>
                    <a:pt x="201040" y="52792"/>
                    <a:pt x="199383" y="48835"/>
                  </a:cubicBezTo>
                  <a:cubicBezTo>
                    <a:pt x="189219" y="24530"/>
                    <a:pt x="161519" y="0"/>
                    <a:pt x="122543" y="0"/>
                  </a:cubicBezTo>
                  <a:cubicBezTo>
                    <a:pt x="118249" y="0"/>
                    <a:pt x="114774" y="3475"/>
                    <a:pt x="114774" y="7769"/>
                  </a:cubicBezTo>
                  <a:lnTo>
                    <a:pt x="114774" y="76525"/>
                  </a:lnTo>
                  <a:cubicBezTo>
                    <a:pt x="95163" y="90763"/>
                    <a:pt x="79417" y="107064"/>
                    <a:pt x="67890" y="125077"/>
                  </a:cubicBezTo>
                  <a:lnTo>
                    <a:pt x="35399" y="125077"/>
                  </a:lnTo>
                  <a:cubicBezTo>
                    <a:pt x="15879" y="125077"/>
                    <a:pt x="0" y="142293"/>
                    <a:pt x="0" y="163449"/>
                  </a:cubicBezTo>
                  <a:lnTo>
                    <a:pt x="0" y="192785"/>
                  </a:lnTo>
                  <a:cubicBezTo>
                    <a:pt x="0" y="245401"/>
                    <a:pt x="73563" y="296642"/>
                    <a:pt x="101680" y="315638"/>
                  </a:cubicBezTo>
                  <a:lnTo>
                    <a:pt x="117399" y="393163"/>
                  </a:lnTo>
                  <a:cubicBezTo>
                    <a:pt x="118132" y="396782"/>
                    <a:pt x="121313" y="399386"/>
                    <a:pt x="125013" y="399386"/>
                  </a:cubicBezTo>
                  <a:lnTo>
                    <a:pt x="165919" y="399386"/>
                  </a:lnTo>
                  <a:cubicBezTo>
                    <a:pt x="169517" y="399386"/>
                    <a:pt x="172645" y="396916"/>
                    <a:pt x="173479" y="393414"/>
                  </a:cubicBezTo>
                  <a:lnTo>
                    <a:pt x="181654" y="358998"/>
                  </a:lnTo>
                  <a:cubicBezTo>
                    <a:pt x="210049" y="369312"/>
                    <a:pt x="233633" y="371376"/>
                    <a:pt x="265381" y="371376"/>
                  </a:cubicBezTo>
                  <a:cubicBezTo>
                    <a:pt x="294658" y="371376"/>
                    <a:pt x="315451" y="369654"/>
                    <a:pt x="342007" y="360790"/>
                  </a:cubicBezTo>
                  <a:lnTo>
                    <a:pt x="350519" y="393569"/>
                  </a:lnTo>
                  <a:cubicBezTo>
                    <a:pt x="351406" y="396996"/>
                    <a:pt x="354497" y="399386"/>
                    <a:pt x="358036" y="399386"/>
                  </a:cubicBezTo>
                  <a:lnTo>
                    <a:pt x="398942" y="399386"/>
                  </a:lnTo>
                  <a:cubicBezTo>
                    <a:pt x="402583" y="399386"/>
                    <a:pt x="405738" y="396852"/>
                    <a:pt x="406529" y="393302"/>
                  </a:cubicBezTo>
                  <a:lnTo>
                    <a:pt x="422569" y="321070"/>
                  </a:lnTo>
                  <a:cubicBezTo>
                    <a:pt x="465683" y="288686"/>
                    <a:pt x="485797" y="250410"/>
                    <a:pt x="485797" y="200843"/>
                  </a:cubicBezTo>
                  <a:cubicBezTo>
                    <a:pt x="485797" y="145452"/>
                    <a:pt x="450900" y="93345"/>
                    <a:pt x="392457" y="61448"/>
                  </a:cubicBezTo>
                  <a:close/>
                </a:path>
              </a:pathLst>
            </a:custGeom>
            <a:solidFill>
              <a:srgbClr val="51626F"/>
            </a:solidFill>
            <a:ln w="5281" cap="flat">
              <a:noFill/>
              <a:prstDash val="solid"/>
              <a:miter/>
            </a:ln>
          </p:spPr>
          <p:txBody>
            <a:bodyPr rtlCol="0" anchor="ctr"/>
            <a:lstStyle/>
            <a:p>
              <a:endParaRPr lang="ru-RU"/>
            </a:p>
          </p:txBody>
        </p:sp>
        <p:sp>
          <p:nvSpPr>
            <p:cNvPr id="134" name="Freeform: Shape 133">
              <a:extLst>
                <a:ext uri="{FF2B5EF4-FFF2-40B4-BE49-F238E27FC236}">
                  <a16:creationId xmlns:a16="http://schemas.microsoft.com/office/drawing/2014/main" id="{955ABDB3-CD5E-42F4-933A-5356142281B5}"/>
                </a:ext>
              </a:extLst>
            </p:cNvPr>
            <p:cNvSpPr/>
            <p:nvPr/>
          </p:nvSpPr>
          <p:spPr>
            <a:xfrm>
              <a:off x="7887150" y="1398682"/>
              <a:ext cx="143287" cy="118356"/>
            </a:xfrm>
            <a:custGeom>
              <a:avLst/>
              <a:gdLst>
                <a:gd name="connsiteX0" fmla="*/ 20333 w 143287"/>
                <a:gd name="connsiteY0" fmla="*/ 117929 h 118356"/>
                <a:gd name="connsiteX1" fmla="*/ 26428 w 143287"/>
                <a:gd name="connsiteY1" fmla="*/ 115400 h 118356"/>
                <a:gd name="connsiteX2" fmla="*/ 71644 w 143287"/>
                <a:gd name="connsiteY2" fmla="*/ 96933 h 118356"/>
                <a:gd name="connsiteX3" fmla="*/ 116533 w 143287"/>
                <a:gd name="connsiteY3" fmla="*/ 115811 h 118356"/>
                <a:gd name="connsiteX4" fmla="*/ 122281 w 143287"/>
                <a:gd name="connsiteY4" fmla="*/ 118356 h 118356"/>
                <a:gd name="connsiteX5" fmla="*/ 122596 w 143287"/>
                <a:gd name="connsiteY5" fmla="*/ 118351 h 118356"/>
                <a:gd name="connsiteX6" fmla="*/ 128440 w 143287"/>
                <a:gd name="connsiteY6" fmla="*/ 115330 h 118356"/>
                <a:gd name="connsiteX7" fmla="*/ 143287 w 143287"/>
                <a:gd name="connsiteY7" fmla="*/ 71644 h 118356"/>
                <a:gd name="connsiteX8" fmla="*/ 71644 w 143287"/>
                <a:gd name="connsiteY8" fmla="*/ 0 h 118356"/>
                <a:gd name="connsiteX9" fmla="*/ 0 w 143287"/>
                <a:gd name="connsiteY9" fmla="*/ 71644 h 118356"/>
                <a:gd name="connsiteX10" fmla="*/ 14500 w 143287"/>
                <a:gd name="connsiteY10" fmla="*/ 114860 h 118356"/>
                <a:gd name="connsiteX11" fmla="*/ 20333 w 143287"/>
                <a:gd name="connsiteY11" fmla="*/ 117929 h 118356"/>
                <a:gd name="connsiteX12" fmla="*/ 71644 w 143287"/>
                <a:gd name="connsiteY12" fmla="*/ 15532 h 118356"/>
                <a:gd name="connsiteX13" fmla="*/ 127750 w 143287"/>
                <a:gd name="connsiteY13" fmla="*/ 71644 h 118356"/>
                <a:gd name="connsiteX14" fmla="*/ 120901 w 143287"/>
                <a:gd name="connsiteY14" fmla="*/ 98563 h 118356"/>
                <a:gd name="connsiteX15" fmla="*/ 71649 w 143287"/>
                <a:gd name="connsiteY15" fmla="*/ 81396 h 118356"/>
                <a:gd name="connsiteX16" fmla="*/ 22167 w 143287"/>
                <a:gd name="connsiteY16" fmla="*/ 98130 h 118356"/>
                <a:gd name="connsiteX17" fmla="*/ 15542 w 143287"/>
                <a:gd name="connsiteY17" fmla="*/ 71638 h 118356"/>
                <a:gd name="connsiteX18" fmla="*/ 71644 w 143287"/>
                <a:gd name="connsiteY18" fmla="*/ 15532 h 1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287" h="118356">
                  <a:moveTo>
                    <a:pt x="20333" y="117929"/>
                  </a:moveTo>
                  <a:cubicBezTo>
                    <a:pt x="22685" y="118057"/>
                    <a:pt x="24877" y="117110"/>
                    <a:pt x="26428" y="115400"/>
                  </a:cubicBezTo>
                  <a:cubicBezTo>
                    <a:pt x="36971" y="103835"/>
                    <a:pt x="53877" y="96933"/>
                    <a:pt x="71644" y="96933"/>
                  </a:cubicBezTo>
                  <a:cubicBezTo>
                    <a:pt x="89266" y="96933"/>
                    <a:pt x="105626" y="103814"/>
                    <a:pt x="116533" y="115811"/>
                  </a:cubicBezTo>
                  <a:cubicBezTo>
                    <a:pt x="118003" y="117437"/>
                    <a:pt x="120099" y="118356"/>
                    <a:pt x="122281" y="118356"/>
                  </a:cubicBezTo>
                  <a:cubicBezTo>
                    <a:pt x="122388" y="118356"/>
                    <a:pt x="122489" y="118356"/>
                    <a:pt x="122596" y="118351"/>
                  </a:cubicBezTo>
                  <a:cubicBezTo>
                    <a:pt x="124895" y="118260"/>
                    <a:pt x="127034" y="117153"/>
                    <a:pt x="128440" y="115330"/>
                  </a:cubicBezTo>
                  <a:cubicBezTo>
                    <a:pt x="138160" y="102712"/>
                    <a:pt x="143292" y="87603"/>
                    <a:pt x="143287" y="71644"/>
                  </a:cubicBezTo>
                  <a:cubicBezTo>
                    <a:pt x="143287" y="32138"/>
                    <a:pt x="111144" y="0"/>
                    <a:pt x="71644" y="0"/>
                  </a:cubicBezTo>
                  <a:cubicBezTo>
                    <a:pt x="32143" y="0"/>
                    <a:pt x="0" y="32138"/>
                    <a:pt x="0" y="71644"/>
                  </a:cubicBezTo>
                  <a:cubicBezTo>
                    <a:pt x="0" y="87389"/>
                    <a:pt x="5015" y="102338"/>
                    <a:pt x="14500" y="114860"/>
                  </a:cubicBezTo>
                  <a:cubicBezTo>
                    <a:pt x="15890" y="116693"/>
                    <a:pt x="18029" y="117822"/>
                    <a:pt x="20333" y="117929"/>
                  </a:cubicBezTo>
                  <a:close/>
                  <a:moveTo>
                    <a:pt x="71644" y="15532"/>
                  </a:moveTo>
                  <a:cubicBezTo>
                    <a:pt x="102579" y="15532"/>
                    <a:pt x="127750" y="40703"/>
                    <a:pt x="127750" y="71644"/>
                  </a:cubicBezTo>
                  <a:cubicBezTo>
                    <a:pt x="127755" y="81203"/>
                    <a:pt x="125408" y="90367"/>
                    <a:pt x="120901" y="98563"/>
                  </a:cubicBezTo>
                  <a:cubicBezTo>
                    <a:pt x="107583" y="87560"/>
                    <a:pt x="90127" y="81396"/>
                    <a:pt x="71649" y="81396"/>
                  </a:cubicBezTo>
                  <a:cubicBezTo>
                    <a:pt x="52909" y="81396"/>
                    <a:pt x="35378" y="87405"/>
                    <a:pt x="22167" y="98130"/>
                  </a:cubicBezTo>
                  <a:cubicBezTo>
                    <a:pt x="17815" y="90036"/>
                    <a:pt x="15542" y="81021"/>
                    <a:pt x="15542" y="71638"/>
                  </a:cubicBezTo>
                  <a:cubicBezTo>
                    <a:pt x="15537" y="40703"/>
                    <a:pt x="40703" y="15532"/>
                    <a:pt x="71644" y="15532"/>
                  </a:cubicBezTo>
                  <a:close/>
                </a:path>
              </a:pathLst>
            </a:custGeom>
            <a:solidFill>
              <a:srgbClr val="51626F"/>
            </a:solidFill>
            <a:ln w="5281" cap="flat">
              <a:noFill/>
              <a:prstDash val="solid"/>
              <a:miter/>
            </a:ln>
          </p:spPr>
          <p:txBody>
            <a:bodyPr rtlCol="0" anchor="ctr"/>
            <a:lstStyle/>
            <a:p>
              <a:endParaRPr lang="ru-RU"/>
            </a:p>
          </p:txBody>
        </p:sp>
      </p:grpSp>
      <p:grpSp>
        <p:nvGrpSpPr>
          <p:cNvPr id="135" name="Рисунок 246">
            <a:extLst>
              <a:ext uri="{FF2B5EF4-FFF2-40B4-BE49-F238E27FC236}">
                <a16:creationId xmlns:a16="http://schemas.microsoft.com/office/drawing/2014/main" id="{D35BC723-EA49-41A8-AC3C-32062A4F5231}"/>
              </a:ext>
            </a:extLst>
          </p:cNvPr>
          <p:cNvGrpSpPr/>
          <p:nvPr/>
        </p:nvGrpSpPr>
        <p:grpSpPr>
          <a:xfrm>
            <a:off x="6866998" y="1434422"/>
            <a:ext cx="512289" cy="390473"/>
            <a:chOff x="6866998" y="1434422"/>
            <a:chExt cx="512289" cy="390473"/>
          </a:xfrm>
          <a:solidFill>
            <a:srgbClr val="51626F"/>
          </a:solidFill>
        </p:grpSpPr>
        <p:sp>
          <p:nvSpPr>
            <p:cNvPr id="136" name="Freeform: Shape 135">
              <a:extLst>
                <a:ext uri="{FF2B5EF4-FFF2-40B4-BE49-F238E27FC236}">
                  <a16:creationId xmlns:a16="http://schemas.microsoft.com/office/drawing/2014/main" id="{311C6EC4-8865-4DE9-A068-5AF0063968AD}"/>
                </a:ext>
              </a:extLst>
            </p:cNvPr>
            <p:cNvSpPr/>
            <p:nvPr/>
          </p:nvSpPr>
          <p:spPr>
            <a:xfrm>
              <a:off x="6991111" y="1549426"/>
              <a:ext cx="53459" cy="53459"/>
            </a:xfrm>
            <a:custGeom>
              <a:avLst/>
              <a:gdLst>
                <a:gd name="connsiteX0" fmla="*/ 26730 w 53459"/>
                <a:gd name="connsiteY0" fmla="*/ 0 h 53459"/>
                <a:gd name="connsiteX1" fmla="*/ 0 w 53459"/>
                <a:gd name="connsiteY1" fmla="*/ 26730 h 53459"/>
                <a:gd name="connsiteX2" fmla="*/ 26730 w 53459"/>
                <a:gd name="connsiteY2" fmla="*/ 53460 h 53459"/>
                <a:gd name="connsiteX3" fmla="*/ 53460 w 53459"/>
                <a:gd name="connsiteY3" fmla="*/ 26730 h 53459"/>
                <a:gd name="connsiteX4" fmla="*/ 26730 w 53459"/>
                <a:gd name="connsiteY4" fmla="*/ 0 h 53459"/>
                <a:gd name="connsiteX5" fmla="*/ 26730 w 53459"/>
                <a:gd name="connsiteY5" fmla="*/ 37260 h 53459"/>
                <a:gd name="connsiteX6" fmla="*/ 16200 w 53459"/>
                <a:gd name="connsiteY6" fmla="*/ 26730 h 53459"/>
                <a:gd name="connsiteX7" fmla="*/ 26730 w 53459"/>
                <a:gd name="connsiteY7" fmla="*/ 16200 h 53459"/>
                <a:gd name="connsiteX8" fmla="*/ 37260 w 53459"/>
                <a:gd name="connsiteY8" fmla="*/ 26730 h 53459"/>
                <a:gd name="connsiteX9" fmla="*/ 26730 w 53459"/>
                <a:gd name="connsiteY9" fmla="*/ 37260 h 5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59" h="53459">
                  <a:moveTo>
                    <a:pt x="26730" y="0"/>
                  </a:moveTo>
                  <a:cubicBezTo>
                    <a:pt x="11993" y="0"/>
                    <a:pt x="0" y="11993"/>
                    <a:pt x="0" y="26730"/>
                  </a:cubicBezTo>
                  <a:cubicBezTo>
                    <a:pt x="0" y="41467"/>
                    <a:pt x="11988" y="53460"/>
                    <a:pt x="26730" y="53460"/>
                  </a:cubicBezTo>
                  <a:cubicBezTo>
                    <a:pt x="41472" y="53460"/>
                    <a:pt x="53460" y="41472"/>
                    <a:pt x="53460" y="26730"/>
                  </a:cubicBezTo>
                  <a:cubicBezTo>
                    <a:pt x="53460" y="11988"/>
                    <a:pt x="41467" y="0"/>
                    <a:pt x="26730" y="0"/>
                  </a:cubicBezTo>
                  <a:close/>
                  <a:moveTo>
                    <a:pt x="26730" y="37260"/>
                  </a:moveTo>
                  <a:cubicBezTo>
                    <a:pt x="20925" y="37260"/>
                    <a:pt x="16200" y="32535"/>
                    <a:pt x="16200" y="26730"/>
                  </a:cubicBezTo>
                  <a:cubicBezTo>
                    <a:pt x="16200" y="20925"/>
                    <a:pt x="20925" y="16200"/>
                    <a:pt x="26730" y="16200"/>
                  </a:cubicBezTo>
                  <a:cubicBezTo>
                    <a:pt x="32535" y="16200"/>
                    <a:pt x="37260" y="20925"/>
                    <a:pt x="37260" y="26730"/>
                  </a:cubicBezTo>
                  <a:cubicBezTo>
                    <a:pt x="37260" y="32535"/>
                    <a:pt x="32535" y="37260"/>
                    <a:pt x="26730" y="37260"/>
                  </a:cubicBezTo>
                  <a:close/>
                </a:path>
              </a:pathLst>
            </a:custGeom>
            <a:solidFill>
              <a:srgbClr val="51626F"/>
            </a:solidFill>
            <a:ln w="5334" cap="flat">
              <a:noFill/>
              <a:prstDash val="solid"/>
              <a:miter/>
            </a:ln>
          </p:spPr>
          <p:txBody>
            <a:bodyPr rtlCol="0" anchor="ctr"/>
            <a:lstStyle/>
            <a:p>
              <a:endParaRPr lang="ru-RU"/>
            </a:p>
          </p:txBody>
        </p:sp>
        <p:sp>
          <p:nvSpPr>
            <p:cNvPr id="137" name="Freeform: Shape 136">
              <a:extLst>
                <a:ext uri="{FF2B5EF4-FFF2-40B4-BE49-F238E27FC236}">
                  <a16:creationId xmlns:a16="http://schemas.microsoft.com/office/drawing/2014/main" id="{BFB7C905-5F78-45AF-B1A7-A5FCD07DC1E2}"/>
                </a:ext>
              </a:extLst>
            </p:cNvPr>
            <p:cNvSpPr/>
            <p:nvPr/>
          </p:nvSpPr>
          <p:spPr>
            <a:xfrm>
              <a:off x="7071439" y="1507093"/>
              <a:ext cx="138560" cy="37521"/>
            </a:xfrm>
            <a:custGeom>
              <a:avLst/>
              <a:gdLst>
                <a:gd name="connsiteX0" fmla="*/ 70510 w 138560"/>
                <a:gd name="connsiteY0" fmla="*/ 218 h 37521"/>
                <a:gd name="connsiteX1" fmla="*/ 2400 w 138560"/>
                <a:gd name="connsiteY1" fmla="*/ 17341 h 37521"/>
                <a:gd name="connsiteX2" fmla="*/ 2270 w 138560"/>
                <a:gd name="connsiteY2" fmla="*/ 28681 h 37521"/>
                <a:gd name="connsiteX3" fmla="*/ 13686 w 138560"/>
                <a:gd name="connsiteY3" fmla="*/ 28968 h 37521"/>
                <a:gd name="connsiteX4" fmla="*/ 69679 w 138560"/>
                <a:gd name="connsiteY4" fmla="*/ 16396 h 37521"/>
                <a:gd name="connsiteX5" fmla="*/ 124948 w 138560"/>
                <a:gd name="connsiteY5" fmla="*/ 35350 h 37521"/>
                <a:gd name="connsiteX6" fmla="*/ 130461 w 138560"/>
                <a:gd name="connsiteY6" fmla="*/ 37521 h 37521"/>
                <a:gd name="connsiteX7" fmla="*/ 136396 w 138560"/>
                <a:gd name="connsiteY7" fmla="*/ 34935 h 37521"/>
                <a:gd name="connsiteX8" fmla="*/ 135980 w 138560"/>
                <a:gd name="connsiteY8" fmla="*/ 23487 h 37521"/>
                <a:gd name="connsiteX9" fmla="*/ 70510 w 138560"/>
                <a:gd name="connsiteY9" fmla="*/ 218 h 3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560" h="37521">
                  <a:moveTo>
                    <a:pt x="70510" y="218"/>
                  </a:moveTo>
                  <a:cubicBezTo>
                    <a:pt x="22936" y="-2217"/>
                    <a:pt x="3215" y="16537"/>
                    <a:pt x="2400" y="17341"/>
                  </a:cubicBezTo>
                  <a:cubicBezTo>
                    <a:pt x="-759" y="20446"/>
                    <a:pt x="-797" y="25479"/>
                    <a:pt x="2270" y="28681"/>
                  </a:cubicBezTo>
                  <a:cubicBezTo>
                    <a:pt x="5327" y="31884"/>
                    <a:pt x="10441" y="31986"/>
                    <a:pt x="13686" y="28968"/>
                  </a:cubicBezTo>
                  <a:cubicBezTo>
                    <a:pt x="13837" y="28822"/>
                    <a:pt x="29864" y="14323"/>
                    <a:pt x="69679" y="16396"/>
                  </a:cubicBezTo>
                  <a:cubicBezTo>
                    <a:pt x="105788" y="18259"/>
                    <a:pt x="124791" y="35205"/>
                    <a:pt x="124948" y="35350"/>
                  </a:cubicBezTo>
                  <a:cubicBezTo>
                    <a:pt x="126508" y="36803"/>
                    <a:pt x="128485" y="37521"/>
                    <a:pt x="130461" y="37521"/>
                  </a:cubicBezTo>
                  <a:cubicBezTo>
                    <a:pt x="132626" y="37521"/>
                    <a:pt x="134797" y="36652"/>
                    <a:pt x="136396" y="34935"/>
                  </a:cubicBezTo>
                  <a:cubicBezTo>
                    <a:pt x="139436" y="31662"/>
                    <a:pt x="139252" y="26532"/>
                    <a:pt x="135980" y="23487"/>
                  </a:cubicBezTo>
                  <a:cubicBezTo>
                    <a:pt x="135056" y="22628"/>
                    <a:pt x="112852" y="2400"/>
                    <a:pt x="70510" y="218"/>
                  </a:cubicBezTo>
                  <a:close/>
                </a:path>
              </a:pathLst>
            </a:custGeom>
            <a:solidFill>
              <a:srgbClr val="51626F"/>
            </a:solidFill>
            <a:ln w="5334" cap="flat">
              <a:noFill/>
              <a:prstDash val="solid"/>
              <a:miter/>
            </a:ln>
          </p:spPr>
          <p:txBody>
            <a:bodyPr rtlCol="0" anchor="ctr"/>
            <a:lstStyle/>
            <a:p>
              <a:endParaRPr lang="ru-RU"/>
            </a:p>
          </p:txBody>
        </p:sp>
        <p:sp>
          <p:nvSpPr>
            <p:cNvPr id="138" name="Freeform: Shape 137">
              <a:extLst>
                <a:ext uri="{FF2B5EF4-FFF2-40B4-BE49-F238E27FC236}">
                  <a16:creationId xmlns:a16="http://schemas.microsoft.com/office/drawing/2014/main" id="{10132058-7A4B-4C2A-8A45-C5C382F6A91C}"/>
                </a:ext>
              </a:extLst>
            </p:cNvPr>
            <p:cNvSpPr/>
            <p:nvPr/>
          </p:nvSpPr>
          <p:spPr>
            <a:xfrm>
              <a:off x="6866998" y="1434422"/>
              <a:ext cx="512289" cy="390473"/>
            </a:xfrm>
            <a:custGeom>
              <a:avLst/>
              <a:gdLst>
                <a:gd name="connsiteX0" fmla="*/ 505586 w 512289"/>
                <a:gd name="connsiteY0" fmla="*/ 78208 h 390473"/>
                <a:gd name="connsiteX1" fmla="*/ 460247 w 512289"/>
                <a:gd name="connsiteY1" fmla="*/ 86854 h 390473"/>
                <a:gd name="connsiteX2" fmla="*/ 472597 w 512289"/>
                <a:gd name="connsiteY2" fmla="*/ 117769 h 390473"/>
                <a:gd name="connsiteX3" fmla="*/ 481685 w 512289"/>
                <a:gd name="connsiteY3" fmla="*/ 129800 h 390473"/>
                <a:gd name="connsiteX4" fmla="*/ 457094 w 512289"/>
                <a:gd name="connsiteY4" fmla="*/ 130399 h 390473"/>
                <a:gd name="connsiteX5" fmla="*/ 259249 w 512289"/>
                <a:gd name="connsiteY5" fmla="*/ 29554 h 390473"/>
                <a:gd name="connsiteX6" fmla="*/ 195356 w 512289"/>
                <a:gd name="connsiteY6" fmla="*/ 37125 h 390473"/>
                <a:gd name="connsiteX7" fmla="*/ 119999 w 512289"/>
                <a:gd name="connsiteY7" fmla="*/ 0 h 390473"/>
                <a:gd name="connsiteX8" fmla="*/ 111899 w 512289"/>
                <a:gd name="connsiteY8" fmla="*/ 8100 h 390473"/>
                <a:gd name="connsiteX9" fmla="*/ 111899 w 512289"/>
                <a:gd name="connsiteY9" fmla="*/ 74876 h 390473"/>
                <a:gd name="connsiteX10" fmla="*/ 66409 w 512289"/>
                <a:gd name="connsiteY10" fmla="*/ 121964 h 390473"/>
                <a:gd name="connsiteX11" fmla="*/ 35024 w 512289"/>
                <a:gd name="connsiteY11" fmla="*/ 121964 h 390473"/>
                <a:gd name="connsiteX12" fmla="*/ 0 w 512289"/>
                <a:gd name="connsiteY12" fmla="*/ 159894 h 390473"/>
                <a:gd name="connsiteX13" fmla="*/ 0 w 512289"/>
                <a:gd name="connsiteY13" fmla="*/ 188503 h 390473"/>
                <a:gd name="connsiteX14" fmla="*/ 99171 w 512289"/>
                <a:gd name="connsiteY14" fmla="*/ 308610 h 390473"/>
                <a:gd name="connsiteX15" fmla="*/ 114469 w 512289"/>
                <a:gd name="connsiteY15" fmla="*/ 383983 h 390473"/>
                <a:gd name="connsiteX16" fmla="*/ 122407 w 512289"/>
                <a:gd name="connsiteY16" fmla="*/ 390469 h 390473"/>
                <a:gd name="connsiteX17" fmla="*/ 162292 w 512289"/>
                <a:gd name="connsiteY17" fmla="*/ 390469 h 390473"/>
                <a:gd name="connsiteX18" fmla="*/ 170170 w 512289"/>
                <a:gd name="connsiteY18" fmla="*/ 384237 h 390473"/>
                <a:gd name="connsiteX19" fmla="*/ 177989 w 512289"/>
                <a:gd name="connsiteY19" fmla="*/ 351254 h 390473"/>
                <a:gd name="connsiteX20" fmla="*/ 259249 w 512289"/>
                <a:gd name="connsiteY20" fmla="*/ 363155 h 390473"/>
                <a:gd name="connsiteX21" fmla="*/ 333596 w 512289"/>
                <a:gd name="connsiteY21" fmla="*/ 352976 h 390473"/>
                <a:gd name="connsiteX22" fmla="*/ 341782 w 512289"/>
                <a:gd name="connsiteY22" fmla="*/ 384415 h 390473"/>
                <a:gd name="connsiteX23" fmla="*/ 349618 w 512289"/>
                <a:gd name="connsiteY23" fmla="*/ 390474 h 390473"/>
                <a:gd name="connsiteX24" fmla="*/ 389502 w 512289"/>
                <a:gd name="connsiteY24" fmla="*/ 390474 h 390473"/>
                <a:gd name="connsiteX25" fmla="*/ 397413 w 512289"/>
                <a:gd name="connsiteY25" fmla="*/ 384129 h 390473"/>
                <a:gd name="connsiteX26" fmla="*/ 412987 w 512289"/>
                <a:gd name="connsiteY26" fmla="*/ 313891 h 390473"/>
                <a:gd name="connsiteX27" fmla="*/ 474698 w 512289"/>
                <a:gd name="connsiteY27" fmla="*/ 196344 h 390473"/>
                <a:gd name="connsiteX28" fmla="*/ 465253 w 512289"/>
                <a:gd name="connsiteY28" fmla="*/ 147496 h 390473"/>
                <a:gd name="connsiteX29" fmla="*/ 469876 w 512289"/>
                <a:gd name="connsiteY29" fmla="*/ 147636 h 390473"/>
                <a:gd name="connsiteX30" fmla="*/ 496417 w 512289"/>
                <a:gd name="connsiteY30" fmla="*/ 137225 h 390473"/>
                <a:gd name="connsiteX31" fmla="*/ 484067 w 512289"/>
                <a:gd name="connsiteY31" fmla="*/ 106310 h 390473"/>
                <a:gd name="connsiteX32" fmla="*/ 474979 w 512289"/>
                <a:gd name="connsiteY32" fmla="*/ 94279 h 390473"/>
                <a:gd name="connsiteX33" fmla="*/ 502794 w 512289"/>
                <a:gd name="connsiteY33" fmla="*/ 94160 h 390473"/>
                <a:gd name="connsiteX34" fmla="*/ 512168 w 512289"/>
                <a:gd name="connsiteY34" fmla="*/ 87577 h 390473"/>
                <a:gd name="connsiteX35" fmla="*/ 505586 w 512289"/>
                <a:gd name="connsiteY35" fmla="*/ 78208 h 390473"/>
                <a:gd name="connsiteX36" fmla="*/ 400945 w 512289"/>
                <a:gd name="connsiteY36" fmla="*/ 302643 h 390473"/>
                <a:gd name="connsiteX37" fmla="*/ 397818 w 512289"/>
                <a:gd name="connsiteY37" fmla="*/ 307427 h 390473"/>
                <a:gd name="connsiteX38" fmla="*/ 382995 w 512289"/>
                <a:gd name="connsiteY38" fmla="*/ 374269 h 390473"/>
                <a:gd name="connsiteX39" fmla="*/ 355876 w 512289"/>
                <a:gd name="connsiteY39" fmla="*/ 374269 h 390473"/>
                <a:gd name="connsiteX40" fmla="*/ 347053 w 512289"/>
                <a:gd name="connsiteY40" fmla="*/ 340367 h 390473"/>
                <a:gd name="connsiteX41" fmla="*/ 342959 w 512289"/>
                <a:gd name="connsiteY41" fmla="*/ 335227 h 390473"/>
                <a:gd name="connsiteX42" fmla="*/ 336393 w 512289"/>
                <a:gd name="connsiteY42" fmla="*/ 334816 h 390473"/>
                <a:gd name="connsiteX43" fmla="*/ 259249 w 512289"/>
                <a:gd name="connsiteY43" fmla="*/ 346950 h 390473"/>
                <a:gd name="connsiteX44" fmla="*/ 175295 w 512289"/>
                <a:gd name="connsiteY44" fmla="*/ 332867 h 390473"/>
                <a:gd name="connsiteX45" fmla="*/ 168534 w 512289"/>
                <a:gd name="connsiteY45" fmla="*/ 333175 h 390473"/>
                <a:gd name="connsiteX46" fmla="*/ 164365 w 512289"/>
                <a:gd name="connsiteY46" fmla="*/ 338504 h 390473"/>
                <a:gd name="connsiteX47" fmla="*/ 155887 w 512289"/>
                <a:gd name="connsiteY47" fmla="*/ 374269 h 390473"/>
                <a:gd name="connsiteX48" fmla="*/ 129028 w 512289"/>
                <a:gd name="connsiteY48" fmla="*/ 374269 h 390473"/>
                <a:gd name="connsiteX49" fmla="*/ 114388 w 512289"/>
                <a:gd name="connsiteY49" fmla="*/ 302141 h 390473"/>
                <a:gd name="connsiteX50" fmla="*/ 110981 w 512289"/>
                <a:gd name="connsiteY50" fmla="*/ 297043 h 390473"/>
                <a:gd name="connsiteX51" fmla="*/ 16200 w 512289"/>
                <a:gd name="connsiteY51" fmla="*/ 188498 h 390473"/>
                <a:gd name="connsiteX52" fmla="*/ 16200 w 512289"/>
                <a:gd name="connsiteY52" fmla="*/ 159889 h 390473"/>
                <a:gd name="connsiteX53" fmla="*/ 35024 w 512289"/>
                <a:gd name="connsiteY53" fmla="*/ 138159 h 390473"/>
                <a:gd name="connsiteX54" fmla="*/ 68683 w 512289"/>
                <a:gd name="connsiteY54" fmla="*/ 138159 h 390473"/>
                <a:gd name="connsiteX55" fmla="*/ 69455 w 512289"/>
                <a:gd name="connsiteY55" fmla="*/ 138154 h 390473"/>
                <a:gd name="connsiteX56" fmla="*/ 70141 w 512289"/>
                <a:gd name="connsiteY56" fmla="*/ 138154 h 390473"/>
                <a:gd name="connsiteX57" fmla="*/ 77846 w 512289"/>
                <a:gd name="connsiteY57" fmla="*/ 134255 h 390473"/>
                <a:gd name="connsiteX58" fmla="*/ 124637 w 512289"/>
                <a:gd name="connsiteY58" fmla="*/ 85687 h 390473"/>
                <a:gd name="connsiteX59" fmla="*/ 128104 w 512289"/>
                <a:gd name="connsiteY59" fmla="*/ 79045 h 390473"/>
                <a:gd name="connsiteX60" fmla="*/ 128104 w 512289"/>
                <a:gd name="connsiteY60" fmla="*/ 16551 h 390473"/>
                <a:gd name="connsiteX61" fmla="*/ 183568 w 512289"/>
                <a:gd name="connsiteY61" fmla="*/ 49707 h 390473"/>
                <a:gd name="connsiteX62" fmla="*/ 193136 w 512289"/>
                <a:gd name="connsiteY62" fmla="*/ 54405 h 390473"/>
                <a:gd name="connsiteX63" fmla="*/ 259259 w 512289"/>
                <a:gd name="connsiteY63" fmla="*/ 45754 h 390473"/>
                <a:gd name="connsiteX64" fmla="*/ 458498 w 512289"/>
                <a:gd name="connsiteY64" fmla="*/ 196344 h 390473"/>
                <a:gd name="connsiteX65" fmla="*/ 400945 w 512289"/>
                <a:gd name="connsiteY65" fmla="*/ 302643 h 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2289" h="390473">
                  <a:moveTo>
                    <a:pt x="505586" y="78208"/>
                  </a:moveTo>
                  <a:cubicBezTo>
                    <a:pt x="494327" y="76232"/>
                    <a:pt x="467397" y="73121"/>
                    <a:pt x="460247" y="86854"/>
                  </a:cubicBezTo>
                  <a:cubicBezTo>
                    <a:pt x="454550" y="97799"/>
                    <a:pt x="464567" y="109739"/>
                    <a:pt x="472597" y="117769"/>
                  </a:cubicBezTo>
                  <a:cubicBezTo>
                    <a:pt x="479509" y="124686"/>
                    <a:pt x="481253" y="128412"/>
                    <a:pt x="481685" y="129800"/>
                  </a:cubicBezTo>
                  <a:cubicBezTo>
                    <a:pt x="478337" y="131598"/>
                    <a:pt x="467478" y="131825"/>
                    <a:pt x="457094" y="130399"/>
                  </a:cubicBezTo>
                  <a:cubicBezTo>
                    <a:pt x="424013" y="71140"/>
                    <a:pt x="347798" y="29554"/>
                    <a:pt x="259249" y="29554"/>
                  </a:cubicBezTo>
                  <a:cubicBezTo>
                    <a:pt x="237627" y="29554"/>
                    <a:pt x="216162" y="32098"/>
                    <a:pt x="195356" y="37125"/>
                  </a:cubicBezTo>
                  <a:cubicBezTo>
                    <a:pt x="182331" y="14666"/>
                    <a:pt x="153074" y="0"/>
                    <a:pt x="119999" y="0"/>
                  </a:cubicBezTo>
                  <a:cubicBezTo>
                    <a:pt x="115522" y="0"/>
                    <a:pt x="111899" y="3623"/>
                    <a:pt x="111899" y="8100"/>
                  </a:cubicBezTo>
                  <a:lnTo>
                    <a:pt x="111899" y="74876"/>
                  </a:lnTo>
                  <a:cubicBezTo>
                    <a:pt x="92923" y="88668"/>
                    <a:pt x="77652" y="104479"/>
                    <a:pt x="66409" y="121964"/>
                  </a:cubicBezTo>
                  <a:lnTo>
                    <a:pt x="35024" y="121964"/>
                  </a:lnTo>
                  <a:cubicBezTo>
                    <a:pt x="15714" y="121964"/>
                    <a:pt x="0" y="138980"/>
                    <a:pt x="0" y="159894"/>
                  </a:cubicBezTo>
                  <a:lnTo>
                    <a:pt x="0" y="188503"/>
                  </a:lnTo>
                  <a:cubicBezTo>
                    <a:pt x="0" y="239917"/>
                    <a:pt x="71577" y="289942"/>
                    <a:pt x="99171" y="308610"/>
                  </a:cubicBezTo>
                  <a:lnTo>
                    <a:pt x="114469" y="383983"/>
                  </a:lnTo>
                  <a:cubicBezTo>
                    <a:pt x="115236" y="387752"/>
                    <a:pt x="118557" y="390469"/>
                    <a:pt x="122407" y="390469"/>
                  </a:cubicBezTo>
                  <a:lnTo>
                    <a:pt x="162292" y="390469"/>
                  </a:lnTo>
                  <a:cubicBezTo>
                    <a:pt x="166045" y="390469"/>
                    <a:pt x="169306" y="387887"/>
                    <a:pt x="170170" y="384237"/>
                  </a:cubicBezTo>
                  <a:lnTo>
                    <a:pt x="177989" y="351254"/>
                  </a:lnTo>
                  <a:cubicBezTo>
                    <a:pt x="205519" y="361163"/>
                    <a:pt x="228452" y="363155"/>
                    <a:pt x="259249" y="363155"/>
                  </a:cubicBezTo>
                  <a:cubicBezTo>
                    <a:pt x="287658" y="363155"/>
                    <a:pt x="307897" y="361492"/>
                    <a:pt x="333596" y="352976"/>
                  </a:cubicBezTo>
                  <a:lnTo>
                    <a:pt x="341782" y="384415"/>
                  </a:lnTo>
                  <a:cubicBezTo>
                    <a:pt x="342711" y="387985"/>
                    <a:pt x="345935" y="390474"/>
                    <a:pt x="349618" y="390474"/>
                  </a:cubicBezTo>
                  <a:lnTo>
                    <a:pt x="389502" y="390474"/>
                  </a:lnTo>
                  <a:cubicBezTo>
                    <a:pt x="393298" y="390474"/>
                    <a:pt x="396587" y="387839"/>
                    <a:pt x="397413" y="384129"/>
                  </a:cubicBezTo>
                  <a:lnTo>
                    <a:pt x="412987" y="313891"/>
                  </a:lnTo>
                  <a:cubicBezTo>
                    <a:pt x="455074" y="282236"/>
                    <a:pt x="474698" y="244809"/>
                    <a:pt x="474698" y="196344"/>
                  </a:cubicBezTo>
                  <a:cubicBezTo>
                    <a:pt x="474698" y="179350"/>
                    <a:pt x="471377" y="162950"/>
                    <a:pt x="465253" y="147496"/>
                  </a:cubicBezTo>
                  <a:cubicBezTo>
                    <a:pt x="466771" y="147577"/>
                    <a:pt x="468310" y="147636"/>
                    <a:pt x="469876" y="147636"/>
                  </a:cubicBezTo>
                  <a:cubicBezTo>
                    <a:pt x="480740" y="147636"/>
                    <a:pt x="492134" y="145454"/>
                    <a:pt x="496417" y="137225"/>
                  </a:cubicBezTo>
                  <a:cubicBezTo>
                    <a:pt x="502108" y="126284"/>
                    <a:pt x="492091" y="114340"/>
                    <a:pt x="484067" y="106310"/>
                  </a:cubicBezTo>
                  <a:cubicBezTo>
                    <a:pt x="477149" y="99387"/>
                    <a:pt x="475411" y="95666"/>
                    <a:pt x="474979" y="94279"/>
                  </a:cubicBezTo>
                  <a:cubicBezTo>
                    <a:pt x="478661" y="92297"/>
                    <a:pt x="491540" y="92194"/>
                    <a:pt x="502794" y="94160"/>
                  </a:cubicBezTo>
                  <a:cubicBezTo>
                    <a:pt x="507217" y="94916"/>
                    <a:pt x="511396" y="91984"/>
                    <a:pt x="512168" y="87577"/>
                  </a:cubicBezTo>
                  <a:cubicBezTo>
                    <a:pt x="512935" y="83176"/>
                    <a:pt x="509992" y="78980"/>
                    <a:pt x="505586" y="78208"/>
                  </a:cubicBezTo>
                  <a:close/>
                  <a:moveTo>
                    <a:pt x="400945" y="302643"/>
                  </a:moveTo>
                  <a:cubicBezTo>
                    <a:pt x="399357" y="303809"/>
                    <a:pt x="398245" y="305505"/>
                    <a:pt x="397818" y="307427"/>
                  </a:cubicBezTo>
                  <a:lnTo>
                    <a:pt x="382995" y="374269"/>
                  </a:lnTo>
                  <a:lnTo>
                    <a:pt x="355876" y="374269"/>
                  </a:lnTo>
                  <a:lnTo>
                    <a:pt x="347053" y="340367"/>
                  </a:lnTo>
                  <a:cubicBezTo>
                    <a:pt x="346480" y="338153"/>
                    <a:pt x="344990" y="336280"/>
                    <a:pt x="342959" y="335227"/>
                  </a:cubicBezTo>
                  <a:cubicBezTo>
                    <a:pt x="340918" y="334168"/>
                    <a:pt x="338542" y="334017"/>
                    <a:pt x="336393" y="334816"/>
                  </a:cubicBezTo>
                  <a:cubicBezTo>
                    <a:pt x="311677" y="344002"/>
                    <a:pt x="292934" y="346950"/>
                    <a:pt x="259249" y="346950"/>
                  </a:cubicBezTo>
                  <a:cubicBezTo>
                    <a:pt x="227286" y="346950"/>
                    <a:pt x="204439" y="344704"/>
                    <a:pt x="175295" y="332867"/>
                  </a:cubicBezTo>
                  <a:cubicBezTo>
                    <a:pt x="173108" y="331970"/>
                    <a:pt x="170640" y="332084"/>
                    <a:pt x="168534" y="333175"/>
                  </a:cubicBezTo>
                  <a:cubicBezTo>
                    <a:pt x="166433" y="334255"/>
                    <a:pt x="164911" y="336209"/>
                    <a:pt x="164365" y="338504"/>
                  </a:cubicBezTo>
                  <a:lnTo>
                    <a:pt x="155887" y="374269"/>
                  </a:lnTo>
                  <a:lnTo>
                    <a:pt x="129028" y="374269"/>
                  </a:lnTo>
                  <a:lnTo>
                    <a:pt x="114388" y="302141"/>
                  </a:lnTo>
                  <a:cubicBezTo>
                    <a:pt x="113962" y="300062"/>
                    <a:pt x="112741" y="298226"/>
                    <a:pt x="110981" y="297043"/>
                  </a:cubicBezTo>
                  <a:cubicBezTo>
                    <a:pt x="48087" y="254615"/>
                    <a:pt x="16200" y="218095"/>
                    <a:pt x="16200" y="188498"/>
                  </a:cubicBezTo>
                  <a:lnTo>
                    <a:pt x="16200" y="159889"/>
                  </a:lnTo>
                  <a:cubicBezTo>
                    <a:pt x="16200" y="147906"/>
                    <a:pt x="24646" y="138159"/>
                    <a:pt x="35024" y="138159"/>
                  </a:cubicBezTo>
                  <a:lnTo>
                    <a:pt x="68683" y="138159"/>
                  </a:lnTo>
                  <a:lnTo>
                    <a:pt x="69455" y="138154"/>
                  </a:lnTo>
                  <a:cubicBezTo>
                    <a:pt x="69687" y="138148"/>
                    <a:pt x="69908" y="138132"/>
                    <a:pt x="70141" y="138154"/>
                  </a:cubicBezTo>
                  <a:cubicBezTo>
                    <a:pt x="73246" y="138488"/>
                    <a:pt x="76243" y="136933"/>
                    <a:pt x="77846" y="134255"/>
                  </a:cubicBezTo>
                  <a:cubicBezTo>
                    <a:pt x="88738" y="116095"/>
                    <a:pt x="104479" y="99754"/>
                    <a:pt x="124637" y="85687"/>
                  </a:cubicBezTo>
                  <a:cubicBezTo>
                    <a:pt x="126808" y="84175"/>
                    <a:pt x="128104" y="81691"/>
                    <a:pt x="128104" y="79045"/>
                  </a:cubicBezTo>
                  <a:lnTo>
                    <a:pt x="128104" y="16551"/>
                  </a:lnTo>
                  <a:cubicBezTo>
                    <a:pt x="153916" y="18824"/>
                    <a:pt x="176089" y="31822"/>
                    <a:pt x="183568" y="49707"/>
                  </a:cubicBezTo>
                  <a:cubicBezTo>
                    <a:pt x="185128" y="53444"/>
                    <a:pt x="189227" y="55442"/>
                    <a:pt x="193136" y="54405"/>
                  </a:cubicBezTo>
                  <a:cubicBezTo>
                    <a:pt x="214574" y="48665"/>
                    <a:pt x="236817" y="45754"/>
                    <a:pt x="259259" y="45754"/>
                  </a:cubicBezTo>
                  <a:cubicBezTo>
                    <a:pt x="369122" y="45754"/>
                    <a:pt x="458498" y="113308"/>
                    <a:pt x="458498" y="196344"/>
                  </a:cubicBezTo>
                  <a:cubicBezTo>
                    <a:pt x="458487" y="240737"/>
                    <a:pt x="440743" y="273521"/>
                    <a:pt x="400945" y="302643"/>
                  </a:cubicBezTo>
                  <a:close/>
                </a:path>
              </a:pathLst>
            </a:custGeom>
            <a:solidFill>
              <a:srgbClr val="51626F"/>
            </a:solidFill>
            <a:ln w="5334" cap="flat">
              <a:noFill/>
              <a:prstDash val="solid"/>
              <a:miter/>
            </a:ln>
          </p:spPr>
          <p:txBody>
            <a:bodyPr rtlCol="0" anchor="ctr"/>
            <a:lstStyle/>
            <a:p>
              <a:endParaRPr lang="ru-RU"/>
            </a:p>
          </p:txBody>
        </p:sp>
      </p:grpSp>
      <p:grpSp>
        <p:nvGrpSpPr>
          <p:cNvPr id="181" name="Group 180">
            <a:extLst>
              <a:ext uri="{FF2B5EF4-FFF2-40B4-BE49-F238E27FC236}">
                <a16:creationId xmlns:a16="http://schemas.microsoft.com/office/drawing/2014/main" id="{11C7BDD8-8704-4BBD-9C93-84B2923FDCDA}"/>
              </a:ext>
            </a:extLst>
          </p:cNvPr>
          <p:cNvGrpSpPr/>
          <p:nvPr/>
        </p:nvGrpSpPr>
        <p:grpSpPr>
          <a:xfrm>
            <a:off x="8523165" y="1379595"/>
            <a:ext cx="410144" cy="480600"/>
            <a:chOff x="8523165" y="1379595"/>
            <a:chExt cx="410144" cy="480600"/>
          </a:xfrm>
        </p:grpSpPr>
        <p:sp>
          <p:nvSpPr>
            <p:cNvPr id="140" name="Freeform: Shape 139">
              <a:extLst>
                <a:ext uri="{FF2B5EF4-FFF2-40B4-BE49-F238E27FC236}">
                  <a16:creationId xmlns:a16="http://schemas.microsoft.com/office/drawing/2014/main" id="{5DC42C39-59E3-4FC0-80EA-6B677283E550}"/>
                </a:ext>
              </a:extLst>
            </p:cNvPr>
            <p:cNvSpPr/>
            <p:nvPr/>
          </p:nvSpPr>
          <p:spPr>
            <a:xfrm>
              <a:off x="8523165" y="1379595"/>
              <a:ext cx="410144" cy="480600"/>
            </a:xfrm>
            <a:custGeom>
              <a:avLst/>
              <a:gdLst>
                <a:gd name="connsiteX0" fmla="*/ 291445 w 410144"/>
                <a:gd name="connsiteY0" fmla="*/ 106002 h 480600"/>
                <a:gd name="connsiteX1" fmla="*/ 307645 w 410144"/>
                <a:gd name="connsiteY1" fmla="*/ 31968 h 480600"/>
                <a:gd name="connsiteX2" fmla="*/ 301519 w 410144"/>
                <a:gd name="connsiteY2" fmla="*/ 22289 h 480600"/>
                <a:gd name="connsiteX3" fmla="*/ 295441 w 410144"/>
                <a:gd name="connsiteY3" fmla="*/ 23328 h 480600"/>
                <a:gd name="connsiteX4" fmla="*/ 245545 w 410144"/>
                <a:gd name="connsiteY4" fmla="*/ 33534 h 480600"/>
                <a:gd name="connsiteX5" fmla="*/ 210877 w 410144"/>
                <a:gd name="connsiteY5" fmla="*/ 18954 h 480600"/>
                <a:gd name="connsiteX6" fmla="*/ 162277 w 410144"/>
                <a:gd name="connsiteY6" fmla="*/ 0 h 480600"/>
                <a:gd name="connsiteX7" fmla="*/ 102877 w 410144"/>
                <a:gd name="connsiteY7" fmla="*/ 26298 h 480600"/>
                <a:gd name="connsiteX8" fmla="*/ 102067 w 410144"/>
                <a:gd name="connsiteY8" fmla="*/ 31968 h 480600"/>
                <a:gd name="connsiteX9" fmla="*/ 118267 w 410144"/>
                <a:gd name="connsiteY9" fmla="*/ 106002 h 480600"/>
                <a:gd name="connsiteX10" fmla="*/ 18745 w 410144"/>
                <a:gd name="connsiteY10" fmla="*/ 413424 h 480600"/>
                <a:gd name="connsiteX11" fmla="*/ 203425 w 410144"/>
                <a:gd name="connsiteY11" fmla="*/ 480600 h 480600"/>
                <a:gd name="connsiteX12" fmla="*/ 208393 w 410144"/>
                <a:gd name="connsiteY12" fmla="*/ 480600 h 480600"/>
                <a:gd name="connsiteX13" fmla="*/ 391453 w 410144"/>
                <a:gd name="connsiteY13" fmla="*/ 413424 h 480600"/>
                <a:gd name="connsiteX14" fmla="*/ 291445 w 410144"/>
                <a:gd name="connsiteY14" fmla="*/ 106002 h 480600"/>
                <a:gd name="connsiteX15" fmla="*/ 378871 w 410144"/>
                <a:gd name="connsiteY15" fmla="*/ 403002 h 480600"/>
                <a:gd name="connsiteX16" fmla="*/ 208339 w 410144"/>
                <a:gd name="connsiteY16" fmla="*/ 464130 h 480600"/>
                <a:gd name="connsiteX17" fmla="*/ 203425 w 410144"/>
                <a:gd name="connsiteY17" fmla="*/ 464130 h 480600"/>
                <a:gd name="connsiteX18" fmla="*/ 31273 w 410144"/>
                <a:gd name="connsiteY18" fmla="*/ 403002 h 480600"/>
                <a:gd name="connsiteX19" fmla="*/ 56545 w 410144"/>
                <a:gd name="connsiteY19" fmla="*/ 229500 h 480600"/>
                <a:gd name="connsiteX20" fmla="*/ 133549 w 410144"/>
                <a:gd name="connsiteY20" fmla="*/ 113400 h 480600"/>
                <a:gd name="connsiteX21" fmla="*/ 135169 w 410144"/>
                <a:gd name="connsiteY21" fmla="*/ 106542 h 480600"/>
                <a:gd name="connsiteX22" fmla="*/ 118969 w 410144"/>
                <a:gd name="connsiteY22" fmla="*/ 32292 h 480600"/>
                <a:gd name="connsiteX23" fmla="*/ 162169 w 410144"/>
                <a:gd name="connsiteY23" fmla="*/ 16470 h 480600"/>
                <a:gd name="connsiteX24" fmla="*/ 201103 w 410144"/>
                <a:gd name="connsiteY24" fmla="*/ 32238 h 480600"/>
                <a:gd name="connsiteX25" fmla="*/ 245437 w 410144"/>
                <a:gd name="connsiteY25" fmla="*/ 50004 h 480600"/>
                <a:gd name="connsiteX26" fmla="*/ 288637 w 410144"/>
                <a:gd name="connsiteY26" fmla="*/ 43956 h 480600"/>
                <a:gd name="connsiteX27" fmla="*/ 274813 w 410144"/>
                <a:gd name="connsiteY27" fmla="*/ 106596 h 480600"/>
                <a:gd name="connsiteX28" fmla="*/ 276433 w 410144"/>
                <a:gd name="connsiteY28" fmla="*/ 113454 h 480600"/>
                <a:gd name="connsiteX29" fmla="*/ 353545 w 410144"/>
                <a:gd name="connsiteY29" fmla="*/ 229068 h 480600"/>
                <a:gd name="connsiteX30" fmla="*/ 378871 w 410144"/>
                <a:gd name="connsiteY30" fmla="*/ 403272 h 48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0144" h="480600">
                  <a:moveTo>
                    <a:pt x="291445" y="106002"/>
                  </a:moveTo>
                  <a:lnTo>
                    <a:pt x="307645" y="31968"/>
                  </a:lnTo>
                  <a:cubicBezTo>
                    <a:pt x="308626" y="27603"/>
                    <a:pt x="305883" y="23270"/>
                    <a:pt x="301519" y="22289"/>
                  </a:cubicBezTo>
                  <a:cubicBezTo>
                    <a:pt x="299435" y="21820"/>
                    <a:pt x="297250" y="22194"/>
                    <a:pt x="295441" y="23328"/>
                  </a:cubicBezTo>
                  <a:cubicBezTo>
                    <a:pt x="295441" y="23328"/>
                    <a:pt x="278647" y="33534"/>
                    <a:pt x="245545" y="33534"/>
                  </a:cubicBezTo>
                  <a:cubicBezTo>
                    <a:pt x="230533" y="33534"/>
                    <a:pt x="221407" y="26784"/>
                    <a:pt x="210877" y="18954"/>
                  </a:cubicBezTo>
                  <a:cubicBezTo>
                    <a:pt x="198943" y="10044"/>
                    <a:pt x="185389" y="0"/>
                    <a:pt x="162277" y="0"/>
                  </a:cubicBezTo>
                  <a:cubicBezTo>
                    <a:pt x="118213" y="0"/>
                    <a:pt x="103633" y="25218"/>
                    <a:pt x="102877" y="26298"/>
                  </a:cubicBezTo>
                  <a:cubicBezTo>
                    <a:pt x="101925" y="28026"/>
                    <a:pt x="101638" y="30042"/>
                    <a:pt x="102067" y="31968"/>
                  </a:cubicBezTo>
                  <a:lnTo>
                    <a:pt x="118267" y="106002"/>
                  </a:lnTo>
                  <a:cubicBezTo>
                    <a:pt x="96559" y="133812"/>
                    <a:pt x="-51455" y="326376"/>
                    <a:pt x="18745" y="413424"/>
                  </a:cubicBezTo>
                  <a:cubicBezTo>
                    <a:pt x="72745" y="480600"/>
                    <a:pt x="154771" y="480546"/>
                    <a:pt x="203425" y="480600"/>
                  </a:cubicBezTo>
                  <a:lnTo>
                    <a:pt x="208393" y="480600"/>
                  </a:lnTo>
                  <a:cubicBezTo>
                    <a:pt x="257425" y="480600"/>
                    <a:pt x="337993" y="479844"/>
                    <a:pt x="391453" y="413424"/>
                  </a:cubicBezTo>
                  <a:cubicBezTo>
                    <a:pt x="461545" y="326376"/>
                    <a:pt x="313531" y="133812"/>
                    <a:pt x="291445" y="106002"/>
                  </a:cubicBezTo>
                  <a:close/>
                  <a:moveTo>
                    <a:pt x="378871" y="403002"/>
                  </a:moveTo>
                  <a:cubicBezTo>
                    <a:pt x="330271" y="463428"/>
                    <a:pt x="254671" y="464130"/>
                    <a:pt x="208339" y="464130"/>
                  </a:cubicBezTo>
                  <a:lnTo>
                    <a:pt x="203425" y="464130"/>
                  </a:lnTo>
                  <a:cubicBezTo>
                    <a:pt x="157471" y="464130"/>
                    <a:pt x="80521" y="464130"/>
                    <a:pt x="31273" y="403002"/>
                  </a:cubicBezTo>
                  <a:cubicBezTo>
                    <a:pt x="-2477" y="361368"/>
                    <a:pt x="26413" y="285498"/>
                    <a:pt x="56545" y="229500"/>
                  </a:cubicBezTo>
                  <a:cubicBezTo>
                    <a:pt x="78933" y="188722"/>
                    <a:pt x="104691" y="149887"/>
                    <a:pt x="133549" y="113400"/>
                  </a:cubicBezTo>
                  <a:cubicBezTo>
                    <a:pt x="135107" y="111481"/>
                    <a:pt x="135703" y="108955"/>
                    <a:pt x="135169" y="106542"/>
                  </a:cubicBezTo>
                  <a:lnTo>
                    <a:pt x="118969" y="32292"/>
                  </a:lnTo>
                  <a:cubicBezTo>
                    <a:pt x="123073" y="27540"/>
                    <a:pt x="135493" y="16470"/>
                    <a:pt x="162169" y="16470"/>
                  </a:cubicBezTo>
                  <a:cubicBezTo>
                    <a:pt x="179881" y="16470"/>
                    <a:pt x="190195" y="24138"/>
                    <a:pt x="201103" y="32238"/>
                  </a:cubicBezTo>
                  <a:cubicBezTo>
                    <a:pt x="212011" y="40338"/>
                    <a:pt x="225025" y="50004"/>
                    <a:pt x="245437" y="50004"/>
                  </a:cubicBezTo>
                  <a:cubicBezTo>
                    <a:pt x="260061" y="50195"/>
                    <a:pt x="274628" y="48156"/>
                    <a:pt x="288637" y="43956"/>
                  </a:cubicBezTo>
                  <a:lnTo>
                    <a:pt x="274813" y="106596"/>
                  </a:lnTo>
                  <a:cubicBezTo>
                    <a:pt x="274278" y="109009"/>
                    <a:pt x="274874" y="111535"/>
                    <a:pt x="276433" y="113454"/>
                  </a:cubicBezTo>
                  <a:cubicBezTo>
                    <a:pt x="305309" y="149779"/>
                    <a:pt x="331103" y="188451"/>
                    <a:pt x="353545" y="229068"/>
                  </a:cubicBezTo>
                  <a:cubicBezTo>
                    <a:pt x="383623" y="285390"/>
                    <a:pt x="412621" y="361314"/>
                    <a:pt x="378871" y="403272"/>
                  </a:cubicBezTo>
                  <a:close/>
                </a:path>
              </a:pathLst>
            </a:custGeom>
            <a:solidFill>
              <a:srgbClr val="51626F"/>
            </a:solidFill>
            <a:ln w="5334" cap="flat">
              <a:noFill/>
              <a:prstDash val="solid"/>
              <a:miter/>
            </a:ln>
          </p:spPr>
          <p:txBody>
            <a:bodyPr rtlCol="0" anchor="ctr"/>
            <a:lstStyle/>
            <a:p>
              <a:endParaRPr lang="ru-RU"/>
            </a:p>
          </p:txBody>
        </p:sp>
        <p:sp>
          <p:nvSpPr>
            <p:cNvPr id="141" name="Freeform: Shape 140">
              <a:extLst>
                <a:ext uri="{FF2B5EF4-FFF2-40B4-BE49-F238E27FC236}">
                  <a16:creationId xmlns:a16="http://schemas.microsoft.com/office/drawing/2014/main" id="{F858B00E-FBE2-4BA3-9F2A-D60A62DB42AF}"/>
                </a:ext>
              </a:extLst>
            </p:cNvPr>
            <p:cNvSpPr/>
            <p:nvPr/>
          </p:nvSpPr>
          <p:spPr>
            <a:xfrm>
              <a:off x="8674210" y="1576695"/>
              <a:ext cx="113400" cy="216054"/>
            </a:xfrm>
            <a:custGeom>
              <a:avLst/>
              <a:gdLst>
                <a:gd name="connsiteX0" fmla="*/ 97200 w 113400"/>
                <a:gd name="connsiteY0" fmla="*/ 67500 h 216054"/>
                <a:gd name="connsiteX1" fmla="*/ 105300 w 113400"/>
                <a:gd name="connsiteY1" fmla="*/ 75600 h 216054"/>
                <a:gd name="connsiteX2" fmla="*/ 113400 w 113400"/>
                <a:gd name="connsiteY2" fmla="*/ 67500 h 216054"/>
                <a:gd name="connsiteX3" fmla="*/ 64800 w 113400"/>
                <a:gd name="connsiteY3" fmla="*/ 19440 h 216054"/>
                <a:gd name="connsiteX4" fmla="*/ 64800 w 113400"/>
                <a:gd name="connsiteY4" fmla="*/ 8100 h 216054"/>
                <a:gd name="connsiteX5" fmla="*/ 56700 w 113400"/>
                <a:gd name="connsiteY5" fmla="*/ 0 h 216054"/>
                <a:gd name="connsiteX6" fmla="*/ 48600 w 113400"/>
                <a:gd name="connsiteY6" fmla="*/ 8100 h 216054"/>
                <a:gd name="connsiteX7" fmla="*/ 48600 w 113400"/>
                <a:gd name="connsiteY7" fmla="*/ 19440 h 216054"/>
                <a:gd name="connsiteX8" fmla="*/ 0 w 113400"/>
                <a:gd name="connsiteY8" fmla="*/ 67500 h 216054"/>
                <a:gd name="connsiteX9" fmla="*/ 48600 w 113400"/>
                <a:gd name="connsiteY9" fmla="*/ 115506 h 216054"/>
                <a:gd name="connsiteX10" fmla="*/ 48600 w 113400"/>
                <a:gd name="connsiteY10" fmla="*/ 180306 h 216054"/>
                <a:gd name="connsiteX11" fmla="*/ 16200 w 113400"/>
                <a:gd name="connsiteY11" fmla="*/ 148554 h 216054"/>
                <a:gd name="connsiteX12" fmla="*/ 8100 w 113400"/>
                <a:gd name="connsiteY12" fmla="*/ 140454 h 216054"/>
                <a:gd name="connsiteX13" fmla="*/ 0 w 113400"/>
                <a:gd name="connsiteY13" fmla="*/ 148554 h 216054"/>
                <a:gd name="connsiteX14" fmla="*/ 48600 w 113400"/>
                <a:gd name="connsiteY14" fmla="*/ 196614 h 216054"/>
                <a:gd name="connsiteX15" fmla="*/ 48600 w 113400"/>
                <a:gd name="connsiteY15" fmla="*/ 207954 h 216054"/>
                <a:gd name="connsiteX16" fmla="*/ 56700 w 113400"/>
                <a:gd name="connsiteY16" fmla="*/ 216054 h 216054"/>
                <a:gd name="connsiteX17" fmla="*/ 64800 w 113400"/>
                <a:gd name="connsiteY17" fmla="*/ 207954 h 216054"/>
                <a:gd name="connsiteX18" fmla="*/ 64800 w 113400"/>
                <a:gd name="connsiteY18" fmla="*/ 196560 h 216054"/>
                <a:gd name="connsiteX19" fmla="*/ 113400 w 113400"/>
                <a:gd name="connsiteY19" fmla="*/ 148500 h 216054"/>
                <a:gd name="connsiteX20" fmla="*/ 64800 w 113400"/>
                <a:gd name="connsiteY20" fmla="*/ 100494 h 216054"/>
                <a:gd name="connsiteX21" fmla="*/ 64800 w 113400"/>
                <a:gd name="connsiteY21" fmla="*/ 35694 h 216054"/>
                <a:gd name="connsiteX22" fmla="*/ 97200 w 113400"/>
                <a:gd name="connsiteY22" fmla="*/ 67500 h 216054"/>
                <a:gd name="connsiteX23" fmla="*/ 16200 w 113400"/>
                <a:gd name="connsiteY23" fmla="*/ 67500 h 216054"/>
                <a:gd name="connsiteX24" fmla="*/ 48600 w 113400"/>
                <a:gd name="connsiteY24" fmla="*/ 35748 h 216054"/>
                <a:gd name="connsiteX25" fmla="*/ 48600 w 113400"/>
                <a:gd name="connsiteY25" fmla="*/ 99252 h 216054"/>
                <a:gd name="connsiteX26" fmla="*/ 16200 w 113400"/>
                <a:gd name="connsiteY26" fmla="*/ 67500 h 216054"/>
                <a:gd name="connsiteX27" fmla="*/ 97200 w 113400"/>
                <a:gd name="connsiteY27" fmla="*/ 148500 h 216054"/>
                <a:gd name="connsiteX28" fmla="*/ 64800 w 113400"/>
                <a:gd name="connsiteY28" fmla="*/ 180252 h 216054"/>
                <a:gd name="connsiteX29" fmla="*/ 64800 w 113400"/>
                <a:gd name="connsiteY29" fmla="*/ 116748 h 216054"/>
                <a:gd name="connsiteX30" fmla="*/ 97200 w 113400"/>
                <a:gd name="connsiteY30" fmla="*/ 148446 h 2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400" h="216054">
                  <a:moveTo>
                    <a:pt x="97200" y="67500"/>
                  </a:moveTo>
                  <a:cubicBezTo>
                    <a:pt x="97200" y="71973"/>
                    <a:pt x="100827" y="75600"/>
                    <a:pt x="105300" y="75600"/>
                  </a:cubicBezTo>
                  <a:cubicBezTo>
                    <a:pt x="109773" y="75600"/>
                    <a:pt x="113400" y="71973"/>
                    <a:pt x="113400" y="67500"/>
                  </a:cubicBezTo>
                  <a:cubicBezTo>
                    <a:pt x="113400" y="43038"/>
                    <a:pt x="92232" y="22842"/>
                    <a:pt x="64800" y="19440"/>
                  </a:cubicBezTo>
                  <a:lnTo>
                    <a:pt x="64800" y="8100"/>
                  </a:lnTo>
                  <a:cubicBezTo>
                    <a:pt x="64800" y="3627"/>
                    <a:pt x="61173" y="0"/>
                    <a:pt x="56700" y="0"/>
                  </a:cubicBezTo>
                  <a:cubicBezTo>
                    <a:pt x="52227" y="0"/>
                    <a:pt x="48600" y="3627"/>
                    <a:pt x="48600" y="8100"/>
                  </a:cubicBezTo>
                  <a:lnTo>
                    <a:pt x="48600" y="19440"/>
                  </a:lnTo>
                  <a:cubicBezTo>
                    <a:pt x="21168" y="22842"/>
                    <a:pt x="0" y="43038"/>
                    <a:pt x="0" y="67500"/>
                  </a:cubicBezTo>
                  <a:cubicBezTo>
                    <a:pt x="0" y="91962"/>
                    <a:pt x="21168" y="112104"/>
                    <a:pt x="48600" y="115506"/>
                  </a:cubicBezTo>
                  <a:lnTo>
                    <a:pt x="48600" y="180306"/>
                  </a:lnTo>
                  <a:cubicBezTo>
                    <a:pt x="30132" y="177282"/>
                    <a:pt x="16200" y="164106"/>
                    <a:pt x="16200" y="148554"/>
                  </a:cubicBezTo>
                  <a:cubicBezTo>
                    <a:pt x="16200" y="144081"/>
                    <a:pt x="12573" y="140454"/>
                    <a:pt x="8100" y="140454"/>
                  </a:cubicBezTo>
                  <a:cubicBezTo>
                    <a:pt x="3627" y="140454"/>
                    <a:pt x="0" y="144081"/>
                    <a:pt x="0" y="148554"/>
                  </a:cubicBezTo>
                  <a:cubicBezTo>
                    <a:pt x="0" y="173016"/>
                    <a:pt x="21168" y="193266"/>
                    <a:pt x="48600" y="196614"/>
                  </a:cubicBezTo>
                  <a:lnTo>
                    <a:pt x="48600" y="207954"/>
                  </a:lnTo>
                  <a:cubicBezTo>
                    <a:pt x="48600" y="212427"/>
                    <a:pt x="52227" y="216054"/>
                    <a:pt x="56700" y="216054"/>
                  </a:cubicBezTo>
                  <a:cubicBezTo>
                    <a:pt x="61173" y="216054"/>
                    <a:pt x="64800" y="212427"/>
                    <a:pt x="64800" y="207954"/>
                  </a:cubicBezTo>
                  <a:lnTo>
                    <a:pt x="64800" y="196560"/>
                  </a:lnTo>
                  <a:cubicBezTo>
                    <a:pt x="92232" y="193158"/>
                    <a:pt x="113400" y="172908"/>
                    <a:pt x="113400" y="148500"/>
                  </a:cubicBezTo>
                  <a:cubicBezTo>
                    <a:pt x="113400" y="124092"/>
                    <a:pt x="92232" y="103842"/>
                    <a:pt x="64800" y="100494"/>
                  </a:cubicBezTo>
                  <a:lnTo>
                    <a:pt x="64800" y="35694"/>
                  </a:lnTo>
                  <a:cubicBezTo>
                    <a:pt x="83268" y="38772"/>
                    <a:pt x="97200" y="51840"/>
                    <a:pt x="97200" y="67500"/>
                  </a:cubicBezTo>
                  <a:close/>
                  <a:moveTo>
                    <a:pt x="16200" y="67500"/>
                  </a:moveTo>
                  <a:cubicBezTo>
                    <a:pt x="16200" y="51840"/>
                    <a:pt x="30132" y="38772"/>
                    <a:pt x="48600" y="35748"/>
                  </a:cubicBezTo>
                  <a:lnTo>
                    <a:pt x="48600" y="99252"/>
                  </a:lnTo>
                  <a:cubicBezTo>
                    <a:pt x="30132" y="96228"/>
                    <a:pt x="16200" y="83160"/>
                    <a:pt x="16200" y="67500"/>
                  </a:cubicBezTo>
                  <a:close/>
                  <a:moveTo>
                    <a:pt x="97200" y="148500"/>
                  </a:moveTo>
                  <a:cubicBezTo>
                    <a:pt x="97200" y="164160"/>
                    <a:pt x="83268" y="177282"/>
                    <a:pt x="64800" y="180252"/>
                  </a:cubicBezTo>
                  <a:lnTo>
                    <a:pt x="64800" y="116748"/>
                  </a:lnTo>
                  <a:cubicBezTo>
                    <a:pt x="83268" y="119772"/>
                    <a:pt x="97200" y="132840"/>
                    <a:pt x="97200" y="148446"/>
                  </a:cubicBezTo>
                  <a:close/>
                </a:path>
              </a:pathLst>
            </a:custGeom>
            <a:solidFill>
              <a:srgbClr val="51626F"/>
            </a:solidFill>
            <a:ln w="5334" cap="flat">
              <a:noFill/>
              <a:prstDash val="solid"/>
              <a:miter/>
            </a:ln>
          </p:spPr>
          <p:txBody>
            <a:bodyPr rtlCol="0" anchor="ctr"/>
            <a:lstStyle/>
            <a:p>
              <a:endParaRPr lang="ru-RU"/>
            </a:p>
          </p:txBody>
        </p:sp>
        <p:sp>
          <p:nvSpPr>
            <p:cNvPr id="142" name="Freeform: Shape 141">
              <a:extLst>
                <a:ext uri="{FF2B5EF4-FFF2-40B4-BE49-F238E27FC236}">
                  <a16:creationId xmlns:a16="http://schemas.microsoft.com/office/drawing/2014/main" id="{4C9BDAD1-4C48-48EA-A5ED-6ADBC0B6CB75}"/>
                </a:ext>
              </a:extLst>
            </p:cNvPr>
            <p:cNvSpPr/>
            <p:nvPr/>
          </p:nvSpPr>
          <p:spPr>
            <a:xfrm>
              <a:off x="8674207" y="1482192"/>
              <a:ext cx="108004" cy="21626"/>
            </a:xfrm>
            <a:custGeom>
              <a:avLst/>
              <a:gdLst>
                <a:gd name="connsiteX0" fmla="*/ 5834 w 108004"/>
                <a:gd name="connsiteY0" fmla="*/ 15878 h 21626"/>
                <a:gd name="connsiteX1" fmla="*/ 54002 w 108004"/>
                <a:gd name="connsiteY1" fmla="*/ 21602 h 21626"/>
                <a:gd name="connsiteX2" fmla="*/ 102170 w 108004"/>
                <a:gd name="connsiteY2" fmla="*/ 15878 h 21626"/>
                <a:gd name="connsiteX3" fmla="*/ 107678 w 108004"/>
                <a:gd name="connsiteY3" fmla="*/ 5834 h 21626"/>
                <a:gd name="connsiteX4" fmla="*/ 97634 w 108004"/>
                <a:gd name="connsiteY4" fmla="*/ 326 h 21626"/>
                <a:gd name="connsiteX5" fmla="*/ 54002 w 108004"/>
                <a:gd name="connsiteY5" fmla="*/ 5402 h 21626"/>
                <a:gd name="connsiteX6" fmla="*/ 10370 w 108004"/>
                <a:gd name="connsiteY6" fmla="*/ 326 h 21626"/>
                <a:gd name="connsiteX7" fmla="*/ 326 w 108004"/>
                <a:gd name="connsiteY7" fmla="*/ 5834 h 21626"/>
                <a:gd name="connsiteX8" fmla="*/ 5834 w 108004"/>
                <a:gd name="connsiteY8" fmla="*/ 15878 h 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4" h="21626">
                  <a:moveTo>
                    <a:pt x="5834" y="15878"/>
                  </a:moveTo>
                  <a:cubicBezTo>
                    <a:pt x="21560" y="19945"/>
                    <a:pt x="37762" y="21871"/>
                    <a:pt x="54002" y="21602"/>
                  </a:cubicBezTo>
                  <a:cubicBezTo>
                    <a:pt x="70243" y="21871"/>
                    <a:pt x="86445" y="19945"/>
                    <a:pt x="102170" y="15878"/>
                  </a:cubicBezTo>
                  <a:cubicBezTo>
                    <a:pt x="106465" y="14625"/>
                    <a:pt x="108931" y="10129"/>
                    <a:pt x="107678" y="5834"/>
                  </a:cubicBezTo>
                  <a:cubicBezTo>
                    <a:pt x="106425" y="1540"/>
                    <a:pt x="101929" y="-927"/>
                    <a:pt x="97634" y="326"/>
                  </a:cubicBezTo>
                  <a:cubicBezTo>
                    <a:pt x="83378" y="3937"/>
                    <a:pt x="68706" y="5644"/>
                    <a:pt x="54002" y="5402"/>
                  </a:cubicBezTo>
                  <a:cubicBezTo>
                    <a:pt x="39298" y="5644"/>
                    <a:pt x="24626" y="3937"/>
                    <a:pt x="10370" y="326"/>
                  </a:cubicBezTo>
                  <a:cubicBezTo>
                    <a:pt x="6076" y="-927"/>
                    <a:pt x="1579" y="1540"/>
                    <a:pt x="326" y="5834"/>
                  </a:cubicBezTo>
                  <a:cubicBezTo>
                    <a:pt x="-927" y="10129"/>
                    <a:pt x="1540" y="14625"/>
                    <a:pt x="5834" y="15878"/>
                  </a:cubicBezTo>
                  <a:close/>
                </a:path>
              </a:pathLst>
            </a:custGeom>
            <a:solidFill>
              <a:srgbClr val="51626F"/>
            </a:solidFill>
            <a:ln w="5334" cap="flat">
              <a:noFill/>
              <a:prstDash val="solid"/>
              <a:miter/>
            </a:ln>
          </p:spPr>
          <p:txBody>
            <a:bodyPr rtlCol="0" anchor="ctr"/>
            <a:lstStyle/>
            <a:p>
              <a:endParaRPr lang="ru-RU"/>
            </a:p>
          </p:txBody>
        </p:sp>
      </p:grpSp>
      <p:grpSp>
        <p:nvGrpSpPr>
          <p:cNvPr id="182" name="Group 181">
            <a:extLst>
              <a:ext uri="{FF2B5EF4-FFF2-40B4-BE49-F238E27FC236}">
                <a16:creationId xmlns:a16="http://schemas.microsoft.com/office/drawing/2014/main" id="{D825AC01-AE2F-4638-9116-F8488E2BFAF1}"/>
              </a:ext>
            </a:extLst>
          </p:cNvPr>
          <p:cNvGrpSpPr/>
          <p:nvPr/>
        </p:nvGrpSpPr>
        <p:grpSpPr>
          <a:xfrm>
            <a:off x="9380769" y="1379568"/>
            <a:ext cx="296145" cy="496826"/>
            <a:chOff x="9380769" y="1379568"/>
            <a:chExt cx="296145" cy="496826"/>
          </a:xfrm>
        </p:grpSpPr>
        <p:sp>
          <p:nvSpPr>
            <p:cNvPr id="144" name="Freeform: Shape 143">
              <a:extLst>
                <a:ext uri="{FF2B5EF4-FFF2-40B4-BE49-F238E27FC236}">
                  <a16:creationId xmlns:a16="http://schemas.microsoft.com/office/drawing/2014/main" id="{6269AF2E-7CE9-4929-B84E-5543037A7491}"/>
                </a:ext>
              </a:extLst>
            </p:cNvPr>
            <p:cNvSpPr/>
            <p:nvPr/>
          </p:nvSpPr>
          <p:spPr>
            <a:xfrm>
              <a:off x="9482506" y="1422795"/>
              <a:ext cx="91800" cy="178200"/>
            </a:xfrm>
            <a:custGeom>
              <a:avLst/>
              <a:gdLst>
                <a:gd name="connsiteX0" fmla="*/ 54000 w 91800"/>
                <a:gd name="connsiteY0" fmla="*/ 170100 h 178200"/>
                <a:gd name="connsiteX1" fmla="*/ 54000 w 91800"/>
                <a:gd name="connsiteY1" fmla="*/ 158868 h 178200"/>
                <a:gd name="connsiteX2" fmla="*/ 91800 w 91800"/>
                <a:gd name="connsiteY2" fmla="*/ 120258 h 178200"/>
                <a:gd name="connsiteX3" fmla="*/ 54000 w 91800"/>
                <a:gd name="connsiteY3" fmla="*/ 81648 h 178200"/>
                <a:gd name="connsiteX4" fmla="*/ 54000 w 91800"/>
                <a:gd name="connsiteY4" fmla="*/ 35802 h 178200"/>
                <a:gd name="connsiteX5" fmla="*/ 75600 w 91800"/>
                <a:gd name="connsiteY5" fmla="*/ 57996 h 178200"/>
                <a:gd name="connsiteX6" fmla="*/ 83700 w 91800"/>
                <a:gd name="connsiteY6" fmla="*/ 66096 h 178200"/>
                <a:gd name="connsiteX7" fmla="*/ 91800 w 91800"/>
                <a:gd name="connsiteY7" fmla="*/ 57996 h 178200"/>
                <a:gd name="connsiteX8" fmla="*/ 54000 w 91800"/>
                <a:gd name="connsiteY8" fmla="*/ 19386 h 178200"/>
                <a:gd name="connsiteX9" fmla="*/ 54000 w 91800"/>
                <a:gd name="connsiteY9" fmla="*/ 8100 h 178200"/>
                <a:gd name="connsiteX10" fmla="*/ 45900 w 91800"/>
                <a:gd name="connsiteY10" fmla="*/ 0 h 178200"/>
                <a:gd name="connsiteX11" fmla="*/ 37800 w 91800"/>
                <a:gd name="connsiteY11" fmla="*/ 8100 h 178200"/>
                <a:gd name="connsiteX12" fmla="*/ 37800 w 91800"/>
                <a:gd name="connsiteY12" fmla="*/ 19332 h 178200"/>
                <a:gd name="connsiteX13" fmla="*/ 0 w 91800"/>
                <a:gd name="connsiteY13" fmla="*/ 57942 h 178200"/>
                <a:gd name="connsiteX14" fmla="*/ 37800 w 91800"/>
                <a:gd name="connsiteY14" fmla="*/ 96498 h 178200"/>
                <a:gd name="connsiteX15" fmla="*/ 37800 w 91800"/>
                <a:gd name="connsiteY15" fmla="*/ 142398 h 178200"/>
                <a:gd name="connsiteX16" fmla="*/ 16200 w 91800"/>
                <a:gd name="connsiteY16" fmla="*/ 120204 h 178200"/>
                <a:gd name="connsiteX17" fmla="*/ 8100 w 91800"/>
                <a:gd name="connsiteY17" fmla="*/ 112104 h 178200"/>
                <a:gd name="connsiteX18" fmla="*/ 0 w 91800"/>
                <a:gd name="connsiteY18" fmla="*/ 120204 h 178200"/>
                <a:gd name="connsiteX19" fmla="*/ 37800 w 91800"/>
                <a:gd name="connsiteY19" fmla="*/ 158814 h 178200"/>
                <a:gd name="connsiteX20" fmla="*/ 37800 w 91800"/>
                <a:gd name="connsiteY20" fmla="*/ 170100 h 178200"/>
                <a:gd name="connsiteX21" fmla="*/ 45900 w 91800"/>
                <a:gd name="connsiteY21" fmla="*/ 178200 h 178200"/>
                <a:gd name="connsiteX22" fmla="*/ 54000 w 91800"/>
                <a:gd name="connsiteY22" fmla="*/ 170100 h 178200"/>
                <a:gd name="connsiteX23" fmla="*/ 75600 w 91800"/>
                <a:gd name="connsiteY23" fmla="*/ 120258 h 178200"/>
                <a:gd name="connsiteX24" fmla="*/ 54000 w 91800"/>
                <a:gd name="connsiteY24" fmla="*/ 142452 h 178200"/>
                <a:gd name="connsiteX25" fmla="*/ 54000 w 91800"/>
                <a:gd name="connsiteY25" fmla="*/ 98064 h 178200"/>
                <a:gd name="connsiteX26" fmla="*/ 75600 w 91800"/>
                <a:gd name="connsiteY26" fmla="*/ 120258 h 178200"/>
                <a:gd name="connsiteX27" fmla="*/ 16200 w 91800"/>
                <a:gd name="connsiteY27" fmla="*/ 57996 h 178200"/>
                <a:gd name="connsiteX28" fmla="*/ 37800 w 91800"/>
                <a:gd name="connsiteY28" fmla="*/ 35802 h 178200"/>
                <a:gd name="connsiteX29" fmla="*/ 37800 w 91800"/>
                <a:gd name="connsiteY29" fmla="*/ 80136 h 178200"/>
                <a:gd name="connsiteX30" fmla="*/ 16200 w 91800"/>
                <a:gd name="connsiteY30" fmla="*/ 57942 h 1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800" h="178200">
                  <a:moveTo>
                    <a:pt x="54000" y="170100"/>
                  </a:moveTo>
                  <a:lnTo>
                    <a:pt x="54000" y="158868"/>
                  </a:lnTo>
                  <a:cubicBezTo>
                    <a:pt x="75600" y="155574"/>
                    <a:pt x="91800" y="139536"/>
                    <a:pt x="91800" y="120258"/>
                  </a:cubicBezTo>
                  <a:cubicBezTo>
                    <a:pt x="91800" y="100980"/>
                    <a:pt x="75600" y="84942"/>
                    <a:pt x="54000" y="81648"/>
                  </a:cubicBezTo>
                  <a:lnTo>
                    <a:pt x="54000" y="35802"/>
                  </a:lnTo>
                  <a:cubicBezTo>
                    <a:pt x="66474" y="38556"/>
                    <a:pt x="75600" y="47412"/>
                    <a:pt x="75600" y="57996"/>
                  </a:cubicBezTo>
                  <a:cubicBezTo>
                    <a:pt x="75600" y="62469"/>
                    <a:pt x="79227" y="66096"/>
                    <a:pt x="83700" y="66096"/>
                  </a:cubicBezTo>
                  <a:cubicBezTo>
                    <a:pt x="88173" y="66096"/>
                    <a:pt x="91800" y="62469"/>
                    <a:pt x="91800" y="57996"/>
                  </a:cubicBezTo>
                  <a:cubicBezTo>
                    <a:pt x="91800" y="38718"/>
                    <a:pt x="75600" y="22680"/>
                    <a:pt x="54000" y="19386"/>
                  </a:cubicBezTo>
                  <a:lnTo>
                    <a:pt x="54000" y="8100"/>
                  </a:lnTo>
                  <a:cubicBezTo>
                    <a:pt x="54000" y="3627"/>
                    <a:pt x="50373" y="0"/>
                    <a:pt x="45900" y="0"/>
                  </a:cubicBezTo>
                  <a:cubicBezTo>
                    <a:pt x="41427" y="0"/>
                    <a:pt x="37800" y="3627"/>
                    <a:pt x="37800" y="8100"/>
                  </a:cubicBezTo>
                  <a:lnTo>
                    <a:pt x="37800" y="19332"/>
                  </a:lnTo>
                  <a:cubicBezTo>
                    <a:pt x="16200" y="22626"/>
                    <a:pt x="0" y="38664"/>
                    <a:pt x="0" y="57942"/>
                  </a:cubicBezTo>
                  <a:cubicBezTo>
                    <a:pt x="0" y="77220"/>
                    <a:pt x="16200" y="93258"/>
                    <a:pt x="37800" y="96498"/>
                  </a:cubicBezTo>
                  <a:lnTo>
                    <a:pt x="37800" y="142398"/>
                  </a:lnTo>
                  <a:cubicBezTo>
                    <a:pt x="25380" y="139644"/>
                    <a:pt x="16200" y="130734"/>
                    <a:pt x="16200" y="120204"/>
                  </a:cubicBezTo>
                  <a:cubicBezTo>
                    <a:pt x="16200" y="115731"/>
                    <a:pt x="12573" y="112104"/>
                    <a:pt x="8100" y="112104"/>
                  </a:cubicBezTo>
                  <a:cubicBezTo>
                    <a:pt x="3627" y="112104"/>
                    <a:pt x="0" y="115731"/>
                    <a:pt x="0" y="120204"/>
                  </a:cubicBezTo>
                  <a:cubicBezTo>
                    <a:pt x="0" y="139482"/>
                    <a:pt x="16200" y="155520"/>
                    <a:pt x="37800" y="158814"/>
                  </a:cubicBezTo>
                  <a:lnTo>
                    <a:pt x="37800" y="170100"/>
                  </a:lnTo>
                  <a:cubicBezTo>
                    <a:pt x="37800" y="174573"/>
                    <a:pt x="41427" y="178200"/>
                    <a:pt x="45900" y="178200"/>
                  </a:cubicBezTo>
                  <a:cubicBezTo>
                    <a:pt x="50373" y="178200"/>
                    <a:pt x="54000" y="174573"/>
                    <a:pt x="54000" y="170100"/>
                  </a:cubicBezTo>
                  <a:close/>
                  <a:moveTo>
                    <a:pt x="75600" y="120258"/>
                  </a:moveTo>
                  <a:cubicBezTo>
                    <a:pt x="75600" y="131058"/>
                    <a:pt x="66474" y="139698"/>
                    <a:pt x="54000" y="142452"/>
                  </a:cubicBezTo>
                  <a:lnTo>
                    <a:pt x="54000" y="98064"/>
                  </a:lnTo>
                  <a:cubicBezTo>
                    <a:pt x="66474" y="100818"/>
                    <a:pt x="75600" y="109728"/>
                    <a:pt x="75600" y="120258"/>
                  </a:cubicBezTo>
                  <a:close/>
                  <a:moveTo>
                    <a:pt x="16200" y="57996"/>
                  </a:moveTo>
                  <a:cubicBezTo>
                    <a:pt x="16200" y="47196"/>
                    <a:pt x="25326" y="38556"/>
                    <a:pt x="37800" y="35802"/>
                  </a:cubicBezTo>
                  <a:lnTo>
                    <a:pt x="37800" y="80136"/>
                  </a:lnTo>
                  <a:cubicBezTo>
                    <a:pt x="25326" y="77328"/>
                    <a:pt x="16200" y="68472"/>
                    <a:pt x="16200" y="57942"/>
                  </a:cubicBezTo>
                  <a:close/>
                </a:path>
              </a:pathLst>
            </a:custGeom>
            <a:solidFill>
              <a:srgbClr val="51626F"/>
            </a:solidFill>
            <a:ln w="5334" cap="flat">
              <a:noFill/>
              <a:prstDash val="solid"/>
              <a:miter/>
            </a:ln>
          </p:spPr>
          <p:txBody>
            <a:bodyPr rtlCol="0" anchor="ctr"/>
            <a:lstStyle/>
            <a:p>
              <a:endParaRPr lang="ru-RU"/>
            </a:p>
          </p:txBody>
        </p:sp>
        <p:sp>
          <p:nvSpPr>
            <p:cNvPr id="145" name="Freeform: Shape 144">
              <a:extLst>
                <a:ext uri="{FF2B5EF4-FFF2-40B4-BE49-F238E27FC236}">
                  <a16:creationId xmlns:a16="http://schemas.microsoft.com/office/drawing/2014/main" id="{AFE41B15-2A8C-4CA9-993A-BCC1AB099ACF}"/>
                </a:ext>
              </a:extLst>
            </p:cNvPr>
            <p:cNvSpPr/>
            <p:nvPr/>
          </p:nvSpPr>
          <p:spPr>
            <a:xfrm>
              <a:off x="9380769" y="1379568"/>
              <a:ext cx="296145" cy="496826"/>
            </a:xfrm>
            <a:custGeom>
              <a:avLst/>
              <a:gdLst>
                <a:gd name="connsiteX0" fmla="*/ 296136 w 296145"/>
                <a:gd name="connsiteY0" fmla="*/ 294326 h 496826"/>
                <a:gd name="connsiteX1" fmla="*/ 296136 w 296145"/>
                <a:gd name="connsiteY1" fmla="*/ 293624 h 496826"/>
                <a:gd name="connsiteX2" fmla="*/ 296136 w 296145"/>
                <a:gd name="connsiteY2" fmla="*/ 292814 h 496826"/>
                <a:gd name="connsiteX3" fmla="*/ 296136 w 296145"/>
                <a:gd name="connsiteY3" fmla="*/ 292058 h 496826"/>
                <a:gd name="connsiteX4" fmla="*/ 296136 w 296145"/>
                <a:gd name="connsiteY4" fmla="*/ 291302 h 496826"/>
                <a:gd name="connsiteX5" fmla="*/ 295758 w 296145"/>
                <a:gd name="connsiteY5" fmla="*/ 290600 h 496826"/>
                <a:gd name="connsiteX6" fmla="*/ 295380 w 296145"/>
                <a:gd name="connsiteY6" fmla="*/ 289898 h 496826"/>
                <a:gd name="connsiteX7" fmla="*/ 294894 w 296145"/>
                <a:gd name="connsiteY7" fmla="*/ 289304 h 496826"/>
                <a:gd name="connsiteX8" fmla="*/ 294408 w 296145"/>
                <a:gd name="connsiteY8" fmla="*/ 288710 h 496826"/>
                <a:gd name="connsiteX9" fmla="*/ 293436 w 296145"/>
                <a:gd name="connsiteY9" fmla="*/ 288116 h 496826"/>
                <a:gd name="connsiteX10" fmla="*/ 292842 w 296145"/>
                <a:gd name="connsiteY10" fmla="*/ 287630 h 496826"/>
                <a:gd name="connsiteX11" fmla="*/ 292194 w 296145"/>
                <a:gd name="connsiteY11" fmla="*/ 287252 h 496826"/>
                <a:gd name="connsiteX12" fmla="*/ 291492 w 296145"/>
                <a:gd name="connsiteY12" fmla="*/ 286874 h 496826"/>
                <a:gd name="connsiteX13" fmla="*/ 290736 w 296145"/>
                <a:gd name="connsiteY13" fmla="*/ 286874 h 496826"/>
                <a:gd name="connsiteX14" fmla="*/ 289980 w 296145"/>
                <a:gd name="connsiteY14" fmla="*/ 286874 h 496826"/>
                <a:gd name="connsiteX15" fmla="*/ 289170 w 296145"/>
                <a:gd name="connsiteY15" fmla="*/ 286874 h 496826"/>
                <a:gd name="connsiteX16" fmla="*/ 288468 w 296145"/>
                <a:gd name="connsiteY16" fmla="*/ 286874 h 496826"/>
                <a:gd name="connsiteX17" fmla="*/ 288036 w 296145"/>
                <a:gd name="connsiteY17" fmla="*/ 286874 h 496826"/>
                <a:gd name="connsiteX18" fmla="*/ 155736 w 296145"/>
                <a:gd name="connsiteY18" fmla="*/ 369926 h 496826"/>
                <a:gd name="connsiteX19" fmla="*/ 155736 w 296145"/>
                <a:gd name="connsiteY19" fmla="*/ 264356 h 496826"/>
                <a:gd name="connsiteX20" fmla="*/ 279688 w 296145"/>
                <a:gd name="connsiteY20" fmla="*/ 124205 h 496826"/>
                <a:gd name="connsiteX21" fmla="*/ 139536 w 296145"/>
                <a:gd name="connsiteY21" fmla="*/ 253 h 496826"/>
                <a:gd name="connsiteX22" fmla="*/ 15584 w 296145"/>
                <a:gd name="connsiteY22" fmla="*/ 140405 h 496826"/>
                <a:gd name="connsiteX23" fmla="*/ 139536 w 296145"/>
                <a:gd name="connsiteY23" fmla="*/ 264356 h 496826"/>
                <a:gd name="connsiteX24" fmla="*/ 139536 w 296145"/>
                <a:gd name="connsiteY24" fmla="*/ 369926 h 496826"/>
                <a:gd name="connsiteX25" fmla="*/ 7236 w 296145"/>
                <a:gd name="connsiteY25" fmla="*/ 286226 h 496826"/>
                <a:gd name="connsiteX26" fmla="*/ 7236 w 296145"/>
                <a:gd name="connsiteY26" fmla="*/ 286226 h 496826"/>
                <a:gd name="connsiteX27" fmla="*/ 3078 w 296145"/>
                <a:gd name="connsiteY27" fmla="*/ 287522 h 496826"/>
                <a:gd name="connsiteX28" fmla="*/ 3078 w 296145"/>
                <a:gd name="connsiteY28" fmla="*/ 287522 h 496826"/>
                <a:gd name="connsiteX29" fmla="*/ 2430 w 296145"/>
                <a:gd name="connsiteY29" fmla="*/ 288062 h 496826"/>
                <a:gd name="connsiteX30" fmla="*/ 1782 w 296145"/>
                <a:gd name="connsiteY30" fmla="*/ 288602 h 496826"/>
                <a:gd name="connsiteX31" fmla="*/ 1782 w 296145"/>
                <a:gd name="connsiteY31" fmla="*/ 288602 h 496826"/>
                <a:gd name="connsiteX32" fmla="*/ 972 w 296145"/>
                <a:gd name="connsiteY32" fmla="*/ 289574 h 496826"/>
                <a:gd name="connsiteX33" fmla="*/ 972 w 296145"/>
                <a:gd name="connsiteY33" fmla="*/ 289574 h 496826"/>
                <a:gd name="connsiteX34" fmla="*/ 324 w 296145"/>
                <a:gd name="connsiteY34" fmla="*/ 290816 h 496826"/>
                <a:gd name="connsiteX35" fmla="*/ 324 w 296145"/>
                <a:gd name="connsiteY35" fmla="*/ 291194 h 496826"/>
                <a:gd name="connsiteX36" fmla="*/ 0 w 296145"/>
                <a:gd name="connsiteY36" fmla="*/ 292274 h 496826"/>
                <a:gd name="connsiteX37" fmla="*/ 0 w 296145"/>
                <a:gd name="connsiteY37" fmla="*/ 292976 h 496826"/>
                <a:gd name="connsiteX38" fmla="*/ 0 w 296145"/>
                <a:gd name="connsiteY38" fmla="*/ 293732 h 496826"/>
                <a:gd name="connsiteX39" fmla="*/ 0 w 296145"/>
                <a:gd name="connsiteY39" fmla="*/ 293732 h 496826"/>
                <a:gd name="connsiteX40" fmla="*/ 0 w 296145"/>
                <a:gd name="connsiteY40" fmla="*/ 293732 h 496826"/>
                <a:gd name="connsiteX41" fmla="*/ 140400 w 296145"/>
                <a:gd name="connsiteY41" fmla="*/ 441746 h 496826"/>
                <a:gd name="connsiteX42" fmla="*/ 140400 w 296145"/>
                <a:gd name="connsiteY42" fmla="*/ 488726 h 496826"/>
                <a:gd name="connsiteX43" fmla="*/ 148500 w 296145"/>
                <a:gd name="connsiteY43" fmla="*/ 496826 h 496826"/>
                <a:gd name="connsiteX44" fmla="*/ 156600 w 296145"/>
                <a:gd name="connsiteY44" fmla="*/ 488726 h 496826"/>
                <a:gd name="connsiteX45" fmla="*/ 156600 w 296145"/>
                <a:gd name="connsiteY45" fmla="*/ 442448 h 496826"/>
                <a:gd name="connsiteX46" fmla="*/ 296136 w 296145"/>
                <a:gd name="connsiteY46" fmla="*/ 294326 h 496826"/>
                <a:gd name="connsiteX47" fmla="*/ 296136 w 296145"/>
                <a:gd name="connsiteY47" fmla="*/ 294326 h 496826"/>
                <a:gd name="connsiteX48" fmla="*/ 296136 w 296145"/>
                <a:gd name="connsiteY48" fmla="*/ 294326 h 496826"/>
                <a:gd name="connsiteX49" fmla="*/ 31536 w 296145"/>
                <a:gd name="connsiteY49" fmla="*/ 132326 h 496826"/>
                <a:gd name="connsiteX50" fmla="*/ 147636 w 296145"/>
                <a:gd name="connsiteY50" fmla="*/ 16226 h 496826"/>
                <a:gd name="connsiteX51" fmla="*/ 263736 w 296145"/>
                <a:gd name="connsiteY51" fmla="*/ 132326 h 496826"/>
                <a:gd name="connsiteX52" fmla="*/ 147636 w 296145"/>
                <a:gd name="connsiteY52" fmla="*/ 248426 h 496826"/>
                <a:gd name="connsiteX53" fmla="*/ 31536 w 296145"/>
                <a:gd name="connsiteY53" fmla="*/ 132326 h 496826"/>
                <a:gd name="connsiteX54" fmla="*/ 15822 w 296145"/>
                <a:gd name="connsiteY54" fmla="*/ 302912 h 496826"/>
                <a:gd name="connsiteX55" fmla="*/ 139050 w 296145"/>
                <a:gd name="connsiteY55" fmla="*/ 426140 h 496826"/>
                <a:gd name="connsiteX56" fmla="*/ 15822 w 296145"/>
                <a:gd name="connsiteY56" fmla="*/ 302912 h 496826"/>
                <a:gd name="connsiteX57" fmla="*/ 156222 w 296145"/>
                <a:gd name="connsiteY57" fmla="*/ 426140 h 496826"/>
                <a:gd name="connsiteX58" fmla="*/ 279450 w 296145"/>
                <a:gd name="connsiteY58" fmla="*/ 302912 h 496826"/>
                <a:gd name="connsiteX59" fmla="*/ 156222 w 296145"/>
                <a:gd name="connsiteY59" fmla="*/ 426140 h 49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6145" h="496826">
                  <a:moveTo>
                    <a:pt x="296136" y="294326"/>
                  </a:moveTo>
                  <a:cubicBezTo>
                    <a:pt x="296136" y="294326"/>
                    <a:pt x="296136" y="293894"/>
                    <a:pt x="296136" y="293624"/>
                  </a:cubicBezTo>
                  <a:cubicBezTo>
                    <a:pt x="296136" y="293354"/>
                    <a:pt x="296136" y="293084"/>
                    <a:pt x="296136" y="292814"/>
                  </a:cubicBezTo>
                  <a:cubicBezTo>
                    <a:pt x="296148" y="292563"/>
                    <a:pt x="296148" y="292310"/>
                    <a:pt x="296136" y="292058"/>
                  </a:cubicBezTo>
                  <a:cubicBezTo>
                    <a:pt x="296136" y="292058"/>
                    <a:pt x="296136" y="291518"/>
                    <a:pt x="296136" y="291302"/>
                  </a:cubicBezTo>
                  <a:lnTo>
                    <a:pt x="295758" y="290600"/>
                  </a:lnTo>
                  <a:lnTo>
                    <a:pt x="295380" y="289898"/>
                  </a:lnTo>
                  <a:lnTo>
                    <a:pt x="294894" y="289304"/>
                  </a:lnTo>
                  <a:lnTo>
                    <a:pt x="294408" y="288710"/>
                  </a:lnTo>
                  <a:lnTo>
                    <a:pt x="293436" y="288116"/>
                  </a:lnTo>
                  <a:lnTo>
                    <a:pt x="292842" y="287630"/>
                  </a:lnTo>
                  <a:lnTo>
                    <a:pt x="292194" y="287252"/>
                  </a:lnTo>
                  <a:lnTo>
                    <a:pt x="291492" y="286874"/>
                  </a:lnTo>
                  <a:lnTo>
                    <a:pt x="290736" y="286874"/>
                  </a:lnTo>
                  <a:lnTo>
                    <a:pt x="289980" y="286874"/>
                  </a:lnTo>
                  <a:lnTo>
                    <a:pt x="289170" y="286874"/>
                  </a:lnTo>
                  <a:lnTo>
                    <a:pt x="288468" y="286874"/>
                  </a:lnTo>
                  <a:lnTo>
                    <a:pt x="288036" y="286874"/>
                  </a:lnTo>
                  <a:cubicBezTo>
                    <a:pt x="232014" y="288108"/>
                    <a:pt x="181196" y="320009"/>
                    <a:pt x="155736" y="369926"/>
                  </a:cubicBezTo>
                  <a:lnTo>
                    <a:pt x="155736" y="264356"/>
                  </a:lnTo>
                  <a:cubicBezTo>
                    <a:pt x="228666" y="259883"/>
                    <a:pt x="284162" y="197135"/>
                    <a:pt x="279688" y="124205"/>
                  </a:cubicBezTo>
                  <a:cubicBezTo>
                    <a:pt x="275214" y="51274"/>
                    <a:pt x="212466" y="-4221"/>
                    <a:pt x="139536" y="253"/>
                  </a:cubicBezTo>
                  <a:cubicBezTo>
                    <a:pt x="66606" y="4726"/>
                    <a:pt x="11111" y="67474"/>
                    <a:pt x="15584" y="140405"/>
                  </a:cubicBezTo>
                  <a:cubicBezTo>
                    <a:pt x="19675" y="207093"/>
                    <a:pt x="72847" y="260266"/>
                    <a:pt x="139536" y="264356"/>
                  </a:cubicBezTo>
                  <a:lnTo>
                    <a:pt x="139536" y="369926"/>
                  </a:lnTo>
                  <a:cubicBezTo>
                    <a:pt x="114252" y="319758"/>
                    <a:pt x="63399" y="287586"/>
                    <a:pt x="7236" y="286226"/>
                  </a:cubicBezTo>
                  <a:lnTo>
                    <a:pt x="7236" y="286226"/>
                  </a:lnTo>
                  <a:cubicBezTo>
                    <a:pt x="5757" y="286268"/>
                    <a:pt x="4318" y="286716"/>
                    <a:pt x="3078" y="287522"/>
                  </a:cubicBezTo>
                  <a:lnTo>
                    <a:pt x="3078" y="287522"/>
                  </a:lnTo>
                  <a:lnTo>
                    <a:pt x="2430" y="288062"/>
                  </a:lnTo>
                  <a:lnTo>
                    <a:pt x="1782" y="288602"/>
                  </a:lnTo>
                  <a:lnTo>
                    <a:pt x="1782" y="288602"/>
                  </a:lnTo>
                  <a:cubicBezTo>
                    <a:pt x="1487" y="288904"/>
                    <a:pt x="1216" y="289229"/>
                    <a:pt x="972" y="289574"/>
                  </a:cubicBezTo>
                  <a:lnTo>
                    <a:pt x="972" y="289574"/>
                  </a:lnTo>
                  <a:cubicBezTo>
                    <a:pt x="719" y="289968"/>
                    <a:pt x="502" y="290384"/>
                    <a:pt x="324" y="290816"/>
                  </a:cubicBezTo>
                  <a:lnTo>
                    <a:pt x="324" y="291194"/>
                  </a:lnTo>
                  <a:cubicBezTo>
                    <a:pt x="191" y="291546"/>
                    <a:pt x="82" y="291907"/>
                    <a:pt x="0" y="292274"/>
                  </a:cubicBezTo>
                  <a:cubicBezTo>
                    <a:pt x="0" y="292274"/>
                    <a:pt x="0" y="292760"/>
                    <a:pt x="0" y="292976"/>
                  </a:cubicBezTo>
                  <a:cubicBezTo>
                    <a:pt x="0" y="293192"/>
                    <a:pt x="0" y="293462"/>
                    <a:pt x="0" y="293732"/>
                  </a:cubicBezTo>
                  <a:cubicBezTo>
                    <a:pt x="0" y="294002"/>
                    <a:pt x="0" y="293732"/>
                    <a:pt x="0" y="293732"/>
                  </a:cubicBezTo>
                  <a:cubicBezTo>
                    <a:pt x="0" y="293732"/>
                    <a:pt x="0" y="293732"/>
                    <a:pt x="0" y="293732"/>
                  </a:cubicBezTo>
                  <a:cubicBezTo>
                    <a:pt x="2000" y="371741"/>
                    <a:pt x="62606" y="435633"/>
                    <a:pt x="140400" y="441746"/>
                  </a:cubicBezTo>
                  <a:lnTo>
                    <a:pt x="140400" y="488726"/>
                  </a:lnTo>
                  <a:cubicBezTo>
                    <a:pt x="140400" y="493200"/>
                    <a:pt x="144027" y="496826"/>
                    <a:pt x="148500" y="496826"/>
                  </a:cubicBezTo>
                  <a:cubicBezTo>
                    <a:pt x="152973" y="496826"/>
                    <a:pt x="156600" y="493200"/>
                    <a:pt x="156600" y="488726"/>
                  </a:cubicBezTo>
                  <a:lnTo>
                    <a:pt x="156600" y="442448"/>
                  </a:lnTo>
                  <a:cubicBezTo>
                    <a:pt x="234094" y="435913"/>
                    <a:pt x="294234" y="372072"/>
                    <a:pt x="296136" y="294326"/>
                  </a:cubicBezTo>
                  <a:cubicBezTo>
                    <a:pt x="296136" y="294326"/>
                    <a:pt x="296136" y="294326"/>
                    <a:pt x="296136" y="294326"/>
                  </a:cubicBezTo>
                  <a:cubicBezTo>
                    <a:pt x="296136" y="294326"/>
                    <a:pt x="296136" y="294326"/>
                    <a:pt x="296136" y="294326"/>
                  </a:cubicBezTo>
                  <a:close/>
                  <a:moveTo>
                    <a:pt x="31536" y="132326"/>
                  </a:moveTo>
                  <a:cubicBezTo>
                    <a:pt x="31536" y="68206"/>
                    <a:pt x="83516" y="16226"/>
                    <a:pt x="147636" y="16226"/>
                  </a:cubicBezTo>
                  <a:cubicBezTo>
                    <a:pt x="211756" y="16226"/>
                    <a:pt x="263736" y="68206"/>
                    <a:pt x="263736" y="132326"/>
                  </a:cubicBezTo>
                  <a:cubicBezTo>
                    <a:pt x="263736" y="196446"/>
                    <a:pt x="211756" y="248426"/>
                    <a:pt x="147636" y="248426"/>
                  </a:cubicBezTo>
                  <a:cubicBezTo>
                    <a:pt x="83540" y="248367"/>
                    <a:pt x="31595" y="196422"/>
                    <a:pt x="31536" y="132326"/>
                  </a:cubicBezTo>
                  <a:close/>
                  <a:moveTo>
                    <a:pt x="15822" y="302912"/>
                  </a:moveTo>
                  <a:cubicBezTo>
                    <a:pt x="81242" y="308891"/>
                    <a:pt x="133071" y="360720"/>
                    <a:pt x="139050" y="426140"/>
                  </a:cubicBezTo>
                  <a:cubicBezTo>
                    <a:pt x="73630" y="420161"/>
                    <a:pt x="21801" y="368333"/>
                    <a:pt x="15822" y="302912"/>
                  </a:cubicBezTo>
                  <a:close/>
                  <a:moveTo>
                    <a:pt x="156222" y="426140"/>
                  </a:moveTo>
                  <a:cubicBezTo>
                    <a:pt x="162201" y="360720"/>
                    <a:pt x="214030" y="308891"/>
                    <a:pt x="279450" y="302912"/>
                  </a:cubicBezTo>
                  <a:cubicBezTo>
                    <a:pt x="273471" y="368333"/>
                    <a:pt x="221642" y="420161"/>
                    <a:pt x="156222" y="426140"/>
                  </a:cubicBezTo>
                  <a:close/>
                </a:path>
              </a:pathLst>
            </a:custGeom>
            <a:solidFill>
              <a:srgbClr val="51626F"/>
            </a:solidFill>
            <a:ln w="5334" cap="flat">
              <a:noFill/>
              <a:prstDash val="solid"/>
              <a:miter/>
            </a:ln>
          </p:spPr>
          <p:txBody>
            <a:bodyPr rtlCol="0" anchor="ctr"/>
            <a:lstStyle/>
            <a:p>
              <a:endParaRPr lang="ru-RU"/>
            </a:p>
          </p:txBody>
        </p:sp>
      </p:grpSp>
      <p:grpSp>
        <p:nvGrpSpPr>
          <p:cNvPr id="183" name="Group 182">
            <a:extLst>
              <a:ext uri="{FF2B5EF4-FFF2-40B4-BE49-F238E27FC236}">
                <a16:creationId xmlns:a16="http://schemas.microsoft.com/office/drawing/2014/main" id="{2810149D-DF11-4C0E-AE76-9CEA07B3259A}"/>
              </a:ext>
            </a:extLst>
          </p:cNvPr>
          <p:cNvGrpSpPr/>
          <p:nvPr/>
        </p:nvGrpSpPr>
        <p:grpSpPr>
          <a:xfrm>
            <a:off x="10118002" y="2313880"/>
            <a:ext cx="426600" cy="421200"/>
            <a:chOff x="10118002" y="2313880"/>
            <a:chExt cx="426600" cy="421200"/>
          </a:xfrm>
        </p:grpSpPr>
        <p:sp>
          <p:nvSpPr>
            <p:cNvPr id="147" name="Freeform: Shape 146">
              <a:extLst>
                <a:ext uri="{FF2B5EF4-FFF2-40B4-BE49-F238E27FC236}">
                  <a16:creationId xmlns:a16="http://schemas.microsoft.com/office/drawing/2014/main" id="{3DC8260F-3DC2-4B16-B644-80AA4CEB9544}"/>
                </a:ext>
              </a:extLst>
            </p:cNvPr>
            <p:cNvSpPr/>
            <p:nvPr/>
          </p:nvSpPr>
          <p:spPr>
            <a:xfrm>
              <a:off x="10118002" y="2378680"/>
              <a:ext cx="426600" cy="356400"/>
            </a:xfrm>
            <a:custGeom>
              <a:avLst/>
              <a:gdLst>
                <a:gd name="connsiteX0" fmla="*/ 418500 w 426600"/>
                <a:gd name="connsiteY0" fmla="*/ 340200 h 356400"/>
                <a:gd name="connsiteX1" fmla="*/ 394200 w 426600"/>
                <a:gd name="connsiteY1" fmla="*/ 340200 h 356400"/>
                <a:gd name="connsiteX2" fmla="*/ 394200 w 426600"/>
                <a:gd name="connsiteY2" fmla="*/ 8100 h 356400"/>
                <a:gd name="connsiteX3" fmla="*/ 386100 w 426600"/>
                <a:gd name="connsiteY3" fmla="*/ 0 h 356400"/>
                <a:gd name="connsiteX4" fmla="*/ 310500 w 426600"/>
                <a:gd name="connsiteY4" fmla="*/ 0 h 356400"/>
                <a:gd name="connsiteX5" fmla="*/ 302400 w 426600"/>
                <a:gd name="connsiteY5" fmla="*/ 8100 h 356400"/>
                <a:gd name="connsiteX6" fmla="*/ 302400 w 426600"/>
                <a:gd name="connsiteY6" fmla="*/ 340200 h 356400"/>
                <a:gd name="connsiteX7" fmla="*/ 259200 w 426600"/>
                <a:gd name="connsiteY7" fmla="*/ 340200 h 356400"/>
                <a:gd name="connsiteX8" fmla="*/ 259200 w 426600"/>
                <a:gd name="connsiteY8" fmla="*/ 132300 h 356400"/>
                <a:gd name="connsiteX9" fmla="*/ 251100 w 426600"/>
                <a:gd name="connsiteY9" fmla="*/ 124200 h 356400"/>
                <a:gd name="connsiteX10" fmla="*/ 175500 w 426600"/>
                <a:gd name="connsiteY10" fmla="*/ 124200 h 356400"/>
                <a:gd name="connsiteX11" fmla="*/ 167400 w 426600"/>
                <a:gd name="connsiteY11" fmla="*/ 132300 h 356400"/>
                <a:gd name="connsiteX12" fmla="*/ 167400 w 426600"/>
                <a:gd name="connsiteY12" fmla="*/ 340200 h 356400"/>
                <a:gd name="connsiteX13" fmla="*/ 124200 w 426600"/>
                <a:gd name="connsiteY13" fmla="*/ 340200 h 356400"/>
                <a:gd name="connsiteX14" fmla="*/ 124200 w 426600"/>
                <a:gd name="connsiteY14" fmla="*/ 251100 h 356400"/>
                <a:gd name="connsiteX15" fmla="*/ 116100 w 426600"/>
                <a:gd name="connsiteY15" fmla="*/ 243000 h 356400"/>
                <a:gd name="connsiteX16" fmla="*/ 40500 w 426600"/>
                <a:gd name="connsiteY16" fmla="*/ 243000 h 356400"/>
                <a:gd name="connsiteX17" fmla="*/ 32400 w 426600"/>
                <a:gd name="connsiteY17" fmla="*/ 251100 h 356400"/>
                <a:gd name="connsiteX18" fmla="*/ 32400 w 426600"/>
                <a:gd name="connsiteY18" fmla="*/ 340200 h 356400"/>
                <a:gd name="connsiteX19" fmla="*/ 8100 w 426600"/>
                <a:gd name="connsiteY19" fmla="*/ 340200 h 356400"/>
                <a:gd name="connsiteX20" fmla="*/ 0 w 426600"/>
                <a:gd name="connsiteY20" fmla="*/ 348300 h 356400"/>
                <a:gd name="connsiteX21" fmla="*/ 8100 w 426600"/>
                <a:gd name="connsiteY21" fmla="*/ 356400 h 356400"/>
                <a:gd name="connsiteX22" fmla="*/ 418500 w 426600"/>
                <a:gd name="connsiteY22" fmla="*/ 356400 h 356400"/>
                <a:gd name="connsiteX23" fmla="*/ 426600 w 426600"/>
                <a:gd name="connsiteY23" fmla="*/ 348300 h 356400"/>
                <a:gd name="connsiteX24" fmla="*/ 418500 w 426600"/>
                <a:gd name="connsiteY24" fmla="*/ 340200 h 356400"/>
                <a:gd name="connsiteX25" fmla="*/ 318600 w 426600"/>
                <a:gd name="connsiteY25" fmla="*/ 16200 h 356400"/>
                <a:gd name="connsiteX26" fmla="*/ 378000 w 426600"/>
                <a:gd name="connsiteY26" fmla="*/ 16200 h 356400"/>
                <a:gd name="connsiteX27" fmla="*/ 378000 w 426600"/>
                <a:gd name="connsiteY27" fmla="*/ 340200 h 356400"/>
                <a:gd name="connsiteX28" fmla="*/ 318600 w 426600"/>
                <a:gd name="connsiteY28" fmla="*/ 340200 h 356400"/>
                <a:gd name="connsiteX29" fmla="*/ 183600 w 426600"/>
                <a:gd name="connsiteY29" fmla="*/ 140400 h 356400"/>
                <a:gd name="connsiteX30" fmla="*/ 243000 w 426600"/>
                <a:gd name="connsiteY30" fmla="*/ 140400 h 356400"/>
                <a:gd name="connsiteX31" fmla="*/ 243000 w 426600"/>
                <a:gd name="connsiteY31" fmla="*/ 340200 h 356400"/>
                <a:gd name="connsiteX32" fmla="*/ 183600 w 426600"/>
                <a:gd name="connsiteY32" fmla="*/ 340200 h 356400"/>
                <a:gd name="connsiteX33" fmla="*/ 48600 w 426600"/>
                <a:gd name="connsiteY33" fmla="*/ 259200 h 356400"/>
                <a:gd name="connsiteX34" fmla="*/ 108000 w 426600"/>
                <a:gd name="connsiteY34" fmla="*/ 259200 h 356400"/>
                <a:gd name="connsiteX35" fmla="*/ 108000 w 426600"/>
                <a:gd name="connsiteY35" fmla="*/ 340200 h 356400"/>
                <a:gd name="connsiteX36" fmla="*/ 48600 w 426600"/>
                <a:gd name="connsiteY36" fmla="*/ 340200 h 35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6600" h="356400">
                  <a:moveTo>
                    <a:pt x="418500" y="340200"/>
                  </a:moveTo>
                  <a:lnTo>
                    <a:pt x="394200" y="340200"/>
                  </a:lnTo>
                  <a:lnTo>
                    <a:pt x="394200" y="8100"/>
                  </a:lnTo>
                  <a:cubicBezTo>
                    <a:pt x="394200" y="3627"/>
                    <a:pt x="390573" y="0"/>
                    <a:pt x="386100" y="0"/>
                  </a:cubicBezTo>
                  <a:lnTo>
                    <a:pt x="310500" y="0"/>
                  </a:lnTo>
                  <a:cubicBezTo>
                    <a:pt x="306027" y="0"/>
                    <a:pt x="302400" y="3627"/>
                    <a:pt x="302400" y="8100"/>
                  </a:cubicBezTo>
                  <a:lnTo>
                    <a:pt x="302400" y="340200"/>
                  </a:lnTo>
                  <a:lnTo>
                    <a:pt x="259200" y="340200"/>
                  </a:lnTo>
                  <a:lnTo>
                    <a:pt x="259200" y="132300"/>
                  </a:lnTo>
                  <a:cubicBezTo>
                    <a:pt x="259200" y="127827"/>
                    <a:pt x="255573" y="124200"/>
                    <a:pt x="251100" y="124200"/>
                  </a:cubicBezTo>
                  <a:lnTo>
                    <a:pt x="175500" y="124200"/>
                  </a:lnTo>
                  <a:cubicBezTo>
                    <a:pt x="171027" y="124200"/>
                    <a:pt x="167400" y="127827"/>
                    <a:pt x="167400" y="132300"/>
                  </a:cubicBezTo>
                  <a:lnTo>
                    <a:pt x="167400" y="340200"/>
                  </a:lnTo>
                  <a:lnTo>
                    <a:pt x="124200" y="340200"/>
                  </a:lnTo>
                  <a:lnTo>
                    <a:pt x="124200" y="251100"/>
                  </a:lnTo>
                  <a:cubicBezTo>
                    <a:pt x="124200" y="246627"/>
                    <a:pt x="120573" y="243000"/>
                    <a:pt x="116100" y="243000"/>
                  </a:cubicBezTo>
                  <a:lnTo>
                    <a:pt x="40500" y="243000"/>
                  </a:lnTo>
                  <a:cubicBezTo>
                    <a:pt x="36027" y="243000"/>
                    <a:pt x="32400" y="246627"/>
                    <a:pt x="32400" y="251100"/>
                  </a:cubicBezTo>
                  <a:lnTo>
                    <a:pt x="32400" y="340200"/>
                  </a:lnTo>
                  <a:lnTo>
                    <a:pt x="8100" y="340200"/>
                  </a:lnTo>
                  <a:cubicBezTo>
                    <a:pt x="3627" y="340200"/>
                    <a:pt x="0" y="343827"/>
                    <a:pt x="0" y="348300"/>
                  </a:cubicBezTo>
                  <a:cubicBezTo>
                    <a:pt x="0" y="352773"/>
                    <a:pt x="3627" y="356400"/>
                    <a:pt x="8100" y="356400"/>
                  </a:cubicBezTo>
                  <a:lnTo>
                    <a:pt x="418500" y="356400"/>
                  </a:lnTo>
                  <a:cubicBezTo>
                    <a:pt x="422973" y="356400"/>
                    <a:pt x="426600" y="352773"/>
                    <a:pt x="426600" y="348300"/>
                  </a:cubicBezTo>
                  <a:cubicBezTo>
                    <a:pt x="426600" y="343827"/>
                    <a:pt x="422973" y="340200"/>
                    <a:pt x="418500" y="340200"/>
                  </a:cubicBezTo>
                  <a:close/>
                  <a:moveTo>
                    <a:pt x="318600" y="16200"/>
                  </a:moveTo>
                  <a:lnTo>
                    <a:pt x="378000" y="16200"/>
                  </a:lnTo>
                  <a:lnTo>
                    <a:pt x="378000" y="340200"/>
                  </a:lnTo>
                  <a:lnTo>
                    <a:pt x="318600" y="340200"/>
                  </a:lnTo>
                  <a:close/>
                  <a:moveTo>
                    <a:pt x="183600" y="140400"/>
                  </a:moveTo>
                  <a:lnTo>
                    <a:pt x="243000" y="140400"/>
                  </a:lnTo>
                  <a:lnTo>
                    <a:pt x="243000" y="340200"/>
                  </a:lnTo>
                  <a:lnTo>
                    <a:pt x="183600" y="340200"/>
                  </a:lnTo>
                  <a:close/>
                  <a:moveTo>
                    <a:pt x="48600" y="259200"/>
                  </a:moveTo>
                  <a:lnTo>
                    <a:pt x="108000" y="259200"/>
                  </a:lnTo>
                  <a:lnTo>
                    <a:pt x="108000" y="340200"/>
                  </a:lnTo>
                  <a:lnTo>
                    <a:pt x="48600" y="340200"/>
                  </a:lnTo>
                  <a:close/>
                </a:path>
              </a:pathLst>
            </a:custGeom>
            <a:solidFill>
              <a:srgbClr val="51626F"/>
            </a:solidFill>
            <a:ln w="5334" cap="flat">
              <a:noFill/>
              <a:prstDash val="solid"/>
              <a:miter/>
            </a:ln>
          </p:spPr>
          <p:txBody>
            <a:bodyPr rtlCol="0" anchor="ctr"/>
            <a:lstStyle/>
            <a:p>
              <a:endParaRPr lang="ru-RU"/>
            </a:p>
          </p:txBody>
        </p:sp>
        <p:sp>
          <p:nvSpPr>
            <p:cNvPr id="148" name="Freeform: Shape 147">
              <a:extLst>
                <a:ext uri="{FF2B5EF4-FFF2-40B4-BE49-F238E27FC236}">
                  <a16:creationId xmlns:a16="http://schemas.microsoft.com/office/drawing/2014/main" id="{25430F98-3075-43AA-8481-48277CD66794}"/>
                </a:ext>
              </a:extLst>
            </p:cNvPr>
            <p:cNvSpPr/>
            <p:nvPr/>
          </p:nvSpPr>
          <p:spPr>
            <a:xfrm>
              <a:off x="10123409" y="2313880"/>
              <a:ext cx="253792" cy="253800"/>
            </a:xfrm>
            <a:custGeom>
              <a:avLst/>
              <a:gdLst>
                <a:gd name="connsiteX0" fmla="*/ 8093 w 253792"/>
                <a:gd name="connsiteY0" fmla="*/ 253800 h 253800"/>
                <a:gd name="connsiteX1" fmla="*/ 13817 w 253792"/>
                <a:gd name="connsiteY1" fmla="*/ 251424 h 253800"/>
                <a:gd name="connsiteX2" fmla="*/ 237593 w 253792"/>
                <a:gd name="connsiteY2" fmla="*/ 27648 h 253800"/>
                <a:gd name="connsiteX3" fmla="*/ 237593 w 253792"/>
                <a:gd name="connsiteY3" fmla="*/ 62100 h 253800"/>
                <a:gd name="connsiteX4" fmla="*/ 245693 w 253792"/>
                <a:gd name="connsiteY4" fmla="*/ 70200 h 253800"/>
                <a:gd name="connsiteX5" fmla="*/ 253793 w 253792"/>
                <a:gd name="connsiteY5" fmla="*/ 62100 h 253800"/>
                <a:gd name="connsiteX6" fmla="*/ 253793 w 253792"/>
                <a:gd name="connsiteY6" fmla="*/ 8100 h 253800"/>
                <a:gd name="connsiteX7" fmla="*/ 253199 w 253792"/>
                <a:gd name="connsiteY7" fmla="*/ 5130 h 253800"/>
                <a:gd name="connsiteX8" fmla="*/ 253199 w 253792"/>
                <a:gd name="connsiteY8" fmla="*/ 5130 h 253800"/>
                <a:gd name="connsiteX9" fmla="*/ 248771 w 253792"/>
                <a:gd name="connsiteY9" fmla="*/ 702 h 253800"/>
                <a:gd name="connsiteX10" fmla="*/ 248771 w 253792"/>
                <a:gd name="connsiteY10" fmla="*/ 702 h 253800"/>
                <a:gd name="connsiteX11" fmla="*/ 245693 w 253792"/>
                <a:gd name="connsiteY11" fmla="*/ 0 h 253800"/>
                <a:gd name="connsiteX12" fmla="*/ 191693 w 253792"/>
                <a:gd name="connsiteY12" fmla="*/ 0 h 253800"/>
                <a:gd name="connsiteX13" fmla="*/ 183593 w 253792"/>
                <a:gd name="connsiteY13" fmla="*/ 8100 h 253800"/>
                <a:gd name="connsiteX14" fmla="*/ 191693 w 253792"/>
                <a:gd name="connsiteY14" fmla="*/ 16200 h 253800"/>
                <a:gd name="connsiteX15" fmla="*/ 226145 w 253792"/>
                <a:gd name="connsiteY15" fmla="*/ 16200 h 253800"/>
                <a:gd name="connsiteX16" fmla="*/ 2369 w 253792"/>
                <a:gd name="connsiteY16" fmla="*/ 239976 h 253800"/>
                <a:gd name="connsiteX17" fmla="*/ 2376 w 253792"/>
                <a:gd name="connsiteY17" fmla="*/ 251431 h 253800"/>
                <a:gd name="connsiteX18" fmla="*/ 8093 w 253792"/>
                <a:gd name="connsiteY18" fmla="*/ 253800 h 25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792" h="253800">
                  <a:moveTo>
                    <a:pt x="8093" y="253800"/>
                  </a:moveTo>
                  <a:cubicBezTo>
                    <a:pt x="10240" y="253798"/>
                    <a:pt x="12299" y="252944"/>
                    <a:pt x="13817" y="251424"/>
                  </a:cubicBezTo>
                  <a:lnTo>
                    <a:pt x="237593" y="27648"/>
                  </a:lnTo>
                  <a:lnTo>
                    <a:pt x="237593" y="62100"/>
                  </a:lnTo>
                  <a:cubicBezTo>
                    <a:pt x="237593" y="66573"/>
                    <a:pt x="241219" y="70200"/>
                    <a:pt x="245693" y="70200"/>
                  </a:cubicBezTo>
                  <a:cubicBezTo>
                    <a:pt x="250166" y="70200"/>
                    <a:pt x="253793" y="66573"/>
                    <a:pt x="253793" y="62100"/>
                  </a:cubicBezTo>
                  <a:lnTo>
                    <a:pt x="253793" y="8100"/>
                  </a:lnTo>
                  <a:cubicBezTo>
                    <a:pt x="253785" y="7081"/>
                    <a:pt x="253583" y="6073"/>
                    <a:pt x="253199" y="5130"/>
                  </a:cubicBezTo>
                  <a:lnTo>
                    <a:pt x="253199" y="5130"/>
                  </a:lnTo>
                  <a:cubicBezTo>
                    <a:pt x="252376" y="3120"/>
                    <a:pt x="250781" y="1525"/>
                    <a:pt x="248771" y="702"/>
                  </a:cubicBezTo>
                  <a:lnTo>
                    <a:pt x="248771" y="702"/>
                  </a:lnTo>
                  <a:cubicBezTo>
                    <a:pt x="247801" y="267"/>
                    <a:pt x="246755" y="28"/>
                    <a:pt x="245693" y="0"/>
                  </a:cubicBezTo>
                  <a:lnTo>
                    <a:pt x="191693" y="0"/>
                  </a:lnTo>
                  <a:cubicBezTo>
                    <a:pt x="187219" y="0"/>
                    <a:pt x="183593" y="3626"/>
                    <a:pt x="183593" y="8100"/>
                  </a:cubicBezTo>
                  <a:cubicBezTo>
                    <a:pt x="183593" y="12574"/>
                    <a:pt x="187219" y="16200"/>
                    <a:pt x="191693" y="16200"/>
                  </a:cubicBezTo>
                  <a:lnTo>
                    <a:pt x="226145" y="16200"/>
                  </a:lnTo>
                  <a:lnTo>
                    <a:pt x="2369" y="239976"/>
                  </a:lnTo>
                  <a:cubicBezTo>
                    <a:pt x="-792" y="243141"/>
                    <a:pt x="-789" y="248270"/>
                    <a:pt x="2376" y="251431"/>
                  </a:cubicBezTo>
                  <a:cubicBezTo>
                    <a:pt x="3893" y="252946"/>
                    <a:pt x="5949" y="253798"/>
                    <a:pt x="8093" y="253800"/>
                  </a:cubicBezTo>
                  <a:close/>
                </a:path>
              </a:pathLst>
            </a:custGeom>
            <a:solidFill>
              <a:srgbClr val="51626F"/>
            </a:solidFill>
            <a:ln w="5334" cap="flat">
              <a:noFill/>
              <a:prstDash val="solid"/>
              <a:miter/>
            </a:ln>
          </p:spPr>
          <p:txBody>
            <a:bodyPr rtlCol="0" anchor="ctr"/>
            <a:lstStyle/>
            <a:p>
              <a:endParaRPr lang="ru-RU"/>
            </a:p>
          </p:txBody>
        </p:sp>
      </p:grpSp>
      <p:sp>
        <p:nvSpPr>
          <p:cNvPr id="149" name="Graphic 34">
            <a:extLst>
              <a:ext uri="{FF2B5EF4-FFF2-40B4-BE49-F238E27FC236}">
                <a16:creationId xmlns:a16="http://schemas.microsoft.com/office/drawing/2014/main" id="{30303EC2-1AE4-436D-8714-30317E31A750}"/>
              </a:ext>
            </a:extLst>
          </p:cNvPr>
          <p:cNvSpPr/>
          <p:nvPr/>
        </p:nvSpPr>
        <p:spPr>
          <a:xfrm>
            <a:off x="7714647" y="2382684"/>
            <a:ext cx="403075" cy="379124"/>
          </a:xfrm>
          <a:custGeom>
            <a:avLst/>
            <a:gdLst>
              <a:gd name="connsiteX0" fmla="*/ 402583 w 403075"/>
              <a:gd name="connsiteY0" fmla="*/ 69057 h 379124"/>
              <a:gd name="connsiteX1" fmla="*/ 378013 w 403075"/>
              <a:gd name="connsiteY1" fmla="*/ 6795 h 379124"/>
              <a:gd name="connsiteX2" fmla="*/ 368812 w 403075"/>
              <a:gd name="connsiteY2" fmla="*/ 99 h 379124"/>
              <a:gd name="connsiteX3" fmla="*/ 365539 w 403075"/>
              <a:gd name="connsiteY3" fmla="*/ 1395 h 379124"/>
              <a:gd name="connsiteX4" fmla="*/ 299443 w 403075"/>
              <a:gd name="connsiteY4" fmla="*/ 25803 h 379124"/>
              <a:gd name="connsiteX5" fmla="*/ 295668 w 403075"/>
              <a:gd name="connsiteY5" fmla="*/ 36618 h 379124"/>
              <a:gd name="connsiteX6" fmla="*/ 304843 w 403075"/>
              <a:gd name="connsiteY6" fmla="*/ 40977 h 379124"/>
              <a:gd name="connsiteX7" fmla="*/ 354199 w 403075"/>
              <a:gd name="connsiteY7" fmla="*/ 22617 h 379124"/>
              <a:gd name="connsiteX8" fmla="*/ 271795 w 403075"/>
              <a:gd name="connsiteY8" fmla="*/ 203895 h 379124"/>
              <a:gd name="connsiteX9" fmla="*/ 229729 w 403075"/>
              <a:gd name="connsiteY9" fmla="*/ 132291 h 379124"/>
              <a:gd name="connsiteX10" fmla="*/ 218642 w 403075"/>
              <a:gd name="connsiteY10" fmla="*/ 129410 h 379124"/>
              <a:gd name="connsiteX11" fmla="*/ 215419 w 403075"/>
              <a:gd name="connsiteY11" fmla="*/ 132939 h 379124"/>
              <a:gd name="connsiteX12" fmla="*/ 154885 w 403075"/>
              <a:gd name="connsiteY12" fmla="*/ 262107 h 379124"/>
              <a:gd name="connsiteX13" fmla="*/ 106177 w 403075"/>
              <a:gd name="connsiteY13" fmla="*/ 168795 h 379124"/>
              <a:gd name="connsiteX14" fmla="*/ 98779 w 403075"/>
              <a:gd name="connsiteY14" fmla="*/ 164421 h 379124"/>
              <a:gd name="connsiteX15" fmla="*/ 91813 w 403075"/>
              <a:gd name="connsiteY15" fmla="*/ 168795 h 379124"/>
              <a:gd name="connsiteX16" fmla="*/ 16213 w 403075"/>
              <a:gd name="connsiteY16" fmla="*/ 334089 h 379124"/>
              <a:gd name="connsiteX17" fmla="*/ 16213 w 403075"/>
              <a:gd name="connsiteY17" fmla="*/ 9495 h 379124"/>
              <a:gd name="connsiteX18" fmla="*/ 8113 w 403075"/>
              <a:gd name="connsiteY18" fmla="*/ 1395 h 379124"/>
              <a:gd name="connsiteX19" fmla="*/ 13 w 403075"/>
              <a:gd name="connsiteY19" fmla="*/ 9495 h 379124"/>
              <a:gd name="connsiteX20" fmla="*/ 13 w 403075"/>
              <a:gd name="connsiteY20" fmla="*/ 371295 h 379124"/>
              <a:gd name="connsiteX21" fmla="*/ 13 w 403075"/>
              <a:gd name="connsiteY21" fmla="*/ 371835 h 379124"/>
              <a:gd name="connsiteX22" fmla="*/ 13 w 403075"/>
              <a:gd name="connsiteY22" fmla="*/ 372753 h 379124"/>
              <a:gd name="connsiteX23" fmla="*/ 13 w 403075"/>
              <a:gd name="connsiteY23" fmla="*/ 373509 h 379124"/>
              <a:gd name="connsiteX24" fmla="*/ 13 w 403075"/>
              <a:gd name="connsiteY24" fmla="*/ 374265 h 379124"/>
              <a:gd name="connsiteX25" fmla="*/ 391 w 403075"/>
              <a:gd name="connsiteY25" fmla="*/ 375021 h 379124"/>
              <a:gd name="connsiteX26" fmla="*/ 769 w 403075"/>
              <a:gd name="connsiteY26" fmla="*/ 375669 h 379124"/>
              <a:gd name="connsiteX27" fmla="*/ 1255 w 403075"/>
              <a:gd name="connsiteY27" fmla="*/ 376317 h 379124"/>
              <a:gd name="connsiteX28" fmla="*/ 1741 w 403075"/>
              <a:gd name="connsiteY28" fmla="*/ 376911 h 379124"/>
              <a:gd name="connsiteX29" fmla="*/ 2335 w 403075"/>
              <a:gd name="connsiteY29" fmla="*/ 377451 h 379124"/>
              <a:gd name="connsiteX30" fmla="*/ 2929 w 403075"/>
              <a:gd name="connsiteY30" fmla="*/ 377937 h 379124"/>
              <a:gd name="connsiteX31" fmla="*/ 3739 w 403075"/>
              <a:gd name="connsiteY31" fmla="*/ 378423 h 379124"/>
              <a:gd name="connsiteX32" fmla="*/ 4225 w 403075"/>
              <a:gd name="connsiteY32" fmla="*/ 378693 h 379124"/>
              <a:gd name="connsiteX33" fmla="*/ 4225 w 403075"/>
              <a:gd name="connsiteY33" fmla="*/ 378693 h 379124"/>
              <a:gd name="connsiteX34" fmla="*/ 5467 w 403075"/>
              <a:gd name="connsiteY34" fmla="*/ 379125 h 379124"/>
              <a:gd name="connsiteX35" fmla="*/ 5791 w 403075"/>
              <a:gd name="connsiteY35" fmla="*/ 379125 h 379124"/>
              <a:gd name="connsiteX36" fmla="*/ 7357 w 403075"/>
              <a:gd name="connsiteY36" fmla="*/ 379125 h 379124"/>
              <a:gd name="connsiteX37" fmla="*/ 369157 w 403075"/>
              <a:gd name="connsiteY37" fmla="*/ 379125 h 379124"/>
              <a:gd name="connsiteX38" fmla="*/ 377257 w 403075"/>
              <a:gd name="connsiteY38" fmla="*/ 371025 h 379124"/>
              <a:gd name="connsiteX39" fmla="*/ 369157 w 403075"/>
              <a:gd name="connsiteY39" fmla="*/ 362925 h 379124"/>
              <a:gd name="connsiteX40" fmla="*/ 20695 w 403075"/>
              <a:gd name="connsiteY40" fmla="*/ 362925 h 379124"/>
              <a:gd name="connsiteX41" fmla="*/ 99481 w 403075"/>
              <a:gd name="connsiteY41" fmla="*/ 190827 h 379124"/>
              <a:gd name="connsiteX42" fmla="*/ 148081 w 403075"/>
              <a:gd name="connsiteY42" fmla="*/ 284139 h 379124"/>
              <a:gd name="connsiteX43" fmla="*/ 159007 w 403075"/>
              <a:gd name="connsiteY43" fmla="*/ 287579 h 379124"/>
              <a:gd name="connsiteX44" fmla="*/ 162607 w 403075"/>
              <a:gd name="connsiteY44" fmla="*/ 283815 h 379124"/>
              <a:gd name="connsiteX45" fmla="*/ 223573 w 403075"/>
              <a:gd name="connsiteY45" fmla="*/ 153783 h 379124"/>
              <a:gd name="connsiteX46" fmla="*/ 265747 w 403075"/>
              <a:gd name="connsiteY46" fmla="*/ 225549 h 379124"/>
              <a:gd name="connsiteX47" fmla="*/ 276832 w 403075"/>
              <a:gd name="connsiteY47" fmla="*/ 228436 h 379124"/>
              <a:gd name="connsiteX48" fmla="*/ 280111 w 403075"/>
              <a:gd name="connsiteY48" fmla="*/ 224793 h 379124"/>
              <a:gd name="connsiteX49" fmla="*/ 369373 w 403075"/>
              <a:gd name="connsiteY49" fmla="*/ 28989 h 379124"/>
              <a:gd name="connsiteX50" fmla="*/ 387517 w 403075"/>
              <a:gd name="connsiteY50" fmla="*/ 74997 h 379124"/>
              <a:gd name="connsiteX51" fmla="*/ 398137 w 403075"/>
              <a:gd name="connsiteY51" fmla="*/ 79291 h 379124"/>
              <a:gd name="connsiteX52" fmla="*/ 402583 w 403075"/>
              <a:gd name="connsiteY52" fmla="*/ 69057 h 37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3075" h="379124">
                <a:moveTo>
                  <a:pt x="402583" y="69057"/>
                </a:moveTo>
                <a:lnTo>
                  <a:pt x="378013" y="6795"/>
                </a:lnTo>
                <a:cubicBezTo>
                  <a:pt x="377321" y="2405"/>
                  <a:pt x="373202" y="-592"/>
                  <a:pt x="368812" y="99"/>
                </a:cubicBezTo>
                <a:cubicBezTo>
                  <a:pt x="367639" y="284"/>
                  <a:pt x="366521" y="726"/>
                  <a:pt x="365539" y="1395"/>
                </a:cubicBezTo>
                <a:lnTo>
                  <a:pt x="299443" y="25803"/>
                </a:lnTo>
                <a:cubicBezTo>
                  <a:pt x="295414" y="27747"/>
                  <a:pt x="293724" y="32589"/>
                  <a:pt x="295668" y="36618"/>
                </a:cubicBezTo>
                <a:cubicBezTo>
                  <a:pt x="297322" y="40046"/>
                  <a:pt x="301140" y="41860"/>
                  <a:pt x="304843" y="40977"/>
                </a:cubicBezTo>
                <a:lnTo>
                  <a:pt x="354199" y="22617"/>
                </a:lnTo>
                <a:lnTo>
                  <a:pt x="271795" y="203895"/>
                </a:lnTo>
                <a:lnTo>
                  <a:pt x="229729" y="132291"/>
                </a:lnTo>
                <a:cubicBezTo>
                  <a:pt x="227463" y="128433"/>
                  <a:pt x="222499" y="127144"/>
                  <a:pt x="218642" y="129410"/>
                </a:cubicBezTo>
                <a:cubicBezTo>
                  <a:pt x="217237" y="130235"/>
                  <a:pt x="216114" y="131465"/>
                  <a:pt x="215419" y="132939"/>
                </a:cubicBezTo>
                <a:lnTo>
                  <a:pt x="154885" y="262107"/>
                </a:lnTo>
                <a:lnTo>
                  <a:pt x="106177" y="168795"/>
                </a:lnTo>
                <a:cubicBezTo>
                  <a:pt x="104825" y="165972"/>
                  <a:pt x="101903" y="164245"/>
                  <a:pt x="98779" y="164421"/>
                </a:cubicBezTo>
                <a:cubicBezTo>
                  <a:pt x="95834" y="164503"/>
                  <a:pt x="93167" y="166178"/>
                  <a:pt x="91813" y="168795"/>
                </a:cubicBezTo>
                <a:lnTo>
                  <a:pt x="16213" y="334089"/>
                </a:lnTo>
                <a:lnTo>
                  <a:pt x="16213" y="9495"/>
                </a:lnTo>
                <a:cubicBezTo>
                  <a:pt x="16213" y="5021"/>
                  <a:pt x="12586" y="1395"/>
                  <a:pt x="8113" y="1395"/>
                </a:cubicBezTo>
                <a:cubicBezTo>
                  <a:pt x="3640" y="1395"/>
                  <a:pt x="13" y="5021"/>
                  <a:pt x="13" y="9495"/>
                </a:cubicBezTo>
                <a:lnTo>
                  <a:pt x="13" y="371295"/>
                </a:lnTo>
                <a:cubicBezTo>
                  <a:pt x="13" y="371295"/>
                  <a:pt x="13" y="371673"/>
                  <a:pt x="13" y="371835"/>
                </a:cubicBezTo>
                <a:cubicBezTo>
                  <a:pt x="-4" y="372140"/>
                  <a:pt x="-4" y="372447"/>
                  <a:pt x="13" y="372753"/>
                </a:cubicBezTo>
                <a:cubicBezTo>
                  <a:pt x="13" y="372753"/>
                  <a:pt x="13" y="373239"/>
                  <a:pt x="13" y="373509"/>
                </a:cubicBezTo>
                <a:cubicBezTo>
                  <a:pt x="13" y="373779"/>
                  <a:pt x="13" y="373995"/>
                  <a:pt x="13" y="374265"/>
                </a:cubicBezTo>
                <a:lnTo>
                  <a:pt x="391" y="375021"/>
                </a:lnTo>
                <a:lnTo>
                  <a:pt x="769" y="375669"/>
                </a:lnTo>
                <a:lnTo>
                  <a:pt x="1255" y="376317"/>
                </a:lnTo>
                <a:lnTo>
                  <a:pt x="1741" y="376911"/>
                </a:lnTo>
                <a:lnTo>
                  <a:pt x="2335" y="377451"/>
                </a:lnTo>
                <a:lnTo>
                  <a:pt x="2929" y="377937"/>
                </a:lnTo>
                <a:lnTo>
                  <a:pt x="3739" y="378423"/>
                </a:lnTo>
                <a:lnTo>
                  <a:pt x="4225" y="378693"/>
                </a:lnTo>
                <a:lnTo>
                  <a:pt x="4225" y="378693"/>
                </a:lnTo>
                <a:lnTo>
                  <a:pt x="5467" y="379125"/>
                </a:lnTo>
                <a:lnTo>
                  <a:pt x="5791" y="379125"/>
                </a:lnTo>
                <a:lnTo>
                  <a:pt x="7357" y="379125"/>
                </a:lnTo>
                <a:lnTo>
                  <a:pt x="369157" y="379125"/>
                </a:lnTo>
                <a:cubicBezTo>
                  <a:pt x="373630" y="379125"/>
                  <a:pt x="377257" y="375498"/>
                  <a:pt x="377257" y="371025"/>
                </a:cubicBezTo>
                <a:cubicBezTo>
                  <a:pt x="377257" y="366551"/>
                  <a:pt x="373630" y="362925"/>
                  <a:pt x="369157" y="362925"/>
                </a:cubicBezTo>
                <a:lnTo>
                  <a:pt x="20695" y="362925"/>
                </a:lnTo>
                <a:lnTo>
                  <a:pt x="99481" y="190827"/>
                </a:lnTo>
                <a:lnTo>
                  <a:pt x="148081" y="284139"/>
                </a:lnTo>
                <a:cubicBezTo>
                  <a:pt x="150149" y="288106"/>
                  <a:pt x="155040" y="289646"/>
                  <a:pt x="159007" y="287579"/>
                </a:cubicBezTo>
                <a:cubicBezTo>
                  <a:pt x="160589" y="286754"/>
                  <a:pt x="161854" y="285432"/>
                  <a:pt x="162607" y="283815"/>
                </a:cubicBezTo>
                <a:lnTo>
                  <a:pt x="223573" y="153783"/>
                </a:lnTo>
                <a:lnTo>
                  <a:pt x="265747" y="225549"/>
                </a:lnTo>
                <a:cubicBezTo>
                  <a:pt x="268011" y="229407"/>
                  <a:pt x="272974" y="230700"/>
                  <a:pt x="276832" y="228436"/>
                </a:cubicBezTo>
                <a:cubicBezTo>
                  <a:pt x="278275" y="227589"/>
                  <a:pt x="279420" y="226317"/>
                  <a:pt x="280111" y="224793"/>
                </a:cubicBezTo>
                <a:lnTo>
                  <a:pt x="369373" y="28989"/>
                </a:lnTo>
                <a:lnTo>
                  <a:pt x="387517" y="74997"/>
                </a:lnTo>
                <a:cubicBezTo>
                  <a:pt x="389264" y="79115"/>
                  <a:pt x="394019" y="81038"/>
                  <a:pt x="398137" y="79291"/>
                </a:cubicBezTo>
                <a:cubicBezTo>
                  <a:pt x="402107" y="77607"/>
                  <a:pt x="404061" y="73108"/>
                  <a:pt x="402583" y="69057"/>
                </a:cubicBezTo>
                <a:close/>
              </a:path>
            </a:pathLst>
          </a:custGeom>
          <a:solidFill>
            <a:srgbClr val="51626F"/>
          </a:solidFill>
          <a:ln w="5334" cap="flat">
            <a:noFill/>
            <a:prstDash val="solid"/>
            <a:miter/>
          </a:ln>
        </p:spPr>
        <p:txBody>
          <a:bodyPr rtlCol="0" anchor="ctr"/>
          <a:lstStyle/>
          <a:p>
            <a:endParaRPr lang="ru-RU"/>
          </a:p>
        </p:txBody>
      </p:sp>
      <p:grpSp>
        <p:nvGrpSpPr>
          <p:cNvPr id="150" name="Рисунок 100">
            <a:extLst>
              <a:ext uri="{FF2B5EF4-FFF2-40B4-BE49-F238E27FC236}">
                <a16:creationId xmlns:a16="http://schemas.microsoft.com/office/drawing/2014/main" id="{91DF370C-478A-44E5-B389-7CADBB5C0349}"/>
              </a:ext>
            </a:extLst>
          </p:cNvPr>
          <p:cNvGrpSpPr/>
          <p:nvPr/>
        </p:nvGrpSpPr>
        <p:grpSpPr>
          <a:xfrm>
            <a:off x="1230013" y="3159000"/>
            <a:ext cx="468976" cy="540000"/>
            <a:chOff x="1230013" y="3159000"/>
            <a:chExt cx="468976" cy="540000"/>
          </a:xfrm>
        </p:grpSpPr>
        <p:sp>
          <p:nvSpPr>
            <p:cNvPr id="151" name="Freeform: Shape 150">
              <a:extLst>
                <a:ext uri="{FF2B5EF4-FFF2-40B4-BE49-F238E27FC236}">
                  <a16:creationId xmlns:a16="http://schemas.microsoft.com/office/drawing/2014/main" id="{B46F1B6C-71A5-487C-B4BF-74BE130D2B19}"/>
                </a:ext>
              </a:extLst>
            </p:cNvPr>
            <p:cNvSpPr/>
            <p:nvPr/>
          </p:nvSpPr>
          <p:spPr>
            <a:xfrm>
              <a:off x="1356276" y="3276000"/>
              <a:ext cx="90187" cy="351000"/>
            </a:xfrm>
            <a:custGeom>
              <a:avLst/>
              <a:gdLst>
                <a:gd name="connsiteX0" fmla="*/ 45094 w 90187"/>
                <a:gd name="connsiteY0" fmla="*/ 0 h 351000"/>
                <a:gd name="connsiteX1" fmla="*/ 36075 w 90187"/>
                <a:gd name="connsiteY1" fmla="*/ 9000 h 351000"/>
                <a:gd name="connsiteX2" fmla="*/ 36075 w 90187"/>
                <a:gd name="connsiteY2" fmla="*/ 54000 h 351000"/>
                <a:gd name="connsiteX3" fmla="*/ 9019 w 90187"/>
                <a:gd name="connsiteY3" fmla="*/ 54000 h 351000"/>
                <a:gd name="connsiteX4" fmla="*/ 0 w 90187"/>
                <a:gd name="connsiteY4" fmla="*/ 63000 h 351000"/>
                <a:gd name="connsiteX5" fmla="*/ 0 w 90187"/>
                <a:gd name="connsiteY5" fmla="*/ 297000 h 351000"/>
                <a:gd name="connsiteX6" fmla="*/ 9019 w 90187"/>
                <a:gd name="connsiteY6" fmla="*/ 306000 h 351000"/>
                <a:gd name="connsiteX7" fmla="*/ 36075 w 90187"/>
                <a:gd name="connsiteY7" fmla="*/ 306000 h 351000"/>
                <a:gd name="connsiteX8" fmla="*/ 36075 w 90187"/>
                <a:gd name="connsiteY8" fmla="*/ 342000 h 351000"/>
                <a:gd name="connsiteX9" fmla="*/ 45094 w 90187"/>
                <a:gd name="connsiteY9" fmla="*/ 351000 h 351000"/>
                <a:gd name="connsiteX10" fmla="*/ 54113 w 90187"/>
                <a:gd name="connsiteY10" fmla="*/ 342000 h 351000"/>
                <a:gd name="connsiteX11" fmla="*/ 54113 w 90187"/>
                <a:gd name="connsiteY11" fmla="*/ 306000 h 351000"/>
                <a:gd name="connsiteX12" fmla="*/ 81169 w 90187"/>
                <a:gd name="connsiteY12" fmla="*/ 306000 h 351000"/>
                <a:gd name="connsiteX13" fmla="*/ 90188 w 90187"/>
                <a:gd name="connsiteY13" fmla="*/ 297000 h 351000"/>
                <a:gd name="connsiteX14" fmla="*/ 90188 w 90187"/>
                <a:gd name="connsiteY14" fmla="*/ 63000 h 351000"/>
                <a:gd name="connsiteX15" fmla="*/ 81169 w 90187"/>
                <a:gd name="connsiteY15" fmla="*/ 54000 h 351000"/>
                <a:gd name="connsiteX16" fmla="*/ 54113 w 90187"/>
                <a:gd name="connsiteY16" fmla="*/ 54000 h 351000"/>
                <a:gd name="connsiteX17" fmla="*/ 54113 w 90187"/>
                <a:gd name="connsiteY17" fmla="*/ 9000 h 351000"/>
                <a:gd name="connsiteX18" fmla="*/ 45094 w 90187"/>
                <a:gd name="connsiteY18" fmla="*/ 0 h 351000"/>
                <a:gd name="connsiteX19" fmla="*/ 72150 w 90187"/>
                <a:gd name="connsiteY19" fmla="*/ 72000 h 351000"/>
                <a:gd name="connsiteX20" fmla="*/ 72150 w 90187"/>
                <a:gd name="connsiteY20" fmla="*/ 288000 h 351000"/>
                <a:gd name="connsiteX21" fmla="*/ 18038 w 90187"/>
                <a:gd name="connsiteY21" fmla="*/ 288000 h 351000"/>
                <a:gd name="connsiteX22" fmla="*/ 18038 w 90187"/>
                <a:gd name="connsiteY22" fmla="*/ 72000 h 3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187" h="351000">
                  <a:moveTo>
                    <a:pt x="45094" y="0"/>
                  </a:moveTo>
                  <a:cubicBezTo>
                    <a:pt x="40113" y="0"/>
                    <a:pt x="36075" y="4030"/>
                    <a:pt x="36075" y="9000"/>
                  </a:cubicBezTo>
                  <a:lnTo>
                    <a:pt x="36075" y="54000"/>
                  </a:lnTo>
                  <a:lnTo>
                    <a:pt x="9019" y="54000"/>
                  </a:lnTo>
                  <a:cubicBezTo>
                    <a:pt x="4038" y="54000"/>
                    <a:pt x="0" y="58030"/>
                    <a:pt x="0" y="63000"/>
                  </a:cubicBezTo>
                  <a:lnTo>
                    <a:pt x="0" y="297000"/>
                  </a:lnTo>
                  <a:cubicBezTo>
                    <a:pt x="0" y="301970"/>
                    <a:pt x="4038" y="306000"/>
                    <a:pt x="9019" y="306000"/>
                  </a:cubicBezTo>
                  <a:lnTo>
                    <a:pt x="36075" y="306000"/>
                  </a:lnTo>
                  <a:lnTo>
                    <a:pt x="36075" y="342000"/>
                  </a:lnTo>
                  <a:cubicBezTo>
                    <a:pt x="36075" y="346970"/>
                    <a:pt x="40113" y="351000"/>
                    <a:pt x="45094" y="351000"/>
                  </a:cubicBezTo>
                  <a:cubicBezTo>
                    <a:pt x="50075" y="351000"/>
                    <a:pt x="54113" y="346970"/>
                    <a:pt x="54113" y="342000"/>
                  </a:cubicBezTo>
                  <a:lnTo>
                    <a:pt x="54113" y="306000"/>
                  </a:lnTo>
                  <a:lnTo>
                    <a:pt x="81169" y="306000"/>
                  </a:lnTo>
                  <a:cubicBezTo>
                    <a:pt x="86150" y="306000"/>
                    <a:pt x="90188" y="301970"/>
                    <a:pt x="90188" y="297000"/>
                  </a:cubicBezTo>
                  <a:lnTo>
                    <a:pt x="90188" y="63000"/>
                  </a:lnTo>
                  <a:cubicBezTo>
                    <a:pt x="90188" y="58030"/>
                    <a:pt x="86150" y="54000"/>
                    <a:pt x="81169" y="54000"/>
                  </a:cubicBezTo>
                  <a:lnTo>
                    <a:pt x="54113" y="54000"/>
                  </a:lnTo>
                  <a:lnTo>
                    <a:pt x="54113" y="9000"/>
                  </a:lnTo>
                  <a:cubicBezTo>
                    <a:pt x="54113" y="4030"/>
                    <a:pt x="50075" y="0"/>
                    <a:pt x="45094" y="0"/>
                  </a:cubicBezTo>
                  <a:close/>
                  <a:moveTo>
                    <a:pt x="72150" y="72000"/>
                  </a:moveTo>
                  <a:lnTo>
                    <a:pt x="72150" y="288000"/>
                  </a:lnTo>
                  <a:lnTo>
                    <a:pt x="18038" y="288000"/>
                  </a:lnTo>
                  <a:lnTo>
                    <a:pt x="18038" y="72000"/>
                  </a:lnTo>
                  <a:close/>
                </a:path>
              </a:pathLst>
            </a:custGeom>
            <a:solidFill>
              <a:srgbClr val="51626F"/>
            </a:solidFill>
            <a:ln w="5281" cap="flat">
              <a:noFill/>
              <a:prstDash val="solid"/>
              <a:miter/>
            </a:ln>
          </p:spPr>
          <p:txBody>
            <a:bodyPr rtlCol="0" anchor="ctr"/>
            <a:lstStyle/>
            <a:p>
              <a:endParaRPr lang="ru-RU"/>
            </a:p>
          </p:txBody>
        </p:sp>
        <p:sp>
          <p:nvSpPr>
            <p:cNvPr id="152" name="Freeform: Shape 151">
              <a:extLst>
                <a:ext uri="{FF2B5EF4-FFF2-40B4-BE49-F238E27FC236}">
                  <a16:creationId xmlns:a16="http://schemas.microsoft.com/office/drawing/2014/main" id="{931521F1-D823-46A8-A187-779CFF541E7D}"/>
                </a:ext>
              </a:extLst>
            </p:cNvPr>
            <p:cNvSpPr/>
            <p:nvPr/>
          </p:nvSpPr>
          <p:spPr>
            <a:xfrm>
              <a:off x="1482539" y="3240000"/>
              <a:ext cx="90187" cy="351000"/>
            </a:xfrm>
            <a:custGeom>
              <a:avLst/>
              <a:gdLst>
                <a:gd name="connsiteX0" fmla="*/ 45094 w 90187"/>
                <a:gd name="connsiteY0" fmla="*/ 0 h 351000"/>
                <a:gd name="connsiteX1" fmla="*/ 36075 w 90187"/>
                <a:gd name="connsiteY1" fmla="*/ 9000 h 351000"/>
                <a:gd name="connsiteX2" fmla="*/ 36075 w 90187"/>
                <a:gd name="connsiteY2" fmla="*/ 54000 h 351000"/>
                <a:gd name="connsiteX3" fmla="*/ 9019 w 90187"/>
                <a:gd name="connsiteY3" fmla="*/ 54000 h 351000"/>
                <a:gd name="connsiteX4" fmla="*/ 0 w 90187"/>
                <a:gd name="connsiteY4" fmla="*/ 63000 h 351000"/>
                <a:gd name="connsiteX5" fmla="*/ 0 w 90187"/>
                <a:gd name="connsiteY5" fmla="*/ 297000 h 351000"/>
                <a:gd name="connsiteX6" fmla="*/ 9019 w 90187"/>
                <a:gd name="connsiteY6" fmla="*/ 306000 h 351000"/>
                <a:gd name="connsiteX7" fmla="*/ 36075 w 90187"/>
                <a:gd name="connsiteY7" fmla="*/ 306000 h 351000"/>
                <a:gd name="connsiteX8" fmla="*/ 36075 w 90187"/>
                <a:gd name="connsiteY8" fmla="*/ 342000 h 351000"/>
                <a:gd name="connsiteX9" fmla="*/ 45094 w 90187"/>
                <a:gd name="connsiteY9" fmla="*/ 351000 h 351000"/>
                <a:gd name="connsiteX10" fmla="*/ 54113 w 90187"/>
                <a:gd name="connsiteY10" fmla="*/ 342000 h 351000"/>
                <a:gd name="connsiteX11" fmla="*/ 54113 w 90187"/>
                <a:gd name="connsiteY11" fmla="*/ 306000 h 351000"/>
                <a:gd name="connsiteX12" fmla="*/ 81169 w 90187"/>
                <a:gd name="connsiteY12" fmla="*/ 306000 h 351000"/>
                <a:gd name="connsiteX13" fmla="*/ 90188 w 90187"/>
                <a:gd name="connsiteY13" fmla="*/ 297000 h 351000"/>
                <a:gd name="connsiteX14" fmla="*/ 90188 w 90187"/>
                <a:gd name="connsiteY14" fmla="*/ 63000 h 351000"/>
                <a:gd name="connsiteX15" fmla="*/ 81169 w 90187"/>
                <a:gd name="connsiteY15" fmla="*/ 54000 h 351000"/>
                <a:gd name="connsiteX16" fmla="*/ 54113 w 90187"/>
                <a:gd name="connsiteY16" fmla="*/ 54000 h 351000"/>
                <a:gd name="connsiteX17" fmla="*/ 54113 w 90187"/>
                <a:gd name="connsiteY17" fmla="*/ 9000 h 351000"/>
                <a:gd name="connsiteX18" fmla="*/ 45094 w 90187"/>
                <a:gd name="connsiteY18" fmla="*/ 0 h 351000"/>
                <a:gd name="connsiteX19" fmla="*/ 72150 w 90187"/>
                <a:gd name="connsiteY19" fmla="*/ 72000 h 351000"/>
                <a:gd name="connsiteX20" fmla="*/ 72150 w 90187"/>
                <a:gd name="connsiteY20" fmla="*/ 288000 h 351000"/>
                <a:gd name="connsiteX21" fmla="*/ 18038 w 90187"/>
                <a:gd name="connsiteY21" fmla="*/ 288000 h 351000"/>
                <a:gd name="connsiteX22" fmla="*/ 18038 w 90187"/>
                <a:gd name="connsiteY22" fmla="*/ 72000 h 3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187" h="351000">
                  <a:moveTo>
                    <a:pt x="45094" y="0"/>
                  </a:moveTo>
                  <a:cubicBezTo>
                    <a:pt x="40113" y="0"/>
                    <a:pt x="36075" y="4030"/>
                    <a:pt x="36075" y="9000"/>
                  </a:cubicBezTo>
                  <a:lnTo>
                    <a:pt x="36075" y="54000"/>
                  </a:lnTo>
                  <a:lnTo>
                    <a:pt x="9019" y="54000"/>
                  </a:lnTo>
                  <a:cubicBezTo>
                    <a:pt x="4038" y="54000"/>
                    <a:pt x="0" y="58030"/>
                    <a:pt x="0" y="63000"/>
                  </a:cubicBezTo>
                  <a:lnTo>
                    <a:pt x="0" y="297000"/>
                  </a:lnTo>
                  <a:cubicBezTo>
                    <a:pt x="0" y="301970"/>
                    <a:pt x="4038" y="306000"/>
                    <a:pt x="9019" y="306000"/>
                  </a:cubicBezTo>
                  <a:lnTo>
                    <a:pt x="36075" y="306000"/>
                  </a:lnTo>
                  <a:lnTo>
                    <a:pt x="36075" y="342000"/>
                  </a:lnTo>
                  <a:cubicBezTo>
                    <a:pt x="36075" y="346970"/>
                    <a:pt x="40113" y="351000"/>
                    <a:pt x="45094" y="351000"/>
                  </a:cubicBezTo>
                  <a:cubicBezTo>
                    <a:pt x="50075" y="351000"/>
                    <a:pt x="54113" y="346970"/>
                    <a:pt x="54113" y="342000"/>
                  </a:cubicBezTo>
                  <a:lnTo>
                    <a:pt x="54113" y="306000"/>
                  </a:lnTo>
                  <a:lnTo>
                    <a:pt x="81169" y="306000"/>
                  </a:lnTo>
                  <a:cubicBezTo>
                    <a:pt x="86150" y="306000"/>
                    <a:pt x="90188" y="301970"/>
                    <a:pt x="90188" y="297000"/>
                  </a:cubicBezTo>
                  <a:lnTo>
                    <a:pt x="90188" y="63000"/>
                  </a:lnTo>
                  <a:cubicBezTo>
                    <a:pt x="90188" y="58030"/>
                    <a:pt x="86150" y="54000"/>
                    <a:pt x="81169" y="54000"/>
                  </a:cubicBezTo>
                  <a:lnTo>
                    <a:pt x="54113" y="54000"/>
                  </a:lnTo>
                  <a:lnTo>
                    <a:pt x="54113" y="9000"/>
                  </a:lnTo>
                  <a:cubicBezTo>
                    <a:pt x="54113" y="4030"/>
                    <a:pt x="50075" y="0"/>
                    <a:pt x="45094" y="0"/>
                  </a:cubicBezTo>
                  <a:close/>
                  <a:moveTo>
                    <a:pt x="72150" y="72000"/>
                  </a:moveTo>
                  <a:lnTo>
                    <a:pt x="72150" y="288000"/>
                  </a:lnTo>
                  <a:lnTo>
                    <a:pt x="18038" y="288000"/>
                  </a:lnTo>
                  <a:lnTo>
                    <a:pt x="18038" y="72000"/>
                  </a:lnTo>
                  <a:close/>
                </a:path>
              </a:pathLst>
            </a:custGeom>
            <a:solidFill>
              <a:srgbClr val="51626F"/>
            </a:solidFill>
            <a:ln w="5281" cap="flat">
              <a:noFill/>
              <a:prstDash val="solid"/>
              <a:miter/>
            </a:ln>
          </p:spPr>
          <p:txBody>
            <a:bodyPr rtlCol="0" anchor="ctr"/>
            <a:lstStyle/>
            <a:p>
              <a:endParaRPr lang="ru-RU"/>
            </a:p>
          </p:txBody>
        </p:sp>
        <p:sp>
          <p:nvSpPr>
            <p:cNvPr id="153" name="Freeform: Shape 152">
              <a:extLst>
                <a:ext uri="{FF2B5EF4-FFF2-40B4-BE49-F238E27FC236}">
                  <a16:creationId xmlns:a16="http://schemas.microsoft.com/office/drawing/2014/main" id="{AC3726E4-FF8A-4C34-A602-592BC4842A31}"/>
                </a:ext>
              </a:extLst>
            </p:cNvPr>
            <p:cNvSpPr/>
            <p:nvPr/>
          </p:nvSpPr>
          <p:spPr>
            <a:xfrm>
              <a:off x="1608802" y="3348000"/>
              <a:ext cx="90187" cy="351000"/>
            </a:xfrm>
            <a:custGeom>
              <a:avLst/>
              <a:gdLst>
                <a:gd name="connsiteX0" fmla="*/ 45094 w 90187"/>
                <a:gd name="connsiteY0" fmla="*/ 0 h 351000"/>
                <a:gd name="connsiteX1" fmla="*/ 36075 w 90187"/>
                <a:gd name="connsiteY1" fmla="*/ 9000 h 351000"/>
                <a:gd name="connsiteX2" fmla="*/ 36075 w 90187"/>
                <a:gd name="connsiteY2" fmla="*/ 54000 h 351000"/>
                <a:gd name="connsiteX3" fmla="*/ 9019 w 90187"/>
                <a:gd name="connsiteY3" fmla="*/ 54000 h 351000"/>
                <a:gd name="connsiteX4" fmla="*/ 0 w 90187"/>
                <a:gd name="connsiteY4" fmla="*/ 63000 h 351000"/>
                <a:gd name="connsiteX5" fmla="*/ 0 w 90187"/>
                <a:gd name="connsiteY5" fmla="*/ 297000 h 351000"/>
                <a:gd name="connsiteX6" fmla="*/ 9019 w 90187"/>
                <a:gd name="connsiteY6" fmla="*/ 306000 h 351000"/>
                <a:gd name="connsiteX7" fmla="*/ 36075 w 90187"/>
                <a:gd name="connsiteY7" fmla="*/ 306000 h 351000"/>
                <a:gd name="connsiteX8" fmla="*/ 36075 w 90187"/>
                <a:gd name="connsiteY8" fmla="*/ 342000 h 351000"/>
                <a:gd name="connsiteX9" fmla="*/ 45094 w 90187"/>
                <a:gd name="connsiteY9" fmla="*/ 351000 h 351000"/>
                <a:gd name="connsiteX10" fmla="*/ 54113 w 90187"/>
                <a:gd name="connsiteY10" fmla="*/ 342000 h 351000"/>
                <a:gd name="connsiteX11" fmla="*/ 54113 w 90187"/>
                <a:gd name="connsiteY11" fmla="*/ 306000 h 351000"/>
                <a:gd name="connsiteX12" fmla="*/ 81169 w 90187"/>
                <a:gd name="connsiteY12" fmla="*/ 306000 h 351000"/>
                <a:gd name="connsiteX13" fmla="*/ 90188 w 90187"/>
                <a:gd name="connsiteY13" fmla="*/ 297000 h 351000"/>
                <a:gd name="connsiteX14" fmla="*/ 90188 w 90187"/>
                <a:gd name="connsiteY14" fmla="*/ 63000 h 351000"/>
                <a:gd name="connsiteX15" fmla="*/ 81169 w 90187"/>
                <a:gd name="connsiteY15" fmla="*/ 54000 h 351000"/>
                <a:gd name="connsiteX16" fmla="*/ 54113 w 90187"/>
                <a:gd name="connsiteY16" fmla="*/ 54000 h 351000"/>
                <a:gd name="connsiteX17" fmla="*/ 54113 w 90187"/>
                <a:gd name="connsiteY17" fmla="*/ 9000 h 351000"/>
                <a:gd name="connsiteX18" fmla="*/ 45094 w 90187"/>
                <a:gd name="connsiteY18" fmla="*/ 0 h 351000"/>
                <a:gd name="connsiteX19" fmla="*/ 72150 w 90187"/>
                <a:gd name="connsiteY19" fmla="*/ 72000 h 351000"/>
                <a:gd name="connsiteX20" fmla="*/ 72150 w 90187"/>
                <a:gd name="connsiteY20" fmla="*/ 288000 h 351000"/>
                <a:gd name="connsiteX21" fmla="*/ 18038 w 90187"/>
                <a:gd name="connsiteY21" fmla="*/ 288000 h 351000"/>
                <a:gd name="connsiteX22" fmla="*/ 18038 w 90187"/>
                <a:gd name="connsiteY22" fmla="*/ 72000 h 3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187" h="351000">
                  <a:moveTo>
                    <a:pt x="45094" y="0"/>
                  </a:moveTo>
                  <a:cubicBezTo>
                    <a:pt x="40113" y="0"/>
                    <a:pt x="36075" y="4030"/>
                    <a:pt x="36075" y="9000"/>
                  </a:cubicBezTo>
                  <a:lnTo>
                    <a:pt x="36075" y="54000"/>
                  </a:lnTo>
                  <a:lnTo>
                    <a:pt x="9019" y="54000"/>
                  </a:lnTo>
                  <a:cubicBezTo>
                    <a:pt x="4038" y="54000"/>
                    <a:pt x="0" y="58030"/>
                    <a:pt x="0" y="63000"/>
                  </a:cubicBezTo>
                  <a:lnTo>
                    <a:pt x="0" y="297000"/>
                  </a:lnTo>
                  <a:cubicBezTo>
                    <a:pt x="0" y="301970"/>
                    <a:pt x="4038" y="306000"/>
                    <a:pt x="9019" y="306000"/>
                  </a:cubicBezTo>
                  <a:lnTo>
                    <a:pt x="36075" y="306000"/>
                  </a:lnTo>
                  <a:lnTo>
                    <a:pt x="36075" y="342000"/>
                  </a:lnTo>
                  <a:cubicBezTo>
                    <a:pt x="36075" y="346970"/>
                    <a:pt x="40113" y="351000"/>
                    <a:pt x="45094" y="351000"/>
                  </a:cubicBezTo>
                  <a:cubicBezTo>
                    <a:pt x="50075" y="351000"/>
                    <a:pt x="54113" y="346970"/>
                    <a:pt x="54113" y="342000"/>
                  </a:cubicBezTo>
                  <a:lnTo>
                    <a:pt x="54113" y="306000"/>
                  </a:lnTo>
                  <a:lnTo>
                    <a:pt x="81169" y="306000"/>
                  </a:lnTo>
                  <a:cubicBezTo>
                    <a:pt x="86150" y="306000"/>
                    <a:pt x="90188" y="301970"/>
                    <a:pt x="90188" y="297000"/>
                  </a:cubicBezTo>
                  <a:lnTo>
                    <a:pt x="90188" y="63000"/>
                  </a:lnTo>
                  <a:cubicBezTo>
                    <a:pt x="90188" y="58030"/>
                    <a:pt x="86150" y="54000"/>
                    <a:pt x="81169" y="54000"/>
                  </a:cubicBezTo>
                  <a:lnTo>
                    <a:pt x="54113" y="54000"/>
                  </a:lnTo>
                  <a:lnTo>
                    <a:pt x="54113" y="9000"/>
                  </a:lnTo>
                  <a:cubicBezTo>
                    <a:pt x="54113" y="4030"/>
                    <a:pt x="50075" y="0"/>
                    <a:pt x="45094" y="0"/>
                  </a:cubicBezTo>
                  <a:close/>
                  <a:moveTo>
                    <a:pt x="72150" y="72000"/>
                  </a:moveTo>
                  <a:lnTo>
                    <a:pt x="72150" y="288000"/>
                  </a:lnTo>
                  <a:lnTo>
                    <a:pt x="18038" y="288000"/>
                  </a:lnTo>
                  <a:lnTo>
                    <a:pt x="18038" y="72000"/>
                  </a:lnTo>
                  <a:close/>
                </a:path>
              </a:pathLst>
            </a:custGeom>
            <a:solidFill>
              <a:srgbClr val="51626F"/>
            </a:solidFill>
            <a:ln w="5281" cap="flat">
              <a:noFill/>
              <a:prstDash val="solid"/>
              <a:miter/>
            </a:ln>
          </p:spPr>
          <p:txBody>
            <a:bodyPr rtlCol="0" anchor="ctr"/>
            <a:lstStyle/>
            <a:p>
              <a:endParaRPr lang="ru-RU"/>
            </a:p>
          </p:txBody>
        </p:sp>
        <p:sp>
          <p:nvSpPr>
            <p:cNvPr id="154" name="Freeform: Shape 153">
              <a:extLst>
                <a:ext uri="{FF2B5EF4-FFF2-40B4-BE49-F238E27FC236}">
                  <a16:creationId xmlns:a16="http://schemas.microsoft.com/office/drawing/2014/main" id="{8EC97126-0018-4AFA-9AFC-943E60FA629F}"/>
                </a:ext>
              </a:extLst>
            </p:cNvPr>
            <p:cNvSpPr/>
            <p:nvPr/>
          </p:nvSpPr>
          <p:spPr>
            <a:xfrm>
              <a:off x="1230013" y="3159000"/>
              <a:ext cx="90187" cy="351000"/>
            </a:xfrm>
            <a:custGeom>
              <a:avLst/>
              <a:gdLst>
                <a:gd name="connsiteX0" fmla="*/ 45094 w 90187"/>
                <a:gd name="connsiteY0" fmla="*/ 0 h 351000"/>
                <a:gd name="connsiteX1" fmla="*/ 36075 w 90187"/>
                <a:gd name="connsiteY1" fmla="*/ 9000 h 351000"/>
                <a:gd name="connsiteX2" fmla="*/ 36075 w 90187"/>
                <a:gd name="connsiteY2" fmla="*/ 54000 h 351000"/>
                <a:gd name="connsiteX3" fmla="*/ 9019 w 90187"/>
                <a:gd name="connsiteY3" fmla="*/ 54000 h 351000"/>
                <a:gd name="connsiteX4" fmla="*/ 0 w 90187"/>
                <a:gd name="connsiteY4" fmla="*/ 63000 h 351000"/>
                <a:gd name="connsiteX5" fmla="*/ 0 w 90187"/>
                <a:gd name="connsiteY5" fmla="*/ 297000 h 351000"/>
                <a:gd name="connsiteX6" fmla="*/ 9019 w 90187"/>
                <a:gd name="connsiteY6" fmla="*/ 306000 h 351000"/>
                <a:gd name="connsiteX7" fmla="*/ 36075 w 90187"/>
                <a:gd name="connsiteY7" fmla="*/ 306000 h 351000"/>
                <a:gd name="connsiteX8" fmla="*/ 36075 w 90187"/>
                <a:gd name="connsiteY8" fmla="*/ 342000 h 351000"/>
                <a:gd name="connsiteX9" fmla="*/ 45094 w 90187"/>
                <a:gd name="connsiteY9" fmla="*/ 351000 h 351000"/>
                <a:gd name="connsiteX10" fmla="*/ 54113 w 90187"/>
                <a:gd name="connsiteY10" fmla="*/ 342000 h 351000"/>
                <a:gd name="connsiteX11" fmla="*/ 54113 w 90187"/>
                <a:gd name="connsiteY11" fmla="*/ 306000 h 351000"/>
                <a:gd name="connsiteX12" fmla="*/ 81169 w 90187"/>
                <a:gd name="connsiteY12" fmla="*/ 306000 h 351000"/>
                <a:gd name="connsiteX13" fmla="*/ 90188 w 90187"/>
                <a:gd name="connsiteY13" fmla="*/ 297000 h 351000"/>
                <a:gd name="connsiteX14" fmla="*/ 90188 w 90187"/>
                <a:gd name="connsiteY14" fmla="*/ 63000 h 351000"/>
                <a:gd name="connsiteX15" fmla="*/ 81169 w 90187"/>
                <a:gd name="connsiteY15" fmla="*/ 54000 h 351000"/>
                <a:gd name="connsiteX16" fmla="*/ 54113 w 90187"/>
                <a:gd name="connsiteY16" fmla="*/ 54000 h 351000"/>
                <a:gd name="connsiteX17" fmla="*/ 54113 w 90187"/>
                <a:gd name="connsiteY17" fmla="*/ 9000 h 351000"/>
                <a:gd name="connsiteX18" fmla="*/ 45094 w 90187"/>
                <a:gd name="connsiteY18" fmla="*/ 0 h 351000"/>
                <a:gd name="connsiteX19" fmla="*/ 72150 w 90187"/>
                <a:gd name="connsiteY19" fmla="*/ 72000 h 351000"/>
                <a:gd name="connsiteX20" fmla="*/ 72150 w 90187"/>
                <a:gd name="connsiteY20" fmla="*/ 288000 h 351000"/>
                <a:gd name="connsiteX21" fmla="*/ 18038 w 90187"/>
                <a:gd name="connsiteY21" fmla="*/ 288000 h 351000"/>
                <a:gd name="connsiteX22" fmla="*/ 18038 w 90187"/>
                <a:gd name="connsiteY22" fmla="*/ 72000 h 3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187" h="351000">
                  <a:moveTo>
                    <a:pt x="45094" y="0"/>
                  </a:moveTo>
                  <a:cubicBezTo>
                    <a:pt x="40113" y="0"/>
                    <a:pt x="36075" y="4030"/>
                    <a:pt x="36075" y="9000"/>
                  </a:cubicBezTo>
                  <a:lnTo>
                    <a:pt x="36075" y="54000"/>
                  </a:lnTo>
                  <a:lnTo>
                    <a:pt x="9019" y="54000"/>
                  </a:lnTo>
                  <a:cubicBezTo>
                    <a:pt x="4038" y="54000"/>
                    <a:pt x="0" y="58030"/>
                    <a:pt x="0" y="63000"/>
                  </a:cubicBezTo>
                  <a:lnTo>
                    <a:pt x="0" y="297000"/>
                  </a:lnTo>
                  <a:cubicBezTo>
                    <a:pt x="0" y="301970"/>
                    <a:pt x="4038" y="306000"/>
                    <a:pt x="9019" y="306000"/>
                  </a:cubicBezTo>
                  <a:lnTo>
                    <a:pt x="36075" y="306000"/>
                  </a:lnTo>
                  <a:lnTo>
                    <a:pt x="36075" y="342000"/>
                  </a:lnTo>
                  <a:cubicBezTo>
                    <a:pt x="36075" y="346970"/>
                    <a:pt x="40113" y="351000"/>
                    <a:pt x="45094" y="351000"/>
                  </a:cubicBezTo>
                  <a:cubicBezTo>
                    <a:pt x="50075" y="351000"/>
                    <a:pt x="54113" y="346970"/>
                    <a:pt x="54113" y="342000"/>
                  </a:cubicBezTo>
                  <a:lnTo>
                    <a:pt x="54113" y="306000"/>
                  </a:lnTo>
                  <a:lnTo>
                    <a:pt x="81169" y="306000"/>
                  </a:lnTo>
                  <a:cubicBezTo>
                    <a:pt x="86150" y="306000"/>
                    <a:pt x="90188" y="301970"/>
                    <a:pt x="90188" y="297000"/>
                  </a:cubicBezTo>
                  <a:lnTo>
                    <a:pt x="90188" y="63000"/>
                  </a:lnTo>
                  <a:cubicBezTo>
                    <a:pt x="90188" y="58030"/>
                    <a:pt x="86150" y="54000"/>
                    <a:pt x="81169" y="54000"/>
                  </a:cubicBezTo>
                  <a:lnTo>
                    <a:pt x="54113" y="54000"/>
                  </a:lnTo>
                  <a:lnTo>
                    <a:pt x="54113" y="9000"/>
                  </a:lnTo>
                  <a:cubicBezTo>
                    <a:pt x="54113" y="4030"/>
                    <a:pt x="50075" y="0"/>
                    <a:pt x="45094" y="0"/>
                  </a:cubicBezTo>
                  <a:close/>
                  <a:moveTo>
                    <a:pt x="72150" y="72000"/>
                  </a:moveTo>
                  <a:lnTo>
                    <a:pt x="72150" y="288000"/>
                  </a:lnTo>
                  <a:lnTo>
                    <a:pt x="18038" y="288000"/>
                  </a:lnTo>
                  <a:lnTo>
                    <a:pt x="18038" y="72000"/>
                  </a:lnTo>
                  <a:close/>
                </a:path>
              </a:pathLst>
            </a:custGeom>
            <a:solidFill>
              <a:srgbClr val="51626F"/>
            </a:solidFill>
            <a:ln w="5281" cap="flat">
              <a:noFill/>
              <a:prstDash val="solid"/>
              <a:miter/>
            </a:ln>
          </p:spPr>
          <p:txBody>
            <a:bodyPr rtlCol="0" anchor="ctr"/>
            <a:lstStyle/>
            <a:p>
              <a:endParaRPr lang="ru-RU"/>
            </a:p>
          </p:txBody>
        </p:sp>
      </p:grpSp>
      <p:grpSp>
        <p:nvGrpSpPr>
          <p:cNvPr id="155" name="Рисунок 186">
            <a:extLst>
              <a:ext uri="{FF2B5EF4-FFF2-40B4-BE49-F238E27FC236}">
                <a16:creationId xmlns:a16="http://schemas.microsoft.com/office/drawing/2014/main" id="{EBEF253C-577E-4D63-9227-1DDE1EE8FE08}"/>
              </a:ext>
            </a:extLst>
          </p:cNvPr>
          <p:cNvGrpSpPr/>
          <p:nvPr/>
        </p:nvGrpSpPr>
        <p:grpSpPr>
          <a:xfrm>
            <a:off x="2013388" y="3159215"/>
            <a:ext cx="539856" cy="495133"/>
            <a:chOff x="2013388" y="3159215"/>
            <a:chExt cx="539856" cy="495133"/>
          </a:xfrm>
          <a:solidFill>
            <a:srgbClr val="51626F"/>
          </a:solidFill>
        </p:grpSpPr>
        <p:sp>
          <p:nvSpPr>
            <p:cNvPr id="156" name="Freeform: Shape 155">
              <a:extLst>
                <a:ext uri="{FF2B5EF4-FFF2-40B4-BE49-F238E27FC236}">
                  <a16:creationId xmlns:a16="http://schemas.microsoft.com/office/drawing/2014/main" id="{0CBB665F-DA31-46E4-A37A-7176CE692666}"/>
                </a:ext>
              </a:extLst>
            </p:cNvPr>
            <p:cNvSpPr/>
            <p:nvPr/>
          </p:nvSpPr>
          <p:spPr>
            <a:xfrm>
              <a:off x="2013388" y="3311871"/>
              <a:ext cx="539856" cy="342477"/>
            </a:xfrm>
            <a:custGeom>
              <a:avLst/>
              <a:gdLst>
                <a:gd name="connsiteX0" fmla="*/ 494932 w 539856"/>
                <a:gd name="connsiteY0" fmla="*/ 0 h 342477"/>
                <a:gd name="connsiteX1" fmla="*/ 455416 w 539856"/>
                <a:gd name="connsiteY1" fmla="*/ 23608 h 342477"/>
                <a:gd name="connsiteX2" fmla="*/ 457552 w 539856"/>
                <a:gd name="connsiteY2" fmla="*/ 69619 h 342477"/>
                <a:gd name="connsiteX3" fmla="*/ 394044 w 539856"/>
                <a:gd name="connsiteY3" fmla="*/ 133196 h 342477"/>
                <a:gd name="connsiteX4" fmla="*/ 354424 w 539856"/>
                <a:gd name="connsiteY4" fmla="*/ 128267 h 342477"/>
                <a:gd name="connsiteX5" fmla="*/ 326766 w 539856"/>
                <a:gd name="connsiteY5" fmla="*/ 157102 h 342477"/>
                <a:gd name="connsiteX6" fmla="*/ 243292 w 539856"/>
                <a:gd name="connsiteY6" fmla="*/ 148318 h 342477"/>
                <a:gd name="connsiteX7" fmla="*/ 210957 w 539856"/>
                <a:gd name="connsiteY7" fmla="*/ 109317 h 342477"/>
                <a:gd name="connsiteX8" fmla="*/ 162981 w 539856"/>
                <a:gd name="connsiteY8" fmla="*/ 125514 h 342477"/>
                <a:gd name="connsiteX9" fmla="*/ 160849 w 539856"/>
                <a:gd name="connsiteY9" fmla="*/ 176155 h 342477"/>
                <a:gd name="connsiteX10" fmla="*/ 72170 w 539856"/>
                <a:gd name="connsiteY10" fmla="*/ 259667 h 342477"/>
                <a:gd name="connsiteX11" fmla="*/ 11324 w 539856"/>
                <a:gd name="connsiteY11" fmla="*/ 266694 h 342477"/>
                <a:gd name="connsiteX12" fmla="*/ 12299 w 539856"/>
                <a:gd name="connsiteY12" fmla="*/ 327999 h 342477"/>
                <a:gd name="connsiteX13" fmla="*/ 73338 w 539856"/>
                <a:gd name="connsiteY13" fmla="*/ 333086 h 342477"/>
                <a:gd name="connsiteX14" fmla="*/ 84424 w 539856"/>
                <a:gd name="connsiteY14" fmla="*/ 272784 h 342477"/>
                <a:gd name="connsiteX15" fmla="*/ 173101 w 539856"/>
                <a:gd name="connsiteY15" fmla="*/ 189275 h 342477"/>
                <a:gd name="connsiteX16" fmla="*/ 213168 w 539856"/>
                <a:gd name="connsiteY16" fmla="*/ 195200 h 342477"/>
                <a:gd name="connsiteX17" fmla="*/ 241425 w 539856"/>
                <a:gd name="connsiteY17" fmla="*/ 166159 h 342477"/>
                <a:gd name="connsiteX18" fmla="*/ 324902 w 539856"/>
                <a:gd name="connsiteY18" fmla="*/ 174943 h 342477"/>
                <a:gd name="connsiteX19" fmla="*/ 357742 w 539856"/>
                <a:gd name="connsiteY19" fmla="*/ 213890 h 342477"/>
                <a:gd name="connsiteX20" fmla="*/ 405723 w 539856"/>
                <a:gd name="connsiteY20" fmla="*/ 196844 h 342477"/>
                <a:gd name="connsiteX21" fmla="*/ 406693 w 539856"/>
                <a:gd name="connsiteY21" fmla="*/ 145884 h 342477"/>
                <a:gd name="connsiteX22" fmla="*/ 470202 w 539856"/>
                <a:gd name="connsiteY22" fmla="*/ 82306 h 342477"/>
                <a:gd name="connsiteX23" fmla="*/ 522401 w 539856"/>
                <a:gd name="connsiteY23" fmla="*/ 80449 h 342477"/>
                <a:gd name="connsiteX24" fmla="*/ 537443 w 539856"/>
                <a:gd name="connsiteY24" fmla="*/ 30377 h 342477"/>
                <a:gd name="connsiteX25" fmla="*/ 494932 w 539856"/>
                <a:gd name="connsiteY25" fmla="*/ 0 h 342477"/>
                <a:gd name="connsiteX26" fmla="*/ 46426 w 539856"/>
                <a:gd name="connsiteY26" fmla="*/ 323267 h 342477"/>
                <a:gd name="connsiteX27" fmla="*/ 19514 w 539856"/>
                <a:gd name="connsiteY27" fmla="*/ 296329 h 342477"/>
                <a:gd name="connsiteX28" fmla="*/ 46426 w 539856"/>
                <a:gd name="connsiteY28" fmla="*/ 269390 h 342477"/>
                <a:gd name="connsiteX29" fmla="*/ 73338 w 539856"/>
                <a:gd name="connsiteY29" fmla="*/ 296329 h 342477"/>
                <a:gd name="connsiteX30" fmla="*/ 46426 w 539856"/>
                <a:gd name="connsiteY30" fmla="*/ 323267 h 342477"/>
                <a:gd name="connsiteX31" fmla="*/ 198919 w 539856"/>
                <a:gd name="connsiteY31" fmla="*/ 179594 h 342477"/>
                <a:gd name="connsiteX32" fmla="*/ 172007 w 539856"/>
                <a:gd name="connsiteY32" fmla="*/ 152653 h 342477"/>
                <a:gd name="connsiteX33" fmla="*/ 198919 w 539856"/>
                <a:gd name="connsiteY33" fmla="*/ 125712 h 342477"/>
                <a:gd name="connsiteX34" fmla="*/ 225828 w 539856"/>
                <a:gd name="connsiteY34" fmla="*/ 152653 h 342477"/>
                <a:gd name="connsiteX35" fmla="*/ 198919 w 539856"/>
                <a:gd name="connsiteY35" fmla="*/ 179594 h 342477"/>
                <a:gd name="connsiteX36" fmla="*/ 369349 w 539856"/>
                <a:gd name="connsiteY36" fmla="*/ 197553 h 342477"/>
                <a:gd name="connsiteX37" fmla="*/ 342442 w 539856"/>
                <a:gd name="connsiteY37" fmla="*/ 170612 h 342477"/>
                <a:gd name="connsiteX38" fmla="*/ 369349 w 539856"/>
                <a:gd name="connsiteY38" fmla="*/ 143676 h 342477"/>
                <a:gd name="connsiteX39" fmla="*/ 396261 w 539856"/>
                <a:gd name="connsiteY39" fmla="*/ 170612 h 342477"/>
                <a:gd name="connsiteX40" fmla="*/ 369349 w 539856"/>
                <a:gd name="connsiteY40" fmla="*/ 197553 h 342477"/>
                <a:gd name="connsiteX41" fmla="*/ 494932 w 539856"/>
                <a:gd name="connsiteY41" fmla="*/ 71836 h 342477"/>
                <a:gd name="connsiteX42" fmla="*/ 468023 w 539856"/>
                <a:gd name="connsiteY42" fmla="*/ 44900 h 342477"/>
                <a:gd name="connsiteX43" fmla="*/ 494932 w 539856"/>
                <a:gd name="connsiteY43" fmla="*/ 17959 h 342477"/>
                <a:gd name="connsiteX44" fmla="*/ 521842 w 539856"/>
                <a:gd name="connsiteY44" fmla="*/ 44900 h 342477"/>
                <a:gd name="connsiteX45" fmla="*/ 494932 w 539856"/>
                <a:gd name="connsiteY45" fmla="*/ 71836 h 34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39856" h="342477">
                  <a:moveTo>
                    <a:pt x="494932" y="0"/>
                  </a:moveTo>
                  <a:cubicBezTo>
                    <a:pt x="478419" y="-27"/>
                    <a:pt x="463236" y="9045"/>
                    <a:pt x="455416" y="23608"/>
                  </a:cubicBezTo>
                  <a:cubicBezTo>
                    <a:pt x="447598" y="38162"/>
                    <a:pt x="448420" y="55849"/>
                    <a:pt x="457552" y="69619"/>
                  </a:cubicBezTo>
                  <a:lnTo>
                    <a:pt x="394044" y="133196"/>
                  </a:lnTo>
                  <a:cubicBezTo>
                    <a:pt x="382356" y="125389"/>
                    <a:pt x="367669" y="123558"/>
                    <a:pt x="354424" y="128267"/>
                  </a:cubicBezTo>
                  <a:cubicBezTo>
                    <a:pt x="341175" y="132972"/>
                    <a:pt x="330926" y="143656"/>
                    <a:pt x="326766" y="157102"/>
                  </a:cubicBezTo>
                  <a:lnTo>
                    <a:pt x="243292" y="148318"/>
                  </a:lnTo>
                  <a:cubicBezTo>
                    <a:pt x="241612" y="129873"/>
                    <a:pt x="228758" y="114367"/>
                    <a:pt x="210957" y="109317"/>
                  </a:cubicBezTo>
                  <a:cubicBezTo>
                    <a:pt x="193159" y="104261"/>
                    <a:pt x="174090" y="110702"/>
                    <a:pt x="162981" y="125514"/>
                  </a:cubicBezTo>
                  <a:cubicBezTo>
                    <a:pt x="151877" y="140332"/>
                    <a:pt x="151025" y="160457"/>
                    <a:pt x="160849" y="176155"/>
                  </a:cubicBezTo>
                  <a:lnTo>
                    <a:pt x="72170" y="259667"/>
                  </a:lnTo>
                  <a:cubicBezTo>
                    <a:pt x="53098" y="246005"/>
                    <a:pt x="26786" y="249041"/>
                    <a:pt x="11324" y="266694"/>
                  </a:cubicBezTo>
                  <a:cubicBezTo>
                    <a:pt x="-4140" y="284343"/>
                    <a:pt x="-3718" y="310850"/>
                    <a:pt x="12299" y="327999"/>
                  </a:cubicBezTo>
                  <a:cubicBezTo>
                    <a:pt x="28316" y="345148"/>
                    <a:pt x="54711" y="347343"/>
                    <a:pt x="73338" y="333086"/>
                  </a:cubicBezTo>
                  <a:cubicBezTo>
                    <a:pt x="91963" y="318828"/>
                    <a:pt x="96759" y="292749"/>
                    <a:pt x="84424" y="272784"/>
                  </a:cubicBezTo>
                  <a:lnTo>
                    <a:pt x="173101" y="189275"/>
                  </a:lnTo>
                  <a:cubicBezTo>
                    <a:pt x="184731" y="197577"/>
                    <a:pt x="199637" y="199779"/>
                    <a:pt x="213168" y="195200"/>
                  </a:cubicBezTo>
                  <a:cubicBezTo>
                    <a:pt x="226702" y="190624"/>
                    <a:pt x="237213" y="179821"/>
                    <a:pt x="241425" y="166159"/>
                  </a:cubicBezTo>
                  <a:lnTo>
                    <a:pt x="324902" y="174943"/>
                  </a:lnTo>
                  <a:cubicBezTo>
                    <a:pt x="326679" y="193500"/>
                    <a:pt x="339764" y="209017"/>
                    <a:pt x="357742" y="213890"/>
                  </a:cubicBezTo>
                  <a:cubicBezTo>
                    <a:pt x="375725" y="218766"/>
                    <a:pt x="394839" y="211977"/>
                    <a:pt x="405723" y="196844"/>
                  </a:cubicBezTo>
                  <a:cubicBezTo>
                    <a:pt x="416616" y="181715"/>
                    <a:pt x="417000" y="161415"/>
                    <a:pt x="406693" y="145884"/>
                  </a:cubicBezTo>
                  <a:lnTo>
                    <a:pt x="470202" y="82306"/>
                  </a:lnTo>
                  <a:cubicBezTo>
                    <a:pt x="486203" y="92943"/>
                    <a:pt x="507191" y="92192"/>
                    <a:pt x="522401" y="80449"/>
                  </a:cubicBezTo>
                  <a:cubicBezTo>
                    <a:pt x="537607" y="68706"/>
                    <a:pt x="543654" y="48572"/>
                    <a:pt x="537443" y="30377"/>
                  </a:cubicBezTo>
                  <a:cubicBezTo>
                    <a:pt x="531234" y="12184"/>
                    <a:pt x="514139" y="-29"/>
                    <a:pt x="494932" y="0"/>
                  </a:cubicBezTo>
                  <a:close/>
                  <a:moveTo>
                    <a:pt x="46426" y="323267"/>
                  </a:moveTo>
                  <a:cubicBezTo>
                    <a:pt x="31566" y="323267"/>
                    <a:pt x="19514" y="311209"/>
                    <a:pt x="19514" y="296329"/>
                  </a:cubicBezTo>
                  <a:cubicBezTo>
                    <a:pt x="19514" y="281453"/>
                    <a:pt x="31566" y="269390"/>
                    <a:pt x="46426" y="269390"/>
                  </a:cubicBezTo>
                  <a:cubicBezTo>
                    <a:pt x="61286" y="269390"/>
                    <a:pt x="73338" y="281453"/>
                    <a:pt x="73338" y="296329"/>
                  </a:cubicBezTo>
                  <a:cubicBezTo>
                    <a:pt x="73338" y="311209"/>
                    <a:pt x="61286" y="323267"/>
                    <a:pt x="46426" y="323267"/>
                  </a:cubicBezTo>
                  <a:close/>
                  <a:moveTo>
                    <a:pt x="198919" y="179594"/>
                  </a:moveTo>
                  <a:cubicBezTo>
                    <a:pt x="184057" y="179594"/>
                    <a:pt x="172007" y="167534"/>
                    <a:pt x="172007" y="152653"/>
                  </a:cubicBezTo>
                  <a:cubicBezTo>
                    <a:pt x="172007" y="137777"/>
                    <a:pt x="184057" y="125712"/>
                    <a:pt x="198919" y="125712"/>
                  </a:cubicBezTo>
                  <a:cubicBezTo>
                    <a:pt x="213779" y="125712"/>
                    <a:pt x="225828" y="137777"/>
                    <a:pt x="225828" y="152653"/>
                  </a:cubicBezTo>
                  <a:cubicBezTo>
                    <a:pt x="225828" y="167534"/>
                    <a:pt x="213779" y="179594"/>
                    <a:pt x="198919" y="179594"/>
                  </a:cubicBezTo>
                  <a:close/>
                  <a:moveTo>
                    <a:pt x="369349" y="197553"/>
                  </a:moveTo>
                  <a:cubicBezTo>
                    <a:pt x="354489" y="197553"/>
                    <a:pt x="342442" y="185492"/>
                    <a:pt x="342442" y="170612"/>
                  </a:cubicBezTo>
                  <a:cubicBezTo>
                    <a:pt x="342442" y="155736"/>
                    <a:pt x="354489" y="143676"/>
                    <a:pt x="369349" y="143676"/>
                  </a:cubicBezTo>
                  <a:cubicBezTo>
                    <a:pt x="384212" y="143676"/>
                    <a:pt x="396261" y="155736"/>
                    <a:pt x="396261" y="170612"/>
                  </a:cubicBezTo>
                  <a:cubicBezTo>
                    <a:pt x="396261" y="185492"/>
                    <a:pt x="384212" y="197553"/>
                    <a:pt x="369349" y="197553"/>
                  </a:cubicBezTo>
                  <a:close/>
                  <a:moveTo>
                    <a:pt x="494932" y="71836"/>
                  </a:moveTo>
                  <a:cubicBezTo>
                    <a:pt x="480072" y="71836"/>
                    <a:pt x="468023" y="59778"/>
                    <a:pt x="468023" y="44900"/>
                  </a:cubicBezTo>
                  <a:cubicBezTo>
                    <a:pt x="468023" y="30021"/>
                    <a:pt x="480072" y="17959"/>
                    <a:pt x="494932" y="17959"/>
                  </a:cubicBezTo>
                  <a:cubicBezTo>
                    <a:pt x="509795" y="17959"/>
                    <a:pt x="521842" y="30021"/>
                    <a:pt x="521842" y="44900"/>
                  </a:cubicBezTo>
                  <a:cubicBezTo>
                    <a:pt x="521842" y="59778"/>
                    <a:pt x="509795" y="71836"/>
                    <a:pt x="494932" y="71836"/>
                  </a:cubicBezTo>
                  <a:close/>
                </a:path>
              </a:pathLst>
            </a:custGeom>
            <a:solidFill>
              <a:srgbClr val="51626F"/>
            </a:solidFill>
            <a:ln w="5281" cap="flat">
              <a:noFill/>
              <a:prstDash val="solid"/>
              <a:miter/>
            </a:ln>
          </p:spPr>
          <p:txBody>
            <a:bodyPr rtlCol="0" anchor="ctr"/>
            <a:lstStyle/>
            <a:p>
              <a:endParaRPr lang="ru-RU"/>
            </a:p>
          </p:txBody>
        </p:sp>
        <p:sp>
          <p:nvSpPr>
            <p:cNvPr id="157" name="Freeform: Shape 156">
              <a:extLst>
                <a:ext uri="{FF2B5EF4-FFF2-40B4-BE49-F238E27FC236}">
                  <a16:creationId xmlns:a16="http://schemas.microsoft.com/office/drawing/2014/main" id="{B6B186D4-3AA6-40BF-AB7B-D30A7934B1B9}"/>
                </a:ext>
              </a:extLst>
            </p:cNvPr>
            <p:cNvSpPr/>
            <p:nvPr/>
          </p:nvSpPr>
          <p:spPr>
            <a:xfrm>
              <a:off x="2023935" y="3159215"/>
              <a:ext cx="502324" cy="233472"/>
            </a:xfrm>
            <a:custGeom>
              <a:avLst/>
              <a:gdLst>
                <a:gd name="connsiteX0" fmla="*/ 8967 w 502324"/>
                <a:gd name="connsiteY0" fmla="*/ 233473 h 233472"/>
                <a:gd name="connsiteX1" fmla="*/ 15310 w 502324"/>
                <a:gd name="connsiteY1" fmla="*/ 230841 h 233472"/>
                <a:gd name="connsiteX2" fmla="*/ 89698 w 502324"/>
                <a:gd name="connsiteY2" fmla="*/ 156373 h 233472"/>
                <a:gd name="connsiteX3" fmla="*/ 132692 w 502324"/>
                <a:gd name="connsiteY3" fmla="*/ 199413 h 233472"/>
                <a:gd name="connsiteX4" fmla="*/ 145377 w 502324"/>
                <a:gd name="connsiteY4" fmla="*/ 199413 h 233472"/>
                <a:gd name="connsiteX5" fmla="*/ 237707 w 502324"/>
                <a:gd name="connsiteY5" fmla="*/ 106984 h 233472"/>
                <a:gd name="connsiteX6" fmla="*/ 316580 w 502324"/>
                <a:gd name="connsiteY6" fmla="*/ 185942 h 233472"/>
                <a:gd name="connsiteX7" fmla="*/ 329266 w 502324"/>
                <a:gd name="connsiteY7" fmla="*/ 185942 h 233472"/>
                <a:gd name="connsiteX8" fmla="*/ 484385 w 502324"/>
                <a:gd name="connsiteY8" fmla="*/ 30658 h 233472"/>
                <a:gd name="connsiteX9" fmla="*/ 484385 w 502324"/>
                <a:gd name="connsiteY9" fmla="*/ 44900 h 233472"/>
                <a:gd name="connsiteX10" fmla="*/ 493354 w 502324"/>
                <a:gd name="connsiteY10" fmla="*/ 53879 h 233472"/>
                <a:gd name="connsiteX11" fmla="*/ 502324 w 502324"/>
                <a:gd name="connsiteY11" fmla="*/ 44900 h 233472"/>
                <a:gd name="connsiteX12" fmla="*/ 502324 w 502324"/>
                <a:gd name="connsiteY12" fmla="*/ 8979 h 233472"/>
                <a:gd name="connsiteX13" fmla="*/ 501698 w 502324"/>
                <a:gd name="connsiteY13" fmla="*/ 5849 h 233472"/>
                <a:gd name="connsiteX14" fmla="*/ 501282 w 502324"/>
                <a:gd name="connsiteY14" fmla="*/ 4945 h 233472"/>
                <a:gd name="connsiteX15" fmla="*/ 500029 w 502324"/>
                <a:gd name="connsiteY15" fmla="*/ 3081 h 233472"/>
                <a:gd name="connsiteX16" fmla="*/ 497034 w 502324"/>
                <a:gd name="connsiteY16" fmla="*/ 798 h 233472"/>
                <a:gd name="connsiteX17" fmla="*/ 496807 w 502324"/>
                <a:gd name="connsiteY17" fmla="*/ 666 h 233472"/>
                <a:gd name="connsiteX18" fmla="*/ 493671 w 502324"/>
                <a:gd name="connsiteY18" fmla="*/ 45 h 233472"/>
                <a:gd name="connsiteX19" fmla="*/ 493354 w 502324"/>
                <a:gd name="connsiteY19" fmla="*/ 0 h 233472"/>
                <a:gd name="connsiteX20" fmla="*/ 457475 w 502324"/>
                <a:gd name="connsiteY20" fmla="*/ 0 h 233472"/>
                <a:gd name="connsiteX21" fmla="*/ 448505 w 502324"/>
                <a:gd name="connsiteY21" fmla="*/ 8979 h 233472"/>
                <a:gd name="connsiteX22" fmla="*/ 457475 w 502324"/>
                <a:gd name="connsiteY22" fmla="*/ 17959 h 233472"/>
                <a:gd name="connsiteX23" fmla="*/ 471699 w 502324"/>
                <a:gd name="connsiteY23" fmla="*/ 17959 h 233472"/>
                <a:gd name="connsiteX24" fmla="*/ 322922 w 502324"/>
                <a:gd name="connsiteY24" fmla="*/ 166897 h 233472"/>
                <a:gd name="connsiteX25" fmla="*/ 244049 w 502324"/>
                <a:gd name="connsiteY25" fmla="*/ 87939 h 233472"/>
                <a:gd name="connsiteX26" fmla="*/ 231363 w 502324"/>
                <a:gd name="connsiteY26" fmla="*/ 87939 h 233472"/>
                <a:gd name="connsiteX27" fmla="*/ 139035 w 502324"/>
                <a:gd name="connsiteY27" fmla="*/ 180365 h 233472"/>
                <a:gd name="connsiteX28" fmla="*/ 96044 w 502324"/>
                <a:gd name="connsiteY28" fmla="*/ 137325 h 233472"/>
                <a:gd name="connsiteX29" fmla="*/ 83359 w 502324"/>
                <a:gd name="connsiteY29" fmla="*/ 137325 h 233472"/>
                <a:gd name="connsiteX30" fmla="*/ 2627 w 502324"/>
                <a:gd name="connsiteY30" fmla="*/ 218143 h 233472"/>
                <a:gd name="connsiteX31" fmla="*/ 682 w 502324"/>
                <a:gd name="connsiteY31" fmla="*/ 227932 h 233472"/>
                <a:gd name="connsiteX32" fmla="*/ 8967 w 502324"/>
                <a:gd name="connsiteY32" fmla="*/ 233473 h 23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2324" h="233472">
                  <a:moveTo>
                    <a:pt x="8967" y="233473"/>
                  </a:moveTo>
                  <a:cubicBezTo>
                    <a:pt x="11348" y="233473"/>
                    <a:pt x="13630" y="232526"/>
                    <a:pt x="15310" y="230841"/>
                  </a:cubicBezTo>
                  <a:lnTo>
                    <a:pt x="89698" y="156373"/>
                  </a:lnTo>
                  <a:lnTo>
                    <a:pt x="132692" y="199413"/>
                  </a:lnTo>
                  <a:cubicBezTo>
                    <a:pt x="136199" y="202916"/>
                    <a:pt x="141875" y="202916"/>
                    <a:pt x="145377" y="199413"/>
                  </a:cubicBezTo>
                  <a:lnTo>
                    <a:pt x="237707" y="106984"/>
                  </a:lnTo>
                  <a:lnTo>
                    <a:pt x="316580" y="185942"/>
                  </a:lnTo>
                  <a:cubicBezTo>
                    <a:pt x="320085" y="189448"/>
                    <a:pt x="325759" y="189448"/>
                    <a:pt x="329266" y="185942"/>
                  </a:cubicBezTo>
                  <a:lnTo>
                    <a:pt x="484385" y="30658"/>
                  </a:lnTo>
                  <a:lnTo>
                    <a:pt x="484385" y="44900"/>
                  </a:lnTo>
                  <a:cubicBezTo>
                    <a:pt x="484385" y="49860"/>
                    <a:pt x="488399" y="53879"/>
                    <a:pt x="493354" y="53879"/>
                  </a:cubicBezTo>
                  <a:cubicBezTo>
                    <a:pt x="498308" y="53879"/>
                    <a:pt x="502324" y="49860"/>
                    <a:pt x="502324" y="44900"/>
                  </a:cubicBezTo>
                  <a:lnTo>
                    <a:pt x="502324" y="8979"/>
                  </a:lnTo>
                  <a:cubicBezTo>
                    <a:pt x="502302" y="7905"/>
                    <a:pt x="502095" y="6845"/>
                    <a:pt x="501698" y="5849"/>
                  </a:cubicBezTo>
                  <a:cubicBezTo>
                    <a:pt x="501576" y="5539"/>
                    <a:pt x="501435" y="5242"/>
                    <a:pt x="501282" y="4945"/>
                  </a:cubicBezTo>
                  <a:cubicBezTo>
                    <a:pt x="500945" y="4275"/>
                    <a:pt x="500523" y="3648"/>
                    <a:pt x="500029" y="3081"/>
                  </a:cubicBezTo>
                  <a:cubicBezTo>
                    <a:pt x="499226" y="2089"/>
                    <a:pt x="498204" y="1307"/>
                    <a:pt x="497034" y="798"/>
                  </a:cubicBezTo>
                  <a:cubicBezTo>
                    <a:pt x="496949" y="798"/>
                    <a:pt x="496890" y="695"/>
                    <a:pt x="496807" y="666"/>
                  </a:cubicBezTo>
                  <a:cubicBezTo>
                    <a:pt x="495808" y="272"/>
                    <a:pt x="494743" y="63"/>
                    <a:pt x="493671" y="45"/>
                  </a:cubicBezTo>
                  <a:cubicBezTo>
                    <a:pt x="493545" y="54"/>
                    <a:pt x="493462" y="0"/>
                    <a:pt x="493354" y="0"/>
                  </a:cubicBezTo>
                  <a:lnTo>
                    <a:pt x="457475" y="0"/>
                  </a:lnTo>
                  <a:cubicBezTo>
                    <a:pt x="452520" y="0"/>
                    <a:pt x="448505" y="4025"/>
                    <a:pt x="448505" y="8979"/>
                  </a:cubicBezTo>
                  <a:cubicBezTo>
                    <a:pt x="448505" y="13938"/>
                    <a:pt x="452520" y="17959"/>
                    <a:pt x="457475" y="17959"/>
                  </a:cubicBezTo>
                  <a:lnTo>
                    <a:pt x="471699" y="17959"/>
                  </a:lnTo>
                  <a:lnTo>
                    <a:pt x="322922" y="166897"/>
                  </a:lnTo>
                  <a:lnTo>
                    <a:pt x="244049" y="87939"/>
                  </a:lnTo>
                  <a:cubicBezTo>
                    <a:pt x="240546" y="84438"/>
                    <a:pt x="234867" y="84438"/>
                    <a:pt x="231363" y="87939"/>
                  </a:cubicBezTo>
                  <a:lnTo>
                    <a:pt x="139035" y="180365"/>
                  </a:lnTo>
                  <a:lnTo>
                    <a:pt x="96044" y="137325"/>
                  </a:lnTo>
                  <a:cubicBezTo>
                    <a:pt x="92537" y="133824"/>
                    <a:pt x="86861" y="133824"/>
                    <a:pt x="83359" y="137325"/>
                  </a:cubicBezTo>
                  <a:lnTo>
                    <a:pt x="2627" y="218143"/>
                  </a:lnTo>
                  <a:cubicBezTo>
                    <a:pt x="66" y="220716"/>
                    <a:pt x="-706" y="224577"/>
                    <a:pt x="682" y="227932"/>
                  </a:cubicBezTo>
                  <a:cubicBezTo>
                    <a:pt x="2070" y="231287"/>
                    <a:pt x="5341" y="233473"/>
                    <a:pt x="8967" y="233473"/>
                  </a:cubicBezTo>
                  <a:close/>
                </a:path>
              </a:pathLst>
            </a:custGeom>
            <a:solidFill>
              <a:srgbClr val="51626F"/>
            </a:solidFill>
            <a:ln w="5281" cap="flat">
              <a:noFill/>
              <a:prstDash val="solid"/>
              <a:miter/>
            </a:ln>
          </p:spPr>
          <p:txBody>
            <a:bodyPr rtlCol="0" anchor="ctr"/>
            <a:lstStyle/>
            <a:p>
              <a:endParaRPr lang="ru-RU"/>
            </a:p>
          </p:txBody>
        </p:sp>
      </p:grpSp>
      <p:grpSp>
        <p:nvGrpSpPr>
          <p:cNvPr id="158" name="Рисунок 148">
            <a:extLst>
              <a:ext uri="{FF2B5EF4-FFF2-40B4-BE49-F238E27FC236}">
                <a16:creationId xmlns:a16="http://schemas.microsoft.com/office/drawing/2014/main" id="{DABDC598-BD9A-4A72-BEDD-C5C66BDFF83A}"/>
              </a:ext>
            </a:extLst>
          </p:cNvPr>
          <p:cNvGrpSpPr/>
          <p:nvPr/>
        </p:nvGrpSpPr>
        <p:grpSpPr>
          <a:xfrm>
            <a:off x="9367029" y="3292802"/>
            <a:ext cx="476194" cy="267048"/>
            <a:chOff x="9367029" y="3292802"/>
            <a:chExt cx="476194" cy="267048"/>
          </a:xfrm>
          <a:solidFill>
            <a:srgbClr val="51626F"/>
          </a:solidFill>
        </p:grpSpPr>
        <p:sp>
          <p:nvSpPr>
            <p:cNvPr id="159" name="Freeform: Shape 158">
              <a:extLst>
                <a:ext uri="{FF2B5EF4-FFF2-40B4-BE49-F238E27FC236}">
                  <a16:creationId xmlns:a16="http://schemas.microsoft.com/office/drawing/2014/main" id="{C700438A-5AD8-4101-B4EF-32AD32ACC2F1}"/>
                </a:ext>
              </a:extLst>
            </p:cNvPr>
            <p:cNvSpPr/>
            <p:nvPr/>
          </p:nvSpPr>
          <p:spPr>
            <a:xfrm>
              <a:off x="9415185" y="3340295"/>
              <a:ext cx="16039" cy="172067"/>
            </a:xfrm>
            <a:custGeom>
              <a:avLst/>
              <a:gdLst>
                <a:gd name="connsiteX0" fmla="*/ 8020 w 16039"/>
                <a:gd name="connsiteY0" fmla="*/ 0 h 172067"/>
                <a:gd name="connsiteX1" fmla="*/ 0 w 16039"/>
                <a:gd name="connsiteY1" fmla="*/ 8020 h 172067"/>
                <a:gd name="connsiteX2" fmla="*/ 0 w 16039"/>
                <a:gd name="connsiteY2" fmla="*/ 164048 h 172067"/>
                <a:gd name="connsiteX3" fmla="*/ 8020 w 16039"/>
                <a:gd name="connsiteY3" fmla="*/ 172068 h 172067"/>
                <a:gd name="connsiteX4" fmla="*/ 16040 w 16039"/>
                <a:gd name="connsiteY4" fmla="*/ 164048 h 172067"/>
                <a:gd name="connsiteX5" fmla="*/ 16040 w 16039"/>
                <a:gd name="connsiteY5" fmla="*/ 8020 h 172067"/>
                <a:gd name="connsiteX6" fmla="*/ 8020 w 16039"/>
                <a:gd name="connsiteY6" fmla="*/ 0 h 1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9" h="172067">
                  <a:moveTo>
                    <a:pt x="8020" y="0"/>
                  </a:moveTo>
                  <a:cubicBezTo>
                    <a:pt x="3588" y="0"/>
                    <a:pt x="0" y="3588"/>
                    <a:pt x="0" y="8020"/>
                  </a:cubicBezTo>
                  <a:lnTo>
                    <a:pt x="0" y="164048"/>
                  </a:lnTo>
                  <a:cubicBezTo>
                    <a:pt x="0" y="168480"/>
                    <a:pt x="3588" y="172068"/>
                    <a:pt x="8020" y="172068"/>
                  </a:cubicBezTo>
                  <a:cubicBezTo>
                    <a:pt x="12452" y="172068"/>
                    <a:pt x="16040" y="168480"/>
                    <a:pt x="16040" y="164048"/>
                  </a:cubicBezTo>
                  <a:lnTo>
                    <a:pt x="16040" y="8020"/>
                  </a:lnTo>
                  <a:cubicBezTo>
                    <a:pt x="16040" y="3588"/>
                    <a:pt x="12452" y="0"/>
                    <a:pt x="8020" y="0"/>
                  </a:cubicBezTo>
                  <a:close/>
                </a:path>
              </a:pathLst>
            </a:custGeom>
            <a:solidFill>
              <a:srgbClr val="51626F"/>
            </a:solidFill>
            <a:ln w="5281" cap="flat">
              <a:noFill/>
              <a:prstDash val="solid"/>
              <a:miter/>
            </a:ln>
          </p:spPr>
          <p:txBody>
            <a:bodyPr rtlCol="0" anchor="ctr"/>
            <a:lstStyle/>
            <a:p>
              <a:endParaRPr lang="ru-RU"/>
            </a:p>
          </p:txBody>
        </p:sp>
        <p:sp>
          <p:nvSpPr>
            <p:cNvPr id="160" name="Freeform: Shape 159">
              <a:extLst>
                <a:ext uri="{FF2B5EF4-FFF2-40B4-BE49-F238E27FC236}">
                  <a16:creationId xmlns:a16="http://schemas.microsoft.com/office/drawing/2014/main" id="{48973B40-D961-4C56-99F1-3A94CE57A9DA}"/>
                </a:ext>
              </a:extLst>
            </p:cNvPr>
            <p:cNvSpPr/>
            <p:nvPr/>
          </p:nvSpPr>
          <p:spPr>
            <a:xfrm>
              <a:off x="9780252" y="3340295"/>
              <a:ext cx="16039" cy="172062"/>
            </a:xfrm>
            <a:custGeom>
              <a:avLst/>
              <a:gdLst>
                <a:gd name="connsiteX0" fmla="*/ 8020 w 16039"/>
                <a:gd name="connsiteY0" fmla="*/ 172062 h 172062"/>
                <a:gd name="connsiteX1" fmla="*/ 16040 w 16039"/>
                <a:gd name="connsiteY1" fmla="*/ 164042 h 172062"/>
                <a:gd name="connsiteX2" fmla="*/ 16040 w 16039"/>
                <a:gd name="connsiteY2" fmla="*/ 8020 h 172062"/>
                <a:gd name="connsiteX3" fmla="*/ 8020 w 16039"/>
                <a:gd name="connsiteY3" fmla="*/ 0 h 172062"/>
                <a:gd name="connsiteX4" fmla="*/ 0 w 16039"/>
                <a:gd name="connsiteY4" fmla="*/ 8020 h 172062"/>
                <a:gd name="connsiteX5" fmla="*/ 0 w 16039"/>
                <a:gd name="connsiteY5" fmla="*/ 164048 h 172062"/>
                <a:gd name="connsiteX6" fmla="*/ 8020 w 16039"/>
                <a:gd name="connsiteY6" fmla="*/ 172062 h 17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9" h="172062">
                  <a:moveTo>
                    <a:pt x="8020" y="172062"/>
                  </a:moveTo>
                  <a:cubicBezTo>
                    <a:pt x="12452" y="172062"/>
                    <a:pt x="16040" y="168475"/>
                    <a:pt x="16040" y="164042"/>
                  </a:cubicBezTo>
                  <a:lnTo>
                    <a:pt x="16040" y="8020"/>
                  </a:lnTo>
                  <a:cubicBezTo>
                    <a:pt x="16040" y="3588"/>
                    <a:pt x="12452" y="0"/>
                    <a:pt x="8020" y="0"/>
                  </a:cubicBezTo>
                  <a:cubicBezTo>
                    <a:pt x="3588" y="0"/>
                    <a:pt x="0" y="3588"/>
                    <a:pt x="0" y="8020"/>
                  </a:cubicBezTo>
                  <a:lnTo>
                    <a:pt x="0" y="164048"/>
                  </a:lnTo>
                  <a:cubicBezTo>
                    <a:pt x="0" y="168475"/>
                    <a:pt x="3593" y="172062"/>
                    <a:pt x="8020" y="172062"/>
                  </a:cubicBezTo>
                  <a:close/>
                </a:path>
              </a:pathLst>
            </a:custGeom>
            <a:solidFill>
              <a:srgbClr val="51626F"/>
            </a:solidFill>
            <a:ln w="5281" cap="flat">
              <a:noFill/>
              <a:prstDash val="solid"/>
              <a:miter/>
            </a:ln>
          </p:spPr>
          <p:txBody>
            <a:bodyPr rtlCol="0" anchor="ctr"/>
            <a:lstStyle/>
            <a:p>
              <a:endParaRPr lang="ru-RU"/>
            </a:p>
          </p:txBody>
        </p:sp>
        <p:sp>
          <p:nvSpPr>
            <p:cNvPr id="161" name="Freeform: Shape 160">
              <a:extLst>
                <a:ext uri="{FF2B5EF4-FFF2-40B4-BE49-F238E27FC236}">
                  <a16:creationId xmlns:a16="http://schemas.microsoft.com/office/drawing/2014/main" id="{77C64368-1681-48AC-9A56-DDD6687CB984}"/>
                </a:ext>
              </a:extLst>
            </p:cNvPr>
            <p:cNvSpPr/>
            <p:nvPr/>
          </p:nvSpPr>
          <p:spPr>
            <a:xfrm>
              <a:off x="9367029" y="3292802"/>
              <a:ext cx="271688" cy="267048"/>
            </a:xfrm>
            <a:custGeom>
              <a:avLst/>
              <a:gdLst>
                <a:gd name="connsiteX0" fmla="*/ 213471 w 271688"/>
                <a:gd name="connsiteY0" fmla="*/ 138347 h 267048"/>
                <a:gd name="connsiteX1" fmla="*/ 239252 w 271688"/>
                <a:gd name="connsiteY1" fmla="*/ 55855 h 267048"/>
                <a:gd name="connsiteX2" fmla="*/ 239161 w 271688"/>
                <a:gd name="connsiteY2" fmla="*/ 50797 h 267048"/>
                <a:gd name="connsiteX3" fmla="*/ 223122 w 271688"/>
                <a:gd name="connsiteY3" fmla="*/ 5352 h 267048"/>
                <a:gd name="connsiteX4" fmla="*/ 215556 w 271688"/>
                <a:gd name="connsiteY4" fmla="*/ 0 h 267048"/>
                <a:gd name="connsiteX5" fmla="*/ 8020 w 271688"/>
                <a:gd name="connsiteY5" fmla="*/ 0 h 267048"/>
                <a:gd name="connsiteX6" fmla="*/ 0 w 271688"/>
                <a:gd name="connsiteY6" fmla="*/ 8020 h 267048"/>
                <a:gd name="connsiteX7" fmla="*/ 0 w 271688"/>
                <a:gd name="connsiteY7" fmla="*/ 259029 h 267048"/>
                <a:gd name="connsiteX8" fmla="*/ 2347 w 271688"/>
                <a:gd name="connsiteY8" fmla="*/ 264702 h 267048"/>
                <a:gd name="connsiteX9" fmla="*/ 8020 w 271688"/>
                <a:gd name="connsiteY9" fmla="*/ 267049 h 267048"/>
                <a:gd name="connsiteX10" fmla="*/ 8020 w 271688"/>
                <a:gd name="connsiteY10" fmla="*/ 267049 h 267048"/>
                <a:gd name="connsiteX11" fmla="*/ 263675 w 271688"/>
                <a:gd name="connsiteY11" fmla="*/ 266974 h 267048"/>
                <a:gd name="connsiteX12" fmla="*/ 270476 w 271688"/>
                <a:gd name="connsiteY12" fmla="*/ 263194 h 267048"/>
                <a:gd name="connsiteX13" fmla="*/ 270872 w 271688"/>
                <a:gd name="connsiteY13" fmla="*/ 255420 h 267048"/>
                <a:gd name="connsiteX14" fmla="*/ 213471 w 271688"/>
                <a:gd name="connsiteY14" fmla="*/ 138347 h 267048"/>
                <a:gd name="connsiteX15" fmla="*/ 197661 w 271688"/>
                <a:gd name="connsiteY15" fmla="*/ 142539 h 267048"/>
                <a:gd name="connsiteX16" fmla="*/ 226918 w 271688"/>
                <a:gd name="connsiteY16" fmla="*/ 202211 h 267048"/>
                <a:gd name="connsiteX17" fmla="*/ 170196 w 271688"/>
                <a:gd name="connsiteY17" fmla="*/ 133530 h 267048"/>
                <a:gd name="connsiteX18" fmla="*/ 219010 w 271688"/>
                <a:gd name="connsiteY18" fmla="*/ 66842 h 267048"/>
                <a:gd name="connsiteX19" fmla="*/ 197207 w 271688"/>
                <a:gd name="connsiteY19" fmla="*/ 136620 h 267048"/>
                <a:gd name="connsiteX20" fmla="*/ 197661 w 271688"/>
                <a:gd name="connsiteY20" fmla="*/ 142539 h 267048"/>
                <a:gd name="connsiteX21" fmla="*/ 16040 w 271688"/>
                <a:gd name="connsiteY21" fmla="*/ 251009 h 267048"/>
                <a:gd name="connsiteX22" fmla="*/ 16040 w 271688"/>
                <a:gd name="connsiteY22" fmla="*/ 16040 h 267048"/>
                <a:gd name="connsiteX23" fmla="*/ 209884 w 271688"/>
                <a:gd name="connsiteY23" fmla="*/ 16040 h 267048"/>
                <a:gd name="connsiteX24" fmla="*/ 221715 w 271688"/>
                <a:gd name="connsiteY24" fmla="*/ 49562 h 267048"/>
                <a:gd name="connsiteX25" fmla="*/ 154162 w 271688"/>
                <a:gd name="connsiteY25" fmla="*/ 133524 h 267048"/>
                <a:gd name="connsiteX26" fmla="*/ 229062 w 271688"/>
                <a:gd name="connsiteY26" fmla="*/ 218855 h 267048"/>
                <a:gd name="connsiteX27" fmla="*/ 235371 w 271688"/>
                <a:gd name="connsiteY27" fmla="*/ 219443 h 267048"/>
                <a:gd name="connsiteX28" fmla="*/ 250811 w 271688"/>
                <a:gd name="connsiteY28" fmla="*/ 250934 h 267048"/>
                <a:gd name="connsiteX29" fmla="*/ 16040 w 271688"/>
                <a:gd name="connsiteY29" fmla="*/ 251009 h 26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1688" h="267048">
                  <a:moveTo>
                    <a:pt x="213471" y="138347"/>
                  </a:moveTo>
                  <a:lnTo>
                    <a:pt x="239252" y="55855"/>
                  </a:lnTo>
                  <a:cubicBezTo>
                    <a:pt x="239771" y="54203"/>
                    <a:pt x="239739" y="52428"/>
                    <a:pt x="239161" y="50797"/>
                  </a:cubicBezTo>
                  <a:lnTo>
                    <a:pt x="223122" y="5352"/>
                  </a:lnTo>
                  <a:cubicBezTo>
                    <a:pt x="221988" y="2144"/>
                    <a:pt x="218957" y="0"/>
                    <a:pt x="215556" y="0"/>
                  </a:cubicBezTo>
                  <a:lnTo>
                    <a:pt x="8020" y="0"/>
                  </a:lnTo>
                  <a:cubicBezTo>
                    <a:pt x="3588" y="0"/>
                    <a:pt x="0" y="3588"/>
                    <a:pt x="0" y="8020"/>
                  </a:cubicBezTo>
                  <a:lnTo>
                    <a:pt x="0" y="259029"/>
                  </a:lnTo>
                  <a:cubicBezTo>
                    <a:pt x="0" y="261157"/>
                    <a:pt x="845" y="263194"/>
                    <a:pt x="2347" y="264702"/>
                  </a:cubicBezTo>
                  <a:cubicBezTo>
                    <a:pt x="3850" y="266204"/>
                    <a:pt x="5892" y="267049"/>
                    <a:pt x="8020" y="267049"/>
                  </a:cubicBezTo>
                  <a:lnTo>
                    <a:pt x="8020" y="267049"/>
                  </a:lnTo>
                  <a:lnTo>
                    <a:pt x="263675" y="266974"/>
                  </a:lnTo>
                  <a:cubicBezTo>
                    <a:pt x="266445" y="266974"/>
                    <a:pt x="269016" y="265546"/>
                    <a:pt x="270476" y="263194"/>
                  </a:cubicBezTo>
                  <a:cubicBezTo>
                    <a:pt x="271935" y="260841"/>
                    <a:pt x="272091" y="257906"/>
                    <a:pt x="270872" y="255420"/>
                  </a:cubicBezTo>
                  <a:lnTo>
                    <a:pt x="213471" y="138347"/>
                  </a:lnTo>
                  <a:close/>
                  <a:moveTo>
                    <a:pt x="197661" y="142539"/>
                  </a:moveTo>
                  <a:lnTo>
                    <a:pt x="226918" y="202211"/>
                  </a:lnTo>
                  <a:cubicBezTo>
                    <a:pt x="194325" y="195940"/>
                    <a:pt x="170196" y="167138"/>
                    <a:pt x="170196" y="133530"/>
                  </a:cubicBezTo>
                  <a:cubicBezTo>
                    <a:pt x="170196" y="102429"/>
                    <a:pt x="190208" y="75873"/>
                    <a:pt x="219010" y="66842"/>
                  </a:cubicBezTo>
                  <a:lnTo>
                    <a:pt x="197207" y="136620"/>
                  </a:lnTo>
                  <a:cubicBezTo>
                    <a:pt x="196592" y="138577"/>
                    <a:pt x="196758" y="140694"/>
                    <a:pt x="197661" y="142539"/>
                  </a:cubicBezTo>
                  <a:close/>
                  <a:moveTo>
                    <a:pt x="16040" y="251009"/>
                  </a:moveTo>
                  <a:lnTo>
                    <a:pt x="16040" y="16040"/>
                  </a:lnTo>
                  <a:lnTo>
                    <a:pt x="209884" y="16040"/>
                  </a:lnTo>
                  <a:lnTo>
                    <a:pt x="221715" y="49562"/>
                  </a:lnTo>
                  <a:cubicBezTo>
                    <a:pt x="182301" y="58144"/>
                    <a:pt x="154162" y="92645"/>
                    <a:pt x="154162" y="133524"/>
                  </a:cubicBezTo>
                  <a:cubicBezTo>
                    <a:pt x="154162" y="176489"/>
                    <a:pt x="186231" y="213161"/>
                    <a:pt x="229062" y="218855"/>
                  </a:cubicBezTo>
                  <a:lnTo>
                    <a:pt x="235371" y="219443"/>
                  </a:lnTo>
                  <a:lnTo>
                    <a:pt x="250811" y="250934"/>
                  </a:lnTo>
                  <a:lnTo>
                    <a:pt x="16040" y="251009"/>
                  </a:lnTo>
                  <a:close/>
                </a:path>
              </a:pathLst>
            </a:custGeom>
            <a:solidFill>
              <a:srgbClr val="51626F"/>
            </a:solidFill>
            <a:ln w="5281" cap="flat">
              <a:noFill/>
              <a:prstDash val="solid"/>
              <a:miter/>
            </a:ln>
          </p:spPr>
          <p:txBody>
            <a:bodyPr rtlCol="0" anchor="ctr"/>
            <a:lstStyle/>
            <a:p>
              <a:endParaRPr lang="ru-RU"/>
            </a:p>
          </p:txBody>
        </p:sp>
        <p:sp>
          <p:nvSpPr>
            <p:cNvPr id="162" name="Freeform: Shape 161">
              <a:extLst>
                <a:ext uri="{FF2B5EF4-FFF2-40B4-BE49-F238E27FC236}">
                  <a16:creationId xmlns:a16="http://schemas.microsoft.com/office/drawing/2014/main" id="{904662D6-CAB7-441E-A943-3F15A88FF037}"/>
                </a:ext>
              </a:extLst>
            </p:cNvPr>
            <p:cNvSpPr/>
            <p:nvPr/>
          </p:nvSpPr>
          <p:spPr>
            <a:xfrm>
              <a:off x="9609503" y="3292802"/>
              <a:ext cx="233720" cy="267048"/>
            </a:xfrm>
            <a:custGeom>
              <a:avLst/>
              <a:gdLst>
                <a:gd name="connsiteX0" fmla="*/ 225700 w 233720"/>
                <a:gd name="connsiteY0" fmla="*/ 0 h 267048"/>
                <a:gd name="connsiteX1" fmla="*/ 19094 w 233720"/>
                <a:gd name="connsiteY1" fmla="*/ 0 h 267048"/>
                <a:gd name="connsiteX2" fmla="*/ 12823 w 233720"/>
                <a:gd name="connsiteY2" fmla="*/ 3015 h 267048"/>
                <a:gd name="connsiteX3" fmla="*/ 11272 w 233720"/>
                <a:gd name="connsiteY3" fmla="*/ 9800 h 267048"/>
                <a:gd name="connsiteX4" fmla="*/ 23580 w 233720"/>
                <a:gd name="connsiteY4" fmla="*/ 63784 h 267048"/>
                <a:gd name="connsiteX5" fmla="*/ 392 w 233720"/>
                <a:gd name="connsiteY5" fmla="*/ 135225 h 267048"/>
                <a:gd name="connsiteX6" fmla="*/ 814 w 233720"/>
                <a:gd name="connsiteY6" fmla="*/ 141223 h 267048"/>
                <a:gd name="connsiteX7" fmla="*/ 60134 w 233720"/>
                <a:gd name="connsiteY7" fmla="*/ 262552 h 267048"/>
                <a:gd name="connsiteX8" fmla="*/ 67341 w 233720"/>
                <a:gd name="connsiteY8" fmla="*/ 267049 h 267048"/>
                <a:gd name="connsiteX9" fmla="*/ 225700 w 233720"/>
                <a:gd name="connsiteY9" fmla="*/ 267049 h 267048"/>
                <a:gd name="connsiteX10" fmla="*/ 233720 w 233720"/>
                <a:gd name="connsiteY10" fmla="*/ 259029 h 267048"/>
                <a:gd name="connsiteX11" fmla="*/ 233720 w 233720"/>
                <a:gd name="connsiteY11" fmla="*/ 8020 h 267048"/>
                <a:gd name="connsiteX12" fmla="*/ 225700 w 233720"/>
                <a:gd name="connsiteY12" fmla="*/ 0 h 267048"/>
                <a:gd name="connsiteX13" fmla="*/ 36684 w 233720"/>
                <a:gd name="connsiteY13" fmla="*/ 75375 h 267048"/>
                <a:gd name="connsiteX14" fmla="*/ 67710 w 233720"/>
                <a:gd name="connsiteY14" fmla="*/ 133524 h 267048"/>
                <a:gd name="connsiteX15" fmla="*/ 41550 w 233720"/>
                <a:gd name="connsiteY15" fmla="*/ 188022 h 267048"/>
                <a:gd name="connsiteX16" fmla="*/ 16645 w 233720"/>
                <a:gd name="connsiteY16" fmla="*/ 137091 h 267048"/>
                <a:gd name="connsiteX17" fmla="*/ 36684 w 233720"/>
                <a:gd name="connsiteY17" fmla="*/ 75375 h 267048"/>
                <a:gd name="connsiteX18" fmla="*/ 217680 w 233720"/>
                <a:gd name="connsiteY18" fmla="*/ 251009 h 267048"/>
                <a:gd name="connsiteX19" fmla="*/ 72351 w 233720"/>
                <a:gd name="connsiteY19" fmla="*/ 251009 h 267048"/>
                <a:gd name="connsiteX20" fmla="*/ 48773 w 233720"/>
                <a:gd name="connsiteY20" fmla="*/ 202794 h 267048"/>
                <a:gd name="connsiteX21" fmla="*/ 83750 w 233720"/>
                <a:gd name="connsiteY21" fmla="*/ 133530 h 267048"/>
                <a:gd name="connsiteX22" fmla="*/ 38695 w 233720"/>
                <a:gd name="connsiteY22" fmla="*/ 57924 h 267048"/>
                <a:gd name="connsiteX23" fmla="*/ 29146 w 233720"/>
                <a:gd name="connsiteY23" fmla="*/ 16040 h 267048"/>
                <a:gd name="connsiteX24" fmla="*/ 217680 w 233720"/>
                <a:gd name="connsiteY24" fmla="*/ 16040 h 267048"/>
                <a:gd name="connsiteX25" fmla="*/ 217680 w 233720"/>
                <a:gd name="connsiteY25" fmla="*/ 251009 h 26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3720" h="267048">
                  <a:moveTo>
                    <a:pt x="225700" y="0"/>
                  </a:moveTo>
                  <a:lnTo>
                    <a:pt x="19094" y="0"/>
                  </a:lnTo>
                  <a:cubicBezTo>
                    <a:pt x="16651" y="0"/>
                    <a:pt x="14346" y="1112"/>
                    <a:pt x="12823" y="3015"/>
                  </a:cubicBezTo>
                  <a:cubicBezTo>
                    <a:pt x="11304" y="4924"/>
                    <a:pt x="10732" y="7421"/>
                    <a:pt x="11272" y="9800"/>
                  </a:cubicBezTo>
                  <a:lnTo>
                    <a:pt x="23580" y="63784"/>
                  </a:lnTo>
                  <a:lnTo>
                    <a:pt x="392" y="135225"/>
                  </a:lnTo>
                  <a:cubicBezTo>
                    <a:pt x="-250" y="137203"/>
                    <a:pt x="-100" y="139352"/>
                    <a:pt x="814" y="141223"/>
                  </a:cubicBezTo>
                  <a:lnTo>
                    <a:pt x="60134" y="262552"/>
                  </a:lnTo>
                  <a:cubicBezTo>
                    <a:pt x="61481" y="265306"/>
                    <a:pt x="64278" y="267049"/>
                    <a:pt x="67341" y="267049"/>
                  </a:cubicBezTo>
                  <a:lnTo>
                    <a:pt x="225700" y="267049"/>
                  </a:lnTo>
                  <a:cubicBezTo>
                    <a:pt x="230127" y="267049"/>
                    <a:pt x="233720" y="263461"/>
                    <a:pt x="233720" y="259029"/>
                  </a:cubicBezTo>
                  <a:lnTo>
                    <a:pt x="233720" y="8020"/>
                  </a:lnTo>
                  <a:cubicBezTo>
                    <a:pt x="233720" y="3588"/>
                    <a:pt x="230127" y="0"/>
                    <a:pt x="225700" y="0"/>
                  </a:cubicBezTo>
                  <a:close/>
                  <a:moveTo>
                    <a:pt x="36684" y="75375"/>
                  </a:moveTo>
                  <a:cubicBezTo>
                    <a:pt x="56017" y="88282"/>
                    <a:pt x="67710" y="109812"/>
                    <a:pt x="67710" y="133524"/>
                  </a:cubicBezTo>
                  <a:cubicBezTo>
                    <a:pt x="67710" y="154943"/>
                    <a:pt x="58022" y="174778"/>
                    <a:pt x="41550" y="188022"/>
                  </a:cubicBezTo>
                  <a:lnTo>
                    <a:pt x="16645" y="137091"/>
                  </a:lnTo>
                  <a:lnTo>
                    <a:pt x="36684" y="75375"/>
                  </a:lnTo>
                  <a:close/>
                  <a:moveTo>
                    <a:pt x="217680" y="251009"/>
                  </a:moveTo>
                  <a:lnTo>
                    <a:pt x="72351" y="251009"/>
                  </a:lnTo>
                  <a:lnTo>
                    <a:pt x="48773" y="202794"/>
                  </a:lnTo>
                  <a:cubicBezTo>
                    <a:pt x="70774" y="186583"/>
                    <a:pt x="83750" y="161080"/>
                    <a:pt x="83750" y="133530"/>
                  </a:cubicBezTo>
                  <a:cubicBezTo>
                    <a:pt x="83750" y="101659"/>
                    <a:pt x="66550" y="73018"/>
                    <a:pt x="38695" y="57924"/>
                  </a:cubicBezTo>
                  <a:lnTo>
                    <a:pt x="29146" y="16040"/>
                  </a:lnTo>
                  <a:lnTo>
                    <a:pt x="217680" y="16040"/>
                  </a:lnTo>
                  <a:cubicBezTo>
                    <a:pt x="217680" y="16040"/>
                    <a:pt x="217680" y="251009"/>
                    <a:pt x="217680" y="251009"/>
                  </a:cubicBezTo>
                  <a:close/>
                </a:path>
              </a:pathLst>
            </a:custGeom>
            <a:solidFill>
              <a:srgbClr val="51626F"/>
            </a:solidFill>
            <a:ln w="5281" cap="flat">
              <a:noFill/>
              <a:prstDash val="solid"/>
              <a:miter/>
            </a:ln>
          </p:spPr>
          <p:txBody>
            <a:bodyPr rtlCol="0" anchor="ctr"/>
            <a:lstStyle/>
            <a:p>
              <a:endParaRPr lang="ru-RU"/>
            </a:p>
          </p:txBody>
        </p:sp>
      </p:grpSp>
      <p:sp>
        <p:nvSpPr>
          <p:cNvPr id="163" name="Рисунок 139">
            <a:extLst>
              <a:ext uri="{FF2B5EF4-FFF2-40B4-BE49-F238E27FC236}">
                <a16:creationId xmlns:a16="http://schemas.microsoft.com/office/drawing/2014/main" id="{535E5481-96A4-4785-9F8B-3F578FC07781}"/>
              </a:ext>
            </a:extLst>
          </p:cNvPr>
          <p:cNvSpPr/>
          <p:nvPr/>
        </p:nvSpPr>
        <p:spPr>
          <a:xfrm>
            <a:off x="1285540" y="1428088"/>
            <a:ext cx="422477" cy="389067"/>
          </a:xfrm>
          <a:custGeom>
            <a:avLst/>
            <a:gdLst>
              <a:gd name="connsiteX0" fmla="*/ 414453 w 422477"/>
              <a:gd name="connsiteY0" fmla="*/ 77947 h 389067"/>
              <a:gd name="connsiteX1" fmla="*/ 327828 w 422477"/>
              <a:gd name="connsiteY1" fmla="*/ 77947 h 389067"/>
              <a:gd name="connsiteX2" fmla="*/ 327828 w 422477"/>
              <a:gd name="connsiteY2" fmla="*/ 74830 h 389067"/>
              <a:gd name="connsiteX3" fmla="*/ 252993 w 422477"/>
              <a:gd name="connsiteY3" fmla="*/ 0 h 389067"/>
              <a:gd name="connsiteX4" fmla="*/ 169480 w 422477"/>
              <a:gd name="connsiteY4" fmla="*/ 0 h 389067"/>
              <a:gd name="connsiteX5" fmla="*/ 94650 w 422477"/>
              <a:gd name="connsiteY5" fmla="*/ 74830 h 389067"/>
              <a:gd name="connsiteX6" fmla="*/ 94650 w 422477"/>
              <a:gd name="connsiteY6" fmla="*/ 77947 h 389067"/>
              <a:gd name="connsiteX7" fmla="*/ 8020 w 422477"/>
              <a:gd name="connsiteY7" fmla="*/ 77947 h 389067"/>
              <a:gd name="connsiteX8" fmla="*/ 0 w 422477"/>
              <a:gd name="connsiteY8" fmla="*/ 85967 h 389067"/>
              <a:gd name="connsiteX9" fmla="*/ 0 w 422477"/>
              <a:gd name="connsiteY9" fmla="*/ 381048 h 389067"/>
              <a:gd name="connsiteX10" fmla="*/ 8020 w 422477"/>
              <a:gd name="connsiteY10" fmla="*/ 389067 h 389067"/>
              <a:gd name="connsiteX11" fmla="*/ 414458 w 422477"/>
              <a:gd name="connsiteY11" fmla="*/ 389067 h 389067"/>
              <a:gd name="connsiteX12" fmla="*/ 422478 w 422477"/>
              <a:gd name="connsiteY12" fmla="*/ 381048 h 389067"/>
              <a:gd name="connsiteX13" fmla="*/ 422478 w 422477"/>
              <a:gd name="connsiteY13" fmla="*/ 85967 h 389067"/>
              <a:gd name="connsiteX14" fmla="*/ 414453 w 422477"/>
              <a:gd name="connsiteY14" fmla="*/ 77947 h 389067"/>
              <a:gd name="connsiteX15" fmla="*/ 110689 w 422477"/>
              <a:gd name="connsiteY15" fmla="*/ 74830 h 389067"/>
              <a:gd name="connsiteX16" fmla="*/ 169480 w 422477"/>
              <a:gd name="connsiteY16" fmla="*/ 16040 h 389067"/>
              <a:gd name="connsiteX17" fmla="*/ 252993 w 422477"/>
              <a:gd name="connsiteY17" fmla="*/ 16040 h 389067"/>
              <a:gd name="connsiteX18" fmla="*/ 311789 w 422477"/>
              <a:gd name="connsiteY18" fmla="*/ 74830 h 389067"/>
              <a:gd name="connsiteX19" fmla="*/ 311789 w 422477"/>
              <a:gd name="connsiteY19" fmla="*/ 77947 h 389067"/>
              <a:gd name="connsiteX20" fmla="*/ 110689 w 422477"/>
              <a:gd name="connsiteY20" fmla="*/ 77947 h 389067"/>
              <a:gd name="connsiteX21" fmla="*/ 110689 w 422477"/>
              <a:gd name="connsiteY21" fmla="*/ 74830 h 389067"/>
              <a:gd name="connsiteX22" fmla="*/ 406433 w 422477"/>
              <a:gd name="connsiteY22" fmla="*/ 93987 h 389067"/>
              <a:gd name="connsiteX23" fmla="*/ 406433 w 422477"/>
              <a:gd name="connsiteY23" fmla="*/ 189299 h 389067"/>
              <a:gd name="connsiteX24" fmla="*/ 247427 w 422477"/>
              <a:gd name="connsiteY24" fmla="*/ 189299 h 389067"/>
              <a:gd name="connsiteX25" fmla="*/ 239407 w 422477"/>
              <a:gd name="connsiteY25" fmla="*/ 197319 h 389067"/>
              <a:gd name="connsiteX26" fmla="*/ 239407 w 422477"/>
              <a:gd name="connsiteY26" fmla="*/ 227944 h 389067"/>
              <a:gd name="connsiteX27" fmla="*/ 208456 w 422477"/>
              <a:gd name="connsiteY27" fmla="*/ 258895 h 389067"/>
              <a:gd name="connsiteX28" fmla="*/ 177500 w 422477"/>
              <a:gd name="connsiteY28" fmla="*/ 227944 h 389067"/>
              <a:gd name="connsiteX29" fmla="*/ 177500 w 422477"/>
              <a:gd name="connsiteY29" fmla="*/ 197319 h 389067"/>
              <a:gd name="connsiteX30" fmla="*/ 169480 w 422477"/>
              <a:gd name="connsiteY30" fmla="*/ 189299 h 389067"/>
              <a:gd name="connsiteX31" fmla="*/ 16040 w 422477"/>
              <a:gd name="connsiteY31" fmla="*/ 189299 h 389067"/>
              <a:gd name="connsiteX32" fmla="*/ 16040 w 422477"/>
              <a:gd name="connsiteY32" fmla="*/ 93987 h 389067"/>
              <a:gd name="connsiteX33" fmla="*/ 406433 w 422477"/>
              <a:gd name="connsiteY33" fmla="*/ 93987 h 389067"/>
              <a:gd name="connsiteX34" fmla="*/ 16040 w 422477"/>
              <a:gd name="connsiteY34" fmla="*/ 373033 h 389067"/>
              <a:gd name="connsiteX35" fmla="*/ 16040 w 422477"/>
              <a:gd name="connsiteY35" fmla="*/ 205344 h 389067"/>
              <a:gd name="connsiteX36" fmla="*/ 161460 w 422477"/>
              <a:gd name="connsiteY36" fmla="*/ 205344 h 389067"/>
              <a:gd name="connsiteX37" fmla="*/ 161460 w 422477"/>
              <a:gd name="connsiteY37" fmla="*/ 227950 h 389067"/>
              <a:gd name="connsiteX38" fmla="*/ 208456 w 422477"/>
              <a:gd name="connsiteY38" fmla="*/ 274940 h 389067"/>
              <a:gd name="connsiteX39" fmla="*/ 255447 w 422477"/>
              <a:gd name="connsiteY39" fmla="*/ 227950 h 389067"/>
              <a:gd name="connsiteX40" fmla="*/ 255447 w 422477"/>
              <a:gd name="connsiteY40" fmla="*/ 205344 h 389067"/>
              <a:gd name="connsiteX41" fmla="*/ 406433 w 422477"/>
              <a:gd name="connsiteY41" fmla="*/ 205344 h 389067"/>
              <a:gd name="connsiteX42" fmla="*/ 406433 w 422477"/>
              <a:gd name="connsiteY42" fmla="*/ 373033 h 389067"/>
              <a:gd name="connsiteX43" fmla="*/ 16040 w 422477"/>
              <a:gd name="connsiteY43" fmla="*/ 373033 h 38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2477" h="389067">
                <a:moveTo>
                  <a:pt x="414453" y="77947"/>
                </a:moveTo>
                <a:lnTo>
                  <a:pt x="327828" y="77947"/>
                </a:lnTo>
                <a:lnTo>
                  <a:pt x="327828" y="74830"/>
                </a:lnTo>
                <a:cubicBezTo>
                  <a:pt x="327828" y="33566"/>
                  <a:pt x="294257" y="0"/>
                  <a:pt x="252993" y="0"/>
                </a:cubicBezTo>
                <a:lnTo>
                  <a:pt x="169480" y="0"/>
                </a:lnTo>
                <a:cubicBezTo>
                  <a:pt x="128215" y="0"/>
                  <a:pt x="94650" y="33566"/>
                  <a:pt x="94650" y="74830"/>
                </a:cubicBezTo>
                <a:lnTo>
                  <a:pt x="94650" y="77947"/>
                </a:lnTo>
                <a:lnTo>
                  <a:pt x="8020" y="77947"/>
                </a:lnTo>
                <a:cubicBezTo>
                  <a:pt x="3593" y="77947"/>
                  <a:pt x="0" y="81540"/>
                  <a:pt x="0" y="85967"/>
                </a:cubicBezTo>
                <a:lnTo>
                  <a:pt x="0" y="381048"/>
                </a:lnTo>
                <a:cubicBezTo>
                  <a:pt x="0" y="385474"/>
                  <a:pt x="3593" y="389067"/>
                  <a:pt x="8020" y="389067"/>
                </a:cubicBezTo>
                <a:lnTo>
                  <a:pt x="414458" y="389067"/>
                </a:lnTo>
                <a:cubicBezTo>
                  <a:pt x="418885" y="389067"/>
                  <a:pt x="422478" y="385474"/>
                  <a:pt x="422478" y="381048"/>
                </a:cubicBezTo>
                <a:lnTo>
                  <a:pt x="422478" y="85967"/>
                </a:lnTo>
                <a:cubicBezTo>
                  <a:pt x="422473" y="81540"/>
                  <a:pt x="418880" y="77947"/>
                  <a:pt x="414453" y="77947"/>
                </a:cubicBezTo>
                <a:close/>
                <a:moveTo>
                  <a:pt x="110689" y="74830"/>
                </a:moveTo>
                <a:cubicBezTo>
                  <a:pt x="110689" y="42414"/>
                  <a:pt x="137064" y="16040"/>
                  <a:pt x="169480" y="16040"/>
                </a:cubicBezTo>
                <a:lnTo>
                  <a:pt x="252993" y="16040"/>
                </a:lnTo>
                <a:cubicBezTo>
                  <a:pt x="285409" y="16040"/>
                  <a:pt x="311789" y="42414"/>
                  <a:pt x="311789" y="74830"/>
                </a:cubicBezTo>
                <a:lnTo>
                  <a:pt x="311789" y="77947"/>
                </a:lnTo>
                <a:lnTo>
                  <a:pt x="110689" y="77947"/>
                </a:lnTo>
                <a:lnTo>
                  <a:pt x="110689" y="74830"/>
                </a:lnTo>
                <a:close/>
                <a:moveTo>
                  <a:pt x="406433" y="93987"/>
                </a:moveTo>
                <a:lnTo>
                  <a:pt x="406433" y="189299"/>
                </a:lnTo>
                <a:lnTo>
                  <a:pt x="247427" y="189299"/>
                </a:lnTo>
                <a:cubicBezTo>
                  <a:pt x="243000" y="189299"/>
                  <a:pt x="239407" y="192892"/>
                  <a:pt x="239407" y="197319"/>
                </a:cubicBezTo>
                <a:lnTo>
                  <a:pt x="239407" y="227944"/>
                </a:lnTo>
                <a:cubicBezTo>
                  <a:pt x="239407" y="245010"/>
                  <a:pt x="225522" y="258895"/>
                  <a:pt x="208456" y="258895"/>
                </a:cubicBezTo>
                <a:cubicBezTo>
                  <a:pt x="191390" y="258895"/>
                  <a:pt x="177500" y="245010"/>
                  <a:pt x="177500" y="227944"/>
                </a:cubicBezTo>
                <a:lnTo>
                  <a:pt x="177500" y="197319"/>
                </a:lnTo>
                <a:cubicBezTo>
                  <a:pt x="177500" y="192892"/>
                  <a:pt x="173907" y="189299"/>
                  <a:pt x="169480" y="189299"/>
                </a:cubicBezTo>
                <a:lnTo>
                  <a:pt x="16040" y="189299"/>
                </a:lnTo>
                <a:lnTo>
                  <a:pt x="16040" y="93987"/>
                </a:lnTo>
                <a:lnTo>
                  <a:pt x="406433" y="93987"/>
                </a:lnTo>
                <a:close/>
                <a:moveTo>
                  <a:pt x="16040" y="373033"/>
                </a:moveTo>
                <a:lnTo>
                  <a:pt x="16040" y="205344"/>
                </a:lnTo>
                <a:lnTo>
                  <a:pt x="161460" y="205344"/>
                </a:lnTo>
                <a:lnTo>
                  <a:pt x="161460" y="227950"/>
                </a:lnTo>
                <a:cubicBezTo>
                  <a:pt x="161460" y="253864"/>
                  <a:pt x="182541" y="274940"/>
                  <a:pt x="208456" y="274940"/>
                </a:cubicBezTo>
                <a:cubicBezTo>
                  <a:pt x="234371" y="274940"/>
                  <a:pt x="255447" y="253864"/>
                  <a:pt x="255447" y="227950"/>
                </a:cubicBezTo>
                <a:lnTo>
                  <a:pt x="255447" y="205344"/>
                </a:lnTo>
                <a:lnTo>
                  <a:pt x="406433" y="205344"/>
                </a:lnTo>
                <a:lnTo>
                  <a:pt x="406433" y="373033"/>
                </a:lnTo>
                <a:lnTo>
                  <a:pt x="16040" y="373033"/>
                </a:lnTo>
                <a:close/>
              </a:path>
            </a:pathLst>
          </a:custGeom>
          <a:solidFill>
            <a:srgbClr val="51626F"/>
          </a:solidFill>
          <a:ln w="5281" cap="flat">
            <a:noFill/>
            <a:prstDash val="solid"/>
            <a:miter/>
          </a:ln>
        </p:spPr>
        <p:txBody>
          <a:bodyPr rtlCol="0" anchor="ctr"/>
          <a:lstStyle/>
          <a:p>
            <a:endParaRPr lang="ru-RU"/>
          </a:p>
        </p:txBody>
      </p:sp>
      <p:grpSp>
        <p:nvGrpSpPr>
          <p:cNvPr id="164" name="Рисунок 176">
            <a:extLst>
              <a:ext uri="{FF2B5EF4-FFF2-40B4-BE49-F238E27FC236}">
                <a16:creationId xmlns:a16="http://schemas.microsoft.com/office/drawing/2014/main" id="{73ED33B6-E2D0-44A1-919B-C4585D953C92}"/>
              </a:ext>
            </a:extLst>
          </p:cNvPr>
          <p:cNvGrpSpPr/>
          <p:nvPr/>
        </p:nvGrpSpPr>
        <p:grpSpPr>
          <a:xfrm>
            <a:off x="2913320" y="1397852"/>
            <a:ext cx="385759" cy="456791"/>
            <a:chOff x="2913320" y="1397852"/>
            <a:chExt cx="385759" cy="456791"/>
          </a:xfrm>
          <a:solidFill>
            <a:srgbClr val="51626F"/>
          </a:solidFill>
        </p:grpSpPr>
        <p:sp>
          <p:nvSpPr>
            <p:cNvPr id="165" name="Freeform: Shape 164">
              <a:extLst>
                <a:ext uri="{FF2B5EF4-FFF2-40B4-BE49-F238E27FC236}">
                  <a16:creationId xmlns:a16="http://schemas.microsoft.com/office/drawing/2014/main" id="{B8FF8042-0C27-4D0A-8FB7-03D73714720C}"/>
                </a:ext>
              </a:extLst>
            </p:cNvPr>
            <p:cNvSpPr/>
            <p:nvPr/>
          </p:nvSpPr>
          <p:spPr>
            <a:xfrm>
              <a:off x="2913320" y="1397852"/>
              <a:ext cx="385759" cy="456791"/>
            </a:xfrm>
            <a:custGeom>
              <a:avLst/>
              <a:gdLst>
                <a:gd name="connsiteX0" fmla="*/ 377654 w 385759"/>
                <a:gd name="connsiteY0" fmla="*/ 0 h 456791"/>
                <a:gd name="connsiteX1" fmla="*/ 8100 w 385759"/>
                <a:gd name="connsiteY1" fmla="*/ 0 h 456791"/>
                <a:gd name="connsiteX2" fmla="*/ 0 w 385759"/>
                <a:gd name="connsiteY2" fmla="*/ 8100 h 456791"/>
                <a:gd name="connsiteX3" fmla="*/ 0 w 385759"/>
                <a:gd name="connsiteY3" fmla="*/ 448691 h 456791"/>
                <a:gd name="connsiteX4" fmla="*/ 8100 w 385759"/>
                <a:gd name="connsiteY4" fmla="*/ 456791 h 456791"/>
                <a:gd name="connsiteX5" fmla="*/ 377660 w 385759"/>
                <a:gd name="connsiteY5" fmla="*/ 456791 h 456791"/>
                <a:gd name="connsiteX6" fmla="*/ 385760 w 385759"/>
                <a:gd name="connsiteY6" fmla="*/ 448691 h 456791"/>
                <a:gd name="connsiteX7" fmla="*/ 385760 w 385759"/>
                <a:gd name="connsiteY7" fmla="*/ 8100 h 456791"/>
                <a:gd name="connsiteX8" fmla="*/ 377654 w 385759"/>
                <a:gd name="connsiteY8" fmla="*/ 0 h 456791"/>
                <a:gd name="connsiteX9" fmla="*/ 369554 w 385759"/>
                <a:gd name="connsiteY9" fmla="*/ 440586 h 456791"/>
                <a:gd name="connsiteX10" fmla="*/ 16200 w 385759"/>
                <a:gd name="connsiteY10" fmla="*/ 440586 h 456791"/>
                <a:gd name="connsiteX11" fmla="*/ 16200 w 385759"/>
                <a:gd name="connsiteY11" fmla="*/ 16200 h 456791"/>
                <a:gd name="connsiteX12" fmla="*/ 369560 w 385759"/>
                <a:gd name="connsiteY12" fmla="*/ 16200 h 456791"/>
                <a:gd name="connsiteX13" fmla="*/ 369554 w 385759"/>
                <a:gd name="connsiteY13" fmla="*/ 440586 h 456791"/>
                <a:gd name="connsiteX14" fmla="*/ 369554 w 385759"/>
                <a:gd name="connsiteY14" fmla="*/ 440586 h 45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5759" h="456791">
                  <a:moveTo>
                    <a:pt x="377654" y="0"/>
                  </a:moveTo>
                  <a:lnTo>
                    <a:pt x="8100" y="0"/>
                  </a:lnTo>
                  <a:cubicBezTo>
                    <a:pt x="3623" y="0"/>
                    <a:pt x="0" y="3623"/>
                    <a:pt x="0" y="8100"/>
                  </a:cubicBezTo>
                  <a:lnTo>
                    <a:pt x="0" y="448691"/>
                  </a:lnTo>
                  <a:cubicBezTo>
                    <a:pt x="0" y="453163"/>
                    <a:pt x="3623" y="456791"/>
                    <a:pt x="8100" y="456791"/>
                  </a:cubicBezTo>
                  <a:lnTo>
                    <a:pt x="377660" y="456791"/>
                  </a:lnTo>
                  <a:cubicBezTo>
                    <a:pt x="382131" y="456791"/>
                    <a:pt x="385760" y="453163"/>
                    <a:pt x="385760" y="448691"/>
                  </a:cubicBezTo>
                  <a:lnTo>
                    <a:pt x="385760" y="8100"/>
                  </a:lnTo>
                  <a:cubicBezTo>
                    <a:pt x="385754" y="3623"/>
                    <a:pt x="382126" y="0"/>
                    <a:pt x="377654" y="0"/>
                  </a:cubicBezTo>
                  <a:close/>
                  <a:moveTo>
                    <a:pt x="369554" y="440586"/>
                  </a:moveTo>
                  <a:lnTo>
                    <a:pt x="16200" y="440586"/>
                  </a:lnTo>
                  <a:lnTo>
                    <a:pt x="16200" y="16200"/>
                  </a:lnTo>
                  <a:lnTo>
                    <a:pt x="369560" y="16200"/>
                  </a:lnTo>
                  <a:lnTo>
                    <a:pt x="369554" y="440586"/>
                  </a:lnTo>
                  <a:lnTo>
                    <a:pt x="369554" y="440586"/>
                  </a:lnTo>
                  <a:close/>
                </a:path>
              </a:pathLst>
            </a:custGeom>
            <a:solidFill>
              <a:srgbClr val="51626F"/>
            </a:solidFill>
            <a:ln w="5334" cap="flat">
              <a:noFill/>
              <a:prstDash val="solid"/>
              <a:miter/>
            </a:ln>
          </p:spPr>
          <p:txBody>
            <a:bodyPr rtlCol="0" anchor="ctr"/>
            <a:lstStyle/>
            <a:p>
              <a:endParaRPr lang="ru-RU"/>
            </a:p>
          </p:txBody>
        </p:sp>
        <p:sp>
          <p:nvSpPr>
            <p:cNvPr id="166" name="Freeform: Shape 165">
              <a:extLst>
                <a:ext uri="{FF2B5EF4-FFF2-40B4-BE49-F238E27FC236}">
                  <a16:creationId xmlns:a16="http://schemas.microsoft.com/office/drawing/2014/main" id="{3ED3F0F7-A5EC-4614-A350-0B04F64E0D5D}"/>
                </a:ext>
              </a:extLst>
            </p:cNvPr>
            <p:cNvSpPr/>
            <p:nvPr/>
          </p:nvSpPr>
          <p:spPr>
            <a:xfrm>
              <a:off x="2963513" y="1445561"/>
              <a:ext cx="287820" cy="126678"/>
            </a:xfrm>
            <a:custGeom>
              <a:avLst/>
              <a:gdLst>
                <a:gd name="connsiteX0" fmla="*/ 8100 w 287820"/>
                <a:gd name="connsiteY0" fmla="*/ 126679 h 126678"/>
                <a:gd name="connsiteX1" fmla="*/ 279720 w 287820"/>
                <a:gd name="connsiteY1" fmla="*/ 126679 h 126678"/>
                <a:gd name="connsiteX2" fmla="*/ 287820 w 287820"/>
                <a:gd name="connsiteY2" fmla="*/ 118579 h 126678"/>
                <a:gd name="connsiteX3" fmla="*/ 287820 w 287820"/>
                <a:gd name="connsiteY3" fmla="*/ 8100 h 126678"/>
                <a:gd name="connsiteX4" fmla="*/ 279720 w 287820"/>
                <a:gd name="connsiteY4" fmla="*/ 0 h 126678"/>
                <a:gd name="connsiteX5" fmla="*/ 8100 w 287820"/>
                <a:gd name="connsiteY5" fmla="*/ 0 h 126678"/>
                <a:gd name="connsiteX6" fmla="*/ 0 w 287820"/>
                <a:gd name="connsiteY6" fmla="*/ 8100 h 126678"/>
                <a:gd name="connsiteX7" fmla="*/ 0 w 287820"/>
                <a:gd name="connsiteY7" fmla="*/ 118573 h 126678"/>
                <a:gd name="connsiteX8" fmla="*/ 8100 w 287820"/>
                <a:gd name="connsiteY8" fmla="*/ 126679 h 126678"/>
                <a:gd name="connsiteX9" fmla="*/ 16200 w 287820"/>
                <a:gd name="connsiteY9" fmla="*/ 16205 h 126678"/>
                <a:gd name="connsiteX10" fmla="*/ 271620 w 287820"/>
                <a:gd name="connsiteY10" fmla="*/ 16205 h 126678"/>
                <a:gd name="connsiteX11" fmla="*/ 271620 w 287820"/>
                <a:gd name="connsiteY11" fmla="*/ 110479 h 126678"/>
                <a:gd name="connsiteX12" fmla="*/ 16200 w 287820"/>
                <a:gd name="connsiteY12" fmla="*/ 110479 h 126678"/>
                <a:gd name="connsiteX13" fmla="*/ 16200 w 287820"/>
                <a:gd name="connsiteY13" fmla="*/ 16205 h 12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820" h="126678">
                  <a:moveTo>
                    <a:pt x="8100" y="126679"/>
                  </a:moveTo>
                  <a:lnTo>
                    <a:pt x="279720" y="126679"/>
                  </a:lnTo>
                  <a:cubicBezTo>
                    <a:pt x="284197" y="126679"/>
                    <a:pt x="287820" y="123050"/>
                    <a:pt x="287820" y="118579"/>
                  </a:cubicBezTo>
                  <a:lnTo>
                    <a:pt x="287820" y="8100"/>
                  </a:lnTo>
                  <a:cubicBezTo>
                    <a:pt x="287820" y="3623"/>
                    <a:pt x="284197" y="0"/>
                    <a:pt x="279720" y="0"/>
                  </a:cubicBezTo>
                  <a:lnTo>
                    <a:pt x="8100" y="0"/>
                  </a:lnTo>
                  <a:cubicBezTo>
                    <a:pt x="3623" y="0"/>
                    <a:pt x="0" y="3623"/>
                    <a:pt x="0" y="8100"/>
                  </a:cubicBezTo>
                  <a:lnTo>
                    <a:pt x="0" y="118573"/>
                  </a:lnTo>
                  <a:cubicBezTo>
                    <a:pt x="0" y="123050"/>
                    <a:pt x="3623" y="126679"/>
                    <a:pt x="8100" y="126679"/>
                  </a:cubicBezTo>
                  <a:close/>
                  <a:moveTo>
                    <a:pt x="16200" y="16205"/>
                  </a:moveTo>
                  <a:lnTo>
                    <a:pt x="271620" y="16205"/>
                  </a:lnTo>
                  <a:lnTo>
                    <a:pt x="271620" y="110479"/>
                  </a:lnTo>
                  <a:lnTo>
                    <a:pt x="16200" y="110479"/>
                  </a:lnTo>
                  <a:cubicBezTo>
                    <a:pt x="16200" y="110479"/>
                    <a:pt x="16200" y="16205"/>
                    <a:pt x="16200" y="16205"/>
                  </a:cubicBezTo>
                  <a:close/>
                </a:path>
              </a:pathLst>
            </a:custGeom>
            <a:solidFill>
              <a:srgbClr val="51626F"/>
            </a:solidFill>
            <a:ln w="5334" cap="flat">
              <a:noFill/>
              <a:prstDash val="solid"/>
              <a:miter/>
            </a:ln>
          </p:spPr>
          <p:txBody>
            <a:bodyPr rtlCol="0" anchor="ctr"/>
            <a:lstStyle/>
            <a:p>
              <a:endParaRPr lang="ru-RU"/>
            </a:p>
          </p:txBody>
        </p:sp>
        <p:sp>
          <p:nvSpPr>
            <p:cNvPr id="167" name="Freeform: Shape 166">
              <a:extLst>
                <a:ext uri="{FF2B5EF4-FFF2-40B4-BE49-F238E27FC236}">
                  <a16:creationId xmlns:a16="http://schemas.microsoft.com/office/drawing/2014/main" id="{D9208BBE-24F9-436C-9465-A3347E154D85}"/>
                </a:ext>
              </a:extLst>
            </p:cNvPr>
            <p:cNvSpPr/>
            <p:nvPr/>
          </p:nvSpPr>
          <p:spPr>
            <a:xfrm>
              <a:off x="2966364" y="1611665"/>
              <a:ext cx="71204" cy="71209"/>
            </a:xfrm>
            <a:custGeom>
              <a:avLst/>
              <a:gdLst>
                <a:gd name="connsiteX0" fmla="*/ 63104 w 71204"/>
                <a:gd name="connsiteY0" fmla="*/ 0 h 71209"/>
                <a:gd name="connsiteX1" fmla="*/ 8100 w 71204"/>
                <a:gd name="connsiteY1" fmla="*/ 0 h 71209"/>
                <a:gd name="connsiteX2" fmla="*/ 0 w 71204"/>
                <a:gd name="connsiteY2" fmla="*/ 8100 h 71209"/>
                <a:gd name="connsiteX3" fmla="*/ 0 w 71204"/>
                <a:gd name="connsiteY3" fmla="*/ 63110 h 71209"/>
                <a:gd name="connsiteX4" fmla="*/ 8100 w 71204"/>
                <a:gd name="connsiteY4" fmla="*/ 71210 h 71209"/>
                <a:gd name="connsiteX5" fmla="*/ 63104 w 71204"/>
                <a:gd name="connsiteY5" fmla="*/ 71210 h 71209"/>
                <a:gd name="connsiteX6" fmla="*/ 71204 w 71204"/>
                <a:gd name="connsiteY6" fmla="*/ 63110 h 71209"/>
                <a:gd name="connsiteX7" fmla="*/ 71204 w 71204"/>
                <a:gd name="connsiteY7" fmla="*/ 8100 h 71209"/>
                <a:gd name="connsiteX8" fmla="*/ 63104 w 71204"/>
                <a:gd name="connsiteY8" fmla="*/ 0 h 71209"/>
                <a:gd name="connsiteX9" fmla="*/ 55004 w 71204"/>
                <a:gd name="connsiteY9" fmla="*/ 55010 h 71209"/>
                <a:gd name="connsiteX10" fmla="*/ 16200 w 71204"/>
                <a:gd name="connsiteY10" fmla="*/ 55010 h 71209"/>
                <a:gd name="connsiteX11" fmla="*/ 16200 w 71204"/>
                <a:gd name="connsiteY11" fmla="*/ 16200 h 71209"/>
                <a:gd name="connsiteX12" fmla="*/ 55004 w 71204"/>
                <a:gd name="connsiteY12" fmla="*/ 16200 h 71209"/>
                <a:gd name="connsiteX13" fmla="*/ 55004 w 71204"/>
                <a:gd name="connsiteY13" fmla="*/ 55010 h 7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04" h="71209">
                  <a:moveTo>
                    <a:pt x="63104" y="0"/>
                  </a:moveTo>
                  <a:lnTo>
                    <a:pt x="8100" y="0"/>
                  </a:lnTo>
                  <a:cubicBezTo>
                    <a:pt x="3623" y="0"/>
                    <a:pt x="0" y="3629"/>
                    <a:pt x="0" y="8100"/>
                  </a:cubicBezTo>
                  <a:lnTo>
                    <a:pt x="0" y="63110"/>
                  </a:lnTo>
                  <a:cubicBezTo>
                    <a:pt x="0" y="67581"/>
                    <a:pt x="3623" y="71210"/>
                    <a:pt x="8100" y="71210"/>
                  </a:cubicBezTo>
                  <a:lnTo>
                    <a:pt x="63104" y="71210"/>
                  </a:lnTo>
                  <a:cubicBezTo>
                    <a:pt x="67581" y="71210"/>
                    <a:pt x="71204" y="67581"/>
                    <a:pt x="71204" y="63110"/>
                  </a:cubicBezTo>
                  <a:lnTo>
                    <a:pt x="71204" y="8100"/>
                  </a:lnTo>
                  <a:cubicBezTo>
                    <a:pt x="71204" y="3629"/>
                    <a:pt x="67576" y="0"/>
                    <a:pt x="63104" y="0"/>
                  </a:cubicBezTo>
                  <a:close/>
                  <a:moveTo>
                    <a:pt x="55004" y="55010"/>
                  </a:moveTo>
                  <a:lnTo>
                    <a:pt x="16200" y="55010"/>
                  </a:lnTo>
                  <a:lnTo>
                    <a:pt x="16200" y="16200"/>
                  </a:lnTo>
                  <a:lnTo>
                    <a:pt x="55004" y="16200"/>
                  </a:lnTo>
                  <a:lnTo>
                    <a:pt x="55004" y="55010"/>
                  </a:lnTo>
                  <a:close/>
                </a:path>
              </a:pathLst>
            </a:custGeom>
            <a:solidFill>
              <a:srgbClr val="51626F"/>
            </a:solidFill>
            <a:ln w="5334" cap="flat">
              <a:noFill/>
              <a:prstDash val="solid"/>
              <a:miter/>
            </a:ln>
          </p:spPr>
          <p:txBody>
            <a:bodyPr rtlCol="0" anchor="ctr"/>
            <a:lstStyle/>
            <a:p>
              <a:endParaRPr lang="ru-RU"/>
            </a:p>
          </p:txBody>
        </p:sp>
        <p:sp>
          <p:nvSpPr>
            <p:cNvPr id="168" name="Freeform: Shape 167">
              <a:extLst>
                <a:ext uri="{FF2B5EF4-FFF2-40B4-BE49-F238E27FC236}">
                  <a16:creationId xmlns:a16="http://schemas.microsoft.com/office/drawing/2014/main" id="{99996CA9-142E-4FB1-AEF3-AB8036D6433D}"/>
                </a:ext>
              </a:extLst>
            </p:cNvPr>
            <p:cNvSpPr/>
            <p:nvPr/>
          </p:nvSpPr>
          <p:spPr>
            <a:xfrm>
              <a:off x="2966364" y="1718250"/>
              <a:ext cx="71204" cy="71204"/>
            </a:xfrm>
            <a:custGeom>
              <a:avLst/>
              <a:gdLst>
                <a:gd name="connsiteX0" fmla="*/ 63104 w 71204"/>
                <a:gd name="connsiteY0" fmla="*/ 0 h 71204"/>
                <a:gd name="connsiteX1" fmla="*/ 8100 w 71204"/>
                <a:gd name="connsiteY1" fmla="*/ 0 h 71204"/>
                <a:gd name="connsiteX2" fmla="*/ 0 w 71204"/>
                <a:gd name="connsiteY2" fmla="*/ 8100 h 71204"/>
                <a:gd name="connsiteX3" fmla="*/ 0 w 71204"/>
                <a:gd name="connsiteY3" fmla="*/ 63104 h 71204"/>
                <a:gd name="connsiteX4" fmla="*/ 8100 w 71204"/>
                <a:gd name="connsiteY4" fmla="*/ 71204 h 71204"/>
                <a:gd name="connsiteX5" fmla="*/ 63104 w 71204"/>
                <a:gd name="connsiteY5" fmla="*/ 71204 h 71204"/>
                <a:gd name="connsiteX6" fmla="*/ 71204 w 71204"/>
                <a:gd name="connsiteY6" fmla="*/ 63104 h 71204"/>
                <a:gd name="connsiteX7" fmla="*/ 71204 w 71204"/>
                <a:gd name="connsiteY7" fmla="*/ 8100 h 71204"/>
                <a:gd name="connsiteX8" fmla="*/ 63104 w 71204"/>
                <a:gd name="connsiteY8" fmla="*/ 0 h 71204"/>
                <a:gd name="connsiteX9" fmla="*/ 55004 w 71204"/>
                <a:gd name="connsiteY9" fmla="*/ 55004 h 71204"/>
                <a:gd name="connsiteX10" fmla="*/ 16200 w 71204"/>
                <a:gd name="connsiteY10" fmla="*/ 55004 h 71204"/>
                <a:gd name="connsiteX11" fmla="*/ 16200 w 71204"/>
                <a:gd name="connsiteY11" fmla="*/ 16195 h 71204"/>
                <a:gd name="connsiteX12" fmla="*/ 55004 w 71204"/>
                <a:gd name="connsiteY12" fmla="*/ 16195 h 71204"/>
                <a:gd name="connsiteX13" fmla="*/ 55004 w 71204"/>
                <a:gd name="connsiteY13" fmla="*/ 55004 h 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04" h="71204">
                  <a:moveTo>
                    <a:pt x="63104" y="0"/>
                  </a:moveTo>
                  <a:lnTo>
                    <a:pt x="8100" y="0"/>
                  </a:lnTo>
                  <a:cubicBezTo>
                    <a:pt x="3623" y="0"/>
                    <a:pt x="0" y="3629"/>
                    <a:pt x="0" y="8100"/>
                  </a:cubicBezTo>
                  <a:lnTo>
                    <a:pt x="0" y="63104"/>
                  </a:lnTo>
                  <a:cubicBezTo>
                    <a:pt x="0" y="67576"/>
                    <a:pt x="3623" y="71204"/>
                    <a:pt x="8100" y="71204"/>
                  </a:cubicBezTo>
                  <a:lnTo>
                    <a:pt x="63104" y="71204"/>
                  </a:lnTo>
                  <a:cubicBezTo>
                    <a:pt x="67581" y="71204"/>
                    <a:pt x="71204" y="67576"/>
                    <a:pt x="71204" y="63104"/>
                  </a:cubicBezTo>
                  <a:lnTo>
                    <a:pt x="71204" y="8100"/>
                  </a:lnTo>
                  <a:cubicBezTo>
                    <a:pt x="71204" y="3623"/>
                    <a:pt x="67576" y="0"/>
                    <a:pt x="63104" y="0"/>
                  </a:cubicBezTo>
                  <a:close/>
                  <a:moveTo>
                    <a:pt x="55004" y="55004"/>
                  </a:moveTo>
                  <a:lnTo>
                    <a:pt x="16200" y="55004"/>
                  </a:lnTo>
                  <a:lnTo>
                    <a:pt x="16200" y="16195"/>
                  </a:lnTo>
                  <a:lnTo>
                    <a:pt x="55004" y="16195"/>
                  </a:lnTo>
                  <a:lnTo>
                    <a:pt x="55004" y="55004"/>
                  </a:lnTo>
                  <a:close/>
                </a:path>
              </a:pathLst>
            </a:custGeom>
            <a:solidFill>
              <a:srgbClr val="51626F"/>
            </a:solidFill>
            <a:ln w="5334" cap="flat">
              <a:noFill/>
              <a:prstDash val="solid"/>
              <a:miter/>
            </a:ln>
          </p:spPr>
          <p:txBody>
            <a:bodyPr rtlCol="0" anchor="ctr"/>
            <a:lstStyle/>
            <a:p>
              <a:endParaRPr lang="ru-RU"/>
            </a:p>
          </p:txBody>
        </p:sp>
        <p:sp>
          <p:nvSpPr>
            <p:cNvPr id="169" name="Freeform: Shape 168">
              <a:extLst>
                <a:ext uri="{FF2B5EF4-FFF2-40B4-BE49-F238E27FC236}">
                  <a16:creationId xmlns:a16="http://schemas.microsoft.com/office/drawing/2014/main" id="{59B6EB14-BE87-4BDC-AC6E-125FE311580D}"/>
                </a:ext>
              </a:extLst>
            </p:cNvPr>
            <p:cNvSpPr/>
            <p:nvPr/>
          </p:nvSpPr>
          <p:spPr>
            <a:xfrm>
              <a:off x="3177278" y="1611665"/>
              <a:ext cx="71204" cy="71209"/>
            </a:xfrm>
            <a:custGeom>
              <a:avLst/>
              <a:gdLst>
                <a:gd name="connsiteX0" fmla="*/ 63099 w 71204"/>
                <a:gd name="connsiteY0" fmla="*/ 0 h 71209"/>
                <a:gd name="connsiteX1" fmla="*/ 8100 w 71204"/>
                <a:gd name="connsiteY1" fmla="*/ 0 h 71209"/>
                <a:gd name="connsiteX2" fmla="*/ 0 w 71204"/>
                <a:gd name="connsiteY2" fmla="*/ 8100 h 71209"/>
                <a:gd name="connsiteX3" fmla="*/ 0 w 71204"/>
                <a:gd name="connsiteY3" fmla="*/ 63110 h 71209"/>
                <a:gd name="connsiteX4" fmla="*/ 8100 w 71204"/>
                <a:gd name="connsiteY4" fmla="*/ 71210 h 71209"/>
                <a:gd name="connsiteX5" fmla="*/ 63104 w 71204"/>
                <a:gd name="connsiteY5" fmla="*/ 71210 h 71209"/>
                <a:gd name="connsiteX6" fmla="*/ 71204 w 71204"/>
                <a:gd name="connsiteY6" fmla="*/ 63110 h 71209"/>
                <a:gd name="connsiteX7" fmla="*/ 71204 w 71204"/>
                <a:gd name="connsiteY7" fmla="*/ 8100 h 71209"/>
                <a:gd name="connsiteX8" fmla="*/ 63099 w 71204"/>
                <a:gd name="connsiteY8" fmla="*/ 0 h 71209"/>
                <a:gd name="connsiteX9" fmla="*/ 54999 w 71204"/>
                <a:gd name="connsiteY9" fmla="*/ 55010 h 71209"/>
                <a:gd name="connsiteX10" fmla="*/ 16200 w 71204"/>
                <a:gd name="connsiteY10" fmla="*/ 55010 h 71209"/>
                <a:gd name="connsiteX11" fmla="*/ 16200 w 71204"/>
                <a:gd name="connsiteY11" fmla="*/ 16200 h 71209"/>
                <a:gd name="connsiteX12" fmla="*/ 55004 w 71204"/>
                <a:gd name="connsiteY12" fmla="*/ 16200 h 71209"/>
                <a:gd name="connsiteX13" fmla="*/ 54999 w 71204"/>
                <a:gd name="connsiteY13" fmla="*/ 55010 h 71209"/>
                <a:gd name="connsiteX14" fmla="*/ 54999 w 71204"/>
                <a:gd name="connsiteY14" fmla="*/ 55010 h 7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204" h="71209">
                  <a:moveTo>
                    <a:pt x="63099" y="0"/>
                  </a:moveTo>
                  <a:lnTo>
                    <a:pt x="8100" y="0"/>
                  </a:lnTo>
                  <a:cubicBezTo>
                    <a:pt x="3623" y="0"/>
                    <a:pt x="0" y="3629"/>
                    <a:pt x="0" y="8100"/>
                  </a:cubicBezTo>
                  <a:lnTo>
                    <a:pt x="0" y="63110"/>
                  </a:lnTo>
                  <a:cubicBezTo>
                    <a:pt x="0" y="67581"/>
                    <a:pt x="3623" y="71210"/>
                    <a:pt x="8100" y="71210"/>
                  </a:cubicBezTo>
                  <a:lnTo>
                    <a:pt x="63104" y="71210"/>
                  </a:lnTo>
                  <a:cubicBezTo>
                    <a:pt x="67581" y="71210"/>
                    <a:pt x="71204" y="67581"/>
                    <a:pt x="71204" y="63110"/>
                  </a:cubicBezTo>
                  <a:lnTo>
                    <a:pt x="71204" y="8100"/>
                  </a:lnTo>
                  <a:cubicBezTo>
                    <a:pt x="71199" y="3629"/>
                    <a:pt x="67576" y="0"/>
                    <a:pt x="63099" y="0"/>
                  </a:cubicBezTo>
                  <a:close/>
                  <a:moveTo>
                    <a:pt x="54999" y="55010"/>
                  </a:moveTo>
                  <a:lnTo>
                    <a:pt x="16200" y="55010"/>
                  </a:lnTo>
                  <a:lnTo>
                    <a:pt x="16200" y="16200"/>
                  </a:lnTo>
                  <a:lnTo>
                    <a:pt x="55004" y="16200"/>
                  </a:lnTo>
                  <a:lnTo>
                    <a:pt x="54999" y="55010"/>
                  </a:lnTo>
                  <a:lnTo>
                    <a:pt x="54999" y="55010"/>
                  </a:lnTo>
                  <a:close/>
                </a:path>
              </a:pathLst>
            </a:custGeom>
            <a:solidFill>
              <a:srgbClr val="51626F"/>
            </a:solidFill>
            <a:ln w="5334" cap="flat">
              <a:noFill/>
              <a:prstDash val="solid"/>
              <a:miter/>
            </a:ln>
          </p:spPr>
          <p:txBody>
            <a:bodyPr rtlCol="0" anchor="ctr"/>
            <a:lstStyle/>
            <a:p>
              <a:endParaRPr lang="ru-RU"/>
            </a:p>
          </p:txBody>
        </p:sp>
        <p:sp>
          <p:nvSpPr>
            <p:cNvPr id="170" name="Freeform: Shape 169">
              <a:extLst>
                <a:ext uri="{FF2B5EF4-FFF2-40B4-BE49-F238E27FC236}">
                  <a16:creationId xmlns:a16="http://schemas.microsoft.com/office/drawing/2014/main" id="{14B078EC-074A-40FD-8FA2-E838B4FF5B93}"/>
                </a:ext>
              </a:extLst>
            </p:cNvPr>
            <p:cNvSpPr/>
            <p:nvPr/>
          </p:nvSpPr>
          <p:spPr>
            <a:xfrm>
              <a:off x="3177278" y="1718250"/>
              <a:ext cx="71204" cy="71204"/>
            </a:xfrm>
            <a:custGeom>
              <a:avLst/>
              <a:gdLst>
                <a:gd name="connsiteX0" fmla="*/ 63099 w 71204"/>
                <a:gd name="connsiteY0" fmla="*/ 0 h 71204"/>
                <a:gd name="connsiteX1" fmla="*/ 8100 w 71204"/>
                <a:gd name="connsiteY1" fmla="*/ 0 h 71204"/>
                <a:gd name="connsiteX2" fmla="*/ 0 w 71204"/>
                <a:gd name="connsiteY2" fmla="*/ 8100 h 71204"/>
                <a:gd name="connsiteX3" fmla="*/ 0 w 71204"/>
                <a:gd name="connsiteY3" fmla="*/ 63104 h 71204"/>
                <a:gd name="connsiteX4" fmla="*/ 8100 w 71204"/>
                <a:gd name="connsiteY4" fmla="*/ 71204 h 71204"/>
                <a:gd name="connsiteX5" fmla="*/ 63104 w 71204"/>
                <a:gd name="connsiteY5" fmla="*/ 71204 h 71204"/>
                <a:gd name="connsiteX6" fmla="*/ 71204 w 71204"/>
                <a:gd name="connsiteY6" fmla="*/ 63104 h 71204"/>
                <a:gd name="connsiteX7" fmla="*/ 71204 w 71204"/>
                <a:gd name="connsiteY7" fmla="*/ 8100 h 71204"/>
                <a:gd name="connsiteX8" fmla="*/ 63099 w 71204"/>
                <a:gd name="connsiteY8" fmla="*/ 0 h 71204"/>
                <a:gd name="connsiteX9" fmla="*/ 54999 w 71204"/>
                <a:gd name="connsiteY9" fmla="*/ 55004 h 71204"/>
                <a:gd name="connsiteX10" fmla="*/ 16200 w 71204"/>
                <a:gd name="connsiteY10" fmla="*/ 55004 h 71204"/>
                <a:gd name="connsiteX11" fmla="*/ 16200 w 71204"/>
                <a:gd name="connsiteY11" fmla="*/ 16195 h 71204"/>
                <a:gd name="connsiteX12" fmla="*/ 55004 w 71204"/>
                <a:gd name="connsiteY12" fmla="*/ 16195 h 71204"/>
                <a:gd name="connsiteX13" fmla="*/ 54999 w 71204"/>
                <a:gd name="connsiteY13" fmla="*/ 55004 h 71204"/>
                <a:gd name="connsiteX14" fmla="*/ 54999 w 71204"/>
                <a:gd name="connsiteY14" fmla="*/ 55004 h 7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204" h="71204">
                  <a:moveTo>
                    <a:pt x="63099" y="0"/>
                  </a:moveTo>
                  <a:lnTo>
                    <a:pt x="8100" y="0"/>
                  </a:lnTo>
                  <a:cubicBezTo>
                    <a:pt x="3623" y="0"/>
                    <a:pt x="0" y="3629"/>
                    <a:pt x="0" y="8100"/>
                  </a:cubicBezTo>
                  <a:lnTo>
                    <a:pt x="0" y="63104"/>
                  </a:lnTo>
                  <a:cubicBezTo>
                    <a:pt x="0" y="67576"/>
                    <a:pt x="3623" y="71204"/>
                    <a:pt x="8100" y="71204"/>
                  </a:cubicBezTo>
                  <a:lnTo>
                    <a:pt x="63104" y="71204"/>
                  </a:lnTo>
                  <a:cubicBezTo>
                    <a:pt x="67581" y="71204"/>
                    <a:pt x="71204" y="67576"/>
                    <a:pt x="71204" y="63104"/>
                  </a:cubicBezTo>
                  <a:lnTo>
                    <a:pt x="71204" y="8100"/>
                  </a:lnTo>
                  <a:cubicBezTo>
                    <a:pt x="71199" y="3623"/>
                    <a:pt x="67576" y="0"/>
                    <a:pt x="63099" y="0"/>
                  </a:cubicBezTo>
                  <a:close/>
                  <a:moveTo>
                    <a:pt x="54999" y="55004"/>
                  </a:moveTo>
                  <a:lnTo>
                    <a:pt x="16200" y="55004"/>
                  </a:lnTo>
                  <a:lnTo>
                    <a:pt x="16200" y="16195"/>
                  </a:lnTo>
                  <a:lnTo>
                    <a:pt x="55004" y="16195"/>
                  </a:lnTo>
                  <a:lnTo>
                    <a:pt x="54999" y="55004"/>
                  </a:lnTo>
                  <a:lnTo>
                    <a:pt x="54999" y="55004"/>
                  </a:lnTo>
                  <a:close/>
                </a:path>
              </a:pathLst>
            </a:custGeom>
            <a:solidFill>
              <a:srgbClr val="51626F"/>
            </a:solidFill>
            <a:ln w="5334" cap="flat">
              <a:noFill/>
              <a:prstDash val="solid"/>
              <a:miter/>
            </a:ln>
          </p:spPr>
          <p:txBody>
            <a:bodyPr rtlCol="0" anchor="ctr"/>
            <a:lstStyle/>
            <a:p>
              <a:endParaRPr lang="ru-RU"/>
            </a:p>
          </p:txBody>
        </p:sp>
        <p:sp>
          <p:nvSpPr>
            <p:cNvPr id="171" name="Freeform: Shape 170">
              <a:extLst>
                <a:ext uri="{FF2B5EF4-FFF2-40B4-BE49-F238E27FC236}">
                  <a16:creationId xmlns:a16="http://schemas.microsoft.com/office/drawing/2014/main" id="{C3C01832-1D74-4EBD-B7DD-EEE3277B07B3}"/>
                </a:ext>
              </a:extLst>
            </p:cNvPr>
            <p:cNvSpPr/>
            <p:nvPr/>
          </p:nvSpPr>
          <p:spPr>
            <a:xfrm>
              <a:off x="3073641" y="1609856"/>
              <a:ext cx="71188" cy="71209"/>
            </a:xfrm>
            <a:custGeom>
              <a:avLst/>
              <a:gdLst>
                <a:gd name="connsiteX0" fmla="*/ 63088 w 71188"/>
                <a:gd name="connsiteY0" fmla="*/ 0 h 71209"/>
                <a:gd name="connsiteX1" fmla="*/ 8100 w 71188"/>
                <a:gd name="connsiteY1" fmla="*/ 0 h 71209"/>
                <a:gd name="connsiteX2" fmla="*/ 0 w 71188"/>
                <a:gd name="connsiteY2" fmla="*/ 8100 h 71209"/>
                <a:gd name="connsiteX3" fmla="*/ 0 w 71188"/>
                <a:gd name="connsiteY3" fmla="*/ 63110 h 71209"/>
                <a:gd name="connsiteX4" fmla="*/ 8100 w 71188"/>
                <a:gd name="connsiteY4" fmla="*/ 71210 h 71209"/>
                <a:gd name="connsiteX5" fmla="*/ 63088 w 71188"/>
                <a:gd name="connsiteY5" fmla="*/ 71210 h 71209"/>
                <a:gd name="connsiteX6" fmla="*/ 71188 w 71188"/>
                <a:gd name="connsiteY6" fmla="*/ 63110 h 71209"/>
                <a:gd name="connsiteX7" fmla="*/ 71188 w 71188"/>
                <a:gd name="connsiteY7" fmla="*/ 8100 h 71209"/>
                <a:gd name="connsiteX8" fmla="*/ 63088 w 71188"/>
                <a:gd name="connsiteY8" fmla="*/ 0 h 71209"/>
                <a:gd name="connsiteX9" fmla="*/ 54988 w 71188"/>
                <a:gd name="connsiteY9" fmla="*/ 55010 h 71209"/>
                <a:gd name="connsiteX10" fmla="*/ 16200 w 71188"/>
                <a:gd name="connsiteY10" fmla="*/ 55010 h 71209"/>
                <a:gd name="connsiteX11" fmla="*/ 16200 w 71188"/>
                <a:gd name="connsiteY11" fmla="*/ 16200 h 71209"/>
                <a:gd name="connsiteX12" fmla="*/ 54988 w 71188"/>
                <a:gd name="connsiteY12" fmla="*/ 16200 h 71209"/>
                <a:gd name="connsiteX13" fmla="*/ 54988 w 71188"/>
                <a:gd name="connsiteY13" fmla="*/ 55010 h 7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188" h="71209">
                  <a:moveTo>
                    <a:pt x="63088" y="0"/>
                  </a:moveTo>
                  <a:lnTo>
                    <a:pt x="8100" y="0"/>
                  </a:lnTo>
                  <a:cubicBezTo>
                    <a:pt x="3623" y="0"/>
                    <a:pt x="0" y="3629"/>
                    <a:pt x="0" y="8100"/>
                  </a:cubicBezTo>
                  <a:lnTo>
                    <a:pt x="0" y="63110"/>
                  </a:lnTo>
                  <a:cubicBezTo>
                    <a:pt x="0" y="67581"/>
                    <a:pt x="3623" y="71210"/>
                    <a:pt x="8100" y="71210"/>
                  </a:cubicBezTo>
                  <a:lnTo>
                    <a:pt x="63088" y="71210"/>
                  </a:lnTo>
                  <a:cubicBezTo>
                    <a:pt x="67565" y="71210"/>
                    <a:pt x="71188" y="67581"/>
                    <a:pt x="71188" y="63110"/>
                  </a:cubicBezTo>
                  <a:lnTo>
                    <a:pt x="71188" y="8100"/>
                  </a:lnTo>
                  <a:cubicBezTo>
                    <a:pt x="71188" y="3629"/>
                    <a:pt x="67559" y="0"/>
                    <a:pt x="63088" y="0"/>
                  </a:cubicBezTo>
                  <a:close/>
                  <a:moveTo>
                    <a:pt x="54988" y="55010"/>
                  </a:moveTo>
                  <a:lnTo>
                    <a:pt x="16200" y="55010"/>
                  </a:lnTo>
                  <a:lnTo>
                    <a:pt x="16200" y="16200"/>
                  </a:lnTo>
                  <a:lnTo>
                    <a:pt x="54988" y="16200"/>
                  </a:lnTo>
                  <a:lnTo>
                    <a:pt x="54988" y="55010"/>
                  </a:lnTo>
                  <a:close/>
                </a:path>
              </a:pathLst>
            </a:custGeom>
            <a:solidFill>
              <a:srgbClr val="51626F"/>
            </a:solidFill>
            <a:ln w="5334" cap="flat">
              <a:noFill/>
              <a:prstDash val="solid"/>
              <a:miter/>
            </a:ln>
          </p:spPr>
          <p:txBody>
            <a:bodyPr rtlCol="0" anchor="ctr"/>
            <a:lstStyle/>
            <a:p>
              <a:endParaRPr lang="ru-RU"/>
            </a:p>
          </p:txBody>
        </p:sp>
        <p:sp>
          <p:nvSpPr>
            <p:cNvPr id="172" name="Freeform: Shape 171">
              <a:extLst>
                <a:ext uri="{FF2B5EF4-FFF2-40B4-BE49-F238E27FC236}">
                  <a16:creationId xmlns:a16="http://schemas.microsoft.com/office/drawing/2014/main" id="{1A8204EF-4855-4A88-9D82-6A1B66E94A2D}"/>
                </a:ext>
              </a:extLst>
            </p:cNvPr>
            <p:cNvSpPr/>
            <p:nvPr/>
          </p:nvSpPr>
          <p:spPr>
            <a:xfrm>
              <a:off x="3073641" y="1716436"/>
              <a:ext cx="71188" cy="71215"/>
            </a:xfrm>
            <a:custGeom>
              <a:avLst/>
              <a:gdLst>
                <a:gd name="connsiteX0" fmla="*/ 63088 w 71188"/>
                <a:gd name="connsiteY0" fmla="*/ 0 h 71215"/>
                <a:gd name="connsiteX1" fmla="*/ 8100 w 71188"/>
                <a:gd name="connsiteY1" fmla="*/ 0 h 71215"/>
                <a:gd name="connsiteX2" fmla="*/ 0 w 71188"/>
                <a:gd name="connsiteY2" fmla="*/ 8100 h 71215"/>
                <a:gd name="connsiteX3" fmla="*/ 0 w 71188"/>
                <a:gd name="connsiteY3" fmla="*/ 63115 h 71215"/>
                <a:gd name="connsiteX4" fmla="*/ 8100 w 71188"/>
                <a:gd name="connsiteY4" fmla="*/ 71215 h 71215"/>
                <a:gd name="connsiteX5" fmla="*/ 63088 w 71188"/>
                <a:gd name="connsiteY5" fmla="*/ 71215 h 71215"/>
                <a:gd name="connsiteX6" fmla="*/ 71188 w 71188"/>
                <a:gd name="connsiteY6" fmla="*/ 63115 h 71215"/>
                <a:gd name="connsiteX7" fmla="*/ 71188 w 71188"/>
                <a:gd name="connsiteY7" fmla="*/ 8100 h 71215"/>
                <a:gd name="connsiteX8" fmla="*/ 63088 w 71188"/>
                <a:gd name="connsiteY8" fmla="*/ 0 h 71215"/>
                <a:gd name="connsiteX9" fmla="*/ 54988 w 71188"/>
                <a:gd name="connsiteY9" fmla="*/ 55010 h 71215"/>
                <a:gd name="connsiteX10" fmla="*/ 16200 w 71188"/>
                <a:gd name="connsiteY10" fmla="*/ 55010 h 71215"/>
                <a:gd name="connsiteX11" fmla="*/ 16200 w 71188"/>
                <a:gd name="connsiteY11" fmla="*/ 16195 h 71215"/>
                <a:gd name="connsiteX12" fmla="*/ 54988 w 71188"/>
                <a:gd name="connsiteY12" fmla="*/ 16195 h 71215"/>
                <a:gd name="connsiteX13" fmla="*/ 54988 w 71188"/>
                <a:gd name="connsiteY13" fmla="*/ 55010 h 7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188" h="71215">
                  <a:moveTo>
                    <a:pt x="63088" y="0"/>
                  </a:moveTo>
                  <a:lnTo>
                    <a:pt x="8100" y="0"/>
                  </a:lnTo>
                  <a:cubicBezTo>
                    <a:pt x="3623" y="0"/>
                    <a:pt x="0" y="3629"/>
                    <a:pt x="0" y="8100"/>
                  </a:cubicBezTo>
                  <a:lnTo>
                    <a:pt x="0" y="63115"/>
                  </a:lnTo>
                  <a:cubicBezTo>
                    <a:pt x="0" y="67586"/>
                    <a:pt x="3623" y="71215"/>
                    <a:pt x="8100" y="71215"/>
                  </a:cubicBezTo>
                  <a:lnTo>
                    <a:pt x="63088" y="71215"/>
                  </a:lnTo>
                  <a:cubicBezTo>
                    <a:pt x="67565" y="71215"/>
                    <a:pt x="71188" y="67586"/>
                    <a:pt x="71188" y="63115"/>
                  </a:cubicBezTo>
                  <a:lnTo>
                    <a:pt x="71188" y="8100"/>
                  </a:lnTo>
                  <a:cubicBezTo>
                    <a:pt x="71188" y="3629"/>
                    <a:pt x="67559" y="0"/>
                    <a:pt x="63088" y="0"/>
                  </a:cubicBezTo>
                  <a:close/>
                  <a:moveTo>
                    <a:pt x="54988" y="55010"/>
                  </a:moveTo>
                  <a:lnTo>
                    <a:pt x="16200" y="55010"/>
                  </a:lnTo>
                  <a:lnTo>
                    <a:pt x="16200" y="16195"/>
                  </a:lnTo>
                  <a:lnTo>
                    <a:pt x="54988" y="16195"/>
                  </a:lnTo>
                  <a:lnTo>
                    <a:pt x="54988" y="55010"/>
                  </a:lnTo>
                  <a:close/>
                </a:path>
              </a:pathLst>
            </a:custGeom>
            <a:solidFill>
              <a:srgbClr val="51626F"/>
            </a:solidFill>
            <a:ln w="5334" cap="flat">
              <a:noFill/>
              <a:prstDash val="solid"/>
              <a:miter/>
            </a:ln>
          </p:spPr>
          <p:txBody>
            <a:bodyPr rtlCol="0" anchor="ctr"/>
            <a:lstStyle/>
            <a:p>
              <a:endParaRPr lang="ru-RU"/>
            </a:p>
          </p:txBody>
        </p:sp>
      </p:grpSp>
      <p:grpSp>
        <p:nvGrpSpPr>
          <p:cNvPr id="173" name="Рисунок 186">
            <a:extLst>
              <a:ext uri="{FF2B5EF4-FFF2-40B4-BE49-F238E27FC236}">
                <a16:creationId xmlns:a16="http://schemas.microsoft.com/office/drawing/2014/main" id="{BDF6FA1A-2AA7-433B-A600-32AA95309E64}"/>
              </a:ext>
            </a:extLst>
          </p:cNvPr>
          <p:cNvGrpSpPr/>
          <p:nvPr/>
        </p:nvGrpSpPr>
        <p:grpSpPr>
          <a:xfrm>
            <a:off x="3655493" y="1458661"/>
            <a:ext cx="505299" cy="333255"/>
            <a:chOff x="3655493" y="1458661"/>
            <a:chExt cx="505299" cy="333255"/>
          </a:xfrm>
          <a:solidFill>
            <a:srgbClr val="51626F"/>
          </a:solidFill>
        </p:grpSpPr>
        <p:sp>
          <p:nvSpPr>
            <p:cNvPr id="174" name="Freeform: Shape 173">
              <a:extLst>
                <a:ext uri="{FF2B5EF4-FFF2-40B4-BE49-F238E27FC236}">
                  <a16:creationId xmlns:a16="http://schemas.microsoft.com/office/drawing/2014/main" id="{DCF620DA-78DE-46F6-A781-19BE486A6A11}"/>
                </a:ext>
              </a:extLst>
            </p:cNvPr>
            <p:cNvSpPr/>
            <p:nvPr/>
          </p:nvSpPr>
          <p:spPr>
            <a:xfrm>
              <a:off x="3788317" y="1600363"/>
              <a:ext cx="150649" cy="150643"/>
            </a:xfrm>
            <a:custGeom>
              <a:avLst/>
              <a:gdLst>
                <a:gd name="connsiteX0" fmla="*/ 75325 w 150649"/>
                <a:gd name="connsiteY0" fmla="*/ 0 h 150643"/>
                <a:gd name="connsiteX1" fmla="*/ 0 w 150649"/>
                <a:gd name="connsiteY1" fmla="*/ 75325 h 150643"/>
                <a:gd name="connsiteX2" fmla="*/ 75325 w 150649"/>
                <a:gd name="connsiteY2" fmla="*/ 150644 h 150643"/>
                <a:gd name="connsiteX3" fmla="*/ 150649 w 150649"/>
                <a:gd name="connsiteY3" fmla="*/ 75325 h 150643"/>
                <a:gd name="connsiteX4" fmla="*/ 75325 w 150649"/>
                <a:gd name="connsiteY4" fmla="*/ 0 h 150643"/>
                <a:gd name="connsiteX5" fmla="*/ 75325 w 150649"/>
                <a:gd name="connsiteY5" fmla="*/ 134449 h 150643"/>
                <a:gd name="connsiteX6" fmla="*/ 16200 w 150649"/>
                <a:gd name="connsiteY6" fmla="*/ 75330 h 150643"/>
                <a:gd name="connsiteX7" fmla="*/ 75325 w 150649"/>
                <a:gd name="connsiteY7" fmla="*/ 16205 h 150643"/>
                <a:gd name="connsiteX8" fmla="*/ 134449 w 150649"/>
                <a:gd name="connsiteY8" fmla="*/ 75330 h 150643"/>
                <a:gd name="connsiteX9" fmla="*/ 75325 w 150649"/>
                <a:gd name="connsiteY9" fmla="*/ 134449 h 15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649" h="150643">
                  <a:moveTo>
                    <a:pt x="75325" y="0"/>
                  </a:moveTo>
                  <a:cubicBezTo>
                    <a:pt x="33793" y="0"/>
                    <a:pt x="0" y="33793"/>
                    <a:pt x="0" y="75325"/>
                  </a:cubicBezTo>
                  <a:cubicBezTo>
                    <a:pt x="0" y="116856"/>
                    <a:pt x="33788" y="150644"/>
                    <a:pt x="75325" y="150644"/>
                  </a:cubicBezTo>
                  <a:cubicBezTo>
                    <a:pt x="116861" y="150644"/>
                    <a:pt x="150649" y="116856"/>
                    <a:pt x="150649" y="75325"/>
                  </a:cubicBezTo>
                  <a:cubicBezTo>
                    <a:pt x="150649" y="33793"/>
                    <a:pt x="116856" y="0"/>
                    <a:pt x="75325" y="0"/>
                  </a:cubicBezTo>
                  <a:close/>
                  <a:moveTo>
                    <a:pt x="75325" y="134449"/>
                  </a:moveTo>
                  <a:cubicBezTo>
                    <a:pt x="42725" y="134449"/>
                    <a:pt x="16200" y="107930"/>
                    <a:pt x="16200" y="75330"/>
                  </a:cubicBezTo>
                  <a:cubicBezTo>
                    <a:pt x="16200" y="42730"/>
                    <a:pt x="42725" y="16205"/>
                    <a:pt x="75325" y="16205"/>
                  </a:cubicBezTo>
                  <a:cubicBezTo>
                    <a:pt x="107930" y="16205"/>
                    <a:pt x="134449" y="42730"/>
                    <a:pt x="134449" y="75330"/>
                  </a:cubicBezTo>
                  <a:cubicBezTo>
                    <a:pt x="134449" y="107930"/>
                    <a:pt x="107924" y="134449"/>
                    <a:pt x="75325" y="134449"/>
                  </a:cubicBezTo>
                  <a:close/>
                </a:path>
              </a:pathLst>
            </a:custGeom>
            <a:solidFill>
              <a:srgbClr val="51626F"/>
            </a:solidFill>
            <a:ln w="5334" cap="flat">
              <a:noFill/>
              <a:prstDash val="solid"/>
              <a:miter/>
            </a:ln>
          </p:spPr>
          <p:txBody>
            <a:bodyPr rtlCol="0" anchor="ctr"/>
            <a:lstStyle/>
            <a:p>
              <a:endParaRPr lang="ru-RU"/>
            </a:p>
          </p:txBody>
        </p:sp>
        <p:sp>
          <p:nvSpPr>
            <p:cNvPr id="175" name="Freeform: Shape 174">
              <a:extLst>
                <a:ext uri="{FF2B5EF4-FFF2-40B4-BE49-F238E27FC236}">
                  <a16:creationId xmlns:a16="http://schemas.microsoft.com/office/drawing/2014/main" id="{8AB2FD62-C384-42A7-B457-02D1F31A0AD7}"/>
                </a:ext>
              </a:extLst>
            </p:cNvPr>
            <p:cNvSpPr/>
            <p:nvPr/>
          </p:nvSpPr>
          <p:spPr>
            <a:xfrm>
              <a:off x="3696992" y="1600368"/>
              <a:ext cx="16200" cy="150638"/>
            </a:xfrm>
            <a:custGeom>
              <a:avLst/>
              <a:gdLst>
                <a:gd name="connsiteX0" fmla="*/ 8100 w 16200"/>
                <a:gd name="connsiteY0" fmla="*/ 0 h 150638"/>
                <a:gd name="connsiteX1" fmla="*/ 0 w 16200"/>
                <a:gd name="connsiteY1" fmla="*/ 8100 h 150638"/>
                <a:gd name="connsiteX2" fmla="*/ 0 w 16200"/>
                <a:gd name="connsiteY2" fmla="*/ 142538 h 150638"/>
                <a:gd name="connsiteX3" fmla="*/ 8100 w 16200"/>
                <a:gd name="connsiteY3" fmla="*/ 150638 h 150638"/>
                <a:gd name="connsiteX4" fmla="*/ 16200 w 16200"/>
                <a:gd name="connsiteY4" fmla="*/ 142538 h 150638"/>
                <a:gd name="connsiteX5" fmla="*/ 16200 w 16200"/>
                <a:gd name="connsiteY5" fmla="*/ 8100 h 150638"/>
                <a:gd name="connsiteX6" fmla="*/ 8100 w 16200"/>
                <a:gd name="connsiteY6" fmla="*/ 0 h 15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 h="150638">
                  <a:moveTo>
                    <a:pt x="8100" y="0"/>
                  </a:moveTo>
                  <a:cubicBezTo>
                    <a:pt x="3623" y="0"/>
                    <a:pt x="0" y="3623"/>
                    <a:pt x="0" y="8100"/>
                  </a:cubicBezTo>
                  <a:lnTo>
                    <a:pt x="0" y="142538"/>
                  </a:lnTo>
                  <a:cubicBezTo>
                    <a:pt x="0" y="147010"/>
                    <a:pt x="3623" y="150638"/>
                    <a:pt x="8100" y="150638"/>
                  </a:cubicBezTo>
                  <a:cubicBezTo>
                    <a:pt x="12577" y="150638"/>
                    <a:pt x="16200" y="147010"/>
                    <a:pt x="16200" y="142538"/>
                  </a:cubicBezTo>
                  <a:lnTo>
                    <a:pt x="16200" y="8100"/>
                  </a:lnTo>
                  <a:cubicBezTo>
                    <a:pt x="16200" y="3623"/>
                    <a:pt x="12577" y="0"/>
                    <a:pt x="8100" y="0"/>
                  </a:cubicBezTo>
                  <a:close/>
                </a:path>
              </a:pathLst>
            </a:custGeom>
            <a:solidFill>
              <a:srgbClr val="51626F"/>
            </a:solidFill>
            <a:ln w="5334" cap="flat">
              <a:noFill/>
              <a:prstDash val="solid"/>
              <a:miter/>
            </a:ln>
          </p:spPr>
          <p:txBody>
            <a:bodyPr rtlCol="0" anchor="ctr"/>
            <a:lstStyle/>
            <a:p>
              <a:endParaRPr lang="ru-RU"/>
            </a:p>
          </p:txBody>
        </p:sp>
        <p:sp>
          <p:nvSpPr>
            <p:cNvPr id="176" name="Freeform: Shape 175">
              <a:extLst>
                <a:ext uri="{FF2B5EF4-FFF2-40B4-BE49-F238E27FC236}">
                  <a16:creationId xmlns:a16="http://schemas.microsoft.com/office/drawing/2014/main" id="{1F46E88C-18AC-4EDE-B3F4-13CBC02BE5AE}"/>
                </a:ext>
              </a:extLst>
            </p:cNvPr>
            <p:cNvSpPr/>
            <p:nvPr/>
          </p:nvSpPr>
          <p:spPr>
            <a:xfrm>
              <a:off x="4011537" y="1600368"/>
              <a:ext cx="16200" cy="150638"/>
            </a:xfrm>
            <a:custGeom>
              <a:avLst/>
              <a:gdLst>
                <a:gd name="connsiteX0" fmla="*/ 8100 w 16200"/>
                <a:gd name="connsiteY0" fmla="*/ 0 h 150638"/>
                <a:gd name="connsiteX1" fmla="*/ 0 w 16200"/>
                <a:gd name="connsiteY1" fmla="*/ 8100 h 150638"/>
                <a:gd name="connsiteX2" fmla="*/ 0 w 16200"/>
                <a:gd name="connsiteY2" fmla="*/ 142538 h 150638"/>
                <a:gd name="connsiteX3" fmla="*/ 8100 w 16200"/>
                <a:gd name="connsiteY3" fmla="*/ 150638 h 150638"/>
                <a:gd name="connsiteX4" fmla="*/ 16200 w 16200"/>
                <a:gd name="connsiteY4" fmla="*/ 142538 h 150638"/>
                <a:gd name="connsiteX5" fmla="*/ 16200 w 16200"/>
                <a:gd name="connsiteY5" fmla="*/ 8100 h 150638"/>
                <a:gd name="connsiteX6" fmla="*/ 8100 w 16200"/>
                <a:gd name="connsiteY6" fmla="*/ 0 h 15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0" h="150638">
                  <a:moveTo>
                    <a:pt x="8100" y="0"/>
                  </a:moveTo>
                  <a:cubicBezTo>
                    <a:pt x="3629" y="0"/>
                    <a:pt x="0" y="3623"/>
                    <a:pt x="0" y="8100"/>
                  </a:cubicBezTo>
                  <a:lnTo>
                    <a:pt x="0" y="142538"/>
                  </a:lnTo>
                  <a:cubicBezTo>
                    <a:pt x="0" y="147010"/>
                    <a:pt x="3629" y="150638"/>
                    <a:pt x="8100" y="150638"/>
                  </a:cubicBezTo>
                  <a:cubicBezTo>
                    <a:pt x="12571" y="150638"/>
                    <a:pt x="16200" y="147010"/>
                    <a:pt x="16200" y="142538"/>
                  </a:cubicBezTo>
                  <a:lnTo>
                    <a:pt x="16200" y="8100"/>
                  </a:lnTo>
                  <a:cubicBezTo>
                    <a:pt x="16200" y="3623"/>
                    <a:pt x="12577" y="0"/>
                    <a:pt x="8100" y="0"/>
                  </a:cubicBezTo>
                  <a:close/>
                </a:path>
              </a:pathLst>
            </a:custGeom>
            <a:solidFill>
              <a:srgbClr val="51626F"/>
            </a:solidFill>
            <a:ln w="5334" cap="flat">
              <a:noFill/>
              <a:prstDash val="solid"/>
              <a:miter/>
            </a:ln>
          </p:spPr>
          <p:txBody>
            <a:bodyPr rtlCol="0" anchor="ctr"/>
            <a:lstStyle/>
            <a:p>
              <a:endParaRPr lang="ru-RU"/>
            </a:p>
          </p:txBody>
        </p:sp>
        <p:sp>
          <p:nvSpPr>
            <p:cNvPr id="177" name="Freeform: Shape 176">
              <a:extLst>
                <a:ext uri="{FF2B5EF4-FFF2-40B4-BE49-F238E27FC236}">
                  <a16:creationId xmlns:a16="http://schemas.microsoft.com/office/drawing/2014/main" id="{D81AA52F-61D5-49B0-9D5A-B05189D1EA25}"/>
                </a:ext>
              </a:extLst>
            </p:cNvPr>
            <p:cNvSpPr/>
            <p:nvPr/>
          </p:nvSpPr>
          <p:spPr>
            <a:xfrm>
              <a:off x="3655493" y="1458661"/>
              <a:ext cx="505299" cy="333255"/>
            </a:xfrm>
            <a:custGeom>
              <a:avLst/>
              <a:gdLst>
                <a:gd name="connsiteX0" fmla="*/ 497194 w 505299"/>
                <a:gd name="connsiteY0" fmla="*/ 0 h 333255"/>
                <a:gd name="connsiteX1" fmla="*/ 100737 w 505299"/>
                <a:gd name="connsiteY1" fmla="*/ 0 h 333255"/>
                <a:gd name="connsiteX2" fmla="*/ 92637 w 505299"/>
                <a:gd name="connsiteY2" fmla="*/ 8100 h 333255"/>
                <a:gd name="connsiteX3" fmla="*/ 92637 w 505299"/>
                <a:gd name="connsiteY3" fmla="*/ 48163 h 333255"/>
                <a:gd name="connsiteX4" fmla="*/ 56349 w 505299"/>
                <a:gd name="connsiteY4" fmla="*/ 48163 h 333255"/>
                <a:gd name="connsiteX5" fmla="*/ 48249 w 505299"/>
                <a:gd name="connsiteY5" fmla="*/ 56263 h 333255"/>
                <a:gd name="connsiteX6" fmla="*/ 48249 w 505299"/>
                <a:gd name="connsiteY6" fmla="*/ 100802 h 333255"/>
                <a:gd name="connsiteX7" fmla="*/ 8100 w 505299"/>
                <a:gd name="connsiteY7" fmla="*/ 100802 h 333255"/>
                <a:gd name="connsiteX8" fmla="*/ 0 w 505299"/>
                <a:gd name="connsiteY8" fmla="*/ 108902 h 333255"/>
                <a:gd name="connsiteX9" fmla="*/ 0 w 505299"/>
                <a:gd name="connsiteY9" fmla="*/ 325156 h 333255"/>
                <a:gd name="connsiteX10" fmla="*/ 8100 w 505299"/>
                <a:gd name="connsiteY10" fmla="*/ 333256 h 333255"/>
                <a:gd name="connsiteX11" fmla="*/ 404563 w 505299"/>
                <a:gd name="connsiteY11" fmla="*/ 333256 h 333255"/>
                <a:gd name="connsiteX12" fmla="*/ 412663 w 505299"/>
                <a:gd name="connsiteY12" fmla="*/ 325156 h 333255"/>
                <a:gd name="connsiteX13" fmla="*/ 412663 w 505299"/>
                <a:gd name="connsiteY13" fmla="*/ 280616 h 333255"/>
                <a:gd name="connsiteX14" fmla="*/ 452817 w 505299"/>
                <a:gd name="connsiteY14" fmla="*/ 280616 h 333255"/>
                <a:gd name="connsiteX15" fmla="*/ 460917 w 505299"/>
                <a:gd name="connsiteY15" fmla="*/ 272516 h 333255"/>
                <a:gd name="connsiteX16" fmla="*/ 460917 w 505299"/>
                <a:gd name="connsiteY16" fmla="*/ 232454 h 333255"/>
                <a:gd name="connsiteX17" fmla="*/ 497200 w 505299"/>
                <a:gd name="connsiteY17" fmla="*/ 232454 h 333255"/>
                <a:gd name="connsiteX18" fmla="*/ 505300 w 505299"/>
                <a:gd name="connsiteY18" fmla="*/ 224354 h 333255"/>
                <a:gd name="connsiteX19" fmla="*/ 505300 w 505299"/>
                <a:gd name="connsiteY19" fmla="*/ 8100 h 333255"/>
                <a:gd name="connsiteX20" fmla="*/ 497194 w 505299"/>
                <a:gd name="connsiteY20" fmla="*/ 0 h 333255"/>
                <a:gd name="connsiteX21" fmla="*/ 16200 w 505299"/>
                <a:gd name="connsiteY21" fmla="*/ 317056 h 333255"/>
                <a:gd name="connsiteX22" fmla="*/ 16200 w 505299"/>
                <a:gd name="connsiteY22" fmla="*/ 117002 h 333255"/>
                <a:gd name="connsiteX23" fmla="*/ 396463 w 505299"/>
                <a:gd name="connsiteY23" fmla="*/ 117002 h 333255"/>
                <a:gd name="connsiteX24" fmla="*/ 396463 w 505299"/>
                <a:gd name="connsiteY24" fmla="*/ 272462 h 333255"/>
                <a:gd name="connsiteX25" fmla="*/ 396457 w 505299"/>
                <a:gd name="connsiteY25" fmla="*/ 272516 h 333255"/>
                <a:gd name="connsiteX26" fmla="*/ 396463 w 505299"/>
                <a:gd name="connsiteY26" fmla="*/ 272570 h 333255"/>
                <a:gd name="connsiteX27" fmla="*/ 396463 w 505299"/>
                <a:gd name="connsiteY27" fmla="*/ 317056 h 333255"/>
                <a:gd name="connsiteX28" fmla="*/ 16200 w 505299"/>
                <a:gd name="connsiteY28" fmla="*/ 317056 h 333255"/>
                <a:gd name="connsiteX29" fmla="*/ 444712 w 505299"/>
                <a:gd name="connsiteY29" fmla="*/ 264416 h 333255"/>
                <a:gd name="connsiteX30" fmla="*/ 412657 w 505299"/>
                <a:gd name="connsiteY30" fmla="*/ 264416 h 333255"/>
                <a:gd name="connsiteX31" fmla="*/ 412657 w 505299"/>
                <a:gd name="connsiteY31" fmla="*/ 108902 h 333255"/>
                <a:gd name="connsiteX32" fmla="*/ 404557 w 505299"/>
                <a:gd name="connsiteY32" fmla="*/ 100802 h 333255"/>
                <a:gd name="connsiteX33" fmla="*/ 64449 w 505299"/>
                <a:gd name="connsiteY33" fmla="*/ 100802 h 333255"/>
                <a:gd name="connsiteX34" fmla="*/ 64449 w 505299"/>
                <a:gd name="connsiteY34" fmla="*/ 64363 h 333255"/>
                <a:gd name="connsiteX35" fmla="*/ 444712 w 505299"/>
                <a:gd name="connsiteY35" fmla="*/ 64363 h 333255"/>
                <a:gd name="connsiteX36" fmla="*/ 444712 w 505299"/>
                <a:gd name="connsiteY36" fmla="*/ 264416 h 333255"/>
                <a:gd name="connsiteX37" fmla="*/ 489094 w 505299"/>
                <a:gd name="connsiteY37" fmla="*/ 216254 h 333255"/>
                <a:gd name="connsiteX38" fmla="*/ 460912 w 505299"/>
                <a:gd name="connsiteY38" fmla="*/ 216254 h 333255"/>
                <a:gd name="connsiteX39" fmla="*/ 460912 w 505299"/>
                <a:gd name="connsiteY39" fmla="*/ 56263 h 333255"/>
                <a:gd name="connsiteX40" fmla="*/ 452812 w 505299"/>
                <a:gd name="connsiteY40" fmla="*/ 48163 h 333255"/>
                <a:gd name="connsiteX41" fmla="*/ 108837 w 505299"/>
                <a:gd name="connsiteY41" fmla="*/ 48163 h 333255"/>
                <a:gd name="connsiteX42" fmla="*/ 108837 w 505299"/>
                <a:gd name="connsiteY42" fmla="*/ 16200 h 333255"/>
                <a:gd name="connsiteX43" fmla="*/ 489094 w 505299"/>
                <a:gd name="connsiteY43" fmla="*/ 16200 h 333255"/>
                <a:gd name="connsiteX44" fmla="*/ 489094 w 505299"/>
                <a:gd name="connsiteY44" fmla="*/ 216254 h 33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5299" h="333255">
                  <a:moveTo>
                    <a:pt x="497194" y="0"/>
                  </a:moveTo>
                  <a:lnTo>
                    <a:pt x="100737" y="0"/>
                  </a:lnTo>
                  <a:cubicBezTo>
                    <a:pt x="96260" y="0"/>
                    <a:pt x="92637" y="3623"/>
                    <a:pt x="92637" y="8100"/>
                  </a:cubicBezTo>
                  <a:lnTo>
                    <a:pt x="92637" y="48163"/>
                  </a:lnTo>
                  <a:lnTo>
                    <a:pt x="56349" y="48163"/>
                  </a:lnTo>
                  <a:cubicBezTo>
                    <a:pt x="51872" y="48163"/>
                    <a:pt x="48249" y="51786"/>
                    <a:pt x="48249" y="56263"/>
                  </a:cubicBezTo>
                  <a:lnTo>
                    <a:pt x="48249" y="100802"/>
                  </a:lnTo>
                  <a:lnTo>
                    <a:pt x="8100" y="100802"/>
                  </a:lnTo>
                  <a:cubicBezTo>
                    <a:pt x="3623" y="100802"/>
                    <a:pt x="0" y="104425"/>
                    <a:pt x="0" y="108902"/>
                  </a:cubicBezTo>
                  <a:lnTo>
                    <a:pt x="0" y="325156"/>
                  </a:lnTo>
                  <a:cubicBezTo>
                    <a:pt x="0" y="329627"/>
                    <a:pt x="3623" y="333256"/>
                    <a:pt x="8100" y="333256"/>
                  </a:cubicBezTo>
                  <a:lnTo>
                    <a:pt x="404563" y="333256"/>
                  </a:lnTo>
                  <a:cubicBezTo>
                    <a:pt x="409034" y="333256"/>
                    <a:pt x="412663" y="329627"/>
                    <a:pt x="412663" y="325156"/>
                  </a:cubicBezTo>
                  <a:lnTo>
                    <a:pt x="412663" y="280616"/>
                  </a:lnTo>
                  <a:lnTo>
                    <a:pt x="452817" y="280616"/>
                  </a:lnTo>
                  <a:cubicBezTo>
                    <a:pt x="457288" y="280616"/>
                    <a:pt x="460917" y="276988"/>
                    <a:pt x="460917" y="272516"/>
                  </a:cubicBezTo>
                  <a:lnTo>
                    <a:pt x="460917" y="232454"/>
                  </a:lnTo>
                  <a:lnTo>
                    <a:pt x="497200" y="232454"/>
                  </a:lnTo>
                  <a:cubicBezTo>
                    <a:pt x="501671" y="232454"/>
                    <a:pt x="505300" y="228825"/>
                    <a:pt x="505300" y="224354"/>
                  </a:cubicBezTo>
                  <a:lnTo>
                    <a:pt x="505300" y="8100"/>
                  </a:lnTo>
                  <a:cubicBezTo>
                    <a:pt x="505294" y="3623"/>
                    <a:pt x="501665" y="0"/>
                    <a:pt x="497194" y="0"/>
                  </a:cubicBezTo>
                  <a:close/>
                  <a:moveTo>
                    <a:pt x="16200" y="317056"/>
                  </a:moveTo>
                  <a:lnTo>
                    <a:pt x="16200" y="117002"/>
                  </a:lnTo>
                  <a:lnTo>
                    <a:pt x="396463" y="117002"/>
                  </a:lnTo>
                  <a:lnTo>
                    <a:pt x="396463" y="272462"/>
                  </a:lnTo>
                  <a:cubicBezTo>
                    <a:pt x="396463" y="272479"/>
                    <a:pt x="396457" y="272495"/>
                    <a:pt x="396457" y="272516"/>
                  </a:cubicBezTo>
                  <a:cubicBezTo>
                    <a:pt x="396457" y="272538"/>
                    <a:pt x="396463" y="272549"/>
                    <a:pt x="396463" y="272570"/>
                  </a:cubicBezTo>
                  <a:lnTo>
                    <a:pt x="396463" y="317056"/>
                  </a:lnTo>
                  <a:lnTo>
                    <a:pt x="16200" y="317056"/>
                  </a:lnTo>
                  <a:close/>
                  <a:moveTo>
                    <a:pt x="444712" y="264416"/>
                  </a:moveTo>
                  <a:lnTo>
                    <a:pt x="412657" y="264416"/>
                  </a:lnTo>
                  <a:lnTo>
                    <a:pt x="412657" y="108902"/>
                  </a:lnTo>
                  <a:cubicBezTo>
                    <a:pt x="412657" y="104425"/>
                    <a:pt x="409028" y="100802"/>
                    <a:pt x="404557" y="100802"/>
                  </a:cubicBezTo>
                  <a:lnTo>
                    <a:pt x="64449" y="100802"/>
                  </a:lnTo>
                  <a:lnTo>
                    <a:pt x="64449" y="64363"/>
                  </a:lnTo>
                  <a:lnTo>
                    <a:pt x="444712" y="64363"/>
                  </a:lnTo>
                  <a:lnTo>
                    <a:pt x="444712" y="264416"/>
                  </a:lnTo>
                  <a:close/>
                  <a:moveTo>
                    <a:pt x="489094" y="216254"/>
                  </a:moveTo>
                  <a:lnTo>
                    <a:pt x="460912" y="216254"/>
                  </a:lnTo>
                  <a:lnTo>
                    <a:pt x="460912" y="56263"/>
                  </a:lnTo>
                  <a:cubicBezTo>
                    <a:pt x="460912" y="51786"/>
                    <a:pt x="457283" y="48163"/>
                    <a:pt x="452812" y="48163"/>
                  </a:cubicBezTo>
                  <a:lnTo>
                    <a:pt x="108837" y="48163"/>
                  </a:lnTo>
                  <a:lnTo>
                    <a:pt x="108837" y="16200"/>
                  </a:lnTo>
                  <a:lnTo>
                    <a:pt x="489094" y="16200"/>
                  </a:lnTo>
                  <a:lnTo>
                    <a:pt x="489094" y="216254"/>
                  </a:lnTo>
                  <a:close/>
                </a:path>
              </a:pathLst>
            </a:custGeom>
            <a:solidFill>
              <a:srgbClr val="51626F"/>
            </a:solidFill>
            <a:ln w="5334" cap="flat">
              <a:noFill/>
              <a:prstDash val="solid"/>
              <a:miter/>
            </a:ln>
          </p:spPr>
          <p:txBody>
            <a:bodyPr rtlCol="0" anchor="ctr"/>
            <a:lstStyle/>
            <a:p>
              <a:endParaRPr lang="ru-RU"/>
            </a:p>
          </p:txBody>
        </p:sp>
      </p:grpSp>
    </p:spTree>
    <p:extLst>
      <p:ext uri="{BB962C8B-B14F-4D97-AF65-F5344CB8AC3E}">
        <p14:creationId xmlns:p14="http://schemas.microsoft.com/office/powerpoint/2010/main" val="2811345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1B9D-EC3B-4F65-A59D-B6041D23D8F2}"/>
              </a:ext>
            </a:extLst>
          </p:cNvPr>
          <p:cNvSpPr>
            <a:spLocks noGrp="1"/>
          </p:cNvSpPr>
          <p:nvPr>
            <p:ph type="title"/>
          </p:nvPr>
        </p:nvSpPr>
        <p:spPr/>
        <p:txBody>
          <a:bodyPr/>
          <a:lstStyle/>
          <a:p>
            <a:r>
              <a:rPr lang="en-US" dirty="0"/>
              <a:t>ICONS</a:t>
            </a:r>
            <a:endParaRPr lang="ru-RU" dirty="0"/>
          </a:p>
        </p:txBody>
      </p:sp>
      <p:sp>
        <p:nvSpPr>
          <p:cNvPr id="3" name="Slide Number Placeholder 2">
            <a:extLst>
              <a:ext uri="{FF2B5EF4-FFF2-40B4-BE49-F238E27FC236}">
                <a16:creationId xmlns:a16="http://schemas.microsoft.com/office/drawing/2014/main" id="{B05EACE1-D711-46F7-84CC-BD0840CA11ED}"/>
              </a:ext>
            </a:extLst>
          </p:cNvPr>
          <p:cNvSpPr>
            <a:spLocks noGrp="1"/>
          </p:cNvSpPr>
          <p:nvPr>
            <p:ph type="sldNum" sz="quarter" idx="10"/>
          </p:nvPr>
        </p:nvSpPr>
        <p:spPr/>
        <p:txBody>
          <a:bodyPr/>
          <a:lstStyle/>
          <a:p>
            <a:fld id="{B6AA8A74-8566-41AB-BE36-77E5736D8C67}" type="slidenum">
              <a:rPr lang="ru-RU" smtClean="0"/>
              <a:pPr/>
              <a:t>23</a:t>
            </a:fld>
            <a:endParaRPr lang="ru-RU" sz="1000" dirty="0"/>
          </a:p>
        </p:txBody>
      </p:sp>
      <p:sp>
        <p:nvSpPr>
          <p:cNvPr id="4" name="Text Placeholder 3">
            <a:extLst>
              <a:ext uri="{FF2B5EF4-FFF2-40B4-BE49-F238E27FC236}">
                <a16:creationId xmlns:a16="http://schemas.microsoft.com/office/drawing/2014/main" id="{772C3C68-2A63-4FCD-8D29-CBED898841B5}"/>
              </a:ext>
            </a:extLst>
          </p:cNvPr>
          <p:cNvSpPr>
            <a:spLocks noGrp="1"/>
          </p:cNvSpPr>
          <p:nvPr>
            <p:ph type="body" sz="quarter" idx="11"/>
          </p:nvPr>
        </p:nvSpPr>
        <p:spPr/>
        <p:txBody>
          <a:bodyPr/>
          <a:lstStyle/>
          <a:p>
            <a:endParaRPr lang="ru-RU"/>
          </a:p>
        </p:txBody>
      </p:sp>
      <p:sp>
        <p:nvSpPr>
          <p:cNvPr id="5" name="Text Placeholder 4">
            <a:extLst>
              <a:ext uri="{FF2B5EF4-FFF2-40B4-BE49-F238E27FC236}">
                <a16:creationId xmlns:a16="http://schemas.microsoft.com/office/drawing/2014/main" id="{9E68AE08-B1BC-4ADF-B9CF-6AC29313546D}"/>
              </a:ext>
            </a:extLst>
          </p:cNvPr>
          <p:cNvSpPr>
            <a:spLocks noGrp="1"/>
          </p:cNvSpPr>
          <p:nvPr>
            <p:ph type="body" sz="quarter" idx="12"/>
          </p:nvPr>
        </p:nvSpPr>
        <p:spPr/>
        <p:txBody>
          <a:bodyPr/>
          <a:lstStyle/>
          <a:p>
            <a:r>
              <a:rPr lang="en-US" dirty="0"/>
              <a:t>IT</a:t>
            </a:r>
            <a:endParaRPr lang="ru-RU" dirty="0"/>
          </a:p>
        </p:txBody>
      </p:sp>
      <p:grpSp>
        <p:nvGrpSpPr>
          <p:cNvPr id="184" name="Group 183">
            <a:extLst>
              <a:ext uri="{FF2B5EF4-FFF2-40B4-BE49-F238E27FC236}">
                <a16:creationId xmlns:a16="http://schemas.microsoft.com/office/drawing/2014/main" id="{367C0184-6E1E-4890-8FB5-F8916E3634D3}"/>
              </a:ext>
            </a:extLst>
          </p:cNvPr>
          <p:cNvGrpSpPr/>
          <p:nvPr/>
        </p:nvGrpSpPr>
        <p:grpSpPr>
          <a:xfrm>
            <a:off x="6899624" y="2389484"/>
            <a:ext cx="402278" cy="367189"/>
            <a:chOff x="6899624" y="2389484"/>
            <a:chExt cx="402278" cy="367189"/>
          </a:xfrm>
        </p:grpSpPr>
        <p:sp>
          <p:nvSpPr>
            <p:cNvPr id="20" name="Freeform: Shape 19">
              <a:extLst>
                <a:ext uri="{FF2B5EF4-FFF2-40B4-BE49-F238E27FC236}">
                  <a16:creationId xmlns:a16="http://schemas.microsoft.com/office/drawing/2014/main" id="{4E3E8309-B91E-443C-9B50-CADD246615D6}"/>
                </a:ext>
              </a:extLst>
            </p:cNvPr>
            <p:cNvSpPr/>
            <p:nvPr/>
          </p:nvSpPr>
          <p:spPr>
            <a:xfrm>
              <a:off x="6899624" y="2389484"/>
              <a:ext cx="402278" cy="367189"/>
            </a:xfrm>
            <a:custGeom>
              <a:avLst/>
              <a:gdLst>
                <a:gd name="connsiteX0" fmla="*/ 394178 w 402278"/>
                <a:gd name="connsiteY0" fmla="*/ 0 h 367189"/>
                <a:gd name="connsiteX1" fmla="*/ 183605 w 402278"/>
                <a:gd name="connsiteY1" fmla="*/ 0 h 367189"/>
                <a:gd name="connsiteX2" fmla="*/ 175505 w 402278"/>
                <a:gd name="connsiteY2" fmla="*/ 8100 h 367189"/>
                <a:gd name="connsiteX3" fmla="*/ 175505 w 402278"/>
                <a:gd name="connsiteY3" fmla="*/ 114723 h 367189"/>
                <a:gd name="connsiteX4" fmla="*/ 5357 w 402278"/>
                <a:gd name="connsiteY4" fmla="*/ 175981 h 367189"/>
                <a:gd name="connsiteX5" fmla="*/ 0 w 402278"/>
                <a:gd name="connsiteY5" fmla="*/ 183600 h 367189"/>
                <a:gd name="connsiteX6" fmla="*/ 0 w 402278"/>
                <a:gd name="connsiteY6" fmla="*/ 359068 h 367189"/>
                <a:gd name="connsiteX7" fmla="*/ 8100 w 402278"/>
                <a:gd name="connsiteY7" fmla="*/ 367168 h 367189"/>
                <a:gd name="connsiteX8" fmla="*/ 183605 w 402278"/>
                <a:gd name="connsiteY8" fmla="*/ 367189 h 367189"/>
                <a:gd name="connsiteX9" fmla="*/ 394178 w 402278"/>
                <a:gd name="connsiteY9" fmla="*/ 367189 h 367189"/>
                <a:gd name="connsiteX10" fmla="*/ 402278 w 402278"/>
                <a:gd name="connsiteY10" fmla="*/ 359089 h 367189"/>
                <a:gd name="connsiteX11" fmla="*/ 402278 w 402278"/>
                <a:gd name="connsiteY11" fmla="*/ 8100 h 367189"/>
                <a:gd name="connsiteX12" fmla="*/ 394178 w 402278"/>
                <a:gd name="connsiteY12" fmla="*/ 0 h 367189"/>
                <a:gd name="connsiteX13" fmla="*/ 16200 w 402278"/>
                <a:gd name="connsiteY13" fmla="*/ 189297 h 367189"/>
                <a:gd name="connsiteX14" fmla="*/ 175505 w 402278"/>
                <a:gd name="connsiteY14" fmla="*/ 131938 h 367189"/>
                <a:gd name="connsiteX15" fmla="*/ 175505 w 402278"/>
                <a:gd name="connsiteY15" fmla="*/ 350989 h 367189"/>
                <a:gd name="connsiteX16" fmla="*/ 16200 w 402278"/>
                <a:gd name="connsiteY16" fmla="*/ 350968 h 367189"/>
                <a:gd name="connsiteX17" fmla="*/ 16200 w 402278"/>
                <a:gd name="connsiteY17" fmla="*/ 189297 h 367189"/>
                <a:gd name="connsiteX18" fmla="*/ 386078 w 402278"/>
                <a:gd name="connsiteY18" fmla="*/ 350989 h 367189"/>
                <a:gd name="connsiteX19" fmla="*/ 191705 w 402278"/>
                <a:gd name="connsiteY19" fmla="*/ 350989 h 367189"/>
                <a:gd name="connsiteX20" fmla="*/ 191705 w 402278"/>
                <a:gd name="connsiteY20" fmla="*/ 16200 h 367189"/>
                <a:gd name="connsiteX21" fmla="*/ 386078 w 402278"/>
                <a:gd name="connsiteY21" fmla="*/ 16200 h 367189"/>
                <a:gd name="connsiteX22" fmla="*/ 386078 w 402278"/>
                <a:gd name="connsiteY22" fmla="*/ 350989 h 36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278" h="367189">
                  <a:moveTo>
                    <a:pt x="394178" y="0"/>
                  </a:moveTo>
                  <a:lnTo>
                    <a:pt x="183605" y="0"/>
                  </a:lnTo>
                  <a:cubicBezTo>
                    <a:pt x="179129" y="0"/>
                    <a:pt x="175505" y="3623"/>
                    <a:pt x="175505" y="8100"/>
                  </a:cubicBezTo>
                  <a:lnTo>
                    <a:pt x="175505" y="114723"/>
                  </a:lnTo>
                  <a:lnTo>
                    <a:pt x="5357" y="175981"/>
                  </a:lnTo>
                  <a:cubicBezTo>
                    <a:pt x="2144" y="177136"/>
                    <a:pt x="0" y="180187"/>
                    <a:pt x="0" y="183600"/>
                  </a:cubicBezTo>
                  <a:lnTo>
                    <a:pt x="0" y="359068"/>
                  </a:lnTo>
                  <a:cubicBezTo>
                    <a:pt x="0" y="363539"/>
                    <a:pt x="3623" y="367168"/>
                    <a:pt x="8100" y="367168"/>
                  </a:cubicBezTo>
                  <a:lnTo>
                    <a:pt x="183605" y="367189"/>
                  </a:lnTo>
                  <a:lnTo>
                    <a:pt x="394178" y="367189"/>
                  </a:lnTo>
                  <a:cubicBezTo>
                    <a:pt x="398650" y="367189"/>
                    <a:pt x="402278" y="363560"/>
                    <a:pt x="402278" y="359089"/>
                  </a:cubicBezTo>
                  <a:lnTo>
                    <a:pt x="402278" y="8100"/>
                  </a:lnTo>
                  <a:cubicBezTo>
                    <a:pt x="402278" y="3623"/>
                    <a:pt x="398650" y="0"/>
                    <a:pt x="394178" y="0"/>
                  </a:cubicBezTo>
                  <a:close/>
                  <a:moveTo>
                    <a:pt x="16200" y="189297"/>
                  </a:moveTo>
                  <a:lnTo>
                    <a:pt x="175505" y="131938"/>
                  </a:lnTo>
                  <a:lnTo>
                    <a:pt x="175505" y="350989"/>
                  </a:lnTo>
                  <a:lnTo>
                    <a:pt x="16200" y="350968"/>
                  </a:lnTo>
                  <a:lnTo>
                    <a:pt x="16200" y="189297"/>
                  </a:lnTo>
                  <a:close/>
                  <a:moveTo>
                    <a:pt x="386078" y="350989"/>
                  </a:moveTo>
                  <a:lnTo>
                    <a:pt x="191705" y="350989"/>
                  </a:lnTo>
                  <a:lnTo>
                    <a:pt x="191705" y="16200"/>
                  </a:lnTo>
                  <a:lnTo>
                    <a:pt x="386078" y="16200"/>
                  </a:lnTo>
                  <a:lnTo>
                    <a:pt x="386078" y="350989"/>
                  </a:lnTo>
                  <a:close/>
                </a:path>
              </a:pathLst>
            </a:custGeom>
            <a:solidFill>
              <a:srgbClr val="51626F"/>
            </a:solidFill>
            <a:ln w="5334" cap="flat">
              <a:noFill/>
              <a:prstDash val="solid"/>
              <a:miter/>
            </a:ln>
          </p:spPr>
          <p:txBody>
            <a:bodyPr rtlCol="0" anchor="ctr"/>
            <a:lstStyle/>
            <a:p>
              <a:endParaRPr lang="ru-RU"/>
            </a:p>
          </p:txBody>
        </p:sp>
        <p:sp>
          <p:nvSpPr>
            <p:cNvPr id="22" name="Freeform: Shape 21">
              <a:extLst>
                <a:ext uri="{FF2B5EF4-FFF2-40B4-BE49-F238E27FC236}">
                  <a16:creationId xmlns:a16="http://schemas.microsoft.com/office/drawing/2014/main" id="{2EB52ED3-CA55-4B22-AD6F-2E5ACC520836}"/>
                </a:ext>
              </a:extLst>
            </p:cNvPr>
            <p:cNvSpPr/>
            <p:nvPr/>
          </p:nvSpPr>
          <p:spPr>
            <a:xfrm>
              <a:off x="7145292" y="2459679"/>
              <a:ext cx="86394" cy="86389"/>
            </a:xfrm>
            <a:custGeom>
              <a:avLst/>
              <a:gdLst>
                <a:gd name="connsiteX0" fmla="*/ 8100 w 86394"/>
                <a:gd name="connsiteY0" fmla="*/ 86389 h 86389"/>
                <a:gd name="connsiteX1" fmla="*/ 78295 w 86394"/>
                <a:gd name="connsiteY1" fmla="*/ 86389 h 86389"/>
                <a:gd name="connsiteX2" fmla="*/ 86395 w 86394"/>
                <a:gd name="connsiteY2" fmla="*/ 78289 h 86389"/>
                <a:gd name="connsiteX3" fmla="*/ 86395 w 86394"/>
                <a:gd name="connsiteY3" fmla="*/ 8100 h 86389"/>
                <a:gd name="connsiteX4" fmla="*/ 78295 w 86394"/>
                <a:gd name="connsiteY4" fmla="*/ 0 h 86389"/>
                <a:gd name="connsiteX5" fmla="*/ 8100 w 86394"/>
                <a:gd name="connsiteY5" fmla="*/ 0 h 86389"/>
                <a:gd name="connsiteX6" fmla="*/ 0 w 86394"/>
                <a:gd name="connsiteY6" fmla="*/ 8100 h 86389"/>
                <a:gd name="connsiteX7" fmla="*/ 0 w 86394"/>
                <a:gd name="connsiteY7" fmla="*/ 78289 h 86389"/>
                <a:gd name="connsiteX8" fmla="*/ 8100 w 86394"/>
                <a:gd name="connsiteY8" fmla="*/ 86389 h 86389"/>
                <a:gd name="connsiteX9" fmla="*/ 16200 w 86394"/>
                <a:gd name="connsiteY9" fmla="*/ 16200 h 86389"/>
                <a:gd name="connsiteX10" fmla="*/ 70195 w 86394"/>
                <a:gd name="connsiteY10" fmla="*/ 16200 h 86389"/>
                <a:gd name="connsiteX11" fmla="*/ 70195 w 86394"/>
                <a:gd name="connsiteY11" fmla="*/ 70189 h 86389"/>
                <a:gd name="connsiteX12" fmla="*/ 16200 w 86394"/>
                <a:gd name="connsiteY12" fmla="*/ 70189 h 86389"/>
                <a:gd name="connsiteX13" fmla="*/ 16200 w 86394"/>
                <a:gd name="connsiteY13" fmla="*/ 16200 h 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94" h="86389">
                  <a:moveTo>
                    <a:pt x="8100" y="86389"/>
                  </a:moveTo>
                  <a:lnTo>
                    <a:pt x="78295" y="86389"/>
                  </a:lnTo>
                  <a:cubicBezTo>
                    <a:pt x="82766" y="86389"/>
                    <a:pt x="86395" y="82766"/>
                    <a:pt x="86395" y="78289"/>
                  </a:cubicBezTo>
                  <a:lnTo>
                    <a:pt x="86395" y="8100"/>
                  </a:lnTo>
                  <a:cubicBezTo>
                    <a:pt x="86395" y="3623"/>
                    <a:pt x="82766" y="0"/>
                    <a:pt x="78295" y="0"/>
                  </a:cubicBezTo>
                  <a:lnTo>
                    <a:pt x="8100" y="0"/>
                  </a:lnTo>
                  <a:cubicBezTo>
                    <a:pt x="3629" y="0"/>
                    <a:pt x="0" y="3623"/>
                    <a:pt x="0" y="8100"/>
                  </a:cubicBezTo>
                  <a:lnTo>
                    <a:pt x="0" y="78289"/>
                  </a:lnTo>
                  <a:cubicBezTo>
                    <a:pt x="0" y="82766"/>
                    <a:pt x="3629" y="86389"/>
                    <a:pt x="8100" y="86389"/>
                  </a:cubicBezTo>
                  <a:close/>
                  <a:moveTo>
                    <a:pt x="16200" y="16200"/>
                  </a:moveTo>
                  <a:lnTo>
                    <a:pt x="70195" y="16200"/>
                  </a:lnTo>
                  <a:lnTo>
                    <a:pt x="70195" y="70189"/>
                  </a:lnTo>
                  <a:lnTo>
                    <a:pt x="16200" y="70189"/>
                  </a:lnTo>
                  <a:lnTo>
                    <a:pt x="16200" y="16200"/>
                  </a:lnTo>
                  <a:close/>
                </a:path>
              </a:pathLst>
            </a:custGeom>
            <a:solidFill>
              <a:srgbClr val="51626F"/>
            </a:solidFill>
            <a:ln w="5334" cap="flat">
              <a:noFill/>
              <a:prstDash val="solid"/>
              <a:miter/>
            </a:ln>
          </p:spPr>
          <p:txBody>
            <a:bodyPr rtlCol="0" anchor="ctr"/>
            <a:lstStyle/>
            <a:p>
              <a:endParaRPr lang="ru-RU"/>
            </a:p>
          </p:txBody>
        </p:sp>
        <p:sp>
          <p:nvSpPr>
            <p:cNvPr id="24" name="Freeform: Shape 23">
              <a:extLst>
                <a:ext uri="{FF2B5EF4-FFF2-40B4-BE49-F238E27FC236}">
                  <a16:creationId xmlns:a16="http://schemas.microsoft.com/office/drawing/2014/main" id="{88BFD83E-F93E-4324-A7EB-5D50E98FF7E2}"/>
                </a:ext>
              </a:extLst>
            </p:cNvPr>
            <p:cNvSpPr/>
            <p:nvPr/>
          </p:nvSpPr>
          <p:spPr>
            <a:xfrm>
              <a:off x="7145330" y="2600073"/>
              <a:ext cx="86378" cy="86389"/>
            </a:xfrm>
            <a:custGeom>
              <a:avLst/>
              <a:gdLst>
                <a:gd name="connsiteX0" fmla="*/ 78278 w 86378"/>
                <a:gd name="connsiteY0" fmla="*/ 0 h 86389"/>
                <a:gd name="connsiteX1" fmla="*/ 8100 w 86378"/>
                <a:gd name="connsiteY1" fmla="*/ 0 h 86389"/>
                <a:gd name="connsiteX2" fmla="*/ 0 w 86378"/>
                <a:gd name="connsiteY2" fmla="*/ 8100 h 86389"/>
                <a:gd name="connsiteX3" fmla="*/ 0 w 86378"/>
                <a:gd name="connsiteY3" fmla="*/ 78289 h 86389"/>
                <a:gd name="connsiteX4" fmla="*/ 8100 w 86378"/>
                <a:gd name="connsiteY4" fmla="*/ 86389 h 86389"/>
                <a:gd name="connsiteX5" fmla="*/ 78278 w 86378"/>
                <a:gd name="connsiteY5" fmla="*/ 86389 h 86389"/>
                <a:gd name="connsiteX6" fmla="*/ 86378 w 86378"/>
                <a:gd name="connsiteY6" fmla="*/ 78289 h 86389"/>
                <a:gd name="connsiteX7" fmla="*/ 86378 w 86378"/>
                <a:gd name="connsiteY7" fmla="*/ 8100 h 86389"/>
                <a:gd name="connsiteX8" fmla="*/ 78278 w 86378"/>
                <a:gd name="connsiteY8" fmla="*/ 0 h 86389"/>
                <a:gd name="connsiteX9" fmla="*/ 70178 w 86378"/>
                <a:gd name="connsiteY9" fmla="*/ 70189 h 86389"/>
                <a:gd name="connsiteX10" fmla="*/ 16200 w 86378"/>
                <a:gd name="connsiteY10" fmla="*/ 70189 h 86389"/>
                <a:gd name="connsiteX11" fmla="*/ 16200 w 86378"/>
                <a:gd name="connsiteY11" fmla="*/ 16200 h 86389"/>
                <a:gd name="connsiteX12" fmla="*/ 70178 w 86378"/>
                <a:gd name="connsiteY12" fmla="*/ 16200 h 86389"/>
                <a:gd name="connsiteX13" fmla="*/ 70178 w 86378"/>
                <a:gd name="connsiteY13" fmla="*/ 70189 h 8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8" h="86389">
                  <a:moveTo>
                    <a:pt x="78278" y="0"/>
                  </a:moveTo>
                  <a:lnTo>
                    <a:pt x="8100" y="0"/>
                  </a:lnTo>
                  <a:cubicBezTo>
                    <a:pt x="3629" y="0"/>
                    <a:pt x="0" y="3629"/>
                    <a:pt x="0" y="8100"/>
                  </a:cubicBezTo>
                  <a:lnTo>
                    <a:pt x="0" y="78289"/>
                  </a:lnTo>
                  <a:cubicBezTo>
                    <a:pt x="0" y="82760"/>
                    <a:pt x="3629" y="86389"/>
                    <a:pt x="8100" y="86389"/>
                  </a:cubicBezTo>
                  <a:lnTo>
                    <a:pt x="78278" y="86389"/>
                  </a:lnTo>
                  <a:cubicBezTo>
                    <a:pt x="82750" y="86389"/>
                    <a:pt x="86378" y="82760"/>
                    <a:pt x="86378" y="78289"/>
                  </a:cubicBezTo>
                  <a:lnTo>
                    <a:pt x="86378" y="8100"/>
                  </a:lnTo>
                  <a:cubicBezTo>
                    <a:pt x="86378" y="3629"/>
                    <a:pt x="82750" y="0"/>
                    <a:pt x="78278" y="0"/>
                  </a:cubicBezTo>
                  <a:close/>
                  <a:moveTo>
                    <a:pt x="70178" y="70189"/>
                  </a:moveTo>
                  <a:lnTo>
                    <a:pt x="16200" y="70189"/>
                  </a:lnTo>
                  <a:lnTo>
                    <a:pt x="16200" y="16200"/>
                  </a:lnTo>
                  <a:lnTo>
                    <a:pt x="70178" y="16200"/>
                  </a:lnTo>
                  <a:lnTo>
                    <a:pt x="70178" y="70189"/>
                  </a:lnTo>
                  <a:close/>
                </a:path>
              </a:pathLst>
            </a:custGeom>
            <a:solidFill>
              <a:srgbClr val="51626F"/>
            </a:solidFill>
            <a:ln w="5334" cap="flat">
              <a:noFill/>
              <a:prstDash val="solid"/>
              <a:miter/>
            </a:ln>
          </p:spPr>
          <p:txBody>
            <a:bodyPr rtlCol="0" anchor="ctr"/>
            <a:lstStyle/>
            <a:p>
              <a:endParaRPr lang="ru-RU"/>
            </a:p>
          </p:txBody>
        </p:sp>
      </p:grpSp>
      <p:grpSp>
        <p:nvGrpSpPr>
          <p:cNvPr id="27" name="Рисунок 48">
            <a:extLst>
              <a:ext uri="{FF2B5EF4-FFF2-40B4-BE49-F238E27FC236}">
                <a16:creationId xmlns:a16="http://schemas.microsoft.com/office/drawing/2014/main" id="{BB780BE6-E11D-44AF-8811-15226D9981C6}"/>
              </a:ext>
            </a:extLst>
          </p:cNvPr>
          <p:cNvGrpSpPr/>
          <p:nvPr/>
        </p:nvGrpSpPr>
        <p:grpSpPr>
          <a:xfrm>
            <a:off x="6106734" y="1440605"/>
            <a:ext cx="415793" cy="364997"/>
            <a:chOff x="6106734" y="1440605"/>
            <a:chExt cx="415793" cy="364997"/>
          </a:xfrm>
          <a:solidFill>
            <a:srgbClr val="51626F"/>
          </a:solidFill>
        </p:grpSpPr>
        <p:sp>
          <p:nvSpPr>
            <p:cNvPr id="28" name="Freeform: Shape 27">
              <a:extLst>
                <a:ext uri="{FF2B5EF4-FFF2-40B4-BE49-F238E27FC236}">
                  <a16:creationId xmlns:a16="http://schemas.microsoft.com/office/drawing/2014/main" id="{8D6FED9D-59CA-4E4B-A072-47126C0A942F}"/>
                </a:ext>
              </a:extLst>
            </p:cNvPr>
            <p:cNvSpPr/>
            <p:nvPr/>
          </p:nvSpPr>
          <p:spPr>
            <a:xfrm>
              <a:off x="6285932" y="1622265"/>
              <a:ext cx="57266" cy="99360"/>
            </a:xfrm>
            <a:custGeom>
              <a:avLst/>
              <a:gdLst>
                <a:gd name="connsiteX0" fmla="*/ 53682 w 57266"/>
                <a:gd name="connsiteY0" fmla="*/ 722 h 99360"/>
                <a:gd name="connsiteX1" fmla="*/ 44822 w 57266"/>
                <a:gd name="connsiteY1" fmla="*/ 3583 h 99360"/>
                <a:gd name="connsiteX2" fmla="*/ 723 w 57266"/>
                <a:gd name="connsiteY2" fmla="*/ 89776 h 99360"/>
                <a:gd name="connsiteX3" fmla="*/ 3584 w 57266"/>
                <a:gd name="connsiteY3" fmla="*/ 98636 h 99360"/>
                <a:gd name="connsiteX4" fmla="*/ 6577 w 57266"/>
                <a:gd name="connsiteY4" fmla="*/ 99360 h 99360"/>
                <a:gd name="connsiteX5" fmla="*/ 12440 w 57266"/>
                <a:gd name="connsiteY5" fmla="*/ 95779 h 99360"/>
                <a:gd name="connsiteX6" fmla="*/ 56535 w 57266"/>
                <a:gd name="connsiteY6" fmla="*/ 9586 h 99360"/>
                <a:gd name="connsiteX7" fmla="*/ 53682 w 57266"/>
                <a:gd name="connsiteY7" fmla="*/ 722 h 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66" h="99360">
                  <a:moveTo>
                    <a:pt x="53682" y="722"/>
                  </a:moveTo>
                  <a:cubicBezTo>
                    <a:pt x="50452" y="-928"/>
                    <a:pt x="46477" y="344"/>
                    <a:pt x="44822" y="3583"/>
                  </a:cubicBezTo>
                  <a:lnTo>
                    <a:pt x="723" y="89776"/>
                  </a:lnTo>
                  <a:cubicBezTo>
                    <a:pt x="-931" y="93015"/>
                    <a:pt x="350" y="96982"/>
                    <a:pt x="3584" y="98636"/>
                  </a:cubicBezTo>
                  <a:cubicBezTo>
                    <a:pt x="4545" y="99128"/>
                    <a:pt x="5568" y="99360"/>
                    <a:pt x="6577" y="99360"/>
                  </a:cubicBezTo>
                  <a:cubicBezTo>
                    <a:pt x="8969" y="99360"/>
                    <a:pt x="11277" y="98053"/>
                    <a:pt x="12440" y="95779"/>
                  </a:cubicBezTo>
                  <a:lnTo>
                    <a:pt x="56535" y="9586"/>
                  </a:lnTo>
                  <a:cubicBezTo>
                    <a:pt x="58202" y="6343"/>
                    <a:pt x="56921" y="2381"/>
                    <a:pt x="53682" y="722"/>
                  </a:cubicBezTo>
                  <a:close/>
                </a:path>
              </a:pathLst>
            </a:custGeom>
            <a:solidFill>
              <a:srgbClr val="51626F"/>
            </a:solidFill>
            <a:ln w="4338" cap="flat">
              <a:noFill/>
              <a:prstDash val="solid"/>
              <a:miter/>
            </a:ln>
          </p:spPr>
          <p:txBody>
            <a:bodyPr rtlCol="0" anchor="ctr"/>
            <a:lstStyle/>
            <a:p>
              <a:endParaRPr lang="ru-RU"/>
            </a:p>
          </p:txBody>
        </p:sp>
        <p:sp>
          <p:nvSpPr>
            <p:cNvPr id="29" name="Freeform: Shape 28">
              <a:extLst>
                <a:ext uri="{FF2B5EF4-FFF2-40B4-BE49-F238E27FC236}">
                  <a16:creationId xmlns:a16="http://schemas.microsoft.com/office/drawing/2014/main" id="{6DB1CFC5-0716-4148-80EA-1F57DB064A36}"/>
                </a:ext>
              </a:extLst>
            </p:cNvPr>
            <p:cNvSpPr/>
            <p:nvPr/>
          </p:nvSpPr>
          <p:spPr>
            <a:xfrm>
              <a:off x="6374522" y="1617770"/>
              <a:ext cx="59882" cy="106549"/>
            </a:xfrm>
            <a:custGeom>
              <a:avLst/>
              <a:gdLst>
                <a:gd name="connsiteX0" fmla="*/ 11237 w 59882"/>
                <a:gd name="connsiteY0" fmla="*/ 1925 h 106549"/>
                <a:gd name="connsiteX1" fmla="*/ 1929 w 59882"/>
                <a:gd name="connsiteY1" fmla="*/ 1925 h 106549"/>
                <a:gd name="connsiteX2" fmla="*/ 1929 w 59882"/>
                <a:gd name="connsiteY2" fmla="*/ 11233 h 106549"/>
                <a:gd name="connsiteX3" fmla="*/ 43983 w 59882"/>
                <a:gd name="connsiteY3" fmla="*/ 53274 h 106549"/>
                <a:gd name="connsiteX4" fmla="*/ 1929 w 59882"/>
                <a:gd name="connsiteY4" fmla="*/ 95315 h 106549"/>
                <a:gd name="connsiteX5" fmla="*/ 1929 w 59882"/>
                <a:gd name="connsiteY5" fmla="*/ 104623 h 106549"/>
                <a:gd name="connsiteX6" fmla="*/ 6585 w 59882"/>
                <a:gd name="connsiteY6" fmla="*/ 106550 h 106549"/>
                <a:gd name="connsiteX7" fmla="*/ 11241 w 59882"/>
                <a:gd name="connsiteY7" fmla="*/ 104623 h 106549"/>
                <a:gd name="connsiteX8" fmla="*/ 57956 w 59882"/>
                <a:gd name="connsiteY8" fmla="*/ 57926 h 106549"/>
                <a:gd name="connsiteX9" fmla="*/ 59882 w 59882"/>
                <a:gd name="connsiteY9" fmla="*/ 53270 h 106549"/>
                <a:gd name="connsiteX10" fmla="*/ 57956 w 59882"/>
                <a:gd name="connsiteY10" fmla="*/ 48614 h 106549"/>
                <a:gd name="connsiteX11" fmla="*/ 11237 w 59882"/>
                <a:gd name="connsiteY11" fmla="*/ 1925 h 10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882" h="106549">
                  <a:moveTo>
                    <a:pt x="11237" y="1925"/>
                  </a:moveTo>
                  <a:cubicBezTo>
                    <a:pt x="8665" y="-642"/>
                    <a:pt x="4500" y="-642"/>
                    <a:pt x="1929" y="1925"/>
                  </a:cubicBezTo>
                  <a:cubicBezTo>
                    <a:pt x="-643" y="4493"/>
                    <a:pt x="-643" y="8666"/>
                    <a:pt x="1929" y="11233"/>
                  </a:cubicBezTo>
                  <a:lnTo>
                    <a:pt x="43983" y="53274"/>
                  </a:lnTo>
                  <a:lnTo>
                    <a:pt x="1929" y="95315"/>
                  </a:lnTo>
                  <a:cubicBezTo>
                    <a:pt x="-643" y="97883"/>
                    <a:pt x="-643" y="102052"/>
                    <a:pt x="1929" y="104623"/>
                  </a:cubicBezTo>
                  <a:cubicBezTo>
                    <a:pt x="3215" y="105909"/>
                    <a:pt x="4900" y="106550"/>
                    <a:pt x="6585" y="106550"/>
                  </a:cubicBezTo>
                  <a:cubicBezTo>
                    <a:pt x="8270" y="106550"/>
                    <a:pt x="9955" y="105909"/>
                    <a:pt x="11241" y="104623"/>
                  </a:cubicBezTo>
                  <a:lnTo>
                    <a:pt x="57956" y="57926"/>
                  </a:lnTo>
                  <a:cubicBezTo>
                    <a:pt x="59189" y="56693"/>
                    <a:pt x="59882" y="55016"/>
                    <a:pt x="59882" y="53270"/>
                  </a:cubicBezTo>
                  <a:cubicBezTo>
                    <a:pt x="59882" y="51523"/>
                    <a:pt x="59189" y="49851"/>
                    <a:pt x="57956" y="48614"/>
                  </a:cubicBezTo>
                  <a:lnTo>
                    <a:pt x="11237" y="1925"/>
                  </a:lnTo>
                  <a:close/>
                </a:path>
              </a:pathLst>
            </a:custGeom>
            <a:solidFill>
              <a:srgbClr val="51626F"/>
            </a:solidFill>
            <a:ln w="4338" cap="flat">
              <a:noFill/>
              <a:prstDash val="solid"/>
              <a:miter/>
            </a:ln>
          </p:spPr>
          <p:txBody>
            <a:bodyPr rtlCol="0" anchor="ctr"/>
            <a:lstStyle/>
            <a:p>
              <a:endParaRPr lang="ru-RU"/>
            </a:p>
          </p:txBody>
        </p:sp>
        <p:sp>
          <p:nvSpPr>
            <p:cNvPr id="30" name="Freeform: Shape 29">
              <a:extLst>
                <a:ext uri="{FF2B5EF4-FFF2-40B4-BE49-F238E27FC236}">
                  <a16:creationId xmlns:a16="http://schemas.microsoft.com/office/drawing/2014/main" id="{8AAFF39D-2C70-4673-B6F9-B9420276F8EB}"/>
                </a:ext>
              </a:extLst>
            </p:cNvPr>
            <p:cNvSpPr/>
            <p:nvPr/>
          </p:nvSpPr>
          <p:spPr>
            <a:xfrm>
              <a:off x="6194863" y="1617772"/>
              <a:ext cx="59873" cy="106552"/>
            </a:xfrm>
            <a:custGeom>
              <a:avLst/>
              <a:gdLst>
                <a:gd name="connsiteX0" fmla="*/ 57940 w 59873"/>
                <a:gd name="connsiteY0" fmla="*/ 1929 h 106552"/>
                <a:gd name="connsiteX1" fmla="*/ 48632 w 59873"/>
                <a:gd name="connsiteY1" fmla="*/ 1929 h 106552"/>
                <a:gd name="connsiteX2" fmla="*/ 1927 w 59873"/>
                <a:gd name="connsiteY2" fmla="*/ 48621 h 106552"/>
                <a:gd name="connsiteX3" fmla="*/ 0 w 59873"/>
                <a:gd name="connsiteY3" fmla="*/ 53278 h 106552"/>
                <a:gd name="connsiteX4" fmla="*/ 1927 w 59873"/>
                <a:gd name="connsiteY4" fmla="*/ 57934 h 106552"/>
                <a:gd name="connsiteX5" fmla="*/ 48632 w 59873"/>
                <a:gd name="connsiteY5" fmla="*/ 104626 h 106552"/>
                <a:gd name="connsiteX6" fmla="*/ 53289 w 59873"/>
                <a:gd name="connsiteY6" fmla="*/ 106553 h 106552"/>
                <a:gd name="connsiteX7" fmla="*/ 57945 w 59873"/>
                <a:gd name="connsiteY7" fmla="*/ 104626 h 106552"/>
                <a:gd name="connsiteX8" fmla="*/ 57945 w 59873"/>
                <a:gd name="connsiteY8" fmla="*/ 95319 h 106552"/>
                <a:gd name="connsiteX9" fmla="*/ 15899 w 59873"/>
                <a:gd name="connsiteY9" fmla="*/ 53278 h 106552"/>
                <a:gd name="connsiteX10" fmla="*/ 57945 w 59873"/>
                <a:gd name="connsiteY10" fmla="*/ 11237 h 106552"/>
                <a:gd name="connsiteX11" fmla="*/ 57940 w 59873"/>
                <a:gd name="connsiteY11" fmla="*/ 1929 h 10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873" h="106552">
                  <a:moveTo>
                    <a:pt x="57940" y="1929"/>
                  </a:moveTo>
                  <a:cubicBezTo>
                    <a:pt x="55373" y="-643"/>
                    <a:pt x="51204" y="-643"/>
                    <a:pt x="48632" y="1929"/>
                  </a:cubicBezTo>
                  <a:lnTo>
                    <a:pt x="1927" y="48621"/>
                  </a:lnTo>
                  <a:cubicBezTo>
                    <a:pt x="693" y="49855"/>
                    <a:pt x="0" y="51531"/>
                    <a:pt x="0" y="53278"/>
                  </a:cubicBezTo>
                  <a:cubicBezTo>
                    <a:pt x="0" y="55024"/>
                    <a:pt x="693" y="56696"/>
                    <a:pt x="1927" y="57934"/>
                  </a:cubicBezTo>
                  <a:lnTo>
                    <a:pt x="48632" y="104626"/>
                  </a:lnTo>
                  <a:cubicBezTo>
                    <a:pt x="49918" y="105912"/>
                    <a:pt x="51603" y="106553"/>
                    <a:pt x="53289" y="106553"/>
                  </a:cubicBezTo>
                  <a:cubicBezTo>
                    <a:pt x="54974" y="106553"/>
                    <a:pt x="56659" y="105912"/>
                    <a:pt x="57945" y="104626"/>
                  </a:cubicBezTo>
                  <a:cubicBezTo>
                    <a:pt x="60516" y="102055"/>
                    <a:pt x="60516" y="97890"/>
                    <a:pt x="57945" y="95319"/>
                  </a:cubicBezTo>
                  <a:lnTo>
                    <a:pt x="15899" y="53278"/>
                  </a:lnTo>
                  <a:lnTo>
                    <a:pt x="57945" y="11237"/>
                  </a:lnTo>
                  <a:cubicBezTo>
                    <a:pt x="60512" y="8665"/>
                    <a:pt x="60512" y="4500"/>
                    <a:pt x="57940" y="1929"/>
                  </a:cubicBezTo>
                  <a:close/>
                </a:path>
              </a:pathLst>
            </a:custGeom>
            <a:solidFill>
              <a:srgbClr val="51626F"/>
            </a:solidFill>
            <a:ln w="4338" cap="flat">
              <a:noFill/>
              <a:prstDash val="solid"/>
              <a:miter/>
            </a:ln>
          </p:spPr>
          <p:txBody>
            <a:bodyPr rtlCol="0" anchor="ctr"/>
            <a:lstStyle/>
            <a:p>
              <a:endParaRPr lang="ru-RU"/>
            </a:p>
          </p:txBody>
        </p:sp>
        <p:sp>
          <p:nvSpPr>
            <p:cNvPr id="31" name="Freeform: Shape 30">
              <a:extLst>
                <a:ext uri="{FF2B5EF4-FFF2-40B4-BE49-F238E27FC236}">
                  <a16:creationId xmlns:a16="http://schemas.microsoft.com/office/drawing/2014/main" id="{0F064DC4-D725-41F1-BD20-231B3B448CBE}"/>
                </a:ext>
              </a:extLst>
            </p:cNvPr>
            <p:cNvSpPr/>
            <p:nvPr/>
          </p:nvSpPr>
          <p:spPr>
            <a:xfrm>
              <a:off x="6106734" y="1440605"/>
              <a:ext cx="415793" cy="364997"/>
            </a:xfrm>
            <a:custGeom>
              <a:avLst/>
              <a:gdLst>
                <a:gd name="connsiteX0" fmla="*/ 409211 w 415793"/>
                <a:gd name="connsiteY0" fmla="*/ 0 h 364997"/>
                <a:gd name="connsiteX1" fmla="*/ 6583 w 415793"/>
                <a:gd name="connsiteY1" fmla="*/ 0 h 364997"/>
                <a:gd name="connsiteX2" fmla="*/ 0 w 415793"/>
                <a:gd name="connsiteY2" fmla="*/ 6583 h 364997"/>
                <a:gd name="connsiteX3" fmla="*/ 0 w 415793"/>
                <a:gd name="connsiteY3" fmla="*/ 358415 h 364997"/>
                <a:gd name="connsiteX4" fmla="*/ 6583 w 415793"/>
                <a:gd name="connsiteY4" fmla="*/ 364998 h 364997"/>
                <a:gd name="connsiteX5" fmla="*/ 409211 w 415793"/>
                <a:gd name="connsiteY5" fmla="*/ 364998 h 364997"/>
                <a:gd name="connsiteX6" fmla="*/ 415794 w 415793"/>
                <a:gd name="connsiteY6" fmla="*/ 358415 h 364997"/>
                <a:gd name="connsiteX7" fmla="*/ 415794 w 415793"/>
                <a:gd name="connsiteY7" fmla="*/ 6583 h 364997"/>
                <a:gd name="connsiteX8" fmla="*/ 409211 w 415793"/>
                <a:gd name="connsiteY8" fmla="*/ 0 h 364997"/>
                <a:gd name="connsiteX9" fmla="*/ 402628 w 415793"/>
                <a:gd name="connsiteY9" fmla="*/ 13165 h 364997"/>
                <a:gd name="connsiteX10" fmla="*/ 402628 w 415793"/>
                <a:gd name="connsiteY10" fmla="*/ 95940 h 364997"/>
                <a:gd name="connsiteX11" fmla="*/ 13165 w 415793"/>
                <a:gd name="connsiteY11" fmla="*/ 95940 h 364997"/>
                <a:gd name="connsiteX12" fmla="*/ 13165 w 415793"/>
                <a:gd name="connsiteY12" fmla="*/ 13165 h 364997"/>
                <a:gd name="connsiteX13" fmla="*/ 402628 w 415793"/>
                <a:gd name="connsiteY13" fmla="*/ 13165 h 364997"/>
                <a:gd name="connsiteX14" fmla="*/ 13165 w 415793"/>
                <a:gd name="connsiteY14" fmla="*/ 351832 h 364997"/>
                <a:gd name="connsiteX15" fmla="*/ 13165 w 415793"/>
                <a:gd name="connsiteY15" fmla="*/ 109105 h 364997"/>
                <a:gd name="connsiteX16" fmla="*/ 402628 w 415793"/>
                <a:gd name="connsiteY16" fmla="*/ 109105 h 364997"/>
                <a:gd name="connsiteX17" fmla="*/ 402628 w 415793"/>
                <a:gd name="connsiteY17" fmla="*/ 351832 h 364997"/>
                <a:gd name="connsiteX18" fmla="*/ 13165 w 415793"/>
                <a:gd name="connsiteY18" fmla="*/ 351832 h 36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793" h="364997">
                  <a:moveTo>
                    <a:pt x="409211" y="0"/>
                  </a:moveTo>
                  <a:lnTo>
                    <a:pt x="6583" y="0"/>
                  </a:lnTo>
                  <a:cubicBezTo>
                    <a:pt x="2945" y="0"/>
                    <a:pt x="0" y="2945"/>
                    <a:pt x="0" y="6583"/>
                  </a:cubicBezTo>
                  <a:lnTo>
                    <a:pt x="0" y="358415"/>
                  </a:lnTo>
                  <a:cubicBezTo>
                    <a:pt x="0" y="362049"/>
                    <a:pt x="2945" y="364998"/>
                    <a:pt x="6583" y="364998"/>
                  </a:cubicBezTo>
                  <a:lnTo>
                    <a:pt x="409211" y="364998"/>
                  </a:lnTo>
                  <a:cubicBezTo>
                    <a:pt x="412845" y="364998"/>
                    <a:pt x="415794" y="362049"/>
                    <a:pt x="415794" y="358415"/>
                  </a:cubicBezTo>
                  <a:lnTo>
                    <a:pt x="415794" y="6583"/>
                  </a:lnTo>
                  <a:cubicBezTo>
                    <a:pt x="415794" y="2945"/>
                    <a:pt x="412845" y="0"/>
                    <a:pt x="409211" y="0"/>
                  </a:cubicBezTo>
                  <a:close/>
                  <a:moveTo>
                    <a:pt x="402628" y="13165"/>
                  </a:moveTo>
                  <a:lnTo>
                    <a:pt x="402628" y="95940"/>
                  </a:lnTo>
                  <a:lnTo>
                    <a:pt x="13165" y="95940"/>
                  </a:lnTo>
                  <a:lnTo>
                    <a:pt x="13165" y="13165"/>
                  </a:lnTo>
                  <a:lnTo>
                    <a:pt x="402628" y="13165"/>
                  </a:lnTo>
                  <a:close/>
                  <a:moveTo>
                    <a:pt x="13165" y="351832"/>
                  </a:moveTo>
                  <a:lnTo>
                    <a:pt x="13165" y="109105"/>
                  </a:lnTo>
                  <a:lnTo>
                    <a:pt x="402628" y="109105"/>
                  </a:lnTo>
                  <a:lnTo>
                    <a:pt x="402628" y="351832"/>
                  </a:lnTo>
                  <a:lnTo>
                    <a:pt x="13165" y="351832"/>
                  </a:lnTo>
                  <a:close/>
                </a:path>
              </a:pathLst>
            </a:custGeom>
            <a:solidFill>
              <a:srgbClr val="51626F"/>
            </a:solidFill>
            <a:ln w="4338" cap="flat">
              <a:noFill/>
              <a:prstDash val="solid"/>
              <a:miter/>
            </a:ln>
          </p:spPr>
          <p:txBody>
            <a:bodyPr rtlCol="0" anchor="ctr"/>
            <a:lstStyle/>
            <a:p>
              <a:endParaRPr lang="ru-RU"/>
            </a:p>
          </p:txBody>
        </p:sp>
        <p:sp>
          <p:nvSpPr>
            <p:cNvPr id="64" name="Freeform: Shape 63">
              <a:extLst>
                <a:ext uri="{FF2B5EF4-FFF2-40B4-BE49-F238E27FC236}">
                  <a16:creationId xmlns:a16="http://schemas.microsoft.com/office/drawing/2014/main" id="{B88B55ED-D670-49C1-8D95-CDC2944818B0}"/>
                </a:ext>
              </a:extLst>
            </p:cNvPr>
            <p:cNvSpPr/>
            <p:nvPr/>
          </p:nvSpPr>
          <p:spPr>
            <a:xfrm>
              <a:off x="6148144" y="1486407"/>
              <a:ext cx="43401" cy="13165"/>
            </a:xfrm>
            <a:custGeom>
              <a:avLst/>
              <a:gdLst>
                <a:gd name="connsiteX0" fmla="*/ 6583 w 43401"/>
                <a:gd name="connsiteY0" fmla="*/ 13165 h 13165"/>
                <a:gd name="connsiteX1" fmla="*/ 36819 w 43401"/>
                <a:gd name="connsiteY1" fmla="*/ 13165 h 13165"/>
                <a:gd name="connsiteX2" fmla="*/ 43401 w 43401"/>
                <a:gd name="connsiteY2" fmla="*/ 6583 h 13165"/>
                <a:gd name="connsiteX3" fmla="*/ 36819 w 43401"/>
                <a:gd name="connsiteY3" fmla="*/ 0 h 13165"/>
                <a:gd name="connsiteX4" fmla="*/ 6583 w 43401"/>
                <a:gd name="connsiteY4" fmla="*/ 0 h 13165"/>
                <a:gd name="connsiteX5" fmla="*/ 0 w 43401"/>
                <a:gd name="connsiteY5" fmla="*/ 6583 h 13165"/>
                <a:gd name="connsiteX6" fmla="*/ 6583 w 43401"/>
                <a:gd name="connsiteY6" fmla="*/ 13165 h 1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01" h="13165">
                  <a:moveTo>
                    <a:pt x="6583" y="13165"/>
                  </a:moveTo>
                  <a:lnTo>
                    <a:pt x="36819" y="13165"/>
                  </a:lnTo>
                  <a:cubicBezTo>
                    <a:pt x="40457" y="13165"/>
                    <a:pt x="43401" y="10221"/>
                    <a:pt x="43401" y="6583"/>
                  </a:cubicBezTo>
                  <a:cubicBezTo>
                    <a:pt x="43401" y="2945"/>
                    <a:pt x="40457" y="0"/>
                    <a:pt x="36819" y="0"/>
                  </a:cubicBezTo>
                  <a:lnTo>
                    <a:pt x="6583" y="0"/>
                  </a:lnTo>
                  <a:cubicBezTo>
                    <a:pt x="2945" y="0"/>
                    <a:pt x="0" y="2945"/>
                    <a:pt x="0" y="6583"/>
                  </a:cubicBezTo>
                  <a:cubicBezTo>
                    <a:pt x="0" y="10221"/>
                    <a:pt x="2945" y="13165"/>
                    <a:pt x="6583" y="13165"/>
                  </a:cubicBezTo>
                  <a:close/>
                </a:path>
              </a:pathLst>
            </a:custGeom>
            <a:solidFill>
              <a:srgbClr val="51626F"/>
            </a:solidFill>
            <a:ln w="4338" cap="flat">
              <a:noFill/>
              <a:prstDash val="solid"/>
              <a:miter/>
            </a:ln>
          </p:spPr>
          <p:txBody>
            <a:bodyPr rtlCol="0" anchor="ctr"/>
            <a:lstStyle/>
            <a:p>
              <a:endParaRPr lang="ru-RU"/>
            </a:p>
          </p:txBody>
        </p:sp>
        <p:sp>
          <p:nvSpPr>
            <p:cNvPr id="65" name="Freeform: Shape 64">
              <a:extLst>
                <a:ext uri="{FF2B5EF4-FFF2-40B4-BE49-F238E27FC236}">
                  <a16:creationId xmlns:a16="http://schemas.microsoft.com/office/drawing/2014/main" id="{563170F8-769B-4610-A52D-666458E33ABC}"/>
                </a:ext>
              </a:extLst>
            </p:cNvPr>
            <p:cNvSpPr/>
            <p:nvPr/>
          </p:nvSpPr>
          <p:spPr>
            <a:xfrm>
              <a:off x="6212934" y="1486407"/>
              <a:ext cx="43401" cy="13165"/>
            </a:xfrm>
            <a:custGeom>
              <a:avLst/>
              <a:gdLst>
                <a:gd name="connsiteX0" fmla="*/ 6583 w 43401"/>
                <a:gd name="connsiteY0" fmla="*/ 13165 h 13165"/>
                <a:gd name="connsiteX1" fmla="*/ 36819 w 43401"/>
                <a:gd name="connsiteY1" fmla="*/ 13165 h 13165"/>
                <a:gd name="connsiteX2" fmla="*/ 43401 w 43401"/>
                <a:gd name="connsiteY2" fmla="*/ 6583 h 13165"/>
                <a:gd name="connsiteX3" fmla="*/ 36819 w 43401"/>
                <a:gd name="connsiteY3" fmla="*/ 0 h 13165"/>
                <a:gd name="connsiteX4" fmla="*/ 6583 w 43401"/>
                <a:gd name="connsiteY4" fmla="*/ 0 h 13165"/>
                <a:gd name="connsiteX5" fmla="*/ 0 w 43401"/>
                <a:gd name="connsiteY5" fmla="*/ 6583 h 13165"/>
                <a:gd name="connsiteX6" fmla="*/ 6583 w 43401"/>
                <a:gd name="connsiteY6" fmla="*/ 13165 h 1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01" h="13165">
                  <a:moveTo>
                    <a:pt x="6583" y="13165"/>
                  </a:moveTo>
                  <a:lnTo>
                    <a:pt x="36819" y="13165"/>
                  </a:lnTo>
                  <a:cubicBezTo>
                    <a:pt x="40457" y="13165"/>
                    <a:pt x="43401" y="10221"/>
                    <a:pt x="43401" y="6583"/>
                  </a:cubicBezTo>
                  <a:cubicBezTo>
                    <a:pt x="43401" y="2945"/>
                    <a:pt x="40457" y="0"/>
                    <a:pt x="36819" y="0"/>
                  </a:cubicBezTo>
                  <a:lnTo>
                    <a:pt x="6583" y="0"/>
                  </a:lnTo>
                  <a:cubicBezTo>
                    <a:pt x="2945" y="0"/>
                    <a:pt x="0" y="2945"/>
                    <a:pt x="0" y="6583"/>
                  </a:cubicBezTo>
                  <a:cubicBezTo>
                    <a:pt x="0" y="10221"/>
                    <a:pt x="2949" y="13165"/>
                    <a:pt x="6583" y="13165"/>
                  </a:cubicBezTo>
                  <a:close/>
                </a:path>
              </a:pathLst>
            </a:custGeom>
            <a:solidFill>
              <a:srgbClr val="51626F"/>
            </a:solidFill>
            <a:ln w="4338" cap="flat">
              <a:noFill/>
              <a:prstDash val="solid"/>
              <a:miter/>
            </a:ln>
          </p:spPr>
          <p:txBody>
            <a:bodyPr rtlCol="0" anchor="ctr"/>
            <a:lstStyle/>
            <a:p>
              <a:endParaRPr lang="ru-RU"/>
            </a:p>
          </p:txBody>
        </p:sp>
      </p:grpSp>
      <p:grpSp>
        <p:nvGrpSpPr>
          <p:cNvPr id="66" name="Рисунок 54">
            <a:extLst>
              <a:ext uri="{FF2B5EF4-FFF2-40B4-BE49-F238E27FC236}">
                <a16:creationId xmlns:a16="http://schemas.microsoft.com/office/drawing/2014/main" id="{7A49FA6C-262F-40E2-A6B0-3B3B4A1ADC11}"/>
              </a:ext>
            </a:extLst>
          </p:cNvPr>
          <p:cNvGrpSpPr/>
          <p:nvPr/>
        </p:nvGrpSpPr>
        <p:grpSpPr>
          <a:xfrm>
            <a:off x="6912617" y="1443299"/>
            <a:ext cx="414212" cy="363981"/>
            <a:chOff x="6912617" y="1443299"/>
            <a:chExt cx="414212" cy="363981"/>
          </a:xfrm>
          <a:solidFill>
            <a:srgbClr val="51626F"/>
          </a:solidFill>
        </p:grpSpPr>
        <p:sp>
          <p:nvSpPr>
            <p:cNvPr id="67" name="Freeform: Shape 66">
              <a:extLst>
                <a:ext uri="{FF2B5EF4-FFF2-40B4-BE49-F238E27FC236}">
                  <a16:creationId xmlns:a16="http://schemas.microsoft.com/office/drawing/2014/main" id="{54B34329-BF19-48C6-A63E-ED9D35B658FD}"/>
                </a:ext>
              </a:extLst>
            </p:cNvPr>
            <p:cNvSpPr/>
            <p:nvPr/>
          </p:nvSpPr>
          <p:spPr>
            <a:xfrm>
              <a:off x="6912617" y="1443299"/>
              <a:ext cx="414212" cy="363981"/>
            </a:xfrm>
            <a:custGeom>
              <a:avLst/>
              <a:gdLst>
                <a:gd name="connsiteX0" fmla="*/ 406112 w 414212"/>
                <a:gd name="connsiteY0" fmla="*/ 0 h 363981"/>
                <a:gd name="connsiteX1" fmla="*/ 8100 w 414212"/>
                <a:gd name="connsiteY1" fmla="*/ 0 h 363981"/>
                <a:gd name="connsiteX2" fmla="*/ 0 w 414212"/>
                <a:gd name="connsiteY2" fmla="*/ 8100 h 363981"/>
                <a:gd name="connsiteX3" fmla="*/ 0 w 414212"/>
                <a:gd name="connsiteY3" fmla="*/ 355882 h 363981"/>
                <a:gd name="connsiteX4" fmla="*/ 8100 w 414212"/>
                <a:gd name="connsiteY4" fmla="*/ 363982 h 363981"/>
                <a:gd name="connsiteX5" fmla="*/ 406112 w 414212"/>
                <a:gd name="connsiteY5" fmla="*/ 363982 h 363981"/>
                <a:gd name="connsiteX6" fmla="*/ 414212 w 414212"/>
                <a:gd name="connsiteY6" fmla="*/ 355882 h 363981"/>
                <a:gd name="connsiteX7" fmla="*/ 414212 w 414212"/>
                <a:gd name="connsiteY7" fmla="*/ 8100 h 363981"/>
                <a:gd name="connsiteX8" fmla="*/ 406112 w 414212"/>
                <a:gd name="connsiteY8" fmla="*/ 0 h 363981"/>
                <a:gd name="connsiteX9" fmla="*/ 398012 w 414212"/>
                <a:gd name="connsiteY9" fmla="*/ 16200 h 363981"/>
                <a:gd name="connsiteX10" fmla="*/ 398012 w 414212"/>
                <a:gd name="connsiteY10" fmla="*/ 94840 h 363981"/>
                <a:gd name="connsiteX11" fmla="*/ 16200 w 414212"/>
                <a:gd name="connsiteY11" fmla="*/ 94840 h 363981"/>
                <a:gd name="connsiteX12" fmla="*/ 16200 w 414212"/>
                <a:gd name="connsiteY12" fmla="*/ 16200 h 363981"/>
                <a:gd name="connsiteX13" fmla="*/ 398012 w 414212"/>
                <a:gd name="connsiteY13" fmla="*/ 16200 h 363981"/>
                <a:gd name="connsiteX14" fmla="*/ 16200 w 414212"/>
                <a:gd name="connsiteY14" fmla="*/ 347782 h 363981"/>
                <a:gd name="connsiteX15" fmla="*/ 16200 w 414212"/>
                <a:gd name="connsiteY15" fmla="*/ 111040 h 363981"/>
                <a:gd name="connsiteX16" fmla="*/ 398012 w 414212"/>
                <a:gd name="connsiteY16" fmla="*/ 111040 h 363981"/>
                <a:gd name="connsiteX17" fmla="*/ 398012 w 414212"/>
                <a:gd name="connsiteY17" fmla="*/ 347782 h 363981"/>
                <a:gd name="connsiteX18" fmla="*/ 16200 w 414212"/>
                <a:gd name="connsiteY18" fmla="*/ 347782 h 36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212" h="363981">
                  <a:moveTo>
                    <a:pt x="406112" y="0"/>
                  </a:moveTo>
                  <a:lnTo>
                    <a:pt x="8100" y="0"/>
                  </a:lnTo>
                  <a:cubicBezTo>
                    <a:pt x="3623" y="0"/>
                    <a:pt x="0" y="3623"/>
                    <a:pt x="0" y="8100"/>
                  </a:cubicBezTo>
                  <a:lnTo>
                    <a:pt x="0" y="355882"/>
                  </a:lnTo>
                  <a:cubicBezTo>
                    <a:pt x="0" y="360353"/>
                    <a:pt x="3623" y="363982"/>
                    <a:pt x="8100" y="363982"/>
                  </a:cubicBezTo>
                  <a:lnTo>
                    <a:pt x="406112" y="363982"/>
                  </a:lnTo>
                  <a:cubicBezTo>
                    <a:pt x="410584" y="363982"/>
                    <a:pt x="414212" y="360353"/>
                    <a:pt x="414212" y="355882"/>
                  </a:cubicBezTo>
                  <a:lnTo>
                    <a:pt x="414212" y="8100"/>
                  </a:lnTo>
                  <a:cubicBezTo>
                    <a:pt x="414212" y="3623"/>
                    <a:pt x="410584" y="0"/>
                    <a:pt x="406112" y="0"/>
                  </a:cubicBezTo>
                  <a:close/>
                  <a:moveTo>
                    <a:pt x="398012" y="16200"/>
                  </a:moveTo>
                  <a:lnTo>
                    <a:pt x="398012" y="94840"/>
                  </a:lnTo>
                  <a:lnTo>
                    <a:pt x="16200" y="94840"/>
                  </a:lnTo>
                  <a:lnTo>
                    <a:pt x="16200" y="16200"/>
                  </a:lnTo>
                  <a:lnTo>
                    <a:pt x="398012" y="16200"/>
                  </a:lnTo>
                  <a:close/>
                  <a:moveTo>
                    <a:pt x="16200" y="347782"/>
                  </a:moveTo>
                  <a:lnTo>
                    <a:pt x="16200" y="111040"/>
                  </a:lnTo>
                  <a:lnTo>
                    <a:pt x="398012" y="111040"/>
                  </a:lnTo>
                  <a:lnTo>
                    <a:pt x="398012" y="347782"/>
                  </a:lnTo>
                  <a:lnTo>
                    <a:pt x="16200" y="347782"/>
                  </a:lnTo>
                  <a:close/>
                </a:path>
              </a:pathLst>
            </a:custGeom>
            <a:solidFill>
              <a:srgbClr val="51626F"/>
            </a:solidFill>
            <a:ln w="5334" cap="flat">
              <a:noFill/>
              <a:prstDash val="solid"/>
              <a:miter/>
            </a:ln>
          </p:spPr>
          <p:txBody>
            <a:bodyPr rtlCol="0" anchor="ctr"/>
            <a:lstStyle/>
            <a:p>
              <a:endParaRPr lang="ru-RU"/>
            </a:p>
          </p:txBody>
        </p:sp>
        <p:sp>
          <p:nvSpPr>
            <p:cNvPr id="68" name="Freeform: Shape 67">
              <a:extLst>
                <a:ext uri="{FF2B5EF4-FFF2-40B4-BE49-F238E27FC236}">
                  <a16:creationId xmlns:a16="http://schemas.microsoft.com/office/drawing/2014/main" id="{D159815A-F1C1-4119-849D-9FBEEC99DCB1}"/>
                </a:ext>
              </a:extLst>
            </p:cNvPr>
            <p:cNvSpPr/>
            <p:nvPr/>
          </p:nvSpPr>
          <p:spPr>
            <a:xfrm>
              <a:off x="6953549" y="1488568"/>
              <a:ext cx="46083" cy="16200"/>
            </a:xfrm>
            <a:custGeom>
              <a:avLst/>
              <a:gdLst>
                <a:gd name="connsiteX0" fmla="*/ 8100 w 46083"/>
                <a:gd name="connsiteY0" fmla="*/ 16200 h 16200"/>
                <a:gd name="connsiteX1" fmla="*/ 37984 w 46083"/>
                <a:gd name="connsiteY1" fmla="*/ 16200 h 16200"/>
                <a:gd name="connsiteX2" fmla="*/ 46084 w 46083"/>
                <a:gd name="connsiteY2" fmla="*/ 8100 h 16200"/>
                <a:gd name="connsiteX3" fmla="*/ 37984 w 46083"/>
                <a:gd name="connsiteY3" fmla="*/ 0 h 16200"/>
                <a:gd name="connsiteX4" fmla="*/ 8100 w 46083"/>
                <a:gd name="connsiteY4" fmla="*/ 0 h 16200"/>
                <a:gd name="connsiteX5" fmla="*/ 0 w 46083"/>
                <a:gd name="connsiteY5" fmla="*/ 8100 h 16200"/>
                <a:gd name="connsiteX6" fmla="*/ 8100 w 46083"/>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3" h="16200">
                  <a:moveTo>
                    <a:pt x="8100" y="16200"/>
                  </a:moveTo>
                  <a:lnTo>
                    <a:pt x="37984" y="16200"/>
                  </a:lnTo>
                  <a:cubicBezTo>
                    <a:pt x="42460" y="16200"/>
                    <a:pt x="46084" y="12577"/>
                    <a:pt x="46084" y="8100"/>
                  </a:cubicBezTo>
                  <a:cubicBezTo>
                    <a:pt x="46084" y="3623"/>
                    <a:pt x="42460" y="0"/>
                    <a:pt x="37984" y="0"/>
                  </a:cubicBezTo>
                  <a:lnTo>
                    <a:pt x="8100" y="0"/>
                  </a:lnTo>
                  <a:cubicBezTo>
                    <a:pt x="3623" y="0"/>
                    <a:pt x="0" y="3623"/>
                    <a:pt x="0" y="8100"/>
                  </a:cubicBezTo>
                  <a:cubicBezTo>
                    <a:pt x="0" y="12577"/>
                    <a:pt x="3623" y="16200"/>
                    <a:pt x="8100" y="16200"/>
                  </a:cubicBezTo>
                  <a:close/>
                </a:path>
              </a:pathLst>
            </a:custGeom>
            <a:solidFill>
              <a:srgbClr val="51626F"/>
            </a:solidFill>
            <a:ln w="5334" cap="flat">
              <a:noFill/>
              <a:prstDash val="solid"/>
              <a:miter/>
            </a:ln>
          </p:spPr>
          <p:txBody>
            <a:bodyPr rtlCol="0" anchor="ctr"/>
            <a:lstStyle/>
            <a:p>
              <a:endParaRPr lang="ru-RU"/>
            </a:p>
          </p:txBody>
        </p:sp>
        <p:sp>
          <p:nvSpPr>
            <p:cNvPr id="70" name="Freeform: Shape 69">
              <a:extLst>
                <a:ext uri="{FF2B5EF4-FFF2-40B4-BE49-F238E27FC236}">
                  <a16:creationId xmlns:a16="http://schemas.microsoft.com/office/drawing/2014/main" id="{051C65FA-7CDD-484D-80DD-34FBF6CB34F8}"/>
                </a:ext>
              </a:extLst>
            </p:cNvPr>
            <p:cNvSpPr/>
            <p:nvPr/>
          </p:nvSpPr>
          <p:spPr>
            <a:xfrm>
              <a:off x="7017598" y="1488568"/>
              <a:ext cx="46088" cy="16200"/>
            </a:xfrm>
            <a:custGeom>
              <a:avLst/>
              <a:gdLst>
                <a:gd name="connsiteX0" fmla="*/ 8100 w 46088"/>
                <a:gd name="connsiteY0" fmla="*/ 16200 h 16200"/>
                <a:gd name="connsiteX1" fmla="*/ 37989 w 46088"/>
                <a:gd name="connsiteY1" fmla="*/ 16200 h 16200"/>
                <a:gd name="connsiteX2" fmla="*/ 46089 w 46088"/>
                <a:gd name="connsiteY2" fmla="*/ 8100 h 16200"/>
                <a:gd name="connsiteX3" fmla="*/ 37989 w 46088"/>
                <a:gd name="connsiteY3" fmla="*/ 0 h 16200"/>
                <a:gd name="connsiteX4" fmla="*/ 8100 w 46088"/>
                <a:gd name="connsiteY4" fmla="*/ 0 h 16200"/>
                <a:gd name="connsiteX5" fmla="*/ 0 w 46088"/>
                <a:gd name="connsiteY5" fmla="*/ 8100 h 16200"/>
                <a:gd name="connsiteX6" fmla="*/ 8100 w 46088"/>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8" h="16200">
                  <a:moveTo>
                    <a:pt x="8100" y="16200"/>
                  </a:moveTo>
                  <a:lnTo>
                    <a:pt x="37989" y="16200"/>
                  </a:lnTo>
                  <a:cubicBezTo>
                    <a:pt x="42466" y="16200"/>
                    <a:pt x="46089" y="12577"/>
                    <a:pt x="46089" y="8100"/>
                  </a:cubicBezTo>
                  <a:cubicBezTo>
                    <a:pt x="46089" y="3623"/>
                    <a:pt x="42466" y="0"/>
                    <a:pt x="37989" y="0"/>
                  </a:cubicBezTo>
                  <a:lnTo>
                    <a:pt x="8100" y="0"/>
                  </a:lnTo>
                  <a:cubicBezTo>
                    <a:pt x="3623" y="0"/>
                    <a:pt x="0" y="3623"/>
                    <a:pt x="0" y="8100"/>
                  </a:cubicBezTo>
                  <a:cubicBezTo>
                    <a:pt x="0" y="12577"/>
                    <a:pt x="3623" y="16200"/>
                    <a:pt x="8100" y="16200"/>
                  </a:cubicBezTo>
                  <a:close/>
                </a:path>
              </a:pathLst>
            </a:custGeom>
            <a:solidFill>
              <a:srgbClr val="51626F"/>
            </a:solidFill>
            <a:ln w="5334" cap="flat">
              <a:noFill/>
              <a:prstDash val="solid"/>
              <a:miter/>
            </a:ln>
          </p:spPr>
          <p:txBody>
            <a:bodyPr rtlCol="0" anchor="ctr"/>
            <a:lstStyle/>
            <a:p>
              <a:endParaRPr lang="ru-RU"/>
            </a:p>
          </p:txBody>
        </p:sp>
        <p:sp>
          <p:nvSpPr>
            <p:cNvPr id="71" name="Freeform: Shape 70">
              <a:extLst>
                <a:ext uri="{FF2B5EF4-FFF2-40B4-BE49-F238E27FC236}">
                  <a16:creationId xmlns:a16="http://schemas.microsoft.com/office/drawing/2014/main" id="{CE3D3373-5BD0-4B4B-BC04-19F2CC4E2380}"/>
                </a:ext>
              </a:extLst>
            </p:cNvPr>
            <p:cNvSpPr/>
            <p:nvPr/>
          </p:nvSpPr>
          <p:spPr>
            <a:xfrm>
              <a:off x="7070475" y="1592455"/>
              <a:ext cx="120644" cy="151272"/>
            </a:xfrm>
            <a:custGeom>
              <a:avLst/>
              <a:gdLst>
                <a:gd name="connsiteX0" fmla="*/ 117131 w 120644"/>
                <a:gd name="connsiteY0" fmla="*/ 73059 h 151272"/>
                <a:gd name="connsiteX1" fmla="*/ 12685 w 120644"/>
                <a:gd name="connsiteY1" fmla="*/ 1423 h 151272"/>
                <a:gd name="connsiteX2" fmla="*/ 4325 w 120644"/>
                <a:gd name="connsiteY2" fmla="*/ 937 h 151272"/>
                <a:gd name="connsiteX3" fmla="*/ 0 w 120644"/>
                <a:gd name="connsiteY3" fmla="*/ 8103 h 151272"/>
                <a:gd name="connsiteX4" fmla="*/ 0 w 120644"/>
                <a:gd name="connsiteY4" fmla="*/ 143173 h 151272"/>
                <a:gd name="connsiteX5" fmla="*/ 4131 w 120644"/>
                <a:gd name="connsiteY5" fmla="*/ 150236 h 151272"/>
                <a:gd name="connsiteX6" fmla="*/ 8100 w 120644"/>
                <a:gd name="connsiteY6" fmla="*/ 151273 h 151272"/>
                <a:gd name="connsiteX7" fmla="*/ 12307 w 120644"/>
                <a:gd name="connsiteY7" fmla="*/ 150096 h 151272"/>
                <a:gd name="connsiteX8" fmla="*/ 116748 w 120644"/>
                <a:gd name="connsiteY8" fmla="*/ 86667 h 151272"/>
                <a:gd name="connsiteX9" fmla="*/ 120641 w 120644"/>
                <a:gd name="connsiteY9" fmla="*/ 79971 h 151272"/>
                <a:gd name="connsiteX10" fmla="*/ 117131 w 120644"/>
                <a:gd name="connsiteY10" fmla="*/ 73059 h 151272"/>
                <a:gd name="connsiteX11" fmla="*/ 16205 w 120644"/>
                <a:gd name="connsiteY11" fmla="*/ 128776 h 151272"/>
                <a:gd name="connsiteX12" fmla="*/ 16205 w 120644"/>
                <a:gd name="connsiteY12" fmla="*/ 23482 h 151272"/>
                <a:gd name="connsiteX13" fmla="*/ 97627 w 120644"/>
                <a:gd name="connsiteY13" fmla="*/ 79329 h 151272"/>
                <a:gd name="connsiteX14" fmla="*/ 16205 w 120644"/>
                <a:gd name="connsiteY14" fmla="*/ 128776 h 15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44" h="151272">
                  <a:moveTo>
                    <a:pt x="117131" y="73059"/>
                  </a:moveTo>
                  <a:lnTo>
                    <a:pt x="12685" y="1423"/>
                  </a:lnTo>
                  <a:cubicBezTo>
                    <a:pt x="10201" y="-283"/>
                    <a:pt x="6982" y="-467"/>
                    <a:pt x="4325" y="937"/>
                  </a:cubicBezTo>
                  <a:cubicBezTo>
                    <a:pt x="1669" y="2336"/>
                    <a:pt x="0" y="5100"/>
                    <a:pt x="0" y="8103"/>
                  </a:cubicBezTo>
                  <a:lnTo>
                    <a:pt x="0" y="143173"/>
                  </a:lnTo>
                  <a:cubicBezTo>
                    <a:pt x="0" y="146100"/>
                    <a:pt x="1577" y="148800"/>
                    <a:pt x="4131" y="150236"/>
                  </a:cubicBezTo>
                  <a:cubicBezTo>
                    <a:pt x="5368" y="150927"/>
                    <a:pt x="6734" y="151273"/>
                    <a:pt x="8100" y="151273"/>
                  </a:cubicBezTo>
                  <a:cubicBezTo>
                    <a:pt x="9558" y="151273"/>
                    <a:pt x="11016" y="150879"/>
                    <a:pt x="12307" y="150096"/>
                  </a:cubicBezTo>
                  <a:lnTo>
                    <a:pt x="116748" y="86667"/>
                  </a:lnTo>
                  <a:cubicBezTo>
                    <a:pt x="119102" y="85236"/>
                    <a:pt x="120566" y="82720"/>
                    <a:pt x="120641" y="79971"/>
                  </a:cubicBezTo>
                  <a:cubicBezTo>
                    <a:pt x="120722" y="77217"/>
                    <a:pt x="119399" y="74615"/>
                    <a:pt x="117131" y="73059"/>
                  </a:cubicBezTo>
                  <a:close/>
                  <a:moveTo>
                    <a:pt x="16205" y="128776"/>
                  </a:moveTo>
                  <a:lnTo>
                    <a:pt x="16205" y="23482"/>
                  </a:lnTo>
                  <a:lnTo>
                    <a:pt x="97627" y="79329"/>
                  </a:lnTo>
                  <a:lnTo>
                    <a:pt x="16205" y="128776"/>
                  </a:lnTo>
                  <a:close/>
                </a:path>
              </a:pathLst>
            </a:custGeom>
            <a:solidFill>
              <a:srgbClr val="51626F"/>
            </a:solidFill>
            <a:ln w="5334" cap="flat">
              <a:noFill/>
              <a:prstDash val="solid"/>
              <a:miter/>
            </a:ln>
          </p:spPr>
          <p:txBody>
            <a:bodyPr rtlCol="0" anchor="ctr"/>
            <a:lstStyle/>
            <a:p>
              <a:endParaRPr lang="ru-RU"/>
            </a:p>
          </p:txBody>
        </p:sp>
      </p:grpSp>
      <p:grpSp>
        <p:nvGrpSpPr>
          <p:cNvPr id="175" name="Group 174">
            <a:extLst>
              <a:ext uri="{FF2B5EF4-FFF2-40B4-BE49-F238E27FC236}">
                <a16:creationId xmlns:a16="http://schemas.microsoft.com/office/drawing/2014/main" id="{B1C59D1E-CCB9-4DCE-9FF1-2AB40F5241F3}"/>
              </a:ext>
            </a:extLst>
          </p:cNvPr>
          <p:cNvGrpSpPr/>
          <p:nvPr/>
        </p:nvGrpSpPr>
        <p:grpSpPr>
          <a:xfrm>
            <a:off x="3665796" y="1381544"/>
            <a:ext cx="484676" cy="487501"/>
            <a:chOff x="3665796" y="1381544"/>
            <a:chExt cx="484676" cy="487501"/>
          </a:xfrm>
        </p:grpSpPr>
        <p:sp>
          <p:nvSpPr>
            <p:cNvPr id="78" name="Freeform: Shape 77">
              <a:extLst>
                <a:ext uri="{FF2B5EF4-FFF2-40B4-BE49-F238E27FC236}">
                  <a16:creationId xmlns:a16="http://schemas.microsoft.com/office/drawing/2014/main" id="{2366E678-A15B-44EB-8512-2D8F80462BF9}"/>
                </a:ext>
              </a:extLst>
            </p:cNvPr>
            <p:cNvSpPr/>
            <p:nvPr/>
          </p:nvSpPr>
          <p:spPr>
            <a:xfrm>
              <a:off x="3665796" y="1381544"/>
              <a:ext cx="484676" cy="487501"/>
            </a:xfrm>
            <a:custGeom>
              <a:avLst/>
              <a:gdLst>
                <a:gd name="connsiteX0" fmla="*/ 425255 w 484676"/>
                <a:gd name="connsiteY0" fmla="*/ 0 h 487501"/>
                <a:gd name="connsiteX1" fmla="*/ 59449 w 484676"/>
                <a:gd name="connsiteY1" fmla="*/ 0 h 487501"/>
                <a:gd name="connsiteX2" fmla="*/ 0 w 484676"/>
                <a:gd name="connsiteY2" fmla="*/ 59449 h 487501"/>
                <a:gd name="connsiteX3" fmla="*/ 0 w 484676"/>
                <a:gd name="connsiteY3" fmla="*/ 311207 h 487501"/>
                <a:gd name="connsiteX4" fmla="*/ 59449 w 484676"/>
                <a:gd name="connsiteY4" fmla="*/ 370645 h 487501"/>
                <a:gd name="connsiteX5" fmla="*/ 189416 w 484676"/>
                <a:gd name="connsiteY5" fmla="*/ 370645 h 487501"/>
                <a:gd name="connsiteX6" fmla="*/ 189416 w 484676"/>
                <a:gd name="connsiteY6" fmla="*/ 471301 h 487501"/>
                <a:gd name="connsiteX7" fmla="*/ 88679 w 484676"/>
                <a:gd name="connsiteY7" fmla="*/ 471301 h 487501"/>
                <a:gd name="connsiteX8" fmla="*/ 80579 w 484676"/>
                <a:gd name="connsiteY8" fmla="*/ 479401 h 487501"/>
                <a:gd name="connsiteX9" fmla="*/ 88679 w 484676"/>
                <a:gd name="connsiteY9" fmla="*/ 487501 h 487501"/>
                <a:gd name="connsiteX10" fmla="*/ 197516 w 484676"/>
                <a:gd name="connsiteY10" fmla="*/ 487501 h 487501"/>
                <a:gd name="connsiteX11" fmla="*/ 287183 w 484676"/>
                <a:gd name="connsiteY11" fmla="*/ 487501 h 487501"/>
                <a:gd name="connsiteX12" fmla="*/ 396020 w 484676"/>
                <a:gd name="connsiteY12" fmla="*/ 487501 h 487501"/>
                <a:gd name="connsiteX13" fmla="*/ 404120 w 484676"/>
                <a:gd name="connsiteY13" fmla="*/ 479401 h 487501"/>
                <a:gd name="connsiteX14" fmla="*/ 396020 w 484676"/>
                <a:gd name="connsiteY14" fmla="*/ 471301 h 487501"/>
                <a:gd name="connsiteX15" fmla="*/ 295283 w 484676"/>
                <a:gd name="connsiteY15" fmla="*/ 471301 h 487501"/>
                <a:gd name="connsiteX16" fmla="*/ 295283 w 484676"/>
                <a:gd name="connsiteY16" fmla="*/ 370645 h 487501"/>
                <a:gd name="connsiteX17" fmla="*/ 425250 w 484676"/>
                <a:gd name="connsiteY17" fmla="*/ 370645 h 487501"/>
                <a:gd name="connsiteX18" fmla="*/ 484677 w 484676"/>
                <a:gd name="connsiteY18" fmla="*/ 311207 h 487501"/>
                <a:gd name="connsiteX19" fmla="*/ 484677 w 484676"/>
                <a:gd name="connsiteY19" fmla="*/ 59449 h 487501"/>
                <a:gd name="connsiteX20" fmla="*/ 425255 w 484676"/>
                <a:gd name="connsiteY20" fmla="*/ 0 h 487501"/>
                <a:gd name="connsiteX21" fmla="*/ 59449 w 484676"/>
                <a:gd name="connsiteY21" fmla="*/ 16200 h 487501"/>
                <a:gd name="connsiteX22" fmla="*/ 425255 w 484676"/>
                <a:gd name="connsiteY22" fmla="*/ 16200 h 487501"/>
                <a:gd name="connsiteX23" fmla="*/ 468482 w 484676"/>
                <a:gd name="connsiteY23" fmla="*/ 59449 h 487501"/>
                <a:gd name="connsiteX24" fmla="*/ 468482 w 484676"/>
                <a:gd name="connsiteY24" fmla="*/ 250339 h 487501"/>
                <a:gd name="connsiteX25" fmla="*/ 16205 w 484676"/>
                <a:gd name="connsiteY25" fmla="*/ 250339 h 487501"/>
                <a:gd name="connsiteX26" fmla="*/ 16205 w 484676"/>
                <a:gd name="connsiteY26" fmla="*/ 59449 h 487501"/>
                <a:gd name="connsiteX27" fmla="*/ 59449 w 484676"/>
                <a:gd name="connsiteY27" fmla="*/ 16200 h 487501"/>
                <a:gd name="connsiteX28" fmla="*/ 279088 w 484676"/>
                <a:gd name="connsiteY28" fmla="*/ 471301 h 487501"/>
                <a:gd name="connsiteX29" fmla="*/ 205621 w 484676"/>
                <a:gd name="connsiteY29" fmla="*/ 471301 h 487501"/>
                <a:gd name="connsiteX30" fmla="*/ 205621 w 484676"/>
                <a:gd name="connsiteY30" fmla="*/ 370645 h 487501"/>
                <a:gd name="connsiteX31" fmla="*/ 279088 w 484676"/>
                <a:gd name="connsiteY31" fmla="*/ 370645 h 487501"/>
                <a:gd name="connsiteX32" fmla="*/ 279088 w 484676"/>
                <a:gd name="connsiteY32" fmla="*/ 471301 h 487501"/>
                <a:gd name="connsiteX33" fmla="*/ 425255 w 484676"/>
                <a:gd name="connsiteY33" fmla="*/ 354445 h 487501"/>
                <a:gd name="connsiteX34" fmla="*/ 287188 w 484676"/>
                <a:gd name="connsiteY34" fmla="*/ 354445 h 487501"/>
                <a:gd name="connsiteX35" fmla="*/ 197521 w 484676"/>
                <a:gd name="connsiteY35" fmla="*/ 354445 h 487501"/>
                <a:gd name="connsiteX36" fmla="*/ 59454 w 484676"/>
                <a:gd name="connsiteY36" fmla="*/ 354445 h 487501"/>
                <a:gd name="connsiteX37" fmla="*/ 16205 w 484676"/>
                <a:gd name="connsiteY37" fmla="*/ 311207 h 487501"/>
                <a:gd name="connsiteX38" fmla="*/ 16205 w 484676"/>
                <a:gd name="connsiteY38" fmla="*/ 266544 h 487501"/>
                <a:gd name="connsiteX39" fmla="*/ 468482 w 484676"/>
                <a:gd name="connsiteY39" fmla="*/ 266544 h 487501"/>
                <a:gd name="connsiteX40" fmla="*/ 468482 w 484676"/>
                <a:gd name="connsiteY40" fmla="*/ 311207 h 487501"/>
                <a:gd name="connsiteX41" fmla="*/ 425255 w 484676"/>
                <a:gd name="connsiteY41" fmla="*/ 354445 h 48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84676" h="487501">
                  <a:moveTo>
                    <a:pt x="425255" y="0"/>
                  </a:moveTo>
                  <a:lnTo>
                    <a:pt x="59449" y="0"/>
                  </a:lnTo>
                  <a:cubicBezTo>
                    <a:pt x="26671" y="0"/>
                    <a:pt x="0" y="26671"/>
                    <a:pt x="0" y="59449"/>
                  </a:cubicBezTo>
                  <a:lnTo>
                    <a:pt x="0" y="311207"/>
                  </a:lnTo>
                  <a:cubicBezTo>
                    <a:pt x="0" y="343980"/>
                    <a:pt x="26665" y="370645"/>
                    <a:pt x="59449" y="370645"/>
                  </a:cubicBezTo>
                  <a:lnTo>
                    <a:pt x="189416" y="370645"/>
                  </a:lnTo>
                  <a:lnTo>
                    <a:pt x="189416" y="471301"/>
                  </a:lnTo>
                  <a:lnTo>
                    <a:pt x="88679" y="471301"/>
                  </a:lnTo>
                  <a:cubicBezTo>
                    <a:pt x="84202" y="471301"/>
                    <a:pt x="80579" y="474925"/>
                    <a:pt x="80579" y="479401"/>
                  </a:cubicBezTo>
                  <a:cubicBezTo>
                    <a:pt x="80579" y="483878"/>
                    <a:pt x="84202" y="487501"/>
                    <a:pt x="88679" y="487501"/>
                  </a:cubicBezTo>
                  <a:lnTo>
                    <a:pt x="197516" y="487501"/>
                  </a:lnTo>
                  <a:lnTo>
                    <a:pt x="287183" y="487501"/>
                  </a:lnTo>
                  <a:lnTo>
                    <a:pt x="396020" y="487501"/>
                  </a:lnTo>
                  <a:cubicBezTo>
                    <a:pt x="400496" y="487501"/>
                    <a:pt x="404120" y="483878"/>
                    <a:pt x="404120" y="479401"/>
                  </a:cubicBezTo>
                  <a:cubicBezTo>
                    <a:pt x="404120" y="474925"/>
                    <a:pt x="400496" y="471301"/>
                    <a:pt x="396020" y="471301"/>
                  </a:cubicBezTo>
                  <a:lnTo>
                    <a:pt x="295283" y="471301"/>
                  </a:lnTo>
                  <a:lnTo>
                    <a:pt x="295283" y="370645"/>
                  </a:lnTo>
                  <a:lnTo>
                    <a:pt x="425250" y="370645"/>
                  </a:lnTo>
                  <a:cubicBezTo>
                    <a:pt x="458017" y="370645"/>
                    <a:pt x="484677" y="343980"/>
                    <a:pt x="484677" y="311207"/>
                  </a:cubicBezTo>
                  <a:lnTo>
                    <a:pt x="484677" y="59449"/>
                  </a:lnTo>
                  <a:cubicBezTo>
                    <a:pt x="484682" y="26671"/>
                    <a:pt x="458023" y="0"/>
                    <a:pt x="425255" y="0"/>
                  </a:cubicBezTo>
                  <a:close/>
                  <a:moveTo>
                    <a:pt x="59449" y="16200"/>
                  </a:moveTo>
                  <a:lnTo>
                    <a:pt x="425255" y="16200"/>
                  </a:lnTo>
                  <a:cubicBezTo>
                    <a:pt x="449091" y="16200"/>
                    <a:pt x="468482" y="35602"/>
                    <a:pt x="468482" y="59449"/>
                  </a:cubicBezTo>
                  <a:lnTo>
                    <a:pt x="468482" y="250339"/>
                  </a:lnTo>
                  <a:lnTo>
                    <a:pt x="16205" y="250339"/>
                  </a:lnTo>
                  <a:lnTo>
                    <a:pt x="16205" y="59449"/>
                  </a:lnTo>
                  <a:cubicBezTo>
                    <a:pt x="16205" y="35597"/>
                    <a:pt x="35602" y="16200"/>
                    <a:pt x="59449" y="16200"/>
                  </a:cubicBezTo>
                  <a:close/>
                  <a:moveTo>
                    <a:pt x="279088" y="471301"/>
                  </a:moveTo>
                  <a:lnTo>
                    <a:pt x="205621" y="471301"/>
                  </a:lnTo>
                  <a:lnTo>
                    <a:pt x="205621" y="370645"/>
                  </a:lnTo>
                  <a:lnTo>
                    <a:pt x="279088" y="370645"/>
                  </a:lnTo>
                  <a:lnTo>
                    <a:pt x="279088" y="471301"/>
                  </a:lnTo>
                  <a:close/>
                  <a:moveTo>
                    <a:pt x="425255" y="354445"/>
                  </a:moveTo>
                  <a:lnTo>
                    <a:pt x="287188" y="354445"/>
                  </a:lnTo>
                  <a:lnTo>
                    <a:pt x="197521" y="354445"/>
                  </a:lnTo>
                  <a:lnTo>
                    <a:pt x="59454" y="354445"/>
                  </a:lnTo>
                  <a:cubicBezTo>
                    <a:pt x="35608" y="354445"/>
                    <a:pt x="16205" y="335048"/>
                    <a:pt x="16205" y="311207"/>
                  </a:cubicBezTo>
                  <a:lnTo>
                    <a:pt x="16205" y="266544"/>
                  </a:lnTo>
                  <a:lnTo>
                    <a:pt x="468482" y="266544"/>
                  </a:lnTo>
                  <a:lnTo>
                    <a:pt x="468482" y="311207"/>
                  </a:lnTo>
                  <a:cubicBezTo>
                    <a:pt x="468482" y="335048"/>
                    <a:pt x="449091" y="354445"/>
                    <a:pt x="425255" y="354445"/>
                  </a:cubicBezTo>
                  <a:close/>
                </a:path>
              </a:pathLst>
            </a:custGeom>
            <a:solidFill>
              <a:srgbClr val="51626F"/>
            </a:solidFill>
            <a:ln w="5334" cap="flat">
              <a:noFill/>
              <a:prstDash val="solid"/>
              <a:miter/>
            </a:ln>
          </p:spPr>
          <p:txBody>
            <a:bodyPr rtlCol="0" anchor="ctr"/>
            <a:lstStyle/>
            <a:p>
              <a:endParaRPr lang="ru-RU"/>
            </a:p>
          </p:txBody>
        </p:sp>
        <p:sp>
          <p:nvSpPr>
            <p:cNvPr id="79" name="Freeform: Shape 78">
              <a:extLst>
                <a:ext uri="{FF2B5EF4-FFF2-40B4-BE49-F238E27FC236}">
                  <a16:creationId xmlns:a16="http://schemas.microsoft.com/office/drawing/2014/main" id="{2107B31E-1678-4C9A-9030-E08D8B6634D0}"/>
                </a:ext>
              </a:extLst>
            </p:cNvPr>
            <p:cNvSpPr/>
            <p:nvPr/>
          </p:nvSpPr>
          <p:spPr>
            <a:xfrm>
              <a:off x="3877822" y="1663392"/>
              <a:ext cx="60631" cy="60609"/>
            </a:xfrm>
            <a:custGeom>
              <a:avLst/>
              <a:gdLst>
                <a:gd name="connsiteX0" fmla="*/ 30326 w 60631"/>
                <a:gd name="connsiteY0" fmla="*/ 0 h 60609"/>
                <a:gd name="connsiteX1" fmla="*/ 0 w 60631"/>
                <a:gd name="connsiteY1" fmla="*/ 30305 h 60609"/>
                <a:gd name="connsiteX2" fmla="*/ 30326 w 60631"/>
                <a:gd name="connsiteY2" fmla="*/ 60610 h 60609"/>
                <a:gd name="connsiteX3" fmla="*/ 60631 w 60631"/>
                <a:gd name="connsiteY3" fmla="*/ 30305 h 60609"/>
                <a:gd name="connsiteX4" fmla="*/ 30326 w 60631"/>
                <a:gd name="connsiteY4" fmla="*/ 0 h 60609"/>
                <a:gd name="connsiteX5" fmla="*/ 30326 w 60631"/>
                <a:gd name="connsiteY5" fmla="*/ 44410 h 60609"/>
                <a:gd name="connsiteX6" fmla="*/ 16200 w 60631"/>
                <a:gd name="connsiteY6" fmla="*/ 30305 h 60609"/>
                <a:gd name="connsiteX7" fmla="*/ 30326 w 60631"/>
                <a:gd name="connsiteY7" fmla="*/ 16200 h 60609"/>
                <a:gd name="connsiteX8" fmla="*/ 44431 w 60631"/>
                <a:gd name="connsiteY8" fmla="*/ 30305 h 60609"/>
                <a:gd name="connsiteX9" fmla="*/ 30326 w 60631"/>
                <a:gd name="connsiteY9" fmla="*/ 44410 h 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31" h="60609">
                  <a:moveTo>
                    <a:pt x="30326" y="0"/>
                  </a:moveTo>
                  <a:cubicBezTo>
                    <a:pt x="13603" y="0"/>
                    <a:pt x="0" y="13597"/>
                    <a:pt x="0" y="30305"/>
                  </a:cubicBezTo>
                  <a:cubicBezTo>
                    <a:pt x="0" y="47012"/>
                    <a:pt x="13603" y="60610"/>
                    <a:pt x="30326" y="60610"/>
                  </a:cubicBezTo>
                  <a:cubicBezTo>
                    <a:pt x="47039" y="60610"/>
                    <a:pt x="60631" y="47012"/>
                    <a:pt x="60631" y="30305"/>
                  </a:cubicBezTo>
                  <a:cubicBezTo>
                    <a:pt x="60631" y="13597"/>
                    <a:pt x="47039" y="0"/>
                    <a:pt x="30326" y="0"/>
                  </a:cubicBezTo>
                  <a:close/>
                  <a:moveTo>
                    <a:pt x="30326" y="44410"/>
                  </a:moveTo>
                  <a:cubicBezTo>
                    <a:pt x="22540" y="44410"/>
                    <a:pt x="16200" y="38081"/>
                    <a:pt x="16200" y="30305"/>
                  </a:cubicBezTo>
                  <a:cubicBezTo>
                    <a:pt x="16200" y="22529"/>
                    <a:pt x="22534" y="16200"/>
                    <a:pt x="30326" y="16200"/>
                  </a:cubicBezTo>
                  <a:cubicBezTo>
                    <a:pt x="38102" y="16200"/>
                    <a:pt x="44431" y="22529"/>
                    <a:pt x="44431" y="30305"/>
                  </a:cubicBezTo>
                  <a:cubicBezTo>
                    <a:pt x="44431" y="38081"/>
                    <a:pt x="38102" y="44410"/>
                    <a:pt x="30326" y="44410"/>
                  </a:cubicBezTo>
                  <a:close/>
                </a:path>
              </a:pathLst>
            </a:custGeom>
            <a:solidFill>
              <a:srgbClr val="51626F"/>
            </a:solidFill>
            <a:ln w="5334" cap="flat">
              <a:noFill/>
              <a:prstDash val="solid"/>
              <a:miter/>
            </a:ln>
          </p:spPr>
          <p:txBody>
            <a:bodyPr rtlCol="0" anchor="ctr"/>
            <a:lstStyle/>
            <a:p>
              <a:endParaRPr lang="ru-RU"/>
            </a:p>
          </p:txBody>
        </p:sp>
      </p:grpSp>
      <p:grpSp>
        <p:nvGrpSpPr>
          <p:cNvPr id="177" name="Group 176">
            <a:extLst>
              <a:ext uri="{FF2B5EF4-FFF2-40B4-BE49-F238E27FC236}">
                <a16:creationId xmlns:a16="http://schemas.microsoft.com/office/drawing/2014/main" id="{6CAD0DC7-EFFC-4B3D-8588-36C348858BD7}"/>
              </a:ext>
            </a:extLst>
          </p:cNvPr>
          <p:cNvGrpSpPr/>
          <p:nvPr/>
        </p:nvGrpSpPr>
        <p:grpSpPr>
          <a:xfrm>
            <a:off x="5274271" y="1417219"/>
            <a:ext cx="473969" cy="410811"/>
            <a:chOff x="5274271" y="1417219"/>
            <a:chExt cx="473969" cy="410811"/>
          </a:xfrm>
        </p:grpSpPr>
        <p:sp>
          <p:nvSpPr>
            <p:cNvPr id="81" name="Freeform: Shape 80">
              <a:extLst>
                <a:ext uri="{FF2B5EF4-FFF2-40B4-BE49-F238E27FC236}">
                  <a16:creationId xmlns:a16="http://schemas.microsoft.com/office/drawing/2014/main" id="{C3443381-8867-43CC-8D48-1AB4066C483E}"/>
                </a:ext>
              </a:extLst>
            </p:cNvPr>
            <p:cNvSpPr/>
            <p:nvPr/>
          </p:nvSpPr>
          <p:spPr>
            <a:xfrm>
              <a:off x="5350416" y="1417219"/>
              <a:ext cx="397824" cy="410811"/>
            </a:xfrm>
            <a:custGeom>
              <a:avLst/>
              <a:gdLst>
                <a:gd name="connsiteX0" fmla="*/ 362222 w 397824"/>
                <a:gd name="connsiteY0" fmla="*/ 0 h 410811"/>
                <a:gd name="connsiteX1" fmla="*/ 35581 w 397824"/>
                <a:gd name="connsiteY1" fmla="*/ 0 h 410811"/>
                <a:gd name="connsiteX2" fmla="*/ 0 w 397824"/>
                <a:gd name="connsiteY2" fmla="*/ 31427 h 410811"/>
                <a:gd name="connsiteX3" fmla="*/ 0 w 397824"/>
                <a:gd name="connsiteY3" fmla="*/ 99937 h 410811"/>
                <a:gd name="connsiteX4" fmla="*/ 8020 w 397824"/>
                <a:gd name="connsiteY4" fmla="*/ 107957 h 410811"/>
                <a:gd name="connsiteX5" fmla="*/ 16040 w 397824"/>
                <a:gd name="connsiteY5" fmla="*/ 99937 h 410811"/>
                <a:gd name="connsiteX6" fmla="*/ 16040 w 397824"/>
                <a:gd name="connsiteY6" fmla="*/ 31630 h 410811"/>
                <a:gd name="connsiteX7" fmla="*/ 35581 w 397824"/>
                <a:gd name="connsiteY7" fmla="*/ 16040 h 410811"/>
                <a:gd name="connsiteX8" fmla="*/ 362222 w 397824"/>
                <a:gd name="connsiteY8" fmla="*/ 16040 h 410811"/>
                <a:gd name="connsiteX9" fmla="*/ 381785 w 397824"/>
                <a:gd name="connsiteY9" fmla="*/ 31956 h 410811"/>
                <a:gd name="connsiteX10" fmla="*/ 381785 w 397824"/>
                <a:gd name="connsiteY10" fmla="*/ 293648 h 410811"/>
                <a:gd name="connsiteX11" fmla="*/ 362222 w 397824"/>
                <a:gd name="connsiteY11" fmla="*/ 309575 h 410811"/>
                <a:gd name="connsiteX12" fmla="*/ 35581 w 397824"/>
                <a:gd name="connsiteY12" fmla="*/ 309575 h 410811"/>
                <a:gd name="connsiteX13" fmla="*/ 16040 w 397824"/>
                <a:gd name="connsiteY13" fmla="*/ 293648 h 410811"/>
                <a:gd name="connsiteX14" fmla="*/ 16040 w 397824"/>
                <a:gd name="connsiteY14" fmla="*/ 256185 h 410811"/>
                <a:gd name="connsiteX15" fmla="*/ 8020 w 397824"/>
                <a:gd name="connsiteY15" fmla="*/ 248165 h 410811"/>
                <a:gd name="connsiteX16" fmla="*/ 0 w 397824"/>
                <a:gd name="connsiteY16" fmla="*/ 256185 h 410811"/>
                <a:gd name="connsiteX17" fmla="*/ 0 w 397824"/>
                <a:gd name="connsiteY17" fmla="*/ 293648 h 410811"/>
                <a:gd name="connsiteX18" fmla="*/ 35581 w 397824"/>
                <a:gd name="connsiteY18" fmla="*/ 325615 h 410811"/>
                <a:gd name="connsiteX19" fmla="*/ 189658 w 397824"/>
                <a:gd name="connsiteY19" fmla="*/ 325615 h 410811"/>
                <a:gd name="connsiteX20" fmla="*/ 189658 w 397824"/>
                <a:gd name="connsiteY20" fmla="*/ 394772 h 410811"/>
                <a:gd name="connsiteX21" fmla="*/ 87854 w 397824"/>
                <a:gd name="connsiteY21" fmla="*/ 394772 h 410811"/>
                <a:gd name="connsiteX22" fmla="*/ 79834 w 397824"/>
                <a:gd name="connsiteY22" fmla="*/ 402792 h 410811"/>
                <a:gd name="connsiteX23" fmla="*/ 87854 w 397824"/>
                <a:gd name="connsiteY23" fmla="*/ 410812 h 410811"/>
                <a:gd name="connsiteX24" fmla="*/ 306602 w 397824"/>
                <a:gd name="connsiteY24" fmla="*/ 410812 h 410811"/>
                <a:gd name="connsiteX25" fmla="*/ 314622 w 397824"/>
                <a:gd name="connsiteY25" fmla="*/ 402792 h 410811"/>
                <a:gd name="connsiteX26" fmla="*/ 306602 w 397824"/>
                <a:gd name="connsiteY26" fmla="*/ 394772 h 410811"/>
                <a:gd name="connsiteX27" fmla="*/ 205697 w 397824"/>
                <a:gd name="connsiteY27" fmla="*/ 394772 h 410811"/>
                <a:gd name="connsiteX28" fmla="*/ 205697 w 397824"/>
                <a:gd name="connsiteY28" fmla="*/ 325609 h 410811"/>
                <a:gd name="connsiteX29" fmla="*/ 362222 w 397824"/>
                <a:gd name="connsiteY29" fmla="*/ 325609 h 410811"/>
                <a:gd name="connsiteX30" fmla="*/ 397825 w 397824"/>
                <a:gd name="connsiteY30" fmla="*/ 293642 h 410811"/>
                <a:gd name="connsiteX31" fmla="*/ 397825 w 397824"/>
                <a:gd name="connsiteY31" fmla="*/ 31956 h 410811"/>
                <a:gd name="connsiteX32" fmla="*/ 362222 w 397824"/>
                <a:gd name="connsiteY32" fmla="*/ 0 h 41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824" h="410811">
                  <a:moveTo>
                    <a:pt x="362222" y="0"/>
                  </a:moveTo>
                  <a:lnTo>
                    <a:pt x="35581" y="0"/>
                  </a:lnTo>
                  <a:cubicBezTo>
                    <a:pt x="16077" y="0"/>
                    <a:pt x="449" y="13714"/>
                    <a:pt x="0" y="31427"/>
                  </a:cubicBezTo>
                  <a:lnTo>
                    <a:pt x="0" y="99937"/>
                  </a:lnTo>
                  <a:cubicBezTo>
                    <a:pt x="0" y="104370"/>
                    <a:pt x="3588" y="107957"/>
                    <a:pt x="8020" y="107957"/>
                  </a:cubicBezTo>
                  <a:cubicBezTo>
                    <a:pt x="12452" y="107957"/>
                    <a:pt x="16040" y="104370"/>
                    <a:pt x="16040" y="99937"/>
                  </a:cubicBezTo>
                  <a:lnTo>
                    <a:pt x="16040" y="31630"/>
                  </a:lnTo>
                  <a:cubicBezTo>
                    <a:pt x="16259" y="23033"/>
                    <a:pt x="25027" y="16040"/>
                    <a:pt x="35581" y="16040"/>
                  </a:cubicBezTo>
                  <a:lnTo>
                    <a:pt x="362222" y="16040"/>
                  </a:lnTo>
                  <a:cubicBezTo>
                    <a:pt x="373012" y="16040"/>
                    <a:pt x="381785" y="23177"/>
                    <a:pt x="381785" y="31956"/>
                  </a:cubicBezTo>
                  <a:lnTo>
                    <a:pt x="381785" y="293648"/>
                  </a:lnTo>
                  <a:cubicBezTo>
                    <a:pt x="381785" y="302432"/>
                    <a:pt x="373006" y="309575"/>
                    <a:pt x="362222" y="309575"/>
                  </a:cubicBezTo>
                  <a:lnTo>
                    <a:pt x="35581" y="309575"/>
                  </a:lnTo>
                  <a:cubicBezTo>
                    <a:pt x="24808" y="309575"/>
                    <a:pt x="16040" y="302432"/>
                    <a:pt x="16040" y="293648"/>
                  </a:cubicBezTo>
                  <a:lnTo>
                    <a:pt x="16040" y="256185"/>
                  </a:lnTo>
                  <a:cubicBezTo>
                    <a:pt x="16040" y="251758"/>
                    <a:pt x="12452" y="248165"/>
                    <a:pt x="8020" y="248165"/>
                  </a:cubicBezTo>
                  <a:cubicBezTo>
                    <a:pt x="3588" y="248165"/>
                    <a:pt x="0" y="251758"/>
                    <a:pt x="0" y="256185"/>
                  </a:cubicBezTo>
                  <a:lnTo>
                    <a:pt x="0" y="293648"/>
                  </a:lnTo>
                  <a:cubicBezTo>
                    <a:pt x="0" y="311275"/>
                    <a:pt x="15959" y="325615"/>
                    <a:pt x="35581" y="325615"/>
                  </a:cubicBezTo>
                  <a:lnTo>
                    <a:pt x="189658" y="325615"/>
                  </a:lnTo>
                  <a:lnTo>
                    <a:pt x="189658" y="394772"/>
                  </a:lnTo>
                  <a:lnTo>
                    <a:pt x="87854" y="394772"/>
                  </a:lnTo>
                  <a:cubicBezTo>
                    <a:pt x="83422" y="394772"/>
                    <a:pt x="79834" y="398365"/>
                    <a:pt x="79834" y="402792"/>
                  </a:cubicBezTo>
                  <a:cubicBezTo>
                    <a:pt x="79834" y="407219"/>
                    <a:pt x="83422" y="410812"/>
                    <a:pt x="87854" y="410812"/>
                  </a:cubicBezTo>
                  <a:lnTo>
                    <a:pt x="306602" y="410812"/>
                  </a:lnTo>
                  <a:cubicBezTo>
                    <a:pt x="311029" y="410812"/>
                    <a:pt x="314622" y="407219"/>
                    <a:pt x="314622" y="402792"/>
                  </a:cubicBezTo>
                  <a:cubicBezTo>
                    <a:pt x="314622" y="398365"/>
                    <a:pt x="311029" y="394772"/>
                    <a:pt x="306602" y="394772"/>
                  </a:cubicBezTo>
                  <a:lnTo>
                    <a:pt x="205697" y="394772"/>
                  </a:lnTo>
                  <a:lnTo>
                    <a:pt x="205697" y="325609"/>
                  </a:lnTo>
                  <a:lnTo>
                    <a:pt x="362222" y="325609"/>
                  </a:lnTo>
                  <a:cubicBezTo>
                    <a:pt x="381855" y="325609"/>
                    <a:pt x="397825" y="311270"/>
                    <a:pt x="397825" y="293642"/>
                  </a:cubicBezTo>
                  <a:lnTo>
                    <a:pt x="397825" y="31956"/>
                  </a:lnTo>
                  <a:cubicBezTo>
                    <a:pt x="397825" y="14334"/>
                    <a:pt x="381855" y="0"/>
                    <a:pt x="362222" y="0"/>
                  </a:cubicBezTo>
                  <a:close/>
                </a:path>
              </a:pathLst>
            </a:custGeom>
            <a:solidFill>
              <a:srgbClr val="51626F"/>
            </a:solidFill>
            <a:ln w="5281" cap="flat">
              <a:noFill/>
              <a:prstDash val="solid"/>
              <a:miter/>
            </a:ln>
          </p:spPr>
          <p:txBody>
            <a:bodyPr rtlCol="0" anchor="ctr"/>
            <a:lstStyle/>
            <a:p>
              <a:endParaRPr lang="ru-RU"/>
            </a:p>
          </p:txBody>
        </p:sp>
        <p:sp>
          <p:nvSpPr>
            <p:cNvPr id="82" name="Freeform: Shape 81">
              <a:extLst>
                <a:ext uri="{FF2B5EF4-FFF2-40B4-BE49-F238E27FC236}">
                  <a16:creationId xmlns:a16="http://schemas.microsoft.com/office/drawing/2014/main" id="{6F9B6806-1481-4A03-AC3A-60146B1134A7}"/>
                </a:ext>
              </a:extLst>
            </p:cNvPr>
            <p:cNvSpPr/>
            <p:nvPr/>
          </p:nvSpPr>
          <p:spPr>
            <a:xfrm>
              <a:off x="5487887" y="1532036"/>
              <a:ext cx="187936" cy="16039"/>
            </a:xfrm>
            <a:custGeom>
              <a:avLst/>
              <a:gdLst>
                <a:gd name="connsiteX0" fmla="*/ 8020 w 187936"/>
                <a:gd name="connsiteY0" fmla="*/ 16040 h 16039"/>
                <a:gd name="connsiteX1" fmla="*/ 179916 w 187936"/>
                <a:gd name="connsiteY1" fmla="*/ 16040 h 16039"/>
                <a:gd name="connsiteX2" fmla="*/ 187936 w 187936"/>
                <a:gd name="connsiteY2" fmla="*/ 8020 h 16039"/>
                <a:gd name="connsiteX3" fmla="*/ 179916 w 187936"/>
                <a:gd name="connsiteY3" fmla="*/ 0 h 16039"/>
                <a:gd name="connsiteX4" fmla="*/ 8020 w 187936"/>
                <a:gd name="connsiteY4" fmla="*/ 0 h 16039"/>
                <a:gd name="connsiteX5" fmla="*/ 0 w 187936"/>
                <a:gd name="connsiteY5" fmla="*/ 8020 h 16039"/>
                <a:gd name="connsiteX6" fmla="*/ 8020 w 187936"/>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936" h="16039">
                  <a:moveTo>
                    <a:pt x="8020" y="16040"/>
                  </a:moveTo>
                  <a:lnTo>
                    <a:pt x="179916" y="16040"/>
                  </a:lnTo>
                  <a:cubicBezTo>
                    <a:pt x="184343" y="16040"/>
                    <a:pt x="187936" y="12452"/>
                    <a:pt x="187936" y="8020"/>
                  </a:cubicBezTo>
                  <a:cubicBezTo>
                    <a:pt x="187936" y="3588"/>
                    <a:pt x="184343" y="0"/>
                    <a:pt x="179916" y="0"/>
                  </a:cubicBezTo>
                  <a:lnTo>
                    <a:pt x="8020" y="0"/>
                  </a:lnTo>
                  <a:cubicBezTo>
                    <a:pt x="3588" y="0"/>
                    <a:pt x="0" y="3588"/>
                    <a:pt x="0" y="8020"/>
                  </a:cubicBezTo>
                  <a:cubicBezTo>
                    <a:pt x="0" y="12452"/>
                    <a:pt x="3588" y="16040"/>
                    <a:pt x="8020" y="16040"/>
                  </a:cubicBezTo>
                  <a:close/>
                </a:path>
              </a:pathLst>
            </a:custGeom>
            <a:solidFill>
              <a:srgbClr val="51626F"/>
            </a:solidFill>
            <a:ln w="5281" cap="flat">
              <a:noFill/>
              <a:prstDash val="solid"/>
              <a:miter/>
            </a:ln>
          </p:spPr>
          <p:txBody>
            <a:bodyPr rtlCol="0" anchor="ctr"/>
            <a:lstStyle/>
            <a:p>
              <a:endParaRPr lang="ru-RU"/>
            </a:p>
          </p:txBody>
        </p:sp>
        <p:sp>
          <p:nvSpPr>
            <p:cNvPr id="83" name="Freeform: Shape 82">
              <a:extLst>
                <a:ext uri="{FF2B5EF4-FFF2-40B4-BE49-F238E27FC236}">
                  <a16:creationId xmlns:a16="http://schemas.microsoft.com/office/drawing/2014/main" id="{A317D509-87C6-4A8F-A1FE-62F718FA21F4}"/>
                </a:ext>
              </a:extLst>
            </p:cNvPr>
            <p:cNvSpPr/>
            <p:nvPr/>
          </p:nvSpPr>
          <p:spPr>
            <a:xfrm>
              <a:off x="5487887" y="1582823"/>
              <a:ext cx="187936" cy="16039"/>
            </a:xfrm>
            <a:custGeom>
              <a:avLst/>
              <a:gdLst>
                <a:gd name="connsiteX0" fmla="*/ 8020 w 187936"/>
                <a:gd name="connsiteY0" fmla="*/ 16040 h 16039"/>
                <a:gd name="connsiteX1" fmla="*/ 179916 w 187936"/>
                <a:gd name="connsiteY1" fmla="*/ 16040 h 16039"/>
                <a:gd name="connsiteX2" fmla="*/ 187936 w 187936"/>
                <a:gd name="connsiteY2" fmla="*/ 8020 h 16039"/>
                <a:gd name="connsiteX3" fmla="*/ 179916 w 187936"/>
                <a:gd name="connsiteY3" fmla="*/ 0 h 16039"/>
                <a:gd name="connsiteX4" fmla="*/ 8020 w 187936"/>
                <a:gd name="connsiteY4" fmla="*/ 0 h 16039"/>
                <a:gd name="connsiteX5" fmla="*/ 0 w 187936"/>
                <a:gd name="connsiteY5" fmla="*/ 8020 h 16039"/>
                <a:gd name="connsiteX6" fmla="*/ 8020 w 187936"/>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936" h="16039">
                  <a:moveTo>
                    <a:pt x="8020" y="16040"/>
                  </a:moveTo>
                  <a:lnTo>
                    <a:pt x="179916" y="16040"/>
                  </a:lnTo>
                  <a:cubicBezTo>
                    <a:pt x="184343" y="16040"/>
                    <a:pt x="187936" y="12452"/>
                    <a:pt x="187936" y="8020"/>
                  </a:cubicBezTo>
                  <a:cubicBezTo>
                    <a:pt x="187936" y="3588"/>
                    <a:pt x="184343" y="0"/>
                    <a:pt x="179916" y="0"/>
                  </a:cubicBezTo>
                  <a:lnTo>
                    <a:pt x="8020" y="0"/>
                  </a:lnTo>
                  <a:cubicBezTo>
                    <a:pt x="3588" y="0"/>
                    <a:pt x="0" y="3588"/>
                    <a:pt x="0" y="8020"/>
                  </a:cubicBezTo>
                  <a:cubicBezTo>
                    <a:pt x="0" y="12452"/>
                    <a:pt x="3588" y="16040"/>
                    <a:pt x="8020" y="16040"/>
                  </a:cubicBezTo>
                  <a:close/>
                </a:path>
              </a:pathLst>
            </a:custGeom>
            <a:solidFill>
              <a:srgbClr val="51626F"/>
            </a:solidFill>
            <a:ln w="5281" cap="flat">
              <a:noFill/>
              <a:prstDash val="solid"/>
              <a:miter/>
            </a:ln>
          </p:spPr>
          <p:txBody>
            <a:bodyPr rtlCol="0" anchor="ctr"/>
            <a:lstStyle/>
            <a:p>
              <a:endParaRPr lang="ru-RU"/>
            </a:p>
          </p:txBody>
        </p:sp>
        <p:sp>
          <p:nvSpPr>
            <p:cNvPr id="84" name="Freeform: Shape 83">
              <a:extLst>
                <a:ext uri="{FF2B5EF4-FFF2-40B4-BE49-F238E27FC236}">
                  <a16:creationId xmlns:a16="http://schemas.microsoft.com/office/drawing/2014/main" id="{A53E574B-A7B3-4D26-A8E7-534778025A9B}"/>
                </a:ext>
              </a:extLst>
            </p:cNvPr>
            <p:cNvSpPr/>
            <p:nvPr/>
          </p:nvSpPr>
          <p:spPr>
            <a:xfrm>
              <a:off x="5487887" y="1636416"/>
              <a:ext cx="187936" cy="16039"/>
            </a:xfrm>
            <a:custGeom>
              <a:avLst/>
              <a:gdLst>
                <a:gd name="connsiteX0" fmla="*/ 8020 w 187936"/>
                <a:gd name="connsiteY0" fmla="*/ 16040 h 16039"/>
                <a:gd name="connsiteX1" fmla="*/ 179916 w 187936"/>
                <a:gd name="connsiteY1" fmla="*/ 16040 h 16039"/>
                <a:gd name="connsiteX2" fmla="*/ 187936 w 187936"/>
                <a:gd name="connsiteY2" fmla="*/ 8020 h 16039"/>
                <a:gd name="connsiteX3" fmla="*/ 179916 w 187936"/>
                <a:gd name="connsiteY3" fmla="*/ 0 h 16039"/>
                <a:gd name="connsiteX4" fmla="*/ 8020 w 187936"/>
                <a:gd name="connsiteY4" fmla="*/ 0 h 16039"/>
                <a:gd name="connsiteX5" fmla="*/ 0 w 187936"/>
                <a:gd name="connsiteY5" fmla="*/ 8020 h 16039"/>
                <a:gd name="connsiteX6" fmla="*/ 8020 w 187936"/>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936" h="16039">
                  <a:moveTo>
                    <a:pt x="8020" y="16040"/>
                  </a:moveTo>
                  <a:lnTo>
                    <a:pt x="179916" y="16040"/>
                  </a:lnTo>
                  <a:cubicBezTo>
                    <a:pt x="184343" y="16040"/>
                    <a:pt x="187936" y="12447"/>
                    <a:pt x="187936" y="8020"/>
                  </a:cubicBezTo>
                  <a:cubicBezTo>
                    <a:pt x="187936" y="3593"/>
                    <a:pt x="184343" y="0"/>
                    <a:pt x="179916" y="0"/>
                  </a:cubicBezTo>
                  <a:lnTo>
                    <a:pt x="8020" y="0"/>
                  </a:lnTo>
                  <a:cubicBezTo>
                    <a:pt x="3588" y="0"/>
                    <a:pt x="0" y="3593"/>
                    <a:pt x="0" y="8020"/>
                  </a:cubicBezTo>
                  <a:cubicBezTo>
                    <a:pt x="0" y="12447"/>
                    <a:pt x="3588" y="16040"/>
                    <a:pt x="8020" y="16040"/>
                  </a:cubicBezTo>
                  <a:close/>
                </a:path>
              </a:pathLst>
            </a:custGeom>
            <a:solidFill>
              <a:srgbClr val="51626F"/>
            </a:solidFill>
            <a:ln w="5281" cap="flat">
              <a:noFill/>
              <a:prstDash val="solid"/>
              <a:miter/>
            </a:ln>
          </p:spPr>
          <p:txBody>
            <a:bodyPr rtlCol="0" anchor="ctr"/>
            <a:lstStyle/>
            <a:p>
              <a:endParaRPr lang="ru-RU"/>
            </a:p>
          </p:txBody>
        </p:sp>
        <p:sp>
          <p:nvSpPr>
            <p:cNvPr id="85" name="Freeform: Shape 84">
              <a:extLst>
                <a:ext uri="{FF2B5EF4-FFF2-40B4-BE49-F238E27FC236}">
                  <a16:creationId xmlns:a16="http://schemas.microsoft.com/office/drawing/2014/main" id="{BBCBBDC8-B864-4015-B909-C23166DDB023}"/>
                </a:ext>
              </a:extLst>
            </p:cNvPr>
            <p:cNvSpPr/>
            <p:nvPr/>
          </p:nvSpPr>
          <p:spPr>
            <a:xfrm>
              <a:off x="5274271" y="1483893"/>
              <a:ext cx="206421" cy="131912"/>
            </a:xfrm>
            <a:custGeom>
              <a:avLst/>
              <a:gdLst>
                <a:gd name="connsiteX0" fmla="*/ 82529 w 206421"/>
                <a:gd name="connsiteY0" fmla="*/ 131912 h 131912"/>
                <a:gd name="connsiteX1" fmla="*/ 88201 w 206421"/>
                <a:gd name="connsiteY1" fmla="*/ 129565 h 131912"/>
                <a:gd name="connsiteX2" fmla="*/ 204072 w 206421"/>
                <a:gd name="connsiteY2" fmla="*/ 13690 h 131912"/>
                <a:gd name="connsiteX3" fmla="*/ 204072 w 206421"/>
                <a:gd name="connsiteY3" fmla="*/ 2350 h 131912"/>
                <a:gd name="connsiteX4" fmla="*/ 192732 w 206421"/>
                <a:gd name="connsiteY4" fmla="*/ 2350 h 131912"/>
                <a:gd name="connsiteX5" fmla="*/ 81657 w 206421"/>
                <a:gd name="connsiteY5" fmla="*/ 113429 h 131912"/>
                <a:gd name="connsiteX6" fmla="*/ 12671 w 206421"/>
                <a:gd name="connsiteY6" fmla="*/ 64316 h 131912"/>
                <a:gd name="connsiteX7" fmla="*/ 1486 w 206421"/>
                <a:gd name="connsiteY7" fmla="*/ 66198 h 131912"/>
                <a:gd name="connsiteX8" fmla="*/ 3373 w 206421"/>
                <a:gd name="connsiteY8" fmla="*/ 77383 h 131912"/>
                <a:gd name="connsiteX9" fmla="*/ 77888 w 206421"/>
                <a:gd name="connsiteY9" fmla="*/ 130426 h 131912"/>
                <a:gd name="connsiteX10" fmla="*/ 82529 w 206421"/>
                <a:gd name="connsiteY10" fmla="*/ 131912 h 13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21" h="131912">
                  <a:moveTo>
                    <a:pt x="82529" y="131912"/>
                  </a:moveTo>
                  <a:cubicBezTo>
                    <a:pt x="84598" y="131912"/>
                    <a:pt x="86651" y="131116"/>
                    <a:pt x="88201" y="129565"/>
                  </a:cubicBezTo>
                  <a:lnTo>
                    <a:pt x="204072" y="13690"/>
                  </a:lnTo>
                  <a:cubicBezTo>
                    <a:pt x="207205" y="10557"/>
                    <a:pt x="207205" y="5478"/>
                    <a:pt x="204072" y="2350"/>
                  </a:cubicBezTo>
                  <a:cubicBezTo>
                    <a:pt x="200938" y="-783"/>
                    <a:pt x="195865" y="-783"/>
                    <a:pt x="192732" y="2350"/>
                  </a:cubicBezTo>
                  <a:lnTo>
                    <a:pt x="81657" y="113429"/>
                  </a:lnTo>
                  <a:lnTo>
                    <a:pt x="12671" y="64316"/>
                  </a:lnTo>
                  <a:cubicBezTo>
                    <a:pt x="9057" y="61750"/>
                    <a:pt x="4058" y="62595"/>
                    <a:pt x="1486" y="66198"/>
                  </a:cubicBezTo>
                  <a:cubicBezTo>
                    <a:pt x="-1080" y="69807"/>
                    <a:pt x="-241" y="74817"/>
                    <a:pt x="3373" y="77383"/>
                  </a:cubicBezTo>
                  <a:lnTo>
                    <a:pt x="77888" y="130426"/>
                  </a:lnTo>
                  <a:cubicBezTo>
                    <a:pt x="79283" y="131426"/>
                    <a:pt x="80914" y="131912"/>
                    <a:pt x="82529" y="131912"/>
                  </a:cubicBezTo>
                  <a:close/>
                </a:path>
              </a:pathLst>
            </a:custGeom>
            <a:solidFill>
              <a:srgbClr val="51626F"/>
            </a:solidFill>
            <a:ln w="5281" cap="flat">
              <a:noFill/>
              <a:prstDash val="solid"/>
              <a:miter/>
            </a:ln>
          </p:spPr>
          <p:txBody>
            <a:bodyPr rtlCol="0" anchor="ctr"/>
            <a:lstStyle/>
            <a:p>
              <a:endParaRPr lang="ru-RU"/>
            </a:p>
          </p:txBody>
        </p:sp>
      </p:grpSp>
      <p:grpSp>
        <p:nvGrpSpPr>
          <p:cNvPr id="176" name="Group 175">
            <a:extLst>
              <a:ext uri="{FF2B5EF4-FFF2-40B4-BE49-F238E27FC236}">
                <a16:creationId xmlns:a16="http://schemas.microsoft.com/office/drawing/2014/main" id="{0F4DE811-C2E4-461F-8A5F-DE96480990A9}"/>
              </a:ext>
            </a:extLst>
          </p:cNvPr>
          <p:cNvGrpSpPr/>
          <p:nvPr/>
        </p:nvGrpSpPr>
        <p:grpSpPr>
          <a:xfrm>
            <a:off x="4447286" y="1410989"/>
            <a:ext cx="522653" cy="422168"/>
            <a:chOff x="4447286" y="1410989"/>
            <a:chExt cx="522653" cy="422168"/>
          </a:xfrm>
        </p:grpSpPr>
        <p:sp>
          <p:nvSpPr>
            <p:cNvPr id="87" name="Freeform: Shape 86">
              <a:extLst>
                <a:ext uri="{FF2B5EF4-FFF2-40B4-BE49-F238E27FC236}">
                  <a16:creationId xmlns:a16="http://schemas.microsoft.com/office/drawing/2014/main" id="{26FE2D19-6DEA-4980-A662-3F8FA43BBA3F}"/>
                </a:ext>
              </a:extLst>
            </p:cNvPr>
            <p:cNvSpPr/>
            <p:nvPr/>
          </p:nvSpPr>
          <p:spPr>
            <a:xfrm>
              <a:off x="4589683" y="1410989"/>
              <a:ext cx="380256" cy="382416"/>
            </a:xfrm>
            <a:custGeom>
              <a:avLst/>
              <a:gdLst>
                <a:gd name="connsiteX0" fmla="*/ 332298 w 380256"/>
                <a:gd name="connsiteY0" fmla="*/ 0 h 382416"/>
                <a:gd name="connsiteX1" fmla="*/ 47932 w 380256"/>
                <a:gd name="connsiteY1" fmla="*/ 0 h 382416"/>
                <a:gd name="connsiteX2" fmla="*/ 0 w 380256"/>
                <a:gd name="connsiteY2" fmla="*/ 47910 h 382416"/>
                <a:gd name="connsiteX3" fmla="*/ 0 w 380256"/>
                <a:gd name="connsiteY3" fmla="*/ 99916 h 382416"/>
                <a:gd name="connsiteX4" fmla="*/ 8020 w 380256"/>
                <a:gd name="connsiteY4" fmla="*/ 107936 h 382416"/>
                <a:gd name="connsiteX5" fmla="*/ 16040 w 380256"/>
                <a:gd name="connsiteY5" fmla="*/ 99916 h 382416"/>
                <a:gd name="connsiteX6" fmla="*/ 16040 w 380256"/>
                <a:gd name="connsiteY6" fmla="*/ 47910 h 382416"/>
                <a:gd name="connsiteX7" fmla="*/ 47932 w 380256"/>
                <a:gd name="connsiteY7" fmla="*/ 16040 h 382416"/>
                <a:gd name="connsiteX8" fmla="*/ 332298 w 380256"/>
                <a:gd name="connsiteY8" fmla="*/ 16040 h 382416"/>
                <a:gd name="connsiteX9" fmla="*/ 364217 w 380256"/>
                <a:gd name="connsiteY9" fmla="*/ 47910 h 382416"/>
                <a:gd name="connsiteX10" fmla="*/ 364217 w 380256"/>
                <a:gd name="connsiteY10" fmla="*/ 243642 h 382416"/>
                <a:gd name="connsiteX11" fmla="*/ 332298 w 380256"/>
                <a:gd name="connsiteY11" fmla="*/ 275512 h 382416"/>
                <a:gd name="connsiteX12" fmla="*/ 225747 w 380256"/>
                <a:gd name="connsiteY12" fmla="*/ 275512 h 382416"/>
                <a:gd name="connsiteX13" fmla="*/ 225351 w 380256"/>
                <a:gd name="connsiteY13" fmla="*/ 275550 h 382416"/>
                <a:gd name="connsiteX14" fmla="*/ 224955 w 380256"/>
                <a:gd name="connsiteY14" fmla="*/ 275512 h 382416"/>
                <a:gd name="connsiteX15" fmla="*/ 155237 w 380256"/>
                <a:gd name="connsiteY15" fmla="*/ 275512 h 382416"/>
                <a:gd name="connsiteX16" fmla="*/ 147217 w 380256"/>
                <a:gd name="connsiteY16" fmla="*/ 283532 h 382416"/>
                <a:gd name="connsiteX17" fmla="*/ 147217 w 380256"/>
                <a:gd name="connsiteY17" fmla="*/ 366377 h 382416"/>
                <a:gd name="connsiteX18" fmla="*/ 70665 w 380256"/>
                <a:gd name="connsiteY18" fmla="*/ 366377 h 382416"/>
                <a:gd name="connsiteX19" fmla="*/ 62645 w 380256"/>
                <a:gd name="connsiteY19" fmla="*/ 374396 h 382416"/>
                <a:gd name="connsiteX20" fmla="*/ 70665 w 380256"/>
                <a:gd name="connsiteY20" fmla="*/ 382416 h 382416"/>
                <a:gd name="connsiteX21" fmla="*/ 155242 w 380256"/>
                <a:gd name="connsiteY21" fmla="*/ 382416 h 382416"/>
                <a:gd name="connsiteX22" fmla="*/ 224961 w 380256"/>
                <a:gd name="connsiteY22" fmla="*/ 382416 h 382416"/>
                <a:gd name="connsiteX23" fmla="*/ 309607 w 380256"/>
                <a:gd name="connsiteY23" fmla="*/ 382416 h 382416"/>
                <a:gd name="connsiteX24" fmla="*/ 317627 w 380256"/>
                <a:gd name="connsiteY24" fmla="*/ 374396 h 382416"/>
                <a:gd name="connsiteX25" fmla="*/ 309607 w 380256"/>
                <a:gd name="connsiteY25" fmla="*/ 366377 h 382416"/>
                <a:gd name="connsiteX26" fmla="*/ 232981 w 380256"/>
                <a:gd name="connsiteY26" fmla="*/ 366377 h 382416"/>
                <a:gd name="connsiteX27" fmla="*/ 232981 w 380256"/>
                <a:gd name="connsiteY27" fmla="*/ 291552 h 382416"/>
                <a:gd name="connsiteX28" fmla="*/ 332298 w 380256"/>
                <a:gd name="connsiteY28" fmla="*/ 291552 h 382416"/>
                <a:gd name="connsiteX29" fmla="*/ 380256 w 380256"/>
                <a:gd name="connsiteY29" fmla="*/ 243642 h 382416"/>
                <a:gd name="connsiteX30" fmla="*/ 380256 w 380256"/>
                <a:gd name="connsiteY30" fmla="*/ 47910 h 382416"/>
                <a:gd name="connsiteX31" fmla="*/ 332298 w 380256"/>
                <a:gd name="connsiteY31" fmla="*/ 0 h 382416"/>
                <a:gd name="connsiteX32" fmla="*/ 163262 w 380256"/>
                <a:gd name="connsiteY32" fmla="*/ 366377 h 382416"/>
                <a:gd name="connsiteX33" fmla="*/ 163262 w 380256"/>
                <a:gd name="connsiteY33" fmla="*/ 291552 h 382416"/>
                <a:gd name="connsiteX34" fmla="*/ 216941 w 380256"/>
                <a:gd name="connsiteY34" fmla="*/ 291552 h 382416"/>
                <a:gd name="connsiteX35" fmla="*/ 216941 w 380256"/>
                <a:gd name="connsiteY35" fmla="*/ 366377 h 382416"/>
                <a:gd name="connsiteX36" fmla="*/ 163262 w 380256"/>
                <a:gd name="connsiteY36" fmla="*/ 366377 h 38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0256" h="382416">
                  <a:moveTo>
                    <a:pt x="332298" y="0"/>
                  </a:moveTo>
                  <a:lnTo>
                    <a:pt x="47932" y="0"/>
                  </a:lnTo>
                  <a:cubicBezTo>
                    <a:pt x="21504" y="0"/>
                    <a:pt x="0" y="21493"/>
                    <a:pt x="0" y="47910"/>
                  </a:cubicBezTo>
                  <a:lnTo>
                    <a:pt x="0" y="99916"/>
                  </a:lnTo>
                  <a:cubicBezTo>
                    <a:pt x="0" y="104348"/>
                    <a:pt x="3588" y="107936"/>
                    <a:pt x="8020" y="107936"/>
                  </a:cubicBezTo>
                  <a:cubicBezTo>
                    <a:pt x="12452" y="107936"/>
                    <a:pt x="16040" y="104348"/>
                    <a:pt x="16040" y="99916"/>
                  </a:cubicBezTo>
                  <a:lnTo>
                    <a:pt x="16040" y="47910"/>
                  </a:lnTo>
                  <a:cubicBezTo>
                    <a:pt x="16040" y="30336"/>
                    <a:pt x="30347" y="16040"/>
                    <a:pt x="47932" y="16040"/>
                  </a:cubicBezTo>
                  <a:lnTo>
                    <a:pt x="332298" y="16040"/>
                  </a:lnTo>
                  <a:cubicBezTo>
                    <a:pt x="349899" y="16040"/>
                    <a:pt x="364217" y="30336"/>
                    <a:pt x="364217" y="47910"/>
                  </a:cubicBezTo>
                  <a:lnTo>
                    <a:pt x="364217" y="243642"/>
                  </a:lnTo>
                  <a:cubicBezTo>
                    <a:pt x="364217" y="261216"/>
                    <a:pt x="349899" y="275512"/>
                    <a:pt x="332298" y="275512"/>
                  </a:cubicBezTo>
                  <a:lnTo>
                    <a:pt x="225747" y="275512"/>
                  </a:lnTo>
                  <a:cubicBezTo>
                    <a:pt x="225613" y="275512"/>
                    <a:pt x="225485" y="275544"/>
                    <a:pt x="225351" y="275550"/>
                  </a:cubicBezTo>
                  <a:cubicBezTo>
                    <a:pt x="225217" y="275544"/>
                    <a:pt x="225094" y="275512"/>
                    <a:pt x="224955" y="275512"/>
                  </a:cubicBezTo>
                  <a:lnTo>
                    <a:pt x="155237" y="275512"/>
                  </a:lnTo>
                  <a:cubicBezTo>
                    <a:pt x="150810" y="275512"/>
                    <a:pt x="147217" y="279105"/>
                    <a:pt x="147217" y="283532"/>
                  </a:cubicBezTo>
                  <a:lnTo>
                    <a:pt x="147217" y="366377"/>
                  </a:lnTo>
                  <a:lnTo>
                    <a:pt x="70665" y="366377"/>
                  </a:lnTo>
                  <a:cubicBezTo>
                    <a:pt x="66233" y="366377"/>
                    <a:pt x="62645" y="369970"/>
                    <a:pt x="62645" y="374396"/>
                  </a:cubicBezTo>
                  <a:cubicBezTo>
                    <a:pt x="62645" y="378823"/>
                    <a:pt x="66233" y="382416"/>
                    <a:pt x="70665" y="382416"/>
                  </a:cubicBezTo>
                  <a:lnTo>
                    <a:pt x="155242" y="382416"/>
                  </a:lnTo>
                  <a:lnTo>
                    <a:pt x="224961" y="382416"/>
                  </a:lnTo>
                  <a:lnTo>
                    <a:pt x="309607" y="382416"/>
                  </a:lnTo>
                  <a:cubicBezTo>
                    <a:pt x="314034" y="382416"/>
                    <a:pt x="317627" y="378823"/>
                    <a:pt x="317627" y="374396"/>
                  </a:cubicBezTo>
                  <a:cubicBezTo>
                    <a:pt x="317627" y="369970"/>
                    <a:pt x="314034" y="366377"/>
                    <a:pt x="309607" y="366377"/>
                  </a:cubicBezTo>
                  <a:lnTo>
                    <a:pt x="232981" y="366377"/>
                  </a:lnTo>
                  <a:lnTo>
                    <a:pt x="232981" y="291552"/>
                  </a:lnTo>
                  <a:lnTo>
                    <a:pt x="332298" y="291552"/>
                  </a:lnTo>
                  <a:cubicBezTo>
                    <a:pt x="358742" y="291552"/>
                    <a:pt x="380256" y="270059"/>
                    <a:pt x="380256" y="243642"/>
                  </a:cubicBezTo>
                  <a:lnTo>
                    <a:pt x="380256" y="47910"/>
                  </a:lnTo>
                  <a:cubicBezTo>
                    <a:pt x="380256" y="21493"/>
                    <a:pt x="358742" y="0"/>
                    <a:pt x="332298" y="0"/>
                  </a:cubicBezTo>
                  <a:close/>
                  <a:moveTo>
                    <a:pt x="163262" y="366377"/>
                  </a:moveTo>
                  <a:lnTo>
                    <a:pt x="163262" y="291552"/>
                  </a:lnTo>
                  <a:lnTo>
                    <a:pt x="216941" y="291552"/>
                  </a:lnTo>
                  <a:lnTo>
                    <a:pt x="216941" y="366377"/>
                  </a:lnTo>
                  <a:lnTo>
                    <a:pt x="163262" y="366377"/>
                  </a:lnTo>
                  <a:close/>
                </a:path>
              </a:pathLst>
            </a:custGeom>
            <a:solidFill>
              <a:srgbClr val="51626F"/>
            </a:solidFill>
            <a:ln w="5281" cap="flat">
              <a:noFill/>
              <a:prstDash val="solid"/>
              <a:miter/>
            </a:ln>
          </p:spPr>
          <p:txBody>
            <a:bodyPr rtlCol="0" anchor="ctr"/>
            <a:lstStyle/>
            <a:p>
              <a:endParaRPr lang="ru-RU"/>
            </a:p>
          </p:txBody>
        </p:sp>
        <p:sp>
          <p:nvSpPr>
            <p:cNvPr id="88" name="Freeform: Shape 87">
              <a:extLst>
                <a:ext uri="{FF2B5EF4-FFF2-40B4-BE49-F238E27FC236}">
                  <a16:creationId xmlns:a16="http://schemas.microsoft.com/office/drawing/2014/main" id="{651B576E-B11D-47CB-8D15-69C7D5E0A0B8}"/>
                </a:ext>
              </a:extLst>
            </p:cNvPr>
            <p:cNvSpPr/>
            <p:nvPr/>
          </p:nvSpPr>
          <p:spPr>
            <a:xfrm>
              <a:off x="4447286" y="1540658"/>
              <a:ext cx="274466" cy="292499"/>
            </a:xfrm>
            <a:custGeom>
              <a:avLst/>
              <a:gdLst>
                <a:gd name="connsiteX0" fmla="*/ 166344 w 274466"/>
                <a:gd name="connsiteY0" fmla="*/ 216135 h 292499"/>
                <a:gd name="connsiteX1" fmla="*/ 247280 w 274466"/>
                <a:gd name="connsiteY1" fmla="*/ 179816 h 292499"/>
                <a:gd name="connsiteX2" fmla="*/ 247280 w 274466"/>
                <a:gd name="connsiteY2" fmla="*/ 179816 h 292499"/>
                <a:gd name="connsiteX3" fmla="*/ 238143 w 274466"/>
                <a:gd name="connsiteY3" fmla="*/ 27172 h 292499"/>
                <a:gd name="connsiteX4" fmla="*/ 85510 w 274466"/>
                <a:gd name="connsiteY4" fmla="*/ 36310 h 292499"/>
                <a:gd name="connsiteX5" fmla="*/ 88910 w 274466"/>
                <a:gd name="connsiteY5" fmla="*/ 183318 h 292499"/>
                <a:gd name="connsiteX6" fmla="*/ 75763 w 274466"/>
                <a:gd name="connsiteY6" fmla="*/ 198155 h 292499"/>
                <a:gd name="connsiteX7" fmla="*/ 72726 w 274466"/>
                <a:gd name="connsiteY7" fmla="*/ 195465 h 292499"/>
                <a:gd name="connsiteX8" fmla="*/ 61440 w 274466"/>
                <a:gd name="connsiteY8" fmla="*/ 196118 h 292499"/>
                <a:gd name="connsiteX9" fmla="*/ 2045 w 274466"/>
                <a:gd name="connsiteY9" fmla="*/ 262441 h 292499"/>
                <a:gd name="connsiteX10" fmla="*/ 13 w 274466"/>
                <a:gd name="connsiteY10" fmla="*/ 268237 h 292499"/>
                <a:gd name="connsiteX11" fmla="*/ 2676 w 274466"/>
                <a:gd name="connsiteY11" fmla="*/ 273771 h 292499"/>
                <a:gd name="connsiteX12" fmla="*/ 21351 w 274466"/>
                <a:gd name="connsiteY12" fmla="*/ 290457 h 292499"/>
                <a:gd name="connsiteX13" fmla="*/ 26693 w 274466"/>
                <a:gd name="connsiteY13" fmla="*/ 292500 h 292499"/>
                <a:gd name="connsiteX14" fmla="*/ 32670 w 274466"/>
                <a:gd name="connsiteY14" fmla="*/ 289826 h 292499"/>
                <a:gd name="connsiteX15" fmla="*/ 92123 w 274466"/>
                <a:gd name="connsiteY15" fmla="*/ 223396 h 292499"/>
                <a:gd name="connsiteX16" fmla="*/ 94155 w 274466"/>
                <a:gd name="connsiteY16" fmla="*/ 217584 h 292499"/>
                <a:gd name="connsiteX17" fmla="*/ 91466 w 274466"/>
                <a:gd name="connsiteY17" fmla="*/ 212045 h 292499"/>
                <a:gd name="connsiteX18" fmla="*/ 87782 w 274466"/>
                <a:gd name="connsiteY18" fmla="*/ 208783 h 292499"/>
                <a:gd name="connsiteX19" fmla="*/ 100897 w 274466"/>
                <a:gd name="connsiteY19" fmla="*/ 193984 h 292499"/>
                <a:gd name="connsiteX20" fmla="*/ 166344 w 274466"/>
                <a:gd name="connsiteY20" fmla="*/ 216135 h 292499"/>
                <a:gd name="connsiteX21" fmla="*/ 26062 w 274466"/>
                <a:gd name="connsiteY21" fmla="*/ 273161 h 292499"/>
                <a:gd name="connsiteX22" fmla="*/ 19346 w 274466"/>
                <a:gd name="connsiteY22" fmla="*/ 267162 h 292499"/>
                <a:gd name="connsiteX23" fmla="*/ 67503 w 274466"/>
                <a:gd name="connsiteY23" fmla="*/ 213398 h 292499"/>
                <a:gd name="connsiteX24" fmla="*/ 69802 w 274466"/>
                <a:gd name="connsiteY24" fmla="*/ 216985 h 292499"/>
                <a:gd name="connsiteX25" fmla="*/ 74619 w 274466"/>
                <a:gd name="connsiteY25" fmla="*/ 218910 h 292499"/>
                <a:gd name="connsiteX26" fmla="*/ 26062 w 274466"/>
                <a:gd name="connsiteY26" fmla="*/ 273161 h 292499"/>
                <a:gd name="connsiteX27" fmla="*/ 97513 w 274466"/>
                <a:gd name="connsiteY27" fmla="*/ 46955 h 292499"/>
                <a:gd name="connsiteX28" fmla="*/ 166446 w 274466"/>
                <a:gd name="connsiteY28" fmla="*/ 16030 h 292499"/>
                <a:gd name="connsiteX29" fmla="*/ 227503 w 274466"/>
                <a:gd name="connsiteY29" fmla="*/ 39170 h 292499"/>
                <a:gd name="connsiteX30" fmla="*/ 235282 w 274466"/>
                <a:gd name="connsiteY30" fmla="*/ 169171 h 292499"/>
                <a:gd name="connsiteX31" fmla="*/ 105287 w 274466"/>
                <a:gd name="connsiteY31" fmla="*/ 176945 h 292499"/>
                <a:gd name="connsiteX32" fmla="*/ 97513 w 274466"/>
                <a:gd name="connsiteY32" fmla="*/ 46955 h 29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4466" h="292499">
                  <a:moveTo>
                    <a:pt x="166344" y="216135"/>
                  </a:moveTo>
                  <a:cubicBezTo>
                    <a:pt x="196210" y="216135"/>
                    <a:pt x="225953" y="203859"/>
                    <a:pt x="247280" y="179816"/>
                  </a:cubicBezTo>
                  <a:cubicBezTo>
                    <a:pt x="247280" y="179816"/>
                    <a:pt x="247280" y="179816"/>
                    <a:pt x="247280" y="179816"/>
                  </a:cubicBezTo>
                  <a:cubicBezTo>
                    <a:pt x="286839" y="135199"/>
                    <a:pt x="282743" y="66726"/>
                    <a:pt x="238143" y="27172"/>
                  </a:cubicBezTo>
                  <a:cubicBezTo>
                    <a:pt x="193531" y="-12371"/>
                    <a:pt x="125063" y="-8270"/>
                    <a:pt x="85510" y="36310"/>
                  </a:cubicBezTo>
                  <a:cubicBezTo>
                    <a:pt x="47758" y="78895"/>
                    <a:pt x="49870" y="143155"/>
                    <a:pt x="88910" y="183318"/>
                  </a:cubicBezTo>
                  <a:lnTo>
                    <a:pt x="75763" y="198155"/>
                  </a:lnTo>
                  <a:lnTo>
                    <a:pt x="72726" y="195465"/>
                  </a:lnTo>
                  <a:cubicBezTo>
                    <a:pt x="69417" y="192535"/>
                    <a:pt x="64375" y="192835"/>
                    <a:pt x="61440" y="196118"/>
                  </a:cubicBezTo>
                  <a:lnTo>
                    <a:pt x="2045" y="262441"/>
                  </a:lnTo>
                  <a:cubicBezTo>
                    <a:pt x="623" y="264029"/>
                    <a:pt x="-110" y="266114"/>
                    <a:pt x="13" y="268237"/>
                  </a:cubicBezTo>
                  <a:cubicBezTo>
                    <a:pt x="131" y="270360"/>
                    <a:pt x="1088" y="272359"/>
                    <a:pt x="2676" y="273771"/>
                  </a:cubicBezTo>
                  <a:lnTo>
                    <a:pt x="21351" y="290457"/>
                  </a:lnTo>
                  <a:cubicBezTo>
                    <a:pt x="22880" y="291826"/>
                    <a:pt x="24789" y="292500"/>
                    <a:pt x="26693" y="292500"/>
                  </a:cubicBezTo>
                  <a:cubicBezTo>
                    <a:pt x="28895" y="292500"/>
                    <a:pt x="31087" y="291596"/>
                    <a:pt x="32670" y="289826"/>
                  </a:cubicBezTo>
                  <a:lnTo>
                    <a:pt x="92123" y="223396"/>
                  </a:lnTo>
                  <a:cubicBezTo>
                    <a:pt x="93546" y="221808"/>
                    <a:pt x="94278" y="219717"/>
                    <a:pt x="94155" y="217584"/>
                  </a:cubicBezTo>
                  <a:cubicBezTo>
                    <a:pt x="94032" y="215456"/>
                    <a:pt x="93059" y="213462"/>
                    <a:pt x="91466" y="212045"/>
                  </a:cubicBezTo>
                  <a:lnTo>
                    <a:pt x="87782" y="208783"/>
                  </a:lnTo>
                  <a:lnTo>
                    <a:pt x="100897" y="193984"/>
                  </a:lnTo>
                  <a:cubicBezTo>
                    <a:pt x="120278" y="208783"/>
                    <a:pt x="143333" y="216135"/>
                    <a:pt x="166344" y="216135"/>
                  </a:cubicBezTo>
                  <a:close/>
                  <a:moveTo>
                    <a:pt x="26062" y="273161"/>
                  </a:moveTo>
                  <a:lnTo>
                    <a:pt x="19346" y="267162"/>
                  </a:lnTo>
                  <a:lnTo>
                    <a:pt x="67503" y="213398"/>
                  </a:lnTo>
                  <a:cubicBezTo>
                    <a:pt x="67925" y="214734"/>
                    <a:pt x="68674" y="215991"/>
                    <a:pt x="69802" y="216985"/>
                  </a:cubicBezTo>
                  <a:cubicBezTo>
                    <a:pt x="71192" y="218215"/>
                    <a:pt x="72897" y="218803"/>
                    <a:pt x="74619" y="218910"/>
                  </a:cubicBezTo>
                  <a:lnTo>
                    <a:pt x="26062" y="273161"/>
                  </a:lnTo>
                  <a:close/>
                  <a:moveTo>
                    <a:pt x="97513" y="46955"/>
                  </a:moveTo>
                  <a:cubicBezTo>
                    <a:pt x="115680" y="26477"/>
                    <a:pt x="141001" y="16030"/>
                    <a:pt x="166446" y="16030"/>
                  </a:cubicBezTo>
                  <a:cubicBezTo>
                    <a:pt x="188179" y="16030"/>
                    <a:pt x="209998" y="23660"/>
                    <a:pt x="227503" y="39170"/>
                  </a:cubicBezTo>
                  <a:cubicBezTo>
                    <a:pt x="265485" y="72853"/>
                    <a:pt x="268976" y="131173"/>
                    <a:pt x="235282" y="169171"/>
                  </a:cubicBezTo>
                  <a:cubicBezTo>
                    <a:pt x="201599" y="207147"/>
                    <a:pt x="143274" y="210639"/>
                    <a:pt x="105287" y="176945"/>
                  </a:cubicBezTo>
                  <a:cubicBezTo>
                    <a:pt x="67316" y="143267"/>
                    <a:pt x="63830" y="84952"/>
                    <a:pt x="97513" y="46955"/>
                  </a:cubicBezTo>
                  <a:close/>
                </a:path>
              </a:pathLst>
            </a:custGeom>
            <a:solidFill>
              <a:srgbClr val="51626F"/>
            </a:solidFill>
            <a:ln w="5281" cap="flat">
              <a:noFill/>
              <a:prstDash val="solid"/>
              <a:miter/>
            </a:ln>
          </p:spPr>
          <p:txBody>
            <a:bodyPr rtlCol="0" anchor="ctr"/>
            <a:lstStyle/>
            <a:p>
              <a:endParaRPr lang="ru-RU"/>
            </a:p>
          </p:txBody>
        </p:sp>
        <p:sp>
          <p:nvSpPr>
            <p:cNvPr id="89" name="Freeform: Shape 88">
              <a:extLst>
                <a:ext uri="{FF2B5EF4-FFF2-40B4-BE49-F238E27FC236}">
                  <a16:creationId xmlns:a16="http://schemas.microsoft.com/office/drawing/2014/main" id="{892D52B0-3988-4A88-992E-D7A6F49C0B90}"/>
                </a:ext>
              </a:extLst>
            </p:cNvPr>
            <p:cNvSpPr/>
            <p:nvPr/>
          </p:nvSpPr>
          <p:spPr>
            <a:xfrm>
              <a:off x="4770834" y="1466679"/>
              <a:ext cx="19140" cy="19140"/>
            </a:xfrm>
            <a:custGeom>
              <a:avLst/>
              <a:gdLst>
                <a:gd name="connsiteX0" fmla="*/ 19141 w 19140"/>
                <a:gd name="connsiteY0" fmla="*/ 9570 h 19140"/>
                <a:gd name="connsiteX1" fmla="*/ 9570 w 19140"/>
                <a:gd name="connsiteY1" fmla="*/ 19141 h 19140"/>
                <a:gd name="connsiteX2" fmla="*/ 0 w 19140"/>
                <a:gd name="connsiteY2" fmla="*/ 9570 h 19140"/>
                <a:gd name="connsiteX3" fmla="*/ 9570 w 19140"/>
                <a:gd name="connsiteY3" fmla="*/ 0 h 19140"/>
                <a:gd name="connsiteX4" fmla="*/ 19141 w 19140"/>
                <a:gd name="connsiteY4" fmla="*/ 9570 h 19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0" h="19140">
                  <a:moveTo>
                    <a:pt x="19141" y="9570"/>
                  </a:moveTo>
                  <a:cubicBezTo>
                    <a:pt x="19141" y="14856"/>
                    <a:pt x="14856" y="19141"/>
                    <a:pt x="9570" y="19141"/>
                  </a:cubicBezTo>
                  <a:cubicBezTo>
                    <a:pt x="4285" y="19141"/>
                    <a:pt x="0" y="14856"/>
                    <a:pt x="0" y="9570"/>
                  </a:cubicBezTo>
                  <a:cubicBezTo>
                    <a:pt x="0" y="4285"/>
                    <a:pt x="4285" y="0"/>
                    <a:pt x="9570" y="0"/>
                  </a:cubicBezTo>
                  <a:cubicBezTo>
                    <a:pt x="14856" y="0"/>
                    <a:pt x="19141" y="4285"/>
                    <a:pt x="19141" y="9570"/>
                  </a:cubicBezTo>
                  <a:close/>
                </a:path>
              </a:pathLst>
            </a:custGeom>
            <a:solidFill>
              <a:srgbClr val="51626F"/>
            </a:solidFill>
            <a:ln w="5281" cap="flat">
              <a:noFill/>
              <a:prstDash val="solid"/>
              <a:miter/>
            </a:ln>
          </p:spPr>
          <p:txBody>
            <a:bodyPr rtlCol="0" anchor="ctr"/>
            <a:lstStyle/>
            <a:p>
              <a:endParaRPr lang="ru-RU"/>
            </a:p>
          </p:txBody>
        </p:sp>
      </p:grpSp>
      <p:grpSp>
        <p:nvGrpSpPr>
          <p:cNvPr id="173" name="Group 172">
            <a:extLst>
              <a:ext uri="{FF2B5EF4-FFF2-40B4-BE49-F238E27FC236}">
                <a16:creationId xmlns:a16="http://schemas.microsoft.com/office/drawing/2014/main" id="{CC202EAE-44EB-4959-97E8-5103DC39BE8F}"/>
              </a:ext>
            </a:extLst>
          </p:cNvPr>
          <p:cNvGrpSpPr/>
          <p:nvPr/>
        </p:nvGrpSpPr>
        <p:grpSpPr>
          <a:xfrm>
            <a:off x="2099846" y="1455195"/>
            <a:ext cx="410400" cy="340200"/>
            <a:chOff x="2099846" y="1455195"/>
            <a:chExt cx="410400" cy="340200"/>
          </a:xfrm>
        </p:grpSpPr>
        <p:sp>
          <p:nvSpPr>
            <p:cNvPr id="91" name="Freeform: Shape 90">
              <a:extLst>
                <a:ext uri="{FF2B5EF4-FFF2-40B4-BE49-F238E27FC236}">
                  <a16:creationId xmlns:a16="http://schemas.microsoft.com/office/drawing/2014/main" id="{9F194F5F-8F66-4458-9CCD-EA22C93BA855}"/>
                </a:ext>
              </a:extLst>
            </p:cNvPr>
            <p:cNvSpPr/>
            <p:nvPr/>
          </p:nvSpPr>
          <p:spPr>
            <a:xfrm>
              <a:off x="2099846" y="1455195"/>
              <a:ext cx="410400" cy="340200"/>
            </a:xfrm>
            <a:custGeom>
              <a:avLst/>
              <a:gdLst>
                <a:gd name="connsiteX0" fmla="*/ 410400 w 410400"/>
                <a:gd name="connsiteY0" fmla="*/ 94500 h 340200"/>
                <a:gd name="connsiteX1" fmla="*/ 410400 w 410400"/>
                <a:gd name="connsiteY1" fmla="*/ 29700 h 340200"/>
                <a:gd name="connsiteX2" fmla="*/ 380700 w 410400"/>
                <a:gd name="connsiteY2" fmla="*/ 0 h 340200"/>
                <a:gd name="connsiteX3" fmla="*/ 29700 w 410400"/>
                <a:gd name="connsiteY3" fmla="*/ 0 h 340200"/>
                <a:gd name="connsiteX4" fmla="*/ 0 w 410400"/>
                <a:gd name="connsiteY4" fmla="*/ 29700 h 340200"/>
                <a:gd name="connsiteX5" fmla="*/ 0 w 410400"/>
                <a:gd name="connsiteY5" fmla="*/ 94500 h 340200"/>
                <a:gd name="connsiteX6" fmla="*/ 9396 w 410400"/>
                <a:gd name="connsiteY6" fmla="*/ 116100 h 340200"/>
                <a:gd name="connsiteX7" fmla="*/ 0 w 410400"/>
                <a:gd name="connsiteY7" fmla="*/ 137700 h 340200"/>
                <a:gd name="connsiteX8" fmla="*/ 0 w 410400"/>
                <a:gd name="connsiteY8" fmla="*/ 202500 h 340200"/>
                <a:gd name="connsiteX9" fmla="*/ 9396 w 410400"/>
                <a:gd name="connsiteY9" fmla="*/ 224100 h 340200"/>
                <a:gd name="connsiteX10" fmla="*/ 0 w 410400"/>
                <a:gd name="connsiteY10" fmla="*/ 245700 h 340200"/>
                <a:gd name="connsiteX11" fmla="*/ 0 w 410400"/>
                <a:gd name="connsiteY11" fmla="*/ 310500 h 340200"/>
                <a:gd name="connsiteX12" fmla="*/ 29700 w 410400"/>
                <a:gd name="connsiteY12" fmla="*/ 340200 h 340200"/>
                <a:gd name="connsiteX13" fmla="*/ 380700 w 410400"/>
                <a:gd name="connsiteY13" fmla="*/ 340200 h 340200"/>
                <a:gd name="connsiteX14" fmla="*/ 410400 w 410400"/>
                <a:gd name="connsiteY14" fmla="*/ 310500 h 340200"/>
                <a:gd name="connsiteX15" fmla="*/ 410400 w 410400"/>
                <a:gd name="connsiteY15" fmla="*/ 245700 h 340200"/>
                <a:gd name="connsiteX16" fmla="*/ 401004 w 410400"/>
                <a:gd name="connsiteY16" fmla="*/ 224100 h 340200"/>
                <a:gd name="connsiteX17" fmla="*/ 410400 w 410400"/>
                <a:gd name="connsiteY17" fmla="*/ 202500 h 340200"/>
                <a:gd name="connsiteX18" fmla="*/ 410400 w 410400"/>
                <a:gd name="connsiteY18" fmla="*/ 137700 h 340200"/>
                <a:gd name="connsiteX19" fmla="*/ 401004 w 410400"/>
                <a:gd name="connsiteY19" fmla="*/ 116100 h 340200"/>
                <a:gd name="connsiteX20" fmla="*/ 410400 w 410400"/>
                <a:gd name="connsiteY20" fmla="*/ 94500 h 340200"/>
                <a:gd name="connsiteX21" fmla="*/ 394200 w 410400"/>
                <a:gd name="connsiteY21" fmla="*/ 245700 h 340200"/>
                <a:gd name="connsiteX22" fmla="*/ 394200 w 410400"/>
                <a:gd name="connsiteY22" fmla="*/ 310500 h 340200"/>
                <a:gd name="connsiteX23" fmla="*/ 380700 w 410400"/>
                <a:gd name="connsiteY23" fmla="*/ 324000 h 340200"/>
                <a:gd name="connsiteX24" fmla="*/ 29700 w 410400"/>
                <a:gd name="connsiteY24" fmla="*/ 324000 h 340200"/>
                <a:gd name="connsiteX25" fmla="*/ 16200 w 410400"/>
                <a:gd name="connsiteY25" fmla="*/ 310500 h 340200"/>
                <a:gd name="connsiteX26" fmla="*/ 16200 w 410400"/>
                <a:gd name="connsiteY26" fmla="*/ 245700 h 340200"/>
                <a:gd name="connsiteX27" fmla="*/ 29700 w 410400"/>
                <a:gd name="connsiteY27" fmla="*/ 232200 h 340200"/>
                <a:gd name="connsiteX28" fmla="*/ 380700 w 410400"/>
                <a:gd name="connsiteY28" fmla="*/ 232200 h 340200"/>
                <a:gd name="connsiteX29" fmla="*/ 394200 w 410400"/>
                <a:gd name="connsiteY29" fmla="*/ 245700 h 340200"/>
                <a:gd name="connsiteX30" fmla="*/ 394200 w 410400"/>
                <a:gd name="connsiteY30" fmla="*/ 137700 h 340200"/>
                <a:gd name="connsiteX31" fmla="*/ 394200 w 410400"/>
                <a:gd name="connsiteY31" fmla="*/ 202500 h 340200"/>
                <a:gd name="connsiteX32" fmla="*/ 380700 w 410400"/>
                <a:gd name="connsiteY32" fmla="*/ 216000 h 340200"/>
                <a:gd name="connsiteX33" fmla="*/ 29700 w 410400"/>
                <a:gd name="connsiteY33" fmla="*/ 216000 h 340200"/>
                <a:gd name="connsiteX34" fmla="*/ 16200 w 410400"/>
                <a:gd name="connsiteY34" fmla="*/ 202500 h 340200"/>
                <a:gd name="connsiteX35" fmla="*/ 16200 w 410400"/>
                <a:gd name="connsiteY35" fmla="*/ 137700 h 340200"/>
                <a:gd name="connsiteX36" fmla="*/ 29700 w 410400"/>
                <a:gd name="connsiteY36" fmla="*/ 124200 h 340200"/>
                <a:gd name="connsiteX37" fmla="*/ 380700 w 410400"/>
                <a:gd name="connsiteY37" fmla="*/ 124200 h 340200"/>
                <a:gd name="connsiteX38" fmla="*/ 394200 w 410400"/>
                <a:gd name="connsiteY38" fmla="*/ 137700 h 340200"/>
                <a:gd name="connsiteX39" fmla="*/ 29700 w 410400"/>
                <a:gd name="connsiteY39" fmla="*/ 108000 h 340200"/>
                <a:gd name="connsiteX40" fmla="*/ 16200 w 410400"/>
                <a:gd name="connsiteY40" fmla="*/ 94500 h 340200"/>
                <a:gd name="connsiteX41" fmla="*/ 16200 w 410400"/>
                <a:gd name="connsiteY41" fmla="*/ 29700 h 340200"/>
                <a:gd name="connsiteX42" fmla="*/ 29700 w 410400"/>
                <a:gd name="connsiteY42" fmla="*/ 16200 h 340200"/>
                <a:gd name="connsiteX43" fmla="*/ 380700 w 410400"/>
                <a:gd name="connsiteY43" fmla="*/ 16200 h 340200"/>
                <a:gd name="connsiteX44" fmla="*/ 394200 w 410400"/>
                <a:gd name="connsiteY44" fmla="*/ 29700 h 340200"/>
                <a:gd name="connsiteX45" fmla="*/ 394200 w 410400"/>
                <a:gd name="connsiteY45" fmla="*/ 94500 h 340200"/>
                <a:gd name="connsiteX46" fmla="*/ 380700 w 410400"/>
                <a:gd name="connsiteY46" fmla="*/ 108000 h 34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10400" h="340200">
                  <a:moveTo>
                    <a:pt x="410400" y="94500"/>
                  </a:moveTo>
                  <a:lnTo>
                    <a:pt x="410400" y="29700"/>
                  </a:lnTo>
                  <a:cubicBezTo>
                    <a:pt x="410370" y="13309"/>
                    <a:pt x="397091" y="30"/>
                    <a:pt x="380700" y="0"/>
                  </a:cubicBezTo>
                  <a:lnTo>
                    <a:pt x="29700" y="0"/>
                  </a:lnTo>
                  <a:cubicBezTo>
                    <a:pt x="13309" y="30"/>
                    <a:pt x="30" y="13309"/>
                    <a:pt x="0" y="29700"/>
                  </a:cubicBezTo>
                  <a:lnTo>
                    <a:pt x="0" y="94500"/>
                  </a:lnTo>
                  <a:cubicBezTo>
                    <a:pt x="8" y="102690"/>
                    <a:pt x="3410" y="110510"/>
                    <a:pt x="9396" y="116100"/>
                  </a:cubicBezTo>
                  <a:cubicBezTo>
                    <a:pt x="3410" y="121690"/>
                    <a:pt x="8" y="129510"/>
                    <a:pt x="0" y="137700"/>
                  </a:cubicBezTo>
                  <a:lnTo>
                    <a:pt x="0" y="202500"/>
                  </a:lnTo>
                  <a:cubicBezTo>
                    <a:pt x="8" y="210690"/>
                    <a:pt x="3410" y="218510"/>
                    <a:pt x="9396" y="224100"/>
                  </a:cubicBezTo>
                  <a:cubicBezTo>
                    <a:pt x="3410" y="229690"/>
                    <a:pt x="8" y="237510"/>
                    <a:pt x="0" y="245700"/>
                  </a:cubicBezTo>
                  <a:lnTo>
                    <a:pt x="0" y="310500"/>
                  </a:lnTo>
                  <a:cubicBezTo>
                    <a:pt x="30" y="326891"/>
                    <a:pt x="13309" y="340170"/>
                    <a:pt x="29700" y="340200"/>
                  </a:cubicBezTo>
                  <a:lnTo>
                    <a:pt x="380700" y="340200"/>
                  </a:lnTo>
                  <a:cubicBezTo>
                    <a:pt x="397091" y="340170"/>
                    <a:pt x="410370" y="326891"/>
                    <a:pt x="410400" y="310500"/>
                  </a:cubicBezTo>
                  <a:lnTo>
                    <a:pt x="410400" y="245700"/>
                  </a:lnTo>
                  <a:cubicBezTo>
                    <a:pt x="410392" y="237510"/>
                    <a:pt x="406990" y="229690"/>
                    <a:pt x="401004" y="224100"/>
                  </a:cubicBezTo>
                  <a:cubicBezTo>
                    <a:pt x="406990" y="218510"/>
                    <a:pt x="410392" y="210690"/>
                    <a:pt x="410400" y="202500"/>
                  </a:cubicBezTo>
                  <a:lnTo>
                    <a:pt x="410400" y="137700"/>
                  </a:lnTo>
                  <a:cubicBezTo>
                    <a:pt x="410392" y="129510"/>
                    <a:pt x="406990" y="121690"/>
                    <a:pt x="401004" y="116100"/>
                  </a:cubicBezTo>
                  <a:cubicBezTo>
                    <a:pt x="406990" y="110510"/>
                    <a:pt x="410392" y="102690"/>
                    <a:pt x="410400" y="94500"/>
                  </a:cubicBezTo>
                  <a:close/>
                  <a:moveTo>
                    <a:pt x="394200" y="245700"/>
                  </a:moveTo>
                  <a:lnTo>
                    <a:pt x="394200" y="310500"/>
                  </a:lnTo>
                  <a:cubicBezTo>
                    <a:pt x="394200" y="317956"/>
                    <a:pt x="388156" y="324000"/>
                    <a:pt x="380700" y="324000"/>
                  </a:cubicBezTo>
                  <a:lnTo>
                    <a:pt x="29700" y="324000"/>
                  </a:lnTo>
                  <a:cubicBezTo>
                    <a:pt x="22244" y="324000"/>
                    <a:pt x="16200" y="317956"/>
                    <a:pt x="16200" y="310500"/>
                  </a:cubicBezTo>
                  <a:lnTo>
                    <a:pt x="16200" y="245700"/>
                  </a:lnTo>
                  <a:cubicBezTo>
                    <a:pt x="16200" y="238244"/>
                    <a:pt x="22244" y="232200"/>
                    <a:pt x="29700" y="232200"/>
                  </a:cubicBezTo>
                  <a:lnTo>
                    <a:pt x="380700" y="232200"/>
                  </a:lnTo>
                  <a:cubicBezTo>
                    <a:pt x="388156" y="232200"/>
                    <a:pt x="394200" y="238244"/>
                    <a:pt x="394200" y="245700"/>
                  </a:cubicBezTo>
                  <a:close/>
                  <a:moveTo>
                    <a:pt x="394200" y="137700"/>
                  </a:moveTo>
                  <a:lnTo>
                    <a:pt x="394200" y="202500"/>
                  </a:lnTo>
                  <a:cubicBezTo>
                    <a:pt x="394200" y="209956"/>
                    <a:pt x="388156" y="216000"/>
                    <a:pt x="380700" y="216000"/>
                  </a:cubicBezTo>
                  <a:lnTo>
                    <a:pt x="29700" y="216000"/>
                  </a:lnTo>
                  <a:cubicBezTo>
                    <a:pt x="22244" y="216000"/>
                    <a:pt x="16200" y="209956"/>
                    <a:pt x="16200" y="202500"/>
                  </a:cubicBezTo>
                  <a:lnTo>
                    <a:pt x="16200" y="137700"/>
                  </a:lnTo>
                  <a:cubicBezTo>
                    <a:pt x="16200" y="130244"/>
                    <a:pt x="22244" y="124200"/>
                    <a:pt x="29700" y="124200"/>
                  </a:cubicBezTo>
                  <a:lnTo>
                    <a:pt x="380700" y="124200"/>
                  </a:lnTo>
                  <a:cubicBezTo>
                    <a:pt x="388156" y="124200"/>
                    <a:pt x="394200" y="130244"/>
                    <a:pt x="394200" y="137700"/>
                  </a:cubicBezTo>
                  <a:close/>
                  <a:moveTo>
                    <a:pt x="29700" y="108000"/>
                  </a:moveTo>
                  <a:cubicBezTo>
                    <a:pt x="22244" y="108000"/>
                    <a:pt x="16200" y="101956"/>
                    <a:pt x="16200" y="94500"/>
                  </a:cubicBezTo>
                  <a:lnTo>
                    <a:pt x="16200" y="29700"/>
                  </a:lnTo>
                  <a:cubicBezTo>
                    <a:pt x="16200" y="22244"/>
                    <a:pt x="22244" y="16200"/>
                    <a:pt x="29700" y="16200"/>
                  </a:cubicBezTo>
                  <a:lnTo>
                    <a:pt x="380700" y="16200"/>
                  </a:lnTo>
                  <a:cubicBezTo>
                    <a:pt x="388156" y="16200"/>
                    <a:pt x="394200" y="22244"/>
                    <a:pt x="394200" y="29700"/>
                  </a:cubicBezTo>
                  <a:lnTo>
                    <a:pt x="394200" y="94500"/>
                  </a:lnTo>
                  <a:cubicBezTo>
                    <a:pt x="394200" y="101956"/>
                    <a:pt x="388156" y="108000"/>
                    <a:pt x="380700" y="108000"/>
                  </a:cubicBezTo>
                  <a:close/>
                </a:path>
              </a:pathLst>
            </a:custGeom>
            <a:solidFill>
              <a:srgbClr val="51626F"/>
            </a:solidFill>
            <a:ln w="5334" cap="flat">
              <a:noFill/>
              <a:prstDash val="solid"/>
              <a:miter/>
            </a:ln>
          </p:spPr>
          <p:txBody>
            <a:bodyPr rtlCol="0" anchor="ctr"/>
            <a:lstStyle/>
            <a:p>
              <a:endParaRPr lang="ru-RU"/>
            </a:p>
          </p:txBody>
        </p:sp>
        <p:sp>
          <p:nvSpPr>
            <p:cNvPr id="92" name="Freeform: Shape 91">
              <a:extLst>
                <a:ext uri="{FF2B5EF4-FFF2-40B4-BE49-F238E27FC236}">
                  <a16:creationId xmlns:a16="http://schemas.microsoft.com/office/drawing/2014/main" id="{727146B1-DDD3-4C2E-A036-D0725151CB71}"/>
                </a:ext>
              </a:extLst>
            </p:cNvPr>
            <p:cNvSpPr/>
            <p:nvPr/>
          </p:nvSpPr>
          <p:spPr>
            <a:xfrm>
              <a:off x="2151146" y="1501095"/>
              <a:ext cx="32400" cy="32400"/>
            </a:xfrm>
            <a:custGeom>
              <a:avLst/>
              <a:gdLst>
                <a:gd name="connsiteX0" fmla="*/ 32400 w 32400"/>
                <a:gd name="connsiteY0" fmla="*/ 16200 h 32400"/>
                <a:gd name="connsiteX1" fmla="*/ 16200 w 32400"/>
                <a:gd name="connsiteY1" fmla="*/ 32400 h 32400"/>
                <a:gd name="connsiteX2" fmla="*/ 0 w 32400"/>
                <a:gd name="connsiteY2" fmla="*/ 16200 h 32400"/>
                <a:gd name="connsiteX3" fmla="*/ 16200 w 32400"/>
                <a:gd name="connsiteY3" fmla="*/ 0 h 32400"/>
                <a:gd name="connsiteX4" fmla="*/ 32400 w 32400"/>
                <a:gd name="connsiteY4" fmla="*/ 16200 h 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0" h="32400">
                  <a:moveTo>
                    <a:pt x="32400" y="16200"/>
                  </a:moveTo>
                  <a:cubicBezTo>
                    <a:pt x="32400" y="25147"/>
                    <a:pt x="25147" y="32400"/>
                    <a:pt x="16200" y="32400"/>
                  </a:cubicBezTo>
                  <a:cubicBezTo>
                    <a:pt x="7253" y="32400"/>
                    <a:pt x="0" y="25147"/>
                    <a:pt x="0" y="16200"/>
                  </a:cubicBezTo>
                  <a:cubicBezTo>
                    <a:pt x="0" y="7253"/>
                    <a:pt x="7253" y="0"/>
                    <a:pt x="16200" y="0"/>
                  </a:cubicBezTo>
                  <a:cubicBezTo>
                    <a:pt x="25147" y="0"/>
                    <a:pt x="32400" y="7253"/>
                    <a:pt x="32400" y="16200"/>
                  </a:cubicBezTo>
                  <a:close/>
                </a:path>
              </a:pathLst>
            </a:custGeom>
            <a:solidFill>
              <a:srgbClr val="51626F"/>
            </a:solidFill>
            <a:ln w="5334" cap="flat">
              <a:noFill/>
              <a:prstDash val="solid"/>
              <a:miter/>
            </a:ln>
          </p:spPr>
          <p:txBody>
            <a:bodyPr rtlCol="0" anchor="ctr"/>
            <a:lstStyle/>
            <a:p>
              <a:endParaRPr lang="ru-RU"/>
            </a:p>
          </p:txBody>
        </p:sp>
        <p:sp>
          <p:nvSpPr>
            <p:cNvPr id="93" name="Freeform: Shape 92">
              <a:extLst>
                <a:ext uri="{FF2B5EF4-FFF2-40B4-BE49-F238E27FC236}">
                  <a16:creationId xmlns:a16="http://schemas.microsoft.com/office/drawing/2014/main" id="{A47C7C24-BFB1-45BB-8CA1-44A7905158E2}"/>
                </a:ext>
              </a:extLst>
            </p:cNvPr>
            <p:cNvSpPr/>
            <p:nvPr/>
          </p:nvSpPr>
          <p:spPr>
            <a:xfrm>
              <a:off x="2151146" y="1609095"/>
              <a:ext cx="32400" cy="32400"/>
            </a:xfrm>
            <a:custGeom>
              <a:avLst/>
              <a:gdLst>
                <a:gd name="connsiteX0" fmla="*/ 32400 w 32400"/>
                <a:gd name="connsiteY0" fmla="*/ 16200 h 32400"/>
                <a:gd name="connsiteX1" fmla="*/ 16200 w 32400"/>
                <a:gd name="connsiteY1" fmla="*/ 32400 h 32400"/>
                <a:gd name="connsiteX2" fmla="*/ 0 w 32400"/>
                <a:gd name="connsiteY2" fmla="*/ 16200 h 32400"/>
                <a:gd name="connsiteX3" fmla="*/ 16200 w 32400"/>
                <a:gd name="connsiteY3" fmla="*/ 0 h 32400"/>
                <a:gd name="connsiteX4" fmla="*/ 32400 w 32400"/>
                <a:gd name="connsiteY4" fmla="*/ 16200 h 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0" h="32400">
                  <a:moveTo>
                    <a:pt x="32400" y="16200"/>
                  </a:moveTo>
                  <a:cubicBezTo>
                    <a:pt x="32400" y="25147"/>
                    <a:pt x="25147" y="32400"/>
                    <a:pt x="16200" y="32400"/>
                  </a:cubicBezTo>
                  <a:cubicBezTo>
                    <a:pt x="7253" y="32400"/>
                    <a:pt x="0" y="25147"/>
                    <a:pt x="0" y="16200"/>
                  </a:cubicBezTo>
                  <a:cubicBezTo>
                    <a:pt x="0" y="7253"/>
                    <a:pt x="7253" y="0"/>
                    <a:pt x="16200" y="0"/>
                  </a:cubicBezTo>
                  <a:cubicBezTo>
                    <a:pt x="25147" y="0"/>
                    <a:pt x="32400" y="7253"/>
                    <a:pt x="32400" y="16200"/>
                  </a:cubicBezTo>
                  <a:close/>
                </a:path>
              </a:pathLst>
            </a:custGeom>
            <a:solidFill>
              <a:srgbClr val="51626F"/>
            </a:solidFill>
            <a:ln w="5334" cap="flat">
              <a:noFill/>
              <a:prstDash val="solid"/>
              <a:miter/>
            </a:ln>
          </p:spPr>
          <p:txBody>
            <a:bodyPr rtlCol="0" anchor="ctr"/>
            <a:lstStyle/>
            <a:p>
              <a:endParaRPr lang="ru-RU"/>
            </a:p>
          </p:txBody>
        </p:sp>
        <p:sp>
          <p:nvSpPr>
            <p:cNvPr id="94" name="Freeform: Shape 93">
              <a:extLst>
                <a:ext uri="{FF2B5EF4-FFF2-40B4-BE49-F238E27FC236}">
                  <a16:creationId xmlns:a16="http://schemas.microsoft.com/office/drawing/2014/main" id="{162D4CAD-89F1-49B8-86AE-63426B02E38C}"/>
                </a:ext>
              </a:extLst>
            </p:cNvPr>
            <p:cNvSpPr/>
            <p:nvPr/>
          </p:nvSpPr>
          <p:spPr>
            <a:xfrm>
              <a:off x="2151146" y="1717095"/>
              <a:ext cx="32400" cy="32400"/>
            </a:xfrm>
            <a:custGeom>
              <a:avLst/>
              <a:gdLst>
                <a:gd name="connsiteX0" fmla="*/ 32400 w 32400"/>
                <a:gd name="connsiteY0" fmla="*/ 16200 h 32400"/>
                <a:gd name="connsiteX1" fmla="*/ 16200 w 32400"/>
                <a:gd name="connsiteY1" fmla="*/ 32400 h 32400"/>
                <a:gd name="connsiteX2" fmla="*/ 0 w 32400"/>
                <a:gd name="connsiteY2" fmla="*/ 16200 h 32400"/>
                <a:gd name="connsiteX3" fmla="*/ 16200 w 32400"/>
                <a:gd name="connsiteY3" fmla="*/ 0 h 32400"/>
                <a:gd name="connsiteX4" fmla="*/ 32400 w 32400"/>
                <a:gd name="connsiteY4" fmla="*/ 16200 h 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0" h="32400">
                  <a:moveTo>
                    <a:pt x="32400" y="16200"/>
                  </a:moveTo>
                  <a:cubicBezTo>
                    <a:pt x="32400" y="25147"/>
                    <a:pt x="25147" y="32400"/>
                    <a:pt x="16200" y="32400"/>
                  </a:cubicBezTo>
                  <a:cubicBezTo>
                    <a:pt x="7253" y="32400"/>
                    <a:pt x="0" y="25147"/>
                    <a:pt x="0" y="16200"/>
                  </a:cubicBezTo>
                  <a:cubicBezTo>
                    <a:pt x="0" y="7253"/>
                    <a:pt x="7253" y="0"/>
                    <a:pt x="16200" y="0"/>
                  </a:cubicBezTo>
                  <a:cubicBezTo>
                    <a:pt x="25147" y="0"/>
                    <a:pt x="32400" y="7253"/>
                    <a:pt x="32400" y="16200"/>
                  </a:cubicBezTo>
                  <a:close/>
                </a:path>
              </a:pathLst>
            </a:custGeom>
            <a:solidFill>
              <a:srgbClr val="51626F"/>
            </a:solidFill>
            <a:ln w="5334" cap="flat">
              <a:noFill/>
              <a:prstDash val="solid"/>
              <a:miter/>
            </a:ln>
          </p:spPr>
          <p:txBody>
            <a:bodyPr rtlCol="0" anchor="ctr"/>
            <a:lstStyle/>
            <a:p>
              <a:endParaRPr lang="ru-RU"/>
            </a:p>
          </p:txBody>
        </p:sp>
        <p:sp>
          <p:nvSpPr>
            <p:cNvPr id="95" name="Freeform: Shape 94">
              <a:extLst>
                <a:ext uri="{FF2B5EF4-FFF2-40B4-BE49-F238E27FC236}">
                  <a16:creationId xmlns:a16="http://schemas.microsoft.com/office/drawing/2014/main" id="{9EBB3863-3911-4E58-B10D-00189D561AD7}"/>
                </a:ext>
              </a:extLst>
            </p:cNvPr>
            <p:cNvSpPr/>
            <p:nvPr/>
          </p:nvSpPr>
          <p:spPr>
            <a:xfrm>
              <a:off x="2342846" y="1509195"/>
              <a:ext cx="124200" cy="16200"/>
            </a:xfrm>
            <a:custGeom>
              <a:avLst/>
              <a:gdLst>
                <a:gd name="connsiteX0" fmla="*/ 116100 w 124200"/>
                <a:gd name="connsiteY0" fmla="*/ 0 h 16200"/>
                <a:gd name="connsiteX1" fmla="*/ 8100 w 124200"/>
                <a:gd name="connsiteY1" fmla="*/ 0 h 16200"/>
                <a:gd name="connsiteX2" fmla="*/ 0 w 124200"/>
                <a:gd name="connsiteY2" fmla="*/ 8100 h 16200"/>
                <a:gd name="connsiteX3" fmla="*/ 8100 w 124200"/>
                <a:gd name="connsiteY3" fmla="*/ 16200 h 16200"/>
                <a:gd name="connsiteX4" fmla="*/ 116100 w 124200"/>
                <a:gd name="connsiteY4" fmla="*/ 16200 h 16200"/>
                <a:gd name="connsiteX5" fmla="*/ 124200 w 124200"/>
                <a:gd name="connsiteY5" fmla="*/ 8100 h 16200"/>
                <a:gd name="connsiteX6" fmla="*/ 116100 w 124200"/>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00" h="16200">
                  <a:moveTo>
                    <a:pt x="116100" y="0"/>
                  </a:moveTo>
                  <a:lnTo>
                    <a:pt x="8100" y="0"/>
                  </a:lnTo>
                  <a:cubicBezTo>
                    <a:pt x="3627" y="0"/>
                    <a:pt x="0" y="3627"/>
                    <a:pt x="0" y="8100"/>
                  </a:cubicBezTo>
                  <a:cubicBezTo>
                    <a:pt x="0" y="12573"/>
                    <a:pt x="3627" y="16200"/>
                    <a:pt x="8100" y="16200"/>
                  </a:cubicBezTo>
                  <a:lnTo>
                    <a:pt x="116100" y="16200"/>
                  </a:lnTo>
                  <a:cubicBezTo>
                    <a:pt x="120573" y="16200"/>
                    <a:pt x="124200" y="12573"/>
                    <a:pt x="124200" y="8100"/>
                  </a:cubicBezTo>
                  <a:cubicBezTo>
                    <a:pt x="124200" y="3627"/>
                    <a:pt x="120573" y="0"/>
                    <a:pt x="116100" y="0"/>
                  </a:cubicBezTo>
                  <a:close/>
                </a:path>
              </a:pathLst>
            </a:custGeom>
            <a:solidFill>
              <a:srgbClr val="51626F"/>
            </a:solidFill>
            <a:ln w="5334" cap="flat">
              <a:noFill/>
              <a:prstDash val="solid"/>
              <a:miter/>
            </a:ln>
          </p:spPr>
          <p:txBody>
            <a:bodyPr rtlCol="0" anchor="ctr"/>
            <a:lstStyle/>
            <a:p>
              <a:endParaRPr lang="ru-RU"/>
            </a:p>
          </p:txBody>
        </p:sp>
        <p:sp>
          <p:nvSpPr>
            <p:cNvPr id="96" name="Freeform: Shape 95">
              <a:extLst>
                <a:ext uri="{FF2B5EF4-FFF2-40B4-BE49-F238E27FC236}">
                  <a16:creationId xmlns:a16="http://schemas.microsoft.com/office/drawing/2014/main" id="{72950042-8416-4374-BD07-BED57E22E8E0}"/>
                </a:ext>
              </a:extLst>
            </p:cNvPr>
            <p:cNvSpPr/>
            <p:nvPr/>
          </p:nvSpPr>
          <p:spPr>
            <a:xfrm>
              <a:off x="2342846" y="1617195"/>
              <a:ext cx="124200" cy="16200"/>
            </a:xfrm>
            <a:custGeom>
              <a:avLst/>
              <a:gdLst>
                <a:gd name="connsiteX0" fmla="*/ 8100 w 124200"/>
                <a:gd name="connsiteY0" fmla="*/ 16200 h 16200"/>
                <a:gd name="connsiteX1" fmla="*/ 116100 w 124200"/>
                <a:gd name="connsiteY1" fmla="*/ 16200 h 16200"/>
                <a:gd name="connsiteX2" fmla="*/ 124200 w 124200"/>
                <a:gd name="connsiteY2" fmla="*/ 8100 h 16200"/>
                <a:gd name="connsiteX3" fmla="*/ 116100 w 124200"/>
                <a:gd name="connsiteY3" fmla="*/ 0 h 16200"/>
                <a:gd name="connsiteX4" fmla="*/ 8100 w 124200"/>
                <a:gd name="connsiteY4" fmla="*/ 0 h 16200"/>
                <a:gd name="connsiteX5" fmla="*/ 0 w 124200"/>
                <a:gd name="connsiteY5" fmla="*/ 8100 h 16200"/>
                <a:gd name="connsiteX6" fmla="*/ 8100 w 1242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00" h="16200">
                  <a:moveTo>
                    <a:pt x="8100" y="16200"/>
                  </a:moveTo>
                  <a:lnTo>
                    <a:pt x="116100" y="16200"/>
                  </a:lnTo>
                  <a:cubicBezTo>
                    <a:pt x="120573" y="16200"/>
                    <a:pt x="124200" y="12573"/>
                    <a:pt x="124200" y="8100"/>
                  </a:cubicBezTo>
                  <a:cubicBezTo>
                    <a:pt x="124200" y="3627"/>
                    <a:pt x="120573" y="0"/>
                    <a:pt x="116100" y="0"/>
                  </a:cubicBezTo>
                  <a:lnTo>
                    <a:pt x="8100" y="0"/>
                  </a:lnTo>
                  <a:cubicBezTo>
                    <a:pt x="3627" y="0"/>
                    <a:pt x="0" y="3627"/>
                    <a:pt x="0" y="8100"/>
                  </a:cubicBezTo>
                  <a:cubicBezTo>
                    <a:pt x="0" y="12573"/>
                    <a:pt x="3627" y="16200"/>
                    <a:pt x="8100" y="16200"/>
                  </a:cubicBezTo>
                  <a:close/>
                </a:path>
              </a:pathLst>
            </a:custGeom>
            <a:solidFill>
              <a:srgbClr val="51626F"/>
            </a:solidFill>
            <a:ln w="5334" cap="flat">
              <a:noFill/>
              <a:prstDash val="solid"/>
              <a:miter/>
            </a:ln>
          </p:spPr>
          <p:txBody>
            <a:bodyPr rtlCol="0" anchor="ctr"/>
            <a:lstStyle/>
            <a:p>
              <a:endParaRPr lang="ru-RU"/>
            </a:p>
          </p:txBody>
        </p:sp>
        <p:sp>
          <p:nvSpPr>
            <p:cNvPr id="97" name="Freeform: Shape 96">
              <a:extLst>
                <a:ext uri="{FF2B5EF4-FFF2-40B4-BE49-F238E27FC236}">
                  <a16:creationId xmlns:a16="http://schemas.microsoft.com/office/drawing/2014/main" id="{807640B1-3B92-4C4C-AF60-A29466254627}"/>
                </a:ext>
              </a:extLst>
            </p:cNvPr>
            <p:cNvSpPr/>
            <p:nvPr/>
          </p:nvSpPr>
          <p:spPr>
            <a:xfrm>
              <a:off x="2342846" y="1725195"/>
              <a:ext cx="124200" cy="16200"/>
            </a:xfrm>
            <a:custGeom>
              <a:avLst/>
              <a:gdLst>
                <a:gd name="connsiteX0" fmla="*/ 8100 w 124200"/>
                <a:gd name="connsiteY0" fmla="*/ 16200 h 16200"/>
                <a:gd name="connsiteX1" fmla="*/ 116100 w 124200"/>
                <a:gd name="connsiteY1" fmla="*/ 16200 h 16200"/>
                <a:gd name="connsiteX2" fmla="*/ 124200 w 124200"/>
                <a:gd name="connsiteY2" fmla="*/ 8100 h 16200"/>
                <a:gd name="connsiteX3" fmla="*/ 116100 w 124200"/>
                <a:gd name="connsiteY3" fmla="*/ 0 h 16200"/>
                <a:gd name="connsiteX4" fmla="*/ 8100 w 124200"/>
                <a:gd name="connsiteY4" fmla="*/ 0 h 16200"/>
                <a:gd name="connsiteX5" fmla="*/ 0 w 124200"/>
                <a:gd name="connsiteY5" fmla="*/ 8100 h 16200"/>
                <a:gd name="connsiteX6" fmla="*/ 8100 w 1242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00" h="16200">
                  <a:moveTo>
                    <a:pt x="8100" y="16200"/>
                  </a:moveTo>
                  <a:lnTo>
                    <a:pt x="116100" y="16200"/>
                  </a:lnTo>
                  <a:cubicBezTo>
                    <a:pt x="120573" y="16200"/>
                    <a:pt x="124200" y="12573"/>
                    <a:pt x="124200" y="8100"/>
                  </a:cubicBezTo>
                  <a:cubicBezTo>
                    <a:pt x="124200" y="3627"/>
                    <a:pt x="120573" y="0"/>
                    <a:pt x="116100" y="0"/>
                  </a:cubicBezTo>
                  <a:lnTo>
                    <a:pt x="8100" y="0"/>
                  </a:lnTo>
                  <a:cubicBezTo>
                    <a:pt x="3627" y="0"/>
                    <a:pt x="0" y="3627"/>
                    <a:pt x="0" y="8100"/>
                  </a:cubicBezTo>
                  <a:cubicBezTo>
                    <a:pt x="0" y="12573"/>
                    <a:pt x="3627" y="16200"/>
                    <a:pt x="8100" y="16200"/>
                  </a:cubicBezTo>
                  <a:close/>
                </a:path>
              </a:pathLst>
            </a:custGeom>
            <a:solidFill>
              <a:srgbClr val="51626F"/>
            </a:solidFill>
            <a:ln w="5334" cap="flat">
              <a:noFill/>
              <a:prstDash val="solid"/>
              <a:miter/>
            </a:ln>
          </p:spPr>
          <p:txBody>
            <a:bodyPr rtlCol="0" anchor="ctr"/>
            <a:lstStyle/>
            <a:p>
              <a:endParaRPr lang="ru-RU"/>
            </a:p>
          </p:txBody>
        </p:sp>
      </p:grpSp>
      <p:grpSp>
        <p:nvGrpSpPr>
          <p:cNvPr id="189" name="Group 188">
            <a:extLst>
              <a:ext uri="{FF2B5EF4-FFF2-40B4-BE49-F238E27FC236}">
                <a16:creationId xmlns:a16="http://schemas.microsoft.com/office/drawing/2014/main" id="{769D0AD1-5F04-452A-A98A-D25389D13225}"/>
              </a:ext>
            </a:extLst>
          </p:cNvPr>
          <p:cNvGrpSpPr/>
          <p:nvPr/>
        </p:nvGrpSpPr>
        <p:grpSpPr>
          <a:xfrm>
            <a:off x="2037867" y="2338149"/>
            <a:ext cx="491414" cy="437432"/>
            <a:chOff x="2037867" y="2338149"/>
            <a:chExt cx="491414" cy="437432"/>
          </a:xfrm>
        </p:grpSpPr>
        <p:sp>
          <p:nvSpPr>
            <p:cNvPr id="99" name="Freeform: Shape 98">
              <a:extLst>
                <a:ext uri="{FF2B5EF4-FFF2-40B4-BE49-F238E27FC236}">
                  <a16:creationId xmlns:a16="http://schemas.microsoft.com/office/drawing/2014/main" id="{1038C826-4FC2-4CE5-B279-4A52712A08F7}"/>
                </a:ext>
              </a:extLst>
            </p:cNvPr>
            <p:cNvSpPr/>
            <p:nvPr/>
          </p:nvSpPr>
          <p:spPr>
            <a:xfrm>
              <a:off x="2037867" y="2338149"/>
              <a:ext cx="491414" cy="437432"/>
            </a:xfrm>
            <a:custGeom>
              <a:avLst/>
              <a:gdLst>
                <a:gd name="connsiteX0" fmla="*/ 428473 w 491414"/>
                <a:gd name="connsiteY0" fmla="*/ 227423 h 437432"/>
                <a:gd name="connsiteX1" fmla="*/ 426205 w 491414"/>
                <a:gd name="connsiteY1" fmla="*/ 226289 h 437432"/>
                <a:gd name="connsiteX2" fmla="*/ 371017 w 491414"/>
                <a:gd name="connsiteY2" fmla="*/ 104789 h 437432"/>
                <a:gd name="connsiteX3" fmla="*/ 372691 w 491414"/>
                <a:gd name="connsiteY3" fmla="*/ 26543 h 437432"/>
                <a:gd name="connsiteX4" fmla="*/ 350659 w 491414"/>
                <a:gd name="connsiteY4" fmla="*/ 3377 h 437432"/>
                <a:gd name="connsiteX5" fmla="*/ 279217 w 491414"/>
                <a:gd name="connsiteY5" fmla="*/ 18281 h 437432"/>
                <a:gd name="connsiteX6" fmla="*/ 276574 w 491414"/>
                <a:gd name="connsiteY6" fmla="*/ 29427 h 437432"/>
                <a:gd name="connsiteX7" fmla="*/ 287479 w 491414"/>
                <a:gd name="connsiteY7" fmla="*/ 32213 h 437432"/>
                <a:gd name="connsiteX8" fmla="*/ 344449 w 491414"/>
                <a:gd name="connsiteY8" fmla="*/ 18335 h 437432"/>
                <a:gd name="connsiteX9" fmla="*/ 357679 w 491414"/>
                <a:gd name="connsiteY9" fmla="*/ 32645 h 437432"/>
                <a:gd name="connsiteX10" fmla="*/ 357139 w 491414"/>
                <a:gd name="connsiteY10" fmla="*/ 92693 h 437432"/>
                <a:gd name="connsiteX11" fmla="*/ 119809 w 491414"/>
                <a:gd name="connsiteY11" fmla="*/ 105005 h 437432"/>
                <a:gd name="connsiteX12" fmla="*/ 118513 w 491414"/>
                <a:gd name="connsiteY12" fmla="*/ 104735 h 437432"/>
                <a:gd name="connsiteX13" fmla="*/ 2521 w 491414"/>
                <a:gd name="connsiteY13" fmla="*/ 132005 h 437432"/>
                <a:gd name="connsiteX14" fmla="*/ 4033 w 491414"/>
                <a:gd name="connsiteY14" fmla="*/ 163109 h 437432"/>
                <a:gd name="connsiteX15" fmla="*/ 64945 w 491414"/>
                <a:gd name="connsiteY15" fmla="*/ 227909 h 437432"/>
                <a:gd name="connsiteX16" fmla="*/ 64945 w 491414"/>
                <a:gd name="connsiteY16" fmla="*/ 235037 h 437432"/>
                <a:gd name="connsiteX17" fmla="*/ 88867 w 491414"/>
                <a:gd name="connsiteY17" fmla="*/ 324731 h 437432"/>
                <a:gd name="connsiteX18" fmla="*/ 87787 w 491414"/>
                <a:gd name="connsiteY18" fmla="*/ 327161 h 437432"/>
                <a:gd name="connsiteX19" fmla="*/ 106417 w 491414"/>
                <a:gd name="connsiteY19" fmla="*/ 433811 h 437432"/>
                <a:gd name="connsiteX20" fmla="*/ 123427 w 491414"/>
                <a:gd name="connsiteY20" fmla="*/ 437429 h 437432"/>
                <a:gd name="connsiteX21" fmla="*/ 189091 w 491414"/>
                <a:gd name="connsiteY21" fmla="*/ 406703 h 437432"/>
                <a:gd name="connsiteX22" fmla="*/ 385651 w 491414"/>
                <a:gd name="connsiteY22" fmla="*/ 349625 h 437432"/>
                <a:gd name="connsiteX23" fmla="*/ 390727 w 491414"/>
                <a:gd name="connsiteY23" fmla="*/ 350165 h 437432"/>
                <a:gd name="connsiteX24" fmla="*/ 414055 w 491414"/>
                <a:gd name="connsiteY24" fmla="*/ 351137 h 437432"/>
                <a:gd name="connsiteX25" fmla="*/ 489007 w 491414"/>
                <a:gd name="connsiteY25" fmla="*/ 321707 h 437432"/>
                <a:gd name="connsiteX26" fmla="*/ 428473 w 491414"/>
                <a:gd name="connsiteY26" fmla="*/ 227423 h 437432"/>
                <a:gd name="connsiteX27" fmla="*/ 245521 w 491414"/>
                <a:gd name="connsiteY27" fmla="*/ 70229 h 437432"/>
                <a:gd name="connsiteX28" fmla="*/ 352711 w 491414"/>
                <a:gd name="connsiteY28" fmla="*/ 110027 h 437432"/>
                <a:gd name="connsiteX29" fmla="*/ 336025 w 491414"/>
                <a:gd name="connsiteY29" fmla="*/ 156143 h 437432"/>
                <a:gd name="connsiteX30" fmla="*/ 340291 w 491414"/>
                <a:gd name="connsiteY30" fmla="*/ 166781 h 437432"/>
                <a:gd name="connsiteX31" fmla="*/ 350929 w 491414"/>
                <a:gd name="connsiteY31" fmla="*/ 162515 h 437432"/>
                <a:gd name="connsiteX32" fmla="*/ 365887 w 491414"/>
                <a:gd name="connsiteY32" fmla="*/ 122663 h 437432"/>
                <a:gd name="connsiteX33" fmla="*/ 378091 w 491414"/>
                <a:gd name="connsiteY33" fmla="*/ 332561 h 437432"/>
                <a:gd name="connsiteX34" fmla="*/ 275491 w 491414"/>
                <a:gd name="connsiteY34" fmla="*/ 310259 h 437432"/>
                <a:gd name="connsiteX35" fmla="*/ 311023 w 491414"/>
                <a:gd name="connsiteY35" fmla="*/ 254693 h 437432"/>
                <a:gd name="connsiteX36" fmla="*/ 322849 w 491414"/>
                <a:gd name="connsiteY36" fmla="*/ 233093 h 437432"/>
                <a:gd name="connsiteX37" fmla="*/ 319501 w 491414"/>
                <a:gd name="connsiteY37" fmla="*/ 222131 h 437432"/>
                <a:gd name="connsiteX38" fmla="*/ 308539 w 491414"/>
                <a:gd name="connsiteY38" fmla="*/ 225479 h 437432"/>
                <a:gd name="connsiteX39" fmla="*/ 296983 w 491414"/>
                <a:gd name="connsiteY39" fmla="*/ 246377 h 437432"/>
                <a:gd name="connsiteX40" fmla="*/ 259183 w 491414"/>
                <a:gd name="connsiteY40" fmla="*/ 304859 h 437432"/>
                <a:gd name="connsiteX41" fmla="*/ 218629 w 491414"/>
                <a:gd name="connsiteY41" fmla="*/ 290279 h 437432"/>
                <a:gd name="connsiteX42" fmla="*/ 81523 w 491414"/>
                <a:gd name="connsiteY42" fmla="*/ 219917 h 437432"/>
                <a:gd name="connsiteX43" fmla="*/ 245521 w 491414"/>
                <a:gd name="connsiteY43" fmla="*/ 70229 h 437432"/>
                <a:gd name="connsiteX44" fmla="*/ 18721 w 491414"/>
                <a:gd name="connsiteY44" fmla="*/ 156629 h 437432"/>
                <a:gd name="connsiteX45" fmla="*/ 17209 w 491414"/>
                <a:gd name="connsiteY45" fmla="*/ 138107 h 437432"/>
                <a:gd name="connsiteX46" fmla="*/ 105985 w 491414"/>
                <a:gd name="connsiteY46" fmla="*/ 119639 h 437432"/>
                <a:gd name="connsiteX47" fmla="*/ 66511 w 491414"/>
                <a:gd name="connsiteY47" fmla="*/ 209009 h 437432"/>
                <a:gd name="connsiteX48" fmla="*/ 18721 w 491414"/>
                <a:gd name="connsiteY48" fmla="*/ 156791 h 437432"/>
                <a:gd name="connsiteX49" fmla="*/ 212689 w 491414"/>
                <a:gd name="connsiteY49" fmla="*/ 305615 h 437432"/>
                <a:gd name="connsiteX50" fmla="*/ 249031 w 491414"/>
                <a:gd name="connsiteY50" fmla="*/ 318683 h 437432"/>
                <a:gd name="connsiteX51" fmla="*/ 185689 w 491414"/>
                <a:gd name="connsiteY51" fmla="*/ 388343 h 437432"/>
                <a:gd name="connsiteX52" fmla="*/ 80929 w 491414"/>
                <a:gd name="connsiteY52" fmla="*/ 239033 h 437432"/>
                <a:gd name="connsiteX53" fmla="*/ 212689 w 491414"/>
                <a:gd name="connsiteY53" fmla="*/ 305615 h 437432"/>
                <a:gd name="connsiteX54" fmla="*/ 113005 w 491414"/>
                <a:gd name="connsiteY54" fmla="*/ 419015 h 437432"/>
                <a:gd name="connsiteX55" fmla="*/ 100639 w 491414"/>
                <a:gd name="connsiteY55" fmla="*/ 343091 h 437432"/>
                <a:gd name="connsiteX56" fmla="*/ 171541 w 491414"/>
                <a:gd name="connsiteY56" fmla="*/ 399953 h 437432"/>
                <a:gd name="connsiteX57" fmla="*/ 113005 w 491414"/>
                <a:gd name="connsiteY57" fmla="*/ 419123 h 437432"/>
                <a:gd name="connsiteX58" fmla="*/ 245521 w 491414"/>
                <a:gd name="connsiteY58" fmla="*/ 399629 h 437432"/>
                <a:gd name="connsiteX59" fmla="*/ 203347 w 491414"/>
                <a:gd name="connsiteY59" fmla="*/ 394229 h 437432"/>
                <a:gd name="connsiteX60" fmla="*/ 265501 w 491414"/>
                <a:gd name="connsiteY60" fmla="*/ 324029 h 437432"/>
                <a:gd name="connsiteX61" fmla="*/ 365725 w 491414"/>
                <a:gd name="connsiteY61" fmla="*/ 347249 h 437432"/>
                <a:gd name="connsiteX62" fmla="*/ 245521 w 491414"/>
                <a:gd name="connsiteY62" fmla="*/ 399629 h 437432"/>
                <a:gd name="connsiteX63" fmla="*/ 473725 w 491414"/>
                <a:gd name="connsiteY63" fmla="*/ 315389 h 437432"/>
                <a:gd name="connsiteX64" fmla="*/ 396613 w 491414"/>
                <a:gd name="connsiteY64" fmla="*/ 334235 h 437432"/>
                <a:gd name="connsiteX65" fmla="*/ 426043 w 491414"/>
                <a:gd name="connsiteY65" fmla="*/ 245729 h 437432"/>
                <a:gd name="connsiteX66" fmla="*/ 473725 w 491414"/>
                <a:gd name="connsiteY66" fmla="*/ 315389 h 43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91414" h="437432">
                  <a:moveTo>
                    <a:pt x="428473" y="227423"/>
                  </a:moveTo>
                  <a:cubicBezTo>
                    <a:pt x="427782" y="226927"/>
                    <a:pt x="427016" y="226544"/>
                    <a:pt x="426205" y="226289"/>
                  </a:cubicBezTo>
                  <a:cubicBezTo>
                    <a:pt x="424019" y="180223"/>
                    <a:pt x="404270" y="136744"/>
                    <a:pt x="371017" y="104789"/>
                  </a:cubicBezTo>
                  <a:cubicBezTo>
                    <a:pt x="379441" y="71849"/>
                    <a:pt x="380143" y="44903"/>
                    <a:pt x="372691" y="26543"/>
                  </a:cubicBezTo>
                  <a:cubicBezTo>
                    <a:pt x="368862" y="16109"/>
                    <a:pt x="360887" y="7724"/>
                    <a:pt x="350659" y="3377"/>
                  </a:cubicBezTo>
                  <a:cubicBezTo>
                    <a:pt x="332623" y="-4129"/>
                    <a:pt x="308593" y="893"/>
                    <a:pt x="279217" y="18281"/>
                  </a:cubicBezTo>
                  <a:cubicBezTo>
                    <a:pt x="275409" y="20629"/>
                    <a:pt x="274226" y="25620"/>
                    <a:pt x="276574" y="29427"/>
                  </a:cubicBezTo>
                  <a:cubicBezTo>
                    <a:pt x="278865" y="33142"/>
                    <a:pt x="283687" y="34374"/>
                    <a:pt x="287479" y="32213"/>
                  </a:cubicBezTo>
                  <a:cubicBezTo>
                    <a:pt x="311509" y="17957"/>
                    <a:pt x="331921" y="13043"/>
                    <a:pt x="344449" y="18335"/>
                  </a:cubicBezTo>
                  <a:cubicBezTo>
                    <a:pt x="350658" y="21056"/>
                    <a:pt x="355453" y="26242"/>
                    <a:pt x="357679" y="32645"/>
                  </a:cubicBezTo>
                  <a:cubicBezTo>
                    <a:pt x="363079" y="46145"/>
                    <a:pt x="362809" y="67097"/>
                    <a:pt x="357139" y="92693"/>
                  </a:cubicBezTo>
                  <a:cubicBezTo>
                    <a:pt x="286125" y="36730"/>
                    <a:pt x="184650" y="41995"/>
                    <a:pt x="119809" y="105005"/>
                  </a:cubicBezTo>
                  <a:lnTo>
                    <a:pt x="118513" y="104735"/>
                  </a:lnTo>
                  <a:cubicBezTo>
                    <a:pt x="55873" y="97823"/>
                    <a:pt x="12457" y="108029"/>
                    <a:pt x="2521" y="132005"/>
                  </a:cubicBezTo>
                  <a:cubicBezTo>
                    <a:pt x="-1304" y="142135"/>
                    <a:pt x="-757" y="153398"/>
                    <a:pt x="4033" y="163109"/>
                  </a:cubicBezTo>
                  <a:cubicBezTo>
                    <a:pt x="12403" y="182873"/>
                    <a:pt x="34057" y="205283"/>
                    <a:pt x="64945" y="227909"/>
                  </a:cubicBezTo>
                  <a:cubicBezTo>
                    <a:pt x="64945" y="230285"/>
                    <a:pt x="64945" y="232607"/>
                    <a:pt x="64945" y="235037"/>
                  </a:cubicBezTo>
                  <a:cubicBezTo>
                    <a:pt x="64926" y="266514"/>
                    <a:pt x="73175" y="297444"/>
                    <a:pt x="88867" y="324731"/>
                  </a:cubicBezTo>
                  <a:cubicBezTo>
                    <a:pt x="88374" y="325475"/>
                    <a:pt x="88009" y="326297"/>
                    <a:pt x="87787" y="327161"/>
                  </a:cubicBezTo>
                  <a:cubicBezTo>
                    <a:pt x="74557" y="384023"/>
                    <a:pt x="81145" y="421931"/>
                    <a:pt x="106417" y="433811"/>
                  </a:cubicBezTo>
                  <a:cubicBezTo>
                    <a:pt x="111745" y="436272"/>
                    <a:pt x="117557" y="437508"/>
                    <a:pt x="123427" y="437429"/>
                  </a:cubicBezTo>
                  <a:cubicBezTo>
                    <a:pt x="142435" y="437429"/>
                    <a:pt x="165223" y="425873"/>
                    <a:pt x="189091" y="406703"/>
                  </a:cubicBezTo>
                  <a:cubicBezTo>
                    <a:pt x="260108" y="430248"/>
                    <a:pt x="338289" y="407546"/>
                    <a:pt x="385651" y="349625"/>
                  </a:cubicBezTo>
                  <a:lnTo>
                    <a:pt x="390727" y="350165"/>
                  </a:lnTo>
                  <a:cubicBezTo>
                    <a:pt x="398971" y="350813"/>
                    <a:pt x="406747" y="351137"/>
                    <a:pt x="414055" y="351137"/>
                  </a:cubicBezTo>
                  <a:cubicBezTo>
                    <a:pt x="455149" y="351137"/>
                    <a:pt x="480853" y="341093"/>
                    <a:pt x="489007" y="321707"/>
                  </a:cubicBezTo>
                  <a:cubicBezTo>
                    <a:pt x="498997" y="297083"/>
                    <a:pt x="477721" y="263657"/>
                    <a:pt x="428473" y="227423"/>
                  </a:cubicBezTo>
                  <a:close/>
                  <a:moveTo>
                    <a:pt x="245521" y="70229"/>
                  </a:moveTo>
                  <a:cubicBezTo>
                    <a:pt x="284869" y="70202"/>
                    <a:pt x="322915" y="84328"/>
                    <a:pt x="352711" y="110027"/>
                  </a:cubicBezTo>
                  <a:cubicBezTo>
                    <a:pt x="348100" y="125727"/>
                    <a:pt x="342527" y="141128"/>
                    <a:pt x="336025" y="156143"/>
                  </a:cubicBezTo>
                  <a:cubicBezTo>
                    <a:pt x="334265" y="160259"/>
                    <a:pt x="336175" y="165022"/>
                    <a:pt x="340291" y="166781"/>
                  </a:cubicBezTo>
                  <a:cubicBezTo>
                    <a:pt x="344407" y="168541"/>
                    <a:pt x="349169" y="166631"/>
                    <a:pt x="350929" y="162515"/>
                  </a:cubicBezTo>
                  <a:cubicBezTo>
                    <a:pt x="356905" y="148547"/>
                    <a:pt x="361891" y="135263"/>
                    <a:pt x="365887" y="122663"/>
                  </a:cubicBezTo>
                  <a:cubicBezTo>
                    <a:pt x="420062" y="180522"/>
                    <a:pt x="425195" y="268814"/>
                    <a:pt x="378091" y="332561"/>
                  </a:cubicBezTo>
                  <a:cubicBezTo>
                    <a:pt x="343291" y="328221"/>
                    <a:pt x="308952" y="320756"/>
                    <a:pt x="275491" y="310259"/>
                  </a:cubicBezTo>
                  <a:cubicBezTo>
                    <a:pt x="288073" y="292493"/>
                    <a:pt x="300061" y="273755"/>
                    <a:pt x="311023" y="254693"/>
                  </a:cubicBezTo>
                  <a:cubicBezTo>
                    <a:pt x="315073" y="247673"/>
                    <a:pt x="319015" y="240491"/>
                    <a:pt x="322849" y="233093"/>
                  </a:cubicBezTo>
                  <a:cubicBezTo>
                    <a:pt x="324951" y="229142"/>
                    <a:pt x="323452" y="224234"/>
                    <a:pt x="319501" y="222131"/>
                  </a:cubicBezTo>
                  <a:cubicBezTo>
                    <a:pt x="315549" y="220028"/>
                    <a:pt x="310641" y="221528"/>
                    <a:pt x="308539" y="225479"/>
                  </a:cubicBezTo>
                  <a:cubicBezTo>
                    <a:pt x="304813" y="232499"/>
                    <a:pt x="300925" y="239519"/>
                    <a:pt x="296983" y="246377"/>
                  </a:cubicBezTo>
                  <a:cubicBezTo>
                    <a:pt x="285405" y="266513"/>
                    <a:pt x="272788" y="286034"/>
                    <a:pt x="259183" y="304859"/>
                  </a:cubicBezTo>
                  <a:cubicBezTo>
                    <a:pt x="245970" y="300503"/>
                    <a:pt x="232453" y="295643"/>
                    <a:pt x="218629" y="290279"/>
                  </a:cubicBezTo>
                  <a:cubicBezTo>
                    <a:pt x="170415" y="272080"/>
                    <a:pt x="124420" y="248476"/>
                    <a:pt x="81523" y="219917"/>
                  </a:cubicBezTo>
                  <a:cubicBezTo>
                    <a:pt x="89380" y="135182"/>
                    <a:pt x="160422" y="70339"/>
                    <a:pt x="245521" y="70229"/>
                  </a:cubicBezTo>
                  <a:close/>
                  <a:moveTo>
                    <a:pt x="18721" y="156629"/>
                  </a:moveTo>
                  <a:cubicBezTo>
                    <a:pt x="15723" y="150917"/>
                    <a:pt x="15177" y="144230"/>
                    <a:pt x="17209" y="138107"/>
                  </a:cubicBezTo>
                  <a:cubicBezTo>
                    <a:pt x="22609" y="125417"/>
                    <a:pt x="51985" y="115211"/>
                    <a:pt x="105985" y="119639"/>
                  </a:cubicBezTo>
                  <a:cubicBezTo>
                    <a:pt x="84848" y="145225"/>
                    <a:pt x="71188" y="176152"/>
                    <a:pt x="66511" y="209009"/>
                  </a:cubicBezTo>
                  <a:cubicBezTo>
                    <a:pt x="42319" y="190487"/>
                    <a:pt x="25417" y="172397"/>
                    <a:pt x="18721" y="156791"/>
                  </a:cubicBezTo>
                  <a:close/>
                  <a:moveTo>
                    <a:pt x="212689" y="305615"/>
                  </a:moveTo>
                  <a:cubicBezTo>
                    <a:pt x="224839" y="310367"/>
                    <a:pt x="236989" y="314633"/>
                    <a:pt x="249031" y="318683"/>
                  </a:cubicBezTo>
                  <a:cubicBezTo>
                    <a:pt x="230200" y="343881"/>
                    <a:pt x="208988" y="367208"/>
                    <a:pt x="185689" y="388343"/>
                  </a:cubicBezTo>
                  <a:cubicBezTo>
                    <a:pt x="123919" y="364170"/>
                    <a:pt x="82644" y="305342"/>
                    <a:pt x="80929" y="239033"/>
                  </a:cubicBezTo>
                  <a:cubicBezTo>
                    <a:pt x="122411" y="265754"/>
                    <a:pt x="166570" y="288069"/>
                    <a:pt x="212689" y="305615"/>
                  </a:cubicBezTo>
                  <a:close/>
                  <a:moveTo>
                    <a:pt x="113005" y="419015"/>
                  </a:moveTo>
                  <a:cubicBezTo>
                    <a:pt x="97453" y="411671"/>
                    <a:pt x="93079" y="383645"/>
                    <a:pt x="100639" y="343091"/>
                  </a:cubicBezTo>
                  <a:cubicBezTo>
                    <a:pt x="119083" y="367737"/>
                    <a:pt x="143478" y="387301"/>
                    <a:pt x="171541" y="399953"/>
                  </a:cubicBezTo>
                  <a:cubicBezTo>
                    <a:pt x="148321" y="417665"/>
                    <a:pt x="127261" y="425873"/>
                    <a:pt x="113005" y="419123"/>
                  </a:cubicBezTo>
                  <a:close/>
                  <a:moveTo>
                    <a:pt x="245521" y="399629"/>
                  </a:moveTo>
                  <a:cubicBezTo>
                    <a:pt x="231288" y="399663"/>
                    <a:pt x="217111" y="397848"/>
                    <a:pt x="203347" y="394229"/>
                  </a:cubicBezTo>
                  <a:cubicBezTo>
                    <a:pt x="226186" y="372797"/>
                    <a:pt x="246993" y="349297"/>
                    <a:pt x="265501" y="324029"/>
                  </a:cubicBezTo>
                  <a:cubicBezTo>
                    <a:pt x="298221" y="334483"/>
                    <a:pt x="331741" y="342248"/>
                    <a:pt x="365725" y="347249"/>
                  </a:cubicBezTo>
                  <a:cubicBezTo>
                    <a:pt x="334668" y="380642"/>
                    <a:pt x="291124" y="399617"/>
                    <a:pt x="245521" y="399629"/>
                  </a:cubicBezTo>
                  <a:close/>
                  <a:moveTo>
                    <a:pt x="473725" y="315389"/>
                  </a:moveTo>
                  <a:cubicBezTo>
                    <a:pt x="467623" y="329969"/>
                    <a:pt x="439327" y="336989"/>
                    <a:pt x="396613" y="334235"/>
                  </a:cubicBezTo>
                  <a:cubicBezTo>
                    <a:pt x="414041" y="307837"/>
                    <a:pt x="424193" y="277307"/>
                    <a:pt x="426043" y="245729"/>
                  </a:cubicBezTo>
                  <a:cubicBezTo>
                    <a:pt x="461953" y="273863"/>
                    <a:pt x="480151" y="300107"/>
                    <a:pt x="473725" y="315389"/>
                  </a:cubicBezTo>
                  <a:close/>
                </a:path>
              </a:pathLst>
            </a:custGeom>
            <a:solidFill>
              <a:srgbClr val="51626F"/>
            </a:solidFill>
            <a:ln w="5334" cap="flat">
              <a:noFill/>
              <a:prstDash val="solid"/>
              <a:miter/>
            </a:ln>
          </p:spPr>
          <p:txBody>
            <a:bodyPr rtlCol="0" anchor="ctr"/>
            <a:lstStyle/>
            <a:p>
              <a:endParaRPr lang="ru-RU"/>
            </a:p>
          </p:txBody>
        </p:sp>
        <p:sp>
          <p:nvSpPr>
            <p:cNvPr id="100" name="Freeform: Shape 99">
              <a:extLst>
                <a:ext uri="{FF2B5EF4-FFF2-40B4-BE49-F238E27FC236}">
                  <a16:creationId xmlns:a16="http://schemas.microsoft.com/office/drawing/2014/main" id="{FC7E0DDE-681E-4143-9695-6A7F76ECAEA8}"/>
                </a:ext>
              </a:extLst>
            </p:cNvPr>
            <p:cNvSpPr/>
            <p:nvPr/>
          </p:nvSpPr>
          <p:spPr>
            <a:xfrm>
              <a:off x="2140450" y="2527380"/>
              <a:ext cx="85726" cy="53632"/>
            </a:xfrm>
            <a:custGeom>
              <a:avLst/>
              <a:gdLst>
                <a:gd name="connsiteX0" fmla="*/ 3563 w 85726"/>
                <a:gd name="connsiteY0" fmla="*/ 14757 h 53632"/>
                <a:gd name="connsiteX1" fmla="*/ 74735 w 85726"/>
                <a:gd name="connsiteY1" fmla="*/ 53097 h 53632"/>
                <a:gd name="connsiteX2" fmla="*/ 85192 w 85726"/>
                <a:gd name="connsiteY2" fmla="*/ 48420 h 53632"/>
                <a:gd name="connsiteX3" fmla="*/ 81485 w 85726"/>
                <a:gd name="connsiteY3" fmla="*/ 38409 h 53632"/>
                <a:gd name="connsiteX4" fmla="*/ 12257 w 85726"/>
                <a:gd name="connsiteY4" fmla="*/ 1149 h 53632"/>
                <a:gd name="connsiteX5" fmla="*/ 1148 w 85726"/>
                <a:gd name="connsiteY5" fmla="*/ 3945 h 53632"/>
                <a:gd name="connsiteX6" fmla="*/ 3563 w 85726"/>
                <a:gd name="connsiteY6" fmla="*/ 14811 h 5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6" h="53632">
                  <a:moveTo>
                    <a:pt x="3563" y="14757"/>
                  </a:moveTo>
                  <a:cubicBezTo>
                    <a:pt x="26402" y="29117"/>
                    <a:pt x="50179" y="41925"/>
                    <a:pt x="74735" y="53097"/>
                  </a:cubicBezTo>
                  <a:cubicBezTo>
                    <a:pt x="78914" y="54693"/>
                    <a:pt x="83596" y="52599"/>
                    <a:pt x="85192" y="48420"/>
                  </a:cubicBezTo>
                  <a:cubicBezTo>
                    <a:pt x="86641" y="44625"/>
                    <a:pt x="85056" y="40344"/>
                    <a:pt x="81485" y="38409"/>
                  </a:cubicBezTo>
                  <a:cubicBezTo>
                    <a:pt x="57602" y="27552"/>
                    <a:pt x="34473" y="15104"/>
                    <a:pt x="12257" y="1149"/>
                  </a:cubicBezTo>
                  <a:cubicBezTo>
                    <a:pt x="8418" y="-1147"/>
                    <a:pt x="3444" y="105"/>
                    <a:pt x="1148" y="3945"/>
                  </a:cubicBezTo>
                  <a:cubicBezTo>
                    <a:pt x="-1057" y="7634"/>
                    <a:pt x="3" y="12403"/>
                    <a:pt x="3563" y="14811"/>
                  </a:cubicBezTo>
                  <a:close/>
                </a:path>
              </a:pathLst>
            </a:custGeom>
            <a:solidFill>
              <a:srgbClr val="51626F"/>
            </a:solidFill>
            <a:ln w="5334" cap="flat">
              <a:noFill/>
              <a:prstDash val="solid"/>
              <a:miter/>
            </a:ln>
          </p:spPr>
          <p:txBody>
            <a:bodyPr rtlCol="0" anchor="ctr"/>
            <a:lstStyle/>
            <a:p>
              <a:endParaRPr lang="ru-RU"/>
            </a:p>
          </p:txBody>
        </p:sp>
        <p:sp>
          <p:nvSpPr>
            <p:cNvPr id="101" name="Freeform: Shape 100">
              <a:extLst>
                <a:ext uri="{FF2B5EF4-FFF2-40B4-BE49-F238E27FC236}">
                  <a16:creationId xmlns:a16="http://schemas.microsoft.com/office/drawing/2014/main" id="{18D7D873-BBD0-4C83-AF91-1B03D0137D47}"/>
                </a:ext>
              </a:extLst>
            </p:cNvPr>
            <p:cNvSpPr/>
            <p:nvPr/>
          </p:nvSpPr>
          <p:spPr>
            <a:xfrm>
              <a:off x="2280793" y="2457587"/>
              <a:ext cx="69953" cy="128972"/>
            </a:xfrm>
            <a:custGeom>
              <a:avLst/>
              <a:gdLst>
                <a:gd name="connsiteX0" fmla="*/ 3890 w 69953"/>
                <a:gd name="connsiteY0" fmla="*/ 127858 h 128972"/>
                <a:gd name="connsiteX1" fmla="*/ 14960 w 69953"/>
                <a:gd name="connsiteY1" fmla="*/ 124996 h 128972"/>
                <a:gd name="connsiteX2" fmla="*/ 26786 w 69953"/>
                <a:gd name="connsiteY2" fmla="*/ 104314 h 128972"/>
                <a:gd name="connsiteX3" fmla="*/ 69662 w 69953"/>
                <a:gd name="connsiteY3" fmla="*/ 10246 h 128972"/>
                <a:gd name="connsiteX4" fmla="*/ 63996 w 69953"/>
                <a:gd name="connsiteY4" fmla="*/ 291 h 128972"/>
                <a:gd name="connsiteX5" fmla="*/ 54434 w 69953"/>
                <a:gd name="connsiteY5" fmla="*/ 4846 h 128972"/>
                <a:gd name="connsiteX6" fmla="*/ 12638 w 69953"/>
                <a:gd name="connsiteY6" fmla="*/ 96646 h 128972"/>
                <a:gd name="connsiteX7" fmla="*/ 1082 w 69953"/>
                <a:gd name="connsiteY7" fmla="*/ 116896 h 128972"/>
                <a:gd name="connsiteX8" fmla="*/ 3890 w 69953"/>
                <a:gd name="connsiteY8" fmla="*/ 127858 h 12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53" h="128972">
                  <a:moveTo>
                    <a:pt x="3890" y="127858"/>
                  </a:moveTo>
                  <a:cubicBezTo>
                    <a:pt x="7739" y="130116"/>
                    <a:pt x="12688" y="128836"/>
                    <a:pt x="14960" y="124996"/>
                  </a:cubicBezTo>
                  <a:cubicBezTo>
                    <a:pt x="19010" y="118192"/>
                    <a:pt x="22952" y="111226"/>
                    <a:pt x="26786" y="104314"/>
                  </a:cubicBezTo>
                  <a:cubicBezTo>
                    <a:pt x="43476" y="74107"/>
                    <a:pt x="57811" y="42658"/>
                    <a:pt x="69662" y="10246"/>
                  </a:cubicBezTo>
                  <a:cubicBezTo>
                    <a:pt x="70847" y="5932"/>
                    <a:pt x="68310" y="1475"/>
                    <a:pt x="63996" y="291"/>
                  </a:cubicBezTo>
                  <a:cubicBezTo>
                    <a:pt x="60120" y="-774"/>
                    <a:pt x="56049" y="1165"/>
                    <a:pt x="54434" y="4846"/>
                  </a:cubicBezTo>
                  <a:cubicBezTo>
                    <a:pt x="42887" y="36476"/>
                    <a:pt x="28913" y="67168"/>
                    <a:pt x="12638" y="96646"/>
                  </a:cubicBezTo>
                  <a:cubicBezTo>
                    <a:pt x="8912" y="103450"/>
                    <a:pt x="5024" y="110254"/>
                    <a:pt x="1082" y="116896"/>
                  </a:cubicBezTo>
                  <a:cubicBezTo>
                    <a:pt x="-1112" y="120706"/>
                    <a:pt x="134" y="125572"/>
                    <a:pt x="3890" y="127858"/>
                  </a:cubicBezTo>
                  <a:close/>
                </a:path>
              </a:pathLst>
            </a:custGeom>
            <a:solidFill>
              <a:srgbClr val="51626F"/>
            </a:solidFill>
            <a:ln w="5334" cap="flat">
              <a:noFill/>
              <a:prstDash val="solid"/>
              <a:miter/>
            </a:ln>
          </p:spPr>
          <p:txBody>
            <a:bodyPr rtlCol="0" anchor="ctr"/>
            <a:lstStyle/>
            <a:p>
              <a:endParaRPr lang="ru-RU"/>
            </a:p>
          </p:txBody>
        </p:sp>
      </p:grpSp>
      <p:grpSp>
        <p:nvGrpSpPr>
          <p:cNvPr id="172" name="Group 171">
            <a:extLst>
              <a:ext uri="{FF2B5EF4-FFF2-40B4-BE49-F238E27FC236}">
                <a16:creationId xmlns:a16="http://schemas.microsoft.com/office/drawing/2014/main" id="{B252AE2C-D44B-4CA6-9BC8-8542119F68BF}"/>
              </a:ext>
            </a:extLst>
          </p:cNvPr>
          <p:cNvGrpSpPr/>
          <p:nvPr/>
        </p:nvGrpSpPr>
        <p:grpSpPr>
          <a:xfrm>
            <a:off x="1248350" y="1406595"/>
            <a:ext cx="502200" cy="453600"/>
            <a:chOff x="1248350" y="1406595"/>
            <a:chExt cx="502200" cy="453600"/>
          </a:xfrm>
        </p:grpSpPr>
        <p:sp>
          <p:nvSpPr>
            <p:cNvPr id="103" name="Freeform: Shape 102">
              <a:extLst>
                <a:ext uri="{FF2B5EF4-FFF2-40B4-BE49-F238E27FC236}">
                  <a16:creationId xmlns:a16="http://schemas.microsoft.com/office/drawing/2014/main" id="{8A183A14-36EA-45CD-8274-B9EAEA05AB78}"/>
                </a:ext>
              </a:extLst>
            </p:cNvPr>
            <p:cNvSpPr/>
            <p:nvPr/>
          </p:nvSpPr>
          <p:spPr>
            <a:xfrm>
              <a:off x="1542647" y="1468594"/>
              <a:ext cx="151302" cy="351200"/>
            </a:xfrm>
            <a:custGeom>
              <a:avLst/>
              <a:gdLst>
                <a:gd name="connsiteX0" fmla="*/ 29703 w 151302"/>
                <a:gd name="connsiteY0" fmla="*/ 127001 h 351200"/>
                <a:gd name="connsiteX1" fmla="*/ 29703 w 151302"/>
                <a:gd name="connsiteY1" fmla="*/ 30232 h 351200"/>
                <a:gd name="connsiteX2" fmla="*/ 35632 w 151302"/>
                <a:gd name="connsiteY2" fmla="*/ 8103 h 351200"/>
                <a:gd name="connsiteX3" fmla="*/ 13503 w 151302"/>
                <a:gd name="connsiteY3" fmla="*/ 2173 h 351200"/>
                <a:gd name="connsiteX4" fmla="*/ 7573 w 151302"/>
                <a:gd name="connsiteY4" fmla="*/ 24303 h 351200"/>
                <a:gd name="connsiteX5" fmla="*/ 13503 w 151302"/>
                <a:gd name="connsiteY5" fmla="*/ 30232 h 351200"/>
                <a:gd name="connsiteX6" fmla="*/ 13503 w 151302"/>
                <a:gd name="connsiteY6" fmla="*/ 135101 h 351200"/>
                <a:gd name="connsiteX7" fmla="*/ 21603 w 151302"/>
                <a:gd name="connsiteY7" fmla="*/ 143201 h 351200"/>
                <a:gd name="connsiteX8" fmla="*/ 40503 w 151302"/>
                <a:gd name="connsiteY8" fmla="*/ 143201 h 351200"/>
                <a:gd name="connsiteX9" fmla="*/ 40503 w 151302"/>
                <a:gd name="connsiteY9" fmla="*/ 224201 h 351200"/>
                <a:gd name="connsiteX10" fmla="*/ 16203 w 151302"/>
                <a:gd name="connsiteY10" fmla="*/ 224201 h 351200"/>
                <a:gd name="connsiteX11" fmla="*/ 8103 w 151302"/>
                <a:gd name="connsiteY11" fmla="*/ 232301 h 351200"/>
                <a:gd name="connsiteX12" fmla="*/ 8103 w 151302"/>
                <a:gd name="connsiteY12" fmla="*/ 320969 h 351200"/>
                <a:gd name="connsiteX13" fmla="*/ 2173 w 151302"/>
                <a:gd name="connsiteY13" fmla="*/ 343098 h 351200"/>
                <a:gd name="connsiteX14" fmla="*/ 24303 w 151302"/>
                <a:gd name="connsiteY14" fmla="*/ 349027 h 351200"/>
                <a:gd name="connsiteX15" fmla="*/ 30232 w 151302"/>
                <a:gd name="connsiteY15" fmla="*/ 326898 h 351200"/>
                <a:gd name="connsiteX16" fmla="*/ 24303 w 151302"/>
                <a:gd name="connsiteY16" fmla="*/ 320969 h 351200"/>
                <a:gd name="connsiteX17" fmla="*/ 24303 w 151302"/>
                <a:gd name="connsiteY17" fmla="*/ 240401 h 351200"/>
                <a:gd name="connsiteX18" fmla="*/ 83271 w 151302"/>
                <a:gd name="connsiteY18" fmla="*/ 240401 h 351200"/>
                <a:gd name="connsiteX19" fmla="*/ 105400 w 151302"/>
                <a:gd name="connsiteY19" fmla="*/ 246330 h 351200"/>
                <a:gd name="connsiteX20" fmla="*/ 111330 w 151302"/>
                <a:gd name="connsiteY20" fmla="*/ 224201 h 351200"/>
                <a:gd name="connsiteX21" fmla="*/ 89200 w 151302"/>
                <a:gd name="connsiteY21" fmla="*/ 218271 h 351200"/>
                <a:gd name="connsiteX22" fmla="*/ 83271 w 151302"/>
                <a:gd name="connsiteY22" fmla="*/ 224201 h 351200"/>
                <a:gd name="connsiteX23" fmla="*/ 56703 w 151302"/>
                <a:gd name="connsiteY23" fmla="*/ 224201 h 351200"/>
                <a:gd name="connsiteX24" fmla="*/ 56703 w 151302"/>
                <a:gd name="connsiteY24" fmla="*/ 143201 h 351200"/>
                <a:gd name="connsiteX25" fmla="*/ 121071 w 151302"/>
                <a:gd name="connsiteY25" fmla="*/ 143201 h 351200"/>
                <a:gd name="connsiteX26" fmla="*/ 143200 w 151302"/>
                <a:gd name="connsiteY26" fmla="*/ 149130 h 351200"/>
                <a:gd name="connsiteX27" fmla="*/ 149130 w 151302"/>
                <a:gd name="connsiteY27" fmla="*/ 127001 h 351200"/>
                <a:gd name="connsiteX28" fmla="*/ 127000 w 151302"/>
                <a:gd name="connsiteY28" fmla="*/ 121071 h 351200"/>
                <a:gd name="connsiteX29" fmla="*/ 121071 w 151302"/>
                <a:gd name="connsiteY29" fmla="*/ 127001 h 3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1302" h="351200">
                  <a:moveTo>
                    <a:pt x="29703" y="127001"/>
                  </a:moveTo>
                  <a:lnTo>
                    <a:pt x="29703" y="30232"/>
                  </a:lnTo>
                  <a:cubicBezTo>
                    <a:pt x="37451" y="25759"/>
                    <a:pt x="40106" y="15851"/>
                    <a:pt x="35632" y="8103"/>
                  </a:cubicBezTo>
                  <a:cubicBezTo>
                    <a:pt x="31159" y="354"/>
                    <a:pt x="21251" y="-2300"/>
                    <a:pt x="13503" y="2173"/>
                  </a:cubicBezTo>
                  <a:cubicBezTo>
                    <a:pt x="5754" y="6647"/>
                    <a:pt x="3100" y="16554"/>
                    <a:pt x="7573" y="24303"/>
                  </a:cubicBezTo>
                  <a:cubicBezTo>
                    <a:pt x="8995" y="26766"/>
                    <a:pt x="11040" y="28811"/>
                    <a:pt x="13503" y="30232"/>
                  </a:cubicBezTo>
                  <a:lnTo>
                    <a:pt x="13503" y="135101"/>
                  </a:lnTo>
                  <a:cubicBezTo>
                    <a:pt x="13503" y="139574"/>
                    <a:pt x="17129" y="143201"/>
                    <a:pt x="21603" y="143201"/>
                  </a:cubicBezTo>
                  <a:lnTo>
                    <a:pt x="40503" y="143201"/>
                  </a:lnTo>
                  <a:lnTo>
                    <a:pt x="40503" y="224201"/>
                  </a:lnTo>
                  <a:lnTo>
                    <a:pt x="16203" y="224201"/>
                  </a:lnTo>
                  <a:cubicBezTo>
                    <a:pt x="11729" y="224201"/>
                    <a:pt x="8103" y="227827"/>
                    <a:pt x="8103" y="232301"/>
                  </a:cubicBezTo>
                  <a:lnTo>
                    <a:pt x="8103" y="320969"/>
                  </a:lnTo>
                  <a:cubicBezTo>
                    <a:pt x="354" y="325442"/>
                    <a:pt x="-2300" y="335350"/>
                    <a:pt x="2173" y="343098"/>
                  </a:cubicBezTo>
                  <a:cubicBezTo>
                    <a:pt x="6647" y="350846"/>
                    <a:pt x="16554" y="353501"/>
                    <a:pt x="24303" y="349027"/>
                  </a:cubicBezTo>
                  <a:cubicBezTo>
                    <a:pt x="32051" y="344554"/>
                    <a:pt x="34706" y="334646"/>
                    <a:pt x="30232" y="326898"/>
                  </a:cubicBezTo>
                  <a:cubicBezTo>
                    <a:pt x="28811" y="324435"/>
                    <a:pt x="26766" y="322390"/>
                    <a:pt x="24303" y="320969"/>
                  </a:cubicBezTo>
                  <a:lnTo>
                    <a:pt x="24303" y="240401"/>
                  </a:lnTo>
                  <a:lnTo>
                    <a:pt x="83271" y="240401"/>
                  </a:lnTo>
                  <a:cubicBezTo>
                    <a:pt x="87744" y="248149"/>
                    <a:pt x="97652" y="250804"/>
                    <a:pt x="105400" y="246330"/>
                  </a:cubicBezTo>
                  <a:cubicBezTo>
                    <a:pt x="113148" y="241856"/>
                    <a:pt x="115804" y="231949"/>
                    <a:pt x="111330" y="224201"/>
                  </a:cubicBezTo>
                  <a:cubicBezTo>
                    <a:pt x="106856" y="216452"/>
                    <a:pt x="96948" y="213797"/>
                    <a:pt x="89200" y="218271"/>
                  </a:cubicBezTo>
                  <a:cubicBezTo>
                    <a:pt x="86738" y="219693"/>
                    <a:pt x="84693" y="221738"/>
                    <a:pt x="83271" y="224201"/>
                  </a:cubicBezTo>
                  <a:lnTo>
                    <a:pt x="56703" y="224201"/>
                  </a:lnTo>
                  <a:lnTo>
                    <a:pt x="56703" y="143201"/>
                  </a:lnTo>
                  <a:lnTo>
                    <a:pt x="121071" y="143201"/>
                  </a:lnTo>
                  <a:cubicBezTo>
                    <a:pt x="125544" y="150949"/>
                    <a:pt x="135452" y="153604"/>
                    <a:pt x="143200" y="149130"/>
                  </a:cubicBezTo>
                  <a:cubicBezTo>
                    <a:pt x="150948" y="144656"/>
                    <a:pt x="153604" y="134749"/>
                    <a:pt x="149130" y="127001"/>
                  </a:cubicBezTo>
                  <a:cubicBezTo>
                    <a:pt x="144656" y="119252"/>
                    <a:pt x="134748" y="116597"/>
                    <a:pt x="127000" y="121071"/>
                  </a:cubicBezTo>
                  <a:cubicBezTo>
                    <a:pt x="124538" y="122493"/>
                    <a:pt x="122493" y="124538"/>
                    <a:pt x="121071" y="127001"/>
                  </a:cubicBezTo>
                  <a:close/>
                </a:path>
              </a:pathLst>
            </a:custGeom>
            <a:solidFill>
              <a:srgbClr val="51626F"/>
            </a:solidFill>
            <a:ln w="5334" cap="flat">
              <a:noFill/>
              <a:prstDash val="solid"/>
              <a:miter/>
            </a:ln>
          </p:spPr>
          <p:txBody>
            <a:bodyPr rtlCol="0" anchor="ctr"/>
            <a:lstStyle/>
            <a:p>
              <a:endParaRPr lang="ru-RU"/>
            </a:p>
          </p:txBody>
        </p:sp>
        <p:sp>
          <p:nvSpPr>
            <p:cNvPr id="104" name="Freeform: Shape 103">
              <a:extLst>
                <a:ext uri="{FF2B5EF4-FFF2-40B4-BE49-F238E27FC236}">
                  <a16:creationId xmlns:a16="http://schemas.microsoft.com/office/drawing/2014/main" id="{70966D1A-7E1D-4157-840A-81E3730B244B}"/>
                </a:ext>
              </a:extLst>
            </p:cNvPr>
            <p:cNvSpPr/>
            <p:nvPr/>
          </p:nvSpPr>
          <p:spPr>
            <a:xfrm>
              <a:off x="1248350" y="1406595"/>
              <a:ext cx="502200" cy="453600"/>
            </a:xfrm>
            <a:custGeom>
              <a:avLst/>
              <a:gdLst>
                <a:gd name="connsiteX0" fmla="*/ 494100 w 502200"/>
                <a:gd name="connsiteY0" fmla="*/ 117180 h 453600"/>
                <a:gd name="connsiteX1" fmla="*/ 408834 w 502200"/>
                <a:gd name="connsiteY1" fmla="*/ 117180 h 453600"/>
                <a:gd name="connsiteX2" fmla="*/ 408834 w 502200"/>
                <a:gd name="connsiteY2" fmla="*/ 8100 h 453600"/>
                <a:gd name="connsiteX3" fmla="*/ 400734 w 502200"/>
                <a:gd name="connsiteY3" fmla="*/ 0 h 453600"/>
                <a:gd name="connsiteX4" fmla="*/ 101466 w 502200"/>
                <a:gd name="connsiteY4" fmla="*/ 0 h 453600"/>
                <a:gd name="connsiteX5" fmla="*/ 93366 w 502200"/>
                <a:gd name="connsiteY5" fmla="*/ 8100 h 453600"/>
                <a:gd name="connsiteX6" fmla="*/ 93366 w 502200"/>
                <a:gd name="connsiteY6" fmla="*/ 117180 h 453600"/>
                <a:gd name="connsiteX7" fmla="*/ 8100 w 502200"/>
                <a:gd name="connsiteY7" fmla="*/ 117180 h 453600"/>
                <a:gd name="connsiteX8" fmla="*/ 0 w 502200"/>
                <a:gd name="connsiteY8" fmla="*/ 125280 h 453600"/>
                <a:gd name="connsiteX9" fmla="*/ 0 w 502200"/>
                <a:gd name="connsiteY9" fmla="*/ 242730 h 453600"/>
                <a:gd name="connsiteX10" fmla="*/ 8100 w 502200"/>
                <a:gd name="connsiteY10" fmla="*/ 250830 h 453600"/>
                <a:gd name="connsiteX11" fmla="*/ 41742 w 502200"/>
                <a:gd name="connsiteY11" fmla="*/ 250830 h 453600"/>
                <a:gd name="connsiteX12" fmla="*/ 41742 w 502200"/>
                <a:gd name="connsiteY12" fmla="*/ 365472 h 453600"/>
                <a:gd name="connsiteX13" fmla="*/ 49842 w 502200"/>
                <a:gd name="connsiteY13" fmla="*/ 373572 h 453600"/>
                <a:gd name="connsiteX14" fmla="*/ 126900 w 502200"/>
                <a:gd name="connsiteY14" fmla="*/ 373572 h 453600"/>
                <a:gd name="connsiteX15" fmla="*/ 126900 w 502200"/>
                <a:gd name="connsiteY15" fmla="*/ 445500 h 453600"/>
                <a:gd name="connsiteX16" fmla="*/ 135000 w 502200"/>
                <a:gd name="connsiteY16" fmla="*/ 453600 h 453600"/>
                <a:gd name="connsiteX17" fmla="*/ 367200 w 502200"/>
                <a:gd name="connsiteY17" fmla="*/ 453600 h 453600"/>
                <a:gd name="connsiteX18" fmla="*/ 375300 w 502200"/>
                <a:gd name="connsiteY18" fmla="*/ 445500 h 453600"/>
                <a:gd name="connsiteX19" fmla="*/ 375300 w 502200"/>
                <a:gd name="connsiteY19" fmla="*/ 373572 h 453600"/>
                <a:gd name="connsiteX20" fmla="*/ 452358 w 502200"/>
                <a:gd name="connsiteY20" fmla="*/ 373572 h 453600"/>
                <a:gd name="connsiteX21" fmla="*/ 460458 w 502200"/>
                <a:gd name="connsiteY21" fmla="*/ 365472 h 453600"/>
                <a:gd name="connsiteX22" fmla="*/ 460458 w 502200"/>
                <a:gd name="connsiteY22" fmla="*/ 250830 h 453600"/>
                <a:gd name="connsiteX23" fmla="*/ 494100 w 502200"/>
                <a:gd name="connsiteY23" fmla="*/ 250830 h 453600"/>
                <a:gd name="connsiteX24" fmla="*/ 502200 w 502200"/>
                <a:gd name="connsiteY24" fmla="*/ 242730 h 453600"/>
                <a:gd name="connsiteX25" fmla="*/ 502200 w 502200"/>
                <a:gd name="connsiteY25" fmla="*/ 125280 h 453600"/>
                <a:gd name="connsiteX26" fmla="*/ 494100 w 502200"/>
                <a:gd name="connsiteY26" fmla="*/ 117180 h 453600"/>
                <a:gd name="connsiteX27" fmla="*/ 135000 w 502200"/>
                <a:gd name="connsiteY27" fmla="*/ 357372 h 453600"/>
                <a:gd name="connsiteX28" fmla="*/ 57942 w 502200"/>
                <a:gd name="connsiteY28" fmla="*/ 357372 h 453600"/>
                <a:gd name="connsiteX29" fmla="*/ 57942 w 502200"/>
                <a:gd name="connsiteY29" fmla="*/ 242730 h 453600"/>
                <a:gd name="connsiteX30" fmla="*/ 49842 w 502200"/>
                <a:gd name="connsiteY30" fmla="*/ 234630 h 453600"/>
                <a:gd name="connsiteX31" fmla="*/ 16200 w 502200"/>
                <a:gd name="connsiteY31" fmla="*/ 234630 h 453600"/>
                <a:gd name="connsiteX32" fmla="*/ 16200 w 502200"/>
                <a:gd name="connsiteY32" fmla="*/ 133380 h 453600"/>
                <a:gd name="connsiteX33" fmla="*/ 101466 w 502200"/>
                <a:gd name="connsiteY33" fmla="*/ 133380 h 453600"/>
                <a:gd name="connsiteX34" fmla="*/ 109566 w 502200"/>
                <a:gd name="connsiteY34" fmla="*/ 125280 h 453600"/>
                <a:gd name="connsiteX35" fmla="*/ 109566 w 502200"/>
                <a:gd name="connsiteY35" fmla="*/ 16200 h 453600"/>
                <a:gd name="connsiteX36" fmla="*/ 243000 w 502200"/>
                <a:gd name="connsiteY36" fmla="*/ 16200 h 453600"/>
                <a:gd name="connsiteX37" fmla="*/ 243000 w 502200"/>
                <a:gd name="connsiteY37" fmla="*/ 437400 h 453600"/>
                <a:gd name="connsiteX38" fmla="*/ 143100 w 502200"/>
                <a:gd name="connsiteY38" fmla="*/ 437400 h 453600"/>
                <a:gd name="connsiteX39" fmla="*/ 143100 w 502200"/>
                <a:gd name="connsiteY39" fmla="*/ 365472 h 453600"/>
                <a:gd name="connsiteX40" fmla="*/ 135000 w 502200"/>
                <a:gd name="connsiteY40" fmla="*/ 357372 h 453600"/>
                <a:gd name="connsiteX41" fmla="*/ 486000 w 502200"/>
                <a:gd name="connsiteY41" fmla="*/ 234630 h 453600"/>
                <a:gd name="connsiteX42" fmla="*/ 452358 w 502200"/>
                <a:gd name="connsiteY42" fmla="*/ 234630 h 453600"/>
                <a:gd name="connsiteX43" fmla="*/ 444258 w 502200"/>
                <a:gd name="connsiteY43" fmla="*/ 242730 h 453600"/>
                <a:gd name="connsiteX44" fmla="*/ 444258 w 502200"/>
                <a:gd name="connsiteY44" fmla="*/ 357372 h 453600"/>
                <a:gd name="connsiteX45" fmla="*/ 367200 w 502200"/>
                <a:gd name="connsiteY45" fmla="*/ 357372 h 453600"/>
                <a:gd name="connsiteX46" fmla="*/ 359100 w 502200"/>
                <a:gd name="connsiteY46" fmla="*/ 365472 h 453600"/>
                <a:gd name="connsiteX47" fmla="*/ 359100 w 502200"/>
                <a:gd name="connsiteY47" fmla="*/ 437400 h 453600"/>
                <a:gd name="connsiteX48" fmla="*/ 259200 w 502200"/>
                <a:gd name="connsiteY48" fmla="*/ 437400 h 453600"/>
                <a:gd name="connsiteX49" fmla="*/ 259200 w 502200"/>
                <a:gd name="connsiteY49" fmla="*/ 16200 h 453600"/>
                <a:gd name="connsiteX50" fmla="*/ 392634 w 502200"/>
                <a:gd name="connsiteY50" fmla="*/ 16200 h 453600"/>
                <a:gd name="connsiteX51" fmla="*/ 392634 w 502200"/>
                <a:gd name="connsiteY51" fmla="*/ 125280 h 453600"/>
                <a:gd name="connsiteX52" fmla="*/ 400734 w 502200"/>
                <a:gd name="connsiteY52" fmla="*/ 133380 h 453600"/>
                <a:gd name="connsiteX53" fmla="*/ 486000 w 502200"/>
                <a:gd name="connsiteY53" fmla="*/ 133380 h 45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2200" h="453600">
                  <a:moveTo>
                    <a:pt x="494100" y="117180"/>
                  </a:moveTo>
                  <a:lnTo>
                    <a:pt x="408834" y="117180"/>
                  </a:lnTo>
                  <a:lnTo>
                    <a:pt x="408834" y="8100"/>
                  </a:lnTo>
                  <a:cubicBezTo>
                    <a:pt x="408834" y="3627"/>
                    <a:pt x="405207" y="0"/>
                    <a:pt x="400734" y="0"/>
                  </a:cubicBezTo>
                  <a:lnTo>
                    <a:pt x="101466" y="0"/>
                  </a:lnTo>
                  <a:cubicBezTo>
                    <a:pt x="96993" y="0"/>
                    <a:pt x="93366" y="3627"/>
                    <a:pt x="93366" y="8100"/>
                  </a:cubicBezTo>
                  <a:lnTo>
                    <a:pt x="93366" y="117180"/>
                  </a:lnTo>
                  <a:lnTo>
                    <a:pt x="8100" y="117180"/>
                  </a:lnTo>
                  <a:cubicBezTo>
                    <a:pt x="3626" y="117180"/>
                    <a:pt x="0" y="120807"/>
                    <a:pt x="0" y="125280"/>
                  </a:cubicBezTo>
                  <a:lnTo>
                    <a:pt x="0" y="242730"/>
                  </a:lnTo>
                  <a:cubicBezTo>
                    <a:pt x="0" y="247203"/>
                    <a:pt x="3626" y="250830"/>
                    <a:pt x="8100" y="250830"/>
                  </a:cubicBezTo>
                  <a:lnTo>
                    <a:pt x="41742" y="250830"/>
                  </a:lnTo>
                  <a:lnTo>
                    <a:pt x="41742" y="365472"/>
                  </a:lnTo>
                  <a:cubicBezTo>
                    <a:pt x="41742" y="369945"/>
                    <a:pt x="45369" y="373572"/>
                    <a:pt x="49842" y="373572"/>
                  </a:cubicBezTo>
                  <a:lnTo>
                    <a:pt x="126900" y="373572"/>
                  </a:lnTo>
                  <a:lnTo>
                    <a:pt x="126900" y="445500"/>
                  </a:lnTo>
                  <a:cubicBezTo>
                    <a:pt x="126900" y="449973"/>
                    <a:pt x="130527" y="453600"/>
                    <a:pt x="135000" y="453600"/>
                  </a:cubicBezTo>
                  <a:lnTo>
                    <a:pt x="367200" y="453600"/>
                  </a:lnTo>
                  <a:cubicBezTo>
                    <a:pt x="371673" y="453600"/>
                    <a:pt x="375300" y="449973"/>
                    <a:pt x="375300" y="445500"/>
                  </a:cubicBezTo>
                  <a:lnTo>
                    <a:pt x="375300" y="373572"/>
                  </a:lnTo>
                  <a:lnTo>
                    <a:pt x="452358" y="373572"/>
                  </a:lnTo>
                  <a:cubicBezTo>
                    <a:pt x="456831" y="373572"/>
                    <a:pt x="460458" y="369945"/>
                    <a:pt x="460458" y="365472"/>
                  </a:cubicBezTo>
                  <a:lnTo>
                    <a:pt x="460458" y="250830"/>
                  </a:lnTo>
                  <a:lnTo>
                    <a:pt x="494100" y="250830"/>
                  </a:lnTo>
                  <a:cubicBezTo>
                    <a:pt x="498573" y="250830"/>
                    <a:pt x="502200" y="247203"/>
                    <a:pt x="502200" y="242730"/>
                  </a:cubicBezTo>
                  <a:lnTo>
                    <a:pt x="502200" y="125280"/>
                  </a:lnTo>
                  <a:cubicBezTo>
                    <a:pt x="502200" y="120807"/>
                    <a:pt x="498573" y="117180"/>
                    <a:pt x="494100" y="117180"/>
                  </a:cubicBezTo>
                  <a:close/>
                  <a:moveTo>
                    <a:pt x="135000" y="357372"/>
                  </a:moveTo>
                  <a:lnTo>
                    <a:pt x="57942" y="357372"/>
                  </a:lnTo>
                  <a:lnTo>
                    <a:pt x="57942" y="242730"/>
                  </a:lnTo>
                  <a:cubicBezTo>
                    <a:pt x="57942" y="238257"/>
                    <a:pt x="54315" y="234630"/>
                    <a:pt x="49842" y="234630"/>
                  </a:cubicBezTo>
                  <a:lnTo>
                    <a:pt x="16200" y="234630"/>
                  </a:lnTo>
                  <a:lnTo>
                    <a:pt x="16200" y="133380"/>
                  </a:lnTo>
                  <a:lnTo>
                    <a:pt x="101466" y="133380"/>
                  </a:lnTo>
                  <a:cubicBezTo>
                    <a:pt x="105939" y="133380"/>
                    <a:pt x="109566" y="129753"/>
                    <a:pt x="109566" y="125280"/>
                  </a:cubicBezTo>
                  <a:lnTo>
                    <a:pt x="109566" y="16200"/>
                  </a:lnTo>
                  <a:lnTo>
                    <a:pt x="243000" y="16200"/>
                  </a:lnTo>
                  <a:lnTo>
                    <a:pt x="243000" y="437400"/>
                  </a:lnTo>
                  <a:lnTo>
                    <a:pt x="143100" y="437400"/>
                  </a:lnTo>
                  <a:lnTo>
                    <a:pt x="143100" y="365472"/>
                  </a:lnTo>
                  <a:cubicBezTo>
                    <a:pt x="143100" y="360999"/>
                    <a:pt x="139473" y="357372"/>
                    <a:pt x="135000" y="357372"/>
                  </a:cubicBezTo>
                  <a:close/>
                  <a:moveTo>
                    <a:pt x="486000" y="234630"/>
                  </a:moveTo>
                  <a:lnTo>
                    <a:pt x="452358" y="234630"/>
                  </a:lnTo>
                  <a:cubicBezTo>
                    <a:pt x="447885" y="234630"/>
                    <a:pt x="444258" y="238257"/>
                    <a:pt x="444258" y="242730"/>
                  </a:cubicBezTo>
                  <a:lnTo>
                    <a:pt x="444258" y="357372"/>
                  </a:lnTo>
                  <a:lnTo>
                    <a:pt x="367200" y="357372"/>
                  </a:lnTo>
                  <a:cubicBezTo>
                    <a:pt x="362727" y="357372"/>
                    <a:pt x="359100" y="360999"/>
                    <a:pt x="359100" y="365472"/>
                  </a:cubicBezTo>
                  <a:lnTo>
                    <a:pt x="359100" y="437400"/>
                  </a:lnTo>
                  <a:lnTo>
                    <a:pt x="259200" y="437400"/>
                  </a:lnTo>
                  <a:lnTo>
                    <a:pt x="259200" y="16200"/>
                  </a:lnTo>
                  <a:lnTo>
                    <a:pt x="392634" y="16200"/>
                  </a:lnTo>
                  <a:lnTo>
                    <a:pt x="392634" y="125280"/>
                  </a:lnTo>
                  <a:cubicBezTo>
                    <a:pt x="392634" y="129753"/>
                    <a:pt x="396261" y="133380"/>
                    <a:pt x="400734" y="133380"/>
                  </a:cubicBezTo>
                  <a:lnTo>
                    <a:pt x="486000" y="133380"/>
                  </a:lnTo>
                  <a:close/>
                </a:path>
              </a:pathLst>
            </a:custGeom>
            <a:solidFill>
              <a:srgbClr val="51626F"/>
            </a:solidFill>
            <a:ln w="5334" cap="flat">
              <a:noFill/>
              <a:prstDash val="solid"/>
              <a:miter/>
            </a:ln>
          </p:spPr>
          <p:txBody>
            <a:bodyPr rtlCol="0" anchor="ctr"/>
            <a:lstStyle/>
            <a:p>
              <a:endParaRPr lang="ru-RU"/>
            </a:p>
          </p:txBody>
        </p:sp>
        <p:sp>
          <p:nvSpPr>
            <p:cNvPr id="105" name="Freeform: Shape 104">
              <a:extLst>
                <a:ext uri="{FF2B5EF4-FFF2-40B4-BE49-F238E27FC236}">
                  <a16:creationId xmlns:a16="http://schemas.microsoft.com/office/drawing/2014/main" id="{EDAAE86E-8CC2-4462-8FD8-E641E3BF1AA9}"/>
                </a:ext>
              </a:extLst>
            </p:cNvPr>
            <p:cNvSpPr/>
            <p:nvPr/>
          </p:nvSpPr>
          <p:spPr>
            <a:xfrm>
              <a:off x="1304949" y="1468594"/>
              <a:ext cx="151303" cy="351200"/>
            </a:xfrm>
            <a:custGeom>
              <a:avLst/>
              <a:gdLst>
                <a:gd name="connsiteX0" fmla="*/ 127001 w 151303"/>
                <a:gd name="connsiteY0" fmla="*/ 320969 h 351200"/>
                <a:gd name="connsiteX1" fmla="*/ 121071 w 151303"/>
                <a:gd name="connsiteY1" fmla="*/ 343098 h 351200"/>
                <a:gd name="connsiteX2" fmla="*/ 143201 w 151303"/>
                <a:gd name="connsiteY2" fmla="*/ 349027 h 351200"/>
                <a:gd name="connsiteX3" fmla="*/ 149130 w 151303"/>
                <a:gd name="connsiteY3" fmla="*/ 326898 h 351200"/>
                <a:gd name="connsiteX4" fmla="*/ 143201 w 151303"/>
                <a:gd name="connsiteY4" fmla="*/ 320969 h 351200"/>
                <a:gd name="connsiteX5" fmla="*/ 143201 w 151303"/>
                <a:gd name="connsiteY5" fmla="*/ 232301 h 351200"/>
                <a:gd name="connsiteX6" fmla="*/ 135101 w 151303"/>
                <a:gd name="connsiteY6" fmla="*/ 224201 h 351200"/>
                <a:gd name="connsiteX7" fmla="*/ 110801 w 151303"/>
                <a:gd name="connsiteY7" fmla="*/ 224201 h 351200"/>
                <a:gd name="connsiteX8" fmla="*/ 110801 w 151303"/>
                <a:gd name="connsiteY8" fmla="*/ 143201 h 351200"/>
                <a:gd name="connsiteX9" fmla="*/ 129701 w 151303"/>
                <a:gd name="connsiteY9" fmla="*/ 143201 h 351200"/>
                <a:gd name="connsiteX10" fmla="*/ 137801 w 151303"/>
                <a:gd name="connsiteY10" fmla="*/ 135101 h 351200"/>
                <a:gd name="connsiteX11" fmla="*/ 137801 w 151303"/>
                <a:gd name="connsiteY11" fmla="*/ 30232 h 351200"/>
                <a:gd name="connsiteX12" fmla="*/ 143730 w 151303"/>
                <a:gd name="connsiteY12" fmla="*/ 8103 h 351200"/>
                <a:gd name="connsiteX13" fmla="*/ 121601 w 151303"/>
                <a:gd name="connsiteY13" fmla="*/ 2173 h 351200"/>
                <a:gd name="connsiteX14" fmla="*/ 115671 w 151303"/>
                <a:gd name="connsiteY14" fmla="*/ 24303 h 351200"/>
                <a:gd name="connsiteX15" fmla="*/ 121601 w 151303"/>
                <a:gd name="connsiteY15" fmla="*/ 30232 h 351200"/>
                <a:gd name="connsiteX16" fmla="*/ 121601 w 151303"/>
                <a:gd name="connsiteY16" fmla="*/ 127001 h 351200"/>
                <a:gd name="connsiteX17" fmla="*/ 30233 w 151303"/>
                <a:gd name="connsiteY17" fmla="*/ 127001 h 351200"/>
                <a:gd name="connsiteX18" fmla="*/ 8103 w 151303"/>
                <a:gd name="connsiteY18" fmla="*/ 121071 h 351200"/>
                <a:gd name="connsiteX19" fmla="*/ 2173 w 151303"/>
                <a:gd name="connsiteY19" fmla="*/ 143201 h 351200"/>
                <a:gd name="connsiteX20" fmla="*/ 24303 w 151303"/>
                <a:gd name="connsiteY20" fmla="*/ 149130 h 351200"/>
                <a:gd name="connsiteX21" fmla="*/ 30233 w 151303"/>
                <a:gd name="connsiteY21" fmla="*/ 143201 h 351200"/>
                <a:gd name="connsiteX22" fmla="*/ 94601 w 151303"/>
                <a:gd name="connsiteY22" fmla="*/ 143201 h 351200"/>
                <a:gd name="connsiteX23" fmla="*/ 94601 w 151303"/>
                <a:gd name="connsiteY23" fmla="*/ 224201 h 351200"/>
                <a:gd name="connsiteX24" fmla="*/ 68033 w 151303"/>
                <a:gd name="connsiteY24" fmla="*/ 224201 h 351200"/>
                <a:gd name="connsiteX25" fmla="*/ 45903 w 151303"/>
                <a:gd name="connsiteY25" fmla="*/ 218271 h 351200"/>
                <a:gd name="connsiteX26" fmla="*/ 39973 w 151303"/>
                <a:gd name="connsiteY26" fmla="*/ 240401 h 351200"/>
                <a:gd name="connsiteX27" fmla="*/ 62103 w 151303"/>
                <a:gd name="connsiteY27" fmla="*/ 246330 h 351200"/>
                <a:gd name="connsiteX28" fmla="*/ 68033 w 151303"/>
                <a:gd name="connsiteY28" fmla="*/ 240401 h 351200"/>
                <a:gd name="connsiteX29" fmla="*/ 127001 w 151303"/>
                <a:gd name="connsiteY29" fmla="*/ 240401 h 3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1303" h="351200">
                  <a:moveTo>
                    <a:pt x="127001" y="320969"/>
                  </a:moveTo>
                  <a:cubicBezTo>
                    <a:pt x="119252" y="325442"/>
                    <a:pt x="116597" y="335350"/>
                    <a:pt x="121071" y="343098"/>
                  </a:cubicBezTo>
                  <a:cubicBezTo>
                    <a:pt x="125545" y="350846"/>
                    <a:pt x="135452" y="353501"/>
                    <a:pt x="143201" y="349027"/>
                  </a:cubicBezTo>
                  <a:cubicBezTo>
                    <a:pt x="150949" y="344554"/>
                    <a:pt x="153604" y="334646"/>
                    <a:pt x="149130" y="326898"/>
                  </a:cubicBezTo>
                  <a:cubicBezTo>
                    <a:pt x="147708" y="324435"/>
                    <a:pt x="145663" y="322390"/>
                    <a:pt x="143201" y="320969"/>
                  </a:cubicBezTo>
                  <a:lnTo>
                    <a:pt x="143201" y="232301"/>
                  </a:lnTo>
                  <a:cubicBezTo>
                    <a:pt x="143201" y="227827"/>
                    <a:pt x="139574" y="224201"/>
                    <a:pt x="135101" y="224201"/>
                  </a:cubicBezTo>
                  <a:lnTo>
                    <a:pt x="110801" y="224201"/>
                  </a:lnTo>
                  <a:lnTo>
                    <a:pt x="110801" y="143201"/>
                  </a:lnTo>
                  <a:lnTo>
                    <a:pt x="129701" y="143201"/>
                  </a:lnTo>
                  <a:cubicBezTo>
                    <a:pt x="134174" y="143201"/>
                    <a:pt x="137801" y="139574"/>
                    <a:pt x="137801" y="135101"/>
                  </a:cubicBezTo>
                  <a:lnTo>
                    <a:pt x="137801" y="30232"/>
                  </a:lnTo>
                  <a:cubicBezTo>
                    <a:pt x="145549" y="25759"/>
                    <a:pt x="148204" y="15851"/>
                    <a:pt x="143730" y="8103"/>
                  </a:cubicBezTo>
                  <a:cubicBezTo>
                    <a:pt x="139256" y="354"/>
                    <a:pt x="129349" y="-2300"/>
                    <a:pt x="121601" y="2173"/>
                  </a:cubicBezTo>
                  <a:cubicBezTo>
                    <a:pt x="113852" y="6647"/>
                    <a:pt x="111197" y="16554"/>
                    <a:pt x="115671" y="24303"/>
                  </a:cubicBezTo>
                  <a:cubicBezTo>
                    <a:pt x="117093" y="26766"/>
                    <a:pt x="119138" y="28811"/>
                    <a:pt x="121601" y="30232"/>
                  </a:cubicBezTo>
                  <a:lnTo>
                    <a:pt x="121601" y="127001"/>
                  </a:lnTo>
                  <a:lnTo>
                    <a:pt x="30233" y="127001"/>
                  </a:lnTo>
                  <a:cubicBezTo>
                    <a:pt x="25759" y="119252"/>
                    <a:pt x="15851" y="116597"/>
                    <a:pt x="8103" y="121071"/>
                  </a:cubicBezTo>
                  <a:cubicBezTo>
                    <a:pt x="354" y="125545"/>
                    <a:pt x="-2300" y="135452"/>
                    <a:pt x="2173" y="143201"/>
                  </a:cubicBezTo>
                  <a:cubicBezTo>
                    <a:pt x="6647" y="150949"/>
                    <a:pt x="16554" y="153604"/>
                    <a:pt x="24303" y="149130"/>
                  </a:cubicBezTo>
                  <a:cubicBezTo>
                    <a:pt x="26766" y="147708"/>
                    <a:pt x="28811" y="145663"/>
                    <a:pt x="30233" y="143201"/>
                  </a:cubicBezTo>
                  <a:lnTo>
                    <a:pt x="94601" y="143201"/>
                  </a:lnTo>
                  <a:lnTo>
                    <a:pt x="94601" y="224201"/>
                  </a:lnTo>
                  <a:lnTo>
                    <a:pt x="68033" y="224201"/>
                  </a:lnTo>
                  <a:cubicBezTo>
                    <a:pt x="63559" y="216452"/>
                    <a:pt x="53651" y="213797"/>
                    <a:pt x="45903" y="218271"/>
                  </a:cubicBezTo>
                  <a:cubicBezTo>
                    <a:pt x="38154" y="222745"/>
                    <a:pt x="35500" y="232652"/>
                    <a:pt x="39973" y="240401"/>
                  </a:cubicBezTo>
                  <a:cubicBezTo>
                    <a:pt x="44447" y="248149"/>
                    <a:pt x="54354" y="250804"/>
                    <a:pt x="62103" y="246330"/>
                  </a:cubicBezTo>
                  <a:cubicBezTo>
                    <a:pt x="64566" y="244908"/>
                    <a:pt x="66611" y="242863"/>
                    <a:pt x="68033" y="240401"/>
                  </a:cubicBezTo>
                  <a:lnTo>
                    <a:pt x="127001" y="240401"/>
                  </a:lnTo>
                  <a:close/>
                </a:path>
              </a:pathLst>
            </a:custGeom>
            <a:solidFill>
              <a:srgbClr val="51626F"/>
            </a:solidFill>
            <a:ln w="5334" cap="flat">
              <a:noFill/>
              <a:prstDash val="solid"/>
              <a:miter/>
            </a:ln>
          </p:spPr>
          <p:txBody>
            <a:bodyPr rtlCol="0" anchor="ctr"/>
            <a:lstStyle/>
            <a:p>
              <a:endParaRPr lang="ru-RU"/>
            </a:p>
          </p:txBody>
        </p:sp>
      </p:grpSp>
      <p:grpSp>
        <p:nvGrpSpPr>
          <p:cNvPr id="179" name="Group 178">
            <a:extLst>
              <a:ext uri="{FF2B5EF4-FFF2-40B4-BE49-F238E27FC236}">
                <a16:creationId xmlns:a16="http://schemas.microsoft.com/office/drawing/2014/main" id="{BF5DB07B-3EA9-4D3B-A93F-4C3A8B42CB75}"/>
              </a:ext>
            </a:extLst>
          </p:cNvPr>
          <p:cNvGrpSpPr/>
          <p:nvPr/>
        </p:nvGrpSpPr>
        <p:grpSpPr>
          <a:xfrm>
            <a:off x="8520310" y="1447095"/>
            <a:ext cx="410400" cy="383400"/>
            <a:chOff x="8520310" y="1447095"/>
            <a:chExt cx="410400" cy="383400"/>
          </a:xfrm>
        </p:grpSpPr>
        <p:sp>
          <p:nvSpPr>
            <p:cNvPr id="107" name="Freeform: Shape 106">
              <a:extLst>
                <a:ext uri="{FF2B5EF4-FFF2-40B4-BE49-F238E27FC236}">
                  <a16:creationId xmlns:a16="http://schemas.microsoft.com/office/drawing/2014/main" id="{D2331A59-38BF-479F-98AA-9B8034E7E3C0}"/>
                </a:ext>
              </a:extLst>
            </p:cNvPr>
            <p:cNvSpPr/>
            <p:nvPr/>
          </p:nvSpPr>
          <p:spPr>
            <a:xfrm>
              <a:off x="8520310" y="1447095"/>
              <a:ext cx="410400" cy="383400"/>
            </a:xfrm>
            <a:custGeom>
              <a:avLst/>
              <a:gdLst>
                <a:gd name="connsiteX0" fmla="*/ 373842 w 410400"/>
                <a:gd name="connsiteY0" fmla="*/ 0 h 383400"/>
                <a:gd name="connsiteX1" fmla="*/ 36558 w 410400"/>
                <a:gd name="connsiteY1" fmla="*/ 0 h 383400"/>
                <a:gd name="connsiteX2" fmla="*/ 0 w 410400"/>
                <a:gd name="connsiteY2" fmla="*/ 30132 h 383400"/>
                <a:gd name="connsiteX3" fmla="*/ 0 w 410400"/>
                <a:gd name="connsiteY3" fmla="*/ 277128 h 383400"/>
                <a:gd name="connsiteX4" fmla="*/ 36558 w 410400"/>
                <a:gd name="connsiteY4" fmla="*/ 307800 h 383400"/>
                <a:gd name="connsiteX5" fmla="*/ 194400 w 410400"/>
                <a:gd name="connsiteY5" fmla="*/ 307800 h 383400"/>
                <a:gd name="connsiteX6" fmla="*/ 194400 w 410400"/>
                <a:gd name="connsiteY6" fmla="*/ 367200 h 383400"/>
                <a:gd name="connsiteX7" fmla="*/ 99900 w 410400"/>
                <a:gd name="connsiteY7" fmla="*/ 367200 h 383400"/>
                <a:gd name="connsiteX8" fmla="*/ 91800 w 410400"/>
                <a:gd name="connsiteY8" fmla="*/ 375300 h 383400"/>
                <a:gd name="connsiteX9" fmla="*/ 99900 w 410400"/>
                <a:gd name="connsiteY9" fmla="*/ 383400 h 383400"/>
                <a:gd name="connsiteX10" fmla="*/ 310500 w 410400"/>
                <a:gd name="connsiteY10" fmla="*/ 383400 h 383400"/>
                <a:gd name="connsiteX11" fmla="*/ 318600 w 410400"/>
                <a:gd name="connsiteY11" fmla="*/ 375300 h 383400"/>
                <a:gd name="connsiteX12" fmla="*/ 310500 w 410400"/>
                <a:gd name="connsiteY12" fmla="*/ 367200 h 383400"/>
                <a:gd name="connsiteX13" fmla="*/ 210600 w 410400"/>
                <a:gd name="connsiteY13" fmla="*/ 367200 h 383400"/>
                <a:gd name="connsiteX14" fmla="*/ 210600 w 410400"/>
                <a:gd name="connsiteY14" fmla="*/ 307800 h 383400"/>
                <a:gd name="connsiteX15" fmla="*/ 373842 w 410400"/>
                <a:gd name="connsiteY15" fmla="*/ 307800 h 383400"/>
                <a:gd name="connsiteX16" fmla="*/ 410400 w 410400"/>
                <a:gd name="connsiteY16" fmla="*/ 277128 h 383400"/>
                <a:gd name="connsiteX17" fmla="*/ 410400 w 410400"/>
                <a:gd name="connsiteY17" fmla="*/ 30672 h 383400"/>
                <a:gd name="connsiteX18" fmla="*/ 373842 w 410400"/>
                <a:gd name="connsiteY18" fmla="*/ 0 h 383400"/>
                <a:gd name="connsiteX19" fmla="*/ 394200 w 410400"/>
                <a:gd name="connsiteY19" fmla="*/ 277128 h 383400"/>
                <a:gd name="connsiteX20" fmla="*/ 373842 w 410400"/>
                <a:gd name="connsiteY20" fmla="*/ 291600 h 383400"/>
                <a:gd name="connsiteX21" fmla="*/ 36558 w 410400"/>
                <a:gd name="connsiteY21" fmla="*/ 291600 h 383400"/>
                <a:gd name="connsiteX22" fmla="*/ 16200 w 410400"/>
                <a:gd name="connsiteY22" fmla="*/ 277128 h 383400"/>
                <a:gd name="connsiteX23" fmla="*/ 16200 w 410400"/>
                <a:gd name="connsiteY23" fmla="*/ 30348 h 383400"/>
                <a:gd name="connsiteX24" fmla="*/ 36558 w 410400"/>
                <a:gd name="connsiteY24" fmla="*/ 16200 h 383400"/>
                <a:gd name="connsiteX25" fmla="*/ 373842 w 410400"/>
                <a:gd name="connsiteY25" fmla="*/ 16200 h 383400"/>
                <a:gd name="connsiteX26" fmla="*/ 394200 w 410400"/>
                <a:gd name="connsiteY26" fmla="*/ 30672 h 3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400" h="383400">
                  <a:moveTo>
                    <a:pt x="373842" y="0"/>
                  </a:moveTo>
                  <a:lnTo>
                    <a:pt x="36558" y="0"/>
                  </a:lnTo>
                  <a:cubicBezTo>
                    <a:pt x="16524" y="0"/>
                    <a:pt x="486" y="13122"/>
                    <a:pt x="0" y="30132"/>
                  </a:cubicBezTo>
                  <a:lnTo>
                    <a:pt x="0" y="277128"/>
                  </a:lnTo>
                  <a:cubicBezTo>
                    <a:pt x="0" y="294030"/>
                    <a:pt x="16200" y="307800"/>
                    <a:pt x="36558" y="307800"/>
                  </a:cubicBezTo>
                  <a:lnTo>
                    <a:pt x="194400" y="307800"/>
                  </a:lnTo>
                  <a:lnTo>
                    <a:pt x="194400" y="367200"/>
                  </a:lnTo>
                  <a:lnTo>
                    <a:pt x="99900" y="367200"/>
                  </a:lnTo>
                  <a:cubicBezTo>
                    <a:pt x="95427" y="367200"/>
                    <a:pt x="91800" y="370827"/>
                    <a:pt x="91800" y="375300"/>
                  </a:cubicBezTo>
                  <a:cubicBezTo>
                    <a:pt x="91800" y="379773"/>
                    <a:pt x="95427" y="383400"/>
                    <a:pt x="99900" y="383400"/>
                  </a:cubicBezTo>
                  <a:lnTo>
                    <a:pt x="310500" y="383400"/>
                  </a:lnTo>
                  <a:cubicBezTo>
                    <a:pt x="314973" y="383400"/>
                    <a:pt x="318600" y="379773"/>
                    <a:pt x="318600" y="375300"/>
                  </a:cubicBezTo>
                  <a:cubicBezTo>
                    <a:pt x="318600" y="370827"/>
                    <a:pt x="314973" y="367200"/>
                    <a:pt x="310500" y="367200"/>
                  </a:cubicBezTo>
                  <a:lnTo>
                    <a:pt x="210600" y="367200"/>
                  </a:lnTo>
                  <a:lnTo>
                    <a:pt x="210600" y="307800"/>
                  </a:lnTo>
                  <a:lnTo>
                    <a:pt x="373842" y="307800"/>
                  </a:lnTo>
                  <a:cubicBezTo>
                    <a:pt x="394200" y="307800"/>
                    <a:pt x="410400" y="294030"/>
                    <a:pt x="410400" y="277128"/>
                  </a:cubicBezTo>
                  <a:lnTo>
                    <a:pt x="410400" y="30672"/>
                  </a:lnTo>
                  <a:cubicBezTo>
                    <a:pt x="410400" y="13770"/>
                    <a:pt x="394200" y="0"/>
                    <a:pt x="373842" y="0"/>
                  </a:cubicBezTo>
                  <a:close/>
                  <a:moveTo>
                    <a:pt x="394200" y="277128"/>
                  </a:moveTo>
                  <a:cubicBezTo>
                    <a:pt x="394200" y="284958"/>
                    <a:pt x="384858" y="291600"/>
                    <a:pt x="373842" y="291600"/>
                  </a:cubicBezTo>
                  <a:lnTo>
                    <a:pt x="36558" y="291600"/>
                  </a:lnTo>
                  <a:cubicBezTo>
                    <a:pt x="25758" y="291600"/>
                    <a:pt x="16200" y="284958"/>
                    <a:pt x="16200" y="277128"/>
                  </a:cubicBezTo>
                  <a:lnTo>
                    <a:pt x="16200" y="30348"/>
                  </a:lnTo>
                  <a:cubicBezTo>
                    <a:pt x="16200" y="22572"/>
                    <a:pt x="25542" y="16200"/>
                    <a:pt x="36558" y="16200"/>
                  </a:cubicBezTo>
                  <a:lnTo>
                    <a:pt x="373842" y="16200"/>
                  </a:lnTo>
                  <a:cubicBezTo>
                    <a:pt x="384642" y="16200"/>
                    <a:pt x="394200" y="22842"/>
                    <a:pt x="394200" y="30672"/>
                  </a:cubicBezTo>
                  <a:close/>
                </a:path>
              </a:pathLst>
            </a:custGeom>
            <a:solidFill>
              <a:srgbClr val="51626F"/>
            </a:solidFill>
            <a:ln w="5334" cap="flat">
              <a:noFill/>
              <a:prstDash val="solid"/>
              <a:miter/>
            </a:ln>
          </p:spPr>
          <p:txBody>
            <a:bodyPr rtlCol="0" anchor="ctr"/>
            <a:lstStyle/>
            <a:p>
              <a:endParaRPr lang="ru-RU"/>
            </a:p>
          </p:txBody>
        </p:sp>
        <p:sp>
          <p:nvSpPr>
            <p:cNvPr id="108" name="Freeform: Shape 107">
              <a:extLst>
                <a:ext uri="{FF2B5EF4-FFF2-40B4-BE49-F238E27FC236}">
                  <a16:creationId xmlns:a16="http://schemas.microsoft.com/office/drawing/2014/main" id="{F81FD32D-94D3-4F5A-A9B6-414791C29EB4}"/>
                </a:ext>
              </a:extLst>
            </p:cNvPr>
            <p:cNvSpPr/>
            <p:nvPr/>
          </p:nvSpPr>
          <p:spPr>
            <a:xfrm>
              <a:off x="8698640" y="1552244"/>
              <a:ext cx="59668" cy="101054"/>
            </a:xfrm>
            <a:custGeom>
              <a:avLst/>
              <a:gdLst>
                <a:gd name="connsiteX0" fmla="*/ 55327 w 59668"/>
                <a:gd name="connsiteY0" fmla="*/ 853 h 101054"/>
                <a:gd name="connsiteX1" fmla="*/ 44527 w 59668"/>
                <a:gd name="connsiteY1" fmla="*/ 4363 h 101054"/>
                <a:gd name="connsiteX2" fmla="*/ 895 w 59668"/>
                <a:gd name="connsiteY2" fmla="*/ 89251 h 101054"/>
                <a:gd name="connsiteX3" fmla="*/ 4405 w 59668"/>
                <a:gd name="connsiteY3" fmla="*/ 100159 h 101054"/>
                <a:gd name="connsiteX4" fmla="*/ 15313 w 59668"/>
                <a:gd name="connsiteY4" fmla="*/ 96649 h 101054"/>
                <a:gd name="connsiteX5" fmla="*/ 58837 w 59668"/>
                <a:gd name="connsiteY5" fmla="*/ 11599 h 101054"/>
                <a:gd name="connsiteX6" fmla="*/ 55327 w 59668"/>
                <a:gd name="connsiteY6" fmla="*/ 853 h 10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68" h="101054">
                  <a:moveTo>
                    <a:pt x="55327" y="853"/>
                  </a:moveTo>
                  <a:cubicBezTo>
                    <a:pt x="51372" y="-1119"/>
                    <a:pt x="46567" y="443"/>
                    <a:pt x="44527" y="4363"/>
                  </a:cubicBezTo>
                  <a:lnTo>
                    <a:pt x="895" y="89251"/>
                  </a:lnTo>
                  <a:cubicBezTo>
                    <a:pt x="-1148" y="93232"/>
                    <a:pt x="424" y="98116"/>
                    <a:pt x="4405" y="100159"/>
                  </a:cubicBezTo>
                  <a:cubicBezTo>
                    <a:pt x="8387" y="102202"/>
                    <a:pt x="13270" y="100630"/>
                    <a:pt x="15313" y="96649"/>
                  </a:cubicBezTo>
                  <a:lnTo>
                    <a:pt x="58837" y="11599"/>
                  </a:lnTo>
                  <a:cubicBezTo>
                    <a:pt x="60774" y="7657"/>
                    <a:pt x="59217" y="2891"/>
                    <a:pt x="55327" y="853"/>
                  </a:cubicBezTo>
                  <a:close/>
                </a:path>
              </a:pathLst>
            </a:custGeom>
            <a:solidFill>
              <a:srgbClr val="51626F"/>
            </a:solidFill>
            <a:ln w="5334" cap="flat">
              <a:noFill/>
              <a:prstDash val="solid"/>
              <a:miter/>
            </a:ln>
          </p:spPr>
          <p:txBody>
            <a:bodyPr rtlCol="0" anchor="ctr"/>
            <a:lstStyle/>
            <a:p>
              <a:endParaRPr lang="ru-RU"/>
            </a:p>
          </p:txBody>
        </p:sp>
        <p:sp>
          <p:nvSpPr>
            <p:cNvPr id="109" name="Freeform: Shape 108">
              <a:extLst>
                <a:ext uri="{FF2B5EF4-FFF2-40B4-BE49-F238E27FC236}">
                  <a16:creationId xmlns:a16="http://schemas.microsoft.com/office/drawing/2014/main" id="{9BAFCCCB-4A69-4254-899C-8AF5314F2AC6}"/>
                </a:ext>
              </a:extLst>
            </p:cNvPr>
            <p:cNvSpPr/>
            <p:nvPr/>
          </p:nvSpPr>
          <p:spPr>
            <a:xfrm>
              <a:off x="8791727" y="1547952"/>
              <a:ext cx="62510" cy="108324"/>
            </a:xfrm>
            <a:custGeom>
              <a:avLst/>
              <a:gdLst>
                <a:gd name="connsiteX0" fmla="*/ 14026 w 62510"/>
                <a:gd name="connsiteY0" fmla="*/ 2174 h 108324"/>
                <a:gd name="connsiteX1" fmla="*/ 2578 w 62510"/>
                <a:gd name="connsiteY1" fmla="*/ 2578 h 108324"/>
                <a:gd name="connsiteX2" fmla="*/ 2578 w 62510"/>
                <a:gd name="connsiteY2" fmla="*/ 13622 h 108324"/>
                <a:gd name="connsiteX3" fmla="*/ 42970 w 62510"/>
                <a:gd name="connsiteY3" fmla="*/ 53960 h 108324"/>
                <a:gd name="connsiteX4" fmla="*/ 2578 w 62510"/>
                <a:gd name="connsiteY4" fmla="*/ 94298 h 108324"/>
                <a:gd name="connsiteX5" fmla="*/ 2174 w 62510"/>
                <a:gd name="connsiteY5" fmla="*/ 105746 h 108324"/>
                <a:gd name="connsiteX6" fmla="*/ 13622 w 62510"/>
                <a:gd name="connsiteY6" fmla="*/ 106150 h 108324"/>
                <a:gd name="connsiteX7" fmla="*/ 14026 w 62510"/>
                <a:gd name="connsiteY7" fmla="*/ 105746 h 108324"/>
                <a:gd name="connsiteX8" fmla="*/ 60142 w 62510"/>
                <a:gd name="connsiteY8" fmla="*/ 59684 h 108324"/>
                <a:gd name="connsiteX9" fmla="*/ 60142 w 62510"/>
                <a:gd name="connsiteY9" fmla="*/ 48236 h 1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10" h="108324">
                  <a:moveTo>
                    <a:pt x="14026" y="2174"/>
                  </a:moveTo>
                  <a:cubicBezTo>
                    <a:pt x="10753" y="-876"/>
                    <a:pt x="5628" y="-695"/>
                    <a:pt x="2578" y="2578"/>
                  </a:cubicBezTo>
                  <a:cubicBezTo>
                    <a:pt x="-321" y="5689"/>
                    <a:pt x="-321" y="10511"/>
                    <a:pt x="2578" y="13622"/>
                  </a:cubicBezTo>
                  <a:lnTo>
                    <a:pt x="42970" y="53960"/>
                  </a:lnTo>
                  <a:lnTo>
                    <a:pt x="2578" y="94298"/>
                  </a:lnTo>
                  <a:cubicBezTo>
                    <a:pt x="-695" y="97348"/>
                    <a:pt x="-876" y="102473"/>
                    <a:pt x="2174" y="105746"/>
                  </a:cubicBezTo>
                  <a:cubicBezTo>
                    <a:pt x="5224" y="109019"/>
                    <a:pt x="10349" y="109200"/>
                    <a:pt x="13622" y="106150"/>
                  </a:cubicBezTo>
                  <a:cubicBezTo>
                    <a:pt x="13761" y="106020"/>
                    <a:pt x="13896" y="105886"/>
                    <a:pt x="14026" y="105746"/>
                  </a:cubicBezTo>
                  <a:lnTo>
                    <a:pt x="60142" y="59684"/>
                  </a:lnTo>
                  <a:cubicBezTo>
                    <a:pt x="63301" y="56522"/>
                    <a:pt x="63301" y="51398"/>
                    <a:pt x="60142" y="48236"/>
                  </a:cubicBezTo>
                  <a:close/>
                </a:path>
              </a:pathLst>
            </a:custGeom>
            <a:solidFill>
              <a:srgbClr val="51626F"/>
            </a:solidFill>
            <a:ln w="5334" cap="flat">
              <a:noFill/>
              <a:prstDash val="solid"/>
              <a:miter/>
            </a:ln>
          </p:spPr>
          <p:txBody>
            <a:bodyPr rtlCol="0" anchor="ctr"/>
            <a:lstStyle/>
            <a:p>
              <a:endParaRPr lang="ru-RU"/>
            </a:p>
          </p:txBody>
        </p:sp>
        <p:sp>
          <p:nvSpPr>
            <p:cNvPr id="110" name="Freeform: Shape 109">
              <a:extLst>
                <a:ext uri="{FF2B5EF4-FFF2-40B4-BE49-F238E27FC236}">
                  <a16:creationId xmlns:a16="http://schemas.microsoft.com/office/drawing/2014/main" id="{DD7380FD-FD10-4D1E-BE3B-B917A0C36656}"/>
                </a:ext>
              </a:extLst>
            </p:cNvPr>
            <p:cNvSpPr/>
            <p:nvPr/>
          </p:nvSpPr>
          <p:spPr>
            <a:xfrm>
              <a:off x="8602937" y="1547758"/>
              <a:ext cx="62301" cy="108223"/>
            </a:xfrm>
            <a:custGeom>
              <a:avLst/>
              <a:gdLst>
                <a:gd name="connsiteX0" fmla="*/ 59933 w 62301"/>
                <a:gd name="connsiteY0" fmla="*/ 2369 h 108223"/>
                <a:gd name="connsiteX1" fmla="*/ 48485 w 62301"/>
                <a:gd name="connsiteY1" fmla="*/ 2369 h 108223"/>
                <a:gd name="connsiteX2" fmla="*/ 2369 w 62301"/>
                <a:gd name="connsiteY2" fmla="*/ 48485 h 108223"/>
                <a:gd name="connsiteX3" fmla="*/ 2369 w 62301"/>
                <a:gd name="connsiteY3" fmla="*/ 59933 h 108223"/>
                <a:gd name="connsiteX4" fmla="*/ 48485 w 62301"/>
                <a:gd name="connsiteY4" fmla="*/ 106049 h 108223"/>
                <a:gd name="connsiteX5" fmla="*/ 59933 w 62301"/>
                <a:gd name="connsiteY5" fmla="*/ 105645 h 108223"/>
                <a:gd name="connsiteX6" fmla="*/ 59933 w 62301"/>
                <a:gd name="connsiteY6" fmla="*/ 94601 h 108223"/>
                <a:gd name="connsiteX7" fmla="*/ 19541 w 62301"/>
                <a:gd name="connsiteY7" fmla="*/ 54263 h 108223"/>
                <a:gd name="connsiteX8" fmla="*/ 59933 w 62301"/>
                <a:gd name="connsiteY8" fmla="*/ 13817 h 108223"/>
                <a:gd name="connsiteX9" fmla="*/ 59933 w 62301"/>
                <a:gd name="connsiteY9" fmla="*/ 2369 h 10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01" h="108223">
                  <a:moveTo>
                    <a:pt x="59933" y="2369"/>
                  </a:moveTo>
                  <a:cubicBezTo>
                    <a:pt x="56771" y="-790"/>
                    <a:pt x="51647" y="-790"/>
                    <a:pt x="48485" y="2369"/>
                  </a:cubicBezTo>
                  <a:lnTo>
                    <a:pt x="2369" y="48485"/>
                  </a:lnTo>
                  <a:cubicBezTo>
                    <a:pt x="-790" y="51647"/>
                    <a:pt x="-790" y="56771"/>
                    <a:pt x="2369" y="59933"/>
                  </a:cubicBezTo>
                  <a:lnTo>
                    <a:pt x="48485" y="106049"/>
                  </a:lnTo>
                  <a:cubicBezTo>
                    <a:pt x="51758" y="109099"/>
                    <a:pt x="56883" y="108918"/>
                    <a:pt x="59933" y="105645"/>
                  </a:cubicBezTo>
                  <a:cubicBezTo>
                    <a:pt x="62832" y="102534"/>
                    <a:pt x="62832" y="97712"/>
                    <a:pt x="59933" y="94601"/>
                  </a:cubicBezTo>
                  <a:lnTo>
                    <a:pt x="19541" y="54263"/>
                  </a:lnTo>
                  <a:lnTo>
                    <a:pt x="59933" y="13817"/>
                  </a:lnTo>
                  <a:cubicBezTo>
                    <a:pt x="63091" y="10655"/>
                    <a:pt x="63091" y="5531"/>
                    <a:pt x="59933" y="2369"/>
                  </a:cubicBezTo>
                  <a:close/>
                </a:path>
              </a:pathLst>
            </a:custGeom>
            <a:solidFill>
              <a:srgbClr val="51626F"/>
            </a:solidFill>
            <a:ln w="5334" cap="flat">
              <a:noFill/>
              <a:prstDash val="solid"/>
              <a:miter/>
            </a:ln>
          </p:spPr>
          <p:txBody>
            <a:bodyPr rtlCol="0" anchor="ctr"/>
            <a:lstStyle/>
            <a:p>
              <a:endParaRPr lang="ru-RU"/>
            </a:p>
          </p:txBody>
        </p:sp>
      </p:grpSp>
      <p:grpSp>
        <p:nvGrpSpPr>
          <p:cNvPr id="188" name="Group 187">
            <a:extLst>
              <a:ext uri="{FF2B5EF4-FFF2-40B4-BE49-F238E27FC236}">
                <a16:creationId xmlns:a16="http://schemas.microsoft.com/office/drawing/2014/main" id="{0904E0AA-6B79-4DE2-9083-46DE19EE01DF}"/>
              </a:ext>
            </a:extLst>
          </p:cNvPr>
          <p:cNvGrpSpPr/>
          <p:nvPr/>
        </p:nvGrpSpPr>
        <p:grpSpPr>
          <a:xfrm>
            <a:off x="1273527" y="2366994"/>
            <a:ext cx="459851" cy="412776"/>
            <a:chOff x="1273527" y="2366994"/>
            <a:chExt cx="459851" cy="412776"/>
          </a:xfrm>
        </p:grpSpPr>
        <p:sp>
          <p:nvSpPr>
            <p:cNvPr id="112" name="Freeform: Shape 111">
              <a:extLst>
                <a:ext uri="{FF2B5EF4-FFF2-40B4-BE49-F238E27FC236}">
                  <a16:creationId xmlns:a16="http://schemas.microsoft.com/office/drawing/2014/main" id="{4C7C5708-8C28-4877-9979-E146294EFEAB}"/>
                </a:ext>
              </a:extLst>
            </p:cNvPr>
            <p:cNvSpPr/>
            <p:nvPr/>
          </p:nvSpPr>
          <p:spPr>
            <a:xfrm>
              <a:off x="1273527" y="2455132"/>
              <a:ext cx="160244" cy="232467"/>
            </a:xfrm>
            <a:custGeom>
              <a:avLst/>
              <a:gdLst>
                <a:gd name="connsiteX0" fmla="*/ 87790 w 160244"/>
                <a:gd name="connsiteY0" fmla="*/ 5573 h 232467"/>
                <a:gd name="connsiteX1" fmla="*/ 77566 w 160244"/>
                <a:gd name="connsiteY1" fmla="*/ 407 h 232467"/>
                <a:gd name="connsiteX2" fmla="*/ 72400 w 160244"/>
                <a:gd name="connsiteY2" fmla="*/ 5573 h 232467"/>
                <a:gd name="connsiteX3" fmla="*/ 418 w 160244"/>
                <a:gd name="connsiteY3" fmla="*/ 221573 h 232467"/>
                <a:gd name="connsiteX4" fmla="*/ 5548 w 160244"/>
                <a:gd name="connsiteY4" fmla="*/ 231833 h 232467"/>
                <a:gd name="connsiteX5" fmla="*/ 15808 w 160244"/>
                <a:gd name="connsiteY5" fmla="*/ 226703 h 232467"/>
                <a:gd name="connsiteX6" fmla="*/ 37408 w 160244"/>
                <a:gd name="connsiteY6" fmla="*/ 161147 h 232467"/>
                <a:gd name="connsiteX7" fmla="*/ 120622 w 160244"/>
                <a:gd name="connsiteY7" fmla="*/ 161147 h 232467"/>
                <a:gd name="connsiteX8" fmla="*/ 122512 w 160244"/>
                <a:gd name="connsiteY8" fmla="*/ 161147 h 232467"/>
                <a:gd name="connsiteX9" fmla="*/ 144436 w 160244"/>
                <a:gd name="connsiteY9" fmla="*/ 226919 h 232467"/>
                <a:gd name="connsiteX10" fmla="*/ 154696 w 160244"/>
                <a:gd name="connsiteY10" fmla="*/ 232049 h 232467"/>
                <a:gd name="connsiteX11" fmla="*/ 159826 w 160244"/>
                <a:gd name="connsiteY11" fmla="*/ 221789 h 232467"/>
                <a:gd name="connsiteX12" fmla="*/ 43078 w 160244"/>
                <a:gd name="connsiteY12" fmla="*/ 144947 h 232467"/>
                <a:gd name="connsiteX13" fmla="*/ 80122 w 160244"/>
                <a:gd name="connsiteY13" fmla="*/ 33761 h 232467"/>
                <a:gd name="connsiteX14" fmla="*/ 117220 w 160244"/>
                <a:gd name="connsiteY14" fmla="*/ 144947 h 23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244" h="232467">
                  <a:moveTo>
                    <a:pt x="87790" y="5573"/>
                  </a:moveTo>
                  <a:cubicBezTo>
                    <a:pt x="86393" y="1323"/>
                    <a:pt x="81816" y="-990"/>
                    <a:pt x="77566" y="407"/>
                  </a:cubicBezTo>
                  <a:cubicBezTo>
                    <a:pt x="75122" y="1211"/>
                    <a:pt x="73204" y="3128"/>
                    <a:pt x="72400" y="5573"/>
                  </a:cubicBezTo>
                  <a:lnTo>
                    <a:pt x="418" y="221573"/>
                  </a:lnTo>
                  <a:cubicBezTo>
                    <a:pt x="-998" y="225823"/>
                    <a:pt x="1299" y="230416"/>
                    <a:pt x="5548" y="231833"/>
                  </a:cubicBezTo>
                  <a:cubicBezTo>
                    <a:pt x="9798" y="233249"/>
                    <a:pt x="14392" y="230953"/>
                    <a:pt x="15808" y="226703"/>
                  </a:cubicBezTo>
                  <a:lnTo>
                    <a:pt x="37408" y="161147"/>
                  </a:lnTo>
                  <a:lnTo>
                    <a:pt x="120622" y="161147"/>
                  </a:lnTo>
                  <a:cubicBezTo>
                    <a:pt x="121250" y="161221"/>
                    <a:pt x="121884" y="161221"/>
                    <a:pt x="122512" y="161147"/>
                  </a:cubicBezTo>
                  <a:lnTo>
                    <a:pt x="144436" y="226919"/>
                  </a:lnTo>
                  <a:cubicBezTo>
                    <a:pt x="145853" y="231169"/>
                    <a:pt x="150447" y="233465"/>
                    <a:pt x="154696" y="232049"/>
                  </a:cubicBezTo>
                  <a:cubicBezTo>
                    <a:pt x="158946" y="230632"/>
                    <a:pt x="161243" y="226039"/>
                    <a:pt x="159826" y="221789"/>
                  </a:cubicBezTo>
                  <a:close/>
                  <a:moveTo>
                    <a:pt x="43078" y="144947"/>
                  </a:moveTo>
                  <a:lnTo>
                    <a:pt x="80122" y="33761"/>
                  </a:lnTo>
                  <a:lnTo>
                    <a:pt x="117220" y="144947"/>
                  </a:lnTo>
                  <a:close/>
                </a:path>
              </a:pathLst>
            </a:custGeom>
            <a:solidFill>
              <a:srgbClr val="51626F"/>
            </a:solidFill>
            <a:ln w="5334" cap="flat">
              <a:noFill/>
              <a:prstDash val="solid"/>
              <a:miter/>
            </a:ln>
          </p:spPr>
          <p:txBody>
            <a:bodyPr rtlCol="0" anchor="ctr"/>
            <a:lstStyle/>
            <a:p>
              <a:endParaRPr lang="ru-RU"/>
            </a:p>
          </p:txBody>
        </p:sp>
        <p:sp>
          <p:nvSpPr>
            <p:cNvPr id="113" name="Freeform: Shape 112">
              <a:extLst>
                <a:ext uri="{FF2B5EF4-FFF2-40B4-BE49-F238E27FC236}">
                  <a16:creationId xmlns:a16="http://schemas.microsoft.com/office/drawing/2014/main" id="{925D9846-6DD2-4DF9-95AB-A7725BE8395E}"/>
                </a:ext>
              </a:extLst>
            </p:cNvPr>
            <p:cNvSpPr/>
            <p:nvPr/>
          </p:nvSpPr>
          <p:spPr>
            <a:xfrm>
              <a:off x="1596650" y="2454269"/>
              <a:ext cx="136728" cy="232209"/>
            </a:xfrm>
            <a:custGeom>
              <a:avLst/>
              <a:gdLst>
                <a:gd name="connsiteX0" fmla="*/ 119448 w 136728"/>
                <a:gd name="connsiteY0" fmla="*/ 119404 h 232209"/>
                <a:gd name="connsiteX1" fmla="*/ 91044 w 136728"/>
                <a:gd name="connsiteY1" fmla="*/ 101800 h 232209"/>
                <a:gd name="connsiteX2" fmla="*/ 101780 w 136728"/>
                <a:gd name="connsiteY2" fmla="*/ 22336 h 232209"/>
                <a:gd name="connsiteX3" fmla="*/ 55620 w 136728"/>
                <a:gd name="connsiteY3" fmla="*/ 10 h 232209"/>
                <a:gd name="connsiteX4" fmla="*/ 8100 w 136728"/>
                <a:gd name="connsiteY4" fmla="*/ 10 h 232209"/>
                <a:gd name="connsiteX5" fmla="*/ 0 w 136728"/>
                <a:gd name="connsiteY5" fmla="*/ 8110 h 232209"/>
                <a:gd name="connsiteX6" fmla="*/ 0 w 136728"/>
                <a:gd name="connsiteY6" fmla="*/ 224110 h 232209"/>
                <a:gd name="connsiteX7" fmla="*/ 8100 w 136728"/>
                <a:gd name="connsiteY7" fmla="*/ 232210 h 232209"/>
                <a:gd name="connsiteX8" fmla="*/ 66690 w 136728"/>
                <a:gd name="connsiteY8" fmla="*/ 232210 h 232209"/>
                <a:gd name="connsiteX9" fmla="*/ 136566 w 136728"/>
                <a:gd name="connsiteY9" fmla="*/ 167410 h 232209"/>
                <a:gd name="connsiteX10" fmla="*/ 119448 w 136728"/>
                <a:gd name="connsiteY10" fmla="*/ 119404 h 232209"/>
                <a:gd name="connsiteX11" fmla="*/ 16200 w 136728"/>
                <a:gd name="connsiteY11" fmla="*/ 16210 h 232209"/>
                <a:gd name="connsiteX12" fmla="*/ 55620 w 136728"/>
                <a:gd name="connsiteY12" fmla="*/ 16210 h 232209"/>
                <a:gd name="connsiteX13" fmla="*/ 97251 w 136728"/>
                <a:gd name="connsiteY13" fmla="*/ 55435 h 232209"/>
                <a:gd name="connsiteX14" fmla="*/ 88344 w 136728"/>
                <a:gd name="connsiteY14" fmla="*/ 81982 h 232209"/>
                <a:gd name="connsiteX15" fmla="*/ 62910 w 136728"/>
                <a:gd name="connsiteY15" fmla="*/ 96724 h 232209"/>
                <a:gd name="connsiteX16" fmla="*/ 56322 w 136728"/>
                <a:gd name="connsiteY16" fmla="*/ 96724 h 232209"/>
                <a:gd name="connsiteX17" fmla="*/ 53028 w 136728"/>
                <a:gd name="connsiteY17" fmla="*/ 97426 h 232209"/>
                <a:gd name="connsiteX18" fmla="*/ 16200 w 136728"/>
                <a:gd name="connsiteY18" fmla="*/ 97858 h 232209"/>
                <a:gd name="connsiteX19" fmla="*/ 66690 w 136728"/>
                <a:gd name="connsiteY19" fmla="*/ 216010 h 232209"/>
                <a:gd name="connsiteX20" fmla="*/ 16200 w 136728"/>
                <a:gd name="connsiteY20" fmla="*/ 216010 h 232209"/>
                <a:gd name="connsiteX21" fmla="*/ 16200 w 136728"/>
                <a:gd name="connsiteY21" fmla="*/ 114058 h 232209"/>
                <a:gd name="connsiteX22" fmla="*/ 56700 w 136728"/>
                <a:gd name="connsiteY22" fmla="*/ 113410 h 232209"/>
                <a:gd name="connsiteX23" fmla="*/ 63666 w 136728"/>
                <a:gd name="connsiteY23" fmla="*/ 112978 h 232209"/>
                <a:gd name="connsiteX24" fmla="*/ 107784 w 136728"/>
                <a:gd name="connsiteY24" fmla="*/ 130582 h 232209"/>
                <a:gd name="connsiteX25" fmla="*/ 120366 w 136728"/>
                <a:gd name="connsiteY25" fmla="*/ 166546 h 232209"/>
                <a:gd name="connsiteX26" fmla="*/ 66690 w 136728"/>
                <a:gd name="connsiteY26" fmla="*/ 216010 h 2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728" h="232209">
                  <a:moveTo>
                    <a:pt x="119448" y="119404"/>
                  </a:moveTo>
                  <a:cubicBezTo>
                    <a:pt x="111546" y="111322"/>
                    <a:pt x="101798" y="105280"/>
                    <a:pt x="91044" y="101800"/>
                  </a:cubicBezTo>
                  <a:cubicBezTo>
                    <a:pt x="115952" y="82821"/>
                    <a:pt x="120759" y="47244"/>
                    <a:pt x="101780" y="22336"/>
                  </a:cubicBezTo>
                  <a:cubicBezTo>
                    <a:pt x="90830" y="7964"/>
                    <a:pt x="73685" y="-328"/>
                    <a:pt x="55620" y="10"/>
                  </a:cubicBezTo>
                  <a:lnTo>
                    <a:pt x="8100" y="10"/>
                  </a:lnTo>
                  <a:cubicBezTo>
                    <a:pt x="3627" y="10"/>
                    <a:pt x="0" y="3637"/>
                    <a:pt x="0" y="8110"/>
                  </a:cubicBezTo>
                  <a:lnTo>
                    <a:pt x="0" y="224110"/>
                  </a:lnTo>
                  <a:cubicBezTo>
                    <a:pt x="0" y="228583"/>
                    <a:pt x="3627" y="232210"/>
                    <a:pt x="8100" y="232210"/>
                  </a:cubicBezTo>
                  <a:lnTo>
                    <a:pt x="66690" y="232210"/>
                  </a:lnTo>
                  <a:cubicBezTo>
                    <a:pt x="103032" y="232210"/>
                    <a:pt x="135000" y="202456"/>
                    <a:pt x="136566" y="167410"/>
                  </a:cubicBezTo>
                  <a:cubicBezTo>
                    <a:pt x="137833" y="149717"/>
                    <a:pt x="131624" y="132303"/>
                    <a:pt x="119448" y="119404"/>
                  </a:cubicBezTo>
                  <a:close/>
                  <a:moveTo>
                    <a:pt x="16200" y="16210"/>
                  </a:moveTo>
                  <a:lnTo>
                    <a:pt x="55620" y="16210"/>
                  </a:lnTo>
                  <a:cubicBezTo>
                    <a:pt x="77948" y="15546"/>
                    <a:pt x="96587" y="33107"/>
                    <a:pt x="97251" y="55435"/>
                  </a:cubicBezTo>
                  <a:cubicBezTo>
                    <a:pt x="97538" y="65062"/>
                    <a:pt x="94379" y="74476"/>
                    <a:pt x="88344" y="81982"/>
                  </a:cubicBezTo>
                  <a:cubicBezTo>
                    <a:pt x="82022" y="89920"/>
                    <a:pt x="72941" y="95184"/>
                    <a:pt x="62910" y="96724"/>
                  </a:cubicBezTo>
                  <a:cubicBezTo>
                    <a:pt x="60750" y="96724"/>
                    <a:pt x="58554" y="96724"/>
                    <a:pt x="56322" y="96724"/>
                  </a:cubicBezTo>
                  <a:cubicBezTo>
                    <a:pt x="55187" y="96723"/>
                    <a:pt x="54064" y="96962"/>
                    <a:pt x="53028" y="97426"/>
                  </a:cubicBezTo>
                  <a:lnTo>
                    <a:pt x="16200" y="97858"/>
                  </a:lnTo>
                  <a:close/>
                  <a:moveTo>
                    <a:pt x="66690" y="216010"/>
                  </a:moveTo>
                  <a:lnTo>
                    <a:pt x="16200" y="216010"/>
                  </a:lnTo>
                  <a:lnTo>
                    <a:pt x="16200" y="114058"/>
                  </a:lnTo>
                  <a:lnTo>
                    <a:pt x="56700" y="113410"/>
                  </a:lnTo>
                  <a:cubicBezTo>
                    <a:pt x="59028" y="113407"/>
                    <a:pt x="61355" y="113263"/>
                    <a:pt x="63666" y="112978"/>
                  </a:cubicBezTo>
                  <a:cubicBezTo>
                    <a:pt x="82674" y="114166"/>
                    <a:pt x="97848" y="120214"/>
                    <a:pt x="107784" y="130582"/>
                  </a:cubicBezTo>
                  <a:cubicBezTo>
                    <a:pt x="116805" y="140294"/>
                    <a:pt x="121366" y="153328"/>
                    <a:pt x="120366" y="166546"/>
                  </a:cubicBezTo>
                  <a:cubicBezTo>
                    <a:pt x="119178" y="193384"/>
                    <a:pt x="94608" y="216010"/>
                    <a:pt x="66690" y="216010"/>
                  </a:cubicBezTo>
                  <a:close/>
                </a:path>
              </a:pathLst>
            </a:custGeom>
            <a:solidFill>
              <a:srgbClr val="51626F"/>
            </a:solidFill>
            <a:ln w="5334" cap="flat">
              <a:noFill/>
              <a:prstDash val="solid"/>
              <a:miter/>
            </a:ln>
          </p:spPr>
          <p:txBody>
            <a:bodyPr rtlCol="0" anchor="ctr"/>
            <a:lstStyle/>
            <a:p>
              <a:endParaRPr lang="ru-RU"/>
            </a:p>
          </p:txBody>
        </p:sp>
        <p:sp>
          <p:nvSpPr>
            <p:cNvPr id="114" name="Freeform: Shape 113">
              <a:extLst>
                <a:ext uri="{FF2B5EF4-FFF2-40B4-BE49-F238E27FC236}">
                  <a16:creationId xmlns:a16="http://schemas.microsoft.com/office/drawing/2014/main" id="{0E841F5E-0586-4256-9F90-705D9B2762F9}"/>
                </a:ext>
              </a:extLst>
            </p:cNvPr>
            <p:cNvSpPr/>
            <p:nvPr/>
          </p:nvSpPr>
          <p:spPr>
            <a:xfrm>
              <a:off x="1453414" y="2366994"/>
              <a:ext cx="113524" cy="412776"/>
            </a:xfrm>
            <a:custGeom>
              <a:avLst/>
              <a:gdLst>
                <a:gd name="connsiteX0" fmla="*/ 107380 w 113524"/>
                <a:gd name="connsiteY0" fmla="*/ 236 h 412776"/>
                <a:gd name="connsiteX1" fmla="*/ 97580 w 113524"/>
                <a:gd name="connsiteY1" fmla="*/ 6167 h 412776"/>
                <a:gd name="connsiteX2" fmla="*/ 97552 w 113524"/>
                <a:gd name="connsiteY2" fmla="*/ 6284 h 412776"/>
                <a:gd name="connsiteX3" fmla="*/ 352 w 113524"/>
                <a:gd name="connsiteY3" fmla="*/ 402320 h 412776"/>
                <a:gd name="connsiteX4" fmla="*/ 5748 w 113524"/>
                <a:gd name="connsiteY4" fmla="*/ 412425 h 412776"/>
                <a:gd name="connsiteX5" fmla="*/ 15853 w 113524"/>
                <a:gd name="connsiteY5" fmla="*/ 407029 h 412776"/>
                <a:gd name="connsiteX6" fmla="*/ 16066 w 113524"/>
                <a:gd name="connsiteY6" fmla="*/ 406154 h 412776"/>
                <a:gd name="connsiteX7" fmla="*/ 113266 w 113524"/>
                <a:gd name="connsiteY7" fmla="*/ 10118 h 412776"/>
                <a:gd name="connsiteX8" fmla="*/ 107445 w 113524"/>
                <a:gd name="connsiteY8" fmla="*/ 253 h 412776"/>
                <a:gd name="connsiteX9" fmla="*/ 107380 w 113524"/>
                <a:gd name="connsiteY9" fmla="*/ 236 h 41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524" h="412776">
                  <a:moveTo>
                    <a:pt x="107380" y="236"/>
                  </a:moveTo>
                  <a:cubicBezTo>
                    <a:pt x="103036" y="-832"/>
                    <a:pt x="98648" y="1823"/>
                    <a:pt x="97580" y="6167"/>
                  </a:cubicBezTo>
                  <a:cubicBezTo>
                    <a:pt x="97570" y="6206"/>
                    <a:pt x="97561" y="6245"/>
                    <a:pt x="97552" y="6284"/>
                  </a:cubicBezTo>
                  <a:lnTo>
                    <a:pt x="352" y="402320"/>
                  </a:lnTo>
                  <a:cubicBezTo>
                    <a:pt x="-948" y="406601"/>
                    <a:pt x="1468" y="411125"/>
                    <a:pt x="5748" y="412425"/>
                  </a:cubicBezTo>
                  <a:cubicBezTo>
                    <a:pt x="10028" y="413725"/>
                    <a:pt x="14552" y="411309"/>
                    <a:pt x="15853" y="407029"/>
                  </a:cubicBezTo>
                  <a:cubicBezTo>
                    <a:pt x="15940" y="406742"/>
                    <a:pt x="16011" y="406450"/>
                    <a:pt x="16066" y="406154"/>
                  </a:cubicBezTo>
                  <a:lnTo>
                    <a:pt x="113266" y="10118"/>
                  </a:lnTo>
                  <a:cubicBezTo>
                    <a:pt x="114383" y="5786"/>
                    <a:pt x="111777" y="1369"/>
                    <a:pt x="107445" y="253"/>
                  </a:cubicBezTo>
                  <a:cubicBezTo>
                    <a:pt x="107423" y="247"/>
                    <a:pt x="107401" y="242"/>
                    <a:pt x="107380" y="236"/>
                  </a:cubicBezTo>
                  <a:close/>
                </a:path>
              </a:pathLst>
            </a:custGeom>
            <a:solidFill>
              <a:srgbClr val="51626F"/>
            </a:solidFill>
            <a:ln w="5334" cap="flat">
              <a:noFill/>
              <a:prstDash val="solid"/>
              <a:miter/>
            </a:ln>
          </p:spPr>
          <p:txBody>
            <a:bodyPr rtlCol="0" anchor="ctr"/>
            <a:lstStyle/>
            <a:p>
              <a:endParaRPr lang="ru-RU"/>
            </a:p>
          </p:txBody>
        </p:sp>
      </p:grpSp>
      <p:grpSp>
        <p:nvGrpSpPr>
          <p:cNvPr id="181" name="Group 180">
            <a:extLst>
              <a:ext uri="{FF2B5EF4-FFF2-40B4-BE49-F238E27FC236}">
                <a16:creationId xmlns:a16="http://schemas.microsoft.com/office/drawing/2014/main" id="{0ADA539D-C3A5-41F1-A7E5-D29D32245C0F}"/>
              </a:ext>
            </a:extLst>
          </p:cNvPr>
          <p:cNvGrpSpPr/>
          <p:nvPr/>
        </p:nvGrpSpPr>
        <p:grpSpPr>
          <a:xfrm>
            <a:off x="10126102" y="1430895"/>
            <a:ext cx="426600" cy="356400"/>
            <a:chOff x="10126102" y="1430895"/>
            <a:chExt cx="426600" cy="356400"/>
          </a:xfrm>
        </p:grpSpPr>
        <p:sp>
          <p:nvSpPr>
            <p:cNvPr id="116" name="Freeform: Shape 115">
              <a:extLst>
                <a:ext uri="{FF2B5EF4-FFF2-40B4-BE49-F238E27FC236}">
                  <a16:creationId xmlns:a16="http://schemas.microsoft.com/office/drawing/2014/main" id="{937D8B09-08E7-4E1D-829D-19F9479512D3}"/>
                </a:ext>
              </a:extLst>
            </p:cNvPr>
            <p:cNvSpPr/>
            <p:nvPr/>
          </p:nvSpPr>
          <p:spPr>
            <a:xfrm>
              <a:off x="10161202" y="1468695"/>
              <a:ext cx="48600" cy="16200"/>
            </a:xfrm>
            <a:custGeom>
              <a:avLst/>
              <a:gdLst>
                <a:gd name="connsiteX0" fmla="*/ 40500 w 48600"/>
                <a:gd name="connsiteY0" fmla="*/ 0 h 16200"/>
                <a:gd name="connsiteX1" fmla="*/ 8100 w 48600"/>
                <a:gd name="connsiteY1" fmla="*/ 0 h 16200"/>
                <a:gd name="connsiteX2" fmla="*/ 0 w 48600"/>
                <a:gd name="connsiteY2" fmla="*/ 8100 h 16200"/>
                <a:gd name="connsiteX3" fmla="*/ 8100 w 48600"/>
                <a:gd name="connsiteY3" fmla="*/ 16200 h 16200"/>
                <a:gd name="connsiteX4" fmla="*/ 40500 w 48600"/>
                <a:gd name="connsiteY4" fmla="*/ 16200 h 16200"/>
                <a:gd name="connsiteX5" fmla="*/ 48600 w 48600"/>
                <a:gd name="connsiteY5" fmla="*/ 8100 h 16200"/>
                <a:gd name="connsiteX6" fmla="*/ 40500 w 48600"/>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 h="16200">
                  <a:moveTo>
                    <a:pt x="40500" y="0"/>
                  </a:moveTo>
                  <a:lnTo>
                    <a:pt x="8100" y="0"/>
                  </a:lnTo>
                  <a:cubicBezTo>
                    <a:pt x="3627" y="0"/>
                    <a:pt x="0" y="3627"/>
                    <a:pt x="0" y="8100"/>
                  </a:cubicBezTo>
                  <a:cubicBezTo>
                    <a:pt x="0" y="12573"/>
                    <a:pt x="3627" y="16200"/>
                    <a:pt x="8100" y="16200"/>
                  </a:cubicBezTo>
                  <a:lnTo>
                    <a:pt x="40500" y="16200"/>
                  </a:lnTo>
                  <a:cubicBezTo>
                    <a:pt x="44973" y="16200"/>
                    <a:pt x="48600" y="12573"/>
                    <a:pt x="48600" y="8100"/>
                  </a:cubicBezTo>
                  <a:cubicBezTo>
                    <a:pt x="48600" y="3627"/>
                    <a:pt x="44973" y="0"/>
                    <a:pt x="40500" y="0"/>
                  </a:cubicBezTo>
                  <a:close/>
                </a:path>
              </a:pathLst>
            </a:custGeom>
            <a:solidFill>
              <a:srgbClr val="51626F"/>
            </a:solidFill>
            <a:ln w="5334" cap="flat">
              <a:noFill/>
              <a:prstDash val="solid"/>
              <a:miter/>
            </a:ln>
          </p:spPr>
          <p:txBody>
            <a:bodyPr rtlCol="0" anchor="ctr"/>
            <a:lstStyle/>
            <a:p>
              <a:endParaRPr lang="ru-RU"/>
            </a:p>
          </p:txBody>
        </p:sp>
        <p:sp>
          <p:nvSpPr>
            <p:cNvPr id="117" name="Freeform: Shape 116">
              <a:extLst>
                <a:ext uri="{FF2B5EF4-FFF2-40B4-BE49-F238E27FC236}">
                  <a16:creationId xmlns:a16="http://schemas.microsoft.com/office/drawing/2014/main" id="{8A32999C-BAF2-48EF-ABC1-8E0F6437B9D9}"/>
                </a:ext>
              </a:extLst>
            </p:cNvPr>
            <p:cNvSpPr/>
            <p:nvPr/>
          </p:nvSpPr>
          <p:spPr>
            <a:xfrm>
              <a:off x="10236802" y="1468695"/>
              <a:ext cx="48600" cy="16200"/>
            </a:xfrm>
            <a:custGeom>
              <a:avLst/>
              <a:gdLst>
                <a:gd name="connsiteX0" fmla="*/ 40500 w 48600"/>
                <a:gd name="connsiteY0" fmla="*/ 0 h 16200"/>
                <a:gd name="connsiteX1" fmla="*/ 8100 w 48600"/>
                <a:gd name="connsiteY1" fmla="*/ 0 h 16200"/>
                <a:gd name="connsiteX2" fmla="*/ 0 w 48600"/>
                <a:gd name="connsiteY2" fmla="*/ 8100 h 16200"/>
                <a:gd name="connsiteX3" fmla="*/ 8100 w 48600"/>
                <a:gd name="connsiteY3" fmla="*/ 16200 h 16200"/>
                <a:gd name="connsiteX4" fmla="*/ 40500 w 48600"/>
                <a:gd name="connsiteY4" fmla="*/ 16200 h 16200"/>
                <a:gd name="connsiteX5" fmla="*/ 48600 w 48600"/>
                <a:gd name="connsiteY5" fmla="*/ 8100 h 16200"/>
                <a:gd name="connsiteX6" fmla="*/ 40500 w 48600"/>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 h="16200">
                  <a:moveTo>
                    <a:pt x="40500" y="0"/>
                  </a:moveTo>
                  <a:lnTo>
                    <a:pt x="8100" y="0"/>
                  </a:lnTo>
                  <a:cubicBezTo>
                    <a:pt x="3627" y="0"/>
                    <a:pt x="0" y="3627"/>
                    <a:pt x="0" y="8100"/>
                  </a:cubicBezTo>
                  <a:cubicBezTo>
                    <a:pt x="0" y="12573"/>
                    <a:pt x="3627" y="16200"/>
                    <a:pt x="8100" y="16200"/>
                  </a:cubicBezTo>
                  <a:lnTo>
                    <a:pt x="40500" y="16200"/>
                  </a:lnTo>
                  <a:cubicBezTo>
                    <a:pt x="44973" y="16200"/>
                    <a:pt x="48600" y="12573"/>
                    <a:pt x="48600" y="8100"/>
                  </a:cubicBezTo>
                  <a:cubicBezTo>
                    <a:pt x="48600" y="3627"/>
                    <a:pt x="44973" y="0"/>
                    <a:pt x="40500" y="0"/>
                  </a:cubicBezTo>
                  <a:close/>
                </a:path>
              </a:pathLst>
            </a:custGeom>
            <a:solidFill>
              <a:srgbClr val="51626F"/>
            </a:solidFill>
            <a:ln w="5334" cap="flat">
              <a:noFill/>
              <a:prstDash val="solid"/>
              <a:miter/>
            </a:ln>
          </p:spPr>
          <p:txBody>
            <a:bodyPr rtlCol="0" anchor="ctr"/>
            <a:lstStyle/>
            <a:p>
              <a:endParaRPr lang="ru-RU"/>
            </a:p>
          </p:txBody>
        </p:sp>
        <p:sp>
          <p:nvSpPr>
            <p:cNvPr id="118" name="Freeform: Shape 117">
              <a:extLst>
                <a:ext uri="{FF2B5EF4-FFF2-40B4-BE49-F238E27FC236}">
                  <a16:creationId xmlns:a16="http://schemas.microsoft.com/office/drawing/2014/main" id="{0D329679-5C64-4326-BA96-392635C7ABE4}"/>
                </a:ext>
              </a:extLst>
            </p:cNvPr>
            <p:cNvSpPr/>
            <p:nvPr/>
          </p:nvSpPr>
          <p:spPr>
            <a:xfrm>
              <a:off x="10126102" y="1430895"/>
              <a:ext cx="426600" cy="356400"/>
            </a:xfrm>
            <a:custGeom>
              <a:avLst/>
              <a:gdLst>
                <a:gd name="connsiteX0" fmla="*/ 401976 w 426600"/>
                <a:gd name="connsiteY0" fmla="*/ 70200 h 356400"/>
                <a:gd name="connsiteX1" fmla="*/ 388800 w 426600"/>
                <a:gd name="connsiteY1" fmla="*/ 70200 h 356400"/>
                <a:gd name="connsiteX2" fmla="*/ 388800 w 426600"/>
                <a:gd name="connsiteY2" fmla="*/ 27324 h 356400"/>
                <a:gd name="connsiteX3" fmla="*/ 361476 w 426600"/>
                <a:gd name="connsiteY3" fmla="*/ 0 h 356400"/>
                <a:gd name="connsiteX4" fmla="*/ 27324 w 426600"/>
                <a:gd name="connsiteY4" fmla="*/ 0 h 356400"/>
                <a:gd name="connsiteX5" fmla="*/ 0 w 426600"/>
                <a:gd name="connsiteY5" fmla="*/ 27324 h 356400"/>
                <a:gd name="connsiteX6" fmla="*/ 0 w 426600"/>
                <a:gd name="connsiteY6" fmla="*/ 242676 h 356400"/>
                <a:gd name="connsiteX7" fmla="*/ 27324 w 426600"/>
                <a:gd name="connsiteY7" fmla="*/ 270000 h 356400"/>
                <a:gd name="connsiteX8" fmla="*/ 48600 w 426600"/>
                <a:gd name="connsiteY8" fmla="*/ 270000 h 356400"/>
                <a:gd name="connsiteX9" fmla="*/ 48600 w 426600"/>
                <a:gd name="connsiteY9" fmla="*/ 331776 h 356400"/>
                <a:gd name="connsiteX10" fmla="*/ 73224 w 426600"/>
                <a:gd name="connsiteY10" fmla="*/ 356400 h 356400"/>
                <a:gd name="connsiteX11" fmla="*/ 148176 w 426600"/>
                <a:gd name="connsiteY11" fmla="*/ 356400 h 356400"/>
                <a:gd name="connsiteX12" fmla="*/ 172800 w 426600"/>
                <a:gd name="connsiteY12" fmla="*/ 331776 h 356400"/>
                <a:gd name="connsiteX13" fmla="*/ 172800 w 426600"/>
                <a:gd name="connsiteY13" fmla="*/ 270000 h 356400"/>
                <a:gd name="connsiteX14" fmla="*/ 210600 w 426600"/>
                <a:gd name="connsiteY14" fmla="*/ 270000 h 356400"/>
                <a:gd name="connsiteX15" fmla="*/ 210600 w 426600"/>
                <a:gd name="connsiteY15" fmla="*/ 331776 h 356400"/>
                <a:gd name="connsiteX16" fmla="*/ 235224 w 426600"/>
                <a:gd name="connsiteY16" fmla="*/ 356400 h 356400"/>
                <a:gd name="connsiteX17" fmla="*/ 401976 w 426600"/>
                <a:gd name="connsiteY17" fmla="*/ 356400 h 356400"/>
                <a:gd name="connsiteX18" fmla="*/ 426600 w 426600"/>
                <a:gd name="connsiteY18" fmla="*/ 331776 h 356400"/>
                <a:gd name="connsiteX19" fmla="*/ 426600 w 426600"/>
                <a:gd name="connsiteY19" fmla="*/ 94824 h 356400"/>
                <a:gd name="connsiteX20" fmla="*/ 401976 w 426600"/>
                <a:gd name="connsiteY20" fmla="*/ 70200 h 356400"/>
                <a:gd name="connsiteX21" fmla="*/ 148176 w 426600"/>
                <a:gd name="connsiteY21" fmla="*/ 340200 h 356400"/>
                <a:gd name="connsiteX22" fmla="*/ 73224 w 426600"/>
                <a:gd name="connsiteY22" fmla="*/ 340200 h 356400"/>
                <a:gd name="connsiteX23" fmla="*/ 64800 w 426600"/>
                <a:gd name="connsiteY23" fmla="*/ 331776 h 356400"/>
                <a:gd name="connsiteX24" fmla="*/ 64800 w 426600"/>
                <a:gd name="connsiteY24" fmla="*/ 170424 h 356400"/>
                <a:gd name="connsiteX25" fmla="*/ 73224 w 426600"/>
                <a:gd name="connsiteY25" fmla="*/ 162000 h 356400"/>
                <a:gd name="connsiteX26" fmla="*/ 148176 w 426600"/>
                <a:gd name="connsiteY26" fmla="*/ 162000 h 356400"/>
                <a:gd name="connsiteX27" fmla="*/ 156600 w 426600"/>
                <a:gd name="connsiteY27" fmla="*/ 170424 h 356400"/>
                <a:gd name="connsiteX28" fmla="*/ 156600 w 426600"/>
                <a:gd name="connsiteY28" fmla="*/ 261846 h 356400"/>
                <a:gd name="connsiteX29" fmla="*/ 156600 w 426600"/>
                <a:gd name="connsiteY29" fmla="*/ 261846 h 356400"/>
                <a:gd name="connsiteX30" fmla="*/ 156600 w 426600"/>
                <a:gd name="connsiteY30" fmla="*/ 331776 h 356400"/>
                <a:gd name="connsiteX31" fmla="*/ 148176 w 426600"/>
                <a:gd name="connsiteY31" fmla="*/ 340200 h 356400"/>
                <a:gd name="connsiteX32" fmla="*/ 172800 w 426600"/>
                <a:gd name="connsiteY32" fmla="*/ 253800 h 356400"/>
                <a:gd name="connsiteX33" fmla="*/ 172800 w 426600"/>
                <a:gd name="connsiteY33" fmla="*/ 170424 h 356400"/>
                <a:gd name="connsiteX34" fmla="*/ 148176 w 426600"/>
                <a:gd name="connsiteY34" fmla="*/ 145800 h 356400"/>
                <a:gd name="connsiteX35" fmla="*/ 73224 w 426600"/>
                <a:gd name="connsiteY35" fmla="*/ 145800 h 356400"/>
                <a:gd name="connsiteX36" fmla="*/ 48600 w 426600"/>
                <a:gd name="connsiteY36" fmla="*/ 170424 h 356400"/>
                <a:gd name="connsiteX37" fmla="*/ 48600 w 426600"/>
                <a:gd name="connsiteY37" fmla="*/ 253800 h 356400"/>
                <a:gd name="connsiteX38" fmla="*/ 27324 w 426600"/>
                <a:gd name="connsiteY38" fmla="*/ 253800 h 356400"/>
                <a:gd name="connsiteX39" fmla="*/ 16200 w 426600"/>
                <a:gd name="connsiteY39" fmla="*/ 242676 h 356400"/>
                <a:gd name="connsiteX40" fmla="*/ 16200 w 426600"/>
                <a:gd name="connsiteY40" fmla="*/ 27324 h 356400"/>
                <a:gd name="connsiteX41" fmla="*/ 27324 w 426600"/>
                <a:gd name="connsiteY41" fmla="*/ 16200 h 356400"/>
                <a:gd name="connsiteX42" fmla="*/ 361476 w 426600"/>
                <a:gd name="connsiteY42" fmla="*/ 16200 h 356400"/>
                <a:gd name="connsiteX43" fmla="*/ 372600 w 426600"/>
                <a:gd name="connsiteY43" fmla="*/ 27324 h 356400"/>
                <a:gd name="connsiteX44" fmla="*/ 372600 w 426600"/>
                <a:gd name="connsiteY44" fmla="*/ 70200 h 356400"/>
                <a:gd name="connsiteX45" fmla="*/ 235224 w 426600"/>
                <a:gd name="connsiteY45" fmla="*/ 70200 h 356400"/>
                <a:gd name="connsiteX46" fmla="*/ 210600 w 426600"/>
                <a:gd name="connsiteY46" fmla="*/ 94824 h 356400"/>
                <a:gd name="connsiteX47" fmla="*/ 210600 w 426600"/>
                <a:gd name="connsiteY47" fmla="*/ 253800 h 356400"/>
                <a:gd name="connsiteX48" fmla="*/ 410400 w 426600"/>
                <a:gd name="connsiteY48" fmla="*/ 331776 h 356400"/>
                <a:gd name="connsiteX49" fmla="*/ 401976 w 426600"/>
                <a:gd name="connsiteY49" fmla="*/ 340200 h 356400"/>
                <a:gd name="connsiteX50" fmla="*/ 235224 w 426600"/>
                <a:gd name="connsiteY50" fmla="*/ 340200 h 356400"/>
                <a:gd name="connsiteX51" fmla="*/ 226800 w 426600"/>
                <a:gd name="connsiteY51" fmla="*/ 331776 h 356400"/>
                <a:gd name="connsiteX52" fmla="*/ 226800 w 426600"/>
                <a:gd name="connsiteY52" fmla="*/ 94824 h 356400"/>
                <a:gd name="connsiteX53" fmla="*/ 235224 w 426600"/>
                <a:gd name="connsiteY53" fmla="*/ 86400 h 356400"/>
                <a:gd name="connsiteX54" fmla="*/ 401976 w 426600"/>
                <a:gd name="connsiteY54" fmla="*/ 86400 h 356400"/>
                <a:gd name="connsiteX55" fmla="*/ 410400 w 426600"/>
                <a:gd name="connsiteY55" fmla="*/ 94824 h 35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6600" h="356400">
                  <a:moveTo>
                    <a:pt x="401976" y="70200"/>
                  </a:moveTo>
                  <a:lnTo>
                    <a:pt x="388800" y="70200"/>
                  </a:lnTo>
                  <a:lnTo>
                    <a:pt x="388800" y="27324"/>
                  </a:lnTo>
                  <a:cubicBezTo>
                    <a:pt x="388770" y="12246"/>
                    <a:pt x="376554" y="30"/>
                    <a:pt x="361476" y="0"/>
                  </a:cubicBezTo>
                  <a:lnTo>
                    <a:pt x="27324" y="0"/>
                  </a:lnTo>
                  <a:cubicBezTo>
                    <a:pt x="12246" y="30"/>
                    <a:pt x="30" y="12246"/>
                    <a:pt x="0" y="27324"/>
                  </a:cubicBezTo>
                  <a:lnTo>
                    <a:pt x="0" y="242676"/>
                  </a:lnTo>
                  <a:cubicBezTo>
                    <a:pt x="30" y="257754"/>
                    <a:pt x="12246" y="269970"/>
                    <a:pt x="27324" y="270000"/>
                  </a:cubicBezTo>
                  <a:lnTo>
                    <a:pt x="48600" y="270000"/>
                  </a:lnTo>
                  <a:lnTo>
                    <a:pt x="48600" y="331776"/>
                  </a:lnTo>
                  <a:cubicBezTo>
                    <a:pt x="48630" y="345363"/>
                    <a:pt x="59637" y="356370"/>
                    <a:pt x="73224" y="356400"/>
                  </a:cubicBezTo>
                  <a:lnTo>
                    <a:pt x="148176" y="356400"/>
                  </a:lnTo>
                  <a:cubicBezTo>
                    <a:pt x="161763" y="356370"/>
                    <a:pt x="172770" y="345363"/>
                    <a:pt x="172800" y="331776"/>
                  </a:cubicBezTo>
                  <a:lnTo>
                    <a:pt x="172800" y="270000"/>
                  </a:lnTo>
                  <a:lnTo>
                    <a:pt x="210600" y="270000"/>
                  </a:lnTo>
                  <a:lnTo>
                    <a:pt x="210600" y="331776"/>
                  </a:lnTo>
                  <a:cubicBezTo>
                    <a:pt x="210630" y="345363"/>
                    <a:pt x="221637" y="356370"/>
                    <a:pt x="235224" y="356400"/>
                  </a:cubicBezTo>
                  <a:lnTo>
                    <a:pt x="401976" y="356400"/>
                  </a:lnTo>
                  <a:cubicBezTo>
                    <a:pt x="415563" y="356370"/>
                    <a:pt x="426570" y="345363"/>
                    <a:pt x="426600" y="331776"/>
                  </a:cubicBezTo>
                  <a:lnTo>
                    <a:pt x="426600" y="94824"/>
                  </a:lnTo>
                  <a:cubicBezTo>
                    <a:pt x="426570" y="81237"/>
                    <a:pt x="415563" y="70230"/>
                    <a:pt x="401976" y="70200"/>
                  </a:cubicBezTo>
                  <a:close/>
                  <a:moveTo>
                    <a:pt x="148176" y="340200"/>
                  </a:moveTo>
                  <a:lnTo>
                    <a:pt x="73224" y="340200"/>
                  </a:lnTo>
                  <a:cubicBezTo>
                    <a:pt x="68584" y="340170"/>
                    <a:pt x="64830" y="336416"/>
                    <a:pt x="64800" y="331776"/>
                  </a:cubicBezTo>
                  <a:lnTo>
                    <a:pt x="64800" y="170424"/>
                  </a:lnTo>
                  <a:cubicBezTo>
                    <a:pt x="64830" y="165784"/>
                    <a:pt x="68584" y="162030"/>
                    <a:pt x="73224" y="162000"/>
                  </a:cubicBezTo>
                  <a:lnTo>
                    <a:pt x="148176" y="162000"/>
                  </a:lnTo>
                  <a:cubicBezTo>
                    <a:pt x="152816" y="162030"/>
                    <a:pt x="156570" y="165784"/>
                    <a:pt x="156600" y="170424"/>
                  </a:cubicBezTo>
                  <a:lnTo>
                    <a:pt x="156600" y="261846"/>
                  </a:lnTo>
                  <a:lnTo>
                    <a:pt x="156600" y="261846"/>
                  </a:lnTo>
                  <a:lnTo>
                    <a:pt x="156600" y="331776"/>
                  </a:lnTo>
                  <a:cubicBezTo>
                    <a:pt x="156570" y="336416"/>
                    <a:pt x="152816" y="340170"/>
                    <a:pt x="148176" y="340200"/>
                  </a:cubicBezTo>
                  <a:close/>
                  <a:moveTo>
                    <a:pt x="172800" y="253800"/>
                  </a:moveTo>
                  <a:lnTo>
                    <a:pt x="172800" y="170424"/>
                  </a:lnTo>
                  <a:cubicBezTo>
                    <a:pt x="172770" y="156837"/>
                    <a:pt x="161763" y="145830"/>
                    <a:pt x="148176" y="145800"/>
                  </a:cubicBezTo>
                  <a:lnTo>
                    <a:pt x="73224" y="145800"/>
                  </a:lnTo>
                  <a:cubicBezTo>
                    <a:pt x="59637" y="145830"/>
                    <a:pt x="48630" y="156837"/>
                    <a:pt x="48600" y="170424"/>
                  </a:cubicBezTo>
                  <a:lnTo>
                    <a:pt x="48600" y="253800"/>
                  </a:lnTo>
                  <a:lnTo>
                    <a:pt x="27324" y="253800"/>
                  </a:lnTo>
                  <a:cubicBezTo>
                    <a:pt x="21180" y="253800"/>
                    <a:pt x="16200" y="248820"/>
                    <a:pt x="16200" y="242676"/>
                  </a:cubicBezTo>
                  <a:lnTo>
                    <a:pt x="16200" y="27324"/>
                  </a:lnTo>
                  <a:cubicBezTo>
                    <a:pt x="16200" y="21180"/>
                    <a:pt x="21180" y="16200"/>
                    <a:pt x="27324" y="16200"/>
                  </a:cubicBezTo>
                  <a:lnTo>
                    <a:pt x="361476" y="16200"/>
                  </a:lnTo>
                  <a:cubicBezTo>
                    <a:pt x="367620" y="16200"/>
                    <a:pt x="372600" y="21180"/>
                    <a:pt x="372600" y="27324"/>
                  </a:cubicBezTo>
                  <a:lnTo>
                    <a:pt x="372600" y="70200"/>
                  </a:lnTo>
                  <a:lnTo>
                    <a:pt x="235224" y="70200"/>
                  </a:lnTo>
                  <a:cubicBezTo>
                    <a:pt x="221637" y="70230"/>
                    <a:pt x="210630" y="81237"/>
                    <a:pt x="210600" y="94824"/>
                  </a:cubicBezTo>
                  <a:lnTo>
                    <a:pt x="210600" y="253800"/>
                  </a:lnTo>
                  <a:close/>
                  <a:moveTo>
                    <a:pt x="410400" y="331776"/>
                  </a:moveTo>
                  <a:cubicBezTo>
                    <a:pt x="410370" y="336416"/>
                    <a:pt x="406616" y="340170"/>
                    <a:pt x="401976" y="340200"/>
                  </a:cubicBezTo>
                  <a:lnTo>
                    <a:pt x="235224" y="340200"/>
                  </a:lnTo>
                  <a:cubicBezTo>
                    <a:pt x="230584" y="340170"/>
                    <a:pt x="226830" y="336416"/>
                    <a:pt x="226800" y="331776"/>
                  </a:cubicBezTo>
                  <a:lnTo>
                    <a:pt x="226800" y="94824"/>
                  </a:lnTo>
                  <a:cubicBezTo>
                    <a:pt x="226830" y="90184"/>
                    <a:pt x="230584" y="86430"/>
                    <a:pt x="235224" y="86400"/>
                  </a:cubicBezTo>
                  <a:lnTo>
                    <a:pt x="401976" y="86400"/>
                  </a:lnTo>
                  <a:cubicBezTo>
                    <a:pt x="406616" y="86430"/>
                    <a:pt x="410370" y="90184"/>
                    <a:pt x="410400" y="94824"/>
                  </a:cubicBezTo>
                  <a:close/>
                </a:path>
              </a:pathLst>
            </a:custGeom>
            <a:solidFill>
              <a:srgbClr val="51626F"/>
            </a:solidFill>
            <a:ln w="5334" cap="flat">
              <a:noFill/>
              <a:prstDash val="solid"/>
              <a:miter/>
            </a:ln>
          </p:spPr>
          <p:txBody>
            <a:bodyPr rtlCol="0" anchor="ctr"/>
            <a:lstStyle/>
            <a:p>
              <a:endParaRPr lang="ru-RU"/>
            </a:p>
          </p:txBody>
        </p:sp>
        <p:sp>
          <p:nvSpPr>
            <p:cNvPr id="119" name="Freeform: Shape 118">
              <a:extLst>
                <a:ext uri="{FF2B5EF4-FFF2-40B4-BE49-F238E27FC236}">
                  <a16:creationId xmlns:a16="http://schemas.microsoft.com/office/drawing/2014/main" id="{B9E165F3-4289-4D81-A84C-975D2E8E72DE}"/>
                </a:ext>
              </a:extLst>
            </p:cNvPr>
            <p:cNvSpPr/>
            <p:nvPr/>
          </p:nvSpPr>
          <p:spPr>
            <a:xfrm rot="21588000">
              <a:off x="10431188" y="1725204"/>
              <a:ext cx="27000" cy="27000"/>
            </a:xfrm>
            <a:custGeom>
              <a:avLst/>
              <a:gdLst>
                <a:gd name="connsiteX0" fmla="*/ 27000 w 27000"/>
                <a:gd name="connsiteY0" fmla="*/ 13500 h 27000"/>
                <a:gd name="connsiteX1" fmla="*/ 13500 w 27000"/>
                <a:gd name="connsiteY1" fmla="*/ 27000 h 27000"/>
                <a:gd name="connsiteX2" fmla="*/ 0 w 27000"/>
                <a:gd name="connsiteY2" fmla="*/ 13500 h 27000"/>
                <a:gd name="connsiteX3" fmla="*/ 13500 w 27000"/>
                <a:gd name="connsiteY3" fmla="*/ 0 h 27000"/>
                <a:gd name="connsiteX4" fmla="*/ 27000 w 27000"/>
                <a:gd name="connsiteY4" fmla="*/ 13500 h 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00" h="27000">
                  <a:moveTo>
                    <a:pt x="27000" y="13500"/>
                  </a:moveTo>
                  <a:cubicBezTo>
                    <a:pt x="27000" y="20956"/>
                    <a:pt x="20956" y="27000"/>
                    <a:pt x="13500" y="27000"/>
                  </a:cubicBezTo>
                  <a:cubicBezTo>
                    <a:pt x="6044" y="27000"/>
                    <a:pt x="0" y="20956"/>
                    <a:pt x="0" y="13500"/>
                  </a:cubicBezTo>
                  <a:cubicBezTo>
                    <a:pt x="0" y="6044"/>
                    <a:pt x="6044" y="0"/>
                    <a:pt x="13500" y="0"/>
                  </a:cubicBezTo>
                  <a:cubicBezTo>
                    <a:pt x="20956" y="0"/>
                    <a:pt x="27000" y="6044"/>
                    <a:pt x="27000" y="13500"/>
                  </a:cubicBezTo>
                  <a:close/>
                </a:path>
              </a:pathLst>
            </a:custGeom>
            <a:solidFill>
              <a:srgbClr val="51626F"/>
            </a:solidFill>
            <a:ln w="5334" cap="flat">
              <a:noFill/>
              <a:prstDash val="solid"/>
              <a:miter/>
            </a:ln>
          </p:spPr>
          <p:txBody>
            <a:bodyPr rtlCol="0" anchor="ctr"/>
            <a:lstStyle/>
            <a:p>
              <a:endParaRPr lang="ru-RU"/>
            </a:p>
          </p:txBody>
        </p:sp>
      </p:grpSp>
      <p:grpSp>
        <p:nvGrpSpPr>
          <p:cNvPr id="180" name="Group 179">
            <a:extLst>
              <a:ext uri="{FF2B5EF4-FFF2-40B4-BE49-F238E27FC236}">
                <a16:creationId xmlns:a16="http://schemas.microsoft.com/office/drawing/2014/main" id="{555498C8-5CC5-499B-AAD6-3F259D75EA2E}"/>
              </a:ext>
            </a:extLst>
          </p:cNvPr>
          <p:cNvGrpSpPr/>
          <p:nvPr/>
        </p:nvGrpSpPr>
        <p:grpSpPr>
          <a:xfrm>
            <a:off x="9382606" y="1393086"/>
            <a:ext cx="291600" cy="469817"/>
            <a:chOff x="9382606" y="1393086"/>
            <a:chExt cx="291600" cy="469817"/>
          </a:xfrm>
        </p:grpSpPr>
        <p:sp>
          <p:nvSpPr>
            <p:cNvPr id="121" name="Freeform: Shape 120">
              <a:extLst>
                <a:ext uri="{FF2B5EF4-FFF2-40B4-BE49-F238E27FC236}">
                  <a16:creationId xmlns:a16="http://schemas.microsoft.com/office/drawing/2014/main" id="{A23F7F2C-FBD0-4922-AA8D-FD2A4CAA742F}"/>
                </a:ext>
              </a:extLst>
            </p:cNvPr>
            <p:cNvSpPr/>
            <p:nvPr/>
          </p:nvSpPr>
          <p:spPr>
            <a:xfrm>
              <a:off x="9382606" y="1393086"/>
              <a:ext cx="291600" cy="469817"/>
            </a:xfrm>
            <a:custGeom>
              <a:avLst/>
              <a:gdLst>
                <a:gd name="connsiteX0" fmla="*/ 265518 w 291600"/>
                <a:gd name="connsiteY0" fmla="*/ 9 h 469817"/>
                <a:gd name="connsiteX1" fmla="*/ 26082 w 291600"/>
                <a:gd name="connsiteY1" fmla="*/ 9 h 469817"/>
                <a:gd name="connsiteX2" fmla="*/ 0 w 291600"/>
                <a:gd name="connsiteY2" fmla="*/ 24687 h 469817"/>
                <a:gd name="connsiteX3" fmla="*/ 0 w 291600"/>
                <a:gd name="connsiteY3" fmla="*/ 445131 h 469817"/>
                <a:gd name="connsiteX4" fmla="*/ 26082 w 291600"/>
                <a:gd name="connsiteY4" fmla="*/ 469809 h 469817"/>
                <a:gd name="connsiteX5" fmla="*/ 265518 w 291600"/>
                <a:gd name="connsiteY5" fmla="*/ 469809 h 469817"/>
                <a:gd name="connsiteX6" fmla="*/ 291600 w 291600"/>
                <a:gd name="connsiteY6" fmla="*/ 445131 h 469817"/>
                <a:gd name="connsiteX7" fmla="*/ 291600 w 291600"/>
                <a:gd name="connsiteY7" fmla="*/ 24687 h 469817"/>
                <a:gd name="connsiteX8" fmla="*/ 265518 w 291600"/>
                <a:gd name="connsiteY8" fmla="*/ 9 h 469817"/>
                <a:gd name="connsiteX9" fmla="*/ 16200 w 291600"/>
                <a:gd name="connsiteY9" fmla="*/ 70209 h 469817"/>
                <a:gd name="connsiteX10" fmla="*/ 275400 w 291600"/>
                <a:gd name="connsiteY10" fmla="*/ 70209 h 469817"/>
                <a:gd name="connsiteX11" fmla="*/ 275400 w 291600"/>
                <a:gd name="connsiteY11" fmla="*/ 372609 h 469817"/>
                <a:gd name="connsiteX12" fmla="*/ 16200 w 291600"/>
                <a:gd name="connsiteY12" fmla="*/ 372609 h 469817"/>
                <a:gd name="connsiteX13" fmla="*/ 26082 w 291600"/>
                <a:gd name="connsiteY13" fmla="*/ 16209 h 469817"/>
                <a:gd name="connsiteX14" fmla="*/ 265518 w 291600"/>
                <a:gd name="connsiteY14" fmla="*/ 16209 h 469817"/>
                <a:gd name="connsiteX15" fmla="*/ 275400 w 291600"/>
                <a:gd name="connsiteY15" fmla="*/ 24687 h 469817"/>
                <a:gd name="connsiteX16" fmla="*/ 275400 w 291600"/>
                <a:gd name="connsiteY16" fmla="*/ 54009 h 469817"/>
                <a:gd name="connsiteX17" fmla="*/ 16200 w 291600"/>
                <a:gd name="connsiteY17" fmla="*/ 54009 h 469817"/>
                <a:gd name="connsiteX18" fmla="*/ 16200 w 291600"/>
                <a:gd name="connsiteY18" fmla="*/ 24687 h 469817"/>
                <a:gd name="connsiteX19" fmla="*/ 26082 w 291600"/>
                <a:gd name="connsiteY19" fmla="*/ 16209 h 469817"/>
                <a:gd name="connsiteX20" fmla="*/ 265518 w 291600"/>
                <a:gd name="connsiteY20" fmla="*/ 453609 h 469817"/>
                <a:gd name="connsiteX21" fmla="*/ 26082 w 291600"/>
                <a:gd name="connsiteY21" fmla="*/ 453609 h 469817"/>
                <a:gd name="connsiteX22" fmla="*/ 16200 w 291600"/>
                <a:gd name="connsiteY22" fmla="*/ 445131 h 469817"/>
                <a:gd name="connsiteX23" fmla="*/ 16200 w 291600"/>
                <a:gd name="connsiteY23" fmla="*/ 388809 h 469817"/>
                <a:gd name="connsiteX24" fmla="*/ 275400 w 291600"/>
                <a:gd name="connsiteY24" fmla="*/ 388809 h 469817"/>
                <a:gd name="connsiteX25" fmla="*/ 275400 w 291600"/>
                <a:gd name="connsiteY25" fmla="*/ 445131 h 469817"/>
                <a:gd name="connsiteX26" fmla="*/ 265518 w 291600"/>
                <a:gd name="connsiteY26" fmla="*/ 453609 h 4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1600" h="469817">
                  <a:moveTo>
                    <a:pt x="265518" y="9"/>
                  </a:moveTo>
                  <a:lnTo>
                    <a:pt x="26082" y="9"/>
                  </a:lnTo>
                  <a:cubicBezTo>
                    <a:pt x="12074" y="-354"/>
                    <a:pt x="412" y="10681"/>
                    <a:pt x="0" y="24687"/>
                  </a:cubicBezTo>
                  <a:lnTo>
                    <a:pt x="0" y="445131"/>
                  </a:lnTo>
                  <a:cubicBezTo>
                    <a:pt x="412" y="459137"/>
                    <a:pt x="12074" y="470172"/>
                    <a:pt x="26082" y="469809"/>
                  </a:cubicBezTo>
                  <a:lnTo>
                    <a:pt x="265518" y="469809"/>
                  </a:lnTo>
                  <a:cubicBezTo>
                    <a:pt x="279526" y="470172"/>
                    <a:pt x="291188" y="459137"/>
                    <a:pt x="291600" y="445131"/>
                  </a:cubicBezTo>
                  <a:lnTo>
                    <a:pt x="291600" y="24687"/>
                  </a:lnTo>
                  <a:cubicBezTo>
                    <a:pt x="291188" y="10681"/>
                    <a:pt x="279526" y="-354"/>
                    <a:pt x="265518" y="9"/>
                  </a:cubicBezTo>
                  <a:close/>
                  <a:moveTo>
                    <a:pt x="16200" y="70209"/>
                  </a:moveTo>
                  <a:lnTo>
                    <a:pt x="275400" y="70209"/>
                  </a:lnTo>
                  <a:lnTo>
                    <a:pt x="275400" y="372609"/>
                  </a:lnTo>
                  <a:lnTo>
                    <a:pt x="16200" y="372609"/>
                  </a:lnTo>
                  <a:close/>
                  <a:moveTo>
                    <a:pt x="26082" y="16209"/>
                  </a:moveTo>
                  <a:lnTo>
                    <a:pt x="265518" y="16209"/>
                  </a:lnTo>
                  <a:cubicBezTo>
                    <a:pt x="270573" y="15866"/>
                    <a:pt x="274970" y="19638"/>
                    <a:pt x="275400" y="24687"/>
                  </a:cubicBezTo>
                  <a:lnTo>
                    <a:pt x="275400" y="54009"/>
                  </a:lnTo>
                  <a:lnTo>
                    <a:pt x="16200" y="54009"/>
                  </a:lnTo>
                  <a:lnTo>
                    <a:pt x="16200" y="24687"/>
                  </a:lnTo>
                  <a:cubicBezTo>
                    <a:pt x="16630" y="19638"/>
                    <a:pt x="21027" y="15866"/>
                    <a:pt x="26082" y="16209"/>
                  </a:cubicBezTo>
                  <a:close/>
                  <a:moveTo>
                    <a:pt x="265518" y="453609"/>
                  </a:moveTo>
                  <a:lnTo>
                    <a:pt x="26082" y="453609"/>
                  </a:lnTo>
                  <a:cubicBezTo>
                    <a:pt x="21027" y="453951"/>
                    <a:pt x="16630" y="450179"/>
                    <a:pt x="16200" y="445131"/>
                  </a:cubicBezTo>
                  <a:lnTo>
                    <a:pt x="16200" y="388809"/>
                  </a:lnTo>
                  <a:lnTo>
                    <a:pt x="275400" y="388809"/>
                  </a:lnTo>
                  <a:lnTo>
                    <a:pt x="275400" y="445131"/>
                  </a:lnTo>
                  <a:cubicBezTo>
                    <a:pt x="274970" y="450179"/>
                    <a:pt x="270573" y="453951"/>
                    <a:pt x="265518" y="453609"/>
                  </a:cubicBezTo>
                  <a:close/>
                </a:path>
              </a:pathLst>
            </a:custGeom>
            <a:solidFill>
              <a:srgbClr val="51626F"/>
            </a:solidFill>
            <a:ln w="5334" cap="flat">
              <a:noFill/>
              <a:prstDash val="solid"/>
              <a:miter/>
            </a:ln>
          </p:spPr>
          <p:txBody>
            <a:bodyPr rtlCol="0" anchor="ctr"/>
            <a:lstStyle/>
            <a:p>
              <a:endParaRPr lang="ru-RU"/>
            </a:p>
          </p:txBody>
        </p:sp>
        <p:sp>
          <p:nvSpPr>
            <p:cNvPr id="122" name="Freeform: Shape 121">
              <a:extLst>
                <a:ext uri="{FF2B5EF4-FFF2-40B4-BE49-F238E27FC236}">
                  <a16:creationId xmlns:a16="http://schemas.microsoft.com/office/drawing/2014/main" id="{AABD69E4-6873-4D2F-8413-A7505908456E}"/>
                </a:ext>
              </a:extLst>
            </p:cNvPr>
            <p:cNvSpPr/>
            <p:nvPr/>
          </p:nvSpPr>
          <p:spPr>
            <a:xfrm>
              <a:off x="9517606" y="1803495"/>
              <a:ext cx="27000" cy="27000"/>
            </a:xfrm>
            <a:custGeom>
              <a:avLst/>
              <a:gdLst>
                <a:gd name="connsiteX0" fmla="*/ 27000 w 27000"/>
                <a:gd name="connsiteY0" fmla="*/ 13500 h 27000"/>
                <a:gd name="connsiteX1" fmla="*/ 13500 w 27000"/>
                <a:gd name="connsiteY1" fmla="*/ 27000 h 27000"/>
                <a:gd name="connsiteX2" fmla="*/ 0 w 27000"/>
                <a:gd name="connsiteY2" fmla="*/ 13500 h 27000"/>
                <a:gd name="connsiteX3" fmla="*/ 13500 w 27000"/>
                <a:gd name="connsiteY3" fmla="*/ 0 h 27000"/>
                <a:gd name="connsiteX4" fmla="*/ 27000 w 27000"/>
                <a:gd name="connsiteY4" fmla="*/ 13500 h 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00" h="27000">
                  <a:moveTo>
                    <a:pt x="27000" y="13500"/>
                  </a:moveTo>
                  <a:cubicBezTo>
                    <a:pt x="27000" y="20956"/>
                    <a:pt x="20956" y="27000"/>
                    <a:pt x="13500" y="27000"/>
                  </a:cubicBezTo>
                  <a:cubicBezTo>
                    <a:pt x="6044" y="27000"/>
                    <a:pt x="0" y="20956"/>
                    <a:pt x="0" y="13500"/>
                  </a:cubicBezTo>
                  <a:cubicBezTo>
                    <a:pt x="0" y="6044"/>
                    <a:pt x="6044" y="0"/>
                    <a:pt x="13500" y="0"/>
                  </a:cubicBezTo>
                  <a:cubicBezTo>
                    <a:pt x="20956" y="0"/>
                    <a:pt x="27000" y="6044"/>
                    <a:pt x="27000" y="13500"/>
                  </a:cubicBezTo>
                  <a:close/>
                </a:path>
              </a:pathLst>
            </a:custGeom>
            <a:solidFill>
              <a:srgbClr val="51626F"/>
            </a:solidFill>
            <a:ln w="5334" cap="flat">
              <a:noFill/>
              <a:prstDash val="solid"/>
              <a:miter/>
            </a:ln>
          </p:spPr>
          <p:txBody>
            <a:bodyPr rtlCol="0" anchor="ctr"/>
            <a:lstStyle/>
            <a:p>
              <a:endParaRPr lang="ru-RU"/>
            </a:p>
          </p:txBody>
        </p:sp>
        <p:sp>
          <p:nvSpPr>
            <p:cNvPr id="123" name="Freeform: Shape 122">
              <a:extLst>
                <a:ext uri="{FF2B5EF4-FFF2-40B4-BE49-F238E27FC236}">
                  <a16:creationId xmlns:a16="http://schemas.microsoft.com/office/drawing/2014/main" id="{AC00E4A2-840D-4CD7-A1D7-047984A20DC6}"/>
                </a:ext>
              </a:extLst>
            </p:cNvPr>
            <p:cNvSpPr/>
            <p:nvPr/>
          </p:nvSpPr>
          <p:spPr>
            <a:xfrm>
              <a:off x="9504337" y="1579427"/>
              <a:ext cx="48400" cy="80609"/>
            </a:xfrm>
            <a:custGeom>
              <a:avLst/>
              <a:gdLst>
                <a:gd name="connsiteX0" fmla="*/ 43887 w 48400"/>
                <a:gd name="connsiteY0" fmla="*/ 831 h 80609"/>
                <a:gd name="connsiteX1" fmla="*/ 33087 w 48400"/>
                <a:gd name="connsiteY1" fmla="*/ 4449 h 80609"/>
                <a:gd name="connsiteX2" fmla="*/ 687 w 48400"/>
                <a:gd name="connsiteY2" fmla="*/ 69249 h 80609"/>
                <a:gd name="connsiteX3" fmla="*/ 4842 w 48400"/>
                <a:gd name="connsiteY3" fmla="*/ 79924 h 80609"/>
                <a:gd name="connsiteX4" fmla="*/ 15159 w 48400"/>
                <a:gd name="connsiteY4" fmla="*/ 76485 h 80609"/>
                <a:gd name="connsiteX5" fmla="*/ 47559 w 48400"/>
                <a:gd name="connsiteY5" fmla="*/ 11685 h 80609"/>
                <a:gd name="connsiteX6" fmla="*/ 43891 w 48400"/>
                <a:gd name="connsiteY6" fmla="*/ 833 h 80609"/>
                <a:gd name="connsiteX7" fmla="*/ 43887 w 48400"/>
                <a:gd name="connsiteY7" fmla="*/ 831 h 8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00" h="80609">
                  <a:moveTo>
                    <a:pt x="43887" y="831"/>
                  </a:moveTo>
                  <a:cubicBezTo>
                    <a:pt x="39904" y="-1125"/>
                    <a:pt x="35088" y="488"/>
                    <a:pt x="33087" y="4449"/>
                  </a:cubicBezTo>
                  <a:lnTo>
                    <a:pt x="687" y="69249"/>
                  </a:lnTo>
                  <a:cubicBezTo>
                    <a:pt x="-1113" y="73344"/>
                    <a:pt x="747" y="78123"/>
                    <a:pt x="4842" y="79924"/>
                  </a:cubicBezTo>
                  <a:cubicBezTo>
                    <a:pt x="8654" y="81599"/>
                    <a:pt x="13115" y="80113"/>
                    <a:pt x="15159" y="76485"/>
                  </a:cubicBezTo>
                  <a:lnTo>
                    <a:pt x="47559" y="11685"/>
                  </a:lnTo>
                  <a:cubicBezTo>
                    <a:pt x="49543" y="7676"/>
                    <a:pt x="47901" y="2817"/>
                    <a:pt x="43891" y="833"/>
                  </a:cubicBezTo>
                  <a:cubicBezTo>
                    <a:pt x="43890" y="832"/>
                    <a:pt x="43888" y="832"/>
                    <a:pt x="43887" y="831"/>
                  </a:cubicBezTo>
                  <a:close/>
                </a:path>
              </a:pathLst>
            </a:custGeom>
            <a:solidFill>
              <a:srgbClr val="51626F"/>
            </a:solidFill>
            <a:ln w="5334" cap="flat">
              <a:noFill/>
              <a:prstDash val="solid"/>
              <a:miter/>
            </a:ln>
          </p:spPr>
          <p:txBody>
            <a:bodyPr rtlCol="0" anchor="ctr"/>
            <a:lstStyle/>
            <a:p>
              <a:endParaRPr lang="ru-RU"/>
            </a:p>
          </p:txBody>
        </p:sp>
        <p:sp>
          <p:nvSpPr>
            <p:cNvPr id="124" name="Freeform: Shape 123">
              <a:extLst>
                <a:ext uri="{FF2B5EF4-FFF2-40B4-BE49-F238E27FC236}">
                  <a16:creationId xmlns:a16="http://schemas.microsoft.com/office/drawing/2014/main" id="{6EEAD41D-6EBE-45BD-98B9-5D95ACEE9C95}"/>
                </a:ext>
              </a:extLst>
            </p:cNvPr>
            <p:cNvSpPr/>
            <p:nvPr/>
          </p:nvSpPr>
          <p:spPr>
            <a:xfrm>
              <a:off x="9576803" y="1574196"/>
              <a:ext cx="54194" cy="91800"/>
            </a:xfrm>
            <a:custGeom>
              <a:avLst/>
              <a:gdLst>
                <a:gd name="connsiteX0" fmla="*/ 51826 w 54194"/>
                <a:gd name="connsiteY0" fmla="*/ 39974 h 91800"/>
                <a:gd name="connsiteX1" fmla="*/ 14026 w 54194"/>
                <a:gd name="connsiteY1" fmla="*/ 2174 h 91800"/>
                <a:gd name="connsiteX2" fmla="*/ 2578 w 54194"/>
                <a:gd name="connsiteY2" fmla="*/ 2578 h 91800"/>
                <a:gd name="connsiteX3" fmla="*/ 2578 w 54194"/>
                <a:gd name="connsiteY3" fmla="*/ 13622 h 91800"/>
                <a:gd name="connsiteX4" fmla="*/ 34654 w 54194"/>
                <a:gd name="connsiteY4" fmla="*/ 45698 h 91800"/>
                <a:gd name="connsiteX5" fmla="*/ 2578 w 54194"/>
                <a:gd name="connsiteY5" fmla="*/ 77774 h 91800"/>
                <a:gd name="connsiteX6" fmla="*/ 2174 w 54194"/>
                <a:gd name="connsiteY6" fmla="*/ 89222 h 91800"/>
                <a:gd name="connsiteX7" fmla="*/ 13622 w 54194"/>
                <a:gd name="connsiteY7" fmla="*/ 89626 h 91800"/>
                <a:gd name="connsiteX8" fmla="*/ 14026 w 54194"/>
                <a:gd name="connsiteY8" fmla="*/ 89222 h 91800"/>
                <a:gd name="connsiteX9" fmla="*/ 51826 w 54194"/>
                <a:gd name="connsiteY9" fmla="*/ 51422 h 91800"/>
                <a:gd name="connsiteX10" fmla="*/ 51826 w 54194"/>
                <a:gd name="connsiteY10" fmla="*/ 39974 h 9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94" h="91800">
                  <a:moveTo>
                    <a:pt x="51826" y="39974"/>
                  </a:moveTo>
                  <a:lnTo>
                    <a:pt x="14026" y="2174"/>
                  </a:lnTo>
                  <a:cubicBezTo>
                    <a:pt x="10753" y="-876"/>
                    <a:pt x="5628" y="-695"/>
                    <a:pt x="2578" y="2578"/>
                  </a:cubicBezTo>
                  <a:cubicBezTo>
                    <a:pt x="-321" y="5689"/>
                    <a:pt x="-321" y="10511"/>
                    <a:pt x="2578" y="13622"/>
                  </a:cubicBezTo>
                  <a:lnTo>
                    <a:pt x="34654" y="45698"/>
                  </a:lnTo>
                  <a:lnTo>
                    <a:pt x="2578" y="77774"/>
                  </a:lnTo>
                  <a:cubicBezTo>
                    <a:pt x="-695" y="80824"/>
                    <a:pt x="-876" y="85949"/>
                    <a:pt x="2174" y="89222"/>
                  </a:cubicBezTo>
                  <a:cubicBezTo>
                    <a:pt x="5224" y="92495"/>
                    <a:pt x="10349" y="92676"/>
                    <a:pt x="13622" y="89626"/>
                  </a:cubicBezTo>
                  <a:cubicBezTo>
                    <a:pt x="13762" y="89497"/>
                    <a:pt x="13896" y="89362"/>
                    <a:pt x="14026" y="89222"/>
                  </a:cubicBezTo>
                  <a:lnTo>
                    <a:pt x="51826" y="51422"/>
                  </a:lnTo>
                  <a:cubicBezTo>
                    <a:pt x="54985" y="48260"/>
                    <a:pt x="54985" y="43136"/>
                    <a:pt x="51826" y="39974"/>
                  </a:cubicBezTo>
                  <a:close/>
                </a:path>
              </a:pathLst>
            </a:custGeom>
            <a:solidFill>
              <a:srgbClr val="51626F"/>
            </a:solidFill>
            <a:ln w="5334" cap="flat">
              <a:noFill/>
              <a:prstDash val="solid"/>
              <a:miter/>
            </a:ln>
          </p:spPr>
          <p:txBody>
            <a:bodyPr rtlCol="0" anchor="ctr"/>
            <a:lstStyle/>
            <a:p>
              <a:endParaRPr lang="ru-RU"/>
            </a:p>
          </p:txBody>
        </p:sp>
        <p:sp>
          <p:nvSpPr>
            <p:cNvPr id="125" name="Freeform: Shape 124">
              <a:extLst>
                <a:ext uri="{FF2B5EF4-FFF2-40B4-BE49-F238E27FC236}">
                  <a16:creationId xmlns:a16="http://schemas.microsoft.com/office/drawing/2014/main" id="{DD4CA36F-3016-40A5-98EA-193E8435C7BA}"/>
                </a:ext>
              </a:extLst>
            </p:cNvPr>
            <p:cNvSpPr/>
            <p:nvPr/>
          </p:nvSpPr>
          <p:spPr>
            <a:xfrm>
              <a:off x="9425381" y="1575622"/>
              <a:ext cx="53790" cy="91591"/>
            </a:xfrm>
            <a:custGeom>
              <a:avLst/>
              <a:gdLst>
                <a:gd name="connsiteX0" fmla="*/ 51617 w 53790"/>
                <a:gd name="connsiteY0" fmla="*/ 2369 h 91591"/>
                <a:gd name="connsiteX1" fmla="*/ 40169 w 53790"/>
                <a:gd name="connsiteY1" fmla="*/ 2369 h 91591"/>
                <a:gd name="connsiteX2" fmla="*/ 2369 w 53790"/>
                <a:gd name="connsiteY2" fmla="*/ 40169 h 91591"/>
                <a:gd name="connsiteX3" fmla="*/ 2369 w 53790"/>
                <a:gd name="connsiteY3" fmla="*/ 51617 h 91591"/>
                <a:gd name="connsiteX4" fmla="*/ 40169 w 53790"/>
                <a:gd name="connsiteY4" fmla="*/ 89417 h 91591"/>
                <a:gd name="connsiteX5" fmla="*/ 51617 w 53790"/>
                <a:gd name="connsiteY5" fmla="*/ 89013 h 91591"/>
                <a:gd name="connsiteX6" fmla="*/ 51617 w 53790"/>
                <a:gd name="connsiteY6" fmla="*/ 77969 h 91591"/>
                <a:gd name="connsiteX7" fmla="*/ 19217 w 53790"/>
                <a:gd name="connsiteY7" fmla="*/ 45569 h 91591"/>
                <a:gd name="connsiteX8" fmla="*/ 51617 w 53790"/>
                <a:gd name="connsiteY8" fmla="*/ 13169 h 91591"/>
                <a:gd name="connsiteX9" fmla="*/ 51617 w 53790"/>
                <a:gd name="connsiteY9" fmla="*/ 2369 h 9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0" h="91591">
                  <a:moveTo>
                    <a:pt x="51617" y="2369"/>
                  </a:moveTo>
                  <a:cubicBezTo>
                    <a:pt x="48455" y="-790"/>
                    <a:pt x="43331" y="-790"/>
                    <a:pt x="40169" y="2369"/>
                  </a:cubicBezTo>
                  <a:lnTo>
                    <a:pt x="2369" y="40169"/>
                  </a:lnTo>
                  <a:cubicBezTo>
                    <a:pt x="-790" y="43331"/>
                    <a:pt x="-790" y="48455"/>
                    <a:pt x="2369" y="51617"/>
                  </a:cubicBezTo>
                  <a:lnTo>
                    <a:pt x="40169" y="89417"/>
                  </a:lnTo>
                  <a:cubicBezTo>
                    <a:pt x="43442" y="92467"/>
                    <a:pt x="48567" y="92286"/>
                    <a:pt x="51617" y="89013"/>
                  </a:cubicBezTo>
                  <a:cubicBezTo>
                    <a:pt x="54516" y="85902"/>
                    <a:pt x="54516" y="81080"/>
                    <a:pt x="51617" y="77969"/>
                  </a:cubicBezTo>
                  <a:lnTo>
                    <a:pt x="19217" y="45569"/>
                  </a:lnTo>
                  <a:lnTo>
                    <a:pt x="51617" y="13169"/>
                  </a:lnTo>
                  <a:cubicBezTo>
                    <a:pt x="54367" y="10094"/>
                    <a:pt x="54367" y="5444"/>
                    <a:pt x="51617" y="2369"/>
                  </a:cubicBezTo>
                  <a:close/>
                </a:path>
              </a:pathLst>
            </a:custGeom>
            <a:solidFill>
              <a:srgbClr val="51626F"/>
            </a:solidFill>
            <a:ln w="5334" cap="flat">
              <a:noFill/>
              <a:prstDash val="solid"/>
              <a:miter/>
            </a:ln>
          </p:spPr>
          <p:txBody>
            <a:bodyPr rtlCol="0" anchor="ctr"/>
            <a:lstStyle/>
            <a:p>
              <a:endParaRPr lang="ru-RU"/>
            </a:p>
          </p:txBody>
        </p:sp>
      </p:grpSp>
      <p:sp>
        <p:nvSpPr>
          <p:cNvPr id="126" name="Graphic 18">
            <a:extLst>
              <a:ext uri="{FF2B5EF4-FFF2-40B4-BE49-F238E27FC236}">
                <a16:creationId xmlns:a16="http://schemas.microsoft.com/office/drawing/2014/main" id="{363053ED-9F1A-4030-9C17-C93DF436CE92}"/>
              </a:ext>
            </a:extLst>
          </p:cNvPr>
          <p:cNvSpPr/>
          <p:nvPr/>
        </p:nvSpPr>
        <p:spPr>
          <a:xfrm>
            <a:off x="3659670" y="2348974"/>
            <a:ext cx="453614" cy="448192"/>
          </a:xfrm>
          <a:custGeom>
            <a:avLst/>
            <a:gdLst>
              <a:gd name="connsiteX0" fmla="*/ 446589 w 453614"/>
              <a:gd name="connsiteY0" fmla="*/ 74363 h 448192"/>
              <a:gd name="connsiteX1" fmla="*/ 379251 w 453614"/>
              <a:gd name="connsiteY1" fmla="*/ 7025 h 448192"/>
              <a:gd name="connsiteX2" fmla="*/ 345344 w 453614"/>
              <a:gd name="connsiteY2" fmla="*/ 7020 h 448192"/>
              <a:gd name="connsiteX3" fmla="*/ 345339 w 453614"/>
              <a:gd name="connsiteY3" fmla="*/ 7025 h 448192"/>
              <a:gd name="connsiteX4" fmla="*/ 217629 w 453614"/>
              <a:gd name="connsiteY4" fmla="*/ 134735 h 448192"/>
              <a:gd name="connsiteX5" fmla="*/ 217625 w 453614"/>
              <a:gd name="connsiteY5" fmla="*/ 168642 h 448192"/>
              <a:gd name="connsiteX6" fmla="*/ 217629 w 453614"/>
              <a:gd name="connsiteY6" fmla="*/ 168647 h 448192"/>
              <a:gd name="connsiteX7" fmla="*/ 245709 w 453614"/>
              <a:gd name="connsiteY7" fmla="*/ 196565 h 448192"/>
              <a:gd name="connsiteX8" fmla="*/ 199431 w 453614"/>
              <a:gd name="connsiteY8" fmla="*/ 242843 h 448192"/>
              <a:gd name="connsiteX9" fmla="*/ 168705 w 453614"/>
              <a:gd name="connsiteY9" fmla="*/ 212225 h 448192"/>
              <a:gd name="connsiteX10" fmla="*/ 134739 w 453614"/>
              <a:gd name="connsiteY10" fmla="*/ 212225 h 448192"/>
              <a:gd name="connsiteX11" fmla="*/ 7029 w 453614"/>
              <a:gd name="connsiteY11" fmla="*/ 339881 h 448192"/>
              <a:gd name="connsiteX12" fmla="*/ 7029 w 453614"/>
              <a:gd name="connsiteY12" fmla="*/ 373847 h 448192"/>
              <a:gd name="connsiteX13" fmla="*/ 74313 w 453614"/>
              <a:gd name="connsiteY13" fmla="*/ 441185 h 448192"/>
              <a:gd name="connsiteX14" fmla="*/ 108279 w 453614"/>
              <a:gd name="connsiteY14" fmla="*/ 441185 h 448192"/>
              <a:gd name="connsiteX15" fmla="*/ 235989 w 453614"/>
              <a:gd name="connsiteY15" fmla="*/ 313529 h 448192"/>
              <a:gd name="connsiteX16" fmla="*/ 235989 w 453614"/>
              <a:gd name="connsiteY16" fmla="*/ 279563 h 448192"/>
              <a:gd name="connsiteX17" fmla="*/ 210771 w 453614"/>
              <a:gd name="connsiteY17" fmla="*/ 254345 h 448192"/>
              <a:gd name="connsiteX18" fmla="*/ 257049 w 453614"/>
              <a:gd name="connsiteY18" fmla="*/ 207905 h 448192"/>
              <a:gd name="connsiteX19" fmla="*/ 284967 w 453614"/>
              <a:gd name="connsiteY19" fmla="*/ 235823 h 448192"/>
              <a:gd name="connsiteX20" fmla="*/ 318875 w 453614"/>
              <a:gd name="connsiteY20" fmla="*/ 235828 h 448192"/>
              <a:gd name="connsiteX21" fmla="*/ 318879 w 453614"/>
              <a:gd name="connsiteY21" fmla="*/ 235823 h 448192"/>
              <a:gd name="connsiteX22" fmla="*/ 446589 w 453614"/>
              <a:gd name="connsiteY22" fmla="*/ 108275 h 448192"/>
              <a:gd name="connsiteX23" fmla="*/ 446594 w 453614"/>
              <a:gd name="connsiteY23" fmla="*/ 74368 h 448192"/>
              <a:gd name="connsiteX24" fmla="*/ 446589 w 453614"/>
              <a:gd name="connsiteY24" fmla="*/ 74363 h 448192"/>
              <a:gd name="connsiteX25" fmla="*/ 224541 w 453614"/>
              <a:gd name="connsiteY25" fmla="*/ 290957 h 448192"/>
              <a:gd name="connsiteX26" fmla="*/ 224541 w 453614"/>
              <a:gd name="connsiteY26" fmla="*/ 302027 h 448192"/>
              <a:gd name="connsiteX27" fmla="*/ 96831 w 453614"/>
              <a:gd name="connsiteY27" fmla="*/ 429737 h 448192"/>
              <a:gd name="connsiteX28" fmla="*/ 85761 w 453614"/>
              <a:gd name="connsiteY28" fmla="*/ 429737 h 448192"/>
              <a:gd name="connsiteX29" fmla="*/ 18477 w 453614"/>
              <a:gd name="connsiteY29" fmla="*/ 362453 h 448192"/>
              <a:gd name="connsiteX30" fmla="*/ 18477 w 453614"/>
              <a:gd name="connsiteY30" fmla="*/ 351383 h 448192"/>
              <a:gd name="connsiteX31" fmla="*/ 146187 w 453614"/>
              <a:gd name="connsiteY31" fmla="*/ 223673 h 448192"/>
              <a:gd name="connsiteX32" fmla="*/ 157257 w 453614"/>
              <a:gd name="connsiteY32" fmla="*/ 223673 h 448192"/>
              <a:gd name="connsiteX33" fmla="*/ 187875 w 453614"/>
              <a:gd name="connsiteY33" fmla="*/ 254291 h 448192"/>
              <a:gd name="connsiteX34" fmla="*/ 150885 w 453614"/>
              <a:gd name="connsiteY34" fmla="*/ 291281 h 448192"/>
              <a:gd name="connsiteX35" fmla="*/ 150482 w 453614"/>
              <a:gd name="connsiteY35" fmla="*/ 302729 h 448192"/>
              <a:gd name="connsiteX36" fmla="*/ 161930 w 453614"/>
              <a:gd name="connsiteY36" fmla="*/ 303133 h 448192"/>
              <a:gd name="connsiteX37" fmla="*/ 162333 w 453614"/>
              <a:gd name="connsiteY37" fmla="*/ 302729 h 448192"/>
              <a:gd name="connsiteX38" fmla="*/ 199323 w 453614"/>
              <a:gd name="connsiteY38" fmla="*/ 265739 h 448192"/>
              <a:gd name="connsiteX39" fmla="*/ 435141 w 453614"/>
              <a:gd name="connsiteY39" fmla="*/ 96557 h 448192"/>
              <a:gd name="connsiteX40" fmla="*/ 307431 w 453614"/>
              <a:gd name="connsiteY40" fmla="*/ 224537 h 448192"/>
              <a:gd name="connsiteX41" fmla="*/ 296631 w 453614"/>
              <a:gd name="connsiteY41" fmla="*/ 224537 h 448192"/>
              <a:gd name="connsiteX42" fmla="*/ 268497 w 453614"/>
              <a:gd name="connsiteY42" fmla="*/ 196565 h 448192"/>
              <a:gd name="connsiteX43" fmla="*/ 308133 w 453614"/>
              <a:gd name="connsiteY43" fmla="*/ 156929 h 448192"/>
              <a:gd name="connsiteX44" fmla="*/ 307730 w 453614"/>
              <a:gd name="connsiteY44" fmla="*/ 145481 h 448192"/>
              <a:gd name="connsiteX45" fmla="*/ 296685 w 453614"/>
              <a:gd name="connsiteY45" fmla="*/ 145481 h 448192"/>
              <a:gd name="connsiteX46" fmla="*/ 257049 w 453614"/>
              <a:gd name="connsiteY46" fmla="*/ 185117 h 448192"/>
              <a:gd name="connsiteX47" fmla="*/ 229131 w 453614"/>
              <a:gd name="connsiteY47" fmla="*/ 157199 h 448192"/>
              <a:gd name="connsiteX48" fmla="*/ 229131 w 453614"/>
              <a:gd name="connsiteY48" fmla="*/ 146399 h 448192"/>
              <a:gd name="connsiteX49" fmla="*/ 356787 w 453614"/>
              <a:gd name="connsiteY49" fmla="*/ 18473 h 448192"/>
              <a:gd name="connsiteX50" fmla="*/ 367587 w 453614"/>
              <a:gd name="connsiteY50" fmla="*/ 18473 h 448192"/>
              <a:gd name="connsiteX51" fmla="*/ 435141 w 453614"/>
              <a:gd name="connsiteY51" fmla="*/ 85811 h 448192"/>
              <a:gd name="connsiteX52" fmla="*/ 435141 w 453614"/>
              <a:gd name="connsiteY52" fmla="*/ 96611 h 44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3614" h="448192">
                <a:moveTo>
                  <a:pt x="446589" y="74363"/>
                </a:moveTo>
                <a:lnTo>
                  <a:pt x="379251" y="7025"/>
                </a:lnTo>
                <a:cubicBezTo>
                  <a:pt x="369889" y="-2340"/>
                  <a:pt x="354709" y="-2342"/>
                  <a:pt x="345344" y="7020"/>
                </a:cubicBezTo>
                <a:cubicBezTo>
                  <a:pt x="345343" y="7022"/>
                  <a:pt x="345341" y="7023"/>
                  <a:pt x="345339" y="7025"/>
                </a:cubicBezTo>
                <a:lnTo>
                  <a:pt x="217629" y="134735"/>
                </a:lnTo>
                <a:cubicBezTo>
                  <a:pt x="208265" y="144097"/>
                  <a:pt x="208263" y="159277"/>
                  <a:pt x="217625" y="168642"/>
                </a:cubicBezTo>
                <a:cubicBezTo>
                  <a:pt x="217626" y="168644"/>
                  <a:pt x="217628" y="168645"/>
                  <a:pt x="217629" y="168647"/>
                </a:cubicBezTo>
                <a:lnTo>
                  <a:pt x="245709" y="196565"/>
                </a:lnTo>
                <a:lnTo>
                  <a:pt x="199431" y="242843"/>
                </a:lnTo>
                <a:lnTo>
                  <a:pt x="168705" y="212225"/>
                </a:lnTo>
                <a:cubicBezTo>
                  <a:pt x="159323" y="202852"/>
                  <a:pt x="144122" y="202852"/>
                  <a:pt x="134739" y="212225"/>
                </a:cubicBezTo>
                <a:lnTo>
                  <a:pt x="7029" y="339881"/>
                </a:lnTo>
                <a:cubicBezTo>
                  <a:pt x="-2343" y="349263"/>
                  <a:pt x="-2343" y="364464"/>
                  <a:pt x="7029" y="373847"/>
                </a:cubicBezTo>
                <a:lnTo>
                  <a:pt x="74313" y="441185"/>
                </a:lnTo>
                <a:cubicBezTo>
                  <a:pt x="83708" y="450528"/>
                  <a:pt x="98885" y="450528"/>
                  <a:pt x="108279" y="441185"/>
                </a:cubicBezTo>
                <a:lnTo>
                  <a:pt x="235989" y="313529"/>
                </a:lnTo>
                <a:cubicBezTo>
                  <a:pt x="245362" y="304146"/>
                  <a:pt x="245362" y="288945"/>
                  <a:pt x="235989" y="279563"/>
                </a:cubicBezTo>
                <a:lnTo>
                  <a:pt x="210771" y="254345"/>
                </a:lnTo>
                <a:lnTo>
                  <a:pt x="257049" y="207905"/>
                </a:lnTo>
                <a:lnTo>
                  <a:pt x="284967" y="235823"/>
                </a:lnTo>
                <a:cubicBezTo>
                  <a:pt x="294329" y="245187"/>
                  <a:pt x="309510" y="245190"/>
                  <a:pt x="318875" y="235828"/>
                </a:cubicBezTo>
                <a:cubicBezTo>
                  <a:pt x="318876" y="235826"/>
                  <a:pt x="318878" y="235824"/>
                  <a:pt x="318879" y="235823"/>
                </a:cubicBezTo>
                <a:lnTo>
                  <a:pt x="446589" y="108275"/>
                </a:lnTo>
                <a:cubicBezTo>
                  <a:pt x="455954" y="98913"/>
                  <a:pt x="455956" y="83732"/>
                  <a:pt x="446594" y="74368"/>
                </a:cubicBezTo>
                <a:cubicBezTo>
                  <a:pt x="446593" y="74366"/>
                  <a:pt x="446591" y="74364"/>
                  <a:pt x="446589" y="74363"/>
                </a:cubicBezTo>
                <a:close/>
                <a:moveTo>
                  <a:pt x="224541" y="290957"/>
                </a:moveTo>
                <a:cubicBezTo>
                  <a:pt x="227597" y="294014"/>
                  <a:pt x="227597" y="298969"/>
                  <a:pt x="224541" y="302027"/>
                </a:cubicBezTo>
                <a:lnTo>
                  <a:pt x="96831" y="429737"/>
                </a:lnTo>
                <a:cubicBezTo>
                  <a:pt x="93774" y="432793"/>
                  <a:pt x="88819" y="432793"/>
                  <a:pt x="85761" y="429737"/>
                </a:cubicBezTo>
                <a:lnTo>
                  <a:pt x="18477" y="362453"/>
                </a:lnTo>
                <a:cubicBezTo>
                  <a:pt x="15422" y="359395"/>
                  <a:pt x="15422" y="354440"/>
                  <a:pt x="18477" y="351383"/>
                </a:cubicBezTo>
                <a:lnTo>
                  <a:pt x="146187" y="223673"/>
                </a:lnTo>
                <a:cubicBezTo>
                  <a:pt x="149245" y="220617"/>
                  <a:pt x="154200" y="220617"/>
                  <a:pt x="157257" y="223673"/>
                </a:cubicBezTo>
                <a:lnTo>
                  <a:pt x="187875" y="254291"/>
                </a:lnTo>
                <a:lnTo>
                  <a:pt x="150885" y="291281"/>
                </a:lnTo>
                <a:cubicBezTo>
                  <a:pt x="147613" y="294331"/>
                  <a:pt x="147432" y="299456"/>
                  <a:pt x="150482" y="302729"/>
                </a:cubicBezTo>
                <a:cubicBezTo>
                  <a:pt x="153531" y="306002"/>
                  <a:pt x="158657" y="306183"/>
                  <a:pt x="161930" y="303133"/>
                </a:cubicBezTo>
                <a:cubicBezTo>
                  <a:pt x="162069" y="303003"/>
                  <a:pt x="162203" y="302868"/>
                  <a:pt x="162333" y="302729"/>
                </a:cubicBezTo>
                <a:lnTo>
                  <a:pt x="199323" y="265739"/>
                </a:lnTo>
                <a:close/>
                <a:moveTo>
                  <a:pt x="435141" y="96557"/>
                </a:moveTo>
                <a:lnTo>
                  <a:pt x="307431" y="224537"/>
                </a:lnTo>
                <a:cubicBezTo>
                  <a:pt x="304386" y="227363"/>
                  <a:pt x="299677" y="227363"/>
                  <a:pt x="296631" y="224537"/>
                </a:cubicBezTo>
                <a:lnTo>
                  <a:pt x="268497" y="196565"/>
                </a:lnTo>
                <a:lnTo>
                  <a:pt x="308133" y="156929"/>
                </a:lnTo>
                <a:cubicBezTo>
                  <a:pt x="311183" y="153656"/>
                  <a:pt x="311002" y="148531"/>
                  <a:pt x="307730" y="145481"/>
                </a:cubicBezTo>
                <a:cubicBezTo>
                  <a:pt x="304619" y="142582"/>
                  <a:pt x="299796" y="142582"/>
                  <a:pt x="296685" y="145481"/>
                </a:cubicBezTo>
                <a:lnTo>
                  <a:pt x="257049" y="185117"/>
                </a:lnTo>
                <a:lnTo>
                  <a:pt x="229131" y="157199"/>
                </a:lnTo>
                <a:cubicBezTo>
                  <a:pt x="226224" y="154186"/>
                  <a:pt x="226224" y="149411"/>
                  <a:pt x="229131" y="146399"/>
                </a:cubicBezTo>
                <a:lnTo>
                  <a:pt x="356787" y="18473"/>
                </a:lnTo>
                <a:cubicBezTo>
                  <a:pt x="359800" y="15565"/>
                  <a:pt x="364575" y="15565"/>
                  <a:pt x="367587" y="18473"/>
                </a:cubicBezTo>
                <a:lnTo>
                  <a:pt x="435141" y="85811"/>
                </a:lnTo>
                <a:cubicBezTo>
                  <a:pt x="438049" y="88823"/>
                  <a:pt x="438049" y="93598"/>
                  <a:pt x="435141" y="96611"/>
                </a:cubicBezTo>
                <a:close/>
              </a:path>
            </a:pathLst>
          </a:custGeom>
          <a:solidFill>
            <a:srgbClr val="51626F"/>
          </a:solidFill>
          <a:ln w="5334" cap="flat">
            <a:noFill/>
            <a:prstDash val="solid"/>
            <a:miter/>
          </a:ln>
        </p:spPr>
        <p:txBody>
          <a:bodyPr rtlCol="0" anchor="ctr"/>
          <a:lstStyle/>
          <a:p>
            <a:endParaRPr lang="ru-RU"/>
          </a:p>
        </p:txBody>
      </p:sp>
      <p:grpSp>
        <p:nvGrpSpPr>
          <p:cNvPr id="174" name="Group 173">
            <a:extLst>
              <a:ext uri="{FF2B5EF4-FFF2-40B4-BE49-F238E27FC236}">
                <a16:creationId xmlns:a16="http://schemas.microsoft.com/office/drawing/2014/main" id="{03F77263-D58C-4469-AD32-EC9806276CFC}"/>
              </a:ext>
            </a:extLst>
          </p:cNvPr>
          <p:cNvGrpSpPr/>
          <p:nvPr/>
        </p:nvGrpSpPr>
        <p:grpSpPr>
          <a:xfrm>
            <a:off x="2848181" y="1374190"/>
            <a:ext cx="508517" cy="480604"/>
            <a:chOff x="2848181" y="1374190"/>
            <a:chExt cx="508517" cy="480604"/>
          </a:xfrm>
        </p:grpSpPr>
        <p:sp>
          <p:nvSpPr>
            <p:cNvPr id="128" name="Freeform: Shape 127">
              <a:extLst>
                <a:ext uri="{FF2B5EF4-FFF2-40B4-BE49-F238E27FC236}">
                  <a16:creationId xmlns:a16="http://schemas.microsoft.com/office/drawing/2014/main" id="{C4A9C6CF-00AA-4074-847F-A394B2F2119F}"/>
                </a:ext>
              </a:extLst>
            </p:cNvPr>
            <p:cNvSpPr/>
            <p:nvPr/>
          </p:nvSpPr>
          <p:spPr>
            <a:xfrm>
              <a:off x="2848181" y="1374190"/>
              <a:ext cx="508517" cy="313230"/>
            </a:xfrm>
            <a:custGeom>
              <a:avLst/>
              <a:gdLst>
                <a:gd name="connsiteX0" fmla="*/ 406316 w 508517"/>
                <a:gd name="connsiteY0" fmla="*/ 113729 h 313230"/>
                <a:gd name="connsiteX1" fmla="*/ 365384 w 508517"/>
                <a:gd name="connsiteY1" fmla="*/ 122207 h 313230"/>
                <a:gd name="connsiteX2" fmla="*/ 228494 w 508517"/>
                <a:gd name="connsiteY2" fmla="*/ 5 h 313230"/>
                <a:gd name="connsiteX3" fmla="*/ 91064 w 508517"/>
                <a:gd name="connsiteY3" fmla="*/ 134465 h 313230"/>
                <a:gd name="connsiteX4" fmla="*/ 93440 w 508517"/>
                <a:gd name="connsiteY4" fmla="*/ 159305 h 313230"/>
                <a:gd name="connsiteX5" fmla="*/ 1610 w 508517"/>
                <a:gd name="connsiteY5" fmla="*/ 219806 h 313230"/>
                <a:gd name="connsiteX6" fmla="*/ 62111 w 508517"/>
                <a:gd name="connsiteY6" fmla="*/ 311637 h 313230"/>
                <a:gd name="connsiteX7" fmla="*/ 79778 w 508517"/>
                <a:gd name="connsiteY7" fmla="*/ 313205 h 313230"/>
                <a:gd name="connsiteX8" fmla="*/ 82478 w 508517"/>
                <a:gd name="connsiteY8" fmla="*/ 313205 h 313230"/>
                <a:gd name="connsiteX9" fmla="*/ 90578 w 508517"/>
                <a:gd name="connsiteY9" fmla="*/ 305105 h 313230"/>
                <a:gd name="connsiteX10" fmla="*/ 82478 w 508517"/>
                <a:gd name="connsiteY10" fmla="*/ 297005 h 313230"/>
                <a:gd name="connsiteX11" fmla="*/ 79778 w 508517"/>
                <a:gd name="connsiteY11" fmla="*/ 297005 h 313230"/>
                <a:gd name="connsiteX12" fmla="*/ 16532 w 508517"/>
                <a:gd name="connsiteY12" fmla="*/ 237401 h 313230"/>
                <a:gd name="connsiteX13" fmla="*/ 76135 w 508517"/>
                <a:gd name="connsiteY13" fmla="*/ 174155 h 313230"/>
                <a:gd name="connsiteX14" fmla="*/ 79778 w 508517"/>
                <a:gd name="connsiteY14" fmla="*/ 174155 h 313230"/>
                <a:gd name="connsiteX15" fmla="*/ 101810 w 508517"/>
                <a:gd name="connsiteY15" fmla="*/ 178097 h 313230"/>
                <a:gd name="connsiteX16" fmla="*/ 112204 w 508517"/>
                <a:gd name="connsiteY16" fmla="*/ 173282 h 313230"/>
                <a:gd name="connsiteX17" fmla="*/ 112340 w 508517"/>
                <a:gd name="connsiteY17" fmla="*/ 168107 h 313230"/>
                <a:gd name="connsiteX18" fmla="*/ 107264 w 508517"/>
                <a:gd name="connsiteY18" fmla="*/ 134411 h 313230"/>
                <a:gd name="connsiteX19" fmla="*/ 228494 w 508517"/>
                <a:gd name="connsiteY19" fmla="*/ 16151 h 313230"/>
                <a:gd name="connsiteX20" fmla="*/ 349724 w 508517"/>
                <a:gd name="connsiteY20" fmla="*/ 134195 h 313230"/>
                <a:gd name="connsiteX21" fmla="*/ 349724 w 508517"/>
                <a:gd name="connsiteY21" fmla="*/ 135167 h 313230"/>
                <a:gd name="connsiteX22" fmla="*/ 357810 w 508517"/>
                <a:gd name="connsiteY22" fmla="*/ 143281 h 313230"/>
                <a:gd name="connsiteX23" fmla="*/ 361982 w 508517"/>
                <a:gd name="connsiteY23" fmla="*/ 142133 h 313230"/>
                <a:gd name="connsiteX24" fmla="*/ 406370 w 508517"/>
                <a:gd name="connsiteY24" fmla="*/ 129929 h 313230"/>
                <a:gd name="connsiteX25" fmla="*/ 492802 w 508517"/>
                <a:gd name="connsiteY25" fmla="*/ 210357 h 313230"/>
                <a:gd name="connsiteX26" fmla="*/ 412375 w 508517"/>
                <a:gd name="connsiteY26" fmla="*/ 296789 h 313230"/>
                <a:gd name="connsiteX27" fmla="*/ 409340 w 508517"/>
                <a:gd name="connsiteY27" fmla="*/ 296843 h 313230"/>
                <a:gd name="connsiteX28" fmla="*/ 408044 w 508517"/>
                <a:gd name="connsiteY28" fmla="*/ 296843 h 313230"/>
                <a:gd name="connsiteX29" fmla="*/ 376346 w 508517"/>
                <a:gd name="connsiteY29" fmla="*/ 296843 h 313230"/>
                <a:gd name="connsiteX30" fmla="*/ 368246 w 508517"/>
                <a:gd name="connsiteY30" fmla="*/ 304943 h 313230"/>
                <a:gd name="connsiteX31" fmla="*/ 376346 w 508517"/>
                <a:gd name="connsiteY31" fmla="*/ 313043 h 313230"/>
                <a:gd name="connsiteX32" fmla="*/ 409556 w 508517"/>
                <a:gd name="connsiteY32" fmla="*/ 313043 h 313230"/>
                <a:gd name="connsiteX33" fmla="*/ 411446 w 508517"/>
                <a:gd name="connsiteY33" fmla="*/ 313043 h 313230"/>
                <a:gd name="connsiteX34" fmla="*/ 508484 w 508517"/>
                <a:gd name="connsiteY34" fmla="*/ 210875 h 313230"/>
                <a:gd name="connsiteX35" fmla="*/ 406316 w 508517"/>
                <a:gd name="connsiteY35" fmla="*/ 113837 h 31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8517" h="313230">
                  <a:moveTo>
                    <a:pt x="406316" y="113729"/>
                  </a:moveTo>
                  <a:cubicBezTo>
                    <a:pt x="392236" y="113730"/>
                    <a:pt x="378306" y="116615"/>
                    <a:pt x="365384" y="122207"/>
                  </a:cubicBezTo>
                  <a:cubicBezTo>
                    <a:pt x="358019" y="52306"/>
                    <a:pt x="298780" y="-577"/>
                    <a:pt x="228494" y="5"/>
                  </a:cubicBezTo>
                  <a:cubicBezTo>
                    <a:pt x="152894" y="5"/>
                    <a:pt x="91064" y="60323"/>
                    <a:pt x="91064" y="134465"/>
                  </a:cubicBezTo>
                  <a:cubicBezTo>
                    <a:pt x="91063" y="142801"/>
                    <a:pt x="91859" y="151119"/>
                    <a:pt x="93440" y="159305"/>
                  </a:cubicBezTo>
                  <a:cubicBezTo>
                    <a:pt x="51375" y="150653"/>
                    <a:pt x="10261" y="177740"/>
                    <a:pt x="1610" y="219806"/>
                  </a:cubicBezTo>
                  <a:cubicBezTo>
                    <a:pt x="-7042" y="261871"/>
                    <a:pt x="20045" y="302985"/>
                    <a:pt x="62111" y="311637"/>
                  </a:cubicBezTo>
                  <a:cubicBezTo>
                    <a:pt x="67920" y="312831"/>
                    <a:pt x="73849" y="313358"/>
                    <a:pt x="79778" y="313205"/>
                  </a:cubicBezTo>
                  <a:lnTo>
                    <a:pt x="82478" y="313205"/>
                  </a:lnTo>
                  <a:cubicBezTo>
                    <a:pt x="86952" y="313205"/>
                    <a:pt x="90578" y="309578"/>
                    <a:pt x="90578" y="305105"/>
                  </a:cubicBezTo>
                  <a:cubicBezTo>
                    <a:pt x="90578" y="300631"/>
                    <a:pt x="86952" y="297005"/>
                    <a:pt x="82478" y="297005"/>
                  </a:cubicBezTo>
                  <a:lnTo>
                    <a:pt x="79778" y="297005"/>
                  </a:lnTo>
                  <a:cubicBezTo>
                    <a:pt x="45854" y="298011"/>
                    <a:pt x="17538" y="271325"/>
                    <a:pt x="16532" y="237401"/>
                  </a:cubicBezTo>
                  <a:cubicBezTo>
                    <a:pt x="15526" y="203477"/>
                    <a:pt x="42212" y="175161"/>
                    <a:pt x="76135" y="174155"/>
                  </a:cubicBezTo>
                  <a:cubicBezTo>
                    <a:pt x="77349" y="174119"/>
                    <a:pt x="78564" y="174119"/>
                    <a:pt x="79778" y="174155"/>
                  </a:cubicBezTo>
                  <a:cubicBezTo>
                    <a:pt x="87296" y="174171"/>
                    <a:pt x="94753" y="175505"/>
                    <a:pt x="101810" y="178097"/>
                  </a:cubicBezTo>
                  <a:cubicBezTo>
                    <a:pt x="106010" y="179637"/>
                    <a:pt x="110664" y="177481"/>
                    <a:pt x="112204" y="173282"/>
                  </a:cubicBezTo>
                  <a:cubicBezTo>
                    <a:pt x="112814" y="171618"/>
                    <a:pt x="112862" y="169800"/>
                    <a:pt x="112340" y="168107"/>
                  </a:cubicBezTo>
                  <a:cubicBezTo>
                    <a:pt x="108995" y="157187"/>
                    <a:pt x="107284" y="145832"/>
                    <a:pt x="107264" y="134411"/>
                  </a:cubicBezTo>
                  <a:cubicBezTo>
                    <a:pt x="107264" y="69179"/>
                    <a:pt x="161642" y="16151"/>
                    <a:pt x="228494" y="16151"/>
                  </a:cubicBezTo>
                  <a:cubicBezTo>
                    <a:pt x="295346" y="16151"/>
                    <a:pt x="349724" y="69233"/>
                    <a:pt x="349724" y="134195"/>
                  </a:cubicBezTo>
                  <a:cubicBezTo>
                    <a:pt x="349724" y="134195"/>
                    <a:pt x="349724" y="134951"/>
                    <a:pt x="349724" y="135167"/>
                  </a:cubicBezTo>
                  <a:cubicBezTo>
                    <a:pt x="349716" y="139640"/>
                    <a:pt x="353336" y="143273"/>
                    <a:pt x="357810" y="143281"/>
                  </a:cubicBezTo>
                  <a:cubicBezTo>
                    <a:pt x="359279" y="143284"/>
                    <a:pt x="360721" y="142887"/>
                    <a:pt x="361982" y="142133"/>
                  </a:cubicBezTo>
                  <a:cubicBezTo>
                    <a:pt x="375414" y="134153"/>
                    <a:pt x="390747" y="129937"/>
                    <a:pt x="406370" y="129929"/>
                  </a:cubicBezTo>
                  <a:cubicBezTo>
                    <a:pt x="452447" y="128271"/>
                    <a:pt x="491144" y="164280"/>
                    <a:pt x="492802" y="210357"/>
                  </a:cubicBezTo>
                  <a:cubicBezTo>
                    <a:pt x="494461" y="256434"/>
                    <a:pt x="458452" y="295131"/>
                    <a:pt x="412375" y="296789"/>
                  </a:cubicBezTo>
                  <a:cubicBezTo>
                    <a:pt x="411364" y="296825"/>
                    <a:pt x="410352" y="296843"/>
                    <a:pt x="409340" y="296843"/>
                  </a:cubicBezTo>
                  <a:lnTo>
                    <a:pt x="408044" y="296843"/>
                  </a:lnTo>
                  <a:lnTo>
                    <a:pt x="376346" y="296843"/>
                  </a:lnTo>
                  <a:cubicBezTo>
                    <a:pt x="371873" y="296843"/>
                    <a:pt x="368246" y="300469"/>
                    <a:pt x="368246" y="304943"/>
                  </a:cubicBezTo>
                  <a:cubicBezTo>
                    <a:pt x="368246" y="309416"/>
                    <a:pt x="371873" y="313043"/>
                    <a:pt x="376346" y="313043"/>
                  </a:cubicBezTo>
                  <a:lnTo>
                    <a:pt x="409556" y="313043"/>
                  </a:lnTo>
                  <a:cubicBezTo>
                    <a:pt x="410184" y="313118"/>
                    <a:pt x="410818" y="313118"/>
                    <a:pt x="411446" y="313043"/>
                  </a:cubicBezTo>
                  <a:cubicBezTo>
                    <a:pt x="466456" y="311626"/>
                    <a:pt x="509901" y="265884"/>
                    <a:pt x="508484" y="210875"/>
                  </a:cubicBezTo>
                  <a:cubicBezTo>
                    <a:pt x="507068" y="155865"/>
                    <a:pt x="461326" y="112420"/>
                    <a:pt x="406316" y="113837"/>
                  </a:cubicBezTo>
                  <a:close/>
                </a:path>
              </a:pathLst>
            </a:custGeom>
            <a:solidFill>
              <a:srgbClr val="51626F"/>
            </a:solidFill>
            <a:ln w="5334" cap="flat">
              <a:noFill/>
              <a:prstDash val="solid"/>
              <a:miter/>
            </a:ln>
          </p:spPr>
          <p:txBody>
            <a:bodyPr rtlCol="0" anchor="ctr"/>
            <a:lstStyle/>
            <a:p>
              <a:endParaRPr lang="ru-RU"/>
            </a:p>
          </p:txBody>
        </p:sp>
        <p:sp>
          <p:nvSpPr>
            <p:cNvPr id="129" name="Freeform: Shape 128">
              <a:extLst>
                <a:ext uri="{FF2B5EF4-FFF2-40B4-BE49-F238E27FC236}">
                  <a16:creationId xmlns:a16="http://schemas.microsoft.com/office/drawing/2014/main" id="{B93F741E-F707-45AF-A11C-B02F3256B908}"/>
                </a:ext>
              </a:extLst>
            </p:cNvPr>
            <p:cNvSpPr/>
            <p:nvPr/>
          </p:nvSpPr>
          <p:spPr>
            <a:xfrm>
              <a:off x="3102339" y="1579395"/>
              <a:ext cx="145800" cy="275392"/>
            </a:xfrm>
            <a:custGeom>
              <a:avLst/>
              <a:gdLst>
                <a:gd name="connsiteX0" fmla="*/ 132178 w 145800"/>
                <a:gd name="connsiteY0" fmla="*/ 196776 h 275392"/>
                <a:gd name="connsiteX1" fmla="*/ 81202 w 145800"/>
                <a:gd name="connsiteY1" fmla="*/ 247752 h 275392"/>
                <a:gd name="connsiteX2" fmla="*/ 81202 w 145800"/>
                <a:gd name="connsiteY2" fmla="*/ 8100 h 275392"/>
                <a:gd name="connsiteX3" fmla="*/ 73102 w 145800"/>
                <a:gd name="connsiteY3" fmla="*/ 0 h 275392"/>
                <a:gd name="connsiteX4" fmla="*/ 65002 w 145800"/>
                <a:gd name="connsiteY4" fmla="*/ 8100 h 275392"/>
                <a:gd name="connsiteX5" fmla="*/ 65002 w 145800"/>
                <a:gd name="connsiteY5" fmla="*/ 247752 h 275392"/>
                <a:gd name="connsiteX6" fmla="*/ 14026 w 145800"/>
                <a:gd name="connsiteY6" fmla="*/ 196776 h 275392"/>
                <a:gd name="connsiteX7" fmla="*/ 2578 w 145800"/>
                <a:gd name="connsiteY7" fmla="*/ 196372 h 275392"/>
                <a:gd name="connsiteX8" fmla="*/ 2174 w 145800"/>
                <a:gd name="connsiteY8" fmla="*/ 207820 h 275392"/>
                <a:gd name="connsiteX9" fmla="*/ 2578 w 145800"/>
                <a:gd name="connsiteY9" fmla="*/ 208224 h 275392"/>
                <a:gd name="connsiteX10" fmla="*/ 67378 w 145800"/>
                <a:gd name="connsiteY10" fmla="*/ 273024 h 275392"/>
                <a:gd name="connsiteX11" fmla="*/ 78826 w 145800"/>
                <a:gd name="connsiteY11" fmla="*/ 273024 h 275392"/>
                <a:gd name="connsiteX12" fmla="*/ 143626 w 145800"/>
                <a:gd name="connsiteY12" fmla="*/ 208224 h 275392"/>
                <a:gd name="connsiteX13" fmla="*/ 143222 w 145800"/>
                <a:gd name="connsiteY13" fmla="*/ 196776 h 275392"/>
                <a:gd name="connsiteX14" fmla="*/ 132178 w 145800"/>
                <a:gd name="connsiteY14" fmla="*/ 196776 h 27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800" h="275392">
                  <a:moveTo>
                    <a:pt x="132178" y="196776"/>
                  </a:moveTo>
                  <a:lnTo>
                    <a:pt x="81202" y="247752"/>
                  </a:lnTo>
                  <a:lnTo>
                    <a:pt x="81202" y="8100"/>
                  </a:lnTo>
                  <a:cubicBezTo>
                    <a:pt x="81202" y="3627"/>
                    <a:pt x="77575" y="0"/>
                    <a:pt x="73102" y="0"/>
                  </a:cubicBezTo>
                  <a:cubicBezTo>
                    <a:pt x="68629" y="0"/>
                    <a:pt x="65002" y="3627"/>
                    <a:pt x="65002" y="8100"/>
                  </a:cubicBezTo>
                  <a:lnTo>
                    <a:pt x="65002" y="247752"/>
                  </a:lnTo>
                  <a:lnTo>
                    <a:pt x="14026" y="196776"/>
                  </a:lnTo>
                  <a:cubicBezTo>
                    <a:pt x="10976" y="193503"/>
                    <a:pt x="5851" y="193322"/>
                    <a:pt x="2578" y="196372"/>
                  </a:cubicBezTo>
                  <a:cubicBezTo>
                    <a:pt x="-695" y="199421"/>
                    <a:pt x="-876" y="204547"/>
                    <a:pt x="2174" y="207820"/>
                  </a:cubicBezTo>
                  <a:cubicBezTo>
                    <a:pt x="2304" y="207959"/>
                    <a:pt x="2439" y="208094"/>
                    <a:pt x="2578" y="208224"/>
                  </a:cubicBezTo>
                  <a:lnTo>
                    <a:pt x="67378" y="273024"/>
                  </a:lnTo>
                  <a:cubicBezTo>
                    <a:pt x="70540" y="276182"/>
                    <a:pt x="75664" y="276182"/>
                    <a:pt x="78826" y="273024"/>
                  </a:cubicBezTo>
                  <a:lnTo>
                    <a:pt x="143626" y="208224"/>
                  </a:lnTo>
                  <a:cubicBezTo>
                    <a:pt x="146676" y="204951"/>
                    <a:pt x="146495" y="199826"/>
                    <a:pt x="143222" y="196776"/>
                  </a:cubicBezTo>
                  <a:cubicBezTo>
                    <a:pt x="140111" y="193877"/>
                    <a:pt x="135289" y="193877"/>
                    <a:pt x="132178" y="196776"/>
                  </a:cubicBezTo>
                  <a:close/>
                </a:path>
              </a:pathLst>
            </a:custGeom>
            <a:solidFill>
              <a:srgbClr val="51626F"/>
            </a:solidFill>
            <a:ln w="5334" cap="flat">
              <a:noFill/>
              <a:prstDash val="solid"/>
              <a:miter/>
            </a:ln>
          </p:spPr>
          <p:txBody>
            <a:bodyPr rtlCol="0" anchor="ctr"/>
            <a:lstStyle/>
            <a:p>
              <a:endParaRPr lang="ru-RU"/>
            </a:p>
          </p:txBody>
        </p:sp>
        <p:sp>
          <p:nvSpPr>
            <p:cNvPr id="130" name="Freeform: Shape 129">
              <a:extLst>
                <a:ext uri="{FF2B5EF4-FFF2-40B4-BE49-F238E27FC236}">
                  <a16:creationId xmlns:a16="http://schemas.microsoft.com/office/drawing/2014/main" id="{0708E5B0-D04C-4F69-B0CD-A7DB58849525}"/>
                </a:ext>
              </a:extLst>
            </p:cNvPr>
            <p:cNvSpPr/>
            <p:nvPr/>
          </p:nvSpPr>
          <p:spPr>
            <a:xfrm>
              <a:off x="2962343" y="1579402"/>
              <a:ext cx="145396" cy="275392"/>
            </a:xfrm>
            <a:custGeom>
              <a:avLst/>
              <a:gdLst>
                <a:gd name="connsiteX0" fmla="*/ 143222 w 145396"/>
                <a:gd name="connsiteY0" fmla="*/ 67169 h 275392"/>
                <a:gd name="connsiteX1" fmla="*/ 78422 w 145396"/>
                <a:gd name="connsiteY1" fmla="*/ 2369 h 275392"/>
                <a:gd name="connsiteX2" fmla="*/ 66974 w 145396"/>
                <a:gd name="connsiteY2" fmla="*/ 2369 h 275392"/>
                <a:gd name="connsiteX3" fmla="*/ 2174 w 145396"/>
                <a:gd name="connsiteY3" fmla="*/ 67169 h 275392"/>
                <a:gd name="connsiteX4" fmla="*/ 2578 w 145396"/>
                <a:gd name="connsiteY4" fmla="*/ 78617 h 275392"/>
                <a:gd name="connsiteX5" fmla="*/ 13622 w 145396"/>
                <a:gd name="connsiteY5" fmla="*/ 78617 h 275392"/>
                <a:gd name="connsiteX6" fmla="*/ 64598 w 145396"/>
                <a:gd name="connsiteY6" fmla="*/ 27641 h 275392"/>
                <a:gd name="connsiteX7" fmla="*/ 64598 w 145396"/>
                <a:gd name="connsiteY7" fmla="*/ 267293 h 275392"/>
                <a:gd name="connsiteX8" fmla="*/ 72698 w 145396"/>
                <a:gd name="connsiteY8" fmla="*/ 275393 h 275392"/>
                <a:gd name="connsiteX9" fmla="*/ 80798 w 145396"/>
                <a:gd name="connsiteY9" fmla="*/ 267293 h 275392"/>
                <a:gd name="connsiteX10" fmla="*/ 80798 w 145396"/>
                <a:gd name="connsiteY10" fmla="*/ 27641 h 275392"/>
                <a:gd name="connsiteX11" fmla="*/ 131774 w 145396"/>
                <a:gd name="connsiteY11" fmla="*/ 78617 h 275392"/>
                <a:gd name="connsiteX12" fmla="*/ 143222 w 145396"/>
                <a:gd name="connsiteY12" fmla="*/ 78213 h 275392"/>
                <a:gd name="connsiteX13" fmla="*/ 143222 w 145396"/>
                <a:gd name="connsiteY13" fmla="*/ 67169 h 27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396" h="275392">
                  <a:moveTo>
                    <a:pt x="143222" y="67169"/>
                  </a:moveTo>
                  <a:lnTo>
                    <a:pt x="78422" y="2369"/>
                  </a:lnTo>
                  <a:cubicBezTo>
                    <a:pt x="75260" y="-790"/>
                    <a:pt x="70136" y="-790"/>
                    <a:pt x="66974" y="2369"/>
                  </a:cubicBezTo>
                  <a:lnTo>
                    <a:pt x="2174" y="67169"/>
                  </a:lnTo>
                  <a:cubicBezTo>
                    <a:pt x="-876" y="70442"/>
                    <a:pt x="-695" y="75567"/>
                    <a:pt x="2578" y="78617"/>
                  </a:cubicBezTo>
                  <a:cubicBezTo>
                    <a:pt x="5689" y="81516"/>
                    <a:pt x="10511" y="81516"/>
                    <a:pt x="13622" y="78617"/>
                  </a:cubicBezTo>
                  <a:lnTo>
                    <a:pt x="64598" y="27641"/>
                  </a:lnTo>
                  <a:lnTo>
                    <a:pt x="64598" y="267293"/>
                  </a:lnTo>
                  <a:cubicBezTo>
                    <a:pt x="64598" y="271766"/>
                    <a:pt x="68225" y="275393"/>
                    <a:pt x="72698" y="275393"/>
                  </a:cubicBezTo>
                  <a:cubicBezTo>
                    <a:pt x="77172" y="275393"/>
                    <a:pt x="80798" y="271766"/>
                    <a:pt x="80798" y="267293"/>
                  </a:cubicBezTo>
                  <a:lnTo>
                    <a:pt x="80798" y="27641"/>
                  </a:lnTo>
                  <a:lnTo>
                    <a:pt x="131774" y="78617"/>
                  </a:lnTo>
                  <a:cubicBezTo>
                    <a:pt x="135047" y="81667"/>
                    <a:pt x="140172" y="81486"/>
                    <a:pt x="143222" y="78213"/>
                  </a:cubicBezTo>
                  <a:cubicBezTo>
                    <a:pt x="146121" y="75102"/>
                    <a:pt x="146121" y="70280"/>
                    <a:pt x="143222" y="67169"/>
                  </a:cubicBezTo>
                  <a:close/>
                </a:path>
              </a:pathLst>
            </a:custGeom>
            <a:solidFill>
              <a:srgbClr val="51626F"/>
            </a:solidFill>
            <a:ln w="5334" cap="flat">
              <a:noFill/>
              <a:prstDash val="solid"/>
              <a:miter/>
            </a:ln>
          </p:spPr>
          <p:txBody>
            <a:bodyPr rtlCol="0" anchor="ctr"/>
            <a:lstStyle/>
            <a:p>
              <a:endParaRPr lang="ru-RU"/>
            </a:p>
          </p:txBody>
        </p:sp>
        <p:sp>
          <p:nvSpPr>
            <p:cNvPr id="131" name="Freeform: Shape 130">
              <a:extLst>
                <a:ext uri="{FF2B5EF4-FFF2-40B4-BE49-F238E27FC236}">
                  <a16:creationId xmlns:a16="http://schemas.microsoft.com/office/drawing/2014/main" id="{D3957D37-18B3-4C67-8609-69CDDC163EF0}"/>
                </a:ext>
              </a:extLst>
            </p:cNvPr>
            <p:cNvSpPr/>
            <p:nvPr/>
          </p:nvSpPr>
          <p:spPr>
            <a:xfrm>
              <a:off x="3070142" y="1422795"/>
              <a:ext cx="91482" cy="69489"/>
            </a:xfrm>
            <a:custGeom>
              <a:avLst/>
              <a:gdLst>
                <a:gd name="connsiteX0" fmla="*/ 76086 w 91482"/>
                <a:gd name="connsiteY0" fmla="*/ 64908 h 69489"/>
                <a:gd name="connsiteX1" fmla="*/ 86901 w 91482"/>
                <a:gd name="connsiteY1" fmla="*/ 68683 h 69489"/>
                <a:gd name="connsiteX2" fmla="*/ 91260 w 91482"/>
                <a:gd name="connsiteY2" fmla="*/ 59508 h 69489"/>
                <a:gd name="connsiteX3" fmla="*/ 8100 w 91482"/>
                <a:gd name="connsiteY3" fmla="*/ 0 h 69489"/>
                <a:gd name="connsiteX4" fmla="*/ 0 w 91482"/>
                <a:gd name="connsiteY4" fmla="*/ 8100 h 69489"/>
                <a:gd name="connsiteX5" fmla="*/ 8100 w 91482"/>
                <a:gd name="connsiteY5" fmla="*/ 16200 h 69489"/>
                <a:gd name="connsiteX6" fmla="*/ 76086 w 91482"/>
                <a:gd name="connsiteY6" fmla="*/ 64908 h 6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82" h="69489">
                  <a:moveTo>
                    <a:pt x="76086" y="64908"/>
                  </a:moveTo>
                  <a:cubicBezTo>
                    <a:pt x="78030" y="68937"/>
                    <a:pt x="82872" y="70627"/>
                    <a:pt x="86901" y="68683"/>
                  </a:cubicBezTo>
                  <a:cubicBezTo>
                    <a:pt x="90330" y="67029"/>
                    <a:pt x="92143" y="63211"/>
                    <a:pt x="91260" y="59508"/>
                  </a:cubicBezTo>
                  <a:cubicBezTo>
                    <a:pt x="78669" y="24265"/>
                    <a:pt x="45520" y="545"/>
                    <a:pt x="8100" y="0"/>
                  </a:cubicBezTo>
                  <a:cubicBezTo>
                    <a:pt x="3627" y="0"/>
                    <a:pt x="0" y="3627"/>
                    <a:pt x="0" y="8100"/>
                  </a:cubicBezTo>
                  <a:cubicBezTo>
                    <a:pt x="0" y="12573"/>
                    <a:pt x="3627" y="16200"/>
                    <a:pt x="8100" y="16200"/>
                  </a:cubicBezTo>
                  <a:cubicBezTo>
                    <a:pt x="38696" y="16687"/>
                    <a:pt x="65785" y="36094"/>
                    <a:pt x="76086" y="64908"/>
                  </a:cubicBezTo>
                  <a:close/>
                </a:path>
              </a:pathLst>
            </a:custGeom>
            <a:solidFill>
              <a:srgbClr val="51626F"/>
            </a:solidFill>
            <a:ln w="5334" cap="flat">
              <a:noFill/>
              <a:prstDash val="solid"/>
              <a:miter/>
            </a:ln>
          </p:spPr>
          <p:txBody>
            <a:bodyPr rtlCol="0" anchor="ctr"/>
            <a:lstStyle/>
            <a:p>
              <a:endParaRPr lang="ru-RU"/>
            </a:p>
          </p:txBody>
        </p:sp>
      </p:grpSp>
      <p:grpSp>
        <p:nvGrpSpPr>
          <p:cNvPr id="178" name="Group 177">
            <a:extLst>
              <a:ext uri="{FF2B5EF4-FFF2-40B4-BE49-F238E27FC236}">
                <a16:creationId xmlns:a16="http://schemas.microsoft.com/office/drawing/2014/main" id="{2FDF3B79-E315-44A9-A15B-0A7C10ECB560}"/>
              </a:ext>
            </a:extLst>
          </p:cNvPr>
          <p:cNvGrpSpPr/>
          <p:nvPr/>
        </p:nvGrpSpPr>
        <p:grpSpPr>
          <a:xfrm>
            <a:off x="7717414" y="1457895"/>
            <a:ext cx="426600" cy="388800"/>
            <a:chOff x="7717414" y="1457895"/>
            <a:chExt cx="426600" cy="388800"/>
          </a:xfrm>
        </p:grpSpPr>
        <p:sp>
          <p:nvSpPr>
            <p:cNvPr id="133" name="Freeform: Shape 132">
              <a:extLst>
                <a:ext uri="{FF2B5EF4-FFF2-40B4-BE49-F238E27FC236}">
                  <a16:creationId xmlns:a16="http://schemas.microsoft.com/office/drawing/2014/main" id="{D6AFD9A1-15DA-4674-94B2-A1D67EEC27DA}"/>
                </a:ext>
              </a:extLst>
            </p:cNvPr>
            <p:cNvSpPr/>
            <p:nvPr/>
          </p:nvSpPr>
          <p:spPr>
            <a:xfrm>
              <a:off x="7717414" y="1457895"/>
              <a:ext cx="383400" cy="340200"/>
            </a:xfrm>
            <a:custGeom>
              <a:avLst/>
              <a:gdLst>
                <a:gd name="connsiteX0" fmla="*/ 164700 w 383400"/>
                <a:gd name="connsiteY0" fmla="*/ 324000 h 340200"/>
                <a:gd name="connsiteX1" fmla="*/ 16200 w 383400"/>
                <a:gd name="connsiteY1" fmla="*/ 324000 h 340200"/>
                <a:gd name="connsiteX2" fmla="*/ 16200 w 383400"/>
                <a:gd name="connsiteY2" fmla="*/ 91800 h 340200"/>
                <a:gd name="connsiteX3" fmla="*/ 367200 w 383400"/>
                <a:gd name="connsiteY3" fmla="*/ 91800 h 340200"/>
                <a:gd name="connsiteX4" fmla="*/ 367200 w 383400"/>
                <a:gd name="connsiteY4" fmla="*/ 121500 h 340200"/>
                <a:gd name="connsiteX5" fmla="*/ 375300 w 383400"/>
                <a:gd name="connsiteY5" fmla="*/ 129600 h 340200"/>
                <a:gd name="connsiteX6" fmla="*/ 383400 w 383400"/>
                <a:gd name="connsiteY6" fmla="*/ 121500 h 340200"/>
                <a:gd name="connsiteX7" fmla="*/ 383400 w 383400"/>
                <a:gd name="connsiteY7" fmla="*/ 8100 h 340200"/>
                <a:gd name="connsiteX8" fmla="*/ 375300 w 383400"/>
                <a:gd name="connsiteY8" fmla="*/ 0 h 340200"/>
                <a:gd name="connsiteX9" fmla="*/ 8100 w 383400"/>
                <a:gd name="connsiteY9" fmla="*/ 0 h 340200"/>
                <a:gd name="connsiteX10" fmla="*/ 0 w 383400"/>
                <a:gd name="connsiteY10" fmla="*/ 8100 h 340200"/>
                <a:gd name="connsiteX11" fmla="*/ 0 w 383400"/>
                <a:gd name="connsiteY11" fmla="*/ 332100 h 340200"/>
                <a:gd name="connsiteX12" fmla="*/ 8100 w 383400"/>
                <a:gd name="connsiteY12" fmla="*/ 340200 h 340200"/>
                <a:gd name="connsiteX13" fmla="*/ 164700 w 383400"/>
                <a:gd name="connsiteY13" fmla="*/ 340200 h 340200"/>
                <a:gd name="connsiteX14" fmla="*/ 172800 w 383400"/>
                <a:gd name="connsiteY14" fmla="*/ 332100 h 340200"/>
                <a:gd name="connsiteX15" fmla="*/ 164700 w 383400"/>
                <a:gd name="connsiteY15" fmla="*/ 324000 h 340200"/>
                <a:gd name="connsiteX16" fmla="*/ 367200 w 383400"/>
                <a:gd name="connsiteY16" fmla="*/ 16200 h 340200"/>
                <a:gd name="connsiteX17" fmla="*/ 367200 w 383400"/>
                <a:gd name="connsiteY17" fmla="*/ 75600 h 340200"/>
                <a:gd name="connsiteX18" fmla="*/ 16200 w 383400"/>
                <a:gd name="connsiteY18" fmla="*/ 75600 h 340200"/>
                <a:gd name="connsiteX19" fmla="*/ 16200 w 383400"/>
                <a:gd name="connsiteY19" fmla="*/ 16200 h 34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3400" h="340200">
                  <a:moveTo>
                    <a:pt x="164700" y="324000"/>
                  </a:moveTo>
                  <a:lnTo>
                    <a:pt x="16200" y="324000"/>
                  </a:lnTo>
                  <a:lnTo>
                    <a:pt x="16200" y="91800"/>
                  </a:lnTo>
                  <a:lnTo>
                    <a:pt x="367200" y="91800"/>
                  </a:lnTo>
                  <a:lnTo>
                    <a:pt x="367200" y="121500"/>
                  </a:lnTo>
                  <a:cubicBezTo>
                    <a:pt x="367200" y="125973"/>
                    <a:pt x="370827" y="129600"/>
                    <a:pt x="375300" y="129600"/>
                  </a:cubicBezTo>
                  <a:cubicBezTo>
                    <a:pt x="379773" y="129600"/>
                    <a:pt x="383400" y="125973"/>
                    <a:pt x="383400" y="121500"/>
                  </a:cubicBezTo>
                  <a:lnTo>
                    <a:pt x="383400" y="8100"/>
                  </a:lnTo>
                  <a:cubicBezTo>
                    <a:pt x="383400" y="3627"/>
                    <a:pt x="379773" y="0"/>
                    <a:pt x="375300" y="0"/>
                  </a:cubicBezTo>
                  <a:lnTo>
                    <a:pt x="8100" y="0"/>
                  </a:lnTo>
                  <a:cubicBezTo>
                    <a:pt x="3627" y="0"/>
                    <a:pt x="0" y="3627"/>
                    <a:pt x="0" y="8100"/>
                  </a:cubicBezTo>
                  <a:lnTo>
                    <a:pt x="0" y="332100"/>
                  </a:lnTo>
                  <a:cubicBezTo>
                    <a:pt x="0" y="336573"/>
                    <a:pt x="3627" y="340200"/>
                    <a:pt x="8100" y="340200"/>
                  </a:cubicBezTo>
                  <a:lnTo>
                    <a:pt x="164700" y="340200"/>
                  </a:lnTo>
                  <a:cubicBezTo>
                    <a:pt x="169173" y="340200"/>
                    <a:pt x="172800" y="336573"/>
                    <a:pt x="172800" y="332100"/>
                  </a:cubicBezTo>
                  <a:cubicBezTo>
                    <a:pt x="172800" y="327627"/>
                    <a:pt x="169173" y="324000"/>
                    <a:pt x="164700" y="324000"/>
                  </a:cubicBezTo>
                  <a:close/>
                  <a:moveTo>
                    <a:pt x="367200" y="16200"/>
                  </a:moveTo>
                  <a:lnTo>
                    <a:pt x="367200" y="75600"/>
                  </a:lnTo>
                  <a:lnTo>
                    <a:pt x="16200" y="75600"/>
                  </a:lnTo>
                  <a:lnTo>
                    <a:pt x="16200" y="16200"/>
                  </a:lnTo>
                  <a:close/>
                </a:path>
              </a:pathLst>
            </a:custGeom>
            <a:solidFill>
              <a:srgbClr val="51626F"/>
            </a:solidFill>
            <a:ln w="5334" cap="flat">
              <a:noFill/>
              <a:prstDash val="solid"/>
              <a:miter/>
            </a:ln>
          </p:spPr>
          <p:txBody>
            <a:bodyPr rtlCol="0" anchor="ctr"/>
            <a:lstStyle/>
            <a:p>
              <a:endParaRPr lang="ru-RU"/>
            </a:p>
          </p:txBody>
        </p:sp>
        <p:sp>
          <p:nvSpPr>
            <p:cNvPr id="134" name="Freeform: Shape 133">
              <a:extLst>
                <a:ext uri="{FF2B5EF4-FFF2-40B4-BE49-F238E27FC236}">
                  <a16:creationId xmlns:a16="http://schemas.microsoft.com/office/drawing/2014/main" id="{2E2B1829-F487-48B5-8FF6-6F2AE297ABCD}"/>
                </a:ext>
              </a:extLst>
            </p:cNvPr>
            <p:cNvSpPr/>
            <p:nvPr/>
          </p:nvSpPr>
          <p:spPr>
            <a:xfrm>
              <a:off x="7755214" y="1495695"/>
              <a:ext cx="43200" cy="16200"/>
            </a:xfrm>
            <a:custGeom>
              <a:avLst/>
              <a:gdLst>
                <a:gd name="connsiteX0" fmla="*/ 8100 w 43200"/>
                <a:gd name="connsiteY0" fmla="*/ 16200 h 16200"/>
                <a:gd name="connsiteX1" fmla="*/ 35100 w 43200"/>
                <a:gd name="connsiteY1" fmla="*/ 16200 h 16200"/>
                <a:gd name="connsiteX2" fmla="*/ 43200 w 43200"/>
                <a:gd name="connsiteY2" fmla="*/ 8100 h 16200"/>
                <a:gd name="connsiteX3" fmla="*/ 35100 w 43200"/>
                <a:gd name="connsiteY3" fmla="*/ 0 h 16200"/>
                <a:gd name="connsiteX4" fmla="*/ 8100 w 43200"/>
                <a:gd name="connsiteY4" fmla="*/ 0 h 16200"/>
                <a:gd name="connsiteX5" fmla="*/ 0 w 43200"/>
                <a:gd name="connsiteY5" fmla="*/ 8100 h 16200"/>
                <a:gd name="connsiteX6" fmla="*/ 8100 w 432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0" h="16200">
                  <a:moveTo>
                    <a:pt x="8100" y="16200"/>
                  </a:moveTo>
                  <a:lnTo>
                    <a:pt x="35100" y="16200"/>
                  </a:lnTo>
                  <a:cubicBezTo>
                    <a:pt x="39573" y="16200"/>
                    <a:pt x="43200" y="12573"/>
                    <a:pt x="43200" y="8100"/>
                  </a:cubicBezTo>
                  <a:cubicBezTo>
                    <a:pt x="43200" y="3627"/>
                    <a:pt x="39573" y="0"/>
                    <a:pt x="35100" y="0"/>
                  </a:cubicBezTo>
                  <a:lnTo>
                    <a:pt x="8100" y="0"/>
                  </a:lnTo>
                  <a:cubicBezTo>
                    <a:pt x="3627" y="0"/>
                    <a:pt x="0" y="3627"/>
                    <a:pt x="0" y="8100"/>
                  </a:cubicBezTo>
                  <a:cubicBezTo>
                    <a:pt x="0" y="12573"/>
                    <a:pt x="3627" y="16200"/>
                    <a:pt x="8100" y="16200"/>
                  </a:cubicBezTo>
                  <a:close/>
                </a:path>
              </a:pathLst>
            </a:custGeom>
            <a:solidFill>
              <a:srgbClr val="51626F"/>
            </a:solidFill>
            <a:ln w="5334" cap="flat">
              <a:noFill/>
              <a:prstDash val="solid"/>
              <a:miter/>
            </a:ln>
          </p:spPr>
          <p:txBody>
            <a:bodyPr rtlCol="0" anchor="ctr"/>
            <a:lstStyle/>
            <a:p>
              <a:endParaRPr lang="ru-RU"/>
            </a:p>
          </p:txBody>
        </p:sp>
        <p:sp>
          <p:nvSpPr>
            <p:cNvPr id="135" name="Freeform: Shape 134">
              <a:extLst>
                <a:ext uri="{FF2B5EF4-FFF2-40B4-BE49-F238E27FC236}">
                  <a16:creationId xmlns:a16="http://schemas.microsoft.com/office/drawing/2014/main" id="{D625D389-68E2-47B3-96F5-22985BD4F751}"/>
                </a:ext>
              </a:extLst>
            </p:cNvPr>
            <p:cNvSpPr/>
            <p:nvPr/>
          </p:nvSpPr>
          <p:spPr>
            <a:xfrm>
              <a:off x="7814614" y="1495695"/>
              <a:ext cx="43200" cy="16200"/>
            </a:xfrm>
            <a:custGeom>
              <a:avLst/>
              <a:gdLst>
                <a:gd name="connsiteX0" fmla="*/ 8100 w 43200"/>
                <a:gd name="connsiteY0" fmla="*/ 16200 h 16200"/>
                <a:gd name="connsiteX1" fmla="*/ 35100 w 43200"/>
                <a:gd name="connsiteY1" fmla="*/ 16200 h 16200"/>
                <a:gd name="connsiteX2" fmla="*/ 43200 w 43200"/>
                <a:gd name="connsiteY2" fmla="*/ 8100 h 16200"/>
                <a:gd name="connsiteX3" fmla="*/ 35100 w 43200"/>
                <a:gd name="connsiteY3" fmla="*/ 0 h 16200"/>
                <a:gd name="connsiteX4" fmla="*/ 8100 w 43200"/>
                <a:gd name="connsiteY4" fmla="*/ 0 h 16200"/>
                <a:gd name="connsiteX5" fmla="*/ 0 w 43200"/>
                <a:gd name="connsiteY5" fmla="*/ 8100 h 16200"/>
                <a:gd name="connsiteX6" fmla="*/ 8100 w 43200"/>
                <a:gd name="connsiteY6" fmla="*/ 1620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00" h="16200">
                  <a:moveTo>
                    <a:pt x="8100" y="16200"/>
                  </a:moveTo>
                  <a:lnTo>
                    <a:pt x="35100" y="16200"/>
                  </a:lnTo>
                  <a:cubicBezTo>
                    <a:pt x="39573" y="16200"/>
                    <a:pt x="43200" y="12573"/>
                    <a:pt x="43200" y="8100"/>
                  </a:cubicBezTo>
                  <a:cubicBezTo>
                    <a:pt x="43200" y="3627"/>
                    <a:pt x="39573" y="0"/>
                    <a:pt x="35100" y="0"/>
                  </a:cubicBezTo>
                  <a:lnTo>
                    <a:pt x="8100" y="0"/>
                  </a:lnTo>
                  <a:cubicBezTo>
                    <a:pt x="3627" y="0"/>
                    <a:pt x="0" y="3627"/>
                    <a:pt x="0" y="8100"/>
                  </a:cubicBezTo>
                  <a:cubicBezTo>
                    <a:pt x="0" y="12573"/>
                    <a:pt x="3627" y="16200"/>
                    <a:pt x="8100" y="16200"/>
                  </a:cubicBezTo>
                  <a:close/>
                </a:path>
              </a:pathLst>
            </a:custGeom>
            <a:solidFill>
              <a:srgbClr val="51626F"/>
            </a:solidFill>
            <a:ln w="5334" cap="flat">
              <a:noFill/>
              <a:prstDash val="solid"/>
              <a:miter/>
            </a:ln>
          </p:spPr>
          <p:txBody>
            <a:bodyPr rtlCol="0" anchor="ctr"/>
            <a:lstStyle/>
            <a:p>
              <a:endParaRPr lang="ru-RU"/>
            </a:p>
          </p:txBody>
        </p:sp>
        <p:sp>
          <p:nvSpPr>
            <p:cNvPr id="136" name="Freeform: Shape 135">
              <a:extLst>
                <a:ext uri="{FF2B5EF4-FFF2-40B4-BE49-F238E27FC236}">
                  <a16:creationId xmlns:a16="http://schemas.microsoft.com/office/drawing/2014/main" id="{652CF812-C408-460C-B988-DF5255EFACBB}"/>
                </a:ext>
              </a:extLst>
            </p:cNvPr>
            <p:cNvSpPr/>
            <p:nvPr/>
          </p:nvSpPr>
          <p:spPr>
            <a:xfrm>
              <a:off x="7960414" y="1663095"/>
              <a:ext cx="108000" cy="108000"/>
            </a:xfrm>
            <a:custGeom>
              <a:avLst/>
              <a:gdLst>
                <a:gd name="connsiteX0" fmla="*/ 54000 w 108000"/>
                <a:gd name="connsiteY0" fmla="*/ 0 h 108000"/>
                <a:gd name="connsiteX1" fmla="*/ 0 w 108000"/>
                <a:gd name="connsiteY1" fmla="*/ 54000 h 108000"/>
                <a:gd name="connsiteX2" fmla="*/ 54000 w 108000"/>
                <a:gd name="connsiteY2" fmla="*/ 108000 h 108000"/>
                <a:gd name="connsiteX3" fmla="*/ 108000 w 108000"/>
                <a:gd name="connsiteY3" fmla="*/ 54000 h 108000"/>
                <a:gd name="connsiteX4" fmla="*/ 54000 w 108000"/>
                <a:gd name="connsiteY4" fmla="*/ 0 h 108000"/>
                <a:gd name="connsiteX5" fmla="*/ 54000 w 108000"/>
                <a:gd name="connsiteY5" fmla="*/ 91800 h 108000"/>
                <a:gd name="connsiteX6" fmla="*/ 16200 w 108000"/>
                <a:gd name="connsiteY6" fmla="*/ 54000 h 108000"/>
                <a:gd name="connsiteX7" fmla="*/ 54000 w 108000"/>
                <a:gd name="connsiteY7" fmla="*/ 16200 h 108000"/>
                <a:gd name="connsiteX8" fmla="*/ 91800 w 108000"/>
                <a:gd name="connsiteY8" fmla="*/ 54000 h 108000"/>
                <a:gd name="connsiteX9" fmla="*/ 54000 w 108000"/>
                <a:gd name="connsiteY9" fmla="*/ 9180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00" h="108000">
                  <a:moveTo>
                    <a:pt x="54000" y="0"/>
                  </a:moveTo>
                  <a:cubicBezTo>
                    <a:pt x="24177" y="0"/>
                    <a:pt x="0" y="24177"/>
                    <a:pt x="0" y="54000"/>
                  </a:cubicBezTo>
                  <a:cubicBezTo>
                    <a:pt x="0" y="83824"/>
                    <a:pt x="24177" y="108000"/>
                    <a:pt x="54000" y="108000"/>
                  </a:cubicBezTo>
                  <a:cubicBezTo>
                    <a:pt x="83824" y="108000"/>
                    <a:pt x="108000" y="83824"/>
                    <a:pt x="108000" y="54000"/>
                  </a:cubicBezTo>
                  <a:cubicBezTo>
                    <a:pt x="108000" y="24177"/>
                    <a:pt x="83824" y="0"/>
                    <a:pt x="54000" y="0"/>
                  </a:cubicBezTo>
                  <a:close/>
                  <a:moveTo>
                    <a:pt x="54000" y="91800"/>
                  </a:moveTo>
                  <a:cubicBezTo>
                    <a:pt x="33124" y="91800"/>
                    <a:pt x="16200" y="74876"/>
                    <a:pt x="16200" y="54000"/>
                  </a:cubicBezTo>
                  <a:cubicBezTo>
                    <a:pt x="16200" y="33124"/>
                    <a:pt x="33124" y="16200"/>
                    <a:pt x="54000" y="16200"/>
                  </a:cubicBezTo>
                  <a:cubicBezTo>
                    <a:pt x="74876" y="16200"/>
                    <a:pt x="91800" y="33124"/>
                    <a:pt x="91800" y="54000"/>
                  </a:cubicBezTo>
                  <a:cubicBezTo>
                    <a:pt x="91800" y="74876"/>
                    <a:pt x="74876" y="91800"/>
                    <a:pt x="54000" y="91800"/>
                  </a:cubicBezTo>
                  <a:close/>
                </a:path>
              </a:pathLst>
            </a:custGeom>
            <a:solidFill>
              <a:srgbClr val="51626F"/>
            </a:solidFill>
            <a:ln w="5334" cap="flat">
              <a:noFill/>
              <a:prstDash val="solid"/>
              <a:miter/>
            </a:ln>
          </p:spPr>
          <p:txBody>
            <a:bodyPr rtlCol="0" anchor="ctr"/>
            <a:lstStyle/>
            <a:p>
              <a:endParaRPr lang="ru-RU"/>
            </a:p>
          </p:txBody>
        </p:sp>
        <p:sp>
          <p:nvSpPr>
            <p:cNvPr id="137" name="Freeform: Shape 136">
              <a:extLst>
                <a:ext uri="{FF2B5EF4-FFF2-40B4-BE49-F238E27FC236}">
                  <a16:creationId xmlns:a16="http://schemas.microsoft.com/office/drawing/2014/main" id="{4F6C2DED-B0A3-4A51-B4E8-048B796B323C}"/>
                </a:ext>
              </a:extLst>
            </p:cNvPr>
            <p:cNvSpPr/>
            <p:nvPr/>
          </p:nvSpPr>
          <p:spPr>
            <a:xfrm>
              <a:off x="7879414" y="1582095"/>
              <a:ext cx="264600" cy="264600"/>
            </a:xfrm>
            <a:custGeom>
              <a:avLst/>
              <a:gdLst>
                <a:gd name="connsiteX0" fmla="*/ 257688 w 264600"/>
                <a:gd name="connsiteY0" fmla="*/ 106110 h 264600"/>
                <a:gd name="connsiteX1" fmla="*/ 226800 w 264600"/>
                <a:gd name="connsiteY1" fmla="*/ 101412 h 264600"/>
                <a:gd name="connsiteX2" fmla="*/ 220968 w 264600"/>
                <a:gd name="connsiteY2" fmla="*/ 87318 h 264600"/>
                <a:gd name="connsiteX3" fmla="*/ 239544 w 264600"/>
                <a:gd name="connsiteY3" fmla="*/ 62100 h 264600"/>
                <a:gd name="connsiteX4" fmla="*/ 238734 w 264600"/>
                <a:gd name="connsiteY4" fmla="*/ 51300 h 264600"/>
                <a:gd name="connsiteX5" fmla="*/ 213030 w 264600"/>
                <a:gd name="connsiteY5" fmla="*/ 25596 h 264600"/>
                <a:gd name="connsiteX6" fmla="*/ 202230 w 264600"/>
                <a:gd name="connsiteY6" fmla="*/ 24786 h 264600"/>
                <a:gd name="connsiteX7" fmla="*/ 177120 w 264600"/>
                <a:gd name="connsiteY7" fmla="*/ 43308 h 264600"/>
                <a:gd name="connsiteX8" fmla="*/ 163134 w 264600"/>
                <a:gd name="connsiteY8" fmla="*/ 37800 h 264600"/>
                <a:gd name="connsiteX9" fmla="*/ 158490 w 264600"/>
                <a:gd name="connsiteY9" fmla="*/ 7020 h 264600"/>
                <a:gd name="connsiteX10" fmla="*/ 150498 w 264600"/>
                <a:gd name="connsiteY10" fmla="*/ 0 h 264600"/>
                <a:gd name="connsiteX11" fmla="*/ 114102 w 264600"/>
                <a:gd name="connsiteY11" fmla="*/ 0 h 264600"/>
                <a:gd name="connsiteX12" fmla="*/ 106110 w 264600"/>
                <a:gd name="connsiteY12" fmla="*/ 6912 h 264600"/>
                <a:gd name="connsiteX13" fmla="*/ 101466 w 264600"/>
                <a:gd name="connsiteY13" fmla="*/ 37800 h 264600"/>
                <a:gd name="connsiteX14" fmla="*/ 87264 w 264600"/>
                <a:gd name="connsiteY14" fmla="*/ 43686 h 264600"/>
                <a:gd name="connsiteX15" fmla="*/ 62154 w 264600"/>
                <a:gd name="connsiteY15" fmla="*/ 25164 h 264600"/>
                <a:gd name="connsiteX16" fmla="*/ 51354 w 264600"/>
                <a:gd name="connsiteY16" fmla="*/ 25974 h 264600"/>
                <a:gd name="connsiteX17" fmla="*/ 25650 w 264600"/>
                <a:gd name="connsiteY17" fmla="*/ 51678 h 264600"/>
                <a:gd name="connsiteX18" fmla="*/ 24840 w 264600"/>
                <a:gd name="connsiteY18" fmla="*/ 62478 h 264600"/>
                <a:gd name="connsiteX19" fmla="*/ 43416 w 264600"/>
                <a:gd name="connsiteY19" fmla="*/ 87696 h 264600"/>
                <a:gd name="connsiteX20" fmla="*/ 37800 w 264600"/>
                <a:gd name="connsiteY20" fmla="*/ 101412 h 264600"/>
                <a:gd name="connsiteX21" fmla="*/ 6804 w 264600"/>
                <a:gd name="connsiteY21" fmla="*/ 106110 h 264600"/>
                <a:gd name="connsiteX22" fmla="*/ 0 w 264600"/>
                <a:gd name="connsiteY22" fmla="*/ 114102 h 264600"/>
                <a:gd name="connsiteX23" fmla="*/ 0 w 264600"/>
                <a:gd name="connsiteY23" fmla="*/ 150498 h 264600"/>
                <a:gd name="connsiteX24" fmla="*/ 6912 w 264600"/>
                <a:gd name="connsiteY24" fmla="*/ 158490 h 264600"/>
                <a:gd name="connsiteX25" fmla="*/ 38070 w 264600"/>
                <a:gd name="connsiteY25" fmla="*/ 163188 h 264600"/>
                <a:gd name="connsiteX26" fmla="*/ 43848 w 264600"/>
                <a:gd name="connsiteY26" fmla="*/ 177012 h 264600"/>
                <a:gd name="connsiteX27" fmla="*/ 25110 w 264600"/>
                <a:gd name="connsiteY27" fmla="*/ 202392 h 264600"/>
                <a:gd name="connsiteX28" fmla="*/ 25920 w 264600"/>
                <a:gd name="connsiteY28" fmla="*/ 213192 h 264600"/>
                <a:gd name="connsiteX29" fmla="*/ 51624 w 264600"/>
                <a:gd name="connsiteY29" fmla="*/ 238896 h 264600"/>
                <a:gd name="connsiteX30" fmla="*/ 62424 w 264600"/>
                <a:gd name="connsiteY30" fmla="*/ 239706 h 264600"/>
                <a:gd name="connsiteX31" fmla="*/ 87912 w 264600"/>
                <a:gd name="connsiteY31" fmla="*/ 220914 h 264600"/>
                <a:gd name="connsiteX32" fmla="*/ 101628 w 264600"/>
                <a:gd name="connsiteY32" fmla="*/ 226584 h 264600"/>
                <a:gd name="connsiteX33" fmla="*/ 106380 w 264600"/>
                <a:gd name="connsiteY33" fmla="*/ 257904 h 264600"/>
                <a:gd name="connsiteX34" fmla="*/ 114102 w 264600"/>
                <a:gd name="connsiteY34" fmla="*/ 264600 h 264600"/>
                <a:gd name="connsiteX35" fmla="*/ 150498 w 264600"/>
                <a:gd name="connsiteY35" fmla="*/ 264600 h 264600"/>
                <a:gd name="connsiteX36" fmla="*/ 158490 w 264600"/>
                <a:gd name="connsiteY36" fmla="*/ 257688 h 264600"/>
                <a:gd name="connsiteX37" fmla="*/ 163242 w 264600"/>
                <a:gd name="connsiteY37" fmla="*/ 226368 h 264600"/>
                <a:gd name="connsiteX38" fmla="*/ 176958 w 264600"/>
                <a:gd name="connsiteY38" fmla="*/ 220698 h 264600"/>
                <a:gd name="connsiteX39" fmla="*/ 202446 w 264600"/>
                <a:gd name="connsiteY39" fmla="*/ 239490 h 264600"/>
                <a:gd name="connsiteX40" fmla="*/ 213246 w 264600"/>
                <a:gd name="connsiteY40" fmla="*/ 238680 h 264600"/>
                <a:gd name="connsiteX41" fmla="*/ 238950 w 264600"/>
                <a:gd name="connsiteY41" fmla="*/ 212976 h 264600"/>
                <a:gd name="connsiteX42" fmla="*/ 239760 w 264600"/>
                <a:gd name="connsiteY42" fmla="*/ 202176 h 264600"/>
                <a:gd name="connsiteX43" fmla="*/ 221022 w 264600"/>
                <a:gd name="connsiteY43" fmla="*/ 176796 h 264600"/>
                <a:gd name="connsiteX44" fmla="*/ 226800 w 264600"/>
                <a:gd name="connsiteY44" fmla="*/ 163188 h 264600"/>
                <a:gd name="connsiteX45" fmla="*/ 257958 w 264600"/>
                <a:gd name="connsiteY45" fmla="*/ 158490 h 264600"/>
                <a:gd name="connsiteX46" fmla="*/ 264600 w 264600"/>
                <a:gd name="connsiteY46" fmla="*/ 150498 h 264600"/>
                <a:gd name="connsiteX47" fmla="*/ 264600 w 264600"/>
                <a:gd name="connsiteY47" fmla="*/ 114102 h 264600"/>
                <a:gd name="connsiteX48" fmla="*/ 257688 w 264600"/>
                <a:gd name="connsiteY48" fmla="*/ 106110 h 264600"/>
                <a:gd name="connsiteX49" fmla="*/ 248400 w 264600"/>
                <a:gd name="connsiteY49" fmla="*/ 143532 h 264600"/>
                <a:gd name="connsiteX50" fmla="*/ 219078 w 264600"/>
                <a:gd name="connsiteY50" fmla="*/ 147960 h 264600"/>
                <a:gd name="connsiteX51" fmla="*/ 212490 w 264600"/>
                <a:gd name="connsiteY51" fmla="*/ 153846 h 264600"/>
                <a:gd name="connsiteX52" fmla="*/ 204228 w 264600"/>
                <a:gd name="connsiteY52" fmla="*/ 173664 h 264600"/>
                <a:gd name="connsiteX53" fmla="*/ 204714 w 264600"/>
                <a:gd name="connsiteY53" fmla="*/ 182520 h 264600"/>
                <a:gd name="connsiteX54" fmla="*/ 222372 w 264600"/>
                <a:gd name="connsiteY54" fmla="*/ 206442 h 264600"/>
                <a:gd name="connsiteX55" fmla="*/ 206496 w 264600"/>
                <a:gd name="connsiteY55" fmla="*/ 222318 h 264600"/>
                <a:gd name="connsiteX56" fmla="*/ 182466 w 264600"/>
                <a:gd name="connsiteY56" fmla="*/ 204606 h 264600"/>
                <a:gd name="connsiteX57" fmla="*/ 173610 w 264600"/>
                <a:gd name="connsiteY57" fmla="*/ 204120 h 264600"/>
                <a:gd name="connsiteX58" fmla="*/ 153900 w 264600"/>
                <a:gd name="connsiteY58" fmla="*/ 212274 h 264600"/>
                <a:gd name="connsiteX59" fmla="*/ 148014 w 264600"/>
                <a:gd name="connsiteY59" fmla="*/ 218862 h 264600"/>
                <a:gd name="connsiteX60" fmla="*/ 143532 w 264600"/>
                <a:gd name="connsiteY60" fmla="*/ 248400 h 264600"/>
                <a:gd name="connsiteX61" fmla="*/ 121068 w 264600"/>
                <a:gd name="connsiteY61" fmla="*/ 248400 h 264600"/>
                <a:gd name="connsiteX62" fmla="*/ 116586 w 264600"/>
                <a:gd name="connsiteY62" fmla="*/ 218862 h 264600"/>
                <a:gd name="connsiteX63" fmla="*/ 110700 w 264600"/>
                <a:gd name="connsiteY63" fmla="*/ 212274 h 264600"/>
                <a:gd name="connsiteX64" fmla="*/ 90990 w 264600"/>
                <a:gd name="connsiteY64" fmla="*/ 204120 h 264600"/>
                <a:gd name="connsiteX65" fmla="*/ 82134 w 264600"/>
                <a:gd name="connsiteY65" fmla="*/ 204606 h 264600"/>
                <a:gd name="connsiteX66" fmla="*/ 58104 w 264600"/>
                <a:gd name="connsiteY66" fmla="*/ 222318 h 264600"/>
                <a:gd name="connsiteX67" fmla="*/ 42228 w 264600"/>
                <a:gd name="connsiteY67" fmla="*/ 206442 h 264600"/>
                <a:gd name="connsiteX68" fmla="*/ 59940 w 264600"/>
                <a:gd name="connsiteY68" fmla="*/ 182520 h 264600"/>
                <a:gd name="connsiteX69" fmla="*/ 60426 w 264600"/>
                <a:gd name="connsiteY69" fmla="*/ 173664 h 264600"/>
                <a:gd name="connsiteX70" fmla="*/ 52164 w 264600"/>
                <a:gd name="connsiteY70" fmla="*/ 153846 h 264600"/>
                <a:gd name="connsiteX71" fmla="*/ 45576 w 264600"/>
                <a:gd name="connsiteY71" fmla="*/ 147960 h 264600"/>
                <a:gd name="connsiteX72" fmla="*/ 16200 w 264600"/>
                <a:gd name="connsiteY72" fmla="*/ 143532 h 264600"/>
                <a:gd name="connsiteX73" fmla="*/ 16200 w 264600"/>
                <a:gd name="connsiteY73" fmla="*/ 121068 h 264600"/>
                <a:gd name="connsiteX74" fmla="*/ 45414 w 264600"/>
                <a:gd name="connsiteY74" fmla="*/ 116640 h 264600"/>
                <a:gd name="connsiteX75" fmla="*/ 52056 w 264600"/>
                <a:gd name="connsiteY75" fmla="*/ 110700 h 264600"/>
                <a:gd name="connsiteX76" fmla="*/ 60318 w 264600"/>
                <a:gd name="connsiteY76" fmla="*/ 90666 h 264600"/>
                <a:gd name="connsiteX77" fmla="*/ 59832 w 264600"/>
                <a:gd name="connsiteY77" fmla="*/ 81810 h 264600"/>
                <a:gd name="connsiteX78" fmla="*/ 42336 w 264600"/>
                <a:gd name="connsiteY78" fmla="*/ 58104 h 264600"/>
                <a:gd name="connsiteX79" fmla="*/ 58212 w 264600"/>
                <a:gd name="connsiteY79" fmla="*/ 42228 h 264600"/>
                <a:gd name="connsiteX80" fmla="*/ 81864 w 264600"/>
                <a:gd name="connsiteY80" fmla="*/ 59670 h 264600"/>
                <a:gd name="connsiteX81" fmla="*/ 90720 w 264600"/>
                <a:gd name="connsiteY81" fmla="*/ 60156 h 264600"/>
                <a:gd name="connsiteX82" fmla="*/ 110862 w 264600"/>
                <a:gd name="connsiteY82" fmla="*/ 51786 h 264600"/>
                <a:gd name="connsiteX83" fmla="*/ 116802 w 264600"/>
                <a:gd name="connsiteY83" fmla="*/ 45144 h 264600"/>
                <a:gd name="connsiteX84" fmla="*/ 121068 w 264600"/>
                <a:gd name="connsiteY84" fmla="*/ 16200 h 264600"/>
                <a:gd name="connsiteX85" fmla="*/ 143532 w 264600"/>
                <a:gd name="connsiteY85" fmla="*/ 16200 h 264600"/>
                <a:gd name="connsiteX86" fmla="*/ 147906 w 264600"/>
                <a:gd name="connsiteY86" fmla="*/ 45198 h 264600"/>
                <a:gd name="connsiteX87" fmla="*/ 153846 w 264600"/>
                <a:gd name="connsiteY87" fmla="*/ 51840 h 264600"/>
                <a:gd name="connsiteX88" fmla="*/ 173988 w 264600"/>
                <a:gd name="connsiteY88" fmla="*/ 60210 h 264600"/>
                <a:gd name="connsiteX89" fmla="*/ 182844 w 264600"/>
                <a:gd name="connsiteY89" fmla="*/ 59724 h 264600"/>
                <a:gd name="connsiteX90" fmla="*/ 206496 w 264600"/>
                <a:gd name="connsiteY90" fmla="*/ 42282 h 264600"/>
                <a:gd name="connsiteX91" fmla="*/ 222372 w 264600"/>
                <a:gd name="connsiteY91" fmla="*/ 58158 h 264600"/>
                <a:gd name="connsiteX92" fmla="*/ 204876 w 264600"/>
                <a:gd name="connsiteY92" fmla="*/ 81864 h 264600"/>
                <a:gd name="connsiteX93" fmla="*/ 204390 w 264600"/>
                <a:gd name="connsiteY93" fmla="*/ 90720 h 264600"/>
                <a:gd name="connsiteX94" fmla="*/ 212652 w 264600"/>
                <a:gd name="connsiteY94" fmla="*/ 110754 h 264600"/>
                <a:gd name="connsiteX95" fmla="*/ 219294 w 264600"/>
                <a:gd name="connsiteY95" fmla="*/ 116694 h 264600"/>
                <a:gd name="connsiteX96" fmla="*/ 248508 w 264600"/>
                <a:gd name="connsiteY96" fmla="*/ 121122 h 26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64600" h="264600">
                  <a:moveTo>
                    <a:pt x="257688" y="106110"/>
                  </a:moveTo>
                  <a:lnTo>
                    <a:pt x="226800" y="101412"/>
                  </a:lnTo>
                  <a:cubicBezTo>
                    <a:pt x="225223" y="96570"/>
                    <a:pt x="223273" y="91858"/>
                    <a:pt x="220968" y="87318"/>
                  </a:cubicBezTo>
                  <a:lnTo>
                    <a:pt x="239544" y="62100"/>
                  </a:lnTo>
                  <a:cubicBezTo>
                    <a:pt x="242074" y="58822"/>
                    <a:pt x="241725" y="54164"/>
                    <a:pt x="238734" y="51300"/>
                  </a:cubicBezTo>
                  <a:lnTo>
                    <a:pt x="213030" y="25596"/>
                  </a:lnTo>
                  <a:cubicBezTo>
                    <a:pt x="210166" y="22605"/>
                    <a:pt x="205508" y="22256"/>
                    <a:pt x="202230" y="24786"/>
                  </a:cubicBezTo>
                  <a:lnTo>
                    <a:pt x="177120" y="43308"/>
                  </a:lnTo>
                  <a:cubicBezTo>
                    <a:pt x="172605" y="41120"/>
                    <a:pt x="167929" y="39279"/>
                    <a:pt x="163134" y="37800"/>
                  </a:cubicBezTo>
                  <a:lnTo>
                    <a:pt x="158490" y="7020"/>
                  </a:lnTo>
                  <a:cubicBezTo>
                    <a:pt x="157951" y="3014"/>
                    <a:pt x="154540" y="18"/>
                    <a:pt x="150498" y="0"/>
                  </a:cubicBezTo>
                  <a:lnTo>
                    <a:pt x="114102" y="0"/>
                  </a:lnTo>
                  <a:cubicBezTo>
                    <a:pt x="110095" y="10"/>
                    <a:pt x="106698" y="2948"/>
                    <a:pt x="106110" y="6912"/>
                  </a:cubicBezTo>
                  <a:lnTo>
                    <a:pt x="101466" y="37800"/>
                  </a:lnTo>
                  <a:cubicBezTo>
                    <a:pt x="96587" y="39391"/>
                    <a:pt x="91838" y="41359"/>
                    <a:pt x="87264" y="43686"/>
                  </a:cubicBezTo>
                  <a:lnTo>
                    <a:pt x="62154" y="25164"/>
                  </a:lnTo>
                  <a:cubicBezTo>
                    <a:pt x="58876" y="22634"/>
                    <a:pt x="54218" y="22983"/>
                    <a:pt x="51354" y="25974"/>
                  </a:cubicBezTo>
                  <a:lnTo>
                    <a:pt x="25650" y="51678"/>
                  </a:lnTo>
                  <a:cubicBezTo>
                    <a:pt x="22659" y="54542"/>
                    <a:pt x="22310" y="59200"/>
                    <a:pt x="24840" y="62478"/>
                  </a:cubicBezTo>
                  <a:lnTo>
                    <a:pt x="43416" y="87696"/>
                  </a:lnTo>
                  <a:cubicBezTo>
                    <a:pt x="41203" y="92121"/>
                    <a:pt x="39325" y="96705"/>
                    <a:pt x="37800" y="101412"/>
                  </a:cubicBezTo>
                  <a:lnTo>
                    <a:pt x="6804" y="106110"/>
                  </a:lnTo>
                  <a:cubicBezTo>
                    <a:pt x="2883" y="106746"/>
                    <a:pt x="2" y="110130"/>
                    <a:pt x="0" y="114102"/>
                  </a:cubicBezTo>
                  <a:lnTo>
                    <a:pt x="0" y="150498"/>
                  </a:lnTo>
                  <a:cubicBezTo>
                    <a:pt x="10" y="154505"/>
                    <a:pt x="2948" y="157903"/>
                    <a:pt x="6912" y="158490"/>
                  </a:cubicBezTo>
                  <a:lnTo>
                    <a:pt x="38070" y="163188"/>
                  </a:lnTo>
                  <a:cubicBezTo>
                    <a:pt x="39641" y="167937"/>
                    <a:pt x="41572" y="172558"/>
                    <a:pt x="43848" y="177012"/>
                  </a:cubicBezTo>
                  <a:lnTo>
                    <a:pt x="25110" y="202392"/>
                  </a:lnTo>
                  <a:cubicBezTo>
                    <a:pt x="22580" y="205670"/>
                    <a:pt x="22929" y="210328"/>
                    <a:pt x="25920" y="213192"/>
                  </a:cubicBezTo>
                  <a:lnTo>
                    <a:pt x="51624" y="238896"/>
                  </a:lnTo>
                  <a:cubicBezTo>
                    <a:pt x="54488" y="241887"/>
                    <a:pt x="59146" y="242236"/>
                    <a:pt x="62424" y="239706"/>
                  </a:cubicBezTo>
                  <a:lnTo>
                    <a:pt x="87912" y="220914"/>
                  </a:lnTo>
                  <a:cubicBezTo>
                    <a:pt x="92335" y="223146"/>
                    <a:pt x="96920" y="225041"/>
                    <a:pt x="101628" y="226584"/>
                  </a:cubicBezTo>
                  <a:lnTo>
                    <a:pt x="106380" y="257904"/>
                  </a:lnTo>
                  <a:cubicBezTo>
                    <a:pt x="107043" y="261683"/>
                    <a:pt x="110267" y="264479"/>
                    <a:pt x="114102" y="264600"/>
                  </a:cubicBezTo>
                  <a:lnTo>
                    <a:pt x="150498" y="264600"/>
                  </a:lnTo>
                  <a:cubicBezTo>
                    <a:pt x="154505" y="264590"/>
                    <a:pt x="157903" y="261652"/>
                    <a:pt x="158490" y="257688"/>
                  </a:cubicBezTo>
                  <a:lnTo>
                    <a:pt x="163242" y="226368"/>
                  </a:lnTo>
                  <a:cubicBezTo>
                    <a:pt x="167950" y="224825"/>
                    <a:pt x="172535" y="222929"/>
                    <a:pt x="176958" y="220698"/>
                  </a:cubicBezTo>
                  <a:lnTo>
                    <a:pt x="202446" y="239490"/>
                  </a:lnTo>
                  <a:cubicBezTo>
                    <a:pt x="205724" y="242020"/>
                    <a:pt x="210382" y="241671"/>
                    <a:pt x="213246" y="238680"/>
                  </a:cubicBezTo>
                  <a:lnTo>
                    <a:pt x="238950" y="212976"/>
                  </a:lnTo>
                  <a:cubicBezTo>
                    <a:pt x="241941" y="210112"/>
                    <a:pt x="242290" y="205454"/>
                    <a:pt x="239760" y="202176"/>
                  </a:cubicBezTo>
                  <a:lnTo>
                    <a:pt x="221022" y="176796"/>
                  </a:lnTo>
                  <a:cubicBezTo>
                    <a:pt x="223287" y="172412"/>
                    <a:pt x="225219" y="167863"/>
                    <a:pt x="226800" y="163188"/>
                  </a:cubicBezTo>
                  <a:lnTo>
                    <a:pt x="257958" y="158490"/>
                  </a:lnTo>
                  <a:cubicBezTo>
                    <a:pt x="261814" y="157784"/>
                    <a:pt x="264612" y="154418"/>
                    <a:pt x="264600" y="150498"/>
                  </a:cubicBezTo>
                  <a:lnTo>
                    <a:pt x="264600" y="114102"/>
                  </a:lnTo>
                  <a:cubicBezTo>
                    <a:pt x="264590" y="110095"/>
                    <a:pt x="261652" y="106698"/>
                    <a:pt x="257688" y="106110"/>
                  </a:cubicBezTo>
                  <a:close/>
                  <a:moveTo>
                    <a:pt x="248400" y="143532"/>
                  </a:moveTo>
                  <a:lnTo>
                    <a:pt x="219078" y="147960"/>
                  </a:lnTo>
                  <a:cubicBezTo>
                    <a:pt x="215911" y="148447"/>
                    <a:pt x="213329" y="150754"/>
                    <a:pt x="212490" y="153846"/>
                  </a:cubicBezTo>
                  <a:cubicBezTo>
                    <a:pt x="210609" y="160783"/>
                    <a:pt x="207831" y="167445"/>
                    <a:pt x="204228" y="173664"/>
                  </a:cubicBezTo>
                  <a:cubicBezTo>
                    <a:pt x="202616" y="176450"/>
                    <a:pt x="202807" y="179927"/>
                    <a:pt x="204714" y="182520"/>
                  </a:cubicBezTo>
                  <a:lnTo>
                    <a:pt x="222372" y="206442"/>
                  </a:lnTo>
                  <a:lnTo>
                    <a:pt x="206496" y="222318"/>
                  </a:lnTo>
                  <a:lnTo>
                    <a:pt x="182466" y="204606"/>
                  </a:lnTo>
                  <a:cubicBezTo>
                    <a:pt x="179873" y="202699"/>
                    <a:pt x="176396" y="202508"/>
                    <a:pt x="173610" y="204120"/>
                  </a:cubicBezTo>
                  <a:cubicBezTo>
                    <a:pt x="167421" y="207680"/>
                    <a:pt x="160795" y="210421"/>
                    <a:pt x="153900" y="212274"/>
                  </a:cubicBezTo>
                  <a:cubicBezTo>
                    <a:pt x="150808" y="213113"/>
                    <a:pt x="148501" y="215695"/>
                    <a:pt x="148014" y="218862"/>
                  </a:cubicBezTo>
                  <a:lnTo>
                    <a:pt x="143532" y="248400"/>
                  </a:lnTo>
                  <a:lnTo>
                    <a:pt x="121068" y="248400"/>
                  </a:lnTo>
                  <a:lnTo>
                    <a:pt x="116586" y="218862"/>
                  </a:lnTo>
                  <a:cubicBezTo>
                    <a:pt x="116099" y="215695"/>
                    <a:pt x="113792" y="213113"/>
                    <a:pt x="110700" y="212274"/>
                  </a:cubicBezTo>
                  <a:cubicBezTo>
                    <a:pt x="103805" y="210420"/>
                    <a:pt x="97179" y="207679"/>
                    <a:pt x="90990" y="204120"/>
                  </a:cubicBezTo>
                  <a:cubicBezTo>
                    <a:pt x="88204" y="202508"/>
                    <a:pt x="84727" y="202699"/>
                    <a:pt x="82134" y="204606"/>
                  </a:cubicBezTo>
                  <a:lnTo>
                    <a:pt x="58104" y="222318"/>
                  </a:lnTo>
                  <a:lnTo>
                    <a:pt x="42228" y="206442"/>
                  </a:lnTo>
                  <a:lnTo>
                    <a:pt x="59940" y="182520"/>
                  </a:lnTo>
                  <a:cubicBezTo>
                    <a:pt x="61847" y="179927"/>
                    <a:pt x="62038" y="176450"/>
                    <a:pt x="60426" y="173664"/>
                  </a:cubicBezTo>
                  <a:cubicBezTo>
                    <a:pt x="56823" y="167445"/>
                    <a:pt x="54045" y="160783"/>
                    <a:pt x="52164" y="153846"/>
                  </a:cubicBezTo>
                  <a:cubicBezTo>
                    <a:pt x="51325" y="150754"/>
                    <a:pt x="48743" y="148447"/>
                    <a:pt x="45576" y="147960"/>
                  </a:cubicBezTo>
                  <a:lnTo>
                    <a:pt x="16200" y="143532"/>
                  </a:lnTo>
                  <a:lnTo>
                    <a:pt x="16200" y="121068"/>
                  </a:lnTo>
                  <a:lnTo>
                    <a:pt x="45414" y="116640"/>
                  </a:lnTo>
                  <a:cubicBezTo>
                    <a:pt x="48616" y="116165"/>
                    <a:pt x="51228" y="113829"/>
                    <a:pt x="52056" y="110700"/>
                  </a:cubicBezTo>
                  <a:cubicBezTo>
                    <a:pt x="53917" y="103688"/>
                    <a:pt x="56695" y="96952"/>
                    <a:pt x="60318" y="90666"/>
                  </a:cubicBezTo>
                  <a:cubicBezTo>
                    <a:pt x="61930" y="87880"/>
                    <a:pt x="61739" y="84403"/>
                    <a:pt x="59832" y="81810"/>
                  </a:cubicBezTo>
                  <a:lnTo>
                    <a:pt x="42336" y="58104"/>
                  </a:lnTo>
                  <a:lnTo>
                    <a:pt x="58212" y="42228"/>
                  </a:lnTo>
                  <a:lnTo>
                    <a:pt x="81864" y="59670"/>
                  </a:lnTo>
                  <a:cubicBezTo>
                    <a:pt x="84457" y="61577"/>
                    <a:pt x="87934" y="61768"/>
                    <a:pt x="90720" y="60156"/>
                  </a:cubicBezTo>
                  <a:cubicBezTo>
                    <a:pt x="97034" y="56488"/>
                    <a:pt x="103807" y="53673"/>
                    <a:pt x="110862" y="51786"/>
                  </a:cubicBezTo>
                  <a:cubicBezTo>
                    <a:pt x="113991" y="50958"/>
                    <a:pt x="116327" y="48346"/>
                    <a:pt x="116802" y="45144"/>
                  </a:cubicBezTo>
                  <a:lnTo>
                    <a:pt x="121068" y="16200"/>
                  </a:lnTo>
                  <a:lnTo>
                    <a:pt x="143532" y="16200"/>
                  </a:lnTo>
                  <a:lnTo>
                    <a:pt x="147906" y="45198"/>
                  </a:lnTo>
                  <a:cubicBezTo>
                    <a:pt x="148381" y="48400"/>
                    <a:pt x="150717" y="51012"/>
                    <a:pt x="153846" y="51840"/>
                  </a:cubicBezTo>
                  <a:cubicBezTo>
                    <a:pt x="160901" y="53727"/>
                    <a:pt x="167674" y="56542"/>
                    <a:pt x="173988" y="60210"/>
                  </a:cubicBezTo>
                  <a:cubicBezTo>
                    <a:pt x="176771" y="61836"/>
                    <a:pt x="180256" y="61645"/>
                    <a:pt x="182844" y="59724"/>
                  </a:cubicBezTo>
                  <a:lnTo>
                    <a:pt x="206496" y="42282"/>
                  </a:lnTo>
                  <a:lnTo>
                    <a:pt x="222372" y="58158"/>
                  </a:lnTo>
                  <a:lnTo>
                    <a:pt x="204876" y="81864"/>
                  </a:lnTo>
                  <a:cubicBezTo>
                    <a:pt x="202969" y="84457"/>
                    <a:pt x="202778" y="87934"/>
                    <a:pt x="204390" y="90720"/>
                  </a:cubicBezTo>
                  <a:cubicBezTo>
                    <a:pt x="208013" y="97006"/>
                    <a:pt x="210791" y="103742"/>
                    <a:pt x="212652" y="110754"/>
                  </a:cubicBezTo>
                  <a:cubicBezTo>
                    <a:pt x="213480" y="113883"/>
                    <a:pt x="216092" y="116219"/>
                    <a:pt x="219294" y="116694"/>
                  </a:cubicBezTo>
                  <a:lnTo>
                    <a:pt x="248508" y="121122"/>
                  </a:lnTo>
                  <a:close/>
                </a:path>
              </a:pathLst>
            </a:custGeom>
            <a:solidFill>
              <a:srgbClr val="51626F"/>
            </a:solidFill>
            <a:ln w="5334" cap="flat">
              <a:noFill/>
              <a:prstDash val="solid"/>
              <a:miter/>
            </a:ln>
          </p:spPr>
          <p:txBody>
            <a:bodyPr rtlCol="0" anchor="ctr"/>
            <a:lstStyle/>
            <a:p>
              <a:endParaRPr lang="ru-RU"/>
            </a:p>
          </p:txBody>
        </p:sp>
      </p:grpSp>
      <p:grpSp>
        <p:nvGrpSpPr>
          <p:cNvPr id="186" name="Group 185">
            <a:extLst>
              <a:ext uri="{FF2B5EF4-FFF2-40B4-BE49-F238E27FC236}">
                <a16:creationId xmlns:a16="http://schemas.microsoft.com/office/drawing/2014/main" id="{38700F8B-62BB-4CFC-9929-33068B329677}"/>
              </a:ext>
            </a:extLst>
          </p:cNvPr>
          <p:cNvGrpSpPr/>
          <p:nvPr/>
        </p:nvGrpSpPr>
        <p:grpSpPr>
          <a:xfrm>
            <a:off x="2861981" y="2340878"/>
            <a:ext cx="391703" cy="491400"/>
            <a:chOff x="2861981" y="2340878"/>
            <a:chExt cx="391703" cy="491400"/>
          </a:xfrm>
        </p:grpSpPr>
        <p:sp>
          <p:nvSpPr>
            <p:cNvPr id="139" name="Freeform: Shape 138">
              <a:extLst>
                <a:ext uri="{FF2B5EF4-FFF2-40B4-BE49-F238E27FC236}">
                  <a16:creationId xmlns:a16="http://schemas.microsoft.com/office/drawing/2014/main" id="{9D1E7231-4CEB-42D4-80FC-B55BDDFB8B58}"/>
                </a:ext>
              </a:extLst>
            </p:cNvPr>
            <p:cNvSpPr/>
            <p:nvPr/>
          </p:nvSpPr>
          <p:spPr>
            <a:xfrm>
              <a:off x="2893689" y="2340878"/>
              <a:ext cx="300594" cy="491400"/>
            </a:xfrm>
            <a:custGeom>
              <a:avLst/>
              <a:gdLst>
                <a:gd name="connsiteX0" fmla="*/ 272622 w 300594"/>
                <a:gd name="connsiteY0" fmla="*/ 182844 h 491400"/>
                <a:gd name="connsiteX1" fmla="*/ 262794 w 300594"/>
                <a:gd name="connsiteY1" fmla="*/ 184734 h 491400"/>
                <a:gd name="connsiteX2" fmla="*/ 262794 w 300594"/>
                <a:gd name="connsiteY2" fmla="*/ 182196 h 491400"/>
                <a:gd name="connsiteX3" fmla="*/ 233796 w 300594"/>
                <a:gd name="connsiteY3" fmla="*/ 153198 h 491400"/>
                <a:gd name="connsiteX4" fmla="*/ 232446 w 300594"/>
                <a:gd name="connsiteY4" fmla="*/ 153198 h 491400"/>
                <a:gd name="connsiteX5" fmla="*/ 219054 w 300594"/>
                <a:gd name="connsiteY5" fmla="*/ 156654 h 491400"/>
                <a:gd name="connsiteX6" fmla="*/ 190650 w 300594"/>
                <a:gd name="connsiteY6" fmla="*/ 133488 h 491400"/>
                <a:gd name="connsiteX7" fmla="*/ 176448 w 300594"/>
                <a:gd name="connsiteY7" fmla="*/ 136890 h 491400"/>
                <a:gd name="connsiteX8" fmla="*/ 176448 w 300594"/>
                <a:gd name="connsiteY8" fmla="*/ 94986 h 491400"/>
                <a:gd name="connsiteX9" fmla="*/ 227748 w 300594"/>
                <a:gd name="connsiteY9" fmla="*/ 94986 h 491400"/>
                <a:gd name="connsiteX10" fmla="*/ 235848 w 300594"/>
                <a:gd name="connsiteY10" fmla="*/ 86886 h 491400"/>
                <a:gd name="connsiteX11" fmla="*/ 235848 w 300594"/>
                <a:gd name="connsiteY11" fmla="*/ 8100 h 491400"/>
                <a:gd name="connsiteX12" fmla="*/ 227748 w 300594"/>
                <a:gd name="connsiteY12" fmla="*/ 0 h 491400"/>
                <a:gd name="connsiteX13" fmla="*/ 227694 w 300594"/>
                <a:gd name="connsiteY13" fmla="*/ 0 h 491400"/>
                <a:gd name="connsiteX14" fmla="*/ 60294 w 300594"/>
                <a:gd name="connsiteY14" fmla="*/ 0 h 491400"/>
                <a:gd name="connsiteX15" fmla="*/ 52194 w 300594"/>
                <a:gd name="connsiteY15" fmla="*/ 8100 h 491400"/>
                <a:gd name="connsiteX16" fmla="*/ 52194 w 300594"/>
                <a:gd name="connsiteY16" fmla="*/ 86886 h 491400"/>
                <a:gd name="connsiteX17" fmla="*/ 60294 w 300594"/>
                <a:gd name="connsiteY17" fmla="*/ 94986 h 491400"/>
                <a:gd name="connsiteX18" fmla="*/ 116994 w 300594"/>
                <a:gd name="connsiteY18" fmla="*/ 94986 h 491400"/>
                <a:gd name="connsiteX19" fmla="*/ 116994 w 300594"/>
                <a:gd name="connsiteY19" fmla="*/ 293166 h 491400"/>
                <a:gd name="connsiteX20" fmla="*/ 69528 w 300594"/>
                <a:gd name="connsiteY20" fmla="*/ 254286 h 491400"/>
                <a:gd name="connsiteX21" fmla="*/ 2406 w 300594"/>
                <a:gd name="connsiteY21" fmla="*/ 257094 h 491400"/>
                <a:gd name="connsiteX22" fmla="*/ 1758 w 300594"/>
                <a:gd name="connsiteY22" fmla="*/ 267894 h 491400"/>
                <a:gd name="connsiteX23" fmla="*/ 116994 w 300594"/>
                <a:gd name="connsiteY23" fmla="*/ 415206 h 491400"/>
                <a:gd name="connsiteX24" fmla="*/ 116994 w 300594"/>
                <a:gd name="connsiteY24" fmla="*/ 483300 h 491400"/>
                <a:gd name="connsiteX25" fmla="*/ 125094 w 300594"/>
                <a:gd name="connsiteY25" fmla="*/ 491400 h 491400"/>
                <a:gd name="connsiteX26" fmla="*/ 133194 w 300594"/>
                <a:gd name="connsiteY26" fmla="*/ 483300 h 491400"/>
                <a:gd name="connsiteX27" fmla="*/ 133194 w 300594"/>
                <a:gd name="connsiteY27" fmla="*/ 412398 h 491400"/>
                <a:gd name="connsiteX28" fmla="*/ 131466 w 300594"/>
                <a:gd name="connsiteY28" fmla="*/ 407430 h 491400"/>
                <a:gd name="connsiteX29" fmla="*/ 19362 w 300594"/>
                <a:gd name="connsiteY29" fmla="*/ 264006 h 491400"/>
                <a:gd name="connsiteX30" fmla="*/ 59160 w 300594"/>
                <a:gd name="connsiteY30" fmla="*/ 266652 h 491400"/>
                <a:gd name="connsiteX31" fmla="*/ 119964 w 300594"/>
                <a:gd name="connsiteY31" fmla="*/ 316494 h 491400"/>
                <a:gd name="connsiteX32" fmla="*/ 131363 w 300594"/>
                <a:gd name="connsiteY32" fmla="*/ 315356 h 491400"/>
                <a:gd name="connsiteX33" fmla="*/ 133194 w 300594"/>
                <a:gd name="connsiteY33" fmla="*/ 310284 h 491400"/>
                <a:gd name="connsiteX34" fmla="*/ 133194 w 300594"/>
                <a:gd name="connsiteY34" fmla="*/ 68094 h 491400"/>
                <a:gd name="connsiteX35" fmla="*/ 145992 w 300594"/>
                <a:gd name="connsiteY35" fmla="*/ 55296 h 491400"/>
                <a:gd name="connsiteX36" fmla="*/ 147342 w 300594"/>
                <a:gd name="connsiteY36" fmla="*/ 55296 h 491400"/>
                <a:gd name="connsiteX37" fmla="*/ 160194 w 300594"/>
                <a:gd name="connsiteY37" fmla="*/ 68094 h 491400"/>
                <a:gd name="connsiteX38" fmla="*/ 160194 w 300594"/>
                <a:gd name="connsiteY38" fmla="*/ 240300 h 491400"/>
                <a:gd name="connsiteX39" fmla="*/ 168294 w 300594"/>
                <a:gd name="connsiteY39" fmla="*/ 248400 h 491400"/>
                <a:gd name="connsiteX40" fmla="*/ 176394 w 300594"/>
                <a:gd name="connsiteY40" fmla="*/ 240300 h 491400"/>
                <a:gd name="connsiteX41" fmla="*/ 176394 w 300594"/>
                <a:gd name="connsiteY41" fmla="*/ 162000 h 491400"/>
                <a:gd name="connsiteX42" fmla="*/ 190596 w 300594"/>
                <a:gd name="connsiteY42" fmla="*/ 149742 h 491400"/>
                <a:gd name="connsiteX43" fmla="*/ 203394 w 300594"/>
                <a:gd name="connsiteY43" fmla="*/ 162540 h 491400"/>
                <a:gd name="connsiteX44" fmla="*/ 203394 w 300594"/>
                <a:gd name="connsiteY44" fmla="*/ 180900 h 491400"/>
                <a:gd name="connsiteX45" fmla="*/ 203394 w 300594"/>
                <a:gd name="connsiteY45" fmla="*/ 181548 h 491400"/>
                <a:gd name="connsiteX46" fmla="*/ 203394 w 300594"/>
                <a:gd name="connsiteY46" fmla="*/ 182196 h 491400"/>
                <a:gd name="connsiteX47" fmla="*/ 203394 w 300594"/>
                <a:gd name="connsiteY47" fmla="*/ 240300 h 491400"/>
                <a:gd name="connsiteX48" fmla="*/ 211494 w 300594"/>
                <a:gd name="connsiteY48" fmla="*/ 248400 h 491400"/>
                <a:gd name="connsiteX49" fmla="*/ 219594 w 300594"/>
                <a:gd name="connsiteY49" fmla="*/ 240300 h 491400"/>
                <a:gd name="connsiteX50" fmla="*/ 219594 w 300594"/>
                <a:gd name="connsiteY50" fmla="*/ 182250 h 491400"/>
                <a:gd name="connsiteX51" fmla="*/ 232392 w 300594"/>
                <a:gd name="connsiteY51" fmla="*/ 169452 h 491400"/>
                <a:gd name="connsiteX52" fmla="*/ 233742 w 300594"/>
                <a:gd name="connsiteY52" fmla="*/ 169452 h 491400"/>
                <a:gd name="connsiteX53" fmla="*/ 246594 w 300594"/>
                <a:gd name="connsiteY53" fmla="*/ 182250 h 491400"/>
                <a:gd name="connsiteX54" fmla="*/ 246594 w 300594"/>
                <a:gd name="connsiteY54" fmla="*/ 240300 h 491400"/>
                <a:gd name="connsiteX55" fmla="*/ 254694 w 300594"/>
                <a:gd name="connsiteY55" fmla="*/ 248400 h 491400"/>
                <a:gd name="connsiteX56" fmla="*/ 262794 w 300594"/>
                <a:gd name="connsiteY56" fmla="*/ 240300 h 491400"/>
                <a:gd name="connsiteX57" fmla="*/ 262794 w 300594"/>
                <a:gd name="connsiteY57" fmla="*/ 210600 h 491400"/>
                <a:gd name="connsiteX58" fmla="*/ 271556 w 300594"/>
                <a:gd name="connsiteY58" fmla="*/ 199131 h 491400"/>
                <a:gd name="connsiteX59" fmla="*/ 272622 w 300594"/>
                <a:gd name="connsiteY59" fmla="*/ 199044 h 491400"/>
                <a:gd name="connsiteX60" fmla="*/ 284394 w 300594"/>
                <a:gd name="connsiteY60" fmla="*/ 210600 h 491400"/>
                <a:gd name="connsiteX61" fmla="*/ 284394 w 300594"/>
                <a:gd name="connsiteY61" fmla="*/ 350406 h 491400"/>
                <a:gd name="connsiteX62" fmla="*/ 259770 w 300594"/>
                <a:gd name="connsiteY62" fmla="*/ 409806 h 491400"/>
                <a:gd name="connsiteX63" fmla="*/ 257394 w 300594"/>
                <a:gd name="connsiteY63" fmla="*/ 415800 h 491400"/>
                <a:gd name="connsiteX64" fmla="*/ 257394 w 300594"/>
                <a:gd name="connsiteY64" fmla="*/ 477900 h 491400"/>
                <a:gd name="connsiteX65" fmla="*/ 265494 w 300594"/>
                <a:gd name="connsiteY65" fmla="*/ 486000 h 491400"/>
                <a:gd name="connsiteX66" fmla="*/ 273594 w 300594"/>
                <a:gd name="connsiteY66" fmla="*/ 477900 h 491400"/>
                <a:gd name="connsiteX67" fmla="*/ 273594 w 300594"/>
                <a:gd name="connsiteY67" fmla="*/ 418878 h 491400"/>
                <a:gd name="connsiteX68" fmla="*/ 300594 w 300594"/>
                <a:gd name="connsiteY68" fmla="*/ 350406 h 491400"/>
                <a:gd name="connsiteX69" fmla="*/ 300594 w 300594"/>
                <a:gd name="connsiteY69" fmla="*/ 210600 h 491400"/>
                <a:gd name="connsiteX70" fmla="*/ 272622 w 300594"/>
                <a:gd name="connsiteY70" fmla="*/ 182844 h 491400"/>
                <a:gd name="connsiteX71" fmla="*/ 147396 w 300594"/>
                <a:gd name="connsiteY71" fmla="*/ 39042 h 491400"/>
                <a:gd name="connsiteX72" fmla="*/ 146046 w 300594"/>
                <a:gd name="connsiteY72" fmla="*/ 39042 h 491400"/>
                <a:gd name="connsiteX73" fmla="*/ 116994 w 300594"/>
                <a:gd name="connsiteY73" fmla="*/ 68094 h 491400"/>
                <a:gd name="connsiteX74" fmla="*/ 116994 w 300594"/>
                <a:gd name="connsiteY74" fmla="*/ 78894 h 491400"/>
                <a:gd name="connsiteX75" fmla="*/ 68394 w 300594"/>
                <a:gd name="connsiteY75" fmla="*/ 78894 h 491400"/>
                <a:gd name="connsiteX76" fmla="*/ 68394 w 300594"/>
                <a:gd name="connsiteY76" fmla="*/ 16200 h 491400"/>
                <a:gd name="connsiteX77" fmla="*/ 219594 w 300594"/>
                <a:gd name="connsiteY77" fmla="*/ 16200 h 491400"/>
                <a:gd name="connsiteX78" fmla="*/ 219594 w 300594"/>
                <a:gd name="connsiteY78" fmla="*/ 78786 h 491400"/>
                <a:gd name="connsiteX79" fmla="*/ 176394 w 300594"/>
                <a:gd name="connsiteY79" fmla="*/ 78786 h 491400"/>
                <a:gd name="connsiteX80" fmla="*/ 176394 w 300594"/>
                <a:gd name="connsiteY80" fmla="*/ 67986 h 491400"/>
                <a:gd name="connsiteX81" fmla="*/ 147396 w 300594"/>
                <a:gd name="connsiteY81" fmla="*/ 39042 h 49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00594" h="491400">
                  <a:moveTo>
                    <a:pt x="272622" y="182844"/>
                  </a:moveTo>
                  <a:cubicBezTo>
                    <a:pt x="269256" y="182843"/>
                    <a:pt x="265920" y="183485"/>
                    <a:pt x="262794" y="184734"/>
                  </a:cubicBezTo>
                  <a:lnTo>
                    <a:pt x="262794" y="182196"/>
                  </a:lnTo>
                  <a:cubicBezTo>
                    <a:pt x="262765" y="166193"/>
                    <a:pt x="249799" y="153228"/>
                    <a:pt x="233796" y="153198"/>
                  </a:cubicBezTo>
                  <a:lnTo>
                    <a:pt x="232446" y="153198"/>
                  </a:lnTo>
                  <a:cubicBezTo>
                    <a:pt x="227767" y="153238"/>
                    <a:pt x="223169" y="154425"/>
                    <a:pt x="219054" y="156654"/>
                  </a:cubicBezTo>
                  <a:cubicBezTo>
                    <a:pt x="216267" y="143180"/>
                    <a:pt x="204410" y="133510"/>
                    <a:pt x="190650" y="133488"/>
                  </a:cubicBezTo>
                  <a:cubicBezTo>
                    <a:pt x="185714" y="133483"/>
                    <a:pt x="180847" y="134649"/>
                    <a:pt x="176448" y="136890"/>
                  </a:cubicBezTo>
                  <a:lnTo>
                    <a:pt x="176448" y="94986"/>
                  </a:lnTo>
                  <a:lnTo>
                    <a:pt x="227748" y="94986"/>
                  </a:lnTo>
                  <a:cubicBezTo>
                    <a:pt x="232222" y="94986"/>
                    <a:pt x="235848" y="91360"/>
                    <a:pt x="235848" y="86886"/>
                  </a:cubicBezTo>
                  <a:lnTo>
                    <a:pt x="235848" y="8100"/>
                  </a:lnTo>
                  <a:cubicBezTo>
                    <a:pt x="235848" y="3627"/>
                    <a:pt x="232222" y="0"/>
                    <a:pt x="227748" y="0"/>
                  </a:cubicBezTo>
                  <a:cubicBezTo>
                    <a:pt x="227731" y="0"/>
                    <a:pt x="227712" y="0"/>
                    <a:pt x="227694" y="0"/>
                  </a:cubicBezTo>
                  <a:lnTo>
                    <a:pt x="60294" y="0"/>
                  </a:lnTo>
                  <a:cubicBezTo>
                    <a:pt x="55821" y="0"/>
                    <a:pt x="52194" y="3627"/>
                    <a:pt x="52194" y="8100"/>
                  </a:cubicBezTo>
                  <a:lnTo>
                    <a:pt x="52194" y="86886"/>
                  </a:lnTo>
                  <a:cubicBezTo>
                    <a:pt x="52194" y="91360"/>
                    <a:pt x="55821" y="94986"/>
                    <a:pt x="60294" y="94986"/>
                  </a:cubicBezTo>
                  <a:lnTo>
                    <a:pt x="116994" y="94986"/>
                  </a:lnTo>
                  <a:lnTo>
                    <a:pt x="116994" y="293166"/>
                  </a:lnTo>
                  <a:lnTo>
                    <a:pt x="69528" y="254286"/>
                  </a:lnTo>
                  <a:cubicBezTo>
                    <a:pt x="49781" y="237763"/>
                    <a:pt x="20705" y="238980"/>
                    <a:pt x="2406" y="257094"/>
                  </a:cubicBezTo>
                  <a:cubicBezTo>
                    <a:pt x="-535" y="260001"/>
                    <a:pt x="-814" y="264656"/>
                    <a:pt x="1758" y="267894"/>
                  </a:cubicBezTo>
                  <a:lnTo>
                    <a:pt x="116994" y="415206"/>
                  </a:lnTo>
                  <a:lnTo>
                    <a:pt x="116994" y="483300"/>
                  </a:lnTo>
                  <a:cubicBezTo>
                    <a:pt x="116994" y="487774"/>
                    <a:pt x="120621" y="491400"/>
                    <a:pt x="125094" y="491400"/>
                  </a:cubicBezTo>
                  <a:cubicBezTo>
                    <a:pt x="129568" y="491400"/>
                    <a:pt x="133194" y="487774"/>
                    <a:pt x="133194" y="483300"/>
                  </a:cubicBezTo>
                  <a:lnTo>
                    <a:pt x="133194" y="412398"/>
                  </a:lnTo>
                  <a:cubicBezTo>
                    <a:pt x="133187" y="410596"/>
                    <a:pt x="132579" y="408848"/>
                    <a:pt x="131466" y="407430"/>
                  </a:cubicBezTo>
                  <a:lnTo>
                    <a:pt x="19362" y="264006"/>
                  </a:lnTo>
                  <a:cubicBezTo>
                    <a:pt x="31782" y="256099"/>
                    <a:pt x="47897" y="257170"/>
                    <a:pt x="59160" y="266652"/>
                  </a:cubicBezTo>
                  <a:lnTo>
                    <a:pt x="119964" y="316494"/>
                  </a:lnTo>
                  <a:cubicBezTo>
                    <a:pt x="123426" y="319328"/>
                    <a:pt x="128529" y="318818"/>
                    <a:pt x="131363" y="315356"/>
                  </a:cubicBezTo>
                  <a:cubicBezTo>
                    <a:pt x="132534" y="313924"/>
                    <a:pt x="133181" y="312134"/>
                    <a:pt x="133194" y="310284"/>
                  </a:cubicBezTo>
                  <a:lnTo>
                    <a:pt x="133194" y="68094"/>
                  </a:lnTo>
                  <a:cubicBezTo>
                    <a:pt x="133224" y="61039"/>
                    <a:pt x="138937" y="55326"/>
                    <a:pt x="145992" y="55296"/>
                  </a:cubicBezTo>
                  <a:lnTo>
                    <a:pt x="147342" y="55296"/>
                  </a:lnTo>
                  <a:cubicBezTo>
                    <a:pt x="154419" y="55296"/>
                    <a:pt x="160165" y="61017"/>
                    <a:pt x="160194" y="68094"/>
                  </a:cubicBezTo>
                  <a:lnTo>
                    <a:pt x="160194" y="240300"/>
                  </a:lnTo>
                  <a:cubicBezTo>
                    <a:pt x="160194" y="244774"/>
                    <a:pt x="163821" y="248400"/>
                    <a:pt x="168294" y="248400"/>
                  </a:cubicBezTo>
                  <a:cubicBezTo>
                    <a:pt x="172768" y="248400"/>
                    <a:pt x="176394" y="244774"/>
                    <a:pt x="176394" y="240300"/>
                  </a:cubicBezTo>
                  <a:lnTo>
                    <a:pt x="176394" y="162000"/>
                  </a:lnTo>
                  <a:cubicBezTo>
                    <a:pt x="177131" y="154796"/>
                    <a:pt x="183362" y="149418"/>
                    <a:pt x="190596" y="149742"/>
                  </a:cubicBezTo>
                  <a:cubicBezTo>
                    <a:pt x="197652" y="149772"/>
                    <a:pt x="203365" y="155485"/>
                    <a:pt x="203394" y="162540"/>
                  </a:cubicBezTo>
                  <a:lnTo>
                    <a:pt x="203394" y="180900"/>
                  </a:lnTo>
                  <a:cubicBezTo>
                    <a:pt x="203394" y="180900"/>
                    <a:pt x="203394" y="181332"/>
                    <a:pt x="203394" y="181548"/>
                  </a:cubicBezTo>
                  <a:cubicBezTo>
                    <a:pt x="203394" y="181764"/>
                    <a:pt x="203394" y="181980"/>
                    <a:pt x="203394" y="182196"/>
                  </a:cubicBezTo>
                  <a:lnTo>
                    <a:pt x="203394" y="240300"/>
                  </a:lnTo>
                  <a:cubicBezTo>
                    <a:pt x="203394" y="244774"/>
                    <a:pt x="207021" y="248400"/>
                    <a:pt x="211494" y="248400"/>
                  </a:cubicBezTo>
                  <a:cubicBezTo>
                    <a:pt x="215968" y="248400"/>
                    <a:pt x="219594" y="244774"/>
                    <a:pt x="219594" y="240300"/>
                  </a:cubicBezTo>
                  <a:lnTo>
                    <a:pt x="219594" y="182250"/>
                  </a:lnTo>
                  <a:cubicBezTo>
                    <a:pt x="219624" y="175195"/>
                    <a:pt x="225337" y="169482"/>
                    <a:pt x="232392" y="169452"/>
                  </a:cubicBezTo>
                  <a:lnTo>
                    <a:pt x="233742" y="169452"/>
                  </a:lnTo>
                  <a:cubicBezTo>
                    <a:pt x="240819" y="169452"/>
                    <a:pt x="246565" y="175173"/>
                    <a:pt x="246594" y="182250"/>
                  </a:cubicBezTo>
                  <a:lnTo>
                    <a:pt x="246594" y="240300"/>
                  </a:lnTo>
                  <a:cubicBezTo>
                    <a:pt x="246594" y="244774"/>
                    <a:pt x="250221" y="248400"/>
                    <a:pt x="254694" y="248400"/>
                  </a:cubicBezTo>
                  <a:cubicBezTo>
                    <a:pt x="259168" y="248400"/>
                    <a:pt x="262794" y="244774"/>
                    <a:pt x="262794" y="240300"/>
                  </a:cubicBezTo>
                  <a:lnTo>
                    <a:pt x="262794" y="210600"/>
                  </a:lnTo>
                  <a:cubicBezTo>
                    <a:pt x="262046" y="205013"/>
                    <a:pt x="265970" y="199878"/>
                    <a:pt x="271556" y="199131"/>
                  </a:cubicBezTo>
                  <a:cubicBezTo>
                    <a:pt x="271910" y="199083"/>
                    <a:pt x="272266" y="199054"/>
                    <a:pt x="272622" y="199044"/>
                  </a:cubicBezTo>
                  <a:cubicBezTo>
                    <a:pt x="279040" y="199043"/>
                    <a:pt x="284277" y="204183"/>
                    <a:pt x="284394" y="210600"/>
                  </a:cubicBezTo>
                  <a:lnTo>
                    <a:pt x="284394" y="350406"/>
                  </a:lnTo>
                  <a:cubicBezTo>
                    <a:pt x="284441" y="372698"/>
                    <a:pt x="275575" y="394085"/>
                    <a:pt x="259770" y="409806"/>
                  </a:cubicBezTo>
                  <a:cubicBezTo>
                    <a:pt x="258183" y="411389"/>
                    <a:pt x="257323" y="413560"/>
                    <a:pt x="257394" y="415800"/>
                  </a:cubicBezTo>
                  <a:lnTo>
                    <a:pt x="257394" y="477900"/>
                  </a:lnTo>
                  <a:cubicBezTo>
                    <a:pt x="257394" y="482374"/>
                    <a:pt x="261021" y="486000"/>
                    <a:pt x="265494" y="486000"/>
                  </a:cubicBezTo>
                  <a:cubicBezTo>
                    <a:pt x="269968" y="486000"/>
                    <a:pt x="273594" y="482374"/>
                    <a:pt x="273594" y="477900"/>
                  </a:cubicBezTo>
                  <a:lnTo>
                    <a:pt x="273594" y="418878"/>
                  </a:lnTo>
                  <a:cubicBezTo>
                    <a:pt x="291009" y="400340"/>
                    <a:pt x="300669" y="375841"/>
                    <a:pt x="300594" y="350406"/>
                  </a:cubicBezTo>
                  <a:lnTo>
                    <a:pt x="300594" y="210600"/>
                  </a:lnTo>
                  <a:cubicBezTo>
                    <a:pt x="300476" y="195236"/>
                    <a:pt x="287987" y="182844"/>
                    <a:pt x="272622" y="182844"/>
                  </a:cubicBezTo>
                  <a:close/>
                  <a:moveTo>
                    <a:pt x="147396" y="39042"/>
                  </a:moveTo>
                  <a:lnTo>
                    <a:pt x="146046" y="39042"/>
                  </a:lnTo>
                  <a:cubicBezTo>
                    <a:pt x="130001" y="39042"/>
                    <a:pt x="116994" y="52049"/>
                    <a:pt x="116994" y="68094"/>
                  </a:cubicBezTo>
                  <a:lnTo>
                    <a:pt x="116994" y="78894"/>
                  </a:lnTo>
                  <a:lnTo>
                    <a:pt x="68394" y="78894"/>
                  </a:lnTo>
                  <a:lnTo>
                    <a:pt x="68394" y="16200"/>
                  </a:lnTo>
                  <a:lnTo>
                    <a:pt x="219594" y="16200"/>
                  </a:lnTo>
                  <a:lnTo>
                    <a:pt x="219594" y="78786"/>
                  </a:lnTo>
                  <a:lnTo>
                    <a:pt x="176394" y="78786"/>
                  </a:lnTo>
                  <a:lnTo>
                    <a:pt x="176394" y="67986"/>
                  </a:lnTo>
                  <a:cubicBezTo>
                    <a:pt x="176335" y="52004"/>
                    <a:pt x="163378" y="39072"/>
                    <a:pt x="147396" y="39042"/>
                  </a:cubicBezTo>
                  <a:close/>
                </a:path>
              </a:pathLst>
            </a:custGeom>
            <a:solidFill>
              <a:srgbClr val="51626F"/>
            </a:solidFill>
            <a:ln w="5334" cap="flat">
              <a:noFill/>
              <a:prstDash val="solid"/>
              <a:miter/>
            </a:ln>
          </p:spPr>
          <p:txBody>
            <a:bodyPr rtlCol="0" anchor="ctr"/>
            <a:lstStyle/>
            <a:p>
              <a:endParaRPr lang="ru-RU"/>
            </a:p>
          </p:txBody>
        </p:sp>
        <p:sp>
          <p:nvSpPr>
            <p:cNvPr id="140" name="Freeform: Shape 139">
              <a:extLst>
                <a:ext uri="{FF2B5EF4-FFF2-40B4-BE49-F238E27FC236}">
                  <a16:creationId xmlns:a16="http://schemas.microsoft.com/office/drawing/2014/main" id="{6FC37860-C6DA-42EF-A6DB-CEEC05B1D606}"/>
                </a:ext>
              </a:extLst>
            </p:cNvPr>
            <p:cNvSpPr/>
            <p:nvPr/>
          </p:nvSpPr>
          <p:spPr>
            <a:xfrm>
              <a:off x="3156484" y="2373279"/>
              <a:ext cx="97200" cy="16200"/>
            </a:xfrm>
            <a:custGeom>
              <a:avLst/>
              <a:gdLst>
                <a:gd name="connsiteX0" fmla="*/ 89100 w 97200"/>
                <a:gd name="connsiteY0" fmla="*/ 0 h 16200"/>
                <a:gd name="connsiteX1" fmla="*/ 8100 w 97200"/>
                <a:gd name="connsiteY1" fmla="*/ 0 h 16200"/>
                <a:gd name="connsiteX2" fmla="*/ 0 w 97200"/>
                <a:gd name="connsiteY2" fmla="*/ 8100 h 16200"/>
                <a:gd name="connsiteX3" fmla="*/ 8100 w 97200"/>
                <a:gd name="connsiteY3" fmla="*/ 16200 h 16200"/>
                <a:gd name="connsiteX4" fmla="*/ 89100 w 97200"/>
                <a:gd name="connsiteY4" fmla="*/ 16200 h 16200"/>
                <a:gd name="connsiteX5" fmla="*/ 97200 w 97200"/>
                <a:gd name="connsiteY5" fmla="*/ 8100 h 16200"/>
                <a:gd name="connsiteX6" fmla="*/ 89100 w 97200"/>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00" h="16200">
                  <a:moveTo>
                    <a:pt x="89100" y="0"/>
                  </a:moveTo>
                  <a:lnTo>
                    <a:pt x="8100" y="0"/>
                  </a:lnTo>
                  <a:cubicBezTo>
                    <a:pt x="3627" y="0"/>
                    <a:pt x="0" y="3627"/>
                    <a:pt x="0" y="8100"/>
                  </a:cubicBezTo>
                  <a:cubicBezTo>
                    <a:pt x="0" y="12573"/>
                    <a:pt x="3627" y="16200"/>
                    <a:pt x="8100" y="16200"/>
                  </a:cubicBezTo>
                  <a:lnTo>
                    <a:pt x="89100" y="16200"/>
                  </a:lnTo>
                  <a:cubicBezTo>
                    <a:pt x="93573" y="16200"/>
                    <a:pt x="97200" y="12573"/>
                    <a:pt x="97200" y="8100"/>
                  </a:cubicBezTo>
                  <a:cubicBezTo>
                    <a:pt x="97200" y="3627"/>
                    <a:pt x="93573" y="0"/>
                    <a:pt x="89100" y="0"/>
                  </a:cubicBezTo>
                  <a:close/>
                </a:path>
              </a:pathLst>
            </a:custGeom>
            <a:solidFill>
              <a:srgbClr val="51626F"/>
            </a:solidFill>
            <a:ln w="5334" cap="flat">
              <a:noFill/>
              <a:prstDash val="solid"/>
              <a:miter/>
            </a:ln>
          </p:spPr>
          <p:txBody>
            <a:bodyPr rtlCol="0" anchor="ctr"/>
            <a:lstStyle/>
            <a:p>
              <a:endParaRPr lang="ru-RU"/>
            </a:p>
          </p:txBody>
        </p:sp>
        <p:sp>
          <p:nvSpPr>
            <p:cNvPr id="141" name="Freeform: Shape 140">
              <a:extLst>
                <a:ext uri="{FF2B5EF4-FFF2-40B4-BE49-F238E27FC236}">
                  <a16:creationId xmlns:a16="http://schemas.microsoft.com/office/drawing/2014/main" id="{C03E559E-997E-47E4-834C-16839442676D}"/>
                </a:ext>
              </a:extLst>
            </p:cNvPr>
            <p:cNvSpPr/>
            <p:nvPr/>
          </p:nvSpPr>
          <p:spPr>
            <a:xfrm>
              <a:off x="3151879" y="2419704"/>
              <a:ext cx="87272" cy="87558"/>
            </a:xfrm>
            <a:custGeom>
              <a:avLst/>
              <a:gdLst>
                <a:gd name="connsiteX0" fmla="*/ 13622 w 87272"/>
                <a:gd name="connsiteY0" fmla="*/ 2174 h 87558"/>
                <a:gd name="connsiteX1" fmla="*/ 2174 w 87272"/>
                <a:gd name="connsiteY1" fmla="*/ 2578 h 87558"/>
                <a:gd name="connsiteX2" fmla="*/ 2174 w 87272"/>
                <a:gd name="connsiteY2" fmla="*/ 13622 h 87558"/>
                <a:gd name="connsiteX3" fmla="*/ 74372 w 87272"/>
                <a:gd name="connsiteY3" fmla="*/ 85982 h 87558"/>
                <a:gd name="connsiteX4" fmla="*/ 85697 w 87272"/>
                <a:gd name="connsiteY4" fmla="*/ 84258 h 87558"/>
                <a:gd name="connsiteX5" fmla="*/ 85604 w 87272"/>
                <a:gd name="connsiteY5" fmla="*/ 74534 h 8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72" h="87558">
                  <a:moveTo>
                    <a:pt x="13622" y="2174"/>
                  </a:moveTo>
                  <a:cubicBezTo>
                    <a:pt x="10349" y="-876"/>
                    <a:pt x="5224" y="-695"/>
                    <a:pt x="2174" y="2578"/>
                  </a:cubicBezTo>
                  <a:cubicBezTo>
                    <a:pt x="-725" y="5689"/>
                    <a:pt x="-725" y="10511"/>
                    <a:pt x="2174" y="13622"/>
                  </a:cubicBezTo>
                  <a:lnTo>
                    <a:pt x="74372" y="85982"/>
                  </a:lnTo>
                  <a:cubicBezTo>
                    <a:pt x="77975" y="88633"/>
                    <a:pt x="83046" y="87861"/>
                    <a:pt x="85697" y="84258"/>
                  </a:cubicBezTo>
                  <a:cubicBezTo>
                    <a:pt x="87831" y="81357"/>
                    <a:pt x="87793" y="77394"/>
                    <a:pt x="85604" y="74534"/>
                  </a:cubicBezTo>
                  <a:close/>
                </a:path>
              </a:pathLst>
            </a:custGeom>
            <a:solidFill>
              <a:srgbClr val="51626F"/>
            </a:solidFill>
            <a:ln w="5334" cap="flat">
              <a:noFill/>
              <a:prstDash val="solid"/>
              <a:miter/>
            </a:ln>
          </p:spPr>
          <p:txBody>
            <a:bodyPr rtlCol="0" anchor="ctr"/>
            <a:lstStyle/>
            <a:p>
              <a:endParaRPr lang="ru-RU"/>
            </a:p>
          </p:txBody>
        </p:sp>
        <p:sp>
          <p:nvSpPr>
            <p:cNvPr id="142" name="Freeform: Shape 141">
              <a:extLst>
                <a:ext uri="{FF2B5EF4-FFF2-40B4-BE49-F238E27FC236}">
                  <a16:creationId xmlns:a16="http://schemas.microsoft.com/office/drawing/2014/main" id="{8A9B0D94-F34B-4A55-93D8-854798A463FC}"/>
                </a:ext>
              </a:extLst>
            </p:cNvPr>
            <p:cNvSpPr/>
            <p:nvPr/>
          </p:nvSpPr>
          <p:spPr>
            <a:xfrm>
              <a:off x="2861981" y="2446186"/>
              <a:ext cx="70394" cy="70394"/>
            </a:xfrm>
            <a:custGeom>
              <a:avLst/>
              <a:gdLst>
                <a:gd name="connsiteX0" fmla="*/ 68026 w 70394"/>
                <a:gd name="connsiteY0" fmla="*/ 2369 h 70394"/>
                <a:gd name="connsiteX1" fmla="*/ 56578 w 70394"/>
                <a:gd name="connsiteY1" fmla="*/ 2369 h 70394"/>
                <a:gd name="connsiteX2" fmla="*/ 2578 w 70394"/>
                <a:gd name="connsiteY2" fmla="*/ 56369 h 70394"/>
                <a:gd name="connsiteX3" fmla="*/ 2174 w 70394"/>
                <a:gd name="connsiteY3" fmla="*/ 67817 h 70394"/>
                <a:gd name="connsiteX4" fmla="*/ 13622 w 70394"/>
                <a:gd name="connsiteY4" fmla="*/ 68221 h 70394"/>
                <a:gd name="connsiteX5" fmla="*/ 14026 w 70394"/>
                <a:gd name="connsiteY5" fmla="*/ 67817 h 70394"/>
                <a:gd name="connsiteX6" fmla="*/ 68026 w 70394"/>
                <a:gd name="connsiteY6" fmla="*/ 13817 h 70394"/>
                <a:gd name="connsiteX7" fmla="*/ 68026 w 70394"/>
                <a:gd name="connsiteY7" fmla="*/ 2369 h 7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94" h="70394">
                  <a:moveTo>
                    <a:pt x="68026" y="2369"/>
                  </a:moveTo>
                  <a:cubicBezTo>
                    <a:pt x="64864" y="-790"/>
                    <a:pt x="59740" y="-790"/>
                    <a:pt x="56578" y="2369"/>
                  </a:cubicBezTo>
                  <a:lnTo>
                    <a:pt x="2578" y="56369"/>
                  </a:lnTo>
                  <a:cubicBezTo>
                    <a:pt x="-695" y="59419"/>
                    <a:pt x="-876" y="64544"/>
                    <a:pt x="2174" y="67817"/>
                  </a:cubicBezTo>
                  <a:cubicBezTo>
                    <a:pt x="5224" y="71090"/>
                    <a:pt x="10349" y="71271"/>
                    <a:pt x="13622" y="68221"/>
                  </a:cubicBezTo>
                  <a:cubicBezTo>
                    <a:pt x="13761" y="68091"/>
                    <a:pt x="13896" y="67956"/>
                    <a:pt x="14026" y="67817"/>
                  </a:cubicBezTo>
                  <a:lnTo>
                    <a:pt x="68026" y="13817"/>
                  </a:lnTo>
                  <a:cubicBezTo>
                    <a:pt x="71185" y="10655"/>
                    <a:pt x="71185" y="5531"/>
                    <a:pt x="68026" y="2369"/>
                  </a:cubicBezTo>
                  <a:close/>
                </a:path>
              </a:pathLst>
            </a:custGeom>
            <a:solidFill>
              <a:srgbClr val="51626F"/>
            </a:solidFill>
            <a:ln w="5334" cap="flat">
              <a:noFill/>
              <a:prstDash val="solid"/>
              <a:miter/>
            </a:ln>
          </p:spPr>
          <p:txBody>
            <a:bodyPr rtlCol="0" anchor="ctr"/>
            <a:lstStyle/>
            <a:p>
              <a:endParaRPr lang="ru-RU"/>
            </a:p>
          </p:txBody>
        </p:sp>
      </p:grpSp>
      <p:sp>
        <p:nvSpPr>
          <p:cNvPr id="143" name="Рисунок 260">
            <a:extLst>
              <a:ext uri="{FF2B5EF4-FFF2-40B4-BE49-F238E27FC236}">
                <a16:creationId xmlns:a16="http://schemas.microsoft.com/office/drawing/2014/main" id="{D8DCC165-C05D-415C-B7BA-6039F809EB12}"/>
              </a:ext>
            </a:extLst>
          </p:cNvPr>
          <p:cNvSpPr/>
          <p:nvPr/>
        </p:nvSpPr>
        <p:spPr>
          <a:xfrm>
            <a:off x="4462991" y="2369061"/>
            <a:ext cx="458173" cy="408007"/>
          </a:xfrm>
          <a:custGeom>
            <a:avLst/>
            <a:gdLst>
              <a:gd name="connsiteX0" fmla="*/ 458077 w 458173"/>
              <a:gd name="connsiteY0" fmla="*/ 309404 h 408007"/>
              <a:gd name="connsiteX1" fmla="*/ 432362 w 458173"/>
              <a:gd name="connsiteY1" fmla="*/ 209936 h 408007"/>
              <a:gd name="connsiteX2" fmla="*/ 313621 w 458173"/>
              <a:gd name="connsiteY2" fmla="*/ 101871 h 408007"/>
              <a:gd name="connsiteX3" fmla="*/ 294149 w 458173"/>
              <a:gd name="connsiteY3" fmla="*/ 110560 h 408007"/>
              <a:gd name="connsiteX4" fmla="*/ 294149 w 458173"/>
              <a:gd name="connsiteY4" fmla="*/ 64368 h 408007"/>
              <a:gd name="connsiteX5" fmla="*/ 147074 w 458173"/>
              <a:gd name="connsiteY5" fmla="*/ 0 h 408007"/>
              <a:gd name="connsiteX6" fmla="*/ 0 w 458173"/>
              <a:gd name="connsiteY6" fmla="*/ 64368 h 408007"/>
              <a:gd name="connsiteX7" fmla="*/ 0 w 458173"/>
              <a:gd name="connsiteY7" fmla="*/ 147074 h 408007"/>
              <a:gd name="connsiteX8" fmla="*/ 130 w 458173"/>
              <a:gd name="connsiteY8" fmla="*/ 148354 h 408007"/>
              <a:gd name="connsiteX9" fmla="*/ 0 w 458173"/>
              <a:gd name="connsiteY9" fmla="*/ 149634 h 408007"/>
              <a:gd name="connsiteX10" fmla="*/ 119 w 458173"/>
              <a:gd name="connsiteY10" fmla="*/ 151853 h 408007"/>
              <a:gd name="connsiteX11" fmla="*/ 0 w 458173"/>
              <a:gd name="connsiteY11" fmla="*/ 153041 h 408007"/>
              <a:gd name="connsiteX12" fmla="*/ 0 w 458173"/>
              <a:gd name="connsiteY12" fmla="*/ 235748 h 408007"/>
              <a:gd name="connsiteX13" fmla="*/ 130 w 458173"/>
              <a:gd name="connsiteY13" fmla="*/ 237028 h 408007"/>
              <a:gd name="connsiteX14" fmla="*/ 0 w 458173"/>
              <a:gd name="connsiteY14" fmla="*/ 238307 h 408007"/>
              <a:gd name="connsiteX15" fmla="*/ 151 w 458173"/>
              <a:gd name="connsiteY15" fmla="*/ 241083 h 408007"/>
              <a:gd name="connsiteX16" fmla="*/ 0 w 458173"/>
              <a:gd name="connsiteY16" fmla="*/ 242568 h 408007"/>
              <a:gd name="connsiteX17" fmla="*/ 0 w 458173"/>
              <a:gd name="connsiteY17" fmla="*/ 325264 h 408007"/>
              <a:gd name="connsiteX18" fmla="*/ 130 w 458173"/>
              <a:gd name="connsiteY18" fmla="*/ 326543 h 408007"/>
              <a:gd name="connsiteX19" fmla="*/ 0 w 458173"/>
              <a:gd name="connsiteY19" fmla="*/ 327823 h 408007"/>
              <a:gd name="connsiteX20" fmla="*/ 147074 w 458173"/>
              <a:gd name="connsiteY20" fmla="*/ 392197 h 408007"/>
              <a:gd name="connsiteX21" fmla="*/ 274266 w 458173"/>
              <a:gd name="connsiteY21" fmla="*/ 360941 h 408007"/>
              <a:gd name="connsiteX22" fmla="*/ 342274 w 458173"/>
              <a:gd name="connsiteY22" fmla="*/ 408008 h 408007"/>
              <a:gd name="connsiteX23" fmla="*/ 355687 w 458173"/>
              <a:gd name="connsiteY23" fmla="*/ 405216 h 408007"/>
              <a:gd name="connsiteX24" fmla="*/ 433539 w 458173"/>
              <a:gd name="connsiteY24" fmla="*/ 370456 h 408007"/>
              <a:gd name="connsiteX25" fmla="*/ 458077 w 458173"/>
              <a:gd name="connsiteY25" fmla="*/ 309404 h 408007"/>
              <a:gd name="connsiteX26" fmla="*/ 147074 w 458173"/>
              <a:gd name="connsiteY26" fmla="*/ 16205 h 408007"/>
              <a:gd name="connsiteX27" fmla="*/ 277949 w 458173"/>
              <a:gd name="connsiteY27" fmla="*/ 64373 h 408007"/>
              <a:gd name="connsiteX28" fmla="*/ 147074 w 458173"/>
              <a:gd name="connsiteY28" fmla="*/ 112552 h 408007"/>
              <a:gd name="connsiteX29" fmla="*/ 16200 w 458173"/>
              <a:gd name="connsiteY29" fmla="*/ 64373 h 408007"/>
              <a:gd name="connsiteX30" fmla="*/ 147074 w 458173"/>
              <a:gd name="connsiteY30" fmla="*/ 16205 h 408007"/>
              <a:gd name="connsiteX31" fmla="*/ 16200 w 458173"/>
              <a:gd name="connsiteY31" fmla="*/ 147080 h 408007"/>
              <a:gd name="connsiteX32" fmla="*/ 16200 w 458173"/>
              <a:gd name="connsiteY32" fmla="*/ 94667 h 408007"/>
              <a:gd name="connsiteX33" fmla="*/ 147074 w 458173"/>
              <a:gd name="connsiteY33" fmla="*/ 128752 h 408007"/>
              <a:gd name="connsiteX34" fmla="*/ 277949 w 458173"/>
              <a:gd name="connsiteY34" fmla="*/ 94667 h 408007"/>
              <a:gd name="connsiteX35" fmla="*/ 277949 w 458173"/>
              <a:gd name="connsiteY35" fmla="*/ 117796 h 408007"/>
              <a:gd name="connsiteX36" fmla="*/ 235742 w 458173"/>
              <a:gd name="connsiteY36" fmla="*/ 136631 h 408007"/>
              <a:gd name="connsiteX37" fmla="*/ 210994 w 458173"/>
              <a:gd name="connsiteY37" fmla="*/ 191198 h 408007"/>
              <a:gd name="connsiteX38" fmla="*/ 147069 w 458173"/>
              <a:gd name="connsiteY38" fmla="*/ 197813 h 408007"/>
              <a:gd name="connsiteX39" fmla="*/ 16195 w 458173"/>
              <a:gd name="connsiteY39" fmla="*/ 149645 h 408007"/>
              <a:gd name="connsiteX40" fmla="*/ 16065 w 458173"/>
              <a:gd name="connsiteY40" fmla="*/ 148365 h 408007"/>
              <a:gd name="connsiteX41" fmla="*/ 16200 w 458173"/>
              <a:gd name="connsiteY41" fmla="*/ 147080 h 408007"/>
              <a:gd name="connsiteX42" fmla="*/ 16200 w 458173"/>
              <a:gd name="connsiteY42" fmla="*/ 235759 h 408007"/>
              <a:gd name="connsiteX43" fmla="*/ 16200 w 458173"/>
              <a:gd name="connsiteY43" fmla="*/ 179933 h 408007"/>
              <a:gd name="connsiteX44" fmla="*/ 147074 w 458173"/>
              <a:gd name="connsiteY44" fmla="*/ 214013 h 408007"/>
              <a:gd name="connsiteX45" fmla="*/ 211707 w 458173"/>
              <a:gd name="connsiteY45" fmla="*/ 207733 h 408007"/>
              <a:gd name="connsiteX46" fmla="*/ 227826 w 458173"/>
              <a:gd name="connsiteY46" fmla="*/ 274790 h 408007"/>
              <a:gd name="connsiteX47" fmla="*/ 147074 w 458173"/>
              <a:gd name="connsiteY47" fmla="*/ 286486 h 408007"/>
              <a:gd name="connsiteX48" fmla="*/ 16200 w 458173"/>
              <a:gd name="connsiteY48" fmla="*/ 238318 h 408007"/>
              <a:gd name="connsiteX49" fmla="*/ 16070 w 458173"/>
              <a:gd name="connsiteY49" fmla="*/ 237038 h 408007"/>
              <a:gd name="connsiteX50" fmla="*/ 16200 w 458173"/>
              <a:gd name="connsiteY50" fmla="*/ 235759 h 408007"/>
              <a:gd name="connsiteX51" fmla="*/ 147074 w 458173"/>
              <a:gd name="connsiteY51" fmla="*/ 376013 h 408007"/>
              <a:gd name="connsiteX52" fmla="*/ 16200 w 458173"/>
              <a:gd name="connsiteY52" fmla="*/ 327839 h 408007"/>
              <a:gd name="connsiteX53" fmla="*/ 16070 w 458173"/>
              <a:gd name="connsiteY53" fmla="*/ 326560 h 408007"/>
              <a:gd name="connsiteX54" fmla="*/ 16200 w 458173"/>
              <a:gd name="connsiteY54" fmla="*/ 325280 h 408007"/>
              <a:gd name="connsiteX55" fmla="*/ 16200 w 458173"/>
              <a:gd name="connsiteY55" fmla="*/ 268607 h 408007"/>
              <a:gd name="connsiteX56" fmla="*/ 147074 w 458173"/>
              <a:gd name="connsiteY56" fmla="*/ 302686 h 408007"/>
              <a:gd name="connsiteX57" fmla="*/ 233777 w 458173"/>
              <a:gd name="connsiteY57" fmla="*/ 289872 h 408007"/>
              <a:gd name="connsiteX58" fmla="*/ 236947 w 458173"/>
              <a:gd name="connsiteY58" fmla="*/ 297178 h 408007"/>
              <a:gd name="connsiteX59" fmla="*/ 264854 w 458173"/>
              <a:gd name="connsiteY59" fmla="*/ 347830 h 408007"/>
              <a:gd name="connsiteX60" fmla="*/ 147074 w 458173"/>
              <a:gd name="connsiteY60" fmla="*/ 376013 h 408007"/>
              <a:gd name="connsiteX61" fmla="*/ 349088 w 458173"/>
              <a:gd name="connsiteY61" fmla="*/ 390442 h 408007"/>
              <a:gd name="connsiteX62" fmla="*/ 251743 w 458173"/>
              <a:gd name="connsiteY62" fmla="*/ 290574 h 408007"/>
              <a:gd name="connsiteX63" fmla="*/ 242341 w 458173"/>
              <a:gd name="connsiteY63" fmla="*/ 151427 h 408007"/>
              <a:gd name="connsiteX64" fmla="*/ 292664 w 458173"/>
              <a:gd name="connsiteY64" fmla="*/ 128968 h 408007"/>
              <a:gd name="connsiteX65" fmla="*/ 289094 w 458173"/>
              <a:gd name="connsiteY65" fmla="*/ 162945 h 408007"/>
              <a:gd name="connsiteX66" fmla="*/ 314809 w 458173"/>
              <a:gd name="connsiteY66" fmla="*/ 262424 h 408007"/>
              <a:gd name="connsiteX67" fmla="*/ 399335 w 458173"/>
              <a:gd name="connsiteY67" fmla="*/ 368015 h 408007"/>
              <a:gd name="connsiteX68" fmla="*/ 349088 w 458173"/>
              <a:gd name="connsiteY68" fmla="*/ 390442 h 408007"/>
              <a:gd name="connsiteX69" fmla="*/ 426940 w 458173"/>
              <a:gd name="connsiteY69" fmla="*/ 355687 h 408007"/>
              <a:gd name="connsiteX70" fmla="*/ 329600 w 458173"/>
              <a:gd name="connsiteY70" fmla="*/ 255820 h 408007"/>
              <a:gd name="connsiteX71" fmla="*/ 305284 w 458173"/>
              <a:gd name="connsiteY71" fmla="*/ 162373 h 408007"/>
              <a:gd name="connsiteX72" fmla="*/ 320231 w 458173"/>
              <a:gd name="connsiteY72" fmla="*/ 116662 h 408007"/>
              <a:gd name="connsiteX73" fmla="*/ 327040 w 458173"/>
              <a:gd name="connsiteY73" fmla="*/ 115301 h 408007"/>
              <a:gd name="connsiteX74" fmla="*/ 417582 w 458173"/>
              <a:gd name="connsiteY74" fmla="*/ 216540 h 408007"/>
              <a:gd name="connsiteX75" fmla="*/ 441898 w 458173"/>
              <a:gd name="connsiteY75" fmla="*/ 309976 h 408007"/>
              <a:gd name="connsiteX76" fmla="*/ 426940 w 458173"/>
              <a:gd name="connsiteY76" fmla="*/ 355687 h 40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58173" h="408007">
                <a:moveTo>
                  <a:pt x="458077" y="309404"/>
                </a:moveTo>
                <a:cubicBezTo>
                  <a:pt x="457045" y="280087"/>
                  <a:pt x="447914" y="244760"/>
                  <a:pt x="432362" y="209936"/>
                </a:cubicBezTo>
                <a:cubicBezTo>
                  <a:pt x="398180" y="133369"/>
                  <a:pt x="347123" y="86891"/>
                  <a:pt x="313621" y="101871"/>
                </a:cubicBezTo>
                <a:lnTo>
                  <a:pt x="294149" y="110560"/>
                </a:lnTo>
                <a:lnTo>
                  <a:pt x="294149" y="64368"/>
                </a:lnTo>
                <a:cubicBezTo>
                  <a:pt x="294149" y="27675"/>
                  <a:pt x="230920" y="0"/>
                  <a:pt x="147074" y="0"/>
                </a:cubicBezTo>
                <a:cubicBezTo>
                  <a:pt x="63229" y="0"/>
                  <a:pt x="0" y="27675"/>
                  <a:pt x="0" y="64368"/>
                </a:cubicBezTo>
                <a:lnTo>
                  <a:pt x="0" y="147074"/>
                </a:lnTo>
                <a:cubicBezTo>
                  <a:pt x="0" y="147512"/>
                  <a:pt x="59" y="147933"/>
                  <a:pt x="130" y="148354"/>
                </a:cubicBezTo>
                <a:cubicBezTo>
                  <a:pt x="65" y="148775"/>
                  <a:pt x="0" y="149197"/>
                  <a:pt x="0" y="149634"/>
                </a:cubicBezTo>
                <a:cubicBezTo>
                  <a:pt x="0" y="150379"/>
                  <a:pt x="70" y="151119"/>
                  <a:pt x="119" y="151853"/>
                </a:cubicBezTo>
                <a:cubicBezTo>
                  <a:pt x="59" y="152242"/>
                  <a:pt x="0" y="152636"/>
                  <a:pt x="0" y="153041"/>
                </a:cubicBezTo>
                <a:lnTo>
                  <a:pt x="0" y="235748"/>
                </a:lnTo>
                <a:cubicBezTo>
                  <a:pt x="0" y="236185"/>
                  <a:pt x="59" y="236606"/>
                  <a:pt x="130" y="237028"/>
                </a:cubicBezTo>
                <a:cubicBezTo>
                  <a:pt x="65" y="237449"/>
                  <a:pt x="0" y="237870"/>
                  <a:pt x="0" y="238307"/>
                </a:cubicBezTo>
                <a:cubicBezTo>
                  <a:pt x="0" y="239242"/>
                  <a:pt x="70" y="240165"/>
                  <a:pt x="151" y="241083"/>
                </a:cubicBezTo>
                <a:cubicBezTo>
                  <a:pt x="59" y="241564"/>
                  <a:pt x="0" y="242060"/>
                  <a:pt x="0" y="242568"/>
                </a:cubicBezTo>
                <a:lnTo>
                  <a:pt x="0" y="325264"/>
                </a:lnTo>
                <a:cubicBezTo>
                  <a:pt x="0" y="325701"/>
                  <a:pt x="59" y="326122"/>
                  <a:pt x="130" y="326543"/>
                </a:cubicBezTo>
                <a:cubicBezTo>
                  <a:pt x="65" y="326965"/>
                  <a:pt x="0" y="327386"/>
                  <a:pt x="0" y="327823"/>
                </a:cubicBezTo>
                <a:cubicBezTo>
                  <a:pt x="0" y="364522"/>
                  <a:pt x="63229" y="392197"/>
                  <a:pt x="147074" y="392197"/>
                </a:cubicBezTo>
                <a:cubicBezTo>
                  <a:pt x="200216" y="392197"/>
                  <a:pt x="248665" y="380095"/>
                  <a:pt x="274266" y="360941"/>
                </a:cubicBezTo>
                <a:cubicBezTo>
                  <a:pt x="297113" y="390560"/>
                  <a:pt x="321694" y="408008"/>
                  <a:pt x="342274" y="408008"/>
                </a:cubicBezTo>
                <a:cubicBezTo>
                  <a:pt x="346977" y="408008"/>
                  <a:pt x="351475" y="407101"/>
                  <a:pt x="355687" y="405216"/>
                </a:cubicBezTo>
                <a:lnTo>
                  <a:pt x="433539" y="370456"/>
                </a:lnTo>
                <a:cubicBezTo>
                  <a:pt x="450484" y="362918"/>
                  <a:pt x="459200" y="341226"/>
                  <a:pt x="458077" y="309404"/>
                </a:cubicBezTo>
                <a:close/>
                <a:moveTo>
                  <a:pt x="147074" y="16205"/>
                </a:moveTo>
                <a:cubicBezTo>
                  <a:pt x="224203" y="16205"/>
                  <a:pt x="277949" y="41591"/>
                  <a:pt x="277949" y="64373"/>
                </a:cubicBezTo>
                <a:cubicBezTo>
                  <a:pt x="277949" y="87161"/>
                  <a:pt x="224197" y="112552"/>
                  <a:pt x="147074" y="112552"/>
                </a:cubicBezTo>
                <a:cubicBezTo>
                  <a:pt x="69952" y="112552"/>
                  <a:pt x="16200" y="87161"/>
                  <a:pt x="16200" y="64373"/>
                </a:cubicBezTo>
                <a:cubicBezTo>
                  <a:pt x="16200" y="41591"/>
                  <a:pt x="69946" y="16205"/>
                  <a:pt x="147074" y="16205"/>
                </a:cubicBezTo>
                <a:close/>
                <a:moveTo>
                  <a:pt x="16200" y="147080"/>
                </a:moveTo>
                <a:lnTo>
                  <a:pt x="16200" y="94667"/>
                </a:lnTo>
                <a:cubicBezTo>
                  <a:pt x="40160" y="115274"/>
                  <a:pt x="88587" y="128752"/>
                  <a:pt x="147074" y="128752"/>
                </a:cubicBezTo>
                <a:cubicBezTo>
                  <a:pt x="205567" y="128752"/>
                  <a:pt x="253994" y="115274"/>
                  <a:pt x="277949" y="94667"/>
                </a:cubicBezTo>
                <a:lnTo>
                  <a:pt x="277949" y="117796"/>
                </a:lnTo>
                <a:lnTo>
                  <a:pt x="235742" y="136631"/>
                </a:lnTo>
                <a:cubicBezTo>
                  <a:pt x="219515" y="143888"/>
                  <a:pt x="211297" y="163852"/>
                  <a:pt x="210994" y="191198"/>
                </a:cubicBezTo>
                <a:cubicBezTo>
                  <a:pt x="191457" y="195458"/>
                  <a:pt x="169592" y="197813"/>
                  <a:pt x="147069" y="197813"/>
                </a:cubicBezTo>
                <a:cubicBezTo>
                  <a:pt x="69941" y="197813"/>
                  <a:pt x="16195" y="172427"/>
                  <a:pt x="16195" y="149645"/>
                </a:cubicBezTo>
                <a:cubicBezTo>
                  <a:pt x="16195" y="149207"/>
                  <a:pt x="16135" y="148786"/>
                  <a:pt x="16065" y="148365"/>
                </a:cubicBezTo>
                <a:cubicBezTo>
                  <a:pt x="16135" y="147938"/>
                  <a:pt x="16200" y="147517"/>
                  <a:pt x="16200" y="147080"/>
                </a:cubicBezTo>
                <a:close/>
                <a:moveTo>
                  <a:pt x="16200" y="235759"/>
                </a:moveTo>
                <a:lnTo>
                  <a:pt x="16200" y="179933"/>
                </a:lnTo>
                <a:cubicBezTo>
                  <a:pt x="40160" y="200534"/>
                  <a:pt x="88587" y="214013"/>
                  <a:pt x="147074" y="214013"/>
                </a:cubicBezTo>
                <a:cubicBezTo>
                  <a:pt x="169646" y="214013"/>
                  <a:pt x="191770" y="211847"/>
                  <a:pt x="211707" y="207733"/>
                </a:cubicBezTo>
                <a:cubicBezTo>
                  <a:pt x="213543" y="227767"/>
                  <a:pt x="218916" y="250636"/>
                  <a:pt x="227826" y="274790"/>
                </a:cubicBezTo>
                <a:cubicBezTo>
                  <a:pt x="203893" y="282528"/>
                  <a:pt x="176796" y="286486"/>
                  <a:pt x="147074" y="286486"/>
                </a:cubicBezTo>
                <a:cubicBezTo>
                  <a:pt x="69946" y="286486"/>
                  <a:pt x="16200" y="261101"/>
                  <a:pt x="16200" y="238318"/>
                </a:cubicBezTo>
                <a:cubicBezTo>
                  <a:pt x="16200" y="237881"/>
                  <a:pt x="16141" y="237460"/>
                  <a:pt x="16070" y="237038"/>
                </a:cubicBezTo>
                <a:cubicBezTo>
                  <a:pt x="16135" y="236617"/>
                  <a:pt x="16200" y="236196"/>
                  <a:pt x="16200" y="235759"/>
                </a:cubicBezTo>
                <a:close/>
                <a:moveTo>
                  <a:pt x="147074" y="376013"/>
                </a:moveTo>
                <a:cubicBezTo>
                  <a:pt x="69946" y="376013"/>
                  <a:pt x="16200" y="350622"/>
                  <a:pt x="16200" y="327839"/>
                </a:cubicBezTo>
                <a:cubicBezTo>
                  <a:pt x="16200" y="327402"/>
                  <a:pt x="16141" y="326981"/>
                  <a:pt x="16070" y="326560"/>
                </a:cubicBezTo>
                <a:cubicBezTo>
                  <a:pt x="16135" y="326138"/>
                  <a:pt x="16200" y="325717"/>
                  <a:pt x="16200" y="325280"/>
                </a:cubicBezTo>
                <a:lnTo>
                  <a:pt x="16200" y="268607"/>
                </a:lnTo>
                <a:cubicBezTo>
                  <a:pt x="40160" y="289208"/>
                  <a:pt x="88587" y="302686"/>
                  <a:pt x="147074" y="302686"/>
                </a:cubicBezTo>
                <a:cubicBezTo>
                  <a:pt x="178891" y="302686"/>
                  <a:pt x="207986" y="298345"/>
                  <a:pt x="233777" y="289872"/>
                </a:cubicBezTo>
                <a:cubicBezTo>
                  <a:pt x="234797" y="292302"/>
                  <a:pt x="235856" y="294737"/>
                  <a:pt x="236947" y="297178"/>
                </a:cubicBezTo>
                <a:cubicBezTo>
                  <a:pt x="245387" y="316084"/>
                  <a:pt x="254875" y="333067"/>
                  <a:pt x="264854" y="347830"/>
                </a:cubicBezTo>
                <a:cubicBezTo>
                  <a:pt x="242519" y="364846"/>
                  <a:pt x="196528" y="376013"/>
                  <a:pt x="147074" y="376013"/>
                </a:cubicBezTo>
                <a:close/>
                <a:moveTo>
                  <a:pt x="349088" y="390442"/>
                </a:moveTo>
                <a:cubicBezTo>
                  <a:pt x="328277" y="399730"/>
                  <a:pt x="283187" y="361001"/>
                  <a:pt x="251743" y="290574"/>
                </a:cubicBezTo>
                <a:cubicBezTo>
                  <a:pt x="220298" y="220147"/>
                  <a:pt x="221562" y="160715"/>
                  <a:pt x="242341" y="151427"/>
                </a:cubicBezTo>
                <a:lnTo>
                  <a:pt x="292664" y="128968"/>
                </a:lnTo>
                <a:cubicBezTo>
                  <a:pt x="289877" y="138380"/>
                  <a:pt x="288630" y="149780"/>
                  <a:pt x="289094" y="162945"/>
                </a:cubicBezTo>
                <a:cubicBezTo>
                  <a:pt x="290126" y="192267"/>
                  <a:pt x="299257" y="227594"/>
                  <a:pt x="314809" y="262424"/>
                </a:cubicBezTo>
                <a:cubicBezTo>
                  <a:pt x="338672" y="315868"/>
                  <a:pt x="370737" y="354559"/>
                  <a:pt x="399335" y="368015"/>
                </a:cubicBezTo>
                <a:lnTo>
                  <a:pt x="349088" y="390442"/>
                </a:lnTo>
                <a:close/>
                <a:moveTo>
                  <a:pt x="426940" y="355687"/>
                </a:moveTo>
                <a:cubicBezTo>
                  <a:pt x="406145" y="364954"/>
                  <a:pt x="361044" y="326246"/>
                  <a:pt x="329600" y="255820"/>
                </a:cubicBezTo>
                <a:cubicBezTo>
                  <a:pt x="314879" y="222847"/>
                  <a:pt x="306245" y="189659"/>
                  <a:pt x="305284" y="162373"/>
                </a:cubicBezTo>
                <a:cubicBezTo>
                  <a:pt x="304425" y="137948"/>
                  <a:pt x="309874" y="121289"/>
                  <a:pt x="320231" y="116662"/>
                </a:cubicBezTo>
                <a:cubicBezTo>
                  <a:pt x="322277" y="115749"/>
                  <a:pt x="324556" y="115301"/>
                  <a:pt x="327040" y="115301"/>
                </a:cubicBezTo>
                <a:cubicBezTo>
                  <a:pt x="349780" y="115301"/>
                  <a:pt x="389232" y="153036"/>
                  <a:pt x="417582" y="216540"/>
                </a:cubicBezTo>
                <a:cubicBezTo>
                  <a:pt x="432302" y="249507"/>
                  <a:pt x="440937" y="282690"/>
                  <a:pt x="441898" y="309976"/>
                </a:cubicBezTo>
                <a:cubicBezTo>
                  <a:pt x="442746" y="334400"/>
                  <a:pt x="437297" y="351059"/>
                  <a:pt x="426940" y="355687"/>
                </a:cubicBezTo>
                <a:close/>
              </a:path>
            </a:pathLst>
          </a:custGeom>
          <a:solidFill>
            <a:srgbClr val="51626F"/>
          </a:solidFill>
          <a:ln w="5334" cap="flat">
            <a:noFill/>
            <a:prstDash val="solid"/>
            <a:miter/>
          </a:ln>
        </p:spPr>
        <p:txBody>
          <a:bodyPr rtlCol="0" anchor="ctr"/>
          <a:lstStyle/>
          <a:p>
            <a:endParaRPr lang="ru-RU"/>
          </a:p>
        </p:txBody>
      </p:sp>
      <p:grpSp>
        <p:nvGrpSpPr>
          <p:cNvPr id="185" name="Group 184">
            <a:extLst>
              <a:ext uri="{FF2B5EF4-FFF2-40B4-BE49-F238E27FC236}">
                <a16:creationId xmlns:a16="http://schemas.microsoft.com/office/drawing/2014/main" id="{13F92FC4-E3F5-4D5A-9935-790642A49D7B}"/>
              </a:ext>
            </a:extLst>
          </p:cNvPr>
          <p:cNvGrpSpPr/>
          <p:nvPr/>
        </p:nvGrpSpPr>
        <p:grpSpPr>
          <a:xfrm>
            <a:off x="5246358" y="2345851"/>
            <a:ext cx="502574" cy="427722"/>
            <a:chOff x="5246358" y="2345851"/>
            <a:chExt cx="502574" cy="427722"/>
          </a:xfrm>
        </p:grpSpPr>
        <p:sp>
          <p:nvSpPr>
            <p:cNvPr id="145" name="Freeform: Shape 144">
              <a:extLst>
                <a:ext uri="{FF2B5EF4-FFF2-40B4-BE49-F238E27FC236}">
                  <a16:creationId xmlns:a16="http://schemas.microsoft.com/office/drawing/2014/main" id="{196BC71E-BC52-4751-AAEE-BBE3801B6B02}"/>
                </a:ext>
              </a:extLst>
            </p:cNvPr>
            <p:cNvSpPr/>
            <p:nvPr/>
          </p:nvSpPr>
          <p:spPr>
            <a:xfrm>
              <a:off x="5428140" y="2399316"/>
              <a:ext cx="16039" cy="48118"/>
            </a:xfrm>
            <a:custGeom>
              <a:avLst/>
              <a:gdLst>
                <a:gd name="connsiteX0" fmla="*/ 8020 w 16039"/>
                <a:gd name="connsiteY0" fmla="*/ 48119 h 48118"/>
                <a:gd name="connsiteX1" fmla="*/ 16040 w 16039"/>
                <a:gd name="connsiteY1" fmla="*/ 40099 h 48118"/>
                <a:gd name="connsiteX2" fmla="*/ 16040 w 16039"/>
                <a:gd name="connsiteY2" fmla="*/ 8020 h 48118"/>
                <a:gd name="connsiteX3" fmla="*/ 8020 w 16039"/>
                <a:gd name="connsiteY3" fmla="*/ 0 h 48118"/>
                <a:gd name="connsiteX4" fmla="*/ 0 w 16039"/>
                <a:gd name="connsiteY4" fmla="*/ 8020 h 48118"/>
                <a:gd name="connsiteX5" fmla="*/ 0 w 16039"/>
                <a:gd name="connsiteY5" fmla="*/ 40099 h 48118"/>
                <a:gd name="connsiteX6" fmla="*/ 8020 w 16039"/>
                <a:gd name="connsiteY6" fmla="*/ 48119 h 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9" h="48118">
                  <a:moveTo>
                    <a:pt x="8020" y="48119"/>
                  </a:moveTo>
                  <a:cubicBezTo>
                    <a:pt x="12449" y="48119"/>
                    <a:pt x="16040" y="44528"/>
                    <a:pt x="16040" y="40099"/>
                  </a:cubicBezTo>
                  <a:lnTo>
                    <a:pt x="16040" y="8020"/>
                  </a:lnTo>
                  <a:cubicBezTo>
                    <a:pt x="16040" y="3591"/>
                    <a:pt x="12449" y="0"/>
                    <a:pt x="8020" y="0"/>
                  </a:cubicBezTo>
                  <a:cubicBezTo>
                    <a:pt x="3591" y="0"/>
                    <a:pt x="0" y="3591"/>
                    <a:pt x="0" y="8020"/>
                  </a:cubicBezTo>
                  <a:lnTo>
                    <a:pt x="0" y="40099"/>
                  </a:lnTo>
                  <a:cubicBezTo>
                    <a:pt x="0" y="44528"/>
                    <a:pt x="3591" y="48119"/>
                    <a:pt x="8020" y="48119"/>
                  </a:cubicBezTo>
                  <a:close/>
                </a:path>
              </a:pathLst>
            </a:custGeom>
            <a:solidFill>
              <a:srgbClr val="51626F"/>
            </a:solidFill>
            <a:ln w="5281" cap="flat">
              <a:noFill/>
              <a:prstDash val="solid"/>
              <a:miter/>
            </a:ln>
          </p:spPr>
          <p:txBody>
            <a:bodyPr rtlCol="0" anchor="ctr"/>
            <a:lstStyle/>
            <a:p>
              <a:endParaRPr lang="ru-RU"/>
            </a:p>
          </p:txBody>
        </p:sp>
        <p:sp>
          <p:nvSpPr>
            <p:cNvPr id="146" name="Freeform: Shape 145">
              <a:extLst>
                <a:ext uri="{FF2B5EF4-FFF2-40B4-BE49-F238E27FC236}">
                  <a16:creationId xmlns:a16="http://schemas.microsoft.com/office/drawing/2014/main" id="{A673E437-300B-4BCB-9E3A-3B820DC2792F}"/>
                </a:ext>
              </a:extLst>
            </p:cNvPr>
            <p:cNvSpPr/>
            <p:nvPr/>
          </p:nvSpPr>
          <p:spPr>
            <a:xfrm>
              <a:off x="5497645" y="2399316"/>
              <a:ext cx="16039" cy="48118"/>
            </a:xfrm>
            <a:custGeom>
              <a:avLst/>
              <a:gdLst>
                <a:gd name="connsiteX0" fmla="*/ 8020 w 16039"/>
                <a:gd name="connsiteY0" fmla="*/ 48119 h 48118"/>
                <a:gd name="connsiteX1" fmla="*/ 16040 w 16039"/>
                <a:gd name="connsiteY1" fmla="*/ 40099 h 48118"/>
                <a:gd name="connsiteX2" fmla="*/ 16040 w 16039"/>
                <a:gd name="connsiteY2" fmla="*/ 8020 h 48118"/>
                <a:gd name="connsiteX3" fmla="*/ 8020 w 16039"/>
                <a:gd name="connsiteY3" fmla="*/ 0 h 48118"/>
                <a:gd name="connsiteX4" fmla="*/ 0 w 16039"/>
                <a:gd name="connsiteY4" fmla="*/ 8020 h 48118"/>
                <a:gd name="connsiteX5" fmla="*/ 0 w 16039"/>
                <a:gd name="connsiteY5" fmla="*/ 40099 h 48118"/>
                <a:gd name="connsiteX6" fmla="*/ 8020 w 16039"/>
                <a:gd name="connsiteY6" fmla="*/ 48119 h 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9" h="48118">
                  <a:moveTo>
                    <a:pt x="8020" y="48119"/>
                  </a:moveTo>
                  <a:cubicBezTo>
                    <a:pt x="12449" y="48119"/>
                    <a:pt x="16040" y="44528"/>
                    <a:pt x="16040" y="40099"/>
                  </a:cubicBezTo>
                  <a:lnTo>
                    <a:pt x="16040" y="8020"/>
                  </a:lnTo>
                  <a:cubicBezTo>
                    <a:pt x="16040" y="3591"/>
                    <a:pt x="12449" y="0"/>
                    <a:pt x="8020" y="0"/>
                  </a:cubicBezTo>
                  <a:cubicBezTo>
                    <a:pt x="3591" y="0"/>
                    <a:pt x="0" y="3591"/>
                    <a:pt x="0" y="8020"/>
                  </a:cubicBezTo>
                  <a:lnTo>
                    <a:pt x="0" y="40099"/>
                  </a:lnTo>
                  <a:cubicBezTo>
                    <a:pt x="0" y="44528"/>
                    <a:pt x="3591" y="48119"/>
                    <a:pt x="8020" y="48119"/>
                  </a:cubicBezTo>
                  <a:close/>
                </a:path>
              </a:pathLst>
            </a:custGeom>
            <a:solidFill>
              <a:srgbClr val="51626F"/>
            </a:solidFill>
            <a:ln w="5281" cap="flat">
              <a:noFill/>
              <a:prstDash val="solid"/>
              <a:miter/>
            </a:ln>
          </p:spPr>
          <p:txBody>
            <a:bodyPr rtlCol="0" anchor="ctr"/>
            <a:lstStyle/>
            <a:p>
              <a:endParaRPr lang="ru-RU"/>
            </a:p>
          </p:txBody>
        </p:sp>
        <p:sp>
          <p:nvSpPr>
            <p:cNvPr id="147" name="Freeform: Shape 146">
              <a:extLst>
                <a:ext uri="{FF2B5EF4-FFF2-40B4-BE49-F238E27FC236}">
                  <a16:creationId xmlns:a16="http://schemas.microsoft.com/office/drawing/2014/main" id="{BD87E533-CBB5-441F-AD7C-27B58A1CE611}"/>
                </a:ext>
              </a:extLst>
            </p:cNvPr>
            <p:cNvSpPr/>
            <p:nvPr/>
          </p:nvSpPr>
          <p:spPr>
            <a:xfrm>
              <a:off x="5428140" y="2527633"/>
              <a:ext cx="16039" cy="48118"/>
            </a:xfrm>
            <a:custGeom>
              <a:avLst/>
              <a:gdLst>
                <a:gd name="connsiteX0" fmla="*/ 0 w 16039"/>
                <a:gd name="connsiteY0" fmla="*/ 40099 h 48118"/>
                <a:gd name="connsiteX1" fmla="*/ 8020 w 16039"/>
                <a:gd name="connsiteY1" fmla="*/ 48119 h 48118"/>
                <a:gd name="connsiteX2" fmla="*/ 16040 w 16039"/>
                <a:gd name="connsiteY2" fmla="*/ 40099 h 48118"/>
                <a:gd name="connsiteX3" fmla="*/ 16040 w 16039"/>
                <a:gd name="connsiteY3" fmla="*/ 8020 h 48118"/>
                <a:gd name="connsiteX4" fmla="*/ 8020 w 16039"/>
                <a:gd name="connsiteY4" fmla="*/ 0 h 48118"/>
                <a:gd name="connsiteX5" fmla="*/ 0 w 16039"/>
                <a:gd name="connsiteY5" fmla="*/ 8020 h 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9" h="48118">
                  <a:moveTo>
                    <a:pt x="0" y="40099"/>
                  </a:moveTo>
                  <a:cubicBezTo>
                    <a:pt x="0" y="44528"/>
                    <a:pt x="3591" y="48119"/>
                    <a:pt x="8020" y="48119"/>
                  </a:cubicBezTo>
                  <a:cubicBezTo>
                    <a:pt x="12449" y="48119"/>
                    <a:pt x="16040" y="44528"/>
                    <a:pt x="16040" y="40099"/>
                  </a:cubicBezTo>
                  <a:lnTo>
                    <a:pt x="16040" y="8020"/>
                  </a:lnTo>
                  <a:cubicBezTo>
                    <a:pt x="16040" y="3591"/>
                    <a:pt x="12449" y="0"/>
                    <a:pt x="8020" y="0"/>
                  </a:cubicBezTo>
                  <a:cubicBezTo>
                    <a:pt x="3591" y="0"/>
                    <a:pt x="0" y="3591"/>
                    <a:pt x="0" y="8020"/>
                  </a:cubicBezTo>
                  <a:close/>
                </a:path>
              </a:pathLst>
            </a:custGeom>
            <a:solidFill>
              <a:srgbClr val="51626F"/>
            </a:solidFill>
            <a:ln w="5281" cap="flat">
              <a:noFill/>
              <a:prstDash val="solid"/>
              <a:miter/>
            </a:ln>
          </p:spPr>
          <p:txBody>
            <a:bodyPr rtlCol="0" anchor="ctr"/>
            <a:lstStyle/>
            <a:p>
              <a:endParaRPr lang="ru-RU"/>
            </a:p>
          </p:txBody>
        </p:sp>
        <p:sp>
          <p:nvSpPr>
            <p:cNvPr id="148" name="Freeform: Shape 147">
              <a:extLst>
                <a:ext uri="{FF2B5EF4-FFF2-40B4-BE49-F238E27FC236}">
                  <a16:creationId xmlns:a16="http://schemas.microsoft.com/office/drawing/2014/main" id="{4674940E-88B3-4514-B381-E378C1D808A6}"/>
                </a:ext>
              </a:extLst>
            </p:cNvPr>
            <p:cNvSpPr/>
            <p:nvPr/>
          </p:nvSpPr>
          <p:spPr>
            <a:xfrm>
              <a:off x="5497645" y="2527633"/>
              <a:ext cx="16039" cy="48118"/>
            </a:xfrm>
            <a:custGeom>
              <a:avLst/>
              <a:gdLst>
                <a:gd name="connsiteX0" fmla="*/ 0 w 16039"/>
                <a:gd name="connsiteY0" fmla="*/ 40099 h 48118"/>
                <a:gd name="connsiteX1" fmla="*/ 8020 w 16039"/>
                <a:gd name="connsiteY1" fmla="*/ 48119 h 48118"/>
                <a:gd name="connsiteX2" fmla="*/ 16040 w 16039"/>
                <a:gd name="connsiteY2" fmla="*/ 40099 h 48118"/>
                <a:gd name="connsiteX3" fmla="*/ 16040 w 16039"/>
                <a:gd name="connsiteY3" fmla="*/ 8020 h 48118"/>
                <a:gd name="connsiteX4" fmla="*/ 8020 w 16039"/>
                <a:gd name="connsiteY4" fmla="*/ 0 h 48118"/>
                <a:gd name="connsiteX5" fmla="*/ 0 w 16039"/>
                <a:gd name="connsiteY5" fmla="*/ 8020 h 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9" h="48118">
                  <a:moveTo>
                    <a:pt x="0" y="40099"/>
                  </a:moveTo>
                  <a:cubicBezTo>
                    <a:pt x="0" y="44528"/>
                    <a:pt x="3591" y="48119"/>
                    <a:pt x="8020" y="48119"/>
                  </a:cubicBezTo>
                  <a:cubicBezTo>
                    <a:pt x="12449" y="48119"/>
                    <a:pt x="16040" y="44528"/>
                    <a:pt x="16040" y="40099"/>
                  </a:cubicBezTo>
                  <a:lnTo>
                    <a:pt x="16040" y="8020"/>
                  </a:lnTo>
                  <a:cubicBezTo>
                    <a:pt x="16040" y="3591"/>
                    <a:pt x="12449" y="0"/>
                    <a:pt x="8020" y="0"/>
                  </a:cubicBezTo>
                  <a:cubicBezTo>
                    <a:pt x="3591" y="0"/>
                    <a:pt x="0" y="3591"/>
                    <a:pt x="0" y="8020"/>
                  </a:cubicBezTo>
                  <a:close/>
                </a:path>
              </a:pathLst>
            </a:custGeom>
            <a:solidFill>
              <a:srgbClr val="51626F"/>
            </a:solidFill>
            <a:ln w="5281" cap="flat">
              <a:noFill/>
              <a:prstDash val="solid"/>
              <a:miter/>
            </a:ln>
          </p:spPr>
          <p:txBody>
            <a:bodyPr rtlCol="0" anchor="ctr"/>
            <a:lstStyle/>
            <a:p>
              <a:endParaRPr lang="ru-RU"/>
            </a:p>
          </p:txBody>
        </p:sp>
        <p:sp>
          <p:nvSpPr>
            <p:cNvPr id="149" name="Freeform: Shape 148">
              <a:extLst>
                <a:ext uri="{FF2B5EF4-FFF2-40B4-BE49-F238E27FC236}">
                  <a16:creationId xmlns:a16="http://schemas.microsoft.com/office/drawing/2014/main" id="{AC3196C2-349E-4F1C-9B51-805ECC112CEB}"/>
                </a:ext>
              </a:extLst>
            </p:cNvPr>
            <p:cNvSpPr/>
            <p:nvPr/>
          </p:nvSpPr>
          <p:spPr>
            <a:xfrm>
              <a:off x="5428140" y="2655950"/>
              <a:ext cx="16039" cy="48118"/>
            </a:xfrm>
            <a:custGeom>
              <a:avLst/>
              <a:gdLst>
                <a:gd name="connsiteX0" fmla="*/ 0 w 16039"/>
                <a:gd name="connsiteY0" fmla="*/ 40099 h 48118"/>
                <a:gd name="connsiteX1" fmla="*/ 8020 w 16039"/>
                <a:gd name="connsiteY1" fmla="*/ 48119 h 48118"/>
                <a:gd name="connsiteX2" fmla="*/ 16040 w 16039"/>
                <a:gd name="connsiteY2" fmla="*/ 40099 h 48118"/>
                <a:gd name="connsiteX3" fmla="*/ 16040 w 16039"/>
                <a:gd name="connsiteY3" fmla="*/ 8020 h 48118"/>
                <a:gd name="connsiteX4" fmla="*/ 8020 w 16039"/>
                <a:gd name="connsiteY4" fmla="*/ 0 h 48118"/>
                <a:gd name="connsiteX5" fmla="*/ 0 w 16039"/>
                <a:gd name="connsiteY5" fmla="*/ 8020 h 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9" h="48118">
                  <a:moveTo>
                    <a:pt x="0" y="40099"/>
                  </a:moveTo>
                  <a:cubicBezTo>
                    <a:pt x="0" y="44528"/>
                    <a:pt x="3591" y="48119"/>
                    <a:pt x="8020" y="48119"/>
                  </a:cubicBezTo>
                  <a:cubicBezTo>
                    <a:pt x="12449" y="48119"/>
                    <a:pt x="16040" y="44528"/>
                    <a:pt x="16040" y="40099"/>
                  </a:cubicBezTo>
                  <a:lnTo>
                    <a:pt x="16040" y="8020"/>
                  </a:lnTo>
                  <a:cubicBezTo>
                    <a:pt x="16040" y="3591"/>
                    <a:pt x="12449" y="0"/>
                    <a:pt x="8020" y="0"/>
                  </a:cubicBezTo>
                  <a:cubicBezTo>
                    <a:pt x="3591" y="0"/>
                    <a:pt x="0" y="3591"/>
                    <a:pt x="0" y="8020"/>
                  </a:cubicBezTo>
                  <a:close/>
                </a:path>
              </a:pathLst>
            </a:custGeom>
            <a:solidFill>
              <a:srgbClr val="51626F"/>
            </a:solidFill>
            <a:ln w="5281" cap="flat">
              <a:noFill/>
              <a:prstDash val="solid"/>
              <a:miter/>
            </a:ln>
          </p:spPr>
          <p:txBody>
            <a:bodyPr rtlCol="0" anchor="ctr"/>
            <a:lstStyle/>
            <a:p>
              <a:endParaRPr lang="ru-RU"/>
            </a:p>
          </p:txBody>
        </p:sp>
        <p:sp>
          <p:nvSpPr>
            <p:cNvPr id="150" name="Freeform: Shape 149">
              <a:extLst>
                <a:ext uri="{FF2B5EF4-FFF2-40B4-BE49-F238E27FC236}">
                  <a16:creationId xmlns:a16="http://schemas.microsoft.com/office/drawing/2014/main" id="{2D49D658-F76B-4E1C-A09E-9BD529A0FD73}"/>
                </a:ext>
              </a:extLst>
            </p:cNvPr>
            <p:cNvSpPr/>
            <p:nvPr/>
          </p:nvSpPr>
          <p:spPr>
            <a:xfrm>
              <a:off x="5497645" y="2655950"/>
              <a:ext cx="16039" cy="48118"/>
            </a:xfrm>
            <a:custGeom>
              <a:avLst/>
              <a:gdLst>
                <a:gd name="connsiteX0" fmla="*/ 0 w 16039"/>
                <a:gd name="connsiteY0" fmla="*/ 40099 h 48118"/>
                <a:gd name="connsiteX1" fmla="*/ 8020 w 16039"/>
                <a:gd name="connsiteY1" fmla="*/ 48119 h 48118"/>
                <a:gd name="connsiteX2" fmla="*/ 16040 w 16039"/>
                <a:gd name="connsiteY2" fmla="*/ 40099 h 48118"/>
                <a:gd name="connsiteX3" fmla="*/ 16040 w 16039"/>
                <a:gd name="connsiteY3" fmla="*/ 8020 h 48118"/>
                <a:gd name="connsiteX4" fmla="*/ 8020 w 16039"/>
                <a:gd name="connsiteY4" fmla="*/ 0 h 48118"/>
                <a:gd name="connsiteX5" fmla="*/ 0 w 16039"/>
                <a:gd name="connsiteY5" fmla="*/ 8020 h 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9" h="48118">
                  <a:moveTo>
                    <a:pt x="0" y="40099"/>
                  </a:moveTo>
                  <a:cubicBezTo>
                    <a:pt x="0" y="44528"/>
                    <a:pt x="3591" y="48119"/>
                    <a:pt x="8020" y="48119"/>
                  </a:cubicBezTo>
                  <a:cubicBezTo>
                    <a:pt x="12449" y="48119"/>
                    <a:pt x="16040" y="44528"/>
                    <a:pt x="16040" y="40099"/>
                  </a:cubicBezTo>
                  <a:lnTo>
                    <a:pt x="16040" y="8020"/>
                  </a:lnTo>
                  <a:cubicBezTo>
                    <a:pt x="16040" y="3591"/>
                    <a:pt x="12449" y="0"/>
                    <a:pt x="8020" y="0"/>
                  </a:cubicBezTo>
                  <a:cubicBezTo>
                    <a:pt x="3591" y="0"/>
                    <a:pt x="0" y="3591"/>
                    <a:pt x="0" y="8020"/>
                  </a:cubicBezTo>
                  <a:close/>
                </a:path>
              </a:pathLst>
            </a:custGeom>
            <a:solidFill>
              <a:srgbClr val="51626F"/>
            </a:solidFill>
            <a:ln w="5281" cap="flat">
              <a:noFill/>
              <a:prstDash val="solid"/>
              <a:miter/>
            </a:ln>
          </p:spPr>
          <p:txBody>
            <a:bodyPr rtlCol="0" anchor="ctr"/>
            <a:lstStyle/>
            <a:p>
              <a:endParaRPr lang="ru-RU"/>
            </a:p>
          </p:txBody>
        </p:sp>
        <p:sp>
          <p:nvSpPr>
            <p:cNvPr id="151" name="Freeform: Shape 150">
              <a:extLst>
                <a:ext uri="{FF2B5EF4-FFF2-40B4-BE49-F238E27FC236}">
                  <a16:creationId xmlns:a16="http://schemas.microsoft.com/office/drawing/2014/main" id="{A93B0A12-EE94-4657-B5A1-B9920F8CA2DF}"/>
                </a:ext>
              </a:extLst>
            </p:cNvPr>
            <p:cNvSpPr/>
            <p:nvPr/>
          </p:nvSpPr>
          <p:spPr>
            <a:xfrm>
              <a:off x="5299823" y="2532979"/>
              <a:ext cx="16039" cy="48118"/>
            </a:xfrm>
            <a:custGeom>
              <a:avLst/>
              <a:gdLst>
                <a:gd name="connsiteX0" fmla="*/ 8020 w 16039"/>
                <a:gd name="connsiteY0" fmla="*/ 0 h 48118"/>
                <a:gd name="connsiteX1" fmla="*/ 0 w 16039"/>
                <a:gd name="connsiteY1" fmla="*/ 8020 h 48118"/>
                <a:gd name="connsiteX2" fmla="*/ 0 w 16039"/>
                <a:gd name="connsiteY2" fmla="*/ 40099 h 48118"/>
                <a:gd name="connsiteX3" fmla="*/ 8020 w 16039"/>
                <a:gd name="connsiteY3" fmla="*/ 48119 h 48118"/>
                <a:gd name="connsiteX4" fmla="*/ 16040 w 16039"/>
                <a:gd name="connsiteY4" fmla="*/ 40099 h 48118"/>
                <a:gd name="connsiteX5" fmla="*/ 16040 w 16039"/>
                <a:gd name="connsiteY5" fmla="*/ 8020 h 48118"/>
                <a:gd name="connsiteX6" fmla="*/ 8020 w 16039"/>
                <a:gd name="connsiteY6" fmla="*/ 0 h 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9" h="48118">
                  <a:moveTo>
                    <a:pt x="8020" y="0"/>
                  </a:moveTo>
                  <a:cubicBezTo>
                    <a:pt x="3591" y="0"/>
                    <a:pt x="0" y="3591"/>
                    <a:pt x="0" y="8020"/>
                  </a:cubicBezTo>
                  <a:lnTo>
                    <a:pt x="0" y="40099"/>
                  </a:lnTo>
                  <a:cubicBezTo>
                    <a:pt x="0" y="44528"/>
                    <a:pt x="3591" y="48119"/>
                    <a:pt x="8020" y="48119"/>
                  </a:cubicBezTo>
                  <a:cubicBezTo>
                    <a:pt x="12449" y="48119"/>
                    <a:pt x="16040" y="44528"/>
                    <a:pt x="16040" y="40099"/>
                  </a:cubicBezTo>
                  <a:lnTo>
                    <a:pt x="16040" y="8020"/>
                  </a:lnTo>
                  <a:cubicBezTo>
                    <a:pt x="16040" y="3591"/>
                    <a:pt x="12449" y="0"/>
                    <a:pt x="8020" y="0"/>
                  </a:cubicBezTo>
                  <a:close/>
                </a:path>
              </a:pathLst>
            </a:custGeom>
            <a:solidFill>
              <a:srgbClr val="51626F"/>
            </a:solidFill>
            <a:ln w="5281" cap="flat">
              <a:noFill/>
              <a:prstDash val="solid"/>
              <a:miter/>
            </a:ln>
          </p:spPr>
          <p:txBody>
            <a:bodyPr rtlCol="0" anchor="ctr"/>
            <a:lstStyle/>
            <a:p>
              <a:endParaRPr lang="ru-RU"/>
            </a:p>
          </p:txBody>
        </p:sp>
        <p:sp>
          <p:nvSpPr>
            <p:cNvPr id="152" name="Freeform: Shape 151">
              <a:extLst>
                <a:ext uri="{FF2B5EF4-FFF2-40B4-BE49-F238E27FC236}">
                  <a16:creationId xmlns:a16="http://schemas.microsoft.com/office/drawing/2014/main" id="{DADEB05D-95BC-4570-9DA2-D62DA2163877}"/>
                </a:ext>
              </a:extLst>
            </p:cNvPr>
            <p:cNvSpPr/>
            <p:nvPr/>
          </p:nvSpPr>
          <p:spPr>
            <a:xfrm>
              <a:off x="5609922" y="2575752"/>
              <a:ext cx="16039" cy="48118"/>
            </a:xfrm>
            <a:custGeom>
              <a:avLst/>
              <a:gdLst>
                <a:gd name="connsiteX0" fmla="*/ 0 w 16039"/>
                <a:gd name="connsiteY0" fmla="*/ 8020 h 48118"/>
                <a:gd name="connsiteX1" fmla="*/ 0 w 16039"/>
                <a:gd name="connsiteY1" fmla="*/ 40099 h 48118"/>
                <a:gd name="connsiteX2" fmla="*/ 8020 w 16039"/>
                <a:gd name="connsiteY2" fmla="*/ 48119 h 48118"/>
                <a:gd name="connsiteX3" fmla="*/ 16040 w 16039"/>
                <a:gd name="connsiteY3" fmla="*/ 40099 h 48118"/>
                <a:gd name="connsiteX4" fmla="*/ 16040 w 16039"/>
                <a:gd name="connsiteY4" fmla="*/ 8020 h 48118"/>
                <a:gd name="connsiteX5" fmla="*/ 8020 w 16039"/>
                <a:gd name="connsiteY5" fmla="*/ 0 h 48118"/>
                <a:gd name="connsiteX6" fmla="*/ 0 w 16039"/>
                <a:gd name="connsiteY6" fmla="*/ 8020 h 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9" h="48118">
                  <a:moveTo>
                    <a:pt x="0" y="8020"/>
                  </a:moveTo>
                  <a:lnTo>
                    <a:pt x="0" y="40099"/>
                  </a:lnTo>
                  <a:cubicBezTo>
                    <a:pt x="0" y="44528"/>
                    <a:pt x="3591" y="48119"/>
                    <a:pt x="8020" y="48119"/>
                  </a:cubicBezTo>
                  <a:cubicBezTo>
                    <a:pt x="12449" y="48119"/>
                    <a:pt x="16040" y="44528"/>
                    <a:pt x="16040" y="40099"/>
                  </a:cubicBezTo>
                  <a:lnTo>
                    <a:pt x="16040" y="8020"/>
                  </a:lnTo>
                  <a:cubicBezTo>
                    <a:pt x="16040" y="3591"/>
                    <a:pt x="12449" y="0"/>
                    <a:pt x="8020" y="0"/>
                  </a:cubicBezTo>
                  <a:cubicBezTo>
                    <a:pt x="3591" y="0"/>
                    <a:pt x="0" y="3591"/>
                    <a:pt x="0" y="8020"/>
                  </a:cubicBezTo>
                  <a:close/>
                </a:path>
              </a:pathLst>
            </a:custGeom>
            <a:solidFill>
              <a:srgbClr val="51626F"/>
            </a:solidFill>
            <a:ln w="5281" cap="flat">
              <a:noFill/>
              <a:prstDash val="solid"/>
              <a:miter/>
            </a:ln>
          </p:spPr>
          <p:txBody>
            <a:bodyPr rtlCol="0" anchor="ctr"/>
            <a:lstStyle/>
            <a:p>
              <a:endParaRPr lang="ru-RU"/>
            </a:p>
          </p:txBody>
        </p:sp>
        <p:sp>
          <p:nvSpPr>
            <p:cNvPr id="153" name="Freeform: Shape 152">
              <a:extLst>
                <a:ext uri="{FF2B5EF4-FFF2-40B4-BE49-F238E27FC236}">
                  <a16:creationId xmlns:a16="http://schemas.microsoft.com/office/drawing/2014/main" id="{81236C51-7123-43C8-9A2A-691711888BE3}"/>
                </a:ext>
              </a:extLst>
            </p:cNvPr>
            <p:cNvSpPr/>
            <p:nvPr/>
          </p:nvSpPr>
          <p:spPr>
            <a:xfrm>
              <a:off x="5679427" y="2575752"/>
              <a:ext cx="16039" cy="48118"/>
            </a:xfrm>
            <a:custGeom>
              <a:avLst/>
              <a:gdLst>
                <a:gd name="connsiteX0" fmla="*/ 8020 w 16039"/>
                <a:gd name="connsiteY0" fmla="*/ 0 h 48118"/>
                <a:gd name="connsiteX1" fmla="*/ 0 w 16039"/>
                <a:gd name="connsiteY1" fmla="*/ 8020 h 48118"/>
                <a:gd name="connsiteX2" fmla="*/ 0 w 16039"/>
                <a:gd name="connsiteY2" fmla="*/ 40099 h 48118"/>
                <a:gd name="connsiteX3" fmla="*/ 8020 w 16039"/>
                <a:gd name="connsiteY3" fmla="*/ 48119 h 48118"/>
                <a:gd name="connsiteX4" fmla="*/ 16040 w 16039"/>
                <a:gd name="connsiteY4" fmla="*/ 40099 h 48118"/>
                <a:gd name="connsiteX5" fmla="*/ 16040 w 16039"/>
                <a:gd name="connsiteY5" fmla="*/ 8020 h 48118"/>
                <a:gd name="connsiteX6" fmla="*/ 8020 w 16039"/>
                <a:gd name="connsiteY6" fmla="*/ 0 h 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9" h="48118">
                  <a:moveTo>
                    <a:pt x="8020" y="0"/>
                  </a:moveTo>
                  <a:cubicBezTo>
                    <a:pt x="3591" y="0"/>
                    <a:pt x="0" y="3591"/>
                    <a:pt x="0" y="8020"/>
                  </a:cubicBezTo>
                  <a:lnTo>
                    <a:pt x="0" y="40099"/>
                  </a:lnTo>
                  <a:cubicBezTo>
                    <a:pt x="0" y="44528"/>
                    <a:pt x="3591" y="48119"/>
                    <a:pt x="8020" y="48119"/>
                  </a:cubicBezTo>
                  <a:cubicBezTo>
                    <a:pt x="12449" y="48119"/>
                    <a:pt x="16040" y="44528"/>
                    <a:pt x="16040" y="40099"/>
                  </a:cubicBezTo>
                  <a:lnTo>
                    <a:pt x="16040" y="8020"/>
                  </a:lnTo>
                  <a:cubicBezTo>
                    <a:pt x="16040" y="3591"/>
                    <a:pt x="12449" y="0"/>
                    <a:pt x="8020" y="0"/>
                  </a:cubicBezTo>
                  <a:close/>
                </a:path>
              </a:pathLst>
            </a:custGeom>
            <a:solidFill>
              <a:srgbClr val="51626F"/>
            </a:solidFill>
            <a:ln w="5281" cap="flat">
              <a:noFill/>
              <a:prstDash val="solid"/>
              <a:miter/>
            </a:ln>
          </p:spPr>
          <p:txBody>
            <a:bodyPr rtlCol="0" anchor="ctr"/>
            <a:lstStyle/>
            <a:p>
              <a:endParaRPr lang="ru-RU"/>
            </a:p>
          </p:txBody>
        </p:sp>
        <p:sp>
          <p:nvSpPr>
            <p:cNvPr id="154" name="Freeform: Shape 153">
              <a:extLst>
                <a:ext uri="{FF2B5EF4-FFF2-40B4-BE49-F238E27FC236}">
                  <a16:creationId xmlns:a16="http://schemas.microsoft.com/office/drawing/2014/main" id="{C241B46F-433A-4B84-A813-15F5556D4E02}"/>
                </a:ext>
              </a:extLst>
            </p:cNvPr>
            <p:cNvSpPr/>
            <p:nvPr/>
          </p:nvSpPr>
          <p:spPr>
            <a:xfrm>
              <a:off x="5246358" y="2345851"/>
              <a:ext cx="502574" cy="427722"/>
            </a:xfrm>
            <a:custGeom>
              <a:avLst/>
              <a:gdLst>
                <a:gd name="connsiteX0" fmla="*/ 500382 w 502574"/>
                <a:gd name="connsiteY0" fmla="*/ 169913 h 427722"/>
                <a:gd name="connsiteX1" fmla="*/ 410667 w 502574"/>
                <a:gd name="connsiteY1" fmla="*/ 74477 h 427722"/>
                <a:gd name="connsiteX2" fmla="*/ 404893 w 502574"/>
                <a:gd name="connsiteY2" fmla="*/ 71964 h 427722"/>
                <a:gd name="connsiteX3" fmla="*/ 399065 w 502574"/>
                <a:gd name="connsiteY3" fmla="*/ 74370 h 427722"/>
                <a:gd name="connsiteX4" fmla="*/ 320792 w 502574"/>
                <a:gd name="connsiteY4" fmla="*/ 155050 h 427722"/>
                <a:gd name="connsiteX5" fmla="*/ 320792 w 502574"/>
                <a:gd name="connsiteY5" fmla="*/ 8020 h 427722"/>
                <a:gd name="connsiteX6" fmla="*/ 312772 w 502574"/>
                <a:gd name="connsiteY6" fmla="*/ 0 h 427722"/>
                <a:gd name="connsiteX7" fmla="*/ 130990 w 502574"/>
                <a:gd name="connsiteY7" fmla="*/ 0 h 427722"/>
                <a:gd name="connsiteX8" fmla="*/ 122970 w 502574"/>
                <a:gd name="connsiteY8" fmla="*/ 8020 h 427722"/>
                <a:gd name="connsiteX9" fmla="*/ 122970 w 502574"/>
                <a:gd name="connsiteY9" fmla="*/ 117624 h 427722"/>
                <a:gd name="connsiteX10" fmla="*/ 8020 w 502574"/>
                <a:gd name="connsiteY10" fmla="*/ 117624 h 427722"/>
                <a:gd name="connsiteX11" fmla="*/ 0 w 502574"/>
                <a:gd name="connsiteY11" fmla="*/ 125644 h 427722"/>
                <a:gd name="connsiteX12" fmla="*/ 0 w 502574"/>
                <a:gd name="connsiteY12" fmla="*/ 302079 h 427722"/>
                <a:gd name="connsiteX13" fmla="*/ 8020 w 502574"/>
                <a:gd name="connsiteY13" fmla="*/ 310099 h 427722"/>
                <a:gd name="connsiteX14" fmla="*/ 16040 w 502574"/>
                <a:gd name="connsiteY14" fmla="*/ 302079 h 427722"/>
                <a:gd name="connsiteX15" fmla="*/ 16040 w 502574"/>
                <a:gd name="connsiteY15" fmla="*/ 133663 h 427722"/>
                <a:gd name="connsiteX16" fmla="*/ 122970 w 502574"/>
                <a:gd name="connsiteY16" fmla="*/ 133663 h 427722"/>
                <a:gd name="connsiteX17" fmla="*/ 122970 w 502574"/>
                <a:gd name="connsiteY17" fmla="*/ 243267 h 427722"/>
                <a:gd name="connsiteX18" fmla="*/ 130990 w 502574"/>
                <a:gd name="connsiteY18" fmla="*/ 251287 h 427722"/>
                <a:gd name="connsiteX19" fmla="*/ 139010 w 502574"/>
                <a:gd name="connsiteY19" fmla="*/ 243267 h 427722"/>
                <a:gd name="connsiteX20" fmla="*/ 139010 w 502574"/>
                <a:gd name="connsiteY20" fmla="*/ 16040 h 427722"/>
                <a:gd name="connsiteX21" fmla="*/ 304752 w 502574"/>
                <a:gd name="connsiteY21" fmla="*/ 16040 h 427722"/>
                <a:gd name="connsiteX22" fmla="*/ 304752 w 502574"/>
                <a:gd name="connsiteY22" fmla="*/ 411683 h 427722"/>
                <a:gd name="connsiteX23" fmla="*/ 88218 w 502574"/>
                <a:gd name="connsiteY23" fmla="*/ 411683 h 427722"/>
                <a:gd name="connsiteX24" fmla="*/ 80198 w 502574"/>
                <a:gd name="connsiteY24" fmla="*/ 419703 h 427722"/>
                <a:gd name="connsiteX25" fmla="*/ 88218 w 502574"/>
                <a:gd name="connsiteY25" fmla="*/ 427723 h 427722"/>
                <a:gd name="connsiteX26" fmla="*/ 409010 w 502574"/>
                <a:gd name="connsiteY26" fmla="*/ 427723 h 427722"/>
                <a:gd name="connsiteX27" fmla="*/ 417030 w 502574"/>
                <a:gd name="connsiteY27" fmla="*/ 419703 h 427722"/>
                <a:gd name="connsiteX28" fmla="*/ 409010 w 502574"/>
                <a:gd name="connsiteY28" fmla="*/ 411683 h 427722"/>
                <a:gd name="connsiteX29" fmla="*/ 320792 w 502574"/>
                <a:gd name="connsiteY29" fmla="*/ 411683 h 427722"/>
                <a:gd name="connsiteX30" fmla="*/ 320792 w 502574"/>
                <a:gd name="connsiteY30" fmla="*/ 177772 h 427722"/>
                <a:gd name="connsiteX31" fmla="*/ 404733 w 502574"/>
                <a:gd name="connsiteY31" fmla="*/ 91586 h 427722"/>
                <a:gd name="connsiteX32" fmla="*/ 486535 w 502574"/>
                <a:gd name="connsiteY32" fmla="*/ 178574 h 427722"/>
                <a:gd name="connsiteX33" fmla="*/ 486535 w 502574"/>
                <a:gd name="connsiteY33" fmla="*/ 291386 h 427722"/>
                <a:gd name="connsiteX34" fmla="*/ 494554 w 502574"/>
                <a:gd name="connsiteY34" fmla="*/ 299406 h 427722"/>
                <a:gd name="connsiteX35" fmla="*/ 502574 w 502574"/>
                <a:gd name="connsiteY35" fmla="*/ 291386 h 427722"/>
                <a:gd name="connsiteX36" fmla="*/ 502574 w 502574"/>
                <a:gd name="connsiteY36" fmla="*/ 175366 h 427722"/>
                <a:gd name="connsiteX37" fmla="*/ 500382 w 502574"/>
                <a:gd name="connsiteY37" fmla="*/ 169913 h 42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02574" h="427722">
                  <a:moveTo>
                    <a:pt x="500382" y="169913"/>
                  </a:moveTo>
                  <a:lnTo>
                    <a:pt x="410667" y="74477"/>
                  </a:lnTo>
                  <a:cubicBezTo>
                    <a:pt x="409165" y="72887"/>
                    <a:pt x="407080" y="71980"/>
                    <a:pt x="404893" y="71964"/>
                  </a:cubicBezTo>
                  <a:cubicBezTo>
                    <a:pt x="402725" y="72041"/>
                    <a:pt x="400656" y="72895"/>
                    <a:pt x="399065" y="74370"/>
                  </a:cubicBezTo>
                  <a:lnTo>
                    <a:pt x="320792" y="155050"/>
                  </a:lnTo>
                  <a:lnTo>
                    <a:pt x="320792" y="8020"/>
                  </a:lnTo>
                  <a:cubicBezTo>
                    <a:pt x="320792" y="3591"/>
                    <a:pt x="317201" y="0"/>
                    <a:pt x="312772" y="0"/>
                  </a:cubicBezTo>
                  <a:lnTo>
                    <a:pt x="130990" y="0"/>
                  </a:lnTo>
                  <a:cubicBezTo>
                    <a:pt x="126561" y="0"/>
                    <a:pt x="122970" y="3591"/>
                    <a:pt x="122970" y="8020"/>
                  </a:cubicBezTo>
                  <a:lnTo>
                    <a:pt x="122970" y="117624"/>
                  </a:lnTo>
                  <a:lnTo>
                    <a:pt x="8020" y="117624"/>
                  </a:lnTo>
                  <a:cubicBezTo>
                    <a:pt x="3591" y="117624"/>
                    <a:pt x="0" y="121215"/>
                    <a:pt x="0" y="125644"/>
                  </a:cubicBezTo>
                  <a:lnTo>
                    <a:pt x="0" y="302079"/>
                  </a:lnTo>
                  <a:cubicBezTo>
                    <a:pt x="0" y="306508"/>
                    <a:pt x="3591" y="310099"/>
                    <a:pt x="8020" y="310099"/>
                  </a:cubicBezTo>
                  <a:cubicBezTo>
                    <a:pt x="12449" y="310099"/>
                    <a:pt x="16040" y="306508"/>
                    <a:pt x="16040" y="302079"/>
                  </a:cubicBezTo>
                  <a:lnTo>
                    <a:pt x="16040" y="133663"/>
                  </a:lnTo>
                  <a:lnTo>
                    <a:pt x="122970" y="133663"/>
                  </a:lnTo>
                  <a:lnTo>
                    <a:pt x="122970" y="243267"/>
                  </a:lnTo>
                  <a:cubicBezTo>
                    <a:pt x="122970" y="247696"/>
                    <a:pt x="126561" y="251287"/>
                    <a:pt x="130990" y="251287"/>
                  </a:cubicBezTo>
                  <a:cubicBezTo>
                    <a:pt x="135419" y="251287"/>
                    <a:pt x="139010" y="247696"/>
                    <a:pt x="139010" y="243267"/>
                  </a:cubicBezTo>
                  <a:lnTo>
                    <a:pt x="139010" y="16040"/>
                  </a:lnTo>
                  <a:lnTo>
                    <a:pt x="304752" y="16040"/>
                  </a:lnTo>
                  <a:lnTo>
                    <a:pt x="304752" y="411683"/>
                  </a:lnTo>
                  <a:lnTo>
                    <a:pt x="88218" y="411683"/>
                  </a:lnTo>
                  <a:cubicBezTo>
                    <a:pt x="83789" y="411683"/>
                    <a:pt x="80198" y="415274"/>
                    <a:pt x="80198" y="419703"/>
                  </a:cubicBezTo>
                  <a:cubicBezTo>
                    <a:pt x="80198" y="424132"/>
                    <a:pt x="83789" y="427723"/>
                    <a:pt x="88218" y="427723"/>
                  </a:cubicBezTo>
                  <a:lnTo>
                    <a:pt x="409010" y="427723"/>
                  </a:lnTo>
                  <a:cubicBezTo>
                    <a:pt x="413439" y="427723"/>
                    <a:pt x="417030" y="424132"/>
                    <a:pt x="417030" y="419703"/>
                  </a:cubicBezTo>
                  <a:cubicBezTo>
                    <a:pt x="417030" y="415274"/>
                    <a:pt x="413439" y="411683"/>
                    <a:pt x="409010" y="411683"/>
                  </a:cubicBezTo>
                  <a:lnTo>
                    <a:pt x="320792" y="411683"/>
                  </a:lnTo>
                  <a:lnTo>
                    <a:pt x="320792" y="177772"/>
                  </a:lnTo>
                  <a:lnTo>
                    <a:pt x="404733" y="91586"/>
                  </a:lnTo>
                  <a:lnTo>
                    <a:pt x="486535" y="178574"/>
                  </a:lnTo>
                  <a:lnTo>
                    <a:pt x="486535" y="291386"/>
                  </a:lnTo>
                  <a:cubicBezTo>
                    <a:pt x="486535" y="295815"/>
                    <a:pt x="490125" y="299406"/>
                    <a:pt x="494554" y="299406"/>
                  </a:cubicBezTo>
                  <a:cubicBezTo>
                    <a:pt x="498984" y="299406"/>
                    <a:pt x="502574" y="295815"/>
                    <a:pt x="502574" y="291386"/>
                  </a:cubicBezTo>
                  <a:lnTo>
                    <a:pt x="502574" y="175366"/>
                  </a:lnTo>
                  <a:cubicBezTo>
                    <a:pt x="502560" y="173337"/>
                    <a:pt x="501777" y="171388"/>
                    <a:pt x="500382" y="169913"/>
                  </a:cubicBezTo>
                  <a:close/>
                </a:path>
              </a:pathLst>
            </a:custGeom>
            <a:solidFill>
              <a:srgbClr val="51626F"/>
            </a:solidFill>
            <a:ln w="5281" cap="flat">
              <a:noFill/>
              <a:prstDash val="solid"/>
              <a:miter/>
            </a:ln>
          </p:spPr>
          <p:txBody>
            <a:bodyPr rtlCol="0" anchor="ctr"/>
            <a:lstStyle/>
            <a:p>
              <a:endParaRPr lang="ru-RU"/>
            </a:p>
          </p:txBody>
        </p:sp>
      </p:grpSp>
      <p:grpSp>
        <p:nvGrpSpPr>
          <p:cNvPr id="155" name="Graphic 72">
            <a:extLst>
              <a:ext uri="{FF2B5EF4-FFF2-40B4-BE49-F238E27FC236}">
                <a16:creationId xmlns:a16="http://schemas.microsoft.com/office/drawing/2014/main" id="{93C5F454-5B74-484E-A81D-0CF7F5E07AE0}"/>
              </a:ext>
            </a:extLst>
          </p:cNvPr>
          <p:cNvGrpSpPr/>
          <p:nvPr/>
        </p:nvGrpSpPr>
        <p:grpSpPr>
          <a:xfrm>
            <a:off x="6050472" y="2404831"/>
            <a:ext cx="494791" cy="336490"/>
            <a:chOff x="6050472" y="2404831"/>
            <a:chExt cx="494791" cy="336490"/>
          </a:xfrm>
          <a:solidFill>
            <a:srgbClr val="51626F"/>
          </a:solidFill>
        </p:grpSpPr>
        <p:sp>
          <p:nvSpPr>
            <p:cNvPr id="156" name="Freeform: Shape 155">
              <a:extLst>
                <a:ext uri="{FF2B5EF4-FFF2-40B4-BE49-F238E27FC236}">
                  <a16:creationId xmlns:a16="http://schemas.microsoft.com/office/drawing/2014/main" id="{6A91BDC3-224E-4BC0-8510-642304023C00}"/>
                </a:ext>
              </a:extLst>
            </p:cNvPr>
            <p:cNvSpPr/>
            <p:nvPr/>
          </p:nvSpPr>
          <p:spPr>
            <a:xfrm>
              <a:off x="6050472" y="2404831"/>
              <a:ext cx="494791" cy="336490"/>
            </a:xfrm>
            <a:custGeom>
              <a:avLst/>
              <a:gdLst>
                <a:gd name="connsiteX0" fmla="*/ 494791 w 494791"/>
                <a:gd name="connsiteY0" fmla="*/ 8100 h 336490"/>
                <a:gd name="connsiteX1" fmla="*/ 486691 w 494791"/>
                <a:gd name="connsiteY1" fmla="*/ 0 h 336490"/>
                <a:gd name="connsiteX2" fmla="*/ 272803 w 494791"/>
                <a:gd name="connsiteY2" fmla="*/ 0 h 336490"/>
                <a:gd name="connsiteX3" fmla="*/ 248465 w 494791"/>
                <a:gd name="connsiteY3" fmla="*/ 0 h 336490"/>
                <a:gd name="connsiteX4" fmla="*/ 8100 w 494791"/>
                <a:gd name="connsiteY4" fmla="*/ 0 h 336490"/>
                <a:gd name="connsiteX5" fmla="*/ 0 w 494791"/>
                <a:gd name="connsiteY5" fmla="*/ 8100 h 336490"/>
                <a:gd name="connsiteX6" fmla="*/ 0 w 494791"/>
                <a:gd name="connsiteY6" fmla="*/ 147847 h 336490"/>
                <a:gd name="connsiteX7" fmla="*/ 113 w 494791"/>
                <a:gd name="connsiteY7" fmla="*/ 148981 h 336490"/>
                <a:gd name="connsiteX8" fmla="*/ 0 w 494791"/>
                <a:gd name="connsiteY8" fmla="*/ 150115 h 336490"/>
                <a:gd name="connsiteX9" fmla="*/ 0 w 494791"/>
                <a:gd name="connsiteY9" fmla="*/ 328390 h 336490"/>
                <a:gd name="connsiteX10" fmla="*/ 8100 w 494791"/>
                <a:gd name="connsiteY10" fmla="*/ 336490 h 336490"/>
                <a:gd name="connsiteX11" fmla="*/ 248465 w 494791"/>
                <a:gd name="connsiteY11" fmla="*/ 336490 h 336490"/>
                <a:gd name="connsiteX12" fmla="*/ 486691 w 494791"/>
                <a:gd name="connsiteY12" fmla="*/ 336490 h 336490"/>
                <a:gd name="connsiteX13" fmla="*/ 494791 w 494791"/>
                <a:gd name="connsiteY13" fmla="*/ 328390 h 336490"/>
                <a:gd name="connsiteX14" fmla="*/ 494791 w 494791"/>
                <a:gd name="connsiteY14" fmla="*/ 149272 h 336490"/>
                <a:gd name="connsiteX15" fmla="*/ 494721 w 494791"/>
                <a:gd name="connsiteY15" fmla="*/ 148559 h 336490"/>
                <a:gd name="connsiteX16" fmla="*/ 494791 w 494791"/>
                <a:gd name="connsiteY16" fmla="*/ 147847 h 336490"/>
                <a:gd name="connsiteX17" fmla="*/ 494791 w 494791"/>
                <a:gd name="connsiteY17" fmla="*/ 8100 h 336490"/>
                <a:gd name="connsiteX18" fmla="*/ 272803 w 494791"/>
                <a:gd name="connsiteY18" fmla="*/ 16200 h 336490"/>
                <a:gd name="connsiteX19" fmla="*/ 478591 w 494791"/>
                <a:gd name="connsiteY19" fmla="*/ 16200 h 336490"/>
                <a:gd name="connsiteX20" fmla="*/ 478591 w 494791"/>
                <a:gd name="connsiteY20" fmla="*/ 139747 h 336490"/>
                <a:gd name="connsiteX21" fmla="*/ 413672 w 494791"/>
                <a:gd name="connsiteY21" fmla="*/ 139747 h 336490"/>
                <a:gd name="connsiteX22" fmla="*/ 374555 w 494791"/>
                <a:gd name="connsiteY22" fmla="*/ 73829 h 336490"/>
                <a:gd name="connsiteX23" fmla="*/ 367589 w 494791"/>
                <a:gd name="connsiteY23" fmla="*/ 69865 h 336490"/>
                <a:gd name="connsiteX24" fmla="*/ 360623 w 494791"/>
                <a:gd name="connsiteY24" fmla="*/ 73829 h 336490"/>
                <a:gd name="connsiteX25" fmla="*/ 321494 w 494791"/>
                <a:gd name="connsiteY25" fmla="*/ 139747 h 336490"/>
                <a:gd name="connsiteX26" fmla="*/ 272803 w 494791"/>
                <a:gd name="connsiteY26" fmla="*/ 139747 h 336490"/>
                <a:gd name="connsiteX27" fmla="*/ 256565 w 494791"/>
                <a:gd name="connsiteY27" fmla="*/ 139747 h 336490"/>
                <a:gd name="connsiteX28" fmla="*/ 256565 w 494791"/>
                <a:gd name="connsiteY28" fmla="*/ 16200 h 336490"/>
                <a:gd name="connsiteX29" fmla="*/ 272803 w 494791"/>
                <a:gd name="connsiteY29" fmla="*/ 16200 h 336490"/>
                <a:gd name="connsiteX30" fmla="*/ 16200 w 494791"/>
                <a:gd name="connsiteY30" fmla="*/ 16200 h 336490"/>
                <a:gd name="connsiteX31" fmla="*/ 240365 w 494791"/>
                <a:gd name="connsiteY31" fmla="*/ 16200 h 336490"/>
                <a:gd name="connsiteX32" fmla="*/ 240365 w 494791"/>
                <a:gd name="connsiteY32" fmla="*/ 139747 h 336490"/>
                <a:gd name="connsiteX33" fmla="*/ 173302 w 494791"/>
                <a:gd name="connsiteY33" fmla="*/ 139747 h 336490"/>
                <a:gd name="connsiteX34" fmla="*/ 134168 w 494791"/>
                <a:gd name="connsiteY34" fmla="*/ 73829 h 336490"/>
                <a:gd name="connsiteX35" fmla="*/ 127202 w 494791"/>
                <a:gd name="connsiteY35" fmla="*/ 69865 h 336490"/>
                <a:gd name="connsiteX36" fmla="*/ 120236 w 494791"/>
                <a:gd name="connsiteY36" fmla="*/ 73829 h 336490"/>
                <a:gd name="connsiteX37" fmla="*/ 81124 w 494791"/>
                <a:gd name="connsiteY37" fmla="*/ 139747 h 336490"/>
                <a:gd name="connsiteX38" fmla="*/ 16200 w 494791"/>
                <a:gd name="connsiteY38" fmla="*/ 139747 h 336490"/>
                <a:gd name="connsiteX39" fmla="*/ 16200 w 494791"/>
                <a:gd name="connsiteY39" fmla="*/ 16200 h 336490"/>
                <a:gd name="connsiteX40" fmla="*/ 16200 w 494791"/>
                <a:gd name="connsiteY40" fmla="*/ 155947 h 336490"/>
                <a:gd name="connsiteX41" fmla="*/ 85736 w 494791"/>
                <a:gd name="connsiteY41" fmla="*/ 155947 h 336490"/>
                <a:gd name="connsiteX42" fmla="*/ 92702 w 494791"/>
                <a:gd name="connsiteY42" fmla="*/ 151983 h 336490"/>
                <a:gd name="connsiteX43" fmla="*/ 127208 w 494791"/>
                <a:gd name="connsiteY43" fmla="*/ 93836 h 336490"/>
                <a:gd name="connsiteX44" fmla="*/ 161725 w 494791"/>
                <a:gd name="connsiteY44" fmla="*/ 151983 h 336490"/>
                <a:gd name="connsiteX45" fmla="*/ 168691 w 494791"/>
                <a:gd name="connsiteY45" fmla="*/ 155947 h 336490"/>
                <a:gd name="connsiteX46" fmla="*/ 240365 w 494791"/>
                <a:gd name="connsiteY46" fmla="*/ 155947 h 336490"/>
                <a:gd name="connsiteX47" fmla="*/ 240365 w 494791"/>
                <a:gd name="connsiteY47" fmla="*/ 320296 h 336490"/>
                <a:gd name="connsiteX48" fmla="*/ 16200 w 494791"/>
                <a:gd name="connsiteY48" fmla="*/ 320296 h 336490"/>
                <a:gd name="connsiteX49" fmla="*/ 16200 w 494791"/>
                <a:gd name="connsiteY49" fmla="*/ 155947 h 336490"/>
                <a:gd name="connsiteX50" fmla="*/ 256565 w 494791"/>
                <a:gd name="connsiteY50" fmla="*/ 320296 h 336490"/>
                <a:gd name="connsiteX51" fmla="*/ 256565 w 494791"/>
                <a:gd name="connsiteY51" fmla="*/ 155947 h 336490"/>
                <a:gd name="connsiteX52" fmla="*/ 272803 w 494791"/>
                <a:gd name="connsiteY52" fmla="*/ 155947 h 336490"/>
                <a:gd name="connsiteX53" fmla="*/ 326101 w 494791"/>
                <a:gd name="connsiteY53" fmla="*/ 155947 h 336490"/>
                <a:gd name="connsiteX54" fmla="*/ 333067 w 494791"/>
                <a:gd name="connsiteY54" fmla="*/ 151983 h 336490"/>
                <a:gd name="connsiteX55" fmla="*/ 367589 w 494791"/>
                <a:gd name="connsiteY55" fmla="*/ 93836 h 336490"/>
                <a:gd name="connsiteX56" fmla="*/ 402095 w 494791"/>
                <a:gd name="connsiteY56" fmla="*/ 151983 h 336490"/>
                <a:gd name="connsiteX57" fmla="*/ 409061 w 494791"/>
                <a:gd name="connsiteY57" fmla="*/ 155947 h 336490"/>
                <a:gd name="connsiteX58" fmla="*/ 478597 w 494791"/>
                <a:gd name="connsiteY58" fmla="*/ 155947 h 336490"/>
                <a:gd name="connsiteX59" fmla="*/ 478597 w 494791"/>
                <a:gd name="connsiteY59" fmla="*/ 320296 h 336490"/>
                <a:gd name="connsiteX60" fmla="*/ 256565 w 494791"/>
                <a:gd name="connsiteY60" fmla="*/ 320296 h 33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94791" h="336490">
                  <a:moveTo>
                    <a:pt x="494791" y="8100"/>
                  </a:moveTo>
                  <a:cubicBezTo>
                    <a:pt x="494791" y="3623"/>
                    <a:pt x="491162" y="0"/>
                    <a:pt x="486691" y="0"/>
                  </a:cubicBezTo>
                  <a:lnTo>
                    <a:pt x="272803" y="0"/>
                  </a:lnTo>
                  <a:lnTo>
                    <a:pt x="248465" y="0"/>
                  </a:lnTo>
                  <a:lnTo>
                    <a:pt x="8100" y="0"/>
                  </a:lnTo>
                  <a:cubicBezTo>
                    <a:pt x="3623" y="0"/>
                    <a:pt x="0" y="3623"/>
                    <a:pt x="0" y="8100"/>
                  </a:cubicBezTo>
                  <a:lnTo>
                    <a:pt x="0" y="147847"/>
                  </a:lnTo>
                  <a:cubicBezTo>
                    <a:pt x="0" y="148235"/>
                    <a:pt x="59" y="148608"/>
                    <a:pt x="113" y="148981"/>
                  </a:cubicBezTo>
                  <a:cubicBezTo>
                    <a:pt x="59" y="149353"/>
                    <a:pt x="0" y="149726"/>
                    <a:pt x="0" y="150115"/>
                  </a:cubicBezTo>
                  <a:lnTo>
                    <a:pt x="0" y="328390"/>
                  </a:lnTo>
                  <a:cubicBezTo>
                    <a:pt x="0" y="332861"/>
                    <a:pt x="3623" y="336490"/>
                    <a:pt x="8100" y="336490"/>
                  </a:cubicBezTo>
                  <a:lnTo>
                    <a:pt x="248465" y="336490"/>
                  </a:lnTo>
                  <a:lnTo>
                    <a:pt x="486691" y="336490"/>
                  </a:lnTo>
                  <a:cubicBezTo>
                    <a:pt x="491162" y="336490"/>
                    <a:pt x="494791" y="332861"/>
                    <a:pt x="494791" y="328390"/>
                  </a:cubicBezTo>
                  <a:lnTo>
                    <a:pt x="494791" y="149272"/>
                  </a:lnTo>
                  <a:cubicBezTo>
                    <a:pt x="494791" y="149029"/>
                    <a:pt x="494743" y="148797"/>
                    <a:pt x="494721" y="148559"/>
                  </a:cubicBezTo>
                  <a:cubicBezTo>
                    <a:pt x="494743" y="148322"/>
                    <a:pt x="494791" y="148090"/>
                    <a:pt x="494791" y="147847"/>
                  </a:cubicBezTo>
                  <a:lnTo>
                    <a:pt x="494791" y="8100"/>
                  </a:lnTo>
                  <a:close/>
                  <a:moveTo>
                    <a:pt x="272803" y="16200"/>
                  </a:moveTo>
                  <a:lnTo>
                    <a:pt x="478591" y="16200"/>
                  </a:lnTo>
                  <a:lnTo>
                    <a:pt x="478591" y="139747"/>
                  </a:lnTo>
                  <a:lnTo>
                    <a:pt x="413672" y="139747"/>
                  </a:lnTo>
                  <a:lnTo>
                    <a:pt x="374555" y="73829"/>
                  </a:lnTo>
                  <a:cubicBezTo>
                    <a:pt x="373091" y="71372"/>
                    <a:pt x="370445" y="69865"/>
                    <a:pt x="367589" y="69865"/>
                  </a:cubicBezTo>
                  <a:cubicBezTo>
                    <a:pt x="364732" y="69865"/>
                    <a:pt x="362081" y="71372"/>
                    <a:pt x="360623" y="73829"/>
                  </a:cubicBezTo>
                  <a:lnTo>
                    <a:pt x="321494" y="139747"/>
                  </a:lnTo>
                  <a:lnTo>
                    <a:pt x="272803" y="139747"/>
                  </a:lnTo>
                  <a:lnTo>
                    <a:pt x="256565" y="139747"/>
                  </a:lnTo>
                  <a:lnTo>
                    <a:pt x="256565" y="16200"/>
                  </a:lnTo>
                  <a:lnTo>
                    <a:pt x="272803" y="16200"/>
                  </a:lnTo>
                  <a:close/>
                  <a:moveTo>
                    <a:pt x="16200" y="16200"/>
                  </a:moveTo>
                  <a:lnTo>
                    <a:pt x="240365" y="16200"/>
                  </a:lnTo>
                  <a:lnTo>
                    <a:pt x="240365" y="139747"/>
                  </a:lnTo>
                  <a:lnTo>
                    <a:pt x="173302" y="139747"/>
                  </a:lnTo>
                  <a:lnTo>
                    <a:pt x="134168" y="73829"/>
                  </a:lnTo>
                  <a:cubicBezTo>
                    <a:pt x="132705" y="71366"/>
                    <a:pt x="130059" y="69865"/>
                    <a:pt x="127202" y="69865"/>
                  </a:cubicBezTo>
                  <a:cubicBezTo>
                    <a:pt x="124340" y="69865"/>
                    <a:pt x="121694" y="71372"/>
                    <a:pt x="120236" y="73829"/>
                  </a:cubicBezTo>
                  <a:lnTo>
                    <a:pt x="81124" y="139747"/>
                  </a:lnTo>
                  <a:lnTo>
                    <a:pt x="16200" y="139747"/>
                  </a:lnTo>
                  <a:lnTo>
                    <a:pt x="16200" y="16200"/>
                  </a:lnTo>
                  <a:close/>
                  <a:moveTo>
                    <a:pt x="16200" y="155947"/>
                  </a:moveTo>
                  <a:lnTo>
                    <a:pt x="85736" y="155947"/>
                  </a:lnTo>
                  <a:cubicBezTo>
                    <a:pt x="88592" y="155947"/>
                    <a:pt x="91244" y="154440"/>
                    <a:pt x="92702" y="151983"/>
                  </a:cubicBezTo>
                  <a:lnTo>
                    <a:pt x="127208" y="93836"/>
                  </a:lnTo>
                  <a:lnTo>
                    <a:pt x="161725" y="151983"/>
                  </a:lnTo>
                  <a:cubicBezTo>
                    <a:pt x="163188" y="154440"/>
                    <a:pt x="165834" y="155947"/>
                    <a:pt x="168691" y="155947"/>
                  </a:cubicBezTo>
                  <a:lnTo>
                    <a:pt x="240365" y="155947"/>
                  </a:lnTo>
                  <a:lnTo>
                    <a:pt x="240365" y="320296"/>
                  </a:lnTo>
                  <a:lnTo>
                    <a:pt x="16200" y="320296"/>
                  </a:lnTo>
                  <a:lnTo>
                    <a:pt x="16200" y="155947"/>
                  </a:lnTo>
                  <a:close/>
                  <a:moveTo>
                    <a:pt x="256565" y="320296"/>
                  </a:moveTo>
                  <a:lnTo>
                    <a:pt x="256565" y="155947"/>
                  </a:lnTo>
                  <a:lnTo>
                    <a:pt x="272803" y="155947"/>
                  </a:lnTo>
                  <a:lnTo>
                    <a:pt x="326101" y="155947"/>
                  </a:lnTo>
                  <a:cubicBezTo>
                    <a:pt x="328957" y="155947"/>
                    <a:pt x="331609" y="154440"/>
                    <a:pt x="333067" y="151983"/>
                  </a:cubicBezTo>
                  <a:lnTo>
                    <a:pt x="367589" y="93836"/>
                  </a:lnTo>
                  <a:lnTo>
                    <a:pt x="402095" y="151983"/>
                  </a:lnTo>
                  <a:cubicBezTo>
                    <a:pt x="403558" y="154440"/>
                    <a:pt x="406204" y="155947"/>
                    <a:pt x="409061" y="155947"/>
                  </a:cubicBezTo>
                  <a:lnTo>
                    <a:pt x="478597" y="155947"/>
                  </a:lnTo>
                  <a:lnTo>
                    <a:pt x="478597" y="320296"/>
                  </a:lnTo>
                  <a:lnTo>
                    <a:pt x="256565" y="320296"/>
                  </a:lnTo>
                  <a:close/>
                </a:path>
              </a:pathLst>
            </a:custGeom>
            <a:solidFill>
              <a:srgbClr val="51626F"/>
            </a:solidFill>
            <a:ln w="5334" cap="flat">
              <a:noFill/>
              <a:prstDash val="solid"/>
              <a:miter/>
            </a:ln>
          </p:spPr>
          <p:txBody>
            <a:bodyPr rtlCol="0" anchor="ctr"/>
            <a:lstStyle/>
            <a:p>
              <a:endParaRPr lang="ru-RU"/>
            </a:p>
          </p:txBody>
        </p:sp>
        <p:sp>
          <p:nvSpPr>
            <p:cNvPr id="157" name="Freeform: Shape 156">
              <a:extLst>
                <a:ext uri="{FF2B5EF4-FFF2-40B4-BE49-F238E27FC236}">
                  <a16:creationId xmlns:a16="http://schemas.microsoft.com/office/drawing/2014/main" id="{98A23B0D-ECA2-4504-85F4-8E9D15187E08}"/>
                </a:ext>
              </a:extLst>
            </p:cNvPr>
            <p:cNvSpPr/>
            <p:nvPr/>
          </p:nvSpPr>
          <p:spPr>
            <a:xfrm>
              <a:off x="6380617" y="2606753"/>
              <a:ext cx="74881" cy="77981"/>
            </a:xfrm>
            <a:custGeom>
              <a:avLst/>
              <a:gdLst>
                <a:gd name="connsiteX0" fmla="*/ 66782 w 74881"/>
                <a:gd name="connsiteY0" fmla="*/ 0 h 77981"/>
                <a:gd name="connsiteX1" fmla="*/ 8100 w 74881"/>
                <a:gd name="connsiteY1" fmla="*/ 0 h 77981"/>
                <a:gd name="connsiteX2" fmla="*/ 0 w 74881"/>
                <a:gd name="connsiteY2" fmla="*/ 8100 h 77981"/>
                <a:gd name="connsiteX3" fmla="*/ 0 w 74881"/>
                <a:gd name="connsiteY3" fmla="*/ 69881 h 77981"/>
                <a:gd name="connsiteX4" fmla="*/ 8100 w 74881"/>
                <a:gd name="connsiteY4" fmla="*/ 77981 h 77981"/>
                <a:gd name="connsiteX5" fmla="*/ 66782 w 74881"/>
                <a:gd name="connsiteY5" fmla="*/ 77981 h 77981"/>
                <a:gd name="connsiteX6" fmla="*/ 74882 w 74881"/>
                <a:gd name="connsiteY6" fmla="*/ 69881 h 77981"/>
                <a:gd name="connsiteX7" fmla="*/ 74882 w 74881"/>
                <a:gd name="connsiteY7" fmla="*/ 8100 h 77981"/>
                <a:gd name="connsiteX8" fmla="*/ 66782 w 74881"/>
                <a:gd name="connsiteY8" fmla="*/ 0 h 77981"/>
                <a:gd name="connsiteX9" fmla="*/ 58682 w 74881"/>
                <a:gd name="connsiteY9" fmla="*/ 61787 h 77981"/>
                <a:gd name="connsiteX10" fmla="*/ 16200 w 74881"/>
                <a:gd name="connsiteY10" fmla="*/ 61787 h 77981"/>
                <a:gd name="connsiteX11" fmla="*/ 16200 w 74881"/>
                <a:gd name="connsiteY11" fmla="*/ 16205 h 77981"/>
                <a:gd name="connsiteX12" fmla="*/ 58682 w 74881"/>
                <a:gd name="connsiteY12" fmla="*/ 16205 h 77981"/>
                <a:gd name="connsiteX13" fmla="*/ 58682 w 74881"/>
                <a:gd name="connsiteY13" fmla="*/ 61787 h 7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81" h="77981">
                  <a:moveTo>
                    <a:pt x="66782" y="0"/>
                  </a:moveTo>
                  <a:lnTo>
                    <a:pt x="8100" y="0"/>
                  </a:lnTo>
                  <a:cubicBezTo>
                    <a:pt x="3629" y="0"/>
                    <a:pt x="0" y="3629"/>
                    <a:pt x="0" y="8100"/>
                  </a:cubicBezTo>
                  <a:lnTo>
                    <a:pt x="0" y="69881"/>
                  </a:lnTo>
                  <a:cubicBezTo>
                    <a:pt x="0" y="74353"/>
                    <a:pt x="3629" y="77981"/>
                    <a:pt x="8100" y="77981"/>
                  </a:cubicBezTo>
                  <a:lnTo>
                    <a:pt x="66782" y="77981"/>
                  </a:lnTo>
                  <a:cubicBezTo>
                    <a:pt x="71253" y="77981"/>
                    <a:pt x="74882" y="74353"/>
                    <a:pt x="74882" y="69881"/>
                  </a:cubicBezTo>
                  <a:lnTo>
                    <a:pt x="74882" y="8100"/>
                  </a:lnTo>
                  <a:cubicBezTo>
                    <a:pt x="74882" y="3629"/>
                    <a:pt x="71258" y="0"/>
                    <a:pt x="66782" y="0"/>
                  </a:cubicBezTo>
                  <a:close/>
                  <a:moveTo>
                    <a:pt x="58682" y="61787"/>
                  </a:moveTo>
                  <a:lnTo>
                    <a:pt x="16200" y="61787"/>
                  </a:lnTo>
                  <a:lnTo>
                    <a:pt x="16200" y="16205"/>
                  </a:lnTo>
                  <a:lnTo>
                    <a:pt x="58682" y="16205"/>
                  </a:lnTo>
                  <a:lnTo>
                    <a:pt x="58682" y="61787"/>
                  </a:lnTo>
                  <a:close/>
                </a:path>
              </a:pathLst>
            </a:custGeom>
            <a:solidFill>
              <a:srgbClr val="51626F"/>
            </a:solidFill>
            <a:ln w="5334" cap="flat">
              <a:noFill/>
              <a:prstDash val="solid"/>
              <a:miter/>
            </a:ln>
          </p:spPr>
          <p:txBody>
            <a:bodyPr rtlCol="0" anchor="ctr"/>
            <a:lstStyle/>
            <a:p>
              <a:endParaRPr lang="ru-RU"/>
            </a:p>
          </p:txBody>
        </p:sp>
        <p:sp>
          <p:nvSpPr>
            <p:cNvPr id="158" name="Freeform: Shape 157">
              <a:extLst>
                <a:ext uri="{FF2B5EF4-FFF2-40B4-BE49-F238E27FC236}">
                  <a16:creationId xmlns:a16="http://schemas.microsoft.com/office/drawing/2014/main" id="{9E587A47-885F-4487-96BF-3B2CE9FC954A}"/>
                </a:ext>
              </a:extLst>
            </p:cNvPr>
            <p:cNvSpPr/>
            <p:nvPr/>
          </p:nvSpPr>
          <p:spPr>
            <a:xfrm>
              <a:off x="6141305" y="2606742"/>
              <a:ext cx="74897" cy="77986"/>
            </a:xfrm>
            <a:custGeom>
              <a:avLst/>
              <a:gdLst>
                <a:gd name="connsiteX0" fmla="*/ 66798 w 74897"/>
                <a:gd name="connsiteY0" fmla="*/ 0 h 77986"/>
                <a:gd name="connsiteX1" fmla="*/ 8100 w 74897"/>
                <a:gd name="connsiteY1" fmla="*/ 0 h 77986"/>
                <a:gd name="connsiteX2" fmla="*/ 0 w 74897"/>
                <a:gd name="connsiteY2" fmla="*/ 8100 h 77986"/>
                <a:gd name="connsiteX3" fmla="*/ 0 w 74897"/>
                <a:gd name="connsiteY3" fmla="*/ 69887 h 77986"/>
                <a:gd name="connsiteX4" fmla="*/ 8100 w 74897"/>
                <a:gd name="connsiteY4" fmla="*/ 77987 h 77986"/>
                <a:gd name="connsiteX5" fmla="*/ 66798 w 74897"/>
                <a:gd name="connsiteY5" fmla="*/ 77987 h 77986"/>
                <a:gd name="connsiteX6" fmla="*/ 74898 w 74897"/>
                <a:gd name="connsiteY6" fmla="*/ 69887 h 77986"/>
                <a:gd name="connsiteX7" fmla="*/ 74898 w 74897"/>
                <a:gd name="connsiteY7" fmla="*/ 8100 h 77986"/>
                <a:gd name="connsiteX8" fmla="*/ 66798 w 74897"/>
                <a:gd name="connsiteY8" fmla="*/ 0 h 77986"/>
                <a:gd name="connsiteX9" fmla="*/ 58698 w 74897"/>
                <a:gd name="connsiteY9" fmla="*/ 61792 h 77986"/>
                <a:gd name="connsiteX10" fmla="*/ 16200 w 74897"/>
                <a:gd name="connsiteY10" fmla="*/ 61792 h 77986"/>
                <a:gd name="connsiteX11" fmla="*/ 16200 w 74897"/>
                <a:gd name="connsiteY11" fmla="*/ 16205 h 77986"/>
                <a:gd name="connsiteX12" fmla="*/ 58698 w 74897"/>
                <a:gd name="connsiteY12" fmla="*/ 16205 h 77986"/>
                <a:gd name="connsiteX13" fmla="*/ 58698 w 74897"/>
                <a:gd name="connsiteY13" fmla="*/ 61792 h 7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97" h="77986">
                  <a:moveTo>
                    <a:pt x="66798" y="0"/>
                  </a:moveTo>
                  <a:lnTo>
                    <a:pt x="8100" y="0"/>
                  </a:lnTo>
                  <a:cubicBezTo>
                    <a:pt x="3623" y="0"/>
                    <a:pt x="0" y="3629"/>
                    <a:pt x="0" y="8100"/>
                  </a:cubicBezTo>
                  <a:lnTo>
                    <a:pt x="0" y="69887"/>
                  </a:lnTo>
                  <a:cubicBezTo>
                    <a:pt x="0" y="74358"/>
                    <a:pt x="3623" y="77987"/>
                    <a:pt x="8100" y="77987"/>
                  </a:cubicBezTo>
                  <a:lnTo>
                    <a:pt x="66798" y="77987"/>
                  </a:lnTo>
                  <a:cubicBezTo>
                    <a:pt x="71275" y="77987"/>
                    <a:pt x="74898" y="74358"/>
                    <a:pt x="74898" y="69887"/>
                  </a:cubicBezTo>
                  <a:lnTo>
                    <a:pt x="74898" y="8100"/>
                  </a:lnTo>
                  <a:cubicBezTo>
                    <a:pt x="74898" y="3629"/>
                    <a:pt x="71275" y="0"/>
                    <a:pt x="66798" y="0"/>
                  </a:cubicBezTo>
                  <a:close/>
                  <a:moveTo>
                    <a:pt x="58698" y="61792"/>
                  </a:moveTo>
                  <a:lnTo>
                    <a:pt x="16200" y="61792"/>
                  </a:lnTo>
                  <a:lnTo>
                    <a:pt x="16200" y="16205"/>
                  </a:lnTo>
                  <a:lnTo>
                    <a:pt x="58698" y="16205"/>
                  </a:lnTo>
                  <a:lnTo>
                    <a:pt x="58698" y="61792"/>
                  </a:lnTo>
                  <a:close/>
                </a:path>
              </a:pathLst>
            </a:custGeom>
            <a:solidFill>
              <a:srgbClr val="51626F"/>
            </a:solidFill>
            <a:ln w="5334" cap="flat">
              <a:noFill/>
              <a:prstDash val="solid"/>
              <a:miter/>
            </a:ln>
          </p:spPr>
          <p:txBody>
            <a:bodyPr rtlCol="0" anchor="ctr"/>
            <a:lstStyle/>
            <a:p>
              <a:endParaRPr lang="ru-RU"/>
            </a:p>
          </p:txBody>
        </p:sp>
      </p:grpSp>
      <p:grpSp>
        <p:nvGrpSpPr>
          <p:cNvPr id="159" name="Graphic 73">
            <a:extLst>
              <a:ext uri="{FF2B5EF4-FFF2-40B4-BE49-F238E27FC236}">
                <a16:creationId xmlns:a16="http://schemas.microsoft.com/office/drawing/2014/main" id="{9172D455-95DD-4E09-AB01-D015C4845E97}"/>
              </a:ext>
            </a:extLst>
          </p:cNvPr>
          <p:cNvGrpSpPr/>
          <p:nvPr/>
        </p:nvGrpSpPr>
        <p:grpSpPr>
          <a:xfrm>
            <a:off x="7725362" y="2362738"/>
            <a:ext cx="356594" cy="420687"/>
            <a:chOff x="7725362" y="2362738"/>
            <a:chExt cx="356594" cy="420687"/>
          </a:xfrm>
          <a:solidFill>
            <a:srgbClr val="51626F"/>
          </a:solidFill>
        </p:grpSpPr>
        <p:sp>
          <p:nvSpPr>
            <p:cNvPr id="160" name="Freeform: Shape 159">
              <a:extLst>
                <a:ext uri="{FF2B5EF4-FFF2-40B4-BE49-F238E27FC236}">
                  <a16:creationId xmlns:a16="http://schemas.microsoft.com/office/drawing/2014/main" id="{1F9E06DD-B543-4B06-8685-6EF33D128BC8}"/>
                </a:ext>
              </a:extLst>
            </p:cNvPr>
            <p:cNvSpPr/>
            <p:nvPr/>
          </p:nvSpPr>
          <p:spPr>
            <a:xfrm>
              <a:off x="7725362" y="2362738"/>
              <a:ext cx="356594" cy="420687"/>
            </a:xfrm>
            <a:custGeom>
              <a:avLst/>
              <a:gdLst>
                <a:gd name="connsiteX0" fmla="*/ 348494 w 356594"/>
                <a:gd name="connsiteY0" fmla="*/ 81967 h 420687"/>
                <a:gd name="connsiteX1" fmla="*/ 287113 w 356594"/>
                <a:gd name="connsiteY1" fmla="*/ 81967 h 420687"/>
                <a:gd name="connsiteX2" fmla="*/ 244096 w 356594"/>
                <a:gd name="connsiteY2" fmla="*/ 4180 h 420687"/>
                <a:gd name="connsiteX3" fmla="*/ 237011 w 356594"/>
                <a:gd name="connsiteY3" fmla="*/ 0 h 420687"/>
                <a:gd name="connsiteX4" fmla="*/ 119443 w 356594"/>
                <a:gd name="connsiteY4" fmla="*/ 0 h 420687"/>
                <a:gd name="connsiteX5" fmla="*/ 112325 w 356594"/>
                <a:gd name="connsiteY5" fmla="*/ 4234 h 420687"/>
                <a:gd name="connsiteX6" fmla="*/ 70070 w 356594"/>
                <a:gd name="connsiteY6" fmla="*/ 81972 h 420687"/>
                <a:gd name="connsiteX7" fmla="*/ 8100 w 356594"/>
                <a:gd name="connsiteY7" fmla="*/ 81972 h 420687"/>
                <a:gd name="connsiteX8" fmla="*/ 0 w 356594"/>
                <a:gd name="connsiteY8" fmla="*/ 90072 h 420687"/>
                <a:gd name="connsiteX9" fmla="*/ 0 w 356594"/>
                <a:gd name="connsiteY9" fmla="*/ 313519 h 420687"/>
                <a:gd name="connsiteX10" fmla="*/ 8100 w 356594"/>
                <a:gd name="connsiteY10" fmla="*/ 321619 h 420687"/>
                <a:gd name="connsiteX11" fmla="*/ 154424 w 356594"/>
                <a:gd name="connsiteY11" fmla="*/ 321619 h 420687"/>
                <a:gd name="connsiteX12" fmla="*/ 89851 w 356594"/>
                <a:gd name="connsiteY12" fmla="*/ 407722 h 420687"/>
                <a:gd name="connsiteX13" fmla="*/ 91471 w 356594"/>
                <a:gd name="connsiteY13" fmla="*/ 419067 h 420687"/>
                <a:gd name="connsiteX14" fmla="*/ 96325 w 356594"/>
                <a:gd name="connsiteY14" fmla="*/ 420687 h 420687"/>
                <a:gd name="connsiteX15" fmla="*/ 102811 w 356594"/>
                <a:gd name="connsiteY15" fmla="*/ 417447 h 420687"/>
                <a:gd name="connsiteX16" fmla="*/ 174679 w 356594"/>
                <a:gd name="connsiteY16" fmla="*/ 321613 h 420687"/>
                <a:gd name="connsiteX17" fmla="*/ 177082 w 356594"/>
                <a:gd name="connsiteY17" fmla="*/ 321613 h 420687"/>
                <a:gd name="connsiteX18" fmla="*/ 248951 w 356594"/>
                <a:gd name="connsiteY18" fmla="*/ 417442 h 420687"/>
                <a:gd name="connsiteX19" fmla="*/ 255436 w 356594"/>
                <a:gd name="connsiteY19" fmla="*/ 420682 h 420687"/>
                <a:gd name="connsiteX20" fmla="*/ 260291 w 356594"/>
                <a:gd name="connsiteY20" fmla="*/ 419062 h 420687"/>
                <a:gd name="connsiteX21" fmla="*/ 261911 w 356594"/>
                <a:gd name="connsiteY21" fmla="*/ 407716 h 420687"/>
                <a:gd name="connsiteX22" fmla="*/ 197338 w 356594"/>
                <a:gd name="connsiteY22" fmla="*/ 321613 h 420687"/>
                <a:gd name="connsiteX23" fmla="*/ 348494 w 356594"/>
                <a:gd name="connsiteY23" fmla="*/ 321613 h 420687"/>
                <a:gd name="connsiteX24" fmla="*/ 356594 w 356594"/>
                <a:gd name="connsiteY24" fmla="*/ 313513 h 420687"/>
                <a:gd name="connsiteX25" fmla="*/ 356594 w 356594"/>
                <a:gd name="connsiteY25" fmla="*/ 90067 h 420687"/>
                <a:gd name="connsiteX26" fmla="*/ 348494 w 356594"/>
                <a:gd name="connsiteY26" fmla="*/ 81967 h 420687"/>
                <a:gd name="connsiteX27" fmla="*/ 340394 w 356594"/>
                <a:gd name="connsiteY27" fmla="*/ 305413 h 420687"/>
                <a:gd name="connsiteX28" fmla="*/ 16200 w 356594"/>
                <a:gd name="connsiteY28" fmla="*/ 305413 h 420687"/>
                <a:gd name="connsiteX29" fmla="*/ 16200 w 356594"/>
                <a:gd name="connsiteY29" fmla="*/ 98167 h 420687"/>
                <a:gd name="connsiteX30" fmla="*/ 74887 w 356594"/>
                <a:gd name="connsiteY30" fmla="*/ 98167 h 420687"/>
                <a:gd name="connsiteX31" fmla="*/ 82004 w 356594"/>
                <a:gd name="connsiteY31" fmla="*/ 93933 h 420687"/>
                <a:gd name="connsiteX32" fmla="*/ 124259 w 356594"/>
                <a:gd name="connsiteY32" fmla="*/ 16195 h 420687"/>
                <a:gd name="connsiteX33" fmla="*/ 232232 w 356594"/>
                <a:gd name="connsiteY33" fmla="*/ 16195 h 420687"/>
                <a:gd name="connsiteX34" fmla="*/ 275249 w 356594"/>
                <a:gd name="connsiteY34" fmla="*/ 93982 h 420687"/>
                <a:gd name="connsiteX35" fmla="*/ 282334 w 356594"/>
                <a:gd name="connsiteY35" fmla="*/ 98161 h 420687"/>
                <a:gd name="connsiteX36" fmla="*/ 340389 w 356594"/>
                <a:gd name="connsiteY36" fmla="*/ 98161 h 420687"/>
                <a:gd name="connsiteX37" fmla="*/ 340389 w 356594"/>
                <a:gd name="connsiteY37" fmla="*/ 305413 h 42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6594" h="420687">
                  <a:moveTo>
                    <a:pt x="348494" y="81967"/>
                  </a:moveTo>
                  <a:lnTo>
                    <a:pt x="287113" y="81967"/>
                  </a:lnTo>
                  <a:lnTo>
                    <a:pt x="244096" y="4180"/>
                  </a:lnTo>
                  <a:cubicBezTo>
                    <a:pt x="242671" y="1598"/>
                    <a:pt x="239954" y="0"/>
                    <a:pt x="237011" y="0"/>
                  </a:cubicBezTo>
                  <a:lnTo>
                    <a:pt x="119443" y="0"/>
                  </a:lnTo>
                  <a:cubicBezTo>
                    <a:pt x="116473" y="0"/>
                    <a:pt x="113746" y="1625"/>
                    <a:pt x="112325" y="4234"/>
                  </a:cubicBezTo>
                  <a:lnTo>
                    <a:pt x="70070" y="81972"/>
                  </a:lnTo>
                  <a:lnTo>
                    <a:pt x="8100" y="81972"/>
                  </a:lnTo>
                  <a:cubicBezTo>
                    <a:pt x="3623" y="81972"/>
                    <a:pt x="0" y="85595"/>
                    <a:pt x="0" y="90072"/>
                  </a:cubicBezTo>
                  <a:lnTo>
                    <a:pt x="0" y="313519"/>
                  </a:lnTo>
                  <a:cubicBezTo>
                    <a:pt x="0" y="317990"/>
                    <a:pt x="3623" y="321619"/>
                    <a:pt x="8100" y="321619"/>
                  </a:cubicBezTo>
                  <a:lnTo>
                    <a:pt x="154424" y="321619"/>
                  </a:lnTo>
                  <a:lnTo>
                    <a:pt x="89851" y="407722"/>
                  </a:lnTo>
                  <a:cubicBezTo>
                    <a:pt x="87167" y="411302"/>
                    <a:pt x="87896" y="416383"/>
                    <a:pt x="91471" y="419067"/>
                  </a:cubicBezTo>
                  <a:cubicBezTo>
                    <a:pt x="92929" y="420158"/>
                    <a:pt x="94630" y="420687"/>
                    <a:pt x="96325" y="420687"/>
                  </a:cubicBezTo>
                  <a:cubicBezTo>
                    <a:pt x="98788" y="420687"/>
                    <a:pt x="101218" y="419569"/>
                    <a:pt x="102811" y="417447"/>
                  </a:cubicBezTo>
                  <a:lnTo>
                    <a:pt x="174679" y="321613"/>
                  </a:lnTo>
                  <a:lnTo>
                    <a:pt x="177082" y="321613"/>
                  </a:lnTo>
                  <a:lnTo>
                    <a:pt x="248951" y="417442"/>
                  </a:lnTo>
                  <a:cubicBezTo>
                    <a:pt x="250544" y="419564"/>
                    <a:pt x="252974" y="420682"/>
                    <a:pt x="255436" y="420682"/>
                  </a:cubicBezTo>
                  <a:cubicBezTo>
                    <a:pt x="257126" y="420682"/>
                    <a:pt x="258833" y="420152"/>
                    <a:pt x="260291" y="419062"/>
                  </a:cubicBezTo>
                  <a:cubicBezTo>
                    <a:pt x="263866" y="416378"/>
                    <a:pt x="264595" y="411296"/>
                    <a:pt x="261911" y="407716"/>
                  </a:cubicBezTo>
                  <a:lnTo>
                    <a:pt x="197338" y="321613"/>
                  </a:lnTo>
                  <a:lnTo>
                    <a:pt x="348494" y="321613"/>
                  </a:lnTo>
                  <a:cubicBezTo>
                    <a:pt x="352966" y="321613"/>
                    <a:pt x="356594" y="317984"/>
                    <a:pt x="356594" y="313513"/>
                  </a:cubicBezTo>
                  <a:lnTo>
                    <a:pt x="356594" y="90067"/>
                  </a:lnTo>
                  <a:cubicBezTo>
                    <a:pt x="356594" y="85590"/>
                    <a:pt x="352966" y="81967"/>
                    <a:pt x="348494" y="81967"/>
                  </a:cubicBezTo>
                  <a:close/>
                  <a:moveTo>
                    <a:pt x="340394" y="305413"/>
                  </a:moveTo>
                  <a:lnTo>
                    <a:pt x="16200" y="305413"/>
                  </a:lnTo>
                  <a:lnTo>
                    <a:pt x="16200" y="98167"/>
                  </a:lnTo>
                  <a:lnTo>
                    <a:pt x="74887" y="98167"/>
                  </a:lnTo>
                  <a:cubicBezTo>
                    <a:pt x="77857" y="98167"/>
                    <a:pt x="80584" y="96541"/>
                    <a:pt x="82004" y="93933"/>
                  </a:cubicBezTo>
                  <a:lnTo>
                    <a:pt x="124259" y="16195"/>
                  </a:lnTo>
                  <a:lnTo>
                    <a:pt x="232232" y="16195"/>
                  </a:lnTo>
                  <a:lnTo>
                    <a:pt x="275249" y="93982"/>
                  </a:lnTo>
                  <a:cubicBezTo>
                    <a:pt x="276674" y="96563"/>
                    <a:pt x="279391" y="98161"/>
                    <a:pt x="282334" y="98161"/>
                  </a:cubicBezTo>
                  <a:lnTo>
                    <a:pt x="340389" y="98161"/>
                  </a:lnTo>
                  <a:lnTo>
                    <a:pt x="340389" y="305413"/>
                  </a:lnTo>
                  <a:close/>
                </a:path>
              </a:pathLst>
            </a:custGeom>
            <a:solidFill>
              <a:srgbClr val="51626F"/>
            </a:solidFill>
            <a:ln w="5334" cap="flat">
              <a:noFill/>
              <a:prstDash val="solid"/>
              <a:miter/>
            </a:ln>
          </p:spPr>
          <p:txBody>
            <a:bodyPr rtlCol="0" anchor="ctr"/>
            <a:lstStyle/>
            <a:p>
              <a:endParaRPr lang="ru-RU"/>
            </a:p>
          </p:txBody>
        </p:sp>
        <p:sp>
          <p:nvSpPr>
            <p:cNvPr id="161" name="Freeform: Shape 160">
              <a:extLst>
                <a:ext uri="{FF2B5EF4-FFF2-40B4-BE49-F238E27FC236}">
                  <a16:creationId xmlns:a16="http://schemas.microsoft.com/office/drawing/2014/main" id="{D53F063B-D98F-4D2C-840B-12DB87CE86BB}"/>
                </a:ext>
              </a:extLst>
            </p:cNvPr>
            <p:cNvSpPr/>
            <p:nvPr/>
          </p:nvSpPr>
          <p:spPr>
            <a:xfrm>
              <a:off x="7836143" y="2473556"/>
              <a:ext cx="134945" cy="135037"/>
            </a:xfrm>
            <a:custGeom>
              <a:avLst/>
              <a:gdLst>
                <a:gd name="connsiteX0" fmla="*/ 67500 w 134945"/>
                <a:gd name="connsiteY0" fmla="*/ 0 h 135037"/>
                <a:gd name="connsiteX1" fmla="*/ 0 w 134945"/>
                <a:gd name="connsiteY1" fmla="*/ 67527 h 135037"/>
                <a:gd name="connsiteX2" fmla="*/ 67500 w 134945"/>
                <a:gd name="connsiteY2" fmla="*/ 135038 h 135037"/>
                <a:gd name="connsiteX3" fmla="*/ 134946 w 134945"/>
                <a:gd name="connsiteY3" fmla="*/ 67527 h 135037"/>
                <a:gd name="connsiteX4" fmla="*/ 67500 w 134945"/>
                <a:gd name="connsiteY4" fmla="*/ 0 h 135037"/>
                <a:gd name="connsiteX5" fmla="*/ 67500 w 134945"/>
                <a:gd name="connsiteY5" fmla="*/ 118838 h 135037"/>
                <a:gd name="connsiteX6" fmla="*/ 16200 w 134945"/>
                <a:gd name="connsiteY6" fmla="*/ 67527 h 135037"/>
                <a:gd name="connsiteX7" fmla="*/ 67500 w 134945"/>
                <a:gd name="connsiteY7" fmla="*/ 16200 h 135037"/>
                <a:gd name="connsiteX8" fmla="*/ 118746 w 134945"/>
                <a:gd name="connsiteY8" fmla="*/ 67527 h 135037"/>
                <a:gd name="connsiteX9" fmla="*/ 67500 w 134945"/>
                <a:gd name="connsiteY9" fmla="*/ 118838 h 13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45" h="135037">
                  <a:moveTo>
                    <a:pt x="67500" y="0"/>
                  </a:moveTo>
                  <a:cubicBezTo>
                    <a:pt x="30278" y="0"/>
                    <a:pt x="0" y="30294"/>
                    <a:pt x="0" y="67527"/>
                  </a:cubicBezTo>
                  <a:cubicBezTo>
                    <a:pt x="0" y="104755"/>
                    <a:pt x="30278" y="135038"/>
                    <a:pt x="67500" y="135038"/>
                  </a:cubicBezTo>
                  <a:cubicBezTo>
                    <a:pt x="104690" y="135038"/>
                    <a:pt x="134946" y="104755"/>
                    <a:pt x="134946" y="67527"/>
                  </a:cubicBezTo>
                  <a:cubicBezTo>
                    <a:pt x="134946" y="30299"/>
                    <a:pt x="104695" y="5"/>
                    <a:pt x="67500" y="0"/>
                  </a:cubicBezTo>
                  <a:close/>
                  <a:moveTo>
                    <a:pt x="67500" y="118838"/>
                  </a:moveTo>
                  <a:cubicBezTo>
                    <a:pt x="39215" y="118838"/>
                    <a:pt x="16200" y="95818"/>
                    <a:pt x="16200" y="67527"/>
                  </a:cubicBezTo>
                  <a:cubicBezTo>
                    <a:pt x="16200" y="39226"/>
                    <a:pt x="39215" y="16200"/>
                    <a:pt x="67500" y="16200"/>
                  </a:cubicBezTo>
                  <a:cubicBezTo>
                    <a:pt x="95753" y="16205"/>
                    <a:pt x="118746" y="39231"/>
                    <a:pt x="118746" y="67527"/>
                  </a:cubicBezTo>
                  <a:cubicBezTo>
                    <a:pt x="118746" y="95818"/>
                    <a:pt x="95758" y="118838"/>
                    <a:pt x="67500" y="118838"/>
                  </a:cubicBezTo>
                  <a:close/>
                </a:path>
              </a:pathLst>
            </a:custGeom>
            <a:solidFill>
              <a:srgbClr val="51626F"/>
            </a:solidFill>
            <a:ln w="5334" cap="flat">
              <a:noFill/>
              <a:prstDash val="solid"/>
              <a:miter/>
            </a:ln>
          </p:spPr>
          <p:txBody>
            <a:bodyPr rtlCol="0" anchor="ctr"/>
            <a:lstStyle/>
            <a:p>
              <a:endParaRPr lang="ru-RU"/>
            </a:p>
          </p:txBody>
        </p:sp>
      </p:grpSp>
      <p:grpSp>
        <p:nvGrpSpPr>
          <p:cNvPr id="182" name="Group 181">
            <a:extLst>
              <a:ext uri="{FF2B5EF4-FFF2-40B4-BE49-F238E27FC236}">
                <a16:creationId xmlns:a16="http://schemas.microsoft.com/office/drawing/2014/main" id="{121D9B03-82B7-4971-8222-88001EDF5ED0}"/>
              </a:ext>
            </a:extLst>
          </p:cNvPr>
          <p:cNvGrpSpPr/>
          <p:nvPr/>
        </p:nvGrpSpPr>
        <p:grpSpPr>
          <a:xfrm>
            <a:off x="9368985" y="2367911"/>
            <a:ext cx="477635" cy="410329"/>
            <a:chOff x="9368985" y="2367911"/>
            <a:chExt cx="477635" cy="410329"/>
          </a:xfrm>
        </p:grpSpPr>
        <p:sp>
          <p:nvSpPr>
            <p:cNvPr id="163" name="Freeform: Shape 162">
              <a:extLst>
                <a:ext uri="{FF2B5EF4-FFF2-40B4-BE49-F238E27FC236}">
                  <a16:creationId xmlns:a16="http://schemas.microsoft.com/office/drawing/2014/main" id="{7372B9F2-E296-4ED7-B9CD-DE4802164344}"/>
                </a:ext>
              </a:extLst>
            </p:cNvPr>
            <p:cNvSpPr/>
            <p:nvPr/>
          </p:nvSpPr>
          <p:spPr>
            <a:xfrm>
              <a:off x="9368985" y="2367911"/>
              <a:ext cx="106271" cy="108945"/>
            </a:xfrm>
            <a:custGeom>
              <a:avLst/>
              <a:gdLst>
                <a:gd name="connsiteX0" fmla="*/ 8100 w 106271"/>
                <a:gd name="connsiteY0" fmla="*/ 108945 h 108945"/>
                <a:gd name="connsiteX1" fmla="*/ 16200 w 106271"/>
                <a:gd name="connsiteY1" fmla="*/ 100845 h 108945"/>
                <a:gd name="connsiteX2" fmla="*/ 16200 w 106271"/>
                <a:gd name="connsiteY2" fmla="*/ 16200 h 108945"/>
                <a:gd name="connsiteX3" fmla="*/ 98172 w 106271"/>
                <a:gd name="connsiteY3" fmla="*/ 16200 h 108945"/>
                <a:gd name="connsiteX4" fmla="*/ 106272 w 106271"/>
                <a:gd name="connsiteY4" fmla="*/ 8100 h 108945"/>
                <a:gd name="connsiteX5" fmla="*/ 98172 w 106271"/>
                <a:gd name="connsiteY5" fmla="*/ 0 h 108945"/>
                <a:gd name="connsiteX6" fmla="*/ 8100 w 106271"/>
                <a:gd name="connsiteY6" fmla="*/ 0 h 108945"/>
                <a:gd name="connsiteX7" fmla="*/ 0 w 106271"/>
                <a:gd name="connsiteY7" fmla="*/ 8100 h 108945"/>
                <a:gd name="connsiteX8" fmla="*/ 0 w 106271"/>
                <a:gd name="connsiteY8" fmla="*/ 100845 h 108945"/>
                <a:gd name="connsiteX9" fmla="*/ 8100 w 106271"/>
                <a:gd name="connsiteY9" fmla="*/ 108945 h 10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71" h="108945">
                  <a:moveTo>
                    <a:pt x="8100" y="108945"/>
                  </a:moveTo>
                  <a:cubicBezTo>
                    <a:pt x="12577" y="108945"/>
                    <a:pt x="16200" y="105322"/>
                    <a:pt x="16200" y="100845"/>
                  </a:cubicBezTo>
                  <a:lnTo>
                    <a:pt x="16200" y="16200"/>
                  </a:lnTo>
                  <a:lnTo>
                    <a:pt x="98172" y="16200"/>
                  </a:lnTo>
                  <a:cubicBezTo>
                    <a:pt x="102649" y="16200"/>
                    <a:pt x="106272" y="12577"/>
                    <a:pt x="106272" y="8100"/>
                  </a:cubicBezTo>
                  <a:cubicBezTo>
                    <a:pt x="106272" y="3623"/>
                    <a:pt x="102649" y="0"/>
                    <a:pt x="98172" y="0"/>
                  </a:cubicBezTo>
                  <a:lnTo>
                    <a:pt x="8100" y="0"/>
                  </a:lnTo>
                  <a:cubicBezTo>
                    <a:pt x="3623" y="0"/>
                    <a:pt x="0" y="3623"/>
                    <a:pt x="0" y="8100"/>
                  </a:cubicBezTo>
                  <a:lnTo>
                    <a:pt x="0" y="100845"/>
                  </a:lnTo>
                  <a:cubicBezTo>
                    <a:pt x="0" y="105322"/>
                    <a:pt x="3623" y="108945"/>
                    <a:pt x="8100" y="108945"/>
                  </a:cubicBezTo>
                  <a:close/>
                </a:path>
              </a:pathLst>
            </a:custGeom>
            <a:solidFill>
              <a:srgbClr val="51626F"/>
            </a:solidFill>
            <a:ln w="5334" cap="flat">
              <a:noFill/>
              <a:prstDash val="solid"/>
              <a:miter/>
            </a:ln>
          </p:spPr>
          <p:txBody>
            <a:bodyPr rtlCol="0" anchor="ctr"/>
            <a:lstStyle/>
            <a:p>
              <a:endParaRPr lang="ru-RU"/>
            </a:p>
          </p:txBody>
        </p:sp>
        <p:sp>
          <p:nvSpPr>
            <p:cNvPr id="164" name="Freeform: Shape 163">
              <a:extLst>
                <a:ext uri="{FF2B5EF4-FFF2-40B4-BE49-F238E27FC236}">
                  <a16:creationId xmlns:a16="http://schemas.microsoft.com/office/drawing/2014/main" id="{C28D73E3-D83C-498D-9481-D1D383F5F4AC}"/>
                </a:ext>
              </a:extLst>
            </p:cNvPr>
            <p:cNvSpPr/>
            <p:nvPr/>
          </p:nvSpPr>
          <p:spPr>
            <a:xfrm>
              <a:off x="9740348" y="2367911"/>
              <a:ext cx="106272" cy="108945"/>
            </a:xfrm>
            <a:custGeom>
              <a:avLst/>
              <a:gdLst>
                <a:gd name="connsiteX0" fmla="*/ 98172 w 106272"/>
                <a:gd name="connsiteY0" fmla="*/ 0 h 108945"/>
                <a:gd name="connsiteX1" fmla="*/ 8100 w 106272"/>
                <a:gd name="connsiteY1" fmla="*/ 0 h 108945"/>
                <a:gd name="connsiteX2" fmla="*/ 0 w 106272"/>
                <a:gd name="connsiteY2" fmla="*/ 8100 h 108945"/>
                <a:gd name="connsiteX3" fmla="*/ 8100 w 106272"/>
                <a:gd name="connsiteY3" fmla="*/ 16200 h 108945"/>
                <a:gd name="connsiteX4" fmla="*/ 90072 w 106272"/>
                <a:gd name="connsiteY4" fmla="*/ 16200 h 108945"/>
                <a:gd name="connsiteX5" fmla="*/ 90072 w 106272"/>
                <a:gd name="connsiteY5" fmla="*/ 100845 h 108945"/>
                <a:gd name="connsiteX6" fmla="*/ 98172 w 106272"/>
                <a:gd name="connsiteY6" fmla="*/ 108945 h 108945"/>
                <a:gd name="connsiteX7" fmla="*/ 106272 w 106272"/>
                <a:gd name="connsiteY7" fmla="*/ 100845 h 108945"/>
                <a:gd name="connsiteX8" fmla="*/ 106272 w 106272"/>
                <a:gd name="connsiteY8" fmla="*/ 8100 h 108945"/>
                <a:gd name="connsiteX9" fmla="*/ 98172 w 106272"/>
                <a:gd name="connsiteY9" fmla="*/ 0 h 10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72" h="108945">
                  <a:moveTo>
                    <a:pt x="98172" y="0"/>
                  </a:moveTo>
                  <a:lnTo>
                    <a:pt x="8100" y="0"/>
                  </a:lnTo>
                  <a:cubicBezTo>
                    <a:pt x="3629" y="0"/>
                    <a:pt x="0" y="3623"/>
                    <a:pt x="0" y="8100"/>
                  </a:cubicBezTo>
                  <a:cubicBezTo>
                    <a:pt x="0" y="12577"/>
                    <a:pt x="3629" y="16200"/>
                    <a:pt x="8100" y="16200"/>
                  </a:cubicBezTo>
                  <a:lnTo>
                    <a:pt x="90072" y="16200"/>
                  </a:lnTo>
                  <a:lnTo>
                    <a:pt x="90072" y="100845"/>
                  </a:lnTo>
                  <a:cubicBezTo>
                    <a:pt x="90072" y="105322"/>
                    <a:pt x="93701" y="108945"/>
                    <a:pt x="98172" y="108945"/>
                  </a:cubicBezTo>
                  <a:cubicBezTo>
                    <a:pt x="102643" y="108945"/>
                    <a:pt x="106272" y="105322"/>
                    <a:pt x="106272" y="100845"/>
                  </a:cubicBezTo>
                  <a:lnTo>
                    <a:pt x="106272" y="8100"/>
                  </a:lnTo>
                  <a:cubicBezTo>
                    <a:pt x="106272" y="3623"/>
                    <a:pt x="102643" y="0"/>
                    <a:pt x="98172" y="0"/>
                  </a:cubicBezTo>
                  <a:close/>
                </a:path>
              </a:pathLst>
            </a:custGeom>
            <a:solidFill>
              <a:srgbClr val="51626F"/>
            </a:solidFill>
            <a:ln w="5334" cap="flat">
              <a:noFill/>
              <a:prstDash val="solid"/>
              <a:miter/>
            </a:ln>
          </p:spPr>
          <p:txBody>
            <a:bodyPr rtlCol="0" anchor="ctr"/>
            <a:lstStyle/>
            <a:p>
              <a:endParaRPr lang="ru-RU"/>
            </a:p>
          </p:txBody>
        </p:sp>
        <p:sp>
          <p:nvSpPr>
            <p:cNvPr id="165" name="Freeform: Shape 164">
              <a:extLst>
                <a:ext uri="{FF2B5EF4-FFF2-40B4-BE49-F238E27FC236}">
                  <a16:creationId xmlns:a16="http://schemas.microsoft.com/office/drawing/2014/main" id="{0A02E962-AF9B-45EE-919E-B8ABA7B1C4E1}"/>
                </a:ext>
              </a:extLst>
            </p:cNvPr>
            <p:cNvSpPr/>
            <p:nvPr/>
          </p:nvSpPr>
          <p:spPr>
            <a:xfrm>
              <a:off x="9740348" y="2669301"/>
              <a:ext cx="106272" cy="108939"/>
            </a:xfrm>
            <a:custGeom>
              <a:avLst/>
              <a:gdLst>
                <a:gd name="connsiteX0" fmla="*/ 98172 w 106272"/>
                <a:gd name="connsiteY0" fmla="*/ 0 h 108939"/>
                <a:gd name="connsiteX1" fmla="*/ 90072 w 106272"/>
                <a:gd name="connsiteY1" fmla="*/ 8100 h 108939"/>
                <a:gd name="connsiteX2" fmla="*/ 90072 w 106272"/>
                <a:gd name="connsiteY2" fmla="*/ 92740 h 108939"/>
                <a:gd name="connsiteX3" fmla="*/ 8100 w 106272"/>
                <a:gd name="connsiteY3" fmla="*/ 92740 h 108939"/>
                <a:gd name="connsiteX4" fmla="*/ 0 w 106272"/>
                <a:gd name="connsiteY4" fmla="*/ 100840 h 108939"/>
                <a:gd name="connsiteX5" fmla="*/ 8100 w 106272"/>
                <a:gd name="connsiteY5" fmla="*/ 108940 h 108939"/>
                <a:gd name="connsiteX6" fmla="*/ 98172 w 106272"/>
                <a:gd name="connsiteY6" fmla="*/ 108940 h 108939"/>
                <a:gd name="connsiteX7" fmla="*/ 106272 w 106272"/>
                <a:gd name="connsiteY7" fmla="*/ 100840 h 108939"/>
                <a:gd name="connsiteX8" fmla="*/ 106272 w 106272"/>
                <a:gd name="connsiteY8" fmla="*/ 8100 h 108939"/>
                <a:gd name="connsiteX9" fmla="*/ 98172 w 106272"/>
                <a:gd name="connsiteY9" fmla="*/ 0 h 10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72" h="108939">
                  <a:moveTo>
                    <a:pt x="98172" y="0"/>
                  </a:moveTo>
                  <a:cubicBezTo>
                    <a:pt x="93701" y="0"/>
                    <a:pt x="90072" y="3629"/>
                    <a:pt x="90072" y="8100"/>
                  </a:cubicBezTo>
                  <a:lnTo>
                    <a:pt x="90072" y="92740"/>
                  </a:lnTo>
                  <a:lnTo>
                    <a:pt x="8100" y="92740"/>
                  </a:lnTo>
                  <a:cubicBezTo>
                    <a:pt x="3629" y="92740"/>
                    <a:pt x="0" y="96368"/>
                    <a:pt x="0" y="100840"/>
                  </a:cubicBezTo>
                  <a:cubicBezTo>
                    <a:pt x="0" y="105311"/>
                    <a:pt x="3629" y="108940"/>
                    <a:pt x="8100" y="108940"/>
                  </a:cubicBezTo>
                  <a:lnTo>
                    <a:pt x="98172" y="108940"/>
                  </a:lnTo>
                  <a:cubicBezTo>
                    <a:pt x="102643" y="108940"/>
                    <a:pt x="106272" y="105311"/>
                    <a:pt x="106272" y="100840"/>
                  </a:cubicBezTo>
                  <a:lnTo>
                    <a:pt x="106272" y="8100"/>
                  </a:lnTo>
                  <a:cubicBezTo>
                    <a:pt x="106272" y="3629"/>
                    <a:pt x="102643" y="0"/>
                    <a:pt x="98172" y="0"/>
                  </a:cubicBezTo>
                  <a:close/>
                </a:path>
              </a:pathLst>
            </a:custGeom>
            <a:solidFill>
              <a:srgbClr val="51626F"/>
            </a:solidFill>
            <a:ln w="5334" cap="flat">
              <a:noFill/>
              <a:prstDash val="solid"/>
              <a:miter/>
            </a:ln>
          </p:spPr>
          <p:txBody>
            <a:bodyPr rtlCol="0" anchor="ctr"/>
            <a:lstStyle/>
            <a:p>
              <a:endParaRPr lang="ru-RU"/>
            </a:p>
          </p:txBody>
        </p:sp>
        <p:sp>
          <p:nvSpPr>
            <p:cNvPr id="166" name="Freeform: Shape 165">
              <a:extLst>
                <a:ext uri="{FF2B5EF4-FFF2-40B4-BE49-F238E27FC236}">
                  <a16:creationId xmlns:a16="http://schemas.microsoft.com/office/drawing/2014/main" id="{4A26D8BC-3DE9-439E-9E55-4062079C4C48}"/>
                </a:ext>
              </a:extLst>
            </p:cNvPr>
            <p:cNvSpPr/>
            <p:nvPr/>
          </p:nvSpPr>
          <p:spPr>
            <a:xfrm>
              <a:off x="9368985" y="2669301"/>
              <a:ext cx="106271" cy="108939"/>
            </a:xfrm>
            <a:custGeom>
              <a:avLst/>
              <a:gdLst>
                <a:gd name="connsiteX0" fmla="*/ 98172 w 106271"/>
                <a:gd name="connsiteY0" fmla="*/ 92740 h 108939"/>
                <a:gd name="connsiteX1" fmla="*/ 16200 w 106271"/>
                <a:gd name="connsiteY1" fmla="*/ 92740 h 108939"/>
                <a:gd name="connsiteX2" fmla="*/ 16200 w 106271"/>
                <a:gd name="connsiteY2" fmla="*/ 8100 h 108939"/>
                <a:gd name="connsiteX3" fmla="*/ 8100 w 106271"/>
                <a:gd name="connsiteY3" fmla="*/ 0 h 108939"/>
                <a:gd name="connsiteX4" fmla="*/ 0 w 106271"/>
                <a:gd name="connsiteY4" fmla="*/ 8100 h 108939"/>
                <a:gd name="connsiteX5" fmla="*/ 0 w 106271"/>
                <a:gd name="connsiteY5" fmla="*/ 100840 h 108939"/>
                <a:gd name="connsiteX6" fmla="*/ 8100 w 106271"/>
                <a:gd name="connsiteY6" fmla="*/ 108940 h 108939"/>
                <a:gd name="connsiteX7" fmla="*/ 98172 w 106271"/>
                <a:gd name="connsiteY7" fmla="*/ 108940 h 108939"/>
                <a:gd name="connsiteX8" fmla="*/ 106272 w 106271"/>
                <a:gd name="connsiteY8" fmla="*/ 100840 h 108939"/>
                <a:gd name="connsiteX9" fmla="*/ 98172 w 106271"/>
                <a:gd name="connsiteY9" fmla="*/ 92740 h 10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71" h="108939">
                  <a:moveTo>
                    <a:pt x="98172" y="92740"/>
                  </a:moveTo>
                  <a:lnTo>
                    <a:pt x="16200" y="92740"/>
                  </a:lnTo>
                  <a:lnTo>
                    <a:pt x="16200" y="8100"/>
                  </a:lnTo>
                  <a:cubicBezTo>
                    <a:pt x="16200" y="3629"/>
                    <a:pt x="12577" y="0"/>
                    <a:pt x="8100" y="0"/>
                  </a:cubicBezTo>
                  <a:cubicBezTo>
                    <a:pt x="3623" y="0"/>
                    <a:pt x="0" y="3629"/>
                    <a:pt x="0" y="8100"/>
                  </a:cubicBezTo>
                  <a:lnTo>
                    <a:pt x="0" y="100840"/>
                  </a:lnTo>
                  <a:cubicBezTo>
                    <a:pt x="0" y="105311"/>
                    <a:pt x="3623" y="108940"/>
                    <a:pt x="8100" y="108940"/>
                  </a:cubicBezTo>
                  <a:lnTo>
                    <a:pt x="98172" y="108940"/>
                  </a:lnTo>
                  <a:cubicBezTo>
                    <a:pt x="102649" y="108940"/>
                    <a:pt x="106272" y="105311"/>
                    <a:pt x="106272" y="100840"/>
                  </a:cubicBezTo>
                  <a:cubicBezTo>
                    <a:pt x="106272" y="96368"/>
                    <a:pt x="102649" y="92740"/>
                    <a:pt x="98172" y="92740"/>
                  </a:cubicBezTo>
                  <a:close/>
                </a:path>
              </a:pathLst>
            </a:custGeom>
            <a:solidFill>
              <a:srgbClr val="51626F"/>
            </a:solidFill>
            <a:ln w="5334" cap="flat">
              <a:noFill/>
              <a:prstDash val="solid"/>
              <a:miter/>
            </a:ln>
          </p:spPr>
          <p:txBody>
            <a:bodyPr rtlCol="0" anchor="ctr"/>
            <a:lstStyle/>
            <a:p>
              <a:endParaRPr lang="ru-RU"/>
            </a:p>
          </p:txBody>
        </p:sp>
        <p:sp>
          <p:nvSpPr>
            <p:cNvPr id="167" name="Freeform: Shape 166">
              <a:extLst>
                <a:ext uri="{FF2B5EF4-FFF2-40B4-BE49-F238E27FC236}">
                  <a16:creationId xmlns:a16="http://schemas.microsoft.com/office/drawing/2014/main" id="{75E87816-EF08-491B-A10A-558EA09F1C5A}"/>
                </a:ext>
              </a:extLst>
            </p:cNvPr>
            <p:cNvSpPr/>
            <p:nvPr/>
          </p:nvSpPr>
          <p:spPr>
            <a:xfrm>
              <a:off x="9463321" y="2419194"/>
              <a:ext cx="309226" cy="305845"/>
            </a:xfrm>
            <a:custGeom>
              <a:avLst/>
              <a:gdLst>
                <a:gd name="connsiteX0" fmla="*/ 143630 w 309226"/>
                <a:gd name="connsiteY0" fmla="*/ 304512 h 305845"/>
                <a:gd name="connsiteX1" fmla="*/ 143690 w 309226"/>
                <a:gd name="connsiteY1" fmla="*/ 304485 h 305845"/>
                <a:gd name="connsiteX2" fmla="*/ 143722 w 309226"/>
                <a:gd name="connsiteY2" fmla="*/ 304464 h 305845"/>
                <a:gd name="connsiteX3" fmla="*/ 143722 w 309226"/>
                <a:gd name="connsiteY3" fmla="*/ 304464 h 305845"/>
                <a:gd name="connsiteX4" fmla="*/ 305620 w 309226"/>
                <a:gd name="connsiteY4" fmla="*/ 196544 h 305845"/>
                <a:gd name="connsiteX5" fmla="*/ 309227 w 309226"/>
                <a:gd name="connsiteY5" fmla="*/ 189805 h 305845"/>
                <a:gd name="connsiteX6" fmla="*/ 309227 w 309226"/>
                <a:gd name="connsiteY6" fmla="*/ 95354 h 305845"/>
                <a:gd name="connsiteX7" fmla="*/ 309227 w 309226"/>
                <a:gd name="connsiteY7" fmla="*/ 95354 h 305845"/>
                <a:gd name="connsiteX8" fmla="*/ 309227 w 309226"/>
                <a:gd name="connsiteY8" fmla="*/ 95348 h 305845"/>
                <a:gd name="connsiteX9" fmla="*/ 309227 w 309226"/>
                <a:gd name="connsiteY9" fmla="*/ 95338 h 305845"/>
                <a:gd name="connsiteX10" fmla="*/ 309227 w 309226"/>
                <a:gd name="connsiteY10" fmla="*/ 95321 h 305845"/>
                <a:gd name="connsiteX11" fmla="*/ 307234 w 309226"/>
                <a:gd name="connsiteY11" fmla="*/ 90035 h 305845"/>
                <a:gd name="connsiteX12" fmla="*/ 306457 w 309226"/>
                <a:gd name="connsiteY12" fmla="*/ 89257 h 305845"/>
                <a:gd name="connsiteX13" fmla="*/ 305506 w 309226"/>
                <a:gd name="connsiteY13" fmla="*/ 88544 h 305845"/>
                <a:gd name="connsiteX14" fmla="*/ 174491 w 309226"/>
                <a:gd name="connsiteY14" fmla="*/ 1356 h 305845"/>
                <a:gd name="connsiteX15" fmla="*/ 165511 w 309226"/>
                <a:gd name="connsiteY15" fmla="*/ 1361 h 305845"/>
                <a:gd name="connsiteX16" fmla="*/ 3749 w 309226"/>
                <a:gd name="connsiteY16" fmla="*/ 109210 h 305845"/>
                <a:gd name="connsiteX17" fmla="*/ 1465 w 309226"/>
                <a:gd name="connsiteY17" fmla="*/ 111397 h 305845"/>
                <a:gd name="connsiteX18" fmla="*/ 1292 w 309226"/>
                <a:gd name="connsiteY18" fmla="*/ 111656 h 305845"/>
                <a:gd name="connsiteX19" fmla="*/ 1 w 309226"/>
                <a:gd name="connsiteY19" fmla="*/ 116155 h 305845"/>
                <a:gd name="connsiteX20" fmla="*/ 1 w 309226"/>
                <a:gd name="connsiteY20" fmla="*/ 210503 h 305845"/>
                <a:gd name="connsiteX21" fmla="*/ 3614 w 309226"/>
                <a:gd name="connsiteY21" fmla="*/ 217248 h 305845"/>
                <a:gd name="connsiteX22" fmla="*/ 134710 w 309226"/>
                <a:gd name="connsiteY22" fmla="*/ 304490 h 305845"/>
                <a:gd name="connsiteX23" fmla="*/ 134791 w 309226"/>
                <a:gd name="connsiteY23" fmla="*/ 304528 h 305845"/>
                <a:gd name="connsiteX24" fmla="*/ 136632 w 309226"/>
                <a:gd name="connsiteY24" fmla="*/ 305392 h 305845"/>
                <a:gd name="connsiteX25" fmla="*/ 137113 w 309226"/>
                <a:gd name="connsiteY25" fmla="*/ 305543 h 305845"/>
                <a:gd name="connsiteX26" fmla="*/ 139197 w 309226"/>
                <a:gd name="connsiteY26" fmla="*/ 305846 h 305845"/>
                <a:gd name="connsiteX27" fmla="*/ 141281 w 309226"/>
                <a:gd name="connsiteY27" fmla="*/ 305538 h 305845"/>
                <a:gd name="connsiteX28" fmla="*/ 141767 w 309226"/>
                <a:gd name="connsiteY28" fmla="*/ 305387 h 305845"/>
                <a:gd name="connsiteX29" fmla="*/ 143630 w 309226"/>
                <a:gd name="connsiteY29" fmla="*/ 304512 h 305845"/>
                <a:gd name="connsiteX30" fmla="*/ 293027 w 309226"/>
                <a:gd name="connsiteY30" fmla="*/ 185474 h 305845"/>
                <a:gd name="connsiteX31" fmla="*/ 147292 w 309226"/>
                <a:gd name="connsiteY31" fmla="*/ 282615 h 305845"/>
                <a:gd name="connsiteX32" fmla="*/ 147292 w 309226"/>
                <a:gd name="connsiteY32" fmla="*/ 207636 h 305845"/>
                <a:gd name="connsiteX33" fmla="*/ 293021 w 309226"/>
                <a:gd name="connsiteY33" fmla="*/ 110485 h 305845"/>
                <a:gd name="connsiteX34" fmla="*/ 293021 w 309226"/>
                <a:gd name="connsiteY34" fmla="*/ 185474 h 305845"/>
                <a:gd name="connsiteX35" fmla="*/ 170009 w 309226"/>
                <a:gd name="connsiteY35" fmla="*/ 17831 h 305845"/>
                <a:gd name="connsiteX36" fmla="*/ 286514 w 309226"/>
                <a:gd name="connsiteY36" fmla="*/ 95359 h 305845"/>
                <a:gd name="connsiteX37" fmla="*/ 139192 w 309226"/>
                <a:gd name="connsiteY37" fmla="*/ 193569 h 305845"/>
                <a:gd name="connsiteX38" fmla="*/ 22708 w 309226"/>
                <a:gd name="connsiteY38" fmla="*/ 116041 h 305845"/>
                <a:gd name="connsiteX39" fmla="*/ 170009 w 309226"/>
                <a:gd name="connsiteY39" fmla="*/ 17831 h 305845"/>
                <a:gd name="connsiteX40" fmla="*/ 16196 w 309226"/>
                <a:gd name="connsiteY40" fmla="*/ 131167 h 305845"/>
                <a:gd name="connsiteX41" fmla="*/ 131097 w 309226"/>
                <a:gd name="connsiteY41" fmla="*/ 207641 h 305845"/>
                <a:gd name="connsiteX42" fmla="*/ 131097 w 309226"/>
                <a:gd name="connsiteY42" fmla="*/ 282626 h 305845"/>
                <a:gd name="connsiteX43" fmla="*/ 16196 w 309226"/>
                <a:gd name="connsiteY43" fmla="*/ 206167 h 305845"/>
                <a:gd name="connsiteX44" fmla="*/ 16196 w 309226"/>
                <a:gd name="connsiteY44" fmla="*/ 131167 h 30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226" h="305845">
                  <a:moveTo>
                    <a:pt x="143630" y="304512"/>
                  </a:moveTo>
                  <a:cubicBezTo>
                    <a:pt x="143647" y="304501"/>
                    <a:pt x="143668" y="304496"/>
                    <a:pt x="143690" y="304485"/>
                  </a:cubicBezTo>
                  <a:lnTo>
                    <a:pt x="143722" y="304464"/>
                  </a:lnTo>
                  <a:cubicBezTo>
                    <a:pt x="143722" y="304464"/>
                    <a:pt x="143722" y="304464"/>
                    <a:pt x="143722" y="304464"/>
                  </a:cubicBezTo>
                  <a:lnTo>
                    <a:pt x="305620" y="196544"/>
                  </a:lnTo>
                  <a:cubicBezTo>
                    <a:pt x="307871" y="195043"/>
                    <a:pt x="309227" y="192516"/>
                    <a:pt x="309227" y="189805"/>
                  </a:cubicBezTo>
                  <a:lnTo>
                    <a:pt x="309227" y="95354"/>
                  </a:lnTo>
                  <a:cubicBezTo>
                    <a:pt x="309227" y="95354"/>
                    <a:pt x="309227" y="95354"/>
                    <a:pt x="309227" y="95354"/>
                  </a:cubicBezTo>
                  <a:cubicBezTo>
                    <a:pt x="309227" y="95354"/>
                    <a:pt x="309227" y="95354"/>
                    <a:pt x="309227" y="95348"/>
                  </a:cubicBezTo>
                  <a:cubicBezTo>
                    <a:pt x="309227" y="95343"/>
                    <a:pt x="309227" y="95338"/>
                    <a:pt x="309227" y="95338"/>
                  </a:cubicBezTo>
                  <a:cubicBezTo>
                    <a:pt x="309227" y="95327"/>
                    <a:pt x="309227" y="95327"/>
                    <a:pt x="309227" y="95321"/>
                  </a:cubicBezTo>
                  <a:cubicBezTo>
                    <a:pt x="309216" y="93296"/>
                    <a:pt x="308465" y="91455"/>
                    <a:pt x="307234" y="90035"/>
                  </a:cubicBezTo>
                  <a:cubicBezTo>
                    <a:pt x="306997" y="89759"/>
                    <a:pt x="306737" y="89500"/>
                    <a:pt x="306457" y="89257"/>
                  </a:cubicBezTo>
                  <a:cubicBezTo>
                    <a:pt x="306160" y="88998"/>
                    <a:pt x="305846" y="88760"/>
                    <a:pt x="305506" y="88544"/>
                  </a:cubicBezTo>
                  <a:lnTo>
                    <a:pt x="174491" y="1356"/>
                  </a:lnTo>
                  <a:cubicBezTo>
                    <a:pt x="171770" y="-453"/>
                    <a:pt x="168233" y="-453"/>
                    <a:pt x="165511" y="1361"/>
                  </a:cubicBezTo>
                  <a:lnTo>
                    <a:pt x="3749" y="109210"/>
                  </a:lnTo>
                  <a:cubicBezTo>
                    <a:pt x="2874" y="109766"/>
                    <a:pt x="2091" y="110501"/>
                    <a:pt x="1465" y="111397"/>
                  </a:cubicBezTo>
                  <a:cubicBezTo>
                    <a:pt x="1405" y="111484"/>
                    <a:pt x="1351" y="111570"/>
                    <a:pt x="1292" y="111656"/>
                  </a:cubicBezTo>
                  <a:cubicBezTo>
                    <a:pt x="395" y="113044"/>
                    <a:pt x="-26" y="114610"/>
                    <a:pt x="1" y="116155"/>
                  </a:cubicBezTo>
                  <a:lnTo>
                    <a:pt x="1" y="210503"/>
                  </a:lnTo>
                  <a:cubicBezTo>
                    <a:pt x="1" y="213214"/>
                    <a:pt x="1357" y="215747"/>
                    <a:pt x="3614" y="217248"/>
                  </a:cubicBezTo>
                  <a:lnTo>
                    <a:pt x="134710" y="304490"/>
                  </a:lnTo>
                  <a:cubicBezTo>
                    <a:pt x="134737" y="304507"/>
                    <a:pt x="134764" y="304512"/>
                    <a:pt x="134791" y="304528"/>
                  </a:cubicBezTo>
                  <a:cubicBezTo>
                    <a:pt x="135358" y="304895"/>
                    <a:pt x="135979" y="305171"/>
                    <a:pt x="136632" y="305392"/>
                  </a:cubicBezTo>
                  <a:cubicBezTo>
                    <a:pt x="136794" y="305446"/>
                    <a:pt x="136951" y="305500"/>
                    <a:pt x="137113" y="305543"/>
                  </a:cubicBezTo>
                  <a:cubicBezTo>
                    <a:pt x="137782" y="305722"/>
                    <a:pt x="138473" y="305846"/>
                    <a:pt x="139197" y="305846"/>
                  </a:cubicBezTo>
                  <a:cubicBezTo>
                    <a:pt x="139921" y="305846"/>
                    <a:pt x="140612" y="305722"/>
                    <a:pt x="141281" y="305538"/>
                  </a:cubicBezTo>
                  <a:cubicBezTo>
                    <a:pt x="141443" y="305495"/>
                    <a:pt x="141605" y="305441"/>
                    <a:pt x="141767" y="305387"/>
                  </a:cubicBezTo>
                  <a:cubicBezTo>
                    <a:pt x="142426" y="305165"/>
                    <a:pt x="143058" y="304885"/>
                    <a:pt x="143630" y="304512"/>
                  </a:cubicBezTo>
                  <a:close/>
                  <a:moveTo>
                    <a:pt x="293027" y="185474"/>
                  </a:moveTo>
                  <a:lnTo>
                    <a:pt x="147292" y="282615"/>
                  </a:lnTo>
                  <a:lnTo>
                    <a:pt x="147292" y="207636"/>
                  </a:lnTo>
                  <a:lnTo>
                    <a:pt x="293021" y="110485"/>
                  </a:lnTo>
                  <a:lnTo>
                    <a:pt x="293021" y="185474"/>
                  </a:lnTo>
                  <a:close/>
                  <a:moveTo>
                    <a:pt x="170009" y="17831"/>
                  </a:moveTo>
                  <a:lnTo>
                    <a:pt x="286514" y="95359"/>
                  </a:lnTo>
                  <a:lnTo>
                    <a:pt x="139192" y="193569"/>
                  </a:lnTo>
                  <a:lnTo>
                    <a:pt x="22708" y="116041"/>
                  </a:lnTo>
                  <a:lnTo>
                    <a:pt x="170009" y="17831"/>
                  </a:lnTo>
                  <a:close/>
                  <a:moveTo>
                    <a:pt x="16196" y="131167"/>
                  </a:moveTo>
                  <a:lnTo>
                    <a:pt x="131097" y="207641"/>
                  </a:lnTo>
                  <a:lnTo>
                    <a:pt x="131097" y="282626"/>
                  </a:lnTo>
                  <a:lnTo>
                    <a:pt x="16196" y="206167"/>
                  </a:lnTo>
                  <a:lnTo>
                    <a:pt x="16196" y="131167"/>
                  </a:lnTo>
                  <a:close/>
                </a:path>
              </a:pathLst>
            </a:custGeom>
            <a:solidFill>
              <a:srgbClr val="51626F"/>
            </a:solidFill>
            <a:ln w="5334" cap="flat">
              <a:noFill/>
              <a:prstDash val="solid"/>
              <a:miter/>
            </a:ln>
          </p:spPr>
          <p:txBody>
            <a:bodyPr rtlCol="0" anchor="ctr"/>
            <a:lstStyle/>
            <a:p>
              <a:endParaRPr lang="ru-RU"/>
            </a:p>
          </p:txBody>
        </p:sp>
      </p:grpSp>
      <p:grpSp>
        <p:nvGrpSpPr>
          <p:cNvPr id="183" name="Group 182">
            <a:extLst>
              <a:ext uri="{FF2B5EF4-FFF2-40B4-BE49-F238E27FC236}">
                <a16:creationId xmlns:a16="http://schemas.microsoft.com/office/drawing/2014/main" id="{8E9FE87B-CE29-4135-B8AF-4E728BB56707}"/>
              </a:ext>
            </a:extLst>
          </p:cNvPr>
          <p:cNvGrpSpPr/>
          <p:nvPr/>
        </p:nvGrpSpPr>
        <p:grpSpPr>
          <a:xfrm>
            <a:off x="8535365" y="2337752"/>
            <a:ext cx="345481" cy="468957"/>
            <a:chOff x="8535365" y="2337752"/>
            <a:chExt cx="345481" cy="468957"/>
          </a:xfrm>
        </p:grpSpPr>
        <p:sp>
          <p:nvSpPr>
            <p:cNvPr id="169" name="Freeform: Shape 168">
              <a:extLst>
                <a:ext uri="{FF2B5EF4-FFF2-40B4-BE49-F238E27FC236}">
                  <a16:creationId xmlns:a16="http://schemas.microsoft.com/office/drawing/2014/main" id="{AC73C5CE-1EDA-4925-B15D-F934030A20C8}"/>
                </a:ext>
              </a:extLst>
            </p:cNvPr>
            <p:cNvSpPr/>
            <p:nvPr/>
          </p:nvSpPr>
          <p:spPr>
            <a:xfrm>
              <a:off x="8652890" y="2455277"/>
              <a:ext cx="110430" cy="110429"/>
            </a:xfrm>
            <a:custGeom>
              <a:avLst/>
              <a:gdLst>
                <a:gd name="connsiteX0" fmla="*/ 55215 w 110430"/>
                <a:gd name="connsiteY0" fmla="*/ 0 h 110429"/>
                <a:gd name="connsiteX1" fmla="*/ 0 w 110430"/>
                <a:gd name="connsiteY1" fmla="*/ 55215 h 110429"/>
                <a:gd name="connsiteX2" fmla="*/ 55215 w 110430"/>
                <a:gd name="connsiteY2" fmla="*/ 110430 h 110429"/>
                <a:gd name="connsiteX3" fmla="*/ 110430 w 110430"/>
                <a:gd name="connsiteY3" fmla="*/ 55215 h 110429"/>
                <a:gd name="connsiteX4" fmla="*/ 55215 w 110430"/>
                <a:gd name="connsiteY4" fmla="*/ 0 h 110429"/>
                <a:gd name="connsiteX5" fmla="*/ 55215 w 110430"/>
                <a:gd name="connsiteY5" fmla="*/ 94230 h 110429"/>
                <a:gd name="connsiteX6" fmla="*/ 16200 w 110430"/>
                <a:gd name="connsiteY6" fmla="*/ 55215 h 110429"/>
                <a:gd name="connsiteX7" fmla="*/ 55215 w 110430"/>
                <a:gd name="connsiteY7" fmla="*/ 16200 h 110429"/>
                <a:gd name="connsiteX8" fmla="*/ 94230 w 110430"/>
                <a:gd name="connsiteY8" fmla="*/ 55215 h 110429"/>
                <a:gd name="connsiteX9" fmla="*/ 55215 w 110430"/>
                <a:gd name="connsiteY9" fmla="*/ 94230 h 11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30" h="110429">
                  <a:moveTo>
                    <a:pt x="55215" y="0"/>
                  </a:moveTo>
                  <a:cubicBezTo>
                    <a:pt x="24770" y="0"/>
                    <a:pt x="0" y="24770"/>
                    <a:pt x="0" y="55215"/>
                  </a:cubicBezTo>
                  <a:cubicBezTo>
                    <a:pt x="0" y="85660"/>
                    <a:pt x="24770" y="110430"/>
                    <a:pt x="55215" y="110430"/>
                  </a:cubicBezTo>
                  <a:cubicBezTo>
                    <a:pt x="85660" y="110430"/>
                    <a:pt x="110430" y="85660"/>
                    <a:pt x="110430" y="55215"/>
                  </a:cubicBezTo>
                  <a:cubicBezTo>
                    <a:pt x="110430" y="24770"/>
                    <a:pt x="85660" y="0"/>
                    <a:pt x="55215" y="0"/>
                  </a:cubicBezTo>
                  <a:close/>
                  <a:moveTo>
                    <a:pt x="55215" y="94230"/>
                  </a:moveTo>
                  <a:cubicBezTo>
                    <a:pt x="33701" y="94230"/>
                    <a:pt x="16200" y="76729"/>
                    <a:pt x="16200" y="55215"/>
                  </a:cubicBezTo>
                  <a:cubicBezTo>
                    <a:pt x="16200" y="33701"/>
                    <a:pt x="33701" y="16200"/>
                    <a:pt x="55215" y="16200"/>
                  </a:cubicBezTo>
                  <a:cubicBezTo>
                    <a:pt x="76723" y="16200"/>
                    <a:pt x="94230" y="33701"/>
                    <a:pt x="94230" y="55215"/>
                  </a:cubicBezTo>
                  <a:cubicBezTo>
                    <a:pt x="94230" y="76729"/>
                    <a:pt x="76729" y="94230"/>
                    <a:pt x="55215" y="94230"/>
                  </a:cubicBezTo>
                  <a:close/>
                </a:path>
              </a:pathLst>
            </a:custGeom>
            <a:solidFill>
              <a:srgbClr val="51626F"/>
            </a:solidFill>
            <a:ln w="5334" cap="flat">
              <a:noFill/>
              <a:prstDash val="solid"/>
              <a:miter/>
            </a:ln>
          </p:spPr>
          <p:txBody>
            <a:bodyPr rtlCol="0" anchor="ctr"/>
            <a:lstStyle/>
            <a:p>
              <a:endParaRPr lang="ru-RU"/>
            </a:p>
          </p:txBody>
        </p:sp>
        <p:sp>
          <p:nvSpPr>
            <p:cNvPr id="170" name="Freeform: Shape 169">
              <a:extLst>
                <a:ext uri="{FF2B5EF4-FFF2-40B4-BE49-F238E27FC236}">
                  <a16:creationId xmlns:a16="http://schemas.microsoft.com/office/drawing/2014/main" id="{22381D59-F0AC-47F3-B20F-0F52D7DFA17C}"/>
                </a:ext>
              </a:extLst>
            </p:cNvPr>
            <p:cNvSpPr/>
            <p:nvPr/>
          </p:nvSpPr>
          <p:spPr>
            <a:xfrm>
              <a:off x="8609172" y="2412121"/>
              <a:ext cx="196203" cy="196203"/>
            </a:xfrm>
            <a:custGeom>
              <a:avLst/>
              <a:gdLst>
                <a:gd name="connsiteX0" fmla="*/ 196204 w 196203"/>
                <a:gd name="connsiteY0" fmla="*/ 98102 h 196203"/>
                <a:gd name="connsiteX1" fmla="*/ 98102 w 196203"/>
                <a:gd name="connsiteY1" fmla="*/ 0 h 196203"/>
                <a:gd name="connsiteX2" fmla="*/ 0 w 196203"/>
                <a:gd name="connsiteY2" fmla="*/ 98102 h 196203"/>
                <a:gd name="connsiteX3" fmla="*/ 98102 w 196203"/>
                <a:gd name="connsiteY3" fmla="*/ 196204 h 196203"/>
                <a:gd name="connsiteX4" fmla="*/ 196204 w 196203"/>
                <a:gd name="connsiteY4" fmla="*/ 98102 h 196203"/>
                <a:gd name="connsiteX5" fmla="*/ 98102 w 196203"/>
                <a:gd name="connsiteY5" fmla="*/ 180004 h 196203"/>
                <a:gd name="connsiteX6" fmla="*/ 16200 w 196203"/>
                <a:gd name="connsiteY6" fmla="*/ 98102 h 196203"/>
                <a:gd name="connsiteX7" fmla="*/ 98102 w 196203"/>
                <a:gd name="connsiteY7" fmla="*/ 16200 h 196203"/>
                <a:gd name="connsiteX8" fmla="*/ 180004 w 196203"/>
                <a:gd name="connsiteY8" fmla="*/ 98102 h 196203"/>
                <a:gd name="connsiteX9" fmla="*/ 98102 w 196203"/>
                <a:gd name="connsiteY9" fmla="*/ 180004 h 19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203" h="196203">
                  <a:moveTo>
                    <a:pt x="196204" y="98102"/>
                  </a:moveTo>
                  <a:cubicBezTo>
                    <a:pt x="196204" y="44010"/>
                    <a:pt x="152199" y="0"/>
                    <a:pt x="98102" y="0"/>
                  </a:cubicBezTo>
                  <a:cubicBezTo>
                    <a:pt x="44010" y="0"/>
                    <a:pt x="0" y="44010"/>
                    <a:pt x="0" y="98102"/>
                  </a:cubicBezTo>
                  <a:cubicBezTo>
                    <a:pt x="0" y="152194"/>
                    <a:pt x="44010" y="196204"/>
                    <a:pt x="98102" y="196204"/>
                  </a:cubicBezTo>
                  <a:cubicBezTo>
                    <a:pt x="152194" y="196204"/>
                    <a:pt x="196204" y="152194"/>
                    <a:pt x="196204" y="98102"/>
                  </a:cubicBezTo>
                  <a:close/>
                  <a:moveTo>
                    <a:pt x="98102" y="180004"/>
                  </a:moveTo>
                  <a:cubicBezTo>
                    <a:pt x="52942" y="180004"/>
                    <a:pt x="16200" y="143262"/>
                    <a:pt x="16200" y="98102"/>
                  </a:cubicBezTo>
                  <a:cubicBezTo>
                    <a:pt x="16200" y="52942"/>
                    <a:pt x="52942" y="16200"/>
                    <a:pt x="98102" y="16200"/>
                  </a:cubicBezTo>
                  <a:cubicBezTo>
                    <a:pt x="143262" y="16200"/>
                    <a:pt x="180004" y="52942"/>
                    <a:pt x="180004" y="98102"/>
                  </a:cubicBezTo>
                  <a:cubicBezTo>
                    <a:pt x="180004" y="143262"/>
                    <a:pt x="143262" y="180004"/>
                    <a:pt x="98102" y="180004"/>
                  </a:cubicBezTo>
                  <a:close/>
                </a:path>
              </a:pathLst>
            </a:custGeom>
            <a:solidFill>
              <a:srgbClr val="51626F"/>
            </a:solidFill>
            <a:ln w="5334" cap="flat">
              <a:noFill/>
              <a:prstDash val="solid"/>
              <a:miter/>
            </a:ln>
          </p:spPr>
          <p:txBody>
            <a:bodyPr rtlCol="0" anchor="ctr"/>
            <a:lstStyle/>
            <a:p>
              <a:endParaRPr lang="ru-RU"/>
            </a:p>
          </p:txBody>
        </p:sp>
        <p:sp>
          <p:nvSpPr>
            <p:cNvPr id="171" name="Freeform: Shape 170">
              <a:extLst>
                <a:ext uri="{FF2B5EF4-FFF2-40B4-BE49-F238E27FC236}">
                  <a16:creationId xmlns:a16="http://schemas.microsoft.com/office/drawing/2014/main" id="{3660F870-338A-4CA4-A7E3-BC11416C197F}"/>
                </a:ext>
              </a:extLst>
            </p:cNvPr>
            <p:cNvSpPr/>
            <p:nvPr/>
          </p:nvSpPr>
          <p:spPr>
            <a:xfrm>
              <a:off x="8535365" y="2337752"/>
              <a:ext cx="345481" cy="468957"/>
            </a:xfrm>
            <a:custGeom>
              <a:avLst/>
              <a:gdLst>
                <a:gd name="connsiteX0" fmla="*/ 305856 w 345481"/>
                <a:gd name="connsiteY0" fmla="*/ 411604 h 468957"/>
                <a:gd name="connsiteX1" fmla="*/ 275470 w 345481"/>
                <a:gd name="connsiteY1" fmla="*/ 411604 h 468957"/>
                <a:gd name="connsiteX2" fmla="*/ 204169 w 345481"/>
                <a:gd name="connsiteY2" fmla="*/ 342565 h 468957"/>
                <a:gd name="connsiteX3" fmla="*/ 345481 w 345481"/>
                <a:gd name="connsiteY3" fmla="*/ 172741 h 468957"/>
                <a:gd name="connsiteX4" fmla="*/ 172741 w 345481"/>
                <a:gd name="connsiteY4" fmla="*/ 0 h 468957"/>
                <a:gd name="connsiteX5" fmla="*/ 0 w 345481"/>
                <a:gd name="connsiteY5" fmla="*/ 172741 h 468957"/>
                <a:gd name="connsiteX6" fmla="*/ 138748 w 345481"/>
                <a:gd name="connsiteY6" fmla="*/ 342101 h 468957"/>
                <a:gd name="connsiteX7" fmla="*/ 67424 w 345481"/>
                <a:gd name="connsiteY7" fmla="*/ 411599 h 468957"/>
                <a:gd name="connsiteX8" fmla="*/ 37044 w 345481"/>
                <a:gd name="connsiteY8" fmla="*/ 411599 h 468957"/>
                <a:gd name="connsiteX9" fmla="*/ 28944 w 345481"/>
                <a:gd name="connsiteY9" fmla="*/ 419699 h 468957"/>
                <a:gd name="connsiteX10" fmla="*/ 28944 w 345481"/>
                <a:gd name="connsiteY10" fmla="*/ 460858 h 468957"/>
                <a:gd name="connsiteX11" fmla="*/ 37044 w 345481"/>
                <a:gd name="connsiteY11" fmla="*/ 468958 h 468957"/>
                <a:gd name="connsiteX12" fmla="*/ 305861 w 345481"/>
                <a:gd name="connsiteY12" fmla="*/ 468958 h 468957"/>
                <a:gd name="connsiteX13" fmla="*/ 313961 w 345481"/>
                <a:gd name="connsiteY13" fmla="*/ 460858 h 468957"/>
                <a:gd name="connsiteX14" fmla="*/ 313961 w 345481"/>
                <a:gd name="connsiteY14" fmla="*/ 419699 h 468957"/>
                <a:gd name="connsiteX15" fmla="*/ 305856 w 345481"/>
                <a:gd name="connsiteY15" fmla="*/ 411604 h 468957"/>
                <a:gd name="connsiteX16" fmla="*/ 16200 w 345481"/>
                <a:gd name="connsiteY16" fmla="*/ 172741 h 468957"/>
                <a:gd name="connsiteX17" fmla="*/ 172741 w 345481"/>
                <a:gd name="connsiteY17" fmla="*/ 16200 h 468957"/>
                <a:gd name="connsiteX18" fmla="*/ 329281 w 345481"/>
                <a:gd name="connsiteY18" fmla="*/ 172741 h 468957"/>
                <a:gd name="connsiteX19" fmla="*/ 172741 w 345481"/>
                <a:gd name="connsiteY19" fmla="*/ 329281 h 468957"/>
                <a:gd name="connsiteX20" fmla="*/ 16200 w 345481"/>
                <a:gd name="connsiteY20" fmla="*/ 172741 h 468957"/>
                <a:gd name="connsiteX21" fmla="*/ 297756 w 345481"/>
                <a:gd name="connsiteY21" fmla="*/ 452763 h 468957"/>
                <a:gd name="connsiteX22" fmla="*/ 45139 w 345481"/>
                <a:gd name="connsiteY22" fmla="*/ 452763 h 468957"/>
                <a:gd name="connsiteX23" fmla="*/ 45139 w 345481"/>
                <a:gd name="connsiteY23" fmla="*/ 427804 h 468957"/>
                <a:gd name="connsiteX24" fmla="*/ 67419 w 345481"/>
                <a:gd name="connsiteY24" fmla="*/ 427804 h 468957"/>
                <a:gd name="connsiteX25" fmla="*/ 154823 w 345481"/>
                <a:gd name="connsiteY25" fmla="*/ 344552 h 468957"/>
                <a:gd name="connsiteX26" fmla="*/ 172741 w 345481"/>
                <a:gd name="connsiteY26" fmla="*/ 345481 h 468957"/>
                <a:gd name="connsiteX27" fmla="*/ 188082 w 345481"/>
                <a:gd name="connsiteY27" fmla="*/ 344763 h 468957"/>
                <a:gd name="connsiteX28" fmla="*/ 275476 w 345481"/>
                <a:gd name="connsiteY28" fmla="*/ 427804 h 468957"/>
                <a:gd name="connsiteX29" fmla="*/ 297761 w 345481"/>
                <a:gd name="connsiteY29" fmla="*/ 427804 h 468957"/>
                <a:gd name="connsiteX30" fmla="*/ 297761 w 345481"/>
                <a:gd name="connsiteY30" fmla="*/ 452763 h 46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5481" h="468957">
                  <a:moveTo>
                    <a:pt x="305856" y="411604"/>
                  </a:moveTo>
                  <a:lnTo>
                    <a:pt x="275470" y="411604"/>
                  </a:lnTo>
                  <a:cubicBezTo>
                    <a:pt x="236893" y="411604"/>
                    <a:pt x="205438" y="380835"/>
                    <a:pt x="204169" y="342565"/>
                  </a:cubicBezTo>
                  <a:cubicBezTo>
                    <a:pt x="284456" y="327737"/>
                    <a:pt x="345481" y="257251"/>
                    <a:pt x="345481" y="172741"/>
                  </a:cubicBezTo>
                  <a:cubicBezTo>
                    <a:pt x="345481" y="77490"/>
                    <a:pt x="267986" y="0"/>
                    <a:pt x="172741" y="0"/>
                  </a:cubicBezTo>
                  <a:cubicBezTo>
                    <a:pt x="77490" y="0"/>
                    <a:pt x="0" y="77490"/>
                    <a:pt x="0" y="172741"/>
                  </a:cubicBezTo>
                  <a:cubicBezTo>
                    <a:pt x="0" y="256354"/>
                    <a:pt x="59724" y="326268"/>
                    <a:pt x="138748" y="342101"/>
                  </a:cubicBezTo>
                  <a:cubicBezTo>
                    <a:pt x="137716" y="380592"/>
                    <a:pt x="106153" y="411599"/>
                    <a:pt x="67424" y="411599"/>
                  </a:cubicBezTo>
                  <a:lnTo>
                    <a:pt x="37044" y="411599"/>
                  </a:lnTo>
                  <a:cubicBezTo>
                    <a:pt x="32567" y="411599"/>
                    <a:pt x="28944" y="415228"/>
                    <a:pt x="28944" y="419699"/>
                  </a:cubicBezTo>
                  <a:lnTo>
                    <a:pt x="28944" y="460858"/>
                  </a:lnTo>
                  <a:cubicBezTo>
                    <a:pt x="28944" y="465329"/>
                    <a:pt x="32567" y="468958"/>
                    <a:pt x="37044" y="468958"/>
                  </a:cubicBezTo>
                  <a:lnTo>
                    <a:pt x="305861" y="468958"/>
                  </a:lnTo>
                  <a:cubicBezTo>
                    <a:pt x="310333" y="468958"/>
                    <a:pt x="313961" y="465329"/>
                    <a:pt x="313961" y="460858"/>
                  </a:cubicBezTo>
                  <a:lnTo>
                    <a:pt x="313961" y="419699"/>
                  </a:lnTo>
                  <a:cubicBezTo>
                    <a:pt x="313956" y="415233"/>
                    <a:pt x="310333" y="411604"/>
                    <a:pt x="305856" y="411604"/>
                  </a:cubicBezTo>
                  <a:close/>
                  <a:moveTo>
                    <a:pt x="16200" y="172741"/>
                  </a:moveTo>
                  <a:cubicBezTo>
                    <a:pt x="16200" y="86427"/>
                    <a:pt x="86422" y="16200"/>
                    <a:pt x="172741" y="16200"/>
                  </a:cubicBezTo>
                  <a:cubicBezTo>
                    <a:pt x="259054" y="16200"/>
                    <a:pt x="329281" y="86422"/>
                    <a:pt x="329281" y="172741"/>
                  </a:cubicBezTo>
                  <a:cubicBezTo>
                    <a:pt x="329281" y="259060"/>
                    <a:pt x="259054" y="329281"/>
                    <a:pt x="172741" y="329281"/>
                  </a:cubicBezTo>
                  <a:cubicBezTo>
                    <a:pt x="86422" y="329281"/>
                    <a:pt x="16200" y="259060"/>
                    <a:pt x="16200" y="172741"/>
                  </a:cubicBezTo>
                  <a:close/>
                  <a:moveTo>
                    <a:pt x="297756" y="452763"/>
                  </a:moveTo>
                  <a:lnTo>
                    <a:pt x="45139" y="452763"/>
                  </a:lnTo>
                  <a:lnTo>
                    <a:pt x="45139" y="427804"/>
                  </a:lnTo>
                  <a:lnTo>
                    <a:pt x="67419" y="427804"/>
                  </a:lnTo>
                  <a:cubicBezTo>
                    <a:pt x="114259" y="427804"/>
                    <a:pt x="152523" y="390830"/>
                    <a:pt x="154823" y="344552"/>
                  </a:cubicBezTo>
                  <a:cubicBezTo>
                    <a:pt x="160715" y="345163"/>
                    <a:pt x="166693" y="345481"/>
                    <a:pt x="172741" y="345481"/>
                  </a:cubicBezTo>
                  <a:cubicBezTo>
                    <a:pt x="177914" y="345481"/>
                    <a:pt x="183022" y="345211"/>
                    <a:pt x="188082" y="344763"/>
                  </a:cubicBezTo>
                  <a:cubicBezTo>
                    <a:pt x="190485" y="390944"/>
                    <a:pt x="228706" y="427804"/>
                    <a:pt x="275476" y="427804"/>
                  </a:cubicBezTo>
                  <a:lnTo>
                    <a:pt x="297761" y="427804"/>
                  </a:lnTo>
                  <a:lnTo>
                    <a:pt x="297761" y="452763"/>
                  </a:lnTo>
                  <a:close/>
                </a:path>
              </a:pathLst>
            </a:custGeom>
            <a:solidFill>
              <a:srgbClr val="51626F"/>
            </a:solidFill>
            <a:ln w="5334" cap="flat">
              <a:noFill/>
              <a:prstDash val="solid"/>
              <a:miter/>
            </a:ln>
          </p:spPr>
          <p:txBody>
            <a:bodyPr rtlCol="0" anchor="ctr"/>
            <a:lstStyle/>
            <a:p>
              <a:endParaRPr lang="ru-RU"/>
            </a:p>
          </p:txBody>
        </p:sp>
      </p:grpSp>
    </p:spTree>
    <p:extLst>
      <p:ext uri="{BB962C8B-B14F-4D97-AF65-F5344CB8AC3E}">
        <p14:creationId xmlns:p14="http://schemas.microsoft.com/office/powerpoint/2010/main" val="2045252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1B9D-EC3B-4F65-A59D-B6041D23D8F2}"/>
              </a:ext>
            </a:extLst>
          </p:cNvPr>
          <p:cNvSpPr>
            <a:spLocks noGrp="1"/>
          </p:cNvSpPr>
          <p:nvPr>
            <p:ph type="title"/>
          </p:nvPr>
        </p:nvSpPr>
        <p:spPr/>
        <p:txBody>
          <a:bodyPr/>
          <a:lstStyle/>
          <a:p>
            <a:r>
              <a:rPr lang="en-US" dirty="0"/>
              <a:t>ICONS</a:t>
            </a:r>
            <a:endParaRPr lang="ru-RU" dirty="0"/>
          </a:p>
        </p:txBody>
      </p:sp>
      <p:sp>
        <p:nvSpPr>
          <p:cNvPr id="3" name="Slide Number Placeholder 2">
            <a:extLst>
              <a:ext uri="{FF2B5EF4-FFF2-40B4-BE49-F238E27FC236}">
                <a16:creationId xmlns:a16="http://schemas.microsoft.com/office/drawing/2014/main" id="{B05EACE1-D711-46F7-84CC-BD0840CA11ED}"/>
              </a:ext>
            </a:extLst>
          </p:cNvPr>
          <p:cNvSpPr>
            <a:spLocks noGrp="1"/>
          </p:cNvSpPr>
          <p:nvPr>
            <p:ph type="sldNum" sz="quarter" idx="10"/>
          </p:nvPr>
        </p:nvSpPr>
        <p:spPr/>
        <p:txBody>
          <a:bodyPr/>
          <a:lstStyle/>
          <a:p>
            <a:fld id="{B6AA8A74-8566-41AB-BE36-77E5736D8C67}" type="slidenum">
              <a:rPr lang="ru-RU" smtClean="0"/>
              <a:pPr/>
              <a:t>24</a:t>
            </a:fld>
            <a:endParaRPr lang="ru-RU" sz="1000" dirty="0"/>
          </a:p>
        </p:txBody>
      </p:sp>
      <p:sp>
        <p:nvSpPr>
          <p:cNvPr id="4" name="Text Placeholder 3">
            <a:extLst>
              <a:ext uri="{FF2B5EF4-FFF2-40B4-BE49-F238E27FC236}">
                <a16:creationId xmlns:a16="http://schemas.microsoft.com/office/drawing/2014/main" id="{772C3C68-2A63-4FCD-8D29-CBED898841B5}"/>
              </a:ext>
            </a:extLst>
          </p:cNvPr>
          <p:cNvSpPr>
            <a:spLocks noGrp="1"/>
          </p:cNvSpPr>
          <p:nvPr>
            <p:ph type="body" sz="quarter" idx="11"/>
          </p:nvPr>
        </p:nvSpPr>
        <p:spPr/>
        <p:txBody>
          <a:bodyPr/>
          <a:lstStyle/>
          <a:p>
            <a:endParaRPr lang="ru-RU"/>
          </a:p>
        </p:txBody>
      </p:sp>
      <p:sp>
        <p:nvSpPr>
          <p:cNvPr id="5" name="Text Placeholder 4">
            <a:extLst>
              <a:ext uri="{FF2B5EF4-FFF2-40B4-BE49-F238E27FC236}">
                <a16:creationId xmlns:a16="http://schemas.microsoft.com/office/drawing/2014/main" id="{9E68AE08-B1BC-4ADF-B9CF-6AC29313546D}"/>
              </a:ext>
            </a:extLst>
          </p:cNvPr>
          <p:cNvSpPr>
            <a:spLocks noGrp="1"/>
          </p:cNvSpPr>
          <p:nvPr>
            <p:ph type="body" sz="quarter" idx="12"/>
          </p:nvPr>
        </p:nvSpPr>
        <p:spPr/>
        <p:txBody>
          <a:bodyPr/>
          <a:lstStyle/>
          <a:p>
            <a:r>
              <a:rPr lang="en-US" dirty="0"/>
              <a:t>International relations</a:t>
            </a:r>
            <a:endParaRPr lang="ru-RU" dirty="0"/>
          </a:p>
        </p:txBody>
      </p:sp>
      <p:grpSp>
        <p:nvGrpSpPr>
          <p:cNvPr id="53" name="Group 52">
            <a:extLst>
              <a:ext uri="{FF2B5EF4-FFF2-40B4-BE49-F238E27FC236}">
                <a16:creationId xmlns:a16="http://schemas.microsoft.com/office/drawing/2014/main" id="{8BE06895-456C-4411-A5E7-311E754B30DD}"/>
              </a:ext>
            </a:extLst>
          </p:cNvPr>
          <p:cNvGrpSpPr/>
          <p:nvPr/>
        </p:nvGrpSpPr>
        <p:grpSpPr>
          <a:xfrm>
            <a:off x="4463319" y="1411600"/>
            <a:ext cx="495428" cy="448594"/>
            <a:chOff x="4463319" y="1411600"/>
            <a:chExt cx="495428" cy="448594"/>
          </a:xfrm>
        </p:grpSpPr>
        <p:sp>
          <p:nvSpPr>
            <p:cNvPr id="14" name="Freeform: Shape 13">
              <a:extLst>
                <a:ext uri="{FF2B5EF4-FFF2-40B4-BE49-F238E27FC236}">
                  <a16:creationId xmlns:a16="http://schemas.microsoft.com/office/drawing/2014/main" id="{AFA2F3B1-C7EB-4177-A448-918BBE2E384B}"/>
                </a:ext>
              </a:extLst>
            </p:cNvPr>
            <p:cNvSpPr/>
            <p:nvPr/>
          </p:nvSpPr>
          <p:spPr>
            <a:xfrm>
              <a:off x="4610577" y="1471664"/>
              <a:ext cx="206009" cy="212662"/>
            </a:xfrm>
            <a:custGeom>
              <a:avLst/>
              <a:gdLst>
                <a:gd name="connsiteX0" fmla="*/ 103005 w 206009"/>
                <a:gd name="connsiteY0" fmla="*/ 0 h 212662"/>
                <a:gd name="connsiteX1" fmla="*/ 0 w 206009"/>
                <a:gd name="connsiteY1" fmla="*/ 106331 h 212662"/>
                <a:gd name="connsiteX2" fmla="*/ 103005 w 206009"/>
                <a:gd name="connsiteY2" fmla="*/ 212663 h 212662"/>
                <a:gd name="connsiteX3" fmla="*/ 206010 w 206009"/>
                <a:gd name="connsiteY3" fmla="*/ 106331 h 212662"/>
                <a:gd name="connsiteX4" fmla="*/ 103005 w 206009"/>
                <a:gd name="connsiteY4" fmla="*/ 0 h 212662"/>
                <a:gd name="connsiteX5" fmla="*/ 189443 w 206009"/>
                <a:gd name="connsiteY5" fmla="*/ 98766 h 212662"/>
                <a:gd name="connsiteX6" fmla="*/ 151616 w 206009"/>
                <a:gd name="connsiteY6" fmla="*/ 98663 h 212662"/>
                <a:gd name="connsiteX7" fmla="*/ 130729 w 206009"/>
                <a:gd name="connsiteY7" fmla="*/ 20990 h 212662"/>
                <a:gd name="connsiteX8" fmla="*/ 189443 w 206009"/>
                <a:gd name="connsiteY8" fmla="*/ 98766 h 212662"/>
                <a:gd name="connsiteX9" fmla="*/ 104425 w 206009"/>
                <a:gd name="connsiteY9" fmla="*/ 191624 h 212662"/>
                <a:gd name="connsiteX10" fmla="*/ 73440 w 206009"/>
                <a:gd name="connsiteY10" fmla="*/ 114658 h 212662"/>
                <a:gd name="connsiteX11" fmla="*/ 135405 w 206009"/>
                <a:gd name="connsiteY11" fmla="*/ 114826 h 212662"/>
                <a:gd name="connsiteX12" fmla="*/ 104425 w 206009"/>
                <a:gd name="connsiteY12" fmla="*/ 191624 h 212662"/>
                <a:gd name="connsiteX13" fmla="*/ 73429 w 206009"/>
                <a:gd name="connsiteY13" fmla="*/ 98458 h 212662"/>
                <a:gd name="connsiteX14" fmla="*/ 104425 w 206009"/>
                <a:gd name="connsiteY14" fmla="*/ 21033 h 212662"/>
                <a:gd name="connsiteX15" fmla="*/ 135421 w 206009"/>
                <a:gd name="connsiteY15" fmla="*/ 98626 h 212662"/>
                <a:gd name="connsiteX16" fmla="*/ 73429 w 206009"/>
                <a:gd name="connsiteY16" fmla="*/ 98458 h 212662"/>
                <a:gd name="connsiteX17" fmla="*/ 79094 w 206009"/>
                <a:gd name="connsiteY17" fmla="*/ 19753 h 212662"/>
                <a:gd name="connsiteX18" fmla="*/ 57240 w 206009"/>
                <a:gd name="connsiteY18" fmla="*/ 98415 h 212662"/>
                <a:gd name="connsiteX19" fmla="*/ 16589 w 206009"/>
                <a:gd name="connsiteY19" fmla="*/ 98307 h 212662"/>
                <a:gd name="connsiteX20" fmla="*/ 79094 w 206009"/>
                <a:gd name="connsiteY20" fmla="*/ 19753 h 212662"/>
                <a:gd name="connsiteX21" fmla="*/ 16600 w 206009"/>
                <a:gd name="connsiteY21" fmla="*/ 114507 h 212662"/>
                <a:gd name="connsiteX22" fmla="*/ 57251 w 206009"/>
                <a:gd name="connsiteY22" fmla="*/ 114615 h 212662"/>
                <a:gd name="connsiteX23" fmla="*/ 79099 w 206009"/>
                <a:gd name="connsiteY23" fmla="*/ 192904 h 212662"/>
                <a:gd name="connsiteX24" fmla="*/ 16600 w 206009"/>
                <a:gd name="connsiteY24" fmla="*/ 114507 h 212662"/>
                <a:gd name="connsiteX25" fmla="*/ 130723 w 206009"/>
                <a:gd name="connsiteY25" fmla="*/ 191668 h 212662"/>
                <a:gd name="connsiteX26" fmla="*/ 151594 w 206009"/>
                <a:gd name="connsiteY26" fmla="*/ 114869 h 212662"/>
                <a:gd name="connsiteX27" fmla="*/ 189389 w 206009"/>
                <a:gd name="connsiteY27" fmla="*/ 114971 h 212662"/>
                <a:gd name="connsiteX28" fmla="*/ 130723 w 206009"/>
                <a:gd name="connsiteY28" fmla="*/ 191668 h 21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6009" h="212662">
                  <a:moveTo>
                    <a:pt x="103005" y="0"/>
                  </a:moveTo>
                  <a:cubicBezTo>
                    <a:pt x="46208" y="0"/>
                    <a:pt x="0" y="47698"/>
                    <a:pt x="0" y="106331"/>
                  </a:cubicBezTo>
                  <a:cubicBezTo>
                    <a:pt x="0" y="164965"/>
                    <a:pt x="46208" y="212663"/>
                    <a:pt x="103005" y="212663"/>
                  </a:cubicBezTo>
                  <a:cubicBezTo>
                    <a:pt x="159802" y="212663"/>
                    <a:pt x="206010" y="164959"/>
                    <a:pt x="206010" y="106331"/>
                  </a:cubicBezTo>
                  <a:cubicBezTo>
                    <a:pt x="206010" y="47704"/>
                    <a:pt x="159802" y="0"/>
                    <a:pt x="103005" y="0"/>
                  </a:cubicBezTo>
                  <a:close/>
                  <a:moveTo>
                    <a:pt x="189443" y="98766"/>
                  </a:moveTo>
                  <a:lnTo>
                    <a:pt x="151616" y="98663"/>
                  </a:lnTo>
                  <a:cubicBezTo>
                    <a:pt x="150557" y="65378"/>
                    <a:pt x="142679" y="37492"/>
                    <a:pt x="130729" y="20990"/>
                  </a:cubicBezTo>
                  <a:cubicBezTo>
                    <a:pt x="162815" y="32265"/>
                    <a:pt x="186516" y="62467"/>
                    <a:pt x="189443" y="98766"/>
                  </a:cubicBezTo>
                  <a:close/>
                  <a:moveTo>
                    <a:pt x="104425" y="191624"/>
                  </a:moveTo>
                  <a:cubicBezTo>
                    <a:pt x="90569" y="191624"/>
                    <a:pt x="75173" y="159230"/>
                    <a:pt x="73440" y="114658"/>
                  </a:cubicBezTo>
                  <a:lnTo>
                    <a:pt x="135405" y="114826"/>
                  </a:lnTo>
                  <a:cubicBezTo>
                    <a:pt x="133639" y="159316"/>
                    <a:pt x="118265" y="191624"/>
                    <a:pt x="104425" y="191624"/>
                  </a:cubicBezTo>
                  <a:close/>
                  <a:moveTo>
                    <a:pt x="73429" y="98458"/>
                  </a:moveTo>
                  <a:cubicBezTo>
                    <a:pt x="75076" y="53649"/>
                    <a:pt x="90520" y="21033"/>
                    <a:pt x="104425" y="21033"/>
                  </a:cubicBezTo>
                  <a:cubicBezTo>
                    <a:pt x="118346" y="21033"/>
                    <a:pt x="133807" y="53735"/>
                    <a:pt x="135421" y="98626"/>
                  </a:cubicBezTo>
                  <a:lnTo>
                    <a:pt x="73429" y="98458"/>
                  </a:lnTo>
                  <a:close/>
                  <a:moveTo>
                    <a:pt x="79094" y="19753"/>
                  </a:moveTo>
                  <a:cubicBezTo>
                    <a:pt x="66641" y="36029"/>
                    <a:pt x="58363" y="64357"/>
                    <a:pt x="57240" y="98415"/>
                  </a:cubicBezTo>
                  <a:lnTo>
                    <a:pt x="16589" y="98307"/>
                  </a:lnTo>
                  <a:cubicBezTo>
                    <a:pt x="19796" y="60782"/>
                    <a:pt x="45225" y="29862"/>
                    <a:pt x="79094" y="19753"/>
                  </a:cubicBezTo>
                  <a:close/>
                  <a:moveTo>
                    <a:pt x="16600" y="114507"/>
                  </a:moveTo>
                  <a:lnTo>
                    <a:pt x="57251" y="114615"/>
                  </a:lnTo>
                  <a:cubicBezTo>
                    <a:pt x="58417" y="148511"/>
                    <a:pt x="66685" y="176693"/>
                    <a:pt x="79099" y="192904"/>
                  </a:cubicBezTo>
                  <a:cubicBezTo>
                    <a:pt x="45274" y="182817"/>
                    <a:pt x="19861" y="151961"/>
                    <a:pt x="16600" y="114507"/>
                  </a:cubicBezTo>
                  <a:close/>
                  <a:moveTo>
                    <a:pt x="130723" y="191668"/>
                  </a:moveTo>
                  <a:cubicBezTo>
                    <a:pt x="142571" y="175311"/>
                    <a:pt x="150422" y="147776"/>
                    <a:pt x="151594" y="114869"/>
                  </a:cubicBezTo>
                  <a:lnTo>
                    <a:pt x="189389" y="114971"/>
                  </a:lnTo>
                  <a:cubicBezTo>
                    <a:pt x="186089" y="150795"/>
                    <a:pt x="162497" y="180506"/>
                    <a:pt x="130723" y="191668"/>
                  </a:cubicBezTo>
                  <a:close/>
                </a:path>
              </a:pathLst>
            </a:custGeom>
            <a:solidFill>
              <a:srgbClr val="51626F"/>
            </a:solidFill>
            <a:ln w="5334" cap="flat">
              <a:noFill/>
              <a:prstDash val="solid"/>
              <a:miter/>
            </a:ln>
          </p:spPr>
          <p:txBody>
            <a:bodyPr rtlCol="0" anchor="ctr"/>
            <a:lstStyle/>
            <a:p>
              <a:endParaRPr lang="ru-RU"/>
            </a:p>
          </p:txBody>
        </p:sp>
        <p:sp>
          <p:nvSpPr>
            <p:cNvPr id="16" name="Freeform: Shape 15">
              <a:extLst>
                <a:ext uri="{FF2B5EF4-FFF2-40B4-BE49-F238E27FC236}">
                  <a16:creationId xmlns:a16="http://schemas.microsoft.com/office/drawing/2014/main" id="{1604B863-BC47-4E4F-A13A-BC48C01DFDD5}"/>
                </a:ext>
              </a:extLst>
            </p:cNvPr>
            <p:cNvSpPr/>
            <p:nvPr/>
          </p:nvSpPr>
          <p:spPr>
            <a:xfrm>
              <a:off x="4463319" y="1411600"/>
              <a:ext cx="495428" cy="448594"/>
            </a:xfrm>
            <a:custGeom>
              <a:avLst/>
              <a:gdLst>
                <a:gd name="connsiteX0" fmla="*/ 447098 w 495428"/>
                <a:gd name="connsiteY0" fmla="*/ 0 h 448594"/>
                <a:gd name="connsiteX1" fmla="*/ 48298 w 495428"/>
                <a:gd name="connsiteY1" fmla="*/ 0 h 448594"/>
                <a:gd name="connsiteX2" fmla="*/ 0 w 495428"/>
                <a:gd name="connsiteY2" fmla="*/ 48335 h 448594"/>
                <a:gd name="connsiteX3" fmla="*/ 0 w 495428"/>
                <a:gd name="connsiteY3" fmla="*/ 288063 h 448594"/>
                <a:gd name="connsiteX4" fmla="*/ 48298 w 495428"/>
                <a:gd name="connsiteY4" fmla="*/ 336361 h 448594"/>
                <a:gd name="connsiteX5" fmla="*/ 101801 w 495428"/>
                <a:gd name="connsiteY5" fmla="*/ 336361 h 448594"/>
                <a:gd name="connsiteX6" fmla="*/ 101801 w 495428"/>
                <a:gd name="connsiteY6" fmla="*/ 440494 h 448594"/>
                <a:gd name="connsiteX7" fmla="*/ 106623 w 495428"/>
                <a:gd name="connsiteY7" fmla="*/ 447903 h 448594"/>
                <a:gd name="connsiteX8" fmla="*/ 109895 w 495428"/>
                <a:gd name="connsiteY8" fmla="*/ 448594 h 448594"/>
                <a:gd name="connsiteX9" fmla="*/ 115344 w 495428"/>
                <a:gd name="connsiteY9" fmla="*/ 446488 h 448594"/>
                <a:gd name="connsiteX10" fmla="*/ 236558 w 495428"/>
                <a:gd name="connsiteY10" fmla="*/ 336355 h 448594"/>
                <a:gd name="connsiteX11" fmla="*/ 447093 w 495428"/>
                <a:gd name="connsiteY11" fmla="*/ 336355 h 448594"/>
                <a:gd name="connsiteX12" fmla="*/ 495428 w 495428"/>
                <a:gd name="connsiteY12" fmla="*/ 288058 h 448594"/>
                <a:gd name="connsiteX13" fmla="*/ 495428 w 495428"/>
                <a:gd name="connsiteY13" fmla="*/ 48335 h 448594"/>
                <a:gd name="connsiteX14" fmla="*/ 447098 w 495428"/>
                <a:gd name="connsiteY14" fmla="*/ 0 h 448594"/>
                <a:gd name="connsiteX15" fmla="*/ 479234 w 495428"/>
                <a:gd name="connsiteY15" fmla="*/ 288063 h 448594"/>
                <a:gd name="connsiteX16" fmla="*/ 447098 w 495428"/>
                <a:gd name="connsiteY16" fmla="*/ 320161 h 448594"/>
                <a:gd name="connsiteX17" fmla="*/ 233431 w 495428"/>
                <a:gd name="connsiteY17" fmla="*/ 320161 h 448594"/>
                <a:gd name="connsiteX18" fmla="*/ 227983 w 495428"/>
                <a:gd name="connsiteY18" fmla="*/ 322267 h 448594"/>
                <a:gd name="connsiteX19" fmla="*/ 118001 w 495428"/>
                <a:gd name="connsiteY19" fmla="*/ 422194 h 448594"/>
                <a:gd name="connsiteX20" fmla="*/ 118001 w 495428"/>
                <a:gd name="connsiteY20" fmla="*/ 328261 h 448594"/>
                <a:gd name="connsiteX21" fmla="*/ 109901 w 495428"/>
                <a:gd name="connsiteY21" fmla="*/ 320161 h 448594"/>
                <a:gd name="connsiteX22" fmla="*/ 48298 w 495428"/>
                <a:gd name="connsiteY22" fmla="*/ 320161 h 448594"/>
                <a:gd name="connsiteX23" fmla="*/ 16200 w 495428"/>
                <a:gd name="connsiteY23" fmla="*/ 288063 h 448594"/>
                <a:gd name="connsiteX24" fmla="*/ 16200 w 495428"/>
                <a:gd name="connsiteY24" fmla="*/ 48335 h 448594"/>
                <a:gd name="connsiteX25" fmla="*/ 48298 w 495428"/>
                <a:gd name="connsiteY25" fmla="*/ 16200 h 448594"/>
                <a:gd name="connsiteX26" fmla="*/ 447098 w 495428"/>
                <a:gd name="connsiteY26" fmla="*/ 16200 h 448594"/>
                <a:gd name="connsiteX27" fmla="*/ 479234 w 495428"/>
                <a:gd name="connsiteY27" fmla="*/ 48335 h 448594"/>
                <a:gd name="connsiteX28" fmla="*/ 479234 w 495428"/>
                <a:gd name="connsiteY28" fmla="*/ 288063 h 44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428" h="448594">
                  <a:moveTo>
                    <a:pt x="447098" y="0"/>
                  </a:moveTo>
                  <a:lnTo>
                    <a:pt x="48298" y="0"/>
                  </a:lnTo>
                  <a:cubicBezTo>
                    <a:pt x="21665" y="0"/>
                    <a:pt x="0" y="21686"/>
                    <a:pt x="0" y="48335"/>
                  </a:cubicBezTo>
                  <a:lnTo>
                    <a:pt x="0" y="288063"/>
                  </a:lnTo>
                  <a:cubicBezTo>
                    <a:pt x="0" y="314696"/>
                    <a:pt x="21665" y="336361"/>
                    <a:pt x="48298" y="336361"/>
                  </a:cubicBezTo>
                  <a:lnTo>
                    <a:pt x="101801" y="336361"/>
                  </a:lnTo>
                  <a:lnTo>
                    <a:pt x="101801" y="440494"/>
                  </a:lnTo>
                  <a:cubicBezTo>
                    <a:pt x="101801" y="443702"/>
                    <a:pt x="103691" y="446607"/>
                    <a:pt x="106623" y="447903"/>
                  </a:cubicBezTo>
                  <a:cubicBezTo>
                    <a:pt x="107676" y="448367"/>
                    <a:pt x="108788" y="448594"/>
                    <a:pt x="109895" y="448594"/>
                  </a:cubicBezTo>
                  <a:cubicBezTo>
                    <a:pt x="111872" y="448594"/>
                    <a:pt x="113827" y="447871"/>
                    <a:pt x="115344" y="446488"/>
                  </a:cubicBezTo>
                  <a:lnTo>
                    <a:pt x="236558" y="336355"/>
                  </a:lnTo>
                  <a:lnTo>
                    <a:pt x="447093" y="336355"/>
                  </a:lnTo>
                  <a:cubicBezTo>
                    <a:pt x="473747" y="336355"/>
                    <a:pt x="495428" y="314685"/>
                    <a:pt x="495428" y="288058"/>
                  </a:cubicBezTo>
                  <a:lnTo>
                    <a:pt x="495428" y="48335"/>
                  </a:lnTo>
                  <a:cubicBezTo>
                    <a:pt x="495434" y="21681"/>
                    <a:pt x="473747" y="0"/>
                    <a:pt x="447098" y="0"/>
                  </a:cubicBezTo>
                  <a:close/>
                  <a:moveTo>
                    <a:pt x="479234" y="288063"/>
                  </a:moveTo>
                  <a:cubicBezTo>
                    <a:pt x="479234" y="305759"/>
                    <a:pt x="464816" y="320161"/>
                    <a:pt x="447098" y="320161"/>
                  </a:cubicBezTo>
                  <a:lnTo>
                    <a:pt x="233431" y="320161"/>
                  </a:lnTo>
                  <a:cubicBezTo>
                    <a:pt x="231417" y="320161"/>
                    <a:pt x="229478" y="320911"/>
                    <a:pt x="227983" y="322267"/>
                  </a:cubicBezTo>
                  <a:lnTo>
                    <a:pt x="118001" y="422194"/>
                  </a:lnTo>
                  <a:lnTo>
                    <a:pt x="118001" y="328261"/>
                  </a:lnTo>
                  <a:cubicBezTo>
                    <a:pt x="118001" y="323789"/>
                    <a:pt x="114377" y="320161"/>
                    <a:pt x="109901" y="320161"/>
                  </a:cubicBezTo>
                  <a:lnTo>
                    <a:pt x="48298" y="320161"/>
                  </a:lnTo>
                  <a:cubicBezTo>
                    <a:pt x="30602" y="320161"/>
                    <a:pt x="16200" y="305759"/>
                    <a:pt x="16200" y="288063"/>
                  </a:cubicBezTo>
                  <a:lnTo>
                    <a:pt x="16200" y="48335"/>
                  </a:lnTo>
                  <a:cubicBezTo>
                    <a:pt x="16200" y="30618"/>
                    <a:pt x="30602" y="16200"/>
                    <a:pt x="48298" y="16200"/>
                  </a:cubicBezTo>
                  <a:lnTo>
                    <a:pt x="447098" y="16200"/>
                  </a:lnTo>
                  <a:cubicBezTo>
                    <a:pt x="464816" y="16200"/>
                    <a:pt x="479234" y="30618"/>
                    <a:pt x="479234" y="48335"/>
                  </a:cubicBezTo>
                  <a:lnTo>
                    <a:pt x="479234" y="288063"/>
                  </a:lnTo>
                  <a:close/>
                </a:path>
              </a:pathLst>
            </a:custGeom>
            <a:solidFill>
              <a:srgbClr val="51626F"/>
            </a:solidFill>
            <a:ln w="5334" cap="flat">
              <a:noFill/>
              <a:prstDash val="solid"/>
              <a:miter/>
            </a:ln>
          </p:spPr>
          <p:txBody>
            <a:bodyPr rtlCol="0" anchor="ctr"/>
            <a:lstStyle/>
            <a:p>
              <a:endParaRPr lang="ru-RU"/>
            </a:p>
          </p:txBody>
        </p:sp>
      </p:grpSp>
      <p:sp>
        <p:nvSpPr>
          <p:cNvPr id="18" name="Graphic 7">
            <a:extLst>
              <a:ext uri="{FF2B5EF4-FFF2-40B4-BE49-F238E27FC236}">
                <a16:creationId xmlns:a16="http://schemas.microsoft.com/office/drawing/2014/main" id="{DB624615-A749-410D-9EE1-29FF15AE5EC9}"/>
              </a:ext>
            </a:extLst>
          </p:cNvPr>
          <p:cNvSpPr/>
          <p:nvPr/>
        </p:nvSpPr>
        <p:spPr>
          <a:xfrm>
            <a:off x="7695814" y="1485112"/>
            <a:ext cx="453600" cy="296783"/>
          </a:xfrm>
          <a:custGeom>
            <a:avLst/>
            <a:gdLst>
              <a:gd name="connsiteX0" fmla="*/ 453168 w 453600"/>
              <a:gd name="connsiteY0" fmla="*/ 5184 h 296783"/>
              <a:gd name="connsiteX1" fmla="*/ 453168 w 453600"/>
              <a:gd name="connsiteY1" fmla="*/ 4860 h 296783"/>
              <a:gd name="connsiteX2" fmla="*/ 451656 w 453600"/>
              <a:gd name="connsiteY2" fmla="*/ 2376 h 296783"/>
              <a:gd name="connsiteX3" fmla="*/ 451656 w 453600"/>
              <a:gd name="connsiteY3" fmla="*/ 2376 h 296783"/>
              <a:gd name="connsiteX4" fmla="*/ 451656 w 453600"/>
              <a:gd name="connsiteY4" fmla="*/ 2376 h 296783"/>
              <a:gd name="connsiteX5" fmla="*/ 449280 w 453600"/>
              <a:gd name="connsiteY5" fmla="*/ 648 h 296783"/>
              <a:gd name="connsiteX6" fmla="*/ 449280 w 453600"/>
              <a:gd name="connsiteY6" fmla="*/ 648 h 296783"/>
              <a:gd name="connsiteX7" fmla="*/ 446526 w 453600"/>
              <a:gd name="connsiteY7" fmla="*/ 0 h 296783"/>
              <a:gd name="connsiteX8" fmla="*/ 7560 w 453600"/>
              <a:gd name="connsiteY8" fmla="*/ 0 h 296783"/>
              <a:gd name="connsiteX9" fmla="*/ 4806 w 453600"/>
              <a:gd name="connsiteY9" fmla="*/ 648 h 296783"/>
              <a:gd name="connsiteX10" fmla="*/ 4806 w 453600"/>
              <a:gd name="connsiteY10" fmla="*/ 648 h 296783"/>
              <a:gd name="connsiteX11" fmla="*/ 2430 w 453600"/>
              <a:gd name="connsiteY11" fmla="*/ 2376 h 296783"/>
              <a:gd name="connsiteX12" fmla="*/ 2430 w 453600"/>
              <a:gd name="connsiteY12" fmla="*/ 2376 h 296783"/>
              <a:gd name="connsiteX13" fmla="*/ 2430 w 453600"/>
              <a:gd name="connsiteY13" fmla="*/ 2376 h 296783"/>
              <a:gd name="connsiteX14" fmla="*/ 540 w 453600"/>
              <a:gd name="connsiteY14" fmla="*/ 5184 h 296783"/>
              <a:gd name="connsiteX15" fmla="*/ 540 w 453600"/>
              <a:gd name="connsiteY15" fmla="*/ 5508 h 296783"/>
              <a:gd name="connsiteX16" fmla="*/ 0 w 453600"/>
              <a:gd name="connsiteY16" fmla="*/ 7884 h 296783"/>
              <a:gd name="connsiteX17" fmla="*/ 0 w 453600"/>
              <a:gd name="connsiteY17" fmla="*/ 288684 h 296783"/>
              <a:gd name="connsiteX18" fmla="*/ 8100 w 453600"/>
              <a:gd name="connsiteY18" fmla="*/ 296784 h 296783"/>
              <a:gd name="connsiteX19" fmla="*/ 445500 w 453600"/>
              <a:gd name="connsiteY19" fmla="*/ 296784 h 296783"/>
              <a:gd name="connsiteX20" fmla="*/ 453600 w 453600"/>
              <a:gd name="connsiteY20" fmla="*/ 288684 h 296783"/>
              <a:gd name="connsiteX21" fmla="*/ 453600 w 453600"/>
              <a:gd name="connsiteY21" fmla="*/ 7884 h 296783"/>
              <a:gd name="connsiteX22" fmla="*/ 453168 w 453600"/>
              <a:gd name="connsiteY22" fmla="*/ 5184 h 296783"/>
              <a:gd name="connsiteX23" fmla="*/ 437400 w 453600"/>
              <a:gd name="connsiteY23" fmla="*/ 267624 h 296783"/>
              <a:gd name="connsiteX24" fmla="*/ 303804 w 453600"/>
              <a:gd name="connsiteY24" fmla="*/ 148338 h 296783"/>
              <a:gd name="connsiteX25" fmla="*/ 437400 w 453600"/>
              <a:gd name="connsiteY25" fmla="*/ 26244 h 296783"/>
              <a:gd name="connsiteX26" fmla="*/ 16200 w 453600"/>
              <a:gd name="connsiteY26" fmla="*/ 26244 h 296783"/>
              <a:gd name="connsiteX27" fmla="*/ 145800 w 453600"/>
              <a:gd name="connsiteY27" fmla="*/ 144720 h 296783"/>
              <a:gd name="connsiteX28" fmla="*/ 16200 w 453600"/>
              <a:gd name="connsiteY28" fmla="*/ 264762 h 296783"/>
              <a:gd name="connsiteX29" fmla="*/ 286200 w 453600"/>
              <a:gd name="connsiteY29" fmla="*/ 142236 h 296783"/>
              <a:gd name="connsiteX30" fmla="*/ 285336 w 453600"/>
              <a:gd name="connsiteY30" fmla="*/ 142884 h 296783"/>
              <a:gd name="connsiteX31" fmla="*/ 285336 w 453600"/>
              <a:gd name="connsiteY31" fmla="*/ 143208 h 296783"/>
              <a:gd name="connsiteX32" fmla="*/ 226800 w 453600"/>
              <a:gd name="connsiteY32" fmla="*/ 196722 h 296783"/>
              <a:gd name="connsiteX33" fmla="*/ 28998 w 453600"/>
              <a:gd name="connsiteY33" fmla="*/ 15984 h 296783"/>
              <a:gd name="connsiteX34" fmla="*/ 424602 w 453600"/>
              <a:gd name="connsiteY34" fmla="*/ 15984 h 296783"/>
              <a:gd name="connsiteX35" fmla="*/ 157842 w 453600"/>
              <a:gd name="connsiteY35" fmla="*/ 155682 h 296783"/>
              <a:gd name="connsiteX36" fmla="*/ 221400 w 453600"/>
              <a:gd name="connsiteY36" fmla="*/ 213678 h 296783"/>
              <a:gd name="connsiteX37" fmla="*/ 232200 w 453600"/>
              <a:gd name="connsiteY37" fmla="*/ 213678 h 296783"/>
              <a:gd name="connsiteX38" fmla="*/ 291600 w 453600"/>
              <a:gd name="connsiteY38" fmla="*/ 159300 h 296783"/>
              <a:gd name="connsiteX39" fmla="*/ 427626 w 453600"/>
              <a:gd name="connsiteY39" fmla="*/ 280584 h 296783"/>
              <a:gd name="connsiteX40" fmla="*/ 22950 w 453600"/>
              <a:gd name="connsiteY40" fmla="*/ 280584 h 29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53600" h="296783">
                <a:moveTo>
                  <a:pt x="453168" y="5184"/>
                </a:moveTo>
                <a:lnTo>
                  <a:pt x="453168" y="4860"/>
                </a:lnTo>
                <a:cubicBezTo>
                  <a:pt x="452819" y="3947"/>
                  <a:pt x="452307" y="3106"/>
                  <a:pt x="451656" y="2376"/>
                </a:cubicBezTo>
                <a:lnTo>
                  <a:pt x="451656" y="2376"/>
                </a:lnTo>
                <a:lnTo>
                  <a:pt x="451656" y="2376"/>
                </a:lnTo>
                <a:cubicBezTo>
                  <a:pt x="450976" y="1660"/>
                  <a:pt x="450170" y="1075"/>
                  <a:pt x="449280" y="648"/>
                </a:cubicBezTo>
                <a:lnTo>
                  <a:pt x="449280" y="648"/>
                </a:lnTo>
                <a:cubicBezTo>
                  <a:pt x="448407" y="271"/>
                  <a:pt x="447475" y="52"/>
                  <a:pt x="446526" y="0"/>
                </a:cubicBezTo>
                <a:lnTo>
                  <a:pt x="7560" y="0"/>
                </a:lnTo>
                <a:cubicBezTo>
                  <a:pt x="6611" y="52"/>
                  <a:pt x="5679" y="271"/>
                  <a:pt x="4806" y="648"/>
                </a:cubicBezTo>
                <a:lnTo>
                  <a:pt x="4806" y="648"/>
                </a:lnTo>
                <a:cubicBezTo>
                  <a:pt x="3915" y="1075"/>
                  <a:pt x="3110" y="1660"/>
                  <a:pt x="2430" y="2376"/>
                </a:cubicBezTo>
                <a:lnTo>
                  <a:pt x="2430" y="2376"/>
                </a:lnTo>
                <a:lnTo>
                  <a:pt x="2430" y="2376"/>
                </a:lnTo>
                <a:cubicBezTo>
                  <a:pt x="1608" y="3168"/>
                  <a:pt x="964" y="4125"/>
                  <a:pt x="540" y="5184"/>
                </a:cubicBezTo>
                <a:lnTo>
                  <a:pt x="540" y="5508"/>
                </a:lnTo>
                <a:cubicBezTo>
                  <a:pt x="240" y="6268"/>
                  <a:pt x="58" y="7069"/>
                  <a:pt x="0" y="7884"/>
                </a:cubicBezTo>
                <a:lnTo>
                  <a:pt x="0" y="288684"/>
                </a:lnTo>
                <a:cubicBezTo>
                  <a:pt x="0" y="293157"/>
                  <a:pt x="3626" y="296784"/>
                  <a:pt x="8100" y="296784"/>
                </a:cubicBezTo>
                <a:lnTo>
                  <a:pt x="445500" y="296784"/>
                </a:lnTo>
                <a:cubicBezTo>
                  <a:pt x="449973" y="296784"/>
                  <a:pt x="453600" y="293157"/>
                  <a:pt x="453600" y="288684"/>
                </a:cubicBezTo>
                <a:lnTo>
                  <a:pt x="453600" y="7884"/>
                </a:lnTo>
                <a:cubicBezTo>
                  <a:pt x="453612" y="6966"/>
                  <a:pt x="453466" y="6052"/>
                  <a:pt x="453168" y="5184"/>
                </a:cubicBezTo>
                <a:close/>
                <a:moveTo>
                  <a:pt x="437400" y="267624"/>
                </a:moveTo>
                <a:lnTo>
                  <a:pt x="303804" y="148338"/>
                </a:lnTo>
                <a:lnTo>
                  <a:pt x="437400" y="26244"/>
                </a:lnTo>
                <a:close/>
                <a:moveTo>
                  <a:pt x="16200" y="26244"/>
                </a:moveTo>
                <a:lnTo>
                  <a:pt x="145800" y="144720"/>
                </a:lnTo>
                <a:lnTo>
                  <a:pt x="16200" y="264762"/>
                </a:lnTo>
                <a:close/>
                <a:moveTo>
                  <a:pt x="286200" y="142236"/>
                </a:moveTo>
                <a:cubicBezTo>
                  <a:pt x="285897" y="142431"/>
                  <a:pt x="285608" y="142648"/>
                  <a:pt x="285336" y="142884"/>
                </a:cubicBezTo>
                <a:lnTo>
                  <a:pt x="285336" y="143208"/>
                </a:lnTo>
                <a:lnTo>
                  <a:pt x="226800" y="196722"/>
                </a:lnTo>
                <a:lnTo>
                  <a:pt x="28998" y="15984"/>
                </a:lnTo>
                <a:lnTo>
                  <a:pt x="424602" y="15984"/>
                </a:lnTo>
                <a:close/>
                <a:moveTo>
                  <a:pt x="157842" y="155682"/>
                </a:moveTo>
                <a:lnTo>
                  <a:pt x="221400" y="213678"/>
                </a:lnTo>
                <a:cubicBezTo>
                  <a:pt x="224475" y="216428"/>
                  <a:pt x="229125" y="216428"/>
                  <a:pt x="232200" y="213678"/>
                </a:cubicBezTo>
                <a:lnTo>
                  <a:pt x="291600" y="159300"/>
                </a:lnTo>
                <a:lnTo>
                  <a:pt x="427626" y="280584"/>
                </a:lnTo>
                <a:lnTo>
                  <a:pt x="22950" y="280584"/>
                </a:lnTo>
                <a:close/>
              </a:path>
            </a:pathLst>
          </a:custGeom>
          <a:solidFill>
            <a:srgbClr val="51626F"/>
          </a:solidFill>
          <a:ln w="5334" cap="flat">
            <a:noFill/>
            <a:prstDash val="solid"/>
            <a:miter/>
          </a:ln>
        </p:spPr>
        <p:txBody>
          <a:bodyPr rtlCol="0" anchor="ctr"/>
          <a:lstStyle/>
          <a:p>
            <a:endParaRPr lang="ru-RU"/>
          </a:p>
        </p:txBody>
      </p:sp>
      <p:grpSp>
        <p:nvGrpSpPr>
          <p:cNvPr id="20" name="Рисунок 72">
            <a:extLst>
              <a:ext uri="{FF2B5EF4-FFF2-40B4-BE49-F238E27FC236}">
                <a16:creationId xmlns:a16="http://schemas.microsoft.com/office/drawing/2014/main" id="{B2285AFD-F383-4284-8CCA-C89B6CE4CB8B}"/>
              </a:ext>
            </a:extLst>
          </p:cNvPr>
          <p:cNvGrpSpPr/>
          <p:nvPr/>
        </p:nvGrpSpPr>
        <p:grpSpPr>
          <a:xfrm>
            <a:off x="9281895" y="1403916"/>
            <a:ext cx="487671" cy="437405"/>
            <a:chOff x="9281895" y="1403916"/>
            <a:chExt cx="487671" cy="437405"/>
          </a:xfrm>
          <a:solidFill>
            <a:srgbClr val="51626F"/>
          </a:solidFill>
        </p:grpSpPr>
        <p:sp>
          <p:nvSpPr>
            <p:cNvPr id="21" name="Freeform: Shape 20">
              <a:extLst>
                <a:ext uri="{FF2B5EF4-FFF2-40B4-BE49-F238E27FC236}">
                  <a16:creationId xmlns:a16="http://schemas.microsoft.com/office/drawing/2014/main" id="{AF6BF36A-11B2-4445-A027-58447B81CEE6}"/>
                </a:ext>
              </a:extLst>
            </p:cNvPr>
            <p:cNvSpPr/>
            <p:nvPr/>
          </p:nvSpPr>
          <p:spPr>
            <a:xfrm>
              <a:off x="9281895" y="1445127"/>
              <a:ext cx="317800" cy="396194"/>
            </a:xfrm>
            <a:custGeom>
              <a:avLst/>
              <a:gdLst>
                <a:gd name="connsiteX0" fmla="*/ 271645 w 317800"/>
                <a:gd name="connsiteY0" fmla="*/ 267327 h 396194"/>
                <a:gd name="connsiteX1" fmla="*/ 260609 w 317800"/>
                <a:gd name="connsiteY1" fmla="*/ 264718 h 396194"/>
                <a:gd name="connsiteX2" fmla="*/ 208363 w 317800"/>
                <a:gd name="connsiteY2" fmla="*/ 296952 h 396194"/>
                <a:gd name="connsiteX3" fmla="*/ 156518 w 317800"/>
                <a:gd name="connsiteY3" fmla="*/ 285457 h 396194"/>
                <a:gd name="connsiteX4" fmla="*/ 85494 w 317800"/>
                <a:gd name="connsiteY4" fmla="*/ 170330 h 396194"/>
                <a:gd name="connsiteX5" fmla="*/ 81137 w 317800"/>
                <a:gd name="connsiteY5" fmla="*/ 143346 h 396194"/>
                <a:gd name="connsiteX6" fmla="*/ 97139 w 317800"/>
                <a:gd name="connsiteY6" fmla="*/ 121174 h 396194"/>
                <a:gd name="connsiteX7" fmla="*/ 151369 w 317800"/>
                <a:gd name="connsiteY7" fmla="*/ 87689 h 396194"/>
                <a:gd name="connsiteX8" fmla="*/ 153978 w 317800"/>
                <a:gd name="connsiteY8" fmla="*/ 76654 h 396194"/>
                <a:gd name="connsiteX9" fmla="*/ 109024 w 317800"/>
                <a:gd name="connsiteY9" fmla="*/ 3812 h 396194"/>
                <a:gd name="connsiteX10" fmla="*/ 97989 w 317800"/>
                <a:gd name="connsiteY10" fmla="*/ 1198 h 396194"/>
                <a:gd name="connsiteX11" fmla="*/ 43791 w 317800"/>
                <a:gd name="connsiteY11" fmla="*/ 34635 h 396194"/>
                <a:gd name="connsiteX12" fmla="*/ 49020 w 317800"/>
                <a:gd name="connsiteY12" fmla="*/ 272299 h 396194"/>
                <a:gd name="connsiteX13" fmla="*/ 152016 w 317800"/>
                <a:gd name="connsiteY13" fmla="*/ 377781 h 396194"/>
                <a:gd name="connsiteX14" fmla="*/ 215543 w 317800"/>
                <a:gd name="connsiteY14" fmla="*/ 396195 h 396194"/>
                <a:gd name="connsiteX15" fmla="*/ 262138 w 317800"/>
                <a:gd name="connsiteY15" fmla="*/ 383213 h 396194"/>
                <a:gd name="connsiteX16" fmla="*/ 313994 w 317800"/>
                <a:gd name="connsiteY16" fmla="*/ 351198 h 396194"/>
                <a:gd name="connsiteX17" fmla="*/ 316604 w 317800"/>
                <a:gd name="connsiteY17" fmla="*/ 340163 h 396194"/>
                <a:gd name="connsiteX18" fmla="*/ 271645 w 317800"/>
                <a:gd name="connsiteY18" fmla="*/ 267327 h 396194"/>
                <a:gd name="connsiteX19" fmla="*/ 253718 w 317800"/>
                <a:gd name="connsiteY19" fmla="*/ 369574 h 396194"/>
                <a:gd name="connsiteX20" fmla="*/ 159854 w 317800"/>
                <a:gd name="connsiteY20" fmla="*/ 363789 h 396194"/>
                <a:gd name="connsiteX21" fmla="*/ 62675 w 317800"/>
                <a:gd name="connsiteY21" fmla="*/ 263879 h 396194"/>
                <a:gd name="connsiteX22" fmla="*/ 52217 w 317800"/>
                <a:gd name="connsiteY22" fmla="*/ 48285 h 396194"/>
                <a:gd name="connsiteX23" fmla="*/ 99588 w 317800"/>
                <a:gd name="connsiteY23" fmla="*/ 19055 h 396194"/>
                <a:gd name="connsiteX24" fmla="*/ 136121 w 317800"/>
                <a:gd name="connsiteY24" fmla="*/ 78247 h 396194"/>
                <a:gd name="connsiteX25" fmla="*/ 88713 w 317800"/>
                <a:gd name="connsiteY25" fmla="*/ 107519 h 396194"/>
                <a:gd name="connsiteX26" fmla="*/ 65536 w 317800"/>
                <a:gd name="connsiteY26" fmla="*/ 139646 h 396194"/>
                <a:gd name="connsiteX27" fmla="*/ 71855 w 317800"/>
                <a:gd name="connsiteY27" fmla="*/ 178746 h 396194"/>
                <a:gd name="connsiteX28" fmla="*/ 142884 w 317800"/>
                <a:gd name="connsiteY28" fmla="*/ 293878 h 396194"/>
                <a:gd name="connsiteX29" fmla="*/ 216794 w 317800"/>
                <a:gd name="connsiteY29" fmla="*/ 310591 h 396194"/>
                <a:gd name="connsiteX30" fmla="*/ 262213 w 317800"/>
                <a:gd name="connsiteY30" fmla="*/ 282570 h 396194"/>
                <a:gd name="connsiteX31" fmla="*/ 298751 w 317800"/>
                <a:gd name="connsiteY31" fmla="*/ 341762 h 396194"/>
                <a:gd name="connsiteX32" fmla="*/ 253718 w 317800"/>
                <a:gd name="connsiteY32" fmla="*/ 369574 h 39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7800" h="396194">
                  <a:moveTo>
                    <a:pt x="271645" y="267327"/>
                  </a:moveTo>
                  <a:cubicBezTo>
                    <a:pt x="269313" y="263558"/>
                    <a:pt x="264384" y="262387"/>
                    <a:pt x="260609" y="264718"/>
                  </a:cubicBezTo>
                  <a:lnTo>
                    <a:pt x="208363" y="296952"/>
                  </a:lnTo>
                  <a:cubicBezTo>
                    <a:pt x="191430" y="307410"/>
                    <a:pt x="166713" y="301925"/>
                    <a:pt x="156518" y="285457"/>
                  </a:cubicBezTo>
                  <a:lnTo>
                    <a:pt x="85494" y="170330"/>
                  </a:lnTo>
                  <a:cubicBezTo>
                    <a:pt x="80485" y="162220"/>
                    <a:pt x="78934" y="152639"/>
                    <a:pt x="81137" y="143346"/>
                  </a:cubicBezTo>
                  <a:cubicBezTo>
                    <a:pt x="83340" y="134059"/>
                    <a:pt x="89018" y="126184"/>
                    <a:pt x="97139" y="121174"/>
                  </a:cubicBezTo>
                  <a:lnTo>
                    <a:pt x="151369" y="87689"/>
                  </a:lnTo>
                  <a:cubicBezTo>
                    <a:pt x="155138" y="85363"/>
                    <a:pt x="156304" y="80423"/>
                    <a:pt x="153978" y="76654"/>
                  </a:cubicBezTo>
                  <a:lnTo>
                    <a:pt x="109024" y="3812"/>
                  </a:lnTo>
                  <a:cubicBezTo>
                    <a:pt x="106699" y="43"/>
                    <a:pt x="101764" y="-1133"/>
                    <a:pt x="97989" y="1198"/>
                  </a:cubicBezTo>
                  <a:lnTo>
                    <a:pt x="43791" y="34635"/>
                  </a:lnTo>
                  <a:cubicBezTo>
                    <a:pt x="-16486" y="71836"/>
                    <a:pt x="-14342" y="169566"/>
                    <a:pt x="49020" y="272299"/>
                  </a:cubicBezTo>
                  <a:cubicBezTo>
                    <a:pt x="78095" y="319413"/>
                    <a:pt x="114670" y="356876"/>
                    <a:pt x="152016" y="377781"/>
                  </a:cubicBezTo>
                  <a:cubicBezTo>
                    <a:pt x="173910" y="390041"/>
                    <a:pt x="195467" y="396195"/>
                    <a:pt x="215543" y="396195"/>
                  </a:cubicBezTo>
                  <a:cubicBezTo>
                    <a:pt x="232347" y="396195"/>
                    <a:pt x="248109" y="391875"/>
                    <a:pt x="262138" y="383213"/>
                  </a:cubicBezTo>
                  <a:lnTo>
                    <a:pt x="313994" y="351198"/>
                  </a:lnTo>
                  <a:cubicBezTo>
                    <a:pt x="317764" y="348872"/>
                    <a:pt x="318929" y="343932"/>
                    <a:pt x="316604" y="340163"/>
                  </a:cubicBezTo>
                  <a:lnTo>
                    <a:pt x="271645" y="267327"/>
                  </a:lnTo>
                  <a:close/>
                  <a:moveTo>
                    <a:pt x="253718" y="369574"/>
                  </a:moveTo>
                  <a:cubicBezTo>
                    <a:pt x="220890" y="389848"/>
                    <a:pt x="184549" y="377615"/>
                    <a:pt x="159854" y="363789"/>
                  </a:cubicBezTo>
                  <a:cubicBezTo>
                    <a:pt x="124850" y="344194"/>
                    <a:pt x="90338" y="308709"/>
                    <a:pt x="62675" y="263879"/>
                  </a:cubicBezTo>
                  <a:cubicBezTo>
                    <a:pt x="4275" y="169186"/>
                    <a:pt x="-29" y="80530"/>
                    <a:pt x="52217" y="48285"/>
                  </a:cubicBezTo>
                  <a:lnTo>
                    <a:pt x="99588" y="19055"/>
                  </a:lnTo>
                  <a:lnTo>
                    <a:pt x="136121" y="78247"/>
                  </a:lnTo>
                  <a:lnTo>
                    <a:pt x="88713" y="107519"/>
                  </a:lnTo>
                  <a:cubicBezTo>
                    <a:pt x="76950" y="114780"/>
                    <a:pt x="68717" y="126189"/>
                    <a:pt x="65536" y="139646"/>
                  </a:cubicBezTo>
                  <a:cubicBezTo>
                    <a:pt x="62349" y="153109"/>
                    <a:pt x="64589" y="166994"/>
                    <a:pt x="71855" y="178746"/>
                  </a:cubicBezTo>
                  <a:lnTo>
                    <a:pt x="142884" y="293878"/>
                  </a:lnTo>
                  <a:cubicBezTo>
                    <a:pt x="157753" y="317911"/>
                    <a:pt x="192297" y="325722"/>
                    <a:pt x="216794" y="310591"/>
                  </a:cubicBezTo>
                  <a:lnTo>
                    <a:pt x="262213" y="282570"/>
                  </a:lnTo>
                  <a:lnTo>
                    <a:pt x="298751" y="341762"/>
                  </a:lnTo>
                  <a:lnTo>
                    <a:pt x="253718" y="369574"/>
                  </a:lnTo>
                  <a:close/>
                </a:path>
              </a:pathLst>
            </a:custGeom>
            <a:solidFill>
              <a:srgbClr val="51626F"/>
            </a:solidFill>
            <a:ln w="5281" cap="flat">
              <a:noFill/>
              <a:prstDash val="solid"/>
              <a:miter/>
            </a:ln>
          </p:spPr>
          <p:txBody>
            <a:bodyPr rtlCol="0" anchor="ctr"/>
            <a:lstStyle/>
            <a:p>
              <a:endParaRPr lang="ru-RU"/>
            </a:p>
          </p:txBody>
        </p:sp>
        <p:sp>
          <p:nvSpPr>
            <p:cNvPr id="22" name="Freeform: Shape 21">
              <a:extLst>
                <a:ext uri="{FF2B5EF4-FFF2-40B4-BE49-F238E27FC236}">
                  <a16:creationId xmlns:a16="http://schemas.microsoft.com/office/drawing/2014/main" id="{4C737BC1-51F4-4236-AC29-10DDD2E10C10}"/>
                </a:ext>
              </a:extLst>
            </p:cNvPr>
            <p:cNvSpPr/>
            <p:nvPr/>
          </p:nvSpPr>
          <p:spPr>
            <a:xfrm>
              <a:off x="9492226" y="1403916"/>
              <a:ext cx="277340" cy="251832"/>
            </a:xfrm>
            <a:custGeom>
              <a:avLst/>
              <a:gdLst>
                <a:gd name="connsiteX0" fmla="*/ 247411 w 277340"/>
                <a:gd name="connsiteY0" fmla="*/ 0 h 251832"/>
                <a:gd name="connsiteX1" fmla="*/ 29935 w 277340"/>
                <a:gd name="connsiteY1" fmla="*/ 0 h 251832"/>
                <a:gd name="connsiteX2" fmla="*/ 0 w 277340"/>
                <a:gd name="connsiteY2" fmla="*/ 29978 h 251832"/>
                <a:gd name="connsiteX3" fmla="*/ 0 w 277340"/>
                <a:gd name="connsiteY3" fmla="*/ 160679 h 251832"/>
                <a:gd name="connsiteX4" fmla="*/ 29935 w 277340"/>
                <a:gd name="connsiteY4" fmla="*/ 190631 h 251832"/>
                <a:gd name="connsiteX5" fmla="*/ 55492 w 277340"/>
                <a:gd name="connsiteY5" fmla="*/ 190631 h 251832"/>
                <a:gd name="connsiteX6" fmla="*/ 55492 w 277340"/>
                <a:gd name="connsiteY6" fmla="*/ 243813 h 251832"/>
                <a:gd name="connsiteX7" fmla="*/ 60266 w 277340"/>
                <a:gd name="connsiteY7" fmla="*/ 251148 h 251832"/>
                <a:gd name="connsiteX8" fmla="*/ 63506 w 277340"/>
                <a:gd name="connsiteY8" fmla="*/ 251832 h 251832"/>
                <a:gd name="connsiteX9" fmla="*/ 68901 w 277340"/>
                <a:gd name="connsiteY9" fmla="*/ 249747 h 251832"/>
                <a:gd name="connsiteX10" fmla="*/ 133989 w 277340"/>
                <a:gd name="connsiteY10" fmla="*/ 190625 h 251832"/>
                <a:gd name="connsiteX11" fmla="*/ 247406 w 277340"/>
                <a:gd name="connsiteY11" fmla="*/ 190625 h 251832"/>
                <a:gd name="connsiteX12" fmla="*/ 277341 w 277340"/>
                <a:gd name="connsiteY12" fmla="*/ 160674 h 251832"/>
                <a:gd name="connsiteX13" fmla="*/ 277341 w 277340"/>
                <a:gd name="connsiteY13" fmla="*/ 29973 h 251832"/>
                <a:gd name="connsiteX14" fmla="*/ 247411 w 277340"/>
                <a:gd name="connsiteY14" fmla="*/ 0 h 251832"/>
                <a:gd name="connsiteX15" fmla="*/ 261307 w 277340"/>
                <a:gd name="connsiteY15" fmla="*/ 160685 h 251832"/>
                <a:gd name="connsiteX16" fmla="*/ 247411 w 277340"/>
                <a:gd name="connsiteY16" fmla="*/ 174596 h 251832"/>
                <a:gd name="connsiteX17" fmla="*/ 130894 w 277340"/>
                <a:gd name="connsiteY17" fmla="*/ 174596 h 251832"/>
                <a:gd name="connsiteX18" fmla="*/ 125505 w 277340"/>
                <a:gd name="connsiteY18" fmla="*/ 176682 h 251832"/>
                <a:gd name="connsiteX19" fmla="*/ 71531 w 277340"/>
                <a:gd name="connsiteY19" fmla="*/ 225704 h 251832"/>
                <a:gd name="connsiteX20" fmla="*/ 71531 w 277340"/>
                <a:gd name="connsiteY20" fmla="*/ 182616 h 251832"/>
                <a:gd name="connsiteX21" fmla="*/ 63511 w 277340"/>
                <a:gd name="connsiteY21" fmla="*/ 174596 h 251832"/>
                <a:gd name="connsiteX22" fmla="*/ 29935 w 277340"/>
                <a:gd name="connsiteY22" fmla="*/ 174596 h 251832"/>
                <a:gd name="connsiteX23" fmla="*/ 16040 w 277340"/>
                <a:gd name="connsiteY23" fmla="*/ 160685 h 251832"/>
                <a:gd name="connsiteX24" fmla="*/ 16040 w 277340"/>
                <a:gd name="connsiteY24" fmla="*/ 29983 h 251832"/>
                <a:gd name="connsiteX25" fmla="*/ 29935 w 277340"/>
                <a:gd name="connsiteY25" fmla="*/ 16045 h 251832"/>
                <a:gd name="connsiteX26" fmla="*/ 247411 w 277340"/>
                <a:gd name="connsiteY26" fmla="*/ 16045 h 251832"/>
                <a:gd name="connsiteX27" fmla="*/ 261307 w 277340"/>
                <a:gd name="connsiteY27" fmla="*/ 29983 h 251832"/>
                <a:gd name="connsiteX28" fmla="*/ 261307 w 277340"/>
                <a:gd name="connsiteY28" fmla="*/ 160685 h 25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7340" h="251832">
                  <a:moveTo>
                    <a:pt x="247411" y="0"/>
                  </a:moveTo>
                  <a:lnTo>
                    <a:pt x="29935" y="0"/>
                  </a:lnTo>
                  <a:cubicBezTo>
                    <a:pt x="13430" y="0"/>
                    <a:pt x="0" y="13447"/>
                    <a:pt x="0" y="29978"/>
                  </a:cubicBezTo>
                  <a:lnTo>
                    <a:pt x="0" y="160679"/>
                  </a:lnTo>
                  <a:cubicBezTo>
                    <a:pt x="0" y="177195"/>
                    <a:pt x="13430" y="190631"/>
                    <a:pt x="29935" y="190631"/>
                  </a:cubicBezTo>
                  <a:lnTo>
                    <a:pt x="55492" y="190631"/>
                  </a:lnTo>
                  <a:lnTo>
                    <a:pt x="55492" y="243813"/>
                  </a:lnTo>
                  <a:cubicBezTo>
                    <a:pt x="55492" y="246989"/>
                    <a:pt x="57363" y="249860"/>
                    <a:pt x="60266" y="251148"/>
                  </a:cubicBezTo>
                  <a:cubicBezTo>
                    <a:pt x="61309" y="251608"/>
                    <a:pt x="62410" y="251832"/>
                    <a:pt x="63506" y="251832"/>
                  </a:cubicBezTo>
                  <a:cubicBezTo>
                    <a:pt x="65463" y="251832"/>
                    <a:pt x="67398" y="251116"/>
                    <a:pt x="68901" y="249747"/>
                  </a:cubicBezTo>
                  <a:lnTo>
                    <a:pt x="133989" y="190625"/>
                  </a:lnTo>
                  <a:lnTo>
                    <a:pt x="247406" y="190625"/>
                  </a:lnTo>
                  <a:cubicBezTo>
                    <a:pt x="263910" y="190625"/>
                    <a:pt x="277341" y="177190"/>
                    <a:pt x="277341" y="160674"/>
                  </a:cubicBezTo>
                  <a:lnTo>
                    <a:pt x="277341" y="29973"/>
                  </a:lnTo>
                  <a:cubicBezTo>
                    <a:pt x="277346" y="13452"/>
                    <a:pt x="263916" y="0"/>
                    <a:pt x="247411" y="0"/>
                  </a:cubicBezTo>
                  <a:close/>
                  <a:moveTo>
                    <a:pt x="261307" y="160685"/>
                  </a:moveTo>
                  <a:cubicBezTo>
                    <a:pt x="261307" y="168357"/>
                    <a:pt x="255072" y="174596"/>
                    <a:pt x="247411" y="174596"/>
                  </a:cubicBezTo>
                  <a:lnTo>
                    <a:pt x="130894" y="174596"/>
                  </a:lnTo>
                  <a:cubicBezTo>
                    <a:pt x="128900" y="174596"/>
                    <a:pt x="126980" y="175340"/>
                    <a:pt x="125505" y="176682"/>
                  </a:cubicBezTo>
                  <a:lnTo>
                    <a:pt x="71531" y="225704"/>
                  </a:lnTo>
                  <a:lnTo>
                    <a:pt x="71531" y="182616"/>
                  </a:lnTo>
                  <a:cubicBezTo>
                    <a:pt x="71531" y="178184"/>
                    <a:pt x="67944" y="174596"/>
                    <a:pt x="63511" y="174596"/>
                  </a:cubicBezTo>
                  <a:lnTo>
                    <a:pt x="29935" y="174596"/>
                  </a:lnTo>
                  <a:cubicBezTo>
                    <a:pt x="22274" y="174596"/>
                    <a:pt x="16040" y="168357"/>
                    <a:pt x="16040" y="160685"/>
                  </a:cubicBezTo>
                  <a:lnTo>
                    <a:pt x="16040" y="29983"/>
                  </a:lnTo>
                  <a:cubicBezTo>
                    <a:pt x="16040" y="22295"/>
                    <a:pt x="22274" y="16045"/>
                    <a:pt x="29935" y="16045"/>
                  </a:cubicBezTo>
                  <a:lnTo>
                    <a:pt x="247411" y="16045"/>
                  </a:lnTo>
                  <a:cubicBezTo>
                    <a:pt x="255072" y="16045"/>
                    <a:pt x="261307" y="22295"/>
                    <a:pt x="261307" y="29983"/>
                  </a:cubicBezTo>
                  <a:lnTo>
                    <a:pt x="261307" y="160685"/>
                  </a:lnTo>
                  <a:close/>
                </a:path>
              </a:pathLst>
            </a:custGeom>
            <a:solidFill>
              <a:srgbClr val="51626F"/>
            </a:solidFill>
            <a:ln w="5281" cap="flat">
              <a:noFill/>
              <a:prstDash val="solid"/>
              <a:miter/>
            </a:ln>
          </p:spPr>
          <p:txBody>
            <a:bodyPr rtlCol="0" anchor="ctr"/>
            <a:lstStyle/>
            <a:p>
              <a:endParaRPr lang="ru-RU"/>
            </a:p>
          </p:txBody>
        </p:sp>
        <p:sp>
          <p:nvSpPr>
            <p:cNvPr id="23" name="Freeform: Shape 22">
              <a:extLst>
                <a:ext uri="{FF2B5EF4-FFF2-40B4-BE49-F238E27FC236}">
                  <a16:creationId xmlns:a16="http://schemas.microsoft.com/office/drawing/2014/main" id="{506F3091-D22E-4DC4-89E1-DF2CDC9A3D93}"/>
                </a:ext>
              </a:extLst>
            </p:cNvPr>
            <p:cNvSpPr/>
            <p:nvPr/>
          </p:nvSpPr>
          <p:spPr>
            <a:xfrm>
              <a:off x="9547455" y="1471734"/>
              <a:ext cx="40992" cy="40807"/>
            </a:xfrm>
            <a:custGeom>
              <a:avLst/>
              <a:gdLst>
                <a:gd name="connsiteX0" fmla="*/ 20424 w 40992"/>
                <a:gd name="connsiteY0" fmla="*/ 9 h 40807"/>
                <a:gd name="connsiteX1" fmla="*/ 5914 w 40992"/>
                <a:gd name="connsiteY1" fmla="*/ 6061 h 40807"/>
                <a:gd name="connsiteX2" fmla="*/ 0 w 40992"/>
                <a:gd name="connsiteY2" fmla="*/ 20480 h 40807"/>
                <a:gd name="connsiteX3" fmla="*/ 20547 w 40992"/>
                <a:gd name="connsiteY3" fmla="*/ 40808 h 40807"/>
                <a:gd name="connsiteX4" fmla="*/ 20595 w 40992"/>
                <a:gd name="connsiteY4" fmla="*/ 40808 h 40807"/>
                <a:gd name="connsiteX5" fmla="*/ 40992 w 40992"/>
                <a:gd name="connsiteY5" fmla="*/ 20336 h 40807"/>
                <a:gd name="connsiteX6" fmla="*/ 34983 w 40992"/>
                <a:gd name="connsiteY6" fmla="*/ 5975 h 40807"/>
                <a:gd name="connsiteX7" fmla="*/ 20424 w 40992"/>
                <a:gd name="connsiteY7" fmla="*/ 9 h 40807"/>
                <a:gd name="connsiteX8" fmla="*/ 20536 w 40992"/>
                <a:gd name="connsiteY8" fmla="*/ 24763 h 40807"/>
                <a:gd name="connsiteX9" fmla="*/ 20536 w 40992"/>
                <a:gd name="connsiteY9" fmla="*/ 24763 h 40807"/>
                <a:gd name="connsiteX10" fmla="*/ 16045 w 40992"/>
                <a:gd name="connsiteY10" fmla="*/ 20406 h 40807"/>
                <a:gd name="connsiteX11" fmla="*/ 17296 w 40992"/>
                <a:gd name="connsiteY11" fmla="*/ 17363 h 40807"/>
                <a:gd name="connsiteX12" fmla="*/ 20504 w 40992"/>
                <a:gd name="connsiteY12" fmla="*/ 16048 h 40807"/>
                <a:gd name="connsiteX13" fmla="*/ 23691 w 40992"/>
                <a:gd name="connsiteY13" fmla="*/ 17353 h 40807"/>
                <a:gd name="connsiteX14" fmla="*/ 24963 w 40992"/>
                <a:gd name="connsiteY14" fmla="*/ 20368 h 40807"/>
                <a:gd name="connsiteX15" fmla="*/ 20536 w 40992"/>
                <a:gd name="connsiteY15" fmla="*/ 24763 h 4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992" h="40807">
                  <a:moveTo>
                    <a:pt x="20424" y="9"/>
                  </a:moveTo>
                  <a:cubicBezTo>
                    <a:pt x="14928" y="19"/>
                    <a:pt x="9774" y="2169"/>
                    <a:pt x="5914" y="6061"/>
                  </a:cubicBezTo>
                  <a:cubicBezTo>
                    <a:pt x="2075" y="9926"/>
                    <a:pt x="-26" y="15043"/>
                    <a:pt x="0" y="20480"/>
                  </a:cubicBezTo>
                  <a:cubicBezTo>
                    <a:pt x="54" y="31697"/>
                    <a:pt x="9255" y="40808"/>
                    <a:pt x="20547" y="40808"/>
                  </a:cubicBezTo>
                  <a:cubicBezTo>
                    <a:pt x="20563" y="40808"/>
                    <a:pt x="20579" y="40808"/>
                    <a:pt x="20595" y="40808"/>
                  </a:cubicBezTo>
                  <a:cubicBezTo>
                    <a:pt x="31871" y="40749"/>
                    <a:pt x="41019" y="31564"/>
                    <a:pt x="40992" y="20336"/>
                  </a:cubicBezTo>
                  <a:cubicBezTo>
                    <a:pt x="40981" y="14909"/>
                    <a:pt x="38848" y="9809"/>
                    <a:pt x="34983" y="5975"/>
                  </a:cubicBezTo>
                  <a:cubicBezTo>
                    <a:pt x="31090" y="2104"/>
                    <a:pt x="25829" y="-157"/>
                    <a:pt x="20424" y="9"/>
                  </a:cubicBezTo>
                  <a:close/>
                  <a:moveTo>
                    <a:pt x="20536" y="24763"/>
                  </a:moveTo>
                  <a:lnTo>
                    <a:pt x="20536" y="24763"/>
                  </a:lnTo>
                  <a:cubicBezTo>
                    <a:pt x="18023" y="24763"/>
                    <a:pt x="16056" y="22849"/>
                    <a:pt x="16045" y="20406"/>
                  </a:cubicBezTo>
                  <a:cubicBezTo>
                    <a:pt x="16040" y="19261"/>
                    <a:pt x="16484" y="18181"/>
                    <a:pt x="17296" y="17363"/>
                  </a:cubicBezTo>
                  <a:cubicBezTo>
                    <a:pt x="18141" y="16513"/>
                    <a:pt x="19162" y="16128"/>
                    <a:pt x="20504" y="16048"/>
                  </a:cubicBezTo>
                  <a:cubicBezTo>
                    <a:pt x="21713" y="16048"/>
                    <a:pt x="22841" y="16508"/>
                    <a:pt x="23691" y="17353"/>
                  </a:cubicBezTo>
                  <a:cubicBezTo>
                    <a:pt x="24509" y="18165"/>
                    <a:pt x="24958" y="19240"/>
                    <a:pt x="24963" y="20368"/>
                  </a:cubicBezTo>
                  <a:cubicBezTo>
                    <a:pt x="24963" y="22779"/>
                    <a:pt x="22964" y="24752"/>
                    <a:pt x="20536" y="24763"/>
                  </a:cubicBezTo>
                  <a:close/>
                </a:path>
              </a:pathLst>
            </a:custGeom>
            <a:solidFill>
              <a:srgbClr val="51626F"/>
            </a:solidFill>
            <a:ln w="5281" cap="flat">
              <a:noFill/>
              <a:prstDash val="solid"/>
              <a:miter/>
            </a:ln>
          </p:spPr>
          <p:txBody>
            <a:bodyPr rtlCol="0" anchor="ctr"/>
            <a:lstStyle/>
            <a:p>
              <a:endParaRPr lang="ru-RU"/>
            </a:p>
          </p:txBody>
        </p:sp>
        <p:sp>
          <p:nvSpPr>
            <p:cNvPr id="24" name="Freeform: Shape 23">
              <a:extLst>
                <a:ext uri="{FF2B5EF4-FFF2-40B4-BE49-F238E27FC236}">
                  <a16:creationId xmlns:a16="http://schemas.microsoft.com/office/drawing/2014/main" id="{5E76585D-3F2C-40F1-A67D-B1A82529B547}"/>
                </a:ext>
              </a:extLst>
            </p:cNvPr>
            <p:cNvSpPr/>
            <p:nvPr/>
          </p:nvSpPr>
          <p:spPr>
            <a:xfrm>
              <a:off x="9607914" y="1471742"/>
              <a:ext cx="40992" cy="40794"/>
            </a:xfrm>
            <a:custGeom>
              <a:avLst/>
              <a:gdLst>
                <a:gd name="connsiteX0" fmla="*/ 20440 w 40992"/>
                <a:gd name="connsiteY0" fmla="*/ 0 h 40794"/>
                <a:gd name="connsiteX1" fmla="*/ 5908 w 40992"/>
                <a:gd name="connsiteY1" fmla="*/ 6058 h 40794"/>
                <a:gd name="connsiteX2" fmla="*/ 0 w 40992"/>
                <a:gd name="connsiteY2" fmla="*/ 20467 h 40794"/>
                <a:gd name="connsiteX3" fmla="*/ 20547 w 40992"/>
                <a:gd name="connsiteY3" fmla="*/ 40794 h 40794"/>
                <a:gd name="connsiteX4" fmla="*/ 20595 w 40992"/>
                <a:gd name="connsiteY4" fmla="*/ 40794 h 40794"/>
                <a:gd name="connsiteX5" fmla="*/ 40992 w 40992"/>
                <a:gd name="connsiteY5" fmla="*/ 20301 h 40794"/>
                <a:gd name="connsiteX6" fmla="*/ 34983 w 40992"/>
                <a:gd name="connsiteY6" fmla="*/ 5956 h 40794"/>
                <a:gd name="connsiteX7" fmla="*/ 20440 w 40992"/>
                <a:gd name="connsiteY7" fmla="*/ 0 h 40794"/>
                <a:gd name="connsiteX8" fmla="*/ 24947 w 40992"/>
                <a:gd name="connsiteY8" fmla="*/ 20376 h 40794"/>
                <a:gd name="connsiteX9" fmla="*/ 20531 w 40992"/>
                <a:gd name="connsiteY9" fmla="*/ 24754 h 40794"/>
                <a:gd name="connsiteX10" fmla="*/ 20526 w 40992"/>
                <a:gd name="connsiteY10" fmla="*/ 24754 h 40794"/>
                <a:gd name="connsiteX11" fmla="*/ 16040 w 40992"/>
                <a:gd name="connsiteY11" fmla="*/ 20397 h 40794"/>
                <a:gd name="connsiteX12" fmla="*/ 17291 w 40992"/>
                <a:gd name="connsiteY12" fmla="*/ 17360 h 40794"/>
                <a:gd name="connsiteX13" fmla="*/ 20520 w 40992"/>
                <a:gd name="connsiteY13" fmla="*/ 16040 h 40794"/>
                <a:gd name="connsiteX14" fmla="*/ 23680 w 40992"/>
                <a:gd name="connsiteY14" fmla="*/ 17339 h 40794"/>
                <a:gd name="connsiteX15" fmla="*/ 24953 w 40992"/>
                <a:gd name="connsiteY15" fmla="*/ 20360 h 40794"/>
                <a:gd name="connsiteX16" fmla="*/ 24947 w 40992"/>
                <a:gd name="connsiteY16" fmla="*/ 20376 h 4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92" h="40794">
                  <a:moveTo>
                    <a:pt x="20440" y="0"/>
                  </a:moveTo>
                  <a:cubicBezTo>
                    <a:pt x="14933" y="11"/>
                    <a:pt x="9768" y="2165"/>
                    <a:pt x="5908" y="6058"/>
                  </a:cubicBezTo>
                  <a:cubicBezTo>
                    <a:pt x="2069" y="9918"/>
                    <a:pt x="-27" y="15040"/>
                    <a:pt x="0" y="20467"/>
                  </a:cubicBezTo>
                  <a:cubicBezTo>
                    <a:pt x="48" y="31684"/>
                    <a:pt x="9250" y="40794"/>
                    <a:pt x="20547" y="40794"/>
                  </a:cubicBezTo>
                  <a:cubicBezTo>
                    <a:pt x="20563" y="40794"/>
                    <a:pt x="20579" y="40794"/>
                    <a:pt x="20595" y="40794"/>
                  </a:cubicBezTo>
                  <a:cubicBezTo>
                    <a:pt x="31892" y="40735"/>
                    <a:pt x="41046" y="31545"/>
                    <a:pt x="40992" y="20301"/>
                  </a:cubicBezTo>
                  <a:cubicBezTo>
                    <a:pt x="40976" y="14885"/>
                    <a:pt x="38843" y="9790"/>
                    <a:pt x="34983" y="5956"/>
                  </a:cubicBezTo>
                  <a:cubicBezTo>
                    <a:pt x="31090" y="2096"/>
                    <a:pt x="25888" y="43"/>
                    <a:pt x="20440" y="0"/>
                  </a:cubicBezTo>
                  <a:close/>
                  <a:moveTo>
                    <a:pt x="24947" y="20376"/>
                  </a:moveTo>
                  <a:cubicBezTo>
                    <a:pt x="24958" y="22776"/>
                    <a:pt x="22964" y="24738"/>
                    <a:pt x="20531" y="24754"/>
                  </a:cubicBezTo>
                  <a:lnTo>
                    <a:pt x="20526" y="24754"/>
                  </a:lnTo>
                  <a:cubicBezTo>
                    <a:pt x="18061" y="24754"/>
                    <a:pt x="16051" y="22803"/>
                    <a:pt x="16040" y="20397"/>
                  </a:cubicBezTo>
                  <a:cubicBezTo>
                    <a:pt x="16035" y="19253"/>
                    <a:pt x="16478" y="18173"/>
                    <a:pt x="17291" y="17360"/>
                  </a:cubicBezTo>
                  <a:cubicBezTo>
                    <a:pt x="18136" y="16510"/>
                    <a:pt x="19531" y="16072"/>
                    <a:pt x="20520" y="16040"/>
                  </a:cubicBezTo>
                  <a:cubicBezTo>
                    <a:pt x="21718" y="16040"/>
                    <a:pt x="22835" y="16499"/>
                    <a:pt x="23680" y="17339"/>
                  </a:cubicBezTo>
                  <a:cubicBezTo>
                    <a:pt x="24156" y="17809"/>
                    <a:pt x="24953" y="18830"/>
                    <a:pt x="24953" y="20360"/>
                  </a:cubicBezTo>
                  <a:cubicBezTo>
                    <a:pt x="24947" y="20365"/>
                    <a:pt x="24947" y="20370"/>
                    <a:pt x="24947" y="20376"/>
                  </a:cubicBezTo>
                  <a:close/>
                </a:path>
              </a:pathLst>
            </a:custGeom>
            <a:solidFill>
              <a:srgbClr val="51626F"/>
            </a:solidFill>
            <a:ln w="5281" cap="flat">
              <a:noFill/>
              <a:prstDash val="solid"/>
              <a:miter/>
            </a:ln>
          </p:spPr>
          <p:txBody>
            <a:bodyPr rtlCol="0" anchor="ctr"/>
            <a:lstStyle/>
            <a:p>
              <a:endParaRPr lang="ru-RU"/>
            </a:p>
          </p:txBody>
        </p:sp>
        <p:sp>
          <p:nvSpPr>
            <p:cNvPr id="25" name="Freeform: Shape 24">
              <a:extLst>
                <a:ext uri="{FF2B5EF4-FFF2-40B4-BE49-F238E27FC236}">
                  <a16:creationId xmlns:a16="http://schemas.microsoft.com/office/drawing/2014/main" id="{315818AF-052B-420E-9226-0A57A1DA961D}"/>
                </a:ext>
              </a:extLst>
            </p:cNvPr>
            <p:cNvSpPr/>
            <p:nvPr/>
          </p:nvSpPr>
          <p:spPr>
            <a:xfrm>
              <a:off x="9668362" y="1471742"/>
              <a:ext cx="40997" cy="40794"/>
            </a:xfrm>
            <a:custGeom>
              <a:avLst/>
              <a:gdLst>
                <a:gd name="connsiteX0" fmla="*/ 20445 w 40997"/>
                <a:gd name="connsiteY0" fmla="*/ 0 h 40794"/>
                <a:gd name="connsiteX1" fmla="*/ 5913 w 40997"/>
                <a:gd name="connsiteY1" fmla="*/ 6052 h 40794"/>
                <a:gd name="connsiteX2" fmla="*/ 0 w 40997"/>
                <a:gd name="connsiteY2" fmla="*/ 20467 h 40794"/>
                <a:gd name="connsiteX3" fmla="*/ 20552 w 40997"/>
                <a:gd name="connsiteY3" fmla="*/ 40794 h 40794"/>
                <a:gd name="connsiteX4" fmla="*/ 20600 w 40997"/>
                <a:gd name="connsiteY4" fmla="*/ 40794 h 40794"/>
                <a:gd name="connsiteX5" fmla="*/ 40997 w 40997"/>
                <a:gd name="connsiteY5" fmla="*/ 20322 h 40794"/>
                <a:gd name="connsiteX6" fmla="*/ 34983 w 40997"/>
                <a:gd name="connsiteY6" fmla="*/ 5956 h 40794"/>
                <a:gd name="connsiteX7" fmla="*/ 20445 w 40997"/>
                <a:gd name="connsiteY7" fmla="*/ 0 h 40794"/>
                <a:gd name="connsiteX8" fmla="*/ 24952 w 40997"/>
                <a:gd name="connsiteY8" fmla="*/ 20376 h 40794"/>
                <a:gd name="connsiteX9" fmla="*/ 20536 w 40997"/>
                <a:gd name="connsiteY9" fmla="*/ 24754 h 40794"/>
                <a:gd name="connsiteX10" fmla="*/ 20525 w 40997"/>
                <a:gd name="connsiteY10" fmla="*/ 24754 h 40794"/>
                <a:gd name="connsiteX11" fmla="*/ 16040 w 40997"/>
                <a:gd name="connsiteY11" fmla="*/ 20397 h 40794"/>
                <a:gd name="connsiteX12" fmla="*/ 17291 w 40997"/>
                <a:gd name="connsiteY12" fmla="*/ 17355 h 40794"/>
                <a:gd name="connsiteX13" fmla="*/ 20520 w 40997"/>
                <a:gd name="connsiteY13" fmla="*/ 16034 h 40794"/>
                <a:gd name="connsiteX14" fmla="*/ 23680 w 40997"/>
                <a:gd name="connsiteY14" fmla="*/ 17333 h 40794"/>
                <a:gd name="connsiteX15" fmla="*/ 24952 w 40997"/>
                <a:gd name="connsiteY15" fmla="*/ 20354 h 40794"/>
                <a:gd name="connsiteX16" fmla="*/ 24952 w 40997"/>
                <a:gd name="connsiteY16" fmla="*/ 20376 h 4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97" h="40794">
                  <a:moveTo>
                    <a:pt x="20445" y="0"/>
                  </a:moveTo>
                  <a:cubicBezTo>
                    <a:pt x="14944" y="11"/>
                    <a:pt x="9779" y="2160"/>
                    <a:pt x="5913" y="6052"/>
                  </a:cubicBezTo>
                  <a:cubicBezTo>
                    <a:pt x="2080" y="9912"/>
                    <a:pt x="-21" y="15029"/>
                    <a:pt x="0" y="20467"/>
                  </a:cubicBezTo>
                  <a:cubicBezTo>
                    <a:pt x="54" y="31684"/>
                    <a:pt x="9255" y="40794"/>
                    <a:pt x="20552" y="40794"/>
                  </a:cubicBezTo>
                  <a:cubicBezTo>
                    <a:pt x="20568" y="40794"/>
                    <a:pt x="20584" y="40794"/>
                    <a:pt x="20600" y="40794"/>
                  </a:cubicBezTo>
                  <a:cubicBezTo>
                    <a:pt x="31887" y="40735"/>
                    <a:pt x="41035" y="31550"/>
                    <a:pt x="40997" y="20322"/>
                  </a:cubicBezTo>
                  <a:cubicBezTo>
                    <a:pt x="40987" y="14895"/>
                    <a:pt x="38848" y="9795"/>
                    <a:pt x="34983" y="5956"/>
                  </a:cubicBezTo>
                  <a:cubicBezTo>
                    <a:pt x="31090" y="2090"/>
                    <a:pt x="26086" y="43"/>
                    <a:pt x="20445" y="0"/>
                  </a:cubicBezTo>
                  <a:close/>
                  <a:moveTo>
                    <a:pt x="24952" y="20376"/>
                  </a:moveTo>
                  <a:cubicBezTo>
                    <a:pt x="24963" y="22776"/>
                    <a:pt x="22969" y="24744"/>
                    <a:pt x="20536" y="24754"/>
                  </a:cubicBezTo>
                  <a:cubicBezTo>
                    <a:pt x="20536" y="24754"/>
                    <a:pt x="20531" y="24754"/>
                    <a:pt x="20525" y="24754"/>
                  </a:cubicBezTo>
                  <a:cubicBezTo>
                    <a:pt x="18061" y="24754"/>
                    <a:pt x="16050" y="22803"/>
                    <a:pt x="16040" y="20397"/>
                  </a:cubicBezTo>
                  <a:cubicBezTo>
                    <a:pt x="16034" y="19253"/>
                    <a:pt x="16484" y="18173"/>
                    <a:pt x="17291" y="17355"/>
                  </a:cubicBezTo>
                  <a:cubicBezTo>
                    <a:pt x="18136" y="16499"/>
                    <a:pt x="19061" y="16189"/>
                    <a:pt x="20520" y="16034"/>
                  </a:cubicBezTo>
                  <a:cubicBezTo>
                    <a:pt x="21718" y="16034"/>
                    <a:pt x="22841" y="16494"/>
                    <a:pt x="23680" y="17333"/>
                  </a:cubicBezTo>
                  <a:cubicBezTo>
                    <a:pt x="24156" y="17804"/>
                    <a:pt x="24952" y="18825"/>
                    <a:pt x="24952" y="20354"/>
                  </a:cubicBezTo>
                  <a:cubicBezTo>
                    <a:pt x="24952" y="20365"/>
                    <a:pt x="24952" y="20370"/>
                    <a:pt x="24952" y="20376"/>
                  </a:cubicBezTo>
                  <a:close/>
                </a:path>
              </a:pathLst>
            </a:custGeom>
            <a:solidFill>
              <a:srgbClr val="51626F"/>
            </a:solidFill>
            <a:ln w="5281" cap="flat">
              <a:noFill/>
              <a:prstDash val="solid"/>
              <a:miter/>
            </a:ln>
          </p:spPr>
          <p:txBody>
            <a:bodyPr rtlCol="0" anchor="ctr"/>
            <a:lstStyle/>
            <a:p>
              <a:endParaRPr lang="ru-RU"/>
            </a:p>
          </p:txBody>
        </p:sp>
      </p:grpSp>
      <p:grpSp>
        <p:nvGrpSpPr>
          <p:cNvPr id="26" name="Рисунок 102">
            <a:extLst>
              <a:ext uri="{FF2B5EF4-FFF2-40B4-BE49-F238E27FC236}">
                <a16:creationId xmlns:a16="http://schemas.microsoft.com/office/drawing/2014/main" id="{9E285A80-CED1-4273-B0BF-E1481F7EB25F}"/>
              </a:ext>
            </a:extLst>
          </p:cNvPr>
          <p:cNvGrpSpPr/>
          <p:nvPr/>
        </p:nvGrpSpPr>
        <p:grpSpPr>
          <a:xfrm>
            <a:off x="6829213" y="1489434"/>
            <a:ext cx="478889" cy="363147"/>
            <a:chOff x="6829213" y="1489434"/>
            <a:chExt cx="478889" cy="363147"/>
          </a:xfrm>
          <a:solidFill>
            <a:srgbClr val="51626F"/>
          </a:solidFill>
        </p:grpSpPr>
        <p:sp>
          <p:nvSpPr>
            <p:cNvPr id="27" name="Freeform: Shape 26">
              <a:extLst>
                <a:ext uri="{FF2B5EF4-FFF2-40B4-BE49-F238E27FC236}">
                  <a16:creationId xmlns:a16="http://schemas.microsoft.com/office/drawing/2014/main" id="{0B1C3665-634E-4D16-A477-506632DC2DE7}"/>
                </a:ext>
              </a:extLst>
            </p:cNvPr>
            <p:cNvSpPr/>
            <p:nvPr/>
          </p:nvSpPr>
          <p:spPr>
            <a:xfrm>
              <a:off x="7013342" y="1539439"/>
              <a:ext cx="113917" cy="188070"/>
            </a:xfrm>
            <a:custGeom>
              <a:avLst/>
              <a:gdLst>
                <a:gd name="connsiteX0" fmla="*/ 99837 w 113917"/>
                <a:gd name="connsiteY0" fmla="*/ 2759 h 188070"/>
                <a:gd name="connsiteX1" fmla="*/ 20991 w 113917"/>
                <a:gd name="connsiteY1" fmla="*/ 93463 h 188070"/>
                <a:gd name="connsiteX2" fmla="*/ 19746 w 113917"/>
                <a:gd name="connsiteY2" fmla="*/ 102039 h 188070"/>
                <a:gd name="connsiteX3" fmla="*/ 27028 w 113917"/>
                <a:gd name="connsiteY3" fmla="*/ 106744 h 188070"/>
                <a:gd name="connsiteX4" fmla="*/ 70907 w 113917"/>
                <a:gd name="connsiteY4" fmla="*/ 106862 h 188070"/>
                <a:gd name="connsiteX5" fmla="*/ 2391 w 113917"/>
                <a:gd name="connsiteY5" fmla="*/ 174335 h 188070"/>
                <a:gd name="connsiteX6" fmla="*/ 2305 w 113917"/>
                <a:gd name="connsiteY6" fmla="*/ 185680 h 188070"/>
                <a:gd name="connsiteX7" fmla="*/ 8021 w 113917"/>
                <a:gd name="connsiteY7" fmla="*/ 188070 h 188070"/>
                <a:gd name="connsiteX8" fmla="*/ 13651 w 113917"/>
                <a:gd name="connsiteY8" fmla="*/ 185766 h 188070"/>
                <a:gd name="connsiteX9" fmla="*/ 96062 w 113917"/>
                <a:gd name="connsiteY9" fmla="*/ 104611 h 188070"/>
                <a:gd name="connsiteX10" fmla="*/ 97859 w 113917"/>
                <a:gd name="connsiteY10" fmla="*/ 95864 h 188070"/>
                <a:gd name="connsiteX11" fmla="*/ 90454 w 113917"/>
                <a:gd name="connsiteY11" fmla="*/ 90875 h 188070"/>
                <a:gd name="connsiteX12" fmla="*/ 44612 w 113917"/>
                <a:gd name="connsiteY12" fmla="*/ 90752 h 188070"/>
                <a:gd name="connsiteX13" fmla="*/ 111952 w 113917"/>
                <a:gd name="connsiteY13" fmla="*/ 13281 h 188070"/>
                <a:gd name="connsiteX14" fmla="*/ 111161 w 113917"/>
                <a:gd name="connsiteY14" fmla="*/ 1968 h 188070"/>
                <a:gd name="connsiteX15" fmla="*/ 99837 w 113917"/>
                <a:gd name="connsiteY15" fmla="*/ 2759 h 18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917" h="188070">
                  <a:moveTo>
                    <a:pt x="99837" y="2759"/>
                  </a:moveTo>
                  <a:lnTo>
                    <a:pt x="20991" y="93463"/>
                  </a:lnTo>
                  <a:cubicBezTo>
                    <a:pt x="18933" y="95832"/>
                    <a:pt x="18446" y="99184"/>
                    <a:pt x="19746" y="102039"/>
                  </a:cubicBezTo>
                  <a:cubicBezTo>
                    <a:pt x="21045" y="104899"/>
                    <a:pt x="23889" y="106733"/>
                    <a:pt x="27028" y="106744"/>
                  </a:cubicBezTo>
                  <a:lnTo>
                    <a:pt x="70907" y="106862"/>
                  </a:lnTo>
                  <a:lnTo>
                    <a:pt x="2391" y="174335"/>
                  </a:lnTo>
                  <a:cubicBezTo>
                    <a:pt x="-764" y="177447"/>
                    <a:pt x="-801" y="182520"/>
                    <a:pt x="2305" y="185680"/>
                  </a:cubicBezTo>
                  <a:cubicBezTo>
                    <a:pt x="3872" y="187273"/>
                    <a:pt x="5946" y="188070"/>
                    <a:pt x="8021" y="188070"/>
                  </a:cubicBezTo>
                  <a:cubicBezTo>
                    <a:pt x="10052" y="188070"/>
                    <a:pt x="12084" y="187300"/>
                    <a:pt x="13651" y="185766"/>
                  </a:cubicBezTo>
                  <a:lnTo>
                    <a:pt x="96062" y="104611"/>
                  </a:lnTo>
                  <a:cubicBezTo>
                    <a:pt x="98377" y="102328"/>
                    <a:pt x="99088" y="98874"/>
                    <a:pt x="97859" y="95864"/>
                  </a:cubicBezTo>
                  <a:cubicBezTo>
                    <a:pt x="96634" y="92854"/>
                    <a:pt x="93710" y="90881"/>
                    <a:pt x="90454" y="90875"/>
                  </a:cubicBezTo>
                  <a:lnTo>
                    <a:pt x="44612" y="90752"/>
                  </a:lnTo>
                  <a:lnTo>
                    <a:pt x="111952" y="13281"/>
                  </a:lnTo>
                  <a:cubicBezTo>
                    <a:pt x="114855" y="9940"/>
                    <a:pt x="114502" y="4871"/>
                    <a:pt x="111161" y="1968"/>
                  </a:cubicBezTo>
                  <a:cubicBezTo>
                    <a:pt x="107819" y="-941"/>
                    <a:pt x="102745" y="-582"/>
                    <a:pt x="99837" y="2759"/>
                  </a:cubicBezTo>
                  <a:close/>
                </a:path>
              </a:pathLst>
            </a:custGeom>
            <a:solidFill>
              <a:srgbClr val="51626F"/>
            </a:solidFill>
            <a:ln w="5281" cap="flat">
              <a:noFill/>
              <a:prstDash val="solid"/>
              <a:miter/>
            </a:ln>
          </p:spPr>
          <p:txBody>
            <a:bodyPr rtlCol="0" anchor="ctr"/>
            <a:lstStyle/>
            <a:p>
              <a:endParaRPr lang="ru-RU"/>
            </a:p>
          </p:txBody>
        </p:sp>
        <p:sp>
          <p:nvSpPr>
            <p:cNvPr id="28" name="Freeform: Shape 27">
              <a:extLst>
                <a:ext uri="{FF2B5EF4-FFF2-40B4-BE49-F238E27FC236}">
                  <a16:creationId xmlns:a16="http://schemas.microsoft.com/office/drawing/2014/main" id="{706819AE-5B86-4F7F-AA66-CC851ECF5BEC}"/>
                </a:ext>
              </a:extLst>
            </p:cNvPr>
            <p:cNvSpPr/>
            <p:nvPr/>
          </p:nvSpPr>
          <p:spPr>
            <a:xfrm>
              <a:off x="6829213" y="1489434"/>
              <a:ext cx="478889" cy="363147"/>
            </a:xfrm>
            <a:custGeom>
              <a:avLst/>
              <a:gdLst>
                <a:gd name="connsiteX0" fmla="*/ 447746 w 478889"/>
                <a:gd name="connsiteY0" fmla="*/ 0 h 363147"/>
                <a:gd name="connsiteX1" fmla="*/ 191256 w 478889"/>
                <a:gd name="connsiteY1" fmla="*/ 0 h 363147"/>
                <a:gd name="connsiteX2" fmla="*/ 160102 w 478889"/>
                <a:gd name="connsiteY2" fmla="*/ 30614 h 363147"/>
                <a:gd name="connsiteX3" fmla="*/ 160102 w 478889"/>
                <a:gd name="connsiteY3" fmla="*/ 104327 h 363147"/>
                <a:gd name="connsiteX4" fmla="*/ 31154 w 478889"/>
                <a:gd name="connsiteY4" fmla="*/ 104477 h 363147"/>
                <a:gd name="connsiteX5" fmla="*/ 0 w 478889"/>
                <a:gd name="connsiteY5" fmla="*/ 135091 h 363147"/>
                <a:gd name="connsiteX6" fmla="*/ 0 w 478889"/>
                <a:gd name="connsiteY6" fmla="*/ 269583 h 363147"/>
                <a:gd name="connsiteX7" fmla="*/ 31154 w 478889"/>
                <a:gd name="connsiteY7" fmla="*/ 300171 h 363147"/>
                <a:gd name="connsiteX8" fmla="*/ 58577 w 478889"/>
                <a:gd name="connsiteY8" fmla="*/ 300171 h 363147"/>
                <a:gd name="connsiteX9" fmla="*/ 58577 w 478889"/>
                <a:gd name="connsiteY9" fmla="*/ 355128 h 363147"/>
                <a:gd name="connsiteX10" fmla="*/ 63303 w 478889"/>
                <a:gd name="connsiteY10" fmla="*/ 362442 h 363147"/>
                <a:gd name="connsiteX11" fmla="*/ 66591 w 478889"/>
                <a:gd name="connsiteY11" fmla="*/ 363147 h 363147"/>
                <a:gd name="connsiteX12" fmla="*/ 71911 w 478889"/>
                <a:gd name="connsiteY12" fmla="*/ 361132 h 363147"/>
                <a:gd name="connsiteX13" fmla="*/ 140764 w 478889"/>
                <a:gd name="connsiteY13" fmla="*/ 300171 h 363147"/>
                <a:gd name="connsiteX14" fmla="*/ 282105 w 478889"/>
                <a:gd name="connsiteY14" fmla="*/ 300171 h 363147"/>
                <a:gd name="connsiteX15" fmla="*/ 313253 w 478889"/>
                <a:gd name="connsiteY15" fmla="*/ 269583 h 363147"/>
                <a:gd name="connsiteX16" fmla="*/ 313253 w 478889"/>
                <a:gd name="connsiteY16" fmla="*/ 195689 h 363147"/>
                <a:gd name="connsiteX17" fmla="*/ 338131 w 478889"/>
                <a:gd name="connsiteY17" fmla="*/ 195689 h 363147"/>
                <a:gd name="connsiteX18" fmla="*/ 406984 w 478889"/>
                <a:gd name="connsiteY18" fmla="*/ 256650 h 363147"/>
                <a:gd name="connsiteX19" fmla="*/ 415591 w 478889"/>
                <a:gd name="connsiteY19" fmla="*/ 257960 h 363147"/>
                <a:gd name="connsiteX20" fmla="*/ 420318 w 478889"/>
                <a:gd name="connsiteY20" fmla="*/ 250646 h 363147"/>
                <a:gd name="connsiteX21" fmla="*/ 420318 w 478889"/>
                <a:gd name="connsiteY21" fmla="*/ 195689 h 363147"/>
                <a:gd name="connsiteX22" fmla="*/ 447735 w 478889"/>
                <a:gd name="connsiteY22" fmla="*/ 195689 h 363147"/>
                <a:gd name="connsiteX23" fmla="*/ 478889 w 478889"/>
                <a:gd name="connsiteY23" fmla="*/ 165106 h 363147"/>
                <a:gd name="connsiteX24" fmla="*/ 478889 w 478889"/>
                <a:gd name="connsiteY24" fmla="*/ 30614 h 363147"/>
                <a:gd name="connsiteX25" fmla="*/ 447746 w 478889"/>
                <a:gd name="connsiteY25" fmla="*/ 0 h 363147"/>
                <a:gd name="connsiteX26" fmla="*/ 462855 w 478889"/>
                <a:gd name="connsiteY26" fmla="*/ 165106 h 363147"/>
                <a:gd name="connsiteX27" fmla="*/ 447740 w 478889"/>
                <a:gd name="connsiteY27" fmla="*/ 179649 h 363147"/>
                <a:gd name="connsiteX28" fmla="*/ 412303 w 478889"/>
                <a:gd name="connsiteY28" fmla="*/ 179649 h 363147"/>
                <a:gd name="connsiteX29" fmla="*/ 404284 w 478889"/>
                <a:gd name="connsiteY29" fmla="*/ 187669 h 363147"/>
                <a:gd name="connsiteX30" fmla="*/ 404284 w 478889"/>
                <a:gd name="connsiteY30" fmla="*/ 232836 h 363147"/>
                <a:gd name="connsiteX31" fmla="*/ 346488 w 478889"/>
                <a:gd name="connsiteY31" fmla="*/ 181665 h 363147"/>
                <a:gd name="connsiteX32" fmla="*/ 341173 w 478889"/>
                <a:gd name="connsiteY32" fmla="*/ 179649 h 363147"/>
                <a:gd name="connsiteX33" fmla="*/ 305234 w 478889"/>
                <a:gd name="connsiteY33" fmla="*/ 179649 h 363147"/>
                <a:gd name="connsiteX34" fmla="*/ 297214 w 478889"/>
                <a:gd name="connsiteY34" fmla="*/ 187669 h 363147"/>
                <a:gd name="connsiteX35" fmla="*/ 297214 w 478889"/>
                <a:gd name="connsiteY35" fmla="*/ 269583 h 363147"/>
                <a:gd name="connsiteX36" fmla="*/ 282105 w 478889"/>
                <a:gd name="connsiteY36" fmla="*/ 284131 h 363147"/>
                <a:gd name="connsiteX37" fmla="*/ 137721 w 478889"/>
                <a:gd name="connsiteY37" fmla="*/ 284131 h 363147"/>
                <a:gd name="connsiteX38" fmla="*/ 132407 w 478889"/>
                <a:gd name="connsiteY38" fmla="*/ 286147 h 363147"/>
                <a:gd name="connsiteX39" fmla="*/ 74611 w 478889"/>
                <a:gd name="connsiteY39" fmla="*/ 337313 h 363147"/>
                <a:gd name="connsiteX40" fmla="*/ 74611 w 478889"/>
                <a:gd name="connsiteY40" fmla="*/ 292151 h 363147"/>
                <a:gd name="connsiteX41" fmla="*/ 66591 w 478889"/>
                <a:gd name="connsiteY41" fmla="*/ 284131 h 363147"/>
                <a:gd name="connsiteX42" fmla="*/ 31149 w 478889"/>
                <a:gd name="connsiteY42" fmla="*/ 284131 h 363147"/>
                <a:gd name="connsiteX43" fmla="*/ 16034 w 478889"/>
                <a:gd name="connsiteY43" fmla="*/ 269583 h 363147"/>
                <a:gd name="connsiteX44" fmla="*/ 16034 w 478889"/>
                <a:gd name="connsiteY44" fmla="*/ 135096 h 363147"/>
                <a:gd name="connsiteX45" fmla="*/ 31160 w 478889"/>
                <a:gd name="connsiteY45" fmla="*/ 120522 h 363147"/>
                <a:gd name="connsiteX46" fmla="*/ 164256 w 478889"/>
                <a:gd name="connsiteY46" fmla="*/ 120367 h 363147"/>
                <a:gd name="connsiteX47" fmla="*/ 168122 w 478889"/>
                <a:gd name="connsiteY47" fmla="*/ 120367 h 363147"/>
                <a:gd name="connsiteX48" fmla="*/ 176142 w 478889"/>
                <a:gd name="connsiteY48" fmla="*/ 112347 h 363147"/>
                <a:gd name="connsiteX49" fmla="*/ 176142 w 478889"/>
                <a:gd name="connsiteY49" fmla="*/ 30620 h 363147"/>
                <a:gd name="connsiteX50" fmla="*/ 191256 w 478889"/>
                <a:gd name="connsiteY50" fmla="*/ 16045 h 363147"/>
                <a:gd name="connsiteX51" fmla="*/ 447746 w 478889"/>
                <a:gd name="connsiteY51" fmla="*/ 16045 h 363147"/>
                <a:gd name="connsiteX52" fmla="*/ 462860 w 478889"/>
                <a:gd name="connsiteY52" fmla="*/ 30620 h 363147"/>
                <a:gd name="connsiteX53" fmla="*/ 462855 w 478889"/>
                <a:gd name="connsiteY53" fmla="*/ 165106 h 363147"/>
                <a:gd name="connsiteX54" fmla="*/ 462855 w 478889"/>
                <a:gd name="connsiteY54" fmla="*/ 165106 h 36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78889" h="363147">
                  <a:moveTo>
                    <a:pt x="447746" y="0"/>
                  </a:moveTo>
                  <a:lnTo>
                    <a:pt x="191256" y="0"/>
                  </a:lnTo>
                  <a:cubicBezTo>
                    <a:pt x="174078" y="0"/>
                    <a:pt x="160102" y="13735"/>
                    <a:pt x="160102" y="30614"/>
                  </a:cubicBezTo>
                  <a:lnTo>
                    <a:pt x="160102" y="104327"/>
                  </a:lnTo>
                  <a:lnTo>
                    <a:pt x="31154" y="104477"/>
                  </a:lnTo>
                  <a:cubicBezTo>
                    <a:pt x="13976" y="104477"/>
                    <a:pt x="0" y="118212"/>
                    <a:pt x="0" y="135091"/>
                  </a:cubicBezTo>
                  <a:lnTo>
                    <a:pt x="0" y="269583"/>
                  </a:lnTo>
                  <a:cubicBezTo>
                    <a:pt x="0" y="286446"/>
                    <a:pt x="13976" y="300171"/>
                    <a:pt x="31154" y="300171"/>
                  </a:cubicBezTo>
                  <a:lnTo>
                    <a:pt x="58577" y="300171"/>
                  </a:lnTo>
                  <a:lnTo>
                    <a:pt x="58577" y="355128"/>
                  </a:lnTo>
                  <a:cubicBezTo>
                    <a:pt x="58577" y="358282"/>
                    <a:pt x="60427" y="361142"/>
                    <a:pt x="63303" y="362442"/>
                  </a:cubicBezTo>
                  <a:cubicBezTo>
                    <a:pt x="64356" y="362917"/>
                    <a:pt x="65479" y="363147"/>
                    <a:pt x="66591" y="363147"/>
                  </a:cubicBezTo>
                  <a:cubicBezTo>
                    <a:pt x="68516" y="363147"/>
                    <a:pt x="70414" y="362458"/>
                    <a:pt x="71911" y="361132"/>
                  </a:cubicBezTo>
                  <a:lnTo>
                    <a:pt x="140764" y="300171"/>
                  </a:lnTo>
                  <a:lnTo>
                    <a:pt x="282105" y="300171"/>
                  </a:lnTo>
                  <a:cubicBezTo>
                    <a:pt x="299278" y="300171"/>
                    <a:pt x="313253" y="286451"/>
                    <a:pt x="313253" y="269583"/>
                  </a:cubicBezTo>
                  <a:lnTo>
                    <a:pt x="313253" y="195689"/>
                  </a:lnTo>
                  <a:lnTo>
                    <a:pt x="338131" y="195689"/>
                  </a:lnTo>
                  <a:lnTo>
                    <a:pt x="406984" y="256650"/>
                  </a:lnTo>
                  <a:cubicBezTo>
                    <a:pt x="409341" y="258740"/>
                    <a:pt x="412720" y="259259"/>
                    <a:pt x="415591" y="257960"/>
                  </a:cubicBezTo>
                  <a:cubicBezTo>
                    <a:pt x="418468" y="256666"/>
                    <a:pt x="420318" y="253805"/>
                    <a:pt x="420318" y="250646"/>
                  </a:cubicBezTo>
                  <a:lnTo>
                    <a:pt x="420318" y="195689"/>
                  </a:lnTo>
                  <a:lnTo>
                    <a:pt x="447735" y="195689"/>
                  </a:lnTo>
                  <a:cubicBezTo>
                    <a:pt x="464913" y="195689"/>
                    <a:pt x="478889" y="181969"/>
                    <a:pt x="478889" y="165106"/>
                  </a:cubicBezTo>
                  <a:lnTo>
                    <a:pt x="478889" y="30614"/>
                  </a:lnTo>
                  <a:cubicBezTo>
                    <a:pt x="478894" y="13735"/>
                    <a:pt x="464924" y="0"/>
                    <a:pt x="447746" y="0"/>
                  </a:cubicBezTo>
                  <a:close/>
                  <a:moveTo>
                    <a:pt x="462855" y="165106"/>
                  </a:moveTo>
                  <a:cubicBezTo>
                    <a:pt x="462855" y="173126"/>
                    <a:pt x="456075" y="179649"/>
                    <a:pt x="447740" y="179649"/>
                  </a:cubicBezTo>
                  <a:lnTo>
                    <a:pt x="412303" y="179649"/>
                  </a:lnTo>
                  <a:cubicBezTo>
                    <a:pt x="407871" y="179649"/>
                    <a:pt x="404284" y="183236"/>
                    <a:pt x="404284" y="187669"/>
                  </a:cubicBezTo>
                  <a:lnTo>
                    <a:pt x="404284" y="232836"/>
                  </a:lnTo>
                  <a:lnTo>
                    <a:pt x="346488" y="181665"/>
                  </a:lnTo>
                  <a:cubicBezTo>
                    <a:pt x="345023" y="180365"/>
                    <a:pt x="343130" y="179649"/>
                    <a:pt x="341173" y="179649"/>
                  </a:cubicBezTo>
                  <a:lnTo>
                    <a:pt x="305234" y="179649"/>
                  </a:lnTo>
                  <a:cubicBezTo>
                    <a:pt x="300801" y="179649"/>
                    <a:pt x="297214" y="183236"/>
                    <a:pt x="297214" y="187669"/>
                  </a:cubicBezTo>
                  <a:lnTo>
                    <a:pt x="297214" y="269583"/>
                  </a:lnTo>
                  <a:cubicBezTo>
                    <a:pt x="297214" y="277603"/>
                    <a:pt x="290434" y="284131"/>
                    <a:pt x="282105" y="284131"/>
                  </a:cubicBezTo>
                  <a:lnTo>
                    <a:pt x="137721" y="284131"/>
                  </a:lnTo>
                  <a:cubicBezTo>
                    <a:pt x="135765" y="284131"/>
                    <a:pt x="133872" y="284847"/>
                    <a:pt x="132407" y="286147"/>
                  </a:cubicBezTo>
                  <a:lnTo>
                    <a:pt x="74611" y="337313"/>
                  </a:lnTo>
                  <a:lnTo>
                    <a:pt x="74611" y="292151"/>
                  </a:lnTo>
                  <a:cubicBezTo>
                    <a:pt x="74611" y="287718"/>
                    <a:pt x="71023" y="284131"/>
                    <a:pt x="66591" y="284131"/>
                  </a:cubicBezTo>
                  <a:lnTo>
                    <a:pt x="31149" y="284131"/>
                  </a:lnTo>
                  <a:cubicBezTo>
                    <a:pt x="22814" y="284131"/>
                    <a:pt x="16034" y="277603"/>
                    <a:pt x="16034" y="269583"/>
                  </a:cubicBezTo>
                  <a:lnTo>
                    <a:pt x="16034" y="135096"/>
                  </a:lnTo>
                  <a:cubicBezTo>
                    <a:pt x="16034" y="127060"/>
                    <a:pt x="22814" y="120522"/>
                    <a:pt x="31160" y="120522"/>
                  </a:cubicBezTo>
                  <a:lnTo>
                    <a:pt x="164256" y="120367"/>
                  </a:lnTo>
                  <a:lnTo>
                    <a:pt x="168122" y="120367"/>
                  </a:lnTo>
                  <a:cubicBezTo>
                    <a:pt x="172554" y="120367"/>
                    <a:pt x="176142" y="116779"/>
                    <a:pt x="176142" y="112347"/>
                  </a:cubicBezTo>
                  <a:lnTo>
                    <a:pt x="176142" y="30620"/>
                  </a:lnTo>
                  <a:cubicBezTo>
                    <a:pt x="176142" y="22584"/>
                    <a:pt x="182921" y="16045"/>
                    <a:pt x="191256" y="16045"/>
                  </a:cubicBezTo>
                  <a:lnTo>
                    <a:pt x="447746" y="16045"/>
                  </a:lnTo>
                  <a:cubicBezTo>
                    <a:pt x="456081" y="16045"/>
                    <a:pt x="462860" y="22584"/>
                    <a:pt x="462860" y="30620"/>
                  </a:cubicBezTo>
                  <a:lnTo>
                    <a:pt x="462855" y="165106"/>
                  </a:lnTo>
                  <a:lnTo>
                    <a:pt x="462855" y="165106"/>
                  </a:lnTo>
                  <a:close/>
                </a:path>
              </a:pathLst>
            </a:custGeom>
            <a:solidFill>
              <a:srgbClr val="51626F"/>
            </a:solidFill>
            <a:ln w="5281" cap="flat">
              <a:noFill/>
              <a:prstDash val="solid"/>
              <a:miter/>
            </a:ln>
          </p:spPr>
          <p:txBody>
            <a:bodyPr rtlCol="0" anchor="ctr"/>
            <a:lstStyle/>
            <a:p>
              <a:endParaRPr lang="ru-RU"/>
            </a:p>
          </p:txBody>
        </p:sp>
      </p:grpSp>
      <p:grpSp>
        <p:nvGrpSpPr>
          <p:cNvPr id="29" name="Рисунок 226">
            <a:extLst>
              <a:ext uri="{FF2B5EF4-FFF2-40B4-BE49-F238E27FC236}">
                <a16:creationId xmlns:a16="http://schemas.microsoft.com/office/drawing/2014/main" id="{CE7E4531-B7EB-49C7-8FD8-A323B67934BE}"/>
              </a:ext>
            </a:extLst>
          </p:cNvPr>
          <p:cNvGrpSpPr/>
          <p:nvPr/>
        </p:nvGrpSpPr>
        <p:grpSpPr>
          <a:xfrm>
            <a:off x="5288793" y="1399931"/>
            <a:ext cx="456715" cy="456726"/>
            <a:chOff x="5288793" y="1399931"/>
            <a:chExt cx="456715" cy="456726"/>
          </a:xfrm>
          <a:solidFill>
            <a:srgbClr val="51626F"/>
          </a:solidFill>
        </p:grpSpPr>
        <p:sp>
          <p:nvSpPr>
            <p:cNvPr id="30" name="Freeform: Shape 29">
              <a:extLst>
                <a:ext uri="{FF2B5EF4-FFF2-40B4-BE49-F238E27FC236}">
                  <a16:creationId xmlns:a16="http://schemas.microsoft.com/office/drawing/2014/main" id="{F6AA4EB1-7A8F-4BFA-82FB-206AA5472627}"/>
                </a:ext>
              </a:extLst>
            </p:cNvPr>
            <p:cNvSpPr/>
            <p:nvPr/>
          </p:nvSpPr>
          <p:spPr>
            <a:xfrm>
              <a:off x="5288793" y="1399931"/>
              <a:ext cx="456715" cy="456726"/>
            </a:xfrm>
            <a:custGeom>
              <a:avLst/>
              <a:gdLst>
                <a:gd name="connsiteX0" fmla="*/ 448621 w 456715"/>
                <a:gd name="connsiteY0" fmla="*/ 0 h 456726"/>
                <a:gd name="connsiteX1" fmla="*/ 150309 w 456715"/>
                <a:gd name="connsiteY1" fmla="*/ 0 h 456726"/>
                <a:gd name="connsiteX2" fmla="*/ 142209 w 456715"/>
                <a:gd name="connsiteY2" fmla="*/ 8100 h 456726"/>
                <a:gd name="connsiteX3" fmla="*/ 142209 w 456715"/>
                <a:gd name="connsiteY3" fmla="*/ 130334 h 456726"/>
                <a:gd name="connsiteX4" fmla="*/ 8100 w 456715"/>
                <a:gd name="connsiteY4" fmla="*/ 130334 h 456726"/>
                <a:gd name="connsiteX5" fmla="*/ 0 w 456715"/>
                <a:gd name="connsiteY5" fmla="*/ 138434 h 456726"/>
                <a:gd name="connsiteX6" fmla="*/ 0 w 456715"/>
                <a:gd name="connsiteY6" fmla="*/ 375640 h 456726"/>
                <a:gd name="connsiteX7" fmla="*/ 8100 w 456715"/>
                <a:gd name="connsiteY7" fmla="*/ 383740 h 456726"/>
                <a:gd name="connsiteX8" fmla="*/ 78991 w 456715"/>
                <a:gd name="connsiteY8" fmla="*/ 383740 h 456726"/>
                <a:gd name="connsiteX9" fmla="*/ 145606 w 456715"/>
                <a:gd name="connsiteY9" fmla="*/ 454189 h 456726"/>
                <a:gd name="connsiteX10" fmla="*/ 151492 w 456715"/>
                <a:gd name="connsiteY10" fmla="*/ 456727 h 456726"/>
                <a:gd name="connsiteX11" fmla="*/ 154483 w 456715"/>
                <a:gd name="connsiteY11" fmla="*/ 456154 h 456726"/>
                <a:gd name="connsiteX12" fmla="*/ 159592 w 456715"/>
                <a:gd name="connsiteY12" fmla="*/ 448632 h 456726"/>
                <a:gd name="connsiteX13" fmla="*/ 159624 w 456715"/>
                <a:gd name="connsiteY13" fmla="*/ 383740 h 456726"/>
                <a:gd name="connsiteX14" fmla="*/ 320906 w 456715"/>
                <a:gd name="connsiteY14" fmla="*/ 383740 h 456726"/>
                <a:gd name="connsiteX15" fmla="*/ 329006 w 456715"/>
                <a:gd name="connsiteY15" fmla="*/ 375640 h 456726"/>
                <a:gd name="connsiteX16" fmla="*/ 329006 w 456715"/>
                <a:gd name="connsiteY16" fmla="*/ 253406 h 456726"/>
                <a:gd name="connsiteX17" fmla="*/ 448616 w 456715"/>
                <a:gd name="connsiteY17" fmla="*/ 253406 h 456726"/>
                <a:gd name="connsiteX18" fmla="*/ 456716 w 456715"/>
                <a:gd name="connsiteY18" fmla="*/ 245306 h 456726"/>
                <a:gd name="connsiteX19" fmla="*/ 456716 w 456715"/>
                <a:gd name="connsiteY19" fmla="*/ 8100 h 456726"/>
                <a:gd name="connsiteX20" fmla="*/ 448621 w 456715"/>
                <a:gd name="connsiteY20" fmla="*/ 0 h 456726"/>
                <a:gd name="connsiteX21" fmla="*/ 312806 w 456715"/>
                <a:gd name="connsiteY21" fmla="*/ 367540 h 456726"/>
                <a:gd name="connsiteX22" fmla="*/ 151529 w 456715"/>
                <a:gd name="connsiteY22" fmla="*/ 367540 h 456726"/>
                <a:gd name="connsiteX23" fmla="*/ 143429 w 456715"/>
                <a:gd name="connsiteY23" fmla="*/ 375635 h 456726"/>
                <a:gd name="connsiteX24" fmla="*/ 143402 w 456715"/>
                <a:gd name="connsiteY24" fmla="*/ 428279 h 456726"/>
                <a:gd name="connsiteX25" fmla="*/ 88366 w 456715"/>
                <a:gd name="connsiteY25" fmla="*/ 370078 h 456726"/>
                <a:gd name="connsiteX26" fmla="*/ 82480 w 456715"/>
                <a:gd name="connsiteY26" fmla="*/ 367540 h 456726"/>
                <a:gd name="connsiteX27" fmla="*/ 16200 w 456715"/>
                <a:gd name="connsiteY27" fmla="*/ 367540 h 456726"/>
                <a:gd name="connsiteX28" fmla="*/ 16200 w 456715"/>
                <a:gd name="connsiteY28" fmla="*/ 146534 h 456726"/>
                <a:gd name="connsiteX29" fmla="*/ 142209 w 456715"/>
                <a:gd name="connsiteY29" fmla="*/ 146534 h 456726"/>
                <a:gd name="connsiteX30" fmla="*/ 142209 w 456715"/>
                <a:gd name="connsiteY30" fmla="*/ 245306 h 456726"/>
                <a:gd name="connsiteX31" fmla="*/ 150309 w 456715"/>
                <a:gd name="connsiteY31" fmla="*/ 253406 h 456726"/>
                <a:gd name="connsiteX32" fmla="*/ 210568 w 456715"/>
                <a:gd name="connsiteY32" fmla="*/ 253406 h 456726"/>
                <a:gd name="connsiteX33" fmla="*/ 210568 w 456715"/>
                <a:gd name="connsiteY33" fmla="*/ 313087 h 456726"/>
                <a:gd name="connsiteX34" fmla="*/ 215530 w 456715"/>
                <a:gd name="connsiteY34" fmla="*/ 320555 h 456726"/>
                <a:gd name="connsiteX35" fmla="*/ 218662 w 456715"/>
                <a:gd name="connsiteY35" fmla="*/ 321187 h 456726"/>
                <a:gd name="connsiteX36" fmla="*/ 224338 w 456715"/>
                <a:gd name="connsiteY36" fmla="*/ 318865 h 456726"/>
                <a:gd name="connsiteX37" fmla="*/ 291028 w 456715"/>
                <a:gd name="connsiteY37" fmla="*/ 253406 h 456726"/>
                <a:gd name="connsiteX38" fmla="*/ 312806 w 456715"/>
                <a:gd name="connsiteY38" fmla="*/ 253406 h 456726"/>
                <a:gd name="connsiteX39" fmla="*/ 312806 w 456715"/>
                <a:gd name="connsiteY39" fmla="*/ 367540 h 456726"/>
                <a:gd name="connsiteX40" fmla="*/ 440521 w 456715"/>
                <a:gd name="connsiteY40" fmla="*/ 237206 h 456726"/>
                <a:gd name="connsiteX41" fmla="*/ 287717 w 456715"/>
                <a:gd name="connsiteY41" fmla="*/ 237206 h 456726"/>
                <a:gd name="connsiteX42" fmla="*/ 282042 w 456715"/>
                <a:gd name="connsiteY42" fmla="*/ 239528 h 456726"/>
                <a:gd name="connsiteX43" fmla="*/ 226768 w 456715"/>
                <a:gd name="connsiteY43" fmla="*/ 293782 h 456726"/>
                <a:gd name="connsiteX44" fmla="*/ 226768 w 456715"/>
                <a:gd name="connsiteY44" fmla="*/ 245300 h 456726"/>
                <a:gd name="connsiteX45" fmla="*/ 218668 w 456715"/>
                <a:gd name="connsiteY45" fmla="*/ 237200 h 456726"/>
                <a:gd name="connsiteX46" fmla="*/ 158409 w 456715"/>
                <a:gd name="connsiteY46" fmla="*/ 237200 h 456726"/>
                <a:gd name="connsiteX47" fmla="*/ 158409 w 456715"/>
                <a:gd name="connsiteY47" fmla="*/ 16200 h 456726"/>
                <a:gd name="connsiteX48" fmla="*/ 440521 w 456715"/>
                <a:gd name="connsiteY48" fmla="*/ 16200 h 456726"/>
                <a:gd name="connsiteX49" fmla="*/ 440521 w 456715"/>
                <a:gd name="connsiteY49" fmla="*/ 237206 h 45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56715" h="456726">
                  <a:moveTo>
                    <a:pt x="448621" y="0"/>
                  </a:moveTo>
                  <a:lnTo>
                    <a:pt x="150309" y="0"/>
                  </a:lnTo>
                  <a:cubicBezTo>
                    <a:pt x="145832" y="0"/>
                    <a:pt x="142209" y="3623"/>
                    <a:pt x="142209" y="8100"/>
                  </a:cubicBezTo>
                  <a:lnTo>
                    <a:pt x="142209" y="130334"/>
                  </a:lnTo>
                  <a:lnTo>
                    <a:pt x="8100" y="130334"/>
                  </a:lnTo>
                  <a:cubicBezTo>
                    <a:pt x="3623" y="130334"/>
                    <a:pt x="0" y="133958"/>
                    <a:pt x="0" y="138434"/>
                  </a:cubicBezTo>
                  <a:lnTo>
                    <a:pt x="0" y="375640"/>
                  </a:lnTo>
                  <a:cubicBezTo>
                    <a:pt x="0" y="380111"/>
                    <a:pt x="3623" y="383740"/>
                    <a:pt x="8100" y="383740"/>
                  </a:cubicBezTo>
                  <a:lnTo>
                    <a:pt x="78991" y="383740"/>
                  </a:lnTo>
                  <a:lnTo>
                    <a:pt x="145606" y="454189"/>
                  </a:lnTo>
                  <a:cubicBezTo>
                    <a:pt x="147166" y="455841"/>
                    <a:pt x="149310" y="456727"/>
                    <a:pt x="151492" y="456727"/>
                  </a:cubicBezTo>
                  <a:cubicBezTo>
                    <a:pt x="152496" y="456727"/>
                    <a:pt x="153511" y="456543"/>
                    <a:pt x="154483" y="456154"/>
                  </a:cubicBezTo>
                  <a:cubicBezTo>
                    <a:pt x="157567" y="454928"/>
                    <a:pt x="159586" y="451953"/>
                    <a:pt x="159592" y="448632"/>
                  </a:cubicBezTo>
                  <a:lnTo>
                    <a:pt x="159624" y="383740"/>
                  </a:lnTo>
                  <a:lnTo>
                    <a:pt x="320906" y="383740"/>
                  </a:lnTo>
                  <a:cubicBezTo>
                    <a:pt x="325377" y="383740"/>
                    <a:pt x="329006" y="380111"/>
                    <a:pt x="329006" y="375640"/>
                  </a:cubicBezTo>
                  <a:lnTo>
                    <a:pt x="329006" y="253406"/>
                  </a:lnTo>
                  <a:lnTo>
                    <a:pt x="448616" y="253406"/>
                  </a:lnTo>
                  <a:cubicBezTo>
                    <a:pt x="453087" y="253406"/>
                    <a:pt x="456716" y="249777"/>
                    <a:pt x="456716" y="245306"/>
                  </a:cubicBezTo>
                  <a:lnTo>
                    <a:pt x="456716" y="8100"/>
                  </a:lnTo>
                  <a:cubicBezTo>
                    <a:pt x="456721" y="3623"/>
                    <a:pt x="453092" y="0"/>
                    <a:pt x="448621" y="0"/>
                  </a:cubicBezTo>
                  <a:close/>
                  <a:moveTo>
                    <a:pt x="312806" y="367540"/>
                  </a:moveTo>
                  <a:lnTo>
                    <a:pt x="151529" y="367540"/>
                  </a:lnTo>
                  <a:cubicBezTo>
                    <a:pt x="147058" y="367540"/>
                    <a:pt x="143429" y="371164"/>
                    <a:pt x="143429" y="375635"/>
                  </a:cubicBezTo>
                  <a:lnTo>
                    <a:pt x="143402" y="428279"/>
                  </a:lnTo>
                  <a:lnTo>
                    <a:pt x="88366" y="370078"/>
                  </a:lnTo>
                  <a:cubicBezTo>
                    <a:pt x="86837" y="368458"/>
                    <a:pt x="84710" y="367540"/>
                    <a:pt x="82480" y="367540"/>
                  </a:cubicBezTo>
                  <a:lnTo>
                    <a:pt x="16200" y="367540"/>
                  </a:lnTo>
                  <a:lnTo>
                    <a:pt x="16200" y="146534"/>
                  </a:lnTo>
                  <a:lnTo>
                    <a:pt x="142209" y="146534"/>
                  </a:lnTo>
                  <a:lnTo>
                    <a:pt x="142209" y="245306"/>
                  </a:lnTo>
                  <a:cubicBezTo>
                    <a:pt x="142209" y="249777"/>
                    <a:pt x="145832" y="253406"/>
                    <a:pt x="150309" y="253406"/>
                  </a:cubicBezTo>
                  <a:lnTo>
                    <a:pt x="210568" y="253406"/>
                  </a:lnTo>
                  <a:lnTo>
                    <a:pt x="210568" y="313087"/>
                  </a:lnTo>
                  <a:cubicBezTo>
                    <a:pt x="210568" y="316348"/>
                    <a:pt x="212522" y="319291"/>
                    <a:pt x="215530" y="320555"/>
                  </a:cubicBezTo>
                  <a:cubicBezTo>
                    <a:pt x="216545" y="320981"/>
                    <a:pt x="217609" y="321187"/>
                    <a:pt x="218662" y="321187"/>
                  </a:cubicBezTo>
                  <a:cubicBezTo>
                    <a:pt x="220747" y="321187"/>
                    <a:pt x="222793" y="320387"/>
                    <a:pt x="224338" y="318865"/>
                  </a:cubicBezTo>
                  <a:lnTo>
                    <a:pt x="291028" y="253406"/>
                  </a:lnTo>
                  <a:lnTo>
                    <a:pt x="312806" y="253406"/>
                  </a:lnTo>
                  <a:lnTo>
                    <a:pt x="312806" y="367540"/>
                  </a:lnTo>
                  <a:close/>
                  <a:moveTo>
                    <a:pt x="440521" y="237206"/>
                  </a:moveTo>
                  <a:lnTo>
                    <a:pt x="287717" y="237206"/>
                  </a:lnTo>
                  <a:cubicBezTo>
                    <a:pt x="285595" y="237206"/>
                    <a:pt x="283554" y="238037"/>
                    <a:pt x="282042" y="239528"/>
                  </a:cubicBezTo>
                  <a:lnTo>
                    <a:pt x="226768" y="293782"/>
                  </a:lnTo>
                  <a:lnTo>
                    <a:pt x="226768" y="245300"/>
                  </a:lnTo>
                  <a:cubicBezTo>
                    <a:pt x="226768" y="240829"/>
                    <a:pt x="223144" y="237200"/>
                    <a:pt x="218668" y="237200"/>
                  </a:cubicBezTo>
                  <a:lnTo>
                    <a:pt x="158409" y="237200"/>
                  </a:lnTo>
                  <a:lnTo>
                    <a:pt x="158409" y="16200"/>
                  </a:lnTo>
                  <a:lnTo>
                    <a:pt x="440521" y="16200"/>
                  </a:lnTo>
                  <a:lnTo>
                    <a:pt x="440521" y="237206"/>
                  </a:lnTo>
                  <a:close/>
                </a:path>
              </a:pathLst>
            </a:custGeom>
            <a:solidFill>
              <a:srgbClr val="51626F"/>
            </a:solidFill>
            <a:ln w="5334" cap="flat">
              <a:noFill/>
              <a:prstDash val="solid"/>
              <a:miter/>
            </a:ln>
          </p:spPr>
          <p:txBody>
            <a:bodyPr rtlCol="0" anchor="ctr"/>
            <a:lstStyle/>
            <a:p>
              <a:endParaRPr lang="ru-RU"/>
            </a:p>
          </p:txBody>
        </p:sp>
        <p:sp>
          <p:nvSpPr>
            <p:cNvPr id="31" name="Freeform: Shape 30">
              <a:extLst>
                <a:ext uri="{FF2B5EF4-FFF2-40B4-BE49-F238E27FC236}">
                  <a16:creationId xmlns:a16="http://schemas.microsoft.com/office/drawing/2014/main" id="{1BDA30A3-232B-4E20-8DC5-C6ACE0A2781B}"/>
                </a:ext>
              </a:extLst>
            </p:cNvPr>
            <p:cNvSpPr/>
            <p:nvPr/>
          </p:nvSpPr>
          <p:spPr>
            <a:xfrm>
              <a:off x="5488933" y="1446311"/>
              <a:ext cx="50096" cy="50090"/>
            </a:xfrm>
            <a:custGeom>
              <a:avLst/>
              <a:gdLst>
                <a:gd name="connsiteX0" fmla="*/ 25045 w 50096"/>
                <a:gd name="connsiteY0" fmla="*/ 50090 h 50090"/>
                <a:gd name="connsiteX1" fmla="*/ 25148 w 50096"/>
                <a:gd name="connsiteY1" fmla="*/ 50090 h 50090"/>
                <a:gd name="connsiteX2" fmla="*/ 50096 w 50096"/>
                <a:gd name="connsiteY2" fmla="*/ 24948 h 50090"/>
                <a:gd name="connsiteX3" fmla="*/ 25051 w 50096"/>
                <a:gd name="connsiteY3" fmla="*/ 0 h 50090"/>
                <a:gd name="connsiteX4" fmla="*/ 24948 w 50096"/>
                <a:gd name="connsiteY4" fmla="*/ 0 h 50090"/>
                <a:gd name="connsiteX5" fmla="*/ 0 w 50096"/>
                <a:gd name="connsiteY5" fmla="*/ 25142 h 50090"/>
                <a:gd name="connsiteX6" fmla="*/ 25045 w 50096"/>
                <a:gd name="connsiteY6" fmla="*/ 50090 h 50090"/>
                <a:gd name="connsiteX7" fmla="*/ 25013 w 50096"/>
                <a:gd name="connsiteY7" fmla="*/ 16200 h 50090"/>
                <a:gd name="connsiteX8" fmla="*/ 25051 w 50096"/>
                <a:gd name="connsiteY8" fmla="*/ 16200 h 50090"/>
                <a:gd name="connsiteX9" fmla="*/ 33896 w 50096"/>
                <a:gd name="connsiteY9" fmla="*/ 25007 h 50090"/>
                <a:gd name="connsiteX10" fmla="*/ 31326 w 50096"/>
                <a:gd name="connsiteY10" fmla="*/ 31271 h 50090"/>
                <a:gd name="connsiteX11" fmla="*/ 25083 w 50096"/>
                <a:gd name="connsiteY11" fmla="*/ 33885 h 50090"/>
                <a:gd name="connsiteX12" fmla="*/ 18819 w 50096"/>
                <a:gd name="connsiteY12" fmla="*/ 31320 h 50090"/>
                <a:gd name="connsiteX13" fmla="*/ 16206 w 50096"/>
                <a:gd name="connsiteY13" fmla="*/ 25078 h 50090"/>
                <a:gd name="connsiteX14" fmla="*/ 25013 w 50096"/>
                <a:gd name="connsiteY14" fmla="*/ 16200 h 5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096" h="50090">
                  <a:moveTo>
                    <a:pt x="25045" y="50090"/>
                  </a:moveTo>
                  <a:cubicBezTo>
                    <a:pt x="25078" y="50090"/>
                    <a:pt x="25116" y="50090"/>
                    <a:pt x="25148" y="50090"/>
                  </a:cubicBezTo>
                  <a:cubicBezTo>
                    <a:pt x="38961" y="50036"/>
                    <a:pt x="50150" y="38756"/>
                    <a:pt x="50096" y="24948"/>
                  </a:cubicBezTo>
                  <a:cubicBezTo>
                    <a:pt x="50042" y="11173"/>
                    <a:pt x="38815" y="0"/>
                    <a:pt x="25051" y="0"/>
                  </a:cubicBezTo>
                  <a:cubicBezTo>
                    <a:pt x="25018" y="0"/>
                    <a:pt x="24981" y="0"/>
                    <a:pt x="24948" y="0"/>
                  </a:cubicBezTo>
                  <a:cubicBezTo>
                    <a:pt x="11135" y="54"/>
                    <a:pt x="-54" y="11335"/>
                    <a:pt x="0" y="25142"/>
                  </a:cubicBezTo>
                  <a:cubicBezTo>
                    <a:pt x="60" y="38923"/>
                    <a:pt x="11281" y="50090"/>
                    <a:pt x="25045" y="50090"/>
                  </a:cubicBezTo>
                  <a:close/>
                  <a:moveTo>
                    <a:pt x="25013" y="16200"/>
                  </a:moveTo>
                  <a:cubicBezTo>
                    <a:pt x="25024" y="16200"/>
                    <a:pt x="25035" y="16200"/>
                    <a:pt x="25051" y="16200"/>
                  </a:cubicBezTo>
                  <a:cubicBezTo>
                    <a:pt x="29911" y="16200"/>
                    <a:pt x="33874" y="20142"/>
                    <a:pt x="33896" y="25007"/>
                  </a:cubicBezTo>
                  <a:cubicBezTo>
                    <a:pt x="33907" y="27373"/>
                    <a:pt x="32994" y="29597"/>
                    <a:pt x="31326" y="31271"/>
                  </a:cubicBezTo>
                  <a:cubicBezTo>
                    <a:pt x="29662" y="32951"/>
                    <a:pt x="27443" y="33874"/>
                    <a:pt x="25083" y="33885"/>
                  </a:cubicBezTo>
                  <a:cubicBezTo>
                    <a:pt x="22702" y="33955"/>
                    <a:pt x="20493" y="32983"/>
                    <a:pt x="18819" y="31320"/>
                  </a:cubicBezTo>
                  <a:cubicBezTo>
                    <a:pt x="17140" y="29657"/>
                    <a:pt x="16216" y="27437"/>
                    <a:pt x="16206" y="25078"/>
                  </a:cubicBezTo>
                  <a:cubicBezTo>
                    <a:pt x="16184" y="20201"/>
                    <a:pt x="20137" y="16222"/>
                    <a:pt x="25013" y="16200"/>
                  </a:cubicBezTo>
                  <a:close/>
                </a:path>
              </a:pathLst>
            </a:custGeom>
            <a:solidFill>
              <a:srgbClr val="51626F"/>
            </a:solidFill>
            <a:ln w="5334" cap="flat">
              <a:noFill/>
              <a:prstDash val="solid"/>
              <a:miter/>
            </a:ln>
          </p:spPr>
          <p:txBody>
            <a:bodyPr rtlCol="0" anchor="ctr"/>
            <a:lstStyle/>
            <a:p>
              <a:endParaRPr lang="ru-RU"/>
            </a:p>
          </p:txBody>
        </p:sp>
        <p:sp>
          <p:nvSpPr>
            <p:cNvPr id="32" name="Freeform: Shape 31">
              <a:extLst>
                <a:ext uri="{FF2B5EF4-FFF2-40B4-BE49-F238E27FC236}">
                  <a16:creationId xmlns:a16="http://schemas.microsoft.com/office/drawing/2014/main" id="{35B77053-983F-47E3-A7C4-9BC0D0215983}"/>
                </a:ext>
              </a:extLst>
            </p:cNvPr>
            <p:cNvSpPr/>
            <p:nvPr/>
          </p:nvSpPr>
          <p:spPr>
            <a:xfrm>
              <a:off x="5569026" y="1446311"/>
              <a:ext cx="50096" cy="50090"/>
            </a:xfrm>
            <a:custGeom>
              <a:avLst/>
              <a:gdLst>
                <a:gd name="connsiteX0" fmla="*/ 25045 w 50096"/>
                <a:gd name="connsiteY0" fmla="*/ 50090 h 50090"/>
                <a:gd name="connsiteX1" fmla="*/ 25148 w 50096"/>
                <a:gd name="connsiteY1" fmla="*/ 50090 h 50090"/>
                <a:gd name="connsiteX2" fmla="*/ 50096 w 50096"/>
                <a:gd name="connsiteY2" fmla="*/ 24948 h 50090"/>
                <a:gd name="connsiteX3" fmla="*/ 25051 w 50096"/>
                <a:gd name="connsiteY3" fmla="*/ 0 h 50090"/>
                <a:gd name="connsiteX4" fmla="*/ 24948 w 50096"/>
                <a:gd name="connsiteY4" fmla="*/ 0 h 50090"/>
                <a:gd name="connsiteX5" fmla="*/ 0 w 50096"/>
                <a:gd name="connsiteY5" fmla="*/ 25142 h 50090"/>
                <a:gd name="connsiteX6" fmla="*/ 7409 w 50096"/>
                <a:gd name="connsiteY6" fmla="*/ 42822 h 50090"/>
                <a:gd name="connsiteX7" fmla="*/ 25045 w 50096"/>
                <a:gd name="connsiteY7" fmla="*/ 50090 h 50090"/>
                <a:gd name="connsiteX8" fmla="*/ 25013 w 50096"/>
                <a:gd name="connsiteY8" fmla="*/ 16200 h 50090"/>
                <a:gd name="connsiteX9" fmla="*/ 25051 w 50096"/>
                <a:gd name="connsiteY9" fmla="*/ 16200 h 50090"/>
                <a:gd name="connsiteX10" fmla="*/ 33896 w 50096"/>
                <a:gd name="connsiteY10" fmla="*/ 25007 h 50090"/>
                <a:gd name="connsiteX11" fmla="*/ 31326 w 50096"/>
                <a:gd name="connsiteY11" fmla="*/ 31271 h 50090"/>
                <a:gd name="connsiteX12" fmla="*/ 25083 w 50096"/>
                <a:gd name="connsiteY12" fmla="*/ 33885 h 50090"/>
                <a:gd name="connsiteX13" fmla="*/ 25045 w 50096"/>
                <a:gd name="connsiteY13" fmla="*/ 33885 h 50090"/>
                <a:gd name="connsiteX14" fmla="*/ 18819 w 50096"/>
                <a:gd name="connsiteY14" fmla="*/ 31320 h 50090"/>
                <a:gd name="connsiteX15" fmla="*/ 16206 w 50096"/>
                <a:gd name="connsiteY15" fmla="*/ 25072 h 50090"/>
                <a:gd name="connsiteX16" fmla="*/ 25013 w 50096"/>
                <a:gd name="connsiteY16" fmla="*/ 16200 h 5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096" h="50090">
                  <a:moveTo>
                    <a:pt x="25045" y="50090"/>
                  </a:moveTo>
                  <a:cubicBezTo>
                    <a:pt x="25078" y="50090"/>
                    <a:pt x="25116" y="50090"/>
                    <a:pt x="25148" y="50090"/>
                  </a:cubicBezTo>
                  <a:cubicBezTo>
                    <a:pt x="38961" y="50036"/>
                    <a:pt x="50150" y="38756"/>
                    <a:pt x="50096" y="24948"/>
                  </a:cubicBezTo>
                  <a:cubicBezTo>
                    <a:pt x="50042" y="11173"/>
                    <a:pt x="38815" y="0"/>
                    <a:pt x="25051" y="0"/>
                  </a:cubicBezTo>
                  <a:cubicBezTo>
                    <a:pt x="25018" y="0"/>
                    <a:pt x="24981" y="0"/>
                    <a:pt x="24948" y="0"/>
                  </a:cubicBezTo>
                  <a:cubicBezTo>
                    <a:pt x="11135" y="54"/>
                    <a:pt x="-54" y="11335"/>
                    <a:pt x="0" y="25142"/>
                  </a:cubicBezTo>
                  <a:cubicBezTo>
                    <a:pt x="27" y="31833"/>
                    <a:pt x="2657" y="38113"/>
                    <a:pt x="7409" y="42822"/>
                  </a:cubicBezTo>
                  <a:cubicBezTo>
                    <a:pt x="12134" y="47515"/>
                    <a:pt x="18393" y="50090"/>
                    <a:pt x="25045" y="50090"/>
                  </a:cubicBezTo>
                  <a:close/>
                  <a:moveTo>
                    <a:pt x="25013" y="16200"/>
                  </a:moveTo>
                  <a:cubicBezTo>
                    <a:pt x="25024" y="16200"/>
                    <a:pt x="25040" y="16200"/>
                    <a:pt x="25051" y="16200"/>
                  </a:cubicBezTo>
                  <a:cubicBezTo>
                    <a:pt x="29911" y="16200"/>
                    <a:pt x="33874" y="20142"/>
                    <a:pt x="33896" y="25007"/>
                  </a:cubicBezTo>
                  <a:cubicBezTo>
                    <a:pt x="33907" y="27373"/>
                    <a:pt x="32994" y="29597"/>
                    <a:pt x="31326" y="31271"/>
                  </a:cubicBezTo>
                  <a:cubicBezTo>
                    <a:pt x="29662" y="32951"/>
                    <a:pt x="27443" y="33874"/>
                    <a:pt x="25083" y="33885"/>
                  </a:cubicBezTo>
                  <a:cubicBezTo>
                    <a:pt x="25072" y="33885"/>
                    <a:pt x="25056" y="33885"/>
                    <a:pt x="25045" y="33885"/>
                  </a:cubicBezTo>
                  <a:cubicBezTo>
                    <a:pt x="22696" y="33885"/>
                    <a:pt x="20488" y="32978"/>
                    <a:pt x="18819" y="31320"/>
                  </a:cubicBezTo>
                  <a:cubicBezTo>
                    <a:pt x="17140" y="29651"/>
                    <a:pt x="16216" y="27437"/>
                    <a:pt x="16206" y="25072"/>
                  </a:cubicBezTo>
                  <a:cubicBezTo>
                    <a:pt x="16179" y="20201"/>
                    <a:pt x="20137" y="16222"/>
                    <a:pt x="25013" y="16200"/>
                  </a:cubicBezTo>
                  <a:close/>
                </a:path>
              </a:pathLst>
            </a:custGeom>
            <a:solidFill>
              <a:srgbClr val="51626F"/>
            </a:solidFill>
            <a:ln w="5334" cap="flat">
              <a:noFill/>
              <a:prstDash val="solid"/>
              <a:miter/>
            </a:ln>
          </p:spPr>
          <p:txBody>
            <a:bodyPr rtlCol="0" anchor="ctr"/>
            <a:lstStyle/>
            <a:p>
              <a:endParaRPr lang="ru-RU"/>
            </a:p>
          </p:txBody>
        </p:sp>
      </p:grpSp>
      <p:sp>
        <p:nvSpPr>
          <p:cNvPr id="33" name="Рисунок 143">
            <a:extLst>
              <a:ext uri="{FF2B5EF4-FFF2-40B4-BE49-F238E27FC236}">
                <a16:creationId xmlns:a16="http://schemas.microsoft.com/office/drawing/2014/main" id="{6D97FE7B-D036-4EE0-8432-EAACFA2E9BE0}"/>
              </a:ext>
            </a:extLst>
          </p:cNvPr>
          <p:cNvSpPr/>
          <p:nvPr/>
        </p:nvSpPr>
        <p:spPr>
          <a:xfrm>
            <a:off x="2083014" y="1412763"/>
            <a:ext cx="421918" cy="420927"/>
          </a:xfrm>
          <a:custGeom>
            <a:avLst/>
            <a:gdLst>
              <a:gd name="connsiteX0" fmla="*/ 214677 w 421918"/>
              <a:gd name="connsiteY0" fmla="*/ 14 h 420927"/>
              <a:gd name="connsiteX1" fmla="*/ 207220 w 421918"/>
              <a:gd name="connsiteY1" fmla="*/ 36 h 420927"/>
              <a:gd name="connsiteX2" fmla="*/ 994 w 421918"/>
              <a:gd name="connsiteY2" fmla="*/ 207785 h 420927"/>
              <a:gd name="connsiteX3" fmla="*/ 0 w 421918"/>
              <a:gd name="connsiteY3" fmla="*/ 211597 h 420927"/>
              <a:gd name="connsiteX4" fmla="*/ 1058 w 421918"/>
              <a:gd name="connsiteY4" fmla="*/ 215523 h 420927"/>
              <a:gd name="connsiteX5" fmla="*/ 207225 w 421918"/>
              <a:gd name="connsiteY5" fmla="*/ 420820 h 420927"/>
              <a:gd name="connsiteX6" fmla="*/ 209687 w 421918"/>
              <a:gd name="connsiteY6" fmla="*/ 420928 h 420927"/>
              <a:gd name="connsiteX7" fmla="*/ 210330 w 421918"/>
              <a:gd name="connsiteY7" fmla="*/ 420901 h 420927"/>
              <a:gd name="connsiteX8" fmla="*/ 211426 w 421918"/>
              <a:gd name="connsiteY8" fmla="*/ 420928 h 420927"/>
              <a:gd name="connsiteX9" fmla="*/ 421918 w 421918"/>
              <a:gd name="connsiteY9" fmla="*/ 210431 h 420927"/>
              <a:gd name="connsiteX10" fmla="*/ 214677 w 421918"/>
              <a:gd name="connsiteY10" fmla="*/ 14 h 420927"/>
              <a:gd name="connsiteX11" fmla="*/ 405545 w 421918"/>
              <a:gd name="connsiteY11" fmla="*/ 203497 h 420927"/>
              <a:gd name="connsiteX12" fmla="*/ 328493 w 421918"/>
              <a:gd name="connsiteY12" fmla="*/ 203497 h 420927"/>
              <a:gd name="connsiteX13" fmla="*/ 265561 w 421918"/>
              <a:gd name="connsiteY13" fmla="*/ 23866 h 420927"/>
              <a:gd name="connsiteX14" fmla="*/ 405545 w 421918"/>
              <a:gd name="connsiteY14" fmla="*/ 203497 h 420927"/>
              <a:gd name="connsiteX15" fmla="*/ 203326 w 421918"/>
              <a:gd name="connsiteY15" fmla="*/ 16544 h 420927"/>
              <a:gd name="connsiteX16" fmla="*/ 203326 w 421918"/>
              <a:gd name="connsiteY16" fmla="*/ 203497 h 420927"/>
              <a:gd name="connsiteX17" fmla="*/ 107082 w 421918"/>
              <a:gd name="connsiteY17" fmla="*/ 203497 h 420927"/>
              <a:gd name="connsiteX18" fmla="*/ 203326 w 421918"/>
              <a:gd name="connsiteY18" fmla="*/ 16544 h 420927"/>
              <a:gd name="connsiteX19" fmla="*/ 203326 w 421918"/>
              <a:gd name="connsiteY19" fmla="*/ 219692 h 420927"/>
              <a:gd name="connsiteX20" fmla="*/ 203326 w 421918"/>
              <a:gd name="connsiteY20" fmla="*/ 404318 h 420927"/>
              <a:gd name="connsiteX21" fmla="*/ 107114 w 421918"/>
              <a:gd name="connsiteY21" fmla="*/ 219692 h 420927"/>
              <a:gd name="connsiteX22" fmla="*/ 203326 w 421918"/>
              <a:gd name="connsiteY22" fmla="*/ 219692 h 420927"/>
              <a:gd name="connsiteX23" fmla="*/ 219526 w 421918"/>
              <a:gd name="connsiteY23" fmla="*/ 403815 h 420927"/>
              <a:gd name="connsiteX24" fmla="*/ 219526 w 421918"/>
              <a:gd name="connsiteY24" fmla="*/ 219692 h 420927"/>
              <a:gd name="connsiteX25" fmla="*/ 312260 w 421918"/>
              <a:gd name="connsiteY25" fmla="*/ 219692 h 420927"/>
              <a:gd name="connsiteX26" fmla="*/ 219526 w 421918"/>
              <a:gd name="connsiteY26" fmla="*/ 403815 h 420927"/>
              <a:gd name="connsiteX27" fmla="*/ 219526 w 421918"/>
              <a:gd name="connsiteY27" fmla="*/ 203497 h 420927"/>
              <a:gd name="connsiteX28" fmla="*/ 219526 w 421918"/>
              <a:gd name="connsiteY28" fmla="*/ 17046 h 420927"/>
              <a:gd name="connsiteX29" fmla="*/ 312293 w 421918"/>
              <a:gd name="connsiteY29" fmla="*/ 203497 h 420927"/>
              <a:gd name="connsiteX30" fmla="*/ 219526 w 421918"/>
              <a:gd name="connsiteY30" fmla="*/ 203497 h 420927"/>
              <a:gd name="connsiteX31" fmla="*/ 152129 w 421918"/>
              <a:gd name="connsiteY31" fmla="*/ 25421 h 420927"/>
              <a:gd name="connsiteX32" fmla="*/ 90882 w 421918"/>
              <a:gd name="connsiteY32" fmla="*/ 203497 h 420927"/>
              <a:gd name="connsiteX33" fmla="*/ 17302 w 421918"/>
              <a:gd name="connsiteY33" fmla="*/ 203497 h 420927"/>
              <a:gd name="connsiteX34" fmla="*/ 152129 w 421918"/>
              <a:gd name="connsiteY34" fmla="*/ 25421 h 420927"/>
              <a:gd name="connsiteX35" fmla="*/ 17361 w 421918"/>
              <a:gd name="connsiteY35" fmla="*/ 219692 h 420927"/>
              <a:gd name="connsiteX36" fmla="*/ 90920 w 421918"/>
              <a:gd name="connsiteY36" fmla="*/ 219692 h 420927"/>
              <a:gd name="connsiteX37" fmla="*/ 152134 w 421918"/>
              <a:gd name="connsiteY37" fmla="*/ 395440 h 420927"/>
              <a:gd name="connsiteX38" fmla="*/ 17361 w 421918"/>
              <a:gd name="connsiteY38" fmla="*/ 219692 h 420927"/>
              <a:gd name="connsiteX39" fmla="*/ 265561 w 421918"/>
              <a:gd name="connsiteY39" fmla="*/ 396995 h 420927"/>
              <a:gd name="connsiteX40" fmla="*/ 328460 w 421918"/>
              <a:gd name="connsiteY40" fmla="*/ 219692 h 420927"/>
              <a:gd name="connsiteX41" fmla="*/ 405486 w 421918"/>
              <a:gd name="connsiteY41" fmla="*/ 219692 h 420927"/>
              <a:gd name="connsiteX42" fmla="*/ 265561 w 421918"/>
              <a:gd name="connsiteY42" fmla="*/ 396995 h 42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21918" h="420927">
                <a:moveTo>
                  <a:pt x="214677" y="14"/>
                </a:moveTo>
                <a:cubicBezTo>
                  <a:pt x="213295" y="-24"/>
                  <a:pt x="207549" y="25"/>
                  <a:pt x="207220" y="36"/>
                </a:cubicBezTo>
                <a:cubicBezTo>
                  <a:pt x="93976" y="2277"/>
                  <a:pt x="2408" y="94341"/>
                  <a:pt x="994" y="207785"/>
                </a:cubicBezTo>
                <a:cubicBezTo>
                  <a:pt x="378" y="208924"/>
                  <a:pt x="0" y="210209"/>
                  <a:pt x="0" y="211597"/>
                </a:cubicBezTo>
                <a:cubicBezTo>
                  <a:pt x="0" y="213033"/>
                  <a:pt x="405" y="214356"/>
                  <a:pt x="1058" y="215523"/>
                </a:cubicBezTo>
                <a:cubicBezTo>
                  <a:pt x="3748" y="327843"/>
                  <a:pt x="94797" y="418601"/>
                  <a:pt x="207225" y="420820"/>
                </a:cubicBezTo>
                <a:cubicBezTo>
                  <a:pt x="208046" y="420847"/>
                  <a:pt x="208861" y="420928"/>
                  <a:pt x="209687" y="420928"/>
                </a:cubicBezTo>
                <a:cubicBezTo>
                  <a:pt x="209903" y="420928"/>
                  <a:pt x="210114" y="420901"/>
                  <a:pt x="210330" y="420901"/>
                </a:cubicBezTo>
                <a:cubicBezTo>
                  <a:pt x="210697" y="420901"/>
                  <a:pt x="211059" y="420928"/>
                  <a:pt x="211426" y="420928"/>
                </a:cubicBezTo>
                <a:cubicBezTo>
                  <a:pt x="327494" y="420928"/>
                  <a:pt x="421918" y="326504"/>
                  <a:pt x="421918" y="210431"/>
                </a:cubicBezTo>
                <a:cubicBezTo>
                  <a:pt x="421924" y="95454"/>
                  <a:pt x="329249" y="1769"/>
                  <a:pt x="214677" y="14"/>
                </a:cubicBezTo>
                <a:close/>
                <a:moveTo>
                  <a:pt x="405545" y="203497"/>
                </a:moveTo>
                <a:lnTo>
                  <a:pt x="328493" y="203497"/>
                </a:lnTo>
                <a:cubicBezTo>
                  <a:pt x="327110" y="124479"/>
                  <a:pt x="302270" y="57746"/>
                  <a:pt x="265561" y="23866"/>
                </a:cubicBezTo>
                <a:cubicBezTo>
                  <a:pt x="344299" y="46751"/>
                  <a:pt x="402532" y="118193"/>
                  <a:pt x="405545" y="203497"/>
                </a:cubicBezTo>
                <a:close/>
                <a:moveTo>
                  <a:pt x="203326" y="16544"/>
                </a:moveTo>
                <a:lnTo>
                  <a:pt x="203326" y="203497"/>
                </a:lnTo>
                <a:lnTo>
                  <a:pt x="107082" y="203497"/>
                </a:lnTo>
                <a:cubicBezTo>
                  <a:pt x="108945" y="103575"/>
                  <a:pt x="150860" y="22640"/>
                  <a:pt x="203326" y="16544"/>
                </a:cubicBezTo>
                <a:close/>
                <a:moveTo>
                  <a:pt x="203326" y="219692"/>
                </a:moveTo>
                <a:lnTo>
                  <a:pt x="203326" y="404318"/>
                </a:lnTo>
                <a:cubicBezTo>
                  <a:pt x="151270" y="398264"/>
                  <a:pt x="109577" y="318544"/>
                  <a:pt x="107114" y="219692"/>
                </a:cubicBezTo>
                <a:lnTo>
                  <a:pt x="203326" y="219692"/>
                </a:lnTo>
                <a:close/>
                <a:moveTo>
                  <a:pt x="219526" y="403815"/>
                </a:moveTo>
                <a:lnTo>
                  <a:pt x="219526" y="219692"/>
                </a:lnTo>
                <a:lnTo>
                  <a:pt x="312260" y="219692"/>
                </a:lnTo>
                <a:cubicBezTo>
                  <a:pt x="309852" y="316335"/>
                  <a:pt x="269957" y="394706"/>
                  <a:pt x="219526" y="403815"/>
                </a:cubicBezTo>
                <a:close/>
                <a:moveTo>
                  <a:pt x="219526" y="203497"/>
                </a:moveTo>
                <a:lnTo>
                  <a:pt x="219526" y="17046"/>
                </a:lnTo>
                <a:cubicBezTo>
                  <a:pt x="270356" y="26231"/>
                  <a:pt x="310468" y="105795"/>
                  <a:pt x="312293" y="203497"/>
                </a:cubicBezTo>
                <a:lnTo>
                  <a:pt x="219526" y="203497"/>
                </a:lnTo>
                <a:close/>
                <a:moveTo>
                  <a:pt x="152129" y="25421"/>
                </a:moveTo>
                <a:cubicBezTo>
                  <a:pt x="116343" y="59771"/>
                  <a:pt x="92243" y="125688"/>
                  <a:pt x="90882" y="203497"/>
                </a:cubicBezTo>
                <a:lnTo>
                  <a:pt x="17302" y="203497"/>
                </a:lnTo>
                <a:cubicBezTo>
                  <a:pt x="20250" y="120067"/>
                  <a:pt x="76016" y="49872"/>
                  <a:pt x="152129" y="25421"/>
                </a:cubicBezTo>
                <a:close/>
                <a:moveTo>
                  <a:pt x="17361" y="219692"/>
                </a:moveTo>
                <a:lnTo>
                  <a:pt x="90920" y="219692"/>
                </a:lnTo>
                <a:cubicBezTo>
                  <a:pt x="92713" y="296490"/>
                  <a:pt x="116705" y="361436"/>
                  <a:pt x="152134" y="395440"/>
                </a:cubicBezTo>
                <a:cubicBezTo>
                  <a:pt x="76718" y="371216"/>
                  <a:pt x="21249" y="302106"/>
                  <a:pt x="17361" y="219692"/>
                </a:cubicBezTo>
                <a:close/>
                <a:moveTo>
                  <a:pt x="265561" y="396995"/>
                </a:moveTo>
                <a:cubicBezTo>
                  <a:pt x="301909" y="363445"/>
                  <a:pt x="326641" y="297700"/>
                  <a:pt x="328460" y="219692"/>
                </a:cubicBezTo>
                <a:lnTo>
                  <a:pt x="405486" y="219692"/>
                </a:lnTo>
                <a:cubicBezTo>
                  <a:pt x="401512" y="303969"/>
                  <a:pt x="343586" y="374321"/>
                  <a:pt x="265561" y="396995"/>
                </a:cubicBezTo>
                <a:close/>
              </a:path>
            </a:pathLst>
          </a:custGeom>
          <a:solidFill>
            <a:srgbClr val="51626F"/>
          </a:solidFill>
          <a:ln w="5334" cap="flat">
            <a:noFill/>
            <a:prstDash val="solid"/>
            <a:miter/>
          </a:ln>
        </p:spPr>
        <p:txBody>
          <a:bodyPr rtlCol="0" anchor="ctr"/>
          <a:lstStyle/>
          <a:p>
            <a:endParaRPr lang="ru-RU"/>
          </a:p>
        </p:txBody>
      </p:sp>
      <p:grpSp>
        <p:nvGrpSpPr>
          <p:cNvPr id="51" name="Group 50">
            <a:extLst>
              <a:ext uri="{FF2B5EF4-FFF2-40B4-BE49-F238E27FC236}">
                <a16:creationId xmlns:a16="http://schemas.microsoft.com/office/drawing/2014/main" id="{9A497204-E041-4C09-BD81-AAFE731470CB}"/>
              </a:ext>
            </a:extLst>
          </p:cNvPr>
          <p:cNvGrpSpPr/>
          <p:nvPr/>
        </p:nvGrpSpPr>
        <p:grpSpPr>
          <a:xfrm>
            <a:off x="8520008" y="1407283"/>
            <a:ext cx="411132" cy="428508"/>
            <a:chOff x="8520008" y="1407283"/>
            <a:chExt cx="411132" cy="428508"/>
          </a:xfrm>
        </p:grpSpPr>
        <p:sp>
          <p:nvSpPr>
            <p:cNvPr id="35" name="Freeform: Shape 34">
              <a:extLst>
                <a:ext uri="{FF2B5EF4-FFF2-40B4-BE49-F238E27FC236}">
                  <a16:creationId xmlns:a16="http://schemas.microsoft.com/office/drawing/2014/main" id="{66A9E073-7F48-484A-85FD-3861032970A5}"/>
                </a:ext>
              </a:extLst>
            </p:cNvPr>
            <p:cNvSpPr/>
            <p:nvPr/>
          </p:nvSpPr>
          <p:spPr>
            <a:xfrm>
              <a:off x="8520008" y="1447572"/>
              <a:ext cx="311510" cy="388219"/>
            </a:xfrm>
            <a:custGeom>
              <a:avLst/>
              <a:gdLst>
                <a:gd name="connsiteX0" fmla="*/ 148877 w 311510"/>
                <a:gd name="connsiteY0" fmla="*/ 370162 h 388219"/>
                <a:gd name="connsiteX1" fmla="*/ 211177 w 311510"/>
                <a:gd name="connsiteY1" fmla="*/ 388220 h 388219"/>
                <a:gd name="connsiteX2" fmla="*/ 256904 w 311510"/>
                <a:gd name="connsiteY2" fmla="*/ 375481 h 388219"/>
                <a:gd name="connsiteX3" fmla="*/ 307658 w 311510"/>
                <a:gd name="connsiteY3" fmla="*/ 344172 h 388219"/>
                <a:gd name="connsiteX4" fmla="*/ 311293 w 311510"/>
                <a:gd name="connsiteY4" fmla="*/ 339144 h 388219"/>
                <a:gd name="connsiteX5" fmla="*/ 310299 w 311510"/>
                <a:gd name="connsiteY5" fmla="*/ 333021 h 388219"/>
                <a:gd name="connsiteX6" fmla="*/ 266305 w 311510"/>
                <a:gd name="connsiteY6" fmla="*/ 261719 h 388219"/>
                <a:gd name="connsiteX7" fmla="*/ 261278 w 311510"/>
                <a:gd name="connsiteY7" fmla="*/ 258090 h 388219"/>
                <a:gd name="connsiteX8" fmla="*/ 255154 w 311510"/>
                <a:gd name="connsiteY8" fmla="*/ 259084 h 388219"/>
                <a:gd name="connsiteX9" fmla="*/ 204016 w 311510"/>
                <a:gd name="connsiteY9" fmla="*/ 290647 h 388219"/>
                <a:gd name="connsiteX10" fmla="*/ 176363 w 311510"/>
                <a:gd name="connsiteY10" fmla="*/ 294913 h 388219"/>
                <a:gd name="connsiteX11" fmla="*/ 153634 w 311510"/>
                <a:gd name="connsiteY11" fmla="*/ 279458 h 388219"/>
                <a:gd name="connsiteX12" fmla="*/ 84131 w 311510"/>
                <a:gd name="connsiteY12" fmla="*/ 166820 h 388219"/>
                <a:gd name="connsiteX13" fmla="*/ 95422 w 311510"/>
                <a:gd name="connsiteY13" fmla="*/ 119057 h 388219"/>
                <a:gd name="connsiteX14" fmla="*/ 95428 w 311510"/>
                <a:gd name="connsiteY14" fmla="*/ 119051 h 388219"/>
                <a:gd name="connsiteX15" fmla="*/ 148504 w 311510"/>
                <a:gd name="connsiteY15" fmla="*/ 86284 h 388219"/>
                <a:gd name="connsiteX16" fmla="*/ 151139 w 311510"/>
                <a:gd name="connsiteY16" fmla="*/ 75138 h 388219"/>
                <a:gd name="connsiteX17" fmla="*/ 107140 w 311510"/>
                <a:gd name="connsiteY17" fmla="*/ 3853 h 388219"/>
                <a:gd name="connsiteX18" fmla="*/ 95995 w 311510"/>
                <a:gd name="connsiteY18" fmla="*/ 1212 h 388219"/>
                <a:gd name="connsiteX19" fmla="*/ 42961 w 311510"/>
                <a:gd name="connsiteY19" fmla="*/ 33947 h 388219"/>
                <a:gd name="connsiteX20" fmla="*/ 48016 w 311510"/>
                <a:gd name="connsiteY20" fmla="*/ 266844 h 388219"/>
                <a:gd name="connsiteX21" fmla="*/ 148877 w 311510"/>
                <a:gd name="connsiteY21" fmla="*/ 370162 h 388219"/>
                <a:gd name="connsiteX22" fmla="*/ 51477 w 311510"/>
                <a:gd name="connsiteY22" fmla="*/ 47728 h 388219"/>
                <a:gd name="connsiteX23" fmla="*/ 97615 w 311510"/>
                <a:gd name="connsiteY23" fmla="*/ 19254 h 388219"/>
                <a:gd name="connsiteX24" fmla="*/ 133109 w 311510"/>
                <a:gd name="connsiteY24" fmla="*/ 76753 h 388219"/>
                <a:gd name="connsiteX25" fmla="*/ 86923 w 311510"/>
                <a:gd name="connsiteY25" fmla="*/ 105265 h 388219"/>
                <a:gd name="connsiteX26" fmla="*/ 86901 w 311510"/>
                <a:gd name="connsiteY26" fmla="*/ 105281 h 388219"/>
                <a:gd name="connsiteX27" fmla="*/ 70350 w 311510"/>
                <a:gd name="connsiteY27" fmla="*/ 175319 h 388219"/>
                <a:gd name="connsiteX28" fmla="*/ 139853 w 311510"/>
                <a:gd name="connsiteY28" fmla="*/ 287952 h 388219"/>
                <a:gd name="connsiteX29" fmla="*/ 172885 w 311510"/>
                <a:gd name="connsiteY29" fmla="*/ 310730 h 388219"/>
                <a:gd name="connsiteX30" fmla="*/ 212527 w 311510"/>
                <a:gd name="connsiteY30" fmla="*/ 304422 h 388219"/>
                <a:gd name="connsiteX31" fmla="*/ 256769 w 311510"/>
                <a:gd name="connsiteY31" fmla="*/ 277115 h 388219"/>
                <a:gd name="connsiteX32" fmla="*/ 292258 w 311510"/>
                <a:gd name="connsiteY32" fmla="*/ 334625 h 388219"/>
                <a:gd name="connsiteX33" fmla="*/ 248393 w 311510"/>
                <a:gd name="connsiteY33" fmla="*/ 361684 h 388219"/>
                <a:gd name="connsiteX34" fmla="*/ 156793 w 311510"/>
                <a:gd name="connsiteY34" fmla="*/ 356019 h 388219"/>
                <a:gd name="connsiteX35" fmla="*/ 61802 w 311510"/>
                <a:gd name="connsiteY35" fmla="*/ 258333 h 388219"/>
                <a:gd name="connsiteX36" fmla="*/ 51477 w 311510"/>
                <a:gd name="connsiteY36" fmla="*/ 47728 h 38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1510" h="388219">
                  <a:moveTo>
                    <a:pt x="148877" y="370162"/>
                  </a:moveTo>
                  <a:cubicBezTo>
                    <a:pt x="170342" y="382182"/>
                    <a:pt x="191483" y="388220"/>
                    <a:pt x="211177" y="388220"/>
                  </a:cubicBezTo>
                  <a:cubicBezTo>
                    <a:pt x="227663" y="388214"/>
                    <a:pt x="243134" y="383981"/>
                    <a:pt x="256904" y="375481"/>
                  </a:cubicBezTo>
                  <a:lnTo>
                    <a:pt x="307658" y="344172"/>
                  </a:lnTo>
                  <a:cubicBezTo>
                    <a:pt x="309489" y="343043"/>
                    <a:pt x="310796" y="341240"/>
                    <a:pt x="311293" y="339144"/>
                  </a:cubicBezTo>
                  <a:cubicBezTo>
                    <a:pt x="311789" y="337055"/>
                    <a:pt x="311428" y="334851"/>
                    <a:pt x="310299" y="333021"/>
                  </a:cubicBezTo>
                  <a:lnTo>
                    <a:pt x="266305" y="261719"/>
                  </a:lnTo>
                  <a:cubicBezTo>
                    <a:pt x="265177" y="259894"/>
                    <a:pt x="263368" y="258587"/>
                    <a:pt x="261278" y="258090"/>
                  </a:cubicBezTo>
                  <a:cubicBezTo>
                    <a:pt x="259172" y="257599"/>
                    <a:pt x="256979" y="257955"/>
                    <a:pt x="255154" y="259084"/>
                  </a:cubicBezTo>
                  <a:lnTo>
                    <a:pt x="204016" y="290647"/>
                  </a:lnTo>
                  <a:cubicBezTo>
                    <a:pt x="196154" y="295496"/>
                    <a:pt x="186067" y="297046"/>
                    <a:pt x="176363" y="294913"/>
                  </a:cubicBezTo>
                  <a:cubicBezTo>
                    <a:pt x="166659" y="292775"/>
                    <a:pt x="158375" y="287148"/>
                    <a:pt x="153634" y="279458"/>
                  </a:cubicBezTo>
                  <a:lnTo>
                    <a:pt x="84131" y="166820"/>
                  </a:lnTo>
                  <a:cubicBezTo>
                    <a:pt x="74081" y="150533"/>
                    <a:pt x="79147" y="129106"/>
                    <a:pt x="95422" y="119057"/>
                  </a:cubicBezTo>
                  <a:cubicBezTo>
                    <a:pt x="95422" y="119057"/>
                    <a:pt x="95428" y="119057"/>
                    <a:pt x="95428" y="119051"/>
                  </a:cubicBezTo>
                  <a:lnTo>
                    <a:pt x="148504" y="86284"/>
                  </a:lnTo>
                  <a:cubicBezTo>
                    <a:pt x="152311" y="83935"/>
                    <a:pt x="153488" y="78945"/>
                    <a:pt x="151139" y="75138"/>
                  </a:cubicBezTo>
                  <a:lnTo>
                    <a:pt x="107140" y="3853"/>
                  </a:lnTo>
                  <a:cubicBezTo>
                    <a:pt x="104791" y="46"/>
                    <a:pt x="99796" y="-1147"/>
                    <a:pt x="95995" y="1212"/>
                  </a:cubicBezTo>
                  <a:lnTo>
                    <a:pt x="42961" y="33947"/>
                  </a:lnTo>
                  <a:cubicBezTo>
                    <a:pt x="-16147" y="70430"/>
                    <a:pt x="-14074" y="166199"/>
                    <a:pt x="48016" y="266844"/>
                  </a:cubicBezTo>
                  <a:cubicBezTo>
                    <a:pt x="76479" y="312992"/>
                    <a:pt x="112303" y="349685"/>
                    <a:pt x="148877" y="370162"/>
                  </a:cubicBezTo>
                  <a:close/>
                  <a:moveTo>
                    <a:pt x="51477" y="47728"/>
                  </a:moveTo>
                  <a:lnTo>
                    <a:pt x="97615" y="19254"/>
                  </a:lnTo>
                  <a:lnTo>
                    <a:pt x="133109" y="76753"/>
                  </a:lnTo>
                  <a:lnTo>
                    <a:pt x="86923" y="105265"/>
                  </a:lnTo>
                  <a:cubicBezTo>
                    <a:pt x="86912" y="105270"/>
                    <a:pt x="86906" y="105276"/>
                    <a:pt x="86901" y="105281"/>
                  </a:cubicBezTo>
                  <a:cubicBezTo>
                    <a:pt x="63044" y="120029"/>
                    <a:pt x="55613" y="151440"/>
                    <a:pt x="70350" y="175319"/>
                  </a:cubicBezTo>
                  <a:lnTo>
                    <a:pt x="139853" y="287952"/>
                  </a:lnTo>
                  <a:cubicBezTo>
                    <a:pt x="146879" y="299352"/>
                    <a:pt x="158921" y="307652"/>
                    <a:pt x="172885" y="310730"/>
                  </a:cubicBezTo>
                  <a:cubicBezTo>
                    <a:pt x="186661" y="313748"/>
                    <a:pt x="201116" y="311464"/>
                    <a:pt x="212527" y="304422"/>
                  </a:cubicBezTo>
                  <a:lnTo>
                    <a:pt x="256769" y="277115"/>
                  </a:lnTo>
                  <a:lnTo>
                    <a:pt x="292258" y="334625"/>
                  </a:lnTo>
                  <a:lnTo>
                    <a:pt x="248393" y="361684"/>
                  </a:lnTo>
                  <a:cubicBezTo>
                    <a:pt x="216361" y="381448"/>
                    <a:pt x="180899" y="369514"/>
                    <a:pt x="156793" y="356019"/>
                  </a:cubicBezTo>
                  <a:cubicBezTo>
                    <a:pt x="122584" y="336860"/>
                    <a:pt x="88845" y="302171"/>
                    <a:pt x="61802" y="258333"/>
                  </a:cubicBezTo>
                  <a:cubicBezTo>
                    <a:pt x="4724" y="165810"/>
                    <a:pt x="479" y="79205"/>
                    <a:pt x="51477" y="47728"/>
                  </a:cubicBezTo>
                  <a:close/>
                </a:path>
              </a:pathLst>
            </a:custGeom>
            <a:solidFill>
              <a:srgbClr val="51626F"/>
            </a:solidFill>
            <a:ln w="5334" cap="flat">
              <a:noFill/>
              <a:prstDash val="solid"/>
              <a:miter/>
            </a:ln>
          </p:spPr>
          <p:txBody>
            <a:bodyPr rtlCol="0" anchor="ctr"/>
            <a:lstStyle/>
            <a:p>
              <a:endParaRPr lang="ru-RU"/>
            </a:p>
          </p:txBody>
        </p:sp>
        <p:sp>
          <p:nvSpPr>
            <p:cNvPr id="36" name="Freeform: Shape 35">
              <a:extLst>
                <a:ext uri="{FF2B5EF4-FFF2-40B4-BE49-F238E27FC236}">
                  <a16:creationId xmlns:a16="http://schemas.microsoft.com/office/drawing/2014/main" id="{4A537223-219E-4BCC-A0A0-AE46E6619B42}"/>
                </a:ext>
              </a:extLst>
            </p:cNvPr>
            <p:cNvSpPr/>
            <p:nvPr/>
          </p:nvSpPr>
          <p:spPr>
            <a:xfrm>
              <a:off x="8715618" y="1520289"/>
              <a:ext cx="100705" cy="134100"/>
            </a:xfrm>
            <a:custGeom>
              <a:avLst/>
              <a:gdLst>
                <a:gd name="connsiteX0" fmla="*/ 7623 w 100705"/>
                <a:gd name="connsiteY0" fmla="*/ 16186 h 134100"/>
                <a:gd name="connsiteX1" fmla="*/ 71278 w 100705"/>
                <a:gd name="connsiteY1" fmla="*/ 53144 h 134100"/>
                <a:gd name="connsiteX2" fmla="*/ 80264 w 100705"/>
                <a:gd name="connsiteY2" fmla="*/ 123446 h 134100"/>
                <a:gd name="connsiteX3" fmla="*/ 85388 w 100705"/>
                <a:gd name="connsiteY3" fmla="*/ 133685 h 134100"/>
                <a:gd name="connsiteX4" fmla="*/ 87948 w 100705"/>
                <a:gd name="connsiteY4" fmla="*/ 134100 h 134100"/>
                <a:gd name="connsiteX5" fmla="*/ 95632 w 100705"/>
                <a:gd name="connsiteY5" fmla="*/ 128560 h 134100"/>
                <a:gd name="connsiteX6" fmla="*/ 84859 w 100705"/>
                <a:gd name="connsiteY6" fmla="*/ 44309 h 134100"/>
                <a:gd name="connsiteX7" fmla="*/ 8579 w 100705"/>
                <a:gd name="connsiteY7" fmla="*/ 8 h 134100"/>
                <a:gd name="connsiteX8" fmla="*/ 14 w 100705"/>
                <a:gd name="connsiteY8" fmla="*/ 7616 h 134100"/>
                <a:gd name="connsiteX9" fmla="*/ 7623 w 100705"/>
                <a:gd name="connsiteY9" fmla="*/ 16186 h 13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05" h="134100">
                  <a:moveTo>
                    <a:pt x="7623" y="16186"/>
                  </a:moveTo>
                  <a:cubicBezTo>
                    <a:pt x="33835" y="17736"/>
                    <a:pt x="57033" y="31203"/>
                    <a:pt x="71278" y="53144"/>
                  </a:cubicBezTo>
                  <a:cubicBezTo>
                    <a:pt x="84897" y="74052"/>
                    <a:pt x="88175" y="99675"/>
                    <a:pt x="80264" y="123446"/>
                  </a:cubicBezTo>
                  <a:cubicBezTo>
                    <a:pt x="78849" y="127691"/>
                    <a:pt x="81144" y="132281"/>
                    <a:pt x="85388" y="133685"/>
                  </a:cubicBezTo>
                  <a:cubicBezTo>
                    <a:pt x="86236" y="133971"/>
                    <a:pt x="87095" y="134100"/>
                    <a:pt x="87948" y="134100"/>
                  </a:cubicBezTo>
                  <a:cubicBezTo>
                    <a:pt x="91345" y="134100"/>
                    <a:pt x="94504" y="131957"/>
                    <a:pt x="95632" y="128560"/>
                  </a:cubicBezTo>
                  <a:cubicBezTo>
                    <a:pt x="105115" y="100080"/>
                    <a:pt x="101183" y="69365"/>
                    <a:pt x="84859" y="44309"/>
                  </a:cubicBezTo>
                  <a:cubicBezTo>
                    <a:pt x="68044" y="18400"/>
                    <a:pt x="39521" y="1838"/>
                    <a:pt x="8579" y="8"/>
                  </a:cubicBezTo>
                  <a:cubicBezTo>
                    <a:pt x="4070" y="-181"/>
                    <a:pt x="279" y="3150"/>
                    <a:pt x="14" y="7616"/>
                  </a:cubicBezTo>
                  <a:cubicBezTo>
                    <a:pt x="-250" y="12087"/>
                    <a:pt x="3157" y="15921"/>
                    <a:pt x="7623" y="16186"/>
                  </a:cubicBezTo>
                  <a:close/>
                </a:path>
              </a:pathLst>
            </a:custGeom>
            <a:solidFill>
              <a:srgbClr val="51626F"/>
            </a:solidFill>
            <a:ln w="5334" cap="flat">
              <a:noFill/>
              <a:prstDash val="solid"/>
              <a:miter/>
            </a:ln>
          </p:spPr>
          <p:txBody>
            <a:bodyPr rtlCol="0" anchor="ctr"/>
            <a:lstStyle/>
            <a:p>
              <a:endParaRPr lang="ru-RU"/>
            </a:p>
          </p:txBody>
        </p:sp>
        <p:sp>
          <p:nvSpPr>
            <p:cNvPr id="37" name="Freeform: Shape 36">
              <a:extLst>
                <a:ext uri="{FF2B5EF4-FFF2-40B4-BE49-F238E27FC236}">
                  <a16:creationId xmlns:a16="http://schemas.microsoft.com/office/drawing/2014/main" id="{9984087E-B365-4C8F-A5EF-74768C2E6F29}"/>
                </a:ext>
              </a:extLst>
            </p:cNvPr>
            <p:cNvSpPr/>
            <p:nvPr/>
          </p:nvSpPr>
          <p:spPr>
            <a:xfrm>
              <a:off x="8727405" y="1460206"/>
              <a:ext cx="149779" cy="207354"/>
            </a:xfrm>
            <a:custGeom>
              <a:avLst/>
              <a:gdLst>
                <a:gd name="connsiteX0" fmla="*/ 7177 w 149779"/>
                <a:gd name="connsiteY0" fmla="*/ 16146 h 207354"/>
                <a:gd name="connsiteX1" fmla="*/ 110544 w 149779"/>
                <a:gd name="connsiteY1" fmla="*/ 80034 h 207354"/>
                <a:gd name="connsiteX2" fmla="*/ 128050 w 149779"/>
                <a:gd name="connsiteY2" fmla="*/ 197019 h 207354"/>
                <a:gd name="connsiteX3" fmla="*/ 133596 w 149779"/>
                <a:gd name="connsiteY3" fmla="*/ 207036 h 207354"/>
                <a:gd name="connsiteX4" fmla="*/ 135837 w 149779"/>
                <a:gd name="connsiteY4" fmla="*/ 207355 h 207354"/>
                <a:gd name="connsiteX5" fmla="*/ 143613 w 149779"/>
                <a:gd name="connsiteY5" fmla="*/ 201490 h 207354"/>
                <a:gd name="connsiteX6" fmla="*/ 124119 w 149779"/>
                <a:gd name="connsiteY6" fmla="*/ 71199 h 207354"/>
                <a:gd name="connsiteX7" fmla="*/ 9024 w 149779"/>
                <a:gd name="connsiteY7" fmla="*/ 54 h 207354"/>
                <a:gd name="connsiteX8" fmla="*/ 54 w 149779"/>
                <a:gd name="connsiteY8" fmla="*/ 7177 h 207354"/>
                <a:gd name="connsiteX9" fmla="*/ 7177 w 149779"/>
                <a:gd name="connsiteY9" fmla="*/ 16146 h 20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779" h="207354">
                  <a:moveTo>
                    <a:pt x="7177" y="16146"/>
                  </a:moveTo>
                  <a:cubicBezTo>
                    <a:pt x="49621" y="21022"/>
                    <a:pt x="87297" y="44313"/>
                    <a:pt x="110544" y="80034"/>
                  </a:cubicBezTo>
                  <a:cubicBezTo>
                    <a:pt x="133067" y="114664"/>
                    <a:pt x="139450" y="157302"/>
                    <a:pt x="128050" y="197019"/>
                  </a:cubicBezTo>
                  <a:cubicBezTo>
                    <a:pt x="126814" y="201323"/>
                    <a:pt x="129298" y="205805"/>
                    <a:pt x="133596" y="207036"/>
                  </a:cubicBezTo>
                  <a:cubicBezTo>
                    <a:pt x="134347" y="207252"/>
                    <a:pt x="135092" y="207355"/>
                    <a:pt x="135837" y="207355"/>
                  </a:cubicBezTo>
                  <a:cubicBezTo>
                    <a:pt x="139353" y="207355"/>
                    <a:pt x="142598" y="205038"/>
                    <a:pt x="143613" y="201490"/>
                  </a:cubicBezTo>
                  <a:cubicBezTo>
                    <a:pt x="156309" y="157259"/>
                    <a:pt x="149202" y="109766"/>
                    <a:pt x="124119" y="71199"/>
                  </a:cubicBezTo>
                  <a:cubicBezTo>
                    <a:pt x="98232" y="31417"/>
                    <a:pt x="56284" y="5487"/>
                    <a:pt x="9024" y="54"/>
                  </a:cubicBezTo>
                  <a:cubicBezTo>
                    <a:pt x="4666" y="-459"/>
                    <a:pt x="567" y="2733"/>
                    <a:pt x="54" y="7177"/>
                  </a:cubicBezTo>
                  <a:cubicBezTo>
                    <a:pt x="-459" y="11621"/>
                    <a:pt x="2727" y="15633"/>
                    <a:pt x="7177" y="16146"/>
                  </a:cubicBezTo>
                  <a:close/>
                </a:path>
              </a:pathLst>
            </a:custGeom>
            <a:solidFill>
              <a:srgbClr val="51626F"/>
            </a:solidFill>
            <a:ln w="5334" cap="flat">
              <a:noFill/>
              <a:prstDash val="solid"/>
              <a:miter/>
            </a:ln>
          </p:spPr>
          <p:txBody>
            <a:bodyPr rtlCol="0" anchor="ctr"/>
            <a:lstStyle/>
            <a:p>
              <a:endParaRPr lang="ru-RU"/>
            </a:p>
          </p:txBody>
        </p:sp>
        <p:sp>
          <p:nvSpPr>
            <p:cNvPr id="38" name="Freeform: Shape 37">
              <a:extLst>
                <a:ext uri="{FF2B5EF4-FFF2-40B4-BE49-F238E27FC236}">
                  <a16:creationId xmlns:a16="http://schemas.microsoft.com/office/drawing/2014/main" id="{6FAB7A85-F6F7-4F19-8331-68D6654D5BFF}"/>
                </a:ext>
              </a:extLst>
            </p:cNvPr>
            <p:cNvSpPr/>
            <p:nvPr/>
          </p:nvSpPr>
          <p:spPr>
            <a:xfrm>
              <a:off x="8738682" y="1407283"/>
              <a:ext cx="192458" cy="271962"/>
            </a:xfrm>
            <a:custGeom>
              <a:avLst/>
              <a:gdLst>
                <a:gd name="connsiteX0" fmla="*/ 6975 w 192458"/>
                <a:gd name="connsiteY0" fmla="*/ 16116 h 271962"/>
                <a:gd name="connsiteX1" fmla="*/ 144497 w 192458"/>
                <a:gd name="connsiteY1" fmla="*/ 103531 h 271962"/>
                <a:gd name="connsiteX2" fmla="*/ 169515 w 192458"/>
                <a:gd name="connsiteY2" fmla="*/ 261756 h 271962"/>
                <a:gd name="connsiteX3" fmla="*/ 175234 w 192458"/>
                <a:gd name="connsiteY3" fmla="*/ 271682 h 271962"/>
                <a:gd name="connsiteX4" fmla="*/ 177345 w 192458"/>
                <a:gd name="connsiteY4" fmla="*/ 271962 h 271962"/>
                <a:gd name="connsiteX5" fmla="*/ 185159 w 192458"/>
                <a:gd name="connsiteY5" fmla="*/ 265968 h 271962"/>
                <a:gd name="connsiteX6" fmla="*/ 158078 w 192458"/>
                <a:gd name="connsiteY6" fmla="*/ 94697 h 271962"/>
                <a:gd name="connsiteX7" fmla="*/ 9216 w 192458"/>
                <a:gd name="connsiteY7" fmla="*/ 72 h 271962"/>
                <a:gd name="connsiteX8" fmla="*/ 79 w 192458"/>
                <a:gd name="connsiteY8" fmla="*/ 6979 h 271962"/>
                <a:gd name="connsiteX9" fmla="*/ 6975 w 192458"/>
                <a:gd name="connsiteY9" fmla="*/ 16116 h 27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58" h="271962">
                  <a:moveTo>
                    <a:pt x="6975" y="16116"/>
                  </a:moveTo>
                  <a:cubicBezTo>
                    <a:pt x="63346" y="23951"/>
                    <a:pt x="113469" y="55811"/>
                    <a:pt x="144497" y="103531"/>
                  </a:cubicBezTo>
                  <a:cubicBezTo>
                    <a:pt x="174894" y="150225"/>
                    <a:pt x="184009" y="207897"/>
                    <a:pt x="169515" y="261756"/>
                  </a:cubicBezTo>
                  <a:cubicBezTo>
                    <a:pt x="168349" y="266076"/>
                    <a:pt x="170914" y="270521"/>
                    <a:pt x="175234" y="271682"/>
                  </a:cubicBezTo>
                  <a:cubicBezTo>
                    <a:pt x="175936" y="271871"/>
                    <a:pt x="176649" y="271962"/>
                    <a:pt x="177345" y="271962"/>
                  </a:cubicBezTo>
                  <a:cubicBezTo>
                    <a:pt x="180915" y="271962"/>
                    <a:pt x="184192" y="269586"/>
                    <a:pt x="185159" y="265968"/>
                  </a:cubicBezTo>
                  <a:cubicBezTo>
                    <a:pt x="200851" y="207670"/>
                    <a:pt x="190980" y="145241"/>
                    <a:pt x="158078" y="94697"/>
                  </a:cubicBezTo>
                  <a:cubicBezTo>
                    <a:pt x="124490" y="43046"/>
                    <a:pt x="70231" y="8556"/>
                    <a:pt x="9216" y="72"/>
                  </a:cubicBezTo>
                  <a:cubicBezTo>
                    <a:pt x="4804" y="-516"/>
                    <a:pt x="690" y="2546"/>
                    <a:pt x="79" y="6979"/>
                  </a:cubicBezTo>
                  <a:cubicBezTo>
                    <a:pt x="-542" y="11407"/>
                    <a:pt x="2547" y="15500"/>
                    <a:pt x="6975" y="16116"/>
                  </a:cubicBezTo>
                  <a:close/>
                </a:path>
              </a:pathLst>
            </a:custGeom>
            <a:solidFill>
              <a:srgbClr val="51626F"/>
            </a:solidFill>
            <a:ln w="5334" cap="flat">
              <a:noFill/>
              <a:prstDash val="solid"/>
              <a:miter/>
            </a:ln>
          </p:spPr>
          <p:txBody>
            <a:bodyPr rtlCol="0" anchor="ctr"/>
            <a:lstStyle/>
            <a:p>
              <a:endParaRPr lang="ru-RU"/>
            </a:p>
          </p:txBody>
        </p:sp>
      </p:grpSp>
      <p:grpSp>
        <p:nvGrpSpPr>
          <p:cNvPr id="39" name="Graphic 14">
            <a:extLst>
              <a:ext uri="{FF2B5EF4-FFF2-40B4-BE49-F238E27FC236}">
                <a16:creationId xmlns:a16="http://schemas.microsoft.com/office/drawing/2014/main" id="{4540CD6C-1D11-4870-B0C1-5F4849C91AB2}"/>
              </a:ext>
            </a:extLst>
          </p:cNvPr>
          <p:cNvGrpSpPr/>
          <p:nvPr/>
        </p:nvGrpSpPr>
        <p:grpSpPr>
          <a:xfrm>
            <a:off x="2852788" y="1422616"/>
            <a:ext cx="504922" cy="405334"/>
            <a:chOff x="2852788" y="1422616"/>
            <a:chExt cx="504922" cy="405334"/>
          </a:xfrm>
          <a:solidFill>
            <a:srgbClr val="51626F"/>
          </a:solidFill>
        </p:grpSpPr>
        <p:sp>
          <p:nvSpPr>
            <p:cNvPr id="40" name="Freeform: Shape 39">
              <a:extLst>
                <a:ext uri="{FF2B5EF4-FFF2-40B4-BE49-F238E27FC236}">
                  <a16:creationId xmlns:a16="http://schemas.microsoft.com/office/drawing/2014/main" id="{D5883DD2-81B5-45D3-A4CF-8A4CF1868B59}"/>
                </a:ext>
              </a:extLst>
            </p:cNvPr>
            <p:cNvSpPr/>
            <p:nvPr/>
          </p:nvSpPr>
          <p:spPr>
            <a:xfrm>
              <a:off x="3173352" y="1476357"/>
              <a:ext cx="86032" cy="86027"/>
            </a:xfrm>
            <a:custGeom>
              <a:avLst/>
              <a:gdLst>
                <a:gd name="connsiteX0" fmla="*/ 42973 w 86032"/>
                <a:gd name="connsiteY0" fmla="*/ 86027 h 86027"/>
                <a:gd name="connsiteX1" fmla="*/ 43060 w 86032"/>
                <a:gd name="connsiteY1" fmla="*/ 86027 h 86027"/>
                <a:gd name="connsiteX2" fmla="*/ 73397 w 86032"/>
                <a:gd name="connsiteY2" fmla="*/ 73483 h 86027"/>
                <a:gd name="connsiteX3" fmla="*/ 86033 w 86032"/>
                <a:gd name="connsiteY3" fmla="*/ 43087 h 86027"/>
                <a:gd name="connsiteX4" fmla="*/ 86033 w 86032"/>
                <a:gd name="connsiteY4" fmla="*/ 43087 h 86027"/>
                <a:gd name="connsiteX5" fmla="*/ 43065 w 86032"/>
                <a:gd name="connsiteY5" fmla="*/ 0 h 86027"/>
                <a:gd name="connsiteX6" fmla="*/ 43027 w 86032"/>
                <a:gd name="connsiteY6" fmla="*/ 0 h 86027"/>
                <a:gd name="connsiteX7" fmla="*/ 12636 w 86032"/>
                <a:gd name="connsiteY7" fmla="*/ 12560 h 86027"/>
                <a:gd name="connsiteX8" fmla="*/ 0 w 86032"/>
                <a:gd name="connsiteY8" fmla="*/ 42935 h 86027"/>
                <a:gd name="connsiteX9" fmla="*/ 12571 w 86032"/>
                <a:gd name="connsiteY9" fmla="*/ 73408 h 86027"/>
                <a:gd name="connsiteX10" fmla="*/ 42973 w 86032"/>
                <a:gd name="connsiteY10" fmla="*/ 86027 h 86027"/>
                <a:gd name="connsiteX11" fmla="*/ 24073 w 86032"/>
                <a:gd name="connsiteY11" fmla="*/ 24030 h 86027"/>
                <a:gd name="connsiteX12" fmla="*/ 43022 w 86032"/>
                <a:gd name="connsiteY12" fmla="*/ 16200 h 86027"/>
                <a:gd name="connsiteX13" fmla="*/ 43049 w 86032"/>
                <a:gd name="connsiteY13" fmla="*/ 16200 h 86027"/>
                <a:gd name="connsiteX14" fmla="*/ 69833 w 86032"/>
                <a:gd name="connsiteY14" fmla="*/ 43070 h 86027"/>
                <a:gd name="connsiteX15" fmla="*/ 61960 w 86032"/>
                <a:gd name="connsiteY15" fmla="*/ 62014 h 86027"/>
                <a:gd name="connsiteX16" fmla="*/ 43043 w 86032"/>
                <a:gd name="connsiteY16" fmla="*/ 69833 h 86027"/>
                <a:gd name="connsiteX17" fmla="*/ 42989 w 86032"/>
                <a:gd name="connsiteY17" fmla="*/ 69833 h 86027"/>
                <a:gd name="connsiteX18" fmla="*/ 24041 w 86032"/>
                <a:gd name="connsiteY18" fmla="*/ 61965 h 86027"/>
                <a:gd name="connsiteX19" fmla="*/ 16200 w 86032"/>
                <a:gd name="connsiteY19" fmla="*/ 42957 h 86027"/>
                <a:gd name="connsiteX20" fmla="*/ 24073 w 86032"/>
                <a:gd name="connsiteY20" fmla="*/ 24030 h 8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32" h="86027">
                  <a:moveTo>
                    <a:pt x="42973" y="86027"/>
                  </a:moveTo>
                  <a:cubicBezTo>
                    <a:pt x="43000" y="86027"/>
                    <a:pt x="43027" y="86027"/>
                    <a:pt x="43060" y="86027"/>
                  </a:cubicBezTo>
                  <a:cubicBezTo>
                    <a:pt x="54508" y="86027"/>
                    <a:pt x="65281" y="81572"/>
                    <a:pt x="73397" y="73483"/>
                  </a:cubicBezTo>
                  <a:cubicBezTo>
                    <a:pt x="81535" y="65372"/>
                    <a:pt x="86022" y="54578"/>
                    <a:pt x="86033" y="43087"/>
                  </a:cubicBezTo>
                  <a:lnTo>
                    <a:pt x="86033" y="43087"/>
                  </a:lnTo>
                  <a:cubicBezTo>
                    <a:pt x="86055" y="19359"/>
                    <a:pt x="66782" y="32"/>
                    <a:pt x="43065" y="0"/>
                  </a:cubicBezTo>
                  <a:cubicBezTo>
                    <a:pt x="43054" y="0"/>
                    <a:pt x="43038" y="0"/>
                    <a:pt x="43027" y="0"/>
                  </a:cubicBezTo>
                  <a:cubicBezTo>
                    <a:pt x="31552" y="0"/>
                    <a:pt x="20758" y="4460"/>
                    <a:pt x="12636" y="12560"/>
                  </a:cubicBezTo>
                  <a:cubicBezTo>
                    <a:pt x="4498" y="20671"/>
                    <a:pt x="11" y="31466"/>
                    <a:pt x="0" y="42935"/>
                  </a:cubicBezTo>
                  <a:cubicBezTo>
                    <a:pt x="-22" y="54437"/>
                    <a:pt x="4444" y="65259"/>
                    <a:pt x="12571" y="73408"/>
                  </a:cubicBezTo>
                  <a:cubicBezTo>
                    <a:pt x="20698" y="81545"/>
                    <a:pt x="31498" y="86027"/>
                    <a:pt x="42973" y="86027"/>
                  </a:cubicBezTo>
                  <a:close/>
                  <a:moveTo>
                    <a:pt x="24073" y="24030"/>
                  </a:moveTo>
                  <a:cubicBezTo>
                    <a:pt x="29138" y="18981"/>
                    <a:pt x="35872" y="16200"/>
                    <a:pt x="43022" y="16200"/>
                  </a:cubicBezTo>
                  <a:cubicBezTo>
                    <a:pt x="43033" y="16200"/>
                    <a:pt x="43038" y="16200"/>
                    <a:pt x="43049" y="16200"/>
                  </a:cubicBezTo>
                  <a:cubicBezTo>
                    <a:pt x="57829" y="16216"/>
                    <a:pt x="69844" y="28269"/>
                    <a:pt x="69833" y="43070"/>
                  </a:cubicBezTo>
                  <a:cubicBezTo>
                    <a:pt x="69827" y="50231"/>
                    <a:pt x="67025" y="56959"/>
                    <a:pt x="61960" y="62014"/>
                  </a:cubicBezTo>
                  <a:cubicBezTo>
                    <a:pt x="56900" y="67057"/>
                    <a:pt x="50188" y="69833"/>
                    <a:pt x="43043" y="69833"/>
                  </a:cubicBezTo>
                  <a:cubicBezTo>
                    <a:pt x="43027" y="69833"/>
                    <a:pt x="43006" y="69833"/>
                    <a:pt x="42989" y="69833"/>
                  </a:cubicBezTo>
                  <a:cubicBezTo>
                    <a:pt x="35834" y="69833"/>
                    <a:pt x="29106" y="67041"/>
                    <a:pt x="24041" y="61965"/>
                  </a:cubicBezTo>
                  <a:cubicBezTo>
                    <a:pt x="18970" y="56889"/>
                    <a:pt x="16184" y="50139"/>
                    <a:pt x="16200" y="42957"/>
                  </a:cubicBezTo>
                  <a:cubicBezTo>
                    <a:pt x="16205" y="35807"/>
                    <a:pt x="18997" y="29084"/>
                    <a:pt x="24073" y="24030"/>
                  </a:cubicBezTo>
                  <a:close/>
                </a:path>
              </a:pathLst>
            </a:custGeom>
            <a:solidFill>
              <a:srgbClr val="51626F"/>
            </a:solidFill>
            <a:ln w="5334"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53D65A03-44CD-439C-8754-3722BFD3131E}"/>
                </a:ext>
              </a:extLst>
            </p:cNvPr>
            <p:cNvSpPr/>
            <p:nvPr/>
          </p:nvSpPr>
          <p:spPr>
            <a:xfrm>
              <a:off x="2852788" y="1422616"/>
              <a:ext cx="504922" cy="405334"/>
            </a:xfrm>
            <a:custGeom>
              <a:avLst/>
              <a:gdLst>
                <a:gd name="connsiteX0" fmla="*/ 504266 w 504922"/>
                <a:gd name="connsiteY0" fmla="*/ 394060 h 405334"/>
                <a:gd name="connsiteX1" fmla="*/ 421663 w 504922"/>
                <a:gd name="connsiteY1" fmla="*/ 200821 h 405334"/>
                <a:gd name="connsiteX2" fmla="*/ 449818 w 504922"/>
                <a:gd name="connsiteY2" fmla="*/ 155785 h 405334"/>
                <a:gd name="connsiteX3" fmla="*/ 450547 w 504922"/>
                <a:gd name="connsiteY3" fmla="*/ 154289 h 405334"/>
                <a:gd name="connsiteX4" fmla="*/ 465257 w 504922"/>
                <a:gd name="connsiteY4" fmla="*/ 101882 h 405334"/>
                <a:gd name="connsiteX5" fmla="*/ 435616 w 504922"/>
                <a:gd name="connsiteY5" fmla="*/ 29905 h 405334"/>
                <a:gd name="connsiteX6" fmla="*/ 363731 w 504922"/>
                <a:gd name="connsiteY6" fmla="*/ 0 h 405334"/>
                <a:gd name="connsiteX7" fmla="*/ 363607 w 504922"/>
                <a:gd name="connsiteY7" fmla="*/ 0 h 405334"/>
                <a:gd name="connsiteX8" fmla="*/ 261844 w 504922"/>
                <a:gd name="connsiteY8" fmla="*/ 101590 h 405334"/>
                <a:gd name="connsiteX9" fmla="*/ 276619 w 504922"/>
                <a:gd name="connsiteY9" fmla="*/ 154305 h 405334"/>
                <a:gd name="connsiteX10" fmla="*/ 277169 w 504922"/>
                <a:gd name="connsiteY10" fmla="*/ 155412 h 405334"/>
                <a:gd name="connsiteX11" fmla="*/ 292489 w 504922"/>
                <a:gd name="connsiteY11" fmla="*/ 181143 h 405334"/>
                <a:gd name="connsiteX12" fmla="*/ 96998 w 504922"/>
                <a:gd name="connsiteY12" fmla="*/ 181143 h 405334"/>
                <a:gd name="connsiteX13" fmla="*/ 89552 w 504922"/>
                <a:gd name="connsiteY13" fmla="*/ 186062 h 405334"/>
                <a:gd name="connsiteX14" fmla="*/ 652 w 504922"/>
                <a:gd name="connsiteY14" fmla="*/ 394054 h 405334"/>
                <a:gd name="connsiteX15" fmla="*/ 1337 w 504922"/>
                <a:gd name="connsiteY15" fmla="*/ 401701 h 405334"/>
                <a:gd name="connsiteX16" fmla="*/ 8098 w 504922"/>
                <a:gd name="connsiteY16" fmla="*/ 405335 h 405334"/>
                <a:gd name="connsiteX17" fmla="*/ 496831 w 504922"/>
                <a:gd name="connsiteY17" fmla="*/ 405335 h 405334"/>
                <a:gd name="connsiteX18" fmla="*/ 503591 w 504922"/>
                <a:gd name="connsiteY18" fmla="*/ 401695 h 405334"/>
                <a:gd name="connsiteX19" fmla="*/ 504266 w 504922"/>
                <a:gd name="connsiteY19" fmla="*/ 394060 h 405334"/>
                <a:gd name="connsiteX20" fmla="*/ 291112 w 504922"/>
                <a:gd name="connsiteY20" fmla="*/ 146956 h 405334"/>
                <a:gd name="connsiteX21" fmla="*/ 278033 w 504922"/>
                <a:gd name="connsiteY21" fmla="*/ 101612 h 405334"/>
                <a:gd name="connsiteX22" fmla="*/ 363596 w 504922"/>
                <a:gd name="connsiteY22" fmla="*/ 16205 h 405334"/>
                <a:gd name="connsiteX23" fmla="*/ 363704 w 504922"/>
                <a:gd name="connsiteY23" fmla="*/ 16205 h 405334"/>
                <a:gd name="connsiteX24" fmla="*/ 424136 w 504922"/>
                <a:gd name="connsiteY24" fmla="*/ 41342 h 405334"/>
                <a:gd name="connsiteX25" fmla="*/ 449051 w 504922"/>
                <a:gd name="connsiteY25" fmla="*/ 101860 h 405334"/>
                <a:gd name="connsiteX26" fmla="*/ 449051 w 504922"/>
                <a:gd name="connsiteY26" fmla="*/ 101871 h 405334"/>
                <a:gd name="connsiteX27" fmla="*/ 435886 w 504922"/>
                <a:gd name="connsiteY27" fmla="*/ 147193 h 405334"/>
                <a:gd name="connsiteX28" fmla="*/ 435179 w 504922"/>
                <a:gd name="connsiteY28" fmla="*/ 148635 h 405334"/>
                <a:gd name="connsiteX29" fmla="*/ 361836 w 504922"/>
                <a:gd name="connsiteY29" fmla="*/ 265961 h 405334"/>
                <a:gd name="connsiteX30" fmla="*/ 313598 w 504922"/>
                <a:gd name="connsiteY30" fmla="*/ 184950 h 405334"/>
                <a:gd name="connsiteX31" fmla="*/ 313430 w 504922"/>
                <a:gd name="connsiteY31" fmla="*/ 184664 h 405334"/>
                <a:gd name="connsiteX32" fmla="*/ 291820 w 504922"/>
                <a:gd name="connsiteY32" fmla="*/ 148370 h 405334"/>
                <a:gd name="connsiteX33" fmla="*/ 291112 w 504922"/>
                <a:gd name="connsiteY33" fmla="*/ 146956 h 405334"/>
                <a:gd name="connsiteX34" fmla="*/ 102339 w 504922"/>
                <a:gd name="connsiteY34" fmla="*/ 197348 h 405334"/>
                <a:gd name="connsiteX35" fmla="*/ 121023 w 504922"/>
                <a:gd name="connsiteY35" fmla="*/ 197348 h 405334"/>
                <a:gd name="connsiteX36" fmla="*/ 156830 w 504922"/>
                <a:gd name="connsiteY36" fmla="*/ 235813 h 405334"/>
                <a:gd name="connsiteX37" fmla="*/ 175072 w 504922"/>
                <a:gd name="connsiteY37" fmla="*/ 246958 h 405334"/>
                <a:gd name="connsiteX38" fmla="*/ 168716 w 504922"/>
                <a:gd name="connsiteY38" fmla="*/ 269228 h 405334"/>
                <a:gd name="connsiteX39" fmla="*/ 158855 w 504922"/>
                <a:gd name="connsiteY39" fmla="*/ 307276 h 405334"/>
                <a:gd name="connsiteX40" fmla="*/ 269874 w 504922"/>
                <a:gd name="connsiteY40" fmla="*/ 343942 h 405334"/>
                <a:gd name="connsiteX41" fmla="*/ 293094 w 504922"/>
                <a:gd name="connsiteY41" fmla="*/ 346567 h 405334"/>
                <a:gd name="connsiteX42" fmla="*/ 352537 w 504922"/>
                <a:gd name="connsiteY42" fmla="*/ 389140 h 405334"/>
                <a:gd name="connsiteX43" fmla="*/ 20367 w 504922"/>
                <a:gd name="connsiteY43" fmla="*/ 389140 h 405334"/>
                <a:gd name="connsiteX44" fmla="*/ 102339 w 504922"/>
                <a:gd name="connsiteY44" fmla="*/ 197348 h 405334"/>
                <a:gd name="connsiteX45" fmla="*/ 369531 w 504922"/>
                <a:gd name="connsiteY45" fmla="*/ 389140 h 405334"/>
                <a:gd name="connsiteX46" fmla="*/ 295799 w 504922"/>
                <a:gd name="connsiteY46" fmla="*/ 330599 h 405334"/>
                <a:gd name="connsiteX47" fmla="*/ 271429 w 504922"/>
                <a:gd name="connsiteY47" fmla="*/ 327818 h 405334"/>
                <a:gd name="connsiteX48" fmla="*/ 174019 w 504922"/>
                <a:gd name="connsiteY48" fmla="*/ 301574 h 405334"/>
                <a:gd name="connsiteX49" fmla="*/ 181854 w 504922"/>
                <a:gd name="connsiteY49" fmla="*/ 278699 h 405334"/>
                <a:gd name="connsiteX50" fmla="*/ 189041 w 504922"/>
                <a:gd name="connsiteY50" fmla="*/ 238761 h 405334"/>
                <a:gd name="connsiteX51" fmla="*/ 163294 w 504922"/>
                <a:gd name="connsiteY51" fmla="*/ 220957 h 405334"/>
                <a:gd name="connsiteX52" fmla="*/ 137309 w 504922"/>
                <a:gd name="connsiteY52" fmla="*/ 197343 h 405334"/>
                <a:gd name="connsiteX53" fmla="*/ 302123 w 504922"/>
                <a:gd name="connsiteY53" fmla="*/ 197343 h 405334"/>
                <a:gd name="connsiteX54" fmla="*/ 354703 w 504922"/>
                <a:gd name="connsiteY54" fmla="*/ 285649 h 405334"/>
                <a:gd name="connsiteX55" fmla="*/ 361571 w 504922"/>
                <a:gd name="connsiteY55" fmla="*/ 289602 h 405334"/>
                <a:gd name="connsiteX56" fmla="*/ 361663 w 504922"/>
                <a:gd name="connsiteY56" fmla="*/ 289602 h 405334"/>
                <a:gd name="connsiteX57" fmla="*/ 368527 w 504922"/>
                <a:gd name="connsiteY57" fmla="*/ 285795 h 405334"/>
                <a:gd name="connsiteX58" fmla="*/ 411192 w 504922"/>
                <a:gd name="connsiteY58" fmla="*/ 217544 h 405334"/>
                <a:gd name="connsiteX59" fmla="*/ 484540 w 504922"/>
                <a:gd name="connsiteY59" fmla="*/ 389129 h 405334"/>
                <a:gd name="connsiteX60" fmla="*/ 369531 w 504922"/>
                <a:gd name="connsiteY60" fmla="*/ 389129 h 405334"/>
                <a:gd name="connsiteX61" fmla="*/ 369531 w 504922"/>
                <a:gd name="connsiteY61" fmla="*/ 389140 h 40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04922" h="405334">
                  <a:moveTo>
                    <a:pt x="504266" y="394060"/>
                  </a:moveTo>
                  <a:lnTo>
                    <a:pt x="421663" y="200821"/>
                  </a:lnTo>
                  <a:lnTo>
                    <a:pt x="449818" y="155785"/>
                  </a:lnTo>
                  <a:cubicBezTo>
                    <a:pt x="450121" y="155309"/>
                    <a:pt x="450364" y="154807"/>
                    <a:pt x="450547" y="154289"/>
                  </a:cubicBezTo>
                  <a:cubicBezTo>
                    <a:pt x="460170" y="138326"/>
                    <a:pt x="465257" y="120242"/>
                    <a:pt x="465257" y="101882"/>
                  </a:cubicBezTo>
                  <a:cubicBezTo>
                    <a:pt x="465300" y="74698"/>
                    <a:pt x="454775" y="49140"/>
                    <a:pt x="435616" y="29905"/>
                  </a:cubicBezTo>
                  <a:cubicBezTo>
                    <a:pt x="416452" y="10665"/>
                    <a:pt x="390926" y="43"/>
                    <a:pt x="363731" y="0"/>
                  </a:cubicBezTo>
                  <a:cubicBezTo>
                    <a:pt x="363683" y="0"/>
                    <a:pt x="363645" y="0"/>
                    <a:pt x="363607" y="0"/>
                  </a:cubicBezTo>
                  <a:cubicBezTo>
                    <a:pt x="307582" y="0"/>
                    <a:pt x="261941" y="45544"/>
                    <a:pt x="261844" y="101590"/>
                  </a:cubicBezTo>
                  <a:cubicBezTo>
                    <a:pt x="261844" y="120236"/>
                    <a:pt x="266947" y="138429"/>
                    <a:pt x="276619" y="154305"/>
                  </a:cubicBezTo>
                  <a:cubicBezTo>
                    <a:pt x="276770" y="154683"/>
                    <a:pt x="276953" y="155056"/>
                    <a:pt x="277169" y="155412"/>
                  </a:cubicBezTo>
                  <a:lnTo>
                    <a:pt x="292489" y="181143"/>
                  </a:lnTo>
                  <a:lnTo>
                    <a:pt x="96998" y="181143"/>
                  </a:lnTo>
                  <a:cubicBezTo>
                    <a:pt x="93753" y="181143"/>
                    <a:pt x="90821" y="183076"/>
                    <a:pt x="89552" y="186062"/>
                  </a:cubicBezTo>
                  <a:lnTo>
                    <a:pt x="652" y="394054"/>
                  </a:lnTo>
                  <a:cubicBezTo>
                    <a:pt x="-418" y="396554"/>
                    <a:pt x="-158" y="399427"/>
                    <a:pt x="1337" y="401701"/>
                  </a:cubicBezTo>
                  <a:cubicBezTo>
                    <a:pt x="2839" y="403969"/>
                    <a:pt x="5377" y="405335"/>
                    <a:pt x="8098" y="405335"/>
                  </a:cubicBezTo>
                  <a:lnTo>
                    <a:pt x="496831" y="405335"/>
                  </a:lnTo>
                  <a:cubicBezTo>
                    <a:pt x="499552" y="405335"/>
                    <a:pt x="502096" y="403969"/>
                    <a:pt x="503591" y="401695"/>
                  </a:cubicBezTo>
                  <a:cubicBezTo>
                    <a:pt x="505082" y="399433"/>
                    <a:pt x="505341" y="396565"/>
                    <a:pt x="504266" y="394060"/>
                  </a:cubicBezTo>
                  <a:close/>
                  <a:moveTo>
                    <a:pt x="291112" y="146956"/>
                  </a:moveTo>
                  <a:cubicBezTo>
                    <a:pt x="282553" y="133369"/>
                    <a:pt x="278033" y="117688"/>
                    <a:pt x="278033" y="101612"/>
                  </a:cubicBezTo>
                  <a:cubicBezTo>
                    <a:pt x="278114" y="54497"/>
                    <a:pt x="316487" y="16205"/>
                    <a:pt x="363596" y="16205"/>
                  </a:cubicBezTo>
                  <a:cubicBezTo>
                    <a:pt x="363629" y="16205"/>
                    <a:pt x="363667" y="16205"/>
                    <a:pt x="363704" y="16205"/>
                  </a:cubicBezTo>
                  <a:cubicBezTo>
                    <a:pt x="386563" y="16238"/>
                    <a:pt x="408028" y="25169"/>
                    <a:pt x="424136" y="41342"/>
                  </a:cubicBezTo>
                  <a:cubicBezTo>
                    <a:pt x="440239" y="57510"/>
                    <a:pt x="449089" y="79002"/>
                    <a:pt x="449051" y="101860"/>
                  </a:cubicBezTo>
                  <a:cubicBezTo>
                    <a:pt x="449051" y="101866"/>
                    <a:pt x="449051" y="101866"/>
                    <a:pt x="449051" y="101871"/>
                  </a:cubicBezTo>
                  <a:cubicBezTo>
                    <a:pt x="449051" y="117769"/>
                    <a:pt x="444499" y="133445"/>
                    <a:pt x="435886" y="147193"/>
                  </a:cubicBezTo>
                  <a:cubicBezTo>
                    <a:pt x="435600" y="147652"/>
                    <a:pt x="435362" y="148138"/>
                    <a:pt x="435179" y="148635"/>
                  </a:cubicBezTo>
                  <a:lnTo>
                    <a:pt x="361836" y="265961"/>
                  </a:lnTo>
                  <a:lnTo>
                    <a:pt x="313598" y="184950"/>
                  </a:lnTo>
                  <a:cubicBezTo>
                    <a:pt x="313538" y="184858"/>
                    <a:pt x="313490" y="184756"/>
                    <a:pt x="313430" y="184664"/>
                  </a:cubicBezTo>
                  <a:lnTo>
                    <a:pt x="291820" y="148370"/>
                  </a:lnTo>
                  <a:cubicBezTo>
                    <a:pt x="291631" y="147884"/>
                    <a:pt x="291393" y="147409"/>
                    <a:pt x="291112" y="146956"/>
                  </a:cubicBezTo>
                  <a:close/>
                  <a:moveTo>
                    <a:pt x="102339" y="197348"/>
                  </a:moveTo>
                  <a:lnTo>
                    <a:pt x="121023" y="197348"/>
                  </a:lnTo>
                  <a:cubicBezTo>
                    <a:pt x="122157" y="220633"/>
                    <a:pt x="142115" y="229397"/>
                    <a:pt x="156830" y="235813"/>
                  </a:cubicBezTo>
                  <a:cubicBezTo>
                    <a:pt x="164563" y="239188"/>
                    <a:pt x="172555" y="242671"/>
                    <a:pt x="175072" y="246958"/>
                  </a:cubicBezTo>
                  <a:cubicBezTo>
                    <a:pt x="179046" y="253735"/>
                    <a:pt x="176486" y="258449"/>
                    <a:pt x="168716" y="269228"/>
                  </a:cubicBezTo>
                  <a:cubicBezTo>
                    <a:pt x="161636" y="279045"/>
                    <a:pt x="152834" y="291265"/>
                    <a:pt x="158855" y="307276"/>
                  </a:cubicBezTo>
                  <a:cubicBezTo>
                    <a:pt x="168197" y="332127"/>
                    <a:pt x="216700" y="338796"/>
                    <a:pt x="269874" y="343942"/>
                  </a:cubicBezTo>
                  <a:cubicBezTo>
                    <a:pt x="279529" y="344876"/>
                    <a:pt x="287867" y="345681"/>
                    <a:pt x="293094" y="346567"/>
                  </a:cubicBezTo>
                  <a:cubicBezTo>
                    <a:pt x="334291" y="353560"/>
                    <a:pt x="348071" y="376947"/>
                    <a:pt x="352537" y="389140"/>
                  </a:cubicBezTo>
                  <a:lnTo>
                    <a:pt x="20367" y="389140"/>
                  </a:lnTo>
                  <a:lnTo>
                    <a:pt x="102339" y="197348"/>
                  </a:lnTo>
                  <a:close/>
                  <a:moveTo>
                    <a:pt x="369531" y="389140"/>
                  </a:moveTo>
                  <a:cubicBezTo>
                    <a:pt x="365843" y="375160"/>
                    <a:pt x="351155" y="339989"/>
                    <a:pt x="295799" y="330599"/>
                  </a:cubicBezTo>
                  <a:cubicBezTo>
                    <a:pt x="290000" y="329616"/>
                    <a:pt x="281392" y="328784"/>
                    <a:pt x="271429" y="327818"/>
                  </a:cubicBezTo>
                  <a:cubicBezTo>
                    <a:pt x="241940" y="324967"/>
                    <a:pt x="180580" y="319032"/>
                    <a:pt x="174019" y="301574"/>
                  </a:cubicBezTo>
                  <a:cubicBezTo>
                    <a:pt x="171194" y="294068"/>
                    <a:pt x="175158" y="287993"/>
                    <a:pt x="181854" y="278699"/>
                  </a:cubicBezTo>
                  <a:cubicBezTo>
                    <a:pt x="188977" y="268817"/>
                    <a:pt x="198729" y="255290"/>
                    <a:pt x="189041" y="238761"/>
                  </a:cubicBezTo>
                  <a:cubicBezTo>
                    <a:pt x="183857" y="229921"/>
                    <a:pt x="173403" y="225364"/>
                    <a:pt x="163294" y="220957"/>
                  </a:cubicBezTo>
                  <a:cubicBezTo>
                    <a:pt x="147893" y="214245"/>
                    <a:pt x="138330" y="209088"/>
                    <a:pt x="137309" y="197343"/>
                  </a:cubicBezTo>
                  <a:lnTo>
                    <a:pt x="302123" y="197343"/>
                  </a:lnTo>
                  <a:lnTo>
                    <a:pt x="354703" y="285649"/>
                  </a:lnTo>
                  <a:cubicBezTo>
                    <a:pt x="356150" y="288074"/>
                    <a:pt x="358753" y="289575"/>
                    <a:pt x="361571" y="289602"/>
                  </a:cubicBezTo>
                  <a:cubicBezTo>
                    <a:pt x="361604" y="289602"/>
                    <a:pt x="361631" y="289602"/>
                    <a:pt x="361663" y="289602"/>
                  </a:cubicBezTo>
                  <a:cubicBezTo>
                    <a:pt x="364455" y="289602"/>
                    <a:pt x="367052" y="288166"/>
                    <a:pt x="368527" y="285795"/>
                  </a:cubicBezTo>
                  <a:lnTo>
                    <a:pt x="411192" y="217544"/>
                  </a:lnTo>
                  <a:lnTo>
                    <a:pt x="484540" y="389129"/>
                  </a:lnTo>
                  <a:lnTo>
                    <a:pt x="369531" y="389129"/>
                  </a:lnTo>
                  <a:lnTo>
                    <a:pt x="369531" y="389140"/>
                  </a:lnTo>
                  <a:close/>
                </a:path>
              </a:pathLst>
            </a:custGeom>
            <a:solidFill>
              <a:srgbClr val="51626F"/>
            </a:solidFill>
            <a:ln w="5334" cap="flat">
              <a:noFill/>
              <a:prstDash val="solid"/>
              <a:miter/>
            </a:ln>
          </p:spPr>
          <p:txBody>
            <a:bodyPr rtlCol="0" anchor="ctr"/>
            <a:lstStyle/>
            <a:p>
              <a:endParaRPr lang="ru-RU"/>
            </a:p>
          </p:txBody>
        </p:sp>
      </p:grpSp>
      <p:sp>
        <p:nvSpPr>
          <p:cNvPr id="43" name="Graphic 16">
            <a:extLst>
              <a:ext uri="{FF2B5EF4-FFF2-40B4-BE49-F238E27FC236}">
                <a16:creationId xmlns:a16="http://schemas.microsoft.com/office/drawing/2014/main" id="{9B04B531-8BB6-4F1F-87EA-D1A6ADEFD5A0}"/>
              </a:ext>
            </a:extLst>
          </p:cNvPr>
          <p:cNvSpPr/>
          <p:nvPr/>
        </p:nvSpPr>
        <p:spPr>
          <a:xfrm>
            <a:off x="3648424" y="1445443"/>
            <a:ext cx="519432" cy="359682"/>
          </a:xfrm>
          <a:custGeom>
            <a:avLst/>
            <a:gdLst>
              <a:gd name="connsiteX0" fmla="*/ 518616 w 519432"/>
              <a:gd name="connsiteY0" fmla="*/ 184242 h 359682"/>
              <a:gd name="connsiteX1" fmla="*/ 507795 w 519432"/>
              <a:gd name="connsiteY1" fmla="*/ 180494 h 359682"/>
              <a:gd name="connsiteX2" fmla="*/ 450495 w 519432"/>
              <a:gd name="connsiteY2" fmla="*/ 208331 h 359682"/>
              <a:gd name="connsiteX3" fmla="*/ 411448 w 519432"/>
              <a:gd name="connsiteY3" fmla="*/ 225244 h 359682"/>
              <a:gd name="connsiteX4" fmla="*/ 376197 w 519432"/>
              <a:gd name="connsiteY4" fmla="*/ 215556 h 359682"/>
              <a:gd name="connsiteX5" fmla="*/ 369414 w 519432"/>
              <a:gd name="connsiteY5" fmla="*/ 213029 h 359682"/>
              <a:gd name="connsiteX6" fmla="*/ 366401 w 519432"/>
              <a:gd name="connsiteY6" fmla="*/ 212538 h 359682"/>
              <a:gd name="connsiteX7" fmla="*/ 354629 w 519432"/>
              <a:gd name="connsiteY7" fmla="*/ 208283 h 359682"/>
              <a:gd name="connsiteX8" fmla="*/ 307401 w 519432"/>
              <a:gd name="connsiteY8" fmla="*/ 180003 h 359682"/>
              <a:gd name="connsiteX9" fmla="*/ 267614 w 519432"/>
              <a:gd name="connsiteY9" fmla="*/ 135021 h 359682"/>
              <a:gd name="connsiteX10" fmla="*/ 257580 w 519432"/>
              <a:gd name="connsiteY10" fmla="*/ 132936 h 359682"/>
              <a:gd name="connsiteX11" fmla="*/ 210779 w 519432"/>
              <a:gd name="connsiteY11" fmla="*/ 143888 h 359682"/>
              <a:gd name="connsiteX12" fmla="*/ 186765 w 519432"/>
              <a:gd name="connsiteY12" fmla="*/ 130047 h 359682"/>
              <a:gd name="connsiteX13" fmla="*/ 183282 w 519432"/>
              <a:gd name="connsiteY13" fmla="*/ 112827 h 359682"/>
              <a:gd name="connsiteX14" fmla="*/ 202635 w 519432"/>
              <a:gd name="connsiteY14" fmla="*/ 114134 h 359682"/>
              <a:gd name="connsiteX15" fmla="*/ 227389 w 519432"/>
              <a:gd name="connsiteY15" fmla="*/ 114992 h 359682"/>
              <a:gd name="connsiteX16" fmla="*/ 273462 w 519432"/>
              <a:gd name="connsiteY16" fmla="*/ 82506 h 359682"/>
              <a:gd name="connsiteX17" fmla="*/ 332943 w 519432"/>
              <a:gd name="connsiteY17" fmla="*/ 78321 h 359682"/>
              <a:gd name="connsiteX18" fmla="*/ 365650 w 519432"/>
              <a:gd name="connsiteY18" fmla="*/ 84488 h 359682"/>
              <a:gd name="connsiteX19" fmla="*/ 404374 w 519432"/>
              <a:gd name="connsiteY19" fmla="*/ 76496 h 359682"/>
              <a:gd name="connsiteX20" fmla="*/ 483948 w 519432"/>
              <a:gd name="connsiteY20" fmla="*/ 33971 h 359682"/>
              <a:gd name="connsiteX21" fmla="*/ 487275 w 519432"/>
              <a:gd name="connsiteY21" fmla="*/ 23009 h 359682"/>
              <a:gd name="connsiteX22" fmla="*/ 476313 w 519432"/>
              <a:gd name="connsiteY22" fmla="*/ 19682 h 359682"/>
              <a:gd name="connsiteX23" fmla="*/ 397095 w 519432"/>
              <a:gd name="connsiteY23" fmla="*/ 62024 h 359682"/>
              <a:gd name="connsiteX24" fmla="*/ 338931 w 519432"/>
              <a:gd name="connsiteY24" fmla="*/ 63266 h 359682"/>
              <a:gd name="connsiteX25" fmla="*/ 269304 w 519432"/>
              <a:gd name="connsiteY25" fmla="*/ 66781 h 359682"/>
              <a:gd name="connsiteX26" fmla="*/ 212166 w 519432"/>
              <a:gd name="connsiteY26" fmla="*/ 53281 h 359682"/>
              <a:gd name="connsiteX27" fmla="*/ 145131 w 519432"/>
              <a:gd name="connsiteY27" fmla="*/ 54242 h 359682"/>
              <a:gd name="connsiteX28" fmla="*/ 45258 w 519432"/>
              <a:gd name="connsiteY28" fmla="*/ 1036 h 359682"/>
              <a:gd name="connsiteX29" fmla="*/ 34231 w 519432"/>
              <a:gd name="connsiteY29" fmla="*/ 4141 h 359682"/>
              <a:gd name="connsiteX30" fmla="*/ 37330 w 519432"/>
              <a:gd name="connsiteY30" fmla="*/ 15168 h 359682"/>
              <a:gd name="connsiteX31" fmla="*/ 141912 w 519432"/>
              <a:gd name="connsiteY31" fmla="*/ 70113 h 359682"/>
              <a:gd name="connsiteX32" fmla="*/ 214602 w 519432"/>
              <a:gd name="connsiteY32" fmla="*/ 69297 h 359682"/>
              <a:gd name="connsiteX33" fmla="*/ 253368 w 519432"/>
              <a:gd name="connsiteY33" fmla="*/ 78261 h 359682"/>
              <a:gd name="connsiteX34" fmla="*/ 222405 w 519432"/>
              <a:gd name="connsiteY34" fmla="*/ 99570 h 359682"/>
              <a:gd name="connsiteX35" fmla="*/ 205335 w 519432"/>
              <a:gd name="connsiteY35" fmla="*/ 98150 h 359682"/>
              <a:gd name="connsiteX36" fmla="*/ 171456 w 519432"/>
              <a:gd name="connsiteY36" fmla="*/ 101622 h 359682"/>
              <a:gd name="connsiteX37" fmla="*/ 174285 w 519432"/>
              <a:gd name="connsiteY37" fmla="*/ 140378 h 359682"/>
              <a:gd name="connsiteX38" fmla="*/ 206205 w 519432"/>
              <a:gd name="connsiteY38" fmla="*/ 159423 h 359682"/>
              <a:gd name="connsiteX39" fmla="*/ 259082 w 519432"/>
              <a:gd name="connsiteY39" fmla="*/ 150168 h 359682"/>
              <a:gd name="connsiteX40" fmla="*/ 296784 w 519432"/>
              <a:gd name="connsiteY40" fmla="*/ 192234 h 359682"/>
              <a:gd name="connsiteX41" fmla="*/ 348090 w 519432"/>
              <a:gd name="connsiteY41" fmla="*/ 223095 h 359682"/>
              <a:gd name="connsiteX42" fmla="*/ 370916 w 519432"/>
              <a:gd name="connsiteY42" fmla="*/ 230865 h 359682"/>
              <a:gd name="connsiteX43" fmla="*/ 408905 w 519432"/>
              <a:gd name="connsiteY43" fmla="*/ 245019 h 359682"/>
              <a:gd name="connsiteX44" fmla="*/ 413387 w 519432"/>
              <a:gd name="connsiteY44" fmla="*/ 250710 h 359682"/>
              <a:gd name="connsiteX45" fmla="*/ 412539 w 519432"/>
              <a:gd name="connsiteY45" fmla="*/ 266603 h 359682"/>
              <a:gd name="connsiteX46" fmla="*/ 397986 w 519432"/>
              <a:gd name="connsiteY46" fmla="*/ 274443 h 359682"/>
              <a:gd name="connsiteX47" fmla="*/ 394244 w 519432"/>
              <a:gd name="connsiteY47" fmla="*/ 273363 h 359682"/>
              <a:gd name="connsiteX48" fmla="*/ 342738 w 519432"/>
              <a:gd name="connsiteY48" fmla="*/ 246644 h 359682"/>
              <a:gd name="connsiteX49" fmla="*/ 331820 w 519432"/>
              <a:gd name="connsiteY49" fmla="*/ 250106 h 359682"/>
              <a:gd name="connsiteX50" fmla="*/ 335281 w 519432"/>
              <a:gd name="connsiteY50" fmla="*/ 261024 h 359682"/>
              <a:gd name="connsiteX51" fmla="*/ 387153 w 519432"/>
              <a:gd name="connsiteY51" fmla="*/ 287927 h 359682"/>
              <a:gd name="connsiteX52" fmla="*/ 387629 w 519432"/>
              <a:gd name="connsiteY52" fmla="*/ 288122 h 359682"/>
              <a:gd name="connsiteX53" fmla="*/ 387072 w 519432"/>
              <a:gd name="connsiteY53" fmla="*/ 293478 h 359682"/>
              <a:gd name="connsiteX54" fmla="*/ 385987 w 519432"/>
              <a:gd name="connsiteY54" fmla="*/ 297933 h 359682"/>
              <a:gd name="connsiteX55" fmla="*/ 368280 w 519432"/>
              <a:gd name="connsiteY55" fmla="*/ 304160 h 359682"/>
              <a:gd name="connsiteX56" fmla="*/ 324805 w 519432"/>
              <a:gd name="connsiteY56" fmla="*/ 285265 h 359682"/>
              <a:gd name="connsiteX57" fmla="*/ 324211 w 519432"/>
              <a:gd name="connsiteY57" fmla="*/ 285076 h 359682"/>
              <a:gd name="connsiteX58" fmla="*/ 323433 w 519432"/>
              <a:gd name="connsiteY58" fmla="*/ 284828 h 359682"/>
              <a:gd name="connsiteX59" fmla="*/ 322634 w 519432"/>
              <a:gd name="connsiteY59" fmla="*/ 284698 h 359682"/>
              <a:gd name="connsiteX60" fmla="*/ 321867 w 519432"/>
              <a:gd name="connsiteY60" fmla="*/ 284612 h 359682"/>
              <a:gd name="connsiteX61" fmla="*/ 321052 w 519432"/>
              <a:gd name="connsiteY61" fmla="*/ 284644 h 359682"/>
              <a:gd name="connsiteX62" fmla="*/ 320312 w 519432"/>
              <a:gd name="connsiteY62" fmla="*/ 284709 h 359682"/>
              <a:gd name="connsiteX63" fmla="*/ 319524 w 519432"/>
              <a:gd name="connsiteY63" fmla="*/ 284892 h 359682"/>
              <a:gd name="connsiteX64" fmla="*/ 318811 w 519432"/>
              <a:gd name="connsiteY64" fmla="*/ 285098 h 359682"/>
              <a:gd name="connsiteX65" fmla="*/ 318093 w 519432"/>
              <a:gd name="connsiteY65" fmla="*/ 285422 h 359682"/>
              <a:gd name="connsiteX66" fmla="*/ 317407 w 519432"/>
              <a:gd name="connsiteY66" fmla="*/ 285773 h 359682"/>
              <a:gd name="connsiteX67" fmla="*/ 316781 w 519432"/>
              <a:gd name="connsiteY67" fmla="*/ 286215 h 359682"/>
              <a:gd name="connsiteX68" fmla="*/ 316154 w 519432"/>
              <a:gd name="connsiteY68" fmla="*/ 286707 h 359682"/>
              <a:gd name="connsiteX69" fmla="*/ 315625 w 519432"/>
              <a:gd name="connsiteY69" fmla="*/ 287263 h 359682"/>
              <a:gd name="connsiteX70" fmla="*/ 315090 w 519432"/>
              <a:gd name="connsiteY70" fmla="*/ 287884 h 359682"/>
              <a:gd name="connsiteX71" fmla="*/ 314669 w 519432"/>
              <a:gd name="connsiteY71" fmla="*/ 288554 h 359682"/>
              <a:gd name="connsiteX72" fmla="*/ 314329 w 519432"/>
              <a:gd name="connsiteY72" fmla="*/ 289104 h 359682"/>
              <a:gd name="connsiteX73" fmla="*/ 314253 w 519432"/>
              <a:gd name="connsiteY73" fmla="*/ 289304 h 359682"/>
              <a:gd name="connsiteX74" fmla="*/ 314162 w 519432"/>
              <a:gd name="connsiteY74" fmla="*/ 289472 h 359682"/>
              <a:gd name="connsiteX75" fmla="*/ 313983 w 519432"/>
              <a:gd name="connsiteY75" fmla="*/ 290028 h 359682"/>
              <a:gd name="connsiteX76" fmla="*/ 313719 w 519432"/>
              <a:gd name="connsiteY76" fmla="*/ 290854 h 359682"/>
              <a:gd name="connsiteX77" fmla="*/ 313600 w 519432"/>
              <a:gd name="connsiteY77" fmla="*/ 291610 h 359682"/>
              <a:gd name="connsiteX78" fmla="*/ 313514 w 519432"/>
              <a:gd name="connsiteY78" fmla="*/ 292420 h 359682"/>
              <a:gd name="connsiteX79" fmla="*/ 313541 w 519432"/>
              <a:gd name="connsiteY79" fmla="*/ 293198 h 359682"/>
              <a:gd name="connsiteX80" fmla="*/ 313605 w 519432"/>
              <a:gd name="connsiteY80" fmla="*/ 293975 h 359682"/>
              <a:gd name="connsiteX81" fmla="*/ 313784 w 519432"/>
              <a:gd name="connsiteY81" fmla="*/ 294742 h 359682"/>
              <a:gd name="connsiteX82" fmla="*/ 313994 w 519432"/>
              <a:gd name="connsiteY82" fmla="*/ 295476 h 359682"/>
              <a:gd name="connsiteX83" fmla="*/ 314313 w 519432"/>
              <a:gd name="connsiteY83" fmla="*/ 296189 h 359682"/>
              <a:gd name="connsiteX84" fmla="*/ 314658 w 519432"/>
              <a:gd name="connsiteY84" fmla="*/ 296870 h 359682"/>
              <a:gd name="connsiteX85" fmla="*/ 315112 w 519432"/>
              <a:gd name="connsiteY85" fmla="*/ 297518 h 359682"/>
              <a:gd name="connsiteX86" fmla="*/ 315587 w 519432"/>
              <a:gd name="connsiteY86" fmla="*/ 298128 h 359682"/>
              <a:gd name="connsiteX87" fmla="*/ 316176 w 519432"/>
              <a:gd name="connsiteY87" fmla="*/ 298684 h 359682"/>
              <a:gd name="connsiteX88" fmla="*/ 316764 w 519432"/>
              <a:gd name="connsiteY88" fmla="*/ 299192 h 359682"/>
              <a:gd name="connsiteX89" fmla="*/ 317472 w 519432"/>
              <a:gd name="connsiteY89" fmla="*/ 299634 h 359682"/>
              <a:gd name="connsiteX90" fmla="*/ 317985 w 519432"/>
              <a:gd name="connsiteY90" fmla="*/ 299958 h 359682"/>
              <a:gd name="connsiteX91" fmla="*/ 329573 w 519432"/>
              <a:gd name="connsiteY91" fmla="*/ 305699 h 359682"/>
              <a:gd name="connsiteX92" fmla="*/ 336140 w 519432"/>
              <a:gd name="connsiteY92" fmla="*/ 324102 h 359682"/>
              <a:gd name="connsiteX93" fmla="*/ 328218 w 519432"/>
              <a:gd name="connsiteY93" fmla="*/ 331289 h 359682"/>
              <a:gd name="connsiteX94" fmla="*/ 317720 w 519432"/>
              <a:gd name="connsiteY94" fmla="*/ 330760 h 359682"/>
              <a:gd name="connsiteX95" fmla="*/ 285131 w 519432"/>
              <a:gd name="connsiteY95" fmla="*/ 315365 h 359682"/>
              <a:gd name="connsiteX96" fmla="*/ 294419 w 519432"/>
              <a:gd name="connsiteY96" fmla="*/ 299607 h 359682"/>
              <a:gd name="connsiteX97" fmla="*/ 283209 w 519432"/>
              <a:gd name="connsiteY97" fmla="*/ 255916 h 359682"/>
              <a:gd name="connsiteX98" fmla="*/ 283198 w 519432"/>
              <a:gd name="connsiteY98" fmla="*/ 255911 h 359682"/>
              <a:gd name="connsiteX99" fmla="*/ 261636 w 519432"/>
              <a:gd name="connsiteY99" fmla="*/ 251904 h 359682"/>
              <a:gd name="connsiteX100" fmla="*/ 243497 w 519432"/>
              <a:gd name="connsiteY100" fmla="*/ 215151 h 359682"/>
              <a:gd name="connsiteX101" fmla="*/ 243454 w 519432"/>
              <a:gd name="connsiteY101" fmla="*/ 215124 h 359682"/>
              <a:gd name="connsiteX102" fmla="*/ 202943 w 519432"/>
              <a:gd name="connsiteY102" fmla="*/ 216507 h 359682"/>
              <a:gd name="connsiteX103" fmla="*/ 188963 w 519432"/>
              <a:gd name="connsiteY103" fmla="*/ 199157 h 359682"/>
              <a:gd name="connsiteX104" fmla="*/ 145147 w 519432"/>
              <a:gd name="connsiteY104" fmla="*/ 210378 h 359682"/>
              <a:gd name="connsiteX105" fmla="*/ 123428 w 519432"/>
              <a:gd name="connsiteY105" fmla="*/ 247136 h 359682"/>
              <a:gd name="connsiteX106" fmla="*/ 70271 w 519432"/>
              <a:gd name="connsiteY106" fmla="*/ 209109 h 359682"/>
              <a:gd name="connsiteX107" fmla="*/ 69671 w 519432"/>
              <a:gd name="connsiteY107" fmla="*/ 208769 h 359682"/>
              <a:gd name="connsiteX108" fmla="*/ 69099 w 519432"/>
              <a:gd name="connsiteY108" fmla="*/ 208418 h 359682"/>
              <a:gd name="connsiteX109" fmla="*/ 11637 w 519432"/>
              <a:gd name="connsiteY109" fmla="*/ 180510 h 359682"/>
              <a:gd name="connsiteX110" fmla="*/ 816 w 519432"/>
              <a:gd name="connsiteY110" fmla="*/ 184258 h 359682"/>
              <a:gd name="connsiteX111" fmla="*/ 4563 w 519432"/>
              <a:gd name="connsiteY111" fmla="*/ 195085 h 359682"/>
              <a:gd name="connsiteX112" fmla="*/ 61409 w 519432"/>
              <a:gd name="connsiteY112" fmla="*/ 222701 h 359682"/>
              <a:gd name="connsiteX113" fmla="*/ 115927 w 519432"/>
              <a:gd name="connsiteY113" fmla="*/ 261705 h 359682"/>
              <a:gd name="connsiteX114" fmla="*/ 130297 w 519432"/>
              <a:gd name="connsiteY114" fmla="*/ 298527 h 359682"/>
              <a:gd name="connsiteX115" fmla="*/ 146497 w 519432"/>
              <a:gd name="connsiteY115" fmla="*/ 302950 h 359682"/>
              <a:gd name="connsiteX116" fmla="*/ 151778 w 519432"/>
              <a:gd name="connsiteY116" fmla="*/ 302459 h 359682"/>
              <a:gd name="connsiteX117" fmla="*/ 170046 w 519432"/>
              <a:gd name="connsiteY117" fmla="*/ 339503 h 359682"/>
              <a:gd name="connsiteX118" fmla="*/ 188957 w 519432"/>
              <a:gd name="connsiteY118" fmla="*/ 344676 h 359682"/>
              <a:gd name="connsiteX119" fmla="*/ 199071 w 519432"/>
              <a:gd name="connsiteY119" fmla="*/ 343304 h 359682"/>
              <a:gd name="connsiteX120" fmla="*/ 210509 w 519432"/>
              <a:gd name="connsiteY120" fmla="*/ 338028 h 359682"/>
              <a:gd name="connsiteX121" fmla="*/ 224511 w 519432"/>
              <a:gd name="connsiteY121" fmla="*/ 355265 h 359682"/>
              <a:gd name="connsiteX122" fmla="*/ 240689 w 519432"/>
              <a:gd name="connsiteY122" fmla="*/ 359682 h 359682"/>
              <a:gd name="connsiteX123" fmla="*/ 268256 w 519432"/>
              <a:gd name="connsiteY123" fmla="*/ 344033 h 359682"/>
              <a:gd name="connsiteX124" fmla="*/ 276880 w 519432"/>
              <a:gd name="connsiteY124" fmla="*/ 329394 h 359682"/>
              <a:gd name="connsiteX125" fmla="*/ 310787 w 519432"/>
              <a:gd name="connsiteY125" fmla="*/ 345416 h 359682"/>
              <a:gd name="connsiteX126" fmla="*/ 323585 w 519432"/>
              <a:gd name="connsiteY126" fmla="*/ 348326 h 359682"/>
              <a:gd name="connsiteX127" fmla="*/ 333672 w 519432"/>
              <a:gd name="connsiteY127" fmla="*/ 346566 h 359682"/>
              <a:gd name="connsiteX128" fmla="*/ 350795 w 519432"/>
              <a:gd name="connsiteY128" fmla="*/ 331041 h 359682"/>
              <a:gd name="connsiteX129" fmla="*/ 353511 w 519432"/>
              <a:gd name="connsiteY129" fmla="*/ 315424 h 359682"/>
              <a:gd name="connsiteX130" fmla="*/ 361860 w 519432"/>
              <a:gd name="connsiteY130" fmla="*/ 319053 h 359682"/>
              <a:gd name="connsiteX131" fmla="*/ 373659 w 519432"/>
              <a:gd name="connsiteY131" fmla="*/ 321488 h 359682"/>
              <a:gd name="connsiteX132" fmla="*/ 401372 w 519432"/>
              <a:gd name="connsiteY132" fmla="*/ 303350 h 359682"/>
              <a:gd name="connsiteX133" fmla="*/ 402047 w 519432"/>
              <a:gd name="connsiteY133" fmla="*/ 300153 h 359682"/>
              <a:gd name="connsiteX134" fmla="*/ 402549 w 519432"/>
              <a:gd name="connsiteY134" fmla="*/ 298322 h 359682"/>
              <a:gd name="connsiteX135" fmla="*/ 404044 w 519432"/>
              <a:gd name="connsiteY135" fmla="*/ 290519 h 359682"/>
              <a:gd name="connsiteX136" fmla="*/ 427189 w 519432"/>
              <a:gd name="connsiteY136" fmla="*/ 273563 h 359682"/>
              <a:gd name="connsiteX137" fmla="*/ 428647 w 519432"/>
              <a:gd name="connsiteY137" fmla="*/ 245262 h 359682"/>
              <a:gd name="connsiteX138" fmla="*/ 424257 w 519432"/>
              <a:gd name="connsiteY138" fmla="*/ 237367 h 359682"/>
              <a:gd name="connsiteX139" fmla="*/ 457094 w 519432"/>
              <a:gd name="connsiteY139" fmla="*/ 223143 h 359682"/>
              <a:gd name="connsiteX140" fmla="*/ 457262 w 519432"/>
              <a:gd name="connsiteY140" fmla="*/ 223046 h 359682"/>
              <a:gd name="connsiteX141" fmla="*/ 457413 w 519432"/>
              <a:gd name="connsiteY141" fmla="*/ 222992 h 359682"/>
              <a:gd name="connsiteX142" fmla="*/ 514874 w 519432"/>
              <a:gd name="connsiteY142" fmla="*/ 195080 h 359682"/>
              <a:gd name="connsiteX143" fmla="*/ 518616 w 519432"/>
              <a:gd name="connsiteY143" fmla="*/ 184242 h 359682"/>
              <a:gd name="connsiteX144" fmla="*/ 138521 w 519432"/>
              <a:gd name="connsiteY144" fmla="*/ 284552 h 359682"/>
              <a:gd name="connsiteX145" fmla="*/ 132884 w 519432"/>
              <a:gd name="connsiteY145" fmla="*/ 262985 h 359682"/>
              <a:gd name="connsiteX146" fmla="*/ 159095 w 519432"/>
              <a:gd name="connsiteY146" fmla="*/ 218613 h 359682"/>
              <a:gd name="connsiteX147" fmla="*/ 172692 w 519432"/>
              <a:gd name="connsiteY147" fmla="*/ 210912 h 359682"/>
              <a:gd name="connsiteX148" fmla="*/ 180728 w 519432"/>
              <a:gd name="connsiteY148" fmla="*/ 213099 h 359682"/>
              <a:gd name="connsiteX149" fmla="*/ 186284 w 519432"/>
              <a:gd name="connsiteY149" fmla="*/ 234645 h 359682"/>
              <a:gd name="connsiteX150" fmla="*/ 160083 w 519432"/>
              <a:gd name="connsiteY150" fmla="*/ 279023 h 359682"/>
              <a:gd name="connsiteX151" fmla="*/ 138521 w 519432"/>
              <a:gd name="connsiteY151" fmla="*/ 284552 h 359682"/>
              <a:gd name="connsiteX152" fmla="*/ 194795 w 519432"/>
              <a:gd name="connsiteY152" fmla="*/ 327660 h 359682"/>
              <a:gd name="connsiteX153" fmla="*/ 178271 w 519432"/>
              <a:gd name="connsiteY153" fmla="*/ 325533 h 359682"/>
              <a:gd name="connsiteX154" fmla="*/ 170916 w 519432"/>
              <a:gd name="connsiteY154" fmla="*/ 294823 h 359682"/>
              <a:gd name="connsiteX155" fmla="*/ 204849 w 519432"/>
              <a:gd name="connsiteY155" fmla="*/ 237443 h 359682"/>
              <a:gd name="connsiteX156" fmla="*/ 224376 w 519432"/>
              <a:gd name="connsiteY156" fmla="*/ 226140 h 359682"/>
              <a:gd name="connsiteX157" fmla="*/ 235230 w 519432"/>
              <a:gd name="connsiteY157" fmla="*/ 229078 h 359682"/>
              <a:gd name="connsiteX158" fmla="*/ 242439 w 519432"/>
              <a:gd name="connsiteY158" fmla="*/ 259691 h 359682"/>
              <a:gd name="connsiteX159" fmla="*/ 208527 w 519432"/>
              <a:gd name="connsiteY159" fmla="*/ 317066 h 359682"/>
              <a:gd name="connsiteX160" fmla="*/ 194795 w 519432"/>
              <a:gd name="connsiteY160" fmla="*/ 327660 h 359682"/>
              <a:gd name="connsiteX161" fmla="*/ 254308 w 519432"/>
              <a:gd name="connsiteY161" fmla="*/ 335771 h 359682"/>
              <a:gd name="connsiteX162" fmla="*/ 232746 w 519432"/>
              <a:gd name="connsiteY162" fmla="*/ 341295 h 359682"/>
              <a:gd name="connsiteX163" fmla="*/ 227119 w 519432"/>
              <a:gd name="connsiteY163" fmla="*/ 319706 h 359682"/>
              <a:gd name="connsiteX164" fmla="*/ 253309 w 519432"/>
              <a:gd name="connsiteY164" fmla="*/ 275334 h 359682"/>
              <a:gd name="connsiteX165" fmla="*/ 266895 w 519432"/>
              <a:gd name="connsiteY165" fmla="*/ 267645 h 359682"/>
              <a:gd name="connsiteX166" fmla="*/ 274963 w 519432"/>
              <a:gd name="connsiteY166" fmla="*/ 269853 h 359682"/>
              <a:gd name="connsiteX167" fmla="*/ 280482 w 519432"/>
              <a:gd name="connsiteY167" fmla="*/ 291372 h 359682"/>
              <a:gd name="connsiteX168" fmla="*/ 269493 w 519432"/>
              <a:gd name="connsiteY168" fmla="*/ 310024 h 359682"/>
              <a:gd name="connsiteX169" fmla="*/ 264109 w 519432"/>
              <a:gd name="connsiteY169" fmla="*/ 314387 h 359682"/>
              <a:gd name="connsiteX170" fmla="*/ 263650 w 519432"/>
              <a:gd name="connsiteY170" fmla="*/ 319944 h 359682"/>
              <a:gd name="connsiteX171" fmla="*/ 254308 w 519432"/>
              <a:gd name="connsiteY171" fmla="*/ 335771 h 35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519432" h="359682">
                <a:moveTo>
                  <a:pt x="518616" y="184242"/>
                </a:moveTo>
                <a:cubicBezTo>
                  <a:pt x="516656" y="180213"/>
                  <a:pt x="511807" y="178545"/>
                  <a:pt x="507795" y="180494"/>
                </a:cubicBezTo>
                <a:lnTo>
                  <a:pt x="450495" y="208331"/>
                </a:lnTo>
                <a:lnTo>
                  <a:pt x="411448" y="225244"/>
                </a:lnTo>
                <a:cubicBezTo>
                  <a:pt x="405422" y="223689"/>
                  <a:pt x="390026" y="219655"/>
                  <a:pt x="376197" y="215556"/>
                </a:cubicBezTo>
                <a:lnTo>
                  <a:pt x="369414" y="213029"/>
                </a:lnTo>
                <a:cubicBezTo>
                  <a:pt x="368421" y="212662"/>
                  <a:pt x="367400" y="212511"/>
                  <a:pt x="366401" y="212538"/>
                </a:cubicBezTo>
                <a:cubicBezTo>
                  <a:pt x="361606" y="210988"/>
                  <a:pt x="357437" y="209519"/>
                  <a:pt x="354629" y="208283"/>
                </a:cubicBezTo>
                <a:cubicBezTo>
                  <a:pt x="341162" y="202353"/>
                  <a:pt x="317099" y="188416"/>
                  <a:pt x="307401" y="180003"/>
                </a:cubicBezTo>
                <a:cubicBezTo>
                  <a:pt x="296444" y="170531"/>
                  <a:pt x="267900" y="135377"/>
                  <a:pt x="267614" y="135021"/>
                </a:cubicBezTo>
                <a:cubicBezTo>
                  <a:pt x="265189" y="132029"/>
                  <a:pt x="260993" y="131160"/>
                  <a:pt x="257580" y="132936"/>
                </a:cubicBezTo>
                <a:cubicBezTo>
                  <a:pt x="249729" y="137024"/>
                  <a:pt x="224262" y="147808"/>
                  <a:pt x="210779" y="143888"/>
                </a:cubicBezTo>
                <a:cubicBezTo>
                  <a:pt x="203661" y="141771"/>
                  <a:pt x="190491" y="134546"/>
                  <a:pt x="186765" y="130047"/>
                </a:cubicBezTo>
                <a:cubicBezTo>
                  <a:pt x="184281" y="127056"/>
                  <a:pt x="182164" y="116272"/>
                  <a:pt x="183282" y="112827"/>
                </a:cubicBezTo>
                <a:cubicBezTo>
                  <a:pt x="186192" y="111353"/>
                  <a:pt x="197230" y="113221"/>
                  <a:pt x="202635" y="114134"/>
                </a:cubicBezTo>
                <a:cubicBezTo>
                  <a:pt x="211886" y="115700"/>
                  <a:pt x="220634" y="117179"/>
                  <a:pt x="227389" y="114992"/>
                </a:cubicBezTo>
                <a:cubicBezTo>
                  <a:pt x="240543" y="110742"/>
                  <a:pt x="267068" y="88079"/>
                  <a:pt x="273462" y="82506"/>
                </a:cubicBezTo>
                <a:cubicBezTo>
                  <a:pt x="279807" y="80189"/>
                  <a:pt x="311111" y="69638"/>
                  <a:pt x="332943" y="78321"/>
                </a:cubicBezTo>
                <a:cubicBezTo>
                  <a:pt x="344461" y="82905"/>
                  <a:pt x="355661" y="84488"/>
                  <a:pt x="365650" y="84488"/>
                </a:cubicBezTo>
                <a:cubicBezTo>
                  <a:pt x="387256" y="84488"/>
                  <a:pt x="403191" y="77063"/>
                  <a:pt x="404374" y="76496"/>
                </a:cubicBezTo>
                <a:lnTo>
                  <a:pt x="483948" y="33971"/>
                </a:lnTo>
                <a:cubicBezTo>
                  <a:pt x="487890" y="31859"/>
                  <a:pt x="489381" y="26956"/>
                  <a:pt x="487275" y="23009"/>
                </a:cubicBezTo>
                <a:cubicBezTo>
                  <a:pt x="485163" y="19067"/>
                  <a:pt x="480260" y="17571"/>
                  <a:pt x="476313" y="19682"/>
                </a:cubicBezTo>
                <a:lnTo>
                  <a:pt x="397095" y="62024"/>
                </a:lnTo>
                <a:cubicBezTo>
                  <a:pt x="396819" y="62153"/>
                  <a:pt x="368642" y="75081"/>
                  <a:pt x="338931" y="63266"/>
                </a:cubicBezTo>
                <a:cubicBezTo>
                  <a:pt x="313055" y="52962"/>
                  <a:pt x="279483" y="63206"/>
                  <a:pt x="269304" y="66781"/>
                </a:cubicBezTo>
                <a:cubicBezTo>
                  <a:pt x="258012" y="62499"/>
                  <a:pt x="226271" y="51143"/>
                  <a:pt x="212166" y="53281"/>
                </a:cubicBezTo>
                <a:cubicBezTo>
                  <a:pt x="199001" y="55301"/>
                  <a:pt x="160661" y="57110"/>
                  <a:pt x="145131" y="54242"/>
                </a:cubicBezTo>
                <a:cubicBezTo>
                  <a:pt x="138575" y="52390"/>
                  <a:pt x="88776" y="25444"/>
                  <a:pt x="45258" y="1036"/>
                </a:cubicBezTo>
                <a:cubicBezTo>
                  <a:pt x="41348" y="-1151"/>
                  <a:pt x="36418" y="237"/>
                  <a:pt x="34231" y="4141"/>
                </a:cubicBezTo>
                <a:cubicBezTo>
                  <a:pt x="32044" y="8040"/>
                  <a:pt x="33432" y="12981"/>
                  <a:pt x="37330" y="15168"/>
                </a:cubicBezTo>
                <a:cubicBezTo>
                  <a:pt x="65794" y="31136"/>
                  <a:pt x="132970" y="68444"/>
                  <a:pt x="141912" y="70113"/>
                </a:cubicBezTo>
                <a:cubicBezTo>
                  <a:pt x="160910" y="73634"/>
                  <a:pt x="201734" y="71268"/>
                  <a:pt x="214602" y="69297"/>
                </a:cubicBezTo>
                <a:cubicBezTo>
                  <a:pt x="220963" y="68331"/>
                  <a:pt x="238243" y="73088"/>
                  <a:pt x="253368" y="78261"/>
                </a:cubicBezTo>
                <a:cubicBezTo>
                  <a:pt x="242061" y="87512"/>
                  <a:pt x="228561" y="97583"/>
                  <a:pt x="222405" y="99570"/>
                </a:cubicBezTo>
                <a:cubicBezTo>
                  <a:pt x="219413" y="100536"/>
                  <a:pt x="211610" y="99213"/>
                  <a:pt x="205335" y="98150"/>
                </a:cubicBezTo>
                <a:cubicBezTo>
                  <a:pt x="192500" y="95979"/>
                  <a:pt x="179232" y="93732"/>
                  <a:pt x="171456" y="101622"/>
                </a:cubicBezTo>
                <a:cubicBezTo>
                  <a:pt x="162778" y="110516"/>
                  <a:pt x="167978" y="132785"/>
                  <a:pt x="174285" y="140378"/>
                </a:cubicBezTo>
                <a:cubicBezTo>
                  <a:pt x="180792" y="148235"/>
                  <a:pt x="197235" y="156761"/>
                  <a:pt x="206205" y="159423"/>
                </a:cubicBezTo>
                <a:cubicBezTo>
                  <a:pt x="223658" y="164494"/>
                  <a:pt x="247790" y="155271"/>
                  <a:pt x="259082" y="150168"/>
                </a:cubicBezTo>
                <a:cubicBezTo>
                  <a:pt x="267624" y="160530"/>
                  <a:pt x="287324" y="184053"/>
                  <a:pt x="296784" y="192234"/>
                </a:cubicBezTo>
                <a:cubicBezTo>
                  <a:pt x="308589" y="202478"/>
                  <a:pt x="335054" y="217355"/>
                  <a:pt x="348090" y="223095"/>
                </a:cubicBezTo>
                <a:cubicBezTo>
                  <a:pt x="353166" y="225330"/>
                  <a:pt x="361746" y="228128"/>
                  <a:pt x="370916" y="230865"/>
                </a:cubicBezTo>
                <a:lnTo>
                  <a:pt x="408905" y="245019"/>
                </a:lnTo>
                <a:cubicBezTo>
                  <a:pt x="410892" y="246045"/>
                  <a:pt x="412398" y="247956"/>
                  <a:pt x="413387" y="250710"/>
                </a:cubicBezTo>
                <a:cubicBezTo>
                  <a:pt x="415104" y="255500"/>
                  <a:pt x="414758" y="261894"/>
                  <a:pt x="412539" y="266603"/>
                </a:cubicBezTo>
                <a:cubicBezTo>
                  <a:pt x="409828" y="272305"/>
                  <a:pt x="403747" y="275275"/>
                  <a:pt x="397986" y="274443"/>
                </a:cubicBezTo>
                <a:cubicBezTo>
                  <a:pt x="396846" y="273785"/>
                  <a:pt x="395566" y="273417"/>
                  <a:pt x="394244" y="273363"/>
                </a:cubicBezTo>
                <a:lnTo>
                  <a:pt x="342738" y="246644"/>
                </a:lnTo>
                <a:cubicBezTo>
                  <a:pt x="338769" y="244581"/>
                  <a:pt x="333877" y="246137"/>
                  <a:pt x="331820" y="250106"/>
                </a:cubicBezTo>
                <a:cubicBezTo>
                  <a:pt x="329762" y="254075"/>
                  <a:pt x="331307" y="258967"/>
                  <a:pt x="335281" y="261024"/>
                </a:cubicBezTo>
                <a:lnTo>
                  <a:pt x="387153" y="287927"/>
                </a:lnTo>
                <a:cubicBezTo>
                  <a:pt x="387310" y="288003"/>
                  <a:pt x="387472" y="288046"/>
                  <a:pt x="387629" y="288122"/>
                </a:cubicBezTo>
                <a:cubicBezTo>
                  <a:pt x="388023" y="290174"/>
                  <a:pt x="387656" y="291599"/>
                  <a:pt x="387072" y="293478"/>
                </a:cubicBezTo>
                <a:cubicBezTo>
                  <a:pt x="386678" y="294742"/>
                  <a:pt x="386219" y="296222"/>
                  <a:pt x="385987" y="297933"/>
                </a:cubicBezTo>
                <a:cubicBezTo>
                  <a:pt x="382585" y="304219"/>
                  <a:pt x="374885" y="307000"/>
                  <a:pt x="368280" y="304160"/>
                </a:cubicBezTo>
                <a:lnTo>
                  <a:pt x="324805" y="285265"/>
                </a:lnTo>
                <a:cubicBezTo>
                  <a:pt x="324611" y="285179"/>
                  <a:pt x="324411" y="285146"/>
                  <a:pt x="324211" y="285076"/>
                </a:cubicBezTo>
                <a:cubicBezTo>
                  <a:pt x="323952" y="284984"/>
                  <a:pt x="323693" y="284887"/>
                  <a:pt x="323433" y="284828"/>
                </a:cubicBezTo>
                <a:cubicBezTo>
                  <a:pt x="323169" y="284763"/>
                  <a:pt x="322899" y="284730"/>
                  <a:pt x="322634" y="284698"/>
                </a:cubicBezTo>
                <a:cubicBezTo>
                  <a:pt x="322375" y="284666"/>
                  <a:pt x="322121" y="284622"/>
                  <a:pt x="321867" y="284612"/>
                </a:cubicBezTo>
                <a:cubicBezTo>
                  <a:pt x="321592" y="284601"/>
                  <a:pt x="321322" y="284622"/>
                  <a:pt x="321052" y="284644"/>
                </a:cubicBezTo>
                <a:cubicBezTo>
                  <a:pt x="320804" y="284660"/>
                  <a:pt x="320555" y="284666"/>
                  <a:pt x="320312" y="284709"/>
                </a:cubicBezTo>
                <a:cubicBezTo>
                  <a:pt x="320042" y="284752"/>
                  <a:pt x="319783" y="284822"/>
                  <a:pt x="319524" y="284892"/>
                </a:cubicBezTo>
                <a:cubicBezTo>
                  <a:pt x="319286" y="284957"/>
                  <a:pt x="319043" y="285011"/>
                  <a:pt x="318811" y="285098"/>
                </a:cubicBezTo>
                <a:cubicBezTo>
                  <a:pt x="318563" y="285189"/>
                  <a:pt x="318330" y="285308"/>
                  <a:pt x="318093" y="285422"/>
                </a:cubicBezTo>
                <a:cubicBezTo>
                  <a:pt x="317861" y="285535"/>
                  <a:pt x="317628" y="285638"/>
                  <a:pt x="317407" y="285773"/>
                </a:cubicBezTo>
                <a:cubicBezTo>
                  <a:pt x="317186" y="285902"/>
                  <a:pt x="316986" y="286064"/>
                  <a:pt x="316781" y="286215"/>
                </a:cubicBezTo>
                <a:cubicBezTo>
                  <a:pt x="316565" y="286372"/>
                  <a:pt x="316354" y="286529"/>
                  <a:pt x="316154" y="286707"/>
                </a:cubicBezTo>
                <a:cubicBezTo>
                  <a:pt x="315965" y="286880"/>
                  <a:pt x="315798" y="287074"/>
                  <a:pt x="315625" y="287263"/>
                </a:cubicBezTo>
                <a:cubicBezTo>
                  <a:pt x="315441" y="287468"/>
                  <a:pt x="315252" y="287663"/>
                  <a:pt x="315090" y="287884"/>
                </a:cubicBezTo>
                <a:cubicBezTo>
                  <a:pt x="314934" y="288095"/>
                  <a:pt x="314810" y="288327"/>
                  <a:pt x="314669" y="288554"/>
                </a:cubicBezTo>
                <a:cubicBezTo>
                  <a:pt x="314556" y="288743"/>
                  <a:pt x="314426" y="288905"/>
                  <a:pt x="314329" y="289104"/>
                </a:cubicBezTo>
                <a:cubicBezTo>
                  <a:pt x="314297" y="289169"/>
                  <a:pt x="314286" y="289239"/>
                  <a:pt x="314253" y="289304"/>
                </a:cubicBezTo>
                <a:cubicBezTo>
                  <a:pt x="314226" y="289364"/>
                  <a:pt x="314183" y="289412"/>
                  <a:pt x="314162" y="289472"/>
                </a:cubicBezTo>
                <a:cubicBezTo>
                  <a:pt x="314081" y="289655"/>
                  <a:pt x="314048" y="289839"/>
                  <a:pt x="313983" y="290028"/>
                </a:cubicBezTo>
                <a:cubicBezTo>
                  <a:pt x="313886" y="290303"/>
                  <a:pt x="313784" y="290579"/>
                  <a:pt x="313719" y="290854"/>
                </a:cubicBezTo>
                <a:cubicBezTo>
                  <a:pt x="313659" y="291102"/>
                  <a:pt x="313632" y="291356"/>
                  <a:pt x="313600" y="291610"/>
                </a:cubicBezTo>
                <a:cubicBezTo>
                  <a:pt x="313562" y="291880"/>
                  <a:pt x="313519" y="292150"/>
                  <a:pt x="313514" y="292420"/>
                </a:cubicBezTo>
                <a:cubicBezTo>
                  <a:pt x="313503" y="292679"/>
                  <a:pt x="313524" y="292938"/>
                  <a:pt x="313541" y="293198"/>
                </a:cubicBezTo>
                <a:cubicBezTo>
                  <a:pt x="313557" y="293457"/>
                  <a:pt x="313568" y="293716"/>
                  <a:pt x="313605" y="293975"/>
                </a:cubicBezTo>
                <a:cubicBezTo>
                  <a:pt x="313649" y="294234"/>
                  <a:pt x="313719" y="294488"/>
                  <a:pt x="313784" y="294742"/>
                </a:cubicBezTo>
                <a:cubicBezTo>
                  <a:pt x="313848" y="294990"/>
                  <a:pt x="313908" y="295233"/>
                  <a:pt x="313994" y="295476"/>
                </a:cubicBezTo>
                <a:cubicBezTo>
                  <a:pt x="314086" y="295719"/>
                  <a:pt x="314199" y="295957"/>
                  <a:pt x="314313" y="296189"/>
                </a:cubicBezTo>
                <a:cubicBezTo>
                  <a:pt x="314421" y="296421"/>
                  <a:pt x="314529" y="296654"/>
                  <a:pt x="314658" y="296870"/>
                </a:cubicBezTo>
                <a:cubicBezTo>
                  <a:pt x="314793" y="297096"/>
                  <a:pt x="314955" y="297307"/>
                  <a:pt x="315112" y="297518"/>
                </a:cubicBezTo>
                <a:cubicBezTo>
                  <a:pt x="315263" y="297728"/>
                  <a:pt x="315414" y="297933"/>
                  <a:pt x="315587" y="298128"/>
                </a:cubicBezTo>
                <a:cubicBezTo>
                  <a:pt x="315765" y="298328"/>
                  <a:pt x="315971" y="298500"/>
                  <a:pt x="316176" y="298684"/>
                </a:cubicBezTo>
                <a:cubicBezTo>
                  <a:pt x="316370" y="298857"/>
                  <a:pt x="316554" y="299035"/>
                  <a:pt x="316764" y="299192"/>
                </a:cubicBezTo>
                <a:cubicBezTo>
                  <a:pt x="316986" y="299354"/>
                  <a:pt x="317229" y="299494"/>
                  <a:pt x="317472" y="299634"/>
                </a:cubicBezTo>
                <a:cubicBezTo>
                  <a:pt x="317645" y="299742"/>
                  <a:pt x="317801" y="299867"/>
                  <a:pt x="317985" y="299958"/>
                </a:cubicBezTo>
                <a:lnTo>
                  <a:pt x="329573" y="305699"/>
                </a:lnTo>
                <a:cubicBezTo>
                  <a:pt x="336447" y="308966"/>
                  <a:pt x="339396" y="317217"/>
                  <a:pt x="336140" y="324102"/>
                </a:cubicBezTo>
                <a:cubicBezTo>
                  <a:pt x="334541" y="327482"/>
                  <a:pt x="331728" y="330036"/>
                  <a:pt x="328218" y="331289"/>
                </a:cubicBezTo>
                <a:cubicBezTo>
                  <a:pt x="324756" y="332526"/>
                  <a:pt x="321036" y="332337"/>
                  <a:pt x="317720" y="330760"/>
                </a:cubicBezTo>
                <a:lnTo>
                  <a:pt x="285131" y="315365"/>
                </a:lnTo>
                <a:lnTo>
                  <a:pt x="294419" y="299607"/>
                </a:lnTo>
                <a:cubicBezTo>
                  <a:pt x="303362" y="284493"/>
                  <a:pt x="298329" y="264891"/>
                  <a:pt x="283209" y="255916"/>
                </a:cubicBezTo>
                <a:cubicBezTo>
                  <a:pt x="283203" y="255916"/>
                  <a:pt x="283198" y="255911"/>
                  <a:pt x="283198" y="255911"/>
                </a:cubicBezTo>
                <a:cubicBezTo>
                  <a:pt x="276448" y="251925"/>
                  <a:pt x="268818" y="250710"/>
                  <a:pt x="261636" y="251904"/>
                </a:cubicBezTo>
                <a:cubicBezTo>
                  <a:pt x="263110" y="237470"/>
                  <a:pt x="256527" y="222900"/>
                  <a:pt x="243497" y="215151"/>
                </a:cubicBezTo>
                <a:cubicBezTo>
                  <a:pt x="243486" y="215141"/>
                  <a:pt x="243470" y="215135"/>
                  <a:pt x="243454" y="215124"/>
                </a:cubicBezTo>
                <a:cubicBezTo>
                  <a:pt x="230510" y="207521"/>
                  <a:pt x="214818" y="208601"/>
                  <a:pt x="202943" y="216507"/>
                </a:cubicBezTo>
                <a:cubicBezTo>
                  <a:pt x="200583" y="209487"/>
                  <a:pt x="195826" y="203234"/>
                  <a:pt x="188963" y="199157"/>
                </a:cubicBezTo>
                <a:cubicBezTo>
                  <a:pt x="173729" y="190214"/>
                  <a:pt x="154073" y="195252"/>
                  <a:pt x="145147" y="210378"/>
                </a:cubicBezTo>
                <a:lnTo>
                  <a:pt x="123428" y="247136"/>
                </a:lnTo>
                <a:lnTo>
                  <a:pt x="70271" y="209109"/>
                </a:lnTo>
                <a:cubicBezTo>
                  <a:pt x="70082" y="208974"/>
                  <a:pt x="69871" y="208882"/>
                  <a:pt x="69671" y="208769"/>
                </a:cubicBezTo>
                <a:cubicBezTo>
                  <a:pt x="69477" y="208655"/>
                  <a:pt x="69304" y="208515"/>
                  <a:pt x="69099" y="208418"/>
                </a:cubicBezTo>
                <a:lnTo>
                  <a:pt x="11637" y="180510"/>
                </a:lnTo>
                <a:cubicBezTo>
                  <a:pt x="7620" y="178561"/>
                  <a:pt x="2765" y="180230"/>
                  <a:pt x="816" y="184258"/>
                </a:cubicBezTo>
                <a:cubicBezTo>
                  <a:pt x="-1139" y="188281"/>
                  <a:pt x="540" y="193130"/>
                  <a:pt x="4563" y="195085"/>
                </a:cubicBezTo>
                <a:lnTo>
                  <a:pt x="61409" y="222701"/>
                </a:lnTo>
                <a:lnTo>
                  <a:pt x="115927" y="261705"/>
                </a:lnTo>
                <a:cubicBezTo>
                  <a:pt x="111753" y="275480"/>
                  <a:pt x="117331" y="290881"/>
                  <a:pt x="130297" y="298527"/>
                </a:cubicBezTo>
                <a:cubicBezTo>
                  <a:pt x="135389" y="301524"/>
                  <a:pt x="140978" y="302950"/>
                  <a:pt x="146497" y="302950"/>
                </a:cubicBezTo>
                <a:cubicBezTo>
                  <a:pt x="148274" y="302950"/>
                  <a:pt x="150034" y="302750"/>
                  <a:pt x="151778" y="302459"/>
                </a:cubicBezTo>
                <a:cubicBezTo>
                  <a:pt x="150245" y="317017"/>
                  <a:pt x="156887" y="331716"/>
                  <a:pt x="170046" y="339503"/>
                </a:cubicBezTo>
                <a:cubicBezTo>
                  <a:pt x="175862" y="342926"/>
                  <a:pt x="182348" y="344676"/>
                  <a:pt x="188957" y="344676"/>
                </a:cubicBezTo>
                <a:cubicBezTo>
                  <a:pt x="192321" y="344676"/>
                  <a:pt x="195718" y="344222"/>
                  <a:pt x="199071" y="343304"/>
                </a:cubicBezTo>
                <a:cubicBezTo>
                  <a:pt x="203197" y="342176"/>
                  <a:pt x="207036" y="340367"/>
                  <a:pt x="210509" y="338028"/>
                </a:cubicBezTo>
                <a:cubicBezTo>
                  <a:pt x="212895" y="345005"/>
                  <a:pt x="217669" y="351210"/>
                  <a:pt x="224511" y="355265"/>
                </a:cubicBezTo>
                <a:cubicBezTo>
                  <a:pt x="229592" y="358257"/>
                  <a:pt x="235176" y="359682"/>
                  <a:pt x="240689" y="359682"/>
                </a:cubicBezTo>
                <a:cubicBezTo>
                  <a:pt x="251619" y="359682"/>
                  <a:pt x="262289" y="354088"/>
                  <a:pt x="268256" y="344033"/>
                </a:cubicBezTo>
                <a:lnTo>
                  <a:pt x="276880" y="329394"/>
                </a:lnTo>
                <a:lnTo>
                  <a:pt x="310787" y="345416"/>
                </a:lnTo>
                <a:cubicBezTo>
                  <a:pt x="314853" y="347349"/>
                  <a:pt x="319211" y="348326"/>
                  <a:pt x="323585" y="348326"/>
                </a:cubicBezTo>
                <a:cubicBezTo>
                  <a:pt x="326976" y="348326"/>
                  <a:pt x="330378" y="347743"/>
                  <a:pt x="333672" y="346566"/>
                </a:cubicBezTo>
                <a:cubicBezTo>
                  <a:pt x="341264" y="343860"/>
                  <a:pt x="347350" y="338347"/>
                  <a:pt x="350795" y="331041"/>
                </a:cubicBezTo>
                <a:cubicBezTo>
                  <a:pt x="353182" y="325992"/>
                  <a:pt x="353997" y="320613"/>
                  <a:pt x="353511" y="315424"/>
                </a:cubicBezTo>
                <a:lnTo>
                  <a:pt x="361860" y="319053"/>
                </a:lnTo>
                <a:cubicBezTo>
                  <a:pt x="365699" y="320711"/>
                  <a:pt x="369711" y="321488"/>
                  <a:pt x="373659" y="321488"/>
                </a:cubicBezTo>
                <a:cubicBezTo>
                  <a:pt x="385301" y="321488"/>
                  <a:pt x="396431" y="314690"/>
                  <a:pt x="401372" y="303350"/>
                </a:cubicBezTo>
                <a:cubicBezTo>
                  <a:pt x="401820" y="302329"/>
                  <a:pt x="402047" y="301265"/>
                  <a:pt x="402047" y="300153"/>
                </a:cubicBezTo>
                <a:cubicBezTo>
                  <a:pt x="402068" y="299856"/>
                  <a:pt x="402349" y="298970"/>
                  <a:pt x="402549" y="298322"/>
                </a:cubicBezTo>
                <a:cubicBezTo>
                  <a:pt x="403143" y="296405"/>
                  <a:pt x="403942" y="293840"/>
                  <a:pt x="404044" y="290519"/>
                </a:cubicBezTo>
                <a:cubicBezTo>
                  <a:pt x="413765" y="289164"/>
                  <a:pt x="422664" y="283094"/>
                  <a:pt x="427189" y="273563"/>
                </a:cubicBezTo>
                <a:cubicBezTo>
                  <a:pt x="431261" y="264945"/>
                  <a:pt x="431817" y="254102"/>
                  <a:pt x="428647" y="245262"/>
                </a:cubicBezTo>
                <a:cubicBezTo>
                  <a:pt x="427567" y="242259"/>
                  <a:pt x="426050" y="239662"/>
                  <a:pt x="424257" y="237367"/>
                </a:cubicBezTo>
                <a:lnTo>
                  <a:pt x="457094" y="223143"/>
                </a:lnTo>
                <a:cubicBezTo>
                  <a:pt x="457154" y="223116"/>
                  <a:pt x="457202" y="223079"/>
                  <a:pt x="457262" y="223046"/>
                </a:cubicBezTo>
                <a:cubicBezTo>
                  <a:pt x="457310" y="223025"/>
                  <a:pt x="457364" y="223019"/>
                  <a:pt x="457413" y="222992"/>
                </a:cubicBezTo>
                <a:lnTo>
                  <a:pt x="514874" y="195080"/>
                </a:lnTo>
                <a:cubicBezTo>
                  <a:pt x="518892" y="193109"/>
                  <a:pt x="520571" y="188265"/>
                  <a:pt x="518616" y="184242"/>
                </a:cubicBezTo>
                <a:close/>
                <a:moveTo>
                  <a:pt x="138521" y="284552"/>
                </a:moveTo>
                <a:cubicBezTo>
                  <a:pt x="131015" y="280130"/>
                  <a:pt x="128488" y="270447"/>
                  <a:pt x="132884" y="262985"/>
                </a:cubicBezTo>
                <a:lnTo>
                  <a:pt x="159095" y="218613"/>
                </a:lnTo>
                <a:cubicBezTo>
                  <a:pt x="162022" y="213661"/>
                  <a:pt x="167287" y="210912"/>
                  <a:pt x="172692" y="210912"/>
                </a:cubicBezTo>
                <a:cubicBezTo>
                  <a:pt x="175430" y="210912"/>
                  <a:pt x="178206" y="211620"/>
                  <a:pt x="180728" y="213099"/>
                </a:cubicBezTo>
                <a:cubicBezTo>
                  <a:pt x="188185" y="217533"/>
                  <a:pt x="190680" y="227199"/>
                  <a:pt x="186284" y="234645"/>
                </a:cubicBezTo>
                <a:lnTo>
                  <a:pt x="160083" y="279023"/>
                </a:lnTo>
                <a:cubicBezTo>
                  <a:pt x="155677" y="286485"/>
                  <a:pt x="145995" y="288959"/>
                  <a:pt x="138521" y="284552"/>
                </a:cubicBezTo>
                <a:close/>
                <a:moveTo>
                  <a:pt x="194795" y="327660"/>
                </a:moveTo>
                <a:cubicBezTo>
                  <a:pt x="189098" y="329216"/>
                  <a:pt x="183233" y="328454"/>
                  <a:pt x="178271" y="325533"/>
                </a:cubicBezTo>
                <a:cubicBezTo>
                  <a:pt x="167886" y="319388"/>
                  <a:pt x="164592" y="305607"/>
                  <a:pt x="170916" y="294823"/>
                </a:cubicBezTo>
                <a:lnTo>
                  <a:pt x="204849" y="237443"/>
                </a:lnTo>
                <a:cubicBezTo>
                  <a:pt x="209104" y="230201"/>
                  <a:pt x="216681" y="226140"/>
                  <a:pt x="224376" y="226140"/>
                </a:cubicBezTo>
                <a:cubicBezTo>
                  <a:pt x="228091" y="226140"/>
                  <a:pt x="231828" y="227085"/>
                  <a:pt x="235230" y="229078"/>
                </a:cubicBezTo>
                <a:cubicBezTo>
                  <a:pt x="245549" y="235229"/>
                  <a:pt x="248784" y="248961"/>
                  <a:pt x="242439" y="259691"/>
                </a:cubicBezTo>
                <a:lnTo>
                  <a:pt x="208527" y="317066"/>
                </a:lnTo>
                <a:cubicBezTo>
                  <a:pt x="205438" y="322320"/>
                  <a:pt x="200562" y="326084"/>
                  <a:pt x="194795" y="327660"/>
                </a:cubicBezTo>
                <a:close/>
                <a:moveTo>
                  <a:pt x="254308" y="335771"/>
                </a:moveTo>
                <a:cubicBezTo>
                  <a:pt x="249891" y="343218"/>
                  <a:pt x="240203" y="345691"/>
                  <a:pt x="232746" y="341295"/>
                </a:cubicBezTo>
                <a:cubicBezTo>
                  <a:pt x="225229" y="336846"/>
                  <a:pt x="222702" y="327164"/>
                  <a:pt x="227119" y="319706"/>
                </a:cubicBezTo>
                <a:lnTo>
                  <a:pt x="253309" y="275334"/>
                </a:lnTo>
                <a:cubicBezTo>
                  <a:pt x="256241" y="270388"/>
                  <a:pt x="261495" y="267645"/>
                  <a:pt x="266895" y="267645"/>
                </a:cubicBezTo>
                <a:cubicBezTo>
                  <a:pt x="269644" y="267645"/>
                  <a:pt x="272425" y="268358"/>
                  <a:pt x="274963" y="269853"/>
                </a:cubicBezTo>
                <a:cubicBezTo>
                  <a:pt x="282404" y="274281"/>
                  <a:pt x="284888" y="283926"/>
                  <a:pt x="280482" y="291372"/>
                </a:cubicBezTo>
                <a:lnTo>
                  <a:pt x="269493" y="310024"/>
                </a:lnTo>
                <a:cubicBezTo>
                  <a:pt x="267214" y="310586"/>
                  <a:pt x="265189" y="312098"/>
                  <a:pt x="264109" y="314387"/>
                </a:cubicBezTo>
                <a:cubicBezTo>
                  <a:pt x="263256" y="316196"/>
                  <a:pt x="263164" y="318151"/>
                  <a:pt x="263650" y="319944"/>
                </a:cubicBezTo>
                <a:lnTo>
                  <a:pt x="254308" y="335771"/>
                </a:lnTo>
                <a:close/>
              </a:path>
            </a:pathLst>
          </a:custGeom>
          <a:solidFill>
            <a:srgbClr val="51626F"/>
          </a:solidFill>
          <a:ln w="5334" cap="flat">
            <a:noFill/>
            <a:prstDash val="solid"/>
            <a:miter/>
          </a:ln>
        </p:spPr>
        <p:txBody>
          <a:bodyPr rtlCol="0" anchor="ctr"/>
          <a:lstStyle/>
          <a:p>
            <a:endParaRPr lang="ru-RU"/>
          </a:p>
        </p:txBody>
      </p:sp>
      <p:sp>
        <p:nvSpPr>
          <p:cNvPr id="45" name="Graphic 18">
            <a:extLst>
              <a:ext uri="{FF2B5EF4-FFF2-40B4-BE49-F238E27FC236}">
                <a16:creationId xmlns:a16="http://schemas.microsoft.com/office/drawing/2014/main" id="{D8C61B70-8BBE-45C0-A7F9-7BC89A6037F4}"/>
              </a:ext>
            </a:extLst>
          </p:cNvPr>
          <p:cNvSpPr/>
          <p:nvPr/>
        </p:nvSpPr>
        <p:spPr>
          <a:xfrm>
            <a:off x="6097704" y="1406164"/>
            <a:ext cx="438247" cy="438258"/>
          </a:xfrm>
          <a:custGeom>
            <a:avLst/>
            <a:gdLst>
              <a:gd name="connsiteX0" fmla="*/ 430148 w 438247"/>
              <a:gd name="connsiteY0" fmla="*/ 0 h 438258"/>
              <a:gd name="connsiteX1" fmla="*/ 144364 w 438247"/>
              <a:gd name="connsiteY1" fmla="*/ 0 h 438258"/>
              <a:gd name="connsiteX2" fmla="*/ 136264 w 438247"/>
              <a:gd name="connsiteY2" fmla="*/ 8100 h 438258"/>
              <a:gd name="connsiteX3" fmla="*/ 136264 w 438247"/>
              <a:gd name="connsiteY3" fmla="*/ 124891 h 438258"/>
              <a:gd name="connsiteX4" fmla="*/ 8100 w 438247"/>
              <a:gd name="connsiteY4" fmla="*/ 124891 h 438258"/>
              <a:gd name="connsiteX5" fmla="*/ 0 w 438247"/>
              <a:gd name="connsiteY5" fmla="*/ 132991 h 438258"/>
              <a:gd name="connsiteX6" fmla="*/ 0 w 438247"/>
              <a:gd name="connsiteY6" fmla="*/ 360223 h 438258"/>
              <a:gd name="connsiteX7" fmla="*/ 8100 w 438247"/>
              <a:gd name="connsiteY7" fmla="*/ 368323 h 438258"/>
              <a:gd name="connsiteX8" fmla="*/ 75859 w 438247"/>
              <a:gd name="connsiteY8" fmla="*/ 368323 h 438258"/>
              <a:gd name="connsiteX9" fmla="*/ 139617 w 438247"/>
              <a:gd name="connsiteY9" fmla="*/ 435726 h 438258"/>
              <a:gd name="connsiteX10" fmla="*/ 145503 w 438247"/>
              <a:gd name="connsiteY10" fmla="*/ 438259 h 438258"/>
              <a:gd name="connsiteX11" fmla="*/ 148495 w 438247"/>
              <a:gd name="connsiteY11" fmla="*/ 437686 h 438258"/>
              <a:gd name="connsiteX12" fmla="*/ 153603 w 438247"/>
              <a:gd name="connsiteY12" fmla="*/ 430164 h 438258"/>
              <a:gd name="connsiteX13" fmla="*/ 153635 w 438247"/>
              <a:gd name="connsiteY13" fmla="*/ 368323 h 438258"/>
              <a:gd name="connsiteX14" fmla="*/ 307811 w 438247"/>
              <a:gd name="connsiteY14" fmla="*/ 368323 h 438258"/>
              <a:gd name="connsiteX15" fmla="*/ 315911 w 438247"/>
              <a:gd name="connsiteY15" fmla="*/ 360223 h 438258"/>
              <a:gd name="connsiteX16" fmla="*/ 315911 w 438247"/>
              <a:gd name="connsiteY16" fmla="*/ 243459 h 438258"/>
              <a:gd name="connsiteX17" fmla="*/ 430148 w 438247"/>
              <a:gd name="connsiteY17" fmla="*/ 243459 h 438258"/>
              <a:gd name="connsiteX18" fmla="*/ 438248 w 438247"/>
              <a:gd name="connsiteY18" fmla="*/ 235359 h 438258"/>
              <a:gd name="connsiteX19" fmla="*/ 438248 w 438247"/>
              <a:gd name="connsiteY19" fmla="*/ 8100 h 438258"/>
              <a:gd name="connsiteX20" fmla="*/ 430148 w 438247"/>
              <a:gd name="connsiteY20" fmla="*/ 0 h 438258"/>
              <a:gd name="connsiteX21" fmla="*/ 299711 w 438247"/>
              <a:gd name="connsiteY21" fmla="*/ 352123 h 438258"/>
              <a:gd name="connsiteX22" fmla="*/ 145541 w 438247"/>
              <a:gd name="connsiteY22" fmla="*/ 352123 h 438258"/>
              <a:gd name="connsiteX23" fmla="*/ 137441 w 438247"/>
              <a:gd name="connsiteY23" fmla="*/ 360223 h 438258"/>
              <a:gd name="connsiteX24" fmla="*/ 137414 w 438247"/>
              <a:gd name="connsiteY24" fmla="*/ 409828 h 438258"/>
              <a:gd name="connsiteX25" fmla="*/ 85234 w 438247"/>
              <a:gd name="connsiteY25" fmla="*/ 354661 h 438258"/>
              <a:gd name="connsiteX26" fmla="*/ 79348 w 438247"/>
              <a:gd name="connsiteY26" fmla="*/ 352129 h 438258"/>
              <a:gd name="connsiteX27" fmla="*/ 16200 w 438247"/>
              <a:gd name="connsiteY27" fmla="*/ 352129 h 438258"/>
              <a:gd name="connsiteX28" fmla="*/ 16200 w 438247"/>
              <a:gd name="connsiteY28" fmla="*/ 141097 h 438258"/>
              <a:gd name="connsiteX29" fmla="*/ 136264 w 438247"/>
              <a:gd name="connsiteY29" fmla="*/ 141097 h 438258"/>
              <a:gd name="connsiteX30" fmla="*/ 136264 w 438247"/>
              <a:gd name="connsiteY30" fmla="*/ 235364 h 438258"/>
              <a:gd name="connsiteX31" fmla="*/ 144364 w 438247"/>
              <a:gd name="connsiteY31" fmla="*/ 243464 h 438258"/>
              <a:gd name="connsiteX32" fmla="*/ 201739 w 438247"/>
              <a:gd name="connsiteY32" fmla="*/ 243464 h 438258"/>
              <a:gd name="connsiteX33" fmla="*/ 201739 w 438247"/>
              <a:gd name="connsiteY33" fmla="*/ 300278 h 438258"/>
              <a:gd name="connsiteX34" fmla="*/ 206701 w 438247"/>
              <a:gd name="connsiteY34" fmla="*/ 307746 h 438258"/>
              <a:gd name="connsiteX35" fmla="*/ 209833 w 438247"/>
              <a:gd name="connsiteY35" fmla="*/ 308378 h 438258"/>
              <a:gd name="connsiteX36" fmla="*/ 215509 w 438247"/>
              <a:gd name="connsiteY36" fmla="*/ 306056 h 438258"/>
              <a:gd name="connsiteX37" fmla="*/ 279293 w 438247"/>
              <a:gd name="connsiteY37" fmla="*/ 243464 h 438258"/>
              <a:gd name="connsiteX38" fmla="*/ 299711 w 438247"/>
              <a:gd name="connsiteY38" fmla="*/ 243464 h 438258"/>
              <a:gd name="connsiteX39" fmla="*/ 299711 w 438247"/>
              <a:gd name="connsiteY39" fmla="*/ 352123 h 438258"/>
              <a:gd name="connsiteX40" fmla="*/ 422048 w 438247"/>
              <a:gd name="connsiteY40" fmla="*/ 227259 h 438258"/>
              <a:gd name="connsiteX41" fmla="*/ 275989 w 438247"/>
              <a:gd name="connsiteY41" fmla="*/ 227259 h 438258"/>
              <a:gd name="connsiteX42" fmla="*/ 270313 w 438247"/>
              <a:gd name="connsiteY42" fmla="*/ 229576 h 438258"/>
              <a:gd name="connsiteX43" fmla="*/ 217933 w 438247"/>
              <a:gd name="connsiteY43" fmla="*/ 280973 h 438258"/>
              <a:gd name="connsiteX44" fmla="*/ 217933 w 438247"/>
              <a:gd name="connsiteY44" fmla="*/ 235359 h 438258"/>
              <a:gd name="connsiteX45" fmla="*/ 209833 w 438247"/>
              <a:gd name="connsiteY45" fmla="*/ 227259 h 438258"/>
              <a:gd name="connsiteX46" fmla="*/ 152458 w 438247"/>
              <a:gd name="connsiteY46" fmla="*/ 227259 h 438258"/>
              <a:gd name="connsiteX47" fmla="*/ 152458 w 438247"/>
              <a:gd name="connsiteY47" fmla="*/ 16200 h 438258"/>
              <a:gd name="connsiteX48" fmla="*/ 422042 w 438247"/>
              <a:gd name="connsiteY48" fmla="*/ 16200 h 438258"/>
              <a:gd name="connsiteX49" fmla="*/ 422042 w 438247"/>
              <a:gd name="connsiteY49" fmla="*/ 227254 h 438258"/>
              <a:gd name="connsiteX50" fmla="*/ 422048 w 438247"/>
              <a:gd name="connsiteY50" fmla="*/ 227254 h 43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38247" h="438258">
                <a:moveTo>
                  <a:pt x="430148" y="0"/>
                </a:moveTo>
                <a:lnTo>
                  <a:pt x="144364" y="0"/>
                </a:lnTo>
                <a:cubicBezTo>
                  <a:pt x="139887" y="0"/>
                  <a:pt x="136264" y="3629"/>
                  <a:pt x="136264" y="8100"/>
                </a:cubicBezTo>
                <a:lnTo>
                  <a:pt x="136264" y="124891"/>
                </a:lnTo>
                <a:lnTo>
                  <a:pt x="8100" y="124891"/>
                </a:lnTo>
                <a:cubicBezTo>
                  <a:pt x="3623" y="124891"/>
                  <a:pt x="0" y="128515"/>
                  <a:pt x="0" y="132991"/>
                </a:cubicBezTo>
                <a:lnTo>
                  <a:pt x="0" y="360223"/>
                </a:lnTo>
                <a:cubicBezTo>
                  <a:pt x="0" y="364700"/>
                  <a:pt x="3623" y="368323"/>
                  <a:pt x="8100" y="368323"/>
                </a:cubicBezTo>
                <a:lnTo>
                  <a:pt x="75859" y="368323"/>
                </a:lnTo>
                <a:lnTo>
                  <a:pt x="139617" y="435726"/>
                </a:lnTo>
                <a:cubicBezTo>
                  <a:pt x="141178" y="437378"/>
                  <a:pt x="143321" y="438259"/>
                  <a:pt x="145503" y="438259"/>
                </a:cubicBezTo>
                <a:cubicBezTo>
                  <a:pt x="146507" y="438259"/>
                  <a:pt x="147523" y="438070"/>
                  <a:pt x="148495" y="437686"/>
                </a:cubicBezTo>
                <a:cubicBezTo>
                  <a:pt x="151578" y="436460"/>
                  <a:pt x="153598" y="433480"/>
                  <a:pt x="153603" y="430164"/>
                </a:cubicBezTo>
                <a:lnTo>
                  <a:pt x="153635" y="368323"/>
                </a:lnTo>
                <a:lnTo>
                  <a:pt x="307811" y="368323"/>
                </a:lnTo>
                <a:cubicBezTo>
                  <a:pt x="312287" y="368323"/>
                  <a:pt x="315911" y="364700"/>
                  <a:pt x="315911" y="360223"/>
                </a:cubicBezTo>
                <a:lnTo>
                  <a:pt x="315911" y="243459"/>
                </a:lnTo>
                <a:lnTo>
                  <a:pt x="430148" y="243459"/>
                </a:lnTo>
                <a:cubicBezTo>
                  <a:pt x="434624" y="243459"/>
                  <a:pt x="438248" y="239830"/>
                  <a:pt x="438248" y="235359"/>
                </a:cubicBezTo>
                <a:lnTo>
                  <a:pt x="438248" y="8100"/>
                </a:lnTo>
                <a:cubicBezTo>
                  <a:pt x="438248" y="3629"/>
                  <a:pt x="434624" y="0"/>
                  <a:pt x="430148" y="0"/>
                </a:cubicBezTo>
                <a:close/>
                <a:moveTo>
                  <a:pt x="299711" y="352123"/>
                </a:moveTo>
                <a:lnTo>
                  <a:pt x="145541" y="352123"/>
                </a:lnTo>
                <a:cubicBezTo>
                  <a:pt x="141070" y="352123"/>
                  <a:pt x="137441" y="355747"/>
                  <a:pt x="137441" y="360223"/>
                </a:cubicBezTo>
                <a:lnTo>
                  <a:pt x="137414" y="409828"/>
                </a:lnTo>
                <a:lnTo>
                  <a:pt x="85234" y="354661"/>
                </a:lnTo>
                <a:cubicBezTo>
                  <a:pt x="83700" y="353047"/>
                  <a:pt x="81572" y="352129"/>
                  <a:pt x="79348" y="352129"/>
                </a:cubicBezTo>
                <a:lnTo>
                  <a:pt x="16200" y="352129"/>
                </a:lnTo>
                <a:lnTo>
                  <a:pt x="16200" y="141097"/>
                </a:lnTo>
                <a:lnTo>
                  <a:pt x="136264" y="141097"/>
                </a:lnTo>
                <a:lnTo>
                  <a:pt x="136264" y="235364"/>
                </a:lnTo>
                <a:cubicBezTo>
                  <a:pt x="136264" y="239836"/>
                  <a:pt x="139887" y="243464"/>
                  <a:pt x="144364" y="243464"/>
                </a:cubicBezTo>
                <a:lnTo>
                  <a:pt x="201739" y="243464"/>
                </a:lnTo>
                <a:lnTo>
                  <a:pt x="201739" y="300278"/>
                </a:lnTo>
                <a:cubicBezTo>
                  <a:pt x="201739" y="303539"/>
                  <a:pt x="203693" y="306482"/>
                  <a:pt x="206701" y="307746"/>
                </a:cubicBezTo>
                <a:cubicBezTo>
                  <a:pt x="207716" y="308173"/>
                  <a:pt x="208780" y="308378"/>
                  <a:pt x="209833" y="308378"/>
                </a:cubicBezTo>
                <a:cubicBezTo>
                  <a:pt x="211918" y="308378"/>
                  <a:pt x="213964" y="307573"/>
                  <a:pt x="215509" y="306056"/>
                </a:cubicBezTo>
                <a:lnTo>
                  <a:pt x="279293" y="243464"/>
                </a:lnTo>
                <a:lnTo>
                  <a:pt x="299711" y="243464"/>
                </a:lnTo>
                <a:lnTo>
                  <a:pt x="299711" y="352123"/>
                </a:lnTo>
                <a:close/>
                <a:moveTo>
                  <a:pt x="422048" y="227259"/>
                </a:moveTo>
                <a:lnTo>
                  <a:pt x="275989" y="227259"/>
                </a:lnTo>
                <a:cubicBezTo>
                  <a:pt x="273866" y="227259"/>
                  <a:pt x="271831" y="228091"/>
                  <a:pt x="270313" y="229576"/>
                </a:cubicBezTo>
                <a:lnTo>
                  <a:pt x="217933" y="280973"/>
                </a:lnTo>
                <a:lnTo>
                  <a:pt x="217933" y="235359"/>
                </a:lnTo>
                <a:cubicBezTo>
                  <a:pt x="217933" y="230882"/>
                  <a:pt x="214310" y="227259"/>
                  <a:pt x="209833" y="227259"/>
                </a:cubicBezTo>
                <a:lnTo>
                  <a:pt x="152458" y="227259"/>
                </a:lnTo>
                <a:lnTo>
                  <a:pt x="152458" y="16200"/>
                </a:lnTo>
                <a:lnTo>
                  <a:pt x="422042" y="16200"/>
                </a:lnTo>
                <a:lnTo>
                  <a:pt x="422042" y="227254"/>
                </a:lnTo>
                <a:lnTo>
                  <a:pt x="422048" y="227254"/>
                </a:lnTo>
                <a:close/>
              </a:path>
            </a:pathLst>
          </a:custGeom>
          <a:solidFill>
            <a:srgbClr val="51626F"/>
          </a:solidFill>
          <a:ln w="5334" cap="flat">
            <a:noFill/>
            <a:prstDash val="solid"/>
            <a:miter/>
          </a:ln>
        </p:spPr>
        <p:txBody>
          <a:bodyPr rtlCol="0" anchor="ctr"/>
          <a:lstStyle/>
          <a:p>
            <a:endParaRPr lang="ru-RU"/>
          </a:p>
        </p:txBody>
      </p:sp>
      <p:grpSp>
        <p:nvGrpSpPr>
          <p:cNvPr id="52" name="Group 51">
            <a:extLst>
              <a:ext uri="{FF2B5EF4-FFF2-40B4-BE49-F238E27FC236}">
                <a16:creationId xmlns:a16="http://schemas.microsoft.com/office/drawing/2014/main" id="{E68CF773-1E28-4765-973F-F68E1352D32A}"/>
              </a:ext>
            </a:extLst>
          </p:cNvPr>
          <p:cNvGrpSpPr/>
          <p:nvPr/>
        </p:nvGrpSpPr>
        <p:grpSpPr>
          <a:xfrm>
            <a:off x="10073494" y="1438644"/>
            <a:ext cx="494100" cy="373101"/>
            <a:chOff x="10073494" y="1438644"/>
            <a:chExt cx="494100" cy="373101"/>
          </a:xfrm>
        </p:grpSpPr>
        <p:sp>
          <p:nvSpPr>
            <p:cNvPr id="47" name="Freeform: Shape 46">
              <a:extLst>
                <a:ext uri="{FF2B5EF4-FFF2-40B4-BE49-F238E27FC236}">
                  <a16:creationId xmlns:a16="http://schemas.microsoft.com/office/drawing/2014/main" id="{CB19C335-49F9-432A-B279-5FFD18D06D27}"/>
                </a:ext>
              </a:extLst>
            </p:cNvPr>
            <p:cNvSpPr/>
            <p:nvPr/>
          </p:nvSpPr>
          <p:spPr>
            <a:xfrm>
              <a:off x="10268316" y="1653995"/>
              <a:ext cx="299278" cy="157750"/>
            </a:xfrm>
            <a:custGeom>
              <a:avLst/>
              <a:gdLst>
                <a:gd name="connsiteX0" fmla="*/ 149639 w 299278"/>
                <a:gd name="connsiteY0" fmla="*/ 0 h 157750"/>
                <a:gd name="connsiteX1" fmla="*/ 0 w 299278"/>
                <a:gd name="connsiteY1" fmla="*/ 149650 h 157750"/>
                <a:gd name="connsiteX2" fmla="*/ 8100 w 299278"/>
                <a:gd name="connsiteY2" fmla="*/ 157750 h 157750"/>
                <a:gd name="connsiteX3" fmla="*/ 291179 w 299278"/>
                <a:gd name="connsiteY3" fmla="*/ 157750 h 157750"/>
                <a:gd name="connsiteX4" fmla="*/ 299279 w 299278"/>
                <a:gd name="connsiteY4" fmla="*/ 149650 h 157750"/>
                <a:gd name="connsiteX5" fmla="*/ 149639 w 299278"/>
                <a:gd name="connsiteY5" fmla="*/ 0 h 157750"/>
                <a:gd name="connsiteX6" fmla="*/ 16443 w 299278"/>
                <a:gd name="connsiteY6" fmla="*/ 141550 h 157750"/>
                <a:gd name="connsiteX7" fmla="*/ 149639 w 299278"/>
                <a:gd name="connsiteY7" fmla="*/ 16200 h 157750"/>
                <a:gd name="connsiteX8" fmla="*/ 282836 w 299278"/>
                <a:gd name="connsiteY8" fmla="*/ 141550 h 157750"/>
                <a:gd name="connsiteX9" fmla="*/ 16443 w 299278"/>
                <a:gd name="connsiteY9" fmla="*/ 141550 h 15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278" h="157750">
                  <a:moveTo>
                    <a:pt x="149639" y="0"/>
                  </a:moveTo>
                  <a:cubicBezTo>
                    <a:pt x="67127" y="0"/>
                    <a:pt x="0" y="67133"/>
                    <a:pt x="0" y="149650"/>
                  </a:cubicBezTo>
                  <a:cubicBezTo>
                    <a:pt x="0" y="154121"/>
                    <a:pt x="3623" y="157750"/>
                    <a:pt x="8100" y="157750"/>
                  </a:cubicBezTo>
                  <a:lnTo>
                    <a:pt x="291179" y="157750"/>
                  </a:lnTo>
                  <a:cubicBezTo>
                    <a:pt x="295650" y="157750"/>
                    <a:pt x="299279" y="154121"/>
                    <a:pt x="299279" y="149650"/>
                  </a:cubicBezTo>
                  <a:cubicBezTo>
                    <a:pt x="299279" y="67127"/>
                    <a:pt x="232151" y="0"/>
                    <a:pt x="149639" y="0"/>
                  </a:cubicBezTo>
                  <a:close/>
                  <a:moveTo>
                    <a:pt x="16443" y="141550"/>
                  </a:moveTo>
                  <a:cubicBezTo>
                    <a:pt x="20644" y="71723"/>
                    <a:pt x="78781" y="16200"/>
                    <a:pt x="149639" y="16200"/>
                  </a:cubicBezTo>
                  <a:cubicBezTo>
                    <a:pt x="220498" y="16200"/>
                    <a:pt x="278635" y="71723"/>
                    <a:pt x="282836" y="141550"/>
                  </a:cubicBezTo>
                  <a:lnTo>
                    <a:pt x="16443" y="141550"/>
                  </a:lnTo>
                  <a:close/>
                </a:path>
              </a:pathLst>
            </a:custGeom>
            <a:solidFill>
              <a:srgbClr val="51626F"/>
            </a:solidFill>
            <a:ln w="5334"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A4F8EAC4-0413-4BE8-A166-B68F98E43CD2}"/>
                </a:ext>
              </a:extLst>
            </p:cNvPr>
            <p:cNvSpPr/>
            <p:nvPr/>
          </p:nvSpPr>
          <p:spPr>
            <a:xfrm>
              <a:off x="10328548" y="1468624"/>
              <a:ext cx="173869" cy="173869"/>
            </a:xfrm>
            <a:custGeom>
              <a:avLst/>
              <a:gdLst>
                <a:gd name="connsiteX0" fmla="*/ 86935 w 173869"/>
                <a:gd name="connsiteY0" fmla="*/ 173869 h 173869"/>
                <a:gd name="connsiteX1" fmla="*/ 173869 w 173869"/>
                <a:gd name="connsiteY1" fmla="*/ 86935 h 173869"/>
                <a:gd name="connsiteX2" fmla="*/ 86935 w 173869"/>
                <a:gd name="connsiteY2" fmla="*/ 0 h 173869"/>
                <a:gd name="connsiteX3" fmla="*/ 0 w 173869"/>
                <a:gd name="connsiteY3" fmla="*/ 86935 h 173869"/>
                <a:gd name="connsiteX4" fmla="*/ 86935 w 173869"/>
                <a:gd name="connsiteY4" fmla="*/ 173869 h 173869"/>
                <a:gd name="connsiteX5" fmla="*/ 86935 w 173869"/>
                <a:gd name="connsiteY5" fmla="*/ 16200 h 173869"/>
                <a:gd name="connsiteX6" fmla="*/ 157669 w 173869"/>
                <a:gd name="connsiteY6" fmla="*/ 86935 h 173869"/>
                <a:gd name="connsiteX7" fmla="*/ 86935 w 173869"/>
                <a:gd name="connsiteY7" fmla="*/ 157669 h 173869"/>
                <a:gd name="connsiteX8" fmla="*/ 16200 w 173869"/>
                <a:gd name="connsiteY8" fmla="*/ 86935 h 173869"/>
                <a:gd name="connsiteX9" fmla="*/ 86935 w 173869"/>
                <a:gd name="connsiteY9" fmla="*/ 16200 h 17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869" h="173869">
                  <a:moveTo>
                    <a:pt x="86935" y="173869"/>
                  </a:moveTo>
                  <a:cubicBezTo>
                    <a:pt x="134870" y="173869"/>
                    <a:pt x="173869" y="134870"/>
                    <a:pt x="173869" y="86935"/>
                  </a:cubicBezTo>
                  <a:cubicBezTo>
                    <a:pt x="173869" y="38999"/>
                    <a:pt x="134870" y="0"/>
                    <a:pt x="86935" y="0"/>
                  </a:cubicBezTo>
                  <a:cubicBezTo>
                    <a:pt x="38999" y="0"/>
                    <a:pt x="0" y="38999"/>
                    <a:pt x="0" y="86935"/>
                  </a:cubicBezTo>
                  <a:cubicBezTo>
                    <a:pt x="0" y="134870"/>
                    <a:pt x="38999" y="173869"/>
                    <a:pt x="86935" y="173869"/>
                  </a:cubicBezTo>
                  <a:close/>
                  <a:moveTo>
                    <a:pt x="86935" y="16200"/>
                  </a:moveTo>
                  <a:cubicBezTo>
                    <a:pt x="125939" y="16200"/>
                    <a:pt x="157669" y="47930"/>
                    <a:pt x="157669" y="86935"/>
                  </a:cubicBezTo>
                  <a:cubicBezTo>
                    <a:pt x="157669" y="125939"/>
                    <a:pt x="125939" y="157669"/>
                    <a:pt x="86935" y="157669"/>
                  </a:cubicBezTo>
                  <a:cubicBezTo>
                    <a:pt x="47930" y="157669"/>
                    <a:pt x="16200" y="125939"/>
                    <a:pt x="16200" y="86935"/>
                  </a:cubicBezTo>
                  <a:cubicBezTo>
                    <a:pt x="16200" y="47930"/>
                    <a:pt x="47930" y="16200"/>
                    <a:pt x="86935" y="16200"/>
                  </a:cubicBezTo>
                  <a:close/>
                </a:path>
              </a:pathLst>
            </a:custGeom>
            <a:solidFill>
              <a:srgbClr val="51626F"/>
            </a:solidFill>
            <a:ln w="5334" cap="flat">
              <a:noFill/>
              <a:prstDash val="solid"/>
              <a:miter/>
            </a:ln>
          </p:spPr>
          <p:txBody>
            <a:bodyPr rtlCol="0" anchor="ctr"/>
            <a:lstStyle/>
            <a:p>
              <a:endParaRPr lang="ru-RU"/>
            </a:p>
          </p:txBody>
        </p:sp>
        <p:sp>
          <p:nvSpPr>
            <p:cNvPr id="49" name="Freeform: Shape 48">
              <a:extLst>
                <a:ext uri="{FF2B5EF4-FFF2-40B4-BE49-F238E27FC236}">
                  <a16:creationId xmlns:a16="http://schemas.microsoft.com/office/drawing/2014/main" id="{131D5E5A-78AA-4591-AA8F-A1E1EB049447}"/>
                </a:ext>
              </a:extLst>
            </p:cNvPr>
            <p:cNvSpPr/>
            <p:nvPr/>
          </p:nvSpPr>
          <p:spPr>
            <a:xfrm>
              <a:off x="10073494" y="1438644"/>
              <a:ext cx="211485" cy="256321"/>
            </a:xfrm>
            <a:custGeom>
              <a:avLst/>
              <a:gdLst>
                <a:gd name="connsiteX0" fmla="*/ 194854 w 211485"/>
                <a:gd name="connsiteY0" fmla="*/ 248205 h 256321"/>
                <a:gd name="connsiteX1" fmla="*/ 202938 w 211485"/>
                <a:gd name="connsiteY1" fmla="*/ 256322 h 256321"/>
                <a:gd name="connsiteX2" fmla="*/ 202954 w 211485"/>
                <a:gd name="connsiteY2" fmla="*/ 256322 h 256321"/>
                <a:gd name="connsiteX3" fmla="*/ 211054 w 211485"/>
                <a:gd name="connsiteY3" fmla="*/ 248238 h 256321"/>
                <a:gd name="connsiteX4" fmla="*/ 211232 w 211485"/>
                <a:gd name="connsiteY4" fmla="*/ 149542 h 256321"/>
                <a:gd name="connsiteX5" fmla="*/ 211470 w 211485"/>
                <a:gd name="connsiteY5" fmla="*/ 147593 h 256321"/>
                <a:gd name="connsiteX6" fmla="*/ 211470 w 211485"/>
                <a:gd name="connsiteY6" fmla="*/ 17139 h 256321"/>
                <a:gd name="connsiteX7" fmla="*/ 211486 w 211485"/>
                <a:gd name="connsiteY7" fmla="*/ 8364 h 256321"/>
                <a:gd name="connsiteX8" fmla="*/ 211470 w 211485"/>
                <a:gd name="connsiteY8" fmla="*/ 8202 h 256321"/>
                <a:gd name="connsiteX9" fmla="*/ 211470 w 211485"/>
                <a:gd name="connsiteY9" fmla="*/ 8100 h 256321"/>
                <a:gd name="connsiteX10" fmla="*/ 211410 w 211485"/>
                <a:gd name="connsiteY10" fmla="*/ 7625 h 256321"/>
                <a:gd name="connsiteX11" fmla="*/ 211291 w 211485"/>
                <a:gd name="connsiteY11" fmla="*/ 6626 h 256321"/>
                <a:gd name="connsiteX12" fmla="*/ 208062 w 211485"/>
                <a:gd name="connsiteY12" fmla="*/ 1501 h 256321"/>
                <a:gd name="connsiteX13" fmla="*/ 200713 w 211485"/>
                <a:gd name="connsiteY13" fmla="*/ 448 h 256321"/>
                <a:gd name="connsiteX14" fmla="*/ 5443 w 211485"/>
                <a:gd name="connsiteY14" fmla="*/ 68229 h 256321"/>
                <a:gd name="connsiteX15" fmla="*/ 0 w 211485"/>
                <a:gd name="connsiteY15" fmla="*/ 75810 h 256321"/>
                <a:gd name="connsiteX16" fmla="*/ 5308 w 211485"/>
                <a:gd name="connsiteY16" fmla="*/ 83484 h 256321"/>
                <a:gd name="connsiteX17" fmla="*/ 195027 w 211485"/>
                <a:gd name="connsiteY17" fmla="*/ 153155 h 256321"/>
                <a:gd name="connsiteX18" fmla="*/ 194854 w 211485"/>
                <a:gd name="connsiteY18" fmla="*/ 248205 h 256321"/>
                <a:gd name="connsiteX19" fmla="*/ 32184 w 211485"/>
                <a:gd name="connsiteY19" fmla="*/ 76097 h 256321"/>
                <a:gd name="connsiteX20" fmla="*/ 195264 w 211485"/>
                <a:gd name="connsiteY20" fmla="*/ 19488 h 256321"/>
                <a:gd name="connsiteX21" fmla="*/ 195054 w 211485"/>
                <a:gd name="connsiteY21" fmla="*/ 135907 h 256321"/>
                <a:gd name="connsiteX22" fmla="*/ 32184 w 211485"/>
                <a:gd name="connsiteY22" fmla="*/ 76097 h 25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1485" h="256321">
                  <a:moveTo>
                    <a:pt x="194854" y="248205"/>
                  </a:moveTo>
                  <a:cubicBezTo>
                    <a:pt x="194848" y="252682"/>
                    <a:pt x="198466" y="256311"/>
                    <a:pt x="202938" y="256322"/>
                  </a:cubicBezTo>
                  <a:cubicBezTo>
                    <a:pt x="202943" y="256322"/>
                    <a:pt x="202948" y="256322"/>
                    <a:pt x="202954" y="256322"/>
                  </a:cubicBezTo>
                  <a:cubicBezTo>
                    <a:pt x="207420" y="256322"/>
                    <a:pt x="211048" y="252704"/>
                    <a:pt x="211054" y="248238"/>
                  </a:cubicBezTo>
                  <a:lnTo>
                    <a:pt x="211232" y="149542"/>
                  </a:lnTo>
                  <a:cubicBezTo>
                    <a:pt x="211389" y="148910"/>
                    <a:pt x="211470" y="148257"/>
                    <a:pt x="211470" y="147593"/>
                  </a:cubicBezTo>
                  <a:lnTo>
                    <a:pt x="211470" y="17139"/>
                  </a:lnTo>
                  <a:lnTo>
                    <a:pt x="211486" y="8364"/>
                  </a:lnTo>
                  <a:cubicBezTo>
                    <a:pt x="211486" y="8310"/>
                    <a:pt x="211470" y="8262"/>
                    <a:pt x="211470" y="8202"/>
                  </a:cubicBezTo>
                  <a:lnTo>
                    <a:pt x="211470" y="8100"/>
                  </a:lnTo>
                  <a:cubicBezTo>
                    <a:pt x="211470" y="7938"/>
                    <a:pt x="211421" y="7787"/>
                    <a:pt x="211410" y="7625"/>
                  </a:cubicBezTo>
                  <a:cubicBezTo>
                    <a:pt x="211378" y="7290"/>
                    <a:pt x="211362" y="6950"/>
                    <a:pt x="211291" y="6626"/>
                  </a:cubicBezTo>
                  <a:cubicBezTo>
                    <a:pt x="210913" y="4579"/>
                    <a:pt x="209790" y="2727"/>
                    <a:pt x="208062" y="1501"/>
                  </a:cubicBezTo>
                  <a:cubicBezTo>
                    <a:pt x="205924" y="-22"/>
                    <a:pt x="203175" y="-411"/>
                    <a:pt x="200713" y="448"/>
                  </a:cubicBezTo>
                  <a:lnTo>
                    <a:pt x="5443" y="68229"/>
                  </a:lnTo>
                  <a:cubicBezTo>
                    <a:pt x="2209" y="69352"/>
                    <a:pt x="33" y="72387"/>
                    <a:pt x="0" y="75810"/>
                  </a:cubicBezTo>
                  <a:cubicBezTo>
                    <a:pt x="-27" y="79234"/>
                    <a:pt x="2095" y="82307"/>
                    <a:pt x="5308" y="83484"/>
                  </a:cubicBezTo>
                  <a:lnTo>
                    <a:pt x="195027" y="153155"/>
                  </a:lnTo>
                  <a:lnTo>
                    <a:pt x="194854" y="248205"/>
                  </a:lnTo>
                  <a:close/>
                  <a:moveTo>
                    <a:pt x="32184" y="76097"/>
                  </a:moveTo>
                  <a:lnTo>
                    <a:pt x="195264" y="19488"/>
                  </a:lnTo>
                  <a:lnTo>
                    <a:pt x="195054" y="135907"/>
                  </a:lnTo>
                  <a:lnTo>
                    <a:pt x="32184" y="76097"/>
                  </a:lnTo>
                  <a:close/>
                </a:path>
              </a:pathLst>
            </a:custGeom>
            <a:solidFill>
              <a:srgbClr val="51626F"/>
            </a:solidFill>
            <a:ln w="5334" cap="flat">
              <a:noFill/>
              <a:prstDash val="solid"/>
              <a:miter/>
            </a:ln>
          </p:spPr>
          <p:txBody>
            <a:bodyPr rtlCol="0" anchor="ctr"/>
            <a:lstStyle/>
            <a:p>
              <a:endParaRPr lang="ru-RU"/>
            </a:p>
          </p:txBody>
        </p:sp>
      </p:grpSp>
      <p:sp>
        <p:nvSpPr>
          <p:cNvPr id="50" name="Graphic 43">
            <a:extLst>
              <a:ext uri="{FF2B5EF4-FFF2-40B4-BE49-F238E27FC236}">
                <a16:creationId xmlns:a16="http://schemas.microsoft.com/office/drawing/2014/main" id="{C0E79BB0-2A55-4D1E-A49D-35FA4D867746}"/>
              </a:ext>
            </a:extLst>
          </p:cNvPr>
          <p:cNvSpPr/>
          <p:nvPr/>
        </p:nvSpPr>
        <p:spPr>
          <a:xfrm>
            <a:off x="1282915" y="1403413"/>
            <a:ext cx="438418" cy="438415"/>
          </a:xfrm>
          <a:custGeom>
            <a:avLst/>
            <a:gdLst>
              <a:gd name="connsiteX0" fmla="*/ 401527 w 438418"/>
              <a:gd name="connsiteY0" fmla="*/ 340574 h 438415"/>
              <a:gd name="connsiteX1" fmla="*/ 438418 w 438418"/>
              <a:gd name="connsiteY1" fmla="*/ 219208 h 438415"/>
              <a:gd name="connsiteX2" fmla="*/ 219209 w 438418"/>
              <a:gd name="connsiteY2" fmla="*/ 0 h 438415"/>
              <a:gd name="connsiteX3" fmla="*/ 0 w 438418"/>
              <a:gd name="connsiteY3" fmla="*/ 219208 h 438415"/>
              <a:gd name="connsiteX4" fmla="*/ 219209 w 438418"/>
              <a:gd name="connsiteY4" fmla="*/ 438416 h 438415"/>
              <a:gd name="connsiteX5" fmla="*/ 398319 w 438418"/>
              <a:gd name="connsiteY5" fmla="*/ 345386 h 438415"/>
              <a:gd name="connsiteX6" fmla="*/ 399388 w 438418"/>
              <a:gd name="connsiteY6" fmla="*/ 344317 h 438415"/>
              <a:gd name="connsiteX7" fmla="*/ 401527 w 438418"/>
              <a:gd name="connsiteY7" fmla="*/ 340574 h 438415"/>
              <a:gd name="connsiteX8" fmla="*/ 422379 w 438418"/>
              <a:gd name="connsiteY8" fmla="*/ 219208 h 438415"/>
              <a:gd name="connsiteX9" fmla="*/ 412220 w 438418"/>
              <a:gd name="connsiteY9" fmla="*/ 282832 h 438415"/>
              <a:gd name="connsiteX10" fmla="*/ 400458 w 438418"/>
              <a:gd name="connsiteY10" fmla="*/ 230970 h 438415"/>
              <a:gd name="connsiteX11" fmla="*/ 368913 w 438418"/>
              <a:gd name="connsiteY11" fmla="*/ 220812 h 438415"/>
              <a:gd name="connsiteX12" fmla="*/ 327744 w 438418"/>
              <a:gd name="connsiteY12" fmla="*/ 191406 h 438415"/>
              <a:gd name="connsiteX13" fmla="*/ 346457 w 438418"/>
              <a:gd name="connsiteY13" fmla="*/ 143822 h 438415"/>
              <a:gd name="connsiteX14" fmla="*/ 365705 w 438418"/>
              <a:gd name="connsiteY14" fmla="*/ 98911 h 438415"/>
              <a:gd name="connsiteX15" fmla="*/ 321863 w 438418"/>
              <a:gd name="connsiteY15" fmla="*/ 78594 h 438415"/>
              <a:gd name="connsiteX16" fmla="*/ 296734 w 438418"/>
              <a:gd name="connsiteY16" fmla="*/ 73782 h 438415"/>
              <a:gd name="connsiteX17" fmla="*/ 266794 w 438418"/>
              <a:gd name="connsiteY17" fmla="*/ 35287 h 438415"/>
              <a:gd name="connsiteX18" fmla="*/ 257704 w 438418"/>
              <a:gd name="connsiteY18" fmla="*/ 19782 h 438415"/>
              <a:gd name="connsiteX19" fmla="*/ 422379 w 438418"/>
              <a:gd name="connsiteY19" fmla="*/ 219208 h 438415"/>
              <a:gd name="connsiteX20" fmla="*/ 162536 w 438418"/>
              <a:gd name="connsiteY20" fmla="*/ 24059 h 438415"/>
              <a:gd name="connsiteX21" fmla="*/ 163070 w 438418"/>
              <a:gd name="connsiteY21" fmla="*/ 24594 h 438415"/>
              <a:gd name="connsiteX22" fmla="*/ 202635 w 438418"/>
              <a:gd name="connsiteY22" fmla="*/ 93030 h 438415"/>
              <a:gd name="connsiteX23" fmla="*/ 167882 w 438418"/>
              <a:gd name="connsiteY23" fmla="*/ 117089 h 438415"/>
              <a:gd name="connsiteX24" fmla="*/ 116020 w 438418"/>
              <a:gd name="connsiteY24" fmla="*/ 159861 h 438415"/>
              <a:gd name="connsiteX25" fmla="*/ 136337 w 438418"/>
              <a:gd name="connsiteY25" fmla="*/ 209584 h 438415"/>
              <a:gd name="connsiteX26" fmla="*/ 230437 w 438418"/>
              <a:gd name="connsiteY26" fmla="*/ 270535 h 438415"/>
              <a:gd name="connsiteX27" fmla="*/ 267863 w 438418"/>
              <a:gd name="connsiteY27" fmla="*/ 295129 h 438415"/>
              <a:gd name="connsiteX28" fmla="*/ 250219 w 438418"/>
              <a:gd name="connsiteY28" fmla="*/ 338970 h 438415"/>
              <a:gd name="connsiteX29" fmla="*/ 202635 w 438418"/>
              <a:gd name="connsiteY29" fmla="*/ 422376 h 438415"/>
              <a:gd name="connsiteX30" fmla="*/ 163605 w 438418"/>
              <a:gd name="connsiteY30" fmla="*/ 415426 h 438415"/>
              <a:gd name="connsiteX31" fmla="*/ 118159 w 438418"/>
              <a:gd name="connsiteY31" fmla="*/ 314911 h 438415"/>
              <a:gd name="connsiteX32" fmla="*/ 102654 w 438418"/>
              <a:gd name="connsiteY32" fmla="*/ 300475 h 438415"/>
              <a:gd name="connsiteX33" fmla="*/ 111209 w 438418"/>
              <a:gd name="connsiteY33" fmla="*/ 276951 h 438415"/>
              <a:gd name="connsiteX34" fmla="*/ 122436 w 438418"/>
              <a:gd name="connsiteY34" fmla="*/ 231505 h 438415"/>
              <a:gd name="connsiteX35" fmla="*/ 89288 w 438418"/>
              <a:gd name="connsiteY35" fmla="*/ 205842 h 438415"/>
              <a:gd name="connsiteX36" fmla="*/ 36891 w 438418"/>
              <a:gd name="connsiteY36" fmla="*/ 128851 h 438415"/>
              <a:gd name="connsiteX37" fmla="*/ 36891 w 438418"/>
              <a:gd name="connsiteY37" fmla="*/ 128317 h 438415"/>
              <a:gd name="connsiteX38" fmla="*/ 162536 w 438418"/>
              <a:gd name="connsiteY38" fmla="*/ 24059 h 438415"/>
              <a:gd name="connsiteX39" fmla="*/ 16040 w 438418"/>
              <a:gd name="connsiteY39" fmla="*/ 219208 h 438415"/>
              <a:gd name="connsiteX40" fmla="*/ 24594 w 438418"/>
              <a:gd name="connsiteY40" fmla="*/ 160931 h 438415"/>
              <a:gd name="connsiteX41" fmla="*/ 85010 w 438418"/>
              <a:gd name="connsiteY41" fmla="*/ 220812 h 438415"/>
              <a:gd name="connsiteX42" fmla="*/ 108535 w 438418"/>
              <a:gd name="connsiteY42" fmla="*/ 236851 h 438415"/>
              <a:gd name="connsiteX43" fmla="*/ 98377 w 438418"/>
              <a:gd name="connsiteY43" fmla="*/ 268931 h 438415"/>
              <a:gd name="connsiteX44" fmla="*/ 89822 w 438418"/>
              <a:gd name="connsiteY44" fmla="*/ 309030 h 438415"/>
              <a:gd name="connsiteX45" fmla="*/ 109070 w 438418"/>
              <a:gd name="connsiteY45" fmla="*/ 327743 h 438415"/>
              <a:gd name="connsiteX46" fmla="*/ 148100 w 438418"/>
              <a:gd name="connsiteY46" fmla="*/ 410079 h 438415"/>
              <a:gd name="connsiteX47" fmla="*/ 16040 w 438418"/>
              <a:gd name="connsiteY47" fmla="*/ 219208 h 438415"/>
              <a:gd name="connsiteX48" fmla="*/ 219209 w 438418"/>
              <a:gd name="connsiteY48" fmla="*/ 422376 h 438415"/>
              <a:gd name="connsiteX49" fmla="*/ 219209 w 438418"/>
              <a:gd name="connsiteY49" fmla="*/ 422376 h 438415"/>
              <a:gd name="connsiteX50" fmla="*/ 260912 w 438418"/>
              <a:gd name="connsiteY50" fmla="*/ 350198 h 438415"/>
              <a:gd name="connsiteX51" fmla="*/ 281764 w 438418"/>
              <a:gd name="connsiteY51" fmla="*/ 286574 h 438415"/>
              <a:gd name="connsiteX52" fmla="*/ 234714 w 438418"/>
              <a:gd name="connsiteY52" fmla="*/ 254495 h 438415"/>
              <a:gd name="connsiteX53" fmla="*/ 148100 w 438418"/>
              <a:gd name="connsiteY53" fmla="*/ 198356 h 438415"/>
              <a:gd name="connsiteX54" fmla="*/ 131525 w 438418"/>
              <a:gd name="connsiteY54" fmla="*/ 162535 h 438415"/>
              <a:gd name="connsiteX55" fmla="*/ 174298 w 438418"/>
              <a:gd name="connsiteY55" fmla="*/ 130990 h 438415"/>
              <a:gd name="connsiteX56" fmla="*/ 218674 w 438418"/>
              <a:gd name="connsiteY56" fmla="*/ 94634 h 438415"/>
              <a:gd name="connsiteX57" fmla="*/ 181249 w 438418"/>
              <a:gd name="connsiteY57" fmla="*/ 19248 h 438415"/>
              <a:gd name="connsiteX58" fmla="*/ 219209 w 438418"/>
              <a:gd name="connsiteY58" fmla="*/ 15505 h 438415"/>
              <a:gd name="connsiteX59" fmla="*/ 236318 w 438418"/>
              <a:gd name="connsiteY59" fmla="*/ 16040 h 438415"/>
              <a:gd name="connsiteX60" fmla="*/ 237387 w 438418"/>
              <a:gd name="connsiteY60" fmla="*/ 17109 h 438415"/>
              <a:gd name="connsiteX61" fmla="*/ 254496 w 438418"/>
              <a:gd name="connsiteY61" fmla="*/ 42238 h 438415"/>
              <a:gd name="connsiteX62" fmla="*/ 289249 w 438418"/>
              <a:gd name="connsiteY62" fmla="*/ 86079 h 438415"/>
              <a:gd name="connsiteX63" fmla="*/ 322933 w 438418"/>
              <a:gd name="connsiteY63" fmla="*/ 93030 h 438415"/>
              <a:gd name="connsiteX64" fmla="*/ 352339 w 438418"/>
              <a:gd name="connsiteY64" fmla="*/ 105327 h 438415"/>
              <a:gd name="connsiteX65" fmla="*/ 337903 w 438418"/>
              <a:gd name="connsiteY65" fmla="*/ 129386 h 438415"/>
              <a:gd name="connsiteX66" fmla="*/ 313309 w 438418"/>
              <a:gd name="connsiteY66" fmla="*/ 197287 h 438415"/>
              <a:gd name="connsiteX67" fmla="*/ 369982 w 438418"/>
              <a:gd name="connsiteY67" fmla="*/ 235782 h 438415"/>
              <a:gd name="connsiteX68" fmla="*/ 387626 w 438418"/>
              <a:gd name="connsiteY68" fmla="*/ 240059 h 438415"/>
              <a:gd name="connsiteX69" fmla="*/ 388695 w 438418"/>
              <a:gd name="connsiteY69" fmla="*/ 331485 h 438415"/>
              <a:gd name="connsiteX70" fmla="*/ 219209 w 438418"/>
              <a:gd name="connsiteY70" fmla="*/ 422376 h 43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38418" h="438415">
                <a:moveTo>
                  <a:pt x="401527" y="340574"/>
                </a:moveTo>
                <a:cubicBezTo>
                  <a:pt x="425052" y="305822"/>
                  <a:pt x="438418" y="264119"/>
                  <a:pt x="438418" y="219208"/>
                </a:cubicBezTo>
                <a:cubicBezTo>
                  <a:pt x="438418" y="98376"/>
                  <a:pt x="340042" y="0"/>
                  <a:pt x="219209" y="0"/>
                </a:cubicBezTo>
                <a:cubicBezTo>
                  <a:pt x="98377" y="0"/>
                  <a:pt x="0" y="98376"/>
                  <a:pt x="0" y="219208"/>
                </a:cubicBezTo>
                <a:cubicBezTo>
                  <a:pt x="0" y="340040"/>
                  <a:pt x="98377" y="438416"/>
                  <a:pt x="219209" y="438416"/>
                </a:cubicBezTo>
                <a:cubicBezTo>
                  <a:pt x="292992" y="438416"/>
                  <a:pt x="358220" y="401525"/>
                  <a:pt x="398319" y="345386"/>
                </a:cubicBezTo>
                <a:cubicBezTo>
                  <a:pt x="398854" y="344852"/>
                  <a:pt x="398854" y="344852"/>
                  <a:pt x="399388" y="344317"/>
                </a:cubicBezTo>
                <a:cubicBezTo>
                  <a:pt x="399923" y="343782"/>
                  <a:pt x="400992" y="342178"/>
                  <a:pt x="401527" y="340574"/>
                </a:cubicBezTo>
                <a:close/>
                <a:moveTo>
                  <a:pt x="422379" y="219208"/>
                </a:moveTo>
                <a:cubicBezTo>
                  <a:pt x="422379" y="241663"/>
                  <a:pt x="418636" y="263050"/>
                  <a:pt x="412220" y="282832"/>
                </a:cubicBezTo>
                <a:cubicBezTo>
                  <a:pt x="412755" y="262515"/>
                  <a:pt x="409547" y="242198"/>
                  <a:pt x="400458" y="230970"/>
                </a:cubicBezTo>
                <a:cubicBezTo>
                  <a:pt x="390834" y="219208"/>
                  <a:pt x="378537" y="219743"/>
                  <a:pt x="368913" y="220812"/>
                </a:cubicBezTo>
                <a:cubicBezTo>
                  <a:pt x="355547" y="221881"/>
                  <a:pt x="342715" y="222951"/>
                  <a:pt x="327744" y="191406"/>
                </a:cubicBezTo>
                <a:cubicBezTo>
                  <a:pt x="315982" y="166277"/>
                  <a:pt x="327210" y="156653"/>
                  <a:pt x="346457" y="143822"/>
                </a:cubicBezTo>
                <a:cubicBezTo>
                  <a:pt x="360358" y="134733"/>
                  <a:pt x="378537" y="121901"/>
                  <a:pt x="365705" y="98911"/>
                </a:cubicBezTo>
                <a:cubicBezTo>
                  <a:pt x="353943" y="78059"/>
                  <a:pt x="336299" y="78594"/>
                  <a:pt x="321863" y="78594"/>
                </a:cubicBezTo>
                <a:cubicBezTo>
                  <a:pt x="312774" y="78594"/>
                  <a:pt x="304220" y="78594"/>
                  <a:pt x="296734" y="73782"/>
                </a:cubicBezTo>
                <a:cubicBezTo>
                  <a:pt x="284972" y="66297"/>
                  <a:pt x="275883" y="50257"/>
                  <a:pt x="266794" y="35287"/>
                </a:cubicBezTo>
                <a:cubicBezTo>
                  <a:pt x="263586" y="29941"/>
                  <a:pt x="260378" y="24594"/>
                  <a:pt x="257704" y="19782"/>
                </a:cubicBezTo>
                <a:cubicBezTo>
                  <a:pt x="351804" y="38495"/>
                  <a:pt x="422379" y="120832"/>
                  <a:pt x="422379" y="219208"/>
                </a:cubicBezTo>
                <a:close/>
                <a:moveTo>
                  <a:pt x="162536" y="24059"/>
                </a:moveTo>
                <a:cubicBezTo>
                  <a:pt x="162536" y="24059"/>
                  <a:pt x="163070" y="24594"/>
                  <a:pt x="163070" y="24594"/>
                </a:cubicBezTo>
                <a:cubicBezTo>
                  <a:pt x="175367" y="34752"/>
                  <a:pt x="205843" y="66297"/>
                  <a:pt x="202635" y="93030"/>
                </a:cubicBezTo>
                <a:cubicBezTo>
                  <a:pt x="201565" y="102119"/>
                  <a:pt x="183387" y="109604"/>
                  <a:pt x="167882" y="117089"/>
                </a:cubicBezTo>
                <a:cubicBezTo>
                  <a:pt x="145961" y="126713"/>
                  <a:pt x="120832" y="137941"/>
                  <a:pt x="116020" y="159861"/>
                </a:cubicBezTo>
                <a:cubicBezTo>
                  <a:pt x="112813" y="174297"/>
                  <a:pt x="119228" y="190337"/>
                  <a:pt x="136337" y="209584"/>
                </a:cubicBezTo>
                <a:cubicBezTo>
                  <a:pt x="174833" y="253426"/>
                  <a:pt x="206912" y="263050"/>
                  <a:pt x="230437" y="270535"/>
                </a:cubicBezTo>
                <a:cubicBezTo>
                  <a:pt x="248081" y="275881"/>
                  <a:pt x="259843" y="279624"/>
                  <a:pt x="267863" y="295129"/>
                </a:cubicBezTo>
                <a:cubicBezTo>
                  <a:pt x="278021" y="313842"/>
                  <a:pt x="270536" y="321327"/>
                  <a:pt x="250219" y="338970"/>
                </a:cubicBezTo>
                <a:cubicBezTo>
                  <a:pt x="231506" y="355545"/>
                  <a:pt x="205843" y="378000"/>
                  <a:pt x="202635" y="422376"/>
                </a:cubicBezTo>
                <a:cubicBezTo>
                  <a:pt x="189268" y="421307"/>
                  <a:pt x="176437" y="419168"/>
                  <a:pt x="163605" y="415426"/>
                </a:cubicBezTo>
                <a:cubicBezTo>
                  <a:pt x="165744" y="351267"/>
                  <a:pt x="138476" y="330416"/>
                  <a:pt x="118159" y="314911"/>
                </a:cubicBezTo>
                <a:cubicBezTo>
                  <a:pt x="111743" y="310099"/>
                  <a:pt x="105862" y="305287"/>
                  <a:pt x="102654" y="300475"/>
                </a:cubicBezTo>
                <a:cubicBezTo>
                  <a:pt x="99981" y="296198"/>
                  <a:pt x="105862" y="286040"/>
                  <a:pt x="111209" y="276951"/>
                </a:cubicBezTo>
                <a:cubicBezTo>
                  <a:pt x="119228" y="263050"/>
                  <a:pt x="128318" y="247010"/>
                  <a:pt x="122436" y="231505"/>
                </a:cubicBezTo>
                <a:cubicBezTo>
                  <a:pt x="118159" y="220277"/>
                  <a:pt x="107466" y="212257"/>
                  <a:pt x="89288" y="205842"/>
                </a:cubicBezTo>
                <a:cubicBezTo>
                  <a:pt x="28337" y="185525"/>
                  <a:pt x="36357" y="130990"/>
                  <a:pt x="36891" y="128851"/>
                </a:cubicBezTo>
                <a:cubicBezTo>
                  <a:pt x="36891" y="128851"/>
                  <a:pt x="36891" y="128851"/>
                  <a:pt x="36891" y="128317"/>
                </a:cubicBezTo>
                <a:cubicBezTo>
                  <a:pt x="63089" y="78059"/>
                  <a:pt x="108001" y="40099"/>
                  <a:pt x="162536" y="24059"/>
                </a:cubicBezTo>
                <a:close/>
                <a:moveTo>
                  <a:pt x="16040" y="219208"/>
                </a:moveTo>
                <a:cubicBezTo>
                  <a:pt x="16040" y="198891"/>
                  <a:pt x="19248" y="179109"/>
                  <a:pt x="24594" y="160931"/>
                </a:cubicBezTo>
                <a:cubicBezTo>
                  <a:pt x="30475" y="182317"/>
                  <a:pt x="45980" y="207980"/>
                  <a:pt x="85010" y="220812"/>
                </a:cubicBezTo>
                <a:cubicBezTo>
                  <a:pt x="98377" y="225089"/>
                  <a:pt x="106397" y="230436"/>
                  <a:pt x="108535" y="236851"/>
                </a:cubicBezTo>
                <a:cubicBezTo>
                  <a:pt x="111743" y="245406"/>
                  <a:pt x="104793" y="257168"/>
                  <a:pt x="98377" y="268931"/>
                </a:cubicBezTo>
                <a:cubicBezTo>
                  <a:pt x="90357" y="282297"/>
                  <a:pt x="82337" y="296733"/>
                  <a:pt x="89822" y="309030"/>
                </a:cubicBezTo>
                <a:cubicBezTo>
                  <a:pt x="94100" y="316515"/>
                  <a:pt x="101585" y="321861"/>
                  <a:pt x="109070" y="327743"/>
                </a:cubicBezTo>
                <a:cubicBezTo>
                  <a:pt x="126714" y="341109"/>
                  <a:pt x="148634" y="357683"/>
                  <a:pt x="148100" y="410079"/>
                </a:cubicBezTo>
                <a:cubicBezTo>
                  <a:pt x="71109" y="380673"/>
                  <a:pt x="16040" y="306356"/>
                  <a:pt x="16040" y="219208"/>
                </a:cubicBezTo>
                <a:close/>
                <a:moveTo>
                  <a:pt x="219209" y="422376"/>
                </a:moveTo>
                <a:cubicBezTo>
                  <a:pt x="219209" y="422376"/>
                  <a:pt x="219209" y="422376"/>
                  <a:pt x="219209" y="422376"/>
                </a:cubicBezTo>
                <a:cubicBezTo>
                  <a:pt x="221882" y="384951"/>
                  <a:pt x="242734" y="366772"/>
                  <a:pt x="260912" y="350198"/>
                </a:cubicBezTo>
                <a:cubicBezTo>
                  <a:pt x="279091" y="334158"/>
                  <a:pt x="298338" y="317050"/>
                  <a:pt x="281764" y="286574"/>
                </a:cubicBezTo>
                <a:cubicBezTo>
                  <a:pt x="270002" y="265188"/>
                  <a:pt x="253962" y="260376"/>
                  <a:pt x="234714" y="254495"/>
                </a:cubicBezTo>
                <a:cubicBezTo>
                  <a:pt x="212259" y="247545"/>
                  <a:pt x="183922" y="238455"/>
                  <a:pt x="148100" y="198356"/>
                </a:cubicBezTo>
                <a:cubicBezTo>
                  <a:pt x="135268" y="183921"/>
                  <a:pt x="129387" y="171624"/>
                  <a:pt x="131525" y="162535"/>
                </a:cubicBezTo>
                <a:cubicBezTo>
                  <a:pt x="134733" y="148634"/>
                  <a:pt x="155585" y="139545"/>
                  <a:pt x="174298" y="130990"/>
                </a:cubicBezTo>
                <a:cubicBezTo>
                  <a:pt x="195684" y="121366"/>
                  <a:pt x="216536" y="112277"/>
                  <a:pt x="218674" y="94634"/>
                </a:cubicBezTo>
                <a:cubicBezTo>
                  <a:pt x="222417" y="63624"/>
                  <a:pt x="195150" y="32614"/>
                  <a:pt x="181249" y="19248"/>
                </a:cubicBezTo>
                <a:cubicBezTo>
                  <a:pt x="193546" y="17109"/>
                  <a:pt x="206377" y="15505"/>
                  <a:pt x="219209" y="15505"/>
                </a:cubicBezTo>
                <a:cubicBezTo>
                  <a:pt x="225090" y="15505"/>
                  <a:pt x="230972" y="16040"/>
                  <a:pt x="236318" y="16040"/>
                </a:cubicBezTo>
                <a:cubicBezTo>
                  <a:pt x="236853" y="16574"/>
                  <a:pt x="236853" y="17109"/>
                  <a:pt x="237387" y="17109"/>
                </a:cubicBezTo>
                <a:cubicBezTo>
                  <a:pt x="242734" y="22990"/>
                  <a:pt x="248615" y="32614"/>
                  <a:pt x="254496" y="42238"/>
                </a:cubicBezTo>
                <a:cubicBezTo>
                  <a:pt x="263586" y="58277"/>
                  <a:pt x="274279" y="76455"/>
                  <a:pt x="289249" y="86079"/>
                </a:cubicBezTo>
                <a:cubicBezTo>
                  <a:pt x="300477" y="93564"/>
                  <a:pt x="312239" y="93564"/>
                  <a:pt x="322933" y="93030"/>
                </a:cubicBezTo>
                <a:cubicBezTo>
                  <a:pt x="337903" y="93030"/>
                  <a:pt x="345923" y="93564"/>
                  <a:pt x="352339" y="105327"/>
                </a:cubicBezTo>
                <a:cubicBezTo>
                  <a:pt x="357685" y="114416"/>
                  <a:pt x="353943" y="118158"/>
                  <a:pt x="337903" y="129386"/>
                </a:cubicBezTo>
                <a:cubicBezTo>
                  <a:pt x="320794" y="140614"/>
                  <a:pt x="295665" y="158257"/>
                  <a:pt x="313309" y="197287"/>
                </a:cubicBezTo>
                <a:cubicBezTo>
                  <a:pt x="332556" y="238990"/>
                  <a:pt x="353943" y="237386"/>
                  <a:pt x="369982" y="235782"/>
                </a:cubicBezTo>
                <a:cubicBezTo>
                  <a:pt x="379071" y="235248"/>
                  <a:pt x="383349" y="234713"/>
                  <a:pt x="387626" y="240059"/>
                </a:cubicBezTo>
                <a:cubicBezTo>
                  <a:pt x="401527" y="258238"/>
                  <a:pt x="395646" y="315446"/>
                  <a:pt x="388695" y="331485"/>
                </a:cubicBezTo>
                <a:cubicBezTo>
                  <a:pt x="352339" y="386020"/>
                  <a:pt x="289784" y="422376"/>
                  <a:pt x="219209" y="422376"/>
                </a:cubicBezTo>
                <a:close/>
              </a:path>
            </a:pathLst>
          </a:custGeom>
          <a:solidFill>
            <a:srgbClr val="51626F"/>
          </a:solidFill>
          <a:ln w="5281" cap="flat">
            <a:noFill/>
            <a:prstDash val="solid"/>
            <a:miter/>
          </a:ln>
        </p:spPr>
        <p:txBody>
          <a:bodyPr rtlCol="0" anchor="ctr"/>
          <a:lstStyle/>
          <a:p>
            <a:endParaRPr lang="ru-RU"/>
          </a:p>
        </p:txBody>
      </p:sp>
    </p:spTree>
    <p:extLst>
      <p:ext uri="{BB962C8B-B14F-4D97-AF65-F5344CB8AC3E}">
        <p14:creationId xmlns:p14="http://schemas.microsoft.com/office/powerpoint/2010/main" val="3528553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1B9D-EC3B-4F65-A59D-B6041D23D8F2}"/>
              </a:ext>
            </a:extLst>
          </p:cNvPr>
          <p:cNvSpPr>
            <a:spLocks noGrp="1"/>
          </p:cNvSpPr>
          <p:nvPr>
            <p:ph type="title"/>
          </p:nvPr>
        </p:nvSpPr>
        <p:spPr/>
        <p:txBody>
          <a:bodyPr/>
          <a:lstStyle/>
          <a:p>
            <a:r>
              <a:rPr lang="en-US" dirty="0"/>
              <a:t>ICONS</a:t>
            </a:r>
            <a:endParaRPr lang="ru-RU" dirty="0"/>
          </a:p>
        </p:txBody>
      </p:sp>
      <p:sp>
        <p:nvSpPr>
          <p:cNvPr id="3" name="Slide Number Placeholder 2">
            <a:extLst>
              <a:ext uri="{FF2B5EF4-FFF2-40B4-BE49-F238E27FC236}">
                <a16:creationId xmlns:a16="http://schemas.microsoft.com/office/drawing/2014/main" id="{B05EACE1-D711-46F7-84CC-BD0840CA11ED}"/>
              </a:ext>
            </a:extLst>
          </p:cNvPr>
          <p:cNvSpPr>
            <a:spLocks noGrp="1"/>
          </p:cNvSpPr>
          <p:nvPr>
            <p:ph type="sldNum" sz="quarter" idx="10"/>
          </p:nvPr>
        </p:nvSpPr>
        <p:spPr/>
        <p:txBody>
          <a:bodyPr/>
          <a:lstStyle/>
          <a:p>
            <a:fld id="{B6AA8A74-8566-41AB-BE36-77E5736D8C67}" type="slidenum">
              <a:rPr lang="ru-RU" smtClean="0"/>
              <a:pPr/>
              <a:t>25</a:t>
            </a:fld>
            <a:endParaRPr lang="ru-RU" sz="1000" dirty="0"/>
          </a:p>
        </p:txBody>
      </p:sp>
      <p:sp>
        <p:nvSpPr>
          <p:cNvPr id="4" name="Text Placeholder 3">
            <a:extLst>
              <a:ext uri="{FF2B5EF4-FFF2-40B4-BE49-F238E27FC236}">
                <a16:creationId xmlns:a16="http://schemas.microsoft.com/office/drawing/2014/main" id="{772C3C68-2A63-4FCD-8D29-CBED898841B5}"/>
              </a:ext>
            </a:extLst>
          </p:cNvPr>
          <p:cNvSpPr>
            <a:spLocks noGrp="1"/>
          </p:cNvSpPr>
          <p:nvPr>
            <p:ph type="body" sz="quarter" idx="11"/>
          </p:nvPr>
        </p:nvSpPr>
        <p:spPr/>
        <p:txBody>
          <a:bodyPr/>
          <a:lstStyle/>
          <a:p>
            <a:endParaRPr lang="ru-RU"/>
          </a:p>
        </p:txBody>
      </p:sp>
      <p:sp>
        <p:nvSpPr>
          <p:cNvPr id="5" name="Text Placeholder 4">
            <a:extLst>
              <a:ext uri="{FF2B5EF4-FFF2-40B4-BE49-F238E27FC236}">
                <a16:creationId xmlns:a16="http://schemas.microsoft.com/office/drawing/2014/main" id="{9E68AE08-B1BC-4ADF-B9CF-6AC29313546D}"/>
              </a:ext>
            </a:extLst>
          </p:cNvPr>
          <p:cNvSpPr>
            <a:spLocks noGrp="1"/>
          </p:cNvSpPr>
          <p:nvPr>
            <p:ph type="body" sz="quarter" idx="12"/>
          </p:nvPr>
        </p:nvSpPr>
        <p:spPr/>
        <p:txBody>
          <a:bodyPr/>
          <a:lstStyle/>
          <a:p>
            <a:r>
              <a:rPr lang="en-US" dirty="0"/>
              <a:t>Logistics and transport</a:t>
            </a:r>
            <a:endParaRPr lang="ru-RU" dirty="0"/>
          </a:p>
        </p:txBody>
      </p:sp>
      <p:grpSp>
        <p:nvGrpSpPr>
          <p:cNvPr id="167" name="Group 166">
            <a:extLst>
              <a:ext uri="{FF2B5EF4-FFF2-40B4-BE49-F238E27FC236}">
                <a16:creationId xmlns:a16="http://schemas.microsoft.com/office/drawing/2014/main" id="{0CBB1682-D4D2-47F1-BDB0-A1EB1679D131}"/>
              </a:ext>
            </a:extLst>
          </p:cNvPr>
          <p:cNvGrpSpPr/>
          <p:nvPr/>
        </p:nvGrpSpPr>
        <p:grpSpPr>
          <a:xfrm>
            <a:off x="2093586" y="3239198"/>
            <a:ext cx="379606" cy="379603"/>
            <a:chOff x="2093586" y="3239198"/>
            <a:chExt cx="379606" cy="379603"/>
          </a:xfrm>
        </p:grpSpPr>
        <p:sp>
          <p:nvSpPr>
            <p:cNvPr id="28" name="Freeform: Shape 27">
              <a:extLst>
                <a:ext uri="{FF2B5EF4-FFF2-40B4-BE49-F238E27FC236}">
                  <a16:creationId xmlns:a16="http://schemas.microsoft.com/office/drawing/2014/main" id="{EBB221AE-085F-435A-87F1-8A98357C7662}"/>
                </a:ext>
              </a:extLst>
            </p:cNvPr>
            <p:cNvSpPr/>
            <p:nvPr/>
          </p:nvSpPr>
          <p:spPr>
            <a:xfrm>
              <a:off x="2093586" y="3239198"/>
              <a:ext cx="379606" cy="379603"/>
            </a:xfrm>
            <a:custGeom>
              <a:avLst/>
              <a:gdLst>
                <a:gd name="connsiteX0" fmla="*/ 371586 w 379606"/>
                <a:gd name="connsiteY0" fmla="*/ 0 h 379603"/>
                <a:gd name="connsiteX1" fmla="*/ 8020 w 379606"/>
                <a:gd name="connsiteY1" fmla="*/ 0 h 379603"/>
                <a:gd name="connsiteX2" fmla="*/ 0 w 379606"/>
                <a:gd name="connsiteY2" fmla="*/ 8020 h 379603"/>
                <a:gd name="connsiteX3" fmla="*/ 0 w 379606"/>
                <a:gd name="connsiteY3" fmla="*/ 371584 h 379603"/>
                <a:gd name="connsiteX4" fmla="*/ 8020 w 379606"/>
                <a:gd name="connsiteY4" fmla="*/ 379604 h 379603"/>
                <a:gd name="connsiteX5" fmla="*/ 371586 w 379606"/>
                <a:gd name="connsiteY5" fmla="*/ 379604 h 379603"/>
                <a:gd name="connsiteX6" fmla="*/ 379606 w 379606"/>
                <a:gd name="connsiteY6" fmla="*/ 371584 h 379603"/>
                <a:gd name="connsiteX7" fmla="*/ 379606 w 379606"/>
                <a:gd name="connsiteY7" fmla="*/ 8020 h 379603"/>
                <a:gd name="connsiteX8" fmla="*/ 371586 w 379606"/>
                <a:gd name="connsiteY8" fmla="*/ 0 h 379603"/>
                <a:gd name="connsiteX9" fmla="*/ 112278 w 379606"/>
                <a:gd name="connsiteY9" fmla="*/ 16040 h 379603"/>
                <a:gd name="connsiteX10" fmla="*/ 267328 w 379606"/>
                <a:gd name="connsiteY10" fmla="*/ 16040 h 379603"/>
                <a:gd name="connsiteX11" fmla="*/ 267328 w 379606"/>
                <a:gd name="connsiteY11" fmla="*/ 80198 h 379603"/>
                <a:gd name="connsiteX12" fmla="*/ 112278 w 379606"/>
                <a:gd name="connsiteY12" fmla="*/ 80198 h 379603"/>
                <a:gd name="connsiteX13" fmla="*/ 363566 w 379606"/>
                <a:gd name="connsiteY13" fmla="*/ 363564 h 379603"/>
                <a:gd name="connsiteX14" fmla="*/ 16040 w 379606"/>
                <a:gd name="connsiteY14" fmla="*/ 363564 h 379603"/>
                <a:gd name="connsiteX15" fmla="*/ 16040 w 379606"/>
                <a:gd name="connsiteY15" fmla="*/ 16040 h 379603"/>
                <a:gd name="connsiteX16" fmla="*/ 96238 w 379606"/>
                <a:gd name="connsiteY16" fmla="*/ 16040 h 379603"/>
                <a:gd name="connsiteX17" fmla="*/ 96238 w 379606"/>
                <a:gd name="connsiteY17" fmla="*/ 88218 h 379603"/>
                <a:gd name="connsiteX18" fmla="*/ 104258 w 379606"/>
                <a:gd name="connsiteY18" fmla="*/ 96238 h 379603"/>
                <a:gd name="connsiteX19" fmla="*/ 275348 w 379606"/>
                <a:gd name="connsiteY19" fmla="*/ 96238 h 379603"/>
                <a:gd name="connsiteX20" fmla="*/ 283368 w 379606"/>
                <a:gd name="connsiteY20" fmla="*/ 88218 h 379603"/>
                <a:gd name="connsiteX21" fmla="*/ 283368 w 379606"/>
                <a:gd name="connsiteY21" fmla="*/ 16040 h 379603"/>
                <a:gd name="connsiteX22" fmla="*/ 363566 w 379606"/>
                <a:gd name="connsiteY22" fmla="*/ 16040 h 37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9606" h="379603">
                  <a:moveTo>
                    <a:pt x="371586" y="0"/>
                  </a:moveTo>
                  <a:lnTo>
                    <a:pt x="8020" y="0"/>
                  </a:lnTo>
                  <a:cubicBezTo>
                    <a:pt x="3591" y="0"/>
                    <a:pt x="0" y="3591"/>
                    <a:pt x="0" y="8020"/>
                  </a:cubicBezTo>
                  <a:lnTo>
                    <a:pt x="0" y="371584"/>
                  </a:lnTo>
                  <a:cubicBezTo>
                    <a:pt x="0" y="376013"/>
                    <a:pt x="3591" y="379604"/>
                    <a:pt x="8020" y="379604"/>
                  </a:cubicBezTo>
                  <a:lnTo>
                    <a:pt x="371586" y="379604"/>
                  </a:lnTo>
                  <a:cubicBezTo>
                    <a:pt x="376015" y="379604"/>
                    <a:pt x="379606" y="376013"/>
                    <a:pt x="379606" y="371584"/>
                  </a:cubicBezTo>
                  <a:lnTo>
                    <a:pt x="379606" y="8020"/>
                  </a:lnTo>
                  <a:cubicBezTo>
                    <a:pt x="379606" y="3591"/>
                    <a:pt x="376015" y="0"/>
                    <a:pt x="371586" y="0"/>
                  </a:cubicBezTo>
                  <a:close/>
                  <a:moveTo>
                    <a:pt x="112278" y="16040"/>
                  </a:moveTo>
                  <a:lnTo>
                    <a:pt x="267328" y="16040"/>
                  </a:lnTo>
                  <a:lnTo>
                    <a:pt x="267328" y="80198"/>
                  </a:lnTo>
                  <a:lnTo>
                    <a:pt x="112278" y="80198"/>
                  </a:lnTo>
                  <a:close/>
                  <a:moveTo>
                    <a:pt x="363566" y="363564"/>
                  </a:moveTo>
                  <a:lnTo>
                    <a:pt x="16040" y="363564"/>
                  </a:lnTo>
                  <a:lnTo>
                    <a:pt x="16040" y="16040"/>
                  </a:lnTo>
                  <a:lnTo>
                    <a:pt x="96238" y="16040"/>
                  </a:lnTo>
                  <a:lnTo>
                    <a:pt x="96238" y="88218"/>
                  </a:lnTo>
                  <a:cubicBezTo>
                    <a:pt x="96238" y="92647"/>
                    <a:pt x="99829" y="96238"/>
                    <a:pt x="104258" y="96238"/>
                  </a:cubicBezTo>
                  <a:lnTo>
                    <a:pt x="275348" y="96238"/>
                  </a:lnTo>
                  <a:cubicBezTo>
                    <a:pt x="279777" y="96238"/>
                    <a:pt x="283368" y="92647"/>
                    <a:pt x="283368" y="88218"/>
                  </a:cubicBezTo>
                  <a:lnTo>
                    <a:pt x="283368" y="16040"/>
                  </a:lnTo>
                  <a:lnTo>
                    <a:pt x="363566" y="16040"/>
                  </a:lnTo>
                  <a:close/>
                </a:path>
              </a:pathLst>
            </a:custGeom>
            <a:solidFill>
              <a:srgbClr val="51626F"/>
            </a:solidFill>
            <a:ln w="5281" cap="flat">
              <a:noFill/>
              <a:prstDash val="solid"/>
              <a:miter/>
            </a:ln>
          </p:spPr>
          <p:txBody>
            <a:bodyPr rtlCol="0" anchor="ctr"/>
            <a:lstStyle/>
            <a:p>
              <a:endParaRPr lang="ru-RU"/>
            </a:p>
          </p:txBody>
        </p:sp>
        <p:sp>
          <p:nvSpPr>
            <p:cNvPr id="35" name="Freeform: Shape 34">
              <a:extLst>
                <a:ext uri="{FF2B5EF4-FFF2-40B4-BE49-F238E27FC236}">
                  <a16:creationId xmlns:a16="http://schemas.microsoft.com/office/drawing/2014/main" id="{5D84DEC7-0CF6-42F1-8B33-3E2438C8FA86}"/>
                </a:ext>
              </a:extLst>
            </p:cNvPr>
            <p:cNvSpPr/>
            <p:nvPr/>
          </p:nvSpPr>
          <p:spPr>
            <a:xfrm>
              <a:off x="2141705" y="3390512"/>
              <a:ext cx="181783" cy="148091"/>
            </a:xfrm>
            <a:custGeom>
              <a:avLst/>
              <a:gdLst>
                <a:gd name="connsiteX0" fmla="*/ 173763 w 181783"/>
                <a:gd name="connsiteY0" fmla="*/ 132052 h 148091"/>
                <a:gd name="connsiteX1" fmla="*/ 133183 w 181783"/>
                <a:gd name="connsiteY1" fmla="*/ 132052 h 148091"/>
                <a:gd name="connsiteX2" fmla="*/ 133664 w 181783"/>
                <a:gd name="connsiteY2" fmla="*/ 129379 h 148091"/>
                <a:gd name="connsiteX3" fmla="*/ 133664 w 181783"/>
                <a:gd name="connsiteY3" fmla="*/ 25122 h 148091"/>
                <a:gd name="connsiteX4" fmla="*/ 146977 w 181783"/>
                <a:gd name="connsiteY4" fmla="*/ 38435 h 148091"/>
                <a:gd name="connsiteX5" fmla="*/ 158312 w 181783"/>
                <a:gd name="connsiteY5" fmla="*/ 38035 h 148091"/>
                <a:gd name="connsiteX6" fmla="*/ 158312 w 181783"/>
                <a:gd name="connsiteY6" fmla="*/ 27100 h 148091"/>
                <a:gd name="connsiteX7" fmla="*/ 133664 w 181783"/>
                <a:gd name="connsiteY7" fmla="*/ 2399 h 148091"/>
                <a:gd name="connsiteX8" fmla="*/ 122329 w 181783"/>
                <a:gd name="connsiteY8" fmla="*/ 2399 h 148091"/>
                <a:gd name="connsiteX9" fmla="*/ 97307 w 181783"/>
                <a:gd name="connsiteY9" fmla="*/ 27207 h 148091"/>
                <a:gd name="connsiteX10" fmla="*/ 97707 w 181783"/>
                <a:gd name="connsiteY10" fmla="*/ 38541 h 148091"/>
                <a:gd name="connsiteX11" fmla="*/ 108642 w 181783"/>
                <a:gd name="connsiteY11" fmla="*/ 38541 h 148091"/>
                <a:gd name="connsiteX12" fmla="*/ 117624 w 181783"/>
                <a:gd name="connsiteY12" fmla="*/ 29559 h 148091"/>
                <a:gd name="connsiteX13" fmla="*/ 117624 w 181783"/>
                <a:gd name="connsiteY13" fmla="*/ 129379 h 148091"/>
                <a:gd name="connsiteX14" fmla="*/ 118106 w 181783"/>
                <a:gd name="connsiteY14" fmla="*/ 132052 h 148091"/>
                <a:gd name="connsiteX15" fmla="*/ 47638 w 181783"/>
                <a:gd name="connsiteY15" fmla="*/ 132052 h 148091"/>
                <a:gd name="connsiteX16" fmla="*/ 48119 w 181783"/>
                <a:gd name="connsiteY16" fmla="*/ 129379 h 148091"/>
                <a:gd name="connsiteX17" fmla="*/ 48119 w 181783"/>
                <a:gd name="connsiteY17" fmla="*/ 25549 h 148091"/>
                <a:gd name="connsiteX18" fmla="*/ 61111 w 181783"/>
                <a:gd name="connsiteY18" fmla="*/ 38541 h 148091"/>
                <a:gd name="connsiteX19" fmla="*/ 72446 w 181783"/>
                <a:gd name="connsiteY19" fmla="*/ 38142 h 148091"/>
                <a:gd name="connsiteX20" fmla="*/ 72446 w 181783"/>
                <a:gd name="connsiteY20" fmla="*/ 27207 h 148091"/>
                <a:gd name="connsiteX21" fmla="*/ 47584 w 181783"/>
                <a:gd name="connsiteY21" fmla="*/ 2345 h 148091"/>
                <a:gd name="connsiteX22" fmla="*/ 36250 w 181783"/>
                <a:gd name="connsiteY22" fmla="*/ 2345 h 148091"/>
                <a:gd name="connsiteX23" fmla="*/ 11388 w 181783"/>
                <a:gd name="connsiteY23" fmla="*/ 27207 h 148091"/>
                <a:gd name="connsiteX24" fmla="*/ 11788 w 181783"/>
                <a:gd name="connsiteY24" fmla="*/ 38541 h 148091"/>
                <a:gd name="connsiteX25" fmla="*/ 22723 w 181783"/>
                <a:gd name="connsiteY25" fmla="*/ 38541 h 148091"/>
                <a:gd name="connsiteX26" fmla="*/ 32079 w 181783"/>
                <a:gd name="connsiteY26" fmla="*/ 29238 h 148091"/>
                <a:gd name="connsiteX27" fmla="*/ 32079 w 181783"/>
                <a:gd name="connsiteY27" fmla="*/ 129379 h 148091"/>
                <a:gd name="connsiteX28" fmla="*/ 32561 w 181783"/>
                <a:gd name="connsiteY28" fmla="*/ 132052 h 148091"/>
                <a:gd name="connsiteX29" fmla="*/ 8020 w 181783"/>
                <a:gd name="connsiteY29" fmla="*/ 132052 h 148091"/>
                <a:gd name="connsiteX30" fmla="*/ 0 w 181783"/>
                <a:gd name="connsiteY30" fmla="*/ 140072 h 148091"/>
                <a:gd name="connsiteX31" fmla="*/ 8020 w 181783"/>
                <a:gd name="connsiteY31" fmla="*/ 148092 h 148091"/>
                <a:gd name="connsiteX32" fmla="*/ 173763 w 181783"/>
                <a:gd name="connsiteY32" fmla="*/ 148092 h 148091"/>
                <a:gd name="connsiteX33" fmla="*/ 181783 w 181783"/>
                <a:gd name="connsiteY33" fmla="*/ 140072 h 148091"/>
                <a:gd name="connsiteX34" fmla="*/ 173763 w 181783"/>
                <a:gd name="connsiteY34" fmla="*/ 132052 h 14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1783" h="148091">
                  <a:moveTo>
                    <a:pt x="173763" y="132052"/>
                  </a:moveTo>
                  <a:lnTo>
                    <a:pt x="133183" y="132052"/>
                  </a:lnTo>
                  <a:cubicBezTo>
                    <a:pt x="133496" y="131196"/>
                    <a:pt x="133659" y="130291"/>
                    <a:pt x="133664" y="129379"/>
                  </a:cubicBezTo>
                  <a:lnTo>
                    <a:pt x="133664" y="25122"/>
                  </a:lnTo>
                  <a:lnTo>
                    <a:pt x="146977" y="38435"/>
                  </a:lnTo>
                  <a:cubicBezTo>
                    <a:pt x="150218" y="41454"/>
                    <a:pt x="155292" y="41275"/>
                    <a:pt x="158312" y="38035"/>
                  </a:cubicBezTo>
                  <a:cubicBezTo>
                    <a:pt x="161182" y="34954"/>
                    <a:pt x="161182" y="30180"/>
                    <a:pt x="158312" y="27100"/>
                  </a:cubicBezTo>
                  <a:lnTo>
                    <a:pt x="133664" y="2399"/>
                  </a:lnTo>
                  <a:cubicBezTo>
                    <a:pt x="130533" y="-728"/>
                    <a:pt x="125460" y="-728"/>
                    <a:pt x="122329" y="2399"/>
                  </a:cubicBezTo>
                  <a:lnTo>
                    <a:pt x="97307" y="27207"/>
                  </a:lnTo>
                  <a:cubicBezTo>
                    <a:pt x="94288" y="30447"/>
                    <a:pt x="94467" y="35522"/>
                    <a:pt x="97707" y="38541"/>
                  </a:cubicBezTo>
                  <a:cubicBezTo>
                    <a:pt x="100788" y="41411"/>
                    <a:pt x="105562" y="41411"/>
                    <a:pt x="108642" y="38541"/>
                  </a:cubicBezTo>
                  <a:lnTo>
                    <a:pt x="117624" y="29559"/>
                  </a:lnTo>
                  <a:lnTo>
                    <a:pt x="117624" y="129379"/>
                  </a:lnTo>
                  <a:cubicBezTo>
                    <a:pt x="117630" y="130291"/>
                    <a:pt x="117792" y="131196"/>
                    <a:pt x="118106" y="132052"/>
                  </a:cubicBezTo>
                  <a:lnTo>
                    <a:pt x="47638" y="132052"/>
                  </a:lnTo>
                  <a:cubicBezTo>
                    <a:pt x="47951" y="131196"/>
                    <a:pt x="48114" y="130291"/>
                    <a:pt x="48119" y="129379"/>
                  </a:cubicBezTo>
                  <a:lnTo>
                    <a:pt x="48119" y="25549"/>
                  </a:lnTo>
                  <a:lnTo>
                    <a:pt x="61111" y="38541"/>
                  </a:lnTo>
                  <a:cubicBezTo>
                    <a:pt x="64352" y="41561"/>
                    <a:pt x="69426" y="41382"/>
                    <a:pt x="72446" y="38142"/>
                  </a:cubicBezTo>
                  <a:cubicBezTo>
                    <a:pt x="75316" y="35061"/>
                    <a:pt x="75316" y="30287"/>
                    <a:pt x="72446" y="27207"/>
                  </a:cubicBezTo>
                  <a:lnTo>
                    <a:pt x="47584" y="2345"/>
                  </a:lnTo>
                  <a:cubicBezTo>
                    <a:pt x="44453" y="-782"/>
                    <a:pt x="39381" y="-782"/>
                    <a:pt x="36250" y="2345"/>
                  </a:cubicBezTo>
                  <a:lnTo>
                    <a:pt x="11388" y="27207"/>
                  </a:lnTo>
                  <a:cubicBezTo>
                    <a:pt x="8368" y="30447"/>
                    <a:pt x="8548" y="35522"/>
                    <a:pt x="11788" y="38541"/>
                  </a:cubicBezTo>
                  <a:cubicBezTo>
                    <a:pt x="14868" y="41411"/>
                    <a:pt x="19643" y="41411"/>
                    <a:pt x="22723" y="38541"/>
                  </a:cubicBezTo>
                  <a:lnTo>
                    <a:pt x="32079" y="29238"/>
                  </a:lnTo>
                  <a:lnTo>
                    <a:pt x="32079" y="129379"/>
                  </a:lnTo>
                  <a:cubicBezTo>
                    <a:pt x="32085" y="130291"/>
                    <a:pt x="32247" y="131196"/>
                    <a:pt x="32561" y="132052"/>
                  </a:cubicBezTo>
                  <a:lnTo>
                    <a:pt x="8020" y="132052"/>
                  </a:lnTo>
                  <a:cubicBezTo>
                    <a:pt x="3591" y="132052"/>
                    <a:pt x="0" y="135643"/>
                    <a:pt x="0" y="140072"/>
                  </a:cubicBezTo>
                  <a:cubicBezTo>
                    <a:pt x="0" y="144501"/>
                    <a:pt x="3591" y="148092"/>
                    <a:pt x="8020" y="148092"/>
                  </a:cubicBezTo>
                  <a:lnTo>
                    <a:pt x="173763" y="148092"/>
                  </a:lnTo>
                  <a:cubicBezTo>
                    <a:pt x="178192" y="148092"/>
                    <a:pt x="181783" y="144501"/>
                    <a:pt x="181783" y="140072"/>
                  </a:cubicBezTo>
                  <a:cubicBezTo>
                    <a:pt x="181783" y="135643"/>
                    <a:pt x="178192" y="132052"/>
                    <a:pt x="173763" y="132052"/>
                  </a:cubicBezTo>
                  <a:close/>
                </a:path>
              </a:pathLst>
            </a:custGeom>
            <a:solidFill>
              <a:srgbClr val="51626F"/>
            </a:solidFill>
            <a:ln w="5281" cap="flat">
              <a:noFill/>
              <a:prstDash val="solid"/>
              <a:miter/>
            </a:ln>
          </p:spPr>
          <p:txBody>
            <a:bodyPr rtlCol="0" anchor="ctr"/>
            <a:lstStyle/>
            <a:p>
              <a:endParaRPr lang="ru-RU"/>
            </a:p>
          </p:txBody>
        </p:sp>
      </p:grpSp>
      <p:grpSp>
        <p:nvGrpSpPr>
          <p:cNvPr id="166" name="Group 165">
            <a:extLst>
              <a:ext uri="{FF2B5EF4-FFF2-40B4-BE49-F238E27FC236}">
                <a16:creationId xmlns:a16="http://schemas.microsoft.com/office/drawing/2014/main" id="{39AB579E-5618-45B1-B5DC-B15E66837CE7}"/>
              </a:ext>
            </a:extLst>
          </p:cNvPr>
          <p:cNvGrpSpPr/>
          <p:nvPr/>
        </p:nvGrpSpPr>
        <p:grpSpPr>
          <a:xfrm>
            <a:off x="1314995" y="3239198"/>
            <a:ext cx="374259" cy="374257"/>
            <a:chOff x="1314995" y="3239198"/>
            <a:chExt cx="374259" cy="374257"/>
          </a:xfrm>
        </p:grpSpPr>
        <p:sp>
          <p:nvSpPr>
            <p:cNvPr id="40" name="Freeform: Shape 39">
              <a:extLst>
                <a:ext uri="{FF2B5EF4-FFF2-40B4-BE49-F238E27FC236}">
                  <a16:creationId xmlns:a16="http://schemas.microsoft.com/office/drawing/2014/main" id="{7E587013-2420-4729-AE17-F52472E202C1}"/>
                </a:ext>
              </a:extLst>
            </p:cNvPr>
            <p:cNvSpPr/>
            <p:nvPr/>
          </p:nvSpPr>
          <p:spPr>
            <a:xfrm>
              <a:off x="1314995" y="3239198"/>
              <a:ext cx="374259" cy="374257"/>
            </a:xfrm>
            <a:custGeom>
              <a:avLst/>
              <a:gdLst>
                <a:gd name="connsiteX0" fmla="*/ 366240 w 374259"/>
                <a:gd name="connsiteY0" fmla="*/ 0 h 374257"/>
                <a:gd name="connsiteX1" fmla="*/ 8020 w 374259"/>
                <a:gd name="connsiteY1" fmla="*/ 0 h 374257"/>
                <a:gd name="connsiteX2" fmla="*/ 0 w 374259"/>
                <a:gd name="connsiteY2" fmla="*/ 8020 h 374257"/>
                <a:gd name="connsiteX3" fmla="*/ 0 w 374259"/>
                <a:gd name="connsiteY3" fmla="*/ 366238 h 374257"/>
                <a:gd name="connsiteX4" fmla="*/ 8020 w 374259"/>
                <a:gd name="connsiteY4" fmla="*/ 374257 h 374257"/>
                <a:gd name="connsiteX5" fmla="*/ 366240 w 374259"/>
                <a:gd name="connsiteY5" fmla="*/ 374257 h 374257"/>
                <a:gd name="connsiteX6" fmla="*/ 374260 w 374259"/>
                <a:gd name="connsiteY6" fmla="*/ 366238 h 374257"/>
                <a:gd name="connsiteX7" fmla="*/ 374260 w 374259"/>
                <a:gd name="connsiteY7" fmla="*/ 8020 h 374257"/>
                <a:gd name="connsiteX8" fmla="*/ 366240 w 374259"/>
                <a:gd name="connsiteY8" fmla="*/ 0 h 374257"/>
                <a:gd name="connsiteX9" fmla="*/ 358220 w 374259"/>
                <a:gd name="connsiteY9" fmla="*/ 358218 h 374257"/>
                <a:gd name="connsiteX10" fmla="*/ 16040 w 374259"/>
                <a:gd name="connsiteY10" fmla="*/ 358218 h 374257"/>
                <a:gd name="connsiteX11" fmla="*/ 16040 w 374259"/>
                <a:gd name="connsiteY11" fmla="*/ 16040 h 374257"/>
                <a:gd name="connsiteX12" fmla="*/ 358220 w 374259"/>
                <a:gd name="connsiteY12" fmla="*/ 16040 h 37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259" h="374257">
                  <a:moveTo>
                    <a:pt x="366240" y="0"/>
                  </a:moveTo>
                  <a:lnTo>
                    <a:pt x="8020" y="0"/>
                  </a:lnTo>
                  <a:cubicBezTo>
                    <a:pt x="3591" y="0"/>
                    <a:pt x="0" y="3591"/>
                    <a:pt x="0" y="8020"/>
                  </a:cubicBezTo>
                  <a:lnTo>
                    <a:pt x="0" y="366238"/>
                  </a:lnTo>
                  <a:cubicBezTo>
                    <a:pt x="0" y="370667"/>
                    <a:pt x="3591" y="374257"/>
                    <a:pt x="8020" y="374257"/>
                  </a:cubicBezTo>
                  <a:lnTo>
                    <a:pt x="366240" y="374257"/>
                  </a:lnTo>
                  <a:cubicBezTo>
                    <a:pt x="370669" y="374257"/>
                    <a:pt x="374260" y="370667"/>
                    <a:pt x="374260" y="366238"/>
                  </a:cubicBezTo>
                  <a:lnTo>
                    <a:pt x="374260" y="8020"/>
                  </a:lnTo>
                  <a:cubicBezTo>
                    <a:pt x="374260" y="3591"/>
                    <a:pt x="370669" y="0"/>
                    <a:pt x="366240" y="0"/>
                  </a:cubicBezTo>
                  <a:close/>
                  <a:moveTo>
                    <a:pt x="358220" y="358218"/>
                  </a:moveTo>
                  <a:lnTo>
                    <a:pt x="16040" y="358218"/>
                  </a:lnTo>
                  <a:lnTo>
                    <a:pt x="16040" y="16040"/>
                  </a:lnTo>
                  <a:lnTo>
                    <a:pt x="358220" y="16040"/>
                  </a:lnTo>
                  <a:close/>
                </a:path>
              </a:pathLst>
            </a:custGeom>
            <a:solidFill>
              <a:srgbClr val="51626F"/>
            </a:solidFill>
            <a:ln w="5281"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643436B9-149E-4E70-BAA1-727B1E9A180D}"/>
                </a:ext>
              </a:extLst>
            </p:cNvPr>
            <p:cNvSpPr/>
            <p:nvPr/>
          </p:nvSpPr>
          <p:spPr>
            <a:xfrm>
              <a:off x="1437966" y="3292663"/>
              <a:ext cx="122970" cy="122970"/>
            </a:xfrm>
            <a:custGeom>
              <a:avLst/>
              <a:gdLst>
                <a:gd name="connsiteX0" fmla="*/ 8020 w 122970"/>
                <a:gd name="connsiteY0" fmla="*/ 122970 h 122970"/>
                <a:gd name="connsiteX1" fmla="*/ 114951 w 122970"/>
                <a:gd name="connsiteY1" fmla="*/ 122970 h 122970"/>
                <a:gd name="connsiteX2" fmla="*/ 122971 w 122970"/>
                <a:gd name="connsiteY2" fmla="*/ 114950 h 122970"/>
                <a:gd name="connsiteX3" fmla="*/ 122971 w 122970"/>
                <a:gd name="connsiteY3" fmla="*/ 8020 h 122970"/>
                <a:gd name="connsiteX4" fmla="*/ 114951 w 122970"/>
                <a:gd name="connsiteY4" fmla="*/ 0 h 122970"/>
                <a:gd name="connsiteX5" fmla="*/ 8020 w 122970"/>
                <a:gd name="connsiteY5" fmla="*/ 0 h 122970"/>
                <a:gd name="connsiteX6" fmla="*/ 0 w 122970"/>
                <a:gd name="connsiteY6" fmla="*/ 8020 h 122970"/>
                <a:gd name="connsiteX7" fmla="*/ 0 w 122970"/>
                <a:gd name="connsiteY7" fmla="*/ 114950 h 122970"/>
                <a:gd name="connsiteX8" fmla="*/ 8020 w 122970"/>
                <a:gd name="connsiteY8" fmla="*/ 122970 h 122970"/>
                <a:gd name="connsiteX9" fmla="*/ 16040 w 122970"/>
                <a:gd name="connsiteY9" fmla="*/ 16040 h 122970"/>
                <a:gd name="connsiteX10" fmla="*/ 53466 w 122970"/>
                <a:gd name="connsiteY10" fmla="*/ 16040 h 122970"/>
                <a:gd name="connsiteX11" fmla="*/ 53466 w 122970"/>
                <a:gd name="connsiteY11" fmla="*/ 34752 h 122970"/>
                <a:gd name="connsiteX12" fmla="*/ 61485 w 122970"/>
                <a:gd name="connsiteY12" fmla="*/ 42772 h 122970"/>
                <a:gd name="connsiteX13" fmla="*/ 69505 w 122970"/>
                <a:gd name="connsiteY13" fmla="*/ 34752 h 122970"/>
                <a:gd name="connsiteX14" fmla="*/ 69505 w 122970"/>
                <a:gd name="connsiteY14" fmla="*/ 16040 h 122970"/>
                <a:gd name="connsiteX15" fmla="*/ 106931 w 122970"/>
                <a:gd name="connsiteY15" fmla="*/ 16040 h 122970"/>
                <a:gd name="connsiteX16" fmla="*/ 106931 w 122970"/>
                <a:gd name="connsiteY16" fmla="*/ 106931 h 122970"/>
                <a:gd name="connsiteX17" fmla="*/ 16040 w 122970"/>
                <a:gd name="connsiteY17" fmla="*/ 106931 h 12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970" h="122970">
                  <a:moveTo>
                    <a:pt x="8020" y="122970"/>
                  </a:moveTo>
                  <a:lnTo>
                    <a:pt x="114951" y="122970"/>
                  </a:lnTo>
                  <a:cubicBezTo>
                    <a:pt x="119380" y="122970"/>
                    <a:pt x="122971" y="119380"/>
                    <a:pt x="122971" y="114950"/>
                  </a:cubicBezTo>
                  <a:lnTo>
                    <a:pt x="122971" y="8020"/>
                  </a:lnTo>
                  <a:cubicBezTo>
                    <a:pt x="122971" y="3591"/>
                    <a:pt x="119380" y="0"/>
                    <a:pt x="114951" y="0"/>
                  </a:cubicBezTo>
                  <a:lnTo>
                    <a:pt x="8020" y="0"/>
                  </a:lnTo>
                  <a:cubicBezTo>
                    <a:pt x="3591" y="0"/>
                    <a:pt x="0" y="3591"/>
                    <a:pt x="0" y="8020"/>
                  </a:cubicBezTo>
                  <a:lnTo>
                    <a:pt x="0" y="114950"/>
                  </a:lnTo>
                  <a:cubicBezTo>
                    <a:pt x="0" y="119380"/>
                    <a:pt x="3591" y="122970"/>
                    <a:pt x="8020" y="122970"/>
                  </a:cubicBezTo>
                  <a:close/>
                  <a:moveTo>
                    <a:pt x="16040" y="16040"/>
                  </a:moveTo>
                  <a:lnTo>
                    <a:pt x="53466" y="16040"/>
                  </a:lnTo>
                  <a:lnTo>
                    <a:pt x="53466" y="34752"/>
                  </a:lnTo>
                  <a:cubicBezTo>
                    <a:pt x="53466" y="39182"/>
                    <a:pt x="57056" y="42772"/>
                    <a:pt x="61485" y="42772"/>
                  </a:cubicBezTo>
                  <a:cubicBezTo>
                    <a:pt x="65915" y="42772"/>
                    <a:pt x="69505" y="39182"/>
                    <a:pt x="69505" y="34752"/>
                  </a:cubicBezTo>
                  <a:lnTo>
                    <a:pt x="69505" y="16040"/>
                  </a:lnTo>
                  <a:lnTo>
                    <a:pt x="106931" y="16040"/>
                  </a:lnTo>
                  <a:lnTo>
                    <a:pt x="106931" y="106931"/>
                  </a:lnTo>
                  <a:lnTo>
                    <a:pt x="16040" y="106931"/>
                  </a:lnTo>
                  <a:close/>
                </a:path>
              </a:pathLst>
            </a:custGeom>
            <a:solidFill>
              <a:srgbClr val="51626F"/>
            </a:solidFill>
            <a:ln w="5281"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D25DC54B-4913-4781-889F-BFDC08A9B740}"/>
                </a:ext>
              </a:extLst>
            </p:cNvPr>
            <p:cNvSpPr/>
            <p:nvPr/>
          </p:nvSpPr>
          <p:spPr>
            <a:xfrm>
              <a:off x="1512817" y="3437019"/>
              <a:ext cx="122970" cy="122970"/>
            </a:xfrm>
            <a:custGeom>
              <a:avLst/>
              <a:gdLst>
                <a:gd name="connsiteX0" fmla="*/ 0 w 122970"/>
                <a:gd name="connsiteY0" fmla="*/ 8020 h 122970"/>
                <a:gd name="connsiteX1" fmla="*/ 0 w 122970"/>
                <a:gd name="connsiteY1" fmla="*/ 114950 h 122970"/>
                <a:gd name="connsiteX2" fmla="*/ 8020 w 122970"/>
                <a:gd name="connsiteY2" fmla="*/ 122970 h 122970"/>
                <a:gd name="connsiteX3" fmla="*/ 114951 w 122970"/>
                <a:gd name="connsiteY3" fmla="*/ 122970 h 122970"/>
                <a:gd name="connsiteX4" fmla="*/ 122971 w 122970"/>
                <a:gd name="connsiteY4" fmla="*/ 114950 h 122970"/>
                <a:gd name="connsiteX5" fmla="*/ 122971 w 122970"/>
                <a:gd name="connsiteY5" fmla="*/ 8020 h 122970"/>
                <a:gd name="connsiteX6" fmla="*/ 114951 w 122970"/>
                <a:gd name="connsiteY6" fmla="*/ 0 h 122970"/>
                <a:gd name="connsiteX7" fmla="*/ 8020 w 122970"/>
                <a:gd name="connsiteY7" fmla="*/ 0 h 122970"/>
                <a:gd name="connsiteX8" fmla="*/ 0 w 122970"/>
                <a:gd name="connsiteY8" fmla="*/ 8020 h 122970"/>
                <a:gd name="connsiteX9" fmla="*/ 16040 w 122970"/>
                <a:gd name="connsiteY9" fmla="*/ 16040 h 122970"/>
                <a:gd name="connsiteX10" fmla="*/ 53466 w 122970"/>
                <a:gd name="connsiteY10" fmla="*/ 16040 h 122970"/>
                <a:gd name="connsiteX11" fmla="*/ 53466 w 122970"/>
                <a:gd name="connsiteY11" fmla="*/ 34752 h 122970"/>
                <a:gd name="connsiteX12" fmla="*/ 61485 w 122970"/>
                <a:gd name="connsiteY12" fmla="*/ 42772 h 122970"/>
                <a:gd name="connsiteX13" fmla="*/ 69505 w 122970"/>
                <a:gd name="connsiteY13" fmla="*/ 34752 h 122970"/>
                <a:gd name="connsiteX14" fmla="*/ 69505 w 122970"/>
                <a:gd name="connsiteY14" fmla="*/ 16040 h 122970"/>
                <a:gd name="connsiteX15" fmla="*/ 106931 w 122970"/>
                <a:gd name="connsiteY15" fmla="*/ 16040 h 122970"/>
                <a:gd name="connsiteX16" fmla="*/ 106931 w 122970"/>
                <a:gd name="connsiteY16" fmla="*/ 106931 h 122970"/>
                <a:gd name="connsiteX17" fmla="*/ 16040 w 122970"/>
                <a:gd name="connsiteY17" fmla="*/ 106931 h 12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970" h="122970">
                  <a:moveTo>
                    <a:pt x="0" y="8020"/>
                  </a:moveTo>
                  <a:lnTo>
                    <a:pt x="0" y="114950"/>
                  </a:lnTo>
                  <a:cubicBezTo>
                    <a:pt x="0" y="119380"/>
                    <a:pt x="3591" y="122970"/>
                    <a:pt x="8020" y="122970"/>
                  </a:cubicBezTo>
                  <a:lnTo>
                    <a:pt x="114951" y="122970"/>
                  </a:lnTo>
                  <a:cubicBezTo>
                    <a:pt x="119380" y="122970"/>
                    <a:pt x="122971" y="119380"/>
                    <a:pt x="122971" y="114950"/>
                  </a:cubicBezTo>
                  <a:lnTo>
                    <a:pt x="122971" y="8020"/>
                  </a:lnTo>
                  <a:cubicBezTo>
                    <a:pt x="122971" y="3591"/>
                    <a:pt x="119380" y="0"/>
                    <a:pt x="114951" y="0"/>
                  </a:cubicBezTo>
                  <a:lnTo>
                    <a:pt x="8020" y="0"/>
                  </a:lnTo>
                  <a:cubicBezTo>
                    <a:pt x="3591" y="0"/>
                    <a:pt x="0" y="3591"/>
                    <a:pt x="0" y="8020"/>
                  </a:cubicBezTo>
                  <a:close/>
                  <a:moveTo>
                    <a:pt x="16040" y="16040"/>
                  </a:moveTo>
                  <a:lnTo>
                    <a:pt x="53466" y="16040"/>
                  </a:lnTo>
                  <a:lnTo>
                    <a:pt x="53466" y="34752"/>
                  </a:lnTo>
                  <a:cubicBezTo>
                    <a:pt x="53466" y="39182"/>
                    <a:pt x="57056" y="42772"/>
                    <a:pt x="61485" y="42772"/>
                  </a:cubicBezTo>
                  <a:cubicBezTo>
                    <a:pt x="65915" y="42772"/>
                    <a:pt x="69505" y="39182"/>
                    <a:pt x="69505" y="34752"/>
                  </a:cubicBezTo>
                  <a:lnTo>
                    <a:pt x="69505" y="16040"/>
                  </a:lnTo>
                  <a:lnTo>
                    <a:pt x="106931" y="16040"/>
                  </a:lnTo>
                  <a:lnTo>
                    <a:pt x="106931" y="106931"/>
                  </a:lnTo>
                  <a:lnTo>
                    <a:pt x="16040" y="106931"/>
                  </a:lnTo>
                  <a:close/>
                </a:path>
              </a:pathLst>
            </a:custGeom>
            <a:solidFill>
              <a:srgbClr val="51626F"/>
            </a:solidFill>
            <a:ln w="5281" cap="flat">
              <a:noFill/>
              <a:prstDash val="solid"/>
              <a:miter/>
            </a:ln>
          </p:spPr>
          <p:txBody>
            <a:bodyPr rtlCol="0" anchor="ctr"/>
            <a:lstStyle/>
            <a:p>
              <a:endParaRPr lang="ru-RU"/>
            </a:p>
          </p:txBody>
        </p:sp>
        <p:sp>
          <p:nvSpPr>
            <p:cNvPr id="43" name="Freeform: Shape 42">
              <a:extLst>
                <a:ext uri="{FF2B5EF4-FFF2-40B4-BE49-F238E27FC236}">
                  <a16:creationId xmlns:a16="http://schemas.microsoft.com/office/drawing/2014/main" id="{B5E623EF-A34F-4B93-BD69-567D76857839}"/>
                </a:ext>
              </a:extLst>
            </p:cNvPr>
            <p:cNvSpPr/>
            <p:nvPr/>
          </p:nvSpPr>
          <p:spPr>
            <a:xfrm>
              <a:off x="1363114" y="3437019"/>
              <a:ext cx="122970" cy="122970"/>
            </a:xfrm>
            <a:custGeom>
              <a:avLst/>
              <a:gdLst>
                <a:gd name="connsiteX0" fmla="*/ 8020 w 122970"/>
                <a:gd name="connsiteY0" fmla="*/ 122970 h 122970"/>
                <a:gd name="connsiteX1" fmla="*/ 114951 w 122970"/>
                <a:gd name="connsiteY1" fmla="*/ 122970 h 122970"/>
                <a:gd name="connsiteX2" fmla="*/ 122971 w 122970"/>
                <a:gd name="connsiteY2" fmla="*/ 114950 h 122970"/>
                <a:gd name="connsiteX3" fmla="*/ 122971 w 122970"/>
                <a:gd name="connsiteY3" fmla="*/ 8020 h 122970"/>
                <a:gd name="connsiteX4" fmla="*/ 114951 w 122970"/>
                <a:gd name="connsiteY4" fmla="*/ 0 h 122970"/>
                <a:gd name="connsiteX5" fmla="*/ 8020 w 122970"/>
                <a:gd name="connsiteY5" fmla="*/ 0 h 122970"/>
                <a:gd name="connsiteX6" fmla="*/ 0 w 122970"/>
                <a:gd name="connsiteY6" fmla="*/ 8020 h 122970"/>
                <a:gd name="connsiteX7" fmla="*/ 0 w 122970"/>
                <a:gd name="connsiteY7" fmla="*/ 114950 h 122970"/>
                <a:gd name="connsiteX8" fmla="*/ 8020 w 122970"/>
                <a:gd name="connsiteY8" fmla="*/ 122970 h 122970"/>
                <a:gd name="connsiteX9" fmla="*/ 16040 w 122970"/>
                <a:gd name="connsiteY9" fmla="*/ 16040 h 122970"/>
                <a:gd name="connsiteX10" fmla="*/ 53466 w 122970"/>
                <a:gd name="connsiteY10" fmla="*/ 16040 h 122970"/>
                <a:gd name="connsiteX11" fmla="*/ 53466 w 122970"/>
                <a:gd name="connsiteY11" fmla="*/ 34752 h 122970"/>
                <a:gd name="connsiteX12" fmla="*/ 61485 w 122970"/>
                <a:gd name="connsiteY12" fmla="*/ 42772 h 122970"/>
                <a:gd name="connsiteX13" fmla="*/ 69505 w 122970"/>
                <a:gd name="connsiteY13" fmla="*/ 34752 h 122970"/>
                <a:gd name="connsiteX14" fmla="*/ 69505 w 122970"/>
                <a:gd name="connsiteY14" fmla="*/ 16040 h 122970"/>
                <a:gd name="connsiteX15" fmla="*/ 106931 w 122970"/>
                <a:gd name="connsiteY15" fmla="*/ 16040 h 122970"/>
                <a:gd name="connsiteX16" fmla="*/ 106931 w 122970"/>
                <a:gd name="connsiteY16" fmla="*/ 106931 h 122970"/>
                <a:gd name="connsiteX17" fmla="*/ 16040 w 122970"/>
                <a:gd name="connsiteY17" fmla="*/ 106931 h 12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970" h="122970">
                  <a:moveTo>
                    <a:pt x="8020" y="122970"/>
                  </a:moveTo>
                  <a:lnTo>
                    <a:pt x="114951" y="122970"/>
                  </a:lnTo>
                  <a:cubicBezTo>
                    <a:pt x="119380" y="122970"/>
                    <a:pt x="122971" y="119380"/>
                    <a:pt x="122971" y="114950"/>
                  </a:cubicBezTo>
                  <a:lnTo>
                    <a:pt x="122971" y="8020"/>
                  </a:lnTo>
                  <a:cubicBezTo>
                    <a:pt x="122971" y="3591"/>
                    <a:pt x="119380" y="0"/>
                    <a:pt x="114951" y="0"/>
                  </a:cubicBezTo>
                  <a:lnTo>
                    <a:pt x="8020" y="0"/>
                  </a:lnTo>
                  <a:cubicBezTo>
                    <a:pt x="3591" y="0"/>
                    <a:pt x="0" y="3591"/>
                    <a:pt x="0" y="8020"/>
                  </a:cubicBezTo>
                  <a:lnTo>
                    <a:pt x="0" y="114950"/>
                  </a:lnTo>
                  <a:cubicBezTo>
                    <a:pt x="0" y="119380"/>
                    <a:pt x="3591" y="122970"/>
                    <a:pt x="8020" y="122970"/>
                  </a:cubicBezTo>
                  <a:close/>
                  <a:moveTo>
                    <a:pt x="16040" y="16040"/>
                  </a:moveTo>
                  <a:lnTo>
                    <a:pt x="53466" y="16040"/>
                  </a:lnTo>
                  <a:lnTo>
                    <a:pt x="53466" y="34752"/>
                  </a:lnTo>
                  <a:cubicBezTo>
                    <a:pt x="53466" y="39182"/>
                    <a:pt x="57056" y="42772"/>
                    <a:pt x="61485" y="42772"/>
                  </a:cubicBezTo>
                  <a:cubicBezTo>
                    <a:pt x="65915" y="42772"/>
                    <a:pt x="69505" y="39182"/>
                    <a:pt x="69505" y="34752"/>
                  </a:cubicBezTo>
                  <a:lnTo>
                    <a:pt x="69505" y="16040"/>
                  </a:lnTo>
                  <a:lnTo>
                    <a:pt x="106931" y="16040"/>
                  </a:lnTo>
                  <a:lnTo>
                    <a:pt x="106931" y="106931"/>
                  </a:lnTo>
                  <a:lnTo>
                    <a:pt x="16040" y="106931"/>
                  </a:lnTo>
                  <a:close/>
                </a:path>
              </a:pathLst>
            </a:custGeom>
            <a:solidFill>
              <a:srgbClr val="51626F"/>
            </a:solidFill>
            <a:ln w="5281" cap="flat">
              <a:noFill/>
              <a:prstDash val="solid"/>
              <a:miter/>
            </a:ln>
          </p:spPr>
          <p:txBody>
            <a:bodyPr rtlCol="0" anchor="ctr"/>
            <a:lstStyle/>
            <a:p>
              <a:endParaRPr lang="ru-RU"/>
            </a:p>
          </p:txBody>
        </p:sp>
      </p:grpSp>
      <p:grpSp>
        <p:nvGrpSpPr>
          <p:cNvPr id="169" name="Group 168">
            <a:extLst>
              <a:ext uri="{FF2B5EF4-FFF2-40B4-BE49-F238E27FC236}">
                <a16:creationId xmlns:a16="http://schemas.microsoft.com/office/drawing/2014/main" id="{799190A2-8A2A-4CBD-83C9-C22ED827F0FB}"/>
              </a:ext>
            </a:extLst>
          </p:cNvPr>
          <p:cNvGrpSpPr/>
          <p:nvPr/>
        </p:nvGrpSpPr>
        <p:grpSpPr>
          <a:xfrm>
            <a:off x="3656605" y="3281970"/>
            <a:ext cx="470497" cy="288712"/>
            <a:chOff x="3656605" y="3281970"/>
            <a:chExt cx="470497" cy="288712"/>
          </a:xfrm>
        </p:grpSpPr>
        <p:sp>
          <p:nvSpPr>
            <p:cNvPr id="45" name="Freeform: Shape 44">
              <a:extLst>
                <a:ext uri="{FF2B5EF4-FFF2-40B4-BE49-F238E27FC236}">
                  <a16:creationId xmlns:a16="http://schemas.microsoft.com/office/drawing/2014/main" id="{8C70FF5D-FB57-489E-B10B-770162A3465A}"/>
                </a:ext>
              </a:extLst>
            </p:cNvPr>
            <p:cNvSpPr/>
            <p:nvPr/>
          </p:nvSpPr>
          <p:spPr>
            <a:xfrm>
              <a:off x="3656605" y="3426326"/>
              <a:ext cx="465151" cy="16039"/>
            </a:xfrm>
            <a:custGeom>
              <a:avLst/>
              <a:gdLst>
                <a:gd name="connsiteX0" fmla="*/ 8020 w 465151"/>
                <a:gd name="connsiteY0" fmla="*/ 16040 h 16039"/>
                <a:gd name="connsiteX1" fmla="*/ 457131 w 465151"/>
                <a:gd name="connsiteY1" fmla="*/ 16040 h 16039"/>
                <a:gd name="connsiteX2" fmla="*/ 465151 w 465151"/>
                <a:gd name="connsiteY2" fmla="*/ 8020 h 16039"/>
                <a:gd name="connsiteX3" fmla="*/ 457131 w 465151"/>
                <a:gd name="connsiteY3" fmla="*/ 0 h 16039"/>
                <a:gd name="connsiteX4" fmla="*/ 8020 w 465151"/>
                <a:gd name="connsiteY4" fmla="*/ 0 h 16039"/>
                <a:gd name="connsiteX5" fmla="*/ 0 w 465151"/>
                <a:gd name="connsiteY5" fmla="*/ 8020 h 16039"/>
                <a:gd name="connsiteX6" fmla="*/ 8020 w 465151"/>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151" h="16039">
                  <a:moveTo>
                    <a:pt x="8020" y="16040"/>
                  </a:moveTo>
                  <a:lnTo>
                    <a:pt x="457131" y="16040"/>
                  </a:lnTo>
                  <a:cubicBezTo>
                    <a:pt x="461560" y="16040"/>
                    <a:pt x="465151" y="12449"/>
                    <a:pt x="465151" y="8020"/>
                  </a:cubicBezTo>
                  <a:cubicBezTo>
                    <a:pt x="465151" y="3591"/>
                    <a:pt x="461560" y="0"/>
                    <a:pt x="457131" y="0"/>
                  </a:cubicBezTo>
                  <a:lnTo>
                    <a:pt x="8020" y="0"/>
                  </a:lnTo>
                  <a:cubicBezTo>
                    <a:pt x="3591" y="0"/>
                    <a:pt x="0" y="3591"/>
                    <a:pt x="0" y="8020"/>
                  </a:cubicBezTo>
                  <a:cubicBezTo>
                    <a:pt x="0" y="12449"/>
                    <a:pt x="3591" y="16040"/>
                    <a:pt x="8020" y="16040"/>
                  </a:cubicBezTo>
                  <a:close/>
                </a:path>
              </a:pathLst>
            </a:custGeom>
            <a:solidFill>
              <a:srgbClr val="51626F"/>
            </a:solidFill>
            <a:ln w="5281" cap="flat">
              <a:noFill/>
              <a:prstDash val="solid"/>
              <a:miter/>
            </a:ln>
          </p:spPr>
          <p:txBody>
            <a:bodyPr rtlCol="0" anchor="ctr"/>
            <a:lstStyle/>
            <a:p>
              <a:endParaRPr lang="ru-RU"/>
            </a:p>
          </p:txBody>
        </p:sp>
        <p:sp>
          <p:nvSpPr>
            <p:cNvPr id="46" name="Freeform: Shape 45">
              <a:extLst>
                <a:ext uri="{FF2B5EF4-FFF2-40B4-BE49-F238E27FC236}">
                  <a16:creationId xmlns:a16="http://schemas.microsoft.com/office/drawing/2014/main" id="{3E677AC3-8346-451C-A6E2-F2CB7E3778B8}"/>
                </a:ext>
              </a:extLst>
            </p:cNvPr>
            <p:cNvSpPr/>
            <p:nvPr/>
          </p:nvSpPr>
          <p:spPr>
            <a:xfrm>
              <a:off x="3726111" y="3281970"/>
              <a:ext cx="122970" cy="122970"/>
            </a:xfrm>
            <a:custGeom>
              <a:avLst/>
              <a:gdLst>
                <a:gd name="connsiteX0" fmla="*/ 8020 w 122970"/>
                <a:gd name="connsiteY0" fmla="*/ 122970 h 122970"/>
                <a:gd name="connsiteX1" fmla="*/ 114951 w 122970"/>
                <a:gd name="connsiteY1" fmla="*/ 122970 h 122970"/>
                <a:gd name="connsiteX2" fmla="*/ 122971 w 122970"/>
                <a:gd name="connsiteY2" fmla="*/ 114950 h 122970"/>
                <a:gd name="connsiteX3" fmla="*/ 122971 w 122970"/>
                <a:gd name="connsiteY3" fmla="*/ 8020 h 122970"/>
                <a:gd name="connsiteX4" fmla="*/ 114951 w 122970"/>
                <a:gd name="connsiteY4" fmla="*/ 0 h 122970"/>
                <a:gd name="connsiteX5" fmla="*/ 8020 w 122970"/>
                <a:gd name="connsiteY5" fmla="*/ 0 h 122970"/>
                <a:gd name="connsiteX6" fmla="*/ 0 w 122970"/>
                <a:gd name="connsiteY6" fmla="*/ 8020 h 122970"/>
                <a:gd name="connsiteX7" fmla="*/ 0 w 122970"/>
                <a:gd name="connsiteY7" fmla="*/ 114950 h 122970"/>
                <a:gd name="connsiteX8" fmla="*/ 8020 w 122970"/>
                <a:gd name="connsiteY8" fmla="*/ 122970 h 122970"/>
                <a:gd name="connsiteX9" fmla="*/ 16040 w 122970"/>
                <a:gd name="connsiteY9" fmla="*/ 16040 h 122970"/>
                <a:gd name="connsiteX10" fmla="*/ 53466 w 122970"/>
                <a:gd name="connsiteY10" fmla="*/ 16040 h 122970"/>
                <a:gd name="connsiteX11" fmla="*/ 53466 w 122970"/>
                <a:gd name="connsiteY11" fmla="*/ 40099 h 122970"/>
                <a:gd name="connsiteX12" fmla="*/ 61485 w 122970"/>
                <a:gd name="connsiteY12" fmla="*/ 48119 h 122970"/>
                <a:gd name="connsiteX13" fmla="*/ 69505 w 122970"/>
                <a:gd name="connsiteY13" fmla="*/ 40099 h 122970"/>
                <a:gd name="connsiteX14" fmla="*/ 69505 w 122970"/>
                <a:gd name="connsiteY14" fmla="*/ 16040 h 122970"/>
                <a:gd name="connsiteX15" fmla="*/ 106931 w 122970"/>
                <a:gd name="connsiteY15" fmla="*/ 16040 h 122970"/>
                <a:gd name="connsiteX16" fmla="*/ 106931 w 122970"/>
                <a:gd name="connsiteY16" fmla="*/ 106931 h 122970"/>
                <a:gd name="connsiteX17" fmla="*/ 16040 w 122970"/>
                <a:gd name="connsiteY17" fmla="*/ 106931 h 12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970" h="122970">
                  <a:moveTo>
                    <a:pt x="8020" y="122970"/>
                  </a:moveTo>
                  <a:lnTo>
                    <a:pt x="114951" y="122970"/>
                  </a:lnTo>
                  <a:cubicBezTo>
                    <a:pt x="119380" y="122970"/>
                    <a:pt x="122971" y="119380"/>
                    <a:pt x="122971" y="114950"/>
                  </a:cubicBezTo>
                  <a:lnTo>
                    <a:pt x="122971" y="8020"/>
                  </a:lnTo>
                  <a:cubicBezTo>
                    <a:pt x="122971" y="3591"/>
                    <a:pt x="119380" y="0"/>
                    <a:pt x="114951" y="0"/>
                  </a:cubicBezTo>
                  <a:lnTo>
                    <a:pt x="8020" y="0"/>
                  </a:lnTo>
                  <a:cubicBezTo>
                    <a:pt x="3591" y="0"/>
                    <a:pt x="0" y="3591"/>
                    <a:pt x="0" y="8020"/>
                  </a:cubicBezTo>
                  <a:lnTo>
                    <a:pt x="0" y="114950"/>
                  </a:lnTo>
                  <a:cubicBezTo>
                    <a:pt x="0" y="119380"/>
                    <a:pt x="3591" y="122970"/>
                    <a:pt x="8020" y="122970"/>
                  </a:cubicBezTo>
                  <a:close/>
                  <a:moveTo>
                    <a:pt x="16040" y="16040"/>
                  </a:moveTo>
                  <a:lnTo>
                    <a:pt x="53466" y="16040"/>
                  </a:lnTo>
                  <a:lnTo>
                    <a:pt x="53466" y="40099"/>
                  </a:lnTo>
                  <a:cubicBezTo>
                    <a:pt x="53466" y="44528"/>
                    <a:pt x="57056" y="48119"/>
                    <a:pt x="61485" y="48119"/>
                  </a:cubicBezTo>
                  <a:cubicBezTo>
                    <a:pt x="65915" y="48119"/>
                    <a:pt x="69505" y="44528"/>
                    <a:pt x="69505" y="40099"/>
                  </a:cubicBezTo>
                  <a:lnTo>
                    <a:pt x="69505" y="16040"/>
                  </a:lnTo>
                  <a:lnTo>
                    <a:pt x="106931" y="16040"/>
                  </a:lnTo>
                  <a:lnTo>
                    <a:pt x="106931" y="106931"/>
                  </a:lnTo>
                  <a:lnTo>
                    <a:pt x="16040" y="106931"/>
                  </a:lnTo>
                  <a:close/>
                </a:path>
              </a:pathLst>
            </a:custGeom>
            <a:solidFill>
              <a:srgbClr val="51626F"/>
            </a:solidFill>
            <a:ln w="5281"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DED6A9B1-0BFA-4CB0-9E58-37663538D7D1}"/>
                </a:ext>
              </a:extLst>
            </p:cNvPr>
            <p:cNvSpPr/>
            <p:nvPr/>
          </p:nvSpPr>
          <p:spPr>
            <a:xfrm>
              <a:off x="3923934" y="3281970"/>
              <a:ext cx="122970" cy="122970"/>
            </a:xfrm>
            <a:custGeom>
              <a:avLst/>
              <a:gdLst>
                <a:gd name="connsiteX0" fmla="*/ 8020 w 122970"/>
                <a:gd name="connsiteY0" fmla="*/ 122970 h 122970"/>
                <a:gd name="connsiteX1" fmla="*/ 114951 w 122970"/>
                <a:gd name="connsiteY1" fmla="*/ 122970 h 122970"/>
                <a:gd name="connsiteX2" fmla="*/ 122971 w 122970"/>
                <a:gd name="connsiteY2" fmla="*/ 114950 h 122970"/>
                <a:gd name="connsiteX3" fmla="*/ 122971 w 122970"/>
                <a:gd name="connsiteY3" fmla="*/ 8020 h 122970"/>
                <a:gd name="connsiteX4" fmla="*/ 114951 w 122970"/>
                <a:gd name="connsiteY4" fmla="*/ 0 h 122970"/>
                <a:gd name="connsiteX5" fmla="*/ 8020 w 122970"/>
                <a:gd name="connsiteY5" fmla="*/ 0 h 122970"/>
                <a:gd name="connsiteX6" fmla="*/ 0 w 122970"/>
                <a:gd name="connsiteY6" fmla="*/ 8020 h 122970"/>
                <a:gd name="connsiteX7" fmla="*/ 0 w 122970"/>
                <a:gd name="connsiteY7" fmla="*/ 114950 h 122970"/>
                <a:gd name="connsiteX8" fmla="*/ 8020 w 122970"/>
                <a:gd name="connsiteY8" fmla="*/ 122970 h 122970"/>
                <a:gd name="connsiteX9" fmla="*/ 16040 w 122970"/>
                <a:gd name="connsiteY9" fmla="*/ 16040 h 122970"/>
                <a:gd name="connsiteX10" fmla="*/ 53466 w 122970"/>
                <a:gd name="connsiteY10" fmla="*/ 16040 h 122970"/>
                <a:gd name="connsiteX11" fmla="*/ 53466 w 122970"/>
                <a:gd name="connsiteY11" fmla="*/ 40099 h 122970"/>
                <a:gd name="connsiteX12" fmla="*/ 61485 w 122970"/>
                <a:gd name="connsiteY12" fmla="*/ 48119 h 122970"/>
                <a:gd name="connsiteX13" fmla="*/ 69505 w 122970"/>
                <a:gd name="connsiteY13" fmla="*/ 40099 h 122970"/>
                <a:gd name="connsiteX14" fmla="*/ 69505 w 122970"/>
                <a:gd name="connsiteY14" fmla="*/ 16040 h 122970"/>
                <a:gd name="connsiteX15" fmla="*/ 106931 w 122970"/>
                <a:gd name="connsiteY15" fmla="*/ 16040 h 122970"/>
                <a:gd name="connsiteX16" fmla="*/ 106931 w 122970"/>
                <a:gd name="connsiteY16" fmla="*/ 106931 h 122970"/>
                <a:gd name="connsiteX17" fmla="*/ 16040 w 122970"/>
                <a:gd name="connsiteY17" fmla="*/ 106931 h 12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970" h="122970">
                  <a:moveTo>
                    <a:pt x="8020" y="122970"/>
                  </a:moveTo>
                  <a:lnTo>
                    <a:pt x="114951" y="122970"/>
                  </a:lnTo>
                  <a:cubicBezTo>
                    <a:pt x="119380" y="122970"/>
                    <a:pt x="122971" y="119380"/>
                    <a:pt x="122971" y="114950"/>
                  </a:cubicBezTo>
                  <a:lnTo>
                    <a:pt x="122971" y="8020"/>
                  </a:lnTo>
                  <a:cubicBezTo>
                    <a:pt x="122971" y="3591"/>
                    <a:pt x="119380" y="0"/>
                    <a:pt x="114951" y="0"/>
                  </a:cubicBezTo>
                  <a:lnTo>
                    <a:pt x="8020" y="0"/>
                  </a:lnTo>
                  <a:cubicBezTo>
                    <a:pt x="3591" y="0"/>
                    <a:pt x="0" y="3591"/>
                    <a:pt x="0" y="8020"/>
                  </a:cubicBezTo>
                  <a:lnTo>
                    <a:pt x="0" y="114950"/>
                  </a:lnTo>
                  <a:cubicBezTo>
                    <a:pt x="0" y="119380"/>
                    <a:pt x="3591" y="122970"/>
                    <a:pt x="8020" y="122970"/>
                  </a:cubicBezTo>
                  <a:close/>
                  <a:moveTo>
                    <a:pt x="16040" y="16040"/>
                  </a:moveTo>
                  <a:lnTo>
                    <a:pt x="53466" y="16040"/>
                  </a:lnTo>
                  <a:lnTo>
                    <a:pt x="53466" y="40099"/>
                  </a:lnTo>
                  <a:cubicBezTo>
                    <a:pt x="53466" y="44528"/>
                    <a:pt x="57056" y="48119"/>
                    <a:pt x="61485" y="48119"/>
                  </a:cubicBezTo>
                  <a:cubicBezTo>
                    <a:pt x="65915" y="48119"/>
                    <a:pt x="69505" y="44528"/>
                    <a:pt x="69505" y="40099"/>
                  </a:cubicBezTo>
                  <a:lnTo>
                    <a:pt x="69505" y="16040"/>
                  </a:lnTo>
                  <a:lnTo>
                    <a:pt x="106931" y="16040"/>
                  </a:lnTo>
                  <a:lnTo>
                    <a:pt x="106931" y="106931"/>
                  </a:lnTo>
                  <a:lnTo>
                    <a:pt x="16040" y="106931"/>
                  </a:lnTo>
                  <a:close/>
                </a:path>
              </a:pathLst>
            </a:custGeom>
            <a:solidFill>
              <a:srgbClr val="51626F"/>
            </a:solidFill>
            <a:ln w="5281"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AEDDD2EE-98D3-4477-A7AD-393465B7573A}"/>
                </a:ext>
              </a:extLst>
            </p:cNvPr>
            <p:cNvSpPr/>
            <p:nvPr/>
          </p:nvSpPr>
          <p:spPr>
            <a:xfrm>
              <a:off x="3694031" y="3463752"/>
              <a:ext cx="69505" cy="69504"/>
            </a:xfrm>
            <a:custGeom>
              <a:avLst/>
              <a:gdLst>
                <a:gd name="connsiteX0" fmla="*/ 0 w 69505"/>
                <a:gd name="connsiteY0" fmla="*/ 34752 h 69504"/>
                <a:gd name="connsiteX1" fmla="*/ 34753 w 69505"/>
                <a:gd name="connsiteY1" fmla="*/ 69505 h 69504"/>
                <a:gd name="connsiteX2" fmla="*/ 69505 w 69505"/>
                <a:gd name="connsiteY2" fmla="*/ 34752 h 69504"/>
                <a:gd name="connsiteX3" fmla="*/ 34753 w 69505"/>
                <a:gd name="connsiteY3" fmla="*/ 0 h 69504"/>
                <a:gd name="connsiteX4" fmla="*/ 0 w 69505"/>
                <a:gd name="connsiteY4" fmla="*/ 34752 h 69504"/>
                <a:gd name="connsiteX5" fmla="*/ 53466 w 69505"/>
                <a:gd name="connsiteY5" fmla="*/ 34752 h 69504"/>
                <a:gd name="connsiteX6" fmla="*/ 34753 w 69505"/>
                <a:gd name="connsiteY6" fmla="*/ 53465 h 69504"/>
                <a:gd name="connsiteX7" fmla="*/ 16040 w 69505"/>
                <a:gd name="connsiteY7" fmla="*/ 34752 h 69504"/>
                <a:gd name="connsiteX8" fmla="*/ 34753 w 69505"/>
                <a:gd name="connsiteY8" fmla="*/ 16040 h 69504"/>
                <a:gd name="connsiteX9" fmla="*/ 53466 w 69505"/>
                <a:gd name="connsiteY9" fmla="*/ 34752 h 6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05" h="69504">
                  <a:moveTo>
                    <a:pt x="0" y="34752"/>
                  </a:moveTo>
                  <a:cubicBezTo>
                    <a:pt x="0" y="53946"/>
                    <a:pt x="15559" y="69505"/>
                    <a:pt x="34753" y="69505"/>
                  </a:cubicBezTo>
                  <a:cubicBezTo>
                    <a:pt x="53946" y="69505"/>
                    <a:pt x="69505" y="53946"/>
                    <a:pt x="69505" y="34752"/>
                  </a:cubicBezTo>
                  <a:cubicBezTo>
                    <a:pt x="69505" y="15559"/>
                    <a:pt x="53946" y="0"/>
                    <a:pt x="34753" y="0"/>
                  </a:cubicBezTo>
                  <a:cubicBezTo>
                    <a:pt x="15571" y="29"/>
                    <a:pt x="29" y="15571"/>
                    <a:pt x="0" y="34752"/>
                  </a:cubicBezTo>
                  <a:close/>
                  <a:moveTo>
                    <a:pt x="53466" y="34752"/>
                  </a:moveTo>
                  <a:cubicBezTo>
                    <a:pt x="53466" y="45087"/>
                    <a:pt x="45088" y="53465"/>
                    <a:pt x="34753" y="53465"/>
                  </a:cubicBezTo>
                  <a:cubicBezTo>
                    <a:pt x="24418" y="53465"/>
                    <a:pt x="16040" y="45087"/>
                    <a:pt x="16040" y="34752"/>
                  </a:cubicBezTo>
                  <a:cubicBezTo>
                    <a:pt x="16040" y="24418"/>
                    <a:pt x="24418" y="16040"/>
                    <a:pt x="34753" y="16040"/>
                  </a:cubicBezTo>
                  <a:cubicBezTo>
                    <a:pt x="45088" y="16040"/>
                    <a:pt x="53466" y="24418"/>
                    <a:pt x="53466" y="34752"/>
                  </a:cubicBezTo>
                  <a:close/>
                </a:path>
              </a:pathLst>
            </a:custGeom>
            <a:solidFill>
              <a:srgbClr val="51626F"/>
            </a:solidFill>
            <a:ln w="5281" cap="flat">
              <a:noFill/>
              <a:prstDash val="solid"/>
              <a:miter/>
            </a:ln>
          </p:spPr>
          <p:txBody>
            <a:bodyPr rtlCol="0" anchor="ctr"/>
            <a:lstStyle/>
            <a:p>
              <a:endParaRPr lang="ru-RU"/>
            </a:p>
          </p:txBody>
        </p:sp>
        <p:sp>
          <p:nvSpPr>
            <p:cNvPr id="49" name="Freeform: Shape 48">
              <a:extLst>
                <a:ext uri="{FF2B5EF4-FFF2-40B4-BE49-F238E27FC236}">
                  <a16:creationId xmlns:a16="http://schemas.microsoft.com/office/drawing/2014/main" id="{D3806EAB-FC86-4659-ADEE-4FEAD3D0027C}"/>
                </a:ext>
              </a:extLst>
            </p:cNvPr>
            <p:cNvSpPr/>
            <p:nvPr/>
          </p:nvSpPr>
          <p:spPr>
            <a:xfrm>
              <a:off x="3800963" y="3463752"/>
              <a:ext cx="69505" cy="69504"/>
            </a:xfrm>
            <a:custGeom>
              <a:avLst/>
              <a:gdLst>
                <a:gd name="connsiteX0" fmla="*/ 0 w 69505"/>
                <a:gd name="connsiteY0" fmla="*/ 34752 h 69504"/>
                <a:gd name="connsiteX1" fmla="*/ 34753 w 69505"/>
                <a:gd name="connsiteY1" fmla="*/ 69505 h 69504"/>
                <a:gd name="connsiteX2" fmla="*/ 69505 w 69505"/>
                <a:gd name="connsiteY2" fmla="*/ 34752 h 69504"/>
                <a:gd name="connsiteX3" fmla="*/ 34753 w 69505"/>
                <a:gd name="connsiteY3" fmla="*/ 0 h 69504"/>
                <a:gd name="connsiteX4" fmla="*/ 0 w 69505"/>
                <a:gd name="connsiteY4" fmla="*/ 34752 h 69504"/>
                <a:gd name="connsiteX5" fmla="*/ 53466 w 69505"/>
                <a:gd name="connsiteY5" fmla="*/ 34752 h 69504"/>
                <a:gd name="connsiteX6" fmla="*/ 34753 w 69505"/>
                <a:gd name="connsiteY6" fmla="*/ 53465 h 69504"/>
                <a:gd name="connsiteX7" fmla="*/ 16040 w 69505"/>
                <a:gd name="connsiteY7" fmla="*/ 34752 h 69504"/>
                <a:gd name="connsiteX8" fmla="*/ 34753 w 69505"/>
                <a:gd name="connsiteY8" fmla="*/ 16040 h 69504"/>
                <a:gd name="connsiteX9" fmla="*/ 53466 w 69505"/>
                <a:gd name="connsiteY9" fmla="*/ 34752 h 6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05" h="69504">
                  <a:moveTo>
                    <a:pt x="0" y="34752"/>
                  </a:moveTo>
                  <a:cubicBezTo>
                    <a:pt x="0" y="53946"/>
                    <a:pt x="15559" y="69505"/>
                    <a:pt x="34753" y="69505"/>
                  </a:cubicBezTo>
                  <a:cubicBezTo>
                    <a:pt x="53946" y="69505"/>
                    <a:pt x="69505" y="53946"/>
                    <a:pt x="69505" y="34752"/>
                  </a:cubicBezTo>
                  <a:cubicBezTo>
                    <a:pt x="69505" y="15559"/>
                    <a:pt x="53946" y="0"/>
                    <a:pt x="34753" y="0"/>
                  </a:cubicBezTo>
                  <a:cubicBezTo>
                    <a:pt x="15571" y="29"/>
                    <a:pt x="29" y="15571"/>
                    <a:pt x="0" y="34752"/>
                  </a:cubicBezTo>
                  <a:close/>
                  <a:moveTo>
                    <a:pt x="53466" y="34752"/>
                  </a:moveTo>
                  <a:cubicBezTo>
                    <a:pt x="53466" y="45087"/>
                    <a:pt x="45088" y="53465"/>
                    <a:pt x="34753" y="53465"/>
                  </a:cubicBezTo>
                  <a:cubicBezTo>
                    <a:pt x="24418" y="53465"/>
                    <a:pt x="16040" y="45087"/>
                    <a:pt x="16040" y="34752"/>
                  </a:cubicBezTo>
                  <a:cubicBezTo>
                    <a:pt x="16040" y="24418"/>
                    <a:pt x="24418" y="16040"/>
                    <a:pt x="34753" y="16040"/>
                  </a:cubicBezTo>
                  <a:cubicBezTo>
                    <a:pt x="45088" y="16040"/>
                    <a:pt x="53466" y="24418"/>
                    <a:pt x="53466" y="34752"/>
                  </a:cubicBezTo>
                  <a:close/>
                </a:path>
              </a:pathLst>
            </a:custGeom>
            <a:solidFill>
              <a:srgbClr val="51626F"/>
            </a:solidFill>
            <a:ln w="5281" cap="flat">
              <a:noFill/>
              <a:prstDash val="solid"/>
              <a:miter/>
            </a:ln>
          </p:spPr>
          <p:txBody>
            <a:bodyPr rtlCol="0" anchor="ctr"/>
            <a:lstStyle/>
            <a:p>
              <a:endParaRPr lang="ru-RU"/>
            </a:p>
          </p:txBody>
        </p:sp>
        <p:sp>
          <p:nvSpPr>
            <p:cNvPr id="50" name="Freeform: Shape 49">
              <a:extLst>
                <a:ext uri="{FF2B5EF4-FFF2-40B4-BE49-F238E27FC236}">
                  <a16:creationId xmlns:a16="http://schemas.microsoft.com/office/drawing/2014/main" id="{04F5624C-3DDF-458C-ABF0-E0B69C0B4A8C}"/>
                </a:ext>
              </a:extLst>
            </p:cNvPr>
            <p:cNvSpPr/>
            <p:nvPr/>
          </p:nvSpPr>
          <p:spPr>
            <a:xfrm>
              <a:off x="3907894" y="3463752"/>
              <a:ext cx="69505" cy="69504"/>
            </a:xfrm>
            <a:custGeom>
              <a:avLst/>
              <a:gdLst>
                <a:gd name="connsiteX0" fmla="*/ 0 w 69505"/>
                <a:gd name="connsiteY0" fmla="*/ 34752 h 69504"/>
                <a:gd name="connsiteX1" fmla="*/ 34753 w 69505"/>
                <a:gd name="connsiteY1" fmla="*/ 69505 h 69504"/>
                <a:gd name="connsiteX2" fmla="*/ 69505 w 69505"/>
                <a:gd name="connsiteY2" fmla="*/ 34752 h 69504"/>
                <a:gd name="connsiteX3" fmla="*/ 34753 w 69505"/>
                <a:gd name="connsiteY3" fmla="*/ 0 h 69504"/>
                <a:gd name="connsiteX4" fmla="*/ 0 w 69505"/>
                <a:gd name="connsiteY4" fmla="*/ 34752 h 69504"/>
                <a:gd name="connsiteX5" fmla="*/ 53466 w 69505"/>
                <a:gd name="connsiteY5" fmla="*/ 34752 h 69504"/>
                <a:gd name="connsiteX6" fmla="*/ 34753 w 69505"/>
                <a:gd name="connsiteY6" fmla="*/ 53465 h 69504"/>
                <a:gd name="connsiteX7" fmla="*/ 16040 w 69505"/>
                <a:gd name="connsiteY7" fmla="*/ 34752 h 69504"/>
                <a:gd name="connsiteX8" fmla="*/ 34753 w 69505"/>
                <a:gd name="connsiteY8" fmla="*/ 16040 h 69504"/>
                <a:gd name="connsiteX9" fmla="*/ 53466 w 69505"/>
                <a:gd name="connsiteY9" fmla="*/ 34752 h 6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05" h="69504">
                  <a:moveTo>
                    <a:pt x="0" y="34752"/>
                  </a:moveTo>
                  <a:cubicBezTo>
                    <a:pt x="0" y="53946"/>
                    <a:pt x="15559" y="69505"/>
                    <a:pt x="34753" y="69505"/>
                  </a:cubicBezTo>
                  <a:cubicBezTo>
                    <a:pt x="53946" y="69505"/>
                    <a:pt x="69505" y="53946"/>
                    <a:pt x="69505" y="34752"/>
                  </a:cubicBezTo>
                  <a:cubicBezTo>
                    <a:pt x="69505" y="15559"/>
                    <a:pt x="53946" y="0"/>
                    <a:pt x="34753" y="0"/>
                  </a:cubicBezTo>
                  <a:cubicBezTo>
                    <a:pt x="15571" y="29"/>
                    <a:pt x="29" y="15571"/>
                    <a:pt x="0" y="34752"/>
                  </a:cubicBezTo>
                  <a:close/>
                  <a:moveTo>
                    <a:pt x="53466" y="34752"/>
                  </a:moveTo>
                  <a:cubicBezTo>
                    <a:pt x="53466" y="45087"/>
                    <a:pt x="45088" y="53465"/>
                    <a:pt x="34753" y="53465"/>
                  </a:cubicBezTo>
                  <a:cubicBezTo>
                    <a:pt x="24418" y="53465"/>
                    <a:pt x="16040" y="45087"/>
                    <a:pt x="16040" y="34752"/>
                  </a:cubicBezTo>
                  <a:cubicBezTo>
                    <a:pt x="16040" y="24418"/>
                    <a:pt x="24418" y="16040"/>
                    <a:pt x="34753" y="16040"/>
                  </a:cubicBezTo>
                  <a:cubicBezTo>
                    <a:pt x="45088" y="16040"/>
                    <a:pt x="53466" y="24418"/>
                    <a:pt x="53466" y="34752"/>
                  </a:cubicBezTo>
                  <a:close/>
                </a:path>
              </a:pathLst>
            </a:custGeom>
            <a:solidFill>
              <a:srgbClr val="51626F"/>
            </a:solidFill>
            <a:ln w="5281" cap="flat">
              <a:noFill/>
              <a:prstDash val="solid"/>
              <a:miter/>
            </a:ln>
          </p:spPr>
          <p:txBody>
            <a:bodyPr rtlCol="0" anchor="ctr"/>
            <a:lstStyle/>
            <a:p>
              <a:endParaRPr lang="ru-RU"/>
            </a:p>
          </p:txBody>
        </p:sp>
        <p:sp>
          <p:nvSpPr>
            <p:cNvPr id="51" name="Freeform: Shape 50">
              <a:extLst>
                <a:ext uri="{FF2B5EF4-FFF2-40B4-BE49-F238E27FC236}">
                  <a16:creationId xmlns:a16="http://schemas.microsoft.com/office/drawing/2014/main" id="{3BC01742-B3C1-49E2-8583-AB079CE99B67}"/>
                </a:ext>
              </a:extLst>
            </p:cNvPr>
            <p:cNvSpPr/>
            <p:nvPr/>
          </p:nvSpPr>
          <p:spPr>
            <a:xfrm>
              <a:off x="4014825" y="3463752"/>
              <a:ext cx="69505" cy="69504"/>
            </a:xfrm>
            <a:custGeom>
              <a:avLst/>
              <a:gdLst>
                <a:gd name="connsiteX0" fmla="*/ 0 w 69505"/>
                <a:gd name="connsiteY0" fmla="*/ 34752 h 69504"/>
                <a:gd name="connsiteX1" fmla="*/ 34753 w 69505"/>
                <a:gd name="connsiteY1" fmla="*/ 69505 h 69504"/>
                <a:gd name="connsiteX2" fmla="*/ 69505 w 69505"/>
                <a:gd name="connsiteY2" fmla="*/ 34752 h 69504"/>
                <a:gd name="connsiteX3" fmla="*/ 34753 w 69505"/>
                <a:gd name="connsiteY3" fmla="*/ 0 h 69504"/>
                <a:gd name="connsiteX4" fmla="*/ 0 w 69505"/>
                <a:gd name="connsiteY4" fmla="*/ 34752 h 69504"/>
                <a:gd name="connsiteX5" fmla="*/ 53466 w 69505"/>
                <a:gd name="connsiteY5" fmla="*/ 34752 h 69504"/>
                <a:gd name="connsiteX6" fmla="*/ 34753 w 69505"/>
                <a:gd name="connsiteY6" fmla="*/ 53465 h 69504"/>
                <a:gd name="connsiteX7" fmla="*/ 16040 w 69505"/>
                <a:gd name="connsiteY7" fmla="*/ 34752 h 69504"/>
                <a:gd name="connsiteX8" fmla="*/ 34753 w 69505"/>
                <a:gd name="connsiteY8" fmla="*/ 16040 h 69504"/>
                <a:gd name="connsiteX9" fmla="*/ 53466 w 69505"/>
                <a:gd name="connsiteY9" fmla="*/ 34752 h 6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05" h="69504">
                  <a:moveTo>
                    <a:pt x="0" y="34752"/>
                  </a:moveTo>
                  <a:cubicBezTo>
                    <a:pt x="0" y="53946"/>
                    <a:pt x="15559" y="69505"/>
                    <a:pt x="34753" y="69505"/>
                  </a:cubicBezTo>
                  <a:cubicBezTo>
                    <a:pt x="53946" y="69505"/>
                    <a:pt x="69505" y="53946"/>
                    <a:pt x="69505" y="34752"/>
                  </a:cubicBezTo>
                  <a:cubicBezTo>
                    <a:pt x="69505" y="15559"/>
                    <a:pt x="53946" y="0"/>
                    <a:pt x="34753" y="0"/>
                  </a:cubicBezTo>
                  <a:cubicBezTo>
                    <a:pt x="15571" y="29"/>
                    <a:pt x="29" y="15571"/>
                    <a:pt x="0" y="34752"/>
                  </a:cubicBezTo>
                  <a:close/>
                  <a:moveTo>
                    <a:pt x="53466" y="34752"/>
                  </a:moveTo>
                  <a:cubicBezTo>
                    <a:pt x="53466" y="45087"/>
                    <a:pt x="45088" y="53465"/>
                    <a:pt x="34753" y="53465"/>
                  </a:cubicBezTo>
                  <a:cubicBezTo>
                    <a:pt x="24418" y="53465"/>
                    <a:pt x="16040" y="45087"/>
                    <a:pt x="16040" y="34752"/>
                  </a:cubicBezTo>
                  <a:cubicBezTo>
                    <a:pt x="16040" y="24418"/>
                    <a:pt x="24418" y="16040"/>
                    <a:pt x="34753" y="16040"/>
                  </a:cubicBezTo>
                  <a:cubicBezTo>
                    <a:pt x="45088" y="16040"/>
                    <a:pt x="53466" y="24418"/>
                    <a:pt x="53466" y="34752"/>
                  </a:cubicBezTo>
                  <a:close/>
                </a:path>
              </a:pathLst>
            </a:custGeom>
            <a:solidFill>
              <a:srgbClr val="51626F"/>
            </a:solidFill>
            <a:ln w="5281" cap="flat">
              <a:noFill/>
              <a:prstDash val="solid"/>
              <a:miter/>
            </a:ln>
          </p:spPr>
          <p:txBody>
            <a:bodyPr rtlCol="0" anchor="ctr"/>
            <a:lstStyle/>
            <a:p>
              <a:endParaRPr lang="ru-RU"/>
            </a:p>
          </p:txBody>
        </p:sp>
        <p:sp>
          <p:nvSpPr>
            <p:cNvPr id="53" name="Freeform: Shape 52">
              <a:extLst>
                <a:ext uri="{FF2B5EF4-FFF2-40B4-BE49-F238E27FC236}">
                  <a16:creationId xmlns:a16="http://schemas.microsoft.com/office/drawing/2014/main" id="{31DB8037-9F8A-466B-A977-22106B07EDA5}"/>
                </a:ext>
              </a:extLst>
            </p:cNvPr>
            <p:cNvSpPr/>
            <p:nvPr/>
          </p:nvSpPr>
          <p:spPr>
            <a:xfrm>
              <a:off x="3656605" y="3554643"/>
              <a:ext cx="470497" cy="16039"/>
            </a:xfrm>
            <a:custGeom>
              <a:avLst/>
              <a:gdLst>
                <a:gd name="connsiteX0" fmla="*/ 462478 w 470497"/>
                <a:gd name="connsiteY0" fmla="*/ 0 h 16039"/>
                <a:gd name="connsiteX1" fmla="*/ 8020 w 470497"/>
                <a:gd name="connsiteY1" fmla="*/ 0 h 16039"/>
                <a:gd name="connsiteX2" fmla="*/ 0 w 470497"/>
                <a:gd name="connsiteY2" fmla="*/ 8020 h 16039"/>
                <a:gd name="connsiteX3" fmla="*/ 8020 w 470497"/>
                <a:gd name="connsiteY3" fmla="*/ 16040 h 16039"/>
                <a:gd name="connsiteX4" fmla="*/ 462478 w 470497"/>
                <a:gd name="connsiteY4" fmla="*/ 16040 h 16039"/>
                <a:gd name="connsiteX5" fmla="*/ 470498 w 470497"/>
                <a:gd name="connsiteY5" fmla="*/ 8020 h 16039"/>
                <a:gd name="connsiteX6" fmla="*/ 462478 w 470497"/>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497" h="16039">
                  <a:moveTo>
                    <a:pt x="462478" y="0"/>
                  </a:moveTo>
                  <a:lnTo>
                    <a:pt x="8020" y="0"/>
                  </a:lnTo>
                  <a:cubicBezTo>
                    <a:pt x="3591" y="0"/>
                    <a:pt x="0" y="3591"/>
                    <a:pt x="0" y="8020"/>
                  </a:cubicBezTo>
                  <a:cubicBezTo>
                    <a:pt x="0" y="12449"/>
                    <a:pt x="3591" y="16040"/>
                    <a:pt x="8020" y="16040"/>
                  </a:cubicBezTo>
                  <a:lnTo>
                    <a:pt x="462478" y="16040"/>
                  </a:lnTo>
                  <a:cubicBezTo>
                    <a:pt x="466907" y="16040"/>
                    <a:pt x="470498" y="12449"/>
                    <a:pt x="470498" y="8020"/>
                  </a:cubicBezTo>
                  <a:cubicBezTo>
                    <a:pt x="470498" y="3591"/>
                    <a:pt x="466907" y="0"/>
                    <a:pt x="462478" y="0"/>
                  </a:cubicBezTo>
                  <a:close/>
                </a:path>
              </a:pathLst>
            </a:custGeom>
            <a:solidFill>
              <a:srgbClr val="51626F"/>
            </a:solidFill>
            <a:ln w="5281" cap="flat">
              <a:noFill/>
              <a:prstDash val="solid"/>
              <a:miter/>
            </a:ln>
          </p:spPr>
          <p:txBody>
            <a:bodyPr rtlCol="0" anchor="ctr"/>
            <a:lstStyle/>
            <a:p>
              <a:endParaRPr lang="ru-RU"/>
            </a:p>
          </p:txBody>
        </p:sp>
      </p:grpSp>
      <p:grpSp>
        <p:nvGrpSpPr>
          <p:cNvPr id="170" name="Group 169">
            <a:extLst>
              <a:ext uri="{FF2B5EF4-FFF2-40B4-BE49-F238E27FC236}">
                <a16:creationId xmlns:a16="http://schemas.microsoft.com/office/drawing/2014/main" id="{8E3868A2-5E19-4188-A6F3-9575F8EF95FD}"/>
              </a:ext>
            </a:extLst>
          </p:cNvPr>
          <p:cNvGrpSpPr/>
          <p:nvPr/>
        </p:nvGrpSpPr>
        <p:grpSpPr>
          <a:xfrm>
            <a:off x="4464848" y="3281970"/>
            <a:ext cx="457654" cy="299407"/>
            <a:chOff x="4464848" y="3281970"/>
            <a:chExt cx="457654" cy="299407"/>
          </a:xfrm>
        </p:grpSpPr>
        <p:sp>
          <p:nvSpPr>
            <p:cNvPr id="55" name="Freeform: Shape 54">
              <a:extLst>
                <a:ext uri="{FF2B5EF4-FFF2-40B4-BE49-F238E27FC236}">
                  <a16:creationId xmlns:a16="http://schemas.microsoft.com/office/drawing/2014/main" id="{443C7946-49C3-4585-8E6F-44D012BFBE56}"/>
                </a:ext>
              </a:extLst>
            </p:cNvPr>
            <p:cNvSpPr/>
            <p:nvPr/>
          </p:nvSpPr>
          <p:spPr>
            <a:xfrm>
              <a:off x="4541824" y="3281970"/>
              <a:ext cx="380678" cy="299407"/>
            </a:xfrm>
            <a:custGeom>
              <a:avLst/>
              <a:gdLst>
                <a:gd name="connsiteX0" fmla="*/ 378765 w 380678"/>
                <a:gd name="connsiteY0" fmla="*/ 2941 h 299407"/>
                <a:gd name="connsiteX1" fmla="*/ 372510 w 380678"/>
                <a:gd name="connsiteY1" fmla="*/ 0 h 299407"/>
                <a:gd name="connsiteX2" fmla="*/ 67381 w 380678"/>
                <a:gd name="connsiteY2" fmla="*/ 0 h 299407"/>
                <a:gd name="connsiteX3" fmla="*/ 59522 w 380678"/>
                <a:gd name="connsiteY3" fmla="*/ 6363 h 299407"/>
                <a:gd name="connsiteX4" fmla="*/ 175 w 380678"/>
                <a:gd name="connsiteY4" fmla="*/ 289729 h 299407"/>
                <a:gd name="connsiteX5" fmla="*/ 6362 w 380678"/>
                <a:gd name="connsiteY5" fmla="*/ 299235 h 299407"/>
                <a:gd name="connsiteX6" fmla="*/ 8195 w 380678"/>
                <a:gd name="connsiteY6" fmla="*/ 299406 h 299407"/>
                <a:gd name="connsiteX7" fmla="*/ 313323 w 380678"/>
                <a:gd name="connsiteY7" fmla="*/ 299406 h 299407"/>
                <a:gd name="connsiteX8" fmla="*/ 321183 w 380678"/>
                <a:gd name="connsiteY8" fmla="*/ 293044 h 299407"/>
                <a:gd name="connsiteX9" fmla="*/ 380530 w 380678"/>
                <a:gd name="connsiteY9" fmla="*/ 9677 h 299407"/>
                <a:gd name="connsiteX10" fmla="*/ 378765 w 380678"/>
                <a:gd name="connsiteY10" fmla="*/ 2941 h 299407"/>
                <a:gd name="connsiteX11" fmla="*/ 156348 w 380678"/>
                <a:gd name="connsiteY11" fmla="*/ 16040 h 299407"/>
                <a:gd name="connsiteX12" fmla="*/ 282688 w 380678"/>
                <a:gd name="connsiteY12" fmla="*/ 16040 h 299407"/>
                <a:gd name="connsiteX13" fmla="*/ 273598 w 380678"/>
                <a:gd name="connsiteY13" fmla="*/ 69505 h 299407"/>
                <a:gd name="connsiteX14" fmla="*/ 147259 w 380678"/>
                <a:gd name="connsiteY14" fmla="*/ 69505 h 299407"/>
                <a:gd name="connsiteX15" fmla="*/ 306640 w 380678"/>
                <a:gd name="connsiteY15" fmla="*/ 283367 h 299407"/>
                <a:gd name="connsiteX16" fmla="*/ 17926 w 380678"/>
                <a:gd name="connsiteY16" fmla="*/ 283367 h 299407"/>
                <a:gd name="connsiteX17" fmla="*/ 74065 w 380678"/>
                <a:gd name="connsiteY17" fmla="*/ 16040 h 299407"/>
                <a:gd name="connsiteX18" fmla="*/ 140041 w 380678"/>
                <a:gd name="connsiteY18" fmla="*/ 16040 h 299407"/>
                <a:gd name="connsiteX19" fmla="*/ 129829 w 380678"/>
                <a:gd name="connsiteY19" fmla="*/ 76188 h 299407"/>
                <a:gd name="connsiteX20" fmla="*/ 136400 w 380678"/>
                <a:gd name="connsiteY20" fmla="*/ 85432 h 299407"/>
                <a:gd name="connsiteX21" fmla="*/ 137742 w 380678"/>
                <a:gd name="connsiteY21" fmla="*/ 85545 h 299407"/>
                <a:gd name="connsiteX22" fmla="*/ 280389 w 380678"/>
                <a:gd name="connsiteY22" fmla="*/ 85545 h 299407"/>
                <a:gd name="connsiteX23" fmla="*/ 288302 w 380678"/>
                <a:gd name="connsiteY23" fmla="*/ 78862 h 299407"/>
                <a:gd name="connsiteX24" fmla="*/ 298995 w 380678"/>
                <a:gd name="connsiteY24" fmla="*/ 16040 h 299407"/>
                <a:gd name="connsiteX25" fmla="*/ 362619 w 380678"/>
                <a:gd name="connsiteY25" fmla="*/ 16040 h 29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0678" h="299407">
                  <a:moveTo>
                    <a:pt x="378765" y="2941"/>
                  </a:moveTo>
                  <a:cubicBezTo>
                    <a:pt x="377231" y="1066"/>
                    <a:pt x="374932" y="-15"/>
                    <a:pt x="372510" y="0"/>
                  </a:cubicBezTo>
                  <a:lnTo>
                    <a:pt x="67381" y="0"/>
                  </a:lnTo>
                  <a:cubicBezTo>
                    <a:pt x="63586" y="-6"/>
                    <a:pt x="60306" y="2649"/>
                    <a:pt x="59522" y="6363"/>
                  </a:cubicBezTo>
                  <a:lnTo>
                    <a:pt x="175" y="289729"/>
                  </a:lnTo>
                  <a:cubicBezTo>
                    <a:pt x="-741" y="294062"/>
                    <a:pt x="2029" y="298318"/>
                    <a:pt x="6362" y="299235"/>
                  </a:cubicBezTo>
                  <a:cubicBezTo>
                    <a:pt x="6965" y="299362"/>
                    <a:pt x="7580" y="299419"/>
                    <a:pt x="8195" y="299406"/>
                  </a:cubicBezTo>
                  <a:lnTo>
                    <a:pt x="313323" y="299406"/>
                  </a:lnTo>
                  <a:cubicBezTo>
                    <a:pt x="317118" y="299412"/>
                    <a:pt x="320399" y="296757"/>
                    <a:pt x="321183" y="293044"/>
                  </a:cubicBezTo>
                  <a:lnTo>
                    <a:pt x="380530" y="9677"/>
                  </a:lnTo>
                  <a:cubicBezTo>
                    <a:pt x="380998" y="7281"/>
                    <a:pt x="380349" y="4800"/>
                    <a:pt x="378765" y="2941"/>
                  </a:cubicBezTo>
                  <a:close/>
                  <a:moveTo>
                    <a:pt x="156348" y="16040"/>
                  </a:moveTo>
                  <a:lnTo>
                    <a:pt x="282688" y="16040"/>
                  </a:lnTo>
                  <a:lnTo>
                    <a:pt x="273598" y="69505"/>
                  </a:lnTo>
                  <a:lnTo>
                    <a:pt x="147259" y="69505"/>
                  </a:lnTo>
                  <a:close/>
                  <a:moveTo>
                    <a:pt x="306640" y="283367"/>
                  </a:moveTo>
                  <a:lnTo>
                    <a:pt x="17926" y="283367"/>
                  </a:lnTo>
                  <a:lnTo>
                    <a:pt x="74065" y="16040"/>
                  </a:lnTo>
                  <a:lnTo>
                    <a:pt x="140041" y="16040"/>
                  </a:lnTo>
                  <a:lnTo>
                    <a:pt x="129829" y="76188"/>
                  </a:lnTo>
                  <a:cubicBezTo>
                    <a:pt x="129091" y="80555"/>
                    <a:pt x="132033" y="84695"/>
                    <a:pt x="136400" y="85432"/>
                  </a:cubicBezTo>
                  <a:cubicBezTo>
                    <a:pt x="136844" y="85507"/>
                    <a:pt x="137293" y="85545"/>
                    <a:pt x="137742" y="85545"/>
                  </a:cubicBezTo>
                  <a:lnTo>
                    <a:pt x="280389" y="85545"/>
                  </a:lnTo>
                  <a:cubicBezTo>
                    <a:pt x="284304" y="85547"/>
                    <a:pt x="287649" y="82722"/>
                    <a:pt x="288302" y="78862"/>
                  </a:cubicBezTo>
                  <a:lnTo>
                    <a:pt x="298995" y="16040"/>
                  </a:lnTo>
                  <a:lnTo>
                    <a:pt x="362619" y="16040"/>
                  </a:lnTo>
                  <a:close/>
                </a:path>
              </a:pathLst>
            </a:custGeom>
            <a:solidFill>
              <a:srgbClr val="51626F"/>
            </a:solidFill>
            <a:ln w="5281" cap="flat">
              <a:noFill/>
              <a:prstDash val="solid"/>
              <a:miter/>
            </a:ln>
          </p:spPr>
          <p:txBody>
            <a:bodyPr rtlCol="0" anchor="ctr"/>
            <a:lstStyle/>
            <a:p>
              <a:endParaRPr lang="ru-RU"/>
            </a:p>
          </p:txBody>
        </p:sp>
        <p:sp>
          <p:nvSpPr>
            <p:cNvPr id="56" name="Freeform: Shape 55">
              <a:extLst>
                <a:ext uri="{FF2B5EF4-FFF2-40B4-BE49-F238E27FC236}">
                  <a16:creationId xmlns:a16="http://schemas.microsoft.com/office/drawing/2014/main" id="{228F62BA-27D8-4307-B8F3-06E3F3F9E28A}"/>
                </a:ext>
              </a:extLst>
            </p:cNvPr>
            <p:cNvSpPr/>
            <p:nvPr/>
          </p:nvSpPr>
          <p:spPr>
            <a:xfrm>
              <a:off x="4470195" y="3292663"/>
              <a:ext cx="96238" cy="16039"/>
            </a:xfrm>
            <a:custGeom>
              <a:avLst/>
              <a:gdLst>
                <a:gd name="connsiteX0" fmla="*/ 8020 w 96238"/>
                <a:gd name="connsiteY0" fmla="*/ 16040 h 16039"/>
                <a:gd name="connsiteX1" fmla="*/ 88218 w 96238"/>
                <a:gd name="connsiteY1" fmla="*/ 16040 h 16039"/>
                <a:gd name="connsiteX2" fmla="*/ 96238 w 96238"/>
                <a:gd name="connsiteY2" fmla="*/ 8020 h 16039"/>
                <a:gd name="connsiteX3" fmla="*/ 88218 w 96238"/>
                <a:gd name="connsiteY3" fmla="*/ 0 h 16039"/>
                <a:gd name="connsiteX4" fmla="*/ 8020 w 96238"/>
                <a:gd name="connsiteY4" fmla="*/ 0 h 16039"/>
                <a:gd name="connsiteX5" fmla="*/ 0 w 96238"/>
                <a:gd name="connsiteY5" fmla="*/ 8020 h 16039"/>
                <a:gd name="connsiteX6" fmla="*/ 8020 w 96238"/>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38" h="16039">
                  <a:moveTo>
                    <a:pt x="8020" y="16040"/>
                  </a:moveTo>
                  <a:lnTo>
                    <a:pt x="88218" y="16040"/>
                  </a:lnTo>
                  <a:cubicBezTo>
                    <a:pt x="92647" y="16040"/>
                    <a:pt x="96238" y="12449"/>
                    <a:pt x="96238" y="8020"/>
                  </a:cubicBezTo>
                  <a:cubicBezTo>
                    <a:pt x="96238" y="3591"/>
                    <a:pt x="92647" y="0"/>
                    <a:pt x="88218" y="0"/>
                  </a:cubicBezTo>
                  <a:lnTo>
                    <a:pt x="8020" y="0"/>
                  </a:lnTo>
                  <a:cubicBezTo>
                    <a:pt x="3591" y="0"/>
                    <a:pt x="0" y="3591"/>
                    <a:pt x="0" y="8020"/>
                  </a:cubicBezTo>
                  <a:cubicBezTo>
                    <a:pt x="0" y="12449"/>
                    <a:pt x="3591" y="16040"/>
                    <a:pt x="8020" y="16040"/>
                  </a:cubicBezTo>
                  <a:close/>
                </a:path>
              </a:pathLst>
            </a:custGeom>
            <a:solidFill>
              <a:srgbClr val="51626F"/>
            </a:solidFill>
            <a:ln w="5281" cap="flat">
              <a:noFill/>
              <a:prstDash val="solid"/>
              <a:miter/>
            </a:ln>
          </p:spPr>
          <p:txBody>
            <a:bodyPr rtlCol="0" anchor="ctr"/>
            <a:lstStyle/>
            <a:p>
              <a:endParaRPr lang="ru-RU"/>
            </a:p>
          </p:txBody>
        </p:sp>
        <p:sp>
          <p:nvSpPr>
            <p:cNvPr id="57" name="Freeform: Shape 56">
              <a:extLst>
                <a:ext uri="{FF2B5EF4-FFF2-40B4-BE49-F238E27FC236}">
                  <a16:creationId xmlns:a16="http://schemas.microsoft.com/office/drawing/2014/main" id="{50B7F63A-4A85-4B4A-B8A2-D9BCD47475AE}"/>
                </a:ext>
              </a:extLst>
            </p:cNvPr>
            <p:cNvSpPr/>
            <p:nvPr/>
          </p:nvSpPr>
          <p:spPr>
            <a:xfrm>
              <a:off x="4464848" y="3378207"/>
              <a:ext cx="85545" cy="16039"/>
            </a:xfrm>
            <a:custGeom>
              <a:avLst/>
              <a:gdLst>
                <a:gd name="connsiteX0" fmla="*/ 8020 w 85545"/>
                <a:gd name="connsiteY0" fmla="*/ 16040 h 16039"/>
                <a:gd name="connsiteX1" fmla="*/ 77525 w 85545"/>
                <a:gd name="connsiteY1" fmla="*/ 16040 h 16039"/>
                <a:gd name="connsiteX2" fmla="*/ 85545 w 85545"/>
                <a:gd name="connsiteY2" fmla="*/ 8020 h 16039"/>
                <a:gd name="connsiteX3" fmla="*/ 77525 w 85545"/>
                <a:gd name="connsiteY3" fmla="*/ 0 h 16039"/>
                <a:gd name="connsiteX4" fmla="*/ 8020 w 85545"/>
                <a:gd name="connsiteY4" fmla="*/ 0 h 16039"/>
                <a:gd name="connsiteX5" fmla="*/ 0 w 85545"/>
                <a:gd name="connsiteY5" fmla="*/ 8020 h 16039"/>
                <a:gd name="connsiteX6" fmla="*/ 8020 w 85545"/>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45" h="16039">
                  <a:moveTo>
                    <a:pt x="8020" y="16040"/>
                  </a:moveTo>
                  <a:lnTo>
                    <a:pt x="77525" y="16040"/>
                  </a:lnTo>
                  <a:cubicBezTo>
                    <a:pt x="81954" y="16040"/>
                    <a:pt x="85545" y="12449"/>
                    <a:pt x="85545" y="8020"/>
                  </a:cubicBezTo>
                  <a:cubicBezTo>
                    <a:pt x="85545" y="3591"/>
                    <a:pt x="81954" y="0"/>
                    <a:pt x="77525" y="0"/>
                  </a:cubicBezTo>
                  <a:lnTo>
                    <a:pt x="8020" y="0"/>
                  </a:lnTo>
                  <a:cubicBezTo>
                    <a:pt x="3591" y="0"/>
                    <a:pt x="0" y="3591"/>
                    <a:pt x="0" y="8020"/>
                  </a:cubicBezTo>
                  <a:cubicBezTo>
                    <a:pt x="0" y="12449"/>
                    <a:pt x="3591" y="16040"/>
                    <a:pt x="8020" y="16040"/>
                  </a:cubicBezTo>
                  <a:close/>
                </a:path>
              </a:pathLst>
            </a:custGeom>
            <a:solidFill>
              <a:srgbClr val="51626F"/>
            </a:solidFill>
            <a:ln w="5281" cap="flat">
              <a:noFill/>
              <a:prstDash val="solid"/>
              <a:miter/>
            </a:ln>
          </p:spPr>
          <p:txBody>
            <a:bodyPr rtlCol="0" anchor="ctr"/>
            <a:lstStyle/>
            <a:p>
              <a:endParaRPr lang="ru-RU"/>
            </a:p>
          </p:txBody>
        </p:sp>
        <p:sp>
          <p:nvSpPr>
            <p:cNvPr id="58" name="Freeform: Shape 57">
              <a:extLst>
                <a:ext uri="{FF2B5EF4-FFF2-40B4-BE49-F238E27FC236}">
                  <a16:creationId xmlns:a16="http://schemas.microsoft.com/office/drawing/2014/main" id="{1CC1FF65-19C9-4A45-BDAD-6AAEE4BBD019}"/>
                </a:ext>
              </a:extLst>
            </p:cNvPr>
            <p:cNvSpPr/>
            <p:nvPr/>
          </p:nvSpPr>
          <p:spPr>
            <a:xfrm>
              <a:off x="4464848" y="3458405"/>
              <a:ext cx="74851" cy="16039"/>
            </a:xfrm>
            <a:custGeom>
              <a:avLst/>
              <a:gdLst>
                <a:gd name="connsiteX0" fmla="*/ 66832 w 74851"/>
                <a:gd name="connsiteY0" fmla="*/ 0 h 16039"/>
                <a:gd name="connsiteX1" fmla="*/ 8020 w 74851"/>
                <a:gd name="connsiteY1" fmla="*/ 0 h 16039"/>
                <a:gd name="connsiteX2" fmla="*/ 0 w 74851"/>
                <a:gd name="connsiteY2" fmla="*/ 8020 h 16039"/>
                <a:gd name="connsiteX3" fmla="*/ 8020 w 74851"/>
                <a:gd name="connsiteY3" fmla="*/ 16040 h 16039"/>
                <a:gd name="connsiteX4" fmla="*/ 66832 w 74851"/>
                <a:gd name="connsiteY4" fmla="*/ 16040 h 16039"/>
                <a:gd name="connsiteX5" fmla="*/ 74852 w 74851"/>
                <a:gd name="connsiteY5" fmla="*/ 8020 h 16039"/>
                <a:gd name="connsiteX6" fmla="*/ 66832 w 74851"/>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51" h="16039">
                  <a:moveTo>
                    <a:pt x="66832" y="0"/>
                  </a:moveTo>
                  <a:lnTo>
                    <a:pt x="8020" y="0"/>
                  </a:lnTo>
                  <a:cubicBezTo>
                    <a:pt x="3591" y="0"/>
                    <a:pt x="0" y="3591"/>
                    <a:pt x="0" y="8020"/>
                  </a:cubicBezTo>
                  <a:cubicBezTo>
                    <a:pt x="0" y="12449"/>
                    <a:pt x="3591" y="16040"/>
                    <a:pt x="8020" y="16040"/>
                  </a:cubicBezTo>
                  <a:lnTo>
                    <a:pt x="66832" y="16040"/>
                  </a:lnTo>
                  <a:cubicBezTo>
                    <a:pt x="71261" y="16040"/>
                    <a:pt x="74852" y="12449"/>
                    <a:pt x="74852" y="8020"/>
                  </a:cubicBezTo>
                  <a:cubicBezTo>
                    <a:pt x="74852" y="3591"/>
                    <a:pt x="71261" y="0"/>
                    <a:pt x="66832" y="0"/>
                  </a:cubicBezTo>
                  <a:close/>
                </a:path>
              </a:pathLst>
            </a:custGeom>
            <a:solidFill>
              <a:srgbClr val="51626F"/>
            </a:solidFill>
            <a:ln w="5281" cap="flat">
              <a:noFill/>
              <a:prstDash val="solid"/>
              <a:miter/>
            </a:ln>
          </p:spPr>
          <p:txBody>
            <a:bodyPr rtlCol="0" anchor="ctr"/>
            <a:lstStyle/>
            <a:p>
              <a:endParaRPr lang="ru-RU"/>
            </a:p>
          </p:txBody>
        </p:sp>
        <p:sp>
          <p:nvSpPr>
            <p:cNvPr id="59" name="Freeform: Shape 58">
              <a:extLst>
                <a:ext uri="{FF2B5EF4-FFF2-40B4-BE49-F238E27FC236}">
                  <a16:creationId xmlns:a16="http://schemas.microsoft.com/office/drawing/2014/main" id="{9670B5E5-C582-4837-8733-32C25C702C9B}"/>
                </a:ext>
              </a:extLst>
            </p:cNvPr>
            <p:cNvSpPr/>
            <p:nvPr/>
          </p:nvSpPr>
          <p:spPr>
            <a:xfrm>
              <a:off x="4464848" y="3549297"/>
              <a:ext cx="58812" cy="16039"/>
            </a:xfrm>
            <a:custGeom>
              <a:avLst/>
              <a:gdLst>
                <a:gd name="connsiteX0" fmla="*/ 50792 w 58812"/>
                <a:gd name="connsiteY0" fmla="*/ 0 h 16039"/>
                <a:gd name="connsiteX1" fmla="*/ 8020 w 58812"/>
                <a:gd name="connsiteY1" fmla="*/ 0 h 16039"/>
                <a:gd name="connsiteX2" fmla="*/ 0 w 58812"/>
                <a:gd name="connsiteY2" fmla="*/ 8020 h 16039"/>
                <a:gd name="connsiteX3" fmla="*/ 8020 w 58812"/>
                <a:gd name="connsiteY3" fmla="*/ 16040 h 16039"/>
                <a:gd name="connsiteX4" fmla="*/ 50792 w 58812"/>
                <a:gd name="connsiteY4" fmla="*/ 16040 h 16039"/>
                <a:gd name="connsiteX5" fmla="*/ 58812 w 58812"/>
                <a:gd name="connsiteY5" fmla="*/ 8020 h 16039"/>
                <a:gd name="connsiteX6" fmla="*/ 50792 w 58812"/>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12" h="16039">
                  <a:moveTo>
                    <a:pt x="50792" y="0"/>
                  </a:moveTo>
                  <a:lnTo>
                    <a:pt x="8020" y="0"/>
                  </a:lnTo>
                  <a:cubicBezTo>
                    <a:pt x="3591" y="0"/>
                    <a:pt x="0" y="3591"/>
                    <a:pt x="0" y="8020"/>
                  </a:cubicBezTo>
                  <a:cubicBezTo>
                    <a:pt x="0" y="12449"/>
                    <a:pt x="3591" y="16040"/>
                    <a:pt x="8020" y="16040"/>
                  </a:cubicBezTo>
                  <a:lnTo>
                    <a:pt x="50792" y="16040"/>
                  </a:lnTo>
                  <a:cubicBezTo>
                    <a:pt x="55221" y="16040"/>
                    <a:pt x="58812" y="12449"/>
                    <a:pt x="58812" y="8020"/>
                  </a:cubicBezTo>
                  <a:cubicBezTo>
                    <a:pt x="58812" y="3591"/>
                    <a:pt x="55221" y="0"/>
                    <a:pt x="50792" y="0"/>
                  </a:cubicBezTo>
                  <a:close/>
                </a:path>
              </a:pathLst>
            </a:custGeom>
            <a:solidFill>
              <a:srgbClr val="51626F"/>
            </a:solidFill>
            <a:ln w="5281" cap="flat">
              <a:noFill/>
              <a:prstDash val="solid"/>
              <a:miter/>
            </a:ln>
          </p:spPr>
          <p:txBody>
            <a:bodyPr rtlCol="0" anchor="ctr"/>
            <a:lstStyle/>
            <a:p>
              <a:endParaRPr lang="ru-RU"/>
            </a:p>
          </p:txBody>
        </p:sp>
        <p:sp>
          <p:nvSpPr>
            <p:cNvPr id="60" name="Freeform: Shape 59">
              <a:extLst>
                <a:ext uri="{FF2B5EF4-FFF2-40B4-BE49-F238E27FC236}">
                  <a16:creationId xmlns:a16="http://schemas.microsoft.com/office/drawing/2014/main" id="{9216724C-8DB5-4B5E-AA40-1B517204EBC6}"/>
                </a:ext>
              </a:extLst>
            </p:cNvPr>
            <p:cNvSpPr/>
            <p:nvPr/>
          </p:nvSpPr>
          <p:spPr>
            <a:xfrm>
              <a:off x="4770801" y="3433863"/>
              <a:ext cx="35868" cy="89127"/>
            </a:xfrm>
            <a:custGeom>
              <a:avLst/>
              <a:gdLst>
                <a:gd name="connsiteX0" fmla="*/ 29971 w 35868"/>
                <a:gd name="connsiteY0" fmla="*/ 270 h 89127"/>
                <a:gd name="connsiteX1" fmla="*/ 20187 w 35868"/>
                <a:gd name="connsiteY1" fmla="*/ 5883 h 89127"/>
                <a:gd name="connsiteX2" fmla="*/ 405 w 35868"/>
                <a:gd name="connsiteY2" fmla="*/ 78596 h 89127"/>
                <a:gd name="connsiteX3" fmla="*/ 5512 w 35868"/>
                <a:gd name="connsiteY3" fmla="*/ 88723 h 89127"/>
                <a:gd name="connsiteX4" fmla="*/ 15639 w 35868"/>
                <a:gd name="connsiteY4" fmla="*/ 83616 h 89127"/>
                <a:gd name="connsiteX5" fmla="*/ 15856 w 35868"/>
                <a:gd name="connsiteY5" fmla="*/ 82820 h 89127"/>
                <a:gd name="connsiteX6" fmla="*/ 35585 w 35868"/>
                <a:gd name="connsiteY6" fmla="*/ 10107 h 89127"/>
                <a:gd name="connsiteX7" fmla="*/ 29971 w 35868"/>
                <a:gd name="connsiteY7" fmla="*/ 270 h 8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68" h="89127">
                  <a:moveTo>
                    <a:pt x="29971" y="270"/>
                  </a:moveTo>
                  <a:cubicBezTo>
                    <a:pt x="25722" y="-856"/>
                    <a:pt x="21359" y="1647"/>
                    <a:pt x="20187" y="5883"/>
                  </a:cubicBezTo>
                  <a:lnTo>
                    <a:pt x="405" y="78596"/>
                  </a:lnTo>
                  <a:cubicBezTo>
                    <a:pt x="-981" y="82803"/>
                    <a:pt x="1305" y="87337"/>
                    <a:pt x="5512" y="88723"/>
                  </a:cubicBezTo>
                  <a:cubicBezTo>
                    <a:pt x="9719" y="90109"/>
                    <a:pt x="14253" y="87822"/>
                    <a:pt x="15639" y="83616"/>
                  </a:cubicBezTo>
                  <a:cubicBezTo>
                    <a:pt x="15725" y="83354"/>
                    <a:pt x="15798" y="83089"/>
                    <a:pt x="15856" y="82820"/>
                  </a:cubicBezTo>
                  <a:lnTo>
                    <a:pt x="35585" y="10107"/>
                  </a:lnTo>
                  <a:cubicBezTo>
                    <a:pt x="36745" y="5841"/>
                    <a:pt x="34234" y="1441"/>
                    <a:pt x="29971" y="270"/>
                  </a:cubicBezTo>
                  <a:close/>
                </a:path>
              </a:pathLst>
            </a:custGeom>
            <a:solidFill>
              <a:srgbClr val="51626F"/>
            </a:solidFill>
            <a:ln w="5281" cap="flat">
              <a:noFill/>
              <a:prstDash val="solid"/>
              <a:miter/>
            </a:ln>
          </p:spPr>
          <p:txBody>
            <a:bodyPr rtlCol="0" anchor="ctr"/>
            <a:lstStyle/>
            <a:p>
              <a:endParaRPr lang="ru-RU"/>
            </a:p>
          </p:txBody>
        </p:sp>
        <p:sp>
          <p:nvSpPr>
            <p:cNvPr id="61" name="Freeform: Shape 60">
              <a:extLst>
                <a:ext uri="{FF2B5EF4-FFF2-40B4-BE49-F238E27FC236}">
                  <a16:creationId xmlns:a16="http://schemas.microsoft.com/office/drawing/2014/main" id="{962D8880-F8D7-4F36-8429-9E57D8DF12EB}"/>
                </a:ext>
              </a:extLst>
            </p:cNvPr>
            <p:cNvSpPr/>
            <p:nvPr/>
          </p:nvSpPr>
          <p:spPr>
            <a:xfrm>
              <a:off x="4701296" y="3433863"/>
              <a:ext cx="35868" cy="89127"/>
            </a:xfrm>
            <a:custGeom>
              <a:avLst/>
              <a:gdLst>
                <a:gd name="connsiteX0" fmla="*/ 29971 w 35868"/>
                <a:gd name="connsiteY0" fmla="*/ 270 h 89127"/>
                <a:gd name="connsiteX1" fmla="*/ 20187 w 35868"/>
                <a:gd name="connsiteY1" fmla="*/ 5883 h 89127"/>
                <a:gd name="connsiteX2" fmla="*/ 405 w 35868"/>
                <a:gd name="connsiteY2" fmla="*/ 78596 h 89127"/>
                <a:gd name="connsiteX3" fmla="*/ 5512 w 35868"/>
                <a:gd name="connsiteY3" fmla="*/ 88723 h 89127"/>
                <a:gd name="connsiteX4" fmla="*/ 15639 w 35868"/>
                <a:gd name="connsiteY4" fmla="*/ 83616 h 89127"/>
                <a:gd name="connsiteX5" fmla="*/ 15856 w 35868"/>
                <a:gd name="connsiteY5" fmla="*/ 82820 h 89127"/>
                <a:gd name="connsiteX6" fmla="*/ 35585 w 35868"/>
                <a:gd name="connsiteY6" fmla="*/ 10107 h 89127"/>
                <a:gd name="connsiteX7" fmla="*/ 29971 w 35868"/>
                <a:gd name="connsiteY7" fmla="*/ 270 h 8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68" h="89127">
                  <a:moveTo>
                    <a:pt x="29971" y="270"/>
                  </a:moveTo>
                  <a:cubicBezTo>
                    <a:pt x="25723" y="-856"/>
                    <a:pt x="21359" y="1647"/>
                    <a:pt x="20187" y="5883"/>
                  </a:cubicBezTo>
                  <a:lnTo>
                    <a:pt x="405" y="78596"/>
                  </a:lnTo>
                  <a:cubicBezTo>
                    <a:pt x="-981" y="82803"/>
                    <a:pt x="1305" y="87337"/>
                    <a:pt x="5512" y="88723"/>
                  </a:cubicBezTo>
                  <a:cubicBezTo>
                    <a:pt x="9719" y="90109"/>
                    <a:pt x="14253" y="87822"/>
                    <a:pt x="15639" y="83616"/>
                  </a:cubicBezTo>
                  <a:cubicBezTo>
                    <a:pt x="15725" y="83354"/>
                    <a:pt x="15798" y="83089"/>
                    <a:pt x="15856" y="82820"/>
                  </a:cubicBezTo>
                  <a:lnTo>
                    <a:pt x="35585" y="10107"/>
                  </a:lnTo>
                  <a:cubicBezTo>
                    <a:pt x="36746" y="5841"/>
                    <a:pt x="34234" y="1441"/>
                    <a:pt x="29971" y="270"/>
                  </a:cubicBezTo>
                  <a:close/>
                </a:path>
              </a:pathLst>
            </a:custGeom>
            <a:solidFill>
              <a:srgbClr val="51626F"/>
            </a:solidFill>
            <a:ln w="5281" cap="flat">
              <a:noFill/>
              <a:prstDash val="solid"/>
              <a:miter/>
            </a:ln>
          </p:spPr>
          <p:txBody>
            <a:bodyPr rtlCol="0" anchor="ctr"/>
            <a:lstStyle/>
            <a:p>
              <a:endParaRPr lang="ru-RU"/>
            </a:p>
          </p:txBody>
        </p:sp>
        <p:sp>
          <p:nvSpPr>
            <p:cNvPr id="62" name="Freeform: Shape 61">
              <a:extLst>
                <a:ext uri="{FF2B5EF4-FFF2-40B4-BE49-F238E27FC236}">
                  <a16:creationId xmlns:a16="http://schemas.microsoft.com/office/drawing/2014/main" id="{7AC24933-44A1-43B1-A8CF-6FC79647F481}"/>
                </a:ext>
              </a:extLst>
            </p:cNvPr>
            <p:cNvSpPr/>
            <p:nvPr/>
          </p:nvSpPr>
          <p:spPr>
            <a:xfrm>
              <a:off x="4631791" y="3433863"/>
              <a:ext cx="35868" cy="89127"/>
            </a:xfrm>
            <a:custGeom>
              <a:avLst/>
              <a:gdLst>
                <a:gd name="connsiteX0" fmla="*/ 29971 w 35868"/>
                <a:gd name="connsiteY0" fmla="*/ 270 h 89127"/>
                <a:gd name="connsiteX1" fmla="*/ 20187 w 35868"/>
                <a:gd name="connsiteY1" fmla="*/ 5883 h 89127"/>
                <a:gd name="connsiteX2" fmla="*/ 405 w 35868"/>
                <a:gd name="connsiteY2" fmla="*/ 78596 h 89127"/>
                <a:gd name="connsiteX3" fmla="*/ 5512 w 35868"/>
                <a:gd name="connsiteY3" fmla="*/ 88723 h 89127"/>
                <a:gd name="connsiteX4" fmla="*/ 15639 w 35868"/>
                <a:gd name="connsiteY4" fmla="*/ 83616 h 89127"/>
                <a:gd name="connsiteX5" fmla="*/ 15856 w 35868"/>
                <a:gd name="connsiteY5" fmla="*/ 82820 h 89127"/>
                <a:gd name="connsiteX6" fmla="*/ 35585 w 35868"/>
                <a:gd name="connsiteY6" fmla="*/ 10107 h 89127"/>
                <a:gd name="connsiteX7" fmla="*/ 29971 w 35868"/>
                <a:gd name="connsiteY7" fmla="*/ 270 h 8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68" h="89127">
                  <a:moveTo>
                    <a:pt x="29971" y="270"/>
                  </a:moveTo>
                  <a:cubicBezTo>
                    <a:pt x="25723" y="-856"/>
                    <a:pt x="21359" y="1647"/>
                    <a:pt x="20187" y="5883"/>
                  </a:cubicBezTo>
                  <a:lnTo>
                    <a:pt x="405" y="78596"/>
                  </a:lnTo>
                  <a:cubicBezTo>
                    <a:pt x="-981" y="82803"/>
                    <a:pt x="1305" y="87337"/>
                    <a:pt x="5512" y="88723"/>
                  </a:cubicBezTo>
                  <a:cubicBezTo>
                    <a:pt x="9719" y="90109"/>
                    <a:pt x="14253" y="87822"/>
                    <a:pt x="15639" y="83616"/>
                  </a:cubicBezTo>
                  <a:cubicBezTo>
                    <a:pt x="15725" y="83354"/>
                    <a:pt x="15798" y="83089"/>
                    <a:pt x="15856" y="82820"/>
                  </a:cubicBezTo>
                  <a:lnTo>
                    <a:pt x="35585" y="10107"/>
                  </a:lnTo>
                  <a:cubicBezTo>
                    <a:pt x="36746" y="5841"/>
                    <a:pt x="34234" y="1441"/>
                    <a:pt x="29971" y="270"/>
                  </a:cubicBezTo>
                  <a:close/>
                </a:path>
              </a:pathLst>
            </a:custGeom>
            <a:solidFill>
              <a:srgbClr val="51626F"/>
            </a:solidFill>
            <a:ln w="5281" cap="flat">
              <a:noFill/>
              <a:prstDash val="solid"/>
              <a:miter/>
            </a:ln>
          </p:spPr>
          <p:txBody>
            <a:bodyPr rtlCol="0" anchor="ctr"/>
            <a:lstStyle/>
            <a:p>
              <a:endParaRPr lang="ru-RU"/>
            </a:p>
          </p:txBody>
        </p:sp>
      </p:grpSp>
      <p:sp>
        <p:nvSpPr>
          <p:cNvPr id="63" name="Graphic 9">
            <a:extLst>
              <a:ext uri="{FF2B5EF4-FFF2-40B4-BE49-F238E27FC236}">
                <a16:creationId xmlns:a16="http://schemas.microsoft.com/office/drawing/2014/main" id="{EC434EED-AA5C-46AD-9CB9-0017673B0F14}"/>
              </a:ext>
            </a:extLst>
          </p:cNvPr>
          <p:cNvSpPr/>
          <p:nvPr/>
        </p:nvSpPr>
        <p:spPr>
          <a:xfrm>
            <a:off x="7692469" y="2367237"/>
            <a:ext cx="384965" cy="395845"/>
          </a:xfrm>
          <a:custGeom>
            <a:avLst/>
            <a:gdLst>
              <a:gd name="connsiteX0" fmla="*/ 376933 w 384965"/>
              <a:gd name="connsiteY0" fmla="*/ 112277 h 395845"/>
              <a:gd name="connsiteX1" fmla="*/ 347527 w 384965"/>
              <a:gd name="connsiteY1" fmla="*/ 112277 h 395845"/>
              <a:gd name="connsiteX2" fmla="*/ 347527 w 384965"/>
              <a:gd name="connsiteY2" fmla="*/ 8020 h 395845"/>
              <a:gd name="connsiteX3" fmla="*/ 339507 w 384965"/>
              <a:gd name="connsiteY3" fmla="*/ 0 h 395845"/>
              <a:gd name="connsiteX4" fmla="*/ 211189 w 384965"/>
              <a:gd name="connsiteY4" fmla="*/ 0 h 395845"/>
              <a:gd name="connsiteX5" fmla="*/ 203169 w 384965"/>
              <a:gd name="connsiteY5" fmla="*/ 8020 h 395845"/>
              <a:gd name="connsiteX6" fmla="*/ 203169 w 384965"/>
              <a:gd name="connsiteY6" fmla="*/ 69505 h 395845"/>
              <a:gd name="connsiteX7" fmla="*/ 152377 w 384965"/>
              <a:gd name="connsiteY7" fmla="*/ 69505 h 395845"/>
              <a:gd name="connsiteX8" fmla="*/ 144357 w 384965"/>
              <a:gd name="connsiteY8" fmla="*/ 77525 h 395845"/>
              <a:gd name="connsiteX9" fmla="*/ 144357 w 384965"/>
              <a:gd name="connsiteY9" fmla="*/ 181782 h 395845"/>
              <a:gd name="connsiteX10" fmla="*/ 90892 w 384965"/>
              <a:gd name="connsiteY10" fmla="*/ 181782 h 395845"/>
              <a:gd name="connsiteX11" fmla="*/ 90892 w 384965"/>
              <a:gd name="connsiteY11" fmla="*/ 72178 h 395845"/>
              <a:gd name="connsiteX12" fmla="*/ 82872 w 384965"/>
              <a:gd name="connsiteY12" fmla="*/ 64158 h 395845"/>
              <a:gd name="connsiteX13" fmla="*/ 8020 w 384965"/>
              <a:gd name="connsiteY13" fmla="*/ 64158 h 395845"/>
              <a:gd name="connsiteX14" fmla="*/ 0 w 384965"/>
              <a:gd name="connsiteY14" fmla="*/ 72178 h 395845"/>
              <a:gd name="connsiteX15" fmla="*/ 8020 w 384965"/>
              <a:gd name="connsiteY15" fmla="*/ 80198 h 395845"/>
              <a:gd name="connsiteX16" fmla="*/ 74852 w 384965"/>
              <a:gd name="connsiteY16" fmla="*/ 80198 h 395845"/>
              <a:gd name="connsiteX17" fmla="*/ 74852 w 384965"/>
              <a:gd name="connsiteY17" fmla="*/ 344852 h 395845"/>
              <a:gd name="connsiteX18" fmla="*/ 74852 w 384965"/>
              <a:gd name="connsiteY18" fmla="*/ 345760 h 395845"/>
              <a:gd name="connsiteX19" fmla="*/ 74852 w 384965"/>
              <a:gd name="connsiteY19" fmla="*/ 347525 h 395845"/>
              <a:gd name="connsiteX20" fmla="*/ 122774 w 384965"/>
              <a:gd name="connsiteY20" fmla="*/ 395840 h 395845"/>
              <a:gd name="connsiteX21" fmla="*/ 171089 w 384965"/>
              <a:gd name="connsiteY21" fmla="*/ 347919 h 395845"/>
              <a:gd name="connsiteX22" fmla="*/ 170769 w 384965"/>
              <a:gd name="connsiteY22" fmla="*/ 342178 h 395845"/>
              <a:gd name="connsiteX23" fmla="*/ 289035 w 384965"/>
              <a:gd name="connsiteY23" fmla="*/ 342178 h 395845"/>
              <a:gd name="connsiteX24" fmla="*/ 331290 w 384965"/>
              <a:gd name="connsiteY24" fmla="*/ 395520 h 395845"/>
              <a:gd name="connsiteX25" fmla="*/ 384632 w 384965"/>
              <a:gd name="connsiteY25" fmla="*/ 353265 h 395845"/>
              <a:gd name="connsiteX26" fmla="*/ 384953 w 384965"/>
              <a:gd name="connsiteY26" fmla="*/ 347525 h 395845"/>
              <a:gd name="connsiteX27" fmla="*/ 384953 w 384965"/>
              <a:gd name="connsiteY27" fmla="*/ 345760 h 395845"/>
              <a:gd name="connsiteX28" fmla="*/ 384953 w 384965"/>
              <a:gd name="connsiteY28" fmla="*/ 344852 h 395845"/>
              <a:gd name="connsiteX29" fmla="*/ 384953 w 384965"/>
              <a:gd name="connsiteY29" fmla="*/ 120297 h 395845"/>
              <a:gd name="connsiteX30" fmla="*/ 376933 w 384965"/>
              <a:gd name="connsiteY30" fmla="*/ 112277 h 395845"/>
              <a:gd name="connsiteX31" fmla="*/ 368913 w 384965"/>
              <a:gd name="connsiteY31" fmla="*/ 181782 h 395845"/>
              <a:gd name="connsiteX32" fmla="*/ 272675 w 384965"/>
              <a:gd name="connsiteY32" fmla="*/ 181782 h 395845"/>
              <a:gd name="connsiteX33" fmla="*/ 272675 w 384965"/>
              <a:gd name="connsiteY33" fmla="*/ 128317 h 395845"/>
              <a:gd name="connsiteX34" fmla="*/ 368913 w 384965"/>
              <a:gd name="connsiteY34" fmla="*/ 128317 h 395845"/>
              <a:gd name="connsiteX35" fmla="*/ 219209 w 384965"/>
              <a:gd name="connsiteY35" fmla="*/ 16040 h 395845"/>
              <a:gd name="connsiteX36" fmla="*/ 331487 w 384965"/>
              <a:gd name="connsiteY36" fmla="*/ 16040 h 395845"/>
              <a:gd name="connsiteX37" fmla="*/ 331487 w 384965"/>
              <a:gd name="connsiteY37" fmla="*/ 112277 h 395845"/>
              <a:gd name="connsiteX38" fmla="*/ 272675 w 384965"/>
              <a:gd name="connsiteY38" fmla="*/ 112277 h 395845"/>
              <a:gd name="connsiteX39" fmla="*/ 272675 w 384965"/>
              <a:gd name="connsiteY39" fmla="*/ 77525 h 395845"/>
              <a:gd name="connsiteX40" fmla="*/ 264655 w 384965"/>
              <a:gd name="connsiteY40" fmla="*/ 69505 h 395845"/>
              <a:gd name="connsiteX41" fmla="*/ 219209 w 384965"/>
              <a:gd name="connsiteY41" fmla="*/ 69505 h 395845"/>
              <a:gd name="connsiteX42" fmla="*/ 160397 w 384965"/>
              <a:gd name="connsiteY42" fmla="*/ 85545 h 395845"/>
              <a:gd name="connsiteX43" fmla="*/ 256635 w 384965"/>
              <a:gd name="connsiteY43" fmla="*/ 85545 h 395845"/>
              <a:gd name="connsiteX44" fmla="*/ 256635 w 384965"/>
              <a:gd name="connsiteY44" fmla="*/ 181782 h 395845"/>
              <a:gd name="connsiteX45" fmla="*/ 160397 w 384965"/>
              <a:gd name="connsiteY45" fmla="*/ 181782 h 395845"/>
              <a:gd name="connsiteX46" fmla="*/ 122971 w 384965"/>
              <a:gd name="connsiteY46" fmla="*/ 379604 h 395845"/>
              <a:gd name="connsiteX47" fmla="*/ 90892 w 384965"/>
              <a:gd name="connsiteY47" fmla="*/ 347525 h 395845"/>
              <a:gd name="connsiteX48" fmla="*/ 122971 w 384965"/>
              <a:gd name="connsiteY48" fmla="*/ 315446 h 395845"/>
              <a:gd name="connsiteX49" fmla="*/ 155050 w 384965"/>
              <a:gd name="connsiteY49" fmla="*/ 347525 h 395845"/>
              <a:gd name="connsiteX50" fmla="*/ 122971 w 384965"/>
              <a:gd name="connsiteY50" fmla="*/ 379604 h 395845"/>
              <a:gd name="connsiteX51" fmla="*/ 168417 w 384965"/>
              <a:gd name="connsiteY51" fmla="*/ 326139 h 395845"/>
              <a:gd name="connsiteX52" fmla="*/ 166171 w 384965"/>
              <a:gd name="connsiteY52" fmla="*/ 326513 h 395845"/>
              <a:gd name="connsiteX53" fmla="*/ 101807 w 384965"/>
              <a:gd name="connsiteY53" fmla="*/ 304419 h 395845"/>
              <a:gd name="connsiteX54" fmla="*/ 90892 w 384965"/>
              <a:gd name="connsiteY54" fmla="*/ 311756 h 395845"/>
              <a:gd name="connsiteX55" fmla="*/ 90892 w 384965"/>
              <a:gd name="connsiteY55" fmla="*/ 197822 h 395845"/>
              <a:gd name="connsiteX56" fmla="*/ 368913 w 384965"/>
              <a:gd name="connsiteY56" fmla="*/ 197822 h 395845"/>
              <a:gd name="connsiteX57" fmla="*/ 368913 w 384965"/>
              <a:gd name="connsiteY57" fmla="*/ 311756 h 395845"/>
              <a:gd name="connsiteX58" fmla="*/ 300969 w 384965"/>
              <a:gd name="connsiteY58" fmla="*/ 315565 h 395845"/>
              <a:gd name="connsiteX59" fmla="*/ 293794 w 384965"/>
              <a:gd name="connsiteY59" fmla="*/ 326139 h 395845"/>
              <a:gd name="connsiteX60" fmla="*/ 336834 w 384965"/>
              <a:gd name="connsiteY60" fmla="*/ 379604 h 395845"/>
              <a:gd name="connsiteX61" fmla="*/ 304754 w 384965"/>
              <a:gd name="connsiteY61" fmla="*/ 347525 h 395845"/>
              <a:gd name="connsiteX62" fmla="*/ 336834 w 384965"/>
              <a:gd name="connsiteY62" fmla="*/ 315446 h 395845"/>
              <a:gd name="connsiteX63" fmla="*/ 368913 w 384965"/>
              <a:gd name="connsiteY63" fmla="*/ 347525 h 395845"/>
              <a:gd name="connsiteX64" fmla="*/ 336834 w 384965"/>
              <a:gd name="connsiteY64" fmla="*/ 379604 h 39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84965" h="395845">
                <a:moveTo>
                  <a:pt x="376933" y="112277"/>
                </a:moveTo>
                <a:lnTo>
                  <a:pt x="347527" y="112277"/>
                </a:lnTo>
                <a:lnTo>
                  <a:pt x="347527" y="8020"/>
                </a:lnTo>
                <a:cubicBezTo>
                  <a:pt x="347527" y="3591"/>
                  <a:pt x="343936" y="0"/>
                  <a:pt x="339507" y="0"/>
                </a:cubicBezTo>
                <a:lnTo>
                  <a:pt x="211189" y="0"/>
                </a:lnTo>
                <a:cubicBezTo>
                  <a:pt x="206760" y="0"/>
                  <a:pt x="203169" y="3591"/>
                  <a:pt x="203169" y="8020"/>
                </a:cubicBezTo>
                <a:lnTo>
                  <a:pt x="203169" y="69505"/>
                </a:lnTo>
                <a:lnTo>
                  <a:pt x="152377" y="69505"/>
                </a:lnTo>
                <a:cubicBezTo>
                  <a:pt x="147948" y="69505"/>
                  <a:pt x="144357" y="73096"/>
                  <a:pt x="144357" y="77525"/>
                </a:cubicBezTo>
                <a:lnTo>
                  <a:pt x="144357" y="181782"/>
                </a:lnTo>
                <a:lnTo>
                  <a:pt x="90892" y="181782"/>
                </a:lnTo>
                <a:lnTo>
                  <a:pt x="90892" y="72178"/>
                </a:lnTo>
                <a:cubicBezTo>
                  <a:pt x="90892" y="67749"/>
                  <a:pt x="87301" y="64158"/>
                  <a:pt x="82872" y="64158"/>
                </a:cubicBezTo>
                <a:lnTo>
                  <a:pt x="8020" y="64158"/>
                </a:lnTo>
                <a:cubicBezTo>
                  <a:pt x="3591" y="64158"/>
                  <a:pt x="0" y="67749"/>
                  <a:pt x="0" y="72178"/>
                </a:cubicBezTo>
                <a:cubicBezTo>
                  <a:pt x="0" y="76607"/>
                  <a:pt x="3591" y="80198"/>
                  <a:pt x="8020" y="80198"/>
                </a:cubicBezTo>
                <a:lnTo>
                  <a:pt x="74852" y="80198"/>
                </a:lnTo>
                <a:lnTo>
                  <a:pt x="74852" y="344852"/>
                </a:lnTo>
                <a:cubicBezTo>
                  <a:pt x="74834" y="345154"/>
                  <a:pt x="74834" y="345458"/>
                  <a:pt x="74852" y="345760"/>
                </a:cubicBezTo>
                <a:cubicBezTo>
                  <a:pt x="74852" y="346349"/>
                  <a:pt x="74852" y="346937"/>
                  <a:pt x="74852" y="347525"/>
                </a:cubicBezTo>
                <a:cubicBezTo>
                  <a:pt x="74743" y="374100"/>
                  <a:pt x="96199" y="395731"/>
                  <a:pt x="122774" y="395840"/>
                </a:cubicBezTo>
                <a:cubicBezTo>
                  <a:pt x="149349" y="395949"/>
                  <a:pt x="170980" y="374494"/>
                  <a:pt x="171089" y="347919"/>
                </a:cubicBezTo>
                <a:cubicBezTo>
                  <a:pt x="171097" y="346000"/>
                  <a:pt x="170990" y="344084"/>
                  <a:pt x="170769" y="342178"/>
                </a:cubicBezTo>
                <a:lnTo>
                  <a:pt x="289035" y="342178"/>
                </a:lnTo>
                <a:cubicBezTo>
                  <a:pt x="285974" y="368577"/>
                  <a:pt x="304892" y="392459"/>
                  <a:pt x="331290" y="395520"/>
                </a:cubicBezTo>
                <a:cubicBezTo>
                  <a:pt x="357689" y="398582"/>
                  <a:pt x="381571" y="379664"/>
                  <a:pt x="384632" y="353265"/>
                </a:cubicBezTo>
                <a:cubicBezTo>
                  <a:pt x="384854" y="351360"/>
                  <a:pt x="384961" y="349443"/>
                  <a:pt x="384953" y="347525"/>
                </a:cubicBezTo>
                <a:cubicBezTo>
                  <a:pt x="384953" y="346937"/>
                  <a:pt x="384953" y="346349"/>
                  <a:pt x="384953" y="345760"/>
                </a:cubicBezTo>
                <a:cubicBezTo>
                  <a:pt x="384970" y="345458"/>
                  <a:pt x="384970" y="345154"/>
                  <a:pt x="384953" y="344852"/>
                </a:cubicBezTo>
                <a:lnTo>
                  <a:pt x="384953" y="120297"/>
                </a:lnTo>
                <a:cubicBezTo>
                  <a:pt x="384953" y="115868"/>
                  <a:pt x="381362" y="112277"/>
                  <a:pt x="376933" y="112277"/>
                </a:cubicBezTo>
                <a:close/>
                <a:moveTo>
                  <a:pt x="368913" y="181782"/>
                </a:moveTo>
                <a:lnTo>
                  <a:pt x="272675" y="181782"/>
                </a:lnTo>
                <a:lnTo>
                  <a:pt x="272675" y="128317"/>
                </a:lnTo>
                <a:lnTo>
                  <a:pt x="368913" y="128317"/>
                </a:lnTo>
                <a:close/>
                <a:moveTo>
                  <a:pt x="219209" y="16040"/>
                </a:moveTo>
                <a:lnTo>
                  <a:pt x="331487" y="16040"/>
                </a:lnTo>
                <a:lnTo>
                  <a:pt x="331487" y="112277"/>
                </a:lnTo>
                <a:lnTo>
                  <a:pt x="272675" y="112277"/>
                </a:lnTo>
                <a:lnTo>
                  <a:pt x="272675" y="77525"/>
                </a:lnTo>
                <a:cubicBezTo>
                  <a:pt x="272675" y="73096"/>
                  <a:pt x="269084" y="69505"/>
                  <a:pt x="264655" y="69505"/>
                </a:cubicBezTo>
                <a:lnTo>
                  <a:pt x="219209" y="69505"/>
                </a:lnTo>
                <a:close/>
                <a:moveTo>
                  <a:pt x="160397" y="85545"/>
                </a:moveTo>
                <a:lnTo>
                  <a:pt x="256635" y="85545"/>
                </a:lnTo>
                <a:lnTo>
                  <a:pt x="256635" y="181782"/>
                </a:lnTo>
                <a:lnTo>
                  <a:pt x="160397" y="181782"/>
                </a:lnTo>
                <a:close/>
                <a:moveTo>
                  <a:pt x="122971" y="379604"/>
                </a:moveTo>
                <a:cubicBezTo>
                  <a:pt x="105254" y="379604"/>
                  <a:pt x="90892" y="365242"/>
                  <a:pt x="90892" y="347525"/>
                </a:cubicBezTo>
                <a:cubicBezTo>
                  <a:pt x="90892" y="329808"/>
                  <a:pt x="105254" y="315446"/>
                  <a:pt x="122971" y="315446"/>
                </a:cubicBezTo>
                <a:cubicBezTo>
                  <a:pt x="140688" y="315446"/>
                  <a:pt x="155050" y="329808"/>
                  <a:pt x="155050" y="347525"/>
                </a:cubicBezTo>
                <a:cubicBezTo>
                  <a:pt x="155050" y="365242"/>
                  <a:pt x="140688" y="379604"/>
                  <a:pt x="122971" y="379604"/>
                </a:cubicBezTo>
                <a:close/>
                <a:moveTo>
                  <a:pt x="168417" y="326139"/>
                </a:moveTo>
                <a:cubicBezTo>
                  <a:pt x="167654" y="326155"/>
                  <a:pt x="166898" y="326280"/>
                  <a:pt x="166171" y="326513"/>
                </a:cubicBezTo>
                <a:cubicBezTo>
                  <a:pt x="154499" y="302638"/>
                  <a:pt x="125682" y="292746"/>
                  <a:pt x="101807" y="304419"/>
                </a:cubicBezTo>
                <a:cubicBezTo>
                  <a:pt x="97850" y="306354"/>
                  <a:pt x="94177" y="308823"/>
                  <a:pt x="90892" y="311756"/>
                </a:cubicBezTo>
                <a:lnTo>
                  <a:pt x="90892" y="197822"/>
                </a:lnTo>
                <a:lnTo>
                  <a:pt x="368913" y="197822"/>
                </a:lnTo>
                <a:lnTo>
                  <a:pt x="368913" y="311756"/>
                </a:lnTo>
                <a:cubicBezTo>
                  <a:pt x="349099" y="294046"/>
                  <a:pt x="318679" y="295752"/>
                  <a:pt x="300969" y="315565"/>
                </a:cubicBezTo>
                <a:cubicBezTo>
                  <a:pt x="298118" y="318755"/>
                  <a:pt x="295705" y="322311"/>
                  <a:pt x="293794" y="326139"/>
                </a:cubicBezTo>
                <a:close/>
                <a:moveTo>
                  <a:pt x="336834" y="379604"/>
                </a:moveTo>
                <a:cubicBezTo>
                  <a:pt x="319117" y="379604"/>
                  <a:pt x="304754" y="365242"/>
                  <a:pt x="304754" y="347525"/>
                </a:cubicBezTo>
                <a:cubicBezTo>
                  <a:pt x="304754" y="329808"/>
                  <a:pt x="319117" y="315446"/>
                  <a:pt x="336834" y="315446"/>
                </a:cubicBezTo>
                <a:cubicBezTo>
                  <a:pt x="354550" y="315446"/>
                  <a:pt x="368913" y="329808"/>
                  <a:pt x="368913" y="347525"/>
                </a:cubicBezTo>
                <a:cubicBezTo>
                  <a:pt x="368913" y="365242"/>
                  <a:pt x="354550" y="379604"/>
                  <a:pt x="336834" y="379604"/>
                </a:cubicBezTo>
                <a:close/>
              </a:path>
            </a:pathLst>
          </a:custGeom>
          <a:solidFill>
            <a:srgbClr val="51626F"/>
          </a:solidFill>
          <a:ln w="5281" cap="flat">
            <a:noFill/>
            <a:prstDash val="solid"/>
            <a:miter/>
          </a:ln>
        </p:spPr>
        <p:txBody>
          <a:bodyPr rtlCol="0" anchor="ctr"/>
          <a:lstStyle/>
          <a:p>
            <a:endParaRPr lang="ru-RU"/>
          </a:p>
        </p:txBody>
      </p:sp>
      <p:grpSp>
        <p:nvGrpSpPr>
          <p:cNvPr id="168" name="Group 167">
            <a:extLst>
              <a:ext uri="{FF2B5EF4-FFF2-40B4-BE49-F238E27FC236}">
                <a16:creationId xmlns:a16="http://schemas.microsoft.com/office/drawing/2014/main" id="{5E7CF684-7554-4C83-88B4-2E3BBEFC9CA0}"/>
              </a:ext>
            </a:extLst>
          </p:cNvPr>
          <p:cNvGrpSpPr/>
          <p:nvPr/>
        </p:nvGrpSpPr>
        <p:grpSpPr>
          <a:xfrm>
            <a:off x="2827643" y="3191079"/>
            <a:ext cx="517430" cy="478570"/>
            <a:chOff x="2827643" y="3191079"/>
            <a:chExt cx="517430" cy="478570"/>
          </a:xfrm>
        </p:grpSpPr>
        <p:sp>
          <p:nvSpPr>
            <p:cNvPr id="65" name="Freeform: Shape 64">
              <a:extLst>
                <a:ext uri="{FF2B5EF4-FFF2-40B4-BE49-F238E27FC236}">
                  <a16:creationId xmlns:a16="http://schemas.microsoft.com/office/drawing/2014/main" id="{5A9A24E3-2B5B-41FE-9B2E-C8B9C9D4292F}"/>
                </a:ext>
              </a:extLst>
            </p:cNvPr>
            <p:cNvSpPr/>
            <p:nvPr/>
          </p:nvSpPr>
          <p:spPr>
            <a:xfrm>
              <a:off x="2827643" y="3384662"/>
              <a:ext cx="517430" cy="284987"/>
            </a:xfrm>
            <a:custGeom>
              <a:avLst/>
              <a:gdLst>
                <a:gd name="connsiteX0" fmla="*/ 513192 w 517430"/>
                <a:gd name="connsiteY0" fmla="*/ 52838 h 284987"/>
                <a:gd name="connsiteX1" fmla="*/ 420162 w 517430"/>
                <a:gd name="connsiteY1" fmla="*/ 1137 h 284987"/>
                <a:gd name="connsiteX2" fmla="*/ 410110 w 517430"/>
                <a:gd name="connsiteY2" fmla="*/ 816 h 284987"/>
                <a:gd name="connsiteX3" fmla="*/ 254632 w 517430"/>
                <a:gd name="connsiteY3" fmla="*/ 76737 h 284987"/>
                <a:gd name="connsiteX4" fmla="*/ 99582 w 517430"/>
                <a:gd name="connsiteY4" fmla="*/ 977 h 284987"/>
                <a:gd name="connsiteX5" fmla="*/ 91883 w 517430"/>
                <a:gd name="connsiteY5" fmla="*/ 977 h 284987"/>
                <a:gd name="connsiteX6" fmla="*/ 3932 w 517430"/>
                <a:gd name="connsiteY6" fmla="*/ 52945 h 284987"/>
                <a:gd name="connsiteX7" fmla="*/ 1122 w 517430"/>
                <a:gd name="connsiteY7" fmla="*/ 63933 h 284987"/>
                <a:gd name="connsiteX8" fmla="*/ 4413 w 517430"/>
                <a:gd name="connsiteY8" fmla="*/ 67007 h 284987"/>
                <a:gd name="connsiteX9" fmla="*/ 90226 w 517430"/>
                <a:gd name="connsiteY9" fmla="*/ 109779 h 284987"/>
                <a:gd name="connsiteX10" fmla="*/ 90226 w 517430"/>
                <a:gd name="connsiteY10" fmla="*/ 189068 h 284987"/>
                <a:gd name="connsiteX11" fmla="*/ 94396 w 517430"/>
                <a:gd name="connsiteY11" fmla="*/ 196125 h 284987"/>
                <a:gd name="connsiteX12" fmla="*/ 245276 w 517430"/>
                <a:gd name="connsiteY12" fmla="*/ 278997 h 284987"/>
                <a:gd name="connsiteX13" fmla="*/ 254684 w 517430"/>
                <a:gd name="connsiteY13" fmla="*/ 284771 h 284987"/>
                <a:gd name="connsiteX14" fmla="*/ 255969 w 517430"/>
                <a:gd name="connsiteY14" fmla="*/ 284343 h 284987"/>
                <a:gd name="connsiteX15" fmla="*/ 265939 w 517430"/>
                <a:gd name="connsiteY15" fmla="*/ 279262 h 284987"/>
                <a:gd name="connsiteX16" fmla="*/ 266021 w 517430"/>
                <a:gd name="connsiteY16" fmla="*/ 278997 h 284987"/>
                <a:gd name="connsiteX17" fmla="*/ 417542 w 517430"/>
                <a:gd name="connsiteY17" fmla="*/ 196125 h 284987"/>
                <a:gd name="connsiteX18" fmla="*/ 421713 w 517430"/>
                <a:gd name="connsiteY18" fmla="*/ 189121 h 284987"/>
                <a:gd name="connsiteX19" fmla="*/ 421713 w 517430"/>
                <a:gd name="connsiteY19" fmla="*/ 113842 h 284987"/>
                <a:gd name="connsiteX20" fmla="*/ 421713 w 517430"/>
                <a:gd name="connsiteY20" fmla="*/ 112559 h 284987"/>
                <a:gd name="connsiteX21" fmla="*/ 513032 w 517430"/>
                <a:gd name="connsiteY21" fmla="*/ 67060 h 284987"/>
                <a:gd name="connsiteX22" fmla="*/ 516564 w 517430"/>
                <a:gd name="connsiteY22" fmla="*/ 56282 h 284987"/>
                <a:gd name="connsiteX23" fmla="*/ 513299 w 517430"/>
                <a:gd name="connsiteY23" fmla="*/ 52892 h 284987"/>
                <a:gd name="connsiteX24" fmla="*/ 96160 w 517430"/>
                <a:gd name="connsiteY24" fmla="*/ 17284 h 284987"/>
                <a:gd name="connsiteX25" fmla="*/ 238218 w 517430"/>
                <a:gd name="connsiteY25" fmla="*/ 86789 h 284987"/>
                <a:gd name="connsiteX26" fmla="*/ 167216 w 517430"/>
                <a:gd name="connsiteY26" fmla="*/ 128652 h 284987"/>
                <a:gd name="connsiteX27" fmla="*/ 24730 w 517430"/>
                <a:gd name="connsiteY27" fmla="*/ 59147 h 284987"/>
                <a:gd name="connsiteX28" fmla="*/ 106265 w 517430"/>
                <a:gd name="connsiteY28" fmla="*/ 117692 h 284987"/>
                <a:gd name="connsiteX29" fmla="*/ 168178 w 517430"/>
                <a:gd name="connsiteY29" fmla="*/ 145387 h 284987"/>
                <a:gd name="connsiteX30" fmla="*/ 172242 w 517430"/>
                <a:gd name="connsiteY30" fmla="*/ 144264 h 284987"/>
                <a:gd name="connsiteX31" fmla="*/ 245222 w 517430"/>
                <a:gd name="connsiteY31" fmla="*/ 101492 h 284987"/>
                <a:gd name="connsiteX32" fmla="*/ 245222 w 517430"/>
                <a:gd name="connsiteY32" fmla="*/ 260551 h 284987"/>
                <a:gd name="connsiteX33" fmla="*/ 106265 w 517430"/>
                <a:gd name="connsiteY33" fmla="*/ 184309 h 284987"/>
                <a:gd name="connsiteX34" fmla="*/ 405673 w 517430"/>
                <a:gd name="connsiteY34" fmla="*/ 184363 h 284987"/>
                <a:gd name="connsiteX35" fmla="*/ 261316 w 517430"/>
                <a:gd name="connsiteY35" fmla="*/ 263545 h 284987"/>
                <a:gd name="connsiteX36" fmla="*/ 261316 w 517430"/>
                <a:gd name="connsiteY36" fmla="*/ 97803 h 284987"/>
                <a:gd name="connsiteX37" fmla="*/ 345203 w 517430"/>
                <a:gd name="connsiteY37" fmla="*/ 144371 h 284987"/>
                <a:gd name="connsiteX38" fmla="*/ 349106 w 517430"/>
                <a:gd name="connsiteY38" fmla="*/ 145387 h 284987"/>
                <a:gd name="connsiteX39" fmla="*/ 405673 w 517430"/>
                <a:gd name="connsiteY39" fmla="*/ 120311 h 284987"/>
                <a:gd name="connsiteX40" fmla="*/ 349962 w 517430"/>
                <a:gd name="connsiteY40" fmla="*/ 128706 h 284987"/>
                <a:gd name="connsiteX41" fmla="*/ 273078 w 517430"/>
                <a:gd name="connsiteY41" fmla="*/ 85933 h 284987"/>
                <a:gd name="connsiteX42" fmla="*/ 414709 w 517430"/>
                <a:gd name="connsiteY42" fmla="*/ 16428 h 284987"/>
                <a:gd name="connsiteX43" fmla="*/ 492127 w 517430"/>
                <a:gd name="connsiteY43" fmla="*/ 59201 h 284987"/>
                <a:gd name="connsiteX44" fmla="*/ 349962 w 517430"/>
                <a:gd name="connsiteY44" fmla="*/ 128706 h 28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17430" h="284987">
                  <a:moveTo>
                    <a:pt x="513192" y="52838"/>
                  </a:moveTo>
                  <a:lnTo>
                    <a:pt x="420162" y="1137"/>
                  </a:lnTo>
                  <a:cubicBezTo>
                    <a:pt x="416928" y="-22"/>
                    <a:pt x="413411" y="-135"/>
                    <a:pt x="410110" y="816"/>
                  </a:cubicBezTo>
                  <a:cubicBezTo>
                    <a:pt x="357179" y="27549"/>
                    <a:pt x="272383" y="69519"/>
                    <a:pt x="254632" y="76737"/>
                  </a:cubicBezTo>
                  <a:cubicBezTo>
                    <a:pt x="236454" y="69306"/>
                    <a:pt x="152139" y="27496"/>
                    <a:pt x="99582" y="977"/>
                  </a:cubicBezTo>
                  <a:cubicBezTo>
                    <a:pt x="97181" y="-326"/>
                    <a:pt x="94284" y="-326"/>
                    <a:pt x="91883" y="977"/>
                  </a:cubicBezTo>
                  <a:lnTo>
                    <a:pt x="3932" y="52945"/>
                  </a:lnTo>
                  <a:cubicBezTo>
                    <a:pt x="122" y="55203"/>
                    <a:pt x="-1136" y="60123"/>
                    <a:pt x="1122" y="63933"/>
                  </a:cubicBezTo>
                  <a:cubicBezTo>
                    <a:pt x="1903" y="65251"/>
                    <a:pt x="3045" y="66317"/>
                    <a:pt x="4413" y="67007"/>
                  </a:cubicBezTo>
                  <a:cubicBezTo>
                    <a:pt x="40502" y="85185"/>
                    <a:pt x="68572" y="99086"/>
                    <a:pt x="90226" y="109779"/>
                  </a:cubicBezTo>
                  <a:lnTo>
                    <a:pt x="90226" y="189068"/>
                  </a:lnTo>
                  <a:cubicBezTo>
                    <a:pt x="90217" y="192007"/>
                    <a:pt x="91818" y="194715"/>
                    <a:pt x="94396" y="196125"/>
                  </a:cubicBezTo>
                  <a:lnTo>
                    <a:pt x="245276" y="278997"/>
                  </a:lnTo>
                  <a:cubicBezTo>
                    <a:pt x="246279" y="283189"/>
                    <a:pt x="250491" y="285775"/>
                    <a:pt x="254684" y="284771"/>
                  </a:cubicBezTo>
                  <a:cubicBezTo>
                    <a:pt x="255124" y="284666"/>
                    <a:pt x="255554" y="284523"/>
                    <a:pt x="255969" y="284343"/>
                  </a:cubicBezTo>
                  <a:cubicBezTo>
                    <a:pt x="260125" y="285693"/>
                    <a:pt x="264589" y="283418"/>
                    <a:pt x="265939" y="279262"/>
                  </a:cubicBezTo>
                  <a:cubicBezTo>
                    <a:pt x="265968" y="279174"/>
                    <a:pt x="265995" y="279085"/>
                    <a:pt x="266021" y="278997"/>
                  </a:cubicBezTo>
                  <a:lnTo>
                    <a:pt x="417542" y="196125"/>
                  </a:lnTo>
                  <a:cubicBezTo>
                    <a:pt x="420104" y="194724"/>
                    <a:pt x="421701" y="192041"/>
                    <a:pt x="421713" y="189121"/>
                  </a:cubicBezTo>
                  <a:lnTo>
                    <a:pt x="421713" y="113842"/>
                  </a:lnTo>
                  <a:cubicBezTo>
                    <a:pt x="421747" y="113415"/>
                    <a:pt x="421747" y="112986"/>
                    <a:pt x="421713" y="112559"/>
                  </a:cubicBezTo>
                  <a:cubicBezTo>
                    <a:pt x="444222" y="101492"/>
                    <a:pt x="473895" y="86789"/>
                    <a:pt x="513032" y="67060"/>
                  </a:cubicBezTo>
                  <a:cubicBezTo>
                    <a:pt x="516983" y="65059"/>
                    <a:pt x="518565" y="60234"/>
                    <a:pt x="516564" y="56282"/>
                  </a:cubicBezTo>
                  <a:cubicBezTo>
                    <a:pt x="515840" y="54851"/>
                    <a:pt x="514702" y="53670"/>
                    <a:pt x="513299" y="52892"/>
                  </a:cubicBezTo>
                  <a:close/>
                  <a:moveTo>
                    <a:pt x="96160" y="17284"/>
                  </a:moveTo>
                  <a:cubicBezTo>
                    <a:pt x="180155" y="59575"/>
                    <a:pt x="219452" y="78448"/>
                    <a:pt x="238218" y="86789"/>
                  </a:cubicBezTo>
                  <a:lnTo>
                    <a:pt x="167216" y="128652"/>
                  </a:lnTo>
                  <a:cubicBezTo>
                    <a:pt x="151176" y="122343"/>
                    <a:pt x="77768" y="85880"/>
                    <a:pt x="24730" y="59147"/>
                  </a:cubicBezTo>
                  <a:close/>
                  <a:moveTo>
                    <a:pt x="106265" y="117692"/>
                  </a:moveTo>
                  <a:cubicBezTo>
                    <a:pt x="163046" y="145333"/>
                    <a:pt x="166628" y="145387"/>
                    <a:pt x="168178" y="145387"/>
                  </a:cubicBezTo>
                  <a:cubicBezTo>
                    <a:pt x="169609" y="145381"/>
                    <a:pt x="171012" y="144994"/>
                    <a:pt x="172242" y="144264"/>
                  </a:cubicBezTo>
                  <a:lnTo>
                    <a:pt x="245222" y="101492"/>
                  </a:lnTo>
                  <a:lnTo>
                    <a:pt x="245222" y="260551"/>
                  </a:lnTo>
                  <a:lnTo>
                    <a:pt x="106265" y="184309"/>
                  </a:lnTo>
                  <a:close/>
                  <a:moveTo>
                    <a:pt x="405673" y="184363"/>
                  </a:moveTo>
                  <a:lnTo>
                    <a:pt x="261316" y="263545"/>
                  </a:lnTo>
                  <a:lnTo>
                    <a:pt x="261316" y="97803"/>
                  </a:lnTo>
                  <a:lnTo>
                    <a:pt x="345203" y="144371"/>
                  </a:lnTo>
                  <a:cubicBezTo>
                    <a:pt x="346397" y="145034"/>
                    <a:pt x="347740" y="145384"/>
                    <a:pt x="349106" y="145387"/>
                  </a:cubicBezTo>
                  <a:cubicBezTo>
                    <a:pt x="350657" y="145387"/>
                    <a:pt x="353972" y="145387"/>
                    <a:pt x="405673" y="120311"/>
                  </a:cubicBezTo>
                  <a:close/>
                  <a:moveTo>
                    <a:pt x="349962" y="128706"/>
                  </a:moveTo>
                  <a:lnTo>
                    <a:pt x="273078" y="85933"/>
                  </a:lnTo>
                  <a:cubicBezTo>
                    <a:pt x="292646" y="77058"/>
                    <a:pt x="332478" y="57864"/>
                    <a:pt x="414709" y="16428"/>
                  </a:cubicBezTo>
                  <a:lnTo>
                    <a:pt x="492127" y="59201"/>
                  </a:lnTo>
                  <a:cubicBezTo>
                    <a:pt x="439035" y="86147"/>
                    <a:pt x="365520" y="122504"/>
                    <a:pt x="349962" y="128706"/>
                  </a:cubicBezTo>
                  <a:close/>
                </a:path>
              </a:pathLst>
            </a:custGeom>
            <a:solidFill>
              <a:srgbClr val="51626F"/>
            </a:solidFill>
            <a:ln w="5281" cap="flat">
              <a:noFill/>
              <a:prstDash val="solid"/>
              <a:miter/>
            </a:ln>
          </p:spPr>
          <p:txBody>
            <a:bodyPr rtlCol="0" anchor="ctr"/>
            <a:lstStyle/>
            <a:p>
              <a:endParaRPr lang="ru-RU"/>
            </a:p>
          </p:txBody>
        </p:sp>
        <p:sp>
          <p:nvSpPr>
            <p:cNvPr id="66" name="Freeform: Shape 65">
              <a:extLst>
                <a:ext uri="{FF2B5EF4-FFF2-40B4-BE49-F238E27FC236}">
                  <a16:creationId xmlns:a16="http://schemas.microsoft.com/office/drawing/2014/main" id="{B52504E0-8987-4CC7-9B40-A5D247201C6A}"/>
                </a:ext>
              </a:extLst>
            </p:cNvPr>
            <p:cNvSpPr/>
            <p:nvPr/>
          </p:nvSpPr>
          <p:spPr>
            <a:xfrm>
              <a:off x="3038366" y="3201772"/>
              <a:ext cx="90491" cy="200487"/>
            </a:xfrm>
            <a:custGeom>
              <a:avLst/>
              <a:gdLst>
                <a:gd name="connsiteX0" fmla="*/ 39578 w 90491"/>
                <a:gd name="connsiteY0" fmla="*/ 198143 h 200487"/>
                <a:gd name="connsiteX1" fmla="*/ 50913 w 90491"/>
                <a:gd name="connsiteY1" fmla="*/ 198143 h 200487"/>
                <a:gd name="connsiteX2" fmla="*/ 88339 w 90491"/>
                <a:gd name="connsiteY2" fmla="*/ 160717 h 200487"/>
                <a:gd name="connsiteX3" fmla="*/ 87939 w 90491"/>
                <a:gd name="connsiteY3" fmla="*/ 149382 h 200487"/>
                <a:gd name="connsiteX4" fmla="*/ 77004 w 90491"/>
                <a:gd name="connsiteY4" fmla="*/ 149382 h 200487"/>
                <a:gd name="connsiteX5" fmla="*/ 55939 w 90491"/>
                <a:gd name="connsiteY5" fmla="*/ 170448 h 200487"/>
                <a:gd name="connsiteX6" fmla="*/ 55939 w 90491"/>
                <a:gd name="connsiteY6" fmla="*/ 8020 h 200487"/>
                <a:gd name="connsiteX7" fmla="*/ 47919 w 90491"/>
                <a:gd name="connsiteY7" fmla="*/ 0 h 200487"/>
                <a:gd name="connsiteX8" fmla="*/ 39899 w 90491"/>
                <a:gd name="connsiteY8" fmla="*/ 8020 h 200487"/>
                <a:gd name="connsiteX9" fmla="*/ 39899 w 90491"/>
                <a:gd name="connsiteY9" fmla="*/ 175794 h 200487"/>
                <a:gd name="connsiteX10" fmla="*/ 13487 w 90491"/>
                <a:gd name="connsiteY10" fmla="*/ 149382 h 200487"/>
                <a:gd name="connsiteX11" fmla="*/ 2153 w 90491"/>
                <a:gd name="connsiteY11" fmla="*/ 149782 h 200487"/>
                <a:gd name="connsiteX12" fmla="*/ 2153 w 90491"/>
                <a:gd name="connsiteY12" fmla="*/ 160717 h 20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91" h="200487">
                  <a:moveTo>
                    <a:pt x="39578" y="198143"/>
                  </a:moveTo>
                  <a:cubicBezTo>
                    <a:pt x="42709" y="201270"/>
                    <a:pt x="47782" y="201270"/>
                    <a:pt x="50913" y="198143"/>
                  </a:cubicBezTo>
                  <a:lnTo>
                    <a:pt x="88339" y="160717"/>
                  </a:lnTo>
                  <a:cubicBezTo>
                    <a:pt x="91359" y="157476"/>
                    <a:pt x="91180" y="152402"/>
                    <a:pt x="87939" y="149382"/>
                  </a:cubicBezTo>
                  <a:cubicBezTo>
                    <a:pt x="84859" y="146512"/>
                    <a:pt x="80085" y="146512"/>
                    <a:pt x="77004" y="149382"/>
                  </a:cubicBezTo>
                  <a:lnTo>
                    <a:pt x="55939" y="170448"/>
                  </a:lnTo>
                  <a:lnTo>
                    <a:pt x="55939" y="8020"/>
                  </a:lnTo>
                  <a:cubicBezTo>
                    <a:pt x="55939" y="3591"/>
                    <a:pt x="52348" y="0"/>
                    <a:pt x="47919" y="0"/>
                  </a:cubicBezTo>
                  <a:cubicBezTo>
                    <a:pt x="43490" y="0"/>
                    <a:pt x="39899" y="3591"/>
                    <a:pt x="39899" y="8020"/>
                  </a:cubicBezTo>
                  <a:lnTo>
                    <a:pt x="39899" y="175794"/>
                  </a:lnTo>
                  <a:lnTo>
                    <a:pt x="13487" y="149382"/>
                  </a:lnTo>
                  <a:cubicBezTo>
                    <a:pt x="10247" y="146362"/>
                    <a:pt x="5172" y="146542"/>
                    <a:pt x="2153" y="149782"/>
                  </a:cubicBezTo>
                  <a:cubicBezTo>
                    <a:pt x="-718" y="152862"/>
                    <a:pt x="-718" y="157637"/>
                    <a:pt x="2153" y="160717"/>
                  </a:cubicBezTo>
                  <a:close/>
                </a:path>
              </a:pathLst>
            </a:custGeom>
            <a:solidFill>
              <a:srgbClr val="51626F"/>
            </a:solidFill>
            <a:ln w="5281" cap="flat">
              <a:noFill/>
              <a:prstDash val="solid"/>
              <a:miter/>
            </a:ln>
          </p:spPr>
          <p:txBody>
            <a:bodyPr rtlCol="0" anchor="ctr"/>
            <a:lstStyle/>
            <a:p>
              <a:endParaRPr lang="ru-RU"/>
            </a:p>
          </p:txBody>
        </p:sp>
        <p:sp>
          <p:nvSpPr>
            <p:cNvPr id="67" name="Freeform: Shape 66">
              <a:extLst>
                <a:ext uri="{FF2B5EF4-FFF2-40B4-BE49-F238E27FC236}">
                  <a16:creationId xmlns:a16="http://schemas.microsoft.com/office/drawing/2014/main" id="{7D2F0FEB-4FE2-441D-BFC8-EE11D04849DD}"/>
                </a:ext>
              </a:extLst>
            </p:cNvPr>
            <p:cNvSpPr/>
            <p:nvPr/>
          </p:nvSpPr>
          <p:spPr>
            <a:xfrm>
              <a:off x="2928334" y="3196425"/>
              <a:ext cx="75307" cy="163062"/>
            </a:xfrm>
            <a:custGeom>
              <a:avLst/>
              <a:gdLst>
                <a:gd name="connsiteX0" fmla="*/ 31986 w 75307"/>
                <a:gd name="connsiteY0" fmla="*/ 160717 h 163062"/>
                <a:gd name="connsiteX1" fmla="*/ 43321 w 75307"/>
                <a:gd name="connsiteY1" fmla="*/ 160717 h 163062"/>
                <a:gd name="connsiteX2" fmla="*/ 73155 w 75307"/>
                <a:gd name="connsiteY2" fmla="*/ 130883 h 163062"/>
                <a:gd name="connsiteX3" fmla="*/ 72755 w 75307"/>
                <a:gd name="connsiteY3" fmla="*/ 119549 h 163062"/>
                <a:gd name="connsiteX4" fmla="*/ 61820 w 75307"/>
                <a:gd name="connsiteY4" fmla="*/ 119549 h 163062"/>
                <a:gd name="connsiteX5" fmla="*/ 48347 w 75307"/>
                <a:gd name="connsiteY5" fmla="*/ 133022 h 163062"/>
                <a:gd name="connsiteX6" fmla="*/ 48347 w 75307"/>
                <a:gd name="connsiteY6" fmla="*/ 8020 h 163062"/>
                <a:gd name="connsiteX7" fmla="*/ 40327 w 75307"/>
                <a:gd name="connsiteY7" fmla="*/ 0 h 163062"/>
                <a:gd name="connsiteX8" fmla="*/ 32307 w 75307"/>
                <a:gd name="connsiteY8" fmla="*/ 8020 h 163062"/>
                <a:gd name="connsiteX9" fmla="*/ 32307 w 75307"/>
                <a:gd name="connsiteY9" fmla="*/ 138368 h 163062"/>
                <a:gd name="connsiteX10" fmla="*/ 13487 w 75307"/>
                <a:gd name="connsiteY10" fmla="*/ 119549 h 163062"/>
                <a:gd name="connsiteX11" fmla="*/ 2153 w 75307"/>
                <a:gd name="connsiteY11" fmla="*/ 119948 h 163062"/>
                <a:gd name="connsiteX12" fmla="*/ 2153 w 75307"/>
                <a:gd name="connsiteY12" fmla="*/ 130883 h 16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07" h="163062">
                  <a:moveTo>
                    <a:pt x="31986" y="160717"/>
                  </a:moveTo>
                  <a:cubicBezTo>
                    <a:pt x="35117" y="163844"/>
                    <a:pt x="40190" y="163844"/>
                    <a:pt x="43321" y="160717"/>
                  </a:cubicBezTo>
                  <a:lnTo>
                    <a:pt x="73155" y="130883"/>
                  </a:lnTo>
                  <a:cubicBezTo>
                    <a:pt x="76175" y="127643"/>
                    <a:pt x="75996" y="122568"/>
                    <a:pt x="72755" y="119549"/>
                  </a:cubicBezTo>
                  <a:cubicBezTo>
                    <a:pt x="69675" y="116679"/>
                    <a:pt x="64900" y="116679"/>
                    <a:pt x="61820" y="119549"/>
                  </a:cubicBezTo>
                  <a:lnTo>
                    <a:pt x="48347" y="133022"/>
                  </a:lnTo>
                  <a:lnTo>
                    <a:pt x="48347" y="8020"/>
                  </a:lnTo>
                  <a:cubicBezTo>
                    <a:pt x="48347" y="3591"/>
                    <a:pt x="44756" y="0"/>
                    <a:pt x="40327" y="0"/>
                  </a:cubicBezTo>
                  <a:cubicBezTo>
                    <a:pt x="35898" y="0"/>
                    <a:pt x="32307" y="3591"/>
                    <a:pt x="32307" y="8020"/>
                  </a:cubicBezTo>
                  <a:lnTo>
                    <a:pt x="32307" y="138368"/>
                  </a:lnTo>
                  <a:lnTo>
                    <a:pt x="13487" y="119549"/>
                  </a:lnTo>
                  <a:cubicBezTo>
                    <a:pt x="10247" y="116529"/>
                    <a:pt x="5172" y="116708"/>
                    <a:pt x="2153" y="119948"/>
                  </a:cubicBezTo>
                  <a:cubicBezTo>
                    <a:pt x="-718" y="123029"/>
                    <a:pt x="-718" y="127803"/>
                    <a:pt x="2153" y="130883"/>
                  </a:cubicBezTo>
                  <a:close/>
                </a:path>
              </a:pathLst>
            </a:custGeom>
            <a:solidFill>
              <a:srgbClr val="51626F"/>
            </a:solidFill>
            <a:ln w="5281" cap="flat">
              <a:noFill/>
              <a:prstDash val="solid"/>
              <a:miter/>
            </a:ln>
          </p:spPr>
          <p:txBody>
            <a:bodyPr rtlCol="0" anchor="ctr"/>
            <a:lstStyle/>
            <a:p>
              <a:endParaRPr lang="ru-RU"/>
            </a:p>
          </p:txBody>
        </p:sp>
        <p:sp>
          <p:nvSpPr>
            <p:cNvPr id="68" name="Freeform: Shape 67">
              <a:extLst>
                <a:ext uri="{FF2B5EF4-FFF2-40B4-BE49-F238E27FC236}">
                  <a16:creationId xmlns:a16="http://schemas.microsoft.com/office/drawing/2014/main" id="{5291EE5B-5037-4073-A1D4-3B9200BED4CF}"/>
                </a:ext>
              </a:extLst>
            </p:cNvPr>
            <p:cNvSpPr/>
            <p:nvPr/>
          </p:nvSpPr>
          <p:spPr>
            <a:xfrm>
              <a:off x="3163582" y="3191079"/>
              <a:ext cx="75307" cy="163062"/>
            </a:xfrm>
            <a:custGeom>
              <a:avLst/>
              <a:gdLst>
                <a:gd name="connsiteX0" fmla="*/ 31986 w 75307"/>
                <a:gd name="connsiteY0" fmla="*/ 160717 h 163062"/>
                <a:gd name="connsiteX1" fmla="*/ 43321 w 75307"/>
                <a:gd name="connsiteY1" fmla="*/ 160717 h 163062"/>
                <a:gd name="connsiteX2" fmla="*/ 73155 w 75307"/>
                <a:gd name="connsiteY2" fmla="*/ 130883 h 163062"/>
                <a:gd name="connsiteX3" fmla="*/ 72755 w 75307"/>
                <a:gd name="connsiteY3" fmla="*/ 119549 h 163062"/>
                <a:gd name="connsiteX4" fmla="*/ 61820 w 75307"/>
                <a:gd name="connsiteY4" fmla="*/ 119549 h 163062"/>
                <a:gd name="connsiteX5" fmla="*/ 48347 w 75307"/>
                <a:gd name="connsiteY5" fmla="*/ 133022 h 163062"/>
                <a:gd name="connsiteX6" fmla="*/ 48347 w 75307"/>
                <a:gd name="connsiteY6" fmla="*/ 8020 h 163062"/>
                <a:gd name="connsiteX7" fmla="*/ 40327 w 75307"/>
                <a:gd name="connsiteY7" fmla="*/ 0 h 163062"/>
                <a:gd name="connsiteX8" fmla="*/ 32307 w 75307"/>
                <a:gd name="connsiteY8" fmla="*/ 8020 h 163062"/>
                <a:gd name="connsiteX9" fmla="*/ 32307 w 75307"/>
                <a:gd name="connsiteY9" fmla="*/ 138368 h 163062"/>
                <a:gd name="connsiteX10" fmla="*/ 13487 w 75307"/>
                <a:gd name="connsiteY10" fmla="*/ 119549 h 163062"/>
                <a:gd name="connsiteX11" fmla="*/ 2153 w 75307"/>
                <a:gd name="connsiteY11" fmla="*/ 119948 h 163062"/>
                <a:gd name="connsiteX12" fmla="*/ 2153 w 75307"/>
                <a:gd name="connsiteY12" fmla="*/ 130883 h 16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307" h="163062">
                  <a:moveTo>
                    <a:pt x="31986" y="160717"/>
                  </a:moveTo>
                  <a:cubicBezTo>
                    <a:pt x="35117" y="163844"/>
                    <a:pt x="40190" y="163844"/>
                    <a:pt x="43321" y="160717"/>
                  </a:cubicBezTo>
                  <a:lnTo>
                    <a:pt x="73155" y="130883"/>
                  </a:lnTo>
                  <a:cubicBezTo>
                    <a:pt x="76175" y="127643"/>
                    <a:pt x="75995" y="122568"/>
                    <a:pt x="72755" y="119549"/>
                  </a:cubicBezTo>
                  <a:cubicBezTo>
                    <a:pt x="69675" y="116679"/>
                    <a:pt x="64900" y="116679"/>
                    <a:pt x="61820" y="119549"/>
                  </a:cubicBezTo>
                  <a:lnTo>
                    <a:pt x="48347" y="133022"/>
                  </a:lnTo>
                  <a:lnTo>
                    <a:pt x="48347" y="8020"/>
                  </a:lnTo>
                  <a:cubicBezTo>
                    <a:pt x="48347" y="3591"/>
                    <a:pt x="44756" y="0"/>
                    <a:pt x="40327" y="0"/>
                  </a:cubicBezTo>
                  <a:cubicBezTo>
                    <a:pt x="35898" y="0"/>
                    <a:pt x="32307" y="3591"/>
                    <a:pt x="32307" y="8020"/>
                  </a:cubicBezTo>
                  <a:lnTo>
                    <a:pt x="32307" y="138368"/>
                  </a:lnTo>
                  <a:lnTo>
                    <a:pt x="13487" y="119549"/>
                  </a:lnTo>
                  <a:cubicBezTo>
                    <a:pt x="10247" y="116529"/>
                    <a:pt x="5172" y="116708"/>
                    <a:pt x="2153" y="119948"/>
                  </a:cubicBezTo>
                  <a:cubicBezTo>
                    <a:pt x="-718" y="123029"/>
                    <a:pt x="-718" y="127803"/>
                    <a:pt x="2153" y="130883"/>
                  </a:cubicBezTo>
                  <a:close/>
                </a:path>
              </a:pathLst>
            </a:custGeom>
            <a:solidFill>
              <a:srgbClr val="51626F"/>
            </a:solidFill>
            <a:ln w="5281" cap="flat">
              <a:noFill/>
              <a:prstDash val="solid"/>
              <a:miter/>
            </a:ln>
          </p:spPr>
          <p:txBody>
            <a:bodyPr rtlCol="0" anchor="ctr"/>
            <a:lstStyle/>
            <a:p>
              <a:endParaRPr lang="ru-RU"/>
            </a:p>
          </p:txBody>
        </p:sp>
      </p:grpSp>
      <p:grpSp>
        <p:nvGrpSpPr>
          <p:cNvPr id="164" name="Group 163">
            <a:extLst>
              <a:ext uri="{FF2B5EF4-FFF2-40B4-BE49-F238E27FC236}">
                <a16:creationId xmlns:a16="http://schemas.microsoft.com/office/drawing/2014/main" id="{66889132-A6DA-48D6-ABF6-670E344C0CA7}"/>
              </a:ext>
            </a:extLst>
          </p:cNvPr>
          <p:cNvGrpSpPr/>
          <p:nvPr/>
        </p:nvGrpSpPr>
        <p:grpSpPr>
          <a:xfrm>
            <a:off x="2848363" y="2345851"/>
            <a:ext cx="481190" cy="433068"/>
            <a:chOff x="2848363" y="2345851"/>
            <a:chExt cx="481190" cy="433068"/>
          </a:xfrm>
        </p:grpSpPr>
        <p:sp>
          <p:nvSpPr>
            <p:cNvPr id="70" name="Freeform: Shape 69">
              <a:extLst>
                <a:ext uri="{FF2B5EF4-FFF2-40B4-BE49-F238E27FC236}">
                  <a16:creationId xmlns:a16="http://schemas.microsoft.com/office/drawing/2014/main" id="{601C6317-463B-43D6-8638-99DC08BCDA9F}"/>
                </a:ext>
              </a:extLst>
            </p:cNvPr>
            <p:cNvSpPr/>
            <p:nvPr/>
          </p:nvSpPr>
          <p:spPr>
            <a:xfrm>
              <a:off x="2848363" y="2345851"/>
              <a:ext cx="481190" cy="310099"/>
            </a:xfrm>
            <a:custGeom>
              <a:avLst/>
              <a:gdLst>
                <a:gd name="connsiteX0" fmla="*/ 473171 w 481190"/>
                <a:gd name="connsiteY0" fmla="*/ 294059 h 310099"/>
                <a:gd name="connsiteX1" fmla="*/ 355547 w 481190"/>
                <a:gd name="connsiteY1" fmla="*/ 294059 h 310099"/>
                <a:gd name="connsiteX2" fmla="*/ 442375 w 481190"/>
                <a:gd name="connsiteY2" fmla="*/ 168255 h 310099"/>
                <a:gd name="connsiteX3" fmla="*/ 440312 w 481190"/>
                <a:gd name="connsiteY3" fmla="*/ 157103 h 310099"/>
                <a:gd name="connsiteX4" fmla="*/ 435798 w 481190"/>
                <a:gd name="connsiteY4" fmla="*/ 155691 h 310099"/>
                <a:gd name="connsiteX5" fmla="*/ 406339 w 481190"/>
                <a:gd name="connsiteY5" fmla="*/ 155691 h 310099"/>
                <a:gd name="connsiteX6" fmla="*/ 406339 w 481190"/>
                <a:gd name="connsiteY6" fmla="*/ 56139 h 310099"/>
                <a:gd name="connsiteX7" fmla="*/ 398319 w 481190"/>
                <a:gd name="connsiteY7" fmla="*/ 48119 h 310099"/>
                <a:gd name="connsiteX8" fmla="*/ 328814 w 481190"/>
                <a:gd name="connsiteY8" fmla="*/ 48119 h 310099"/>
                <a:gd name="connsiteX9" fmla="*/ 320794 w 481190"/>
                <a:gd name="connsiteY9" fmla="*/ 56139 h 310099"/>
                <a:gd name="connsiteX10" fmla="*/ 320794 w 481190"/>
                <a:gd name="connsiteY10" fmla="*/ 96238 h 310099"/>
                <a:gd name="connsiteX11" fmla="*/ 259308 w 481190"/>
                <a:gd name="connsiteY11" fmla="*/ 96238 h 310099"/>
                <a:gd name="connsiteX12" fmla="*/ 251289 w 481190"/>
                <a:gd name="connsiteY12" fmla="*/ 104257 h 310099"/>
                <a:gd name="connsiteX13" fmla="*/ 251289 w 481190"/>
                <a:gd name="connsiteY13" fmla="*/ 155050 h 310099"/>
                <a:gd name="connsiteX14" fmla="*/ 238724 w 481190"/>
                <a:gd name="connsiteY14" fmla="*/ 155050 h 310099"/>
                <a:gd name="connsiteX15" fmla="*/ 187130 w 481190"/>
                <a:gd name="connsiteY15" fmla="*/ 155050 h 310099"/>
                <a:gd name="connsiteX16" fmla="*/ 187130 w 481190"/>
                <a:gd name="connsiteY16" fmla="*/ 56139 h 310099"/>
                <a:gd name="connsiteX17" fmla="*/ 179110 w 481190"/>
                <a:gd name="connsiteY17" fmla="*/ 48119 h 310099"/>
                <a:gd name="connsiteX18" fmla="*/ 144357 w 481190"/>
                <a:gd name="connsiteY18" fmla="*/ 48119 h 310099"/>
                <a:gd name="connsiteX19" fmla="*/ 144357 w 481190"/>
                <a:gd name="connsiteY19" fmla="*/ 8020 h 310099"/>
                <a:gd name="connsiteX20" fmla="*/ 136337 w 481190"/>
                <a:gd name="connsiteY20" fmla="*/ 0 h 310099"/>
                <a:gd name="connsiteX21" fmla="*/ 128318 w 481190"/>
                <a:gd name="connsiteY21" fmla="*/ 8020 h 310099"/>
                <a:gd name="connsiteX22" fmla="*/ 128318 w 481190"/>
                <a:gd name="connsiteY22" fmla="*/ 48119 h 310099"/>
                <a:gd name="connsiteX23" fmla="*/ 93565 w 481190"/>
                <a:gd name="connsiteY23" fmla="*/ 48119 h 310099"/>
                <a:gd name="connsiteX24" fmla="*/ 85545 w 481190"/>
                <a:gd name="connsiteY24" fmla="*/ 56139 h 310099"/>
                <a:gd name="connsiteX25" fmla="*/ 85545 w 481190"/>
                <a:gd name="connsiteY25" fmla="*/ 154782 h 310099"/>
                <a:gd name="connsiteX26" fmla="*/ 34432 w 481190"/>
                <a:gd name="connsiteY26" fmla="*/ 158044 h 310099"/>
                <a:gd name="connsiteX27" fmla="*/ 33042 w 481190"/>
                <a:gd name="connsiteY27" fmla="*/ 167507 h 310099"/>
                <a:gd name="connsiteX28" fmla="*/ 100462 w 481190"/>
                <a:gd name="connsiteY28" fmla="*/ 294059 h 310099"/>
                <a:gd name="connsiteX29" fmla="*/ 8020 w 481190"/>
                <a:gd name="connsiteY29" fmla="*/ 294059 h 310099"/>
                <a:gd name="connsiteX30" fmla="*/ 0 w 481190"/>
                <a:gd name="connsiteY30" fmla="*/ 302079 h 310099"/>
                <a:gd name="connsiteX31" fmla="*/ 8020 w 481190"/>
                <a:gd name="connsiteY31" fmla="*/ 310099 h 310099"/>
                <a:gd name="connsiteX32" fmla="*/ 473171 w 481190"/>
                <a:gd name="connsiteY32" fmla="*/ 310099 h 310099"/>
                <a:gd name="connsiteX33" fmla="*/ 481191 w 481190"/>
                <a:gd name="connsiteY33" fmla="*/ 302079 h 310099"/>
                <a:gd name="connsiteX34" fmla="*/ 473171 w 481190"/>
                <a:gd name="connsiteY34" fmla="*/ 294059 h 310099"/>
                <a:gd name="connsiteX35" fmla="*/ 336834 w 481190"/>
                <a:gd name="connsiteY35" fmla="*/ 64158 h 310099"/>
                <a:gd name="connsiteX36" fmla="*/ 390299 w 481190"/>
                <a:gd name="connsiteY36" fmla="*/ 64158 h 310099"/>
                <a:gd name="connsiteX37" fmla="*/ 390299 w 481190"/>
                <a:gd name="connsiteY37" fmla="*/ 155477 h 310099"/>
                <a:gd name="connsiteX38" fmla="*/ 336834 w 481190"/>
                <a:gd name="connsiteY38" fmla="*/ 155050 h 310099"/>
                <a:gd name="connsiteX39" fmla="*/ 267328 w 481190"/>
                <a:gd name="connsiteY39" fmla="*/ 112277 h 310099"/>
                <a:gd name="connsiteX40" fmla="*/ 320794 w 481190"/>
                <a:gd name="connsiteY40" fmla="*/ 112277 h 310099"/>
                <a:gd name="connsiteX41" fmla="*/ 320794 w 481190"/>
                <a:gd name="connsiteY41" fmla="*/ 155050 h 310099"/>
                <a:gd name="connsiteX42" fmla="*/ 267328 w 481190"/>
                <a:gd name="connsiteY42" fmla="*/ 155050 h 310099"/>
                <a:gd name="connsiteX43" fmla="*/ 101585 w 481190"/>
                <a:gd name="connsiteY43" fmla="*/ 64158 h 310099"/>
                <a:gd name="connsiteX44" fmla="*/ 171090 w 481190"/>
                <a:gd name="connsiteY44" fmla="*/ 64158 h 310099"/>
                <a:gd name="connsiteX45" fmla="*/ 171090 w 481190"/>
                <a:gd name="connsiteY45" fmla="*/ 154729 h 310099"/>
                <a:gd name="connsiteX46" fmla="*/ 101585 w 481190"/>
                <a:gd name="connsiteY46" fmla="*/ 154729 h 310099"/>
                <a:gd name="connsiteX47" fmla="*/ 118052 w 481190"/>
                <a:gd name="connsiteY47" fmla="*/ 292937 h 310099"/>
                <a:gd name="connsiteX48" fmla="*/ 53145 w 481190"/>
                <a:gd name="connsiteY48" fmla="*/ 171089 h 310099"/>
                <a:gd name="connsiteX49" fmla="*/ 91801 w 481190"/>
                <a:gd name="connsiteY49" fmla="*/ 170768 h 310099"/>
                <a:gd name="connsiteX50" fmla="*/ 95383 w 481190"/>
                <a:gd name="connsiteY50" fmla="*/ 170768 h 310099"/>
                <a:gd name="connsiteX51" fmla="*/ 177185 w 481190"/>
                <a:gd name="connsiteY51" fmla="*/ 170768 h 310099"/>
                <a:gd name="connsiteX52" fmla="*/ 181088 w 481190"/>
                <a:gd name="connsiteY52" fmla="*/ 170768 h 310099"/>
                <a:gd name="connsiteX53" fmla="*/ 420561 w 481190"/>
                <a:gd name="connsiteY53" fmla="*/ 171570 h 310099"/>
                <a:gd name="connsiteX54" fmla="*/ 337636 w 481190"/>
                <a:gd name="connsiteY54" fmla="*/ 292188 h 310099"/>
                <a:gd name="connsiteX55" fmla="*/ 336834 w 481190"/>
                <a:gd name="connsiteY55" fmla="*/ 294059 h 310099"/>
                <a:gd name="connsiteX56" fmla="*/ 118480 w 481190"/>
                <a:gd name="connsiteY56" fmla="*/ 294059 h 310099"/>
                <a:gd name="connsiteX57" fmla="*/ 118052 w 481190"/>
                <a:gd name="connsiteY57" fmla="*/ 292937 h 31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81190" h="310099">
                  <a:moveTo>
                    <a:pt x="473171" y="294059"/>
                  </a:moveTo>
                  <a:lnTo>
                    <a:pt x="355547" y="294059"/>
                  </a:lnTo>
                  <a:lnTo>
                    <a:pt x="442375" y="168255"/>
                  </a:lnTo>
                  <a:cubicBezTo>
                    <a:pt x="444884" y="164606"/>
                    <a:pt x="443961" y="159613"/>
                    <a:pt x="440312" y="157103"/>
                  </a:cubicBezTo>
                  <a:cubicBezTo>
                    <a:pt x="438983" y="156189"/>
                    <a:pt x="437410" y="155698"/>
                    <a:pt x="435798" y="155691"/>
                  </a:cubicBezTo>
                  <a:lnTo>
                    <a:pt x="406339" y="155691"/>
                  </a:lnTo>
                  <a:lnTo>
                    <a:pt x="406339" y="56139"/>
                  </a:lnTo>
                  <a:cubicBezTo>
                    <a:pt x="406339" y="51710"/>
                    <a:pt x="402748" y="48119"/>
                    <a:pt x="398319" y="48119"/>
                  </a:cubicBezTo>
                  <a:lnTo>
                    <a:pt x="328814" y="48119"/>
                  </a:lnTo>
                  <a:cubicBezTo>
                    <a:pt x="324385" y="48119"/>
                    <a:pt x="320794" y="51710"/>
                    <a:pt x="320794" y="56139"/>
                  </a:cubicBezTo>
                  <a:lnTo>
                    <a:pt x="320794" y="96238"/>
                  </a:lnTo>
                  <a:lnTo>
                    <a:pt x="259308" y="96238"/>
                  </a:lnTo>
                  <a:cubicBezTo>
                    <a:pt x="254879" y="96238"/>
                    <a:pt x="251289" y="99828"/>
                    <a:pt x="251289" y="104257"/>
                  </a:cubicBezTo>
                  <a:lnTo>
                    <a:pt x="251289" y="155050"/>
                  </a:lnTo>
                  <a:lnTo>
                    <a:pt x="238724" y="155050"/>
                  </a:lnTo>
                  <a:lnTo>
                    <a:pt x="187130" y="155050"/>
                  </a:lnTo>
                  <a:lnTo>
                    <a:pt x="187130" y="56139"/>
                  </a:lnTo>
                  <a:cubicBezTo>
                    <a:pt x="187130" y="51710"/>
                    <a:pt x="183539" y="48119"/>
                    <a:pt x="179110" y="48119"/>
                  </a:cubicBezTo>
                  <a:lnTo>
                    <a:pt x="144357" y="48119"/>
                  </a:lnTo>
                  <a:lnTo>
                    <a:pt x="144357" y="8020"/>
                  </a:lnTo>
                  <a:cubicBezTo>
                    <a:pt x="144357" y="3591"/>
                    <a:pt x="140766" y="0"/>
                    <a:pt x="136337" y="0"/>
                  </a:cubicBezTo>
                  <a:cubicBezTo>
                    <a:pt x="131908" y="0"/>
                    <a:pt x="128318" y="3591"/>
                    <a:pt x="128318" y="8020"/>
                  </a:cubicBezTo>
                  <a:lnTo>
                    <a:pt x="128318" y="48119"/>
                  </a:lnTo>
                  <a:lnTo>
                    <a:pt x="93565" y="48119"/>
                  </a:lnTo>
                  <a:cubicBezTo>
                    <a:pt x="89136" y="48119"/>
                    <a:pt x="85545" y="51710"/>
                    <a:pt x="85545" y="56139"/>
                  </a:cubicBezTo>
                  <a:lnTo>
                    <a:pt x="85545" y="154782"/>
                  </a:lnTo>
                  <a:cubicBezTo>
                    <a:pt x="37426" y="154782"/>
                    <a:pt x="36517" y="155958"/>
                    <a:pt x="34432" y="158044"/>
                  </a:cubicBezTo>
                  <a:cubicBezTo>
                    <a:pt x="31932" y="160546"/>
                    <a:pt x="31367" y="164391"/>
                    <a:pt x="33042" y="167507"/>
                  </a:cubicBezTo>
                  <a:lnTo>
                    <a:pt x="100462" y="294059"/>
                  </a:lnTo>
                  <a:lnTo>
                    <a:pt x="8020" y="294059"/>
                  </a:lnTo>
                  <a:cubicBezTo>
                    <a:pt x="3591" y="294059"/>
                    <a:pt x="0" y="297650"/>
                    <a:pt x="0" y="302079"/>
                  </a:cubicBezTo>
                  <a:cubicBezTo>
                    <a:pt x="0" y="306508"/>
                    <a:pt x="3591" y="310099"/>
                    <a:pt x="8020" y="310099"/>
                  </a:cubicBezTo>
                  <a:lnTo>
                    <a:pt x="473171" y="310099"/>
                  </a:lnTo>
                  <a:cubicBezTo>
                    <a:pt x="477600" y="310099"/>
                    <a:pt x="481191" y="306508"/>
                    <a:pt x="481191" y="302079"/>
                  </a:cubicBezTo>
                  <a:cubicBezTo>
                    <a:pt x="481191" y="297650"/>
                    <a:pt x="477600" y="294059"/>
                    <a:pt x="473171" y="294059"/>
                  </a:cubicBezTo>
                  <a:close/>
                  <a:moveTo>
                    <a:pt x="336834" y="64158"/>
                  </a:moveTo>
                  <a:lnTo>
                    <a:pt x="390299" y="64158"/>
                  </a:lnTo>
                  <a:lnTo>
                    <a:pt x="390299" y="155477"/>
                  </a:lnTo>
                  <a:lnTo>
                    <a:pt x="336834" y="155050"/>
                  </a:lnTo>
                  <a:close/>
                  <a:moveTo>
                    <a:pt x="267328" y="112277"/>
                  </a:moveTo>
                  <a:lnTo>
                    <a:pt x="320794" y="112277"/>
                  </a:lnTo>
                  <a:lnTo>
                    <a:pt x="320794" y="155050"/>
                  </a:lnTo>
                  <a:lnTo>
                    <a:pt x="267328" y="155050"/>
                  </a:lnTo>
                  <a:close/>
                  <a:moveTo>
                    <a:pt x="101585" y="64158"/>
                  </a:moveTo>
                  <a:lnTo>
                    <a:pt x="171090" y="64158"/>
                  </a:lnTo>
                  <a:lnTo>
                    <a:pt x="171090" y="154729"/>
                  </a:lnTo>
                  <a:lnTo>
                    <a:pt x="101585" y="154729"/>
                  </a:lnTo>
                  <a:close/>
                  <a:moveTo>
                    <a:pt x="118052" y="292937"/>
                  </a:moveTo>
                  <a:lnTo>
                    <a:pt x="53145" y="171089"/>
                  </a:lnTo>
                  <a:cubicBezTo>
                    <a:pt x="61913" y="171089"/>
                    <a:pt x="75173" y="171089"/>
                    <a:pt x="91801" y="170768"/>
                  </a:cubicBezTo>
                  <a:cubicBezTo>
                    <a:pt x="92977" y="171058"/>
                    <a:pt x="94206" y="171058"/>
                    <a:pt x="95383" y="170768"/>
                  </a:cubicBezTo>
                  <a:cubicBezTo>
                    <a:pt x="117838" y="170768"/>
                    <a:pt x="145908" y="170768"/>
                    <a:pt x="177185" y="170768"/>
                  </a:cubicBezTo>
                  <a:cubicBezTo>
                    <a:pt x="178462" y="171124"/>
                    <a:pt x="179811" y="171124"/>
                    <a:pt x="181088" y="170768"/>
                  </a:cubicBezTo>
                  <a:cubicBezTo>
                    <a:pt x="254978" y="170768"/>
                    <a:pt x="345602" y="171196"/>
                    <a:pt x="420561" y="171570"/>
                  </a:cubicBezTo>
                  <a:lnTo>
                    <a:pt x="337636" y="292188"/>
                  </a:lnTo>
                  <a:cubicBezTo>
                    <a:pt x="337289" y="292775"/>
                    <a:pt x="337020" y="293404"/>
                    <a:pt x="336834" y="294059"/>
                  </a:cubicBezTo>
                  <a:lnTo>
                    <a:pt x="118480" y="294059"/>
                  </a:lnTo>
                  <a:cubicBezTo>
                    <a:pt x="118366" y="293675"/>
                    <a:pt x="118223" y="293300"/>
                    <a:pt x="118052" y="292937"/>
                  </a:cubicBezTo>
                  <a:close/>
                </a:path>
              </a:pathLst>
            </a:custGeom>
            <a:solidFill>
              <a:srgbClr val="51626F"/>
            </a:solidFill>
            <a:ln w="5281" cap="flat">
              <a:noFill/>
              <a:prstDash val="solid"/>
              <a:miter/>
            </a:ln>
          </p:spPr>
          <p:txBody>
            <a:bodyPr rtlCol="0" anchor="ctr"/>
            <a:lstStyle/>
            <a:p>
              <a:endParaRPr lang="ru-RU"/>
            </a:p>
          </p:txBody>
        </p:sp>
        <p:sp>
          <p:nvSpPr>
            <p:cNvPr id="71" name="Freeform: Shape 70">
              <a:extLst>
                <a:ext uri="{FF2B5EF4-FFF2-40B4-BE49-F238E27FC236}">
                  <a16:creationId xmlns:a16="http://schemas.microsoft.com/office/drawing/2014/main" id="{4D8160BC-60E2-4EB0-8B1C-96127FEEE480}"/>
                </a:ext>
              </a:extLst>
            </p:cNvPr>
            <p:cNvSpPr/>
            <p:nvPr/>
          </p:nvSpPr>
          <p:spPr>
            <a:xfrm>
              <a:off x="2928561" y="2698722"/>
              <a:ext cx="320793" cy="16039"/>
            </a:xfrm>
            <a:custGeom>
              <a:avLst/>
              <a:gdLst>
                <a:gd name="connsiteX0" fmla="*/ 312774 w 320793"/>
                <a:gd name="connsiteY0" fmla="*/ 0 h 16039"/>
                <a:gd name="connsiteX1" fmla="*/ 8020 w 320793"/>
                <a:gd name="connsiteY1" fmla="*/ 0 h 16039"/>
                <a:gd name="connsiteX2" fmla="*/ 0 w 320793"/>
                <a:gd name="connsiteY2" fmla="*/ 8020 h 16039"/>
                <a:gd name="connsiteX3" fmla="*/ 8020 w 320793"/>
                <a:gd name="connsiteY3" fmla="*/ 16040 h 16039"/>
                <a:gd name="connsiteX4" fmla="*/ 312774 w 320793"/>
                <a:gd name="connsiteY4" fmla="*/ 16040 h 16039"/>
                <a:gd name="connsiteX5" fmla="*/ 320794 w 320793"/>
                <a:gd name="connsiteY5" fmla="*/ 8020 h 16039"/>
                <a:gd name="connsiteX6" fmla="*/ 312774 w 320793"/>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793" h="16039">
                  <a:moveTo>
                    <a:pt x="312774" y="0"/>
                  </a:moveTo>
                  <a:lnTo>
                    <a:pt x="8020" y="0"/>
                  </a:lnTo>
                  <a:cubicBezTo>
                    <a:pt x="3591" y="0"/>
                    <a:pt x="0" y="3591"/>
                    <a:pt x="0" y="8020"/>
                  </a:cubicBezTo>
                  <a:cubicBezTo>
                    <a:pt x="0" y="12449"/>
                    <a:pt x="3591" y="16040"/>
                    <a:pt x="8020" y="16040"/>
                  </a:cubicBezTo>
                  <a:lnTo>
                    <a:pt x="312774" y="16040"/>
                  </a:lnTo>
                  <a:cubicBezTo>
                    <a:pt x="317203" y="16040"/>
                    <a:pt x="320794" y="12449"/>
                    <a:pt x="320794" y="8020"/>
                  </a:cubicBezTo>
                  <a:cubicBezTo>
                    <a:pt x="320794" y="3591"/>
                    <a:pt x="317203" y="0"/>
                    <a:pt x="312774" y="0"/>
                  </a:cubicBezTo>
                  <a:close/>
                </a:path>
              </a:pathLst>
            </a:custGeom>
            <a:solidFill>
              <a:srgbClr val="51626F"/>
            </a:solidFill>
            <a:ln w="5281" cap="flat">
              <a:noFill/>
              <a:prstDash val="solid"/>
              <a:miter/>
            </a:ln>
          </p:spPr>
          <p:txBody>
            <a:bodyPr rtlCol="0" anchor="ctr"/>
            <a:lstStyle/>
            <a:p>
              <a:endParaRPr lang="ru-RU"/>
            </a:p>
          </p:txBody>
        </p:sp>
        <p:sp>
          <p:nvSpPr>
            <p:cNvPr id="72" name="Freeform: Shape 71">
              <a:extLst>
                <a:ext uri="{FF2B5EF4-FFF2-40B4-BE49-F238E27FC236}">
                  <a16:creationId xmlns:a16="http://schemas.microsoft.com/office/drawing/2014/main" id="{3147DF23-8210-463B-99A9-8911D83FE9D9}"/>
                </a:ext>
              </a:extLst>
            </p:cNvPr>
            <p:cNvSpPr/>
            <p:nvPr/>
          </p:nvSpPr>
          <p:spPr>
            <a:xfrm>
              <a:off x="3003413" y="2762880"/>
              <a:ext cx="181783" cy="16039"/>
            </a:xfrm>
            <a:custGeom>
              <a:avLst/>
              <a:gdLst>
                <a:gd name="connsiteX0" fmla="*/ 173763 w 181783"/>
                <a:gd name="connsiteY0" fmla="*/ 0 h 16039"/>
                <a:gd name="connsiteX1" fmla="*/ 8020 w 181783"/>
                <a:gd name="connsiteY1" fmla="*/ 0 h 16039"/>
                <a:gd name="connsiteX2" fmla="*/ 0 w 181783"/>
                <a:gd name="connsiteY2" fmla="*/ 8020 h 16039"/>
                <a:gd name="connsiteX3" fmla="*/ 8020 w 181783"/>
                <a:gd name="connsiteY3" fmla="*/ 16040 h 16039"/>
                <a:gd name="connsiteX4" fmla="*/ 173763 w 181783"/>
                <a:gd name="connsiteY4" fmla="*/ 16040 h 16039"/>
                <a:gd name="connsiteX5" fmla="*/ 181783 w 181783"/>
                <a:gd name="connsiteY5" fmla="*/ 8020 h 16039"/>
                <a:gd name="connsiteX6" fmla="*/ 173763 w 181783"/>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83" h="16039">
                  <a:moveTo>
                    <a:pt x="173763" y="0"/>
                  </a:moveTo>
                  <a:lnTo>
                    <a:pt x="8020" y="0"/>
                  </a:lnTo>
                  <a:cubicBezTo>
                    <a:pt x="3591" y="0"/>
                    <a:pt x="0" y="3591"/>
                    <a:pt x="0" y="8020"/>
                  </a:cubicBezTo>
                  <a:cubicBezTo>
                    <a:pt x="0" y="12449"/>
                    <a:pt x="3591" y="16040"/>
                    <a:pt x="8020" y="16040"/>
                  </a:cubicBezTo>
                  <a:lnTo>
                    <a:pt x="173763" y="16040"/>
                  </a:lnTo>
                  <a:cubicBezTo>
                    <a:pt x="178192" y="16040"/>
                    <a:pt x="181783" y="12449"/>
                    <a:pt x="181783" y="8020"/>
                  </a:cubicBezTo>
                  <a:cubicBezTo>
                    <a:pt x="181783" y="3591"/>
                    <a:pt x="178192" y="0"/>
                    <a:pt x="173763" y="0"/>
                  </a:cubicBezTo>
                  <a:close/>
                </a:path>
              </a:pathLst>
            </a:custGeom>
            <a:solidFill>
              <a:srgbClr val="51626F"/>
            </a:solidFill>
            <a:ln w="5281" cap="flat">
              <a:noFill/>
              <a:prstDash val="solid"/>
              <a:miter/>
            </a:ln>
          </p:spPr>
          <p:txBody>
            <a:bodyPr rtlCol="0" anchor="ctr"/>
            <a:lstStyle/>
            <a:p>
              <a:endParaRPr lang="ru-RU"/>
            </a:p>
          </p:txBody>
        </p:sp>
        <p:sp>
          <p:nvSpPr>
            <p:cNvPr id="73" name="Freeform: Shape 72">
              <a:extLst>
                <a:ext uri="{FF2B5EF4-FFF2-40B4-BE49-F238E27FC236}">
                  <a16:creationId xmlns:a16="http://schemas.microsoft.com/office/drawing/2014/main" id="{4258A7B7-BF31-42A5-9350-2B397BA1A13D}"/>
                </a:ext>
              </a:extLst>
            </p:cNvPr>
            <p:cNvSpPr/>
            <p:nvPr/>
          </p:nvSpPr>
          <p:spPr>
            <a:xfrm>
              <a:off x="2976680" y="2431395"/>
              <a:ext cx="16039" cy="48118"/>
            </a:xfrm>
            <a:custGeom>
              <a:avLst/>
              <a:gdLst>
                <a:gd name="connsiteX0" fmla="*/ 8020 w 16039"/>
                <a:gd name="connsiteY0" fmla="*/ 48119 h 48118"/>
                <a:gd name="connsiteX1" fmla="*/ 16040 w 16039"/>
                <a:gd name="connsiteY1" fmla="*/ 40099 h 48118"/>
                <a:gd name="connsiteX2" fmla="*/ 16040 w 16039"/>
                <a:gd name="connsiteY2" fmla="*/ 8020 h 48118"/>
                <a:gd name="connsiteX3" fmla="*/ 8020 w 16039"/>
                <a:gd name="connsiteY3" fmla="*/ 0 h 48118"/>
                <a:gd name="connsiteX4" fmla="*/ 0 w 16039"/>
                <a:gd name="connsiteY4" fmla="*/ 8020 h 48118"/>
                <a:gd name="connsiteX5" fmla="*/ 0 w 16039"/>
                <a:gd name="connsiteY5" fmla="*/ 40099 h 48118"/>
                <a:gd name="connsiteX6" fmla="*/ 8020 w 16039"/>
                <a:gd name="connsiteY6" fmla="*/ 48119 h 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9" h="48118">
                  <a:moveTo>
                    <a:pt x="8020" y="48119"/>
                  </a:moveTo>
                  <a:cubicBezTo>
                    <a:pt x="12449" y="48119"/>
                    <a:pt x="16040" y="44528"/>
                    <a:pt x="16040" y="40099"/>
                  </a:cubicBezTo>
                  <a:lnTo>
                    <a:pt x="16040" y="8020"/>
                  </a:lnTo>
                  <a:cubicBezTo>
                    <a:pt x="16040" y="3591"/>
                    <a:pt x="12449" y="0"/>
                    <a:pt x="8020" y="0"/>
                  </a:cubicBezTo>
                  <a:cubicBezTo>
                    <a:pt x="3591" y="0"/>
                    <a:pt x="0" y="3591"/>
                    <a:pt x="0" y="8020"/>
                  </a:cubicBezTo>
                  <a:lnTo>
                    <a:pt x="0" y="40099"/>
                  </a:lnTo>
                  <a:cubicBezTo>
                    <a:pt x="0" y="44528"/>
                    <a:pt x="3591" y="48119"/>
                    <a:pt x="8020" y="48119"/>
                  </a:cubicBezTo>
                  <a:close/>
                </a:path>
              </a:pathLst>
            </a:custGeom>
            <a:solidFill>
              <a:srgbClr val="51626F"/>
            </a:solidFill>
            <a:ln w="5281" cap="flat">
              <a:noFill/>
              <a:prstDash val="solid"/>
              <a:miter/>
            </a:ln>
          </p:spPr>
          <p:txBody>
            <a:bodyPr rtlCol="0" anchor="ctr"/>
            <a:lstStyle/>
            <a:p>
              <a:endParaRPr lang="ru-RU"/>
            </a:p>
          </p:txBody>
        </p:sp>
      </p:grpSp>
      <p:grpSp>
        <p:nvGrpSpPr>
          <p:cNvPr id="158" name="Group 157">
            <a:extLst>
              <a:ext uri="{FF2B5EF4-FFF2-40B4-BE49-F238E27FC236}">
                <a16:creationId xmlns:a16="http://schemas.microsoft.com/office/drawing/2014/main" id="{E8CB670A-4DD4-4556-8884-6DCC34E5C1AB}"/>
              </a:ext>
            </a:extLst>
          </p:cNvPr>
          <p:cNvGrpSpPr/>
          <p:nvPr/>
        </p:nvGrpSpPr>
        <p:grpSpPr>
          <a:xfrm>
            <a:off x="6903180" y="1414107"/>
            <a:ext cx="427726" cy="427722"/>
            <a:chOff x="6903180" y="1414107"/>
            <a:chExt cx="427726" cy="427722"/>
          </a:xfrm>
        </p:grpSpPr>
        <p:sp>
          <p:nvSpPr>
            <p:cNvPr id="75" name="Freeform: Shape 74">
              <a:extLst>
                <a:ext uri="{FF2B5EF4-FFF2-40B4-BE49-F238E27FC236}">
                  <a16:creationId xmlns:a16="http://schemas.microsoft.com/office/drawing/2014/main" id="{7E813CE0-5E9C-41C9-8129-B7C8368649D3}"/>
                </a:ext>
              </a:extLst>
            </p:cNvPr>
            <p:cNvSpPr/>
            <p:nvPr/>
          </p:nvSpPr>
          <p:spPr>
            <a:xfrm>
              <a:off x="6903180" y="1414107"/>
              <a:ext cx="427726" cy="427722"/>
            </a:xfrm>
            <a:custGeom>
              <a:avLst/>
              <a:gdLst>
                <a:gd name="connsiteX0" fmla="*/ 371586 w 427726"/>
                <a:gd name="connsiteY0" fmla="*/ 69505 h 427722"/>
                <a:gd name="connsiteX1" fmla="*/ 409012 w 427726"/>
                <a:gd name="connsiteY1" fmla="*/ 69505 h 427722"/>
                <a:gd name="connsiteX2" fmla="*/ 417032 w 427726"/>
                <a:gd name="connsiteY2" fmla="*/ 61485 h 427722"/>
                <a:gd name="connsiteX3" fmla="*/ 409012 w 427726"/>
                <a:gd name="connsiteY3" fmla="*/ 53465 h 427722"/>
                <a:gd name="connsiteX4" fmla="*/ 355547 w 427726"/>
                <a:gd name="connsiteY4" fmla="*/ 53465 h 427722"/>
                <a:gd name="connsiteX5" fmla="*/ 347527 w 427726"/>
                <a:gd name="connsiteY5" fmla="*/ 61485 h 427722"/>
                <a:gd name="connsiteX6" fmla="*/ 347527 w 427726"/>
                <a:gd name="connsiteY6" fmla="*/ 114950 h 427722"/>
                <a:gd name="connsiteX7" fmla="*/ 355547 w 427726"/>
                <a:gd name="connsiteY7" fmla="*/ 122970 h 427722"/>
                <a:gd name="connsiteX8" fmla="*/ 363566 w 427726"/>
                <a:gd name="connsiteY8" fmla="*/ 114950 h 427722"/>
                <a:gd name="connsiteX9" fmla="*/ 363566 w 427726"/>
                <a:gd name="connsiteY9" fmla="*/ 84529 h 427722"/>
                <a:gd name="connsiteX10" fmla="*/ 411685 w 427726"/>
                <a:gd name="connsiteY10" fmla="*/ 213861 h 427722"/>
                <a:gd name="connsiteX11" fmla="*/ 213863 w 427726"/>
                <a:gd name="connsiteY11" fmla="*/ 411683 h 427722"/>
                <a:gd name="connsiteX12" fmla="*/ 16040 w 427726"/>
                <a:gd name="connsiteY12" fmla="*/ 213861 h 427722"/>
                <a:gd name="connsiteX13" fmla="*/ 213863 w 427726"/>
                <a:gd name="connsiteY13" fmla="*/ 16040 h 427722"/>
                <a:gd name="connsiteX14" fmla="*/ 221882 w 427726"/>
                <a:gd name="connsiteY14" fmla="*/ 8020 h 427722"/>
                <a:gd name="connsiteX15" fmla="*/ 213863 w 427726"/>
                <a:gd name="connsiteY15" fmla="*/ 0 h 427722"/>
                <a:gd name="connsiteX16" fmla="*/ 0 w 427726"/>
                <a:gd name="connsiteY16" fmla="*/ 213861 h 427722"/>
                <a:gd name="connsiteX17" fmla="*/ 213863 w 427726"/>
                <a:gd name="connsiteY17" fmla="*/ 427723 h 427722"/>
                <a:gd name="connsiteX18" fmla="*/ 427725 w 427726"/>
                <a:gd name="connsiteY18" fmla="*/ 213861 h 427722"/>
                <a:gd name="connsiteX19" fmla="*/ 371586 w 427726"/>
                <a:gd name="connsiteY19" fmla="*/ 69505 h 42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7726" h="427722">
                  <a:moveTo>
                    <a:pt x="371586" y="69505"/>
                  </a:moveTo>
                  <a:lnTo>
                    <a:pt x="409012" y="69505"/>
                  </a:lnTo>
                  <a:cubicBezTo>
                    <a:pt x="413441" y="69505"/>
                    <a:pt x="417032" y="65914"/>
                    <a:pt x="417032" y="61485"/>
                  </a:cubicBezTo>
                  <a:cubicBezTo>
                    <a:pt x="417032" y="57056"/>
                    <a:pt x="413441" y="53465"/>
                    <a:pt x="409012" y="53465"/>
                  </a:cubicBezTo>
                  <a:lnTo>
                    <a:pt x="355547" y="53465"/>
                  </a:lnTo>
                  <a:cubicBezTo>
                    <a:pt x="351117" y="53465"/>
                    <a:pt x="347527" y="57056"/>
                    <a:pt x="347527" y="61485"/>
                  </a:cubicBezTo>
                  <a:lnTo>
                    <a:pt x="347527" y="114950"/>
                  </a:lnTo>
                  <a:cubicBezTo>
                    <a:pt x="347527" y="119380"/>
                    <a:pt x="351117" y="122970"/>
                    <a:pt x="355547" y="122970"/>
                  </a:cubicBezTo>
                  <a:cubicBezTo>
                    <a:pt x="359976" y="122970"/>
                    <a:pt x="363566" y="119380"/>
                    <a:pt x="363566" y="114950"/>
                  </a:cubicBezTo>
                  <a:lnTo>
                    <a:pt x="363566" y="84529"/>
                  </a:lnTo>
                  <a:cubicBezTo>
                    <a:pt x="394771" y="120371"/>
                    <a:pt x="411873" y="166339"/>
                    <a:pt x="411685" y="213861"/>
                  </a:cubicBezTo>
                  <a:cubicBezTo>
                    <a:pt x="411685" y="323115"/>
                    <a:pt x="323117" y="411683"/>
                    <a:pt x="213863" y="411683"/>
                  </a:cubicBezTo>
                  <a:cubicBezTo>
                    <a:pt x="104608" y="411683"/>
                    <a:pt x="16040" y="323115"/>
                    <a:pt x="16040" y="213861"/>
                  </a:cubicBezTo>
                  <a:cubicBezTo>
                    <a:pt x="16040" y="104608"/>
                    <a:pt x="104608" y="16040"/>
                    <a:pt x="213863" y="16040"/>
                  </a:cubicBezTo>
                  <a:cubicBezTo>
                    <a:pt x="218292" y="16040"/>
                    <a:pt x="221882" y="12449"/>
                    <a:pt x="221882" y="8020"/>
                  </a:cubicBezTo>
                  <a:cubicBezTo>
                    <a:pt x="221882" y="3591"/>
                    <a:pt x="218292" y="0"/>
                    <a:pt x="213863" y="0"/>
                  </a:cubicBezTo>
                  <a:cubicBezTo>
                    <a:pt x="95749" y="0"/>
                    <a:pt x="0" y="95749"/>
                    <a:pt x="0" y="213861"/>
                  </a:cubicBezTo>
                  <a:cubicBezTo>
                    <a:pt x="0" y="331974"/>
                    <a:pt x="95749" y="427723"/>
                    <a:pt x="213863" y="427723"/>
                  </a:cubicBezTo>
                  <a:cubicBezTo>
                    <a:pt x="331976" y="427723"/>
                    <a:pt x="427725" y="331974"/>
                    <a:pt x="427725" y="213861"/>
                  </a:cubicBezTo>
                  <a:cubicBezTo>
                    <a:pt x="427922" y="160378"/>
                    <a:pt x="407865" y="108803"/>
                    <a:pt x="371586" y="69505"/>
                  </a:cubicBezTo>
                  <a:close/>
                </a:path>
              </a:pathLst>
            </a:custGeom>
            <a:solidFill>
              <a:srgbClr val="51626F"/>
            </a:solidFill>
            <a:ln w="5281" cap="flat">
              <a:noFill/>
              <a:prstDash val="solid"/>
              <a:miter/>
            </a:ln>
          </p:spPr>
          <p:txBody>
            <a:bodyPr rtlCol="0" anchor="ctr"/>
            <a:lstStyle/>
            <a:p>
              <a:endParaRPr lang="ru-RU"/>
            </a:p>
          </p:txBody>
        </p:sp>
        <p:sp>
          <p:nvSpPr>
            <p:cNvPr id="76" name="Freeform: Shape 75">
              <a:extLst>
                <a:ext uri="{FF2B5EF4-FFF2-40B4-BE49-F238E27FC236}">
                  <a16:creationId xmlns:a16="http://schemas.microsoft.com/office/drawing/2014/main" id="{D0BC1C6B-E2BC-495D-9158-F9AF0821F1E5}"/>
                </a:ext>
              </a:extLst>
            </p:cNvPr>
            <p:cNvSpPr/>
            <p:nvPr/>
          </p:nvSpPr>
          <p:spPr>
            <a:xfrm>
              <a:off x="6972685" y="1483612"/>
              <a:ext cx="294061" cy="294059"/>
            </a:xfrm>
            <a:custGeom>
              <a:avLst/>
              <a:gdLst>
                <a:gd name="connsiteX0" fmla="*/ 0 w 294061"/>
                <a:gd name="connsiteY0" fmla="*/ 147030 h 294059"/>
                <a:gd name="connsiteX1" fmla="*/ 147031 w 294061"/>
                <a:gd name="connsiteY1" fmla="*/ 294059 h 294059"/>
                <a:gd name="connsiteX2" fmla="*/ 294061 w 294061"/>
                <a:gd name="connsiteY2" fmla="*/ 147030 h 294059"/>
                <a:gd name="connsiteX3" fmla="*/ 147031 w 294061"/>
                <a:gd name="connsiteY3" fmla="*/ 0 h 294059"/>
                <a:gd name="connsiteX4" fmla="*/ 0 w 294061"/>
                <a:gd name="connsiteY4" fmla="*/ 147030 h 294059"/>
                <a:gd name="connsiteX5" fmla="*/ 278021 w 294061"/>
                <a:gd name="connsiteY5" fmla="*/ 147030 h 294059"/>
                <a:gd name="connsiteX6" fmla="*/ 147031 w 294061"/>
                <a:gd name="connsiteY6" fmla="*/ 278020 h 294059"/>
                <a:gd name="connsiteX7" fmla="*/ 16040 w 294061"/>
                <a:gd name="connsiteY7" fmla="*/ 147030 h 294059"/>
                <a:gd name="connsiteX8" fmla="*/ 147031 w 294061"/>
                <a:gd name="connsiteY8" fmla="*/ 16040 h 294059"/>
                <a:gd name="connsiteX9" fmla="*/ 278021 w 294061"/>
                <a:gd name="connsiteY9" fmla="*/ 147030 h 29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061" h="294059">
                  <a:moveTo>
                    <a:pt x="0" y="147030"/>
                  </a:moveTo>
                  <a:cubicBezTo>
                    <a:pt x="0" y="228232"/>
                    <a:pt x="65828" y="294059"/>
                    <a:pt x="147031" y="294059"/>
                  </a:cubicBezTo>
                  <a:cubicBezTo>
                    <a:pt x="228233" y="294059"/>
                    <a:pt x="294061" y="228232"/>
                    <a:pt x="294061" y="147030"/>
                  </a:cubicBezTo>
                  <a:cubicBezTo>
                    <a:pt x="294061" y="65828"/>
                    <a:pt x="228233" y="0"/>
                    <a:pt x="147031" y="0"/>
                  </a:cubicBezTo>
                  <a:cubicBezTo>
                    <a:pt x="65864" y="88"/>
                    <a:pt x="88" y="65864"/>
                    <a:pt x="0" y="147030"/>
                  </a:cubicBezTo>
                  <a:close/>
                  <a:moveTo>
                    <a:pt x="278021" y="147030"/>
                  </a:moveTo>
                  <a:cubicBezTo>
                    <a:pt x="278021" y="219374"/>
                    <a:pt x="219375" y="278020"/>
                    <a:pt x="147031" y="278020"/>
                  </a:cubicBezTo>
                  <a:cubicBezTo>
                    <a:pt x="74686" y="278020"/>
                    <a:pt x="16040" y="219374"/>
                    <a:pt x="16040" y="147030"/>
                  </a:cubicBezTo>
                  <a:cubicBezTo>
                    <a:pt x="16040" y="74686"/>
                    <a:pt x="74686" y="16040"/>
                    <a:pt x="147031" y="16040"/>
                  </a:cubicBezTo>
                  <a:cubicBezTo>
                    <a:pt x="219338" y="16128"/>
                    <a:pt x="277933" y="74723"/>
                    <a:pt x="278021" y="147030"/>
                  </a:cubicBezTo>
                  <a:close/>
                </a:path>
              </a:pathLst>
            </a:custGeom>
            <a:solidFill>
              <a:srgbClr val="51626F"/>
            </a:solidFill>
            <a:ln w="5281" cap="flat">
              <a:noFill/>
              <a:prstDash val="solid"/>
              <a:miter/>
            </a:ln>
          </p:spPr>
          <p:txBody>
            <a:bodyPr rtlCol="0" anchor="ctr"/>
            <a:lstStyle/>
            <a:p>
              <a:endParaRPr lang="ru-RU"/>
            </a:p>
          </p:txBody>
        </p:sp>
        <p:sp>
          <p:nvSpPr>
            <p:cNvPr id="77" name="Freeform: Shape 76">
              <a:extLst>
                <a:ext uri="{FF2B5EF4-FFF2-40B4-BE49-F238E27FC236}">
                  <a16:creationId xmlns:a16="http://schemas.microsoft.com/office/drawing/2014/main" id="{B7984207-F532-457D-987F-CE867CCCE2FB}"/>
                </a:ext>
              </a:extLst>
            </p:cNvPr>
            <p:cNvSpPr/>
            <p:nvPr/>
          </p:nvSpPr>
          <p:spPr>
            <a:xfrm>
              <a:off x="7111696" y="1531731"/>
              <a:ext cx="85345" cy="106923"/>
            </a:xfrm>
            <a:custGeom>
              <a:avLst/>
              <a:gdLst>
                <a:gd name="connsiteX0" fmla="*/ 0 w 85345"/>
                <a:gd name="connsiteY0" fmla="*/ 8020 h 106923"/>
                <a:gd name="connsiteX1" fmla="*/ 0 w 85345"/>
                <a:gd name="connsiteY1" fmla="*/ 98911 h 106923"/>
                <a:gd name="connsiteX2" fmla="*/ 8027 w 85345"/>
                <a:gd name="connsiteY2" fmla="*/ 106924 h 106923"/>
                <a:gd name="connsiteX3" fmla="*/ 13687 w 85345"/>
                <a:gd name="connsiteY3" fmla="*/ 104578 h 106923"/>
                <a:gd name="connsiteX4" fmla="*/ 83193 w 85345"/>
                <a:gd name="connsiteY4" fmla="*/ 35073 h 106923"/>
                <a:gd name="connsiteX5" fmla="*/ 82793 w 85345"/>
                <a:gd name="connsiteY5" fmla="*/ 23739 h 106923"/>
                <a:gd name="connsiteX6" fmla="*/ 71858 w 85345"/>
                <a:gd name="connsiteY6" fmla="*/ 23739 h 106923"/>
                <a:gd name="connsiteX7" fmla="*/ 16040 w 85345"/>
                <a:gd name="connsiteY7" fmla="*/ 79556 h 106923"/>
                <a:gd name="connsiteX8" fmla="*/ 16040 w 85345"/>
                <a:gd name="connsiteY8" fmla="*/ 8020 h 106923"/>
                <a:gd name="connsiteX9" fmla="*/ 8020 w 85345"/>
                <a:gd name="connsiteY9" fmla="*/ 0 h 106923"/>
                <a:gd name="connsiteX10" fmla="*/ 0 w 85345"/>
                <a:gd name="connsiteY10" fmla="*/ 8020 h 10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345" h="106923">
                  <a:moveTo>
                    <a:pt x="0" y="8020"/>
                  </a:moveTo>
                  <a:lnTo>
                    <a:pt x="0" y="98911"/>
                  </a:lnTo>
                  <a:cubicBezTo>
                    <a:pt x="4" y="103340"/>
                    <a:pt x="3598" y="106927"/>
                    <a:pt x="8027" y="106924"/>
                  </a:cubicBezTo>
                  <a:cubicBezTo>
                    <a:pt x="10150" y="106922"/>
                    <a:pt x="12185" y="106078"/>
                    <a:pt x="13687" y="104578"/>
                  </a:cubicBezTo>
                  <a:lnTo>
                    <a:pt x="83193" y="35073"/>
                  </a:lnTo>
                  <a:cubicBezTo>
                    <a:pt x="86212" y="31833"/>
                    <a:pt x="86033" y="26758"/>
                    <a:pt x="82793" y="23739"/>
                  </a:cubicBezTo>
                  <a:cubicBezTo>
                    <a:pt x="79712" y="20869"/>
                    <a:pt x="74938" y="20869"/>
                    <a:pt x="71858" y="23739"/>
                  </a:cubicBezTo>
                  <a:lnTo>
                    <a:pt x="16040" y="79556"/>
                  </a:lnTo>
                  <a:lnTo>
                    <a:pt x="16040" y="8020"/>
                  </a:lnTo>
                  <a:cubicBezTo>
                    <a:pt x="16040" y="3591"/>
                    <a:pt x="12449" y="0"/>
                    <a:pt x="8020" y="0"/>
                  </a:cubicBezTo>
                  <a:cubicBezTo>
                    <a:pt x="3591" y="0"/>
                    <a:pt x="0" y="3591"/>
                    <a:pt x="0" y="8020"/>
                  </a:cubicBezTo>
                  <a:close/>
                </a:path>
              </a:pathLst>
            </a:custGeom>
            <a:solidFill>
              <a:srgbClr val="51626F"/>
            </a:solidFill>
            <a:ln w="5281" cap="flat">
              <a:noFill/>
              <a:prstDash val="solid"/>
              <a:miter/>
            </a:ln>
          </p:spPr>
          <p:txBody>
            <a:bodyPr rtlCol="0" anchor="ctr"/>
            <a:lstStyle/>
            <a:p>
              <a:endParaRPr lang="ru-RU"/>
            </a:p>
          </p:txBody>
        </p:sp>
      </p:grpSp>
      <p:grpSp>
        <p:nvGrpSpPr>
          <p:cNvPr id="172" name="Group 171">
            <a:extLst>
              <a:ext uri="{FF2B5EF4-FFF2-40B4-BE49-F238E27FC236}">
                <a16:creationId xmlns:a16="http://schemas.microsoft.com/office/drawing/2014/main" id="{F997065F-43E4-4462-AFB5-FD6AF8FCE06F}"/>
              </a:ext>
            </a:extLst>
          </p:cNvPr>
          <p:cNvGrpSpPr/>
          <p:nvPr/>
        </p:nvGrpSpPr>
        <p:grpSpPr>
          <a:xfrm>
            <a:off x="6110739" y="3204445"/>
            <a:ext cx="400718" cy="411883"/>
            <a:chOff x="6110739" y="3204445"/>
            <a:chExt cx="400718" cy="411883"/>
          </a:xfrm>
        </p:grpSpPr>
        <p:sp>
          <p:nvSpPr>
            <p:cNvPr id="79" name="Freeform: Shape 78">
              <a:extLst>
                <a:ext uri="{FF2B5EF4-FFF2-40B4-BE49-F238E27FC236}">
                  <a16:creationId xmlns:a16="http://schemas.microsoft.com/office/drawing/2014/main" id="{A4AC8E53-25F0-424A-A509-BC1FEB078E87}"/>
                </a:ext>
              </a:extLst>
            </p:cNvPr>
            <p:cNvSpPr/>
            <p:nvPr/>
          </p:nvSpPr>
          <p:spPr>
            <a:xfrm>
              <a:off x="6110739" y="3420979"/>
              <a:ext cx="262022" cy="176436"/>
            </a:xfrm>
            <a:custGeom>
              <a:avLst/>
              <a:gdLst>
                <a:gd name="connsiteX0" fmla="*/ 197823 w 262022"/>
                <a:gd name="connsiteY0" fmla="*/ 160397 h 176436"/>
                <a:gd name="connsiteX1" fmla="*/ 16040 w 262022"/>
                <a:gd name="connsiteY1" fmla="*/ 160397 h 176436"/>
                <a:gd name="connsiteX2" fmla="*/ 167615 w 262022"/>
                <a:gd name="connsiteY2" fmla="*/ 16040 h 176436"/>
                <a:gd name="connsiteX3" fmla="*/ 249578 w 262022"/>
                <a:gd name="connsiteY3" fmla="*/ 40260 h 176436"/>
                <a:gd name="connsiteX4" fmla="*/ 260725 w 262022"/>
                <a:gd name="connsiteY4" fmla="*/ 37881 h 176436"/>
                <a:gd name="connsiteX5" fmla="*/ 258346 w 262022"/>
                <a:gd name="connsiteY5" fmla="*/ 26733 h 176436"/>
                <a:gd name="connsiteX6" fmla="*/ 167455 w 262022"/>
                <a:gd name="connsiteY6" fmla="*/ 1 h 176436"/>
                <a:gd name="connsiteX7" fmla="*/ 0 w 262022"/>
                <a:gd name="connsiteY7" fmla="*/ 168416 h 176436"/>
                <a:gd name="connsiteX8" fmla="*/ 8020 w 262022"/>
                <a:gd name="connsiteY8" fmla="*/ 176436 h 176436"/>
                <a:gd name="connsiteX9" fmla="*/ 197823 w 262022"/>
                <a:gd name="connsiteY9" fmla="*/ 176436 h 176436"/>
                <a:gd name="connsiteX10" fmla="*/ 205843 w 262022"/>
                <a:gd name="connsiteY10" fmla="*/ 168416 h 176436"/>
                <a:gd name="connsiteX11" fmla="*/ 197823 w 262022"/>
                <a:gd name="connsiteY11" fmla="*/ 160397 h 17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022" h="176436">
                  <a:moveTo>
                    <a:pt x="197823" y="160397"/>
                  </a:moveTo>
                  <a:lnTo>
                    <a:pt x="16040" y="160397"/>
                  </a:lnTo>
                  <a:cubicBezTo>
                    <a:pt x="20161" y="79637"/>
                    <a:pt x="86750" y="16219"/>
                    <a:pt x="167615" y="16040"/>
                  </a:cubicBezTo>
                  <a:cubicBezTo>
                    <a:pt x="196703" y="16015"/>
                    <a:pt x="225175" y="24428"/>
                    <a:pt x="249578" y="40260"/>
                  </a:cubicBezTo>
                  <a:cubicBezTo>
                    <a:pt x="253313" y="42681"/>
                    <a:pt x="258304" y="41616"/>
                    <a:pt x="260725" y="37881"/>
                  </a:cubicBezTo>
                  <a:cubicBezTo>
                    <a:pt x="263147" y="34146"/>
                    <a:pt x="262081" y="29155"/>
                    <a:pt x="258346" y="26733"/>
                  </a:cubicBezTo>
                  <a:cubicBezTo>
                    <a:pt x="231280" y="9203"/>
                    <a:pt x="199702" y="-85"/>
                    <a:pt x="167455" y="1"/>
                  </a:cubicBezTo>
                  <a:cubicBezTo>
                    <a:pt x="74768" y="413"/>
                    <a:pt x="-119" y="75729"/>
                    <a:pt x="0" y="168416"/>
                  </a:cubicBezTo>
                  <a:cubicBezTo>
                    <a:pt x="0" y="172846"/>
                    <a:pt x="3591" y="176436"/>
                    <a:pt x="8020" y="176436"/>
                  </a:cubicBezTo>
                  <a:lnTo>
                    <a:pt x="197823" y="176436"/>
                  </a:lnTo>
                  <a:cubicBezTo>
                    <a:pt x="202252" y="176436"/>
                    <a:pt x="205843" y="172846"/>
                    <a:pt x="205843" y="168416"/>
                  </a:cubicBezTo>
                  <a:cubicBezTo>
                    <a:pt x="205843" y="163987"/>
                    <a:pt x="202252" y="160397"/>
                    <a:pt x="197823" y="160397"/>
                  </a:cubicBezTo>
                  <a:close/>
                </a:path>
              </a:pathLst>
            </a:custGeom>
            <a:solidFill>
              <a:srgbClr val="51626F"/>
            </a:solidFill>
            <a:ln w="5281" cap="flat">
              <a:noFill/>
              <a:prstDash val="solid"/>
              <a:miter/>
            </a:ln>
          </p:spPr>
          <p:txBody>
            <a:bodyPr rtlCol="0" anchor="ctr"/>
            <a:lstStyle/>
            <a:p>
              <a:endParaRPr lang="ru-RU"/>
            </a:p>
          </p:txBody>
        </p:sp>
        <p:sp>
          <p:nvSpPr>
            <p:cNvPr id="80" name="Freeform: Shape 79">
              <a:extLst>
                <a:ext uri="{FF2B5EF4-FFF2-40B4-BE49-F238E27FC236}">
                  <a16:creationId xmlns:a16="http://schemas.microsoft.com/office/drawing/2014/main" id="{1858D83A-42CF-41CB-AFFA-C9EB6F720FDC}"/>
                </a:ext>
              </a:extLst>
            </p:cNvPr>
            <p:cNvSpPr/>
            <p:nvPr/>
          </p:nvSpPr>
          <p:spPr>
            <a:xfrm>
              <a:off x="6180245" y="3204445"/>
              <a:ext cx="197822" cy="197821"/>
            </a:xfrm>
            <a:custGeom>
              <a:avLst/>
              <a:gdLst>
                <a:gd name="connsiteX0" fmla="*/ 98911 w 197822"/>
                <a:gd name="connsiteY0" fmla="*/ 197822 h 197821"/>
                <a:gd name="connsiteX1" fmla="*/ 197823 w 197822"/>
                <a:gd name="connsiteY1" fmla="*/ 98911 h 197821"/>
                <a:gd name="connsiteX2" fmla="*/ 98911 w 197822"/>
                <a:gd name="connsiteY2" fmla="*/ 0 h 197821"/>
                <a:gd name="connsiteX3" fmla="*/ 0 w 197822"/>
                <a:gd name="connsiteY3" fmla="*/ 98911 h 197821"/>
                <a:gd name="connsiteX4" fmla="*/ 98911 w 197822"/>
                <a:gd name="connsiteY4" fmla="*/ 197822 h 197821"/>
                <a:gd name="connsiteX5" fmla="*/ 98911 w 197822"/>
                <a:gd name="connsiteY5" fmla="*/ 16040 h 197821"/>
                <a:gd name="connsiteX6" fmla="*/ 181783 w 197822"/>
                <a:gd name="connsiteY6" fmla="*/ 98911 h 197821"/>
                <a:gd name="connsiteX7" fmla="*/ 98911 w 197822"/>
                <a:gd name="connsiteY7" fmla="*/ 181782 h 197821"/>
                <a:gd name="connsiteX8" fmla="*/ 16040 w 197822"/>
                <a:gd name="connsiteY8" fmla="*/ 98911 h 197821"/>
                <a:gd name="connsiteX9" fmla="*/ 98911 w 197822"/>
                <a:gd name="connsiteY9" fmla="*/ 16040 h 19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22" h="197821">
                  <a:moveTo>
                    <a:pt x="98911" y="197822"/>
                  </a:moveTo>
                  <a:cubicBezTo>
                    <a:pt x="153539" y="197822"/>
                    <a:pt x="197823" y="153538"/>
                    <a:pt x="197823" y="98911"/>
                  </a:cubicBezTo>
                  <a:cubicBezTo>
                    <a:pt x="197823" y="44284"/>
                    <a:pt x="153539" y="0"/>
                    <a:pt x="98911" y="0"/>
                  </a:cubicBezTo>
                  <a:cubicBezTo>
                    <a:pt x="44284" y="0"/>
                    <a:pt x="0" y="44284"/>
                    <a:pt x="0" y="98911"/>
                  </a:cubicBezTo>
                  <a:cubicBezTo>
                    <a:pt x="88" y="153501"/>
                    <a:pt x="44321" y="197734"/>
                    <a:pt x="98911" y="197822"/>
                  </a:cubicBezTo>
                  <a:close/>
                  <a:moveTo>
                    <a:pt x="98911" y="16040"/>
                  </a:moveTo>
                  <a:cubicBezTo>
                    <a:pt x="144680" y="16040"/>
                    <a:pt x="181783" y="53142"/>
                    <a:pt x="181783" y="98911"/>
                  </a:cubicBezTo>
                  <a:cubicBezTo>
                    <a:pt x="181783" y="144679"/>
                    <a:pt x="144680" y="181782"/>
                    <a:pt x="98911" y="181782"/>
                  </a:cubicBezTo>
                  <a:cubicBezTo>
                    <a:pt x="53143" y="181782"/>
                    <a:pt x="16040" y="144679"/>
                    <a:pt x="16040" y="98911"/>
                  </a:cubicBezTo>
                  <a:cubicBezTo>
                    <a:pt x="16099" y="53167"/>
                    <a:pt x="53167" y="16098"/>
                    <a:pt x="98911" y="16040"/>
                  </a:cubicBezTo>
                  <a:close/>
                </a:path>
              </a:pathLst>
            </a:custGeom>
            <a:solidFill>
              <a:srgbClr val="51626F"/>
            </a:solidFill>
            <a:ln w="5281" cap="flat">
              <a:noFill/>
              <a:prstDash val="solid"/>
              <a:miter/>
            </a:ln>
          </p:spPr>
          <p:txBody>
            <a:bodyPr rtlCol="0" anchor="ctr"/>
            <a:lstStyle/>
            <a:p>
              <a:endParaRPr lang="ru-RU"/>
            </a:p>
          </p:txBody>
        </p:sp>
        <p:sp>
          <p:nvSpPr>
            <p:cNvPr id="81" name="Freeform: Shape 80">
              <a:extLst>
                <a:ext uri="{FF2B5EF4-FFF2-40B4-BE49-F238E27FC236}">
                  <a16:creationId xmlns:a16="http://schemas.microsoft.com/office/drawing/2014/main" id="{293C4C5B-6D8C-4F20-A4F4-A2667D3F4915}"/>
                </a:ext>
              </a:extLst>
            </p:cNvPr>
            <p:cNvSpPr/>
            <p:nvPr/>
          </p:nvSpPr>
          <p:spPr>
            <a:xfrm>
              <a:off x="6348394" y="3476409"/>
              <a:ext cx="163063" cy="76081"/>
            </a:xfrm>
            <a:custGeom>
              <a:avLst/>
              <a:gdLst>
                <a:gd name="connsiteX0" fmla="*/ 160985 w 163063"/>
                <a:gd name="connsiteY0" fmla="*/ 32040 h 76081"/>
                <a:gd name="connsiteX1" fmla="*/ 131098 w 163063"/>
                <a:gd name="connsiteY1" fmla="*/ 2153 h 76081"/>
                <a:gd name="connsiteX2" fmla="*/ 119763 w 163063"/>
                <a:gd name="connsiteY2" fmla="*/ 2553 h 76081"/>
                <a:gd name="connsiteX3" fmla="*/ 119763 w 163063"/>
                <a:gd name="connsiteY3" fmla="*/ 13487 h 76081"/>
                <a:gd name="connsiteX4" fmla="*/ 130991 w 163063"/>
                <a:gd name="connsiteY4" fmla="*/ 24768 h 76081"/>
                <a:gd name="connsiteX5" fmla="*/ 8020 w 163063"/>
                <a:gd name="connsiteY5" fmla="*/ 24768 h 76081"/>
                <a:gd name="connsiteX6" fmla="*/ 0 w 163063"/>
                <a:gd name="connsiteY6" fmla="*/ 32788 h 76081"/>
                <a:gd name="connsiteX7" fmla="*/ 8020 w 163063"/>
                <a:gd name="connsiteY7" fmla="*/ 40808 h 76081"/>
                <a:gd name="connsiteX8" fmla="*/ 140882 w 163063"/>
                <a:gd name="connsiteY8" fmla="*/ 40808 h 76081"/>
                <a:gd name="connsiteX9" fmla="*/ 119496 w 163063"/>
                <a:gd name="connsiteY9" fmla="*/ 62194 h 76081"/>
                <a:gd name="connsiteX10" fmla="*/ 119096 w 163063"/>
                <a:gd name="connsiteY10" fmla="*/ 73529 h 76081"/>
                <a:gd name="connsiteX11" fmla="*/ 130431 w 163063"/>
                <a:gd name="connsiteY11" fmla="*/ 73929 h 76081"/>
                <a:gd name="connsiteX12" fmla="*/ 130830 w 163063"/>
                <a:gd name="connsiteY12" fmla="*/ 73529 h 76081"/>
                <a:gd name="connsiteX13" fmla="*/ 160718 w 163063"/>
                <a:gd name="connsiteY13" fmla="*/ 43642 h 76081"/>
                <a:gd name="connsiteX14" fmla="*/ 160718 w 163063"/>
                <a:gd name="connsiteY14" fmla="*/ 32307 h 7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063" h="76081">
                  <a:moveTo>
                    <a:pt x="160985" y="32040"/>
                  </a:moveTo>
                  <a:lnTo>
                    <a:pt x="131098" y="2153"/>
                  </a:lnTo>
                  <a:cubicBezTo>
                    <a:pt x="127857" y="-867"/>
                    <a:pt x="122783" y="-688"/>
                    <a:pt x="119763" y="2553"/>
                  </a:cubicBezTo>
                  <a:cubicBezTo>
                    <a:pt x="116893" y="5633"/>
                    <a:pt x="116893" y="10407"/>
                    <a:pt x="119763" y="13487"/>
                  </a:cubicBezTo>
                  <a:lnTo>
                    <a:pt x="130991" y="24768"/>
                  </a:lnTo>
                  <a:lnTo>
                    <a:pt x="8020" y="24768"/>
                  </a:lnTo>
                  <a:cubicBezTo>
                    <a:pt x="3591" y="24768"/>
                    <a:pt x="0" y="28359"/>
                    <a:pt x="0" y="32788"/>
                  </a:cubicBezTo>
                  <a:cubicBezTo>
                    <a:pt x="0" y="37217"/>
                    <a:pt x="3591" y="40808"/>
                    <a:pt x="8020" y="40808"/>
                  </a:cubicBezTo>
                  <a:lnTo>
                    <a:pt x="140882" y="40808"/>
                  </a:lnTo>
                  <a:lnTo>
                    <a:pt x="119496" y="62194"/>
                  </a:lnTo>
                  <a:cubicBezTo>
                    <a:pt x="116255" y="65214"/>
                    <a:pt x="116076" y="70288"/>
                    <a:pt x="119096" y="73529"/>
                  </a:cubicBezTo>
                  <a:cubicBezTo>
                    <a:pt x="122115" y="76769"/>
                    <a:pt x="127190" y="76949"/>
                    <a:pt x="130431" y="73929"/>
                  </a:cubicBezTo>
                  <a:cubicBezTo>
                    <a:pt x="130568" y="73800"/>
                    <a:pt x="130702" y="73667"/>
                    <a:pt x="130830" y="73529"/>
                  </a:cubicBezTo>
                  <a:lnTo>
                    <a:pt x="160718" y="43642"/>
                  </a:lnTo>
                  <a:cubicBezTo>
                    <a:pt x="163845" y="40511"/>
                    <a:pt x="163845" y="35438"/>
                    <a:pt x="160718" y="32307"/>
                  </a:cubicBezTo>
                  <a:close/>
                </a:path>
              </a:pathLst>
            </a:custGeom>
            <a:solidFill>
              <a:srgbClr val="51626F"/>
            </a:solidFill>
            <a:ln w="5281" cap="flat">
              <a:noFill/>
              <a:prstDash val="solid"/>
              <a:miter/>
            </a:ln>
          </p:spPr>
          <p:txBody>
            <a:bodyPr rtlCol="0" anchor="ctr"/>
            <a:lstStyle/>
            <a:p>
              <a:endParaRPr lang="ru-RU"/>
            </a:p>
          </p:txBody>
        </p:sp>
        <p:sp>
          <p:nvSpPr>
            <p:cNvPr id="82" name="Freeform: Shape 81">
              <a:extLst>
                <a:ext uri="{FF2B5EF4-FFF2-40B4-BE49-F238E27FC236}">
                  <a16:creationId xmlns:a16="http://schemas.microsoft.com/office/drawing/2014/main" id="{2A36D4F1-7A9E-4484-ABCB-C116236DBACD}"/>
                </a:ext>
              </a:extLst>
            </p:cNvPr>
            <p:cNvSpPr/>
            <p:nvPr/>
          </p:nvSpPr>
          <p:spPr>
            <a:xfrm>
              <a:off x="6337815" y="3540274"/>
              <a:ext cx="165896" cy="76054"/>
            </a:xfrm>
            <a:custGeom>
              <a:avLst/>
              <a:gdLst>
                <a:gd name="connsiteX0" fmla="*/ 157877 w 165896"/>
                <a:gd name="connsiteY0" fmla="*/ 35756 h 76054"/>
                <a:gd name="connsiteX1" fmla="*/ 21540 w 165896"/>
                <a:gd name="connsiteY1" fmla="*/ 35756 h 76054"/>
                <a:gd name="connsiteX2" fmla="*/ 43567 w 165896"/>
                <a:gd name="connsiteY2" fmla="*/ 13728 h 76054"/>
                <a:gd name="connsiteX3" fmla="*/ 43594 w 165896"/>
                <a:gd name="connsiteY3" fmla="*/ 2366 h 76054"/>
                <a:gd name="connsiteX4" fmla="*/ 32233 w 165896"/>
                <a:gd name="connsiteY4" fmla="*/ 2340 h 76054"/>
                <a:gd name="connsiteX5" fmla="*/ 2345 w 165896"/>
                <a:gd name="connsiteY5" fmla="*/ 32227 h 76054"/>
                <a:gd name="connsiteX6" fmla="*/ 2345 w 165896"/>
                <a:gd name="connsiteY6" fmla="*/ 43561 h 76054"/>
                <a:gd name="connsiteX7" fmla="*/ 32233 w 165896"/>
                <a:gd name="connsiteY7" fmla="*/ 73502 h 76054"/>
                <a:gd name="connsiteX8" fmla="*/ 43567 w 165896"/>
                <a:gd name="connsiteY8" fmla="*/ 73902 h 76054"/>
                <a:gd name="connsiteX9" fmla="*/ 43967 w 165896"/>
                <a:gd name="connsiteY9" fmla="*/ 62567 h 76054"/>
                <a:gd name="connsiteX10" fmla="*/ 43567 w 165896"/>
                <a:gd name="connsiteY10" fmla="*/ 62167 h 76054"/>
                <a:gd name="connsiteX11" fmla="*/ 33035 w 165896"/>
                <a:gd name="connsiteY11" fmla="*/ 51795 h 76054"/>
                <a:gd name="connsiteX12" fmla="*/ 157877 w 165896"/>
                <a:gd name="connsiteY12" fmla="*/ 51795 h 76054"/>
                <a:gd name="connsiteX13" fmla="*/ 165897 w 165896"/>
                <a:gd name="connsiteY13" fmla="*/ 43775 h 76054"/>
                <a:gd name="connsiteX14" fmla="*/ 157877 w 165896"/>
                <a:gd name="connsiteY14" fmla="*/ 35756 h 7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896" h="76054">
                  <a:moveTo>
                    <a:pt x="157877" y="35756"/>
                  </a:moveTo>
                  <a:lnTo>
                    <a:pt x="21540" y="35756"/>
                  </a:lnTo>
                  <a:lnTo>
                    <a:pt x="43567" y="13728"/>
                  </a:lnTo>
                  <a:cubicBezTo>
                    <a:pt x="46712" y="10598"/>
                    <a:pt x="46724" y="5511"/>
                    <a:pt x="43594" y="2366"/>
                  </a:cubicBezTo>
                  <a:cubicBezTo>
                    <a:pt x="40464" y="-778"/>
                    <a:pt x="35378" y="-790"/>
                    <a:pt x="32233" y="2340"/>
                  </a:cubicBezTo>
                  <a:lnTo>
                    <a:pt x="2345" y="32227"/>
                  </a:lnTo>
                  <a:cubicBezTo>
                    <a:pt x="-782" y="35358"/>
                    <a:pt x="-782" y="40431"/>
                    <a:pt x="2345" y="43561"/>
                  </a:cubicBezTo>
                  <a:lnTo>
                    <a:pt x="32233" y="73502"/>
                  </a:lnTo>
                  <a:cubicBezTo>
                    <a:pt x="35252" y="76743"/>
                    <a:pt x="40327" y="76922"/>
                    <a:pt x="43567" y="73902"/>
                  </a:cubicBezTo>
                  <a:cubicBezTo>
                    <a:pt x="46808" y="70883"/>
                    <a:pt x="46987" y="65808"/>
                    <a:pt x="43967" y="62567"/>
                  </a:cubicBezTo>
                  <a:cubicBezTo>
                    <a:pt x="43839" y="62429"/>
                    <a:pt x="43705" y="62296"/>
                    <a:pt x="43567" y="62167"/>
                  </a:cubicBezTo>
                  <a:lnTo>
                    <a:pt x="33035" y="51795"/>
                  </a:lnTo>
                  <a:lnTo>
                    <a:pt x="157877" y="51795"/>
                  </a:lnTo>
                  <a:cubicBezTo>
                    <a:pt x="162306" y="51795"/>
                    <a:pt x="165897" y="48204"/>
                    <a:pt x="165897" y="43775"/>
                  </a:cubicBezTo>
                  <a:cubicBezTo>
                    <a:pt x="165897" y="39346"/>
                    <a:pt x="162306" y="35756"/>
                    <a:pt x="157877" y="35756"/>
                  </a:cubicBezTo>
                  <a:close/>
                </a:path>
              </a:pathLst>
            </a:custGeom>
            <a:solidFill>
              <a:srgbClr val="51626F"/>
            </a:solidFill>
            <a:ln w="5281" cap="flat">
              <a:noFill/>
              <a:prstDash val="solid"/>
              <a:miter/>
            </a:ln>
          </p:spPr>
          <p:txBody>
            <a:bodyPr rtlCol="0" anchor="ctr"/>
            <a:lstStyle/>
            <a:p>
              <a:endParaRPr lang="ru-RU"/>
            </a:p>
          </p:txBody>
        </p:sp>
      </p:grpSp>
      <p:grpSp>
        <p:nvGrpSpPr>
          <p:cNvPr id="165" name="Group 164">
            <a:extLst>
              <a:ext uri="{FF2B5EF4-FFF2-40B4-BE49-F238E27FC236}">
                <a16:creationId xmlns:a16="http://schemas.microsoft.com/office/drawing/2014/main" id="{7C856ABE-5291-48E0-B80B-53C23090510C}"/>
              </a:ext>
            </a:extLst>
          </p:cNvPr>
          <p:cNvGrpSpPr/>
          <p:nvPr/>
        </p:nvGrpSpPr>
        <p:grpSpPr>
          <a:xfrm>
            <a:off x="2050813" y="2436742"/>
            <a:ext cx="470497" cy="303851"/>
            <a:chOff x="2050813" y="2436742"/>
            <a:chExt cx="470497" cy="303851"/>
          </a:xfrm>
        </p:grpSpPr>
        <p:sp>
          <p:nvSpPr>
            <p:cNvPr id="84" name="Freeform: Shape 83">
              <a:extLst>
                <a:ext uri="{FF2B5EF4-FFF2-40B4-BE49-F238E27FC236}">
                  <a16:creationId xmlns:a16="http://schemas.microsoft.com/office/drawing/2014/main" id="{04566B11-DC41-47CA-945D-54073592B6FF}"/>
                </a:ext>
              </a:extLst>
            </p:cNvPr>
            <p:cNvSpPr/>
            <p:nvPr/>
          </p:nvSpPr>
          <p:spPr>
            <a:xfrm>
              <a:off x="2050813" y="2436742"/>
              <a:ext cx="470497" cy="303851"/>
            </a:xfrm>
            <a:custGeom>
              <a:avLst/>
              <a:gdLst>
                <a:gd name="connsiteX0" fmla="*/ 462478 w 470497"/>
                <a:gd name="connsiteY0" fmla="*/ 149703 h 303851"/>
                <a:gd name="connsiteX1" fmla="*/ 422379 w 470497"/>
                <a:gd name="connsiteY1" fmla="*/ 149703 h 303851"/>
                <a:gd name="connsiteX2" fmla="*/ 422379 w 470497"/>
                <a:gd name="connsiteY2" fmla="*/ 82871 h 303851"/>
                <a:gd name="connsiteX3" fmla="*/ 414359 w 470497"/>
                <a:gd name="connsiteY3" fmla="*/ 74851 h 303851"/>
                <a:gd name="connsiteX4" fmla="*/ 288714 w 470497"/>
                <a:gd name="connsiteY4" fmla="*/ 74851 h 303851"/>
                <a:gd name="connsiteX5" fmla="*/ 288714 w 470497"/>
                <a:gd name="connsiteY5" fmla="*/ 8020 h 303851"/>
                <a:gd name="connsiteX6" fmla="*/ 280695 w 470497"/>
                <a:gd name="connsiteY6" fmla="*/ 0 h 303851"/>
                <a:gd name="connsiteX7" fmla="*/ 8020 w 470497"/>
                <a:gd name="connsiteY7" fmla="*/ 0 h 303851"/>
                <a:gd name="connsiteX8" fmla="*/ 0 w 470497"/>
                <a:gd name="connsiteY8" fmla="*/ 8020 h 303851"/>
                <a:gd name="connsiteX9" fmla="*/ 0 w 470497"/>
                <a:gd name="connsiteY9" fmla="*/ 259307 h 303851"/>
                <a:gd name="connsiteX10" fmla="*/ 8020 w 470497"/>
                <a:gd name="connsiteY10" fmla="*/ 267327 h 303851"/>
                <a:gd name="connsiteX11" fmla="*/ 69078 w 470497"/>
                <a:gd name="connsiteY11" fmla="*/ 267327 h 303851"/>
                <a:gd name="connsiteX12" fmla="*/ 114168 w 470497"/>
                <a:gd name="connsiteY12" fmla="*/ 303558 h 303851"/>
                <a:gd name="connsiteX13" fmla="*/ 150399 w 470497"/>
                <a:gd name="connsiteY13" fmla="*/ 267327 h 303851"/>
                <a:gd name="connsiteX14" fmla="*/ 329776 w 470497"/>
                <a:gd name="connsiteY14" fmla="*/ 267327 h 303851"/>
                <a:gd name="connsiteX15" fmla="*/ 374923 w 470497"/>
                <a:gd name="connsiteY15" fmla="*/ 303608 h 303851"/>
                <a:gd name="connsiteX16" fmla="*/ 411204 w 470497"/>
                <a:gd name="connsiteY16" fmla="*/ 267327 h 303851"/>
                <a:gd name="connsiteX17" fmla="*/ 462478 w 470497"/>
                <a:gd name="connsiteY17" fmla="*/ 267327 h 303851"/>
                <a:gd name="connsiteX18" fmla="*/ 470498 w 470497"/>
                <a:gd name="connsiteY18" fmla="*/ 259307 h 303851"/>
                <a:gd name="connsiteX19" fmla="*/ 470498 w 470497"/>
                <a:gd name="connsiteY19" fmla="*/ 157723 h 303851"/>
                <a:gd name="connsiteX20" fmla="*/ 462478 w 470497"/>
                <a:gd name="connsiteY20" fmla="*/ 149703 h 303851"/>
                <a:gd name="connsiteX21" fmla="*/ 109605 w 470497"/>
                <a:gd name="connsiteY21" fmla="*/ 287857 h 303851"/>
                <a:gd name="connsiteX22" fmla="*/ 84583 w 470497"/>
                <a:gd name="connsiteY22" fmla="*/ 263050 h 303851"/>
                <a:gd name="connsiteX23" fmla="*/ 109391 w 470497"/>
                <a:gd name="connsiteY23" fmla="*/ 238028 h 303851"/>
                <a:gd name="connsiteX24" fmla="*/ 134413 w 470497"/>
                <a:gd name="connsiteY24" fmla="*/ 262836 h 303851"/>
                <a:gd name="connsiteX25" fmla="*/ 134413 w 470497"/>
                <a:gd name="connsiteY25" fmla="*/ 262996 h 303851"/>
                <a:gd name="connsiteX26" fmla="*/ 109818 w 470497"/>
                <a:gd name="connsiteY26" fmla="*/ 287857 h 303851"/>
                <a:gd name="connsiteX27" fmla="*/ 109605 w 470497"/>
                <a:gd name="connsiteY27" fmla="*/ 222042 h 303851"/>
                <a:gd name="connsiteX28" fmla="*/ 70575 w 470497"/>
                <a:gd name="connsiteY28" fmla="*/ 251287 h 303851"/>
                <a:gd name="connsiteX29" fmla="*/ 16040 w 470497"/>
                <a:gd name="connsiteY29" fmla="*/ 251287 h 303851"/>
                <a:gd name="connsiteX30" fmla="*/ 16040 w 470497"/>
                <a:gd name="connsiteY30" fmla="*/ 16040 h 303851"/>
                <a:gd name="connsiteX31" fmla="*/ 272675 w 470497"/>
                <a:gd name="connsiteY31" fmla="*/ 16040 h 303851"/>
                <a:gd name="connsiteX32" fmla="*/ 272675 w 470497"/>
                <a:gd name="connsiteY32" fmla="*/ 251287 h 303851"/>
                <a:gd name="connsiteX33" fmla="*/ 148955 w 470497"/>
                <a:gd name="connsiteY33" fmla="*/ 251287 h 303851"/>
                <a:gd name="connsiteX34" fmla="*/ 109818 w 470497"/>
                <a:gd name="connsiteY34" fmla="*/ 222042 h 303851"/>
                <a:gd name="connsiteX35" fmla="*/ 370463 w 470497"/>
                <a:gd name="connsiteY35" fmla="*/ 287857 h 303851"/>
                <a:gd name="connsiteX36" fmla="*/ 345548 w 470497"/>
                <a:gd name="connsiteY36" fmla="*/ 262943 h 303851"/>
                <a:gd name="connsiteX37" fmla="*/ 370463 w 470497"/>
                <a:gd name="connsiteY37" fmla="*/ 238028 h 303851"/>
                <a:gd name="connsiteX38" fmla="*/ 395378 w 470497"/>
                <a:gd name="connsiteY38" fmla="*/ 262943 h 303851"/>
                <a:gd name="connsiteX39" fmla="*/ 395378 w 470497"/>
                <a:gd name="connsiteY39" fmla="*/ 262996 h 303851"/>
                <a:gd name="connsiteX40" fmla="*/ 370463 w 470497"/>
                <a:gd name="connsiteY40" fmla="*/ 287857 h 303851"/>
                <a:gd name="connsiteX41" fmla="*/ 454458 w 470497"/>
                <a:gd name="connsiteY41" fmla="*/ 251287 h 303851"/>
                <a:gd name="connsiteX42" fmla="*/ 409707 w 470497"/>
                <a:gd name="connsiteY42" fmla="*/ 251287 h 303851"/>
                <a:gd name="connsiteX43" fmla="*/ 358626 w 470497"/>
                <a:gd name="connsiteY43" fmla="*/ 224148 h 303851"/>
                <a:gd name="connsiteX44" fmla="*/ 331487 w 470497"/>
                <a:gd name="connsiteY44" fmla="*/ 251287 h 303851"/>
                <a:gd name="connsiteX45" fmla="*/ 288714 w 470497"/>
                <a:gd name="connsiteY45" fmla="*/ 251287 h 303851"/>
                <a:gd name="connsiteX46" fmla="*/ 288714 w 470497"/>
                <a:gd name="connsiteY46" fmla="*/ 90891 h 303851"/>
                <a:gd name="connsiteX47" fmla="*/ 406339 w 470497"/>
                <a:gd name="connsiteY47" fmla="*/ 90891 h 303851"/>
                <a:gd name="connsiteX48" fmla="*/ 406339 w 470497"/>
                <a:gd name="connsiteY48" fmla="*/ 157723 h 303851"/>
                <a:gd name="connsiteX49" fmla="*/ 414359 w 470497"/>
                <a:gd name="connsiteY49" fmla="*/ 165743 h 303851"/>
                <a:gd name="connsiteX50" fmla="*/ 454458 w 470497"/>
                <a:gd name="connsiteY50" fmla="*/ 165743 h 30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70497" h="303851">
                  <a:moveTo>
                    <a:pt x="462478" y="149703"/>
                  </a:moveTo>
                  <a:lnTo>
                    <a:pt x="422379" y="149703"/>
                  </a:lnTo>
                  <a:lnTo>
                    <a:pt x="422379" y="82871"/>
                  </a:lnTo>
                  <a:cubicBezTo>
                    <a:pt x="422379" y="78442"/>
                    <a:pt x="418788" y="74851"/>
                    <a:pt x="414359" y="74851"/>
                  </a:cubicBezTo>
                  <a:lnTo>
                    <a:pt x="288714" y="74851"/>
                  </a:lnTo>
                  <a:lnTo>
                    <a:pt x="288714" y="8020"/>
                  </a:lnTo>
                  <a:cubicBezTo>
                    <a:pt x="288714" y="3591"/>
                    <a:pt x="285124" y="0"/>
                    <a:pt x="280695" y="0"/>
                  </a:cubicBezTo>
                  <a:lnTo>
                    <a:pt x="8020" y="0"/>
                  </a:lnTo>
                  <a:cubicBezTo>
                    <a:pt x="3591" y="0"/>
                    <a:pt x="0" y="3591"/>
                    <a:pt x="0" y="8020"/>
                  </a:cubicBezTo>
                  <a:lnTo>
                    <a:pt x="0" y="259307"/>
                  </a:lnTo>
                  <a:cubicBezTo>
                    <a:pt x="0" y="263736"/>
                    <a:pt x="3591" y="267327"/>
                    <a:pt x="8020" y="267327"/>
                  </a:cubicBezTo>
                  <a:lnTo>
                    <a:pt x="69078" y="267327"/>
                  </a:lnTo>
                  <a:cubicBezTo>
                    <a:pt x="71524" y="289783"/>
                    <a:pt x="91712" y="306004"/>
                    <a:pt x="114168" y="303558"/>
                  </a:cubicBezTo>
                  <a:cubicBezTo>
                    <a:pt x="133250" y="301478"/>
                    <a:pt x="148320" y="286409"/>
                    <a:pt x="150399" y="267327"/>
                  </a:cubicBezTo>
                  <a:lnTo>
                    <a:pt x="329776" y="267327"/>
                  </a:lnTo>
                  <a:cubicBezTo>
                    <a:pt x="332224" y="289813"/>
                    <a:pt x="352437" y="306056"/>
                    <a:pt x="374923" y="303608"/>
                  </a:cubicBezTo>
                  <a:cubicBezTo>
                    <a:pt x="394033" y="301527"/>
                    <a:pt x="409124" y="286436"/>
                    <a:pt x="411204" y="267327"/>
                  </a:cubicBezTo>
                  <a:lnTo>
                    <a:pt x="462478" y="267327"/>
                  </a:lnTo>
                  <a:cubicBezTo>
                    <a:pt x="466907" y="267327"/>
                    <a:pt x="470498" y="263736"/>
                    <a:pt x="470498" y="259307"/>
                  </a:cubicBezTo>
                  <a:lnTo>
                    <a:pt x="470498" y="157723"/>
                  </a:lnTo>
                  <a:cubicBezTo>
                    <a:pt x="470498" y="153294"/>
                    <a:pt x="466907" y="149703"/>
                    <a:pt x="462478" y="149703"/>
                  </a:cubicBezTo>
                  <a:close/>
                  <a:moveTo>
                    <a:pt x="109605" y="287857"/>
                  </a:moveTo>
                  <a:cubicBezTo>
                    <a:pt x="95845" y="287916"/>
                    <a:pt x="84642" y="276810"/>
                    <a:pt x="84583" y="263050"/>
                  </a:cubicBezTo>
                  <a:cubicBezTo>
                    <a:pt x="84524" y="249290"/>
                    <a:pt x="95631" y="238087"/>
                    <a:pt x="109391" y="238028"/>
                  </a:cubicBezTo>
                  <a:cubicBezTo>
                    <a:pt x="123151" y="237969"/>
                    <a:pt x="134353" y="249076"/>
                    <a:pt x="134413" y="262836"/>
                  </a:cubicBezTo>
                  <a:cubicBezTo>
                    <a:pt x="134413" y="262889"/>
                    <a:pt x="134413" y="262943"/>
                    <a:pt x="134413" y="262996"/>
                  </a:cubicBezTo>
                  <a:cubicBezTo>
                    <a:pt x="134384" y="276611"/>
                    <a:pt x="123432" y="287682"/>
                    <a:pt x="109818" y="287857"/>
                  </a:cubicBezTo>
                  <a:close/>
                  <a:moveTo>
                    <a:pt x="109605" y="222042"/>
                  </a:moveTo>
                  <a:cubicBezTo>
                    <a:pt x="91581" y="222154"/>
                    <a:pt x="75744" y="234021"/>
                    <a:pt x="70575" y="251287"/>
                  </a:cubicBezTo>
                  <a:lnTo>
                    <a:pt x="16040" y="251287"/>
                  </a:lnTo>
                  <a:lnTo>
                    <a:pt x="16040" y="16040"/>
                  </a:lnTo>
                  <a:lnTo>
                    <a:pt x="272675" y="16040"/>
                  </a:lnTo>
                  <a:lnTo>
                    <a:pt x="272675" y="251287"/>
                  </a:lnTo>
                  <a:lnTo>
                    <a:pt x="148955" y="251287"/>
                  </a:lnTo>
                  <a:cubicBezTo>
                    <a:pt x="143789" y="233973"/>
                    <a:pt x="127887" y="222089"/>
                    <a:pt x="109818" y="222042"/>
                  </a:cubicBezTo>
                  <a:close/>
                  <a:moveTo>
                    <a:pt x="370463" y="287857"/>
                  </a:moveTo>
                  <a:cubicBezTo>
                    <a:pt x="356704" y="287857"/>
                    <a:pt x="345548" y="276702"/>
                    <a:pt x="345548" y="262943"/>
                  </a:cubicBezTo>
                  <a:cubicBezTo>
                    <a:pt x="345548" y="249182"/>
                    <a:pt x="356704" y="238028"/>
                    <a:pt x="370463" y="238028"/>
                  </a:cubicBezTo>
                  <a:cubicBezTo>
                    <a:pt x="384224" y="238028"/>
                    <a:pt x="395378" y="249183"/>
                    <a:pt x="395378" y="262943"/>
                  </a:cubicBezTo>
                  <a:cubicBezTo>
                    <a:pt x="395378" y="262960"/>
                    <a:pt x="395378" y="262978"/>
                    <a:pt x="395378" y="262996"/>
                  </a:cubicBezTo>
                  <a:cubicBezTo>
                    <a:pt x="395349" y="276735"/>
                    <a:pt x="384203" y="287857"/>
                    <a:pt x="370463" y="287857"/>
                  </a:cubicBezTo>
                  <a:close/>
                  <a:moveTo>
                    <a:pt x="454458" y="251287"/>
                  </a:moveTo>
                  <a:lnTo>
                    <a:pt x="409707" y="251287"/>
                  </a:lnTo>
                  <a:cubicBezTo>
                    <a:pt x="403096" y="229687"/>
                    <a:pt x="380226" y="217537"/>
                    <a:pt x="358626" y="224148"/>
                  </a:cubicBezTo>
                  <a:cubicBezTo>
                    <a:pt x="345633" y="228125"/>
                    <a:pt x="335464" y="238295"/>
                    <a:pt x="331487" y="251287"/>
                  </a:cubicBezTo>
                  <a:lnTo>
                    <a:pt x="288714" y="251287"/>
                  </a:lnTo>
                  <a:lnTo>
                    <a:pt x="288714" y="90891"/>
                  </a:lnTo>
                  <a:lnTo>
                    <a:pt x="406339" y="90891"/>
                  </a:lnTo>
                  <a:lnTo>
                    <a:pt x="406339" y="157723"/>
                  </a:lnTo>
                  <a:cubicBezTo>
                    <a:pt x="406339" y="162152"/>
                    <a:pt x="409930" y="165743"/>
                    <a:pt x="414359" y="165743"/>
                  </a:cubicBezTo>
                  <a:lnTo>
                    <a:pt x="454458" y="165743"/>
                  </a:lnTo>
                  <a:close/>
                </a:path>
              </a:pathLst>
            </a:custGeom>
            <a:solidFill>
              <a:srgbClr val="51626F"/>
            </a:solidFill>
            <a:ln w="5281" cap="flat">
              <a:noFill/>
              <a:prstDash val="solid"/>
              <a:miter/>
            </a:ln>
          </p:spPr>
          <p:txBody>
            <a:bodyPr rtlCol="0" anchor="ctr"/>
            <a:lstStyle/>
            <a:p>
              <a:endParaRPr lang="ru-RU"/>
            </a:p>
          </p:txBody>
        </p:sp>
        <p:sp>
          <p:nvSpPr>
            <p:cNvPr id="85" name="Freeform: Shape 84">
              <a:extLst>
                <a:ext uri="{FF2B5EF4-FFF2-40B4-BE49-F238E27FC236}">
                  <a16:creationId xmlns:a16="http://schemas.microsoft.com/office/drawing/2014/main" id="{BF284626-7254-4341-90D1-312017536A8F}"/>
                </a:ext>
              </a:extLst>
            </p:cNvPr>
            <p:cNvSpPr/>
            <p:nvPr/>
          </p:nvSpPr>
          <p:spPr>
            <a:xfrm>
              <a:off x="2093586" y="2485431"/>
              <a:ext cx="194019" cy="88168"/>
            </a:xfrm>
            <a:custGeom>
              <a:avLst/>
              <a:gdLst>
                <a:gd name="connsiteX0" fmla="*/ 8020 w 194019"/>
                <a:gd name="connsiteY0" fmla="*/ 47548 h 88168"/>
                <a:gd name="connsiteX1" fmla="*/ 171090 w 194019"/>
                <a:gd name="connsiteY1" fmla="*/ 47548 h 88168"/>
                <a:gd name="connsiteX2" fmla="*/ 144357 w 194019"/>
                <a:gd name="connsiteY2" fmla="*/ 74281 h 88168"/>
                <a:gd name="connsiteX3" fmla="*/ 143957 w 194019"/>
                <a:gd name="connsiteY3" fmla="*/ 85616 h 88168"/>
                <a:gd name="connsiteX4" fmla="*/ 155292 w 194019"/>
                <a:gd name="connsiteY4" fmla="*/ 86015 h 88168"/>
                <a:gd name="connsiteX5" fmla="*/ 155692 w 194019"/>
                <a:gd name="connsiteY5" fmla="*/ 85616 h 88168"/>
                <a:gd name="connsiteX6" fmla="*/ 191674 w 194019"/>
                <a:gd name="connsiteY6" fmla="*/ 49633 h 88168"/>
                <a:gd name="connsiteX7" fmla="*/ 191674 w 194019"/>
                <a:gd name="connsiteY7" fmla="*/ 38299 h 88168"/>
                <a:gd name="connsiteX8" fmla="*/ 155692 w 194019"/>
                <a:gd name="connsiteY8" fmla="*/ 2317 h 88168"/>
                <a:gd name="connsiteX9" fmla="*/ 144250 w 194019"/>
                <a:gd name="connsiteY9" fmla="*/ 2423 h 88168"/>
                <a:gd name="connsiteX10" fmla="*/ 144357 w 194019"/>
                <a:gd name="connsiteY10" fmla="*/ 13865 h 88168"/>
                <a:gd name="connsiteX11" fmla="*/ 162001 w 194019"/>
                <a:gd name="connsiteY11" fmla="*/ 31509 h 88168"/>
                <a:gd name="connsiteX12" fmla="*/ 8020 w 194019"/>
                <a:gd name="connsiteY12" fmla="*/ 31509 h 88168"/>
                <a:gd name="connsiteX13" fmla="*/ 0 w 194019"/>
                <a:gd name="connsiteY13" fmla="*/ 39528 h 88168"/>
                <a:gd name="connsiteX14" fmla="*/ 8020 w 194019"/>
                <a:gd name="connsiteY14" fmla="*/ 47548 h 8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019" h="88168">
                  <a:moveTo>
                    <a:pt x="8020" y="47548"/>
                  </a:moveTo>
                  <a:lnTo>
                    <a:pt x="171090" y="47548"/>
                  </a:lnTo>
                  <a:lnTo>
                    <a:pt x="144357" y="74281"/>
                  </a:lnTo>
                  <a:cubicBezTo>
                    <a:pt x="141117" y="77301"/>
                    <a:pt x="140938" y="82375"/>
                    <a:pt x="143957" y="85616"/>
                  </a:cubicBezTo>
                  <a:cubicBezTo>
                    <a:pt x="146977" y="88856"/>
                    <a:pt x="152051" y="89035"/>
                    <a:pt x="155292" y="86015"/>
                  </a:cubicBezTo>
                  <a:cubicBezTo>
                    <a:pt x="155430" y="85887"/>
                    <a:pt x="155563" y="85753"/>
                    <a:pt x="155692" y="85616"/>
                  </a:cubicBezTo>
                  <a:lnTo>
                    <a:pt x="191674" y="49633"/>
                  </a:lnTo>
                  <a:cubicBezTo>
                    <a:pt x="194802" y="46502"/>
                    <a:pt x="194802" y="41430"/>
                    <a:pt x="191674" y="38299"/>
                  </a:cubicBezTo>
                  <a:lnTo>
                    <a:pt x="155692" y="2317"/>
                  </a:lnTo>
                  <a:cubicBezTo>
                    <a:pt x="152503" y="-813"/>
                    <a:pt x="147380" y="-766"/>
                    <a:pt x="144250" y="2423"/>
                  </a:cubicBezTo>
                  <a:cubicBezTo>
                    <a:pt x="141120" y="5613"/>
                    <a:pt x="141168" y="10735"/>
                    <a:pt x="144357" y="13865"/>
                  </a:cubicBezTo>
                  <a:lnTo>
                    <a:pt x="162001" y="31509"/>
                  </a:lnTo>
                  <a:lnTo>
                    <a:pt x="8020" y="31509"/>
                  </a:lnTo>
                  <a:cubicBezTo>
                    <a:pt x="3591" y="31509"/>
                    <a:pt x="0" y="35099"/>
                    <a:pt x="0" y="39528"/>
                  </a:cubicBezTo>
                  <a:cubicBezTo>
                    <a:pt x="0" y="43957"/>
                    <a:pt x="3591" y="47548"/>
                    <a:pt x="8020" y="47548"/>
                  </a:cubicBezTo>
                  <a:close/>
                </a:path>
              </a:pathLst>
            </a:custGeom>
            <a:solidFill>
              <a:srgbClr val="51626F"/>
            </a:solidFill>
            <a:ln w="5281" cap="flat">
              <a:noFill/>
              <a:prstDash val="solid"/>
              <a:miter/>
            </a:ln>
          </p:spPr>
          <p:txBody>
            <a:bodyPr rtlCol="0" anchor="ctr"/>
            <a:lstStyle/>
            <a:p>
              <a:endParaRPr lang="ru-RU"/>
            </a:p>
          </p:txBody>
        </p:sp>
        <p:sp>
          <p:nvSpPr>
            <p:cNvPr id="86" name="Freeform: Shape 85">
              <a:extLst>
                <a:ext uri="{FF2B5EF4-FFF2-40B4-BE49-F238E27FC236}">
                  <a16:creationId xmlns:a16="http://schemas.microsoft.com/office/drawing/2014/main" id="{E281C65F-C50F-40D4-98C1-7AAFFCA3F9FE}"/>
                </a:ext>
              </a:extLst>
            </p:cNvPr>
            <p:cNvSpPr/>
            <p:nvPr/>
          </p:nvSpPr>
          <p:spPr>
            <a:xfrm>
              <a:off x="2081242" y="2562665"/>
              <a:ext cx="194126" cy="88069"/>
            </a:xfrm>
            <a:custGeom>
              <a:avLst/>
              <a:gdLst>
                <a:gd name="connsiteX0" fmla="*/ 194127 w 194126"/>
                <a:gd name="connsiteY0" fmla="*/ 47839 h 88069"/>
                <a:gd name="connsiteX1" fmla="*/ 186107 w 194126"/>
                <a:gd name="connsiteY1" fmla="*/ 39819 h 88069"/>
                <a:gd name="connsiteX2" fmla="*/ 23571 w 194126"/>
                <a:gd name="connsiteY2" fmla="*/ 39819 h 88069"/>
                <a:gd name="connsiteX3" fmla="*/ 49769 w 194126"/>
                <a:gd name="connsiteY3" fmla="*/ 13675 h 88069"/>
                <a:gd name="connsiteX4" fmla="*/ 49689 w 194126"/>
                <a:gd name="connsiteY4" fmla="*/ 2313 h 88069"/>
                <a:gd name="connsiteX5" fmla="*/ 38328 w 194126"/>
                <a:gd name="connsiteY5" fmla="*/ 2393 h 88069"/>
                <a:gd name="connsiteX6" fmla="*/ 2345 w 194126"/>
                <a:gd name="connsiteY6" fmla="*/ 38375 h 88069"/>
                <a:gd name="connsiteX7" fmla="*/ 2345 w 194126"/>
                <a:gd name="connsiteY7" fmla="*/ 49710 h 88069"/>
                <a:gd name="connsiteX8" fmla="*/ 38328 w 194126"/>
                <a:gd name="connsiteY8" fmla="*/ 85692 h 88069"/>
                <a:gd name="connsiteX9" fmla="*/ 49743 w 194126"/>
                <a:gd name="connsiteY9" fmla="*/ 85719 h 88069"/>
                <a:gd name="connsiteX10" fmla="*/ 49769 w 194126"/>
                <a:gd name="connsiteY10" fmla="*/ 74304 h 88069"/>
                <a:gd name="connsiteX11" fmla="*/ 31270 w 194126"/>
                <a:gd name="connsiteY11" fmla="*/ 55859 h 88069"/>
                <a:gd name="connsiteX12" fmla="*/ 186321 w 194126"/>
                <a:gd name="connsiteY12" fmla="*/ 55859 h 88069"/>
                <a:gd name="connsiteX13" fmla="*/ 194127 w 194126"/>
                <a:gd name="connsiteY13" fmla="*/ 47839 h 8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126" h="88069">
                  <a:moveTo>
                    <a:pt x="194127" y="47839"/>
                  </a:moveTo>
                  <a:cubicBezTo>
                    <a:pt x="194127" y="43410"/>
                    <a:pt x="190536" y="39819"/>
                    <a:pt x="186107" y="39819"/>
                  </a:cubicBezTo>
                  <a:lnTo>
                    <a:pt x="23571" y="39819"/>
                  </a:lnTo>
                  <a:lnTo>
                    <a:pt x="49769" y="13675"/>
                  </a:lnTo>
                  <a:cubicBezTo>
                    <a:pt x="52885" y="10515"/>
                    <a:pt x="52849" y="5429"/>
                    <a:pt x="49689" y="2313"/>
                  </a:cubicBezTo>
                  <a:cubicBezTo>
                    <a:pt x="46530" y="-802"/>
                    <a:pt x="41443" y="-766"/>
                    <a:pt x="38328" y="2393"/>
                  </a:cubicBezTo>
                  <a:lnTo>
                    <a:pt x="2345" y="38375"/>
                  </a:lnTo>
                  <a:cubicBezTo>
                    <a:pt x="-782" y="41506"/>
                    <a:pt x="-782" y="46579"/>
                    <a:pt x="2345" y="49710"/>
                  </a:cubicBezTo>
                  <a:lnTo>
                    <a:pt x="38328" y="85692"/>
                  </a:lnTo>
                  <a:cubicBezTo>
                    <a:pt x="41473" y="88852"/>
                    <a:pt x="46583" y="88864"/>
                    <a:pt x="49743" y="85719"/>
                  </a:cubicBezTo>
                  <a:cubicBezTo>
                    <a:pt x="52902" y="82574"/>
                    <a:pt x="52914" y="77463"/>
                    <a:pt x="49769" y="74304"/>
                  </a:cubicBezTo>
                  <a:lnTo>
                    <a:pt x="31270" y="55859"/>
                  </a:lnTo>
                  <a:lnTo>
                    <a:pt x="186321" y="55859"/>
                  </a:lnTo>
                  <a:cubicBezTo>
                    <a:pt x="190666" y="55743"/>
                    <a:pt x="194128" y="52186"/>
                    <a:pt x="194127" y="47839"/>
                  </a:cubicBezTo>
                  <a:close/>
                </a:path>
              </a:pathLst>
            </a:custGeom>
            <a:solidFill>
              <a:srgbClr val="51626F"/>
            </a:solidFill>
            <a:ln w="5281" cap="flat">
              <a:noFill/>
              <a:prstDash val="solid"/>
              <a:miter/>
            </a:ln>
          </p:spPr>
          <p:txBody>
            <a:bodyPr rtlCol="0" anchor="ctr"/>
            <a:lstStyle/>
            <a:p>
              <a:endParaRPr lang="ru-RU"/>
            </a:p>
          </p:txBody>
        </p:sp>
      </p:grpSp>
      <p:sp>
        <p:nvSpPr>
          <p:cNvPr id="87" name="Graphic 15">
            <a:extLst>
              <a:ext uri="{FF2B5EF4-FFF2-40B4-BE49-F238E27FC236}">
                <a16:creationId xmlns:a16="http://schemas.microsoft.com/office/drawing/2014/main" id="{F78015DE-A036-41BD-9F71-55ACAAE4E1CC}"/>
              </a:ext>
            </a:extLst>
          </p:cNvPr>
          <p:cNvSpPr/>
          <p:nvPr/>
        </p:nvSpPr>
        <p:spPr>
          <a:xfrm>
            <a:off x="8506058" y="2329797"/>
            <a:ext cx="406339" cy="438429"/>
          </a:xfrm>
          <a:custGeom>
            <a:avLst/>
            <a:gdLst>
              <a:gd name="connsiteX0" fmla="*/ 403024 w 406339"/>
              <a:gd name="connsiteY0" fmla="*/ 145921 h 438429"/>
              <a:gd name="connsiteX1" fmla="*/ 205201 w 406339"/>
              <a:gd name="connsiteY1" fmla="*/ 1564 h 438429"/>
              <a:gd name="connsiteX2" fmla="*/ 195684 w 406339"/>
              <a:gd name="connsiteY2" fmla="*/ 1564 h 438429"/>
              <a:gd name="connsiteX3" fmla="*/ 3208 w 406339"/>
              <a:gd name="connsiteY3" fmla="*/ 145921 h 438429"/>
              <a:gd name="connsiteX4" fmla="*/ 0 w 406339"/>
              <a:gd name="connsiteY4" fmla="*/ 152337 h 438429"/>
              <a:gd name="connsiteX5" fmla="*/ 0 w 406339"/>
              <a:gd name="connsiteY5" fmla="*/ 430356 h 438429"/>
              <a:gd name="connsiteX6" fmla="*/ 7967 w 406339"/>
              <a:gd name="connsiteY6" fmla="*/ 438430 h 438429"/>
              <a:gd name="connsiteX7" fmla="*/ 8020 w 406339"/>
              <a:gd name="connsiteY7" fmla="*/ 438430 h 438429"/>
              <a:gd name="connsiteX8" fmla="*/ 398319 w 406339"/>
              <a:gd name="connsiteY8" fmla="*/ 438430 h 438429"/>
              <a:gd name="connsiteX9" fmla="*/ 406339 w 406339"/>
              <a:gd name="connsiteY9" fmla="*/ 430410 h 438429"/>
              <a:gd name="connsiteX10" fmla="*/ 406339 w 406339"/>
              <a:gd name="connsiteY10" fmla="*/ 152390 h 438429"/>
              <a:gd name="connsiteX11" fmla="*/ 403024 w 406339"/>
              <a:gd name="connsiteY11" fmla="*/ 145921 h 438429"/>
              <a:gd name="connsiteX12" fmla="*/ 331487 w 406339"/>
              <a:gd name="connsiteY12" fmla="*/ 320806 h 438429"/>
              <a:gd name="connsiteX13" fmla="*/ 245942 w 406339"/>
              <a:gd name="connsiteY13" fmla="*/ 320806 h 438429"/>
              <a:gd name="connsiteX14" fmla="*/ 245942 w 406339"/>
              <a:gd name="connsiteY14" fmla="*/ 240608 h 438429"/>
              <a:gd name="connsiteX15" fmla="*/ 331487 w 406339"/>
              <a:gd name="connsiteY15" fmla="*/ 240608 h 438429"/>
              <a:gd name="connsiteX16" fmla="*/ 229902 w 406339"/>
              <a:gd name="connsiteY16" fmla="*/ 422390 h 438429"/>
              <a:gd name="connsiteX17" fmla="*/ 149704 w 406339"/>
              <a:gd name="connsiteY17" fmla="*/ 422390 h 438429"/>
              <a:gd name="connsiteX18" fmla="*/ 149704 w 406339"/>
              <a:gd name="connsiteY18" fmla="*/ 336845 h 438429"/>
              <a:gd name="connsiteX19" fmla="*/ 229902 w 406339"/>
              <a:gd name="connsiteY19" fmla="*/ 336845 h 438429"/>
              <a:gd name="connsiteX20" fmla="*/ 245942 w 406339"/>
              <a:gd name="connsiteY20" fmla="*/ 336845 h 438429"/>
              <a:gd name="connsiteX21" fmla="*/ 331487 w 406339"/>
              <a:gd name="connsiteY21" fmla="*/ 336845 h 438429"/>
              <a:gd name="connsiteX22" fmla="*/ 331487 w 406339"/>
              <a:gd name="connsiteY22" fmla="*/ 422390 h 438429"/>
              <a:gd name="connsiteX23" fmla="*/ 245942 w 406339"/>
              <a:gd name="connsiteY23" fmla="*/ 422390 h 438429"/>
              <a:gd name="connsiteX24" fmla="*/ 331487 w 406339"/>
              <a:gd name="connsiteY24" fmla="*/ 224568 h 438429"/>
              <a:gd name="connsiteX25" fmla="*/ 237922 w 406339"/>
              <a:gd name="connsiteY25" fmla="*/ 224568 h 438429"/>
              <a:gd name="connsiteX26" fmla="*/ 229902 w 406339"/>
              <a:gd name="connsiteY26" fmla="*/ 232588 h 438429"/>
              <a:gd name="connsiteX27" fmla="*/ 229902 w 406339"/>
              <a:gd name="connsiteY27" fmla="*/ 320806 h 438429"/>
              <a:gd name="connsiteX28" fmla="*/ 141684 w 406339"/>
              <a:gd name="connsiteY28" fmla="*/ 320806 h 438429"/>
              <a:gd name="connsiteX29" fmla="*/ 133664 w 406339"/>
              <a:gd name="connsiteY29" fmla="*/ 328826 h 438429"/>
              <a:gd name="connsiteX30" fmla="*/ 133664 w 406339"/>
              <a:gd name="connsiteY30" fmla="*/ 422390 h 438429"/>
              <a:gd name="connsiteX31" fmla="*/ 80199 w 406339"/>
              <a:gd name="connsiteY31" fmla="*/ 422390 h 438429"/>
              <a:gd name="connsiteX32" fmla="*/ 80199 w 406339"/>
              <a:gd name="connsiteY32" fmla="*/ 187142 h 438429"/>
              <a:gd name="connsiteX33" fmla="*/ 331487 w 406339"/>
              <a:gd name="connsiteY33" fmla="*/ 187142 h 438429"/>
              <a:gd name="connsiteX34" fmla="*/ 390299 w 406339"/>
              <a:gd name="connsiteY34" fmla="*/ 422390 h 438429"/>
              <a:gd name="connsiteX35" fmla="*/ 347527 w 406339"/>
              <a:gd name="connsiteY35" fmla="*/ 422390 h 438429"/>
              <a:gd name="connsiteX36" fmla="*/ 347527 w 406339"/>
              <a:gd name="connsiteY36" fmla="*/ 179123 h 438429"/>
              <a:gd name="connsiteX37" fmla="*/ 339507 w 406339"/>
              <a:gd name="connsiteY37" fmla="*/ 171103 h 438429"/>
              <a:gd name="connsiteX38" fmla="*/ 72179 w 406339"/>
              <a:gd name="connsiteY38" fmla="*/ 171103 h 438429"/>
              <a:gd name="connsiteX39" fmla="*/ 64159 w 406339"/>
              <a:gd name="connsiteY39" fmla="*/ 179123 h 438429"/>
              <a:gd name="connsiteX40" fmla="*/ 64159 w 406339"/>
              <a:gd name="connsiteY40" fmla="*/ 422390 h 438429"/>
              <a:gd name="connsiteX41" fmla="*/ 16040 w 406339"/>
              <a:gd name="connsiteY41" fmla="*/ 422390 h 438429"/>
              <a:gd name="connsiteX42" fmla="*/ 16040 w 406339"/>
              <a:gd name="connsiteY42" fmla="*/ 156400 h 438429"/>
              <a:gd name="connsiteX43" fmla="*/ 200550 w 406339"/>
              <a:gd name="connsiteY43" fmla="*/ 18032 h 438429"/>
              <a:gd name="connsiteX44" fmla="*/ 390299 w 406339"/>
              <a:gd name="connsiteY44" fmla="*/ 156453 h 4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6339" h="438429">
                <a:moveTo>
                  <a:pt x="403024" y="145921"/>
                </a:moveTo>
                <a:lnTo>
                  <a:pt x="205201" y="1564"/>
                </a:lnTo>
                <a:cubicBezTo>
                  <a:pt x="202372" y="-521"/>
                  <a:pt x="198514" y="-521"/>
                  <a:pt x="195684" y="1564"/>
                </a:cubicBezTo>
                <a:lnTo>
                  <a:pt x="3208" y="145921"/>
                </a:lnTo>
                <a:cubicBezTo>
                  <a:pt x="1189" y="147435"/>
                  <a:pt x="0" y="149812"/>
                  <a:pt x="0" y="152337"/>
                </a:cubicBezTo>
                <a:lnTo>
                  <a:pt x="0" y="430356"/>
                </a:lnTo>
                <a:cubicBezTo>
                  <a:pt x="-29" y="434785"/>
                  <a:pt x="3537" y="438400"/>
                  <a:pt x="7967" y="438430"/>
                </a:cubicBezTo>
                <a:cubicBezTo>
                  <a:pt x="7984" y="438430"/>
                  <a:pt x="8002" y="438430"/>
                  <a:pt x="8020" y="438430"/>
                </a:cubicBezTo>
                <a:lnTo>
                  <a:pt x="398319" y="438430"/>
                </a:lnTo>
                <a:cubicBezTo>
                  <a:pt x="402748" y="438430"/>
                  <a:pt x="406339" y="434839"/>
                  <a:pt x="406339" y="430410"/>
                </a:cubicBezTo>
                <a:lnTo>
                  <a:pt x="406339" y="152390"/>
                </a:lnTo>
                <a:cubicBezTo>
                  <a:pt x="406331" y="149828"/>
                  <a:pt x="405099" y="147424"/>
                  <a:pt x="403024" y="145921"/>
                </a:cubicBezTo>
                <a:close/>
                <a:moveTo>
                  <a:pt x="331487" y="320806"/>
                </a:moveTo>
                <a:lnTo>
                  <a:pt x="245942" y="320806"/>
                </a:lnTo>
                <a:lnTo>
                  <a:pt x="245942" y="240608"/>
                </a:lnTo>
                <a:lnTo>
                  <a:pt x="331487" y="240608"/>
                </a:lnTo>
                <a:close/>
                <a:moveTo>
                  <a:pt x="229902" y="422390"/>
                </a:moveTo>
                <a:lnTo>
                  <a:pt x="149704" y="422390"/>
                </a:lnTo>
                <a:lnTo>
                  <a:pt x="149704" y="336845"/>
                </a:lnTo>
                <a:lnTo>
                  <a:pt x="229902" y="336845"/>
                </a:lnTo>
                <a:close/>
                <a:moveTo>
                  <a:pt x="245942" y="336845"/>
                </a:moveTo>
                <a:lnTo>
                  <a:pt x="331487" y="336845"/>
                </a:lnTo>
                <a:lnTo>
                  <a:pt x="331487" y="422390"/>
                </a:lnTo>
                <a:lnTo>
                  <a:pt x="245942" y="422390"/>
                </a:lnTo>
                <a:close/>
                <a:moveTo>
                  <a:pt x="331487" y="224568"/>
                </a:moveTo>
                <a:lnTo>
                  <a:pt x="237922" y="224568"/>
                </a:lnTo>
                <a:cubicBezTo>
                  <a:pt x="233493" y="224568"/>
                  <a:pt x="229902" y="228159"/>
                  <a:pt x="229902" y="232588"/>
                </a:cubicBezTo>
                <a:lnTo>
                  <a:pt x="229902" y="320806"/>
                </a:lnTo>
                <a:lnTo>
                  <a:pt x="141684" y="320806"/>
                </a:lnTo>
                <a:cubicBezTo>
                  <a:pt x="137255" y="320806"/>
                  <a:pt x="133664" y="324397"/>
                  <a:pt x="133664" y="328826"/>
                </a:cubicBezTo>
                <a:lnTo>
                  <a:pt x="133664" y="422390"/>
                </a:lnTo>
                <a:lnTo>
                  <a:pt x="80199" y="422390"/>
                </a:lnTo>
                <a:lnTo>
                  <a:pt x="80199" y="187142"/>
                </a:lnTo>
                <a:lnTo>
                  <a:pt x="331487" y="187142"/>
                </a:lnTo>
                <a:close/>
                <a:moveTo>
                  <a:pt x="390299" y="422390"/>
                </a:moveTo>
                <a:lnTo>
                  <a:pt x="347527" y="422390"/>
                </a:lnTo>
                <a:lnTo>
                  <a:pt x="347527" y="179123"/>
                </a:lnTo>
                <a:cubicBezTo>
                  <a:pt x="347527" y="174694"/>
                  <a:pt x="343936" y="171103"/>
                  <a:pt x="339507" y="171103"/>
                </a:cubicBezTo>
                <a:lnTo>
                  <a:pt x="72179" y="171103"/>
                </a:lnTo>
                <a:cubicBezTo>
                  <a:pt x="67750" y="171103"/>
                  <a:pt x="64159" y="174694"/>
                  <a:pt x="64159" y="179123"/>
                </a:cubicBezTo>
                <a:lnTo>
                  <a:pt x="64159" y="422390"/>
                </a:lnTo>
                <a:lnTo>
                  <a:pt x="16040" y="422390"/>
                </a:lnTo>
                <a:lnTo>
                  <a:pt x="16040" y="156400"/>
                </a:lnTo>
                <a:lnTo>
                  <a:pt x="200550" y="18032"/>
                </a:lnTo>
                <a:lnTo>
                  <a:pt x="390299" y="156453"/>
                </a:lnTo>
                <a:close/>
              </a:path>
            </a:pathLst>
          </a:custGeom>
          <a:solidFill>
            <a:srgbClr val="51626F"/>
          </a:solidFill>
          <a:ln w="5281" cap="flat">
            <a:noFill/>
            <a:prstDash val="solid"/>
            <a:miter/>
          </a:ln>
        </p:spPr>
        <p:txBody>
          <a:bodyPr rtlCol="0" anchor="ctr"/>
          <a:lstStyle/>
          <a:p>
            <a:endParaRPr lang="ru-RU"/>
          </a:p>
        </p:txBody>
      </p:sp>
      <p:grpSp>
        <p:nvGrpSpPr>
          <p:cNvPr id="152" name="Group 151">
            <a:extLst>
              <a:ext uri="{FF2B5EF4-FFF2-40B4-BE49-F238E27FC236}">
                <a16:creationId xmlns:a16="http://schemas.microsoft.com/office/drawing/2014/main" id="{EF8E1408-56BE-4A23-A156-DBB320B8A31A}"/>
              </a:ext>
            </a:extLst>
          </p:cNvPr>
          <p:cNvGrpSpPr/>
          <p:nvPr/>
        </p:nvGrpSpPr>
        <p:grpSpPr>
          <a:xfrm>
            <a:off x="2107036" y="1408674"/>
            <a:ext cx="411922" cy="417126"/>
            <a:chOff x="2107036" y="1408674"/>
            <a:chExt cx="411922" cy="417126"/>
          </a:xfrm>
        </p:grpSpPr>
        <p:sp>
          <p:nvSpPr>
            <p:cNvPr id="89" name="Freeform: Shape 88">
              <a:extLst>
                <a:ext uri="{FF2B5EF4-FFF2-40B4-BE49-F238E27FC236}">
                  <a16:creationId xmlns:a16="http://schemas.microsoft.com/office/drawing/2014/main" id="{0C1F417E-DB87-402D-BB65-3858E9C70056}"/>
                </a:ext>
              </a:extLst>
            </p:cNvPr>
            <p:cNvSpPr/>
            <p:nvPr/>
          </p:nvSpPr>
          <p:spPr>
            <a:xfrm>
              <a:off x="2107036" y="1408674"/>
              <a:ext cx="411922" cy="417126"/>
            </a:xfrm>
            <a:custGeom>
              <a:avLst/>
              <a:gdLst>
                <a:gd name="connsiteX0" fmla="*/ 347688 w 411922"/>
                <a:gd name="connsiteY0" fmla="*/ 288799 h 417126"/>
                <a:gd name="connsiteX1" fmla="*/ 283797 w 411922"/>
                <a:gd name="connsiteY1" fmla="*/ 347611 h 417126"/>
                <a:gd name="connsiteX2" fmla="*/ 91641 w 411922"/>
                <a:gd name="connsiteY2" fmla="*/ 347611 h 417126"/>
                <a:gd name="connsiteX3" fmla="*/ 77626 w 411922"/>
                <a:gd name="connsiteY3" fmla="*/ 333504 h 417126"/>
                <a:gd name="connsiteX4" fmla="*/ 81536 w 411922"/>
                <a:gd name="connsiteY4" fmla="*/ 323819 h 417126"/>
                <a:gd name="connsiteX5" fmla="*/ 320260 w 411922"/>
                <a:gd name="connsiteY5" fmla="*/ 110385 h 417126"/>
                <a:gd name="connsiteX6" fmla="*/ 320648 w 411922"/>
                <a:gd name="connsiteY6" fmla="*/ 67893 h 417126"/>
                <a:gd name="connsiteX7" fmla="*/ 299195 w 411922"/>
                <a:gd name="connsiteY7" fmla="*/ 58898 h 417126"/>
                <a:gd name="connsiteX8" fmla="*/ 128105 w 411922"/>
                <a:gd name="connsiteY8" fmla="*/ 58898 h 417126"/>
                <a:gd name="connsiteX9" fmla="*/ 58898 w 411922"/>
                <a:gd name="connsiteY9" fmla="*/ 220 h 417126"/>
                <a:gd name="connsiteX10" fmla="*/ 220 w 411922"/>
                <a:gd name="connsiteY10" fmla="*/ 69426 h 417126"/>
                <a:gd name="connsiteX11" fmla="*/ 69426 w 411922"/>
                <a:gd name="connsiteY11" fmla="*/ 128104 h 417126"/>
                <a:gd name="connsiteX12" fmla="*/ 127410 w 411922"/>
                <a:gd name="connsiteY12" fmla="*/ 74938 h 417126"/>
                <a:gd name="connsiteX13" fmla="*/ 299195 w 411922"/>
                <a:gd name="connsiteY13" fmla="*/ 74938 h 417126"/>
                <a:gd name="connsiteX14" fmla="*/ 313210 w 411922"/>
                <a:gd name="connsiteY14" fmla="*/ 89044 h 417126"/>
                <a:gd name="connsiteX15" fmla="*/ 309300 w 411922"/>
                <a:gd name="connsiteY15" fmla="*/ 98730 h 417126"/>
                <a:gd name="connsiteX16" fmla="*/ 70576 w 411922"/>
                <a:gd name="connsiteY16" fmla="*/ 312163 h 417126"/>
                <a:gd name="connsiteX17" fmla="*/ 70188 w 411922"/>
                <a:gd name="connsiteY17" fmla="*/ 354655 h 417126"/>
                <a:gd name="connsiteX18" fmla="*/ 91641 w 411922"/>
                <a:gd name="connsiteY18" fmla="*/ 363650 h 417126"/>
                <a:gd name="connsiteX19" fmla="*/ 284492 w 411922"/>
                <a:gd name="connsiteY19" fmla="*/ 363650 h 417126"/>
                <a:gd name="connsiteX20" fmla="*/ 358447 w 411922"/>
                <a:gd name="connsiteY20" fmla="*/ 416219 h 417126"/>
                <a:gd name="connsiteX21" fmla="*/ 411014 w 411922"/>
                <a:gd name="connsiteY21" fmla="*/ 342264 h 417126"/>
                <a:gd name="connsiteX22" fmla="*/ 347688 w 411922"/>
                <a:gd name="connsiteY22" fmla="*/ 288799 h 417126"/>
                <a:gd name="connsiteX23" fmla="*/ 64320 w 411922"/>
                <a:gd name="connsiteY23" fmla="*/ 112363 h 417126"/>
                <a:gd name="connsiteX24" fmla="*/ 16201 w 411922"/>
                <a:gd name="connsiteY24" fmla="*/ 64245 h 417126"/>
                <a:gd name="connsiteX25" fmla="*/ 64320 w 411922"/>
                <a:gd name="connsiteY25" fmla="*/ 16126 h 417126"/>
                <a:gd name="connsiteX26" fmla="*/ 112439 w 411922"/>
                <a:gd name="connsiteY26" fmla="*/ 64245 h 417126"/>
                <a:gd name="connsiteX27" fmla="*/ 64320 w 411922"/>
                <a:gd name="connsiteY27" fmla="*/ 112363 h 417126"/>
                <a:gd name="connsiteX28" fmla="*/ 347688 w 411922"/>
                <a:gd name="connsiteY28" fmla="*/ 401076 h 417126"/>
                <a:gd name="connsiteX29" fmla="*/ 299569 w 411922"/>
                <a:gd name="connsiteY29" fmla="*/ 352957 h 417126"/>
                <a:gd name="connsiteX30" fmla="*/ 347688 w 411922"/>
                <a:gd name="connsiteY30" fmla="*/ 304839 h 417126"/>
                <a:gd name="connsiteX31" fmla="*/ 395807 w 411922"/>
                <a:gd name="connsiteY31" fmla="*/ 352957 h 417126"/>
                <a:gd name="connsiteX32" fmla="*/ 347688 w 411922"/>
                <a:gd name="connsiteY32" fmla="*/ 401076 h 41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1922" h="417126">
                  <a:moveTo>
                    <a:pt x="347688" y="288799"/>
                  </a:moveTo>
                  <a:cubicBezTo>
                    <a:pt x="314344" y="288822"/>
                    <a:pt x="286575" y="314383"/>
                    <a:pt x="283797" y="347611"/>
                  </a:cubicBezTo>
                  <a:lnTo>
                    <a:pt x="91641" y="347611"/>
                  </a:lnTo>
                  <a:cubicBezTo>
                    <a:pt x="83875" y="347586"/>
                    <a:pt x="77600" y="341270"/>
                    <a:pt x="77626" y="333504"/>
                  </a:cubicBezTo>
                  <a:cubicBezTo>
                    <a:pt x="77637" y="329893"/>
                    <a:pt x="79037" y="326425"/>
                    <a:pt x="81536" y="323819"/>
                  </a:cubicBezTo>
                  <a:lnTo>
                    <a:pt x="320260" y="110385"/>
                  </a:lnTo>
                  <a:cubicBezTo>
                    <a:pt x="332101" y="98759"/>
                    <a:pt x="332275" y="79734"/>
                    <a:pt x="320648" y="67893"/>
                  </a:cubicBezTo>
                  <a:cubicBezTo>
                    <a:pt x="314994" y="62136"/>
                    <a:pt x="307263" y="58894"/>
                    <a:pt x="299195" y="58898"/>
                  </a:cubicBezTo>
                  <a:lnTo>
                    <a:pt x="128105" y="58898"/>
                  </a:lnTo>
                  <a:cubicBezTo>
                    <a:pt x="125197" y="23584"/>
                    <a:pt x="94213" y="-2687"/>
                    <a:pt x="58898" y="220"/>
                  </a:cubicBezTo>
                  <a:cubicBezTo>
                    <a:pt x="23584" y="3127"/>
                    <a:pt x="-2687" y="34112"/>
                    <a:pt x="220" y="69426"/>
                  </a:cubicBezTo>
                  <a:cubicBezTo>
                    <a:pt x="3127" y="104740"/>
                    <a:pt x="34112" y="131012"/>
                    <a:pt x="69426" y="128104"/>
                  </a:cubicBezTo>
                  <a:cubicBezTo>
                    <a:pt x="98626" y="125700"/>
                    <a:pt x="122489" y="103820"/>
                    <a:pt x="127410" y="74938"/>
                  </a:cubicBezTo>
                  <a:lnTo>
                    <a:pt x="299195" y="74938"/>
                  </a:lnTo>
                  <a:cubicBezTo>
                    <a:pt x="306961" y="74963"/>
                    <a:pt x="313236" y="81279"/>
                    <a:pt x="313210" y="89044"/>
                  </a:cubicBezTo>
                  <a:cubicBezTo>
                    <a:pt x="313199" y="92655"/>
                    <a:pt x="311799" y="96123"/>
                    <a:pt x="309300" y="98730"/>
                  </a:cubicBezTo>
                  <a:lnTo>
                    <a:pt x="70576" y="312163"/>
                  </a:lnTo>
                  <a:cubicBezTo>
                    <a:pt x="58735" y="323790"/>
                    <a:pt x="58561" y="342815"/>
                    <a:pt x="70188" y="354655"/>
                  </a:cubicBezTo>
                  <a:cubicBezTo>
                    <a:pt x="75842" y="360412"/>
                    <a:pt x="83573" y="363654"/>
                    <a:pt x="91641" y="363650"/>
                  </a:cubicBezTo>
                  <a:lnTo>
                    <a:pt x="284492" y="363650"/>
                  </a:lnTo>
                  <a:cubicBezTo>
                    <a:pt x="290398" y="398588"/>
                    <a:pt x="323508" y="422124"/>
                    <a:pt x="358447" y="416219"/>
                  </a:cubicBezTo>
                  <a:cubicBezTo>
                    <a:pt x="393385" y="410313"/>
                    <a:pt x="416920" y="377202"/>
                    <a:pt x="411014" y="342264"/>
                  </a:cubicBezTo>
                  <a:cubicBezTo>
                    <a:pt x="405793" y="311370"/>
                    <a:pt x="379020" y="288767"/>
                    <a:pt x="347688" y="288799"/>
                  </a:cubicBezTo>
                  <a:close/>
                  <a:moveTo>
                    <a:pt x="64320" y="112363"/>
                  </a:moveTo>
                  <a:cubicBezTo>
                    <a:pt x="37745" y="112363"/>
                    <a:pt x="16201" y="90820"/>
                    <a:pt x="16201" y="64245"/>
                  </a:cubicBezTo>
                  <a:cubicBezTo>
                    <a:pt x="16201" y="37669"/>
                    <a:pt x="37745" y="16126"/>
                    <a:pt x="64320" y="16126"/>
                  </a:cubicBezTo>
                  <a:cubicBezTo>
                    <a:pt x="90896" y="16126"/>
                    <a:pt x="112439" y="37669"/>
                    <a:pt x="112439" y="64245"/>
                  </a:cubicBezTo>
                  <a:cubicBezTo>
                    <a:pt x="112439" y="90820"/>
                    <a:pt x="90896" y="112363"/>
                    <a:pt x="64320" y="112363"/>
                  </a:cubicBezTo>
                  <a:close/>
                  <a:moveTo>
                    <a:pt x="347688" y="401076"/>
                  </a:moveTo>
                  <a:cubicBezTo>
                    <a:pt x="321113" y="401076"/>
                    <a:pt x="299569" y="379533"/>
                    <a:pt x="299569" y="352957"/>
                  </a:cubicBezTo>
                  <a:cubicBezTo>
                    <a:pt x="299569" y="326382"/>
                    <a:pt x="321113" y="304839"/>
                    <a:pt x="347688" y="304839"/>
                  </a:cubicBezTo>
                  <a:cubicBezTo>
                    <a:pt x="374264" y="304839"/>
                    <a:pt x="395807" y="326382"/>
                    <a:pt x="395807" y="352957"/>
                  </a:cubicBezTo>
                  <a:cubicBezTo>
                    <a:pt x="395807" y="379533"/>
                    <a:pt x="374264" y="401076"/>
                    <a:pt x="347688" y="401076"/>
                  </a:cubicBezTo>
                  <a:close/>
                </a:path>
              </a:pathLst>
            </a:custGeom>
            <a:solidFill>
              <a:srgbClr val="51626F"/>
            </a:solidFill>
            <a:ln w="5281" cap="flat">
              <a:noFill/>
              <a:prstDash val="solid"/>
              <a:miter/>
            </a:ln>
          </p:spPr>
          <p:txBody>
            <a:bodyPr rtlCol="0" anchor="ctr"/>
            <a:lstStyle/>
            <a:p>
              <a:endParaRPr lang="ru-RU"/>
            </a:p>
          </p:txBody>
        </p:sp>
        <p:sp>
          <p:nvSpPr>
            <p:cNvPr id="90" name="Freeform: Shape 89">
              <a:extLst>
                <a:ext uri="{FF2B5EF4-FFF2-40B4-BE49-F238E27FC236}">
                  <a16:creationId xmlns:a16="http://schemas.microsoft.com/office/drawing/2014/main" id="{B8479F49-B837-4A4D-A772-5197044B2F6B}"/>
                </a:ext>
              </a:extLst>
            </p:cNvPr>
            <p:cNvSpPr/>
            <p:nvPr/>
          </p:nvSpPr>
          <p:spPr>
            <a:xfrm>
              <a:off x="2428005" y="1736296"/>
              <a:ext cx="55262" cy="55262"/>
            </a:xfrm>
            <a:custGeom>
              <a:avLst/>
              <a:gdLst>
                <a:gd name="connsiteX0" fmla="*/ 52864 w 55262"/>
                <a:gd name="connsiteY0" fmla="*/ 2345 h 55262"/>
                <a:gd name="connsiteX1" fmla="*/ 41529 w 55262"/>
                <a:gd name="connsiteY1" fmla="*/ 2345 h 55262"/>
                <a:gd name="connsiteX2" fmla="*/ 27735 w 55262"/>
                <a:gd name="connsiteY2" fmla="*/ 16139 h 55262"/>
                <a:gd name="connsiteX3" fmla="*/ 13887 w 55262"/>
                <a:gd name="connsiteY3" fmla="*/ 2345 h 55262"/>
                <a:gd name="connsiteX4" fmla="*/ 2553 w 55262"/>
                <a:gd name="connsiteY4" fmla="*/ 2745 h 55262"/>
                <a:gd name="connsiteX5" fmla="*/ 2553 w 55262"/>
                <a:gd name="connsiteY5" fmla="*/ 13680 h 55262"/>
                <a:gd name="connsiteX6" fmla="*/ 16347 w 55262"/>
                <a:gd name="connsiteY6" fmla="*/ 27474 h 55262"/>
                <a:gd name="connsiteX7" fmla="*/ 2553 w 55262"/>
                <a:gd name="connsiteY7" fmla="*/ 41375 h 55262"/>
                <a:gd name="connsiteX8" fmla="*/ 2153 w 55262"/>
                <a:gd name="connsiteY8" fmla="*/ 52710 h 55262"/>
                <a:gd name="connsiteX9" fmla="*/ 13487 w 55262"/>
                <a:gd name="connsiteY9" fmla="*/ 53110 h 55262"/>
                <a:gd name="connsiteX10" fmla="*/ 13887 w 55262"/>
                <a:gd name="connsiteY10" fmla="*/ 52710 h 55262"/>
                <a:gd name="connsiteX11" fmla="*/ 27681 w 55262"/>
                <a:gd name="connsiteY11" fmla="*/ 38916 h 55262"/>
                <a:gd name="connsiteX12" fmla="*/ 41476 w 55262"/>
                <a:gd name="connsiteY12" fmla="*/ 52710 h 55262"/>
                <a:gd name="connsiteX13" fmla="*/ 52837 w 55262"/>
                <a:gd name="connsiteY13" fmla="*/ 52736 h 55262"/>
                <a:gd name="connsiteX14" fmla="*/ 52864 w 55262"/>
                <a:gd name="connsiteY14" fmla="*/ 41375 h 55262"/>
                <a:gd name="connsiteX15" fmla="*/ 39070 w 55262"/>
                <a:gd name="connsiteY15" fmla="*/ 27581 h 55262"/>
                <a:gd name="connsiteX16" fmla="*/ 52864 w 55262"/>
                <a:gd name="connsiteY16" fmla="*/ 13787 h 55262"/>
                <a:gd name="connsiteX17" fmla="*/ 52964 w 55262"/>
                <a:gd name="connsiteY17" fmla="*/ 2446 h 55262"/>
                <a:gd name="connsiteX18" fmla="*/ 52864 w 55262"/>
                <a:gd name="connsiteY18" fmla="*/ 2345 h 5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262" h="55262">
                  <a:moveTo>
                    <a:pt x="52864" y="2345"/>
                  </a:moveTo>
                  <a:cubicBezTo>
                    <a:pt x="49733" y="-782"/>
                    <a:pt x="44660" y="-782"/>
                    <a:pt x="41529" y="2345"/>
                  </a:cubicBezTo>
                  <a:lnTo>
                    <a:pt x="27735" y="16139"/>
                  </a:lnTo>
                  <a:lnTo>
                    <a:pt x="13887" y="2345"/>
                  </a:lnTo>
                  <a:cubicBezTo>
                    <a:pt x="10647" y="-674"/>
                    <a:pt x="5572" y="-495"/>
                    <a:pt x="2553" y="2745"/>
                  </a:cubicBezTo>
                  <a:cubicBezTo>
                    <a:pt x="-317" y="5825"/>
                    <a:pt x="-317" y="10600"/>
                    <a:pt x="2553" y="13680"/>
                  </a:cubicBezTo>
                  <a:lnTo>
                    <a:pt x="16347" y="27474"/>
                  </a:lnTo>
                  <a:lnTo>
                    <a:pt x="2553" y="41375"/>
                  </a:lnTo>
                  <a:cubicBezTo>
                    <a:pt x="-688" y="44395"/>
                    <a:pt x="-867" y="49469"/>
                    <a:pt x="2153" y="52710"/>
                  </a:cubicBezTo>
                  <a:cubicBezTo>
                    <a:pt x="5172" y="55950"/>
                    <a:pt x="10247" y="56129"/>
                    <a:pt x="13487" y="53110"/>
                  </a:cubicBezTo>
                  <a:cubicBezTo>
                    <a:pt x="13625" y="52981"/>
                    <a:pt x="13758" y="52848"/>
                    <a:pt x="13887" y="52710"/>
                  </a:cubicBezTo>
                  <a:lnTo>
                    <a:pt x="27681" y="38916"/>
                  </a:lnTo>
                  <a:lnTo>
                    <a:pt x="41476" y="52710"/>
                  </a:lnTo>
                  <a:cubicBezTo>
                    <a:pt x="44605" y="55855"/>
                    <a:pt x="49692" y="55866"/>
                    <a:pt x="52837" y="52736"/>
                  </a:cubicBezTo>
                  <a:cubicBezTo>
                    <a:pt x="55982" y="49607"/>
                    <a:pt x="55994" y="44520"/>
                    <a:pt x="52864" y="41375"/>
                  </a:cubicBezTo>
                  <a:lnTo>
                    <a:pt x="39070" y="27581"/>
                  </a:lnTo>
                  <a:lnTo>
                    <a:pt x="52864" y="13787"/>
                  </a:lnTo>
                  <a:cubicBezTo>
                    <a:pt x="56023" y="10683"/>
                    <a:pt x="56068" y="5605"/>
                    <a:pt x="52964" y="2446"/>
                  </a:cubicBezTo>
                  <a:cubicBezTo>
                    <a:pt x="52931" y="2412"/>
                    <a:pt x="52897" y="2379"/>
                    <a:pt x="52864" y="2345"/>
                  </a:cubicBezTo>
                  <a:close/>
                </a:path>
              </a:pathLst>
            </a:custGeom>
            <a:solidFill>
              <a:srgbClr val="51626F"/>
            </a:solidFill>
            <a:ln w="5281" cap="flat">
              <a:noFill/>
              <a:prstDash val="solid"/>
              <a:miter/>
            </a:ln>
          </p:spPr>
          <p:txBody>
            <a:bodyPr rtlCol="0" anchor="ctr"/>
            <a:lstStyle/>
            <a:p>
              <a:endParaRPr lang="ru-RU"/>
            </a:p>
          </p:txBody>
        </p:sp>
        <p:sp>
          <p:nvSpPr>
            <p:cNvPr id="91" name="Freeform: Shape 90">
              <a:extLst>
                <a:ext uri="{FF2B5EF4-FFF2-40B4-BE49-F238E27FC236}">
                  <a16:creationId xmlns:a16="http://schemas.microsoft.com/office/drawing/2014/main" id="{9AA9B266-C210-4CE0-A669-CBDB4E7E12AE}"/>
                </a:ext>
              </a:extLst>
            </p:cNvPr>
            <p:cNvSpPr/>
            <p:nvPr/>
          </p:nvSpPr>
          <p:spPr>
            <a:xfrm>
              <a:off x="2152643" y="1454205"/>
              <a:ext cx="37425" cy="37425"/>
            </a:xfrm>
            <a:custGeom>
              <a:avLst/>
              <a:gdLst>
                <a:gd name="connsiteX0" fmla="*/ 37426 w 37425"/>
                <a:gd name="connsiteY0" fmla="*/ 18713 h 37425"/>
                <a:gd name="connsiteX1" fmla="*/ 18713 w 37425"/>
                <a:gd name="connsiteY1" fmla="*/ 37426 h 37425"/>
                <a:gd name="connsiteX2" fmla="*/ 0 w 37425"/>
                <a:gd name="connsiteY2" fmla="*/ 18713 h 37425"/>
                <a:gd name="connsiteX3" fmla="*/ 18713 w 37425"/>
                <a:gd name="connsiteY3" fmla="*/ 0 h 37425"/>
                <a:gd name="connsiteX4" fmla="*/ 37426 w 37425"/>
                <a:gd name="connsiteY4" fmla="*/ 18713 h 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25" h="37425">
                  <a:moveTo>
                    <a:pt x="37426" y="18713"/>
                  </a:moveTo>
                  <a:cubicBezTo>
                    <a:pt x="37426" y="29048"/>
                    <a:pt x="29048" y="37426"/>
                    <a:pt x="18713" y="37426"/>
                  </a:cubicBezTo>
                  <a:cubicBezTo>
                    <a:pt x="8378" y="37426"/>
                    <a:pt x="0" y="29048"/>
                    <a:pt x="0" y="18713"/>
                  </a:cubicBezTo>
                  <a:cubicBezTo>
                    <a:pt x="0" y="8378"/>
                    <a:pt x="8378" y="0"/>
                    <a:pt x="18713" y="0"/>
                  </a:cubicBezTo>
                  <a:cubicBezTo>
                    <a:pt x="29048" y="0"/>
                    <a:pt x="37426" y="8378"/>
                    <a:pt x="37426" y="18713"/>
                  </a:cubicBezTo>
                  <a:close/>
                </a:path>
              </a:pathLst>
            </a:custGeom>
            <a:solidFill>
              <a:srgbClr val="51626F"/>
            </a:solidFill>
            <a:ln w="5281" cap="flat">
              <a:noFill/>
              <a:prstDash val="solid"/>
              <a:miter/>
            </a:ln>
          </p:spPr>
          <p:txBody>
            <a:bodyPr rtlCol="0" anchor="ctr"/>
            <a:lstStyle/>
            <a:p>
              <a:endParaRPr lang="ru-RU"/>
            </a:p>
          </p:txBody>
        </p:sp>
      </p:grpSp>
      <p:grpSp>
        <p:nvGrpSpPr>
          <p:cNvPr id="160" name="Group 159">
            <a:extLst>
              <a:ext uri="{FF2B5EF4-FFF2-40B4-BE49-F238E27FC236}">
                <a16:creationId xmlns:a16="http://schemas.microsoft.com/office/drawing/2014/main" id="{34F84DA1-7334-415A-8323-EAF5EBB3BDD6}"/>
              </a:ext>
            </a:extLst>
          </p:cNvPr>
          <p:cNvGrpSpPr/>
          <p:nvPr/>
        </p:nvGrpSpPr>
        <p:grpSpPr>
          <a:xfrm>
            <a:off x="8468758" y="1430146"/>
            <a:ext cx="513635" cy="339605"/>
            <a:chOff x="8468758" y="1430146"/>
            <a:chExt cx="513635" cy="339605"/>
          </a:xfrm>
        </p:grpSpPr>
        <p:sp>
          <p:nvSpPr>
            <p:cNvPr id="93" name="Freeform: Shape 92">
              <a:extLst>
                <a:ext uri="{FF2B5EF4-FFF2-40B4-BE49-F238E27FC236}">
                  <a16:creationId xmlns:a16="http://schemas.microsoft.com/office/drawing/2014/main" id="{78653C09-08D4-4E71-AA4A-9FCAADE4BB57}"/>
                </a:ext>
              </a:extLst>
            </p:cNvPr>
            <p:cNvSpPr/>
            <p:nvPr/>
          </p:nvSpPr>
          <p:spPr>
            <a:xfrm>
              <a:off x="8468758" y="1430146"/>
              <a:ext cx="513635" cy="339605"/>
            </a:xfrm>
            <a:custGeom>
              <a:avLst/>
              <a:gdLst>
                <a:gd name="connsiteX0" fmla="*/ 411801 w 513635"/>
                <a:gd name="connsiteY0" fmla="*/ 136337 h 339605"/>
                <a:gd name="connsiteX1" fmla="*/ 373145 w 513635"/>
                <a:gd name="connsiteY1" fmla="*/ 144036 h 339605"/>
                <a:gd name="connsiteX2" fmla="*/ 308559 w 513635"/>
                <a:gd name="connsiteY2" fmla="*/ 16040 h 339605"/>
                <a:gd name="connsiteX3" fmla="*/ 326256 w 513635"/>
                <a:gd name="connsiteY3" fmla="*/ 16040 h 339605"/>
                <a:gd name="connsiteX4" fmla="*/ 334276 w 513635"/>
                <a:gd name="connsiteY4" fmla="*/ 8020 h 339605"/>
                <a:gd name="connsiteX5" fmla="*/ 326256 w 513635"/>
                <a:gd name="connsiteY5" fmla="*/ 0 h 339605"/>
                <a:gd name="connsiteX6" fmla="*/ 267444 w 513635"/>
                <a:gd name="connsiteY6" fmla="*/ 0 h 339605"/>
                <a:gd name="connsiteX7" fmla="*/ 259424 w 513635"/>
                <a:gd name="connsiteY7" fmla="*/ 8020 h 339605"/>
                <a:gd name="connsiteX8" fmla="*/ 267444 w 513635"/>
                <a:gd name="connsiteY8" fmla="*/ 16040 h 339605"/>
                <a:gd name="connsiteX9" fmla="*/ 290541 w 513635"/>
                <a:gd name="connsiteY9" fmla="*/ 16040 h 339605"/>
                <a:gd name="connsiteX10" fmla="*/ 328341 w 513635"/>
                <a:gd name="connsiteY10" fmla="*/ 90891 h 339605"/>
                <a:gd name="connsiteX11" fmla="*/ 173879 w 513635"/>
                <a:gd name="connsiteY11" fmla="*/ 90891 h 339605"/>
                <a:gd name="connsiteX12" fmla="*/ 166768 w 513635"/>
                <a:gd name="connsiteY12" fmla="*/ 95222 h 339605"/>
                <a:gd name="connsiteX13" fmla="*/ 140997 w 513635"/>
                <a:gd name="connsiteY13" fmla="*/ 144356 h 339605"/>
                <a:gd name="connsiteX14" fmla="*/ 7972 w 513635"/>
                <a:gd name="connsiteY14" fmla="*/ 198609 h 339605"/>
                <a:gd name="connsiteX15" fmla="*/ 62225 w 513635"/>
                <a:gd name="connsiteY15" fmla="*/ 331633 h 339605"/>
                <a:gd name="connsiteX16" fmla="*/ 195250 w 513635"/>
                <a:gd name="connsiteY16" fmla="*/ 277380 h 339605"/>
                <a:gd name="connsiteX17" fmla="*/ 202322 w 513635"/>
                <a:gd name="connsiteY17" fmla="*/ 251287 h 339605"/>
                <a:gd name="connsiteX18" fmla="*/ 260065 w 513635"/>
                <a:gd name="connsiteY18" fmla="*/ 251287 h 339605"/>
                <a:gd name="connsiteX19" fmla="*/ 267230 w 513635"/>
                <a:gd name="connsiteY19" fmla="*/ 246903 h 339605"/>
                <a:gd name="connsiteX20" fmla="*/ 337163 w 513635"/>
                <a:gd name="connsiteY20" fmla="*/ 108374 h 339605"/>
                <a:gd name="connsiteX21" fmla="*/ 358870 w 513635"/>
                <a:gd name="connsiteY21" fmla="*/ 151147 h 339605"/>
                <a:gd name="connsiteX22" fmla="*/ 325476 w 513635"/>
                <a:gd name="connsiteY22" fmla="*/ 290873 h 339605"/>
                <a:gd name="connsiteX23" fmla="*/ 465203 w 513635"/>
                <a:gd name="connsiteY23" fmla="*/ 324267 h 339605"/>
                <a:gd name="connsiteX24" fmla="*/ 498597 w 513635"/>
                <a:gd name="connsiteY24" fmla="*/ 184540 h 339605"/>
                <a:gd name="connsiteX25" fmla="*/ 411801 w 513635"/>
                <a:gd name="connsiteY25" fmla="*/ 136123 h 339605"/>
                <a:gd name="connsiteX26" fmla="*/ 101700 w 513635"/>
                <a:gd name="connsiteY26" fmla="*/ 323465 h 339605"/>
                <a:gd name="connsiteX27" fmla="*/ 16256 w 513635"/>
                <a:gd name="connsiteY27" fmla="*/ 237820 h 339605"/>
                <a:gd name="connsiteX28" fmla="*/ 101902 w 513635"/>
                <a:gd name="connsiteY28" fmla="*/ 152376 h 339605"/>
                <a:gd name="connsiteX29" fmla="*/ 133779 w 513635"/>
                <a:gd name="connsiteY29" fmla="*/ 158578 h 339605"/>
                <a:gd name="connsiteX30" fmla="*/ 91381 w 513635"/>
                <a:gd name="connsiteY30" fmla="*/ 239578 h 339605"/>
                <a:gd name="connsiteX31" fmla="*/ 94813 w 513635"/>
                <a:gd name="connsiteY31" fmla="*/ 250388 h 339605"/>
                <a:gd name="connsiteX32" fmla="*/ 98492 w 513635"/>
                <a:gd name="connsiteY32" fmla="*/ 251287 h 339605"/>
                <a:gd name="connsiteX33" fmla="*/ 186069 w 513635"/>
                <a:gd name="connsiteY33" fmla="*/ 251287 h 339605"/>
                <a:gd name="connsiteX34" fmla="*/ 101700 w 513635"/>
                <a:gd name="connsiteY34" fmla="*/ 323465 h 339605"/>
                <a:gd name="connsiteX35" fmla="*/ 147787 w 513635"/>
                <a:gd name="connsiteY35" fmla="*/ 165743 h 339605"/>
                <a:gd name="connsiteX36" fmla="*/ 187085 w 513635"/>
                <a:gd name="connsiteY36" fmla="*/ 235248 h 339605"/>
                <a:gd name="connsiteX37" fmla="*/ 111698 w 513635"/>
                <a:gd name="connsiteY37" fmla="*/ 235248 h 339605"/>
                <a:gd name="connsiteX38" fmla="*/ 255093 w 513635"/>
                <a:gd name="connsiteY38" fmla="*/ 235248 h 339605"/>
                <a:gd name="connsiteX39" fmla="*/ 203124 w 513635"/>
                <a:gd name="connsiteY39" fmla="*/ 235248 h 339605"/>
                <a:gd name="connsiteX40" fmla="*/ 155005 w 513635"/>
                <a:gd name="connsiteY40" fmla="*/ 151735 h 339605"/>
                <a:gd name="connsiteX41" fmla="*/ 178530 w 513635"/>
                <a:gd name="connsiteY41" fmla="*/ 106931 h 339605"/>
                <a:gd name="connsiteX42" fmla="*/ 319947 w 513635"/>
                <a:gd name="connsiteY42" fmla="*/ 106931 h 339605"/>
                <a:gd name="connsiteX43" fmla="*/ 411801 w 513635"/>
                <a:gd name="connsiteY43" fmla="*/ 323465 h 339605"/>
                <a:gd name="connsiteX44" fmla="*/ 326724 w 513635"/>
                <a:gd name="connsiteY44" fmla="*/ 237455 h 339605"/>
                <a:gd name="connsiteX45" fmla="*/ 366355 w 513635"/>
                <a:gd name="connsiteY45" fmla="*/ 165743 h 339605"/>
                <a:gd name="connsiteX46" fmla="*/ 405973 w 513635"/>
                <a:gd name="connsiteY46" fmla="*/ 244230 h 339605"/>
                <a:gd name="connsiteX47" fmla="*/ 417280 w 513635"/>
                <a:gd name="connsiteY47" fmla="*/ 245117 h 339605"/>
                <a:gd name="connsiteX48" fmla="*/ 419821 w 513635"/>
                <a:gd name="connsiteY48" fmla="*/ 236958 h 339605"/>
                <a:gd name="connsiteX49" fmla="*/ 380416 w 513635"/>
                <a:gd name="connsiteY49" fmla="*/ 158418 h 339605"/>
                <a:gd name="connsiteX50" fmla="*/ 491497 w 513635"/>
                <a:gd name="connsiteY50" fmla="*/ 206344 h 339605"/>
                <a:gd name="connsiteX51" fmla="*/ 443571 w 513635"/>
                <a:gd name="connsiteY51" fmla="*/ 317424 h 339605"/>
                <a:gd name="connsiteX52" fmla="*/ 411801 w 513635"/>
                <a:gd name="connsiteY52" fmla="*/ 323465 h 33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13635" h="339605">
                  <a:moveTo>
                    <a:pt x="411801" y="136337"/>
                  </a:moveTo>
                  <a:cubicBezTo>
                    <a:pt x="398535" y="136339"/>
                    <a:pt x="385399" y="138955"/>
                    <a:pt x="373145" y="144036"/>
                  </a:cubicBezTo>
                  <a:lnTo>
                    <a:pt x="308559" y="16040"/>
                  </a:lnTo>
                  <a:lnTo>
                    <a:pt x="326256" y="16040"/>
                  </a:lnTo>
                  <a:cubicBezTo>
                    <a:pt x="330685" y="16040"/>
                    <a:pt x="334276" y="12449"/>
                    <a:pt x="334276" y="8020"/>
                  </a:cubicBezTo>
                  <a:cubicBezTo>
                    <a:pt x="334276" y="3591"/>
                    <a:pt x="330685" y="0"/>
                    <a:pt x="326256" y="0"/>
                  </a:cubicBezTo>
                  <a:lnTo>
                    <a:pt x="267444" y="0"/>
                  </a:lnTo>
                  <a:cubicBezTo>
                    <a:pt x="263014" y="0"/>
                    <a:pt x="259424" y="3591"/>
                    <a:pt x="259424" y="8020"/>
                  </a:cubicBezTo>
                  <a:cubicBezTo>
                    <a:pt x="259424" y="12449"/>
                    <a:pt x="263014" y="16040"/>
                    <a:pt x="267444" y="16040"/>
                  </a:cubicBezTo>
                  <a:lnTo>
                    <a:pt x="290541" y="16040"/>
                  </a:lnTo>
                  <a:lnTo>
                    <a:pt x="328341" y="90891"/>
                  </a:lnTo>
                  <a:lnTo>
                    <a:pt x="173879" y="90891"/>
                  </a:lnTo>
                  <a:cubicBezTo>
                    <a:pt x="170886" y="90895"/>
                    <a:pt x="168144" y="92565"/>
                    <a:pt x="166768" y="95222"/>
                  </a:cubicBezTo>
                  <a:lnTo>
                    <a:pt x="140997" y="144356"/>
                  </a:lnTo>
                  <a:cubicBezTo>
                    <a:pt x="89282" y="122604"/>
                    <a:pt x="29725" y="146894"/>
                    <a:pt x="7972" y="198609"/>
                  </a:cubicBezTo>
                  <a:cubicBezTo>
                    <a:pt x="-13780" y="250323"/>
                    <a:pt x="10510" y="309880"/>
                    <a:pt x="62225" y="331633"/>
                  </a:cubicBezTo>
                  <a:cubicBezTo>
                    <a:pt x="113940" y="353385"/>
                    <a:pt x="173497" y="329095"/>
                    <a:pt x="195250" y="277380"/>
                  </a:cubicBezTo>
                  <a:cubicBezTo>
                    <a:pt x="198759" y="269037"/>
                    <a:pt x="201138" y="260261"/>
                    <a:pt x="202322" y="251287"/>
                  </a:cubicBezTo>
                  <a:lnTo>
                    <a:pt x="260065" y="251287"/>
                  </a:lnTo>
                  <a:cubicBezTo>
                    <a:pt x="263089" y="251293"/>
                    <a:pt x="265859" y="249598"/>
                    <a:pt x="267230" y="246903"/>
                  </a:cubicBezTo>
                  <a:lnTo>
                    <a:pt x="337163" y="108374"/>
                  </a:lnTo>
                  <a:lnTo>
                    <a:pt x="358870" y="151147"/>
                  </a:lnTo>
                  <a:cubicBezTo>
                    <a:pt x="311063" y="180510"/>
                    <a:pt x="296113" y="243067"/>
                    <a:pt x="325476" y="290873"/>
                  </a:cubicBezTo>
                  <a:cubicBezTo>
                    <a:pt x="354840" y="338679"/>
                    <a:pt x="417398" y="353630"/>
                    <a:pt x="465203" y="324267"/>
                  </a:cubicBezTo>
                  <a:cubicBezTo>
                    <a:pt x="513010" y="294904"/>
                    <a:pt x="527960" y="232346"/>
                    <a:pt x="498597" y="184540"/>
                  </a:cubicBezTo>
                  <a:cubicBezTo>
                    <a:pt x="480074" y="154383"/>
                    <a:pt x="447192" y="136040"/>
                    <a:pt x="411801" y="136123"/>
                  </a:cubicBezTo>
                  <a:close/>
                  <a:moveTo>
                    <a:pt x="101700" y="323465"/>
                  </a:moveTo>
                  <a:cubicBezTo>
                    <a:pt x="54455" y="323410"/>
                    <a:pt x="16200" y="285065"/>
                    <a:pt x="16256" y="237820"/>
                  </a:cubicBezTo>
                  <a:cubicBezTo>
                    <a:pt x="16312" y="190575"/>
                    <a:pt x="54657" y="152321"/>
                    <a:pt x="101902" y="152376"/>
                  </a:cubicBezTo>
                  <a:cubicBezTo>
                    <a:pt x="112826" y="152389"/>
                    <a:pt x="123647" y="154495"/>
                    <a:pt x="133779" y="158578"/>
                  </a:cubicBezTo>
                  <a:lnTo>
                    <a:pt x="91381" y="239578"/>
                  </a:lnTo>
                  <a:cubicBezTo>
                    <a:pt x="89344" y="243511"/>
                    <a:pt x="90880" y="248351"/>
                    <a:pt x="94813" y="250388"/>
                  </a:cubicBezTo>
                  <a:cubicBezTo>
                    <a:pt x="95950" y="250978"/>
                    <a:pt x="97212" y="251286"/>
                    <a:pt x="98492" y="251287"/>
                  </a:cubicBezTo>
                  <a:lnTo>
                    <a:pt x="186069" y="251287"/>
                  </a:lnTo>
                  <a:cubicBezTo>
                    <a:pt x="179501" y="292808"/>
                    <a:pt x="143737" y="323404"/>
                    <a:pt x="101700" y="323465"/>
                  </a:cubicBezTo>
                  <a:close/>
                  <a:moveTo>
                    <a:pt x="147787" y="165743"/>
                  </a:moveTo>
                  <a:cubicBezTo>
                    <a:pt x="171559" y="181002"/>
                    <a:pt x="186264" y="207012"/>
                    <a:pt x="187085" y="235248"/>
                  </a:cubicBezTo>
                  <a:lnTo>
                    <a:pt x="111698" y="235248"/>
                  </a:lnTo>
                  <a:close/>
                  <a:moveTo>
                    <a:pt x="255093" y="235248"/>
                  </a:moveTo>
                  <a:lnTo>
                    <a:pt x="203124" y="235248"/>
                  </a:lnTo>
                  <a:cubicBezTo>
                    <a:pt x="202153" y="201089"/>
                    <a:pt x="184071" y="169707"/>
                    <a:pt x="155005" y="151735"/>
                  </a:cubicBezTo>
                  <a:lnTo>
                    <a:pt x="178530" y="106931"/>
                  </a:lnTo>
                  <a:lnTo>
                    <a:pt x="319947" y="106931"/>
                  </a:lnTo>
                  <a:close/>
                  <a:moveTo>
                    <a:pt x="411801" y="323465"/>
                  </a:moveTo>
                  <a:cubicBezTo>
                    <a:pt x="364556" y="323207"/>
                    <a:pt x="326466" y="284699"/>
                    <a:pt x="326724" y="237455"/>
                  </a:cubicBezTo>
                  <a:cubicBezTo>
                    <a:pt x="326883" y="208368"/>
                    <a:pt x="341812" y="181354"/>
                    <a:pt x="366355" y="165743"/>
                  </a:cubicBezTo>
                  <a:lnTo>
                    <a:pt x="405973" y="244230"/>
                  </a:lnTo>
                  <a:cubicBezTo>
                    <a:pt x="408851" y="247597"/>
                    <a:pt x="413913" y="247995"/>
                    <a:pt x="417280" y="245117"/>
                  </a:cubicBezTo>
                  <a:cubicBezTo>
                    <a:pt x="419626" y="243113"/>
                    <a:pt x="420614" y="239940"/>
                    <a:pt x="419821" y="236958"/>
                  </a:cubicBezTo>
                  <a:lnTo>
                    <a:pt x="380416" y="158418"/>
                  </a:lnTo>
                  <a:cubicBezTo>
                    <a:pt x="424325" y="140978"/>
                    <a:pt x="474058" y="162436"/>
                    <a:pt x="491497" y="206344"/>
                  </a:cubicBezTo>
                  <a:cubicBezTo>
                    <a:pt x="508937" y="250252"/>
                    <a:pt x="487480" y="299984"/>
                    <a:pt x="443571" y="317424"/>
                  </a:cubicBezTo>
                  <a:cubicBezTo>
                    <a:pt x="433461" y="321440"/>
                    <a:pt x="422678" y="323490"/>
                    <a:pt x="411801" y="323465"/>
                  </a:cubicBezTo>
                  <a:close/>
                </a:path>
              </a:pathLst>
            </a:custGeom>
            <a:solidFill>
              <a:srgbClr val="51626F"/>
            </a:solidFill>
            <a:ln w="5281" cap="flat">
              <a:noFill/>
              <a:prstDash val="solid"/>
              <a:miter/>
            </a:ln>
          </p:spPr>
          <p:txBody>
            <a:bodyPr rtlCol="0" anchor="ctr"/>
            <a:lstStyle/>
            <a:p>
              <a:endParaRPr lang="ru-RU"/>
            </a:p>
          </p:txBody>
        </p:sp>
        <p:sp>
          <p:nvSpPr>
            <p:cNvPr id="94" name="Freeform: Shape 93">
              <a:extLst>
                <a:ext uri="{FF2B5EF4-FFF2-40B4-BE49-F238E27FC236}">
                  <a16:creationId xmlns:a16="http://schemas.microsoft.com/office/drawing/2014/main" id="{4E8719CB-A9B2-4877-8A0B-319126EBD9D8}"/>
                </a:ext>
              </a:extLst>
            </p:cNvPr>
            <p:cNvSpPr/>
            <p:nvPr/>
          </p:nvSpPr>
          <p:spPr>
            <a:xfrm>
              <a:off x="8594517" y="1483611"/>
              <a:ext cx="90891" cy="16039"/>
            </a:xfrm>
            <a:custGeom>
              <a:avLst/>
              <a:gdLst>
                <a:gd name="connsiteX0" fmla="*/ 8020 w 90891"/>
                <a:gd name="connsiteY0" fmla="*/ 16040 h 16039"/>
                <a:gd name="connsiteX1" fmla="*/ 82872 w 90891"/>
                <a:gd name="connsiteY1" fmla="*/ 16040 h 16039"/>
                <a:gd name="connsiteX2" fmla="*/ 90892 w 90891"/>
                <a:gd name="connsiteY2" fmla="*/ 8020 h 16039"/>
                <a:gd name="connsiteX3" fmla="*/ 82872 w 90891"/>
                <a:gd name="connsiteY3" fmla="*/ 0 h 16039"/>
                <a:gd name="connsiteX4" fmla="*/ 8020 w 90891"/>
                <a:gd name="connsiteY4" fmla="*/ 0 h 16039"/>
                <a:gd name="connsiteX5" fmla="*/ 0 w 90891"/>
                <a:gd name="connsiteY5" fmla="*/ 8020 h 16039"/>
                <a:gd name="connsiteX6" fmla="*/ 8020 w 90891"/>
                <a:gd name="connsiteY6" fmla="*/ 1604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1" h="16039">
                  <a:moveTo>
                    <a:pt x="8020" y="16040"/>
                  </a:moveTo>
                  <a:lnTo>
                    <a:pt x="82872" y="16040"/>
                  </a:lnTo>
                  <a:cubicBezTo>
                    <a:pt x="87301" y="16040"/>
                    <a:pt x="90892" y="12449"/>
                    <a:pt x="90892" y="8020"/>
                  </a:cubicBezTo>
                  <a:cubicBezTo>
                    <a:pt x="90892" y="3591"/>
                    <a:pt x="87301" y="0"/>
                    <a:pt x="82872" y="0"/>
                  </a:cubicBezTo>
                  <a:lnTo>
                    <a:pt x="8020" y="0"/>
                  </a:lnTo>
                  <a:cubicBezTo>
                    <a:pt x="3591" y="0"/>
                    <a:pt x="0" y="3591"/>
                    <a:pt x="0" y="8020"/>
                  </a:cubicBezTo>
                  <a:cubicBezTo>
                    <a:pt x="0" y="12449"/>
                    <a:pt x="3591" y="16040"/>
                    <a:pt x="8020" y="16040"/>
                  </a:cubicBezTo>
                  <a:close/>
                </a:path>
              </a:pathLst>
            </a:custGeom>
            <a:solidFill>
              <a:srgbClr val="51626F"/>
            </a:solidFill>
            <a:ln w="5281" cap="flat">
              <a:noFill/>
              <a:prstDash val="solid"/>
              <a:miter/>
            </a:ln>
          </p:spPr>
          <p:txBody>
            <a:bodyPr rtlCol="0" anchor="ctr"/>
            <a:lstStyle/>
            <a:p>
              <a:endParaRPr lang="ru-RU"/>
            </a:p>
          </p:txBody>
        </p:sp>
      </p:grpSp>
      <p:sp>
        <p:nvSpPr>
          <p:cNvPr id="95" name="Graphic 18">
            <a:extLst>
              <a:ext uri="{FF2B5EF4-FFF2-40B4-BE49-F238E27FC236}">
                <a16:creationId xmlns:a16="http://schemas.microsoft.com/office/drawing/2014/main" id="{1E5715FD-A158-45A7-B2E7-533634E4AC17}"/>
              </a:ext>
            </a:extLst>
          </p:cNvPr>
          <p:cNvSpPr/>
          <p:nvPr/>
        </p:nvSpPr>
        <p:spPr>
          <a:xfrm>
            <a:off x="10098724" y="1483611"/>
            <a:ext cx="470497" cy="304816"/>
          </a:xfrm>
          <a:custGeom>
            <a:avLst/>
            <a:gdLst>
              <a:gd name="connsiteX0" fmla="*/ 469856 w 470497"/>
              <a:gd name="connsiteY0" fmla="*/ 120030 h 304816"/>
              <a:gd name="connsiteX1" fmla="*/ 427351 w 470497"/>
              <a:gd name="connsiteY1" fmla="*/ 20905 h 304816"/>
              <a:gd name="connsiteX2" fmla="*/ 395646 w 470497"/>
              <a:gd name="connsiteY2" fmla="*/ 0 h 304816"/>
              <a:gd name="connsiteX3" fmla="*/ 23471 w 470497"/>
              <a:gd name="connsiteY3" fmla="*/ 0 h 304816"/>
              <a:gd name="connsiteX4" fmla="*/ 0 w 470497"/>
              <a:gd name="connsiteY4" fmla="*/ 23471 h 304816"/>
              <a:gd name="connsiteX5" fmla="*/ 0 w 470497"/>
              <a:gd name="connsiteY5" fmla="*/ 253960 h 304816"/>
              <a:gd name="connsiteX6" fmla="*/ 8020 w 470497"/>
              <a:gd name="connsiteY6" fmla="*/ 261980 h 304816"/>
              <a:gd name="connsiteX7" fmla="*/ 65228 w 470497"/>
              <a:gd name="connsiteY7" fmla="*/ 261980 h 304816"/>
              <a:gd name="connsiteX8" fmla="*/ 128264 w 470497"/>
              <a:gd name="connsiteY8" fmla="*/ 303737 h 304816"/>
              <a:gd name="connsiteX9" fmla="*/ 170021 w 470497"/>
              <a:gd name="connsiteY9" fmla="*/ 261980 h 304816"/>
              <a:gd name="connsiteX10" fmla="*/ 305823 w 470497"/>
              <a:gd name="connsiteY10" fmla="*/ 261980 h 304816"/>
              <a:gd name="connsiteX11" fmla="*/ 368859 w 470497"/>
              <a:gd name="connsiteY11" fmla="*/ 303737 h 304816"/>
              <a:gd name="connsiteX12" fmla="*/ 410616 w 470497"/>
              <a:gd name="connsiteY12" fmla="*/ 261980 h 304816"/>
              <a:gd name="connsiteX13" fmla="*/ 462478 w 470497"/>
              <a:gd name="connsiteY13" fmla="*/ 261980 h 304816"/>
              <a:gd name="connsiteX14" fmla="*/ 470498 w 470497"/>
              <a:gd name="connsiteY14" fmla="*/ 253960 h 304816"/>
              <a:gd name="connsiteX15" fmla="*/ 470498 w 470497"/>
              <a:gd name="connsiteY15" fmla="*/ 122970 h 304816"/>
              <a:gd name="connsiteX16" fmla="*/ 469856 w 470497"/>
              <a:gd name="connsiteY16" fmla="*/ 120030 h 304816"/>
              <a:gd name="connsiteX17" fmla="*/ 412594 w 470497"/>
              <a:gd name="connsiteY17" fmla="*/ 27214 h 304816"/>
              <a:gd name="connsiteX18" fmla="*/ 449111 w 470497"/>
              <a:gd name="connsiteY18" fmla="*/ 112277 h 304816"/>
              <a:gd name="connsiteX19" fmla="*/ 336834 w 470497"/>
              <a:gd name="connsiteY19" fmla="*/ 112277 h 304816"/>
              <a:gd name="connsiteX20" fmla="*/ 336834 w 470497"/>
              <a:gd name="connsiteY20" fmla="*/ 16040 h 304816"/>
              <a:gd name="connsiteX21" fmla="*/ 395646 w 470497"/>
              <a:gd name="connsiteY21" fmla="*/ 16040 h 304816"/>
              <a:gd name="connsiteX22" fmla="*/ 412594 w 470497"/>
              <a:gd name="connsiteY22" fmla="*/ 27214 h 304816"/>
              <a:gd name="connsiteX23" fmla="*/ 23471 w 470497"/>
              <a:gd name="connsiteY23" fmla="*/ 16040 h 304816"/>
              <a:gd name="connsiteX24" fmla="*/ 320794 w 470497"/>
              <a:gd name="connsiteY24" fmla="*/ 16040 h 304816"/>
              <a:gd name="connsiteX25" fmla="*/ 320794 w 470497"/>
              <a:gd name="connsiteY25" fmla="*/ 112277 h 304816"/>
              <a:gd name="connsiteX26" fmla="*/ 16040 w 470497"/>
              <a:gd name="connsiteY26" fmla="*/ 112277 h 304816"/>
              <a:gd name="connsiteX27" fmla="*/ 16040 w 470497"/>
              <a:gd name="connsiteY27" fmla="*/ 23471 h 304816"/>
              <a:gd name="connsiteX28" fmla="*/ 23471 w 470497"/>
              <a:gd name="connsiteY28" fmla="*/ 16040 h 304816"/>
              <a:gd name="connsiteX29" fmla="*/ 117624 w 470497"/>
              <a:gd name="connsiteY29" fmla="*/ 288713 h 304816"/>
              <a:gd name="connsiteX30" fmla="*/ 80198 w 470497"/>
              <a:gd name="connsiteY30" fmla="*/ 251287 h 304816"/>
              <a:gd name="connsiteX31" fmla="*/ 117624 w 470497"/>
              <a:gd name="connsiteY31" fmla="*/ 213861 h 304816"/>
              <a:gd name="connsiteX32" fmla="*/ 155050 w 470497"/>
              <a:gd name="connsiteY32" fmla="*/ 251287 h 304816"/>
              <a:gd name="connsiteX33" fmla="*/ 117624 w 470497"/>
              <a:gd name="connsiteY33" fmla="*/ 288713 h 304816"/>
              <a:gd name="connsiteX34" fmla="*/ 358220 w 470497"/>
              <a:gd name="connsiteY34" fmla="*/ 288713 h 304816"/>
              <a:gd name="connsiteX35" fmla="*/ 320794 w 470497"/>
              <a:gd name="connsiteY35" fmla="*/ 251287 h 304816"/>
              <a:gd name="connsiteX36" fmla="*/ 358220 w 470497"/>
              <a:gd name="connsiteY36" fmla="*/ 213861 h 304816"/>
              <a:gd name="connsiteX37" fmla="*/ 395646 w 470497"/>
              <a:gd name="connsiteY37" fmla="*/ 251287 h 304816"/>
              <a:gd name="connsiteX38" fmla="*/ 358220 w 470497"/>
              <a:gd name="connsiteY38" fmla="*/ 288713 h 304816"/>
              <a:gd name="connsiteX39" fmla="*/ 411418 w 470497"/>
              <a:gd name="connsiteY39" fmla="*/ 245941 h 304816"/>
              <a:gd name="connsiteX40" fmla="*/ 352880 w 470497"/>
              <a:gd name="connsiteY40" fmla="*/ 198082 h 304816"/>
              <a:gd name="connsiteX41" fmla="*/ 305022 w 470497"/>
              <a:gd name="connsiteY41" fmla="*/ 245941 h 304816"/>
              <a:gd name="connsiteX42" fmla="*/ 170823 w 470497"/>
              <a:gd name="connsiteY42" fmla="*/ 245941 h 304816"/>
              <a:gd name="connsiteX43" fmla="*/ 112285 w 470497"/>
              <a:gd name="connsiteY43" fmla="*/ 198082 h 304816"/>
              <a:gd name="connsiteX44" fmla="*/ 64426 w 470497"/>
              <a:gd name="connsiteY44" fmla="*/ 245941 h 304816"/>
              <a:gd name="connsiteX45" fmla="*/ 16040 w 470497"/>
              <a:gd name="connsiteY45" fmla="*/ 245941 h 304816"/>
              <a:gd name="connsiteX46" fmla="*/ 16040 w 470497"/>
              <a:gd name="connsiteY46" fmla="*/ 128317 h 304816"/>
              <a:gd name="connsiteX47" fmla="*/ 454458 w 470497"/>
              <a:gd name="connsiteY47" fmla="*/ 128317 h 304816"/>
              <a:gd name="connsiteX48" fmla="*/ 454458 w 470497"/>
              <a:gd name="connsiteY48" fmla="*/ 245941 h 30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70497" h="304816">
                <a:moveTo>
                  <a:pt x="469856" y="120030"/>
                </a:moveTo>
                <a:lnTo>
                  <a:pt x="427351" y="20905"/>
                </a:lnTo>
                <a:cubicBezTo>
                  <a:pt x="421917" y="8221"/>
                  <a:pt x="409445" y="-3"/>
                  <a:pt x="395646" y="0"/>
                </a:cubicBezTo>
                <a:lnTo>
                  <a:pt x="23471" y="0"/>
                </a:lnTo>
                <a:cubicBezTo>
                  <a:pt x="10509" y="0"/>
                  <a:pt x="0" y="10509"/>
                  <a:pt x="0" y="23471"/>
                </a:cubicBezTo>
                <a:lnTo>
                  <a:pt x="0" y="253960"/>
                </a:lnTo>
                <a:cubicBezTo>
                  <a:pt x="0" y="258389"/>
                  <a:pt x="3591" y="261980"/>
                  <a:pt x="8020" y="261980"/>
                </a:cubicBezTo>
                <a:lnTo>
                  <a:pt x="65228" y="261980"/>
                </a:lnTo>
                <a:cubicBezTo>
                  <a:pt x="71104" y="290918"/>
                  <a:pt x="99326" y="309613"/>
                  <a:pt x="128264" y="303737"/>
                </a:cubicBezTo>
                <a:cubicBezTo>
                  <a:pt x="149304" y="299464"/>
                  <a:pt x="165748" y="283020"/>
                  <a:pt x="170021" y="261980"/>
                </a:cubicBezTo>
                <a:lnTo>
                  <a:pt x="305823" y="261980"/>
                </a:lnTo>
                <a:cubicBezTo>
                  <a:pt x="311699" y="290918"/>
                  <a:pt x="339922" y="309613"/>
                  <a:pt x="368859" y="303737"/>
                </a:cubicBezTo>
                <a:cubicBezTo>
                  <a:pt x="389900" y="299464"/>
                  <a:pt x="406344" y="283020"/>
                  <a:pt x="410616" y="261980"/>
                </a:cubicBezTo>
                <a:lnTo>
                  <a:pt x="462478" y="261980"/>
                </a:lnTo>
                <a:cubicBezTo>
                  <a:pt x="466907" y="261980"/>
                  <a:pt x="470498" y="258389"/>
                  <a:pt x="470498" y="253960"/>
                </a:cubicBezTo>
                <a:lnTo>
                  <a:pt x="470498" y="122970"/>
                </a:lnTo>
                <a:cubicBezTo>
                  <a:pt x="470470" y="121959"/>
                  <a:pt x="470252" y="120961"/>
                  <a:pt x="469856" y="120030"/>
                </a:cubicBezTo>
                <a:close/>
                <a:moveTo>
                  <a:pt x="412594" y="27214"/>
                </a:moveTo>
                <a:lnTo>
                  <a:pt x="449111" y="112277"/>
                </a:lnTo>
                <a:lnTo>
                  <a:pt x="336834" y="112277"/>
                </a:lnTo>
                <a:lnTo>
                  <a:pt x="336834" y="16040"/>
                </a:lnTo>
                <a:lnTo>
                  <a:pt x="395646" y="16040"/>
                </a:lnTo>
                <a:cubicBezTo>
                  <a:pt x="403021" y="16041"/>
                  <a:pt x="409687" y="20436"/>
                  <a:pt x="412594" y="27214"/>
                </a:cubicBezTo>
                <a:close/>
                <a:moveTo>
                  <a:pt x="23471" y="16040"/>
                </a:moveTo>
                <a:lnTo>
                  <a:pt x="320794" y="16040"/>
                </a:lnTo>
                <a:lnTo>
                  <a:pt x="320794" y="112277"/>
                </a:lnTo>
                <a:lnTo>
                  <a:pt x="16040" y="112277"/>
                </a:lnTo>
                <a:lnTo>
                  <a:pt x="16040" y="23471"/>
                </a:lnTo>
                <a:cubicBezTo>
                  <a:pt x="16040" y="19367"/>
                  <a:pt x="19367" y="16040"/>
                  <a:pt x="23471" y="16040"/>
                </a:cubicBezTo>
                <a:close/>
                <a:moveTo>
                  <a:pt x="117624" y="288713"/>
                </a:moveTo>
                <a:cubicBezTo>
                  <a:pt x="96955" y="288713"/>
                  <a:pt x="80198" y="271957"/>
                  <a:pt x="80198" y="251287"/>
                </a:cubicBezTo>
                <a:cubicBezTo>
                  <a:pt x="80198" y="230617"/>
                  <a:pt x="96955" y="213861"/>
                  <a:pt x="117624" y="213861"/>
                </a:cubicBezTo>
                <a:cubicBezTo>
                  <a:pt x="138294" y="213861"/>
                  <a:pt x="155050" y="230617"/>
                  <a:pt x="155050" y="251287"/>
                </a:cubicBezTo>
                <a:cubicBezTo>
                  <a:pt x="155050" y="271957"/>
                  <a:pt x="138294" y="288713"/>
                  <a:pt x="117624" y="288713"/>
                </a:cubicBezTo>
                <a:close/>
                <a:moveTo>
                  <a:pt x="358220" y="288713"/>
                </a:moveTo>
                <a:cubicBezTo>
                  <a:pt x="337550" y="288713"/>
                  <a:pt x="320794" y="271957"/>
                  <a:pt x="320794" y="251287"/>
                </a:cubicBezTo>
                <a:cubicBezTo>
                  <a:pt x="320794" y="230617"/>
                  <a:pt x="337550" y="213861"/>
                  <a:pt x="358220" y="213861"/>
                </a:cubicBezTo>
                <a:cubicBezTo>
                  <a:pt x="378890" y="213861"/>
                  <a:pt x="395646" y="230617"/>
                  <a:pt x="395646" y="251287"/>
                </a:cubicBezTo>
                <a:cubicBezTo>
                  <a:pt x="395646" y="271957"/>
                  <a:pt x="378890" y="288713"/>
                  <a:pt x="358220" y="288713"/>
                </a:cubicBezTo>
                <a:close/>
                <a:moveTo>
                  <a:pt x="411418" y="245941"/>
                </a:moveTo>
                <a:cubicBezTo>
                  <a:pt x="408469" y="216560"/>
                  <a:pt x="382261" y="195134"/>
                  <a:pt x="352880" y="198082"/>
                </a:cubicBezTo>
                <a:cubicBezTo>
                  <a:pt x="327575" y="200622"/>
                  <a:pt x="307562" y="220636"/>
                  <a:pt x="305022" y="245941"/>
                </a:cubicBezTo>
                <a:lnTo>
                  <a:pt x="170823" y="245941"/>
                </a:lnTo>
                <a:cubicBezTo>
                  <a:pt x="167874" y="216560"/>
                  <a:pt x="141665" y="195134"/>
                  <a:pt x="112285" y="198082"/>
                </a:cubicBezTo>
                <a:cubicBezTo>
                  <a:pt x="86980" y="200622"/>
                  <a:pt x="66966" y="220636"/>
                  <a:pt x="64426" y="245941"/>
                </a:cubicBezTo>
                <a:lnTo>
                  <a:pt x="16040" y="245941"/>
                </a:lnTo>
                <a:lnTo>
                  <a:pt x="16040" y="128317"/>
                </a:lnTo>
                <a:lnTo>
                  <a:pt x="454458" y="128317"/>
                </a:lnTo>
                <a:lnTo>
                  <a:pt x="454458" y="245941"/>
                </a:lnTo>
                <a:close/>
              </a:path>
            </a:pathLst>
          </a:custGeom>
          <a:solidFill>
            <a:srgbClr val="51626F"/>
          </a:solidFill>
          <a:ln w="5281" cap="flat">
            <a:noFill/>
            <a:prstDash val="solid"/>
            <a:miter/>
          </a:ln>
        </p:spPr>
        <p:txBody>
          <a:bodyPr rtlCol="0" anchor="ctr"/>
          <a:lstStyle/>
          <a:p>
            <a:endParaRPr lang="ru-RU"/>
          </a:p>
        </p:txBody>
      </p:sp>
      <p:sp>
        <p:nvSpPr>
          <p:cNvPr id="96" name="Graphic 19">
            <a:extLst>
              <a:ext uri="{FF2B5EF4-FFF2-40B4-BE49-F238E27FC236}">
                <a16:creationId xmlns:a16="http://schemas.microsoft.com/office/drawing/2014/main" id="{30E53B01-5F14-48D9-A416-A44A4B70D74E}"/>
              </a:ext>
            </a:extLst>
          </p:cNvPr>
          <p:cNvSpPr/>
          <p:nvPr/>
        </p:nvSpPr>
        <p:spPr>
          <a:xfrm>
            <a:off x="9279789" y="1510344"/>
            <a:ext cx="502606" cy="235142"/>
          </a:xfrm>
          <a:custGeom>
            <a:avLst/>
            <a:gdLst>
              <a:gd name="connsiteX0" fmla="*/ 501508 w 502606"/>
              <a:gd name="connsiteY0" fmla="*/ 153018 h 235142"/>
              <a:gd name="connsiteX1" fmla="*/ 428581 w 502606"/>
              <a:gd name="connsiteY1" fmla="*/ 81963 h 235142"/>
              <a:gd name="connsiteX2" fmla="*/ 421470 w 502606"/>
              <a:gd name="connsiteY2" fmla="*/ 80198 h 235142"/>
              <a:gd name="connsiteX3" fmla="*/ 321596 w 502606"/>
              <a:gd name="connsiteY3" fmla="*/ 20798 h 235142"/>
              <a:gd name="connsiteX4" fmla="*/ 258132 w 502606"/>
              <a:gd name="connsiteY4" fmla="*/ 0 h 235142"/>
              <a:gd name="connsiteX5" fmla="*/ 168791 w 502606"/>
              <a:gd name="connsiteY5" fmla="*/ 0 h 235142"/>
              <a:gd name="connsiteX6" fmla="*/ 133504 w 502606"/>
              <a:gd name="connsiteY6" fmla="*/ 10212 h 235142"/>
              <a:gd name="connsiteX7" fmla="*/ 132648 w 502606"/>
              <a:gd name="connsiteY7" fmla="*/ 11175 h 235142"/>
              <a:gd name="connsiteX8" fmla="*/ 105220 w 502606"/>
              <a:gd name="connsiteY8" fmla="*/ 49189 h 235142"/>
              <a:gd name="connsiteX9" fmla="*/ 95810 w 502606"/>
              <a:gd name="connsiteY9" fmla="*/ 59882 h 235142"/>
              <a:gd name="connsiteX10" fmla="*/ 76509 w 502606"/>
              <a:gd name="connsiteY10" fmla="*/ 74959 h 235142"/>
              <a:gd name="connsiteX11" fmla="*/ 33256 w 502606"/>
              <a:gd name="connsiteY11" fmla="*/ 80305 h 235142"/>
              <a:gd name="connsiteX12" fmla="*/ 0 w 502606"/>
              <a:gd name="connsiteY12" fmla="*/ 112278 h 235142"/>
              <a:gd name="connsiteX13" fmla="*/ 0 w 502606"/>
              <a:gd name="connsiteY13" fmla="*/ 189802 h 235142"/>
              <a:gd name="connsiteX14" fmla="*/ 8020 w 502606"/>
              <a:gd name="connsiteY14" fmla="*/ 197822 h 235142"/>
              <a:gd name="connsiteX15" fmla="*/ 48600 w 502606"/>
              <a:gd name="connsiteY15" fmla="*/ 197822 h 235142"/>
              <a:gd name="connsiteX16" fmla="*/ 106299 w 502606"/>
              <a:gd name="connsiteY16" fmla="*/ 233902 h 235142"/>
              <a:gd name="connsiteX17" fmla="*/ 142379 w 502606"/>
              <a:gd name="connsiteY17" fmla="*/ 197822 h 235142"/>
              <a:gd name="connsiteX18" fmla="*/ 326622 w 502606"/>
              <a:gd name="connsiteY18" fmla="*/ 197822 h 235142"/>
              <a:gd name="connsiteX19" fmla="*/ 384320 w 502606"/>
              <a:gd name="connsiteY19" fmla="*/ 233902 h 235142"/>
              <a:gd name="connsiteX20" fmla="*/ 420400 w 502606"/>
              <a:gd name="connsiteY20" fmla="*/ 197822 h 235142"/>
              <a:gd name="connsiteX21" fmla="*/ 466702 w 502606"/>
              <a:gd name="connsiteY21" fmla="*/ 197822 h 235142"/>
              <a:gd name="connsiteX22" fmla="*/ 502606 w 502606"/>
              <a:gd name="connsiteY22" fmla="*/ 161762 h 235142"/>
              <a:gd name="connsiteX23" fmla="*/ 501508 w 502606"/>
              <a:gd name="connsiteY23" fmla="*/ 153018 h 235142"/>
              <a:gd name="connsiteX24" fmla="*/ 108214 w 502606"/>
              <a:gd name="connsiteY24" fmla="*/ 70040 h 235142"/>
              <a:gd name="connsiteX25" fmla="*/ 117036 w 502606"/>
              <a:gd name="connsiteY25" fmla="*/ 60042 h 235142"/>
              <a:gd name="connsiteX26" fmla="*/ 117624 w 502606"/>
              <a:gd name="connsiteY26" fmla="*/ 58812 h 235142"/>
              <a:gd name="connsiteX27" fmla="*/ 145052 w 502606"/>
              <a:gd name="connsiteY27" fmla="*/ 20798 h 235142"/>
              <a:gd name="connsiteX28" fmla="*/ 168524 w 502606"/>
              <a:gd name="connsiteY28" fmla="*/ 15773 h 235142"/>
              <a:gd name="connsiteX29" fmla="*/ 257811 w 502606"/>
              <a:gd name="connsiteY29" fmla="*/ 15773 h 235142"/>
              <a:gd name="connsiteX30" fmla="*/ 311651 w 502606"/>
              <a:gd name="connsiteY30" fmla="*/ 33577 h 235142"/>
              <a:gd name="connsiteX31" fmla="*/ 371212 w 502606"/>
              <a:gd name="connsiteY31" fmla="*/ 74585 h 235142"/>
              <a:gd name="connsiteX32" fmla="*/ 103884 w 502606"/>
              <a:gd name="connsiteY32" fmla="*/ 74585 h 235142"/>
              <a:gd name="connsiteX33" fmla="*/ 95543 w 502606"/>
              <a:gd name="connsiteY33" fmla="*/ 219208 h 235142"/>
              <a:gd name="connsiteX34" fmla="*/ 63464 w 502606"/>
              <a:gd name="connsiteY34" fmla="*/ 187129 h 235142"/>
              <a:gd name="connsiteX35" fmla="*/ 95543 w 502606"/>
              <a:gd name="connsiteY35" fmla="*/ 155050 h 235142"/>
              <a:gd name="connsiteX36" fmla="*/ 127622 w 502606"/>
              <a:gd name="connsiteY36" fmla="*/ 187129 h 235142"/>
              <a:gd name="connsiteX37" fmla="*/ 95543 w 502606"/>
              <a:gd name="connsiteY37" fmla="*/ 219208 h 235142"/>
              <a:gd name="connsiteX38" fmla="*/ 373564 w 502606"/>
              <a:gd name="connsiteY38" fmla="*/ 219208 h 235142"/>
              <a:gd name="connsiteX39" fmla="*/ 341485 w 502606"/>
              <a:gd name="connsiteY39" fmla="*/ 187129 h 235142"/>
              <a:gd name="connsiteX40" fmla="*/ 373564 w 502606"/>
              <a:gd name="connsiteY40" fmla="*/ 155050 h 235142"/>
              <a:gd name="connsiteX41" fmla="*/ 405644 w 502606"/>
              <a:gd name="connsiteY41" fmla="*/ 187129 h 235142"/>
              <a:gd name="connsiteX42" fmla="*/ 373564 w 502606"/>
              <a:gd name="connsiteY42" fmla="*/ 219208 h 235142"/>
              <a:gd name="connsiteX43" fmla="*/ 482367 w 502606"/>
              <a:gd name="connsiteY43" fmla="*/ 174137 h 235142"/>
              <a:gd name="connsiteX44" fmla="*/ 466702 w 502606"/>
              <a:gd name="connsiteY44" fmla="*/ 181783 h 235142"/>
              <a:gd name="connsiteX45" fmla="*/ 421309 w 502606"/>
              <a:gd name="connsiteY45" fmla="*/ 181783 h 235142"/>
              <a:gd name="connsiteX46" fmla="*/ 367964 w 502606"/>
              <a:gd name="connsiteY46" fmla="*/ 139532 h 235142"/>
              <a:gd name="connsiteX47" fmla="*/ 325713 w 502606"/>
              <a:gd name="connsiteY47" fmla="*/ 181783 h 235142"/>
              <a:gd name="connsiteX48" fmla="*/ 143288 w 502606"/>
              <a:gd name="connsiteY48" fmla="*/ 181783 h 235142"/>
              <a:gd name="connsiteX49" fmla="*/ 89943 w 502606"/>
              <a:gd name="connsiteY49" fmla="*/ 139532 h 235142"/>
              <a:gd name="connsiteX50" fmla="*/ 47691 w 502606"/>
              <a:gd name="connsiteY50" fmla="*/ 181783 h 235142"/>
              <a:gd name="connsiteX51" fmla="*/ 16040 w 502606"/>
              <a:gd name="connsiteY51" fmla="*/ 181783 h 235142"/>
              <a:gd name="connsiteX52" fmla="*/ 16040 w 502606"/>
              <a:gd name="connsiteY52" fmla="*/ 112278 h 235142"/>
              <a:gd name="connsiteX53" fmla="*/ 35769 w 502606"/>
              <a:gd name="connsiteY53" fmla="*/ 96238 h 235142"/>
              <a:gd name="connsiteX54" fmla="*/ 77899 w 502606"/>
              <a:gd name="connsiteY54" fmla="*/ 90892 h 235142"/>
              <a:gd name="connsiteX55" fmla="*/ 402276 w 502606"/>
              <a:gd name="connsiteY55" fmla="*/ 90892 h 235142"/>
              <a:gd name="connsiteX56" fmla="*/ 417941 w 502606"/>
              <a:gd name="connsiteY56" fmla="*/ 96238 h 235142"/>
              <a:gd name="connsiteX57" fmla="*/ 425159 w 502606"/>
              <a:gd name="connsiteY57" fmla="*/ 97842 h 235142"/>
              <a:gd name="connsiteX58" fmla="*/ 485949 w 502606"/>
              <a:gd name="connsiteY58" fmla="*/ 157135 h 235142"/>
              <a:gd name="connsiteX59" fmla="*/ 482367 w 502606"/>
              <a:gd name="connsiteY59" fmla="*/ 174137 h 23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02606" h="235142">
                <a:moveTo>
                  <a:pt x="501508" y="153018"/>
                </a:moveTo>
                <a:cubicBezTo>
                  <a:pt x="487393" y="97200"/>
                  <a:pt x="473759" y="91854"/>
                  <a:pt x="428581" y="81963"/>
                </a:cubicBezTo>
                <a:lnTo>
                  <a:pt x="421470" y="80198"/>
                </a:lnTo>
                <a:cubicBezTo>
                  <a:pt x="392010" y="73622"/>
                  <a:pt x="339026" y="33897"/>
                  <a:pt x="321596" y="20798"/>
                </a:cubicBezTo>
                <a:cubicBezTo>
                  <a:pt x="303225" y="7227"/>
                  <a:pt x="280972" y="-65"/>
                  <a:pt x="258132" y="0"/>
                </a:cubicBezTo>
                <a:lnTo>
                  <a:pt x="168791" y="0"/>
                </a:lnTo>
                <a:cubicBezTo>
                  <a:pt x="145961" y="0"/>
                  <a:pt x="140722" y="2941"/>
                  <a:pt x="133504" y="10212"/>
                </a:cubicBezTo>
                <a:lnTo>
                  <a:pt x="132648" y="11175"/>
                </a:lnTo>
                <a:lnTo>
                  <a:pt x="105220" y="49189"/>
                </a:lnTo>
                <a:cubicBezTo>
                  <a:pt x="101585" y="52878"/>
                  <a:pt x="98537" y="56567"/>
                  <a:pt x="95810" y="59882"/>
                </a:cubicBezTo>
                <a:cubicBezTo>
                  <a:pt x="89127" y="68008"/>
                  <a:pt x="84690" y="73408"/>
                  <a:pt x="76509" y="74959"/>
                </a:cubicBezTo>
                <a:lnTo>
                  <a:pt x="33256" y="80305"/>
                </a:lnTo>
                <a:cubicBezTo>
                  <a:pt x="12725" y="84208"/>
                  <a:pt x="0" y="96238"/>
                  <a:pt x="0" y="112278"/>
                </a:cubicBezTo>
                <a:lnTo>
                  <a:pt x="0" y="189802"/>
                </a:lnTo>
                <a:cubicBezTo>
                  <a:pt x="0" y="194231"/>
                  <a:pt x="3591" y="197822"/>
                  <a:pt x="8020" y="197822"/>
                </a:cubicBezTo>
                <a:lnTo>
                  <a:pt x="48600" y="197822"/>
                </a:lnTo>
                <a:cubicBezTo>
                  <a:pt x="54570" y="223718"/>
                  <a:pt x="80402" y="239872"/>
                  <a:pt x="106299" y="233902"/>
                </a:cubicBezTo>
                <a:cubicBezTo>
                  <a:pt x="124237" y="229767"/>
                  <a:pt x="138244" y="215760"/>
                  <a:pt x="142379" y="197822"/>
                </a:cubicBezTo>
                <a:lnTo>
                  <a:pt x="326622" y="197822"/>
                </a:lnTo>
                <a:cubicBezTo>
                  <a:pt x="332591" y="223718"/>
                  <a:pt x="358424" y="239872"/>
                  <a:pt x="384320" y="233902"/>
                </a:cubicBezTo>
                <a:cubicBezTo>
                  <a:pt x="402258" y="229767"/>
                  <a:pt x="416265" y="215760"/>
                  <a:pt x="420400" y="197822"/>
                </a:cubicBezTo>
                <a:lnTo>
                  <a:pt x="466702" y="197822"/>
                </a:lnTo>
                <a:cubicBezTo>
                  <a:pt x="486574" y="197779"/>
                  <a:pt x="502649" y="181635"/>
                  <a:pt x="502606" y="161762"/>
                </a:cubicBezTo>
                <a:cubicBezTo>
                  <a:pt x="502600" y="158813"/>
                  <a:pt x="502231" y="155877"/>
                  <a:pt x="501508" y="153018"/>
                </a:cubicBezTo>
                <a:close/>
                <a:moveTo>
                  <a:pt x="108214" y="70040"/>
                </a:moveTo>
                <a:cubicBezTo>
                  <a:pt x="110941" y="66725"/>
                  <a:pt x="113561" y="63303"/>
                  <a:pt x="117036" y="60042"/>
                </a:cubicBezTo>
                <a:lnTo>
                  <a:pt x="117624" y="58812"/>
                </a:lnTo>
                <a:lnTo>
                  <a:pt x="145052" y="20798"/>
                </a:lnTo>
                <a:cubicBezTo>
                  <a:pt x="148528" y="17323"/>
                  <a:pt x="150827" y="15773"/>
                  <a:pt x="168524" y="15773"/>
                </a:cubicBezTo>
                <a:lnTo>
                  <a:pt x="257811" y="15773"/>
                </a:lnTo>
                <a:cubicBezTo>
                  <a:pt x="277206" y="15761"/>
                  <a:pt x="296087" y="22005"/>
                  <a:pt x="311651" y="33577"/>
                </a:cubicBezTo>
                <a:cubicBezTo>
                  <a:pt x="334855" y="51006"/>
                  <a:pt x="354424" y="64533"/>
                  <a:pt x="371212" y="74585"/>
                </a:cubicBezTo>
                <a:lnTo>
                  <a:pt x="103884" y="74585"/>
                </a:lnTo>
                <a:close/>
                <a:moveTo>
                  <a:pt x="95543" y="219208"/>
                </a:moveTo>
                <a:cubicBezTo>
                  <a:pt x="77826" y="219208"/>
                  <a:pt x="63464" y="204846"/>
                  <a:pt x="63464" y="187129"/>
                </a:cubicBezTo>
                <a:cubicBezTo>
                  <a:pt x="63464" y="169412"/>
                  <a:pt x="77826" y="155050"/>
                  <a:pt x="95543" y="155050"/>
                </a:cubicBezTo>
                <a:cubicBezTo>
                  <a:pt x="113260" y="155050"/>
                  <a:pt x="127622" y="169412"/>
                  <a:pt x="127622" y="187129"/>
                </a:cubicBezTo>
                <a:cubicBezTo>
                  <a:pt x="127622" y="204846"/>
                  <a:pt x="113260" y="219208"/>
                  <a:pt x="95543" y="219208"/>
                </a:cubicBezTo>
                <a:close/>
                <a:moveTo>
                  <a:pt x="373564" y="219208"/>
                </a:moveTo>
                <a:cubicBezTo>
                  <a:pt x="355848" y="219208"/>
                  <a:pt x="341485" y="204846"/>
                  <a:pt x="341485" y="187129"/>
                </a:cubicBezTo>
                <a:cubicBezTo>
                  <a:pt x="341485" y="169412"/>
                  <a:pt x="355848" y="155050"/>
                  <a:pt x="373564" y="155050"/>
                </a:cubicBezTo>
                <a:cubicBezTo>
                  <a:pt x="391281" y="155050"/>
                  <a:pt x="405644" y="169412"/>
                  <a:pt x="405644" y="187129"/>
                </a:cubicBezTo>
                <a:cubicBezTo>
                  <a:pt x="405644" y="204846"/>
                  <a:pt x="391281" y="219208"/>
                  <a:pt x="373564" y="219208"/>
                </a:cubicBezTo>
                <a:close/>
                <a:moveTo>
                  <a:pt x="482367" y="174137"/>
                </a:moveTo>
                <a:cubicBezTo>
                  <a:pt x="478615" y="178979"/>
                  <a:pt x="472827" y="181805"/>
                  <a:pt x="466702" y="181783"/>
                </a:cubicBezTo>
                <a:lnTo>
                  <a:pt x="421309" y="181783"/>
                </a:lnTo>
                <a:cubicBezTo>
                  <a:pt x="418246" y="155385"/>
                  <a:pt x="394362" y="136468"/>
                  <a:pt x="367964" y="139532"/>
                </a:cubicBezTo>
                <a:cubicBezTo>
                  <a:pt x="345783" y="142106"/>
                  <a:pt x="328287" y="159601"/>
                  <a:pt x="325713" y="181783"/>
                </a:cubicBezTo>
                <a:lnTo>
                  <a:pt x="143288" y="181783"/>
                </a:lnTo>
                <a:cubicBezTo>
                  <a:pt x="140224" y="155385"/>
                  <a:pt x="116341" y="136468"/>
                  <a:pt x="89943" y="139532"/>
                </a:cubicBezTo>
                <a:cubicBezTo>
                  <a:pt x="67761" y="142106"/>
                  <a:pt x="50266" y="159601"/>
                  <a:pt x="47691" y="181783"/>
                </a:cubicBezTo>
                <a:lnTo>
                  <a:pt x="16040" y="181783"/>
                </a:lnTo>
                <a:lnTo>
                  <a:pt x="16040" y="112278"/>
                </a:lnTo>
                <a:cubicBezTo>
                  <a:pt x="16040" y="100996"/>
                  <a:pt x="31491" y="97200"/>
                  <a:pt x="35769" y="96238"/>
                </a:cubicBezTo>
                <a:lnTo>
                  <a:pt x="77899" y="90892"/>
                </a:lnTo>
                <a:lnTo>
                  <a:pt x="402276" y="90892"/>
                </a:lnTo>
                <a:cubicBezTo>
                  <a:pt x="407334" y="93119"/>
                  <a:pt x="412576" y="94907"/>
                  <a:pt x="417941" y="96238"/>
                </a:cubicBezTo>
                <a:lnTo>
                  <a:pt x="425159" y="97842"/>
                </a:lnTo>
                <a:cubicBezTo>
                  <a:pt x="466220" y="106824"/>
                  <a:pt x="473652" y="108535"/>
                  <a:pt x="485949" y="157135"/>
                </a:cubicBezTo>
                <a:cubicBezTo>
                  <a:pt x="487425" y="163052"/>
                  <a:pt x="486104" y="169319"/>
                  <a:pt x="482367" y="174137"/>
                </a:cubicBezTo>
                <a:close/>
              </a:path>
            </a:pathLst>
          </a:custGeom>
          <a:solidFill>
            <a:srgbClr val="51626F"/>
          </a:solidFill>
          <a:ln w="5281" cap="flat">
            <a:noFill/>
            <a:prstDash val="solid"/>
            <a:miter/>
          </a:ln>
        </p:spPr>
        <p:txBody>
          <a:bodyPr rtlCol="0" anchor="ctr"/>
          <a:lstStyle/>
          <a:p>
            <a:endParaRPr lang="ru-RU"/>
          </a:p>
        </p:txBody>
      </p:sp>
      <p:grpSp>
        <p:nvGrpSpPr>
          <p:cNvPr id="155" name="Group 154">
            <a:extLst>
              <a:ext uri="{FF2B5EF4-FFF2-40B4-BE49-F238E27FC236}">
                <a16:creationId xmlns:a16="http://schemas.microsoft.com/office/drawing/2014/main" id="{FFF59560-CB87-44C0-87F0-CF94482E16BA}"/>
              </a:ext>
            </a:extLst>
          </p:cNvPr>
          <p:cNvGrpSpPr/>
          <p:nvPr/>
        </p:nvGrpSpPr>
        <p:grpSpPr>
          <a:xfrm>
            <a:off x="4524647" y="1371235"/>
            <a:ext cx="373517" cy="507156"/>
            <a:chOff x="4524647" y="1371235"/>
            <a:chExt cx="373517" cy="507156"/>
          </a:xfrm>
        </p:grpSpPr>
        <p:sp>
          <p:nvSpPr>
            <p:cNvPr id="98" name="Freeform: Shape 97">
              <a:extLst>
                <a:ext uri="{FF2B5EF4-FFF2-40B4-BE49-F238E27FC236}">
                  <a16:creationId xmlns:a16="http://schemas.microsoft.com/office/drawing/2014/main" id="{37615722-CB5C-412B-BD9D-F7E84CD86C7B}"/>
                </a:ext>
              </a:extLst>
            </p:cNvPr>
            <p:cNvSpPr/>
            <p:nvPr/>
          </p:nvSpPr>
          <p:spPr>
            <a:xfrm>
              <a:off x="4524647" y="1371235"/>
              <a:ext cx="373517" cy="507156"/>
            </a:xfrm>
            <a:custGeom>
              <a:avLst/>
              <a:gdLst>
                <a:gd name="connsiteX0" fmla="*/ 194779 w 373517"/>
                <a:gd name="connsiteY0" fmla="*/ 134137 h 507156"/>
                <a:gd name="connsiteX1" fmla="*/ 194779 w 373517"/>
                <a:gd name="connsiteY1" fmla="*/ 117082 h 507156"/>
                <a:gd name="connsiteX2" fmla="*/ 245021 w 373517"/>
                <a:gd name="connsiteY2" fmla="*/ 50799 h 507156"/>
                <a:gd name="connsiteX3" fmla="*/ 178739 w 373517"/>
                <a:gd name="connsiteY3" fmla="*/ 556 h 507156"/>
                <a:gd name="connsiteX4" fmla="*/ 128496 w 373517"/>
                <a:gd name="connsiteY4" fmla="*/ 66839 h 507156"/>
                <a:gd name="connsiteX5" fmla="*/ 178739 w 373517"/>
                <a:gd name="connsiteY5" fmla="*/ 117082 h 507156"/>
                <a:gd name="connsiteX6" fmla="*/ 178739 w 373517"/>
                <a:gd name="connsiteY6" fmla="*/ 133816 h 507156"/>
                <a:gd name="connsiteX7" fmla="*/ 175 w 373517"/>
                <a:gd name="connsiteY7" fmla="*/ 328418 h 507156"/>
                <a:gd name="connsiteX8" fmla="*/ 194779 w 373517"/>
                <a:gd name="connsiteY8" fmla="*/ 506981 h 507156"/>
                <a:gd name="connsiteX9" fmla="*/ 373342 w 373517"/>
                <a:gd name="connsiteY9" fmla="*/ 312379 h 507156"/>
                <a:gd name="connsiteX10" fmla="*/ 194779 w 373517"/>
                <a:gd name="connsiteY10" fmla="*/ 133816 h 507156"/>
                <a:gd name="connsiteX11" fmla="*/ 143612 w 373517"/>
                <a:gd name="connsiteY11" fmla="*/ 58911 h 507156"/>
                <a:gd name="connsiteX12" fmla="*/ 186341 w 373517"/>
                <a:gd name="connsiteY12" fmla="*/ 16096 h 507156"/>
                <a:gd name="connsiteX13" fmla="*/ 229157 w 373517"/>
                <a:gd name="connsiteY13" fmla="*/ 58825 h 507156"/>
                <a:gd name="connsiteX14" fmla="*/ 194404 w 373517"/>
                <a:gd name="connsiteY14" fmla="*/ 100882 h 507156"/>
                <a:gd name="connsiteX15" fmla="*/ 194404 w 373517"/>
                <a:gd name="connsiteY15" fmla="*/ 77571 h 507156"/>
                <a:gd name="connsiteX16" fmla="*/ 186385 w 373517"/>
                <a:gd name="connsiteY16" fmla="*/ 69604 h 507156"/>
                <a:gd name="connsiteX17" fmla="*/ 186385 w 373517"/>
                <a:gd name="connsiteY17" fmla="*/ 69604 h 507156"/>
                <a:gd name="connsiteX18" fmla="*/ 178365 w 373517"/>
                <a:gd name="connsiteY18" fmla="*/ 77624 h 507156"/>
                <a:gd name="connsiteX19" fmla="*/ 178365 w 373517"/>
                <a:gd name="connsiteY19" fmla="*/ 77678 h 507156"/>
                <a:gd name="connsiteX20" fmla="*/ 178365 w 373517"/>
                <a:gd name="connsiteY20" fmla="*/ 100935 h 507156"/>
                <a:gd name="connsiteX21" fmla="*/ 143612 w 373517"/>
                <a:gd name="connsiteY21" fmla="*/ 58911 h 507156"/>
                <a:gd name="connsiteX22" fmla="*/ 183711 w 373517"/>
                <a:gd name="connsiteY22" fmla="*/ 491981 h 507156"/>
                <a:gd name="connsiteX23" fmla="*/ 12621 w 373517"/>
                <a:gd name="connsiteY23" fmla="*/ 320891 h 507156"/>
                <a:gd name="connsiteX24" fmla="*/ 183711 w 373517"/>
                <a:gd name="connsiteY24" fmla="*/ 149802 h 507156"/>
                <a:gd name="connsiteX25" fmla="*/ 354801 w 373517"/>
                <a:gd name="connsiteY25" fmla="*/ 320891 h 507156"/>
                <a:gd name="connsiteX26" fmla="*/ 183711 w 373517"/>
                <a:gd name="connsiteY26" fmla="*/ 491981 h 5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3517" h="507156">
                  <a:moveTo>
                    <a:pt x="194779" y="134137"/>
                  </a:moveTo>
                  <a:lnTo>
                    <a:pt x="194779" y="117082"/>
                  </a:lnTo>
                  <a:cubicBezTo>
                    <a:pt x="226956" y="112652"/>
                    <a:pt x="249451" y="82977"/>
                    <a:pt x="245021" y="50799"/>
                  </a:cubicBezTo>
                  <a:cubicBezTo>
                    <a:pt x="240592" y="18622"/>
                    <a:pt x="210917" y="-3873"/>
                    <a:pt x="178739" y="556"/>
                  </a:cubicBezTo>
                  <a:cubicBezTo>
                    <a:pt x="146561" y="4986"/>
                    <a:pt x="124067" y="34661"/>
                    <a:pt x="128496" y="66839"/>
                  </a:cubicBezTo>
                  <a:cubicBezTo>
                    <a:pt x="132091" y="92954"/>
                    <a:pt x="152624" y="113487"/>
                    <a:pt x="178739" y="117082"/>
                  </a:cubicBezTo>
                  <a:lnTo>
                    <a:pt x="178739" y="133816"/>
                  </a:lnTo>
                  <a:cubicBezTo>
                    <a:pt x="75692" y="138245"/>
                    <a:pt x="-4254" y="225372"/>
                    <a:pt x="175" y="328418"/>
                  </a:cubicBezTo>
                  <a:cubicBezTo>
                    <a:pt x="4605" y="431465"/>
                    <a:pt x="91732" y="511410"/>
                    <a:pt x="194779" y="506981"/>
                  </a:cubicBezTo>
                  <a:cubicBezTo>
                    <a:pt x="297826" y="502551"/>
                    <a:pt x="377771" y="415425"/>
                    <a:pt x="373342" y="312379"/>
                  </a:cubicBezTo>
                  <a:cubicBezTo>
                    <a:pt x="369179" y="215538"/>
                    <a:pt x="291620" y="137978"/>
                    <a:pt x="194779" y="133816"/>
                  </a:cubicBezTo>
                  <a:close/>
                  <a:moveTo>
                    <a:pt x="143612" y="58911"/>
                  </a:moveTo>
                  <a:cubicBezTo>
                    <a:pt x="143588" y="35289"/>
                    <a:pt x="162719" y="16120"/>
                    <a:pt x="186341" y="16096"/>
                  </a:cubicBezTo>
                  <a:cubicBezTo>
                    <a:pt x="209964" y="16072"/>
                    <a:pt x="229133" y="35202"/>
                    <a:pt x="229157" y="58825"/>
                  </a:cubicBezTo>
                  <a:cubicBezTo>
                    <a:pt x="229178" y="79371"/>
                    <a:pt x="214587" y="97029"/>
                    <a:pt x="194404" y="100882"/>
                  </a:cubicBezTo>
                  <a:lnTo>
                    <a:pt x="194404" y="77571"/>
                  </a:lnTo>
                  <a:cubicBezTo>
                    <a:pt x="194375" y="73162"/>
                    <a:pt x="190793" y="69604"/>
                    <a:pt x="186385" y="69604"/>
                  </a:cubicBezTo>
                  <a:lnTo>
                    <a:pt x="186385" y="69604"/>
                  </a:lnTo>
                  <a:cubicBezTo>
                    <a:pt x="181955" y="69604"/>
                    <a:pt x="178365" y="73194"/>
                    <a:pt x="178365" y="77624"/>
                  </a:cubicBezTo>
                  <a:cubicBezTo>
                    <a:pt x="178365" y="77642"/>
                    <a:pt x="178365" y="77660"/>
                    <a:pt x="178365" y="77678"/>
                  </a:cubicBezTo>
                  <a:lnTo>
                    <a:pt x="178365" y="100935"/>
                  </a:lnTo>
                  <a:cubicBezTo>
                    <a:pt x="158195" y="97085"/>
                    <a:pt x="143607" y="79445"/>
                    <a:pt x="143612" y="58911"/>
                  </a:cubicBezTo>
                  <a:close/>
                  <a:moveTo>
                    <a:pt x="183711" y="491981"/>
                  </a:moveTo>
                  <a:cubicBezTo>
                    <a:pt x="89221" y="491981"/>
                    <a:pt x="12621" y="415381"/>
                    <a:pt x="12621" y="320891"/>
                  </a:cubicBezTo>
                  <a:cubicBezTo>
                    <a:pt x="12621" y="226402"/>
                    <a:pt x="89221" y="149802"/>
                    <a:pt x="183711" y="149802"/>
                  </a:cubicBezTo>
                  <a:cubicBezTo>
                    <a:pt x="278202" y="149802"/>
                    <a:pt x="354801" y="226402"/>
                    <a:pt x="354801" y="320891"/>
                  </a:cubicBezTo>
                  <a:cubicBezTo>
                    <a:pt x="354801" y="415381"/>
                    <a:pt x="278202" y="491981"/>
                    <a:pt x="183711" y="491981"/>
                  </a:cubicBezTo>
                  <a:close/>
                </a:path>
              </a:pathLst>
            </a:custGeom>
            <a:solidFill>
              <a:srgbClr val="51626F"/>
            </a:solidFill>
            <a:ln w="5281" cap="flat">
              <a:noFill/>
              <a:prstDash val="solid"/>
              <a:miter/>
            </a:ln>
          </p:spPr>
          <p:txBody>
            <a:bodyPr rtlCol="0" anchor="ctr"/>
            <a:lstStyle/>
            <a:p>
              <a:endParaRPr lang="ru-RU"/>
            </a:p>
          </p:txBody>
        </p:sp>
        <p:sp>
          <p:nvSpPr>
            <p:cNvPr id="99" name="Freeform: Shape 98">
              <a:extLst>
                <a:ext uri="{FF2B5EF4-FFF2-40B4-BE49-F238E27FC236}">
                  <a16:creationId xmlns:a16="http://schemas.microsoft.com/office/drawing/2014/main" id="{B7C8C387-40AA-4A7C-8160-72A446076EB4}"/>
                </a:ext>
              </a:extLst>
            </p:cNvPr>
            <p:cNvSpPr/>
            <p:nvPr/>
          </p:nvSpPr>
          <p:spPr>
            <a:xfrm>
              <a:off x="4617082" y="1603590"/>
              <a:ext cx="181664" cy="181459"/>
            </a:xfrm>
            <a:custGeom>
              <a:avLst/>
              <a:gdLst>
                <a:gd name="connsiteX0" fmla="*/ 138861 w 181664"/>
                <a:gd name="connsiteY0" fmla="*/ 48383 h 181459"/>
                <a:gd name="connsiteX1" fmla="*/ 138861 w 181664"/>
                <a:gd name="connsiteY1" fmla="*/ 48383 h 181459"/>
                <a:gd name="connsiteX2" fmla="*/ 138861 w 181664"/>
                <a:gd name="connsiteY2" fmla="*/ 48009 h 181459"/>
                <a:gd name="connsiteX3" fmla="*/ 134851 w 181664"/>
                <a:gd name="connsiteY3" fmla="*/ 43999 h 181459"/>
                <a:gd name="connsiteX4" fmla="*/ 134477 w 181664"/>
                <a:gd name="connsiteY4" fmla="*/ 43999 h 181459"/>
                <a:gd name="connsiteX5" fmla="*/ 134477 w 181664"/>
                <a:gd name="connsiteY5" fmla="*/ 43999 h 181459"/>
                <a:gd name="connsiteX6" fmla="*/ 11506 w 181664"/>
                <a:gd name="connsiteY6" fmla="*/ 799 h 181459"/>
                <a:gd name="connsiteX7" fmla="*/ 797 w 181664"/>
                <a:gd name="connsiteY7" fmla="*/ 4536 h 181459"/>
                <a:gd name="connsiteX8" fmla="*/ 385 w 181664"/>
                <a:gd name="connsiteY8" fmla="*/ 10476 h 181459"/>
                <a:gd name="connsiteX9" fmla="*/ 43585 w 181664"/>
                <a:gd name="connsiteY9" fmla="*/ 133447 h 181459"/>
                <a:gd name="connsiteX10" fmla="*/ 43585 w 181664"/>
                <a:gd name="connsiteY10" fmla="*/ 133447 h 181459"/>
                <a:gd name="connsiteX11" fmla="*/ 43585 w 181664"/>
                <a:gd name="connsiteY11" fmla="*/ 133821 h 181459"/>
                <a:gd name="connsiteX12" fmla="*/ 47595 w 181664"/>
                <a:gd name="connsiteY12" fmla="*/ 137831 h 181459"/>
                <a:gd name="connsiteX13" fmla="*/ 47969 w 181664"/>
                <a:gd name="connsiteY13" fmla="*/ 137831 h 181459"/>
                <a:gd name="connsiteX14" fmla="*/ 47969 w 181664"/>
                <a:gd name="connsiteY14" fmla="*/ 137831 h 181459"/>
                <a:gd name="connsiteX15" fmla="*/ 170940 w 181664"/>
                <a:gd name="connsiteY15" fmla="*/ 181031 h 181459"/>
                <a:gd name="connsiteX16" fmla="*/ 173613 w 181664"/>
                <a:gd name="connsiteY16" fmla="*/ 181459 h 181459"/>
                <a:gd name="connsiteX17" fmla="*/ 181664 w 181664"/>
                <a:gd name="connsiteY17" fmla="*/ 173470 h 181459"/>
                <a:gd name="connsiteX18" fmla="*/ 181206 w 181664"/>
                <a:gd name="connsiteY18" fmla="*/ 170765 h 181459"/>
                <a:gd name="connsiteX19" fmla="*/ 116619 w 181664"/>
                <a:gd name="connsiteY19" fmla="*/ 54371 h 181459"/>
                <a:gd name="connsiteX20" fmla="*/ 54652 w 181664"/>
                <a:gd name="connsiteY20" fmla="*/ 116284 h 181459"/>
                <a:gd name="connsiteX21" fmla="*/ 21236 w 181664"/>
                <a:gd name="connsiteY21" fmla="*/ 20902 h 181459"/>
                <a:gd name="connsiteX22" fmla="*/ 66041 w 181664"/>
                <a:gd name="connsiteY22" fmla="*/ 127619 h 181459"/>
                <a:gd name="connsiteX23" fmla="*/ 127954 w 181664"/>
                <a:gd name="connsiteY23" fmla="*/ 65706 h 181459"/>
                <a:gd name="connsiteX24" fmla="*/ 161370 w 181664"/>
                <a:gd name="connsiteY24" fmla="*/ 161088 h 18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664" h="181459">
                  <a:moveTo>
                    <a:pt x="138861" y="48383"/>
                  </a:moveTo>
                  <a:lnTo>
                    <a:pt x="138861" y="48383"/>
                  </a:lnTo>
                  <a:lnTo>
                    <a:pt x="138861" y="48009"/>
                  </a:lnTo>
                  <a:cubicBezTo>
                    <a:pt x="138065" y="46223"/>
                    <a:pt x="136637" y="44795"/>
                    <a:pt x="134851" y="43999"/>
                  </a:cubicBezTo>
                  <a:lnTo>
                    <a:pt x="134477" y="43999"/>
                  </a:lnTo>
                  <a:lnTo>
                    <a:pt x="134477" y="43999"/>
                  </a:lnTo>
                  <a:lnTo>
                    <a:pt x="11506" y="799"/>
                  </a:lnTo>
                  <a:cubicBezTo>
                    <a:pt x="7517" y="-1126"/>
                    <a:pt x="2722" y="547"/>
                    <a:pt x="797" y="4536"/>
                  </a:cubicBezTo>
                  <a:cubicBezTo>
                    <a:pt x="-97" y="6389"/>
                    <a:pt x="-245" y="8517"/>
                    <a:pt x="385" y="10476"/>
                  </a:cubicBezTo>
                  <a:lnTo>
                    <a:pt x="43585" y="133447"/>
                  </a:lnTo>
                  <a:lnTo>
                    <a:pt x="43585" y="133447"/>
                  </a:lnTo>
                  <a:lnTo>
                    <a:pt x="43585" y="133821"/>
                  </a:lnTo>
                  <a:cubicBezTo>
                    <a:pt x="44381" y="135607"/>
                    <a:pt x="45809" y="137035"/>
                    <a:pt x="47595" y="137831"/>
                  </a:cubicBezTo>
                  <a:lnTo>
                    <a:pt x="47969" y="137831"/>
                  </a:lnTo>
                  <a:lnTo>
                    <a:pt x="47969" y="137831"/>
                  </a:lnTo>
                  <a:lnTo>
                    <a:pt x="170940" y="181031"/>
                  </a:lnTo>
                  <a:cubicBezTo>
                    <a:pt x="171800" y="181326"/>
                    <a:pt x="172705" y="181471"/>
                    <a:pt x="173613" y="181459"/>
                  </a:cubicBezTo>
                  <a:cubicBezTo>
                    <a:pt x="178043" y="181476"/>
                    <a:pt x="181647" y="177899"/>
                    <a:pt x="181664" y="173470"/>
                  </a:cubicBezTo>
                  <a:cubicBezTo>
                    <a:pt x="181668" y="172549"/>
                    <a:pt x="181512" y="171634"/>
                    <a:pt x="181206" y="170765"/>
                  </a:cubicBezTo>
                  <a:close/>
                  <a:moveTo>
                    <a:pt x="116619" y="54371"/>
                  </a:moveTo>
                  <a:lnTo>
                    <a:pt x="54652" y="116284"/>
                  </a:lnTo>
                  <a:lnTo>
                    <a:pt x="21236" y="20902"/>
                  </a:lnTo>
                  <a:close/>
                  <a:moveTo>
                    <a:pt x="66041" y="127619"/>
                  </a:moveTo>
                  <a:lnTo>
                    <a:pt x="127954" y="65706"/>
                  </a:lnTo>
                  <a:lnTo>
                    <a:pt x="161370" y="161088"/>
                  </a:lnTo>
                  <a:close/>
                </a:path>
              </a:pathLst>
            </a:custGeom>
            <a:solidFill>
              <a:srgbClr val="51626F"/>
            </a:solidFill>
            <a:ln w="5281" cap="flat">
              <a:noFill/>
              <a:prstDash val="solid"/>
              <a:miter/>
            </a:ln>
          </p:spPr>
          <p:txBody>
            <a:bodyPr rtlCol="0" anchor="ctr"/>
            <a:lstStyle/>
            <a:p>
              <a:endParaRPr lang="ru-RU"/>
            </a:p>
          </p:txBody>
        </p:sp>
      </p:grpSp>
      <p:sp>
        <p:nvSpPr>
          <p:cNvPr id="100" name="Graphic 22">
            <a:extLst>
              <a:ext uri="{FF2B5EF4-FFF2-40B4-BE49-F238E27FC236}">
                <a16:creationId xmlns:a16="http://schemas.microsoft.com/office/drawing/2014/main" id="{FB152F9C-F25A-493E-B503-8A69CD2514A7}"/>
              </a:ext>
            </a:extLst>
          </p:cNvPr>
          <p:cNvSpPr/>
          <p:nvPr/>
        </p:nvSpPr>
        <p:spPr>
          <a:xfrm>
            <a:off x="5241011" y="2420702"/>
            <a:ext cx="505279" cy="363564"/>
          </a:xfrm>
          <a:custGeom>
            <a:avLst/>
            <a:gdLst>
              <a:gd name="connsiteX0" fmla="*/ 503914 w 505279"/>
              <a:gd name="connsiteY0" fmla="*/ 62394 h 363564"/>
              <a:gd name="connsiteX1" fmla="*/ 497231 w 505279"/>
              <a:gd name="connsiteY1" fmla="*/ 58812 h 363564"/>
              <a:gd name="connsiteX2" fmla="*/ 466327 w 505279"/>
              <a:gd name="connsiteY2" fmla="*/ 58812 h 363564"/>
              <a:gd name="connsiteX3" fmla="*/ 460553 w 505279"/>
              <a:gd name="connsiteY3" fmla="*/ 61218 h 363564"/>
              <a:gd name="connsiteX4" fmla="*/ 405697 w 505279"/>
              <a:gd name="connsiteY4" fmla="*/ 117624 h 363564"/>
              <a:gd name="connsiteX5" fmla="*/ 282726 w 505279"/>
              <a:gd name="connsiteY5" fmla="*/ 117624 h 363564"/>
              <a:gd name="connsiteX6" fmla="*/ 347527 w 505279"/>
              <a:gd name="connsiteY6" fmla="*/ 12244 h 363564"/>
              <a:gd name="connsiteX7" fmla="*/ 344933 w 505279"/>
              <a:gd name="connsiteY7" fmla="*/ 1202 h 363564"/>
              <a:gd name="connsiteX8" fmla="*/ 340683 w 505279"/>
              <a:gd name="connsiteY8" fmla="*/ 0 h 363564"/>
              <a:gd name="connsiteX9" fmla="*/ 271178 w 505279"/>
              <a:gd name="connsiteY9" fmla="*/ 0 h 363564"/>
              <a:gd name="connsiteX10" fmla="*/ 265510 w 505279"/>
              <a:gd name="connsiteY10" fmla="*/ 2353 h 363564"/>
              <a:gd name="connsiteX11" fmla="*/ 150238 w 505279"/>
              <a:gd name="connsiteY11" fmla="*/ 117624 h 363564"/>
              <a:gd name="connsiteX12" fmla="*/ 110674 w 505279"/>
              <a:gd name="connsiteY12" fmla="*/ 117624 h 363564"/>
              <a:gd name="connsiteX13" fmla="*/ 0 w 505279"/>
              <a:gd name="connsiteY13" fmla="*/ 206216 h 363564"/>
              <a:gd name="connsiteX14" fmla="*/ 18339 w 505279"/>
              <a:gd name="connsiteY14" fmla="*/ 224555 h 363564"/>
              <a:gd name="connsiteX15" fmla="*/ 136872 w 505279"/>
              <a:gd name="connsiteY15" fmla="*/ 224555 h 363564"/>
              <a:gd name="connsiteX16" fmla="*/ 273530 w 505279"/>
              <a:gd name="connsiteY16" fmla="*/ 361212 h 363564"/>
              <a:gd name="connsiteX17" fmla="*/ 279198 w 505279"/>
              <a:gd name="connsiteY17" fmla="*/ 363564 h 363564"/>
              <a:gd name="connsiteX18" fmla="*/ 348703 w 505279"/>
              <a:gd name="connsiteY18" fmla="*/ 363564 h 363564"/>
              <a:gd name="connsiteX19" fmla="*/ 356749 w 505279"/>
              <a:gd name="connsiteY19" fmla="*/ 355571 h 363564"/>
              <a:gd name="connsiteX20" fmla="*/ 355547 w 505279"/>
              <a:gd name="connsiteY20" fmla="*/ 351321 h 363564"/>
              <a:gd name="connsiteX21" fmla="*/ 277487 w 505279"/>
              <a:gd name="connsiteY21" fmla="*/ 224555 h 363564"/>
              <a:gd name="connsiteX22" fmla="*/ 392010 w 505279"/>
              <a:gd name="connsiteY22" fmla="*/ 224555 h 363564"/>
              <a:gd name="connsiteX23" fmla="*/ 456597 w 505279"/>
              <a:gd name="connsiteY23" fmla="*/ 181782 h 363564"/>
              <a:gd name="connsiteX24" fmla="*/ 504716 w 505279"/>
              <a:gd name="connsiteY24" fmla="*/ 69826 h 363564"/>
              <a:gd name="connsiteX25" fmla="*/ 503914 w 505279"/>
              <a:gd name="connsiteY25" fmla="*/ 62394 h 363564"/>
              <a:gd name="connsiteX26" fmla="*/ 274493 w 505279"/>
              <a:gd name="connsiteY26" fmla="*/ 16040 h 363564"/>
              <a:gd name="connsiteX27" fmla="*/ 326140 w 505279"/>
              <a:gd name="connsiteY27" fmla="*/ 16040 h 363564"/>
              <a:gd name="connsiteX28" fmla="*/ 263800 w 505279"/>
              <a:gd name="connsiteY28" fmla="*/ 117624 h 363564"/>
              <a:gd name="connsiteX29" fmla="*/ 172908 w 505279"/>
              <a:gd name="connsiteY29" fmla="*/ 117624 h 363564"/>
              <a:gd name="connsiteX30" fmla="*/ 441840 w 505279"/>
              <a:gd name="connsiteY30" fmla="*/ 175634 h 363564"/>
              <a:gd name="connsiteX31" fmla="*/ 392010 w 505279"/>
              <a:gd name="connsiteY31" fmla="*/ 208515 h 363564"/>
              <a:gd name="connsiteX32" fmla="*/ 263158 w 505279"/>
              <a:gd name="connsiteY32" fmla="*/ 208515 h 363564"/>
              <a:gd name="connsiteX33" fmla="*/ 255112 w 505279"/>
              <a:gd name="connsiteY33" fmla="*/ 216508 h 363564"/>
              <a:gd name="connsiteX34" fmla="*/ 256314 w 505279"/>
              <a:gd name="connsiteY34" fmla="*/ 220758 h 363564"/>
              <a:gd name="connsiteX35" fmla="*/ 334321 w 505279"/>
              <a:gd name="connsiteY35" fmla="*/ 347525 h 363564"/>
              <a:gd name="connsiteX36" fmla="*/ 282512 w 505279"/>
              <a:gd name="connsiteY36" fmla="*/ 347525 h 363564"/>
              <a:gd name="connsiteX37" fmla="*/ 145854 w 505279"/>
              <a:gd name="connsiteY37" fmla="*/ 210867 h 363564"/>
              <a:gd name="connsiteX38" fmla="*/ 140187 w 505279"/>
              <a:gd name="connsiteY38" fmla="*/ 208515 h 363564"/>
              <a:gd name="connsiteX39" fmla="*/ 18339 w 505279"/>
              <a:gd name="connsiteY39" fmla="*/ 208515 h 363564"/>
              <a:gd name="connsiteX40" fmla="*/ 16038 w 505279"/>
              <a:gd name="connsiteY40" fmla="*/ 206112 h 363564"/>
              <a:gd name="connsiteX41" fmla="*/ 16040 w 505279"/>
              <a:gd name="connsiteY41" fmla="*/ 206055 h 363564"/>
              <a:gd name="connsiteX42" fmla="*/ 110674 w 505279"/>
              <a:gd name="connsiteY42" fmla="*/ 133663 h 363564"/>
              <a:gd name="connsiteX43" fmla="*/ 409119 w 505279"/>
              <a:gd name="connsiteY43" fmla="*/ 133663 h 363564"/>
              <a:gd name="connsiteX44" fmla="*/ 414893 w 505279"/>
              <a:gd name="connsiteY44" fmla="*/ 131257 h 363564"/>
              <a:gd name="connsiteX45" fmla="*/ 469696 w 505279"/>
              <a:gd name="connsiteY45" fmla="*/ 74852 h 363564"/>
              <a:gd name="connsiteX46" fmla="*/ 485094 w 505279"/>
              <a:gd name="connsiteY46" fmla="*/ 74852 h 36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05279" h="363564">
                <a:moveTo>
                  <a:pt x="503914" y="62394"/>
                </a:moveTo>
                <a:cubicBezTo>
                  <a:pt x="502427" y="60156"/>
                  <a:pt x="499918" y="58811"/>
                  <a:pt x="497231" y="58812"/>
                </a:cubicBezTo>
                <a:lnTo>
                  <a:pt x="466327" y="58812"/>
                </a:lnTo>
                <a:cubicBezTo>
                  <a:pt x="464156" y="58799"/>
                  <a:pt x="462073" y="59667"/>
                  <a:pt x="460553" y="61218"/>
                </a:cubicBezTo>
                <a:lnTo>
                  <a:pt x="405697" y="117624"/>
                </a:lnTo>
                <a:lnTo>
                  <a:pt x="282726" y="117624"/>
                </a:lnTo>
                <a:lnTo>
                  <a:pt x="347527" y="12244"/>
                </a:lnTo>
                <a:cubicBezTo>
                  <a:pt x="349859" y="8479"/>
                  <a:pt x="348698" y="3535"/>
                  <a:pt x="344933" y="1202"/>
                </a:cubicBezTo>
                <a:cubicBezTo>
                  <a:pt x="343657" y="412"/>
                  <a:pt x="342184" y="-5"/>
                  <a:pt x="340683" y="0"/>
                </a:cubicBezTo>
                <a:lnTo>
                  <a:pt x="271178" y="0"/>
                </a:lnTo>
                <a:cubicBezTo>
                  <a:pt x="269051" y="2"/>
                  <a:pt x="267013" y="848"/>
                  <a:pt x="265510" y="2353"/>
                </a:cubicBezTo>
                <a:lnTo>
                  <a:pt x="150238" y="117624"/>
                </a:lnTo>
                <a:lnTo>
                  <a:pt x="110674" y="117624"/>
                </a:lnTo>
                <a:cubicBezTo>
                  <a:pt x="45499" y="117624"/>
                  <a:pt x="0" y="153980"/>
                  <a:pt x="0" y="206216"/>
                </a:cubicBezTo>
                <a:cubicBezTo>
                  <a:pt x="0" y="216344"/>
                  <a:pt x="8211" y="224555"/>
                  <a:pt x="18339" y="224555"/>
                </a:cubicBezTo>
                <a:lnTo>
                  <a:pt x="136872" y="224555"/>
                </a:lnTo>
                <a:lnTo>
                  <a:pt x="273530" y="361212"/>
                </a:lnTo>
                <a:cubicBezTo>
                  <a:pt x="275033" y="362716"/>
                  <a:pt x="277071" y="363562"/>
                  <a:pt x="279198" y="363564"/>
                </a:cubicBezTo>
                <a:lnTo>
                  <a:pt x="348703" y="363564"/>
                </a:lnTo>
                <a:cubicBezTo>
                  <a:pt x="353132" y="363579"/>
                  <a:pt x="356735" y="360000"/>
                  <a:pt x="356749" y="355571"/>
                </a:cubicBezTo>
                <a:cubicBezTo>
                  <a:pt x="356754" y="354069"/>
                  <a:pt x="356337" y="352597"/>
                  <a:pt x="355547" y="351321"/>
                </a:cubicBezTo>
                <a:lnTo>
                  <a:pt x="277487" y="224555"/>
                </a:lnTo>
                <a:lnTo>
                  <a:pt x="392010" y="224555"/>
                </a:lnTo>
                <a:cubicBezTo>
                  <a:pt x="420169" y="224541"/>
                  <a:pt x="445594" y="207703"/>
                  <a:pt x="456597" y="181782"/>
                </a:cubicBezTo>
                <a:lnTo>
                  <a:pt x="504716" y="69826"/>
                </a:lnTo>
                <a:cubicBezTo>
                  <a:pt x="505690" y="67368"/>
                  <a:pt x="505390" y="64588"/>
                  <a:pt x="503914" y="62394"/>
                </a:cubicBezTo>
                <a:close/>
                <a:moveTo>
                  <a:pt x="274493" y="16040"/>
                </a:moveTo>
                <a:lnTo>
                  <a:pt x="326140" y="16040"/>
                </a:lnTo>
                <a:lnTo>
                  <a:pt x="263800" y="117624"/>
                </a:lnTo>
                <a:lnTo>
                  <a:pt x="172908" y="117624"/>
                </a:lnTo>
                <a:close/>
                <a:moveTo>
                  <a:pt x="441840" y="175634"/>
                </a:moveTo>
                <a:cubicBezTo>
                  <a:pt x="433316" y="195585"/>
                  <a:pt x="413707" y="208525"/>
                  <a:pt x="392010" y="208515"/>
                </a:cubicBezTo>
                <a:lnTo>
                  <a:pt x="263158" y="208515"/>
                </a:lnTo>
                <a:cubicBezTo>
                  <a:pt x="258729" y="208500"/>
                  <a:pt x="255126" y="212079"/>
                  <a:pt x="255112" y="216508"/>
                </a:cubicBezTo>
                <a:cubicBezTo>
                  <a:pt x="255107" y="218010"/>
                  <a:pt x="255524" y="219482"/>
                  <a:pt x="256314" y="220758"/>
                </a:cubicBezTo>
                <a:lnTo>
                  <a:pt x="334321" y="347525"/>
                </a:lnTo>
                <a:lnTo>
                  <a:pt x="282512" y="347525"/>
                </a:lnTo>
                <a:lnTo>
                  <a:pt x="145854" y="210867"/>
                </a:lnTo>
                <a:cubicBezTo>
                  <a:pt x="144352" y="209363"/>
                  <a:pt x="142313" y="208517"/>
                  <a:pt x="140187" y="208515"/>
                </a:cubicBezTo>
                <a:lnTo>
                  <a:pt x="18339" y="208515"/>
                </a:lnTo>
                <a:cubicBezTo>
                  <a:pt x="17040" y="208487"/>
                  <a:pt x="16010" y="207411"/>
                  <a:pt x="16038" y="206112"/>
                </a:cubicBezTo>
                <a:cubicBezTo>
                  <a:pt x="16038" y="206093"/>
                  <a:pt x="16039" y="206074"/>
                  <a:pt x="16040" y="206055"/>
                </a:cubicBezTo>
                <a:cubicBezTo>
                  <a:pt x="16040" y="163444"/>
                  <a:pt x="54963" y="133663"/>
                  <a:pt x="110674" y="133663"/>
                </a:cubicBezTo>
                <a:lnTo>
                  <a:pt x="409119" y="133663"/>
                </a:lnTo>
                <a:cubicBezTo>
                  <a:pt x="411290" y="133676"/>
                  <a:pt x="413374" y="132808"/>
                  <a:pt x="414893" y="131257"/>
                </a:cubicBezTo>
                <a:lnTo>
                  <a:pt x="469696" y="74852"/>
                </a:lnTo>
                <a:lnTo>
                  <a:pt x="485094" y="74852"/>
                </a:lnTo>
                <a:close/>
              </a:path>
            </a:pathLst>
          </a:custGeom>
          <a:solidFill>
            <a:srgbClr val="51626F"/>
          </a:solidFill>
          <a:ln w="5281" cap="flat">
            <a:noFill/>
            <a:prstDash val="solid"/>
            <a:miter/>
          </a:ln>
        </p:spPr>
        <p:txBody>
          <a:bodyPr rtlCol="0" anchor="ctr"/>
          <a:lstStyle/>
          <a:p>
            <a:endParaRPr lang="ru-RU"/>
          </a:p>
        </p:txBody>
      </p:sp>
      <p:grpSp>
        <p:nvGrpSpPr>
          <p:cNvPr id="171" name="Group 170">
            <a:extLst>
              <a:ext uri="{FF2B5EF4-FFF2-40B4-BE49-F238E27FC236}">
                <a16:creationId xmlns:a16="http://schemas.microsoft.com/office/drawing/2014/main" id="{7DCFC32D-BAC3-41BC-9758-E7B9DEAFA7EA}"/>
              </a:ext>
            </a:extLst>
          </p:cNvPr>
          <p:cNvGrpSpPr/>
          <p:nvPr/>
        </p:nvGrpSpPr>
        <p:grpSpPr>
          <a:xfrm>
            <a:off x="5337249" y="3201772"/>
            <a:ext cx="400993" cy="454455"/>
            <a:chOff x="5337249" y="3201772"/>
            <a:chExt cx="400993" cy="454455"/>
          </a:xfrm>
        </p:grpSpPr>
        <p:sp>
          <p:nvSpPr>
            <p:cNvPr id="102" name="Freeform: Shape 101">
              <a:extLst>
                <a:ext uri="{FF2B5EF4-FFF2-40B4-BE49-F238E27FC236}">
                  <a16:creationId xmlns:a16="http://schemas.microsoft.com/office/drawing/2014/main" id="{3193761D-CC56-4590-B224-9BAA6D075EEE}"/>
                </a:ext>
              </a:extLst>
            </p:cNvPr>
            <p:cNvSpPr/>
            <p:nvPr/>
          </p:nvSpPr>
          <p:spPr>
            <a:xfrm>
              <a:off x="5454874" y="3597415"/>
              <a:ext cx="21386" cy="21386"/>
            </a:xfrm>
            <a:custGeom>
              <a:avLst/>
              <a:gdLst>
                <a:gd name="connsiteX0" fmla="*/ 21386 w 21386"/>
                <a:gd name="connsiteY0" fmla="*/ 10693 h 21386"/>
                <a:gd name="connsiteX1" fmla="*/ 10693 w 21386"/>
                <a:gd name="connsiteY1" fmla="*/ 21386 h 21386"/>
                <a:gd name="connsiteX2" fmla="*/ 0 w 21386"/>
                <a:gd name="connsiteY2" fmla="*/ 10693 h 21386"/>
                <a:gd name="connsiteX3" fmla="*/ 10693 w 21386"/>
                <a:gd name="connsiteY3" fmla="*/ 0 h 21386"/>
                <a:gd name="connsiteX4" fmla="*/ 21386 w 21386"/>
                <a:gd name="connsiteY4" fmla="*/ 10693 h 21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6" h="21386">
                  <a:moveTo>
                    <a:pt x="21386" y="10693"/>
                  </a:moveTo>
                  <a:cubicBezTo>
                    <a:pt x="21386" y="16599"/>
                    <a:pt x="16599" y="21386"/>
                    <a:pt x="10693" y="21386"/>
                  </a:cubicBezTo>
                  <a:cubicBezTo>
                    <a:pt x="4787" y="21386"/>
                    <a:pt x="0" y="16599"/>
                    <a:pt x="0" y="10693"/>
                  </a:cubicBezTo>
                  <a:cubicBezTo>
                    <a:pt x="0" y="4787"/>
                    <a:pt x="4787" y="0"/>
                    <a:pt x="10693" y="0"/>
                  </a:cubicBezTo>
                  <a:cubicBezTo>
                    <a:pt x="16599" y="0"/>
                    <a:pt x="21386" y="4787"/>
                    <a:pt x="21386" y="10693"/>
                  </a:cubicBezTo>
                  <a:close/>
                </a:path>
              </a:pathLst>
            </a:custGeom>
            <a:solidFill>
              <a:srgbClr val="51626F"/>
            </a:solidFill>
            <a:ln w="5281" cap="flat">
              <a:noFill/>
              <a:prstDash val="solid"/>
              <a:miter/>
            </a:ln>
          </p:spPr>
          <p:txBody>
            <a:bodyPr rtlCol="0" anchor="ctr"/>
            <a:lstStyle/>
            <a:p>
              <a:endParaRPr lang="ru-RU"/>
            </a:p>
          </p:txBody>
        </p:sp>
        <p:sp>
          <p:nvSpPr>
            <p:cNvPr id="103" name="Freeform: Shape 102">
              <a:extLst>
                <a:ext uri="{FF2B5EF4-FFF2-40B4-BE49-F238E27FC236}">
                  <a16:creationId xmlns:a16="http://schemas.microsoft.com/office/drawing/2014/main" id="{D32E3440-7BF8-4470-A6E1-4777C4143F38}"/>
                </a:ext>
              </a:extLst>
            </p:cNvPr>
            <p:cNvSpPr/>
            <p:nvPr/>
          </p:nvSpPr>
          <p:spPr>
            <a:xfrm>
              <a:off x="5337249" y="3201772"/>
              <a:ext cx="400993" cy="454455"/>
            </a:xfrm>
            <a:custGeom>
              <a:avLst/>
              <a:gdLst>
                <a:gd name="connsiteX0" fmla="*/ 307427 w 400993"/>
                <a:gd name="connsiteY0" fmla="*/ 88218 h 454455"/>
                <a:gd name="connsiteX1" fmla="*/ 261982 w 400993"/>
                <a:gd name="connsiteY1" fmla="*/ 100248 h 454455"/>
                <a:gd name="connsiteX2" fmla="*/ 261982 w 400993"/>
                <a:gd name="connsiteY2" fmla="*/ 24059 h 454455"/>
                <a:gd name="connsiteX3" fmla="*/ 237922 w 400993"/>
                <a:gd name="connsiteY3" fmla="*/ 0 h 454455"/>
                <a:gd name="connsiteX4" fmla="*/ 24060 w 400993"/>
                <a:gd name="connsiteY4" fmla="*/ 0 h 454455"/>
                <a:gd name="connsiteX5" fmla="*/ 0 w 400993"/>
                <a:gd name="connsiteY5" fmla="*/ 24059 h 454455"/>
                <a:gd name="connsiteX6" fmla="*/ 0 w 400993"/>
                <a:gd name="connsiteY6" fmla="*/ 430396 h 454455"/>
                <a:gd name="connsiteX7" fmla="*/ 24060 w 400993"/>
                <a:gd name="connsiteY7" fmla="*/ 454455 h 454455"/>
                <a:gd name="connsiteX8" fmla="*/ 237922 w 400993"/>
                <a:gd name="connsiteY8" fmla="*/ 454455 h 454455"/>
                <a:gd name="connsiteX9" fmla="*/ 261982 w 400993"/>
                <a:gd name="connsiteY9" fmla="*/ 430396 h 454455"/>
                <a:gd name="connsiteX10" fmla="*/ 261982 w 400993"/>
                <a:gd name="connsiteY10" fmla="*/ 294059 h 454455"/>
                <a:gd name="connsiteX11" fmla="*/ 300958 w 400993"/>
                <a:gd name="connsiteY11" fmla="*/ 352123 h 454455"/>
                <a:gd name="connsiteX12" fmla="*/ 312167 w 400993"/>
                <a:gd name="connsiteY12" fmla="*/ 353852 h 454455"/>
                <a:gd name="connsiteX13" fmla="*/ 313897 w 400993"/>
                <a:gd name="connsiteY13" fmla="*/ 352123 h 454455"/>
                <a:gd name="connsiteX14" fmla="*/ 400992 w 400993"/>
                <a:gd name="connsiteY14" fmla="*/ 183012 h 454455"/>
                <a:gd name="connsiteX15" fmla="*/ 307427 w 400993"/>
                <a:gd name="connsiteY15" fmla="*/ 88218 h 454455"/>
                <a:gd name="connsiteX16" fmla="*/ 24060 w 400993"/>
                <a:gd name="connsiteY16" fmla="*/ 16040 h 454455"/>
                <a:gd name="connsiteX17" fmla="*/ 237922 w 400993"/>
                <a:gd name="connsiteY17" fmla="*/ 16040 h 454455"/>
                <a:gd name="connsiteX18" fmla="*/ 245942 w 400993"/>
                <a:gd name="connsiteY18" fmla="*/ 24059 h 454455"/>
                <a:gd name="connsiteX19" fmla="*/ 245942 w 400993"/>
                <a:gd name="connsiteY19" fmla="*/ 58812 h 454455"/>
                <a:gd name="connsiteX20" fmla="*/ 16040 w 400993"/>
                <a:gd name="connsiteY20" fmla="*/ 58812 h 454455"/>
                <a:gd name="connsiteX21" fmla="*/ 16040 w 400993"/>
                <a:gd name="connsiteY21" fmla="*/ 24059 h 454455"/>
                <a:gd name="connsiteX22" fmla="*/ 24060 w 400993"/>
                <a:gd name="connsiteY22" fmla="*/ 16040 h 454455"/>
                <a:gd name="connsiteX23" fmla="*/ 237922 w 400993"/>
                <a:gd name="connsiteY23" fmla="*/ 438416 h 454455"/>
                <a:gd name="connsiteX24" fmla="*/ 24060 w 400993"/>
                <a:gd name="connsiteY24" fmla="*/ 438416 h 454455"/>
                <a:gd name="connsiteX25" fmla="*/ 16040 w 400993"/>
                <a:gd name="connsiteY25" fmla="*/ 430396 h 454455"/>
                <a:gd name="connsiteX26" fmla="*/ 16040 w 400993"/>
                <a:gd name="connsiteY26" fmla="*/ 379604 h 454455"/>
                <a:gd name="connsiteX27" fmla="*/ 245942 w 400993"/>
                <a:gd name="connsiteY27" fmla="*/ 379604 h 454455"/>
                <a:gd name="connsiteX28" fmla="*/ 245942 w 400993"/>
                <a:gd name="connsiteY28" fmla="*/ 430396 h 454455"/>
                <a:gd name="connsiteX29" fmla="*/ 237922 w 400993"/>
                <a:gd name="connsiteY29" fmla="*/ 438416 h 454455"/>
                <a:gd name="connsiteX30" fmla="*/ 245942 w 400993"/>
                <a:gd name="connsiteY30" fmla="*/ 363564 h 454455"/>
                <a:gd name="connsiteX31" fmla="*/ 16040 w 400993"/>
                <a:gd name="connsiteY31" fmla="*/ 363564 h 454455"/>
                <a:gd name="connsiteX32" fmla="*/ 16040 w 400993"/>
                <a:gd name="connsiteY32" fmla="*/ 74851 h 454455"/>
                <a:gd name="connsiteX33" fmla="*/ 245942 w 400993"/>
                <a:gd name="connsiteY33" fmla="*/ 74851 h 454455"/>
                <a:gd name="connsiteX34" fmla="*/ 245942 w 400993"/>
                <a:gd name="connsiteY34" fmla="*/ 111743 h 454455"/>
                <a:gd name="connsiteX35" fmla="*/ 213863 w 400993"/>
                <a:gd name="connsiteY35" fmla="*/ 183012 h 454455"/>
                <a:gd name="connsiteX36" fmla="*/ 245942 w 400993"/>
                <a:gd name="connsiteY36" fmla="*/ 267166 h 454455"/>
                <a:gd name="connsiteX37" fmla="*/ 307427 w 400993"/>
                <a:gd name="connsiteY37" fmla="*/ 333784 h 454455"/>
                <a:gd name="connsiteX38" fmla="*/ 261500 w 400993"/>
                <a:gd name="connsiteY38" fmla="*/ 261927 h 454455"/>
                <a:gd name="connsiteX39" fmla="*/ 260164 w 400993"/>
                <a:gd name="connsiteY39" fmla="*/ 259574 h 454455"/>
                <a:gd name="connsiteX40" fmla="*/ 229902 w 400993"/>
                <a:gd name="connsiteY40" fmla="*/ 183012 h 454455"/>
                <a:gd name="connsiteX41" fmla="*/ 307427 w 400993"/>
                <a:gd name="connsiteY41" fmla="*/ 105487 h 454455"/>
                <a:gd name="connsiteX42" fmla="*/ 384953 w 400993"/>
                <a:gd name="connsiteY42" fmla="*/ 183012 h 454455"/>
                <a:gd name="connsiteX43" fmla="*/ 307427 w 400993"/>
                <a:gd name="connsiteY43" fmla="*/ 333784 h 45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00993" h="454455">
                  <a:moveTo>
                    <a:pt x="307427" y="88218"/>
                  </a:moveTo>
                  <a:cubicBezTo>
                    <a:pt x="291493" y="88223"/>
                    <a:pt x="275832" y="92368"/>
                    <a:pt x="261982" y="100248"/>
                  </a:cubicBezTo>
                  <a:lnTo>
                    <a:pt x="261982" y="24059"/>
                  </a:lnTo>
                  <a:cubicBezTo>
                    <a:pt x="261982" y="10772"/>
                    <a:pt x="251210" y="0"/>
                    <a:pt x="237922" y="0"/>
                  </a:cubicBezTo>
                  <a:lnTo>
                    <a:pt x="24060" y="0"/>
                  </a:lnTo>
                  <a:cubicBezTo>
                    <a:pt x="10772" y="0"/>
                    <a:pt x="0" y="10772"/>
                    <a:pt x="0" y="24059"/>
                  </a:cubicBezTo>
                  <a:lnTo>
                    <a:pt x="0" y="430396"/>
                  </a:lnTo>
                  <a:cubicBezTo>
                    <a:pt x="0" y="443684"/>
                    <a:pt x="10772" y="454455"/>
                    <a:pt x="24060" y="454455"/>
                  </a:cubicBezTo>
                  <a:lnTo>
                    <a:pt x="237922" y="454455"/>
                  </a:lnTo>
                  <a:cubicBezTo>
                    <a:pt x="251210" y="454455"/>
                    <a:pt x="261982" y="443684"/>
                    <a:pt x="261982" y="430396"/>
                  </a:cubicBezTo>
                  <a:lnTo>
                    <a:pt x="261982" y="294059"/>
                  </a:lnTo>
                  <a:cubicBezTo>
                    <a:pt x="281283" y="325123"/>
                    <a:pt x="299408" y="349931"/>
                    <a:pt x="300958" y="352123"/>
                  </a:cubicBezTo>
                  <a:cubicBezTo>
                    <a:pt x="303576" y="355696"/>
                    <a:pt x="308594" y="356470"/>
                    <a:pt x="312167" y="353852"/>
                  </a:cubicBezTo>
                  <a:cubicBezTo>
                    <a:pt x="312829" y="353367"/>
                    <a:pt x="313412" y="352784"/>
                    <a:pt x="313897" y="352123"/>
                  </a:cubicBezTo>
                  <a:cubicBezTo>
                    <a:pt x="317426" y="347525"/>
                    <a:pt x="400992" y="233002"/>
                    <a:pt x="400992" y="183012"/>
                  </a:cubicBezTo>
                  <a:cubicBezTo>
                    <a:pt x="401259" y="131028"/>
                    <a:pt x="359411" y="88630"/>
                    <a:pt x="307427" y="88218"/>
                  </a:cubicBezTo>
                  <a:close/>
                  <a:moveTo>
                    <a:pt x="24060" y="16040"/>
                  </a:moveTo>
                  <a:lnTo>
                    <a:pt x="237922" y="16040"/>
                  </a:lnTo>
                  <a:cubicBezTo>
                    <a:pt x="242351" y="16040"/>
                    <a:pt x="245942" y="19630"/>
                    <a:pt x="245942" y="24059"/>
                  </a:cubicBezTo>
                  <a:lnTo>
                    <a:pt x="245942" y="58812"/>
                  </a:lnTo>
                  <a:lnTo>
                    <a:pt x="16040" y="58812"/>
                  </a:lnTo>
                  <a:lnTo>
                    <a:pt x="16040" y="24059"/>
                  </a:lnTo>
                  <a:cubicBezTo>
                    <a:pt x="16040" y="19630"/>
                    <a:pt x="19630" y="16040"/>
                    <a:pt x="24060" y="16040"/>
                  </a:cubicBezTo>
                  <a:close/>
                  <a:moveTo>
                    <a:pt x="237922" y="438416"/>
                  </a:moveTo>
                  <a:lnTo>
                    <a:pt x="24060" y="438416"/>
                  </a:lnTo>
                  <a:cubicBezTo>
                    <a:pt x="19630" y="438416"/>
                    <a:pt x="16040" y="434825"/>
                    <a:pt x="16040" y="430396"/>
                  </a:cubicBezTo>
                  <a:lnTo>
                    <a:pt x="16040" y="379604"/>
                  </a:lnTo>
                  <a:lnTo>
                    <a:pt x="245942" y="379604"/>
                  </a:lnTo>
                  <a:lnTo>
                    <a:pt x="245942" y="430396"/>
                  </a:lnTo>
                  <a:cubicBezTo>
                    <a:pt x="245942" y="434825"/>
                    <a:pt x="242351" y="438416"/>
                    <a:pt x="237922" y="438416"/>
                  </a:cubicBezTo>
                  <a:close/>
                  <a:moveTo>
                    <a:pt x="245942" y="363564"/>
                  </a:moveTo>
                  <a:lnTo>
                    <a:pt x="16040" y="363564"/>
                  </a:lnTo>
                  <a:lnTo>
                    <a:pt x="16040" y="74851"/>
                  </a:lnTo>
                  <a:lnTo>
                    <a:pt x="245942" y="74851"/>
                  </a:lnTo>
                  <a:lnTo>
                    <a:pt x="245942" y="111743"/>
                  </a:lnTo>
                  <a:cubicBezTo>
                    <a:pt x="225526" y="129802"/>
                    <a:pt x="213844" y="155755"/>
                    <a:pt x="213863" y="183012"/>
                  </a:cubicBezTo>
                  <a:cubicBezTo>
                    <a:pt x="213863" y="203970"/>
                    <a:pt x="228619" y="236477"/>
                    <a:pt x="245942" y="267166"/>
                  </a:cubicBezTo>
                  <a:close/>
                  <a:moveTo>
                    <a:pt x="307427" y="333784"/>
                  </a:moveTo>
                  <a:cubicBezTo>
                    <a:pt x="294917" y="316087"/>
                    <a:pt x="276952" y="289087"/>
                    <a:pt x="261500" y="261927"/>
                  </a:cubicBezTo>
                  <a:cubicBezTo>
                    <a:pt x="261193" y="261072"/>
                    <a:pt x="260740" y="260276"/>
                    <a:pt x="260164" y="259574"/>
                  </a:cubicBezTo>
                  <a:cubicBezTo>
                    <a:pt x="243429" y="229901"/>
                    <a:pt x="229902" y="200549"/>
                    <a:pt x="229902" y="183012"/>
                  </a:cubicBezTo>
                  <a:cubicBezTo>
                    <a:pt x="229902" y="140196"/>
                    <a:pt x="264612" y="105487"/>
                    <a:pt x="307427" y="105487"/>
                  </a:cubicBezTo>
                  <a:cubicBezTo>
                    <a:pt x="350243" y="105487"/>
                    <a:pt x="384953" y="140196"/>
                    <a:pt x="384953" y="183012"/>
                  </a:cubicBezTo>
                  <a:cubicBezTo>
                    <a:pt x="384953" y="217123"/>
                    <a:pt x="333893" y="296358"/>
                    <a:pt x="307427" y="333784"/>
                  </a:cubicBezTo>
                  <a:close/>
                </a:path>
              </a:pathLst>
            </a:custGeom>
            <a:solidFill>
              <a:srgbClr val="51626F"/>
            </a:solidFill>
            <a:ln w="5281" cap="flat">
              <a:noFill/>
              <a:prstDash val="solid"/>
              <a:miter/>
            </a:ln>
          </p:spPr>
          <p:txBody>
            <a:bodyPr rtlCol="0" anchor="ctr"/>
            <a:lstStyle/>
            <a:p>
              <a:endParaRPr lang="ru-RU"/>
            </a:p>
          </p:txBody>
        </p:sp>
        <p:sp>
          <p:nvSpPr>
            <p:cNvPr id="104" name="Freeform: Shape 103">
              <a:extLst>
                <a:ext uri="{FF2B5EF4-FFF2-40B4-BE49-F238E27FC236}">
                  <a16:creationId xmlns:a16="http://schemas.microsoft.com/office/drawing/2014/main" id="{6EAF358C-145F-49E6-9515-88B762726262}"/>
                </a:ext>
              </a:extLst>
            </p:cNvPr>
            <p:cNvSpPr/>
            <p:nvPr/>
          </p:nvSpPr>
          <p:spPr>
            <a:xfrm>
              <a:off x="5604578" y="3340782"/>
              <a:ext cx="80198" cy="80198"/>
            </a:xfrm>
            <a:custGeom>
              <a:avLst/>
              <a:gdLst>
                <a:gd name="connsiteX0" fmla="*/ 40099 w 80198"/>
                <a:gd name="connsiteY0" fmla="*/ 0 h 80198"/>
                <a:gd name="connsiteX1" fmla="*/ 0 w 80198"/>
                <a:gd name="connsiteY1" fmla="*/ 40099 h 80198"/>
                <a:gd name="connsiteX2" fmla="*/ 40099 w 80198"/>
                <a:gd name="connsiteY2" fmla="*/ 80198 h 80198"/>
                <a:gd name="connsiteX3" fmla="*/ 80198 w 80198"/>
                <a:gd name="connsiteY3" fmla="*/ 40099 h 80198"/>
                <a:gd name="connsiteX4" fmla="*/ 40099 w 80198"/>
                <a:gd name="connsiteY4" fmla="*/ 0 h 80198"/>
                <a:gd name="connsiteX5" fmla="*/ 40099 w 80198"/>
                <a:gd name="connsiteY5" fmla="*/ 64158 h 80198"/>
                <a:gd name="connsiteX6" fmla="*/ 16040 w 80198"/>
                <a:gd name="connsiteY6" fmla="*/ 40099 h 80198"/>
                <a:gd name="connsiteX7" fmla="*/ 40099 w 80198"/>
                <a:gd name="connsiteY7" fmla="*/ 16040 h 80198"/>
                <a:gd name="connsiteX8" fmla="*/ 64159 w 80198"/>
                <a:gd name="connsiteY8" fmla="*/ 40099 h 80198"/>
                <a:gd name="connsiteX9" fmla="*/ 40099 w 80198"/>
                <a:gd name="connsiteY9" fmla="*/ 64158 h 8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98" h="80198">
                  <a:moveTo>
                    <a:pt x="40099" y="0"/>
                  </a:moveTo>
                  <a:cubicBezTo>
                    <a:pt x="17953" y="0"/>
                    <a:pt x="0" y="17953"/>
                    <a:pt x="0" y="40099"/>
                  </a:cubicBezTo>
                  <a:cubicBezTo>
                    <a:pt x="0" y="62245"/>
                    <a:pt x="17953" y="80198"/>
                    <a:pt x="40099" y="80198"/>
                  </a:cubicBezTo>
                  <a:cubicBezTo>
                    <a:pt x="62245" y="80198"/>
                    <a:pt x="80198" y="62245"/>
                    <a:pt x="80198" y="40099"/>
                  </a:cubicBezTo>
                  <a:cubicBezTo>
                    <a:pt x="80169" y="17965"/>
                    <a:pt x="62233" y="29"/>
                    <a:pt x="40099" y="0"/>
                  </a:cubicBezTo>
                  <a:close/>
                  <a:moveTo>
                    <a:pt x="40099" y="64158"/>
                  </a:moveTo>
                  <a:cubicBezTo>
                    <a:pt x="26811" y="64158"/>
                    <a:pt x="16040" y="53387"/>
                    <a:pt x="16040" y="40099"/>
                  </a:cubicBezTo>
                  <a:cubicBezTo>
                    <a:pt x="16040" y="26811"/>
                    <a:pt x="26811" y="16040"/>
                    <a:pt x="40099" y="16040"/>
                  </a:cubicBezTo>
                  <a:cubicBezTo>
                    <a:pt x="53387" y="16040"/>
                    <a:pt x="64159" y="26811"/>
                    <a:pt x="64159" y="40099"/>
                  </a:cubicBezTo>
                  <a:cubicBezTo>
                    <a:pt x="64159" y="53387"/>
                    <a:pt x="53387" y="64158"/>
                    <a:pt x="40099" y="64158"/>
                  </a:cubicBezTo>
                  <a:close/>
                </a:path>
              </a:pathLst>
            </a:custGeom>
            <a:solidFill>
              <a:srgbClr val="51626F"/>
            </a:solidFill>
            <a:ln w="5281" cap="flat">
              <a:noFill/>
              <a:prstDash val="solid"/>
              <a:miter/>
            </a:ln>
          </p:spPr>
          <p:txBody>
            <a:bodyPr rtlCol="0" anchor="ctr"/>
            <a:lstStyle/>
            <a:p>
              <a:endParaRPr lang="ru-RU"/>
            </a:p>
          </p:txBody>
        </p:sp>
      </p:grpSp>
      <p:grpSp>
        <p:nvGrpSpPr>
          <p:cNvPr id="163" name="Group 162">
            <a:extLst>
              <a:ext uri="{FF2B5EF4-FFF2-40B4-BE49-F238E27FC236}">
                <a16:creationId xmlns:a16="http://schemas.microsoft.com/office/drawing/2014/main" id="{92F96ACE-D595-41C5-96B8-8D86AF025A66}"/>
              </a:ext>
            </a:extLst>
          </p:cNvPr>
          <p:cNvGrpSpPr/>
          <p:nvPr/>
        </p:nvGrpSpPr>
        <p:grpSpPr>
          <a:xfrm>
            <a:off x="3632515" y="2361890"/>
            <a:ext cx="518556" cy="379604"/>
            <a:chOff x="3632515" y="2361890"/>
            <a:chExt cx="518556" cy="379604"/>
          </a:xfrm>
        </p:grpSpPr>
        <p:sp>
          <p:nvSpPr>
            <p:cNvPr id="106" name="Freeform: Shape 105">
              <a:extLst>
                <a:ext uri="{FF2B5EF4-FFF2-40B4-BE49-F238E27FC236}">
                  <a16:creationId xmlns:a16="http://schemas.microsoft.com/office/drawing/2014/main" id="{81F1E6F1-DAD6-4E38-BEBE-A0EF3D821558}"/>
                </a:ext>
              </a:extLst>
            </p:cNvPr>
            <p:cNvSpPr/>
            <p:nvPr/>
          </p:nvSpPr>
          <p:spPr>
            <a:xfrm>
              <a:off x="3632515" y="2361890"/>
              <a:ext cx="518556" cy="379604"/>
            </a:xfrm>
            <a:custGeom>
              <a:avLst/>
              <a:gdLst>
                <a:gd name="connsiteX0" fmla="*/ 517418 w 518556"/>
                <a:gd name="connsiteY0" fmla="*/ 206911 h 379604"/>
                <a:gd name="connsiteX1" fmla="*/ 510628 w 518556"/>
                <a:gd name="connsiteY1" fmla="*/ 203168 h 379604"/>
                <a:gd name="connsiteX2" fmla="*/ 462028 w 518556"/>
                <a:gd name="connsiteY2" fmla="*/ 203168 h 379604"/>
                <a:gd name="connsiteX3" fmla="*/ 460370 w 518556"/>
                <a:gd name="connsiteY3" fmla="*/ 200442 h 379604"/>
                <a:gd name="connsiteX4" fmla="*/ 416528 w 518556"/>
                <a:gd name="connsiteY4" fmla="*/ 152323 h 379604"/>
                <a:gd name="connsiteX5" fmla="*/ 410647 w 518556"/>
                <a:gd name="connsiteY5" fmla="*/ 149703 h 379604"/>
                <a:gd name="connsiteX6" fmla="*/ 388512 w 518556"/>
                <a:gd name="connsiteY6" fmla="*/ 149703 h 379604"/>
                <a:gd name="connsiteX7" fmla="*/ 341409 w 518556"/>
                <a:gd name="connsiteY7" fmla="*/ 98804 h 379604"/>
                <a:gd name="connsiteX8" fmla="*/ 335528 w 518556"/>
                <a:gd name="connsiteY8" fmla="*/ 96238 h 379604"/>
                <a:gd name="connsiteX9" fmla="*/ 179141 w 518556"/>
                <a:gd name="connsiteY9" fmla="*/ 96238 h 379604"/>
                <a:gd name="connsiteX10" fmla="*/ 179141 w 518556"/>
                <a:gd name="connsiteY10" fmla="*/ 8020 h 379604"/>
                <a:gd name="connsiteX11" fmla="*/ 171121 w 518556"/>
                <a:gd name="connsiteY11" fmla="*/ 0 h 379604"/>
                <a:gd name="connsiteX12" fmla="*/ 133695 w 518556"/>
                <a:gd name="connsiteY12" fmla="*/ 0 h 379604"/>
                <a:gd name="connsiteX13" fmla="*/ 125675 w 518556"/>
                <a:gd name="connsiteY13" fmla="*/ 8020 h 379604"/>
                <a:gd name="connsiteX14" fmla="*/ 125675 w 518556"/>
                <a:gd name="connsiteY14" fmla="*/ 96238 h 379604"/>
                <a:gd name="connsiteX15" fmla="*/ 80229 w 518556"/>
                <a:gd name="connsiteY15" fmla="*/ 96238 h 379604"/>
                <a:gd name="connsiteX16" fmla="*/ 72210 w 518556"/>
                <a:gd name="connsiteY16" fmla="*/ 104257 h 379604"/>
                <a:gd name="connsiteX17" fmla="*/ 72210 w 518556"/>
                <a:gd name="connsiteY17" fmla="*/ 149703 h 379604"/>
                <a:gd name="connsiteX18" fmla="*/ 53497 w 518556"/>
                <a:gd name="connsiteY18" fmla="*/ 149703 h 379604"/>
                <a:gd name="connsiteX19" fmla="*/ 45477 w 518556"/>
                <a:gd name="connsiteY19" fmla="*/ 157723 h 379604"/>
                <a:gd name="connsiteX20" fmla="*/ 45477 w 518556"/>
                <a:gd name="connsiteY20" fmla="*/ 203168 h 379604"/>
                <a:gd name="connsiteX21" fmla="*/ 8051 w 518556"/>
                <a:gd name="connsiteY21" fmla="*/ 203168 h 379604"/>
                <a:gd name="connsiteX22" fmla="*/ 0 w 518556"/>
                <a:gd name="connsiteY22" fmla="*/ 211157 h 379604"/>
                <a:gd name="connsiteX23" fmla="*/ 459 w 518556"/>
                <a:gd name="connsiteY23" fmla="*/ 213861 h 379604"/>
                <a:gd name="connsiteX24" fmla="*/ 56544 w 518556"/>
                <a:gd name="connsiteY24" fmla="*/ 374257 h 379604"/>
                <a:gd name="connsiteX25" fmla="*/ 64136 w 518556"/>
                <a:gd name="connsiteY25" fmla="*/ 379604 h 379604"/>
                <a:gd name="connsiteX26" fmla="*/ 433049 w 518556"/>
                <a:gd name="connsiteY26" fmla="*/ 379604 h 379604"/>
                <a:gd name="connsiteX27" fmla="*/ 440267 w 518556"/>
                <a:gd name="connsiteY27" fmla="*/ 375059 h 379604"/>
                <a:gd name="connsiteX28" fmla="*/ 517685 w 518556"/>
                <a:gd name="connsiteY28" fmla="*/ 214663 h 379604"/>
                <a:gd name="connsiteX29" fmla="*/ 517418 w 518556"/>
                <a:gd name="connsiteY29" fmla="*/ 206911 h 379604"/>
                <a:gd name="connsiteX30" fmla="*/ 141715 w 518556"/>
                <a:gd name="connsiteY30" fmla="*/ 16040 h 379604"/>
                <a:gd name="connsiteX31" fmla="*/ 163101 w 518556"/>
                <a:gd name="connsiteY31" fmla="*/ 16040 h 379604"/>
                <a:gd name="connsiteX32" fmla="*/ 163101 w 518556"/>
                <a:gd name="connsiteY32" fmla="*/ 96238 h 379604"/>
                <a:gd name="connsiteX33" fmla="*/ 141715 w 518556"/>
                <a:gd name="connsiteY33" fmla="*/ 96238 h 379604"/>
                <a:gd name="connsiteX34" fmla="*/ 88249 w 518556"/>
                <a:gd name="connsiteY34" fmla="*/ 112277 h 379604"/>
                <a:gd name="connsiteX35" fmla="*/ 331999 w 518556"/>
                <a:gd name="connsiteY35" fmla="*/ 112277 h 379604"/>
                <a:gd name="connsiteX36" fmla="*/ 366645 w 518556"/>
                <a:gd name="connsiteY36" fmla="*/ 149703 h 379604"/>
                <a:gd name="connsiteX37" fmla="*/ 88249 w 518556"/>
                <a:gd name="connsiteY37" fmla="*/ 149703 h 379604"/>
                <a:gd name="connsiteX38" fmla="*/ 61516 w 518556"/>
                <a:gd name="connsiteY38" fmla="*/ 165743 h 379604"/>
                <a:gd name="connsiteX39" fmla="*/ 407118 w 518556"/>
                <a:gd name="connsiteY39" fmla="*/ 165743 h 379604"/>
                <a:gd name="connsiteX40" fmla="*/ 441123 w 518556"/>
                <a:gd name="connsiteY40" fmla="*/ 203168 h 379604"/>
                <a:gd name="connsiteX41" fmla="*/ 61516 w 518556"/>
                <a:gd name="connsiteY41" fmla="*/ 203168 h 379604"/>
                <a:gd name="connsiteX42" fmla="*/ 428184 w 518556"/>
                <a:gd name="connsiteY42" fmla="*/ 363564 h 379604"/>
                <a:gd name="connsiteX43" fmla="*/ 69964 w 518556"/>
                <a:gd name="connsiteY43" fmla="*/ 363564 h 379604"/>
                <a:gd name="connsiteX44" fmla="*/ 19332 w 518556"/>
                <a:gd name="connsiteY44" fmla="*/ 219208 h 379604"/>
                <a:gd name="connsiteX45" fmla="*/ 497850 w 518556"/>
                <a:gd name="connsiteY45" fmla="*/ 219208 h 37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8556" h="379604">
                  <a:moveTo>
                    <a:pt x="517418" y="206911"/>
                  </a:moveTo>
                  <a:cubicBezTo>
                    <a:pt x="515948" y="204579"/>
                    <a:pt x="513384" y="203166"/>
                    <a:pt x="510628" y="203168"/>
                  </a:cubicBezTo>
                  <a:lnTo>
                    <a:pt x="462028" y="203168"/>
                  </a:lnTo>
                  <a:cubicBezTo>
                    <a:pt x="461664" y="202158"/>
                    <a:pt x="461100" y="201230"/>
                    <a:pt x="460370" y="200442"/>
                  </a:cubicBezTo>
                  <a:lnTo>
                    <a:pt x="416528" y="152323"/>
                  </a:lnTo>
                  <a:cubicBezTo>
                    <a:pt x="415020" y="150666"/>
                    <a:pt x="412887" y="149716"/>
                    <a:pt x="410647" y="149703"/>
                  </a:cubicBezTo>
                  <a:lnTo>
                    <a:pt x="388512" y="149703"/>
                  </a:lnTo>
                  <a:lnTo>
                    <a:pt x="341409" y="98804"/>
                  </a:lnTo>
                  <a:cubicBezTo>
                    <a:pt x="339891" y="97167"/>
                    <a:pt x="337760" y="96237"/>
                    <a:pt x="335528" y="96238"/>
                  </a:cubicBezTo>
                  <a:lnTo>
                    <a:pt x="179141" y="96238"/>
                  </a:lnTo>
                  <a:lnTo>
                    <a:pt x="179141" y="8020"/>
                  </a:lnTo>
                  <a:cubicBezTo>
                    <a:pt x="179141" y="3591"/>
                    <a:pt x="175550" y="0"/>
                    <a:pt x="171121" y="0"/>
                  </a:cubicBezTo>
                  <a:lnTo>
                    <a:pt x="133695" y="0"/>
                  </a:lnTo>
                  <a:cubicBezTo>
                    <a:pt x="129266" y="0"/>
                    <a:pt x="125675" y="3591"/>
                    <a:pt x="125675" y="8020"/>
                  </a:cubicBezTo>
                  <a:lnTo>
                    <a:pt x="125675" y="96238"/>
                  </a:lnTo>
                  <a:lnTo>
                    <a:pt x="80229" y="96238"/>
                  </a:lnTo>
                  <a:cubicBezTo>
                    <a:pt x="75800" y="96238"/>
                    <a:pt x="72210" y="99828"/>
                    <a:pt x="72210" y="104257"/>
                  </a:cubicBezTo>
                  <a:lnTo>
                    <a:pt x="72210" y="149703"/>
                  </a:lnTo>
                  <a:lnTo>
                    <a:pt x="53497" y="149703"/>
                  </a:lnTo>
                  <a:cubicBezTo>
                    <a:pt x="49068" y="149703"/>
                    <a:pt x="45477" y="153294"/>
                    <a:pt x="45477" y="157723"/>
                  </a:cubicBezTo>
                  <a:lnTo>
                    <a:pt x="45477" y="203168"/>
                  </a:lnTo>
                  <a:lnTo>
                    <a:pt x="8051" y="203168"/>
                  </a:lnTo>
                  <a:cubicBezTo>
                    <a:pt x="3622" y="203151"/>
                    <a:pt x="17" y="206728"/>
                    <a:pt x="0" y="211157"/>
                  </a:cubicBezTo>
                  <a:cubicBezTo>
                    <a:pt x="-3" y="212078"/>
                    <a:pt x="152" y="212993"/>
                    <a:pt x="459" y="213861"/>
                  </a:cubicBezTo>
                  <a:lnTo>
                    <a:pt x="56544" y="374257"/>
                  </a:lnTo>
                  <a:cubicBezTo>
                    <a:pt x="57681" y="377472"/>
                    <a:pt x="60726" y="379617"/>
                    <a:pt x="64136" y="379604"/>
                  </a:cubicBezTo>
                  <a:lnTo>
                    <a:pt x="433049" y="379604"/>
                  </a:lnTo>
                  <a:cubicBezTo>
                    <a:pt x="436128" y="379600"/>
                    <a:pt x="438933" y="377834"/>
                    <a:pt x="440267" y="375059"/>
                  </a:cubicBezTo>
                  <a:lnTo>
                    <a:pt x="517685" y="214663"/>
                  </a:lnTo>
                  <a:cubicBezTo>
                    <a:pt x="518935" y="212205"/>
                    <a:pt x="518834" y="209277"/>
                    <a:pt x="517418" y="206911"/>
                  </a:cubicBezTo>
                  <a:close/>
                  <a:moveTo>
                    <a:pt x="141715" y="16040"/>
                  </a:moveTo>
                  <a:lnTo>
                    <a:pt x="163101" y="16040"/>
                  </a:lnTo>
                  <a:lnTo>
                    <a:pt x="163101" y="96238"/>
                  </a:lnTo>
                  <a:lnTo>
                    <a:pt x="141715" y="96238"/>
                  </a:lnTo>
                  <a:close/>
                  <a:moveTo>
                    <a:pt x="88249" y="112277"/>
                  </a:moveTo>
                  <a:lnTo>
                    <a:pt x="331999" y="112277"/>
                  </a:lnTo>
                  <a:lnTo>
                    <a:pt x="366645" y="149703"/>
                  </a:lnTo>
                  <a:lnTo>
                    <a:pt x="88249" y="149703"/>
                  </a:lnTo>
                  <a:close/>
                  <a:moveTo>
                    <a:pt x="61516" y="165743"/>
                  </a:moveTo>
                  <a:lnTo>
                    <a:pt x="407118" y="165743"/>
                  </a:lnTo>
                  <a:lnTo>
                    <a:pt x="441123" y="203168"/>
                  </a:lnTo>
                  <a:lnTo>
                    <a:pt x="61516" y="203168"/>
                  </a:lnTo>
                  <a:close/>
                  <a:moveTo>
                    <a:pt x="428184" y="363564"/>
                  </a:moveTo>
                  <a:lnTo>
                    <a:pt x="69964" y="363564"/>
                  </a:lnTo>
                  <a:lnTo>
                    <a:pt x="19332" y="219208"/>
                  </a:lnTo>
                  <a:lnTo>
                    <a:pt x="497850" y="219208"/>
                  </a:lnTo>
                  <a:close/>
                </a:path>
              </a:pathLst>
            </a:custGeom>
            <a:solidFill>
              <a:srgbClr val="51626F"/>
            </a:solidFill>
            <a:ln w="5281" cap="flat">
              <a:noFill/>
              <a:prstDash val="solid"/>
              <a:miter/>
            </a:ln>
          </p:spPr>
          <p:txBody>
            <a:bodyPr rtlCol="0" anchor="ctr"/>
            <a:lstStyle/>
            <a:p>
              <a:endParaRPr lang="ru-RU"/>
            </a:p>
          </p:txBody>
        </p:sp>
        <p:sp>
          <p:nvSpPr>
            <p:cNvPr id="107" name="Freeform: Shape 106">
              <a:extLst>
                <a:ext uri="{FF2B5EF4-FFF2-40B4-BE49-F238E27FC236}">
                  <a16:creationId xmlns:a16="http://schemas.microsoft.com/office/drawing/2014/main" id="{FEC2E843-7D17-45F2-A040-ECB9BFA1B24A}"/>
                </a:ext>
              </a:extLst>
            </p:cNvPr>
            <p:cNvSpPr/>
            <p:nvPr/>
          </p:nvSpPr>
          <p:spPr>
            <a:xfrm>
              <a:off x="3720764" y="2618524"/>
              <a:ext cx="64158" cy="64158"/>
            </a:xfrm>
            <a:custGeom>
              <a:avLst/>
              <a:gdLst>
                <a:gd name="connsiteX0" fmla="*/ 32079 w 64158"/>
                <a:gd name="connsiteY0" fmla="*/ 64158 h 64158"/>
                <a:gd name="connsiteX1" fmla="*/ 64159 w 64158"/>
                <a:gd name="connsiteY1" fmla="*/ 32079 h 64158"/>
                <a:gd name="connsiteX2" fmla="*/ 32079 w 64158"/>
                <a:gd name="connsiteY2" fmla="*/ 0 h 64158"/>
                <a:gd name="connsiteX3" fmla="*/ 0 w 64158"/>
                <a:gd name="connsiteY3" fmla="*/ 32079 h 64158"/>
                <a:gd name="connsiteX4" fmla="*/ 32079 w 64158"/>
                <a:gd name="connsiteY4" fmla="*/ 64158 h 64158"/>
                <a:gd name="connsiteX5" fmla="*/ 32079 w 64158"/>
                <a:gd name="connsiteY5" fmla="*/ 16040 h 64158"/>
                <a:gd name="connsiteX6" fmla="*/ 48119 w 64158"/>
                <a:gd name="connsiteY6" fmla="*/ 32079 h 64158"/>
                <a:gd name="connsiteX7" fmla="*/ 32079 w 64158"/>
                <a:gd name="connsiteY7" fmla="*/ 48119 h 64158"/>
                <a:gd name="connsiteX8" fmla="*/ 16040 w 64158"/>
                <a:gd name="connsiteY8" fmla="*/ 32079 h 64158"/>
                <a:gd name="connsiteX9" fmla="*/ 32079 w 64158"/>
                <a:gd name="connsiteY9" fmla="*/ 16040 h 6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158" h="64158">
                  <a:moveTo>
                    <a:pt x="32079" y="64158"/>
                  </a:moveTo>
                  <a:cubicBezTo>
                    <a:pt x="49796" y="64158"/>
                    <a:pt x="64159" y="49796"/>
                    <a:pt x="64159" y="32079"/>
                  </a:cubicBezTo>
                  <a:cubicBezTo>
                    <a:pt x="64159" y="14362"/>
                    <a:pt x="49796" y="0"/>
                    <a:pt x="32079" y="0"/>
                  </a:cubicBezTo>
                  <a:cubicBezTo>
                    <a:pt x="14362" y="0"/>
                    <a:pt x="0" y="14362"/>
                    <a:pt x="0" y="32079"/>
                  </a:cubicBezTo>
                  <a:cubicBezTo>
                    <a:pt x="0" y="49796"/>
                    <a:pt x="14362" y="64158"/>
                    <a:pt x="32079" y="64158"/>
                  </a:cubicBezTo>
                  <a:close/>
                  <a:moveTo>
                    <a:pt x="32079" y="16040"/>
                  </a:moveTo>
                  <a:cubicBezTo>
                    <a:pt x="40938" y="16040"/>
                    <a:pt x="48119" y="23221"/>
                    <a:pt x="48119" y="32079"/>
                  </a:cubicBezTo>
                  <a:cubicBezTo>
                    <a:pt x="48119" y="40938"/>
                    <a:pt x="40938" y="48119"/>
                    <a:pt x="32079" y="48119"/>
                  </a:cubicBezTo>
                  <a:cubicBezTo>
                    <a:pt x="23221" y="48119"/>
                    <a:pt x="16040" y="40938"/>
                    <a:pt x="16040" y="32079"/>
                  </a:cubicBezTo>
                  <a:cubicBezTo>
                    <a:pt x="16040" y="23221"/>
                    <a:pt x="23221" y="16040"/>
                    <a:pt x="32079" y="16040"/>
                  </a:cubicBezTo>
                  <a:close/>
                </a:path>
              </a:pathLst>
            </a:custGeom>
            <a:solidFill>
              <a:srgbClr val="51626F"/>
            </a:solidFill>
            <a:ln w="5281" cap="flat">
              <a:noFill/>
              <a:prstDash val="solid"/>
              <a:miter/>
            </a:ln>
          </p:spPr>
          <p:txBody>
            <a:bodyPr rtlCol="0" anchor="ctr"/>
            <a:lstStyle/>
            <a:p>
              <a:endParaRPr lang="ru-RU"/>
            </a:p>
          </p:txBody>
        </p:sp>
        <p:sp>
          <p:nvSpPr>
            <p:cNvPr id="108" name="Freeform: Shape 107">
              <a:extLst>
                <a:ext uri="{FF2B5EF4-FFF2-40B4-BE49-F238E27FC236}">
                  <a16:creationId xmlns:a16="http://schemas.microsoft.com/office/drawing/2014/main" id="{CF19065D-BD95-446F-A766-19FCC2D6A2B7}"/>
                </a:ext>
              </a:extLst>
            </p:cNvPr>
            <p:cNvSpPr/>
            <p:nvPr/>
          </p:nvSpPr>
          <p:spPr>
            <a:xfrm>
              <a:off x="3851809" y="2618524"/>
              <a:ext cx="64158" cy="64158"/>
            </a:xfrm>
            <a:custGeom>
              <a:avLst/>
              <a:gdLst>
                <a:gd name="connsiteX0" fmla="*/ 32079 w 64158"/>
                <a:gd name="connsiteY0" fmla="*/ 64158 h 64158"/>
                <a:gd name="connsiteX1" fmla="*/ 64159 w 64158"/>
                <a:gd name="connsiteY1" fmla="*/ 32079 h 64158"/>
                <a:gd name="connsiteX2" fmla="*/ 32079 w 64158"/>
                <a:gd name="connsiteY2" fmla="*/ 0 h 64158"/>
                <a:gd name="connsiteX3" fmla="*/ 0 w 64158"/>
                <a:gd name="connsiteY3" fmla="*/ 32079 h 64158"/>
                <a:gd name="connsiteX4" fmla="*/ 32079 w 64158"/>
                <a:gd name="connsiteY4" fmla="*/ 64158 h 64158"/>
                <a:gd name="connsiteX5" fmla="*/ 32079 w 64158"/>
                <a:gd name="connsiteY5" fmla="*/ 16040 h 64158"/>
                <a:gd name="connsiteX6" fmla="*/ 48119 w 64158"/>
                <a:gd name="connsiteY6" fmla="*/ 32079 h 64158"/>
                <a:gd name="connsiteX7" fmla="*/ 32079 w 64158"/>
                <a:gd name="connsiteY7" fmla="*/ 48119 h 64158"/>
                <a:gd name="connsiteX8" fmla="*/ 16040 w 64158"/>
                <a:gd name="connsiteY8" fmla="*/ 32079 h 64158"/>
                <a:gd name="connsiteX9" fmla="*/ 32079 w 64158"/>
                <a:gd name="connsiteY9" fmla="*/ 16040 h 6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158" h="64158">
                  <a:moveTo>
                    <a:pt x="32079" y="64158"/>
                  </a:moveTo>
                  <a:cubicBezTo>
                    <a:pt x="49796" y="64158"/>
                    <a:pt x="64159" y="49796"/>
                    <a:pt x="64159" y="32079"/>
                  </a:cubicBezTo>
                  <a:cubicBezTo>
                    <a:pt x="64159" y="14362"/>
                    <a:pt x="49796" y="0"/>
                    <a:pt x="32079" y="0"/>
                  </a:cubicBezTo>
                  <a:cubicBezTo>
                    <a:pt x="14362" y="0"/>
                    <a:pt x="0" y="14362"/>
                    <a:pt x="0" y="32079"/>
                  </a:cubicBezTo>
                  <a:cubicBezTo>
                    <a:pt x="0" y="49796"/>
                    <a:pt x="14362" y="64158"/>
                    <a:pt x="32079" y="64158"/>
                  </a:cubicBezTo>
                  <a:close/>
                  <a:moveTo>
                    <a:pt x="32079" y="16040"/>
                  </a:moveTo>
                  <a:cubicBezTo>
                    <a:pt x="40938" y="16040"/>
                    <a:pt x="48119" y="23221"/>
                    <a:pt x="48119" y="32079"/>
                  </a:cubicBezTo>
                  <a:cubicBezTo>
                    <a:pt x="48119" y="40938"/>
                    <a:pt x="40938" y="48119"/>
                    <a:pt x="32079" y="48119"/>
                  </a:cubicBezTo>
                  <a:cubicBezTo>
                    <a:pt x="23221" y="48119"/>
                    <a:pt x="16040" y="40938"/>
                    <a:pt x="16040" y="32079"/>
                  </a:cubicBezTo>
                  <a:cubicBezTo>
                    <a:pt x="16040" y="23221"/>
                    <a:pt x="23221" y="16040"/>
                    <a:pt x="32079" y="16040"/>
                  </a:cubicBezTo>
                  <a:close/>
                </a:path>
              </a:pathLst>
            </a:custGeom>
            <a:solidFill>
              <a:srgbClr val="51626F"/>
            </a:solidFill>
            <a:ln w="5281" cap="flat">
              <a:noFill/>
              <a:prstDash val="solid"/>
              <a:miter/>
            </a:ln>
          </p:spPr>
          <p:txBody>
            <a:bodyPr rtlCol="0" anchor="ctr"/>
            <a:lstStyle/>
            <a:p>
              <a:endParaRPr lang="ru-RU"/>
            </a:p>
          </p:txBody>
        </p:sp>
        <p:sp>
          <p:nvSpPr>
            <p:cNvPr id="109" name="Freeform: Shape 108">
              <a:extLst>
                <a:ext uri="{FF2B5EF4-FFF2-40B4-BE49-F238E27FC236}">
                  <a16:creationId xmlns:a16="http://schemas.microsoft.com/office/drawing/2014/main" id="{99B43BC1-AB65-420E-A3B3-DCE4845119FB}"/>
                </a:ext>
              </a:extLst>
            </p:cNvPr>
            <p:cNvSpPr/>
            <p:nvPr/>
          </p:nvSpPr>
          <p:spPr>
            <a:xfrm>
              <a:off x="3982746" y="2618524"/>
              <a:ext cx="64158" cy="64158"/>
            </a:xfrm>
            <a:custGeom>
              <a:avLst/>
              <a:gdLst>
                <a:gd name="connsiteX0" fmla="*/ 32079 w 64158"/>
                <a:gd name="connsiteY0" fmla="*/ 64158 h 64158"/>
                <a:gd name="connsiteX1" fmla="*/ 64159 w 64158"/>
                <a:gd name="connsiteY1" fmla="*/ 32079 h 64158"/>
                <a:gd name="connsiteX2" fmla="*/ 32079 w 64158"/>
                <a:gd name="connsiteY2" fmla="*/ 0 h 64158"/>
                <a:gd name="connsiteX3" fmla="*/ 0 w 64158"/>
                <a:gd name="connsiteY3" fmla="*/ 32079 h 64158"/>
                <a:gd name="connsiteX4" fmla="*/ 32079 w 64158"/>
                <a:gd name="connsiteY4" fmla="*/ 64158 h 64158"/>
                <a:gd name="connsiteX5" fmla="*/ 32079 w 64158"/>
                <a:gd name="connsiteY5" fmla="*/ 16040 h 64158"/>
                <a:gd name="connsiteX6" fmla="*/ 48119 w 64158"/>
                <a:gd name="connsiteY6" fmla="*/ 32079 h 64158"/>
                <a:gd name="connsiteX7" fmla="*/ 32079 w 64158"/>
                <a:gd name="connsiteY7" fmla="*/ 48119 h 64158"/>
                <a:gd name="connsiteX8" fmla="*/ 16040 w 64158"/>
                <a:gd name="connsiteY8" fmla="*/ 32079 h 64158"/>
                <a:gd name="connsiteX9" fmla="*/ 32079 w 64158"/>
                <a:gd name="connsiteY9" fmla="*/ 16040 h 6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158" h="64158">
                  <a:moveTo>
                    <a:pt x="32079" y="64158"/>
                  </a:moveTo>
                  <a:cubicBezTo>
                    <a:pt x="49796" y="64158"/>
                    <a:pt x="64159" y="49796"/>
                    <a:pt x="64159" y="32079"/>
                  </a:cubicBezTo>
                  <a:cubicBezTo>
                    <a:pt x="64159" y="14362"/>
                    <a:pt x="49796" y="0"/>
                    <a:pt x="32079" y="0"/>
                  </a:cubicBezTo>
                  <a:cubicBezTo>
                    <a:pt x="14362" y="0"/>
                    <a:pt x="0" y="14362"/>
                    <a:pt x="0" y="32079"/>
                  </a:cubicBezTo>
                  <a:cubicBezTo>
                    <a:pt x="0" y="49796"/>
                    <a:pt x="14362" y="64158"/>
                    <a:pt x="32079" y="64158"/>
                  </a:cubicBezTo>
                  <a:close/>
                  <a:moveTo>
                    <a:pt x="32079" y="16040"/>
                  </a:moveTo>
                  <a:cubicBezTo>
                    <a:pt x="40938" y="16040"/>
                    <a:pt x="48119" y="23221"/>
                    <a:pt x="48119" y="32079"/>
                  </a:cubicBezTo>
                  <a:cubicBezTo>
                    <a:pt x="48119" y="40938"/>
                    <a:pt x="40938" y="48119"/>
                    <a:pt x="32079" y="48119"/>
                  </a:cubicBezTo>
                  <a:cubicBezTo>
                    <a:pt x="23221" y="48119"/>
                    <a:pt x="16040" y="40938"/>
                    <a:pt x="16040" y="32079"/>
                  </a:cubicBezTo>
                  <a:cubicBezTo>
                    <a:pt x="16040" y="23221"/>
                    <a:pt x="23221" y="16040"/>
                    <a:pt x="32079" y="16040"/>
                  </a:cubicBezTo>
                  <a:close/>
                </a:path>
              </a:pathLst>
            </a:custGeom>
            <a:solidFill>
              <a:srgbClr val="51626F"/>
            </a:solidFill>
            <a:ln w="5281" cap="flat">
              <a:noFill/>
              <a:prstDash val="solid"/>
              <a:miter/>
            </a:ln>
          </p:spPr>
          <p:txBody>
            <a:bodyPr rtlCol="0" anchor="ctr"/>
            <a:lstStyle/>
            <a:p>
              <a:endParaRPr lang="ru-RU"/>
            </a:p>
          </p:txBody>
        </p:sp>
      </p:grpSp>
      <p:grpSp>
        <p:nvGrpSpPr>
          <p:cNvPr id="162" name="Group 161">
            <a:extLst>
              <a:ext uri="{FF2B5EF4-FFF2-40B4-BE49-F238E27FC236}">
                <a16:creationId xmlns:a16="http://schemas.microsoft.com/office/drawing/2014/main" id="{A8954729-3691-44AD-B180-4D7FB1B4E2A4}"/>
              </a:ext>
            </a:extLst>
          </p:cNvPr>
          <p:cNvGrpSpPr/>
          <p:nvPr/>
        </p:nvGrpSpPr>
        <p:grpSpPr>
          <a:xfrm>
            <a:off x="4496727" y="2351197"/>
            <a:ext cx="390699" cy="406536"/>
            <a:chOff x="4496727" y="2351197"/>
            <a:chExt cx="390699" cy="406536"/>
          </a:xfrm>
        </p:grpSpPr>
        <p:sp>
          <p:nvSpPr>
            <p:cNvPr id="111" name="Freeform: Shape 110">
              <a:extLst>
                <a:ext uri="{FF2B5EF4-FFF2-40B4-BE49-F238E27FC236}">
                  <a16:creationId xmlns:a16="http://schemas.microsoft.com/office/drawing/2014/main" id="{C42513FB-089B-4821-A2F6-6B3DD4F8D54E}"/>
                </a:ext>
              </a:extLst>
            </p:cNvPr>
            <p:cNvSpPr/>
            <p:nvPr/>
          </p:nvSpPr>
          <p:spPr>
            <a:xfrm>
              <a:off x="4496727" y="2351197"/>
              <a:ext cx="390699" cy="406536"/>
            </a:xfrm>
            <a:custGeom>
              <a:avLst/>
              <a:gdLst>
                <a:gd name="connsiteX0" fmla="*/ 388147 w 390699"/>
                <a:gd name="connsiteY0" fmla="*/ 392650 h 406536"/>
                <a:gd name="connsiteX1" fmla="*/ 329335 w 390699"/>
                <a:gd name="connsiteY1" fmla="*/ 333838 h 406536"/>
                <a:gd name="connsiteX2" fmla="*/ 329335 w 390699"/>
                <a:gd name="connsiteY2" fmla="*/ 333838 h 406536"/>
                <a:gd name="connsiteX3" fmla="*/ 294903 w 390699"/>
                <a:gd name="connsiteY3" fmla="*/ 299406 h 406536"/>
                <a:gd name="connsiteX4" fmla="*/ 312974 w 390699"/>
                <a:gd name="connsiteY4" fmla="*/ 299406 h 406536"/>
                <a:gd name="connsiteX5" fmla="*/ 347727 w 390699"/>
                <a:gd name="connsiteY5" fmla="*/ 264653 h 406536"/>
                <a:gd name="connsiteX6" fmla="*/ 347727 w 390699"/>
                <a:gd name="connsiteY6" fmla="*/ 34752 h 406536"/>
                <a:gd name="connsiteX7" fmla="*/ 312974 w 390699"/>
                <a:gd name="connsiteY7" fmla="*/ 0 h 406536"/>
                <a:gd name="connsiteX8" fmla="*/ 77725 w 390699"/>
                <a:gd name="connsiteY8" fmla="*/ 0 h 406536"/>
                <a:gd name="connsiteX9" fmla="*/ 42973 w 390699"/>
                <a:gd name="connsiteY9" fmla="*/ 34752 h 406536"/>
                <a:gd name="connsiteX10" fmla="*/ 42973 w 390699"/>
                <a:gd name="connsiteY10" fmla="*/ 264653 h 406536"/>
                <a:gd name="connsiteX11" fmla="*/ 77725 w 390699"/>
                <a:gd name="connsiteY11" fmla="*/ 299406 h 406536"/>
                <a:gd name="connsiteX12" fmla="*/ 95797 w 390699"/>
                <a:gd name="connsiteY12" fmla="*/ 299406 h 406536"/>
                <a:gd name="connsiteX13" fmla="*/ 61365 w 390699"/>
                <a:gd name="connsiteY13" fmla="*/ 333838 h 406536"/>
                <a:gd name="connsiteX14" fmla="*/ 61365 w 390699"/>
                <a:gd name="connsiteY14" fmla="*/ 333838 h 406536"/>
                <a:gd name="connsiteX15" fmla="*/ 2553 w 390699"/>
                <a:gd name="connsiteY15" fmla="*/ 392650 h 406536"/>
                <a:gd name="connsiteX16" fmla="*/ 2153 w 390699"/>
                <a:gd name="connsiteY16" fmla="*/ 403984 h 406536"/>
                <a:gd name="connsiteX17" fmla="*/ 13487 w 390699"/>
                <a:gd name="connsiteY17" fmla="*/ 404384 h 406536"/>
                <a:gd name="connsiteX18" fmla="*/ 13887 w 390699"/>
                <a:gd name="connsiteY18" fmla="*/ 403984 h 406536"/>
                <a:gd name="connsiteX19" fmla="*/ 27575 w 390699"/>
                <a:gd name="connsiteY19" fmla="*/ 390297 h 406536"/>
                <a:gd name="connsiteX20" fmla="*/ 363125 w 390699"/>
                <a:gd name="connsiteY20" fmla="*/ 390297 h 406536"/>
                <a:gd name="connsiteX21" fmla="*/ 376812 w 390699"/>
                <a:gd name="connsiteY21" fmla="*/ 403984 h 406536"/>
                <a:gd name="connsiteX22" fmla="*/ 388147 w 390699"/>
                <a:gd name="connsiteY22" fmla="*/ 404384 h 406536"/>
                <a:gd name="connsiteX23" fmla="*/ 388547 w 390699"/>
                <a:gd name="connsiteY23" fmla="*/ 393049 h 406536"/>
                <a:gd name="connsiteX24" fmla="*/ 388147 w 390699"/>
                <a:gd name="connsiteY24" fmla="*/ 392650 h 406536"/>
                <a:gd name="connsiteX25" fmla="*/ 331687 w 390699"/>
                <a:gd name="connsiteY25" fmla="*/ 34752 h 406536"/>
                <a:gd name="connsiteX26" fmla="*/ 331687 w 390699"/>
                <a:gd name="connsiteY26" fmla="*/ 165743 h 406536"/>
                <a:gd name="connsiteX27" fmla="*/ 203370 w 390699"/>
                <a:gd name="connsiteY27" fmla="*/ 165743 h 406536"/>
                <a:gd name="connsiteX28" fmla="*/ 203370 w 390699"/>
                <a:gd name="connsiteY28" fmla="*/ 16040 h 406536"/>
                <a:gd name="connsiteX29" fmla="*/ 312974 w 390699"/>
                <a:gd name="connsiteY29" fmla="*/ 16040 h 406536"/>
                <a:gd name="connsiteX30" fmla="*/ 331687 w 390699"/>
                <a:gd name="connsiteY30" fmla="*/ 34752 h 406536"/>
                <a:gd name="connsiteX31" fmla="*/ 77725 w 390699"/>
                <a:gd name="connsiteY31" fmla="*/ 16040 h 406536"/>
                <a:gd name="connsiteX32" fmla="*/ 187330 w 390699"/>
                <a:gd name="connsiteY32" fmla="*/ 16040 h 406536"/>
                <a:gd name="connsiteX33" fmla="*/ 187330 w 390699"/>
                <a:gd name="connsiteY33" fmla="*/ 165743 h 406536"/>
                <a:gd name="connsiteX34" fmla="*/ 59012 w 390699"/>
                <a:gd name="connsiteY34" fmla="*/ 165743 h 406536"/>
                <a:gd name="connsiteX35" fmla="*/ 59012 w 390699"/>
                <a:gd name="connsiteY35" fmla="*/ 34752 h 406536"/>
                <a:gd name="connsiteX36" fmla="*/ 77725 w 390699"/>
                <a:gd name="connsiteY36" fmla="*/ 16040 h 406536"/>
                <a:gd name="connsiteX37" fmla="*/ 59012 w 390699"/>
                <a:gd name="connsiteY37" fmla="*/ 264653 h 406536"/>
                <a:gd name="connsiteX38" fmla="*/ 59012 w 390699"/>
                <a:gd name="connsiteY38" fmla="*/ 181782 h 406536"/>
                <a:gd name="connsiteX39" fmla="*/ 331687 w 390699"/>
                <a:gd name="connsiteY39" fmla="*/ 181782 h 406536"/>
                <a:gd name="connsiteX40" fmla="*/ 331687 w 390699"/>
                <a:gd name="connsiteY40" fmla="*/ 264653 h 406536"/>
                <a:gd name="connsiteX41" fmla="*/ 312974 w 390699"/>
                <a:gd name="connsiteY41" fmla="*/ 283366 h 406536"/>
                <a:gd name="connsiteX42" fmla="*/ 77725 w 390699"/>
                <a:gd name="connsiteY42" fmla="*/ 283366 h 406536"/>
                <a:gd name="connsiteX43" fmla="*/ 59012 w 390699"/>
                <a:gd name="connsiteY43" fmla="*/ 264653 h 406536"/>
                <a:gd name="connsiteX44" fmla="*/ 272233 w 390699"/>
                <a:gd name="connsiteY44" fmla="*/ 299406 h 406536"/>
                <a:gd name="connsiteX45" fmla="*/ 304313 w 390699"/>
                <a:gd name="connsiteY45" fmla="*/ 331485 h 406536"/>
                <a:gd name="connsiteX46" fmla="*/ 86387 w 390699"/>
                <a:gd name="connsiteY46" fmla="*/ 331485 h 406536"/>
                <a:gd name="connsiteX47" fmla="*/ 118466 w 390699"/>
                <a:gd name="connsiteY47" fmla="*/ 299406 h 406536"/>
                <a:gd name="connsiteX48" fmla="*/ 43614 w 390699"/>
                <a:gd name="connsiteY48" fmla="*/ 374257 h 406536"/>
                <a:gd name="connsiteX49" fmla="*/ 70347 w 390699"/>
                <a:gd name="connsiteY49" fmla="*/ 347525 h 406536"/>
                <a:gd name="connsiteX50" fmla="*/ 320352 w 390699"/>
                <a:gd name="connsiteY50" fmla="*/ 347525 h 406536"/>
                <a:gd name="connsiteX51" fmla="*/ 347085 w 390699"/>
                <a:gd name="connsiteY51" fmla="*/ 374257 h 40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90699" h="406536">
                  <a:moveTo>
                    <a:pt x="388147" y="392650"/>
                  </a:moveTo>
                  <a:lnTo>
                    <a:pt x="329335" y="333838"/>
                  </a:lnTo>
                  <a:lnTo>
                    <a:pt x="329335" y="333838"/>
                  </a:lnTo>
                  <a:lnTo>
                    <a:pt x="294903" y="299406"/>
                  </a:lnTo>
                  <a:lnTo>
                    <a:pt x="312974" y="299406"/>
                  </a:lnTo>
                  <a:cubicBezTo>
                    <a:pt x="332155" y="299377"/>
                    <a:pt x="347697" y="283835"/>
                    <a:pt x="347727" y="264653"/>
                  </a:cubicBezTo>
                  <a:lnTo>
                    <a:pt x="347727" y="34752"/>
                  </a:lnTo>
                  <a:cubicBezTo>
                    <a:pt x="347697" y="15571"/>
                    <a:pt x="332155" y="29"/>
                    <a:pt x="312974" y="0"/>
                  </a:cubicBezTo>
                  <a:lnTo>
                    <a:pt x="77725" y="0"/>
                  </a:lnTo>
                  <a:cubicBezTo>
                    <a:pt x="58544" y="29"/>
                    <a:pt x="43002" y="15571"/>
                    <a:pt x="42973" y="34752"/>
                  </a:cubicBezTo>
                  <a:lnTo>
                    <a:pt x="42973" y="264653"/>
                  </a:lnTo>
                  <a:cubicBezTo>
                    <a:pt x="43002" y="283835"/>
                    <a:pt x="58544" y="299377"/>
                    <a:pt x="77725" y="299406"/>
                  </a:cubicBezTo>
                  <a:lnTo>
                    <a:pt x="95797" y="299406"/>
                  </a:lnTo>
                  <a:lnTo>
                    <a:pt x="61365" y="333838"/>
                  </a:lnTo>
                  <a:lnTo>
                    <a:pt x="61365" y="333838"/>
                  </a:lnTo>
                  <a:lnTo>
                    <a:pt x="2553" y="392650"/>
                  </a:lnTo>
                  <a:cubicBezTo>
                    <a:pt x="-688" y="395669"/>
                    <a:pt x="-867" y="400744"/>
                    <a:pt x="2153" y="403984"/>
                  </a:cubicBezTo>
                  <a:cubicBezTo>
                    <a:pt x="5172" y="407225"/>
                    <a:pt x="10247" y="407404"/>
                    <a:pt x="13487" y="404384"/>
                  </a:cubicBezTo>
                  <a:cubicBezTo>
                    <a:pt x="13625" y="404256"/>
                    <a:pt x="13758" y="404122"/>
                    <a:pt x="13887" y="403984"/>
                  </a:cubicBezTo>
                  <a:lnTo>
                    <a:pt x="27575" y="390297"/>
                  </a:lnTo>
                  <a:lnTo>
                    <a:pt x="363125" y="390297"/>
                  </a:lnTo>
                  <a:lnTo>
                    <a:pt x="376812" y="403984"/>
                  </a:lnTo>
                  <a:cubicBezTo>
                    <a:pt x="379832" y="407225"/>
                    <a:pt x="384906" y="407404"/>
                    <a:pt x="388147" y="404384"/>
                  </a:cubicBezTo>
                  <a:cubicBezTo>
                    <a:pt x="391387" y="401365"/>
                    <a:pt x="391566" y="396290"/>
                    <a:pt x="388547" y="393049"/>
                  </a:cubicBezTo>
                  <a:cubicBezTo>
                    <a:pt x="388418" y="392911"/>
                    <a:pt x="388285" y="392778"/>
                    <a:pt x="388147" y="392650"/>
                  </a:cubicBezTo>
                  <a:close/>
                  <a:moveTo>
                    <a:pt x="331687" y="34752"/>
                  </a:moveTo>
                  <a:lnTo>
                    <a:pt x="331687" y="165743"/>
                  </a:lnTo>
                  <a:lnTo>
                    <a:pt x="203370" y="165743"/>
                  </a:lnTo>
                  <a:lnTo>
                    <a:pt x="203370" y="16040"/>
                  </a:lnTo>
                  <a:lnTo>
                    <a:pt x="312974" y="16040"/>
                  </a:lnTo>
                  <a:cubicBezTo>
                    <a:pt x="323309" y="16040"/>
                    <a:pt x="331687" y="24418"/>
                    <a:pt x="331687" y="34752"/>
                  </a:cubicBezTo>
                  <a:close/>
                  <a:moveTo>
                    <a:pt x="77725" y="16040"/>
                  </a:moveTo>
                  <a:lnTo>
                    <a:pt x="187330" y="16040"/>
                  </a:lnTo>
                  <a:lnTo>
                    <a:pt x="187330" y="165743"/>
                  </a:lnTo>
                  <a:lnTo>
                    <a:pt x="59012" y="165743"/>
                  </a:lnTo>
                  <a:lnTo>
                    <a:pt x="59012" y="34752"/>
                  </a:lnTo>
                  <a:cubicBezTo>
                    <a:pt x="59012" y="24418"/>
                    <a:pt x="67390" y="16040"/>
                    <a:pt x="77725" y="16040"/>
                  </a:cubicBezTo>
                  <a:close/>
                  <a:moveTo>
                    <a:pt x="59012" y="264653"/>
                  </a:moveTo>
                  <a:lnTo>
                    <a:pt x="59012" y="181782"/>
                  </a:lnTo>
                  <a:lnTo>
                    <a:pt x="331687" y="181782"/>
                  </a:lnTo>
                  <a:lnTo>
                    <a:pt x="331687" y="264653"/>
                  </a:lnTo>
                  <a:cubicBezTo>
                    <a:pt x="331687" y="274988"/>
                    <a:pt x="323309" y="283366"/>
                    <a:pt x="312974" y="283366"/>
                  </a:cubicBezTo>
                  <a:lnTo>
                    <a:pt x="77725" y="283366"/>
                  </a:lnTo>
                  <a:cubicBezTo>
                    <a:pt x="67390" y="283366"/>
                    <a:pt x="59012" y="274988"/>
                    <a:pt x="59012" y="264653"/>
                  </a:cubicBezTo>
                  <a:close/>
                  <a:moveTo>
                    <a:pt x="272233" y="299406"/>
                  </a:moveTo>
                  <a:lnTo>
                    <a:pt x="304313" y="331485"/>
                  </a:lnTo>
                  <a:lnTo>
                    <a:pt x="86387" y="331485"/>
                  </a:lnTo>
                  <a:lnTo>
                    <a:pt x="118466" y="299406"/>
                  </a:lnTo>
                  <a:close/>
                  <a:moveTo>
                    <a:pt x="43614" y="374257"/>
                  </a:moveTo>
                  <a:lnTo>
                    <a:pt x="70347" y="347525"/>
                  </a:lnTo>
                  <a:lnTo>
                    <a:pt x="320352" y="347525"/>
                  </a:lnTo>
                  <a:lnTo>
                    <a:pt x="347085" y="374257"/>
                  </a:lnTo>
                  <a:close/>
                </a:path>
              </a:pathLst>
            </a:custGeom>
            <a:solidFill>
              <a:srgbClr val="51626F"/>
            </a:solidFill>
            <a:ln w="5281" cap="flat">
              <a:noFill/>
              <a:prstDash val="solid"/>
              <a:miter/>
            </a:ln>
          </p:spPr>
          <p:txBody>
            <a:bodyPr rtlCol="0" anchor="ctr"/>
            <a:lstStyle/>
            <a:p>
              <a:endParaRPr lang="ru-RU"/>
            </a:p>
          </p:txBody>
        </p:sp>
        <p:sp>
          <p:nvSpPr>
            <p:cNvPr id="112" name="Freeform: Shape 111">
              <a:extLst>
                <a:ext uri="{FF2B5EF4-FFF2-40B4-BE49-F238E27FC236}">
                  <a16:creationId xmlns:a16="http://schemas.microsoft.com/office/drawing/2014/main" id="{B2FD3949-9193-45F5-A22C-3E083B09D4E2}"/>
                </a:ext>
              </a:extLst>
            </p:cNvPr>
            <p:cNvSpPr/>
            <p:nvPr/>
          </p:nvSpPr>
          <p:spPr>
            <a:xfrm>
              <a:off x="4593166" y="2570405"/>
              <a:ext cx="26732" cy="26732"/>
            </a:xfrm>
            <a:custGeom>
              <a:avLst/>
              <a:gdLst>
                <a:gd name="connsiteX0" fmla="*/ 26733 w 26732"/>
                <a:gd name="connsiteY0" fmla="*/ 13366 h 26732"/>
                <a:gd name="connsiteX1" fmla="*/ 13366 w 26732"/>
                <a:gd name="connsiteY1" fmla="*/ 26733 h 26732"/>
                <a:gd name="connsiteX2" fmla="*/ 0 w 26732"/>
                <a:gd name="connsiteY2" fmla="*/ 13366 h 26732"/>
                <a:gd name="connsiteX3" fmla="*/ 13366 w 26732"/>
                <a:gd name="connsiteY3" fmla="*/ 0 h 26732"/>
                <a:gd name="connsiteX4" fmla="*/ 26733 w 26732"/>
                <a:gd name="connsiteY4" fmla="*/ 13366 h 2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2" h="26732">
                  <a:moveTo>
                    <a:pt x="26733" y="13366"/>
                  </a:moveTo>
                  <a:cubicBezTo>
                    <a:pt x="26733" y="20748"/>
                    <a:pt x="20748" y="26733"/>
                    <a:pt x="13366" y="26733"/>
                  </a:cubicBezTo>
                  <a:cubicBezTo>
                    <a:pt x="5984" y="26733"/>
                    <a:pt x="0" y="20748"/>
                    <a:pt x="0" y="13366"/>
                  </a:cubicBezTo>
                  <a:cubicBezTo>
                    <a:pt x="0" y="5984"/>
                    <a:pt x="5984" y="0"/>
                    <a:pt x="13366" y="0"/>
                  </a:cubicBezTo>
                  <a:cubicBezTo>
                    <a:pt x="20748" y="0"/>
                    <a:pt x="26733" y="5984"/>
                    <a:pt x="26733" y="13366"/>
                  </a:cubicBezTo>
                  <a:close/>
                </a:path>
              </a:pathLst>
            </a:custGeom>
            <a:solidFill>
              <a:srgbClr val="51626F"/>
            </a:solidFill>
            <a:ln w="5281" cap="flat">
              <a:noFill/>
              <a:prstDash val="solid"/>
              <a:miter/>
            </a:ln>
          </p:spPr>
          <p:txBody>
            <a:bodyPr rtlCol="0" anchor="ctr"/>
            <a:lstStyle/>
            <a:p>
              <a:endParaRPr lang="ru-RU"/>
            </a:p>
          </p:txBody>
        </p:sp>
        <p:sp>
          <p:nvSpPr>
            <p:cNvPr id="113" name="Freeform: Shape 112">
              <a:extLst>
                <a:ext uri="{FF2B5EF4-FFF2-40B4-BE49-F238E27FC236}">
                  <a16:creationId xmlns:a16="http://schemas.microsoft.com/office/drawing/2014/main" id="{3106D831-1FF7-457D-BBAF-DA7BA6667208}"/>
                </a:ext>
              </a:extLst>
            </p:cNvPr>
            <p:cNvSpPr/>
            <p:nvPr/>
          </p:nvSpPr>
          <p:spPr>
            <a:xfrm>
              <a:off x="4758909" y="2570405"/>
              <a:ext cx="26732" cy="26732"/>
            </a:xfrm>
            <a:custGeom>
              <a:avLst/>
              <a:gdLst>
                <a:gd name="connsiteX0" fmla="*/ 26733 w 26732"/>
                <a:gd name="connsiteY0" fmla="*/ 13366 h 26732"/>
                <a:gd name="connsiteX1" fmla="*/ 13366 w 26732"/>
                <a:gd name="connsiteY1" fmla="*/ 26733 h 26732"/>
                <a:gd name="connsiteX2" fmla="*/ 0 w 26732"/>
                <a:gd name="connsiteY2" fmla="*/ 13366 h 26732"/>
                <a:gd name="connsiteX3" fmla="*/ 13366 w 26732"/>
                <a:gd name="connsiteY3" fmla="*/ 0 h 26732"/>
                <a:gd name="connsiteX4" fmla="*/ 26733 w 26732"/>
                <a:gd name="connsiteY4" fmla="*/ 13366 h 2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2" h="26732">
                  <a:moveTo>
                    <a:pt x="26733" y="13366"/>
                  </a:moveTo>
                  <a:cubicBezTo>
                    <a:pt x="26733" y="20748"/>
                    <a:pt x="20748" y="26733"/>
                    <a:pt x="13366" y="26733"/>
                  </a:cubicBezTo>
                  <a:cubicBezTo>
                    <a:pt x="5984" y="26733"/>
                    <a:pt x="0" y="20748"/>
                    <a:pt x="0" y="13366"/>
                  </a:cubicBezTo>
                  <a:cubicBezTo>
                    <a:pt x="0" y="5984"/>
                    <a:pt x="5984" y="0"/>
                    <a:pt x="13366" y="0"/>
                  </a:cubicBezTo>
                  <a:cubicBezTo>
                    <a:pt x="20748" y="0"/>
                    <a:pt x="26733" y="5984"/>
                    <a:pt x="26733" y="13366"/>
                  </a:cubicBezTo>
                  <a:close/>
                </a:path>
              </a:pathLst>
            </a:custGeom>
            <a:solidFill>
              <a:srgbClr val="51626F"/>
            </a:solidFill>
            <a:ln w="5281" cap="flat">
              <a:noFill/>
              <a:prstDash val="solid"/>
              <a:miter/>
            </a:ln>
          </p:spPr>
          <p:txBody>
            <a:bodyPr rtlCol="0" anchor="ctr"/>
            <a:lstStyle/>
            <a:p>
              <a:endParaRPr lang="ru-RU"/>
            </a:p>
          </p:txBody>
        </p:sp>
      </p:grpSp>
      <p:grpSp>
        <p:nvGrpSpPr>
          <p:cNvPr id="151" name="Group 150">
            <a:extLst>
              <a:ext uri="{FF2B5EF4-FFF2-40B4-BE49-F238E27FC236}">
                <a16:creationId xmlns:a16="http://schemas.microsoft.com/office/drawing/2014/main" id="{DAB47D9E-2147-41FA-8DE9-0963C0AA1C32}"/>
              </a:ext>
            </a:extLst>
          </p:cNvPr>
          <p:cNvGrpSpPr/>
          <p:nvPr/>
        </p:nvGrpSpPr>
        <p:grpSpPr>
          <a:xfrm>
            <a:off x="1293608" y="1435493"/>
            <a:ext cx="392972" cy="394453"/>
            <a:chOff x="1293608" y="1435493"/>
            <a:chExt cx="392972" cy="394453"/>
          </a:xfrm>
        </p:grpSpPr>
        <p:sp>
          <p:nvSpPr>
            <p:cNvPr id="115" name="Freeform: Shape 114">
              <a:extLst>
                <a:ext uri="{FF2B5EF4-FFF2-40B4-BE49-F238E27FC236}">
                  <a16:creationId xmlns:a16="http://schemas.microsoft.com/office/drawing/2014/main" id="{B7D700E1-F796-4D74-9952-8841C847C5BF}"/>
                </a:ext>
              </a:extLst>
            </p:cNvPr>
            <p:cNvSpPr/>
            <p:nvPr/>
          </p:nvSpPr>
          <p:spPr>
            <a:xfrm>
              <a:off x="1296495" y="1472918"/>
              <a:ext cx="390085" cy="336831"/>
            </a:xfrm>
            <a:custGeom>
              <a:avLst/>
              <a:gdLst>
                <a:gd name="connsiteX0" fmla="*/ 213649 w 390085"/>
                <a:gd name="connsiteY0" fmla="*/ 320792 h 336831"/>
                <a:gd name="connsiteX1" fmla="*/ 85331 w 390085"/>
                <a:gd name="connsiteY1" fmla="*/ 320792 h 336831"/>
                <a:gd name="connsiteX2" fmla="*/ 16200 w 390085"/>
                <a:gd name="connsiteY2" fmla="*/ 248614 h 336831"/>
                <a:gd name="connsiteX3" fmla="*/ 85171 w 390085"/>
                <a:gd name="connsiteY3" fmla="*/ 176436 h 336831"/>
                <a:gd name="connsiteX4" fmla="*/ 304915 w 390085"/>
                <a:gd name="connsiteY4" fmla="*/ 176436 h 336831"/>
                <a:gd name="connsiteX5" fmla="*/ 390085 w 390085"/>
                <a:gd name="connsiteY5" fmla="*/ 88218 h 336831"/>
                <a:gd name="connsiteX6" fmla="*/ 304861 w 390085"/>
                <a:gd name="connsiteY6" fmla="*/ 0 h 336831"/>
                <a:gd name="connsiteX7" fmla="*/ 138797 w 390085"/>
                <a:gd name="connsiteY7" fmla="*/ 0 h 336831"/>
                <a:gd name="connsiteX8" fmla="*/ 130777 w 390085"/>
                <a:gd name="connsiteY8" fmla="*/ 8020 h 336831"/>
                <a:gd name="connsiteX9" fmla="*/ 138797 w 390085"/>
                <a:gd name="connsiteY9" fmla="*/ 16040 h 336831"/>
                <a:gd name="connsiteX10" fmla="*/ 304861 w 390085"/>
                <a:gd name="connsiteY10" fmla="*/ 16040 h 336831"/>
                <a:gd name="connsiteX11" fmla="*/ 373992 w 390085"/>
                <a:gd name="connsiteY11" fmla="*/ 88218 h 336831"/>
                <a:gd name="connsiteX12" fmla="*/ 304861 w 390085"/>
                <a:gd name="connsiteY12" fmla="*/ 160396 h 336831"/>
                <a:gd name="connsiteX13" fmla="*/ 85171 w 390085"/>
                <a:gd name="connsiteY13" fmla="*/ 160396 h 336831"/>
                <a:gd name="connsiteX14" fmla="*/ 0 w 390085"/>
                <a:gd name="connsiteY14" fmla="*/ 248614 h 336831"/>
                <a:gd name="connsiteX15" fmla="*/ 85171 w 390085"/>
                <a:gd name="connsiteY15" fmla="*/ 336832 h 336831"/>
                <a:gd name="connsiteX16" fmla="*/ 213488 w 390085"/>
                <a:gd name="connsiteY16" fmla="*/ 336832 h 336831"/>
                <a:gd name="connsiteX17" fmla="*/ 221508 w 390085"/>
                <a:gd name="connsiteY17" fmla="*/ 328812 h 336831"/>
                <a:gd name="connsiteX18" fmla="*/ 213488 w 390085"/>
                <a:gd name="connsiteY18" fmla="*/ 320792 h 33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085" h="336831">
                  <a:moveTo>
                    <a:pt x="213649" y="320792"/>
                  </a:moveTo>
                  <a:lnTo>
                    <a:pt x="85331" y="320792"/>
                  </a:lnTo>
                  <a:cubicBezTo>
                    <a:pt x="47210" y="320792"/>
                    <a:pt x="16200" y="288392"/>
                    <a:pt x="16200" y="248614"/>
                  </a:cubicBezTo>
                  <a:cubicBezTo>
                    <a:pt x="16200" y="208836"/>
                    <a:pt x="47050" y="176436"/>
                    <a:pt x="85171" y="176436"/>
                  </a:cubicBezTo>
                  <a:lnTo>
                    <a:pt x="304915" y="176436"/>
                  </a:lnTo>
                  <a:cubicBezTo>
                    <a:pt x="351857" y="176436"/>
                    <a:pt x="390085" y="136871"/>
                    <a:pt x="390085" y="88218"/>
                  </a:cubicBezTo>
                  <a:cubicBezTo>
                    <a:pt x="390085" y="39564"/>
                    <a:pt x="351857" y="0"/>
                    <a:pt x="304861" y="0"/>
                  </a:cubicBezTo>
                  <a:lnTo>
                    <a:pt x="138797" y="0"/>
                  </a:lnTo>
                  <a:cubicBezTo>
                    <a:pt x="134368" y="0"/>
                    <a:pt x="130777" y="3591"/>
                    <a:pt x="130777" y="8020"/>
                  </a:cubicBezTo>
                  <a:cubicBezTo>
                    <a:pt x="130777" y="12449"/>
                    <a:pt x="134368" y="16040"/>
                    <a:pt x="138797" y="16040"/>
                  </a:cubicBezTo>
                  <a:lnTo>
                    <a:pt x="304861" y="16040"/>
                  </a:lnTo>
                  <a:cubicBezTo>
                    <a:pt x="342982" y="16040"/>
                    <a:pt x="373992" y="48440"/>
                    <a:pt x="373992" y="88218"/>
                  </a:cubicBezTo>
                  <a:cubicBezTo>
                    <a:pt x="373992" y="127996"/>
                    <a:pt x="342982" y="160396"/>
                    <a:pt x="304861" y="160396"/>
                  </a:cubicBezTo>
                  <a:lnTo>
                    <a:pt x="85171" y="160396"/>
                  </a:lnTo>
                  <a:cubicBezTo>
                    <a:pt x="38228" y="160396"/>
                    <a:pt x="0" y="199960"/>
                    <a:pt x="0" y="248614"/>
                  </a:cubicBezTo>
                  <a:cubicBezTo>
                    <a:pt x="0" y="297267"/>
                    <a:pt x="38174" y="336832"/>
                    <a:pt x="85171" y="336832"/>
                  </a:cubicBezTo>
                  <a:lnTo>
                    <a:pt x="213488" y="336832"/>
                  </a:lnTo>
                  <a:cubicBezTo>
                    <a:pt x="217917" y="336832"/>
                    <a:pt x="221508" y="333241"/>
                    <a:pt x="221508" y="328812"/>
                  </a:cubicBezTo>
                  <a:cubicBezTo>
                    <a:pt x="221508" y="324383"/>
                    <a:pt x="217917" y="320792"/>
                    <a:pt x="213488" y="320792"/>
                  </a:cubicBezTo>
                  <a:close/>
                </a:path>
              </a:pathLst>
            </a:custGeom>
            <a:solidFill>
              <a:srgbClr val="51626F"/>
            </a:solidFill>
            <a:ln w="5281" cap="flat">
              <a:noFill/>
              <a:prstDash val="solid"/>
              <a:miter/>
            </a:ln>
          </p:spPr>
          <p:txBody>
            <a:bodyPr rtlCol="0" anchor="ctr"/>
            <a:lstStyle/>
            <a:p>
              <a:endParaRPr lang="ru-RU"/>
            </a:p>
          </p:txBody>
        </p:sp>
        <p:sp>
          <p:nvSpPr>
            <p:cNvPr id="116" name="Freeform: Shape 115">
              <a:extLst>
                <a:ext uri="{FF2B5EF4-FFF2-40B4-BE49-F238E27FC236}">
                  <a16:creationId xmlns:a16="http://schemas.microsoft.com/office/drawing/2014/main" id="{A8E21C0D-23D8-45F3-B3F0-B385F6C205D7}"/>
                </a:ext>
              </a:extLst>
            </p:cNvPr>
            <p:cNvSpPr/>
            <p:nvPr/>
          </p:nvSpPr>
          <p:spPr>
            <a:xfrm>
              <a:off x="1293608" y="1435493"/>
              <a:ext cx="90891" cy="90891"/>
            </a:xfrm>
            <a:custGeom>
              <a:avLst/>
              <a:gdLst>
                <a:gd name="connsiteX0" fmla="*/ 45446 w 90891"/>
                <a:gd name="connsiteY0" fmla="*/ 90891 h 90891"/>
                <a:gd name="connsiteX1" fmla="*/ 90892 w 90891"/>
                <a:gd name="connsiteY1" fmla="*/ 45446 h 90891"/>
                <a:gd name="connsiteX2" fmla="*/ 45446 w 90891"/>
                <a:gd name="connsiteY2" fmla="*/ 0 h 90891"/>
                <a:gd name="connsiteX3" fmla="*/ 0 w 90891"/>
                <a:gd name="connsiteY3" fmla="*/ 45446 h 90891"/>
                <a:gd name="connsiteX4" fmla="*/ 45446 w 90891"/>
                <a:gd name="connsiteY4" fmla="*/ 90891 h 90891"/>
                <a:gd name="connsiteX5" fmla="*/ 45446 w 90891"/>
                <a:gd name="connsiteY5" fmla="*/ 16040 h 90891"/>
                <a:gd name="connsiteX6" fmla="*/ 74852 w 90891"/>
                <a:gd name="connsiteY6" fmla="*/ 45446 h 90891"/>
                <a:gd name="connsiteX7" fmla="*/ 45446 w 90891"/>
                <a:gd name="connsiteY7" fmla="*/ 74851 h 90891"/>
                <a:gd name="connsiteX8" fmla="*/ 16040 w 90891"/>
                <a:gd name="connsiteY8" fmla="*/ 45446 h 90891"/>
                <a:gd name="connsiteX9" fmla="*/ 45446 w 90891"/>
                <a:gd name="connsiteY9" fmla="*/ 16040 h 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891" h="90891">
                  <a:moveTo>
                    <a:pt x="45446" y="90891"/>
                  </a:moveTo>
                  <a:cubicBezTo>
                    <a:pt x="70545" y="90891"/>
                    <a:pt x="90892" y="70544"/>
                    <a:pt x="90892" y="45446"/>
                  </a:cubicBezTo>
                  <a:cubicBezTo>
                    <a:pt x="90892" y="20347"/>
                    <a:pt x="70545" y="0"/>
                    <a:pt x="45446" y="0"/>
                  </a:cubicBezTo>
                  <a:cubicBezTo>
                    <a:pt x="20347" y="0"/>
                    <a:pt x="0" y="20347"/>
                    <a:pt x="0" y="45446"/>
                  </a:cubicBezTo>
                  <a:cubicBezTo>
                    <a:pt x="29" y="70532"/>
                    <a:pt x="20359" y="90862"/>
                    <a:pt x="45446" y="90891"/>
                  </a:cubicBezTo>
                  <a:close/>
                  <a:moveTo>
                    <a:pt x="45446" y="16040"/>
                  </a:moveTo>
                  <a:cubicBezTo>
                    <a:pt x="61687" y="16040"/>
                    <a:pt x="74852" y="29205"/>
                    <a:pt x="74852" y="45446"/>
                  </a:cubicBezTo>
                  <a:cubicBezTo>
                    <a:pt x="74852" y="61686"/>
                    <a:pt x="61687" y="74851"/>
                    <a:pt x="45446" y="74851"/>
                  </a:cubicBezTo>
                  <a:cubicBezTo>
                    <a:pt x="29205" y="74851"/>
                    <a:pt x="16040" y="61686"/>
                    <a:pt x="16040" y="45446"/>
                  </a:cubicBezTo>
                  <a:cubicBezTo>
                    <a:pt x="16069" y="29217"/>
                    <a:pt x="29217" y="16069"/>
                    <a:pt x="45446" y="16040"/>
                  </a:cubicBezTo>
                  <a:close/>
                </a:path>
              </a:pathLst>
            </a:custGeom>
            <a:solidFill>
              <a:srgbClr val="51626F"/>
            </a:solidFill>
            <a:ln w="5281" cap="flat">
              <a:noFill/>
              <a:prstDash val="solid"/>
              <a:miter/>
            </a:ln>
          </p:spPr>
          <p:txBody>
            <a:bodyPr rtlCol="0" anchor="ctr"/>
            <a:lstStyle/>
            <a:p>
              <a:endParaRPr lang="ru-RU"/>
            </a:p>
          </p:txBody>
        </p:sp>
        <p:sp>
          <p:nvSpPr>
            <p:cNvPr id="117" name="Freeform: Shape 116">
              <a:extLst>
                <a:ext uri="{FF2B5EF4-FFF2-40B4-BE49-F238E27FC236}">
                  <a16:creationId xmlns:a16="http://schemas.microsoft.com/office/drawing/2014/main" id="{CA9D7887-FD16-4104-B710-78B668AEDD55}"/>
                </a:ext>
              </a:extLst>
            </p:cNvPr>
            <p:cNvSpPr/>
            <p:nvPr/>
          </p:nvSpPr>
          <p:spPr>
            <a:xfrm>
              <a:off x="1573194" y="1740466"/>
              <a:ext cx="89480" cy="89480"/>
            </a:xfrm>
            <a:custGeom>
              <a:avLst/>
              <a:gdLst>
                <a:gd name="connsiteX0" fmla="*/ 87135 w 89480"/>
                <a:gd name="connsiteY0" fmla="*/ 2345 h 89480"/>
                <a:gd name="connsiteX1" fmla="*/ 75801 w 89480"/>
                <a:gd name="connsiteY1" fmla="*/ 2345 h 89480"/>
                <a:gd name="connsiteX2" fmla="*/ 44844 w 89480"/>
                <a:gd name="connsiteY2" fmla="*/ 33302 h 89480"/>
                <a:gd name="connsiteX3" fmla="*/ 13887 w 89480"/>
                <a:gd name="connsiteY3" fmla="*/ 2345 h 89480"/>
                <a:gd name="connsiteX4" fmla="*/ 2553 w 89480"/>
                <a:gd name="connsiteY4" fmla="*/ 2745 h 89480"/>
                <a:gd name="connsiteX5" fmla="*/ 2553 w 89480"/>
                <a:gd name="connsiteY5" fmla="*/ 13680 h 89480"/>
                <a:gd name="connsiteX6" fmla="*/ 33509 w 89480"/>
                <a:gd name="connsiteY6" fmla="*/ 44636 h 89480"/>
                <a:gd name="connsiteX7" fmla="*/ 2553 w 89480"/>
                <a:gd name="connsiteY7" fmla="*/ 75593 h 89480"/>
                <a:gd name="connsiteX8" fmla="*/ 2153 w 89480"/>
                <a:gd name="connsiteY8" fmla="*/ 86928 h 89480"/>
                <a:gd name="connsiteX9" fmla="*/ 13487 w 89480"/>
                <a:gd name="connsiteY9" fmla="*/ 87327 h 89480"/>
                <a:gd name="connsiteX10" fmla="*/ 13887 w 89480"/>
                <a:gd name="connsiteY10" fmla="*/ 86928 h 89480"/>
                <a:gd name="connsiteX11" fmla="*/ 44844 w 89480"/>
                <a:gd name="connsiteY11" fmla="*/ 55971 h 89480"/>
                <a:gd name="connsiteX12" fmla="*/ 75801 w 89480"/>
                <a:gd name="connsiteY12" fmla="*/ 86928 h 89480"/>
                <a:gd name="connsiteX13" fmla="*/ 87135 w 89480"/>
                <a:gd name="connsiteY13" fmla="*/ 86528 h 89480"/>
                <a:gd name="connsiteX14" fmla="*/ 87135 w 89480"/>
                <a:gd name="connsiteY14" fmla="*/ 75593 h 89480"/>
                <a:gd name="connsiteX15" fmla="*/ 56179 w 89480"/>
                <a:gd name="connsiteY15" fmla="*/ 44636 h 89480"/>
                <a:gd name="connsiteX16" fmla="*/ 87135 w 89480"/>
                <a:gd name="connsiteY16" fmla="*/ 13680 h 89480"/>
                <a:gd name="connsiteX17" fmla="*/ 87135 w 89480"/>
                <a:gd name="connsiteY17" fmla="*/ 2345 h 8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480" h="89480">
                  <a:moveTo>
                    <a:pt x="87135" y="2345"/>
                  </a:moveTo>
                  <a:cubicBezTo>
                    <a:pt x="84004" y="-782"/>
                    <a:pt x="78931" y="-782"/>
                    <a:pt x="75801" y="2345"/>
                  </a:cubicBezTo>
                  <a:lnTo>
                    <a:pt x="44844" y="33302"/>
                  </a:lnTo>
                  <a:lnTo>
                    <a:pt x="13887" y="2345"/>
                  </a:lnTo>
                  <a:cubicBezTo>
                    <a:pt x="10647" y="-674"/>
                    <a:pt x="5572" y="-495"/>
                    <a:pt x="2553" y="2745"/>
                  </a:cubicBezTo>
                  <a:cubicBezTo>
                    <a:pt x="-317" y="5825"/>
                    <a:pt x="-317" y="10600"/>
                    <a:pt x="2553" y="13680"/>
                  </a:cubicBezTo>
                  <a:lnTo>
                    <a:pt x="33509" y="44636"/>
                  </a:lnTo>
                  <a:lnTo>
                    <a:pt x="2553" y="75593"/>
                  </a:lnTo>
                  <a:cubicBezTo>
                    <a:pt x="-688" y="78613"/>
                    <a:pt x="-867" y="83687"/>
                    <a:pt x="2153" y="86928"/>
                  </a:cubicBezTo>
                  <a:cubicBezTo>
                    <a:pt x="5172" y="90168"/>
                    <a:pt x="10247" y="90347"/>
                    <a:pt x="13487" y="87327"/>
                  </a:cubicBezTo>
                  <a:cubicBezTo>
                    <a:pt x="13625" y="87199"/>
                    <a:pt x="13758" y="87065"/>
                    <a:pt x="13887" y="86928"/>
                  </a:cubicBezTo>
                  <a:lnTo>
                    <a:pt x="44844" y="55971"/>
                  </a:lnTo>
                  <a:lnTo>
                    <a:pt x="75801" y="86928"/>
                  </a:lnTo>
                  <a:cubicBezTo>
                    <a:pt x="79041" y="89947"/>
                    <a:pt x="84115" y="89768"/>
                    <a:pt x="87135" y="86528"/>
                  </a:cubicBezTo>
                  <a:cubicBezTo>
                    <a:pt x="90005" y="83448"/>
                    <a:pt x="90005" y="78673"/>
                    <a:pt x="87135" y="75593"/>
                  </a:cubicBezTo>
                  <a:lnTo>
                    <a:pt x="56179" y="44636"/>
                  </a:lnTo>
                  <a:lnTo>
                    <a:pt x="87135" y="13680"/>
                  </a:lnTo>
                  <a:cubicBezTo>
                    <a:pt x="90262" y="10549"/>
                    <a:pt x="90262" y="5476"/>
                    <a:pt x="87135" y="2345"/>
                  </a:cubicBezTo>
                  <a:close/>
                </a:path>
              </a:pathLst>
            </a:custGeom>
            <a:solidFill>
              <a:srgbClr val="51626F"/>
            </a:solidFill>
            <a:ln w="5281" cap="flat">
              <a:noFill/>
              <a:prstDash val="solid"/>
              <a:miter/>
            </a:ln>
          </p:spPr>
          <p:txBody>
            <a:bodyPr rtlCol="0" anchor="ctr"/>
            <a:lstStyle/>
            <a:p>
              <a:endParaRPr lang="ru-RU"/>
            </a:p>
          </p:txBody>
        </p:sp>
      </p:grpSp>
      <p:grpSp>
        <p:nvGrpSpPr>
          <p:cNvPr id="157" name="Group 156">
            <a:extLst>
              <a:ext uri="{FF2B5EF4-FFF2-40B4-BE49-F238E27FC236}">
                <a16:creationId xmlns:a16="http://schemas.microsoft.com/office/drawing/2014/main" id="{28EB5307-6C10-4D72-B82E-27693074BACD}"/>
              </a:ext>
            </a:extLst>
          </p:cNvPr>
          <p:cNvGrpSpPr/>
          <p:nvPr/>
        </p:nvGrpSpPr>
        <p:grpSpPr>
          <a:xfrm>
            <a:off x="6068209" y="1430147"/>
            <a:ext cx="493544" cy="385727"/>
            <a:chOff x="6068209" y="1430147"/>
            <a:chExt cx="493544" cy="385727"/>
          </a:xfrm>
        </p:grpSpPr>
        <p:sp>
          <p:nvSpPr>
            <p:cNvPr id="119" name="Freeform: Shape 118">
              <a:extLst>
                <a:ext uri="{FF2B5EF4-FFF2-40B4-BE49-F238E27FC236}">
                  <a16:creationId xmlns:a16="http://schemas.microsoft.com/office/drawing/2014/main" id="{F38F6124-F675-42AF-BEF4-968180F56CC8}"/>
                </a:ext>
              </a:extLst>
            </p:cNvPr>
            <p:cNvSpPr/>
            <p:nvPr/>
          </p:nvSpPr>
          <p:spPr>
            <a:xfrm>
              <a:off x="6221598" y="1430147"/>
              <a:ext cx="340155" cy="385727"/>
            </a:xfrm>
            <a:custGeom>
              <a:avLst/>
              <a:gdLst>
                <a:gd name="connsiteX0" fmla="*/ 178097 w 340155"/>
                <a:gd name="connsiteY0" fmla="*/ 45820 h 385727"/>
                <a:gd name="connsiteX1" fmla="*/ 178097 w 340155"/>
                <a:gd name="connsiteY1" fmla="*/ 45446 h 385727"/>
                <a:gd name="connsiteX2" fmla="*/ 178097 w 340155"/>
                <a:gd name="connsiteY2" fmla="*/ 16040 h 385727"/>
                <a:gd name="connsiteX3" fmla="*/ 218197 w 340155"/>
                <a:gd name="connsiteY3" fmla="*/ 16040 h 385727"/>
                <a:gd name="connsiteX4" fmla="*/ 226217 w 340155"/>
                <a:gd name="connsiteY4" fmla="*/ 8020 h 385727"/>
                <a:gd name="connsiteX5" fmla="*/ 218197 w 340155"/>
                <a:gd name="connsiteY5" fmla="*/ 0 h 385727"/>
                <a:gd name="connsiteX6" fmla="*/ 121959 w 340155"/>
                <a:gd name="connsiteY6" fmla="*/ 0 h 385727"/>
                <a:gd name="connsiteX7" fmla="*/ 113939 w 340155"/>
                <a:gd name="connsiteY7" fmla="*/ 8020 h 385727"/>
                <a:gd name="connsiteX8" fmla="*/ 121959 w 340155"/>
                <a:gd name="connsiteY8" fmla="*/ 16040 h 385727"/>
                <a:gd name="connsiteX9" fmla="*/ 162058 w 340155"/>
                <a:gd name="connsiteY9" fmla="*/ 16040 h 385727"/>
                <a:gd name="connsiteX10" fmla="*/ 162058 w 340155"/>
                <a:gd name="connsiteY10" fmla="*/ 45446 h 385727"/>
                <a:gd name="connsiteX11" fmla="*/ 162058 w 340155"/>
                <a:gd name="connsiteY11" fmla="*/ 45766 h 385727"/>
                <a:gd name="connsiteX12" fmla="*/ 193 w 340155"/>
                <a:gd name="connsiteY12" fmla="*/ 223670 h 385727"/>
                <a:gd name="connsiteX13" fmla="*/ 178097 w 340155"/>
                <a:gd name="connsiteY13" fmla="*/ 385534 h 385727"/>
                <a:gd name="connsiteX14" fmla="*/ 339963 w 340155"/>
                <a:gd name="connsiteY14" fmla="*/ 207631 h 385727"/>
                <a:gd name="connsiteX15" fmla="*/ 178097 w 340155"/>
                <a:gd name="connsiteY15" fmla="*/ 45766 h 385727"/>
                <a:gd name="connsiteX16" fmla="*/ 169276 w 340155"/>
                <a:gd name="connsiteY16" fmla="*/ 370087 h 385727"/>
                <a:gd name="connsiteX17" fmla="*/ 15027 w 340155"/>
                <a:gd name="connsiteY17" fmla="*/ 215840 h 385727"/>
                <a:gd name="connsiteX18" fmla="*/ 169276 w 340155"/>
                <a:gd name="connsiteY18" fmla="*/ 61592 h 385727"/>
                <a:gd name="connsiteX19" fmla="*/ 323524 w 340155"/>
                <a:gd name="connsiteY19" fmla="*/ 215840 h 385727"/>
                <a:gd name="connsiteX20" fmla="*/ 169276 w 340155"/>
                <a:gd name="connsiteY20" fmla="*/ 370087 h 38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155" h="385727">
                  <a:moveTo>
                    <a:pt x="178097" y="45820"/>
                  </a:moveTo>
                  <a:cubicBezTo>
                    <a:pt x="178097" y="45820"/>
                    <a:pt x="178097" y="45552"/>
                    <a:pt x="178097" y="45446"/>
                  </a:cubicBezTo>
                  <a:lnTo>
                    <a:pt x="178097" y="16040"/>
                  </a:lnTo>
                  <a:lnTo>
                    <a:pt x="218197" y="16040"/>
                  </a:lnTo>
                  <a:cubicBezTo>
                    <a:pt x="222626" y="16040"/>
                    <a:pt x="226217" y="12449"/>
                    <a:pt x="226217" y="8020"/>
                  </a:cubicBezTo>
                  <a:cubicBezTo>
                    <a:pt x="226217" y="3591"/>
                    <a:pt x="222626" y="0"/>
                    <a:pt x="218197" y="0"/>
                  </a:cubicBezTo>
                  <a:lnTo>
                    <a:pt x="121959" y="0"/>
                  </a:lnTo>
                  <a:cubicBezTo>
                    <a:pt x="117529" y="0"/>
                    <a:pt x="113939" y="3591"/>
                    <a:pt x="113939" y="8020"/>
                  </a:cubicBezTo>
                  <a:cubicBezTo>
                    <a:pt x="113939" y="12449"/>
                    <a:pt x="117529" y="16040"/>
                    <a:pt x="121959" y="16040"/>
                  </a:cubicBezTo>
                  <a:lnTo>
                    <a:pt x="162058" y="16040"/>
                  </a:lnTo>
                  <a:lnTo>
                    <a:pt x="162058" y="45446"/>
                  </a:lnTo>
                  <a:cubicBezTo>
                    <a:pt x="162058" y="45446"/>
                    <a:pt x="162058" y="45446"/>
                    <a:pt x="162058" y="45766"/>
                  </a:cubicBezTo>
                  <a:cubicBezTo>
                    <a:pt x="68233" y="50195"/>
                    <a:pt x="-4236" y="129846"/>
                    <a:pt x="193" y="223670"/>
                  </a:cubicBezTo>
                  <a:cubicBezTo>
                    <a:pt x="4622" y="317494"/>
                    <a:pt x="84273" y="389964"/>
                    <a:pt x="178097" y="385534"/>
                  </a:cubicBezTo>
                  <a:cubicBezTo>
                    <a:pt x="271922" y="381105"/>
                    <a:pt x="344392" y="301455"/>
                    <a:pt x="339963" y="207631"/>
                  </a:cubicBezTo>
                  <a:cubicBezTo>
                    <a:pt x="335826" y="120006"/>
                    <a:pt x="265722" y="49903"/>
                    <a:pt x="178097" y="45766"/>
                  </a:cubicBezTo>
                  <a:close/>
                  <a:moveTo>
                    <a:pt x="169276" y="370087"/>
                  </a:moveTo>
                  <a:cubicBezTo>
                    <a:pt x="84087" y="370087"/>
                    <a:pt x="15027" y="301028"/>
                    <a:pt x="15027" y="215840"/>
                  </a:cubicBezTo>
                  <a:cubicBezTo>
                    <a:pt x="15027" y="130651"/>
                    <a:pt x="84087" y="61592"/>
                    <a:pt x="169276" y="61592"/>
                  </a:cubicBezTo>
                  <a:cubicBezTo>
                    <a:pt x="254465" y="61592"/>
                    <a:pt x="323524" y="130651"/>
                    <a:pt x="323524" y="215840"/>
                  </a:cubicBezTo>
                  <a:cubicBezTo>
                    <a:pt x="323436" y="300992"/>
                    <a:pt x="254428" y="369999"/>
                    <a:pt x="169276" y="370087"/>
                  </a:cubicBezTo>
                  <a:close/>
                </a:path>
              </a:pathLst>
            </a:custGeom>
            <a:solidFill>
              <a:srgbClr val="51626F"/>
            </a:solidFill>
            <a:ln w="5281" cap="flat">
              <a:noFill/>
              <a:prstDash val="solid"/>
              <a:miter/>
            </a:ln>
          </p:spPr>
          <p:txBody>
            <a:bodyPr rtlCol="0" anchor="ctr"/>
            <a:lstStyle/>
            <a:p>
              <a:endParaRPr lang="ru-RU"/>
            </a:p>
          </p:txBody>
        </p:sp>
        <p:sp>
          <p:nvSpPr>
            <p:cNvPr id="120" name="Freeform: Shape 119">
              <a:extLst>
                <a:ext uri="{FF2B5EF4-FFF2-40B4-BE49-F238E27FC236}">
                  <a16:creationId xmlns:a16="http://schemas.microsoft.com/office/drawing/2014/main" id="{D62BE768-EDCC-4131-A3B6-B7772BB3A6B5}"/>
                </a:ext>
              </a:extLst>
            </p:cNvPr>
            <p:cNvSpPr/>
            <p:nvPr/>
          </p:nvSpPr>
          <p:spPr>
            <a:xfrm>
              <a:off x="6263358" y="1637967"/>
              <a:ext cx="94109" cy="128158"/>
            </a:xfrm>
            <a:custGeom>
              <a:avLst/>
              <a:gdLst>
                <a:gd name="connsiteX0" fmla="*/ 88967 w 94109"/>
                <a:gd name="connsiteY0" fmla="*/ 112652 h 128158"/>
                <a:gd name="connsiteX1" fmla="*/ 16040 w 94109"/>
                <a:gd name="connsiteY1" fmla="*/ 8020 h 128158"/>
                <a:gd name="connsiteX2" fmla="*/ 8020 w 94109"/>
                <a:gd name="connsiteY2" fmla="*/ 0 h 128158"/>
                <a:gd name="connsiteX3" fmla="*/ 0 w 94109"/>
                <a:gd name="connsiteY3" fmla="*/ 8020 h 128158"/>
                <a:gd name="connsiteX4" fmla="*/ 83406 w 94109"/>
                <a:gd name="connsiteY4" fmla="*/ 127675 h 128158"/>
                <a:gd name="connsiteX5" fmla="*/ 86187 w 94109"/>
                <a:gd name="connsiteY5" fmla="*/ 128156 h 128158"/>
                <a:gd name="connsiteX6" fmla="*/ 94109 w 94109"/>
                <a:gd name="connsiteY6" fmla="*/ 120040 h 128158"/>
                <a:gd name="connsiteX7" fmla="*/ 88967 w 94109"/>
                <a:gd name="connsiteY7" fmla="*/ 112652 h 12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09" h="128158">
                  <a:moveTo>
                    <a:pt x="88967" y="112652"/>
                  </a:moveTo>
                  <a:cubicBezTo>
                    <a:pt x="45216" y="96395"/>
                    <a:pt x="16150" y="54692"/>
                    <a:pt x="16040" y="8020"/>
                  </a:cubicBezTo>
                  <a:cubicBezTo>
                    <a:pt x="16040" y="3591"/>
                    <a:pt x="12449" y="0"/>
                    <a:pt x="8020" y="0"/>
                  </a:cubicBezTo>
                  <a:cubicBezTo>
                    <a:pt x="3591" y="0"/>
                    <a:pt x="0" y="3591"/>
                    <a:pt x="0" y="8020"/>
                  </a:cubicBezTo>
                  <a:cubicBezTo>
                    <a:pt x="135" y="61394"/>
                    <a:pt x="33375" y="109082"/>
                    <a:pt x="83406" y="127675"/>
                  </a:cubicBezTo>
                  <a:cubicBezTo>
                    <a:pt x="84293" y="128016"/>
                    <a:pt x="85238" y="128179"/>
                    <a:pt x="86187" y="128156"/>
                  </a:cubicBezTo>
                  <a:cubicBezTo>
                    <a:pt x="90616" y="128102"/>
                    <a:pt x="94162" y="124468"/>
                    <a:pt x="94109" y="120040"/>
                  </a:cubicBezTo>
                  <a:cubicBezTo>
                    <a:pt x="94069" y="116757"/>
                    <a:pt x="92031" y="113829"/>
                    <a:pt x="88967" y="112652"/>
                  </a:cubicBezTo>
                  <a:close/>
                </a:path>
              </a:pathLst>
            </a:custGeom>
            <a:solidFill>
              <a:srgbClr val="51626F"/>
            </a:solidFill>
            <a:ln w="5281" cap="flat">
              <a:noFill/>
              <a:prstDash val="solid"/>
              <a:miter/>
            </a:ln>
          </p:spPr>
          <p:txBody>
            <a:bodyPr rtlCol="0" anchor="ctr"/>
            <a:lstStyle/>
            <a:p>
              <a:endParaRPr lang="ru-RU"/>
            </a:p>
          </p:txBody>
        </p:sp>
        <p:sp>
          <p:nvSpPr>
            <p:cNvPr id="121" name="Freeform: Shape 120">
              <a:extLst>
                <a:ext uri="{FF2B5EF4-FFF2-40B4-BE49-F238E27FC236}">
                  <a16:creationId xmlns:a16="http://schemas.microsoft.com/office/drawing/2014/main" id="{96B8AF94-FCBE-4255-8A5D-4CF3E09803FE}"/>
                </a:ext>
              </a:extLst>
            </p:cNvPr>
            <p:cNvSpPr/>
            <p:nvPr/>
          </p:nvSpPr>
          <p:spPr>
            <a:xfrm>
              <a:off x="6398423" y="1732026"/>
              <a:ext cx="74039" cy="40476"/>
            </a:xfrm>
            <a:custGeom>
              <a:avLst/>
              <a:gdLst>
                <a:gd name="connsiteX0" fmla="*/ 60994 w 74039"/>
                <a:gd name="connsiteY0" fmla="*/ 1858 h 40476"/>
                <a:gd name="connsiteX1" fmla="*/ 7528 w 74039"/>
                <a:gd name="connsiteY1" fmla="*/ 24420 h 40476"/>
                <a:gd name="connsiteX2" fmla="*/ 16 w 74039"/>
                <a:gd name="connsiteY2" fmla="*/ 32948 h 40476"/>
                <a:gd name="connsiteX3" fmla="*/ 8544 w 74039"/>
                <a:gd name="connsiteY3" fmla="*/ 40460 h 40476"/>
                <a:gd name="connsiteX4" fmla="*/ 9613 w 74039"/>
                <a:gd name="connsiteY4" fmla="*/ 40460 h 40476"/>
                <a:gd name="connsiteX5" fmla="*/ 70778 w 74039"/>
                <a:gd name="connsiteY5" fmla="*/ 14476 h 40476"/>
                <a:gd name="connsiteX6" fmla="*/ 72475 w 74039"/>
                <a:gd name="connsiteY6" fmla="*/ 3262 h 40476"/>
                <a:gd name="connsiteX7" fmla="*/ 61261 w 74039"/>
                <a:gd name="connsiteY7" fmla="*/ 1565 h 40476"/>
                <a:gd name="connsiteX8" fmla="*/ 60887 w 74039"/>
                <a:gd name="connsiteY8" fmla="*/ 1858 h 4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39" h="40476">
                  <a:moveTo>
                    <a:pt x="60994" y="1858"/>
                  </a:moveTo>
                  <a:cubicBezTo>
                    <a:pt x="45478" y="13969"/>
                    <a:pt x="27030" y="21754"/>
                    <a:pt x="7528" y="24420"/>
                  </a:cubicBezTo>
                  <a:cubicBezTo>
                    <a:pt x="3099" y="24701"/>
                    <a:pt x="-264" y="28519"/>
                    <a:pt x="16" y="32948"/>
                  </a:cubicBezTo>
                  <a:cubicBezTo>
                    <a:pt x="297" y="37377"/>
                    <a:pt x="4115" y="40741"/>
                    <a:pt x="8544" y="40460"/>
                  </a:cubicBezTo>
                  <a:lnTo>
                    <a:pt x="9613" y="40460"/>
                  </a:lnTo>
                  <a:cubicBezTo>
                    <a:pt x="31946" y="37379"/>
                    <a:pt x="53057" y="28411"/>
                    <a:pt x="70778" y="14476"/>
                  </a:cubicBezTo>
                  <a:cubicBezTo>
                    <a:pt x="74343" y="11848"/>
                    <a:pt x="75103" y="6827"/>
                    <a:pt x="72475" y="3262"/>
                  </a:cubicBezTo>
                  <a:cubicBezTo>
                    <a:pt x="69847" y="-304"/>
                    <a:pt x="64826" y="-1063"/>
                    <a:pt x="61261" y="1565"/>
                  </a:cubicBezTo>
                  <a:cubicBezTo>
                    <a:pt x="61133" y="1659"/>
                    <a:pt x="61009" y="1756"/>
                    <a:pt x="60887" y="1858"/>
                  </a:cubicBezTo>
                  <a:close/>
                </a:path>
              </a:pathLst>
            </a:custGeom>
            <a:solidFill>
              <a:srgbClr val="51626F"/>
            </a:solidFill>
            <a:ln w="5281" cap="flat">
              <a:noFill/>
              <a:prstDash val="solid"/>
              <a:miter/>
            </a:ln>
          </p:spPr>
          <p:txBody>
            <a:bodyPr rtlCol="0" anchor="ctr"/>
            <a:lstStyle/>
            <a:p>
              <a:endParaRPr lang="ru-RU"/>
            </a:p>
          </p:txBody>
        </p:sp>
        <p:sp>
          <p:nvSpPr>
            <p:cNvPr id="122" name="Freeform: Shape 121">
              <a:extLst>
                <a:ext uri="{FF2B5EF4-FFF2-40B4-BE49-F238E27FC236}">
                  <a16:creationId xmlns:a16="http://schemas.microsoft.com/office/drawing/2014/main" id="{9B88AF11-2AFD-4ED5-AFBF-31C36B88F94D}"/>
                </a:ext>
              </a:extLst>
            </p:cNvPr>
            <p:cNvSpPr/>
            <p:nvPr/>
          </p:nvSpPr>
          <p:spPr>
            <a:xfrm>
              <a:off x="6363814" y="1561884"/>
              <a:ext cx="106890" cy="110801"/>
            </a:xfrm>
            <a:custGeom>
              <a:avLst/>
              <a:gdLst>
                <a:gd name="connsiteX0" fmla="*/ 53686 w 106890"/>
                <a:gd name="connsiteY0" fmla="*/ 84102 h 110801"/>
                <a:gd name="connsiteX1" fmla="*/ 49569 w 106890"/>
                <a:gd name="connsiteY1" fmla="*/ 70041 h 110801"/>
                <a:gd name="connsiteX2" fmla="*/ 104799 w 106890"/>
                <a:gd name="connsiteY2" fmla="*/ 13421 h 110801"/>
                <a:gd name="connsiteX3" fmla="*/ 104273 w 106890"/>
                <a:gd name="connsiteY3" fmla="*/ 2092 h 110801"/>
                <a:gd name="connsiteX4" fmla="*/ 93304 w 106890"/>
                <a:gd name="connsiteY4" fmla="*/ 2247 h 110801"/>
                <a:gd name="connsiteX5" fmla="*/ 37433 w 106890"/>
                <a:gd name="connsiteY5" fmla="*/ 59562 h 110801"/>
                <a:gd name="connsiteX6" fmla="*/ 2238 w 106890"/>
                <a:gd name="connsiteY6" fmla="*/ 73369 h 110801"/>
                <a:gd name="connsiteX7" fmla="*/ 16046 w 106890"/>
                <a:gd name="connsiteY7" fmla="*/ 108564 h 110801"/>
                <a:gd name="connsiteX8" fmla="*/ 51241 w 106890"/>
                <a:gd name="connsiteY8" fmla="*/ 94756 h 110801"/>
                <a:gd name="connsiteX9" fmla="*/ 53472 w 106890"/>
                <a:gd name="connsiteY9" fmla="*/ 84102 h 110801"/>
                <a:gd name="connsiteX10" fmla="*/ 26953 w 106890"/>
                <a:gd name="connsiteY10" fmla="*/ 94795 h 110801"/>
                <a:gd name="connsiteX11" fmla="*/ 16260 w 106890"/>
                <a:gd name="connsiteY11" fmla="*/ 84102 h 110801"/>
                <a:gd name="connsiteX12" fmla="*/ 26953 w 106890"/>
                <a:gd name="connsiteY12" fmla="*/ 73409 h 110801"/>
                <a:gd name="connsiteX13" fmla="*/ 37647 w 106890"/>
                <a:gd name="connsiteY13" fmla="*/ 84102 h 110801"/>
                <a:gd name="connsiteX14" fmla="*/ 27060 w 106890"/>
                <a:gd name="connsiteY14" fmla="*/ 94742 h 11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890" h="110801">
                  <a:moveTo>
                    <a:pt x="53686" y="84102"/>
                  </a:moveTo>
                  <a:cubicBezTo>
                    <a:pt x="53668" y="79121"/>
                    <a:pt x="52241" y="74246"/>
                    <a:pt x="49569" y="70041"/>
                  </a:cubicBezTo>
                  <a:lnTo>
                    <a:pt x="104799" y="13421"/>
                  </a:lnTo>
                  <a:cubicBezTo>
                    <a:pt x="107782" y="10147"/>
                    <a:pt x="107546" y="5074"/>
                    <a:pt x="104273" y="2092"/>
                  </a:cubicBezTo>
                  <a:cubicBezTo>
                    <a:pt x="101147" y="-756"/>
                    <a:pt x="96348" y="-688"/>
                    <a:pt x="93304" y="2247"/>
                  </a:cubicBezTo>
                  <a:lnTo>
                    <a:pt x="37433" y="59562"/>
                  </a:lnTo>
                  <a:cubicBezTo>
                    <a:pt x="23901" y="53656"/>
                    <a:pt x="8144" y="59838"/>
                    <a:pt x="2238" y="73369"/>
                  </a:cubicBezTo>
                  <a:cubicBezTo>
                    <a:pt x="-3667" y="86901"/>
                    <a:pt x="2515" y="102658"/>
                    <a:pt x="16046" y="108564"/>
                  </a:cubicBezTo>
                  <a:cubicBezTo>
                    <a:pt x="29578" y="114469"/>
                    <a:pt x="45335" y="108287"/>
                    <a:pt x="51241" y="94756"/>
                  </a:cubicBezTo>
                  <a:cubicBezTo>
                    <a:pt x="52707" y="91395"/>
                    <a:pt x="53467" y="87769"/>
                    <a:pt x="53472" y="84102"/>
                  </a:cubicBezTo>
                  <a:close/>
                  <a:moveTo>
                    <a:pt x="26953" y="94795"/>
                  </a:moveTo>
                  <a:cubicBezTo>
                    <a:pt x="21048" y="94795"/>
                    <a:pt x="16260" y="90008"/>
                    <a:pt x="16260" y="84102"/>
                  </a:cubicBezTo>
                  <a:cubicBezTo>
                    <a:pt x="16260" y="78196"/>
                    <a:pt x="21048" y="73409"/>
                    <a:pt x="26953" y="73409"/>
                  </a:cubicBezTo>
                  <a:cubicBezTo>
                    <a:pt x="32859" y="73409"/>
                    <a:pt x="37647" y="78196"/>
                    <a:pt x="37647" y="84102"/>
                  </a:cubicBezTo>
                  <a:cubicBezTo>
                    <a:pt x="37618" y="89945"/>
                    <a:pt x="32904" y="94683"/>
                    <a:pt x="27060" y="94742"/>
                  </a:cubicBezTo>
                  <a:close/>
                </a:path>
              </a:pathLst>
            </a:custGeom>
            <a:solidFill>
              <a:srgbClr val="51626F"/>
            </a:solidFill>
            <a:ln w="5281" cap="flat">
              <a:noFill/>
              <a:prstDash val="solid"/>
              <a:miter/>
            </a:ln>
          </p:spPr>
          <p:txBody>
            <a:bodyPr rtlCol="0" anchor="ctr"/>
            <a:lstStyle/>
            <a:p>
              <a:endParaRPr lang="ru-RU"/>
            </a:p>
          </p:txBody>
        </p:sp>
        <p:sp>
          <p:nvSpPr>
            <p:cNvPr id="123" name="Freeform: Shape 122">
              <a:extLst>
                <a:ext uri="{FF2B5EF4-FFF2-40B4-BE49-F238E27FC236}">
                  <a16:creationId xmlns:a16="http://schemas.microsoft.com/office/drawing/2014/main" id="{1FBFFB50-8BA6-4922-BCDE-D697B3A8BAF0}"/>
                </a:ext>
              </a:extLst>
            </p:cNvPr>
            <p:cNvSpPr/>
            <p:nvPr/>
          </p:nvSpPr>
          <p:spPr>
            <a:xfrm>
              <a:off x="6068209" y="1644008"/>
              <a:ext cx="112277" cy="16039"/>
            </a:xfrm>
            <a:custGeom>
              <a:avLst/>
              <a:gdLst>
                <a:gd name="connsiteX0" fmla="*/ 112278 w 112277"/>
                <a:gd name="connsiteY0" fmla="*/ 8020 h 16039"/>
                <a:gd name="connsiteX1" fmla="*/ 104258 w 112277"/>
                <a:gd name="connsiteY1" fmla="*/ 0 h 16039"/>
                <a:gd name="connsiteX2" fmla="*/ 8020 w 112277"/>
                <a:gd name="connsiteY2" fmla="*/ 0 h 16039"/>
                <a:gd name="connsiteX3" fmla="*/ 0 w 112277"/>
                <a:gd name="connsiteY3" fmla="*/ 8020 h 16039"/>
                <a:gd name="connsiteX4" fmla="*/ 8020 w 112277"/>
                <a:gd name="connsiteY4" fmla="*/ 16040 h 16039"/>
                <a:gd name="connsiteX5" fmla="*/ 104258 w 112277"/>
                <a:gd name="connsiteY5" fmla="*/ 16040 h 16039"/>
                <a:gd name="connsiteX6" fmla="*/ 112278 w 112277"/>
                <a:gd name="connsiteY6" fmla="*/ 802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77" h="16039">
                  <a:moveTo>
                    <a:pt x="112278" y="8020"/>
                  </a:moveTo>
                  <a:cubicBezTo>
                    <a:pt x="112278" y="3591"/>
                    <a:pt x="108687" y="0"/>
                    <a:pt x="104258" y="0"/>
                  </a:cubicBezTo>
                  <a:lnTo>
                    <a:pt x="8020" y="0"/>
                  </a:lnTo>
                  <a:cubicBezTo>
                    <a:pt x="3591" y="0"/>
                    <a:pt x="0" y="3591"/>
                    <a:pt x="0" y="8020"/>
                  </a:cubicBezTo>
                  <a:cubicBezTo>
                    <a:pt x="0" y="12449"/>
                    <a:pt x="3591" y="16040"/>
                    <a:pt x="8020" y="16040"/>
                  </a:cubicBezTo>
                  <a:lnTo>
                    <a:pt x="104258" y="16040"/>
                  </a:lnTo>
                  <a:cubicBezTo>
                    <a:pt x="108687" y="16040"/>
                    <a:pt x="112278" y="12449"/>
                    <a:pt x="112278" y="8020"/>
                  </a:cubicBezTo>
                  <a:close/>
                </a:path>
              </a:pathLst>
            </a:custGeom>
            <a:solidFill>
              <a:srgbClr val="51626F"/>
            </a:solidFill>
            <a:ln w="5281" cap="flat">
              <a:noFill/>
              <a:prstDash val="solid"/>
              <a:miter/>
            </a:ln>
          </p:spPr>
          <p:txBody>
            <a:bodyPr rtlCol="0" anchor="ctr"/>
            <a:lstStyle/>
            <a:p>
              <a:endParaRPr lang="ru-RU"/>
            </a:p>
          </p:txBody>
        </p:sp>
        <p:sp>
          <p:nvSpPr>
            <p:cNvPr id="124" name="Freeform: Shape 123">
              <a:extLst>
                <a:ext uri="{FF2B5EF4-FFF2-40B4-BE49-F238E27FC236}">
                  <a16:creationId xmlns:a16="http://schemas.microsoft.com/office/drawing/2014/main" id="{D37EBFA7-AEA3-4A1C-BF45-B24175D9E165}"/>
                </a:ext>
              </a:extLst>
            </p:cNvPr>
            <p:cNvSpPr/>
            <p:nvPr/>
          </p:nvSpPr>
          <p:spPr>
            <a:xfrm>
              <a:off x="6084248" y="1718860"/>
              <a:ext cx="112277" cy="16039"/>
            </a:xfrm>
            <a:custGeom>
              <a:avLst/>
              <a:gdLst>
                <a:gd name="connsiteX0" fmla="*/ 104258 w 112277"/>
                <a:gd name="connsiteY0" fmla="*/ 0 h 16039"/>
                <a:gd name="connsiteX1" fmla="*/ 8020 w 112277"/>
                <a:gd name="connsiteY1" fmla="*/ 0 h 16039"/>
                <a:gd name="connsiteX2" fmla="*/ 0 w 112277"/>
                <a:gd name="connsiteY2" fmla="*/ 8020 h 16039"/>
                <a:gd name="connsiteX3" fmla="*/ 8020 w 112277"/>
                <a:gd name="connsiteY3" fmla="*/ 16040 h 16039"/>
                <a:gd name="connsiteX4" fmla="*/ 104258 w 112277"/>
                <a:gd name="connsiteY4" fmla="*/ 16040 h 16039"/>
                <a:gd name="connsiteX5" fmla="*/ 112278 w 112277"/>
                <a:gd name="connsiteY5" fmla="*/ 8020 h 16039"/>
                <a:gd name="connsiteX6" fmla="*/ 104258 w 112277"/>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77" h="16039">
                  <a:moveTo>
                    <a:pt x="104258" y="0"/>
                  </a:moveTo>
                  <a:lnTo>
                    <a:pt x="8020" y="0"/>
                  </a:lnTo>
                  <a:cubicBezTo>
                    <a:pt x="3591" y="0"/>
                    <a:pt x="0" y="3591"/>
                    <a:pt x="0" y="8020"/>
                  </a:cubicBezTo>
                  <a:cubicBezTo>
                    <a:pt x="0" y="12449"/>
                    <a:pt x="3591" y="16040"/>
                    <a:pt x="8020" y="16040"/>
                  </a:cubicBezTo>
                  <a:lnTo>
                    <a:pt x="104258" y="16040"/>
                  </a:lnTo>
                  <a:cubicBezTo>
                    <a:pt x="108687" y="16040"/>
                    <a:pt x="112278" y="12449"/>
                    <a:pt x="112278" y="8020"/>
                  </a:cubicBezTo>
                  <a:cubicBezTo>
                    <a:pt x="112278" y="3591"/>
                    <a:pt x="108687" y="0"/>
                    <a:pt x="104258" y="0"/>
                  </a:cubicBezTo>
                  <a:close/>
                </a:path>
              </a:pathLst>
            </a:custGeom>
            <a:solidFill>
              <a:srgbClr val="51626F"/>
            </a:solidFill>
            <a:ln w="5281" cap="flat">
              <a:noFill/>
              <a:prstDash val="solid"/>
              <a:miter/>
            </a:ln>
          </p:spPr>
          <p:txBody>
            <a:bodyPr rtlCol="0" anchor="ctr"/>
            <a:lstStyle/>
            <a:p>
              <a:endParaRPr lang="ru-RU"/>
            </a:p>
          </p:txBody>
        </p:sp>
        <p:sp>
          <p:nvSpPr>
            <p:cNvPr id="125" name="Freeform: Shape 124">
              <a:extLst>
                <a:ext uri="{FF2B5EF4-FFF2-40B4-BE49-F238E27FC236}">
                  <a16:creationId xmlns:a16="http://schemas.microsoft.com/office/drawing/2014/main" id="{DB77CF23-2CD2-44FB-BBA9-C121551ED3F9}"/>
                </a:ext>
              </a:extLst>
            </p:cNvPr>
            <p:cNvSpPr/>
            <p:nvPr/>
          </p:nvSpPr>
          <p:spPr>
            <a:xfrm>
              <a:off x="6084248" y="1563810"/>
              <a:ext cx="112277" cy="16039"/>
            </a:xfrm>
            <a:custGeom>
              <a:avLst/>
              <a:gdLst>
                <a:gd name="connsiteX0" fmla="*/ 104258 w 112277"/>
                <a:gd name="connsiteY0" fmla="*/ 0 h 16039"/>
                <a:gd name="connsiteX1" fmla="*/ 8020 w 112277"/>
                <a:gd name="connsiteY1" fmla="*/ 0 h 16039"/>
                <a:gd name="connsiteX2" fmla="*/ 0 w 112277"/>
                <a:gd name="connsiteY2" fmla="*/ 8020 h 16039"/>
                <a:gd name="connsiteX3" fmla="*/ 8020 w 112277"/>
                <a:gd name="connsiteY3" fmla="*/ 16040 h 16039"/>
                <a:gd name="connsiteX4" fmla="*/ 104258 w 112277"/>
                <a:gd name="connsiteY4" fmla="*/ 16040 h 16039"/>
                <a:gd name="connsiteX5" fmla="*/ 112278 w 112277"/>
                <a:gd name="connsiteY5" fmla="*/ 8020 h 16039"/>
                <a:gd name="connsiteX6" fmla="*/ 104258 w 112277"/>
                <a:gd name="connsiteY6" fmla="*/ 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77" h="16039">
                  <a:moveTo>
                    <a:pt x="104258" y="0"/>
                  </a:moveTo>
                  <a:lnTo>
                    <a:pt x="8020" y="0"/>
                  </a:lnTo>
                  <a:cubicBezTo>
                    <a:pt x="3591" y="0"/>
                    <a:pt x="0" y="3591"/>
                    <a:pt x="0" y="8020"/>
                  </a:cubicBezTo>
                  <a:cubicBezTo>
                    <a:pt x="0" y="12449"/>
                    <a:pt x="3591" y="16040"/>
                    <a:pt x="8020" y="16040"/>
                  </a:cubicBezTo>
                  <a:lnTo>
                    <a:pt x="104258" y="16040"/>
                  </a:lnTo>
                  <a:cubicBezTo>
                    <a:pt x="108687" y="16040"/>
                    <a:pt x="112278" y="12449"/>
                    <a:pt x="112278" y="8020"/>
                  </a:cubicBezTo>
                  <a:cubicBezTo>
                    <a:pt x="112278" y="3591"/>
                    <a:pt x="108687" y="0"/>
                    <a:pt x="104258" y="0"/>
                  </a:cubicBezTo>
                  <a:close/>
                </a:path>
              </a:pathLst>
            </a:custGeom>
            <a:solidFill>
              <a:srgbClr val="51626F"/>
            </a:solidFill>
            <a:ln w="5281" cap="flat">
              <a:noFill/>
              <a:prstDash val="solid"/>
              <a:miter/>
            </a:ln>
          </p:spPr>
          <p:txBody>
            <a:bodyPr rtlCol="0" anchor="ctr"/>
            <a:lstStyle/>
            <a:p>
              <a:endParaRPr lang="ru-RU"/>
            </a:p>
          </p:txBody>
        </p:sp>
      </p:grpSp>
      <p:sp>
        <p:nvSpPr>
          <p:cNvPr id="126" name="Graphic 25">
            <a:extLst>
              <a:ext uri="{FF2B5EF4-FFF2-40B4-BE49-F238E27FC236}">
                <a16:creationId xmlns:a16="http://schemas.microsoft.com/office/drawing/2014/main" id="{281E8E97-B568-4108-9FDA-17807150A8A6}"/>
              </a:ext>
            </a:extLst>
          </p:cNvPr>
          <p:cNvSpPr/>
          <p:nvPr/>
        </p:nvSpPr>
        <p:spPr>
          <a:xfrm>
            <a:off x="1266875" y="2436742"/>
            <a:ext cx="470497" cy="302761"/>
          </a:xfrm>
          <a:custGeom>
            <a:avLst/>
            <a:gdLst>
              <a:gd name="connsiteX0" fmla="*/ 469054 w 470497"/>
              <a:gd name="connsiteY0" fmla="*/ 146655 h 302761"/>
              <a:gd name="connsiteX1" fmla="*/ 435585 w 470497"/>
              <a:gd name="connsiteY1" fmla="*/ 98162 h 302761"/>
              <a:gd name="connsiteX2" fmla="*/ 391101 w 470497"/>
              <a:gd name="connsiteY2" fmla="*/ 74851 h 302761"/>
              <a:gd name="connsiteX3" fmla="*/ 304754 w 470497"/>
              <a:gd name="connsiteY3" fmla="*/ 74851 h 302761"/>
              <a:gd name="connsiteX4" fmla="*/ 304754 w 470497"/>
              <a:gd name="connsiteY4" fmla="*/ 8020 h 302761"/>
              <a:gd name="connsiteX5" fmla="*/ 296734 w 470497"/>
              <a:gd name="connsiteY5" fmla="*/ 0 h 302761"/>
              <a:gd name="connsiteX6" fmla="*/ 8020 w 470497"/>
              <a:gd name="connsiteY6" fmla="*/ 0 h 302761"/>
              <a:gd name="connsiteX7" fmla="*/ 0 w 470497"/>
              <a:gd name="connsiteY7" fmla="*/ 8020 h 302761"/>
              <a:gd name="connsiteX8" fmla="*/ 0 w 470497"/>
              <a:gd name="connsiteY8" fmla="*/ 259307 h 302761"/>
              <a:gd name="connsiteX9" fmla="*/ 8020 w 470497"/>
              <a:gd name="connsiteY9" fmla="*/ 267327 h 302761"/>
              <a:gd name="connsiteX10" fmla="*/ 74264 w 470497"/>
              <a:gd name="connsiteY10" fmla="*/ 267327 h 302761"/>
              <a:gd name="connsiteX11" fmla="*/ 119967 w 470497"/>
              <a:gd name="connsiteY11" fmla="*/ 302410 h 302761"/>
              <a:gd name="connsiteX12" fmla="*/ 155050 w 470497"/>
              <a:gd name="connsiteY12" fmla="*/ 267327 h 302761"/>
              <a:gd name="connsiteX13" fmla="*/ 334053 w 470497"/>
              <a:gd name="connsiteY13" fmla="*/ 267327 h 302761"/>
              <a:gd name="connsiteX14" fmla="*/ 380465 w 470497"/>
              <a:gd name="connsiteY14" fmla="*/ 301594 h 302761"/>
              <a:gd name="connsiteX15" fmla="*/ 414733 w 470497"/>
              <a:gd name="connsiteY15" fmla="*/ 267327 h 302761"/>
              <a:gd name="connsiteX16" fmla="*/ 462478 w 470497"/>
              <a:gd name="connsiteY16" fmla="*/ 267327 h 302761"/>
              <a:gd name="connsiteX17" fmla="*/ 470498 w 470497"/>
              <a:gd name="connsiteY17" fmla="*/ 259307 h 302761"/>
              <a:gd name="connsiteX18" fmla="*/ 470498 w 470497"/>
              <a:gd name="connsiteY18" fmla="*/ 151200 h 302761"/>
              <a:gd name="connsiteX19" fmla="*/ 469054 w 470497"/>
              <a:gd name="connsiteY19" fmla="*/ 146655 h 302761"/>
              <a:gd name="connsiteX20" fmla="*/ 391101 w 470497"/>
              <a:gd name="connsiteY20" fmla="*/ 90891 h 302761"/>
              <a:gd name="connsiteX21" fmla="*/ 422379 w 470497"/>
              <a:gd name="connsiteY21" fmla="*/ 107305 h 302761"/>
              <a:gd name="connsiteX22" fmla="*/ 447989 w 470497"/>
              <a:gd name="connsiteY22" fmla="*/ 144356 h 302761"/>
              <a:gd name="connsiteX23" fmla="*/ 304754 w 470497"/>
              <a:gd name="connsiteY23" fmla="*/ 144356 h 302761"/>
              <a:gd name="connsiteX24" fmla="*/ 304754 w 470497"/>
              <a:gd name="connsiteY24" fmla="*/ 90891 h 302761"/>
              <a:gd name="connsiteX25" fmla="*/ 114630 w 470497"/>
              <a:gd name="connsiteY25" fmla="*/ 286040 h 302761"/>
              <a:gd name="connsiteX26" fmla="*/ 89716 w 470497"/>
              <a:gd name="connsiteY26" fmla="*/ 261339 h 302761"/>
              <a:gd name="connsiteX27" fmla="*/ 114416 w 470497"/>
              <a:gd name="connsiteY27" fmla="*/ 236424 h 302761"/>
              <a:gd name="connsiteX28" fmla="*/ 139331 w 470497"/>
              <a:gd name="connsiteY28" fmla="*/ 261125 h 302761"/>
              <a:gd name="connsiteX29" fmla="*/ 139331 w 470497"/>
              <a:gd name="connsiteY29" fmla="*/ 261285 h 302761"/>
              <a:gd name="connsiteX30" fmla="*/ 114630 w 470497"/>
              <a:gd name="connsiteY30" fmla="*/ 286040 h 302761"/>
              <a:gd name="connsiteX31" fmla="*/ 114630 w 470497"/>
              <a:gd name="connsiteY31" fmla="*/ 220438 h 302761"/>
              <a:gd name="connsiteX32" fmla="*/ 74852 w 470497"/>
              <a:gd name="connsiteY32" fmla="*/ 251287 h 302761"/>
              <a:gd name="connsiteX33" fmla="*/ 16040 w 470497"/>
              <a:gd name="connsiteY33" fmla="*/ 251287 h 302761"/>
              <a:gd name="connsiteX34" fmla="*/ 16040 w 470497"/>
              <a:gd name="connsiteY34" fmla="*/ 16040 h 302761"/>
              <a:gd name="connsiteX35" fmla="*/ 288714 w 470497"/>
              <a:gd name="connsiteY35" fmla="*/ 16040 h 302761"/>
              <a:gd name="connsiteX36" fmla="*/ 288714 w 470497"/>
              <a:gd name="connsiteY36" fmla="*/ 251287 h 302761"/>
              <a:gd name="connsiteX37" fmla="*/ 154088 w 470497"/>
              <a:gd name="connsiteY37" fmla="*/ 251287 h 302761"/>
              <a:gd name="connsiteX38" fmla="*/ 114630 w 470497"/>
              <a:gd name="connsiteY38" fmla="*/ 220438 h 302761"/>
              <a:gd name="connsiteX39" fmla="*/ 374260 w 470497"/>
              <a:gd name="connsiteY39" fmla="*/ 286040 h 302761"/>
              <a:gd name="connsiteX40" fmla="*/ 349451 w 470497"/>
              <a:gd name="connsiteY40" fmla="*/ 261232 h 302761"/>
              <a:gd name="connsiteX41" fmla="*/ 374260 w 470497"/>
              <a:gd name="connsiteY41" fmla="*/ 236424 h 302761"/>
              <a:gd name="connsiteX42" fmla="*/ 399068 w 470497"/>
              <a:gd name="connsiteY42" fmla="*/ 261232 h 302761"/>
              <a:gd name="connsiteX43" fmla="*/ 399068 w 470497"/>
              <a:gd name="connsiteY43" fmla="*/ 261285 h 302761"/>
              <a:gd name="connsiteX44" fmla="*/ 374260 w 470497"/>
              <a:gd name="connsiteY44" fmla="*/ 286040 h 302761"/>
              <a:gd name="connsiteX45" fmla="*/ 413824 w 470497"/>
              <a:gd name="connsiteY45" fmla="*/ 251287 h 302761"/>
              <a:gd name="connsiteX46" fmla="*/ 364459 w 470497"/>
              <a:gd name="connsiteY46" fmla="*/ 221576 h 302761"/>
              <a:gd name="connsiteX47" fmla="*/ 334748 w 470497"/>
              <a:gd name="connsiteY47" fmla="*/ 251287 h 302761"/>
              <a:gd name="connsiteX48" fmla="*/ 304754 w 470497"/>
              <a:gd name="connsiteY48" fmla="*/ 251287 h 302761"/>
              <a:gd name="connsiteX49" fmla="*/ 304754 w 470497"/>
              <a:gd name="connsiteY49" fmla="*/ 160396 h 302761"/>
              <a:gd name="connsiteX50" fmla="*/ 454458 w 470497"/>
              <a:gd name="connsiteY50" fmla="*/ 160396 h 302761"/>
              <a:gd name="connsiteX51" fmla="*/ 454458 w 470497"/>
              <a:gd name="connsiteY51" fmla="*/ 251287 h 302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0497" h="302761">
                <a:moveTo>
                  <a:pt x="469054" y="146655"/>
                </a:moveTo>
                <a:lnTo>
                  <a:pt x="435585" y="98162"/>
                </a:lnTo>
                <a:cubicBezTo>
                  <a:pt x="425480" y="83565"/>
                  <a:pt x="408856" y="74853"/>
                  <a:pt x="391101" y="74851"/>
                </a:cubicBezTo>
                <a:lnTo>
                  <a:pt x="304754" y="74851"/>
                </a:lnTo>
                <a:lnTo>
                  <a:pt x="304754" y="8020"/>
                </a:lnTo>
                <a:cubicBezTo>
                  <a:pt x="304754" y="3591"/>
                  <a:pt x="301163" y="0"/>
                  <a:pt x="296734" y="0"/>
                </a:cubicBezTo>
                <a:lnTo>
                  <a:pt x="8020" y="0"/>
                </a:lnTo>
                <a:cubicBezTo>
                  <a:pt x="3591" y="0"/>
                  <a:pt x="0" y="3591"/>
                  <a:pt x="0" y="8020"/>
                </a:cubicBezTo>
                <a:lnTo>
                  <a:pt x="0" y="259307"/>
                </a:lnTo>
                <a:cubicBezTo>
                  <a:pt x="0" y="263736"/>
                  <a:pt x="3591" y="267327"/>
                  <a:pt x="8020" y="267327"/>
                </a:cubicBezTo>
                <a:lnTo>
                  <a:pt x="74264" y="267327"/>
                </a:lnTo>
                <a:cubicBezTo>
                  <a:pt x="77196" y="289635"/>
                  <a:pt x="97659" y="305342"/>
                  <a:pt x="119967" y="302410"/>
                </a:cubicBezTo>
                <a:cubicBezTo>
                  <a:pt x="138255" y="300006"/>
                  <a:pt x="152646" y="285615"/>
                  <a:pt x="155050" y="267327"/>
                </a:cubicBezTo>
                <a:lnTo>
                  <a:pt x="334053" y="267327"/>
                </a:lnTo>
                <a:cubicBezTo>
                  <a:pt x="337407" y="289606"/>
                  <a:pt x="358186" y="304948"/>
                  <a:pt x="380465" y="301594"/>
                </a:cubicBezTo>
                <a:cubicBezTo>
                  <a:pt x="398170" y="298929"/>
                  <a:pt x="412068" y="285031"/>
                  <a:pt x="414733" y="267327"/>
                </a:cubicBezTo>
                <a:lnTo>
                  <a:pt x="462478" y="267327"/>
                </a:lnTo>
                <a:cubicBezTo>
                  <a:pt x="466907" y="267327"/>
                  <a:pt x="470498" y="263736"/>
                  <a:pt x="470498" y="259307"/>
                </a:cubicBezTo>
                <a:lnTo>
                  <a:pt x="470498" y="151200"/>
                </a:lnTo>
                <a:cubicBezTo>
                  <a:pt x="470502" y="149571"/>
                  <a:pt x="469998" y="147982"/>
                  <a:pt x="469054" y="146655"/>
                </a:cubicBezTo>
                <a:close/>
                <a:moveTo>
                  <a:pt x="391101" y="90891"/>
                </a:moveTo>
                <a:cubicBezTo>
                  <a:pt x="403592" y="90883"/>
                  <a:pt x="415289" y="97021"/>
                  <a:pt x="422379" y="107305"/>
                </a:cubicBezTo>
                <a:lnTo>
                  <a:pt x="447989" y="144356"/>
                </a:lnTo>
                <a:lnTo>
                  <a:pt x="304754" y="144356"/>
                </a:lnTo>
                <a:lnTo>
                  <a:pt x="304754" y="90891"/>
                </a:lnTo>
                <a:close/>
                <a:moveTo>
                  <a:pt x="114630" y="286040"/>
                </a:moveTo>
                <a:cubicBezTo>
                  <a:pt x="100929" y="286098"/>
                  <a:pt x="89775" y="275040"/>
                  <a:pt x="89716" y="261339"/>
                </a:cubicBezTo>
                <a:cubicBezTo>
                  <a:pt x="89657" y="247638"/>
                  <a:pt x="100715" y="236483"/>
                  <a:pt x="114416" y="236424"/>
                </a:cubicBezTo>
                <a:cubicBezTo>
                  <a:pt x="128118" y="236365"/>
                  <a:pt x="139272" y="247424"/>
                  <a:pt x="139331" y="261125"/>
                </a:cubicBezTo>
                <a:cubicBezTo>
                  <a:pt x="139331" y="261178"/>
                  <a:pt x="139331" y="261232"/>
                  <a:pt x="139331" y="261285"/>
                </a:cubicBezTo>
                <a:cubicBezTo>
                  <a:pt x="139302" y="274924"/>
                  <a:pt x="128269" y="285981"/>
                  <a:pt x="114630" y="286040"/>
                </a:cubicBezTo>
                <a:close/>
                <a:moveTo>
                  <a:pt x="114630" y="220438"/>
                </a:moveTo>
                <a:cubicBezTo>
                  <a:pt x="95864" y="220377"/>
                  <a:pt x="79464" y="233096"/>
                  <a:pt x="74852" y="251287"/>
                </a:cubicBezTo>
                <a:lnTo>
                  <a:pt x="16040" y="251287"/>
                </a:lnTo>
                <a:lnTo>
                  <a:pt x="16040" y="16040"/>
                </a:lnTo>
                <a:lnTo>
                  <a:pt x="288714" y="16040"/>
                </a:lnTo>
                <a:lnTo>
                  <a:pt x="288714" y="251287"/>
                </a:lnTo>
                <a:lnTo>
                  <a:pt x="154088" y="251287"/>
                </a:lnTo>
                <a:cubicBezTo>
                  <a:pt x="149523" y="233201"/>
                  <a:pt x="133284" y="220505"/>
                  <a:pt x="114630" y="220438"/>
                </a:cubicBezTo>
                <a:close/>
                <a:moveTo>
                  <a:pt x="374260" y="286040"/>
                </a:moveTo>
                <a:cubicBezTo>
                  <a:pt x="360558" y="286040"/>
                  <a:pt x="349451" y="274933"/>
                  <a:pt x="349451" y="261232"/>
                </a:cubicBezTo>
                <a:cubicBezTo>
                  <a:pt x="349451" y="247531"/>
                  <a:pt x="360558" y="236424"/>
                  <a:pt x="374260" y="236424"/>
                </a:cubicBezTo>
                <a:cubicBezTo>
                  <a:pt x="387961" y="236424"/>
                  <a:pt x="399068" y="247531"/>
                  <a:pt x="399068" y="261232"/>
                </a:cubicBezTo>
                <a:cubicBezTo>
                  <a:pt x="399068" y="261249"/>
                  <a:pt x="399068" y="261268"/>
                  <a:pt x="399068" y="261285"/>
                </a:cubicBezTo>
                <a:cubicBezTo>
                  <a:pt x="399038" y="274965"/>
                  <a:pt x="387940" y="286040"/>
                  <a:pt x="374260" y="286040"/>
                </a:cubicBezTo>
                <a:close/>
                <a:moveTo>
                  <a:pt x="413824" y="251287"/>
                </a:moveTo>
                <a:cubicBezTo>
                  <a:pt x="408397" y="229451"/>
                  <a:pt x="386295" y="216149"/>
                  <a:pt x="364459" y="221576"/>
                </a:cubicBezTo>
                <a:cubicBezTo>
                  <a:pt x="349819" y="225215"/>
                  <a:pt x="338387" y="236647"/>
                  <a:pt x="334748" y="251287"/>
                </a:cubicBezTo>
                <a:lnTo>
                  <a:pt x="304754" y="251287"/>
                </a:lnTo>
                <a:lnTo>
                  <a:pt x="304754" y="160396"/>
                </a:lnTo>
                <a:lnTo>
                  <a:pt x="454458" y="160396"/>
                </a:lnTo>
                <a:lnTo>
                  <a:pt x="454458" y="251287"/>
                </a:lnTo>
                <a:close/>
              </a:path>
            </a:pathLst>
          </a:custGeom>
          <a:solidFill>
            <a:srgbClr val="51626F"/>
          </a:solidFill>
          <a:ln w="5281" cap="flat">
            <a:noFill/>
            <a:prstDash val="solid"/>
            <a:miter/>
          </a:ln>
        </p:spPr>
        <p:txBody>
          <a:bodyPr rtlCol="0" anchor="ctr"/>
          <a:lstStyle/>
          <a:p>
            <a:endParaRPr lang="ru-RU"/>
          </a:p>
        </p:txBody>
      </p:sp>
      <p:sp>
        <p:nvSpPr>
          <p:cNvPr id="127" name="Graphic 27">
            <a:extLst>
              <a:ext uri="{FF2B5EF4-FFF2-40B4-BE49-F238E27FC236}">
                <a16:creationId xmlns:a16="http://schemas.microsoft.com/office/drawing/2014/main" id="{61DF7867-434D-4FFF-BF4A-1FF598011112}"/>
              </a:ext>
            </a:extLst>
          </p:cNvPr>
          <p:cNvSpPr/>
          <p:nvPr/>
        </p:nvSpPr>
        <p:spPr>
          <a:xfrm>
            <a:off x="6878880" y="2393970"/>
            <a:ext cx="443764" cy="368805"/>
          </a:xfrm>
          <a:custGeom>
            <a:avLst/>
            <a:gdLst>
              <a:gd name="connsiteX0" fmla="*/ 435745 w 443764"/>
              <a:gd name="connsiteY0" fmla="*/ 315446 h 368805"/>
              <a:gd name="connsiteX1" fmla="*/ 363566 w 443764"/>
              <a:gd name="connsiteY1" fmla="*/ 315446 h 368805"/>
              <a:gd name="connsiteX2" fmla="*/ 363566 w 443764"/>
              <a:gd name="connsiteY2" fmla="*/ 8020 h 368805"/>
              <a:gd name="connsiteX3" fmla="*/ 355547 w 443764"/>
              <a:gd name="connsiteY3" fmla="*/ 0 h 368805"/>
              <a:gd name="connsiteX4" fmla="*/ 347527 w 443764"/>
              <a:gd name="connsiteY4" fmla="*/ 8020 h 368805"/>
              <a:gd name="connsiteX5" fmla="*/ 347527 w 443764"/>
              <a:gd name="connsiteY5" fmla="*/ 272673 h 368805"/>
              <a:gd name="connsiteX6" fmla="*/ 320794 w 443764"/>
              <a:gd name="connsiteY6" fmla="*/ 272673 h 368805"/>
              <a:gd name="connsiteX7" fmla="*/ 320794 w 443764"/>
              <a:gd name="connsiteY7" fmla="*/ 247063 h 368805"/>
              <a:gd name="connsiteX8" fmla="*/ 266205 w 443764"/>
              <a:gd name="connsiteY8" fmla="*/ 192475 h 368805"/>
              <a:gd name="connsiteX9" fmla="*/ 264548 w 443764"/>
              <a:gd name="connsiteY9" fmla="*/ 192475 h 368805"/>
              <a:gd name="connsiteX10" fmla="*/ 174726 w 443764"/>
              <a:gd name="connsiteY10" fmla="*/ 39778 h 368805"/>
              <a:gd name="connsiteX11" fmla="*/ 105220 w 443764"/>
              <a:gd name="connsiteY11" fmla="*/ 0 h 368805"/>
              <a:gd name="connsiteX12" fmla="*/ 40099 w 443764"/>
              <a:gd name="connsiteY12" fmla="*/ 0 h 368805"/>
              <a:gd name="connsiteX13" fmla="*/ 32079 w 443764"/>
              <a:gd name="connsiteY13" fmla="*/ 8020 h 368805"/>
              <a:gd name="connsiteX14" fmla="*/ 32079 w 443764"/>
              <a:gd name="connsiteY14" fmla="*/ 192475 h 368805"/>
              <a:gd name="connsiteX15" fmla="*/ 8020 w 443764"/>
              <a:gd name="connsiteY15" fmla="*/ 192475 h 368805"/>
              <a:gd name="connsiteX16" fmla="*/ 0 w 443764"/>
              <a:gd name="connsiteY16" fmla="*/ 200495 h 368805"/>
              <a:gd name="connsiteX17" fmla="*/ 0 w 443764"/>
              <a:gd name="connsiteY17" fmla="*/ 323465 h 368805"/>
              <a:gd name="connsiteX18" fmla="*/ 8020 w 443764"/>
              <a:gd name="connsiteY18" fmla="*/ 331485 h 368805"/>
              <a:gd name="connsiteX19" fmla="*/ 38656 w 443764"/>
              <a:gd name="connsiteY19" fmla="*/ 331485 h 368805"/>
              <a:gd name="connsiteX20" fmla="*/ 96354 w 443764"/>
              <a:gd name="connsiteY20" fmla="*/ 367565 h 368805"/>
              <a:gd name="connsiteX21" fmla="*/ 132434 w 443764"/>
              <a:gd name="connsiteY21" fmla="*/ 331485 h 368805"/>
              <a:gd name="connsiteX22" fmla="*/ 188359 w 443764"/>
              <a:gd name="connsiteY22" fmla="*/ 331485 h 368805"/>
              <a:gd name="connsiteX23" fmla="*/ 246058 w 443764"/>
              <a:gd name="connsiteY23" fmla="*/ 367565 h 368805"/>
              <a:gd name="connsiteX24" fmla="*/ 282138 w 443764"/>
              <a:gd name="connsiteY24" fmla="*/ 331485 h 368805"/>
              <a:gd name="connsiteX25" fmla="*/ 312774 w 443764"/>
              <a:gd name="connsiteY25" fmla="*/ 331485 h 368805"/>
              <a:gd name="connsiteX26" fmla="*/ 320794 w 443764"/>
              <a:gd name="connsiteY26" fmla="*/ 323465 h 368805"/>
              <a:gd name="connsiteX27" fmla="*/ 320794 w 443764"/>
              <a:gd name="connsiteY27" fmla="*/ 288713 h 368805"/>
              <a:gd name="connsiteX28" fmla="*/ 347527 w 443764"/>
              <a:gd name="connsiteY28" fmla="*/ 288713 h 368805"/>
              <a:gd name="connsiteX29" fmla="*/ 347527 w 443764"/>
              <a:gd name="connsiteY29" fmla="*/ 323465 h 368805"/>
              <a:gd name="connsiteX30" fmla="*/ 355547 w 443764"/>
              <a:gd name="connsiteY30" fmla="*/ 331485 h 368805"/>
              <a:gd name="connsiteX31" fmla="*/ 435745 w 443764"/>
              <a:gd name="connsiteY31" fmla="*/ 331485 h 368805"/>
              <a:gd name="connsiteX32" fmla="*/ 443765 w 443764"/>
              <a:gd name="connsiteY32" fmla="*/ 323465 h 368805"/>
              <a:gd name="connsiteX33" fmla="*/ 435745 w 443764"/>
              <a:gd name="connsiteY33" fmla="*/ 315446 h 368805"/>
              <a:gd name="connsiteX34" fmla="*/ 48119 w 443764"/>
              <a:gd name="connsiteY34" fmla="*/ 16040 h 368805"/>
              <a:gd name="connsiteX35" fmla="*/ 105167 w 443764"/>
              <a:gd name="connsiteY35" fmla="*/ 16040 h 368805"/>
              <a:gd name="connsiteX36" fmla="*/ 160932 w 443764"/>
              <a:gd name="connsiteY36" fmla="*/ 48119 h 368805"/>
              <a:gd name="connsiteX37" fmla="*/ 245942 w 443764"/>
              <a:gd name="connsiteY37" fmla="*/ 192475 h 368805"/>
              <a:gd name="connsiteX38" fmla="*/ 48119 w 443764"/>
              <a:gd name="connsiteY38" fmla="*/ 192475 h 368805"/>
              <a:gd name="connsiteX39" fmla="*/ 85545 w 443764"/>
              <a:gd name="connsiteY39" fmla="*/ 352871 h 368805"/>
              <a:gd name="connsiteX40" fmla="*/ 53466 w 443764"/>
              <a:gd name="connsiteY40" fmla="*/ 320792 h 368805"/>
              <a:gd name="connsiteX41" fmla="*/ 85545 w 443764"/>
              <a:gd name="connsiteY41" fmla="*/ 288713 h 368805"/>
              <a:gd name="connsiteX42" fmla="*/ 117624 w 443764"/>
              <a:gd name="connsiteY42" fmla="*/ 320792 h 368805"/>
              <a:gd name="connsiteX43" fmla="*/ 85545 w 443764"/>
              <a:gd name="connsiteY43" fmla="*/ 352871 h 368805"/>
              <a:gd name="connsiteX44" fmla="*/ 235249 w 443764"/>
              <a:gd name="connsiteY44" fmla="*/ 352871 h 368805"/>
              <a:gd name="connsiteX45" fmla="*/ 203169 w 443764"/>
              <a:gd name="connsiteY45" fmla="*/ 320792 h 368805"/>
              <a:gd name="connsiteX46" fmla="*/ 235249 w 443764"/>
              <a:gd name="connsiteY46" fmla="*/ 288713 h 368805"/>
              <a:gd name="connsiteX47" fmla="*/ 267328 w 443764"/>
              <a:gd name="connsiteY47" fmla="*/ 320792 h 368805"/>
              <a:gd name="connsiteX48" fmla="*/ 235249 w 443764"/>
              <a:gd name="connsiteY48" fmla="*/ 352871 h 368805"/>
              <a:gd name="connsiteX49" fmla="*/ 304754 w 443764"/>
              <a:gd name="connsiteY49" fmla="*/ 315446 h 368805"/>
              <a:gd name="connsiteX50" fmla="*/ 283047 w 443764"/>
              <a:gd name="connsiteY50" fmla="*/ 315446 h 368805"/>
              <a:gd name="connsiteX51" fmla="*/ 229702 w 443764"/>
              <a:gd name="connsiteY51" fmla="*/ 273195 h 368805"/>
              <a:gd name="connsiteX52" fmla="*/ 187451 w 443764"/>
              <a:gd name="connsiteY52" fmla="*/ 315446 h 368805"/>
              <a:gd name="connsiteX53" fmla="*/ 133343 w 443764"/>
              <a:gd name="connsiteY53" fmla="*/ 315446 h 368805"/>
              <a:gd name="connsiteX54" fmla="*/ 79998 w 443764"/>
              <a:gd name="connsiteY54" fmla="*/ 273195 h 368805"/>
              <a:gd name="connsiteX55" fmla="*/ 37747 w 443764"/>
              <a:gd name="connsiteY55" fmla="*/ 315446 h 368805"/>
              <a:gd name="connsiteX56" fmla="*/ 16040 w 443764"/>
              <a:gd name="connsiteY56" fmla="*/ 315446 h 368805"/>
              <a:gd name="connsiteX57" fmla="*/ 16040 w 443764"/>
              <a:gd name="connsiteY57" fmla="*/ 208515 h 368805"/>
              <a:gd name="connsiteX58" fmla="*/ 266205 w 443764"/>
              <a:gd name="connsiteY58" fmla="*/ 208515 h 368805"/>
              <a:gd name="connsiteX59" fmla="*/ 304754 w 443764"/>
              <a:gd name="connsiteY59" fmla="*/ 247063 h 36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43764" h="368805">
                <a:moveTo>
                  <a:pt x="435745" y="315446"/>
                </a:moveTo>
                <a:lnTo>
                  <a:pt x="363566" y="315446"/>
                </a:lnTo>
                <a:lnTo>
                  <a:pt x="363566" y="8020"/>
                </a:lnTo>
                <a:cubicBezTo>
                  <a:pt x="363566" y="3591"/>
                  <a:pt x="359976" y="0"/>
                  <a:pt x="355547" y="0"/>
                </a:cubicBezTo>
                <a:cubicBezTo>
                  <a:pt x="351117" y="0"/>
                  <a:pt x="347527" y="3591"/>
                  <a:pt x="347527" y="8020"/>
                </a:cubicBezTo>
                <a:lnTo>
                  <a:pt x="347527" y="272673"/>
                </a:lnTo>
                <a:lnTo>
                  <a:pt x="320794" y="272673"/>
                </a:lnTo>
                <a:lnTo>
                  <a:pt x="320794" y="247063"/>
                </a:lnTo>
                <a:cubicBezTo>
                  <a:pt x="320764" y="216928"/>
                  <a:pt x="296341" y="192505"/>
                  <a:pt x="266205" y="192475"/>
                </a:cubicBezTo>
                <a:lnTo>
                  <a:pt x="264548" y="192475"/>
                </a:lnTo>
                <a:lnTo>
                  <a:pt x="174726" y="39778"/>
                </a:lnTo>
                <a:cubicBezTo>
                  <a:pt x="160191" y="15192"/>
                  <a:pt x="133782" y="78"/>
                  <a:pt x="105220" y="0"/>
                </a:cubicBezTo>
                <a:lnTo>
                  <a:pt x="40099" y="0"/>
                </a:lnTo>
                <a:cubicBezTo>
                  <a:pt x="35670" y="0"/>
                  <a:pt x="32079" y="3591"/>
                  <a:pt x="32079" y="8020"/>
                </a:cubicBezTo>
                <a:lnTo>
                  <a:pt x="32079" y="192475"/>
                </a:lnTo>
                <a:lnTo>
                  <a:pt x="8020" y="192475"/>
                </a:lnTo>
                <a:cubicBezTo>
                  <a:pt x="3591" y="192475"/>
                  <a:pt x="0" y="196066"/>
                  <a:pt x="0" y="200495"/>
                </a:cubicBezTo>
                <a:lnTo>
                  <a:pt x="0" y="323465"/>
                </a:lnTo>
                <a:cubicBezTo>
                  <a:pt x="0" y="327894"/>
                  <a:pt x="3591" y="331485"/>
                  <a:pt x="8020" y="331485"/>
                </a:cubicBezTo>
                <a:lnTo>
                  <a:pt x="38656" y="331485"/>
                </a:lnTo>
                <a:cubicBezTo>
                  <a:pt x="44625" y="357381"/>
                  <a:pt x="70458" y="373535"/>
                  <a:pt x="96354" y="367565"/>
                </a:cubicBezTo>
                <a:cubicBezTo>
                  <a:pt x="114292" y="363430"/>
                  <a:pt x="128299" y="349423"/>
                  <a:pt x="132434" y="331485"/>
                </a:cubicBezTo>
                <a:lnTo>
                  <a:pt x="188359" y="331485"/>
                </a:lnTo>
                <a:cubicBezTo>
                  <a:pt x="194329" y="357381"/>
                  <a:pt x="220161" y="373535"/>
                  <a:pt x="246058" y="367565"/>
                </a:cubicBezTo>
                <a:cubicBezTo>
                  <a:pt x="263996" y="363430"/>
                  <a:pt x="278003" y="349423"/>
                  <a:pt x="282138" y="331485"/>
                </a:cubicBezTo>
                <a:lnTo>
                  <a:pt x="312774" y="331485"/>
                </a:lnTo>
                <a:cubicBezTo>
                  <a:pt x="317203" y="331485"/>
                  <a:pt x="320794" y="327894"/>
                  <a:pt x="320794" y="323465"/>
                </a:cubicBezTo>
                <a:lnTo>
                  <a:pt x="320794" y="288713"/>
                </a:lnTo>
                <a:lnTo>
                  <a:pt x="347527" y="288713"/>
                </a:lnTo>
                <a:lnTo>
                  <a:pt x="347527" y="323465"/>
                </a:lnTo>
                <a:cubicBezTo>
                  <a:pt x="347527" y="327894"/>
                  <a:pt x="351117" y="331485"/>
                  <a:pt x="355547" y="331485"/>
                </a:cubicBezTo>
                <a:lnTo>
                  <a:pt x="435745" y="331485"/>
                </a:lnTo>
                <a:cubicBezTo>
                  <a:pt x="440174" y="331485"/>
                  <a:pt x="443765" y="327894"/>
                  <a:pt x="443765" y="323465"/>
                </a:cubicBezTo>
                <a:cubicBezTo>
                  <a:pt x="443765" y="319036"/>
                  <a:pt x="440174" y="315446"/>
                  <a:pt x="435745" y="315446"/>
                </a:cubicBezTo>
                <a:close/>
                <a:moveTo>
                  <a:pt x="48119" y="16040"/>
                </a:moveTo>
                <a:lnTo>
                  <a:pt x="105167" y="16040"/>
                </a:lnTo>
                <a:cubicBezTo>
                  <a:pt x="128111" y="16153"/>
                  <a:pt x="149300" y="28342"/>
                  <a:pt x="160932" y="48119"/>
                </a:cubicBezTo>
                <a:lnTo>
                  <a:pt x="245942" y="192475"/>
                </a:lnTo>
                <a:lnTo>
                  <a:pt x="48119" y="192475"/>
                </a:lnTo>
                <a:close/>
                <a:moveTo>
                  <a:pt x="85545" y="352871"/>
                </a:moveTo>
                <a:cubicBezTo>
                  <a:pt x="67828" y="352871"/>
                  <a:pt x="53466" y="338509"/>
                  <a:pt x="53466" y="320792"/>
                </a:cubicBezTo>
                <a:cubicBezTo>
                  <a:pt x="53466" y="303075"/>
                  <a:pt x="67828" y="288713"/>
                  <a:pt x="85545" y="288713"/>
                </a:cubicBezTo>
                <a:cubicBezTo>
                  <a:pt x="103262" y="288713"/>
                  <a:pt x="117624" y="303075"/>
                  <a:pt x="117624" y="320792"/>
                </a:cubicBezTo>
                <a:cubicBezTo>
                  <a:pt x="117624" y="338509"/>
                  <a:pt x="103262" y="352871"/>
                  <a:pt x="85545" y="352871"/>
                </a:cubicBezTo>
                <a:close/>
                <a:moveTo>
                  <a:pt x="235249" y="352871"/>
                </a:moveTo>
                <a:cubicBezTo>
                  <a:pt x="217532" y="352871"/>
                  <a:pt x="203169" y="338509"/>
                  <a:pt x="203169" y="320792"/>
                </a:cubicBezTo>
                <a:cubicBezTo>
                  <a:pt x="203169" y="303075"/>
                  <a:pt x="217532" y="288713"/>
                  <a:pt x="235249" y="288713"/>
                </a:cubicBezTo>
                <a:cubicBezTo>
                  <a:pt x="252966" y="288713"/>
                  <a:pt x="267328" y="303075"/>
                  <a:pt x="267328" y="320792"/>
                </a:cubicBezTo>
                <a:cubicBezTo>
                  <a:pt x="267328" y="338509"/>
                  <a:pt x="252966" y="352871"/>
                  <a:pt x="235249" y="352871"/>
                </a:cubicBezTo>
                <a:close/>
                <a:moveTo>
                  <a:pt x="304754" y="315446"/>
                </a:moveTo>
                <a:lnTo>
                  <a:pt x="283047" y="315446"/>
                </a:lnTo>
                <a:cubicBezTo>
                  <a:pt x="279984" y="289048"/>
                  <a:pt x="256100" y="270131"/>
                  <a:pt x="229702" y="273195"/>
                </a:cubicBezTo>
                <a:cubicBezTo>
                  <a:pt x="207520" y="275769"/>
                  <a:pt x="190025" y="293264"/>
                  <a:pt x="187451" y="315446"/>
                </a:cubicBezTo>
                <a:lnTo>
                  <a:pt x="133343" y="315446"/>
                </a:lnTo>
                <a:cubicBezTo>
                  <a:pt x="130280" y="289048"/>
                  <a:pt x="106396" y="270131"/>
                  <a:pt x="79998" y="273195"/>
                </a:cubicBezTo>
                <a:cubicBezTo>
                  <a:pt x="57817" y="275769"/>
                  <a:pt x="40321" y="293264"/>
                  <a:pt x="37747" y="315446"/>
                </a:cubicBezTo>
                <a:lnTo>
                  <a:pt x="16040" y="315446"/>
                </a:lnTo>
                <a:lnTo>
                  <a:pt x="16040" y="208515"/>
                </a:lnTo>
                <a:lnTo>
                  <a:pt x="266205" y="208515"/>
                </a:lnTo>
                <a:cubicBezTo>
                  <a:pt x="287471" y="208574"/>
                  <a:pt x="304695" y="225798"/>
                  <a:pt x="304754" y="247063"/>
                </a:cubicBezTo>
                <a:close/>
              </a:path>
            </a:pathLst>
          </a:custGeom>
          <a:solidFill>
            <a:srgbClr val="51626F"/>
          </a:solidFill>
          <a:ln w="5281" cap="flat">
            <a:noFill/>
            <a:prstDash val="solid"/>
            <a:miter/>
          </a:ln>
        </p:spPr>
        <p:txBody>
          <a:bodyPr rtlCol="0" anchor="ctr"/>
          <a:lstStyle/>
          <a:p>
            <a:endParaRPr lang="ru-RU"/>
          </a:p>
        </p:txBody>
      </p:sp>
      <p:grpSp>
        <p:nvGrpSpPr>
          <p:cNvPr id="161" name="Group 160">
            <a:extLst>
              <a:ext uri="{FF2B5EF4-FFF2-40B4-BE49-F238E27FC236}">
                <a16:creationId xmlns:a16="http://schemas.microsoft.com/office/drawing/2014/main" id="{003232D5-F993-4CAD-B316-83B6B921451A}"/>
              </a:ext>
            </a:extLst>
          </p:cNvPr>
          <p:cNvGrpSpPr/>
          <p:nvPr/>
        </p:nvGrpSpPr>
        <p:grpSpPr>
          <a:xfrm>
            <a:off x="10088030" y="2315746"/>
            <a:ext cx="482266" cy="466089"/>
            <a:chOff x="10088030" y="2315746"/>
            <a:chExt cx="482266" cy="466089"/>
          </a:xfrm>
        </p:grpSpPr>
        <p:sp>
          <p:nvSpPr>
            <p:cNvPr id="129" name="Freeform: Shape 128">
              <a:extLst>
                <a:ext uri="{FF2B5EF4-FFF2-40B4-BE49-F238E27FC236}">
                  <a16:creationId xmlns:a16="http://schemas.microsoft.com/office/drawing/2014/main" id="{3207E9AF-023F-4773-B913-4490A125B9B9}"/>
                </a:ext>
              </a:extLst>
            </p:cNvPr>
            <p:cNvSpPr/>
            <p:nvPr/>
          </p:nvSpPr>
          <p:spPr>
            <a:xfrm>
              <a:off x="10088030" y="2315746"/>
              <a:ext cx="482266" cy="466089"/>
            </a:xfrm>
            <a:custGeom>
              <a:avLst/>
              <a:gdLst>
                <a:gd name="connsiteX0" fmla="*/ 459485 w 482266"/>
                <a:gd name="connsiteY0" fmla="*/ 269871 h 466089"/>
                <a:gd name="connsiteX1" fmla="*/ 406340 w 482266"/>
                <a:gd name="connsiteY1" fmla="*/ 247149 h 466089"/>
                <a:gd name="connsiteX2" fmla="*/ 406340 w 482266"/>
                <a:gd name="connsiteY2" fmla="*/ 138507 h 466089"/>
                <a:gd name="connsiteX3" fmla="*/ 402758 w 482266"/>
                <a:gd name="connsiteY3" fmla="*/ 131877 h 466089"/>
                <a:gd name="connsiteX4" fmla="*/ 207074 w 482266"/>
                <a:gd name="connsiteY4" fmla="*/ 1368 h 466089"/>
                <a:gd name="connsiteX5" fmla="*/ 198145 w 482266"/>
                <a:gd name="connsiteY5" fmla="*/ 1368 h 466089"/>
                <a:gd name="connsiteX6" fmla="*/ 3583 w 482266"/>
                <a:gd name="connsiteY6" fmla="*/ 131075 h 466089"/>
                <a:gd name="connsiteX7" fmla="*/ 1 w 482266"/>
                <a:gd name="connsiteY7" fmla="*/ 137759 h 466089"/>
                <a:gd name="connsiteX8" fmla="*/ 1 w 482266"/>
                <a:gd name="connsiteY8" fmla="*/ 320022 h 466089"/>
                <a:gd name="connsiteX9" fmla="*/ 3637 w 482266"/>
                <a:gd name="connsiteY9" fmla="*/ 326812 h 466089"/>
                <a:gd name="connsiteX10" fmla="*/ 203171 w 482266"/>
                <a:gd name="connsiteY10" fmla="*/ 457428 h 466089"/>
                <a:gd name="connsiteX11" fmla="*/ 212099 w 482266"/>
                <a:gd name="connsiteY11" fmla="*/ 457428 h 466089"/>
                <a:gd name="connsiteX12" fmla="*/ 340417 w 482266"/>
                <a:gd name="connsiteY12" fmla="*/ 368248 h 466089"/>
                <a:gd name="connsiteX13" fmla="*/ 341967 w 482266"/>
                <a:gd name="connsiteY13" fmla="*/ 366804 h 466089"/>
                <a:gd name="connsiteX14" fmla="*/ 396182 w 482266"/>
                <a:gd name="connsiteY14" fmla="*/ 461972 h 466089"/>
                <a:gd name="connsiteX15" fmla="*/ 403025 w 482266"/>
                <a:gd name="connsiteY15" fmla="*/ 466089 h 466089"/>
                <a:gd name="connsiteX16" fmla="*/ 403025 w 482266"/>
                <a:gd name="connsiteY16" fmla="*/ 466089 h 466089"/>
                <a:gd name="connsiteX17" fmla="*/ 409815 w 482266"/>
                <a:gd name="connsiteY17" fmla="*/ 462293 h 466089"/>
                <a:gd name="connsiteX18" fmla="*/ 470499 w 482266"/>
                <a:gd name="connsiteY18" fmla="*/ 365788 h 466089"/>
                <a:gd name="connsiteX19" fmla="*/ 471140 w 482266"/>
                <a:gd name="connsiteY19" fmla="*/ 364505 h 466089"/>
                <a:gd name="connsiteX20" fmla="*/ 459645 w 482266"/>
                <a:gd name="connsiteY20" fmla="*/ 269871 h 466089"/>
                <a:gd name="connsiteX21" fmla="*/ 207662 w 482266"/>
                <a:gd name="connsiteY21" fmla="*/ 258804 h 466089"/>
                <a:gd name="connsiteX22" fmla="*/ 119123 w 482266"/>
                <a:gd name="connsiteY22" fmla="*/ 199992 h 466089"/>
                <a:gd name="connsiteX23" fmla="*/ 296468 w 482266"/>
                <a:gd name="connsiteY23" fmla="*/ 80283 h 466089"/>
                <a:gd name="connsiteX24" fmla="*/ 386718 w 482266"/>
                <a:gd name="connsiteY24" fmla="*/ 140432 h 466089"/>
                <a:gd name="connsiteX25" fmla="*/ 202315 w 482266"/>
                <a:gd name="connsiteY25" fmla="*/ 17675 h 466089"/>
                <a:gd name="connsiteX26" fmla="*/ 281819 w 482266"/>
                <a:gd name="connsiteY26" fmla="*/ 70660 h 466089"/>
                <a:gd name="connsiteX27" fmla="*/ 104687 w 482266"/>
                <a:gd name="connsiteY27" fmla="*/ 190262 h 466089"/>
                <a:gd name="connsiteX28" fmla="*/ 24114 w 482266"/>
                <a:gd name="connsiteY28" fmla="*/ 136796 h 466089"/>
                <a:gd name="connsiteX29" fmla="*/ 16041 w 482266"/>
                <a:gd name="connsiteY29" fmla="*/ 150376 h 466089"/>
                <a:gd name="connsiteX30" fmla="*/ 197824 w 482266"/>
                <a:gd name="connsiteY30" fmla="*/ 271529 h 466089"/>
                <a:gd name="connsiteX31" fmla="*/ 197824 w 482266"/>
                <a:gd name="connsiteY31" fmla="*/ 434705 h 466089"/>
                <a:gd name="connsiteX32" fmla="*/ 16041 w 482266"/>
                <a:gd name="connsiteY32" fmla="*/ 315691 h 466089"/>
                <a:gd name="connsiteX33" fmla="*/ 213864 w 482266"/>
                <a:gd name="connsiteY33" fmla="*/ 436630 h 466089"/>
                <a:gd name="connsiteX34" fmla="*/ 213864 w 482266"/>
                <a:gd name="connsiteY34" fmla="*/ 273935 h 466089"/>
                <a:gd name="connsiteX35" fmla="*/ 390300 w 482266"/>
                <a:gd name="connsiteY35" fmla="*/ 157273 h 466089"/>
                <a:gd name="connsiteX36" fmla="*/ 390300 w 482266"/>
                <a:gd name="connsiteY36" fmla="*/ 248432 h 466089"/>
                <a:gd name="connsiteX37" fmla="*/ 327050 w 482266"/>
                <a:gd name="connsiteY37" fmla="*/ 324513 h 466089"/>
                <a:gd name="connsiteX38" fmla="*/ 333787 w 482266"/>
                <a:gd name="connsiteY38" fmla="*/ 353972 h 466089"/>
                <a:gd name="connsiteX39" fmla="*/ 331649 w 482266"/>
                <a:gd name="connsiteY39" fmla="*/ 354988 h 466089"/>
                <a:gd name="connsiteX40" fmla="*/ 466061 w 482266"/>
                <a:gd name="connsiteY40" fmla="*/ 324673 h 466089"/>
                <a:gd name="connsiteX41" fmla="*/ 456544 w 482266"/>
                <a:gd name="connsiteY41" fmla="*/ 357341 h 466089"/>
                <a:gd name="connsiteX42" fmla="*/ 455956 w 482266"/>
                <a:gd name="connsiteY42" fmla="*/ 358570 h 466089"/>
                <a:gd name="connsiteX43" fmla="*/ 403506 w 482266"/>
                <a:gd name="connsiteY43" fmla="*/ 442351 h 466089"/>
                <a:gd name="connsiteX44" fmla="*/ 353195 w 482266"/>
                <a:gd name="connsiteY44" fmla="*/ 353545 h 466089"/>
                <a:gd name="connsiteX45" fmla="*/ 350843 w 482266"/>
                <a:gd name="connsiteY45" fmla="*/ 350176 h 466089"/>
                <a:gd name="connsiteX46" fmla="*/ 343090 w 482266"/>
                <a:gd name="connsiteY46" fmla="*/ 324673 h 466089"/>
                <a:gd name="connsiteX47" fmla="*/ 404629 w 482266"/>
                <a:gd name="connsiteY47" fmla="*/ 263135 h 466089"/>
                <a:gd name="connsiteX48" fmla="*/ 404629 w 482266"/>
                <a:gd name="connsiteY48" fmla="*/ 263135 h 466089"/>
                <a:gd name="connsiteX49" fmla="*/ 466062 w 482266"/>
                <a:gd name="connsiteY49" fmla="*/ 324352 h 466089"/>
                <a:gd name="connsiteX50" fmla="*/ 466061 w 482266"/>
                <a:gd name="connsiteY50" fmla="*/ 324673 h 46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82266" h="466089">
                  <a:moveTo>
                    <a:pt x="459485" y="269871"/>
                  </a:moveTo>
                  <a:cubicBezTo>
                    <a:pt x="445413" y="255654"/>
                    <a:pt x="426341" y="247500"/>
                    <a:pt x="406340" y="247149"/>
                  </a:cubicBezTo>
                  <a:lnTo>
                    <a:pt x="406340" y="138507"/>
                  </a:lnTo>
                  <a:cubicBezTo>
                    <a:pt x="406352" y="135832"/>
                    <a:pt x="405002" y="133333"/>
                    <a:pt x="402758" y="131877"/>
                  </a:cubicBezTo>
                  <a:lnTo>
                    <a:pt x="207074" y="1368"/>
                  </a:lnTo>
                  <a:cubicBezTo>
                    <a:pt x="204377" y="-456"/>
                    <a:pt x="200842" y="-456"/>
                    <a:pt x="198145" y="1368"/>
                  </a:cubicBezTo>
                  <a:lnTo>
                    <a:pt x="3583" y="131075"/>
                  </a:lnTo>
                  <a:cubicBezTo>
                    <a:pt x="1338" y="132555"/>
                    <a:pt x="-10" y="135069"/>
                    <a:pt x="1" y="137759"/>
                  </a:cubicBezTo>
                  <a:lnTo>
                    <a:pt x="1" y="320022"/>
                  </a:lnTo>
                  <a:cubicBezTo>
                    <a:pt x="-45" y="322762"/>
                    <a:pt x="1331" y="325331"/>
                    <a:pt x="3637" y="326812"/>
                  </a:cubicBezTo>
                  <a:lnTo>
                    <a:pt x="203171" y="457428"/>
                  </a:lnTo>
                  <a:cubicBezTo>
                    <a:pt x="205880" y="459209"/>
                    <a:pt x="209390" y="459209"/>
                    <a:pt x="212099" y="457428"/>
                  </a:cubicBezTo>
                  <a:lnTo>
                    <a:pt x="340417" y="368248"/>
                  </a:lnTo>
                  <a:cubicBezTo>
                    <a:pt x="340984" y="367823"/>
                    <a:pt x="341503" y="367339"/>
                    <a:pt x="341967" y="366804"/>
                  </a:cubicBezTo>
                  <a:lnTo>
                    <a:pt x="396182" y="461972"/>
                  </a:lnTo>
                  <a:cubicBezTo>
                    <a:pt x="397600" y="464433"/>
                    <a:pt x="400187" y="465989"/>
                    <a:pt x="403025" y="466089"/>
                  </a:cubicBezTo>
                  <a:lnTo>
                    <a:pt x="403025" y="466089"/>
                  </a:lnTo>
                  <a:cubicBezTo>
                    <a:pt x="405795" y="466090"/>
                    <a:pt x="408365" y="464653"/>
                    <a:pt x="409815" y="462293"/>
                  </a:cubicBezTo>
                  <a:lnTo>
                    <a:pt x="470499" y="365788"/>
                  </a:lnTo>
                  <a:cubicBezTo>
                    <a:pt x="470765" y="365389"/>
                    <a:pt x="470981" y="364958"/>
                    <a:pt x="471140" y="364505"/>
                  </a:cubicBezTo>
                  <a:cubicBezTo>
                    <a:pt x="489507" y="334066"/>
                    <a:pt x="484765" y="295028"/>
                    <a:pt x="459645" y="269871"/>
                  </a:cubicBezTo>
                  <a:close/>
                  <a:moveTo>
                    <a:pt x="207662" y="258804"/>
                  </a:moveTo>
                  <a:lnTo>
                    <a:pt x="119123" y="199992"/>
                  </a:lnTo>
                  <a:lnTo>
                    <a:pt x="296468" y="80283"/>
                  </a:lnTo>
                  <a:lnTo>
                    <a:pt x="386718" y="140432"/>
                  </a:lnTo>
                  <a:close/>
                  <a:moveTo>
                    <a:pt x="202315" y="17675"/>
                  </a:moveTo>
                  <a:lnTo>
                    <a:pt x="281819" y="70660"/>
                  </a:lnTo>
                  <a:lnTo>
                    <a:pt x="104687" y="190262"/>
                  </a:lnTo>
                  <a:lnTo>
                    <a:pt x="24114" y="136796"/>
                  </a:lnTo>
                  <a:close/>
                  <a:moveTo>
                    <a:pt x="16041" y="150376"/>
                  </a:moveTo>
                  <a:lnTo>
                    <a:pt x="197824" y="271529"/>
                  </a:lnTo>
                  <a:lnTo>
                    <a:pt x="197824" y="434705"/>
                  </a:lnTo>
                  <a:lnTo>
                    <a:pt x="16041" y="315691"/>
                  </a:lnTo>
                  <a:close/>
                  <a:moveTo>
                    <a:pt x="213864" y="436630"/>
                  </a:moveTo>
                  <a:lnTo>
                    <a:pt x="213864" y="273935"/>
                  </a:lnTo>
                  <a:lnTo>
                    <a:pt x="390300" y="157273"/>
                  </a:lnTo>
                  <a:lnTo>
                    <a:pt x="390300" y="248432"/>
                  </a:lnTo>
                  <a:cubicBezTo>
                    <a:pt x="353694" y="255333"/>
                    <a:pt x="327150" y="287262"/>
                    <a:pt x="327050" y="324513"/>
                  </a:cubicBezTo>
                  <a:cubicBezTo>
                    <a:pt x="326785" y="334743"/>
                    <a:pt x="329102" y="344875"/>
                    <a:pt x="333787" y="353972"/>
                  </a:cubicBezTo>
                  <a:cubicBezTo>
                    <a:pt x="333023" y="354189"/>
                    <a:pt x="332300" y="354533"/>
                    <a:pt x="331649" y="354988"/>
                  </a:cubicBezTo>
                  <a:close/>
                  <a:moveTo>
                    <a:pt x="466061" y="324673"/>
                  </a:moveTo>
                  <a:cubicBezTo>
                    <a:pt x="466010" y="336239"/>
                    <a:pt x="462713" y="347558"/>
                    <a:pt x="456544" y="357341"/>
                  </a:cubicBezTo>
                  <a:cubicBezTo>
                    <a:pt x="456316" y="357735"/>
                    <a:pt x="456120" y="358146"/>
                    <a:pt x="455956" y="358570"/>
                  </a:cubicBezTo>
                  <a:lnTo>
                    <a:pt x="403506" y="442351"/>
                  </a:lnTo>
                  <a:lnTo>
                    <a:pt x="353195" y="353545"/>
                  </a:lnTo>
                  <a:cubicBezTo>
                    <a:pt x="352708" y="352241"/>
                    <a:pt x="351899" y="351082"/>
                    <a:pt x="350843" y="350176"/>
                  </a:cubicBezTo>
                  <a:cubicBezTo>
                    <a:pt x="347100" y="347129"/>
                    <a:pt x="343090" y="337826"/>
                    <a:pt x="343090" y="324673"/>
                  </a:cubicBezTo>
                  <a:cubicBezTo>
                    <a:pt x="343090" y="290687"/>
                    <a:pt x="370642" y="263135"/>
                    <a:pt x="404629" y="263135"/>
                  </a:cubicBezTo>
                  <a:lnTo>
                    <a:pt x="404629" y="263135"/>
                  </a:lnTo>
                  <a:cubicBezTo>
                    <a:pt x="438498" y="263075"/>
                    <a:pt x="466002" y="290483"/>
                    <a:pt x="466062" y="324352"/>
                  </a:cubicBezTo>
                  <a:cubicBezTo>
                    <a:pt x="466062" y="324459"/>
                    <a:pt x="466062" y="324567"/>
                    <a:pt x="466061" y="324673"/>
                  </a:cubicBezTo>
                  <a:close/>
                </a:path>
              </a:pathLst>
            </a:custGeom>
            <a:solidFill>
              <a:srgbClr val="51626F"/>
            </a:solidFill>
            <a:ln w="5281" cap="flat">
              <a:noFill/>
              <a:prstDash val="solid"/>
              <a:miter/>
            </a:ln>
          </p:spPr>
          <p:txBody>
            <a:bodyPr rtlCol="0" anchor="ctr"/>
            <a:lstStyle/>
            <a:p>
              <a:endParaRPr lang="ru-RU"/>
            </a:p>
          </p:txBody>
        </p:sp>
        <p:sp>
          <p:nvSpPr>
            <p:cNvPr id="130" name="Freeform: Shape 129">
              <a:extLst>
                <a:ext uri="{FF2B5EF4-FFF2-40B4-BE49-F238E27FC236}">
                  <a16:creationId xmlns:a16="http://schemas.microsoft.com/office/drawing/2014/main" id="{E2CE8EB1-188F-4906-9A95-4953EC52D082}"/>
                </a:ext>
              </a:extLst>
            </p:cNvPr>
            <p:cNvSpPr/>
            <p:nvPr/>
          </p:nvSpPr>
          <p:spPr>
            <a:xfrm>
              <a:off x="10458708" y="2602726"/>
              <a:ext cx="66501" cy="67847"/>
            </a:xfrm>
            <a:custGeom>
              <a:avLst/>
              <a:gdLst>
                <a:gd name="connsiteX0" fmla="*/ 33951 w 66501"/>
                <a:gd name="connsiteY0" fmla="*/ 0 h 67847"/>
                <a:gd name="connsiteX1" fmla="*/ 33951 w 66501"/>
                <a:gd name="connsiteY1" fmla="*/ 0 h 67847"/>
                <a:gd name="connsiteX2" fmla="*/ 0 w 66501"/>
                <a:gd name="connsiteY2" fmla="*/ 33844 h 67847"/>
                <a:gd name="connsiteX3" fmla="*/ 33683 w 66501"/>
                <a:gd name="connsiteY3" fmla="*/ 67847 h 67847"/>
                <a:gd name="connsiteX4" fmla="*/ 33898 w 66501"/>
                <a:gd name="connsiteY4" fmla="*/ 67848 h 67847"/>
                <a:gd name="connsiteX5" fmla="*/ 33898 w 66501"/>
                <a:gd name="connsiteY5" fmla="*/ 67848 h 67847"/>
                <a:gd name="connsiteX6" fmla="*/ 66475 w 66501"/>
                <a:gd name="connsiteY6" fmla="*/ 32577 h 67847"/>
                <a:gd name="connsiteX7" fmla="*/ 33898 w 66501"/>
                <a:gd name="connsiteY7" fmla="*/ 0 h 67847"/>
                <a:gd name="connsiteX8" fmla="*/ 51702 w 66501"/>
                <a:gd name="connsiteY8" fmla="*/ 33951 h 67847"/>
                <a:gd name="connsiteX9" fmla="*/ 33844 w 66501"/>
                <a:gd name="connsiteY9" fmla="*/ 51808 h 67847"/>
                <a:gd name="connsiteX10" fmla="*/ 33844 w 66501"/>
                <a:gd name="connsiteY10" fmla="*/ 51808 h 67847"/>
                <a:gd name="connsiteX11" fmla="*/ 21226 w 66501"/>
                <a:gd name="connsiteY11" fmla="*/ 46461 h 67847"/>
                <a:gd name="connsiteX12" fmla="*/ 15880 w 66501"/>
                <a:gd name="connsiteY12" fmla="*/ 33790 h 67847"/>
                <a:gd name="connsiteX13" fmla="*/ 33737 w 66501"/>
                <a:gd name="connsiteY13" fmla="*/ 15933 h 67847"/>
                <a:gd name="connsiteX14" fmla="*/ 33737 w 66501"/>
                <a:gd name="connsiteY14" fmla="*/ 15933 h 67847"/>
                <a:gd name="connsiteX15" fmla="*/ 51702 w 66501"/>
                <a:gd name="connsiteY15" fmla="*/ 33790 h 67847"/>
                <a:gd name="connsiteX16" fmla="*/ 51702 w 66501"/>
                <a:gd name="connsiteY16" fmla="*/ 33951 h 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01" h="67847">
                  <a:moveTo>
                    <a:pt x="33951" y="0"/>
                  </a:moveTo>
                  <a:lnTo>
                    <a:pt x="33951" y="0"/>
                  </a:lnTo>
                  <a:cubicBezTo>
                    <a:pt x="15242" y="0"/>
                    <a:pt x="59" y="15135"/>
                    <a:pt x="0" y="33844"/>
                  </a:cubicBezTo>
                  <a:cubicBezTo>
                    <a:pt x="-88" y="52535"/>
                    <a:pt x="14992" y="67759"/>
                    <a:pt x="33683" y="67847"/>
                  </a:cubicBezTo>
                  <a:cubicBezTo>
                    <a:pt x="33755" y="67848"/>
                    <a:pt x="33826" y="67848"/>
                    <a:pt x="33898" y="67848"/>
                  </a:cubicBezTo>
                  <a:lnTo>
                    <a:pt x="33898" y="67848"/>
                  </a:lnTo>
                  <a:cubicBezTo>
                    <a:pt x="52633" y="67104"/>
                    <a:pt x="67218" y="51312"/>
                    <a:pt x="66475" y="32577"/>
                  </a:cubicBezTo>
                  <a:cubicBezTo>
                    <a:pt x="65772" y="14884"/>
                    <a:pt x="51590" y="703"/>
                    <a:pt x="33898" y="0"/>
                  </a:cubicBezTo>
                  <a:close/>
                  <a:moveTo>
                    <a:pt x="51702" y="33951"/>
                  </a:moveTo>
                  <a:cubicBezTo>
                    <a:pt x="51672" y="43801"/>
                    <a:pt x="43694" y="51779"/>
                    <a:pt x="33844" y="51808"/>
                  </a:cubicBezTo>
                  <a:lnTo>
                    <a:pt x="33844" y="51808"/>
                  </a:lnTo>
                  <a:cubicBezTo>
                    <a:pt x="29092" y="51787"/>
                    <a:pt x="24547" y="49861"/>
                    <a:pt x="21226" y="46461"/>
                  </a:cubicBezTo>
                  <a:cubicBezTo>
                    <a:pt x="17783" y="43149"/>
                    <a:pt x="15850" y="38568"/>
                    <a:pt x="15880" y="33790"/>
                  </a:cubicBezTo>
                  <a:cubicBezTo>
                    <a:pt x="15880" y="23928"/>
                    <a:pt x="23875" y="15933"/>
                    <a:pt x="33737" y="15933"/>
                  </a:cubicBezTo>
                  <a:lnTo>
                    <a:pt x="33737" y="15933"/>
                  </a:lnTo>
                  <a:cubicBezTo>
                    <a:pt x="43629" y="15903"/>
                    <a:pt x="51672" y="23898"/>
                    <a:pt x="51702" y="33790"/>
                  </a:cubicBezTo>
                  <a:cubicBezTo>
                    <a:pt x="51702" y="33843"/>
                    <a:pt x="51702" y="33897"/>
                    <a:pt x="51702" y="33951"/>
                  </a:cubicBezTo>
                  <a:close/>
                </a:path>
              </a:pathLst>
            </a:custGeom>
            <a:solidFill>
              <a:srgbClr val="51626F"/>
            </a:solidFill>
            <a:ln w="5281" cap="flat">
              <a:noFill/>
              <a:prstDash val="solid"/>
              <a:miter/>
            </a:ln>
          </p:spPr>
          <p:txBody>
            <a:bodyPr rtlCol="0" anchor="ctr"/>
            <a:lstStyle/>
            <a:p>
              <a:endParaRPr lang="ru-RU"/>
            </a:p>
          </p:txBody>
        </p:sp>
      </p:grpSp>
      <p:grpSp>
        <p:nvGrpSpPr>
          <p:cNvPr id="159" name="Group 158">
            <a:extLst>
              <a:ext uri="{FF2B5EF4-FFF2-40B4-BE49-F238E27FC236}">
                <a16:creationId xmlns:a16="http://schemas.microsoft.com/office/drawing/2014/main" id="{C5BF41CE-51D6-4D9D-90FD-89DFA8939A1E}"/>
              </a:ext>
            </a:extLst>
          </p:cNvPr>
          <p:cNvGrpSpPr/>
          <p:nvPr/>
        </p:nvGrpSpPr>
        <p:grpSpPr>
          <a:xfrm>
            <a:off x="7693067" y="1424798"/>
            <a:ext cx="459579" cy="401779"/>
            <a:chOff x="7693067" y="1424798"/>
            <a:chExt cx="459579" cy="401779"/>
          </a:xfrm>
        </p:grpSpPr>
        <p:sp>
          <p:nvSpPr>
            <p:cNvPr id="132" name="Freeform: Shape 131">
              <a:extLst>
                <a:ext uri="{FF2B5EF4-FFF2-40B4-BE49-F238E27FC236}">
                  <a16:creationId xmlns:a16="http://schemas.microsoft.com/office/drawing/2014/main" id="{77A65204-166D-47F6-A8A5-60DC76C70E97}"/>
                </a:ext>
              </a:extLst>
            </p:cNvPr>
            <p:cNvSpPr/>
            <p:nvPr/>
          </p:nvSpPr>
          <p:spPr>
            <a:xfrm>
              <a:off x="7914592" y="1499651"/>
              <a:ext cx="96238" cy="133663"/>
            </a:xfrm>
            <a:custGeom>
              <a:avLst/>
              <a:gdLst>
                <a:gd name="connsiteX0" fmla="*/ 96238 w 96238"/>
                <a:gd name="connsiteY0" fmla="*/ 125644 h 133663"/>
                <a:gd name="connsiteX1" fmla="*/ 88218 w 96238"/>
                <a:gd name="connsiteY1" fmla="*/ 117624 h 133663"/>
                <a:gd name="connsiteX2" fmla="*/ 16040 w 96238"/>
                <a:gd name="connsiteY2" fmla="*/ 117624 h 133663"/>
                <a:gd name="connsiteX3" fmla="*/ 16040 w 96238"/>
                <a:gd name="connsiteY3" fmla="*/ 8020 h 133663"/>
                <a:gd name="connsiteX4" fmla="*/ 8020 w 96238"/>
                <a:gd name="connsiteY4" fmla="*/ 0 h 133663"/>
                <a:gd name="connsiteX5" fmla="*/ 0 w 96238"/>
                <a:gd name="connsiteY5" fmla="*/ 8020 h 133663"/>
                <a:gd name="connsiteX6" fmla="*/ 0 w 96238"/>
                <a:gd name="connsiteY6" fmla="*/ 125644 h 133663"/>
                <a:gd name="connsiteX7" fmla="*/ 8020 w 96238"/>
                <a:gd name="connsiteY7" fmla="*/ 133663 h 133663"/>
                <a:gd name="connsiteX8" fmla="*/ 88218 w 96238"/>
                <a:gd name="connsiteY8" fmla="*/ 133663 h 133663"/>
                <a:gd name="connsiteX9" fmla="*/ 96238 w 96238"/>
                <a:gd name="connsiteY9" fmla="*/ 125644 h 13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38" h="133663">
                  <a:moveTo>
                    <a:pt x="96238" y="125644"/>
                  </a:moveTo>
                  <a:cubicBezTo>
                    <a:pt x="96238" y="121215"/>
                    <a:pt x="92647" y="117624"/>
                    <a:pt x="88218" y="117624"/>
                  </a:cubicBezTo>
                  <a:lnTo>
                    <a:pt x="16040" y="117624"/>
                  </a:lnTo>
                  <a:lnTo>
                    <a:pt x="16040" y="8020"/>
                  </a:lnTo>
                  <a:cubicBezTo>
                    <a:pt x="16040" y="3591"/>
                    <a:pt x="12449" y="0"/>
                    <a:pt x="8020" y="0"/>
                  </a:cubicBezTo>
                  <a:cubicBezTo>
                    <a:pt x="3591" y="0"/>
                    <a:pt x="0" y="3591"/>
                    <a:pt x="0" y="8020"/>
                  </a:cubicBezTo>
                  <a:lnTo>
                    <a:pt x="0" y="125644"/>
                  </a:lnTo>
                  <a:cubicBezTo>
                    <a:pt x="0" y="130073"/>
                    <a:pt x="3591" y="133663"/>
                    <a:pt x="8020" y="133663"/>
                  </a:cubicBezTo>
                  <a:lnTo>
                    <a:pt x="88218" y="133663"/>
                  </a:lnTo>
                  <a:cubicBezTo>
                    <a:pt x="92647" y="133663"/>
                    <a:pt x="96238" y="130073"/>
                    <a:pt x="96238" y="125644"/>
                  </a:cubicBezTo>
                  <a:close/>
                </a:path>
              </a:pathLst>
            </a:custGeom>
            <a:solidFill>
              <a:srgbClr val="51626F"/>
            </a:solidFill>
            <a:ln w="5281" cap="flat">
              <a:noFill/>
              <a:prstDash val="solid"/>
              <a:miter/>
            </a:ln>
          </p:spPr>
          <p:txBody>
            <a:bodyPr rtlCol="0" anchor="ctr"/>
            <a:lstStyle/>
            <a:p>
              <a:endParaRPr lang="ru-RU"/>
            </a:p>
          </p:txBody>
        </p:sp>
        <p:sp>
          <p:nvSpPr>
            <p:cNvPr id="133" name="Freeform: Shape 132">
              <a:extLst>
                <a:ext uri="{FF2B5EF4-FFF2-40B4-BE49-F238E27FC236}">
                  <a16:creationId xmlns:a16="http://schemas.microsoft.com/office/drawing/2014/main" id="{BD9A8009-8070-4F8F-BEA5-54A186FED55A}"/>
                </a:ext>
              </a:extLst>
            </p:cNvPr>
            <p:cNvSpPr/>
            <p:nvPr/>
          </p:nvSpPr>
          <p:spPr>
            <a:xfrm>
              <a:off x="7693067" y="1424798"/>
              <a:ext cx="426590" cy="172213"/>
            </a:xfrm>
            <a:custGeom>
              <a:avLst/>
              <a:gdLst>
                <a:gd name="connsiteX0" fmla="*/ 41186 w 426590"/>
                <a:gd name="connsiteY0" fmla="*/ 167401 h 172213"/>
                <a:gd name="connsiteX1" fmla="*/ 44661 w 426590"/>
                <a:gd name="connsiteY1" fmla="*/ 166599 h 172213"/>
                <a:gd name="connsiteX2" fmla="*/ 112135 w 426590"/>
                <a:gd name="connsiteY2" fmla="*/ 133665 h 172213"/>
                <a:gd name="connsiteX3" fmla="*/ 115043 w 426590"/>
                <a:gd name="connsiteY3" fmla="*/ 122702 h 172213"/>
                <a:gd name="connsiteX4" fmla="*/ 105131 w 426590"/>
                <a:gd name="connsiteY4" fmla="*/ 119282 h 172213"/>
                <a:gd name="connsiteX5" fmla="*/ 53857 w 426590"/>
                <a:gd name="connsiteY5" fmla="*/ 144358 h 172213"/>
                <a:gd name="connsiteX6" fmla="*/ 285872 w 426590"/>
                <a:gd name="connsiteY6" fmla="*/ 24955 h 172213"/>
                <a:gd name="connsiteX7" fmla="*/ 405715 w 426590"/>
                <a:gd name="connsiteY7" fmla="*/ 145748 h 172213"/>
                <a:gd name="connsiteX8" fmla="*/ 405715 w 426590"/>
                <a:gd name="connsiteY8" fmla="*/ 145748 h 172213"/>
                <a:gd name="connsiteX9" fmla="*/ 410687 w 426590"/>
                <a:gd name="connsiteY9" fmla="*/ 165744 h 172213"/>
                <a:gd name="connsiteX10" fmla="*/ 418546 w 426590"/>
                <a:gd name="connsiteY10" fmla="*/ 172213 h 172213"/>
                <a:gd name="connsiteX11" fmla="*/ 420097 w 426590"/>
                <a:gd name="connsiteY11" fmla="*/ 172213 h 172213"/>
                <a:gd name="connsiteX12" fmla="*/ 426459 w 426590"/>
                <a:gd name="connsiteY12" fmla="*/ 162803 h 172213"/>
                <a:gd name="connsiteX13" fmla="*/ 421113 w 426590"/>
                <a:gd name="connsiteY13" fmla="*/ 141417 h 172213"/>
                <a:gd name="connsiteX14" fmla="*/ 421113 w 426590"/>
                <a:gd name="connsiteY14" fmla="*/ 141417 h 172213"/>
                <a:gd name="connsiteX15" fmla="*/ 229545 w 426590"/>
                <a:gd name="connsiteY15" fmla="*/ 1 h 172213"/>
                <a:gd name="connsiteX16" fmla="*/ 39261 w 426590"/>
                <a:gd name="connsiteY16" fmla="*/ 137193 h 172213"/>
                <a:gd name="connsiteX17" fmla="*/ 15469 w 426590"/>
                <a:gd name="connsiteY17" fmla="*/ 88433 h 172213"/>
                <a:gd name="connsiteX18" fmla="*/ 5045 w 426590"/>
                <a:gd name="connsiteY18" fmla="*/ 83963 h 172213"/>
                <a:gd name="connsiteX19" fmla="*/ 575 w 426590"/>
                <a:gd name="connsiteY19" fmla="*/ 94386 h 172213"/>
                <a:gd name="connsiteX20" fmla="*/ 1087 w 426590"/>
                <a:gd name="connsiteY20" fmla="*/ 95437 h 172213"/>
                <a:gd name="connsiteX21" fmla="*/ 33968 w 426590"/>
                <a:gd name="connsiteY21" fmla="*/ 162910 h 172213"/>
                <a:gd name="connsiteX22" fmla="*/ 41186 w 426590"/>
                <a:gd name="connsiteY22" fmla="*/ 167401 h 17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6590" h="172213">
                  <a:moveTo>
                    <a:pt x="41186" y="167401"/>
                  </a:moveTo>
                  <a:cubicBezTo>
                    <a:pt x="42389" y="167396"/>
                    <a:pt x="43577" y="167122"/>
                    <a:pt x="44661" y="166599"/>
                  </a:cubicBezTo>
                  <a:lnTo>
                    <a:pt x="112135" y="133665"/>
                  </a:lnTo>
                  <a:cubicBezTo>
                    <a:pt x="115965" y="131440"/>
                    <a:pt x="117267" y="126532"/>
                    <a:pt x="115043" y="122702"/>
                  </a:cubicBezTo>
                  <a:cubicBezTo>
                    <a:pt x="113044" y="119261"/>
                    <a:pt x="108826" y="117806"/>
                    <a:pt x="105131" y="119282"/>
                  </a:cubicBezTo>
                  <a:lnTo>
                    <a:pt x="53857" y="144358"/>
                  </a:lnTo>
                  <a:cubicBezTo>
                    <a:pt x="84954" y="47317"/>
                    <a:pt x="188830" y="-6142"/>
                    <a:pt x="285872" y="24955"/>
                  </a:cubicBezTo>
                  <a:cubicBezTo>
                    <a:pt x="343109" y="43296"/>
                    <a:pt x="387826" y="88367"/>
                    <a:pt x="405715" y="145748"/>
                  </a:cubicBezTo>
                  <a:lnTo>
                    <a:pt x="405715" y="145748"/>
                  </a:lnTo>
                  <a:cubicBezTo>
                    <a:pt x="407750" y="152313"/>
                    <a:pt x="409410" y="158989"/>
                    <a:pt x="410687" y="165744"/>
                  </a:cubicBezTo>
                  <a:cubicBezTo>
                    <a:pt x="411446" y="169488"/>
                    <a:pt x="414726" y="172188"/>
                    <a:pt x="418546" y="172213"/>
                  </a:cubicBezTo>
                  <a:lnTo>
                    <a:pt x="420097" y="172213"/>
                  </a:lnTo>
                  <a:cubicBezTo>
                    <a:pt x="424422" y="171326"/>
                    <a:pt x="427246" y="167147"/>
                    <a:pt x="426459" y="162803"/>
                  </a:cubicBezTo>
                  <a:cubicBezTo>
                    <a:pt x="425090" y="155578"/>
                    <a:pt x="423304" y="148437"/>
                    <a:pt x="421113" y="141417"/>
                  </a:cubicBezTo>
                  <a:lnTo>
                    <a:pt x="421113" y="141417"/>
                  </a:lnTo>
                  <a:cubicBezTo>
                    <a:pt x="395462" y="57168"/>
                    <a:pt x="317612" y="-301"/>
                    <a:pt x="229545" y="1"/>
                  </a:cubicBezTo>
                  <a:cubicBezTo>
                    <a:pt x="143298" y="312"/>
                    <a:pt x="66805" y="55462"/>
                    <a:pt x="39261" y="137193"/>
                  </a:cubicBezTo>
                  <a:lnTo>
                    <a:pt x="15469" y="88433"/>
                  </a:lnTo>
                  <a:cubicBezTo>
                    <a:pt x="13825" y="84320"/>
                    <a:pt x="9158" y="82319"/>
                    <a:pt x="5045" y="83963"/>
                  </a:cubicBezTo>
                  <a:cubicBezTo>
                    <a:pt x="933" y="85606"/>
                    <a:pt x="-1069" y="90273"/>
                    <a:pt x="575" y="94386"/>
                  </a:cubicBezTo>
                  <a:cubicBezTo>
                    <a:pt x="720" y="94748"/>
                    <a:pt x="891" y="95099"/>
                    <a:pt x="1087" y="95437"/>
                  </a:cubicBezTo>
                  <a:lnTo>
                    <a:pt x="33968" y="162910"/>
                  </a:lnTo>
                  <a:cubicBezTo>
                    <a:pt x="35318" y="165664"/>
                    <a:pt x="38119" y="167407"/>
                    <a:pt x="41186" y="167401"/>
                  </a:cubicBezTo>
                  <a:close/>
                </a:path>
              </a:pathLst>
            </a:custGeom>
            <a:solidFill>
              <a:srgbClr val="51626F"/>
            </a:solidFill>
            <a:ln w="5281" cap="flat">
              <a:noFill/>
              <a:prstDash val="solid"/>
              <a:miter/>
            </a:ln>
          </p:spPr>
          <p:txBody>
            <a:bodyPr rtlCol="0" anchor="ctr"/>
            <a:lstStyle/>
            <a:p>
              <a:endParaRPr lang="ru-RU"/>
            </a:p>
          </p:txBody>
        </p:sp>
        <p:sp>
          <p:nvSpPr>
            <p:cNvPr id="134" name="Freeform: Shape 133">
              <a:extLst>
                <a:ext uri="{FF2B5EF4-FFF2-40B4-BE49-F238E27FC236}">
                  <a16:creationId xmlns:a16="http://schemas.microsoft.com/office/drawing/2014/main" id="{793DF656-400C-4CB0-A187-9D78F1BE57BC}"/>
                </a:ext>
              </a:extLst>
            </p:cNvPr>
            <p:cNvSpPr/>
            <p:nvPr/>
          </p:nvSpPr>
          <p:spPr>
            <a:xfrm>
              <a:off x="7725184" y="1653384"/>
              <a:ext cx="427462" cy="173193"/>
            </a:xfrm>
            <a:custGeom>
              <a:avLst/>
              <a:gdLst>
                <a:gd name="connsiteX0" fmla="*/ 426742 w 427462"/>
                <a:gd name="connsiteY0" fmla="*/ 81514 h 173193"/>
                <a:gd name="connsiteX1" fmla="*/ 393807 w 427462"/>
                <a:gd name="connsiteY1" fmla="*/ 13827 h 173193"/>
                <a:gd name="connsiteX2" fmla="*/ 383114 w 427462"/>
                <a:gd name="connsiteY2" fmla="*/ 10138 h 173193"/>
                <a:gd name="connsiteX3" fmla="*/ 315641 w 427462"/>
                <a:gd name="connsiteY3" fmla="*/ 43019 h 173193"/>
                <a:gd name="connsiteX4" fmla="*/ 311952 w 427462"/>
                <a:gd name="connsiteY4" fmla="*/ 53766 h 173193"/>
                <a:gd name="connsiteX5" fmla="*/ 322698 w 427462"/>
                <a:gd name="connsiteY5" fmla="*/ 57455 h 173193"/>
                <a:gd name="connsiteX6" fmla="*/ 371192 w 427462"/>
                <a:gd name="connsiteY6" fmla="*/ 33770 h 173193"/>
                <a:gd name="connsiteX7" fmla="*/ 135657 w 427462"/>
                <a:gd name="connsiteY7" fmla="*/ 145893 h 173193"/>
                <a:gd name="connsiteX8" fmla="*/ 16180 w 427462"/>
                <a:gd name="connsiteY8" fmla="*/ 6663 h 173193"/>
                <a:gd name="connsiteX9" fmla="*/ 6663 w 427462"/>
                <a:gd name="connsiteY9" fmla="*/ 140 h 173193"/>
                <a:gd name="connsiteX10" fmla="*/ 140 w 427462"/>
                <a:gd name="connsiteY10" fmla="*/ 9657 h 173193"/>
                <a:gd name="connsiteX11" fmla="*/ 234286 w 427462"/>
                <a:gd name="connsiteY11" fmla="*/ 169706 h 173193"/>
                <a:gd name="connsiteX12" fmla="*/ 387231 w 427462"/>
                <a:gd name="connsiteY12" fmla="*/ 36817 h 173193"/>
                <a:gd name="connsiteX13" fmla="*/ 412360 w 427462"/>
                <a:gd name="connsiteY13" fmla="*/ 88304 h 173193"/>
                <a:gd name="connsiteX14" fmla="*/ 419578 w 427462"/>
                <a:gd name="connsiteY14" fmla="*/ 92849 h 173193"/>
                <a:gd name="connsiteX15" fmla="*/ 423053 w 427462"/>
                <a:gd name="connsiteY15" fmla="*/ 91993 h 173193"/>
                <a:gd name="connsiteX16" fmla="*/ 426742 w 427462"/>
                <a:gd name="connsiteY16" fmla="*/ 81514 h 17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462" h="173193">
                  <a:moveTo>
                    <a:pt x="426742" y="81514"/>
                  </a:moveTo>
                  <a:lnTo>
                    <a:pt x="393807" y="13827"/>
                  </a:lnTo>
                  <a:cubicBezTo>
                    <a:pt x="391865" y="9865"/>
                    <a:pt x="387087" y="8216"/>
                    <a:pt x="383114" y="10138"/>
                  </a:cubicBezTo>
                  <a:lnTo>
                    <a:pt x="315641" y="43019"/>
                  </a:lnTo>
                  <a:cubicBezTo>
                    <a:pt x="311654" y="44968"/>
                    <a:pt x="310003" y="49779"/>
                    <a:pt x="311952" y="53766"/>
                  </a:cubicBezTo>
                  <a:cubicBezTo>
                    <a:pt x="313900" y="57752"/>
                    <a:pt x="318712" y="59404"/>
                    <a:pt x="322698" y="57455"/>
                  </a:cubicBezTo>
                  <a:lnTo>
                    <a:pt x="371192" y="33770"/>
                  </a:lnTo>
                  <a:cubicBezTo>
                    <a:pt x="337112" y="129773"/>
                    <a:pt x="231660" y="179972"/>
                    <a:pt x="135657" y="145893"/>
                  </a:cubicBezTo>
                  <a:cubicBezTo>
                    <a:pt x="73938" y="123984"/>
                    <a:pt x="28464" y="70992"/>
                    <a:pt x="16180" y="6663"/>
                  </a:cubicBezTo>
                  <a:cubicBezTo>
                    <a:pt x="15353" y="2234"/>
                    <a:pt x="11092" y="-687"/>
                    <a:pt x="6663" y="140"/>
                  </a:cubicBezTo>
                  <a:cubicBezTo>
                    <a:pt x="2234" y="967"/>
                    <a:pt x="-687" y="5228"/>
                    <a:pt x="140" y="9657"/>
                  </a:cubicBezTo>
                  <a:cubicBezTo>
                    <a:pt x="20601" y="118511"/>
                    <a:pt x="125431" y="190167"/>
                    <a:pt x="234286" y="169706"/>
                  </a:cubicBezTo>
                  <a:cubicBezTo>
                    <a:pt x="305541" y="156313"/>
                    <a:pt x="364019" y="105503"/>
                    <a:pt x="387231" y="36817"/>
                  </a:cubicBezTo>
                  <a:lnTo>
                    <a:pt x="412360" y="88304"/>
                  </a:lnTo>
                  <a:cubicBezTo>
                    <a:pt x="413684" y="91088"/>
                    <a:pt x="416495" y="92858"/>
                    <a:pt x="419578" y="92849"/>
                  </a:cubicBezTo>
                  <a:cubicBezTo>
                    <a:pt x="420789" y="92851"/>
                    <a:pt x="421982" y="92557"/>
                    <a:pt x="423053" y="91993"/>
                  </a:cubicBezTo>
                  <a:cubicBezTo>
                    <a:pt x="426895" y="90055"/>
                    <a:pt x="428523" y="85431"/>
                    <a:pt x="426742" y="81514"/>
                  </a:cubicBezTo>
                  <a:close/>
                </a:path>
              </a:pathLst>
            </a:custGeom>
            <a:solidFill>
              <a:srgbClr val="51626F"/>
            </a:solidFill>
            <a:ln w="5281" cap="flat">
              <a:noFill/>
              <a:prstDash val="solid"/>
              <a:miter/>
            </a:ln>
          </p:spPr>
          <p:txBody>
            <a:bodyPr rtlCol="0" anchor="ctr"/>
            <a:lstStyle/>
            <a:p>
              <a:endParaRPr lang="ru-RU"/>
            </a:p>
          </p:txBody>
        </p:sp>
        <p:sp>
          <p:nvSpPr>
            <p:cNvPr id="135" name="Freeform: Shape 134">
              <a:extLst>
                <a:ext uri="{FF2B5EF4-FFF2-40B4-BE49-F238E27FC236}">
                  <a16:creationId xmlns:a16="http://schemas.microsoft.com/office/drawing/2014/main" id="{366C95A8-04AF-4346-8F1E-4994162A3E85}"/>
                </a:ext>
              </a:extLst>
            </p:cNvPr>
            <p:cNvSpPr/>
            <p:nvPr/>
          </p:nvSpPr>
          <p:spPr>
            <a:xfrm>
              <a:off x="7914592" y="1734898"/>
              <a:ext cx="16039" cy="53465"/>
            </a:xfrm>
            <a:custGeom>
              <a:avLst/>
              <a:gdLst>
                <a:gd name="connsiteX0" fmla="*/ 0 w 16039"/>
                <a:gd name="connsiteY0" fmla="*/ 8020 h 53465"/>
                <a:gd name="connsiteX1" fmla="*/ 0 w 16039"/>
                <a:gd name="connsiteY1" fmla="*/ 45446 h 53465"/>
                <a:gd name="connsiteX2" fmla="*/ 8020 w 16039"/>
                <a:gd name="connsiteY2" fmla="*/ 53465 h 53465"/>
                <a:gd name="connsiteX3" fmla="*/ 16040 w 16039"/>
                <a:gd name="connsiteY3" fmla="*/ 45446 h 53465"/>
                <a:gd name="connsiteX4" fmla="*/ 16040 w 16039"/>
                <a:gd name="connsiteY4" fmla="*/ 8020 h 53465"/>
                <a:gd name="connsiteX5" fmla="*/ 8020 w 16039"/>
                <a:gd name="connsiteY5" fmla="*/ 0 h 53465"/>
                <a:gd name="connsiteX6" fmla="*/ 0 w 16039"/>
                <a:gd name="connsiteY6" fmla="*/ 8020 h 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9" h="53465">
                  <a:moveTo>
                    <a:pt x="0" y="8020"/>
                  </a:moveTo>
                  <a:lnTo>
                    <a:pt x="0" y="45446"/>
                  </a:lnTo>
                  <a:cubicBezTo>
                    <a:pt x="0" y="49875"/>
                    <a:pt x="3591" y="53465"/>
                    <a:pt x="8020" y="53465"/>
                  </a:cubicBezTo>
                  <a:cubicBezTo>
                    <a:pt x="12449" y="53465"/>
                    <a:pt x="16040" y="49875"/>
                    <a:pt x="16040" y="45446"/>
                  </a:cubicBezTo>
                  <a:lnTo>
                    <a:pt x="16040" y="8020"/>
                  </a:lnTo>
                  <a:cubicBezTo>
                    <a:pt x="16040" y="3591"/>
                    <a:pt x="12449" y="0"/>
                    <a:pt x="8020" y="0"/>
                  </a:cubicBezTo>
                  <a:cubicBezTo>
                    <a:pt x="3591" y="0"/>
                    <a:pt x="0" y="3591"/>
                    <a:pt x="0" y="8020"/>
                  </a:cubicBezTo>
                  <a:close/>
                </a:path>
              </a:pathLst>
            </a:custGeom>
            <a:solidFill>
              <a:srgbClr val="51626F"/>
            </a:solidFill>
            <a:ln w="5281" cap="flat">
              <a:noFill/>
              <a:prstDash val="solid"/>
              <a:miter/>
            </a:ln>
          </p:spPr>
          <p:txBody>
            <a:bodyPr rtlCol="0" anchor="ctr"/>
            <a:lstStyle/>
            <a:p>
              <a:endParaRPr lang="ru-RU"/>
            </a:p>
          </p:txBody>
        </p:sp>
        <p:sp>
          <p:nvSpPr>
            <p:cNvPr id="136" name="Freeform: Shape 135">
              <a:extLst>
                <a:ext uri="{FF2B5EF4-FFF2-40B4-BE49-F238E27FC236}">
                  <a16:creationId xmlns:a16="http://schemas.microsoft.com/office/drawing/2014/main" id="{000B4CC5-6E35-4FCD-984F-479570B35244}"/>
                </a:ext>
              </a:extLst>
            </p:cNvPr>
            <p:cNvSpPr/>
            <p:nvPr/>
          </p:nvSpPr>
          <p:spPr>
            <a:xfrm>
              <a:off x="7805476" y="1697961"/>
              <a:ext cx="41796" cy="42063"/>
            </a:xfrm>
            <a:custGeom>
              <a:avLst/>
              <a:gdLst>
                <a:gd name="connsiteX0" fmla="*/ 28437 w 41796"/>
                <a:gd name="connsiteY0" fmla="*/ 1971 h 42063"/>
                <a:gd name="connsiteX1" fmla="*/ 1971 w 41796"/>
                <a:gd name="connsiteY1" fmla="*/ 28704 h 42063"/>
                <a:gd name="connsiteX2" fmla="*/ 2787 w 41796"/>
                <a:gd name="connsiteY2" fmla="*/ 40092 h 42063"/>
                <a:gd name="connsiteX3" fmla="*/ 13359 w 41796"/>
                <a:gd name="connsiteY3" fmla="*/ 40092 h 42063"/>
                <a:gd name="connsiteX4" fmla="*/ 39825 w 41796"/>
                <a:gd name="connsiteY4" fmla="*/ 13359 h 42063"/>
                <a:gd name="connsiteX5" fmla="*/ 39009 w 41796"/>
                <a:gd name="connsiteY5" fmla="*/ 1971 h 42063"/>
                <a:gd name="connsiteX6" fmla="*/ 28437 w 41796"/>
                <a:gd name="connsiteY6" fmla="*/ 1971 h 4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6" h="42063">
                  <a:moveTo>
                    <a:pt x="28437" y="1971"/>
                  </a:moveTo>
                  <a:lnTo>
                    <a:pt x="1971" y="28704"/>
                  </a:lnTo>
                  <a:cubicBezTo>
                    <a:pt x="-948" y="32074"/>
                    <a:pt x="-583" y="37173"/>
                    <a:pt x="2787" y="40092"/>
                  </a:cubicBezTo>
                  <a:cubicBezTo>
                    <a:pt x="5821" y="42720"/>
                    <a:pt x="10325" y="42720"/>
                    <a:pt x="13359" y="40092"/>
                  </a:cubicBezTo>
                  <a:lnTo>
                    <a:pt x="39825" y="13359"/>
                  </a:lnTo>
                  <a:cubicBezTo>
                    <a:pt x="42744" y="9989"/>
                    <a:pt x="42379" y="4890"/>
                    <a:pt x="39009" y="1971"/>
                  </a:cubicBezTo>
                  <a:cubicBezTo>
                    <a:pt x="35975" y="-657"/>
                    <a:pt x="31471" y="-657"/>
                    <a:pt x="28437" y="1971"/>
                  </a:cubicBezTo>
                  <a:close/>
                </a:path>
              </a:pathLst>
            </a:custGeom>
            <a:solidFill>
              <a:srgbClr val="51626F"/>
            </a:solidFill>
            <a:ln w="5281" cap="flat">
              <a:noFill/>
              <a:prstDash val="solid"/>
              <a:miter/>
            </a:ln>
          </p:spPr>
          <p:txBody>
            <a:bodyPr rtlCol="0" anchor="ctr"/>
            <a:lstStyle/>
            <a:p>
              <a:endParaRPr lang="ru-RU"/>
            </a:p>
          </p:txBody>
        </p:sp>
      </p:grpSp>
      <p:sp>
        <p:nvSpPr>
          <p:cNvPr id="137" name="Graphic 231">
            <a:extLst>
              <a:ext uri="{FF2B5EF4-FFF2-40B4-BE49-F238E27FC236}">
                <a16:creationId xmlns:a16="http://schemas.microsoft.com/office/drawing/2014/main" id="{695B655C-630D-47DA-9C04-3149CA70ED24}"/>
              </a:ext>
            </a:extLst>
          </p:cNvPr>
          <p:cNvSpPr/>
          <p:nvPr/>
        </p:nvSpPr>
        <p:spPr>
          <a:xfrm>
            <a:off x="9369672" y="2316937"/>
            <a:ext cx="460009" cy="465244"/>
          </a:xfrm>
          <a:custGeom>
            <a:avLst/>
            <a:gdLst>
              <a:gd name="connsiteX0" fmla="*/ 454929 w 460009"/>
              <a:gd name="connsiteY0" fmla="*/ 280575 h 465244"/>
              <a:gd name="connsiteX1" fmla="*/ 406810 w 460009"/>
              <a:gd name="connsiteY1" fmla="*/ 259189 h 465244"/>
              <a:gd name="connsiteX2" fmla="*/ 406810 w 460009"/>
              <a:gd name="connsiteY2" fmla="*/ 140229 h 465244"/>
              <a:gd name="connsiteX3" fmla="*/ 405901 w 460009"/>
              <a:gd name="connsiteY3" fmla="*/ 134508 h 465244"/>
              <a:gd name="connsiteX4" fmla="*/ 405901 w 460009"/>
              <a:gd name="connsiteY4" fmla="*/ 134508 h 465244"/>
              <a:gd name="connsiteX5" fmla="*/ 405901 w 460009"/>
              <a:gd name="connsiteY5" fmla="*/ 134134 h 465244"/>
              <a:gd name="connsiteX6" fmla="*/ 405474 w 460009"/>
              <a:gd name="connsiteY6" fmla="*/ 133652 h 465244"/>
              <a:gd name="connsiteX7" fmla="*/ 403442 w 460009"/>
              <a:gd name="connsiteY7" fmla="*/ 131621 h 465244"/>
              <a:gd name="connsiteX8" fmla="*/ 299612 w 460009"/>
              <a:gd name="connsiteY8" fmla="*/ 62971 h 465244"/>
              <a:gd name="connsiteX9" fmla="*/ 298917 w 460009"/>
              <a:gd name="connsiteY9" fmla="*/ 62490 h 465244"/>
              <a:gd name="connsiteX10" fmla="*/ 207276 w 460009"/>
              <a:gd name="connsiteY10" fmla="*/ 1326 h 465244"/>
              <a:gd name="connsiteX11" fmla="*/ 198348 w 460009"/>
              <a:gd name="connsiteY11" fmla="*/ 1326 h 465244"/>
              <a:gd name="connsiteX12" fmla="*/ 4802 w 460009"/>
              <a:gd name="connsiteY12" fmla="*/ 130498 h 465244"/>
              <a:gd name="connsiteX13" fmla="*/ 1327 w 460009"/>
              <a:gd name="connsiteY13" fmla="*/ 133439 h 465244"/>
              <a:gd name="connsiteX14" fmla="*/ 204 w 460009"/>
              <a:gd name="connsiteY14" fmla="*/ 139587 h 465244"/>
              <a:gd name="connsiteX15" fmla="*/ 204 w 460009"/>
              <a:gd name="connsiteY15" fmla="*/ 319979 h 465244"/>
              <a:gd name="connsiteX16" fmla="*/ 3786 w 460009"/>
              <a:gd name="connsiteY16" fmla="*/ 326662 h 465244"/>
              <a:gd name="connsiteX17" fmla="*/ 200112 w 460009"/>
              <a:gd name="connsiteY17" fmla="*/ 457385 h 465244"/>
              <a:gd name="connsiteX18" fmla="*/ 204550 w 460009"/>
              <a:gd name="connsiteY18" fmla="*/ 458722 h 465244"/>
              <a:gd name="connsiteX19" fmla="*/ 209041 w 460009"/>
              <a:gd name="connsiteY19" fmla="*/ 457385 h 465244"/>
              <a:gd name="connsiteX20" fmla="*/ 294265 w 460009"/>
              <a:gd name="connsiteY20" fmla="*/ 400605 h 465244"/>
              <a:gd name="connsiteX21" fmla="*/ 333509 w 460009"/>
              <a:gd name="connsiteY21" fmla="*/ 447601 h 465244"/>
              <a:gd name="connsiteX22" fmla="*/ 370935 w 460009"/>
              <a:gd name="connsiteY22" fmla="*/ 464496 h 465244"/>
              <a:gd name="connsiteX23" fmla="*/ 377511 w 460009"/>
              <a:gd name="connsiteY23" fmla="*/ 464496 h 465244"/>
              <a:gd name="connsiteX24" fmla="*/ 414937 w 460009"/>
              <a:gd name="connsiteY24" fmla="*/ 447601 h 465244"/>
              <a:gd name="connsiteX25" fmla="*/ 456106 w 460009"/>
              <a:gd name="connsiteY25" fmla="*/ 388789 h 465244"/>
              <a:gd name="connsiteX26" fmla="*/ 460009 w 460009"/>
              <a:gd name="connsiteY26" fmla="*/ 288221 h 465244"/>
              <a:gd name="connsiteX27" fmla="*/ 454929 w 460009"/>
              <a:gd name="connsiteY27" fmla="*/ 280575 h 465244"/>
              <a:gd name="connsiteX28" fmla="*/ 293410 w 460009"/>
              <a:gd name="connsiteY28" fmla="*/ 280575 h 465244"/>
              <a:gd name="connsiteX29" fmla="*/ 288598 w 460009"/>
              <a:gd name="connsiteY29" fmla="*/ 288221 h 465244"/>
              <a:gd name="connsiteX30" fmla="*/ 291966 w 460009"/>
              <a:gd name="connsiteY30" fmla="*/ 382801 h 465244"/>
              <a:gd name="connsiteX31" fmla="*/ 211393 w 460009"/>
              <a:gd name="connsiteY31" fmla="*/ 436266 h 465244"/>
              <a:gd name="connsiteX32" fmla="*/ 211393 w 460009"/>
              <a:gd name="connsiteY32" fmla="*/ 273357 h 465244"/>
              <a:gd name="connsiteX33" fmla="*/ 390503 w 460009"/>
              <a:gd name="connsiteY33" fmla="*/ 153916 h 465244"/>
              <a:gd name="connsiteX34" fmla="*/ 390503 w 460009"/>
              <a:gd name="connsiteY34" fmla="*/ 252452 h 465244"/>
              <a:gd name="connsiteX35" fmla="*/ 377244 w 460009"/>
              <a:gd name="connsiteY35" fmla="*/ 246625 h 465244"/>
              <a:gd name="connsiteX36" fmla="*/ 370774 w 460009"/>
              <a:gd name="connsiteY36" fmla="*/ 246625 h 465244"/>
              <a:gd name="connsiteX37" fmla="*/ 384301 w 460009"/>
              <a:gd name="connsiteY37" fmla="*/ 138732 h 465244"/>
              <a:gd name="connsiteX38" fmla="*/ 204336 w 460009"/>
              <a:gd name="connsiteY38" fmla="*/ 258815 h 465244"/>
              <a:gd name="connsiteX39" fmla="*/ 115797 w 460009"/>
              <a:gd name="connsiteY39" fmla="*/ 200003 h 465244"/>
              <a:gd name="connsiteX40" fmla="*/ 294907 w 460009"/>
              <a:gd name="connsiteY40" fmla="*/ 79225 h 465244"/>
              <a:gd name="connsiteX41" fmla="*/ 202518 w 460009"/>
              <a:gd name="connsiteY41" fmla="*/ 17633 h 465244"/>
              <a:gd name="connsiteX42" fmla="*/ 280204 w 460009"/>
              <a:gd name="connsiteY42" fmla="*/ 69440 h 465244"/>
              <a:gd name="connsiteX43" fmla="*/ 101361 w 460009"/>
              <a:gd name="connsiteY43" fmla="*/ 190219 h 465244"/>
              <a:gd name="connsiteX44" fmla="*/ 22553 w 460009"/>
              <a:gd name="connsiteY44" fmla="*/ 137823 h 465244"/>
              <a:gd name="connsiteX45" fmla="*/ 16244 w 460009"/>
              <a:gd name="connsiteY45" fmla="*/ 152846 h 465244"/>
              <a:gd name="connsiteX46" fmla="*/ 195354 w 460009"/>
              <a:gd name="connsiteY46" fmla="*/ 272074 h 465244"/>
              <a:gd name="connsiteX47" fmla="*/ 195354 w 460009"/>
              <a:gd name="connsiteY47" fmla="*/ 434930 h 465244"/>
              <a:gd name="connsiteX48" fmla="*/ 16244 w 460009"/>
              <a:gd name="connsiteY48" fmla="*/ 315702 h 465244"/>
              <a:gd name="connsiteX49" fmla="*/ 440173 w 460009"/>
              <a:gd name="connsiteY49" fmla="*/ 387720 h 465244"/>
              <a:gd name="connsiteX50" fmla="*/ 408093 w 460009"/>
              <a:gd name="connsiteY50" fmla="*/ 432951 h 465244"/>
              <a:gd name="connsiteX51" fmla="*/ 374464 w 460009"/>
              <a:gd name="connsiteY51" fmla="*/ 448403 h 465244"/>
              <a:gd name="connsiteX52" fmla="*/ 340245 w 460009"/>
              <a:gd name="connsiteY52" fmla="*/ 432951 h 465244"/>
              <a:gd name="connsiteX53" fmla="*/ 308433 w 460009"/>
              <a:gd name="connsiteY53" fmla="*/ 388094 h 465244"/>
              <a:gd name="connsiteX54" fmla="*/ 304958 w 460009"/>
              <a:gd name="connsiteY54" fmla="*/ 293086 h 465244"/>
              <a:gd name="connsiteX55" fmla="*/ 374464 w 460009"/>
              <a:gd name="connsiteY55" fmla="*/ 262718 h 465244"/>
              <a:gd name="connsiteX56" fmla="*/ 443969 w 460009"/>
              <a:gd name="connsiteY56" fmla="*/ 293086 h 46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0009" h="465244">
                <a:moveTo>
                  <a:pt x="454929" y="280575"/>
                </a:moveTo>
                <a:lnTo>
                  <a:pt x="406810" y="259189"/>
                </a:lnTo>
                <a:lnTo>
                  <a:pt x="406810" y="140229"/>
                </a:lnTo>
                <a:cubicBezTo>
                  <a:pt x="407230" y="138275"/>
                  <a:pt x="406906" y="136235"/>
                  <a:pt x="405901" y="134508"/>
                </a:cubicBezTo>
                <a:lnTo>
                  <a:pt x="405901" y="134508"/>
                </a:lnTo>
                <a:lnTo>
                  <a:pt x="405901" y="134134"/>
                </a:lnTo>
                <a:lnTo>
                  <a:pt x="405474" y="133652"/>
                </a:lnTo>
                <a:cubicBezTo>
                  <a:pt x="404922" y="132860"/>
                  <a:pt x="404234" y="132172"/>
                  <a:pt x="403442" y="131621"/>
                </a:cubicBezTo>
                <a:lnTo>
                  <a:pt x="299612" y="62971"/>
                </a:lnTo>
                <a:lnTo>
                  <a:pt x="298917" y="62490"/>
                </a:lnTo>
                <a:lnTo>
                  <a:pt x="207276" y="1326"/>
                </a:lnTo>
                <a:cubicBezTo>
                  <a:pt x="204563" y="-442"/>
                  <a:pt x="201062" y="-442"/>
                  <a:pt x="198348" y="1326"/>
                </a:cubicBezTo>
                <a:lnTo>
                  <a:pt x="4802" y="130498"/>
                </a:lnTo>
                <a:cubicBezTo>
                  <a:pt x="3386" y="131125"/>
                  <a:pt x="2179" y="132145"/>
                  <a:pt x="1327" y="133439"/>
                </a:cubicBezTo>
                <a:cubicBezTo>
                  <a:pt x="119" y="135245"/>
                  <a:pt x="-288" y="137470"/>
                  <a:pt x="204" y="139587"/>
                </a:cubicBezTo>
                <a:lnTo>
                  <a:pt x="204" y="319979"/>
                </a:lnTo>
                <a:cubicBezTo>
                  <a:pt x="183" y="322671"/>
                  <a:pt x="1533" y="325189"/>
                  <a:pt x="3786" y="326662"/>
                </a:cubicBezTo>
                <a:lnTo>
                  <a:pt x="200112" y="457385"/>
                </a:lnTo>
                <a:cubicBezTo>
                  <a:pt x="201434" y="458244"/>
                  <a:pt x="202974" y="458707"/>
                  <a:pt x="204550" y="458722"/>
                </a:cubicBezTo>
                <a:cubicBezTo>
                  <a:pt x="206141" y="458700"/>
                  <a:pt x="207696" y="458237"/>
                  <a:pt x="209041" y="457385"/>
                </a:cubicBezTo>
                <a:lnTo>
                  <a:pt x="294265" y="400605"/>
                </a:lnTo>
                <a:cubicBezTo>
                  <a:pt x="299495" y="421435"/>
                  <a:pt x="313945" y="438740"/>
                  <a:pt x="333509" y="447601"/>
                </a:cubicBezTo>
                <a:lnTo>
                  <a:pt x="370935" y="464496"/>
                </a:lnTo>
                <a:cubicBezTo>
                  <a:pt x="373013" y="465495"/>
                  <a:pt x="375433" y="465495"/>
                  <a:pt x="377511" y="464496"/>
                </a:cubicBezTo>
                <a:lnTo>
                  <a:pt x="414937" y="447601"/>
                </a:lnTo>
                <a:cubicBezTo>
                  <a:pt x="438358" y="436971"/>
                  <a:pt x="454134" y="414434"/>
                  <a:pt x="456106" y="388789"/>
                </a:cubicBezTo>
                <a:lnTo>
                  <a:pt x="460009" y="288221"/>
                </a:lnTo>
                <a:cubicBezTo>
                  <a:pt x="460055" y="284868"/>
                  <a:pt x="458037" y="281832"/>
                  <a:pt x="454929" y="280575"/>
                </a:cubicBezTo>
                <a:close/>
                <a:moveTo>
                  <a:pt x="293410" y="280575"/>
                </a:moveTo>
                <a:cubicBezTo>
                  <a:pt x="290406" y="281916"/>
                  <a:pt x="288507" y="284933"/>
                  <a:pt x="288598" y="288221"/>
                </a:cubicBezTo>
                <a:lnTo>
                  <a:pt x="291966" y="382801"/>
                </a:lnTo>
                <a:lnTo>
                  <a:pt x="211393" y="436266"/>
                </a:lnTo>
                <a:lnTo>
                  <a:pt x="211393" y="273357"/>
                </a:lnTo>
                <a:lnTo>
                  <a:pt x="390503" y="153916"/>
                </a:lnTo>
                <a:lnTo>
                  <a:pt x="390503" y="252452"/>
                </a:lnTo>
                <a:lnTo>
                  <a:pt x="377244" y="246625"/>
                </a:lnTo>
                <a:cubicBezTo>
                  <a:pt x="375183" y="245716"/>
                  <a:pt x="372835" y="245716"/>
                  <a:pt x="370774" y="246625"/>
                </a:cubicBezTo>
                <a:close/>
                <a:moveTo>
                  <a:pt x="384301" y="138732"/>
                </a:moveTo>
                <a:lnTo>
                  <a:pt x="204336" y="258815"/>
                </a:lnTo>
                <a:lnTo>
                  <a:pt x="115797" y="200003"/>
                </a:lnTo>
                <a:lnTo>
                  <a:pt x="294907" y="79225"/>
                </a:lnTo>
                <a:close/>
                <a:moveTo>
                  <a:pt x="202518" y="17633"/>
                </a:moveTo>
                <a:lnTo>
                  <a:pt x="280204" y="69440"/>
                </a:lnTo>
                <a:lnTo>
                  <a:pt x="101361" y="190219"/>
                </a:lnTo>
                <a:lnTo>
                  <a:pt x="22553" y="137823"/>
                </a:lnTo>
                <a:close/>
                <a:moveTo>
                  <a:pt x="16244" y="152846"/>
                </a:moveTo>
                <a:lnTo>
                  <a:pt x="195354" y="272074"/>
                </a:lnTo>
                <a:lnTo>
                  <a:pt x="195354" y="434930"/>
                </a:lnTo>
                <a:lnTo>
                  <a:pt x="16244" y="315702"/>
                </a:lnTo>
                <a:close/>
                <a:moveTo>
                  <a:pt x="440173" y="387720"/>
                </a:moveTo>
                <a:cubicBezTo>
                  <a:pt x="438583" y="407539"/>
                  <a:pt x="426272" y="424897"/>
                  <a:pt x="408093" y="432951"/>
                </a:cubicBezTo>
                <a:lnTo>
                  <a:pt x="374464" y="448403"/>
                </a:lnTo>
                <a:lnTo>
                  <a:pt x="340245" y="432951"/>
                </a:lnTo>
                <a:cubicBezTo>
                  <a:pt x="322275" y="424895"/>
                  <a:pt x="310093" y="407718"/>
                  <a:pt x="308433" y="388094"/>
                </a:cubicBezTo>
                <a:lnTo>
                  <a:pt x="304958" y="293086"/>
                </a:lnTo>
                <a:lnTo>
                  <a:pt x="374464" y="262718"/>
                </a:lnTo>
                <a:lnTo>
                  <a:pt x="443969" y="293086"/>
                </a:lnTo>
                <a:close/>
              </a:path>
            </a:pathLst>
          </a:custGeom>
          <a:solidFill>
            <a:srgbClr val="51626F"/>
          </a:solidFill>
          <a:ln w="5482" cap="flat">
            <a:noFill/>
            <a:prstDash val="solid"/>
            <a:miter/>
          </a:ln>
        </p:spPr>
        <p:txBody>
          <a:bodyPr rtlCol="0" anchor="ctr"/>
          <a:lstStyle/>
          <a:p>
            <a:endParaRPr lang="ru-RU"/>
          </a:p>
        </p:txBody>
      </p:sp>
      <p:grpSp>
        <p:nvGrpSpPr>
          <p:cNvPr id="153" name="Group 152">
            <a:extLst>
              <a:ext uri="{FF2B5EF4-FFF2-40B4-BE49-F238E27FC236}">
                <a16:creationId xmlns:a16="http://schemas.microsoft.com/office/drawing/2014/main" id="{CAFA9F71-0A2C-4A43-B3C3-503B083EA410}"/>
              </a:ext>
            </a:extLst>
          </p:cNvPr>
          <p:cNvGrpSpPr/>
          <p:nvPr/>
        </p:nvGrpSpPr>
        <p:grpSpPr>
          <a:xfrm>
            <a:off x="2894287" y="1408673"/>
            <a:ext cx="407210" cy="438342"/>
            <a:chOff x="2894287" y="1408673"/>
            <a:chExt cx="407210" cy="438342"/>
          </a:xfrm>
        </p:grpSpPr>
        <p:sp>
          <p:nvSpPr>
            <p:cNvPr id="139" name="Freeform: Shape 138">
              <a:extLst>
                <a:ext uri="{FF2B5EF4-FFF2-40B4-BE49-F238E27FC236}">
                  <a16:creationId xmlns:a16="http://schemas.microsoft.com/office/drawing/2014/main" id="{DD13E2D9-9A79-4B12-AF81-324D59157082}"/>
                </a:ext>
              </a:extLst>
            </p:cNvPr>
            <p:cNvSpPr/>
            <p:nvPr/>
          </p:nvSpPr>
          <p:spPr>
            <a:xfrm>
              <a:off x="2894287" y="1408673"/>
              <a:ext cx="407210" cy="438342"/>
            </a:xfrm>
            <a:custGeom>
              <a:avLst/>
              <a:gdLst>
                <a:gd name="connsiteX0" fmla="*/ 384717 w 407210"/>
                <a:gd name="connsiteY0" fmla="*/ 22970 h 438342"/>
                <a:gd name="connsiteX1" fmla="*/ 275156 w 407210"/>
                <a:gd name="connsiteY1" fmla="*/ 22413 h 438342"/>
                <a:gd name="connsiteX2" fmla="*/ 263456 w 407210"/>
                <a:gd name="connsiteY2" fmla="*/ 117710 h 438342"/>
                <a:gd name="connsiteX3" fmla="*/ 263938 w 407210"/>
                <a:gd name="connsiteY3" fmla="*/ 118673 h 438342"/>
                <a:gd name="connsiteX4" fmla="*/ 314356 w 407210"/>
                <a:gd name="connsiteY4" fmla="*/ 203255 h 438342"/>
                <a:gd name="connsiteX5" fmla="*/ 259286 w 407210"/>
                <a:gd name="connsiteY5" fmla="*/ 203255 h 438342"/>
                <a:gd name="connsiteX6" fmla="*/ 203147 w 407210"/>
                <a:gd name="connsiteY6" fmla="*/ 259394 h 438342"/>
                <a:gd name="connsiteX7" fmla="*/ 259286 w 407210"/>
                <a:gd name="connsiteY7" fmla="*/ 315532 h 438342"/>
                <a:gd name="connsiteX8" fmla="*/ 270407 w 407210"/>
                <a:gd name="connsiteY8" fmla="*/ 315532 h 438342"/>
                <a:gd name="connsiteX9" fmla="*/ 323873 w 407210"/>
                <a:gd name="connsiteY9" fmla="*/ 368998 h 438342"/>
                <a:gd name="connsiteX10" fmla="*/ 270407 w 407210"/>
                <a:gd name="connsiteY10" fmla="*/ 422463 h 438342"/>
                <a:gd name="connsiteX11" fmla="*/ 88891 w 407210"/>
                <a:gd name="connsiteY11" fmla="*/ 422463 h 438342"/>
                <a:gd name="connsiteX12" fmla="*/ 143212 w 407210"/>
                <a:gd name="connsiteY12" fmla="*/ 335528 h 438342"/>
                <a:gd name="connsiteX13" fmla="*/ 143907 w 407210"/>
                <a:gd name="connsiteY13" fmla="*/ 334245 h 438342"/>
                <a:gd name="connsiteX14" fmla="*/ 117806 w 407210"/>
                <a:gd name="connsiteY14" fmla="*/ 227839 h 438342"/>
                <a:gd name="connsiteX15" fmla="*/ 77610 w 407210"/>
                <a:gd name="connsiteY15" fmla="*/ 216621 h 438342"/>
                <a:gd name="connsiteX16" fmla="*/ 77610 w 407210"/>
                <a:gd name="connsiteY16" fmla="*/ 216621 h 438342"/>
                <a:gd name="connsiteX17" fmla="*/ 0 w 407210"/>
                <a:gd name="connsiteY17" fmla="*/ 293847 h 438342"/>
                <a:gd name="connsiteX18" fmla="*/ 11259 w 407210"/>
                <a:gd name="connsiteY18" fmla="*/ 334245 h 438342"/>
                <a:gd name="connsiteX19" fmla="*/ 11740 w 407210"/>
                <a:gd name="connsiteY19" fmla="*/ 335208 h 438342"/>
                <a:gd name="connsiteX20" fmla="*/ 69269 w 407210"/>
                <a:gd name="connsiteY20" fmla="*/ 431873 h 438342"/>
                <a:gd name="connsiteX21" fmla="*/ 70125 w 407210"/>
                <a:gd name="connsiteY21" fmla="*/ 432996 h 438342"/>
                <a:gd name="connsiteX22" fmla="*/ 77717 w 407210"/>
                <a:gd name="connsiteY22" fmla="*/ 438342 h 438342"/>
                <a:gd name="connsiteX23" fmla="*/ 270407 w 407210"/>
                <a:gd name="connsiteY23" fmla="*/ 438342 h 438342"/>
                <a:gd name="connsiteX24" fmla="*/ 339912 w 407210"/>
                <a:gd name="connsiteY24" fmla="*/ 368837 h 438342"/>
                <a:gd name="connsiteX25" fmla="*/ 270407 w 407210"/>
                <a:gd name="connsiteY25" fmla="*/ 299332 h 438342"/>
                <a:gd name="connsiteX26" fmla="*/ 259286 w 407210"/>
                <a:gd name="connsiteY26" fmla="*/ 299332 h 438342"/>
                <a:gd name="connsiteX27" fmla="*/ 219187 w 407210"/>
                <a:gd name="connsiteY27" fmla="*/ 259233 h 438342"/>
                <a:gd name="connsiteX28" fmla="*/ 259286 w 407210"/>
                <a:gd name="connsiteY28" fmla="*/ 219134 h 438342"/>
                <a:gd name="connsiteX29" fmla="*/ 327508 w 407210"/>
                <a:gd name="connsiteY29" fmla="*/ 219134 h 438342"/>
                <a:gd name="connsiteX30" fmla="*/ 329326 w 407210"/>
                <a:gd name="connsiteY30" fmla="*/ 219134 h 438342"/>
                <a:gd name="connsiteX31" fmla="*/ 335207 w 407210"/>
                <a:gd name="connsiteY31" fmla="*/ 215445 h 438342"/>
                <a:gd name="connsiteX32" fmla="*/ 395410 w 407210"/>
                <a:gd name="connsiteY32" fmla="*/ 118887 h 438342"/>
                <a:gd name="connsiteX33" fmla="*/ 396051 w 407210"/>
                <a:gd name="connsiteY33" fmla="*/ 117604 h 438342"/>
                <a:gd name="connsiteX34" fmla="*/ 384717 w 407210"/>
                <a:gd name="connsiteY34" fmla="*/ 22970 h 438342"/>
                <a:gd name="connsiteX35" fmla="*/ 26069 w 407210"/>
                <a:gd name="connsiteY35" fmla="*/ 328043 h 438342"/>
                <a:gd name="connsiteX36" fmla="*/ 25427 w 407210"/>
                <a:gd name="connsiteY36" fmla="*/ 326813 h 438342"/>
                <a:gd name="connsiteX37" fmla="*/ 44660 w 407210"/>
                <a:gd name="connsiteY37" fmla="*/ 242246 h 438342"/>
                <a:gd name="connsiteX38" fmla="*/ 77503 w 407210"/>
                <a:gd name="connsiteY38" fmla="*/ 232821 h 438342"/>
                <a:gd name="connsiteX39" fmla="*/ 77503 w 407210"/>
                <a:gd name="connsiteY39" fmla="*/ 232821 h 438342"/>
                <a:gd name="connsiteX40" fmla="*/ 138775 w 407210"/>
                <a:gd name="connsiteY40" fmla="*/ 294413 h 438342"/>
                <a:gd name="connsiteX41" fmla="*/ 138775 w 407210"/>
                <a:gd name="connsiteY41" fmla="*/ 294413 h 438342"/>
                <a:gd name="connsiteX42" fmla="*/ 129311 w 407210"/>
                <a:gd name="connsiteY42" fmla="*/ 326974 h 438342"/>
                <a:gd name="connsiteX43" fmla="*/ 128723 w 407210"/>
                <a:gd name="connsiteY43" fmla="*/ 328204 h 438342"/>
                <a:gd name="connsiteX44" fmla="*/ 76273 w 407210"/>
                <a:gd name="connsiteY44" fmla="*/ 412358 h 438342"/>
                <a:gd name="connsiteX45" fmla="*/ 391239 w 407210"/>
                <a:gd name="connsiteY45" fmla="*/ 77825 h 438342"/>
                <a:gd name="connsiteX46" fmla="*/ 381776 w 407210"/>
                <a:gd name="connsiteY46" fmla="*/ 110386 h 438342"/>
                <a:gd name="connsiteX47" fmla="*/ 381188 w 407210"/>
                <a:gd name="connsiteY47" fmla="*/ 111615 h 438342"/>
                <a:gd name="connsiteX48" fmla="*/ 328578 w 407210"/>
                <a:gd name="connsiteY48" fmla="*/ 195770 h 438342"/>
                <a:gd name="connsiteX49" fmla="*/ 278373 w 407210"/>
                <a:gd name="connsiteY49" fmla="*/ 111455 h 438342"/>
                <a:gd name="connsiteX50" fmla="*/ 277785 w 407210"/>
                <a:gd name="connsiteY50" fmla="*/ 110225 h 438342"/>
                <a:gd name="connsiteX51" fmla="*/ 296843 w 407210"/>
                <a:gd name="connsiteY51" fmla="*/ 25619 h 438342"/>
                <a:gd name="connsiteX52" fmla="*/ 329807 w 407210"/>
                <a:gd name="connsiteY52" fmla="*/ 16126 h 438342"/>
                <a:gd name="connsiteX53" fmla="*/ 329807 w 407210"/>
                <a:gd name="connsiteY53" fmla="*/ 16126 h 438342"/>
                <a:gd name="connsiteX54" fmla="*/ 391240 w 407210"/>
                <a:gd name="connsiteY54" fmla="*/ 77557 h 438342"/>
                <a:gd name="connsiteX55" fmla="*/ 391239 w 407210"/>
                <a:gd name="connsiteY55" fmla="*/ 77825 h 43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7210" h="438342">
                  <a:moveTo>
                    <a:pt x="384717" y="22970"/>
                  </a:moveTo>
                  <a:cubicBezTo>
                    <a:pt x="354616" y="-7438"/>
                    <a:pt x="305564" y="-7687"/>
                    <a:pt x="275156" y="22413"/>
                  </a:cubicBezTo>
                  <a:cubicBezTo>
                    <a:pt x="249669" y="47642"/>
                    <a:pt x="244830" y="87066"/>
                    <a:pt x="263456" y="117710"/>
                  </a:cubicBezTo>
                  <a:cubicBezTo>
                    <a:pt x="263574" y="118051"/>
                    <a:pt x="263736" y="118375"/>
                    <a:pt x="263938" y="118673"/>
                  </a:cubicBezTo>
                  <a:lnTo>
                    <a:pt x="314356" y="203255"/>
                  </a:lnTo>
                  <a:lnTo>
                    <a:pt x="259286" y="203255"/>
                  </a:lnTo>
                  <a:cubicBezTo>
                    <a:pt x="228281" y="203255"/>
                    <a:pt x="203147" y="228389"/>
                    <a:pt x="203147" y="259394"/>
                  </a:cubicBezTo>
                  <a:cubicBezTo>
                    <a:pt x="203147" y="290398"/>
                    <a:pt x="228281" y="315532"/>
                    <a:pt x="259286" y="315532"/>
                  </a:cubicBezTo>
                  <a:lnTo>
                    <a:pt x="270407" y="315532"/>
                  </a:lnTo>
                  <a:cubicBezTo>
                    <a:pt x="299935" y="315532"/>
                    <a:pt x="323873" y="339469"/>
                    <a:pt x="323873" y="368998"/>
                  </a:cubicBezTo>
                  <a:cubicBezTo>
                    <a:pt x="323873" y="398526"/>
                    <a:pt x="299935" y="422463"/>
                    <a:pt x="270407" y="422463"/>
                  </a:cubicBezTo>
                  <a:lnTo>
                    <a:pt x="88891" y="422463"/>
                  </a:lnTo>
                  <a:lnTo>
                    <a:pt x="143212" y="335528"/>
                  </a:lnTo>
                  <a:cubicBezTo>
                    <a:pt x="143480" y="335101"/>
                    <a:pt x="143693" y="334673"/>
                    <a:pt x="143907" y="334245"/>
                  </a:cubicBezTo>
                  <a:cubicBezTo>
                    <a:pt x="166083" y="297654"/>
                    <a:pt x="154397" y="250014"/>
                    <a:pt x="117806" y="227839"/>
                  </a:cubicBezTo>
                  <a:cubicBezTo>
                    <a:pt x="105685" y="220493"/>
                    <a:pt x="91783" y="216613"/>
                    <a:pt x="77610" y="216621"/>
                  </a:cubicBezTo>
                  <a:lnTo>
                    <a:pt x="77610" y="216621"/>
                  </a:lnTo>
                  <a:cubicBezTo>
                    <a:pt x="34853" y="216516"/>
                    <a:pt x="106" y="251090"/>
                    <a:pt x="0" y="293847"/>
                  </a:cubicBezTo>
                  <a:cubicBezTo>
                    <a:pt x="-35" y="308093"/>
                    <a:pt x="3861" y="322072"/>
                    <a:pt x="11259" y="334245"/>
                  </a:cubicBezTo>
                  <a:lnTo>
                    <a:pt x="11740" y="335208"/>
                  </a:lnTo>
                  <a:lnTo>
                    <a:pt x="69269" y="431873"/>
                  </a:lnTo>
                  <a:cubicBezTo>
                    <a:pt x="69507" y="432281"/>
                    <a:pt x="69794" y="432658"/>
                    <a:pt x="70125" y="432996"/>
                  </a:cubicBezTo>
                  <a:cubicBezTo>
                    <a:pt x="71261" y="436211"/>
                    <a:pt x="74307" y="438356"/>
                    <a:pt x="77717" y="438342"/>
                  </a:cubicBezTo>
                  <a:lnTo>
                    <a:pt x="270407" y="438342"/>
                  </a:lnTo>
                  <a:cubicBezTo>
                    <a:pt x="308794" y="438342"/>
                    <a:pt x="339912" y="407224"/>
                    <a:pt x="339912" y="368837"/>
                  </a:cubicBezTo>
                  <a:cubicBezTo>
                    <a:pt x="339912" y="330451"/>
                    <a:pt x="308794" y="299332"/>
                    <a:pt x="270407" y="299332"/>
                  </a:cubicBezTo>
                  <a:lnTo>
                    <a:pt x="259286" y="299332"/>
                  </a:lnTo>
                  <a:cubicBezTo>
                    <a:pt x="237140" y="299332"/>
                    <a:pt x="219187" y="281379"/>
                    <a:pt x="219187" y="259233"/>
                  </a:cubicBezTo>
                  <a:cubicBezTo>
                    <a:pt x="219187" y="237087"/>
                    <a:pt x="237140" y="219134"/>
                    <a:pt x="259286" y="219134"/>
                  </a:cubicBezTo>
                  <a:lnTo>
                    <a:pt x="327508" y="219134"/>
                  </a:lnTo>
                  <a:cubicBezTo>
                    <a:pt x="328113" y="219190"/>
                    <a:pt x="328721" y="219190"/>
                    <a:pt x="329326" y="219134"/>
                  </a:cubicBezTo>
                  <a:cubicBezTo>
                    <a:pt x="331742" y="218853"/>
                    <a:pt x="333903" y="217498"/>
                    <a:pt x="335207" y="215445"/>
                  </a:cubicBezTo>
                  <a:lnTo>
                    <a:pt x="395410" y="118887"/>
                  </a:lnTo>
                  <a:cubicBezTo>
                    <a:pt x="395687" y="118493"/>
                    <a:pt x="395903" y="118061"/>
                    <a:pt x="396051" y="117604"/>
                  </a:cubicBezTo>
                  <a:cubicBezTo>
                    <a:pt x="414420" y="87192"/>
                    <a:pt x="409748" y="48184"/>
                    <a:pt x="384717" y="22970"/>
                  </a:cubicBezTo>
                  <a:close/>
                  <a:moveTo>
                    <a:pt x="26069" y="328043"/>
                  </a:moveTo>
                  <a:cubicBezTo>
                    <a:pt x="25910" y="327607"/>
                    <a:pt x="25694" y="327194"/>
                    <a:pt x="25427" y="326813"/>
                  </a:cubicBezTo>
                  <a:cubicBezTo>
                    <a:pt x="7385" y="298150"/>
                    <a:pt x="15996" y="260288"/>
                    <a:pt x="44660" y="242246"/>
                  </a:cubicBezTo>
                  <a:cubicBezTo>
                    <a:pt x="54493" y="236057"/>
                    <a:pt x="65883" y="232788"/>
                    <a:pt x="77503" y="232821"/>
                  </a:cubicBezTo>
                  <a:lnTo>
                    <a:pt x="77503" y="232821"/>
                  </a:lnTo>
                  <a:cubicBezTo>
                    <a:pt x="111431" y="232910"/>
                    <a:pt x="138863" y="260485"/>
                    <a:pt x="138775" y="294413"/>
                  </a:cubicBezTo>
                  <a:lnTo>
                    <a:pt x="138775" y="294413"/>
                  </a:lnTo>
                  <a:cubicBezTo>
                    <a:pt x="138752" y="305942"/>
                    <a:pt x="135471" y="317229"/>
                    <a:pt x="129311" y="326974"/>
                  </a:cubicBezTo>
                  <a:cubicBezTo>
                    <a:pt x="129094" y="327373"/>
                    <a:pt x="128897" y="327783"/>
                    <a:pt x="128723" y="328204"/>
                  </a:cubicBezTo>
                  <a:lnTo>
                    <a:pt x="76273" y="412358"/>
                  </a:lnTo>
                  <a:close/>
                  <a:moveTo>
                    <a:pt x="391239" y="77825"/>
                  </a:moveTo>
                  <a:cubicBezTo>
                    <a:pt x="391216" y="89354"/>
                    <a:pt x="387936" y="100641"/>
                    <a:pt x="381776" y="110386"/>
                  </a:cubicBezTo>
                  <a:cubicBezTo>
                    <a:pt x="381558" y="110785"/>
                    <a:pt x="381362" y="111195"/>
                    <a:pt x="381188" y="111615"/>
                  </a:cubicBezTo>
                  <a:lnTo>
                    <a:pt x="328578" y="195770"/>
                  </a:lnTo>
                  <a:lnTo>
                    <a:pt x="278373" y="111455"/>
                  </a:lnTo>
                  <a:lnTo>
                    <a:pt x="277785" y="110225"/>
                  </a:lnTo>
                  <a:cubicBezTo>
                    <a:pt x="259684" y="81599"/>
                    <a:pt x="268217" y="43720"/>
                    <a:pt x="296843" y="25619"/>
                  </a:cubicBezTo>
                  <a:cubicBezTo>
                    <a:pt x="306704" y="19383"/>
                    <a:pt x="318140" y="16090"/>
                    <a:pt x="329807" y="16126"/>
                  </a:cubicBezTo>
                  <a:lnTo>
                    <a:pt x="329807" y="16126"/>
                  </a:lnTo>
                  <a:cubicBezTo>
                    <a:pt x="363736" y="16126"/>
                    <a:pt x="391240" y="43629"/>
                    <a:pt x="391240" y="77557"/>
                  </a:cubicBezTo>
                  <a:cubicBezTo>
                    <a:pt x="391240" y="77647"/>
                    <a:pt x="391240" y="77736"/>
                    <a:pt x="391239" y="77825"/>
                  </a:cubicBezTo>
                  <a:close/>
                </a:path>
              </a:pathLst>
            </a:custGeom>
            <a:solidFill>
              <a:srgbClr val="51626F"/>
            </a:solidFill>
            <a:ln w="5281" cap="flat">
              <a:noFill/>
              <a:prstDash val="solid"/>
              <a:miter/>
            </a:ln>
          </p:spPr>
          <p:txBody>
            <a:bodyPr rtlCol="0" anchor="ctr"/>
            <a:lstStyle/>
            <a:p>
              <a:endParaRPr lang="ru-RU"/>
            </a:p>
          </p:txBody>
        </p:sp>
        <p:sp>
          <p:nvSpPr>
            <p:cNvPr id="140" name="Freeform: Shape 139">
              <a:extLst>
                <a:ext uri="{FF2B5EF4-FFF2-40B4-BE49-F238E27FC236}">
                  <a16:creationId xmlns:a16="http://schemas.microsoft.com/office/drawing/2014/main" id="{86666464-F18F-42EB-99AA-8C2F1486FE3B}"/>
                </a:ext>
              </a:extLst>
            </p:cNvPr>
            <p:cNvSpPr/>
            <p:nvPr/>
          </p:nvSpPr>
          <p:spPr>
            <a:xfrm>
              <a:off x="3191543" y="1448752"/>
              <a:ext cx="66501" cy="67847"/>
            </a:xfrm>
            <a:custGeom>
              <a:avLst/>
              <a:gdLst>
                <a:gd name="connsiteX0" fmla="*/ 32604 w 66501"/>
                <a:gd name="connsiteY0" fmla="*/ 0 h 67847"/>
                <a:gd name="connsiteX1" fmla="*/ 32604 w 66501"/>
                <a:gd name="connsiteY1" fmla="*/ 0 h 67847"/>
                <a:gd name="connsiteX2" fmla="*/ 27 w 66501"/>
                <a:gd name="connsiteY2" fmla="*/ 35271 h 67847"/>
                <a:gd name="connsiteX3" fmla="*/ 32604 w 66501"/>
                <a:gd name="connsiteY3" fmla="*/ 67848 h 67847"/>
                <a:gd name="connsiteX4" fmla="*/ 32604 w 66501"/>
                <a:gd name="connsiteY4" fmla="*/ 67848 h 67847"/>
                <a:gd name="connsiteX5" fmla="*/ 66502 w 66501"/>
                <a:gd name="connsiteY5" fmla="*/ 34004 h 67847"/>
                <a:gd name="connsiteX6" fmla="*/ 32604 w 66501"/>
                <a:gd name="connsiteY6" fmla="*/ 0 h 67847"/>
                <a:gd name="connsiteX7" fmla="*/ 50462 w 66501"/>
                <a:gd name="connsiteY7" fmla="*/ 33950 h 67847"/>
                <a:gd name="connsiteX8" fmla="*/ 32712 w 66501"/>
                <a:gd name="connsiteY8" fmla="*/ 51808 h 67847"/>
                <a:gd name="connsiteX9" fmla="*/ 32551 w 66501"/>
                <a:gd name="connsiteY9" fmla="*/ 51808 h 67847"/>
                <a:gd name="connsiteX10" fmla="*/ 32551 w 66501"/>
                <a:gd name="connsiteY10" fmla="*/ 51808 h 67847"/>
                <a:gd name="connsiteX11" fmla="*/ 19880 w 66501"/>
                <a:gd name="connsiteY11" fmla="*/ 46461 h 67847"/>
                <a:gd name="connsiteX12" fmla="*/ 19791 w 66501"/>
                <a:gd name="connsiteY12" fmla="*/ 21208 h 67847"/>
                <a:gd name="connsiteX13" fmla="*/ 32551 w 66501"/>
                <a:gd name="connsiteY13" fmla="*/ 15933 h 67847"/>
                <a:gd name="connsiteX14" fmla="*/ 32551 w 66501"/>
                <a:gd name="connsiteY14" fmla="*/ 15933 h 67847"/>
                <a:gd name="connsiteX15" fmla="*/ 45222 w 66501"/>
                <a:gd name="connsiteY15" fmla="*/ 21279 h 67847"/>
                <a:gd name="connsiteX16" fmla="*/ 50569 w 66501"/>
                <a:gd name="connsiteY16" fmla="*/ 33950 h 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501" h="67847">
                  <a:moveTo>
                    <a:pt x="32604" y="0"/>
                  </a:moveTo>
                  <a:lnTo>
                    <a:pt x="32604" y="0"/>
                  </a:lnTo>
                  <a:cubicBezTo>
                    <a:pt x="13868" y="744"/>
                    <a:pt x="-716" y="16535"/>
                    <a:pt x="27" y="35271"/>
                  </a:cubicBezTo>
                  <a:cubicBezTo>
                    <a:pt x="730" y="52963"/>
                    <a:pt x="14912" y="67145"/>
                    <a:pt x="32604" y="67848"/>
                  </a:cubicBezTo>
                  <a:lnTo>
                    <a:pt x="32604" y="67848"/>
                  </a:lnTo>
                  <a:cubicBezTo>
                    <a:pt x="51292" y="67818"/>
                    <a:pt x="66443" y="52692"/>
                    <a:pt x="66502" y="34004"/>
                  </a:cubicBezTo>
                  <a:cubicBezTo>
                    <a:pt x="66531" y="15254"/>
                    <a:pt x="51355" y="29"/>
                    <a:pt x="32604" y="0"/>
                  </a:cubicBezTo>
                  <a:close/>
                  <a:moveTo>
                    <a:pt x="50462" y="33950"/>
                  </a:moveTo>
                  <a:cubicBezTo>
                    <a:pt x="50492" y="43783"/>
                    <a:pt x="42545" y="51779"/>
                    <a:pt x="32712" y="51808"/>
                  </a:cubicBezTo>
                  <a:cubicBezTo>
                    <a:pt x="32658" y="51808"/>
                    <a:pt x="32604" y="51808"/>
                    <a:pt x="32551" y="51808"/>
                  </a:cubicBezTo>
                  <a:lnTo>
                    <a:pt x="32551" y="51808"/>
                  </a:lnTo>
                  <a:cubicBezTo>
                    <a:pt x="27776" y="51819"/>
                    <a:pt x="23203" y="49890"/>
                    <a:pt x="19880" y="46461"/>
                  </a:cubicBezTo>
                  <a:cubicBezTo>
                    <a:pt x="12881" y="39513"/>
                    <a:pt x="12841" y="28206"/>
                    <a:pt x="19791" y="21208"/>
                  </a:cubicBezTo>
                  <a:cubicBezTo>
                    <a:pt x="23165" y="17809"/>
                    <a:pt x="27763" y="15909"/>
                    <a:pt x="32551" y="15933"/>
                  </a:cubicBezTo>
                  <a:lnTo>
                    <a:pt x="32551" y="15933"/>
                  </a:lnTo>
                  <a:cubicBezTo>
                    <a:pt x="37321" y="15946"/>
                    <a:pt x="41885" y="17872"/>
                    <a:pt x="45222" y="21279"/>
                  </a:cubicBezTo>
                  <a:cubicBezTo>
                    <a:pt x="48615" y="24627"/>
                    <a:pt x="50538" y="29185"/>
                    <a:pt x="50569" y="33950"/>
                  </a:cubicBezTo>
                  <a:close/>
                </a:path>
              </a:pathLst>
            </a:custGeom>
            <a:solidFill>
              <a:srgbClr val="51626F"/>
            </a:solidFill>
            <a:ln w="5281" cap="flat">
              <a:noFill/>
              <a:prstDash val="solid"/>
              <a:miter/>
            </a:ln>
          </p:spPr>
          <p:txBody>
            <a:bodyPr rtlCol="0" anchor="ctr"/>
            <a:lstStyle/>
            <a:p>
              <a:endParaRPr lang="ru-RU"/>
            </a:p>
          </p:txBody>
        </p:sp>
        <p:sp>
          <p:nvSpPr>
            <p:cNvPr id="141" name="Freeform: Shape 140">
              <a:extLst>
                <a:ext uri="{FF2B5EF4-FFF2-40B4-BE49-F238E27FC236}">
                  <a16:creationId xmlns:a16="http://schemas.microsoft.com/office/drawing/2014/main" id="{31339DA6-9511-4BDB-BF90-6005E28C2DB0}"/>
                </a:ext>
              </a:extLst>
            </p:cNvPr>
            <p:cNvSpPr/>
            <p:nvPr/>
          </p:nvSpPr>
          <p:spPr>
            <a:xfrm>
              <a:off x="2937893" y="1665340"/>
              <a:ext cx="67901" cy="67900"/>
            </a:xfrm>
            <a:custGeom>
              <a:avLst/>
              <a:gdLst>
                <a:gd name="connsiteX0" fmla="*/ 33951 w 67901"/>
                <a:gd name="connsiteY0" fmla="*/ 67901 h 67900"/>
                <a:gd name="connsiteX1" fmla="*/ 67901 w 67901"/>
                <a:gd name="connsiteY1" fmla="*/ 33950 h 67900"/>
                <a:gd name="connsiteX2" fmla="*/ 33951 w 67901"/>
                <a:gd name="connsiteY2" fmla="*/ 0 h 67900"/>
                <a:gd name="connsiteX3" fmla="*/ 33951 w 67901"/>
                <a:gd name="connsiteY3" fmla="*/ 0 h 67900"/>
                <a:gd name="connsiteX4" fmla="*/ 0 w 67901"/>
                <a:gd name="connsiteY4" fmla="*/ 33950 h 67900"/>
                <a:gd name="connsiteX5" fmla="*/ 33951 w 67901"/>
                <a:gd name="connsiteY5" fmla="*/ 67901 h 67900"/>
                <a:gd name="connsiteX6" fmla="*/ 16040 w 67901"/>
                <a:gd name="connsiteY6" fmla="*/ 33897 h 67900"/>
                <a:gd name="connsiteX7" fmla="*/ 21386 w 67901"/>
                <a:gd name="connsiteY7" fmla="*/ 21279 h 67900"/>
                <a:gd name="connsiteX8" fmla="*/ 34004 w 67901"/>
                <a:gd name="connsiteY8" fmla="*/ 15933 h 67900"/>
                <a:gd name="connsiteX9" fmla="*/ 34004 w 67901"/>
                <a:gd name="connsiteY9" fmla="*/ 15933 h 67900"/>
                <a:gd name="connsiteX10" fmla="*/ 51862 w 67901"/>
                <a:gd name="connsiteY10" fmla="*/ 33897 h 67900"/>
                <a:gd name="connsiteX11" fmla="*/ 51862 w 67901"/>
                <a:gd name="connsiteY11" fmla="*/ 33897 h 67900"/>
                <a:gd name="connsiteX12" fmla="*/ 33951 w 67901"/>
                <a:gd name="connsiteY12" fmla="*/ 51754 h 67900"/>
                <a:gd name="connsiteX13" fmla="*/ 33951 w 67901"/>
                <a:gd name="connsiteY13" fmla="*/ 51754 h 67900"/>
                <a:gd name="connsiteX14" fmla="*/ 21279 w 67901"/>
                <a:gd name="connsiteY14" fmla="*/ 46408 h 67900"/>
                <a:gd name="connsiteX15" fmla="*/ 16040 w 67901"/>
                <a:gd name="connsiteY15" fmla="*/ 33897 h 6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901" h="67900">
                  <a:moveTo>
                    <a:pt x="33951" y="67901"/>
                  </a:moveTo>
                  <a:cubicBezTo>
                    <a:pt x="52701" y="67901"/>
                    <a:pt x="67901" y="52701"/>
                    <a:pt x="67901" y="33950"/>
                  </a:cubicBezTo>
                  <a:cubicBezTo>
                    <a:pt x="67901" y="15200"/>
                    <a:pt x="52701" y="0"/>
                    <a:pt x="33951" y="0"/>
                  </a:cubicBezTo>
                  <a:lnTo>
                    <a:pt x="33951" y="0"/>
                  </a:lnTo>
                  <a:cubicBezTo>
                    <a:pt x="15200" y="0"/>
                    <a:pt x="0" y="15200"/>
                    <a:pt x="0" y="33950"/>
                  </a:cubicBezTo>
                  <a:cubicBezTo>
                    <a:pt x="0" y="52701"/>
                    <a:pt x="15200" y="67901"/>
                    <a:pt x="33951" y="67901"/>
                  </a:cubicBezTo>
                  <a:close/>
                  <a:moveTo>
                    <a:pt x="16040" y="33897"/>
                  </a:moveTo>
                  <a:cubicBezTo>
                    <a:pt x="16036" y="29140"/>
                    <a:pt x="17967" y="24586"/>
                    <a:pt x="21386" y="21279"/>
                  </a:cubicBezTo>
                  <a:cubicBezTo>
                    <a:pt x="24707" y="17880"/>
                    <a:pt x="29252" y="15954"/>
                    <a:pt x="34004" y="15933"/>
                  </a:cubicBezTo>
                  <a:lnTo>
                    <a:pt x="34004" y="15933"/>
                  </a:lnTo>
                  <a:cubicBezTo>
                    <a:pt x="43884" y="15991"/>
                    <a:pt x="51862" y="24017"/>
                    <a:pt x="51862" y="33897"/>
                  </a:cubicBezTo>
                  <a:lnTo>
                    <a:pt x="51862" y="33897"/>
                  </a:lnTo>
                  <a:cubicBezTo>
                    <a:pt x="51832" y="43768"/>
                    <a:pt x="43822" y="51754"/>
                    <a:pt x="33951" y="51754"/>
                  </a:cubicBezTo>
                  <a:lnTo>
                    <a:pt x="33951" y="51754"/>
                  </a:lnTo>
                  <a:cubicBezTo>
                    <a:pt x="29185" y="51723"/>
                    <a:pt x="24627" y="49800"/>
                    <a:pt x="21279" y="46408"/>
                  </a:cubicBezTo>
                  <a:cubicBezTo>
                    <a:pt x="17945" y="43096"/>
                    <a:pt x="16061" y="38597"/>
                    <a:pt x="16040" y="33897"/>
                  </a:cubicBezTo>
                  <a:close/>
                </a:path>
              </a:pathLst>
            </a:custGeom>
            <a:solidFill>
              <a:srgbClr val="51626F"/>
            </a:solidFill>
            <a:ln w="5281" cap="flat">
              <a:noFill/>
              <a:prstDash val="solid"/>
              <a:miter/>
            </a:ln>
          </p:spPr>
          <p:txBody>
            <a:bodyPr rtlCol="0" anchor="ctr"/>
            <a:lstStyle/>
            <a:p>
              <a:endParaRPr lang="ru-RU"/>
            </a:p>
          </p:txBody>
        </p:sp>
      </p:grpSp>
      <p:grpSp>
        <p:nvGrpSpPr>
          <p:cNvPr id="154" name="Group 153">
            <a:extLst>
              <a:ext uri="{FF2B5EF4-FFF2-40B4-BE49-F238E27FC236}">
                <a16:creationId xmlns:a16="http://schemas.microsoft.com/office/drawing/2014/main" id="{FDCB4A57-87AB-4474-8A5D-1383D431F03E}"/>
              </a:ext>
            </a:extLst>
          </p:cNvPr>
          <p:cNvGrpSpPr/>
          <p:nvPr/>
        </p:nvGrpSpPr>
        <p:grpSpPr>
          <a:xfrm>
            <a:off x="3787248" y="1423880"/>
            <a:ext cx="237999" cy="402824"/>
            <a:chOff x="3787248" y="1423880"/>
            <a:chExt cx="237999" cy="402824"/>
          </a:xfrm>
        </p:grpSpPr>
        <p:sp>
          <p:nvSpPr>
            <p:cNvPr id="143" name="Freeform: Shape 142">
              <a:extLst>
                <a:ext uri="{FF2B5EF4-FFF2-40B4-BE49-F238E27FC236}">
                  <a16:creationId xmlns:a16="http://schemas.microsoft.com/office/drawing/2014/main" id="{C921029B-6C14-4816-9DAE-C99E198CD7A7}"/>
                </a:ext>
              </a:extLst>
            </p:cNvPr>
            <p:cNvSpPr/>
            <p:nvPr/>
          </p:nvSpPr>
          <p:spPr>
            <a:xfrm>
              <a:off x="3787248" y="1423880"/>
              <a:ext cx="237999" cy="340102"/>
            </a:xfrm>
            <a:custGeom>
              <a:avLst/>
              <a:gdLst>
                <a:gd name="connsiteX0" fmla="*/ 18058 w 237999"/>
                <a:gd name="connsiteY0" fmla="*/ 181996 h 340102"/>
                <a:gd name="connsiteX1" fmla="*/ 110171 w 237999"/>
                <a:gd name="connsiteY1" fmla="*/ 336161 h 340102"/>
                <a:gd name="connsiteX2" fmla="*/ 117050 w 237999"/>
                <a:gd name="connsiteY2" fmla="*/ 340103 h 340102"/>
                <a:gd name="connsiteX3" fmla="*/ 117121 w 237999"/>
                <a:gd name="connsiteY3" fmla="*/ 340103 h 340102"/>
                <a:gd name="connsiteX4" fmla="*/ 124000 w 237999"/>
                <a:gd name="connsiteY4" fmla="*/ 336280 h 340102"/>
                <a:gd name="connsiteX5" fmla="*/ 219883 w 237999"/>
                <a:gd name="connsiteY5" fmla="*/ 182115 h 340102"/>
                <a:gd name="connsiteX6" fmla="*/ 220487 w 237999"/>
                <a:gd name="connsiteY6" fmla="*/ 180927 h 340102"/>
                <a:gd name="connsiteX7" fmla="*/ 238000 w 237999"/>
                <a:gd name="connsiteY7" fmla="*/ 118989 h 340102"/>
                <a:gd name="connsiteX8" fmla="*/ 118984 w 237999"/>
                <a:gd name="connsiteY8" fmla="*/ 0 h 340102"/>
                <a:gd name="connsiteX9" fmla="*/ 0 w 237999"/>
                <a:gd name="connsiteY9" fmla="*/ 118989 h 340102"/>
                <a:gd name="connsiteX10" fmla="*/ 17523 w 237999"/>
                <a:gd name="connsiteY10" fmla="*/ 180943 h 340102"/>
                <a:gd name="connsiteX11" fmla="*/ 18058 w 237999"/>
                <a:gd name="connsiteY11" fmla="*/ 181996 h 340102"/>
                <a:gd name="connsiteX12" fmla="*/ 118989 w 237999"/>
                <a:gd name="connsiteY12" fmla="*/ 16205 h 340102"/>
                <a:gd name="connsiteX13" fmla="*/ 221805 w 237999"/>
                <a:gd name="connsiteY13" fmla="*/ 118994 h 340102"/>
                <a:gd name="connsiteX14" fmla="*/ 206021 w 237999"/>
                <a:gd name="connsiteY14" fmla="*/ 173534 h 340102"/>
                <a:gd name="connsiteX15" fmla="*/ 205400 w 237999"/>
                <a:gd name="connsiteY15" fmla="*/ 174749 h 340102"/>
                <a:gd name="connsiteX16" fmla="*/ 117261 w 237999"/>
                <a:gd name="connsiteY16" fmla="*/ 316445 h 340102"/>
                <a:gd name="connsiteX17" fmla="*/ 32665 w 237999"/>
                <a:gd name="connsiteY17" fmla="*/ 174863 h 340102"/>
                <a:gd name="connsiteX18" fmla="*/ 31990 w 237999"/>
                <a:gd name="connsiteY18" fmla="*/ 173529 h 340102"/>
                <a:gd name="connsiteX19" fmla="*/ 16205 w 237999"/>
                <a:gd name="connsiteY19" fmla="*/ 118989 h 340102"/>
                <a:gd name="connsiteX20" fmla="*/ 118989 w 237999"/>
                <a:gd name="connsiteY20" fmla="*/ 16205 h 34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7999" h="340102">
                  <a:moveTo>
                    <a:pt x="18058" y="181996"/>
                  </a:moveTo>
                  <a:lnTo>
                    <a:pt x="110171" y="336161"/>
                  </a:lnTo>
                  <a:cubicBezTo>
                    <a:pt x="111618" y="338585"/>
                    <a:pt x="114226" y="340081"/>
                    <a:pt x="117050" y="340103"/>
                  </a:cubicBezTo>
                  <a:cubicBezTo>
                    <a:pt x="117072" y="340103"/>
                    <a:pt x="117099" y="340103"/>
                    <a:pt x="117121" y="340103"/>
                  </a:cubicBezTo>
                  <a:cubicBezTo>
                    <a:pt x="119918" y="340103"/>
                    <a:pt x="122521" y="338656"/>
                    <a:pt x="124000" y="336280"/>
                  </a:cubicBezTo>
                  <a:lnTo>
                    <a:pt x="219883" y="182115"/>
                  </a:lnTo>
                  <a:cubicBezTo>
                    <a:pt x="220120" y="181732"/>
                    <a:pt x="220325" y="181332"/>
                    <a:pt x="220487" y="180927"/>
                  </a:cubicBezTo>
                  <a:cubicBezTo>
                    <a:pt x="231952" y="162205"/>
                    <a:pt x="238000" y="140821"/>
                    <a:pt x="238000" y="118989"/>
                  </a:cubicBezTo>
                  <a:cubicBezTo>
                    <a:pt x="238000" y="53379"/>
                    <a:pt x="184610" y="0"/>
                    <a:pt x="118984" y="0"/>
                  </a:cubicBezTo>
                  <a:cubicBezTo>
                    <a:pt x="53379" y="0"/>
                    <a:pt x="0" y="53379"/>
                    <a:pt x="0" y="118989"/>
                  </a:cubicBezTo>
                  <a:cubicBezTo>
                    <a:pt x="0" y="140827"/>
                    <a:pt x="6053" y="162216"/>
                    <a:pt x="17523" y="180943"/>
                  </a:cubicBezTo>
                  <a:cubicBezTo>
                    <a:pt x="17674" y="181305"/>
                    <a:pt x="17852" y="181656"/>
                    <a:pt x="18058" y="181996"/>
                  </a:cubicBezTo>
                  <a:close/>
                  <a:moveTo>
                    <a:pt x="118989" y="16205"/>
                  </a:moveTo>
                  <a:cubicBezTo>
                    <a:pt x="175684" y="16205"/>
                    <a:pt x="221805" y="62316"/>
                    <a:pt x="221805" y="118994"/>
                  </a:cubicBezTo>
                  <a:cubicBezTo>
                    <a:pt x="221805" y="138245"/>
                    <a:pt x="216346" y="157108"/>
                    <a:pt x="206021" y="173534"/>
                  </a:cubicBezTo>
                  <a:cubicBezTo>
                    <a:pt x="205772" y="173923"/>
                    <a:pt x="205567" y="174328"/>
                    <a:pt x="205400" y="174749"/>
                  </a:cubicBezTo>
                  <a:lnTo>
                    <a:pt x="117261" y="316445"/>
                  </a:lnTo>
                  <a:lnTo>
                    <a:pt x="32665" y="174863"/>
                  </a:lnTo>
                  <a:cubicBezTo>
                    <a:pt x="32481" y="174404"/>
                    <a:pt x="32260" y="173956"/>
                    <a:pt x="31990" y="173529"/>
                  </a:cubicBezTo>
                  <a:cubicBezTo>
                    <a:pt x="21665" y="157102"/>
                    <a:pt x="16205" y="138245"/>
                    <a:pt x="16205" y="118989"/>
                  </a:cubicBezTo>
                  <a:cubicBezTo>
                    <a:pt x="16205" y="62316"/>
                    <a:pt x="62316" y="16205"/>
                    <a:pt x="118989" y="16205"/>
                  </a:cubicBezTo>
                  <a:close/>
                </a:path>
              </a:pathLst>
            </a:custGeom>
            <a:solidFill>
              <a:srgbClr val="51626F"/>
            </a:solidFill>
            <a:ln w="5334" cap="flat">
              <a:noFill/>
              <a:prstDash val="solid"/>
              <a:miter/>
            </a:ln>
          </p:spPr>
          <p:txBody>
            <a:bodyPr rtlCol="0" anchor="ctr"/>
            <a:lstStyle/>
            <a:p>
              <a:endParaRPr lang="ru-RU"/>
            </a:p>
          </p:txBody>
        </p:sp>
        <p:sp>
          <p:nvSpPr>
            <p:cNvPr id="144" name="Freeform: Shape 143">
              <a:extLst>
                <a:ext uri="{FF2B5EF4-FFF2-40B4-BE49-F238E27FC236}">
                  <a16:creationId xmlns:a16="http://schemas.microsoft.com/office/drawing/2014/main" id="{5BDBCEC2-93A5-46B9-8360-898E8DA68606}"/>
                </a:ext>
              </a:extLst>
            </p:cNvPr>
            <p:cNvSpPr/>
            <p:nvPr/>
          </p:nvSpPr>
          <p:spPr>
            <a:xfrm>
              <a:off x="3862016" y="1498643"/>
              <a:ext cx="88473" cy="88473"/>
            </a:xfrm>
            <a:custGeom>
              <a:avLst/>
              <a:gdLst>
                <a:gd name="connsiteX0" fmla="*/ 44237 w 88473"/>
                <a:gd name="connsiteY0" fmla="*/ 88474 h 88473"/>
                <a:gd name="connsiteX1" fmla="*/ 88474 w 88473"/>
                <a:gd name="connsiteY1" fmla="*/ 44237 h 88473"/>
                <a:gd name="connsiteX2" fmla="*/ 44237 w 88473"/>
                <a:gd name="connsiteY2" fmla="*/ 0 h 88473"/>
                <a:gd name="connsiteX3" fmla="*/ 0 w 88473"/>
                <a:gd name="connsiteY3" fmla="*/ 44237 h 88473"/>
                <a:gd name="connsiteX4" fmla="*/ 44237 w 88473"/>
                <a:gd name="connsiteY4" fmla="*/ 88474 h 88473"/>
                <a:gd name="connsiteX5" fmla="*/ 44237 w 88473"/>
                <a:gd name="connsiteY5" fmla="*/ 16200 h 88473"/>
                <a:gd name="connsiteX6" fmla="*/ 72274 w 88473"/>
                <a:gd name="connsiteY6" fmla="*/ 44237 h 88473"/>
                <a:gd name="connsiteX7" fmla="*/ 44237 w 88473"/>
                <a:gd name="connsiteY7" fmla="*/ 72274 h 88473"/>
                <a:gd name="connsiteX8" fmla="*/ 16200 w 88473"/>
                <a:gd name="connsiteY8" fmla="*/ 44237 h 88473"/>
                <a:gd name="connsiteX9" fmla="*/ 44237 w 88473"/>
                <a:gd name="connsiteY9" fmla="*/ 16200 h 8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73" h="88473">
                  <a:moveTo>
                    <a:pt x="44237" y="88474"/>
                  </a:moveTo>
                  <a:cubicBezTo>
                    <a:pt x="68629" y="88474"/>
                    <a:pt x="88474" y="68629"/>
                    <a:pt x="88474" y="44237"/>
                  </a:cubicBezTo>
                  <a:cubicBezTo>
                    <a:pt x="88474" y="19845"/>
                    <a:pt x="68629" y="0"/>
                    <a:pt x="44237" y="0"/>
                  </a:cubicBezTo>
                  <a:cubicBezTo>
                    <a:pt x="19845" y="0"/>
                    <a:pt x="0" y="19845"/>
                    <a:pt x="0" y="44237"/>
                  </a:cubicBezTo>
                  <a:cubicBezTo>
                    <a:pt x="0" y="68629"/>
                    <a:pt x="19845" y="88474"/>
                    <a:pt x="44237" y="88474"/>
                  </a:cubicBezTo>
                  <a:close/>
                  <a:moveTo>
                    <a:pt x="44237" y="16200"/>
                  </a:moveTo>
                  <a:cubicBezTo>
                    <a:pt x="59697" y="16200"/>
                    <a:pt x="72274" y="28777"/>
                    <a:pt x="72274" y="44237"/>
                  </a:cubicBezTo>
                  <a:cubicBezTo>
                    <a:pt x="72274" y="59697"/>
                    <a:pt x="59697" y="72274"/>
                    <a:pt x="44237" y="72274"/>
                  </a:cubicBezTo>
                  <a:cubicBezTo>
                    <a:pt x="28777" y="72274"/>
                    <a:pt x="16200" y="59697"/>
                    <a:pt x="16200" y="44237"/>
                  </a:cubicBezTo>
                  <a:cubicBezTo>
                    <a:pt x="16195" y="28777"/>
                    <a:pt x="28777" y="16200"/>
                    <a:pt x="44237" y="16200"/>
                  </a:cubicBezTo>
                  <a:close/>
                </a:path>
              </a:pathLst>
            </a:custGeom>
            <a:solidFill>
              <a:srgbClr val="51626F"/>
            </a:solidFill>
            <a:ln w="5334" cap="flat">
              <a:noFill/>
              <a:prstDash val="solid"/>
              <a:miter/>
            </a:ln>
          </p:spPr>
          <p:txBody>
            <a:bodyPr rtlCol="0" anchor="ctr"/>
            <a:lstStyle/>
            <a:p>
              <a:endParaRPr lang="ru-RU"/>
            </a:p>
          </p:txBody>
        </p:sp>
        <p:sp>
          <p:nvSpPr>
            <p:cNvPr id="145" name="Freeform: Shape 144">
              <a:extLst>
                <a:ext uri="{FF2B5EF4-FFF2-40B4-BE49-F238E27FC236}">
                  <a16:creationId xmlns:a16="http://schemas.microsoft.com/office/drawing/2014/main" id="{A87286DB-B8D2-466D-9DC2-2574332F0E42}"/>
                </a:ext>
              </a:extLst>
            </p:cNvPr>
            <p:cNvSpPr/>
            <p:nvPr/>
          </p:nvSpPr>
          <p:spPr>
            <a:xfrm>
              <a:off x="3795850" y="1810504"/>
              <a:ext cx="220800" cy="16200"/>
            </a:xfrm>
            <a:custGeom>
              <a:avLst/>
              <a:gdLst>
                <a:gd name="connsiteX0" fmla="*/ 212701 w 220800"/>
                <a:gd name="connsiteY0" fmla="*/ 0 h 16200"/>
                <a:gd name="connsiteX1" fmla="*/ 8100 w 220800"/>
                <a:gd name="connsiteY1" fmla="*/ 0 h 16200"/>
                <a:gd name="connsiteX2" fmla="*/ 0 w 220800"/>
                <a:gd name="connsiteY2" fmla="*/ 8100 h 16200"/>
                <a:gd name="connsiteX3" fmla="*/ 8100 w 220800"/>
                <a:gd name="connsiteY3" fmla="*/ 16200 h 16200"/>
                <a:gd name="connsiteX4" fmla="*/ 212701 w 220800"/>
                <a:gd name="connsiteY4" fmla="*/ 16200 h 16200"/>
                <a:gd name="connsiteX5" fmla="*/ 220801 w 220800"/>
                <a:gd name="connsiteY5" fmla="*/ 8100 h 16200"/>
                <a:gd name="connsiteX6" fmla="*/ 212701 w 220800"/>
                <a:gd name="connsiteY6" fmla="*/ 0 h 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800" h="16200">
                  <a:moveTo>
                    <a:pt x="212701" y="0"/>
                  </a:moveTo>
                  <a:lnTo>
                    <a:pt x="8100" y="0"/>
                  </a:lnTo>
                  <a:cubicBezTo>
                    <a:pt x="3623" y="0"/>
                    <a:pt x="0" y="3629"/>
                    <a:pt x="0" y="8100"/>
                  </a:cubicBezTo>
                  <a:cubicBezTo>
                    <a:pt x="0" y="12571"/>
                    <a:pt x="3623" y="16200"/>
                    <a:pt x="8100" y="16200"/>
                  </a:cubicBezTo>
                  <a:lnTo>
                    <a:pt x="212701" y="16200"/>
                  </a:lnTo>
                  <a:cubicBezTo>
                    <a:pt x="217172" y="16200"/>
                    <a:pt x="220801" y="12571"/>
                    <a:pt x="220801" y="8100"/>
                  </a:cubicBezTo>
                  <a:cubicBezTo>
                    <a:pt x="220801" y="3629"/>
                    <a:pt x="217172" y="0"/>
                    <a:pt x="212701" y="0"/>
                  </a:cubicBezTo>
                  <a:close/>
                </a:path>
              </a:pathLst>
            </a:custGeom>
            <a:solidFill>
              <a:srgbClr val="51626F"/>
            </a:solidFill>
            <a:ln w="5334" cap="flat">
              <a:noFill/>
              <a:prstDash val="solid"/>
              <a:miter/>
            </a:ln>
          </p:spPr>
          <p:txBody>
            <a:bodyPr rtlCol="0" anchor="ctr"/>
            <a:lstStyle/>
            <a:p>
              <a:endParaRPr lang="ru-RU"/>
            </a:p>
          </p:txBody>
        </p:sp>
      </p:grpSp>
      <p:sp>
        <p:nvSpPr>
          <p:cNvPr id="146" name="Рисунок 90">
            <a:extLst>
              <a:ext uri="{FF2B5EF4-FFF2-40B4-BE49-F238E27FC236}">
                <a16:creationId xmlns:a16="http://schemas.microsoft.com/office/drawing/2014/main" id="{646F101C-318A-4B9C-86DB-8401CBF280FC}"/>
              </a:ext>
            </a:extLst>
          </p:cNvPr>
          <p:cNvSpPr/>
          <p:nvPr/>
        </p:nvSpPr>
        <p:spPr>
          <a:xfrm>
            <a:off x="6082768" y="2353310"/>
            <a:ext cx="417600" cy="459301"/>
          </a:xfrm>
          <a:custGeom>
            <a:avLst/>
            <a:gdLst>
              <a:gd name="connsiteX0" fmla="*/ 416352 w 417600"/>
              <a:gd name="connsiteY0" fmla="*/ 297404 h 459301"/>
              <a:gd name="connsiteX1" fmla="*/ 317014 w 417600"/>
              <a:gd name="connsiteY1" fmla="*/ 139994 h 459301"/>
              <a:gd name="connsiteX2" fmla="*/ 358956 w 417600"/>
              <a:gd name="connsiteY2" fmla="*/ 74476 h 459301"/>
              <a:gd name="connsiteX3" fmla="*/ 368897 w 417600"/>
              <a:gd name="connsiteY3" fmla="*/ 28776 h 459301"/>
              <a:gd name="connsiteX4" fmla="*/ 354155 w 417600"/>
              <a:gd name="connsiteY4" fmla="*/ 6593 h 459301"/>
              <a:gd name="connsiteX5" fmla="*/ 351833 w 417600"/>
              <a:gd name="connsiteY5" fmla="*/ 5091 h 459301"/>
              <a:gd name="connsiteX6" fmla="*/ 288173 w 417600"/>
              <a:gd name="connsiteY6" fmla="*/ 29175 h 459301"/>
              <a:gd name="connsiteX7" fmla="*/ 248753 w 417600"/>
              <a:gd name="connsiteY7" fmla="*/ 90789 h 459301"/>
              <a:gd name="connsiteX8" fmla="*/ 29496 w 417600"/>
              <a:gd name="connsiteY8" fmla="*/ 70318 h 459301"/>
              <a:gd name="connsiteX9" fmla="*/ 21920 w 417600"/>
              <a:gd name="connsiteY9" fmla="*/ 74022 h 459301"/>
              <a:gd name="connsiteX10" fmla="*/ 5677 w 417600"/>
              <a:gd name="connsiteY10" fmla="*/ 99424 h 459301"/>
              <a:gd name="connsiteX11" fmla="*/ 4845 w 417600"/>
              <a:gd name="connsiteY11" fmla="*/ 106439 h 459301"/>
              <a:gd name="connsiteX12" fmla="*/ 9840 w 417600"/>
              <a:gd name="connsiteY12" fmla="*/ 111439 h 459301"/>
              <a:gd name="connsiteX13" fmla="*/ 194456 w 417600"/>
              <a:gd name="connsiteY13" fmla="*/ 175629 h 459301"/>
              <a:gd name="connsiteX14" fmla="*/ 124779 w 417600"/>
              <a:gd name="connsiteY14" fmla="*/ 284509 h 459301"/>
              <a:gd name="connsiteX15" fmla="*/ 15921 w 417600"/>
              <a:gd name="connsiteY15" fmla="*/ 295088 h 459301"/>
              <a:gd name="connsiteX16" fmla="*/ 9381 w 417600"/>
              <a:gd name="connsiteY16" fmla="*/ 299699 h 459301"/>
              <a:gd name="connsiteX17" fmla="*/ 774 w 417600"/>
              <a:gd name="connsiteY17" fmla="*/ 317940 h 459301"/>
              <a:gd name="connsiteX18" fmla="*/ 914 w 417600"/>
              <a:gd name="connsiteY18" fmla="*/ 325139 h 459301"/>
              <a:gd name="connsiteX19" fmla="*/ 6741 w 417600"/>
              <a:gd name="connsiteY19" fmla="*/ 329378 h 459301"/>
              <a:gd name="connsiteX20" fmla="*/ 132291 w 417600"/>
              <a:gd name="connsiteY20" fmla="*/ 350718 h 459301"/>
              <a:gd name="connsiteX21" fmla="*/ 204257 w 417600"/>
              <a:gd name="connsiteY21" fmla="*/ 455781 h 459301"/>
              <a:gd name="connsiteX22" fmla="*/ 210542 w 417600"/>
              <a:gd name="connsiteY22" fmla="*/ 459291 h 459301"/>
              <a:gd name="connsiteX23" fmla="*/ 210942 w 417600"/>
              <a:gd name="connsiteY23" fmla="*/ 459302 h 459301"/>
              <a:gd name="connsiteX24" fmla="*/ 217141 w 417600"/>
              <a:gd name="connsiteY24" fmla="*/ 456413 h 459301"/>
              <a:gd name="connsiteX25" fmla="*/ 230123 w 417600"/>
              <a:gd name="connsiteY25" fmla="*/ 440963 h 459301"/>
              <a:gd name="connsiteX26" fmla="*/ 231570 w 417600"/>
              <a:gd name="connsiteY26" fmla="*/ 433085 h 459301"/>
              <a:gd name="connsiteX27" fmla="*/ 195563 w 417600"/>
              <a:gd name="connsiteY27" fmla="*/ 329799 h 459301"/>
              <a:gd name="connsiteX28" fmla="*/ 263403 w 417600"/>
              <a:gd name="connsiteY28" fmla="*/ 223775 h 459301"/>
              <a:gd name="connsiteX29" fmla="*/ 387867 w 417600"/>
              <a:gd name="connsiteY29" fmla="*/ 333201 h 459301"/>
              <a:gd name="connsiteX30" fmla="*/ 394342 w 417600"/>
              <a:gd name="connsiteY30" fmla="*/ 335134 h 459301"/>
              <a:gd name="connsiteX31" fmla="*/ 400034 w 417600"/>
              <a:gd name="connsiteY31" fmla="*/ 331489 h 459301"/>
              <a:gd name="connsiteX32" fmla="*/ 416325 w 417600"/>
              <a:gd name="connsiteY32" fmla="*/ 306104 h 459301"/>
              <a:gd name="connsiteX33" fmla="*/ 416352 w 417600"/>
              <a:gd name="connsiteY33" fmla="*/ 297404 h 459301"/>
              <a:gd name="connsiteX34" fmla="*/ 391480 w 417600"/>
              <a:gd name="connsiteY34" fmla="*/ 314814 h 459301"/>
              <a:gd name="connsiteX35" fmla="*/ 267010 w 417600"/>
              <a:gd name="connsiteY35" fmla="*/ 205383 h 459301"/>
              <a:gd name="connsiteX36" fmla="*/ 260530 w 417600"/>
              <a:gd name="connsiteY36" fmla="*/ 203444 h 459301"/>
              <a:gd name="connsiteX37" fmla="*/ 254838 w 417600"/>
              <a:gd name="connsiteY37" fmla="*/ 207100 h 459301"/>
              <a:gd name="connsiteX38" fmla="*/ 179789 w 417600"/>
              <a:gd name="connsiteY38" fmla="*/ 324383 h 459301"/>
              <a:gd name="connsiteX39" fmla="*/ 178963 w 417600"/>
              <a:gd name="connsiteY39" fmla="*/ 331419 h 459301"/>
              <a:gd name="connsiteX40" fmla="*/ 214754 w 417600"/>
              <a:gd name="connsiteY40" fmla="*/ 434073 h 459301"/>
              <a:gd name="connsiteX41" fmla="*/ 211595 w 417600"/>
              <a:gd name="connsiteY41" fmla="*/ 437831 h 459301"/>
              <a:gd name="connsiteX42" fmla="*/ 144144 w 417600"/>
              <a:gd name="connsiteY42" fmla="*/ 339357 h 459301"/>
              <a:gd name="connsiteX43" fmla="*/ 141870 w 417600"/>
              <a:gd name="connsiteY43" fmla="*/ 337137 h 459301"/>
              <a:gd name="connsiteX44" fmla="*/ 140715 w 417600"/>
              <a:gd name="connsiteY44" fmla="*/ 336387 h 459301"/>
              <a:gd name="connsiteX45" fmla="*/ 137669 w 417600"/>
              <a:gd name="connsiteY45" fmla="*/ 335199 h 459301"/>
              <a:gd name="connsiteX46" fmla="*/ 19982 w 417600"/>
              <a:gd name="connsiteY46" fmla="*/ 315197 h 459301"/>
              <a:gd name="connsiteX47" fmla="*/ 22071 w 417600"/>
              <a:gd name="connsiteY47" fmla="*/ 310764 h 459301"/>
              <a:gd name="connsiteX48" fmla="*/ 130271 w 417600"/>
              <a:gd name="connsiteY48" fmla="*/ 300255 h 459301"/>
              <a:gd name="connsiteX49" fmla="*/ 136314 w 417600"/>
              <a:gd name="connsiteY49" fmla="*/ 296556 h 459301"/>
              <a:gd name="connsiteX50" fmla="*/ 213636 w 417600"/>
              <a:gd name="connsiteY50" fmla="*/ 175715 h 459301"/>
              <a:gd name="connsiteX51" fmla="*/ 214468 w 417600"/>
              <a:gd name="connsiteY51" fmla="*/ 168695 h 459301"/>
              <a:gd name="connsiteX52" fmla="*/ 209473 w 417600"/>
              <a:gd name="connsiteY52" fmla="*/ 163695 h 459301"/>
              <a:gd name="connsiteX53" fmla="*/ 24847 w 417600"/>
              <a:gd name="connsiteY53" fmla="*/ 99505 h 459301"/>
              <a:gd name="connsiteX54" fmla="*/ 32904 w 417600"/>
              <a:gd name="connsiteY54" fmla="*/ 86907 h 459301"/>
              <a:gd name="connsiteX55" fmla="*/ 252160 w 417600"/>
              <a:gd name="connsiteY55" fmla="*/ 107378 h 459301"/>
              <a:gd name="connsiteX56" fmla="*/ 259736 w 417600"/>
              <a:gd name="connsiteY56" fmla="*/ 103679 h 459301"/>
              <a:gd name="connsiteX57" fmla="*/ 301813 w 417600"/>
              <a:gd name="connsiteY57" fmla="*/ 37913 h 459301"/>
              <a:gd name="connsiteX58" fmla="*/ 343020 w 417600"/>
              <a:gd name="connsiteY58" fmla="*/ 18683 h 459301"/>
              <a:gd name="connsiteX59" fmla="*/ 345440 w 417600"/>
              <a:gd name="connsiteY59" fmla="*/ 20249 h 459301"/>
              <a:gd name="connsiteX60" fmla="*/ 353070 w 417600"/>
              <a:gd name="connsiteY60" fmla="*/ 32248 h 459301"/>
              <a:gd name="connsiteX61" fmla="*/ 345310 w 417600"/>
              <a:gd name="connsiteY61" fmla="*/ 65739 h 459301"/>
              <a:gd name="connsiteX62" fmla="*/ 300593 w 417600"/>
              <a:gd name="connsiteY62" fmla="*/ 135599 h 459301"/>
              <a:gd name="connsiteX63" fmla="*/ 300566 w 417600"/>
              <a:gd name="connsiteY63" fmla="*/ 144287 h 459301"/>
              <a:gd name="connsiteX64" fmla="*/ 399899 w 417600"/>
              <a:gd name="connsiteY64" fmla="*/ 301697 h 459301"/>
              <a:gd name="connsiteX65" fmla="*/ 391480 w 417600"/>
              <a:gd name="connsiteY65" fmla="*/ 314814 h 4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17600" h="459301">
                <a:moveTo>
                  <a:pt x="416352" y="297404"/>
                </a:moveTo>
                <a:lnTo>
                  <a:pt x="317014" y="139994"/>
                </a:lnTo>
                <a:lnTo>
                  <a:pt x="358956" y="74476"/>
                </a:lnTo>
                <a:cubicBezTo>
                  <a:pt x="368276" y="59939"/>
                  <a:pt x="371986" y="42859"/>
                  <a:pt x="368897" y="28776"/>
                </a:cubicBezTo>
                <a:cubicBezTo>
                  <a:pt x="366759" y="19061"/>
                  <a:pt x="361667" y="11393"/>
                  <a:pt x="354155" y="6593"/>
                </a:cubicBezTo>
                <a:lnTo>
                  <a:pt x="351833" y="5091"/>
                </a:lnTo>
                <a:cubicBezTo>
                  <a:pt x="332636" y="-7161"/>
                  <a:pt x="304691" y="3412"/>
                  <a:pt x="288173" y="29175"/>
                </a:cubicBezTo>
                <a:lnTo>
                  <a:pt x="248753" y="90789"/>
                </a:lnTo>
                <a:lnTo>
                  <a:pt x="29496" y="70318"/>
                </a:lnTo>
                <a:cubicBezTo>
                  <a:pt x="26467" y="70043"/>
                  <a:pt x="23551" y="71463"/>
                  <a:pt x="21920" y="74022"/>
                </a:cubicBezTo>
                <a:lnTo>
                  <a:pt x="5677" y="99424"/>
                </a:lnTo>
                <a:cubicBezTo>
                  <a:pt x="4338" y="101514"/>
                  <a:pt x="4035" y="104100"/>
                  <a:pt x="4845" y="106439"/>
                </a:cubicBezTo>
                <a:cubicBezTo>
                  <a:pt x="5655" y="108777"/>
                  <a:pt x="7497" y="110624"/>
                  <a:pt x="9840" y="111439"/>
                </a:cubicBezTo>
                <a:lnTo>
                  <a:pt x="194456" y="175629"/>
                </a:lnTo>
                <a:lnTo>
                  <a:pt x="124779" y="284509"/>
                </a:lnTo>
                <a:lnTo>
                  <a:pt x="15921" y="295088"/>
                </a:lnTo>
                <a:cubicBezTo>
                  <a:pt x="13080" y="295368"/>
                  <a:pt x="10596" y="297113"/>
                  <a:pt x="9381" y="299699"/>
                </a:cubicBezTo>
                <a:lnTo>
                  <a:pt x="774" y="317940"/>
                </a:lnTo>
                <a:cubicBezTo>
                  <a:pt x="-306" y="320230"/>
                  <a:pt x="-252" y="322898"/>
                  <a:pt x="914" y="325139"/>
                </a:cubicBezTo>
                <a:cubicBezTo>
                  <a:pt x="2086" y="327385"/>
                  <a:pt x="4241" y="328956"/>
                  <a:pt x="6741" y="329378"/>
                </a:cubicBezTo>
                <a:lnTo>
                  <a:pt x="132291" y="350718"/>
                </a:lnTo>
                <a:lnTo>
                  <a:pt x="204257" y="455781"/>
                </a:lnTo>
                <a:cubicBezTo>
                  <a:pt x="205688" y="457871"/>
                  <a:pt x="208010" y="459172"/>
                  <a:pt x="210542" y="459291"/>
                </a:cubicBezTo>
                <a:cubicBezTo>
                  <a:pt x="210677" y="459296"/>
                  <a:pt x="210807" y="459302"/>
                  <a:pt x="210942" y="459302"/>
                </a:cubicBezTo>
                <a:cubicBezTo>
                  <a:pt x="213329" y="459302"/>
                  <a:pt x="215602" y="458249"/>
                  <a:pt x="217141" y="456413"/>
                </a:cubicBezTo>
                <a:lnTo>
                  <a:pt x="230123" y="440963"/>
                </a:lnTo>
                <a:cubicBezTo>
                  <a:pt x="231959" y="438776"/>
                  <a:pt x="232509" y="435785"/>
                  <a:pt x="231570" y="433085"/>
                </a:cubicBezTo>
                <a:lnTo>
                  <a:pt x="195563" y="329799"/>
                </a:lnTo>
                <a:lnTo>
                  <a:pt x="263403" y="223775"/>
                </a:lnTo>
                <a:lnTo>
                  <a:pt x="387867" y="333201"/>
                </a:lnTo>
                <a:cubicBezTo>
                  <a:pt x="389639" y="334756"/>
                  <a:pt x="391993" y="335474"/>
                  <a:pt x="394342" y="335134"/>
                </a:cubicBezTo>
                <a:cubicBezTo>
                  <a:pt x="396680" y="334805"/>
                  <a:pt x="398754" y="333471"/>
                  <a:pt x="400034" y="331489"/>
                </a:cubicBezTo>
                <a:lnTo>
                  <a:pt x="416325" y="306104"/>
                </a:lnTo>
                <a:cubicBezTo>
                  <a:pt x="418016" y="303458"/>
                  <a:pt x="418026" y="300066"/>
                  <a:pt x="416352" y="297404"/>
                </a:cubicBezTo>
                <a:close/>
                <a:moveTo>
                  <a:pt x="391480" y="314814"/>
                </a:moveTo>
                <a:lnTo>
                  <a:pt x="267010" y="205383"/>
                </a:lnTo>
                <a:cubicBezTo>
                  <a:pt x="265239" y="203822"/>
                  <a:pt x="262901" y="203126"/>
                  <a:pt x="260530" y="203444"/>
                </a:cubicBezTo>
                <a:cubicBezTo>
                  <a:pt x="258192" y="203774"/>
                  <a:pt x="256118" y="205113"/>
                  <a:pt x="254838" y="207100"/>
                </a:cubicBezTo>
                <a:lnTo>
                  <a:pt x="179789" y="324383"/>
                </a:lnTo>
                <a:cubicBezTo>
                  <a:pt x="178450" y="326478"/>
                  <a:pt x="178148" y="329070"/>
                  <a:pt x="178963" y="331419"/>
                </a:cubicBezTo>
                <a:lnTo>
                  <a:pt x="214754" y="434073"/>
                </a:lnTo>
                <a:lnTo>
                  <a:pt x="211595" y="437831"/>
                </a:lnTo>
                <a:lnTo>
                  <a:pt x="144144" y="339357"/>
                </a:lnTo>
                <a:cubicBezTo>
                  <a:pt x="143539" y="338477"/>
                  <a:pt x="142767" y="337721"/>
                  <a:pt x="141870" y="337137"/>
                </a:cubicBezTo>
                <a:lnTo>
                  <a:pt x="140715" y="336387"/>
                </a:lnTo>
                <a:cubicBezTo>
                  <a:pt x="139791" y="335787"/>
                  <a:pt x="138755" y="335382"/>
                  <a:pt x="137669" y="335199"/>
                </a:cubicBezTo>
                <a:lnTo>
                  <a:pt x="19982" y="315197"/>
                </a:lnTo>
                <a:lnTo>
                  <a:pt x="22071" y="310764"/>
                </a:lnTo>
                <a:lnTo>
                  <a:pt x="130271" y="300255"/>
                </a:lnTo>
                <a:cubicBezTo>
                  <a:pt x="132744" y="300012"/>
                  <a:pt x="134975" y="298652"/>
                  <a:pt x="136314" y="296556"/>
                </a:cubicBezTo>
                <a:lnTo>
                  <a:pt x="213636" y="175715"/>
                </a:lnTo>
                <a:cubicBezTo>
                  <a:pt x="214970" y="173625"/>
                  <a:pt x="215278" y="171039"/>
                  <a:pt x="214468" y="168695"/>
                </a:cubicBezTo>
                <a:cubicBezTo>
                  <a:pt x="213658" y="166352"/>
                  <a:pt x="211817" y="164510"/>
                  <a:pt x="209473" y="163695"/>
                </a:cubicBezTo>
                <a:lnTo>
                  <a:pt x="24847" y="99505"/>
                </a:lnTo>
                <a:lnTo>
                  <a:pt x="32904" y="86907"/>
                </a:lnTo>
                <a:lnTo>
                  <a:pt x="252160" y="107378"/>
                </a:lnTo>
                <a:cubicBezTo>
                  <a:pt x="255216" y="107670"/>
                  <a:pt x="258111" y="106228"/>
                  <a:pt x="259736" y="103679"/>
                </a:cubicBezTo>
                <a:lnTo>
                  <a:pt x="301813" y="37913"/>
                </a:lnTo>
                <a:cubicBezTo>
                  <a:pt x="313040" y="20395"/>
                  <a:pt x="331945" y="11598"/>
                  <a:pt x="343020" y="18683"/>
                </a:cubicBezTo>
                <a:lnTo>
                  <a:pt x="345440" y="20249"/>
                </a:lnTo>
                <a:cubicBezTo>
                  <a:pt x="350246" y="23316"/>
                  <a:pt x="352244" y="28468"/>
                  <a:pt x="353070" y="32248"/>
                </a:cubicBezTo>
                <a:cubicBezTo>
                  <a:pt x="355262" y="42222"/>
                  <a:pt x="352362" y="54739"/>
                  <a:pt x="345310" y="65739"/>
                </a:cubicBezTo>
                <a:lnTo>
                  <a:pt x="300593" y="135599"/>
                </a:lnTo>
                <a:cubicBezTo>
                  <a:pt x="298902" y="138245"/>
                  <a:pt x="298892" y="141630"/>
                  <a:pt x="300566" y="144287"/>
                </a:cubicBezTo>
                <a:lnTo>
                  <a:pt x="399899" y="301697"/>
                </a:lnTo>
                <a:lnTo>
                  <a:pt x="391480" y="314814"/>
                </a:lnTo>
                <a:close/>
              </a:path>
            </a:pathLst>
          </a:custGeom>
          <a:solidFill>
            <a:srgbClr val="51626F"/>
          </a:solidFill>
          <a:ln w="5334" cap="flat">
            <a:noFill/>
            <a:prstDash val="solid"/>
            <a:miter/>
          </a:ln>
        </p:spPr>
        <p:txBody>
          <a:bodyPr rtlCol="0" anchor="ctr"/>
          <a:lstStyle/>
          <a:p>
            <a:endParaRPr lang="ru-RU"/>
          </a:p>
        </p:txBody>
      </p:sp>
      <p:grpSp>
        <p:nvGrpSpPr>
          <p:cNvPr id="156" name="Group 155">
            <a:extLst>
              <a:ext uri="{FF2B5EF4-FFF2-40B4-BE49-F238E27FC236}">
                <a16:creationId xmlns:a16="http://schemas.microsoft.com/office/drawing/2014/main" id="{3EC4EF02-71FD-452D-BD0F-D2B09A34C9B6}"/>
              </a:ext>
            </a:extLst>
          </p:cNvPr>
          <p:cNvGrpSpPr/>
          <p:nvPr/>
        </p:nvGrpSpPr>
        <p:grpSpPr>
          <a:xfrm>
            <a:off x="5270994" y="1399409"/>
            <a:ext cx="480514" cy="446424"/>
            <a:chOff x="5270994" y="1399409"/>
            <a:chExt cx="480514" cy="446424"/>
          </a:xfrm>
        </p:grpSpPr>
        <p:sp>
          <p:nvSpPr>
            <p:cNvPr id="148" name="Freeform: Shape 147">
              <a:extLst>
                <a:ext uri="{FF2B5EF4-FFF2-40B4-BE49-F238E27FC236}">
                  <a16:creationId xmlns:a16="http://schemas.microsoft.com/office/drawing/2014/main" id="{22223F62-F65E-4306-B5D6-3B20CA713BB4}"/>
                </a:ext>
              </a:extLst>
            </p:cNvPr>
            <p:cNvSpPr/>
            <p:nvPr/>
          </p:nvSpPr>
          <p:spPr>
            <a:xfrm>
              <a:off x="5270994" y="1643430"/>
              <a:ext cx="384945" cy="202403"/>
            </a:xfrm>
            <a:custGeom>
              <a:avLst/>
              <a:gdLst>
                <a:gd name="connsiteX0" fmla="*/ 376936 w 384945"/>
                <a:gd name="connsiteY0" fmla="*/ 186370 h 202403"/>
                <a:gd name="connsiteX1" fmla="*/ 16227 w 384945"/>
                <a:gd name="connsiteY1" fmla="*/ 186370 h 202403"/>
                <a:gd name="connsiteX2" fmla="*/ 194363 w 384945"/>
                <a:gd name="connsiteY2" fmla="*/ 16045 h 202403"/>
                <a:gd name="connsiteX3" fmla="*/ 279372 w 384945"/>
                <a:gd name="connsiteY3" fmla="*/ 37565 h 202403"/>
                <a:gd name="connsiteX4" fmla="*/ 290247 w 384945"/>
                <a:gd name="connsiteY4" fmla="*/ 34341 h 202403"/>
                <a:gd name="connsiteX5" fmla="*/ 287023 w 384945"/>
                <a:gd name="connsiteY5" fmla="*/ 23466 h 202403"/>
                <a:gd name="connsiteX6" fmla="*/ 194357 w 384945"/>
                <a:gd name="connsiteY6" fmla="*/ 0 h 202403"/>
                <a:gd name="connsiteX7" fmla="*/ 0 w 384945"/>
                <a:gd name="connsiteY7" fmla="*/ 194384 h 202403"/>
                <a:gd name="connsiteX8" fmla="*/ 8020 w 384945"/>
                <a:gd name="connsiteY8" fmla="*/ 202404 h 202403"/>
                <a:gd name="connsiteX9" fmla="*/ 376925 w 384945"/>
                <a:gd name="connsiteY9" fmla="*/ 202404 h 202403"/>
                <a:gd name="connsiteX10" fmla="*/ 384945 w 384945"/>
                <a:gd name="connsiteY10" fmla="*/ 194384 h 202403"/>
                <a:gd name="connsiteX11" fmla="*/ 376936 w 384945"/>
                <a:gd name="connsiteY11" fmla="*/ 186370 h 2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45" h="202403">
                  <a:moveTo>
                    <a:pt x="376936" y="186370"/>
                  </a:moveTo>
                  <a:lnTo>
                    <a:pt x="16227" y="186370"/>
                  </a:lnTo>
                  <a:cubicBezTo>
                    <a:pt x="20434" y="91741"/>
                    <a:pt x="98729" y="16045"/>
                    <a:pt x="194363" y="16045"/>
                  </a:cubicBezTo>
                  <a:cubicBezTo>
                    <a:pt x="224057" y="16045"/>
                    <a:pt x="253452" y="23487"/>
                    <a:pt x="279372" y="37565"/>
                  </a:cubicBezTo>
                  <a:cubicBezTo>
                    <a:pt x="283259" y="39677"/>
                    <a:pt x="288130" y="38244"/>
                    <a:pt x="290247" y="34341"/>
                  </a:cubicBezTo>
                  <a:cubicBezTo>
                    <a:pt x="292365" y="30449"/>
                    <a:pt x="290921" y="25578"/>
                    <a:pt x="287023" y="23466"/>
                  </a:cubicBezTo>
                  <a:cubicBezTo>
                    <a:pt x="258756" y="8116"/>
                    <a:pt x="226714" y="0"/>
                    <a:pt x="194357" y="0"/>
                  </a:cubicBezTo>
                  <a:cubicBezTo>
                    <a:pt x="87191" y="0"/>
                    <a:pt x="0" y="87202"/>
                    <a:pt x="0" y="194384"/>
                  </a:cubicBezTo>
                  <a:cubicBezTo>
                    <a:pt x="0" y="198811"/>
                    <a:pt x="3593" y="202404"/>
                    <a:pt x="8020" y="202404"/>
                  </a:cubicBezTo>
                  <a:lnTo>
                    <a:pt x="376925" y="202404"/>
                  </a:lnTo>
                  <a:cubicBezTo>
                    <a:pt x="381352" y="202404"/>
                    <a:pt x="384945" y="198811"/>
                    <a:pt x="384945" y="194384"/>
                  </a:cubicBezTo>
                  <a:cubicBezTo>
                    <a:pt x="384945" y="189957"/>
                    <a:pt x="381368" y="186370"/>
                    <a:pt x="376936" y="186370"/>
                  </a:cubicBezTo>
                  <a:close/>
                </a:path>
              </a:pathLst>
            </a:custGeom>
            <a:solidFill>
              <a:srgbClr val="51626F"/>
            </a:solidFill>
            <a:ln w="5281" cap="flat">
              <a:noFill/>
              <a:prstDash val="solid"/>
              <a:miter/>
            </a:ln>
          </p:spPr>
          <p:txBody>
            <a:bodyPr rtlCol="0" anchor="ctr"/>
            <a:lstStyle/>
            <a:p>
              <a:endParaRPr lang="ru-RU"/>
            </a:p>
          </p:txBody>
        </p:sp>
        <p:sp>
          <p:nvSpPr>
            <p:cNvPr id="149" name="Freeform: Shape 148">
              <a:extLst>
                <a:ext uri="{FF2B5EF4-FFF2-40B4-BE49-F238E27FC236}">
                  <a16:creationId xmlns:a16="http://schemas.microsoft.com/office/drawing/2014/main" id="{BAC20E19-93A7-4B0E-BDAC-BFC64413F728}"/>
                </a:ext>
              </a:extLst>
            </p:cNvPr>
            <p:cNvSpPr/>
            <p:nvPr/>
          </p:nvSpPr>
          <p:spPr>
            <a:xfrm>
              <a:off x="5350309" y="1399409"/>
              <a:ext cx="223624" cy="223597"/>
            </a:xfrm>
            <a:custGeom>
              <a:avLst/>
              <a:gdLst>
                <a:gd name="connsiteX0" fmla="*/ 111796 w 223624"/>
                <a:gd name="connsiteY0" fmla="*/ 223597 h 223597"/>
                <a:gd name="connsiteX1" fmla="*/ 223624 w 223624"/>
                <a:gd name="connsiteY1" fmla="*/ 111796 h 223597"/>
                <a:gd name="connsiteX2" fmla="*/ 111796 w 223624"/>
                <a:gd name="connsiteY2" fmla="*/ 0 h 223597"/>
                <a:gd name="connsiteX3" fmla="*/ 0 w 223624"/>
                <a:gd name="connsiteY3" fmla="*/ 111796 h 223597"/>
                <a:gd name="connsiteX4" fmla="*/ 111796 w 223624"/>
                <a:gd name="connsiteY4" fmla="*/ 223597 h 223597"/>
                <a:gd name="connsiteX5" fmla="*/ 111796 w 223624"/>
                <a:gd name="connsiteY5" fmla="*/ 16034 h 223597"/>
                <a:gd name="connsiteX6" fmla="*/ 207585 w 223624"/>
                <a:gd name="connsiteY6" fmla="*/ 111791 h 223597"/>
                <a:gd name="connsiteX7" fmla="*/ 111796 w 223624"/>
                <a:gd name="connsiteY7" fmla="*/ 207552 h 223597"/>
                <a:gd name="connsiteX8" fmla="*/ 16040 w 223624"/>
                <a:gd name="connsiteY8" fmla="*/ 111791 h 223597"/>
                <a:gd name="connsiteX9" fmla="*/ 111796 w 223624"/>
                <a:gd name="connsiteY9" fmla="*/ 16034 h 22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624" h="223597">
                  <a:moveTo>
                    <a:pt x="111796" y="223597"/>
                  </a:moveTo>
                  <a:cubicBezTo>
                    <a:pt x="173458" y="223597"/>
                    <a:pt x="223624" y="173442"/>
                    <a:pt x="223624" y="111796"/>
                  </a:cubicBezTo>
                  <a:cubicBezTo>
                    <a:pt x="223624" y="50150"/>
                    <a:pt x="173458" y="0"/>
                    <a:pt x="111796" y="0"/>
                  </a:cubicBezTo>
                  <a:cubicBezTo>
                    <a:pt x="50151" y="0"/>
                    <a:pt x="0" y="50150"/>
                    <a:pt x="0" y="111796"/>
                  </a:cubicBezTo>
                  <a:cubicBezTo>
                    <a:pt x="0" y="173442"/>
                    <a:pt x="50145" y="223597"/>
                    <a:pt x="111796" y="223597"/>
                  </a:cubicBezTo>
                  <a:close/>
                  <a:moveTo>
                    <a:pt x="111796" y="16034"/>
                  </a:moveTo>
                  <a:cubicBezTo>
                    <a:pt x="164614" y="16034"/>
                    <a:pt x="207585" y="58988"/>
                    <a:pt x="207585" y="111791"/>
                  </a:cubicBezTo>
                  <a:cubicBezTo>
                    <a:pt x="207585" y="164593"/>
                    <a:pt x="164614" y="207552"/>
                    <a:pt x="111796" y="207552"/>
                  </a:cubicBezTo>
                  <a:cubicBezTo>
                    <a:pt x="58994" y="207552"/>
                    <a:pt x="16040" y="164593"/>
                    <a:pt x="16040" y="111791"/>
                  </a:cubicBezTo>
                  <a:cubicBezTo>
                    <a:pt x="16040" y="58988"/>
                    <a:pt x="58994" y="16034"/>
                    <a:pt x="111796" y="16034"/>
                  </a:cubicBezTo>
                  <a:close/>
                </a:path>
              </a:pathLst>
            </a:custGeom>
            <a:solidFill>
              <a:srgbClr val="51626F"/>
            </a:solidFill>
            <a:ln w="5281" cap="flat">
              <a:noFill/>
              <a:prstDash val="solid"/>
              <a:miter/>
            </a:ln>
          </p:spPr>
          <p:txBody>
            <a:bodyPr rtlCol="0" anchor="ctr"/>
            <a:lstStyle/>
            <a:p>
              <a:endParaRPr lang="ru-RU"/>
            </a:p>
          </p:txBody>
        </p:sp>
        <p:sp>
          <p:nvSpPr>
            <p:cNvPr id="150" name="Freeform: Shape 149">
              <a:extLst>
                <a:ext uri="{FF2B5EF4-FFF2-40B4-BE49-F238E27FC236}">
                  <a16:creationId xmlns:a16="http://schemas.microsoft.com/office/drawing/2014/main" id="{89A8BBD2-BE88-4457-99B0-5748512F1598}"/>
                </a:ext>
              </a:extLst>
            </p:cNvPr>
            <p:cNvSpPr/>
            <p:nvPr/>
          </p:nvSpPr>
          <p:spPr>
            <a:xfrm>
              <a:off x="5544357" y="1584966"/>
              <a:ext cx="207151" cy="222159"/>
            </a:xfrm>
            <a:custGeom>
              <a:avLst/>
              <a:gdLst>
                <a:gd name="connsiteX0" fmla="*/ 176126 w 207151"/>
                <a:gd name="connsiteY0" fmla="*/ 118051 h 222159"/>
                <a:gd name="connsiteX1" fmla="*/ 175901 w 207151"/>
                <a:gd name="connsiteY1" fmla="*/ 118057 h 222159"/>
                <a:gd name="connsiteX2" fmla="*/ 142164 w 207151"/>
                <a:gd name="connsiteY2" fmla="*/ 92794 h 222159"/>
                <a:gd name="connsiteX3" fmla="*/ 137770 w 207151"/>
                <a:gd name="connsiteY3" fmla="*/ 74017 h 222159"/>
                <a:gd name="connsiteX4" fmla="*/ 148484 w 207151"/>
                <a:gd name="connsiteY4" fmla="*/ 44906 h 222159"/>
                <a:gd name="connsiteX5" fmla="*/ 103573 w 207151"/>
                <a:gd name="connsiteY5" fmla="*/ 0 h 222159"/>
                <a:gd name="connsiteX6" fmla="*/ 58668 w 207151"/>
                <a:gd name="connsiteY6" fmla="*/ 44906 h 222159"/>
                <a:gd name="connsiteX7" fmla="*/ 69109 w 207151"/>
                <a:gd name="connsiteY7" fmla="*/ 73697 h 222159"/>
                <a:gd name="connsiteX8" fmla="*/ 64410 w 207151"/>
                <a:gd name="connsiteY8" fmla="*/ 93522 h 222159"/>
                <a:gd name="connsiteX9" fmla="*/ 31641 w 207151"/>
                <a:gd name="connsiteY9" fmla="*/ 118078 h 222159"/>
                <a:gd name="connsiteX10" fmla="*/ 31015 w 207151"/>
                <a:gd name="connsiteY10" fmla="*/ 118051 h 222159"/>
                <a:gd name="connsiteX11" fmla="*/ 0 w 207151"/>
                <a:gd name="connsiteY11" fmla="*/ 149072 h 222159"/>
                <a:gd name="connsiteX12" fmla="*/ 0 w 207151"/>
                <a:gd name="connsiteY12" fmla="*/ 171517 h 222159"/>
                <a:gd name="connsiteX13" fmla="*/ 8020 w 207151"/>
                <a:gd name="connsiteY13" fmla="*/ 179537 h 222159"/>
                <a:gd name="connsiteX14" fmla="*/ 10313 w 207151"/>
                <a:gd name="connsiteY14" fmla="*/ 179537 h 222159"/>
                <a:gd name="connsiteX15" fmla="*/ 10468 w 207151"/>
                <a:gd name="connsiteY15" fmla="*/ 214177 h 222159"/>
                <a:gd name="connsiteX16" fmla="*/ 18488 w 207151"/>
                <a:gd name="connsiteY16" fmla="*/ 222159 h 222159"/>
                <a:gd name="connsiteX17" fmla="*/ 189492 w 207151"/>
                <a:gd name="connsiteY17" fmla="*/ 222159 h 222159"/>
                <a:gd name="connsiteX18" fmla="*/ 197512 w 207151"/>
                <a:gd name="connsiteY18" fmla="*/ 214139 h 222159"/>
                <a:gd name="connsiteX19" fmla="*/ 197512 w 207151"/>
                <a:gd name="connsiteY19" fmla="*/ 179537 h 222159"/>
                <a:gd name="connsiteX20" fmla="*/ 199132 w 207151"/>
                <a:gd name="connsiteY20" fmla="*/ 179537 h 222159"/>
                <a:gd name="connsiteX21" fmla="*/ 207151 w 207151"/>
                <a:gd name="connsiteY21" fmla="*/ 171517 h 222159"/>
                <a:gd name="connsiteX22" fmla="*/ 207151 w 207151"/>
                <a:gd name="connsiteY22" fmla="*/ 149072 h 222159"/>
                <a:gd name="connsiteX23" fmla="*/ 176126 w 207151"/>
                <a:gd name="connsiteY23" fmla="*/ 118051 h 222159"/>
                <a:gd name="connsiteX24" fmla="*/ 16034 w 207151"/>
                <a:gd name="connsiteY24" fmla="*/ 149072 h 222159"/>
                <a:gd name="connsiteX25" fmla="*/ 30817 w 207151"/>
                <a:gd name="connsiteY25" fmla="*/ 134091 h 222159"/>
                <a:gd name="connsiteX26" fmla="*/ 79065 w 207151"/>
                <a:gd name="connsiteY26" fmla="*/ 100028 h 222159"/>
                <a:gd name="connsiteX27" fmla="*/ 85416 w 207151"/>
                <a:gd name="connsiteY27" fmla="*/ 71419 h 222159"/>
                <a:gd name="connsiteX28" fmla="*/ 83101 w 207151"/>
                <a:gd name="connsiteY28" fmla="*/ 65260 h 222159"/>
                <a:gd name="connsiteX29" fmla="*/ 74702 w 207151"/>
                <a:gd name="connsiteY29" fmla="*/ 44906 h 222159"/>
                <a:gd name="connsiteX30" fmla="*/ 103568 w 207151"/>
                <a:gd name="connsiteY30" fmla="*/ 16040 h 222159"/>
                <a:gd name="connsiteX31" fmla="*/ 132439 w 207151"/>
                <a:gd name="connsiteY31" fmla="*/ 44906 h 222159"/>
                <a:gd name="connsiteX32" fmla="*/ 123885 w 207151"/>
                <a:gd name="connsiteY32" fmla="*/ 65410 h 222159"/>
                <a:gd name="connsiteX33" fmla="*/ 121511 w 207151"/>
                <a:gd name="connsiteY33" fmla="*/ 71296 h 222159"/>
                <a:gd name="connsiteX34" fmla="*/ 127408 w 207151"/>
                <a:gd name="connsiteY34" fmla="*/ 99071 h 222159"/>
                <a:gd name="connsiteX35" fmla="*/ 176179 w 207151"/>
                <a:gd name="connsiteY35" fmla="*/ 134091 h 222159"/>
                <a:gd name="connsiteX36" fmla="*/ 191107 w 207151"/>
                <a:gd name="connsiteY36" fmla="*/ 149072 h 222159"/>
                <a:gd name="connsiteX37" fmla="*/ 191107 w 207151"/>
                <a:gd name="connsiteY37" fmla="*/ 163497 h 222159"/>
                <a:gd name="connsiteX38" fmla="*/ 190989 w 207151"/>
                <a:gd name="connsiteY38" fmla="*/ 163497 h 222159"/>
                <a:gd name="connsiteX39" fmla="*/ 189487 w 207151"/>
                <a:gd name="connsiteY39" fmla="*/ 163347 h 222159"/>
                <a:gd name="connsiteX40" fmla="*/ 187984 w 207151"/>
                <a:gd name="connsiteY40" fmla="*/ 163497 h 222159"/>
                <a:gd name="connsiteX41" fmla="*/ 16034 w 207151"/>
                <a:gd name="connsiteY41" fmla="*/ 163497 h 222159"/>
                <a:gd name="connsiteX42" fmla="*/ 16034 w 207151"/>
                <a:gd name="connsiteY42" fmla="*/ 149072 h 222159"/>
                <a:gd name="connsiteX43" fmla="*/ 16034 w 207151"/>
                <a:gd name="connsiteY43" fmla="*/ 149072 h 222159"/>
                <a:gd name="connsiteX44" fmla="*/ 181472 w 207151"/>
                <a:gd name="connsiteY44" fmla="*/ 206120 h 222159"/>
                <a:gd name="connsiteX45" fmla="*/ 26471 w 207151"/>
                <a:gd name="connsiteY45" fmla="*/ 206120 h 222159"/>
                <a:gd name="connsiteX46" fmla="*/ 26353 w 207151"/>
                <a:gd name="connsiteY46" fmla="*/ 179537 h 222159"/>
                <a:gd name="connsiteX47" fmla="*/ 181472 w 207151"/>
                <a:gd name="connsiteY47" fmla="*/ 179537 h 222159"/>
                <a:gd name="connsiteX48" fmla="*/ 181472 w 207151"/>
                <a:gd name="connsiteY48" fmla="*/ 206120 h 22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7151" h="222159">
                  <a:moveTo>
                    <a:pt x="176126" y="118051"/>
                  </a:moveTo>
                  <a:cubicBezTo>
                    <a:pt x="176051" y="118051"/>
                    <a:pt x="175981" y="118051"/>
                    <a:pt x="175901" y="118057"/>
                  </a:cubicBezTo>
                  <a:cubicBezTo>
                    <a:pt x="175634" y="118035"/>
                    <a:pt x="153055" y="118388"/>
                    <a:pt x="142164" y="92794"/>
                  </a:cubicBezTo>
                  <a:cubicBezTo>
                    <a:pt x="139240" y="85919"/>
                    <a:pt x="138160" y="78198"/>
                    <a:pt x="137770" y="74017"/>
                  </a:cubicBezTo>
                  <a:cubicBezTo>
                    <a:pt x="144704" y="65896"/>
                    <a:pt x="148484" y="55695"/>
                    <a:pt x="148484" y="44906"/>
                  </a:cubicBezTo>
                  <a:cubicBezTo>
                    <a:pt x="148484" y="20140"/>
                    <a:pt x="128333" y="0"/>
                    <a:pt x="103573" y="0"/>
                  </a:cubicBezTo>
                  <a:cubicBezTo>
                    <a:pt x="78813" y="0"/>
                    <a:pt x="58668" y="20146"/>
                    <a:pt x="58668" y="44906"/>
                  </a:cubicBezTo>
                  <a:cubicBezTo>
                    <a:pt x="58668" y="55545"/>
                    <a:pt x="62346" y="65629"/>
                    <a:pt x="69109" y="73697"/>
                  </a:cubicBezTo>
                  <a:cubicBezTo>
                    <a:pt x="68516" y="78910"/>
                    <a:pt x="67094" y="87475"/>
                    <a:pt x="64410" y="93522"/>
                  </a:cubicBezTo>
                  <a:cubicBezTo>
                    <a:pt x="53102" y="119030"/>
                    <a:pt x="32459" y="118073"/>
                    <a:pt x="31641" y="118078"/>
                  </a:cubicBezTo>
                  <a:cubicBezTo>
                    <a:pt x="31432" y="118062"/>
                    <a:pt x="31224" y="118051"/>
                    <a:pt x="31015" y="118051"/>
                  </a:cubicBezTo>
                  <a:cubicBezTo>
                    <a:pt x="13917" y="118051"/>
                    <a:pt x="0" y="131969"/>
                    <a:pt x="0" y="149072"/>
                  </a:cubicBezTo>
                  <a:lnTo>
                    <a:pt x="0" y="171517"/>
                  </a:lnTo>
                  <a:cubicBezTo>
                    <a:pt x="0" y="175944"/>
                    <a:pt x="3593" y="179537"/>
                    <a:pt x="8020" y="179537"/>
                  </a:cubicBezTo>
                  <a:lnTo>
                    <a:pt x="10313" y="179537"/>
                  </a:lnTo>
                  <a:lnTo>
                    <a:pt x="10468" y="214177"/>
                  </a:lnTo>
                  <a:cubicBezTo>
                    <a:pt x="10490" y="218588"/>
                    <a:pt x="14072" y="222159"/>
                    <a:pt x="18488" y="222159"/>
                  </a:cubicBezTo>
                  <a:lnTo>
                    <a:pt x="189492" y="222159"/>
                  </a:lnTo>
                  <a:cubicBezTo>
                    <a:pt x="193919" y="222159"/>
                    <a:pt x="197512" y="218566"/>
                    <a:pt x="197512" y="214139"/>
                  </a:cubicBezTo>
                  <a:lnTo>
                    <a:pt x="197512" y="179537"/>
                  </a:lnTo>
                  <a:lnTo>
                    <a:pt x="199132" y="179537"/>
                  </a:lnTo>
                  <a:cubicBezTo>
                    <a:pt x="203559" y="179537"/>
                    <a:pt x="207151" y="175944"/>
                    <a:pt x="207151" y="171517"/>
                  </a:cubicBezTo>
                  <a:lnTo>
                    <a:pt x="207151" y="149072"/>
                  </a:lnTo>
                  <a:cubicBezTo>
                    <a:pt x="207151" y="131969"/>
                    <a:pt x="193229" y="118051"/>
                    <a:pt x="176126" y="118051"/>
                  </a:cubicBezTo>
                  <a:close/>
                  <a:moveTo>
                    <a:pt x="16034" y="149072"/>
                  </a:moveTo>
                  <a:cubicBezTo>
                    <a:pt x="16034" y="140876"/>
                    <a:pt x="22648" y="134198"/>
                    <a:pt x="30817" y="134091"/>
                  </a:cubicBezTo>
                  <a:cubicBezTo>
                    <a:pt x="34897" y="134310"/>
                    <a:pt x="63854" y="134342"/>
                    <a:pt x="79065" y="100028"/>
                  </a:cubicBezTo>
                  <a:cubicBezTo>
                    <a:pt x="84299" y="88245"/>
                    <a:pt x="85373" y="72103"/>
                    <a:pt x="85416" y="71419"/>
                  </a:cubicBezTo>
                  <a:cubicBezTo>
                    <a:pt x="85561" y="69131"/>
                    <a:pt x="84716" y="66885"/>
                    <a:pt x="83101" y="65260"/>
                  </a:cubicBezTo>
                  <a:cubicBezTo>
                    <a:pt x="77680" y="59806"/>
                    <a:pt x="74702" y="52583"/>
                    <a:pt x="74702" y="44906"/>
                  </a:cubicBezTo>
                  <a:cubicBezTo>
                    <a:pt x="74702" y="28984"/>
                    <a:pt x="87651" y="16040"/>
                    <a:pt x="103568" y="16040"/>
                  </a:cubicBezTo>
                  <a:cubicBezTo>
                    <a:pt x="119484" y="16040"/>
                    <a:pt x="132439" y="28989"/>
                    <a:pt x="132439" y="44906"/>
                  </a:cubicBezTo>
                  <a:cubicBezTo>
                    <a:pt x="132439" y="52658"/>
                    <a:pt x="129402" y="59940"/>
                    <a:pt x="123885" y="65410"/>
                  </a:cubicBezTo>
                  <a:cubicBezTo>
                    <a:pt x="122318" y="66960"/>
                    <a:pt x="121463" y="69088"/>
                    <a:pt x="121511" y="71296"/>
                  </a:cubicBezTo>
                  <a:cubicBezTo>
                    <a:pt x="121527" y="71895"/>
                    <a:pt x="121917" y="86186"/>
                    <a:pt x="127408" y="99071"/>
                  </a:cubicBezTo>
                  <a:cubicBezTo>
                    <a:pt x="142143" y="133706"/>
                    <a:pt x="173308" y="134006"/>
                    <a:pt x="176179" y="134091"/>
                  </a:cubicBezTo>
                  <a:cubicBezTo>
                    <a:pt x="184413" y="134123"/>
                    <a:pt x="191107" y="140833"/>
                    <a:pt x="191107" y="149072"/>
                  </a:cubicBezTo>
                  <a:lnTo>
                    <a:pt x="191107" y="163497"/>
                  </a:lnTo>
                  <a:lnTo>
                    <a:pt x="190989" y="163497"/>
                  </a:lnTo>
                  <a:cubicBezTo>
                    <a:pt x="190502" y="163406"/>
                    <a:pt x="190000" y="163347"/>
                    <a:pt x="189487" y="163347"/>
                  </a:cubicBezTo>
                  <a:cubicBezTo>
                    <a:pt x="188973" y="163347"/>
                    <a:pt x="188471" y="163406"/>
                    <a:pt x="187984" y="163497"/>
                  </a:cubicBezTo>
                  <a:lnTo>
                    <a:pt x="16034" y="163497"/>
                  </a:lnTo>
                  <a:lnTo>
                    <a:pt x="16034" y="149072"/>
                  </a:lnTo>
                  <a:lnTo>
                    <a:pt x="16034" y="149072"/>
                  </a:lnTo>
                  <a:close/>
                  <a:moveTo>
                    <a:pt x="181472" y="206120"/>
                  </a:moveTo>
                  <a:lnTo>
                    <a:pt x="26471" y="206120"/>
                  </a:lnTo>
                  <a:lnTo>
                    <a:pt x="26353" y="179537"/>
                  </a:lnTo>
                  <a:lnTo>
                    <a:pt x="181472" y="179537"/>
                  </a:lnTo>
                  <a:lnTo>
                    <a:pt x="181472" y="206120"/>
                  </a:lnTo>
                  <a:close/>
                </a:path>
              </a:pathLst>
            </a:custGeom>
            <a:solidFill>
              <a:srgbClr val="51626F"/>
            </a:solidFill>
            <a:ln w="5281" cap="flat">
              <a:noFill/>
              <a:prstDash val="solid"/>
              <a:miter/>
            </a:ln>
          </p:spPr>
          <p:txBody>
            <a:bodyPr rtlCol="0" anchor="ctr"/>
            <a:lstStyle/>
            <a:p>
              <a:endParaRPr lang="ru-RU"/>
            </a:p>
          </p:txBody>
        </p:sp>
      </p:grpSp>
    </p:spTree>
    <p:extLst>
      <p:ext uri="{BB962C8B-B14F-4D97-AF65-F5344CB8AC3E}">
        <p14:creationId xmlns:p14="http://schemas.microsoft.com/office/powerpoint/2010/main" val="1501100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952B05-FB58-4BE4-ABA6-8D6ADCE23849}"/>
              </a:ext>
            </a:extLst>
          </p:cNvPr>
          <p:cNvSpPr>
            <a:spLocks noGrp="1"/>
          </p:cNvSpPr>
          <p:nvPr>
            <p:ph type="title"/>
          </p:nvPr>
        </p:nvSpPr>
        <p:spPr>
          <a:xfrm>
            <a:off x="658812" y="290513"/>
            <a:ext cx="8994473" cy="332399"/>
          </a:xfrm>
        </p:spPr>
        <p:txBody>
          <a:bodyPr/>
          <a:lstStyle/>
          <a:p>
            <a:r>
              <a:rPr lang="en-US" dirty="0"/>
              <a:t>TRIPPLE ACCREDITATION</a:t>
            </a:r>
          </a:p>
        </p:txBody>
      </p:sp>
      <p:sp>
        <p:nvSpPr>
          <p:cNvPr id="3" name="Номер слайда 2">
            <a:extLst>
              <a:ext uri="{FF2B5EF4-FFF2-40B4-BE49-F238E27FC236}">
                <a16:creationId xmlns:a16="http://schemas.microsoft.com/office/drawing/2014/main" id="{77BB2560-32A3-4D61-84A6-9FFBBEC76008}"/>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26</a:t>
            </a:fld>
            <a:endParaRPr lang="ru-RU" dirty="0"/>
          </a:p>
        </p:txBody>
      </p:sp>
      <p:sp>
        <p:nvSpPr>
          <p:cNvPr id="11" name="Текст 10">
            <a:extLst>
              <a:ext uri="{FF2B5EF4-FFF2-40B4-BE49-F238E27FC236}">
                <a16:creationId xmlns:a16="http://schemas.microsoft.com/office/drawing/2014/main" id="{392A5201-6040-4F95-8DD2-B91CC8AE5A17}"/>
              </a:ext>
            </a:extLst>
          </p:cNvPr>
          <p:cNvSpPr>
            <a:spLocks noGrp="1"/>
          </p:cNvSpPr>
          <p:nvPr>
            <p:ph type="body" sz="quarter" idx="11"/>
          </p:nvPr>
        </p:nvSpPr>
        <p:spPr/>
        <p:txBody>
          <a:bodyPr/>
          <a:lstStyle/>
          <a:p>
            <a:endParaRPr lang="en-US" dirty="0"/>
          </a:p>
        </p:txBody>
      </p:sp>
      <p:pic>
        <p:nvPicPr>
          <p:cNvPr id="155" name="Рисунок 154" descr="Изображение выглядит как темный&#10;&#10;Автоматически созданное описание">
            <a:extLst>
              <a:ext uri="{FF2B5EF4-FFF2-40B4-BE49-F238E27FC236}">
                <a16:creationId xmlns:a16="http://schemas.microsoft.com/office/drawing/2014/main" id="{FE109F20-6261-4F96-B517-D65538C5BC9C}"/>
              </a:ext>
            </a:extLst>
          </p:cNvPr>
          <p:cNvPicPr>
            <a:picLocks noChangeAspect="1"/>
          </p:cNvPicPr>
          <p:nvPr/>
        </p:nvPicPr>
        <p:blipFill rotWithShape="1">
          <a:blip r:embed="rId2">
            <a:extLst>
              <a:ext uri="{28A0092B-C50C-407E-A947-70E740481C1C}">
                <a14:useLocalDpi xmlns:a14="http://schemas.microsoft.com/office/drawing/2010/main" val="0"/>
              </a:ext>
            </a:extLst>
          </a:blip>
          <a:srcRect l="8195" r="12594" b="33834"/>
          <a:stretch/>
        </p:blipFill>
        <p:spPr>
          <a:xfrm>
            <a:off x="3029284" y="1823397"/>
            <a:ext cx="4686300" cy="3914464"/>
          </a:xfrm>
          <a:prstGeom prst="rect">
            <a:avLst/>
          </a:prstGeom>
          <a:effectLst>
            <a:outerShdw blurRad="355600" dist="63500" dir="5400000" algn="l" rotWithShape="0">
              <a:schemeClr val="bg2">
                <a:alpha val="18000"/>
              </a:schemeClr>
            </a:outerShdw>
          </a:effectLst>
        </p:spPr>
      </p:pic>
      <p:grpSp>
        <p:nvGrpSpPr>
          <p:cNvPr id="156" name="Группа 155">
            <a:extLst>
              <a:ext uri="{FF2B5EF4-FFF2-40B4-BE49-F238E27FC236}">
                <a16:creationId xmlns:a16="http://schemas.microsoft.com/office/drawing/2014/main" id="{0E105376-4CAA-4B26-B2CB-B7C627E7575B}"/>
              </a:ext>
            </a:extLst>
          </p:cNvPr>
          <p:cNvGrpSpPr/>
          <p:nvPr/>
        </p:nvGrpSpPr>
        <p:grpSpPr>
          <a:xfrm>
            <a:off x="3602601" y="2683144"/>
            <a:ext cx="1221503" cy="1917630"/>
            <a:chOff x="7072259" y="2683144"/>
            <a:chExt cx="2190162" cy="1917630"/>
          </a:xfrm>
        </p:grpSpPr>
        <p:cxnSp>
          <p:nvCxnSpPr>
            <p:cNvPr id="157" name="Прямая соединительная линия 156">
              <a:extLst>
                <a:ext uri="{FF2B5EF4-FFF2-40B4-BE49-F238E27FC236}">
                  <a16:creationId xmlns:a16="http://schemas.microsoft.com/office/drawing/2014/main" id="{082FD660-8698-4006-9762-85C8D05EA720}"/>
                </a:ext>
              </a:extLst>
            </p:cNvPr>
            <p:cNvCxnSpPr>
              <a:cxnSpLocks/>
            </p:cNvCxnSpPr>
            <p:nvPr/>
          </p:nvCxnSpPr>
          <p:spPr>
            <a:xfrm>
              <a:off x="7072259" y="2683144"/>
              <a:ext cx="2190162" cy="0"/>
            </a:xfrm>
            <a:prstGeom prst="line">
              <a:avLst/>
            </a:prstGeom>
            <a:ln w="12700">
              <a:gradFill flip="none" rotWithShape="1">
                <a:gsLst>
                  <a:gs pos="0">
                    <a:schemeClr val="accent1">
                      <a:alpha val="0"/>
                    </a:schemeClr>
                  </a:gs>
                  <a:gs pos="48000">
                    <a:schemeClr val="accent1">
                      <a:alpha val="50000"/>
                    </a:schemeClr>
                  </a:gs>
                </a:gsLst>
                <a:lin ang="0" scaled="0"/>
                <a:tileRect/>
              </a:gradFill>
              <a:prstDash val="sysDash"/>
            </a:ln>
          </p:spPr>
          <p:style>
            <a:lnRef idx="1">
              <a:schemeClr val="accent1"/>
            </a:lnRef>
            <a:fillRef idx="0">
              <a:schemeClr val="accent1"/>
            </a:fillRef>
            <a:effectRef idx="0">
              <a:schemeClr val="accent1"/>
            </a:effectRef>
            <a:fontRef idx="minor">
              <a:schemeClr val="tx1"/>
            </a:fontRef>
          </p:style>
        </p:cxnSp>
        <p:cxnSp>
          <p:nvCxnSpPr>
            <p:cNvPr id="158" name="Прямая соединительная линия 157">
              <a:extLst>
                <a:ext uri="{FF2B5EF4-FFF2-40B4-BE49-F238E27FC236}">
                  <a16:creationId xmlns:a16="http://schemas.microsoft.com/office/drawing/2014/main" id="{CAD91171-ADC0-46D2-AE20-AE33C286077A}"/>
                </a:ext>
              </a:extLst>
            </p:cNvPr>
            <p:cNvCxnSpPr>
              <a:cxnSpLocks/>
            </p:cNvCxnSpPr>
            <p:nvPr/>
          </p:nvCxnSpPr>
          <p:spPr>
            <a:xfrm>
              <a:off x="7072259" y="3641959"/>
              <a:ext cx="2190162" cy="0"/>
            </a:xfrm>
            <a:prstGeom prst="line">
              <a:avLst/>
            </a:prstGeom>
            <a:ln w="12700">
              <a:gradFill flip="none" rotWithShape="1">
                <a:gsLst>
                  <a:gs pos="0">
                    <a:schemeClr val="accent1">
                      <a:alpha val="0"/>
                    </a:schemeClr>
                  </a:gs>
                  <a:gs pos="48000">
                    <a:schemeClr val="accent1">
                      <a:alpha val="50000"/>
                    </a:schemeClr>
                  </a:gs>
                </a:gsLst>
                <a:lin ang="0" scaled="0"/>
                <a:tileRect/>
              </a:gradFill>
              <a:prstDash val="sysDash"/>
            </a:ln>
          </p:spPr>
          <p:style>
            <a:lnRef idx="1">
              <a:schemeClr val="accent1"/>
            </a:lnRef>
            <a:fillRef idx="0">
              <a:schemeClr val="accent1"/>
            </a:fillRef>
            <a:effectRef idx="0">
              <a:schemeClr val="accent1"/>
            </a:effectRef>
            <a:fontRef idx="minor">
              <a:schemeClr val="tx1"/>
            </a:fontRef>
          </p:style>
        </p:cxnSp>
        <p:cxnSp>
          <p:nvCxnSpPr>
            <p:cNvPr id="159" name="Прямая соединительная линия 158">
              <a:extLst>
                <a:ext uri="{FF2B5EF4-FFF2-40B4-BE49-F238E27FC236}">
                  <a16:creationId xmlns:a16="http://schemas.microsoft.com/office/drawing/2014/main" id="{9FD13066-5D84-4FFF-9C41-4C5FEB42A5D6}"/>
                </a:ext>
              </a:extLst>
            </p:cNvPr>
            <p:cNvCxnSpPr>
              <a:cxnSpLocks/>
            </p:cNvCxnSpPr>
            <p:nvPr/>
          </p:nvCxnSpPr>
          <p:spPr>
            <a:xfrm>
              <a:off x="7072259" y="4600774"/>
              <a:ext cx="2190162" cy="0"/>
            </a:xfrm>
            <a:prstGeom prst="line">
              <a:avLst/>
            </a:prstGeom>
            <a:ln w="12700">
              <a:gradFill flip="none" rotWithShape="1">
                <a:gsLst>
                  <a:gs pos="0">
                    <a:schemeClr val="accent1">
                      <a:alpha val="0"/>
                    </a:schemeClr>
                  </a:gs>
                  <a:gs pos="48000">
                    <a:schemeClr val="accent1">
                      <a:alpha val="50000"/>
                    </a:schemeClr>
                  </a:gs>
                </a:gsLst>
                <a:lin ang="0" scaled="0"/>
                <a:tileRect/>
              </a:gradFill>
              <a:prstDash val="sysDash"/>
            </a:ln>
          </p:spPr>
          <p:style>
            <a:lnRef idx="1">
              <a:schemeClr val="accent1"/>
            </a:lnRef>
            <a:fillRef idx="0">
              <a:schemeClr val="accent1"/>
            </a:fillRef>
            <a:effectRef idx="0">
              <a:schemeClr val="accent1"/>
            </a:effectRef>
            <a:fontRef idx="minor">
              <a:schemeClr val="tx1"/>
            </a:fontRef>
          </p:style>
        </p:cxnSp>
      </p:grpSp>
      <p:pic>
        <p:nvPicPr>
          <p:cNvPr id="160" name="Рисунок 159">
            <a:extLst>
              <a:ext uri="{FF2B5EF4-FFF2-40B4-BE49-F238E27FC236}">
                <a16:creationId xmlns:a16="http://schemas.microsoft.com/office/drawing/2014/main" id="{A85608DB-D9CD-4ADC-9A6E-DD9525509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172" y="2845637"/>
            <a:ext cx="1046110" cy="755126"/>
          </a:xfrm>
          <a:prstGeom prst="rect">
            <a:avLst/>
          </a:prstGeom>
        </p:spPr>
      </p:pic>
      <p:sp>
        <p:nvSpPr>
          <p:cNvPr id="161" name="Овал 160">
            <a:extLst>
              <a:ext uri="{FF2B5EF4-FFF2-40B4-BE49-F238E27FC236}">
                <a16:creationId xmlns:a16="http://schemas.microsoft.com/office/drawing/2014/main" id="{17587E08-37E9-43C6-805C-69DC4254777F}"/>
              </a:ext>
            </a:extLst>
          </p:cNvPr>
          <p:cNvSpPr/>
          <p:nvPr/>
        </p:nvSpPr>
        <p:spPr>
          <a:xfrm>
            <a:off x="4767007" y="2637424"/>
            <a:ext cx="91440" cy="9144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Овал 161">
            <a:extLst>
              <a:ext uri="{FF2B5EF4-FFF2-40B4-BE49-F238E27FC236}">
                <a16:creationId xmlns:a16="http://schemas.microsoft.com/office/drawing/2014/main" id="{5C195BD2-23B1-4856-8F83-EC01E3796E20}"/>
              </a:ext>
            </a:extLst>
          </p:cNvPr>
          <p:cNvSpPr/>
          <p:nvPr/>
        </p:nvSpPr>
        <p:spPr>
          <a:xfrm>
            <a:off x="4767007" y="3596239"/>
            <a:ext cx="91440" cy="9144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Овал 162">
            <a:extLst>
              <a:ext uri="{FF2B5EF4-FFF2-40B4-BE49-F238E27FC236}">
                <a16:creationId xmlns:a16="http://schemas.microsoft.com/office/drawing/2014/main" id="{ECD5F63F-BE03-4B21-82C2-60ABC2F163A1}"/>
              </a:ext>
            </a:extLst>
          </p:cNvPr>
          <p:cNvSpPr/>
          <p:nvPr/>
        </p:nvSpPr>
        <p:spPr>
          <a:xfrm>
            <a:off x="4767007" y="4555054"/>
            <a:ext cx="91440" cy="9144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Группа 163">
            <a:extLst>
              <a:ext uri="{FF2B5EF4-FFF2-40B4-BE49-F238E27FC236}">
                <a16:creationId xmlns:a16="http://schemas.microsoft.com/office/drawing/2014/main" id="{8DD0DB7F-4626-4035-B79C-778B255AD3B9}"/>
              </a:ext>
            </a:extLst>
          </p:cNvPr>
          <p:cNvGrpSpPr/>
          <p:nvPr/>
        </p:nvGrpSpPr>
        <p:grpSpPr>
          <a:xfrm>
            <a:off x="7715584" y="3254463"/>
            <a:ext cx="318191" cy="465847"/>
            <a:chOff x="10916481" y="3254463"/>
            <a:chExt cx="318191" cy="465847"/>
          </a:xfrm>
        </p:grpSpPr>
        <p:sp>
          <p:nvSpPr>
            <p:cNvPr id="165" name="Полилиния: фигура 164">
              <a:extLst>
                <a:ext uri="{FF2B5EF4-FFF2-40B4-BE49-F238E27FC236}">
                  <a16:creationId xmlns:a16="http://schemas.microsoft.com/office/drawing/2014/main" id="{0C3242EA-1F07-41C3-9B28-9F81DC38C31F}"/>
                </a:ext>
              </a:extLst>
            </p:cNvPr>
            <p:cNvSpPr/>
            <p:nvPr/>
          </p:nvSpPr>
          <p:spPr>
            <a:xfrm>
              <a:off x="10916481" y="3500407"/>
              <a:ext cx="318191" cy="219903"/>
            </a:xfrm>
            <a:custGeom>
              <a:avLst/>
              <a:gdLst>
                <a:gd name="connsiteX0" fmla="*/ 283943 w 318191"/>
                <a:gd name="connsiteY0" fmla="*/ 219838 h 219903"/>
                <a:gd name="connsiteX1" fmla="*/ 282909 w 318191"/>
                <a:gd name="connsiteY1" fmla="*/ 219838 h 219903"/>
                <a:gd name="connsiteX2" fmla="*/ 276188 w 318191"/>
                <a:gd name="connsiteY2" fmla="*/ 211050 h 219903"/>
                <a:gd name="connsiteX3" fmla="*/ 299969 w 318191"/>
                <a:gd name="connsiteY3" fmla="*/ 55444 h 219903"/>
                <a:gd name="connsiteX4" fmla="*/ 264815 w 318191"/>
                <a:gd name="connsiteY4" fmla="*/ 73021 h 219903"/>
                <a:gd name="connsiteX5" fmla="*/ 280324 w 318191"/>
                <a:gd name="connsiteY5" fmla="*/ 112827 h 219903"/>
                <a:gd name="connsiteX6" fmla="*/ 280841 w 318191"/>
                <a:gd name="connsiteY6" fmla="*/ 117480 h 219903"/>
                <a:gd name="connsiteX7" fmla="*/ 241552 w 318191"/>
                <a:gd name="connsiteY7" fmla="*/ 152116 h 219903"/>
                <a:gd name="connsiteX8" fmla="*/ 158837 w 318191"/>
                <a:gd name="connsiteY8" fmla="*/ 111276 h 219903"/>
                <a:gd name="connsiteX9" fmla="*/ 76123 w 318191"/>
                <a:gd name="connsiteY9" fmla="*/ 152116 h 219903"/>
                <a:gd name="connsiteX10" fmla="*/ 36834 w 318191"/>
                <a:gd name="connsiteY10" fmla="*/ 117480 h 219903"/>
                <a:gd name="connsiteX11" fmla="*/ 37351 w 318191"/>
                <a:gd name="connsiteY11" fmla="*/ 112827 h 219903"/>
                <a:gd name="connsiteX12" fmla="*/ 52860 w 318191"/>
                <a:gd name="connsiteY12" fmla="*/ 73021 h 219903"/>
                <a:gd name="connsiteX13" fmla="*/ 17706 w 318191"/>
                <a:gd name="connsiteY13" fmla="*/ 55444 h 219903"/>
                <a:gd name="connsiteX14" fmla="*/ 41486 w 318191"/>
                <a:gd name="connsiteY14" fmla="*/ 211050 h 219903"/>
                <a:gd name="connsiteX15" fmla="*/ 34766 w 318191"/>
                <a:gd name="connsiteY15" fmla="*/ 219838 h 219903"/>
                <a:gd name="connsiteX16" fmla="*/ 25977 w 318191"/>
                <a:gd name="connsiteY16" fmla="*/ 213118 h 219903"/>
                <a:gd name="connsiteX17" fmla="*/ 129 w 318191"/>
                <a:gd name="connsiteY17" fmla="*/ 42520 h 219903"/>
                <a:gd name="connsiteX18" fmla="*/ 3231 w 318191"/>
                <a:gd name="connsiteY18" fmla="*/ 35283 h 219903"/>
                <a:gd name="connsiteX19" fmla="*/ 11502 w 318191"/>
                <a:gd name="connsiteY19" fmla="*/ 34766 h 219903"/>
                <a:gd name="connsiteX20" fmla="*/ 66818 w 318191"/>
                <a:gd name="connsiteY20" fmla="*/ 62165 h 219903"/>
                <a:gd name="connsiteX21" fmla="*/ 70436 w 318191"/>
                <a:gd name="connsiteY21" fmla="*/ 71987 h 219903"/>
                <a:gd name="connsiteX22" fmla="*/ 51826 w 318191"/>
                <a:gd name="connsiteY22" fmla="*/ 115412 h 219903"/>
                <a:gd name="connsiteX23" fmla="*/ 77674 w 318191"/>
                <a:gd name="connsiteY23" fmla="*/ 136607 h 219903"/>
                <a:gd name="connsiteX24" fmla="*/ 144362 w 318191"/>
                <a:gd name="connsiteY24" fmla="*/ 104039 h 219903"/>
                <a:gd name="connsiteX25" fmla="*/ 111277 w 318191"/>
                <a:gd name="connsiteY25" fmla="*/ 64750 h 219903"/>
                <a:gd name="connsiteX26" fmla="*/ 111277 w 318191"/>
                <a:gd name="connsiteY26" fmla="*/ 54927 h 219903"/>
                <a:gd name="connsiteX27" fmla="*/ 152117 w 318191"/>
                <a:gd name="connsiteY27" fmla="*/ 2714 h 219903"/>
                <a:gd name="connsiteX28" fmla="*/ 164524 w 318191"/>
                <a:gd name="connsiteY28" fmla="*/ 2714 h 219903"/>
                <a:gd name="connsiteX29" fmla="*/ 205364 w 318191"/>
                <a:gd name="connsiteY29" fmla="*/ 54927 h 219903"/>
                <a:gd name="connsiteX30" fmla="*/ 205364 w 318191"/>
                <a:gd name="connsiteY30" fmla="*/ 64750 h 219903"/>
                <a:gd name="connsiteX31" fmla="*/ 172278 w 318191"/>
                <a:gd name="connsiteY31" fmla="*/ 104039 h 219903"/>
                <a:gd name="connsiteX32" fmla="*/ 238967 w 318191"/>
                <a:gd name="connsiteY32" fmla="*/ 136607 h 219903"/>
                <a:gd name="connsiteX33" fmla="*/ 264815 w 318191"/>
                <a:gd name="connsiteY33" fmla="*/ 115412 h 219903"/>
                <a:gd name="connsiteX34" fmla="*/ 247755 w 318191"/>
                <a:gd name="connsiteY34" fmla="*/ 71470 h 219903"/>
                <a:gd name="connsiteX35" fmla="*/ 251374 w 318191"/>
                <a:gd name="connsiteY35" fmla="*/ 61648 h 219903"/>
                <a:gd name="connsiteX36" fmla="*/ 306689 w 318191"/>
                <a:gd name="connsiteY36" fmla="*/ 34249 h 219903"/>
                <a:gd name="connsiteX37" fmla="*/ 314961 w 318191"/>
                <a:gd name="connsiteY37" fmla="*/ 34766 h 219903"/>
                <a:gd name="connsiteX38" fmla="*/ 318062 w 318191"/>
                <a:gd name="connsiteY38" fmla="*/ 42003 h 219903"/>
                <a:gd name="connsiteX39" fmla="*/ 292214 w 318191"/>
                <a:gd name="connsiteY39" fmla="*/ 212601 h 219903"/>
                <a:gd name="connsiteX40" fmla="*/ 283943 w 318191"/>
                <a:gd name="connsiteY40" fmla="*/ 219838 h 219903"/>
                <a:gd name="connsiteX41" fmla="*/ 127302 w 318191"/>
                <a:gd name="connsiteY41" fmla="*/ 59580 h 219903"/>
                <a:gd name="connsiteX42" fmla="*/ 158320 w 318191"/>
                <a:gd name="connsiteY42" fmla="*/ 96284 h 219903"/>
                <a:gd name="connsiteX43" fmla="*/ 189338 w 318191"/>
                <a:gd name="connsiteY43" fmla="*/ 59580 h 219903"/>
                <a:gd name="connsiteX44" fmla="*/ 158320 w 318191"/>
                <a:gd name="connsiteY44" fmla="*/ 20291 h 219903"/>
                <a:gd name="connsiteX45" fmla="*/ 127302 w 318191"/>
                <a:gd name="connsiteY45" fmla="*/ 59580 h 21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8191" h="219903">
                  <a:moveTo>
                    <a:pt x="283943" y="219838"/>
                  </a:moveTo>
                  <a:cubicBezTo>
                    <a:pt x="283426" y="219838"/>
                    <a:pt x="282909" y="219838"/>
                    <a:pt x="282909" y="219838"/>
                  </a:cubicBezTo>
                  <a:cubicBezTo>
                    <a:pt x="278773" y="219321"/>
                    <a:pt x="275671" y="215186"/>
                    <a:pt x="276188" y="211050"/>
                  </a:cubicBezTo>
                  <a:lnTo>
                    <a:pt x="299969" y="55444"/>
                  </a:lnTo>
                  <a:lnTo>
                    <a:pt x="264815" y="73021"/>
                  </a:lnTo>
                  <a:lnTo>
                    <a:pt x="280324" y="112827"/>
                  </a:lnTo>
                  <a:cubicBezTo>
                    <a:pt x="280841" y="114378"/>
                    <a:pt x="280841" y="115929"/>
                    <a:pt x="280841" y="117480"/>
                  </a:cubicBezTo>
                  <a:cubicBezTo>
                    <a:pt x="275671" y="136607"/>
                    <a:pt x="261196" y="149531"/>
                    <a:pt x="241552" y="152116"/>
                  </a:cubicBezTo>
                  <a:cubicBezTo>
                    <a:pt x="212085" y="156252"/>
                    <a:pt x="177965" y="139192"/>
                    <a:pt x="158837" y="111276"/>
                  </a:cubicBezTo>
                  <a:cubicBezTo>
                    <a:pt x="139710" y="139192"/>
                    <a:pt x="105590" y="156252"/>
                    <a:pt x="76123" y="152116"/>
                  </a:cubicBezTo>
                  <a:cubicBezTo>
                    <a:pt x="56478" y="149014"/>
                    <a:pt x="42003" y="136607"/>
                    <a:pt x="36834" y="117480"/>
                  </a:cubicBezTo>
                  <a:cubicBezTo>
                    <a:pt x="36317" y="115929"/>
                    <a:pt x="36317" y="114378"/>
                    <a:pt x="37351" y="112827"/>
                  </a:cubicBezTo>
                  <a:lnTo>
                    <a:pt x="52860" y="73021"/>
                  </a:lnTo>
                  <a:lnTo>
                    <a:pt x="17706" y="55444"/>
                  </a:lnTo>
                  <a:lnTo>
                    <a:pt x="41486" y="211050"/>
                  </a:lnTo>
                  <a:cubicBezTo>
                    <a:pt x="42003" y="215186"/>
                    <a:pt x="39419" y="219321"/>
                    <a:pt x="34766" y="219838"/>
                  </a:cubicBezTo>
                  <a:cubicBezTo>
                    <a:pt x="30630" y="220355"/>
                    <a:pt x="26494" y="217770"/>
                    <a:pt x="25977" y="213118"/>
                  </a:cubicBezTo>
                  <a:lnTo>
                    <a:pt x="129" y="42520"/>
                  </a:lnTo>
                  <a:cubicBezTo>
                    <a:pt x="-388" y="39418"/>
                    <a:pt x="646" y="36834"/>
                    <a:pt x="3231" y="35283"/>
                  </a:cubicBezTo>
                  <a:cubicBezTo>
                    <a:pt x="5816" y="33732"/>
                    <a:pt x="8918" y="33215"/>
                    <a:pt x="11502" y="34766"/>
                  </a:cubicBezTo>
                  <a:lnTo>
                    <a:pt x="66818" y="62165"/>
                  </a:lnTo>
                  <a:cubicBezTo>
                    <a:pt x="70436" y="63716"/>
                    <a:pt x="71987" y="68368"/>
                    <a:pt x="70436" y="71987"/>
                  </a:cubicBezTo>
                  <a:lnTo>
                    <a:pt x="51826" y="115412"/>
                  </a:lnTo>
                  <a:cubicBezTo>
                    <a:pt x="56995" y="130404"/>
                    <a:pt x="68369" y="135056"/>
                    <a:pt x="77674" y="136607"/>
                  </a:cubicBezTo>
                  <a:cubicBezTo>
                    <a:pt x="100420" y="139709"/>
                    <a:pt x="128336" y="126268"/>
                    <a:pt x="144362" y="104039"/>
                  </a:cubicBezTo>
                  <a:lnTo>
                    <a:pt x="111277" y="64750"/>
                  </a:lnTo>
                  <a:cubicBezTo>
                    <a:pt x="108692" y="62165"/>
                    <a:pt x="108692" y="58029"/>
                    <a:pt x="111277" y="54927"/>
                  </a:cubicBezTo>
                  <a:lnTo>
                    <a:pt x="152117" y="2714"/>
                  </a:lnTo>
                  <a:cubicBezTo>
                    <a:pt x="155219" y="-905"/>
                    <a:pt x="161422" y="-905"/>
                    <a:pt x="164524" y="2714"/>
                  </a:cubicBezTo>
                  <a:lnTo>
                    <a:pt x="205364" y="54927"/>
                  </a:lnTo>
                  <a:cubicBezTo>
                    <a:pt x="207432" y="58029"/>
                    <a:pt x="207432" y="62165"/>
                    <a:pt x="205364" y="64750"/>
                  </a:cubicBezTo>
                  <a:lnTo>
                    <a:pt x="172278" y="104039"/>
                  </a:lnTo>
                  <a:cubicBezTo>
                    <a:pt x="188304" y="126268"/>
                    <a:pt x="216220" y="140226"/>
                    <a:pt x="238967" y="136607"/>
                  </a:cubicBezTo>
                  <a:cubicBezTo>
                    <a:pt x="248272" y="135056"/>
                    <a:pt x="259645" y="130404"/>
                    <a:pt x="264815" y="115412"/>
                  </a:cubicBezTo>
                  <a:lnTo>
                    <a:pt x="247755" y="71470"/>
                  </a:lnTo>
                  <a:cubicBezTo>
                    <a:pt x="246204" y="67851"/>
                    <a:pt x="247755" y="63716"/>
                    <a:pt x="251374" y="61648"/>
                  </a:cubicBezTo>
                  <a:lnTo>
                    <a:pt x="306689" y="34249"/>
                  </a:lnTo>
                  <a:cubicBezTo>
                    <a:pt x="309274" y="33215"/>
                    <a:pt x="312376" y="33215"/>
                    <a:pt x="314961" y="34766"/>
                  </a:cubicBezTo>
                  <a:cubicBezTo>
                    <a:pt x="317545" y="36317"/>
                    <a:pt x="318579" y="39418"/>
                    <a:pt x="318062" y="42003"/>
                  </a:cubicBezTo>
                  <a:lnTo>
                    <a:pt x="292214" y="212601"/>
                  </a:lnTo>
                  <a:cubicBezTo>
                    <a:pt x="291180" y="216736"/>
                    <a:pt x="287561" y="219838"/>
                    <a:pt x="283943" y="219838"/>
                  </a:cubicBezTo>
                  <a:close/>
                  <a:moveTo>
                    <a:pt x="127302" y="59580"/>
                  </a:moveTo>
                  <a:lnTo>
                    <a:pt x="158320" y="96284"/>
                  </a:lnTo>
                  <a:lnTo>
                    <a:pt x="189338" y="59580"/>
                  </a:lnTo>
                  <a:lnTo>
                    <a:pt x="158320" y="20291"/>
                  </a:lnTo>
                  <a:lnTo>
                    <a:pt x="127302" y="59580"/>
                  </a:lnTo>
                  <a:close/>
                </a:path>
              </a:pathLst>
            </a:custGeom>
            <a:solidFill>
              <a:srgbClr val="51626F"/>
            </a:solidFill>
            <a:ln w="5334" cap="flat">
              <a:noFill/>
              <a:prstDash val="solid"/>
              <a:miter/>
            </a:ln>
          </p:spPr>
          <p:txBody>
            <a:bodyPr rtlCol="0" anchor="ctr"/>
            <a:lstStyle/>
            <a:p>
              <a:endParaRPr lang="en-US"/>
            </a:p>
          </p:txBody>
        </p:sp>
        <p:sp>
          <p:nvSpPr>
            <p:cNvPr id="166" name="Полилиния: фигура 165">
              <a:extLst>
                <a:ext uri="{FF2B5EF4-FFF2-40B4-BE49-F238E27FC236}">
                  <a16:creationId xmlns:a16="http://schemas.microsoft.com/office/drawing/2014/main" id="{977B30D6-F7F4-4EEF-8740-F917D256B3EE}"/>
                </a:ext>
              </a:extLst>
            </p:cNvPr>
            <p:cNvSpPr/>
            <p:nvPr/>
          </p:nvSpPr>
          <p:spPr>
            <a:xfrm>
              <a:off x="10949050" y="3370133"/>
              <a:ext cx="252020" cy="173893"/>
            </a:xfrm>
            <a:custGeom>
              <a:avLst/>
              <a:gdLst>
                <a:gd name="connsiteX0" fmla="*/ 223458 w 252020"/>
                <a:gd name="connsiteY0" fmla="*/ 173829 h 173893"/>
                <a:gd name="connsiteX1" fmla="*/ 222424 w 252020"/>
                <a:gd name="connsiteY1" fmla="*/ 173829 h 173893"/>
                <a:gd name="connsiteX2" fmla="*/ 215703 w 252020"/>
                <a:gd name="connsiteY2" fmla="*/ 165040 h 173893"/>
                <a:gd name="connsiteX3" fmla="*/ 233797 w 252020"/>
                <a:gd name="connsiteY3" fmla="*/ 47173 h 173893"/>
                <a:gd name="connsiteX4" fmla="*/ 210534 w 252020"/>
                <a:gd name="connsiteY4" fmla="*/ 58546 h 173893"/>
                <a:gd name="connsiteX5" fmla="*/ 221907 w 252020"/>
                <a:gd name="connsiteY5" fmla="*/ 88013 h 173893"/>
                <a:gd name="connsiteX6" fmla="*/ 222424 w 252020"/>
                <a:gd name="connsiteY6" fmla="*/ 92666 h 173893"/>
                <a:gd name="connsiteX7" fmla="*/ 190372 w 252020"/>
                <a:gd name="connsiteY7" fmla="*/ 121098 h 173893"/>
                <a:gd name="connsiteX8" fmla="*/ 125752 w 252020"/>
                <a:gd name="connsiteY8" fmla="*/ 90598 h 173893"/>
                <a:gd name="connsiteX9" fmla="*/ 61131 w 252020"/>
                <a:gd name="connsiteY9" fmla="*/ 121098 h 173893"/>
                <a:gd name="connsiteX10" fmla="*/ 29079 w 252020"/>
                <a:gd name="connsiteY10" fmla="*/ 92666 h 173893"/>
                <a:gd name="connsiteX11" fmla="*/ 29596 w 252020"/>
                <a:gd name="connsiteY11" fmla="*/ 88013 h 173893"/>
                <a:gd name="connsiteX12" fmla="*/ 40969 w 252020"/>
                <a:gd name="connsiteY12" fmla="*/ 58546 h 173893"/>
                <a:gd name="connsiteX13" fmla="*/ 17706 w 252020"/>
                <a:gd name="connsiteY13" fmla="*/ 47173 h 173893"/>
                <a:gd name="connsiteX14" fmla="*/ 35800 w 252020"/>
                <a:gd name="connsiteY14" fmla="*/ 165040 h 173893"/>
                <a:gd name="connsiteX15" fmla="*/ 29079 w 252020"/>
                <a:gd name="connsiteY15" fmla="*/ 173829 h 173893"/>
                <a:gd name="connsiteX16" fmla="*/ 20291 w 252020"/>
                <a:gd name="connsiteY16" fmla="*/ 167108 h 173893"/>
                <a:gd name="connsiteX17" fmla="*/ 129 w 252020"/>
                <a:gd name="connsiteY17" fmla="*/ 34766 h 173893"/>
                <a:gd name="connsiteX18" fmla="*/ 3231 w 252020"/>
                <a:gd name="connsiteY18" fmla="*/ 27528 h 173893"/>
                <a:gd name="connsiteX19" fmla="*/ 11502 w 252020"/>
                <a:gd name="connsiteY19" fmla="*/ 27011 h 173893"/>
                <a:gd name="connsiteX20" fmla="*/ 54411 w 252020"/>
                <a:gd name="connsiteY20" fmla="*/ 48207 h 173893"/>
                <a:gd name="connsiteX21" fmla="*/ 58029 w 252020"/>
                <a:gd name="connsiteY21" fmla="*/ 58029 h 173893"/>
                <a:gd name="connsiteX22" fmla="*/ 45105 w 252020"/>
                <a:gd name="connsiteY22" fmla="*/ 91632 h 173893"/>
                <a:gd name="connsiteX23" fmla="*/ 63716 w 252020"/>
                <a:gd name="connsiteY23" fmla="*/ 106107 h 173893"/>
                <a:gd name="connsiteX24" fmla="*/ 113344 w 252020"/>
                <a:gd name="connsiteY24" fmla="*/ 82326 h 173893"/>
                <a:gd name="connsiteX25" fmla="*/ 88530 w 252020"/>
                <a:gd name="connsiteY25" fmla="*/ 52859 h 173893"/>
                <a:gd name="connsiteX26" fmla="*/ 88530 w 252020"/>
                <a:gd name="connsiteY26" fmla="*/ 43037 h 173893"/>
                <a:gd name="connsiteX27" fmla="*/ 120582 w 252020"/>
                <a:gd name="connsiteY27" fmla="*/ 2714 h 173893"/>
                <a:gd name="connsiteX28" fmla="*/ 132989 w 252020"/>
                <a:gd name="connsiteY28" fmla="*/ 2714 h 173893"/>
                <a:gd name="connsiteX29" fmla="*/ 165041 w 252020"/>
                <a:gd name="connsiteY29" fmla="*/ 43037 h 173893"/>
                <a:gd name="connsiteX30" fmla="*/ 165041 w 252020"/>
                <a:gd name="connsiteY30" fmla="*/ 52859 h 173893"/>
                <a:gd name="connsiteX31" fmla="*/ 138676 w 252020"/>
                <a:gd name="connsiteY31" fmla="*/ 82326 h 173893"/>
                <a:gd name="connsiteX32" fmla="*/ 188304 w 252020"/>
                <a:gd name="connsiteY32" fmla="*/ 106107 h 173893"/>
                <a:gd name="connsiteX33" fmla="*/ 206915 w 252020"/>
                <a:gd name="connsiteY33" fmla="*/ 91632 h 173893"/>
                <a:gd name="connsiteX34" fmla="*/ 193991 w 252020"/>
                <a:gd name="connsiteY34" fmla="*/ 58029 h 173893"/>
                <a:gd name="connsiteX35" fmla="*/ 197610 w 252020"/>
                <a:gd name="connsiteY35" fmla="*/ 48207 h 173893"/>
                <a:gd name="connsiteX36" fmla="*/ 240518 w 252020"/>
                <a:gd name="connsiteY36" fmla="*/ 27011 h 173893"/>
                <a:gd name="connsiteX37" fmla="*/ 248789 w 252020"/>
                <a:gd name="connsiteY37" fmla="*/ 27528 h 173893"/>
                <a:gd name="connsiteX38" fmla="*/ 251891 w 252020"/>
                <a:gd name="connsiteY38" fmla="*/ 34766 h 173893"/>
                <a:gd name="connsiteX39" fmla="*/ 231729 w 252020"/>
                <a:gd name="connsiteY39" fmla="*/ 167108 h 173893"/>
                <a:gd name="connsiteX40" fmla="*/ 223458 w 252020"/>
                <a:gd name="connsiteY40" fmla="*/ 173829 h 173893"/>
                <a:gd name="connsiteX41" fmla="*/ 104039 w 252020"/>
                <a:gd name="connsiteY41" fmla="*/ 47690 h 173893"/>
                <a:gd name="connsiteX42" fmla="*/ 125752 w 252020"/>
                <a:gd name="connsiteY42" fmla="*/ 73538 h 173893"/>
                <a:gd name="connsiteX43" fmla="*/ 147464 w 252020"/>
                <a:gd name="connsiteY43" fmla="*/ 47690 h 173893"/>
                <a:gd name="connsiteX44" fmla="*/ 125752 w 252020"/>
                <a:gd name="connsiteY44" fmla="*/ 19774 h 173893"/>
                <a:gd name="connsiteX45" fmla="*/ 104039 w 252020"/>
                <a:gd name="connsiteY45" fmla="*/ 47690 h 17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2020" h="173893">
                  <a:moveTo>
                    <a:pt x="223458" y="173829"/>
                  </a:moveTo>
                  <a:cubicBezTo>
                    <a:pt x="222941" y="173829"/>
                    <a:pt x="222424" y="173829"/>
                    <a:pt x="222424" y="173829"/>
                  </a:cubicBezTo>
                  <a:cubicBezTo>
                    <a:pt x="218288" y="173312"/>
                    <a:pt x="215186" y="169176"/>
                    <a:pt x="215703" y="165040"/>
                  </a:cubicBezTo>
                  <a:lnTo>
                    <a:pt x="233797" y="47173"/>
                  </a:lnTo>
                  <a:lnTo>
                    <a:pt x="210534" y="58546"/>
                  </a:lnTo>
                  <a:lnTo>
                    <a:pt x="221907" y="88013"/>
                  </a:lnTo>
                  <a:cubicBezTo>
                    <a:pt x="222424" y="89564"/>
                    <a:pt x="222424" y="91115"/>
                    <a:pt x="222424" y="92666"/>
                  </a:cubicBezTo>
                  <a:cubicBezTo>
                    <a:pt x="218288" y="108174"/>
                    <a:pt x="206398" y="118514"/>
                    <a:pt x="190372" y="121098"/>
                  </a:cubicBezTo>
                  <a:cubicBezTo>
                    <a:pt x="167626" y="124200"/>
                    <a:pt x="141261" y="111793"/>
                    <a:pt x="125752" y="90598"/>
                  </a:cubicBezTo>
                  <a:cubicBezTo>
                    <a:pt x="110243" y="111793"/>
                    <a:pt x="83877" y="124200"/>
                    <a:pt x="61131" y="121098"/>
                  </a:cubicBezTo>
                  <a:cubicBezTo>
                    <a:pt x="45105" y="118514"/>
                    <a:pt x="33215" y="108691"/>
                    <a:pt x="29079" y="92666"/>
                  </a:cubicBezTo>
                  <a:cubicBezTo>
                    <a:pt x="28562" y="91115"/>
                    <a:pt x="28562" y="89564"/>
                    <a:pt x="29596" y="88013"/>
                  </a:cubicBezTo>
                  <a:lnTo>
                    <a:pt x="40969" y="58546"/>
                  </a:lnTo>
                  <a:lnTo>
                    <a:pt x="17706" y="47173"/>
                  </a:lnTo>
                  <a:lnTo>
                    <a:pt x="35800" y="165040"/>
                  </a:lnTo>
                  <a:cubicBezTo>
                    <a:pt x="36317" y="169176"/>
                    <a:pt x="33732" y="173312"/>
                    <a:pt x="29079" y="173829"/>
                  </a:cubicBezTo>
                  <a:cubicBezTo>
                    <a:pt x="24944" y="174346"/>
                    <a:pt x="20808" y="171761"/>
                    <a:pt x="20291" y="167108"/>
                  </a:cubicBezTo>
                  <a:lnTo>
                    <a:pt x="129" y="34766"/>
                  </a:lnTo>
                  <a:cubicBezTo>
                    <a:pt x="-388" y="31664"/>
                    <a:pt x="646" y="29079"/>
                    <a:pt x="3231" y="27528"/>
                  </a:cubicBezTo>
                  <a:cubicBezTo>
                    <a:pt x="5816" y="25977"/>
                    <a:pt x="8918" y="25460"/>
                    <a:pt x="11502" y="27011"/>
                  </a:cubicBezTo>
                  <a:lnTo>
                    <a:pt x="54411" y="48207"/>
                  </a:lnTo>
                  <a:cubicBezTo>
                    <a:pt x="58029" y="49758"/>
                    <a:pt x="59580" y="54410"/>
                    <a:pt x="58029" y="58029"/>
                  </a:cubicBezTo>
                  <a:lnTo>
                    <a:pt x="45105" y="91632"/>
                  </a:lnTo>
                  <a:cubicBezTo>
                    <a:pt x="48207" y="99903"/>
                    <a:pt x="54411" y="105073"/>
                    <a:pt x="63716" y="106107"/>
                  </a:cubicBezTo>
                  <a:cubicBezTo>
                    <a:pt x="78191" y="108174"/>
                    <a:pt x="99386" y="100420"/>
                    <a:pt x="113344" y="82326"/>
                  </a:cubicBezTo>
                  <a:lnTo>
                    <a:pt x="88530" y="52859"/>
                  </a:lnTo>
                  <a:cubicBezTo>
                    <a:pt x="85945" y="50275"/>
                    <a:pt x="85945" y="46139"/>
                    <a:pt x="88530" y="43037"/>
                  </a:cubicBezTo>
                  <a:lnTo>
                    <a:pt x="120582" y="2714"/>
                  </a:lnTo>
                  <a:cubicBezTo>
                    <a:pt x="123684" y="-905"/>
                    <a:pt x="129887" y="-905"/>
                    <a:pt x="132989" y="2714"/>
                  </a:cubicBezTo>
                  <a:lnTo>
                    <a:pt x="165041" y="43037"/>
                  </a:lnTo>
                  <a:cubicBezTo>
                    <a:pt x="167109" y="46139"/>
                    <a:pt x="167109" y="50275"/>
                    <a:pt x="165041" y="52859"/>
                  </a:cubicBezTo>
                  <a:lnTo>
                    <a:pt x="138676" y="82326"/>
                  </a:lnTo>
                  <a:cubicBezTo>
                    <a:pt x="152117" y="100420"/>
                    <a:pt x="173829" y="108174"/>
                    <a:pt x="188304" y="106107"/>
                  </a:cubicBezTo>
                  <a:cubicBezTo>
                    <a:pt x="197610" y="104556"/>
                    <a:pt x="203813" y="99903"/>
                    <a:pt x="206915" y="91632"/>
                  </a:cubicBezTo>
                  <a:lnTo>
                    <a:pt x="193991" y="58029"/>
                  </a:lnTo>
                  <a:cubicBezTo>
                    <a:pt x="192440" y="54410"/>
                    <a:pt x="193991" y="50275"/>
                    <a:pt x="197610" y="48207"/>
                  </a:cubicBezTo>
                  <a:lnTo>
                    <a:pt x="240518" y="27011"/>
                  </a:lnTo>
                  <a:cubicBezTo>
                    <a:pt x="243102" y="25977"/>
                    <a:pt x="246204" y="25977"/>
                    <a:pt x="248789" y="27528"/>
                  </a:cubicBezTo>
                  <a:cubicBezTo>
                    <a:pt x="251374" y="29079"/>
                    <a:pt x="252408" y="32181"/>
                    <a:pt x="251891" y="34766"/>
                  </a:cubicBezTo>
                  <a:lnTo>
                    <a:pt x="231729" y="167108"/>
                  </a:lnTo>
                  <a:cubicBezTo>
                    <a:pt x="230178" y="171244"/>
                    <a:pt x="227077" y="173829"/>
                    <a:pt x="223458" y="173829"/>
                  </a:cubicBezTo>
                  <a:close/>
                  <a:moveTo>
                    <a:pt x="104039" y="47690"/>
                  </a:moveTo>
                  <a:lnTo>
                    <a:pt x="125752" y="73538"/>
                  </a:lnTo>
                  <a:lnTo>
                    <a:pt x="147464" y="47690"/>
                  </a:lnTo>
                  <a:lnTo>
                    <a:pt x="125752" y="19774"/>
                  </a:lnTo>
                  <a:lnTo>
                    <a:pt x="104039" y="47690"/>
                  </a:lnTo>
                  <a:close/>
                </a:path>
              </a:pathLst>
            </a:custGeom>
            <a:solidFill>
              <a:srgbClr val="51626F"/>
            </a:solidFill>
            <a:ln w="5334" cap="flat">
              <a:noFill/>
              <a:prstDash val="solid"/>
              <a:miter/>
            </a:ln>
          </p:spPr>
          <p:txBody>
            <a:bodyPr rtlCol="0" anchor="ctr"/>
            <a:lstStyle/>
            <a:p>
              <a:endParaRPr lang="en-US"/>
            </a:p>
          </p:txBody>
        </p:sp>
        <p:sp>
          <p:nvSpPr>
            <p:cNvPr id="167" name="Полилиния: фигура 166">
              <a:extLst>
                <a:ext uri="{FF2B5EF4-FFF2-40B4-BE49-F238E27FC236}">
                  <a16:creationId xmlns:a16="http://schemas.microsoft.com/office/drawing/2014/main" id="{1AA75706-5404-4F61-B5F3-4D4F00F44FC9}"/>
                </a:ext>
              </a:extLst>
            </p:cNvPr>
            <p:cNvSpPr/>
            <p:nvPr/>
          </p:nvSpPr>
          <p:spPr>
            <a:xfrm>
              <a:off x="10973347" y="3254463"/>
              <a:ext cx="202908" cy="142164"/>
            </a:xfrm>
            <a:custGeom>
              <a:avLst/>
              <a:gdLst>
                <a:gd name="connsiteX0" fmla="*/ 178999 w 202908"/>
                <a:gd name="connsiteY0" fmla="*/ 142165 h 142164"/>
                <a:gd name="connsiteX1" fmla="*/ 177965 w 202908"/>
                <a:gd name="connsiteY1" fmla="*/ 142165 h 142164"/>
                <a:gd name="connsiteX2" fmla="*/ 171244 w 202908"/>
                <a:gd name="connsiteY2" fmla="*/ 133376 h 142164"/>
                <a:gd name="connsiteX3" fmla="*/ 185202 w 202908"/>
                <a:gd name="connsiteY3" fmla="*/ 42908 h 142164"/>
                <a:gd name="connsiteX4" fmla="*/ 170727 w 202908"/>
                <a:gd name="connsiteY4" fmla="*/ 50145 h 142164"/>
                <a:gd name="connsiteX5" fmla="*/ 179516 w 202908"/>
                <a:gd name="connsiteY5" fmla="*/ 72375 h 142164"/>
                <a:gd name="connsiteX6" fmla="*/ 179516 w 202908"/>
                <a:gd name="connsiteY6" fmla="*/ 77027 h 142164"/>
                <a:gd name="connsiteX7" fmla="*/ 152634 w 202908"/>
                <a:gd name="connsiteY7" fmla="*/ 100808 h 142164"/>
                <a:gd name="connsiteX8" fmla="*/ 101454 w 202908"/>
                <a:gd name="connsiteY8" fmla="*/ 77027 h 142164"/>
                <a:gd name="connsiteX9" fmla="*/ 49758 w 202908"/>
                <a:gd name="connsiteY9" fmla="*/ 100291 h 142164"/>
                <a:gd name="connsiteX10" fmla="*/ 22876 w 202908"/>
                <a:gd name="connsiteY10" fmla="*/ 76510 h 142164"/>
                <a:gd name="connsiteX11" fmla="*/ 23393 w 202908"/>
                <a:gd name="connsiteY11" fmla="*/ 71858 h 142164"/>
                <a:gd name="connsiteX12" fmla="*/ 32181 w 202908"/>
                <a:gd name="connsiteY12" fmla="*/ 49628 h 142164"/>
                <a:gd name="connsiteX13" fmla="*/ 17706 w 202908"/>
                <a:gd name="connsiteY13" fmla="*/ 42391 h 142164"/>
                <a:gd name="connsiteX14" fmla="*/ 31664 w 202908"/>
                <a:gd name="connsiteY14" fmla="*/ 132859 h 142164"/>
                <a:gd name="connsiteX15" fmla="*/ 24944 w 202908"/>
                <a:gd name="connsiteY15" fmla="*/ 141648 h 142164"/>
                <a:gd name="connsiteX16" fmla="*/ 16155 w 202908"/>
                <a:gd name="connsiteY16" fmla="*/ 134927 h 142164"/>
                <a:gd name="connsiteX17" fmla="*/ 129 w 202908"/>
                <a:gd name="connsiteY17" fmla="*/ 29467 h 142164"/>
                <a:gd name="connsiteX18" fmla="*/ 3231 w 202908"/>
                <a:gd name="connsiteY18" fmla="*/ 22229 h 142164"/>
                <a:gd name="connsiteX19" fmla="*/ 11502 w 202908"/>
                <a:gd name="connsiteY19" fmla="*/ 21712 h 142164"/>
                <a:gd name="connsiteX20" fmla="*/ 45622 w 202908"/>
                <a:gd name="connsiteY20" fmla="*/ 38772 h 142164"/>
                <a:gd name="connsiteX21" fmla="*/ 49241 w 202908"/>
                <a:gd name="connsiteY21" fmla="*/ 48594 h 142164"/>
                <a:gd name="connsiteX22" fmla="*/ 38902 w 202908"/>
                <a:gd name="connsiteY22" fmla="*/ 74443 h 142164"/>
                <a:gd name="connsiteX23" fmla="*/ 52343 w 202908"/>
                <a:gd name="connsiteY23" fmla="*/ 84782 h 142164"/>
                <a:gd name="connsiteX24" fmla="*/ 89047 w 202908"/>
                <a:gd name="connsiteY24" fmla="*/ 67722 h 142164"/>
                <a:gd name="connsiteX25" fmla="*/ 69919 w 202908"/>
                <a:gd name="connsiteY25" fmla="*/ 44976 h 142164"/>
                <a:gd name="connsiteX26" fmla="*/ 69919 w 202908"/>
                <a:gd name="connsiteY26" fmla="*/ 35153 h 142164"/>
                <a:gd name="connsiteX27" fmla="*/ 95251 w 202908"/>
                <a:gd name="connsiteY27" fmla="*/ 3102 h 142164"/>
                <a:gd name="connsiteX28" fmla="*/ 101454 w 202908"/>
                <a:gd name="connsiteY28" fmla="*/ 0 h 142164"/>
                <a:gd name="connsiteX29" fmla="*/ 101454 w 202908"/>
                <a:gd name="connsiteY29" fmla="*/ 0 h 142164"/>
                <a:gd name="connsiteX30" fmla="*/ 107658 w 202908"/>
                <a:gd name="connsiteY30" fmla="*/ 3102 h 142164"/>
                <a:gd name="connsiteX31" fmla="*/ 132989 w 202908"/>
                <a:gd name="connsiteY31" fmla="*/ 35153 h 142164"/>
                <a:gd name="connsiteX32" fmla="*/ 132989 w 202908"/>
                <a:gd name="connsiteY32" fmla="*/ 44976 h 142164"/>
                <a:gd name="connsiteX33" fmla="*/ 113861 w 202908"/>
                <a:gd name="connsiteY33" fmla="*/ 67722 h 142164"/>
                <a:gd name="connsiteX34" fmla="*/ 150566 w 202908"/>
                <a:gd name="connsiteY34" fmla="*/ 84782 h 142164"/>
                <a:gd name="connsiteX35" fmla="*/ 164007 w 202908"/>
                <a:gd name="connsiteY35" fmla="*/ 74443 h 142164"/>
                <a:gd name="connsiteX36" fmla="*/ 153668 w 202908"/>
                <a:gd name="connsiteY36" fmla="*/ 48594 h 142164"/>
                <a:gd name="connsiteX37" fmla="*/ 157286 w 202908"/>
                <a:gd name="connsiteY37" fmla="*/ 38772 h 142164"/>
                <a:gd name="connsiteX38" fmla="*/ 191406 w 202908"/>
                <a:gd name="connsiteY38" fmla="*/ 21712 h 142164"/>
                <a:gd name="connsiteX39" fmla="*/ 199677 w 202908"/>
                <a:gd name="connsiteY39" fmla="*/ 22229 h 142164"/>
                <a:gd name="connsiteX40" fmla="*/ 202779 w 202908"/>
                <a:gd name="connsiteY40" fmla="*/ 29467 h 142164"/>
                <a:gd name="connsiteX41" fmla="*/ 186753 w 202908"/>
                <a:gd name="connsiteY41" fmla="*/ 135444 h 142164"/>
                <a:gd name="connsiteX42" fmla="*/ 178999 w 202908"/>
                <a:gd name="connsiteY42" fmla="*/ 142165 h 142164"/>
                <a:gd name="connsiteX43" fmla="*/ 85945 w 202908"/>
                <a:gd name="connsiteY43" fmla="*/ 40323 h 142164"/>
                <a:gd name="connsiteX44" fmla="*/ 101454 w 202908"/>
                <a:gd name="connsiteY44" fmla="*/ 58417 h 142164"/>
                <a:gd name="connsiteX45" fmla="*/ 116963 w 202908"/>
                <a:gd name="connsiteY45" fmla="*/ 40323 h 142164"/>
                <a:gd name="connsiteX46" fmla="*/ 101454 w 202908"/>
                <a:gd name="connsiteY46" fmla="*/ 20678 h 142164"/>
                <a:gd name="connsiteX47" fmla="*/ 85945 w 202908"/>
                <a:gd name="connsiteY47" fmla="*/ 40323 h 14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2908" h="142164">
                  <a:moveTo>
                    <a:pt x="178999" y="142165"/>
                  </a:moveTo>
                  <a:cubicBezTo>
                    <a:pt x="178482" y="142165"/>
                    <a:pt x="177965" y="142165"/>
                    <a:pt x="177965" y="142165"/>
                  </a:cubicBezTo>
                  <a:cubicBezTo>
                    <a:pt x="173829" y="141648"/>
                    <a:pt x="170727" y="137512"/>
                    <a:pt x="171244" y="133376"/>
                  </a:cubicBezTo>
                  <a:lnTo>
                    <a:pt x="185202" y="42908"/>
                  </a:lnTo>
                  <a:lnTo>
                    <a:pt x="170727" y="50145"/>
                  </a:lnTo>
                  <a:lnTo>
                    <a:pt x="179516" y="72375"/>
                  </a:lnTo>
                  <a:cubicBezTo>
                    <a:pt x="180033" y="73926"/>
                    <a:pt x="180033" y="75477"/>
                    <a:pt x="179516" y="77027"/>
                  </a:cubicBezTo>
                  <a:cubicBezTo>
                    <a:pt x="175897" y="89951"/>
                    <a:pt x="166075" y="98740"/>
                    <a:pt x="152634" y="100808"/>
                  </a:cubicBezTo>
                  <a:cubicBezTo>
                    <a:pt x="135057" y="102876"/>
                    <a:pt x="114378" y="93570"/>
                    <a:pt x="101454" y="77027"/>
                  </a:cubicBezTo>
                  <a:cubicBezTo>
                    <a:pt x="88530" y="93053"/>
                    <a:pt x="67852" y="102876"/>
                    <a:pt x="49758" y="100291"/>
                  </a:cubicBezTo>
                  <a:cubicBezTo>
                    <a:pt x="36317" y="98223"/>
                    <a:pt x="26494" y="89951"/>
                    <a:pt x="22876" y="76510"/>
                  </a:cubicBezTo>
                  <a:cubicBezTo>
                    <a:pt x="22359" y="74960"/>
                    <a:pt x="22359" y="73409"/>
                    <a:pt x="23393" y="71858"/>
                  </a:cubicBezTo>
                  <a:lnTo>
                    <a:pt x="32181" y="49628"/>
                  </a:lnTo>
                  <a:lnTo>
                    <a:pt x="17706" y="42391"/>
                  </a:lnTo>
                  <a:lnTo>
                    <a:pt x="31664" y="132859"/>
                  </a:lnTo>
                  <a:cubicBezTo>
                    <a:pt x="32181" y="136995"/>
                    <a:pt x="29596" y="141131"/>
                    <a:pt x="24944" y="141648"/>
                  </a:cubicBezTo>
                  <a:cubicBezTo>
                    <a:pt x="20808" y="142165"/>
                    <a:pt x="16672" y="139580"/>
                    <a:pt x="16155" y="134927"/>
                  </a:cubicBezTo>
                  <a:lnTo>
                    <a:pt x="129" y="29467"/>
                  </a:lnTo>
                  <a:cubicBezTo>
                    <a:pt x="-388" y="26365"/>
                    <a:pt x="646" y="23780"/>
                    <a:pt x="3231" y="22229"/>
                  </a:cubicBezTo>
                  <a:cubicBezTo>
                    <a:pt x="5816" y="20678"/>
                    <a:pt x="8918" y="20162"/>
                    <a:pt x="11502" y="21712"/>
                  </a:cubicBezTo>
                  <a:lnTo>
                    <a:pt x="45622" y="38772"/>
                  </a:lnTo>
                  <a:cubicBezTo>
                    <a:pt x="49241" y="40323"/>
                    <a:pt x="50792" y="44976"/>
                    <a:pt x="49241" y="48594"/>
                  </a:cubicBezTo>
                  <a:lnTo>
                    <a:pt x="38902" y="74443"/>
                  </a:lnTo>
                  <a:cubicBezTo>
                    <a:pt x="40969" y="80129"/>
                    <a:pt x="45622" y="83748"/>
                    <a:pt x="52343" y="84782"/>
                  </a:cubicBezTo>
                  <a:cubicBezTo>
                    <a:pt x="63199" y="86333"/>
                    <a:pt x="79225" y="80129"/>
                    <a:pt x="89047" y="67722"/>
                  </a:cubicBezTo>
                  <a:lnTo>
                    <a:pt x="69919" y="44976"/>
                  </a:lnTo>
                  <a:cubicBezTo>
                    <a:pt x="67335" y="42391"/>
                    <a:pt x="67335" y="38255"/>
                    <a:pt x="69919" y="35153"/>
                  </a:cubicBezTo>
                  <a:lnTo>
                    <a:pt x="95251" y="3102"/>
                  </a:lnTo>
                  <a:cubicBezTo>
                    <a:pt x="96802" y="1034"/>
                    <a:pt x="98869" y="0"/>
                    <a:pt x="101454" y="0"/>
                  </a:cubicBezTo>
                  <a:lnTo>
                    <a:pt x="101454" y="0"/>
                  </a:lnTo>
                  <a:cubicBezTo>
                    <a:pt x="104039" y="0"/>
                    <a:pt x="106107" y="1034"/>
                    <a:pt x="107658" y="3102"/>
                  </a:cubicBezTo>
                  <a:lnTo>
                    <a:pt x="132989" y="35153"/>
                  </a:lnTo>
                  <a:cubicBezTo>
                    <a:pt x="135057" y="38255"/>
                    <a:pt x="135057" y="42391"/>
                    <a:pt x="132989" y="44976"/>
                  </a:cubicBezTo>
                  <a:lnTo>
                    <a:pt x="113861" y="67722"/>
                  </a:lnTo>
                  <a:cubicBezTo>
                    <a:pt x="124201" y="80646"/>
                    <a:pt x="140227" y="86333"/>
                    <a:pt x="150566" y="84782"/>
                  </a:cubicBezTo>
                  <a:cubicBezTo>
                    <a:pt x="157286" y="83748"/>
                    <a:pt x="161422" y="80646"/>
                    <a:pt x="164007" y="74443"/>
                  </a:cubicBezTo>
                  <a:lnTo>
                    <a:pt x="153668" y="48594"/>
                  </a:lnTo>
                  <a:cubicBezTo>
                    <a:pt x="152117" y="44976"/>
                    <a:pt x="153668" y="40840"/>
                    <a:pt x="157286" y="38772"/>
                  </a:cubicBezTo>
                  <a:lnTo>
                    <a:pt x="191406" y="21712"/>
                  </a:lnTo>
                  <a:cubicBezTo>
                    <a:pt x="193991" y="20678"/>
                    <a:pt x="197093" y="20678"/>
                    <a:pt x="199677" y="22229"/>
                  </a:cubicBezTo>
                  <a:cubicBezTo>
                    <a:pt x="202262" y="23780"/>
                    <a:pt x="203296" y="26882"/>
                    <a:pt x="202779" y="29467"/>
                  </a:cubicBezTo>
                  <a:lnTo>
                    <a:pt x="186753" y="135444"/>
                  </a:lnTo>
                  <a:cubicBezTo>
                    <a:pt x="186236" y="139063"/>
                    <a:pt x="182618" y="142165"/>
                    <a:pt x="178999" y="142165"/>
                  </a:cubicBezTo>
                  <a:close/>
                  <a:moveTo>
                    <a:pt x="85945" y="40323"/>
                  </a:moveTo>
                  <a:lnTo>
                    <a:pt x="101454" y="58417"/>
                  </a:lnTo>
                  <a:lnTo>
                    <a:pt x="116963" y="40323"/>
                  </a:lnTo>
                  <a:lnTo>
                    <a:pt x="101454" y="20678"/>
                  </a:lnTo>
                  <a:lnTo>
                    <a:pt x="85945" y="40323"/>
                  </a:lnTo>
                  <a:close/>
                </a:path>
              </a:pathLst>
            </a:custGeom>
            <a:solidFill>
              <a:srgbClr val="51626F"/>
            </a:solidFill>
            <a:ln w="5334" cap="flat">
              <a:noFill/>
              <a:prstDash val="solid"/>
              <a:miter/>
            </a:ln>
          </p:spPr>
          <p:txBody>
            <a:bodyPr rtlCol="0" anchor="ctr"/>
            <a:lstStyle/>
            <a:p>
              <a:endParaRPr lang="en-US"/>
            </a:p>
          </p:txBody>
        </p:sp>
      </p:grpSp>
      <p:grpSp>
        <p:nvGrpSpPr>
          <p:cNvPr id="168" name="Группа 167">
            <a:extLst>
              <a:ext uri="{FF2B5EF4-FFF2-40B4-BE49-F238E27FC236}">
                <a16:creationId xmlns:a16="http://schemas.microsoft.com/office/drawing/2014/main" id="{4A501090-E77A-4E8C-A2F3-9BC549EED6A4}"/>
              </a:ext>
            </a:extLst>
          </p:cNvPr>
          <p:cNvGrpSpPr/>
          <p:nvPr/>
        </p:nvGrpSpPr>
        <p:grpSpPr>
          <a:xfrm>
            <a:off x="3602601" y="2234481"/>
            <a:ext cx="781545" cy="264336"/>
            <a:chOff x="8518114" y="1061891"/>
            <a:chExt cx="5714047" cy="1932622"/>
          </a:xfrm>
        </p:grpSpPr>
        <p:sp>
          <p:nvSpPr>
            <p:cNvPr id="169" name="Полилиния: фигура 168">
              <a:extLst>
                <a:ext uri="{FF2B5EF4-FFF2-40B4-BE49-F238E27FC236}">
                  <a16:creationId xmlns:a16="http://schemas.microsoft.com/office/drawing/2014/main" id="{061D3289-17BB-489F-85F2-AA8E01213E04}"/>
                </a:ext>
              </a:extLst>
            </p:cNvPr>
            <p:cNvSpPr/>
            <p:nvPr/>
          </p:nvSpPr>
          <p:spPr>
            <a:xfrm>
              <a:off x="10845072" y="2604941"/>
              <a:ext cx="356234" cy="366712"/>
            </a:xfrm>
            <a:custGeom>
              <a:avLst/>
              <a:gdLst>
                <a:gd name="connsiteX0" fmla="*/ 0 w 356234"/>
                <a:gd name="connsiteY0" fmla="*/ 366713 h 366712"/>
                <a:gd name="connsiteX1" fmla="*/ 138113 w 356234"/>
                <a:gd name="connsiteY1" fmla="*/ 0 h 366712"/>
                <a:gd name="connsiteX2" fmla="*/ 218122 w 356234"/>
                <a:gd name="connsiteY2" fmla="*/ 0 h 366712"/>
                <a:gd name="connsiteX3" fmla="*/ 356235 w 356234"/>
                <a:gd name="connsiteY3" fmla="*/ 366713 h 366712"/>
                <a:gd name="connsiteX4" fmla="*/ 275272 w 356234"/>
                <a:gd name="connsiteY4" fmla="*/ 366713 h 366712"/>
                <a:gd name="connsiteX5" fmla="*/ 253365 w 356234"/>
                <a:gd name="connsiteY5" fmla="*/ 303847 h 366712"/>
                <a:gd name="connsiteX6" fmla="*/ 101917 w 356234"/>
                <a:gd name="connsiteY6" fmla="*/ 303847 h 366712"/>
                <a:gd name="connsiteX7" fmla="*/ 80010 w 356234"/>
                <a:gd name="connsiteY7" fmla="*/ 366713 h 366712"/>
                <a:gd name="connsiteX8" fmla="*/ 0 w 356234"/>
                <a:gd name="connsiteY8" fmla="*/ 366713 h 366712"/>
                <a:gd name="connsiteX9" fmla="*/ 176213 w 356234"/>
                <a:gd name="connsiteY9" fmla="*/ 92393 h 366712"/>
                <a:gd name="connsiteX10" fmla="*/ 125730 w 356234"/>
                <a:gd name="connsiteY10" fmla="*/ 235268 h 366712"/>
                <a:gd name="connsiteX11" fmla="*/ 227647 w 356234"/>
                <a:gd name="connsiteY11" fmla="*/ 235268 h 366712"/>
                <a:gd name="connsiteX12" fmla="*/ 177165 w 356234"/>
                <a:gd name="connsiteY12" fmla="*/ 92393 h 366712"/>
                <a:gd name="connsiteX13" fmla="*/ 176213 w 356234"/>
                <a:gd name="connsiteY13" fmla="*/ 92393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34" h="366712">
                  <a:moveTo>
                    <a:pt x="0" y="366713"/>
                  </a:moveTo>
                  <a:lnTo>
                    <a:pt x="138113" y="0"/>
                  </a:lnTo>
                  <a:lnTo>
                    <a:pt x="218122" y="0"/>
                  </a:lnTo>
                  <a:lnTo>
                    <a:pt x="356235" y="366713"/>
                  </a:lnTo>
                  <a:lnTo>
                    <a:pt x="275272" y="366713"/>
                  </a:lnTo>
                  <a:lnTo>
                    <a:pt x="253365" y="303847"/>
                  </a:lnTo>
                  <a:lnTo>
                    <a:pt x="101917" y="303847"/>
                  </a:lnTo>
                  <a:lnTo>
                    <a:pt x="80010" y="366713"/>
                  </a:lnTo>
                  <a:lnTo>
                    <a:pt x="0" y="366713"/>
                  </a:lnTo>
                  <a:close/>
                  <a:moveTo>
                    <a:pt x="176213" y="92393"/>
                  </a:moveTo>
                  <a:lnTo>
                    <a:pt x="125730" y="235268"/>
                  </a:lnTo>
                  <a:lnTo>
                    <a:pt x="227647" y="235268"/>
                  </a:lnTo>
                  <a:lnTo>
                    <a:pt x="177165" y="92393"/>
                  </a:lnTo>
                  <a:lnTo>
                    <a:pt x="176213" y="92393"/>
                  </a:lnTo>
                  <a:close/>
                </a:path>
              </a:pathLst>
            </a:custGeom>
            <a:solidFill>
              <a:srgbClr val="007569"/>
            </a:solidFill>
            <a:ln w="9525" cap="flat">
              <a:noFill/>
              <a:prstDash val="solid"/>
              <a:miter/>
            </a:ln>
          </p:spPr>
          <p:txBody>
            <a:bodyPr rtlCol="0" anchor="ctr"/>
            <a:lstStyle/>
            <a:p>
              <a:endParaRPr lang="ru-RU"/>
            </a:p>
          </p:txBody>
        </p:sp>
        <p:grpSp>
          <p:nvGrpSpPr>
            <p:cNvPr id="170" name="Рисунок 42">
              <a:extLst>
                <a:ext uri="{FF2B5EF4-FFF2-40B4-BE49-F238E27FC236}">
                  <a16:creationId xmlns:a16="http://schemas.microsoft.com/office/drawing/2014/main" id="{8EE4BF86-1943-41E8-9733-B5D95E38C981}"/>
                </a:ext>
              </a:extLst>
            </p:cNvPr>
            <p:cNvGrpSpPr/>
            <p:nvPr/>
          </p:nvGrpSpPr>
          <p:grpSpPr>
            <a:xfrm>
              <a:off x="8518114" y="1061891"/>
              <a:ext cx="5714047" cy="1932622"/>
              <a:chOff x="3184207" y="2427922"/>
              <a:chExt cx="5714047" cy="1932622"/>
            </a:xfrm>
            <a:solidFill>
              <a:schemeClr val="accent1"/>
            </a:solidFill>
          </p:grpSpPr>
          <p:sp>
            <p:nvSpPr>
              <p:cNvPr id="171" name="Полилиния: фигура 170">
                <a:extLst>
                  <a:ext uri="{FF2B5EF4-FFF2-40B4-BE49-F238E27FC236}">
                    <a16:creationId xmlns:a16="http://schemas.microsoft.com/office/drawing/2014/main" id="{A4AD856B-205B-4FA5-8C34-0F386A539AAC}"/>
                  </a:ext>
                </a:extLst>
              </p:cNvPr>
              <p:cNvSpPr/>
              <p:nvPr/>
            </p:nvSpPr>
            <p:spPr>
              <a:xfrm>
                <a:off x="5879782" y="3962400"/>
                <a:ext cx="362902" cy="382905"/>
              </a:xfrm>
              <a:custGeom>
                <a:avLst/>
                <a:gdLst>
                  <a:gd name="connsiteX0" fmla="*/ 184785 w 362902"/>
                  <a:gd name="connsiteY0" fmla="*/ 0 h 382905"/>
                  <a:gd name="connsiteX1" fmla="*/ 362903 w 362902"/>
                  <a:gd name="connsiteY1" fmla="*/ 143828 h 382905"/>
                  <a:gd name="connsiteX2" fmla="*/ 281940 w 362902"/>
                  <a:gd name="connsiteY2" fmla="*/ 143828 h 382905"/>
                  <a:gd name="connsiteX3" fmla="*/ 184785 w 362902"/>
                  <a:gd name="connsiteY3" fmla="*/ 72390 h 382905"/>
                  <a:gd name="connsiteX4" fmla="*/ 80010 w 362902"/>
                  <a:gd name="connsiteY4" fmla="*/ 191453 h 382905"/>
                  <a:gd name="connsiteX5" fmla="*/ 184785 w 362902"/>
                  <a:gd name="connsiteY5" fmla="*/ 310515 h 382905"/>
                  <a:gd name="connsiteX6" fmla="*/ 281940 w 362902"/>
                  <a:gd name="connsiteY6" fmla="*/ 239078 h 382905"/>
                  <a:gd name="connsiteX7" fmla="*/ 362903 w 362902"/>
                  <a:gd name="connsiteY7" fmla="*/ 239078 h 382905"/>
                  <a:gd name="connsiteX8" fmla="*/ 184785 w 362902"/>
                  <a:gd name="connsiteY8" fmla="*/ 382905 h 382905"/>
                  <a:gd name="connsiteX9" fmla="*/ 0 w 362902"/>
                  <a:gd name="connsiteY9" fmla="*/ 192405 h 382905"/>
                  <a:gd name="connsiteX10" fmla="*/ 184785 w 362902"/>
                  <a:gd name="connsiteY10" fmla="*/ 0 h 3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902" h="382905">
                    <a:moveTo>
                      <a:pt x="184785" y="0"/>
                    </a:moveTo>
                    <a:cubicBezTo>
                      <a:pt x="276225" y="0"/>
                      <a:pt x="348615" y="54293"/>
                      <a:pt x="362903" y="143828"/>
                    </a:cubicBezTo>
                    <a:lnTo>
                      <a:pt x="281940" y="143828"/>
                    </a:lnTo>
                    <a:cubicBezTo>
                      <a:pt x="271463" y="98107"/>
                      <a:pt x="233363" y="72390"/>
                      <a:pt x="184785" y="72390"/>
                    </a:cubicBezTo>
                    <a:cubicBezTo>
                      <a:pt x="117158" y="72390"/>
                      <a:pt x="80010" y="119063"/>
                      <a:pt x="80010" y="191453"/>
                    </a:cubicBezTo>
                    <a:cubicBezTo>
                      <a:pt x="80010" y="263843"/>
                      <a:pt x="118110" y="310515"/>
                      <a:pt x="184785" y="310515"/>
                    </a:cubicBezTo>
                    <a:cubicBezTo>
                      <a:pt x="234315" y="310515"/>
                      <a:pt x="271463" y="284797"/>
                      <a:pt x="281940" y="239078"/>
                    </a:cubicBezTo>
                    <a:lnTo>
                      <a:pt x="362903" y="239078"/>
                    </a:lnTo>
                    <a:cubicBezTo>
                      <a:pt x="348615" y="328613"/>
                      <a:pt x="276225" y="382905"/>
                      <a:pt x="184785" y="382905"/>
                    </a:cubicBezTo>
                    <a:cubicBezTo>
                      <a:pt x="79058" y="382905"/>
                      <a:pt x="0" y="306705"/>
                      <a:pt x="0" y="192405"/>
                    </a:cubicBezTo>
                    <a:cubicBezTo>
                      <a:pt x="0" y="78105"/>
                      <a:pt x="79058" y="0"/>
                      <a:pt x="184785" y="0"/>
                    </a:cubicBezTo>
                  </a:path>
                </a:pathLst>
              </a:custGeom>
              <a:solidFill>
                <a:srgbClr val="007569"/>
              </a:solidFill>
              <a:ln w="9525" cap="flat">
                <a:noFill/>
                <a:prstDash val="solid"/>
                <a:miter/>
              </a:ln>
            </p:spPr>
            <p:txBody>
              <a:bodyPr rtlCol="0" anchor="ctr"/>
              <a:lstStyle/>
              <a:p>
                <a:endParaRPr lang="ru-RU"/>
              </a:p>
            </p:txBody>
          </p:sp>
          <p:sp>
            <p:nvSpPr>
              <p:cNvPr id="172" name="Полилиния: фигура 171">
                <a:extLst>
                  <a:ext uri="{FF2B5EF4-FFF2-40B4-BE49-F238E27FC236}">
                    <a16:creationId xmlns:a16="http://schemas.microsoft.com/office/drawing/2014/main" id="{E7824DF9-0A3C-4BAF-B386-BC9DA5884994}"/>
                  </a:ext>
                </a:extLst>
              </p:cNvPr>
              <p:cNvSpPr/>
              <p:nvPr/>
            </p:nvSpPr>
            <p:spPr>
              <a:xfrm>
                <a:off x="6286500" y="3962400"/>
                <a:ext cx="362902" cy="382905"/>
              </a:xfrm>
              <a:custGeom>
                <a:avLst/>
                <a:gdLst>
                  <a:gd name="connsiteX0" fmla="*/ 184785 w 362902"/>
                  <a:gd name="connsiteY0" fmla="*/ 0 h 382905"/>
                  <a:gd name="connsiteX1" fmla="*/ 362903 w 362902"/>
                  <a:gd name="connsiteY1" fmla="*/ 143828 h 382905"/>
                  <a:gd name="connsiteX2" fmla="*/ 281940 w 362902"/>
                  <a:gd name="connsiteY2" fmla="*/ 143828 h 382905"/>
                  <a:gd name="connsiteX3" fmla="*/ 184785 w 362902"/>
                  <a:gd name="connsiteY3" fmla="*/ 72390 h 382905"/>
                  <a:gd name="connsiteX4" fmla="*/ 80010 w 362902"/>
                  <a:gd name="connsiteY4" fmla="*/ 191453 h 382905"/>
                  <a:gd name="connsiteX5" fmla="*/ 184785 w 362902"/>
                  <a:gd name="connsiteY5" fmla="*/ 310515 h 382905"/>
                  <a:gd name="connsiteX6" fmla="*/ 281940 w 362902"/>
                  <a:gd name="connsiteY6" fmla="*/ 239078 h 382905"/>
                  <a:gd name="connsiteX7" fmla="*/ 362903 w 362902"/>
                  <a:gd name="connsiteY7" fmla="*/ 239078 h 382905"/>
                  <a:gd name="connsiteX8" fmla="*/ 184785 w 362902"/>
                  <a:gd name="connsiteY8" fmla="*/ 382905 h 382905"/>
                  <a:gd name="connsiteX9" fmla="*/ 0 w 362902"/>
                  <a:gd name="connsiteY9" fmla="*/ 192405 h 382905"/>
                  <a:gd name="connsiteX10" fmla="*/ 184785 w 362902"/>
                  <a:gd name="connsiteY10" fmla="*/ 0 h 3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902" h="382905">
                    <a:moveTo>
                      <a:pt x="184785" y="0"/>
                    </a:moveTo>
                    <a:cubicBezTo>
                      <a:pt x="276225" y="0"/>
                      <a:pt x="348615" y="54293"/>
                      <a:pt x="362903" y="143828"/>
                    </a:cubicBezTo>
                    <a:lnTo>
                      <a:pt x="281940" y="143828"/>
                    </a:lnTo>
                    <a:cubicBezTo>
                      <a:pt x="271463" y="98107"/>
                      <a:pt x="233363" y="72390"/>
                      <a:pt x="184785" y="72390"/>
                    </a:cubicBezTo>
                    <a:cubicBezTo>
                      <a:pt x="117157" y="72390"/>
                      <a:pt x="80010" y="119063"/>
                      <a:pt x="80010" y="191453"/>
                    </a:cubicBezTo>
                    <a:cubicBezTo>
                      <a:pt x="80010" y="263843"/>
                      <a:pt x="118110" y="310515"/>
                      <a:pt x="184785" y="310515"/>
                    </a:cubicBezTo>
                    <a:cubicBezTo>
                      <a:pt x="234315" y="310515"/>
                      <a:pt x="271463" y="284797"/>
                      <a:pt x="281940" y="239078"/>
                    </a:cubicBezTo>
                    <a:lnTo>
                      <a:pt x="362903" y="239078"/>
                    </a:lnTo>
                    <a:cubicBezTo>
                      <a:pt x="348615" y="328613"/>
                      <a:pt x="276225" y="382905"/>
                      <a:pt x="184785" y="382905"/>
                    </a:cubicBezTo>
                    <a:cubicBezTo>
                      <a:pt x="79057" y="382905"/>
                      <a:pt x="0" y="306705"/>
                      <a:pt x="0" y="192405"/>
                    </a:cubicBezTo>
                    <a:cubicBezTo>
                      <a:pt x="0" y="78105"/>
                      <a:pt x="80010" y="0"/>
                      <a:pt x="184785" y="0"/>
                    </a:cubicBezTo>
                  </a:path>
                </a:pathLst>
              </a:custGeom>
              <a:solidFill>
                <a:srgbClr val="007569"/>
              </a:solidFill>
              <a:ln w="9525" cap="flat">
                <a:noFill/>
                <a:prstDash val="solid"/>
                <a:miter/>
              </a:ln>
            </p:spPr>
            <p:txBody>
              <a:bodyPr rtlCol="0" anchor="ctr"/>
              <a:lstStyle/>
              <a:p>
                <a:endParaRPr lang="ru-RU"/>
              </a:p>
            </p:txBody>
          </p:sp>
          <p:sp>
            <p:nvSpPr>
              <p:cNvPr id="173" name="Полилиния: фигура 172">
                <a:extLst>
                  <a:ext uri="{FF2B5EF4-FFF2-40B4-BE49-F238E27FC236}">
                    <a16:creationId xmlns:a16="http://schemas.microsoft.com/office/drawing/2014/main" id="{22BD1BDF-66C5-4F65-A014-2F2A186A6CFD}"/>
                  </a:ext>
                </a:extLst>
              </p:cNvPr>
              <p:cNvSpPr/>
              <p:nvPr/>
            </p:nvSpPr>
            <p:spPr>
              <a:xfrm>
                <a:off x="6695122" y="3970972"/>
                <a:ext cx="304800" cy="367665"/>
              </a:xfrm>
              <a:custGeom>
                <a:avLst/>
                <a:gdLst>
                  <a:gd name="connsiteX0" fmla="*/ 216218 w 304800"/>
                  <a:gd name="connsiteY0" fmla="*/ 366713 h 367665"/>
                  <a:gd name="connsiteX1" fmla="*/ 147638 w 304800"/>
                  <a:gd name="connsiteY1" fmla="*/ 227647 h 367665"/>
                  <a:gd name="connsiteX2" fmla="*/ 75247 w 304800"/>
                  <a:gd name="connsiteY2" fmla="*/ 227647 h 367665"/>
                  <a:gd name="connsiteX3" fmla="*/ 75247 w 304800"/>
                  <a:gd name="connsiteY3" fmla="*/ 366713 h 367665"/>
                  <a:gd name="connsiteX4" fmla="*/ 0 w 304800"/>
                  <a:gd name="connsiteY4" fmla="*/ 366713 h 367665"/>
                  <a:gd name="connsiteX5" fmla="*/ 0 w 304800"/>
                  <a:gd name="connsiteY5" fmla="*/ 0 h 367665"/>
                  <a:gd name="connsiteX6" fmla="*/ 166688 w 304800"/>
                  <a:gd name="connsiteY6" fmla="*/ 0 h 367665"/>
                  <a:gd name="connsiteX7" fmla="*/ 289560 w 304800"/>
                  <a:gd name="connsiteY7" fmla="*/ 115253 h 367665"/>
                  <a:gd name="connsiteX8" fmla="*/ 224790 w 304800"/>
                  <a:gd name="connsiteY8" fmla="*/ 220028 h 367665"/>
                  <a:gd name="connsiteX9" fmla="*/ 304800 w 304800"/>
                  <a:gd name="connsiteY9" fmla="*/ 367665 h 367665"/>
                  <a:gd name="connsiteX10" fmla="*/ 216218 w 304800"/>
                  <a:gd name="connsiteY10" fmla="*/ 367665 h 367665"/>
                  <a:gd name="connsiteX11" fmla="*/ 165735 w 304800"/>
                  <a:gd name="connsiteY11" fmla="*/ 68580 h 367665"/>
                  <a:gd name="connsiteX12" fmla="*/ 74295 w 304800"/>
                  <a:gd name="connsiteY12" fmla="*/ 68580 h 367665"/>
                  <a:gd name="connsiteX13" fmla="*/ 74295 w 304800"/>
                  <a:gd name="connsiteY13" fmla="*/ 158115 h 367665"/>
                  <a:gd name="connsiteX14" fmla="*/ 165735 w 304800"/>
                  <a:gd name="connsiteY14" fmla="*/ 158115 h 367665"/>
                  <a:gd name="connsiteX15" fmla="*/ 212408 w 304800"/>
                  <a:gd name="connsiteY15" fmla="*/ 114300 h 367665"/>
                  <a:gd name="connsiteX16" fmla="*/ 165735 w 304800"/>
                  <a:gd name="connsiteY16" fmla="*/ 68580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800" h="367665">
                    <a:moveTo>
                      <a:pt x="216218" y="366713"/>
                    </a:moveTo>
                    <a:lnTo>
                      <a:pt x="147638" y="227647"/>
                    </a:lnTo>
                    <a:lnTo>
                      <a:pt x="75247" y="227647"/>
                    </a:lnTo>
                    <a:lnTo>
                      <a:pt x="75247" y="366713"/>
                    </a:lnTo>
                    <a:lnTo>
                      <a:pt x="0" y="366713"/>
                    </a:lnTo>
                    <a:lnTo>
                      <a:pt x="0" y="0"/>
                    </a:lnTo>
                    <a:lnTo>
                      <a:pt x="166688" y="0"/>
                    </a:lnTo>
                    <a:cubicBezTo>
                      <a:pt x="246697" y="0"/>
                      <a:pt x="289560" y="47625"/>
                      <a:pt x="289560" y="115253"/>
                    </a:cubicBezTo>
                    <a:cubicBezTo>
                      <a:pt x="289560" y="163830"/>
                      <a:pt x="267653" y="202883"/>
                      <a:pt x="224790" y="220028"/>
                    </a:cubicBezTo>
                    <a:lnTo>
                      <a:pt x="304800" y="367665"/>
                    </a:lnTo>
                    <a:lnTo>
                      <a:pt x="216218" y="367665"/>
                    </a:lnTo>
                    <a:close/>
                    <a:moveTo>
                      <a:pt x="165735" y="68580"/>
                    </a:moveTo>
                    <a:lnTo>
                      <a:pt x="74295" y="68580"/>
                    </a:lnTo>
                    <a:lnTo>
                      <a:pt x="74295" y="158115"/>
                    </a:lnTo>
                    <a:lnTo>
                      <a:pt x="165735" y="158115"/>
                    </a:lnTo>
                    <a:cubicBezTo>
                      <a:pt x="197168" y="158115"/>
                      <a:pt x="212408" y="140970"/>
                      <a:pt x="212408" y="114300"/>
                    </a:cubicBezTo>
                    <a:cubicBezTo>
                      <a:pt x="213360" y="87630"/>
                      <a:pt x="198120" y="68580"/>
                      <a:pt x="165735" y="68580"/>
                    </a:cubicBezTo>
                  </a:path>
                </a:pathLst>
              </a:custGeom>
              <a:solidFill>
                <a:srgbClr val="007569"/>
              </a:solidFill>
              <a:ln w="9525" cap="flat">
                <a:noFill/>
                <a:prstDash val="solid"/>
                <a:miter/>
              </a:ln>
            </p:spPr>
            <p:txBody>
              <a:bodyPr rtlCol="0" anchor="ctr"/>
              <a:lstStyle/>
              <a:p>
                <a:endParaRPr lang="ru-RU"/>
              </a:p>
            </p:txBody>
          </p:sp>
          <p:sp>
            <p:nvSpPr>
              <p:cNvPr id="174" name="Полилиния: фигура 173">
                <a:extLst>
                  <a:ext uri="{FF2B5EF4-FFF2-40B4-BE49-F238E27FC236}">
                    <a16:creationId xmlns:a16="http://schemas.microsoft.com/office/drawing/2014/main" id="{2B0FCC00-8EBA-435A-A485-F531148C28EF}"/>
                  </a:ext>
                </a:extLst>
              </p:cNvPr>
              <p:cNvSpPr/>
              <p:nvPr/>
            </p:nvSpPr>
            <p:spPr>
              <a:xfrm>
                <a:off x="7052309" y="3970019"/>
                <a:ext cx="264795" cy="367665"/>
              </a:xfrm>
              <a:custGeom>
                <a:avLst/>
                <a:gdLst>
                  <a:gd name="connsiteX0" fmla="*/ 264795 w 264795"/>
                  <a:gd name="connsiteY0" fmla="*/ 367665 h 367665"/>
                  <a:gd name="connsiteX1" fmla="*/ 0 w 264795"/>
                  <a:gd name="connsiteY1" fmla="*/ 367665 h 367665"/>
                  <a:gd name="connsiteX2" fmla="*/ 0 w 264795"/>
                  <a:gd name="connsiteY2" fmla="*/ 0 h 367665"/>
                  <a:gd name="connsiteX3" fmla="*/ 264795 w 264795"/>
                  <a:gd name="connsiteY3" fmla="*/ 0 h 367665"/>
                  <a:gd name="connsiteX4" fmla="*/ 264795 w 264795"/>
                  <a:gd name="connsiteY4" fmla="*/ 69533 h 367665"/>
                  <a:gd name="connsiteX5" fmla="*/ 76200 w 264795"/>
                  <a:gd name="connsiteY5" fmla="*/ 69533 h 367665"/>
                  <a:gd name="connsiteX6" fmla="*/ 76200 w 264795"/>
                  <a:gd name="connsiteY6" fmla="*/ 146685 h 367665"/>
                  <a:gd name="connsiteX7" fmla="*/ 257175 w 264795"/>
                  <a:gd name="connsiteY7" fmla="*/ 146685 h 367665"/>
                  <a:gd name="connsiteX8" fmla="*/ 257175 w 264795"/>
                  <a:gd name="connsiteY8" fmla="*/ 216218 h 367665"/>
                  <a:gd name="connsiteX9" fmla="*/ 76200 w 264795"/>
                  <a:gd name="connsiteY9" fmla="*/ 216218 h 367665"/>
                  <a:gd name="connsiteX10" fmla="*/ 76200 w 264795"/>
                  <a:gd name="connsiteY10" fmla="*/ 298133 h 367665"/>
                  <a:gd name="connsiteX11" fmla="*/ 264795 w 264795"/>
                  <a:gd name="connsiteY11" fmla="*/ 298133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367665">
                    <a:moveTo>
                      <a:pt x="264795" y="367665"/>
                    </a:moveTo>
                    <a:lnTo>
                      <a:pt x="0" y="367665"/>
                    </a:lnTo>
                    <a:lnTo>
                      <a:pt x="0" y="0"/>
                    </a:lnTo>
                    <a:lnTo>
                      <a:pt x="264795" y="0"/>
                    </a:lnTo>
                    <a:lnTo>
                      <a:pt x="264795" y="69533"/>
                    </a:lnTo>
                    <a:lnTo>
                      <a:pt x="76200" y="69533"/>
                    </a:lnTo>
                    <a:lnTo>
                      <a:pt x="76200" y="146685"/>
                    </a:lnTo>
                    <a:lnTo>
                      <a:pt x="257175" y="146685"/>
                    </a:lnTo>
                    <a:lnTo>
                      <a:pt x="257175" y="216218"/>
                    </a:lnTo>
                    <a:lnTo>
                      <a:pt x="76200" y="216218"/>
                    </a:lnTo>
                    <a:lnTo>
                      <a:pt x="76200" y="298133"/>
                    </a:lnTo>
                    <a:lnTo>
                      <a:pt x="264795" y="298133"/>
                    </a:lnTo>
                    <a:close/>
                  </a:path>
                </a:pathLst>
              </a:custGeom>
              <a:solidFill>
                <a:srgbClr val="007569"/>
              </a:solidFill>
              <a:ln w="9525" cap="flat">
                <a:noFill/>
                <a:prstDash val="solid"/>
                <a:miter/>
              </a:ln>
            </p:spPr>
            <p:txBody>
              <a:bodyPr rtlCol="0" anchor="ctr"/>
              <a:lstStyle/>
              <a:p>
                <a:endParaRPr lang="ru-RU"/>
              </a:p>
            </p:txBody>
          </p:sp>
          <p:sp>
            <p:nvSpPr>
              <p:cNvPr id="175" name="Полилиния: фигура 174">
                <a:extLst>
                  <a:ext uri="{FF2B5EF4-FFF2-40B4-BE49-F238E27FC236}">
                    <a16:creationId xmlns:a16="http://schemas.microsoft.com/office/drawing/2014/main" id="{F4DC0E84-1C91-48EF-BE11-D3A0E634F790}"/>
                  </a:ext>
                </a:extLst>
              </p:cNvPr>
              <p:cNvSpPr/>
              <p:nvPr/>
            </p:nvSpPr>
            <p:spPr>
              <a:xfrm>
                <a:off x="7391400" y="3970972"/>
                <a:ext cx="324802" cy="367665"/>
              </a:xfrm>
              <a:custGeom>
                <a:avLst/>
                <a:gdLst>
                  <a:gd name="connsiteX0" fmla="*/ 0 w 324802"/>
                  <a:gd name="connsiteY0" fmla="*/ 366713 h 367665"/>
                  <a:gd name="connsiteX1" fmla="*/ 0 w 324802"/>
                  <a:gd name="connsiteY1" fmla="*/ 0 h 367665"/>
                  <a:gd name="connsiteX2" fmla="*/ 131445 w 324802"/>
                  <a:gd name="connsiteY2" fmla="*/ 0 h 367665"/>
                  <a:gd name="connsiteX3" fmla="*/ 324803 w 324802"/>
                  <a:gd name="connsiteY3" fmla="*/ 183833 h 367665"/>
                  <a:gd name="connsiteX4" fmla="*/ 131445 w 324802"/>
                  <a:gd name="connsiteY4" fmla="*/ 367665 h 367665"/>
                  <a:gd name="connsiteX5" fmla="*/ 0 w 324802"/>
                  <a:gd name="connsiteY5" fmla="*/ 367665 h 367665"/>
                  <a:gd name="connsiteX6" fmla="*/ 129540 w 324802"/>
                  <a:gd name="connsiteY6" fmla="*/ 68580 h 367665"/>
                  <a:gd name="connsiteX7" fmla="*/ 75247 w 324802"/>
                  <a:gd name="connsiteY7" fmla="*/ 68580 h 367665"/>
                  <a:gd name="connsiteX8" fmla="*/ 75247 w 324802"/>
                  <a:gd name="connsiteY8" fmla="*/ 297180 h 367665"/>
                  <a:gd name="connsiteX9" fmla="*/ 129540 w 324802"/>
                  <a:gd name="connsiteY9" fmla="*/ 297180 h 367665"/>
                  <a:gd name="connsiteX10" fmla="*/ 245745 w 324802"/>
                  <a:gd name="connsiteY10" fmla="*/ 182880 h 367665"/>
                  <a:gd name="connsiteX11" fmla="*/ 129540 w 324802"/>
                  <a:gd name="connsiteY11" fmla="*/ 68580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802" h="367665">
                    <a:moveTo>
                      <a:pt x="0" y="366713"/>
                    </a:moveTo>
                    <a:lnTo>
                      <a:pt x="0" y="0"/>
                    </a:lnTo>
                    <a:lnTo>
                      <a:pt x="131445" y="0"/>
                    </a:lnTo>
                    <a:cubicBezTo>
                      <a:pt x="256222" y="0"/>
                      <a:pt x="324803" y="77153"/>
                      <a:pt x="324803" y="183833"/>
                    </a:cubicBezTo>
                    <a:cubicBezTo>
                      <a:pt x="324803" y="290513"/>
                      <a:pt x="256222" y="367665"/>
                      <a:pt x="131445" y="367665"/>
                    </a:cubicBezTo>
                    <a:lnTo>
                      <a:pt x="0" y="367665"/>
                    </a:lnTo>
                    <a:close/>
                    <a:moveTo>
                      <a:pt x="129540" y="68580"/>
                    </a:moveTo>
                    <a:lnTo>
                      <a:pt x="75247" y="68580"/>
                    </a:lnTo>
                    <a:lnTo>
                      <a:pt x="75247" y="297180"/>
                    </a:lnTo>
                    <a:lnTo>
                      <a:pt x="129540" y="297180"/>
                    </a:lnTo>
                    <a:cubicBezTo>
                      <a:pt x="209550" y="297180"/>
                      <a:pt x="245745" y="251460"/>
                      <a:pt x="245745" y="182880"/>
                    </a:cubicBezTo>
                    <a:cubicBezTo>
                      <a:pt x="245745" y="114300"/>
                      <a:pt x="210503" y="68580"/>
                      <a:pt x="129540" y="68580"/>
                    </a:cubicBezTo>
                  </a:path>
                </a:pathLst>
              </a:custGeom>
              <a:solidFill>
                <a:srgbClr val="007569"/>
              </a:solidFill>
              <a:ln w="9525" cap="flat">
                <a:noFill/>
                <a:prstDash val="solid"/>
                <a:miter/>
              </a:ln>
            </p:spPr>
            <p:txBody>
              <a:bodyPr rtlCol="0" anchor="ctr"/>
              <a:lstStyle/>
              <a:p>
                <a:endParaRPr lang="ru-RU"/>
              </a:p>
            </p:txBody>
          </p:sp>
          <p:sp>
            <p:nvSpPr>
              <p:cNvPr id="176" name="Полилиния: фигура 175">
                <a:extLst>
                  <a:ext uri="{FF2B5EF4-FFF2-40B4-BE49-F238E27FC236}">
                    <a16:creationId xmlns:a16="http://schemas.microsoft.com/office/drawing/2014/main" id="{76691490-D030-4266-A931-5457E0939C3B}"/>
                  </a:ext>
                </a:extLst>
              </p:cNvPr>
              <p:cNvSpPr/>
              <p:nvPr/>
            </p:nvSpPr>
            <p:spPr>
              <a:xfrm>
                <a:off x="7765732" y="3970020"/>
                <a:ext cx="75247" cy="366712"/>
              </a:xfrm>
              <a:custGeom>
                <a:avLst/>
                <a:gdLst>
                  <a:gd name="connsiteX0" fmla="*/ 0 w 75247"/>
                  <a:gd name="connsiteY0" fmla="*/ 0 h 366712"/>
                  <a:gd name="connsiteX1" fmla="*/ 75247 w 75247"/>
                  <a:gd name="connsiteY1" fmla="*/ 0 h 366712"/>
                  <a:gd name="connsiteX2" fmla="*/ 75247 w 75247"/>
                  <a:gd name="connsiteY2" fmla="*/ 366712 h 366712"/>
                  <a:gd name="connsiteX3" fmla="*/ 0 w 75247"/>
                  <a:gd name="connsiteY3" fmla="*/ 366712 h 366712"/>
                </a:gdLst>
                <a:ahLst/>
                <a:cxnLst>
                  <a:cxn ang="0">
                    <a:pos x="connsiteX0" y="connsiteY0"/>
                  </a:cxn>
                  <a:cxn ang="0">
                    <a:pos x="connsiteX1" y="connsiteY1"/>
                  </a:cxn>
                  <a:cxn ang="0">
                    <a:pos x="connsiteX2" y="connsiteY2"/>
                  </a:cxn>
                  <a:cxn ang="0">
                    <a:pos x="connsiteX3" y="connsiteY3"/>
                  </a:cxn>
                </a:cxnLst>
                <a:rect l="l" t="t" r="r" b="b"/>
                <a:pathLst>
                  <a:path w="75247" h="366712">
                    <a:moveTo>
                      <a:pt x="0" y="0"/>
                    </a:moveTo>
                    <a:lnTo>
                      <a:pt x="75247" y="0"/>
                    </a:lnTo>
                    <a:lnTo>
                      <a:pt x="75247" y="366712"/>
                    </a:lnTo>
                    <a:lnTo>
                      <a:pt x="0" y="366712"/>
                    </a:lnTo>
                    <a:close/>
                  </a:path>
                </a:pathLst>
              </a:custGeom>
              <a:solidFill>
                <a:srgbClr val="007569"/>
              </a:solidFill>
              <a:ln w="9525" cap="flat">
                <a:noFill/>
                <a:prstDash val="solid"/>
                <a:miter/>
              </a:ln>
            </p:spPr>
            <p:txBody>
              <a:bodyPr rtlCol="0" anchor="ctr"/>
              <a:lstStyle/>
              <a:p>
                <a:endParaRPr lang="ru-RU"/>
              </a:p>
            </p:txBody>
          </p:sp>
          <p:sp>
            <p:nvSpPr>
              <p:cNvPr id="177" name="Полилиния: фигура 176">
                <a:extLst>
                  <a:ext uri="{FF2B5EF4-FFF2-40B4-BE49-F238E27FC236}">
                    <a16:creationId xmlns:a16="http://schemas.microsoft.com/office/drawing/2014/main" id="{CD836254-0E27-4C94-87B1-F09A14452A64}"/>
                  </a:ext>
                </a:extLst>
              </p:cNvPr>
              <p:cNvSpPr/>
              <p:nvPr/>
            </p:nvSpPr>
            <p:spPr>
              <a:xfrm>
                <a:off x="7887652" y="3970019"/>
                <a:ext cx="277177" cy="367665"/>
              </a:xfrm>
              <a:custGeom>
                <a:avLst/>
                <a:gdLst>
                  <a:gd name="connsiteX0" fmla="*/ 277178 w 277177"/>
                  <a:gd name="connsiteY0" fmla="*/ 71438 h 367665"/>
                  <a:gd name="connsiteX1" fmla="*/ 176213 w 277177"/>
                  <a:gd name="connsiteY1" fmla="*/ 71438 h 367665"/>
                  <a:gd name="connsiteX2" fmla="*/ 176213 w 277177"/>
                  <a:gd name="connsiteY2" fmla="*/ 367665 h 367665"/>
                  <a:gd name="connsiteX3" fmla="*/ 100965 w 277177"/>
                  <a:gd name="connsiteY3" fmla="*/ 367665 h 367665"/>
                  <a:gd name="connsiteX4" fmla="*/ 100965 w 277177"/>
                  <a:gd name="connsiteY4" fmla="*/ 71438 h 367665"/>
                  <a:gd name="connsiteX5" fmla="*/ 0 w 277177"/>
                  <a:gd name="connsiteY5" fmla="*/ 71438 h 367665"/>
                  <a:gd name="connsiteX6" fmla="*/ 0 w 277177"/>
                  <a:gd name="connsiteY6" fmla="*/ 0 h 367665"/>
                  <a:gd name="connsiteX7" fmla="*/ 277178 w 277177"/>
                  <a:gd name="connsiteY7" fmla="*/ 0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177" h="367665">
                    <a:moveTo>
                      <a:pt x="277178" y="71438"/>
                    </a:moveTo>
                    <a:lnTo>
                      <a:pt x="176213" y="71438"/>
                    </a:lnTo>
                    <a:lnTo>
                      <a:pt x="176213" y="367665"/>
                    </a:lnTo>
                    <a:lnTo>
                      <a:pt x="100965" y="367665"/>
                    </a:lnTo>
                    <a:lnTo>
                      <a:pt x="100965" y="71438"/>
                    </a:lnTo>
                    <a:lnTo>
                      <a:pt x="0" y="71438"/>
                    </a:lnTo>
                    <a:lnTo>
                      <a:pt x="0" y="0"/>
                    </a:lnTo>
                    <a:lnTo>
                      <a:pt x="277178" y="0"/>
                    </a:lnTo>
                    <a:close/>
                  </a:path>
                </a:pathLst>
              </a:custGeom>
              <a:solidFill>
                <a:srgbClr val="007569"/>
              </a:solidFill>
              <a:ln w="9525" cap="flat">
                <a:noFill/>
                <a:prstDash val="solid"/>
                <a:miter/>
              </a:ln>
            </p:spPr>
            <p:txBody>
              <a:bodyPr rtlCol="0" anchor="ctr"/>
              <a:lstStyle/>
              <a:p>
                <a:endParaRPr lang="ru-RU"/>
              </a:p>
            </p:txBody>
          </p:sp>
          <p:sp>
            <p:nvSpPr>
              <p:cNvPr id="178" name="Полилиния: фигура 177">
                <a:extLst>
                  <a:ext uri="{FF2B5EF4-FFF2-40B4-BE49-F238E27FC236}">
                    <a16:creationId xmlns:a16="http://schemas.microsoft.com/office/drawing/2014/main" id="{3F566FA3-0DEC-4FF9-96E9-7D4FD8A9A865}"/>
                  </a:ext>
                </a:extLst>
              </p:cNvPr>
              <p:cNvSpPr/>
              <p:nvPr/>
            </p:nvSpPr>
            <p:spPr>
              <a:xfrm>
                <a:off x="8192452" y="3970019"/>
                <a:ext cx="264795" cy="367665"/>
              </a:xfrm>
              <a:custGeom>
                <a:avLst/>
                <a:gdLst>
                  <a:gd name="connsiteX0" fmla="*/ 264795 w 264795"/>
                  <a:gd name="connsiteY0" fmla="*/ 367665 h 367665"/>
                  <a:gd name="connsiteX1" fmla="*/ 0 w 264795"/>
                  <a:gd name="connsiteY1" fmla="*/ 367665 h 367665"/>
                  <a:gd name="connsiteX2" fmla="*/ 0 w 264795"/>
                  <a:gd name="connsiteY2" fmla="*/ 0 h 367665"/>
                  <a:gd name="connsiteX3" fmla="*/ 264795 w 264795"/>
                  <a:gd name="connsiteY3" fmla="*/ 0 h 367665"/>
                  <a:gd name="connsiteX4" fmla="*/ 264795 w 264795"/>
                  <a:gd name="connsiteY4" fmla="*/ 69533 h 367665"/>
                  <a:gd name="connsiteX5" fmla="*/ 76200 w 264795"/>
                  <a:gd name="connsiteY5" fmla="*/ 69533 h 367665"/>
                  <a:gd name="connsiteX6" fmla="*/ 76200 w 264795"/>
                  <a:gd name="connsiteY6" fmla="*/ 146685 h 367665"/>
                  <a:gd name="connsiteX7" fmla="*/ 257175 w 264795"/>
                  <a:gd name="connsiteY7" fmla="*/ 146685 h 367665"/>
                  <a:gd name="connsiteX8" fmla="*/ 257175 w 264795"/>
                  <a:gd name="connsiteY8" fmla="*/ 216218 h 367665"/>
                  <a:gd name="connsiteX9" fmla="*/ 76200 w 264795"/>
                  <a:gd name="connsiteY9" fmla="*/ 216218 h 367665"/>
                  <a:gd name="connsiteX10" fmla="*/ 76200 w 264795"/>
                  <a:gd name="connsiteY10" fmla="*/ 298133 h 367665"/>
                  <a:gd name="connsiteX11" fmla="*/ 264795 w 264795"/>
                  <a:gd name="connsiteY11" fmla="*/ 298133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367665">
                    <a:moveTo>
                      <a:pt x="264795" y="367665"/>
                    </a:moveTo>
                    <a:lnTo>
                      <a:pt x="0" y="367665"/>
                    </a:lnTo>
                    <a:lnTo>
                      <a:pt x="0" y="0"/>
                    </a:lnTo>
                    <a:lnTo>
                      <a:pt x="264795" y="0"/>
                    </a:lnTo>
                    <a:lnTo>
                      <a:pt x="264795" y="69533"/>
                    </a:lnTo>
                    <a:lnTo>
                      <a:pt x="76200" y="69533"/>
                    </a:lnTo>
                    <a:lnTo>
                      <a:pt x="76200" y="146685"/>
                    </a:lnTo>
                    <a:lnTo>
                      <a:pt x="257175" y="146685"/>
                    </a:lnTo>
                    <a:lnTo>
                      <a:pt x="257175" y="216218"/>
                    </a:lnTo>
                    <a:lnTo>
                      <a:pt x="76200" y="216218"/>
                    </a:lnTo>
                    <a:lnTo>
                      <a:pt x="76200" y="298133"/>
                    </a:lnTo>
                    <a:lnTo>
                      <a:pt x="264795" y="298133"/>
                    </a:lnTo>
                    <a:close/>
                  </a:path>
                </a:pathLst>
              </a:custGeom>
              <a:solidFill>
                <a:srgbClr val="007569"/>
              </a:solidFill>
              <a:ln w="9525" cap="flat">
                <a:noFill/>
                <a:prstDash val="solid"/>
                <a:miter/>
              </a:ln>
            </p:spPr>
            <p:txBody>
              <a:bodyPr rtlCol="0" anchor="ctr"/>
              <a:lstStyle/>
              <a:p>
                <a:endParaRPr lang="ru-RU"/>
              </a:p>
            </p:txBody>
          </p:sp>
          <p:sp>
            <p:nvSpPr>
              <p:cNvPr id="179" name="Полилиния: фигура 178">
                <a:extLst>
                  <a:ext uri="{FF2B5EF4-FFF2-40B4-BE49-F238E27FC236}">
                    <a16:creationId xmlns:a16="http://schemas.microsoft.com/office/drawing/2014/main" id="{2419A7F6-7F54-47A8-A3F6-071E3C565419}"/>
                  </a:ext>
                </a:extLst>
              </p:cNvPr>
              <p:cNvSpPr/>
              <p:nvPr/>
            </p:nvSpPr>
            <p:spPr>
              <a:xfrm>
                <a:off x="8518207" y="3970972"/>
                <a:ext cx="324802" cy="367665"/>
              </a:xfrm>
              <a:custGeom>
                <a:avLst/>
                <a:gdLst>
                  <a:gd name="connsiteX0" fmla="*/ 0 w 324802"/>
                  <a:gd name="connsiteY0" fmla="*/ 366713 h 367665"/>
                  <a:gd name="connsiteX1" fmla="*/ 0 w 324802"/>
                  <a:gd name="connsiteY1" fmla="*/ 0 h 367665"/>
                  <a:gd name="connsiteX2" fmla="*/ 131445 w 324802"/>
                  <a:gd name="connsiteY2" fmla="*/ 0 h 367665"/>
                  <a:gd name="connsiteX3" fmla="*/ 324803 w 324802"/>
                  <a:gd name="connsiteY3" fmla="*/ 183833 h 367665"/>
                  <a:gd name="connsiteX4" fmla="*/ 131445 w 324802"/>
                  <a:gd name="connsiteY4" fmla="*/ 367665 h 367665"/>
                  <a:gd name="connsiteX5" fmla="*/ 0 w 324802"/>
                  <a:gd name="connsiteY5" fmla="*/ 367665 h 367665"/>
                  <a:gd name="connsiteX6" fmla="*/ 129540 w 324802"/>
                  <a:gd name="connsiteY6" fmla="*/ 68580 h 367665"/>
                  <a:gd name="connsiteX7" fmla="*/ 75248 w 324802"/>
                  <a:gd name="connsiteY7" fmla="*/ 68580 h 367665"/>
                  <a:gd name="connsiteX8" fmla="*/ 75248 w 324802"/>
                  <a:gd name="connsiteY8" fmla="*/ 297180 h 367665"/>
                  <a:gd name="connsiteX9" fmla="*/ 129540 w 324802"/>
                  <a:gd name="connsiteY9" fmla="*/ 297180 h 367665"/>
                  <a:gd name="connsiteX10" fmla="*/ 245745 w 324802"/>
                  <a:gd name="connsiteY10" fmla="*/ 182880 h 367665"/>
                  <a:gd name="connsiteX11" fmla="*/ 129540 w 324802"/>
                  <a:gd name="connsiteY11" fmla="*/ 68580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802" h="367665">
                    <a:moveTo>
                      <a:pt x="0" y="366713"/>
                    </a:moveTo>
                    <a:lnTo>
                      <a:pt x="0" y="0"/>
                    </a:lnTo>
                    <a:lnTo>
                      <a:pt x="131445" y="0"/>
                    </a:lnTo>
                    <a:cubicBezTo>
                      <a:pt x="256223" y="0"/>
                      <a:pt x="324803" y="77153"/>
                      <a:pt x="324803" y="183833"/>
                    </a:cubicBezTo>
                    <a:cubicBezTo>
                      <a:pt x="324803" y="290513"/>
                      <a:pt x="256223" y="367665"/>
                      <a:pt x="131445" y="367665"/>
                    </a:cubicBezTo>
                    <a:lnTo>
                      <a:pt x="0" y="367665"/>
                    </a:lnTo>
                    <a:close/>
                    <a:moveTo>
                      <a:pt x="129540" y="68580"/>
                    </a:moveTo>
                    <a:lnTo>
                      <a:pt x="75248" y="68580"/>
                    </a:lnTo>
                    <a:lnTo>
                      <a:pt x="75248" y="297180"/>
                    </a:lnTo>
                    <a:lnTo>
                      <a:pt x="129540" y="297180"/>
                    </a:lnTo>
                    <a:cubicBezTo>
                      <a:pt x="209550" y="297180"/>
                      <a:pt x="245745" y="251460"/>
                      <a:pt x="245745" y="182880"/>
                    </a:cubicBezTo>
                    <a:cubicBezTo>
                      <a:pt x="244793" y="114300"/>
                      <a:pt x="209550" y="68580"/>
                      <a:pt x="129540" y="68580"/>
                    </a:cubicBezTo>
                  </a:path>
                </a:pathLst>
              </a:custGeom>
              <a:solidFill>
                <a:srgbClr val="007569"/>
              </a:solidFill>
              <a:ln w="9525" cap="flat">
                <a:noFill/>
                <a:prstDash val="solid"/>
                <a:miter/>
              </a:ln>
            </p:spPr>
            <p:txBody>
              <a:bodyPr rtlCol="0" anchor="ctr"/>
              <a:lstStyle/>
              <a:p>
                <a:endParaRPr lang="ru-RU"/>
              </a:p>
            </p:txBody>
          </p:sp>
          <p:sp>
            <p:nvSpPr>
              <p:cNvPr id="180" name="Полилиния: фигура 179">
                <a:extLst>
                  <a:ext uri="{FF2B5EF4-FFF2-40B4-BE49-F238E27FC236}">
                    <a16:creationId xmlns:a16="http://schemas.microsoft.com/office/drawing/2014/main" id="{038E8A76-A19C-4407-AB4D-A3073A5A58FE}"/>
                  </a:ext>
                </a:extLst>
              </p:cNvPr>
              <p:cNvSpPr/>
              <p:nvPr/>
            </p:nvSpPr>
            <p:spPr>
              <a:xfrm>
                <a:off x="4493895" y="3050857"/>
                <a:ext cx="621982" cy="1244917"/>
              </a:xfrm>
              <a:custGeom>
                <a:avLst/>
                <a:gdLst>
                  <a:gd name="connsiteX0" fmla="*/ 0 w 621982"/>
                  <a:gd name="connsiteY0" fmla="*/ 0 h 1244917"/>
                  <a:gd name="connsiteX1" fmla="*/ 0 w 621982"/>
                  <a:gd name="connsiteY1" fmla="*/ 622935 h 1244917"/>
                  <a:gd name="connsiteX2" fmla="*/ 621983 w 621982"/>
                  <a:gd name="connsiteY2" fmla="*/ 1244918 h 1244917"/>
                  <a:gd name="connsiteX3" fmla="*/ 621983 w 621982"/>
                  <a:gd name="connsiteY3" fmla="*/ 0 h 1244917"/>
                </a:gdLst>
                <a:ahLst/>
                <a:cxnLst>
                  <a:cxn ang="0">
                    <a:pos x="connsiteX0" y="connsiteY0"/>
                  </a:cxn>
                  <a:cxn ang="0">
                    <a:pos x="connsiteX1" y="connsiteY1"/>
                  </a:cxn>
                  <a:cxn ang="0">
                    <a:pos x="connsiteX2" y="connsiteY2"/>
                  </a:cxn>
                  <a:cxn ang="0">
                    <a:pos x="connsiteX3" y="connsiteY3"/>
                  </a:cxn>
                </a:cxnLst>
                <a:rect l="l" t="t" r="r" b="b"/>
                <a:pathLst>
                  <a:path w="621982" h="1244917">
                    <a:moveTo>
                      <a:pt x="0" y="0"/>
                    </a:moveTo>
                    <a:lnTo>
                      <a:pt x="0" y="622935"/>
                    </a:lnTo>
                    <a:lnTo>
                      <a:pt x="621983" y="1244918"/>
                    </a:lnTo>
                    <a:lnTo>
                      <a:pt x="621983" y="0"/>
                    </a:lnTo>
                    <a:close/>
                  </a:path>
                </a:pathLst>
              </a:custGeom>
              <a:solidFill>
                <a:srgbClr val="6AC2B3"/>
              </a:solidFill>
              <a:ln w="9525" cap="flat">
                <a:noFill/>
                <a:prstDash val="solid"/>
                <a:miter/>
              </a:ln>
            </p:spPr>
            <p:txBody>
              <a:bodyPr rtlCol="0" anchor="ctr"/>
              <a:lstStyle/>
              <a:p>
                <a:endParaRPr lang="ru-RU"/>
              </a:p>
            </p:txBody>
          </p:sp>
          <p:sp>
            <p:nvSpPr>
              <p:cNvPr id="181" name="Полилиния: фигура 180">
                <a:extLst>
                  <a:ext uri="{FF2B5EF4-FFF2-40B4-BE49-F238E27FC236}">
                    <a16:creationId xmlns:a16="http://schemas.microsoft.com/office/drawing/2014/main" id="{14FB76AC-EEF6-4C77-A445-CA7C6C68B951}"/>
                  </a:ext>
                </a:extLst>
              </p:cNvPr>
              <p:cNvSpPr/>
              <p:nvPr/>
            </p:nvSpPr>
            <p:spPr>
              <a:xfrm>
                <a:off x="3248025" y="2427922"/>
                <a:ext cx="1245870" cy="622934"/>
              </a:xfrm>
              <a:custGeom>
                <a:avLst/>
                <a:gdLst>
                  <a:gd name="connsiteX0" fmla="*/ 1245870 w 1245870"/>
                  <a:gd name="connsiteY0" fmla="*/ 0 h 622934"/>
                  <a:gd name="connsiteX1" fmla="*/ 0 w 1245870"/>
                  <a:gd name="connsiteY1" fmla="*/ 0 h 622934"/>
                  <a:gd name="connsiteX2" fmla="*/ 622935 w 1245870"/>
                  <a:gd name="connsiteY2" fmla="*/ 622935 h 622934"/>
                  <a:gd name="connsiteX3" fmla="*/ 1245870 w 1245870"/>
                  <a:gd name="connsiteY3" fmla="*/ 622935 h 622934"/>
                </a:gdLst>
                <a:ahLst/>
                <a:cxnLst>
                  <a:cxn ang="0">
                    <a:pos x="connsiteX0" y="connsiteY0"/>
                  </a:cxn>
                  <a:cxn ang="0">
                    <a:pos x="connsiteX1" y="connsiteY1"/>
                  </a:cxn>
                  <a:cxn ang="0">
                    <a:pos x="connsiteX2" y="connsiteY2"/>
                  </a:cxn>
                  <a:cxn ang="0">
                    <a:pos x="connsiteX3" y="connsiteY3"/>
                  </a:cxn>
                </a:cxnLst>
                <a:rect l="l" t="t" r="r" b="b"/>
                <a:pathLst>
                  <a:path w="1245870" h="622934">
                    <a:moveTo>
                      <a:pt x="1245870" y="0"/>
                    </a:moveTo>
                    <a:lnTo>
                      <a:pt x="0" y="0"/>
                    </a:lnTo>
                    <a:lnTo>
                      <a:pt x="622935" y="622935"/>
                    </a:lnTo>
                    <a:lnTo>
                      <a:pt x="1245870" y="622935"/>
                    </a:lnTo>
                    <a:close/>
                  </a:path>
                </a:pathLst>
              </a:custGeom>
              <a:solidFill>
                <a:srgbClr val="AFD14C"/>
              </a:solidFill>
              <a:ln w="9525" cap="flat">
                <a:noFill/>
                <a:prstDash val="solid"/>
                <a:miter/>
              </a:ln>
            </p:spPr>
            <p:txBody>
              <a:bodyPr rtlCol="0" anchor="ctr"/>
              <a:lstStyle/>
              <a:p>
                <a:endParaRPr lang="ru-RU"/>
              </a:p>
            </p:txBody>
          </p:sp>
          <p:sp>
            <p:nvSpPr>
              <p:cNvPr id="182" name="Полилиния: фигура 181">
                <a:extLst>
                  <a:ext uri="{FF2B5EF4-FFF2-40B4-BE49-F238E27FC236}">
                    <a16:creationId xmlns:a16="http://schemas.microsoft.com/office/drawing/2014/main" id="{7B7A0339-3EFB-48E0-AFD4-D6E4B9F8104E}"/>
                  </a:ext>
                </a:extLst>
              </p:cNvPr>
              <p:cNvSpPr/>
              <p:nvPr/>
            </p:nvSpPr>
            <p:spPr>
              <a:xfrm>
                <a:off x="4493895" y="2427922"/>
                <a:ext cx="622935" cy="622935"/>
              </a:xfrm>
              <a:custGeom>
                <a:avLst/>
                <a:gdLst>
                  <a:gd name="connsiteX0" fmla="*/ 0 w 622935"/>
                  <a:gd name="connsiteY0" fmla="*/ 0 h 622935"/>
                  <a:gd name="connsiteX1" fmla="*/ 622935 w 622935"/>
                  <a:gd name="connsiteY1" fmla="*/ 0 h 622935"/>
                  <a:gd name="connsiteX2" fmla="*/ 622935 w 622935"/>
                  <a:gd name="connsiteY2" fmla="*/ 622935 h 622935"/>
                  <a:gd name="connsiteX3" fmla="*/ 0 w 622935"/>
                  <a:gd name="connsiteY3" fmla="*/ 622935 h 622935"/>
                </a:gdLst>
                <a:ahLst/>
                <a:cxnLst>
                  <a:cxn ang="0">
                    <a:pos x="connsiteX0" y="connsiteY0"/>
                  </a:cxn>
                  <a:cxn ang="0">
                    <a:pos x="connsiteX1" y="connsiteY1"/>
                  </a:cxn>
                  <a:cxn ang="0">
                    <a:pos x="connsiteX2" y="connsiteY2"/>
                  </a:cxn>
                  <a:cxn ang="0">
                    <a:pos x="connsiteX3" y="connsiteY3"/>
                  </a:cxn>
                </a:cxnLst>
                <a:rect l="l" t="t" r="r" b="b"/>
                <a:pathLst>
                  <a:path w="622935" h="622935">
                    <a:moveTo>
                      <a:pt x="0" y="0"/>
                    </a:moveTo>
                    <a:lnTo>
                      <a:pt x="622935" y="0"/>
                    </a:lnTo>
                    <a:lnTo>
                      <a:pt x="622935" y="622935"/>
                    </a:lnTo>
                    <a:lnTo>
                      <a:pt x="0" y="622935"/>
                    </a:lnTo>
                    <a:close/>
                  </a:path>
                </a:pathLst>
              </a:custGeom>
              <a:solidFill>
                <a:srgbClr val="007569"/>
              </a:solidFill>
              <a:ln w="9525" cap="flat">
                <a:noFill/>
                <a:prstDash val="solid"/>
                <a:miter/>
              </a:ln>
            </p:spPr>
            <p:txBody>
              <a:bodyPr rtlCol="0" anchor="ctr"/>
              <a:lstStyle/>
              <a:p>
                <a:endParaRPr lang="ru-RU"/>
              </a:p>
            </p:txBody>
          </p:sp>
          <p:sp>
            <p:nvSpPr>
              <p:cNvPr id="183" name="Полилиния: фигура 182">
                <a:extLst>
                  <a:ext uri="{FF2B5EF4-FFF2-40B4-BE49-F238E27FC236}">
                    <a16:creationId xmlns:a16="http://schemas.microsoft.com/office/drawing/2014/main" id="{666285DD-A5A4-46D7-92E3-12C5B7C2BC67}"/>
                  </a:ext>
                </a:extLst>
              </p:cNvPr>
              <p:cNvSpPr/>
              <p:nvPr/>
            </p:nvSpPr>
            <p:spPr>
              <a:xfrm>
                <a:off x="3184207" y="2492692"/>
                <a:ext cx="621982" cy="1244917"/>
              </a:xfrm>
              <a:custGeom>
                <a:avLst/>
                <a:gdLst>
                  <a:gd name="connsiteX0" fmla="*/ 621983 w 621982"/>
                  <a:gd name="connsiteY0" fmla="*/ 1244918 h 1244917"/>
                  <a:gd name="connsiteX1" fmla="*/ 621983 w 621982"/>
                  <a:gd name="connsiteY1" fmla="*/ 621983 h 1244917"/>
                  <a:gd name="connsiteX2" fmla="*/ 0 w 621982"/>
                  <a:gd name="connsiteY2" fmla="*/ 0 h 1244917"/>
                  <a:gd name="connsiteX3" fmla="*/ 0 w 621982"/>
                  <a:gd name="connsiteY3" fmla="*/ 1244918 h 1244917"/>
                </a:gdLst>
                <a:ahLst/>
                <a:cxnLst>
                  <a:cxn ang="0">
                    <a:pos x="connsiteX0" y="connsiteY0"/>
                  </a:cxn>
                  <a:cxn ang="0">
                    <a:pos x="connsiteX1" y="connsiteY1"/>
                  </a:cxn>
                  <a:cxn ang="0">
                    <a:pos x="connsiteX2" y="connsiteY2"/>
                  </a:cxn>
                  <a:cxn ang="0">
                    <a:pos x="connsiteX3" y="connsiteY3"/>
                  </a:cxn>
                </a:cxnLst>
                <a:rect l="l" t="t" r="r" b="b"/>
                <a:pathLst>
                  <a:path w="621982" h="1244917">
                    <a:moveTo>
                      <a:pt x="621983" y="1244918"/>
                    </a:moveTo>
                    <a:lnTo>
                      <a:pt x="621983" y="621983"/>
                    </a:lnTo>
                    <a:lnTo>
                      <a:pt x="0" y="0"/>
                    </a:lnTo>
                    <a:lnTo>
                      <a:pt x="0" y="1244918"/>
                    </a:lnTo>
                    <a:close/>
                  </a:path>
                </a:pathLst>
              </a:custGeom>
              <a:solidFill>
                <a:srgbClr val="6AC2B3"/>
              </a:solidFill>
              <a:ln w="9525" cap="flat">
                <a:noFill/>
                <a:prstDash val="solid"/>
                <a:miter/>
              </a:ln>
            </p:spPr>
            <p:txBody>
              <a:bodyPr rtlCol="0" anchor="ctr"/>
              <a:lstStyle/>
              <a:p>
                <a:endParaRPr lang="ru-RU"/>
              </a:p>
            </p:txBody>
          </p:sp>
          <p:sp>
            <p:nvSpPr>
              <p:cNvPr id="184" name="Полилиния: фигура 183">
                <a:extLst>
                  <a:ext uri="{FF2B5EF4-FFF2-40B4-BE49-F238E27FC236}">
                    <a16:creationId xmlns:a16="http://schemas.microsoft.com/office/drawing/2014/main" id="{EB8DAE74-F9A3-4C6B-87B8-AAB0D2E81DC9}"/>
                  </a:ext>
                </a:extLst>
              </p:cNvPr>
              <p:cNvSpPr/>
              <p:nvPr/>
            </p:nvSpPr>
            <p:spPr>
              <a:xfrm>
                <a:off x="3806189" y="3737609"/>
                <a:ext cx="1245869" cy="622934"/>
              </a:xfrm>
              <a:custGeom>
                <a:avLst/>
                <a:gdLst>
                  <a:gd name="connsiteX0" fmla="*/ 0 w 1245869"/>
                  <a:gd name="connsiteY0" fmla="*/ 622935 h 622934"/>
                  <a:gd name="connsiteX1" fmla="*/ 1245870 w 1245869"/>
                  <a:gd name="connsiteY1" fmla="*/ 622935 h 622934"/>
                  <a:gd name="connsiteX2" fmla="*/ 622935 w 1245869"/>
                  <a:gd name="connsiteY2" fmla="*/ 0 h 622934"/>
                  <a:gd name="connsiteX3" fmla="*/ 0 w 1245869"/>
                  <a:gd name="connsiteY3" fmla="*/ 0 h 622934"/>
                </a:gdLst>
                <a:ahLst/>
                <a:cxnLst>
                  <a:cxn ang="0">
                    <a:pos x="connsiteX0" y="connsiteY0"/>
                  </a:cxn>
                  <a:cxn ang="0">
                    <a:pos x="connsiteX1" y="connsiteY1"/>
                  </a:cxn>
                  <a:cxn ang="0">
                    <a:pos x="connsiteX2" y="connsiteY2"/>
                  </a:cxn>
                  <a:cxn ang="0">
                    <a:pos x="connsiteX3" y="connsiteY3"/>
                  </a:cxn>
                </a:cxnLst>
                <a:rect l="l" t="t" r="r" b="b"/>
                <a:pathLst>
                  <a:path w="1245869" h="622934">
                    <a:moveTo>
                      <a:pt x="0" y="622935"/>
                    </a:moveTo>
                    <a:lnTo>
                      <a:pt x="1245870" y="622935"/>
                    </a:lnTo>
                    <a:lnTo>
                      <a:pt x="622935" y="0"/>
                    </a:lnTo>
                    <a:lnTo>
                      <a:pt x="0" y="0"/>
                    </a:lnTo>
                    <a:close/>
                  </a:path>
                </a:pathLst>
              </a:custGeom>
              <a:solidFill>
                <a:srgbClr val="AFD14C"/>
              </a:solidFill>
              <a:ln w="9525" cap="flat">
                <a:noFill/>
                <a:prstDash val="solid"/>
                <a:miter/>
              </a:ln>
            </p:spPr>
            <p:txBody>
              <a:bodyPr rtlCol="0" anchor="ctr"/>
              <a:lstStyle/>
              <a:p>
                <a:endParaRPr lang="ru-RU"/>
              </a:p>
            </p:txBody>
          </p:sp>
          <p:sp>
            <p:nvSpPr>
              <p:cNvPr id="185" name="Полилиния: фигура 184">
                <a:extLst>
                  <a:ext uri="{FF2B5EF4-FFF2-40B4-BE49-F238E27FC236}">
                    <a16:creationId xmlns:a16="http://schemas.microsoft.com/office/drawing/2014/main" id="{3BCFD91B-27DE-4DDA-970B-B1AC51F7B49B}"/>
                  </a:ext>
                </a:extLst>
              </p:cNvPr>
              <p:cNvSpPr/>
              <p:nvPr/>
            </p:nvSpPr>
            <p:spPr>
              <a:xfrm>
                <a:off x="3184207" y="3737610"/>
                <a:ext cx="622935" cy="622934"/>
              </a:xfrm>
              <a:custGeom>
                <a:avLst/>
                <a:gdLst>
                  <a:gd name="connsiteX0" fmla="*/ 0 w 622935"/>
                  <a:gd name="connsiteY0" fmla="*/ 0 h 622934"/>
                  <a:gd name="connsiteX1" fmla="*/ 622935 w 622935"/>
                  <a:gd name="connsiteY1" fmla="*/ 0 h 622934"/>
                  <a:gd name="connsiteX2" fmla="*/ 622935 w 622935"/>
                  <a:gd name="connsiteY2" fmla="*/ 622935 h 622934"/>
                  <a:gd name="connsiteX3" fmla="*/ 0 w 622935"/>
                  <a:gd name="connsiteY3" fmla="*/ 622935 h 622934"/>
                </a:gdLst>
                <a:ahLst/>
                <a:cxnLst>
                  <a:cxn ang="0">
                    <a:pos x="connsiteX0" y="connsiteY0"/>
                  </a:cxn>
                  <a:cxn ang="0">
                    <a:pos x="connsiteX1" y="connsiteY1"/>
                  </a:cxn>
                  <a:cxn ang="0">
                    <a:pos x="connsiteX2" y="connsiteY2"/>
                  </a:cxn>
                  <a:cxn ang="0">
                    <a:pos x="connsiteX3" y="connsiteY3"/>
                  </a:cxn>
                </a:cxnLst>
                <a:rect l="l" t="t" r="r" b="b"/>
                <a:pathLst>
                  <a:path w="622935" h="622934">
                    <a:moveTo>
                      <a:pt x="0" y="0"/>
                    </a:moveTo>
                    <a:lnTo>
                      <a:pt x="622935" y="0"/>
                    </a:lnTo>
                    <a:lnTo>
                      <a:pt x="622935" y="622935"/>
                    </a:lnTo>
                    <a:lnTo>
                      <a:pt x="0" y="622935"/>
                    </a:lnTo>
                    <a:close/>
                  </a:path>
                </a:pathLst>
              </a:custGeom>
              <a:solidFill>
                <a:srgbClr val="007569"/>
              </a:solidFill>
              <a:ln w="9525" cap="flat">
                <a:noFill/>
                <a:prstDash val="solid"/>
                <a:miter/>
              </a:ln>
            </p:spPr>
            <p:txBody>
              <a:bodyPr rtlCol="0" anchor="ctr"/>
              <a:lstStyle/>
              <a:p>
                <a:endParaRPr lang="ru-RU"/>
              </a:p>
            </p:txBody>
          </p:sp>
          <p:sp>
            <p:nvSpPr>
              <p:cNvPr id="186" name="Полилиния: фигура 185">
                <a:extLst>
                  <a:ext uri="{FF2B5EF4-FFF2-40B4-BE49-F238E27FC236}">
                    <a16:creationId xmlns:a16="http://schemas.microsoft.com/office/drawing/2014/main" id="{30F9C686-5334-4EEF-B3C9-700B0ECA91CD}"/>
                  </a:ext>
                </a:extLst>
              </p:cNvPr>
              <p:cNvSpPr/>
              <p:nvPr/>
            </p:nvSpPr>
            <p:spPr>
              <a:xfrm>
                <a:off x="5474017" y="3048000"/>
                <a:ext cx="744854" cy="768667"/>
              </a:xfrm>
              <a:custGeom>
                <a:avLst/>
                <a:gdLst>
                  <a:gd name="connsiteX0" fmla="*/ 0 w 744854"/>
                  <a:gd name="connsiteY0" fmla="*/ 768668 h 768667"/>
                  <a:gd name="connsiteX1" fmla="*/ 288607 w 744854"/>
                  <a:gd name="connsiteY1" fmla="*/ 0 h 768667"/>
                  <a:gd name="connsiteX2" fmla="*/ 455295 w 744854"/>
                  <a:gd name="connsiteY2" fmla="*/ 0 h 768667"/>
                  <a:gd name="connsiteX3" fmla="*/ 744855 w 744854"/>
                  <a:gd name="connsiteY3" fmla="*/ 768668 h 768667"/>
                  <a:gd name="connsiteX4" fmla="*/ 574357 w 744854"/>
                  <a:gd name="connsiteY4" fmla="*/ 768668 h 768667"/>
                  <a:gd name="connsiteX5" fmla="*/ 527685 w 744854"/>
                  <a:gd name="connsiteY5" fmla="*/ 636270 h 768667"/>
                  <a:gd name="connsiteX6" fmla="*/ 211455 w 744854"/>
                  <a:gd name="connsiteY6" fmla="*/ 636270 h 768667"/>
                  <a:gd name="connsiteX7" fmla="*/ 164782 w 744854"/>
                  <a:gd name="connsiteY7" fmla="*/ 768668 h 768667"/>
                  <a:gd name="connsiteX8" fmla="*/ 0 w 744854"/>
                  <a:gd name="connsiteY8" fmla="*/ 768668 h 768667"/>
                  <a:gd name="connsiteX9" fmla="*/ 368617 w 744854"/>
                  <a:gd name="connsiteY9" fmla="*/ 195263 h 768667"/>
                  <a:gd name="connsiteX10" fmla="*/ 262890 w 744854"/>
                  <a:gd name="connsiteY10" fmla="*/ 495300 h 768667"/>
                  <a:gd name="connsiteX11" fmla="*/ 477202 w 744854"/>
                  <a:gd name="connsiteY11" fmla="*/ 495300 h 768667"/>
                  <a:gd name="connsiteX12" fmla="*/ 371475 w 744854"/>
                  <a:gd name="connsiteY12" fmla="*/ 195263 h 768667"/>
                  <a:gd name="connsiteX13" fmla="*/ 368617 w 744854"/>
                  <a:gd name="connsiteY13" fmla="*/ 195263 h 76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854" h="768667">
                    <a:moveTo>
                      <a:pt x="0" y="768668"/>
                    </a:moveTo>
                    <a:lnTo>
                      <a:pt x="288607" y="0"/>
                    </a:lnTo>
                    <a:lnTo>
                      <a:pt x="455295" y="0"/>
                    </a:lnTo>
                    <a:lnTo>
                      <a:pt x="744855" y="768668"/>
                    </a:lnTo>
                    <a:lnTo>
                      <a:pt x="574357" y="768668"/>
                    </a:lnTo>
                    <a:lnTo>
                      <a:pt x="527685" y="636270"/>
                    </a:lnTo>
                    <a:lnTo>
                      <a:pt x="211455" y="636270"/>
                    </a:lnTo>
                    <a:lnTo>
                      <a:pt x="164782" y="768668"/>
                    </a:lnTo>
                    <a:lnTo>
                      <a:pt x="0" y="768668"/>
                    </a:lnTo>
                    <a:close/>
                    <a:moveTo>
                      <a:pt x="368617" y="195263"/>
                    </a:moveTo>
                    <a:lnTo>
                      <a:pt x="262890" y="495300"/>
                    </a:lnTo>
                    <a:lnTo>
                      <a:pt x="477202" y="495300"/>
                    </a:lnTo>
                    <a:lnTo>
                      <a:pt x="371475" y="195263"/>
                    </a:lnTo>
                    <a:lnTo>
                      <a:pt x="368617" y="195263"/>
                    </a:lnTo>
                    <a:close/>
                  </a:path>
                </a:pathLst>
              </a:custGeom>
              <a:solidFill>
                <a:srgbClr val="007569"/>
              </a:solidFill>
              <a:ln w="9525" cap="flat">
                <a:noFill/>
                <a:prstDash val="solid"/>
                <a:miter/>
              </a:ln>
            </p:spPr>
            <p:txBody>
              <a:bodyPr rtlCol="0" anchor="ctr"/>
              <a:lstStyle/>
              <a:p>
                <a:endParaRPr lang="ru-RU"/>
              </a:p>
            </p:txBody>
          </p:sp>
          <p:sp>
            <p:nvSpPr>
              <p:cNvPr id="187" name="Полилиния: фигура 186">
                <a:extLst>
                  <a:ext uri="{FF2B5EF4-FFF2-40B4-BE49-F238E27FC236}">
                    <a16:creationId xmlns:a16="http://schemas.microsoft.com/office/drawing/2014/main" id="{8B3855D9-2897-473E-BC7E-11FE82017FD3}"/>
                  </a:ext>
                </a:extLst>
              </p:cNvPr>
              <p:cNvSpPr/>
              <p:nvPr/>
            </p:nvSpPr>
            <p:spPr>
              <a:xfrm>
                <a:off x="6185534" y="3048000"/>
                <a:ext cx="745807" cy="768667"/>
              </a:xfrm>
              <a:custGeom>
                <a:avLst/>
                <a:gdLst>
                  <a:gd name="connsiteX0" fmla="*/ 0 w 745807"/>
                  <a:gd name="connsiteY0" fmla="*/ 768668 h 768667"/>
                  <a:gd name="connsiteX1" fmla="*/ 289560 w 745807"/>
                  <a:gd name="connsiteY1" fmla="*/ 0 h 768667"/>
                  <a:gd name="connsiteX2" fmla="*/ 456247 w 745807"/>
                  <a:gd name="connsiteY2" fmla="*/ 0 h 768667"/>
                  <a:gd name="connsiteX3" fmla="*/ 745808 w 745807"/>
                  <a:gd name="connsiteY3" fmla="*/ 768668 h 768667"/>
                  <a:gd name="connsiteX4" fmla="*/ 575310 w 745807"/>
                  <a:gd name="connsiteY4" fmla="*/ 768668 h 768667"/>
                  <a:gd name="connsiteX5" fmla="*/ 528638 w 745807"/>
                  <a:gd name="connsiteY5" fmla="*/ 636270 h 768667"/>
                  <a:gd name="connsiteX6" fmla="*/ 212408 w 745807"/>
                  <a:gd name="connsiteY6" fmla="*/ 636270 h 768667"/>
                  <a:gd name="connsiteX7" fmla="*/ 165735 w 745807"/>
                  <a:gd name="connsiteY7" fmla="*/ 768668 h 768667"/>
                  <a:gd name="connsiteX8" fmla="*/ 0 w 745807"/>
                  <a:gd name="connsiteY8" fmla="*/ 768668 h 768667"/>
                  <a:gd name="connsiteX9" fmla="*/ 368618 w 745807"/>
                  <a:gd name="connsiteY9" fmla="*/ 195263 h 768667"/>
                  <a:gd name="connsiteX10" fmla="*/ 262890 w 745807"/>
                  <a:gd name="connsiteY10" fmla="*/ 495300 h 768667"/>
                  <a:gd name="connsiteX11" fmla="*/ 477203 w 745807"/>
                  <a:gd name="connsiteY11" fmla="*/ 495300 h 768667"/>
                  <a:gd name="connsiteX12" fmla="*/ 371475 w 745807"/>
                  <a:gd name="connsiteY12" fmla="*/ 195263 h 768667"/>
                  <a:gd name="connsiteX13" fmla="*/ 368618 w 745807"/>
                  <a:gd name="connsiteY13" fmla="*/ 195263 h 76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807" h="768667">
                    <a:moveTo>
                      <a:pt x="0" y="768668"/>
                    </a:moveTo>
                    <a:lnTo>
                      <a:pt x="289560" y="0"/>
                    </a:lnTo>
                    <a:lnTo>
                      <a:pt x="456247" y="0"/>
                    </a:lnTo>
                    <a:lnTo>
                      <a:pt x="745808" y="768668"/>
                    </a:lnTo>
                    <a:lnTo>
                      <a:pt x="575310" y="768668"/>
                    </a:lnTo>
                    <a:lnTo>
                      <a:pt x="528638" y="636270"/>
                    </a:lnTo>
                    <a:lnTo>
                      <a:pt x="212408" y="636270"/>
                    </a:lnTo>
                    <a:lnTo>
                      <a:pt x="165735" y="768668"/>
                    </a:lnTo>
                    <a:lnTo>
                      <a:pt x="0" y="768668"/>
                    </a:lnTo>
                    <a:close/>
                    <a:moveTo>
                      <a:pt x="368618" y="195263"/>
                    </a:moveTo>
                    <a:lnTo>
                      <a:pt x="262890" y="495300"/>
                    </a:lnTo>
                    <a:lnTo>
                      <a:pt x="477203" y="495300"/>
                    </a:lnTo>
                    <a:lnTo>
                      <a:pt x="371475" y="195263"/>
                    </a:lnTo>
                    <a:lnTo>
                      <a:pt x="368618" y="195263"/>
                    </a:lnTo>
                    <a:close/>
                  </a:path>
                </a:pathLst>
              </a:custGeom>
              <a:solidFill>
                <a:srgbClr val="007569"/>
              </a:solidFill>
              <a:ln w="9525" cap="flat">
                <a:noFill/>
                <a:prstDash val="solid"/>
                <a:miter/>
              </a:ln>
            </p:spPr>
            <p:txBody>
              <a:bodyPr rtlCol="0" anchor="ctr"/>
              <a:lstStyle/>
              <a:p>
                <a:endParaRPr lang="ru-RU"/>
              </a:p>
            </p:txBody>
          </p:sp>
          <p:sp>
            <p:nvSpPr>
              <p:cNvPr id="188" name="Полилиния: фигура 187">
                <a:extLst>
                  <a:ext uri="{FF2B5EF4-FFF2-40B4-BE49-F238E27FC236}">
                    <a16:creationId xmlns:a16="http://schemas.microsoft.com/office/drawing/2014/main" id="{5394CAF2-7638-4B8F-A23A-49AE8FF38A88}"/>
                  </a:ext>
                </a:extLst>
              </p:cNvPr>
              <p:cNvSpPr/>
              <p:nvPr/>
            </p:nvSpPr>
            <p:spPr>
              <a:xfrm>
                <a:off x="7653337" y="3031807"/>
                <a:ext cx="601980" cy="801052"/>
              </a:xfrm>
              <a:custGeom>
                <a:avLst/>
                <a:gdLst>
                  <a:gd name="connsiteX0" fmla="*/ 441960 w 601980"/>
                  <a:gd name="connsiteY0" fmla="*/ 570548 h 801052"/>
                  <a:gd name="connsiteX1" fmla="*/ 30480 w 601980"/>
                  <a:gd name="connsiteY1" fmla="*/ 237173 h 801052"/>
                  <a:gd name="connsiteX2" fmla="*/ 311468 w 601980"/>
                  <a:gd name="connsiteY2" fmla="*/ 0 h 801052"/>
                  <a:gd name="connsiteX3" fmla="*/ 597218 w 601980"/>
                  <a:gd name="connsiteY3" fmla="*/ 257175 h 801052"/>
                  <a:gd name="connsiteX4" fmla="*/ 441960 w 601980"/>
                  <a:gd name="connsiteY4" fmla="*/ 257175 h 801052"/>
                  <a:gd name="connsiteX5" fmla="*/ 308610 w 601980"/>
                  <a:gd name="connsiteY5" fmla="*/ 140970 h 801052"/>
                  <a:gd name="connsiteX6" fmla="*/ 185738 w 601980"/>
                  <a:gd name="connsiteY6" fmla="*/ 227648 h 801052"/>
                  <a:gd name="connsiteX7" fmla="*/ 601980 w 601980"/>
                  <a:gd name="connsiteY7" fmla="*/ 565785 h 801052"/>
                  <a:gd name="connsiteX8" fmla="*/ 297180 w 601980"/>
                  <a:gd name="connsiteY8" fmla="*/ 801053 h 801052"/>
                  <a:gd name="connsiteX9" fmla="*/ 0 w 601980"/>
                  <a:gd name="connsiteY9" fmla="*/ 541973 h 801052"/>
                  <a:gd name="connsiteX10" fmla="*/ 157163 w 601980"/>
                  <a:gd name="connsiteY10" fmla="*/ 541973 h 801052"/>
                  <a:gd name="connsiteX11" fmla="*/ 306705 w 601980"/>
                  <a:gd name="connsiteY11" fmla="*/ 660083 h 801052"/>
                  <a:gd name="connsiteX12" fmla="*/ 441960 w 601980"/>
                  <a:gd name="connsiteY12" fmla="*/ 570548 h 80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980" h="801052">
                    <a:moveTo>
                      <a:pt x="441960" y="570548"/>
                    </a:moveTo>
                    <a:cubicBezTo>
                      <a:pt x="441960" y="419100"/>
                      <a:pt x="30480" y="538163"/>
                      <a:pt x="30480" y="237173"/>
                    </a:cubicBezTo>
                    <a:cubicBezTo>
                      <a:pt x="30480" y="107633"/>
                      <a:pt x="133350" y="0"/>
                      <a:pt x="311468" y="0"/>
                    </a:cubicBezTo>
                    <a:cubicBezTo>
                      <a:pt x="491490" y="0"/>
                      <a:pt x="593407" y="118110"/>
                      <a:pt x="597218" y="257175"/>
                    </a:cubicBezTo>
                    <a:lnTo>
                      <a:pt x="441960" y="257175"/>
                    </a:lnTo>
                    <a:cubicBezTo>
                      <a:pt x="439102" y="189548"/>
                      <a:pt x="391477" y="140970"/>
                      <a:pt x="308610" y="140970"/>
                    </a:cubicBezTo>
                    <a:cubicBezTo>
                      <a:pt x="234315" y="140970"/>
                      <a:pt x="185738" y="178118"/>
                      <a:pt x="185738" y="227648"/>
                    </a:cubicBezTo>
                    <a:cubicBezTo>
                      <a:pt x="185738" y="381000"/>
                      <a:pt x="601980" y="260033"/>
                      <a:pt x="601980" y="565785"/>
                    </a:cubicBezTo>
                    <a:cubicBezTo>
                      <a:pt x="601980" y="702945"/>
                      <a:pt x="481013" y="801053"/>
                      <a:pt x="297180" y="801053"/>
                    </a:cubicBezTo>
                    <a:cubicBezTo>
                      <a:pt x="83820" y="801053"/>
                      <a:pt x="4763" y="668655"/>
                      <a:pt x="0" y="541973"/>
                    </a:cubicBezTo>
                    <a:lnTo>
                      <a:pt x="157163" y="541973"/>
                    </a:lnTo>
                    <a:cubicBezTo>
                      <a:pt x="161925" y="604838"/>
                      <a:pt x="206693" y="660083"/>
                      <a:pt x="306705" y="660083"/>
                    </a:cubicBezTo>
                    <a:cubicBezTo>
                      <a:pt x="391477" y="659130"/>
                      <a:pt x="441960" y="626745"/>
                      <a:pt x="441960" y="570548"/>
                    </a:cubicBezTo>
                  </a:path>
                </a:pathLst>
              </a:custGeom>
              <a:solidFill>
                <a:srgbClr val="007569"/>
              </a:solidFill>
              <a:ln w="9525" cap="flat">
                <a:noFill/>
                <a:prstDash val="solid"/>
                <a:miter/>
              </a:ln>
            </p:spPr>
            <p:txBody>
              <a:bodyPr rtlCol="0" anchor="ctr"/>
              <a:lstStyle/>
              <a:p>
                <a:endParaRPr lang="ru-RU"/>
              </a:p>
            </p:txBody>
          </p:sp>
          <p:sp>
            <p:nvSpPr>
              <p:cNvPr id="189" name="Полилиния: фигура 188">
                <a:extLst>
                  <a:ext uri="{FF2B5EF4-FFF2-40B4-BE49-F238E27FC236}">
                    <a16:creationId xmlns:a16="http://schemas.microsoft.com/office/drawing/2014/main" id="{B17D4E4C-BBEF-4ACC-8FAF-C56393ED6047}"/>
                  </a:ext>
                </a:extLst>
              </p:cNvPr>
              <p:cNvSpPr/>
              <p:nvPr/>
            </p:nvSpPr>
            <p:spPr>
              <a:xfrm>
                <a:off x="8307705" y="3048000"/>
                <a:ext cx="590550" cy="770572"/>
              </a:xfrm>
              <a:custGeom>
                <a:avLst/>
                <a:gdLst>
                  <a:gd name="connsiteX0" fmla="*/ 0 w 590550"/>
                  <a:gd name="connsiteY0" fmla="*/ 768668 h 770572"/>
                  <a:gd name="connsiteX1" fmla="*/ 0 w 590550"/>
                  <a:gd name="connsiteY1" fmla="*/ 0 h 770572"/>
                  <a:gd name="connsiteX2" fmla="*/ 324802 w 590550"/>
                  <a:gd name="connsiteY2" fmla="*/ 0 h 770572"/>
                  <a:gd name="connsiteX3" fmla="*/ 580072 w 590550"/>
                  <a:gd name="connsiteY3" fmla="*/ 211455 h 770572"/>
                  <a:gd name="connsiteX4" fmla="*/ 472440 w 590550"/>
                  <a:gd name="connsiteY4" fmla="*/ 381953 h 770572"/>
                  <a:gd name="connsiteX5" fmla="*/ 590550 w 590550"/>
                  <a:gd name="connsiteY5" fmla="*/ 552450 h 770572"/>
                  <a:gd name="connsiteX6" fmla="*/ 338138 w 590550"/>
                  <a:gd name="connsiteY6" fmla="*/ 770572 h 770572"/>
                  <a:gd name="connsiteX7" fmla="*/ 0 w 590550"/>
                  <a:gd name="connsiteY7" fmla="*/ 770572 h 770572"/>
                  <a:gd name="connsiteX8" fmla="*/ 153352 w 590550"/>
                  <a:gd name="connsiteY8" fmla="*/ 143828 h 770572"/>
                  <a:gd name="connsiteX9" fmla="*/ 153352 w 590550"/>
                  <a:gd name="connsiteY9" fmla="*/ 310515 h 770572"/>
                  <a:gd name="connsiteX10" fmla="*/ 323850 w 590550"/>
                  <a:gd name="connsiteY10" fmla="*/ 310515 h 770572"/>
                  <a:gd name="connsiteX11" fmla="*/ 421005 w 590550"/>
                  <a:gd name="connsiteY11" fmla="*/ 226695 h 770572"/>
                  <a:gd name="connsiteX12" fmla="*/ 323850 w 590550"/>
                  <a:gd name="connsiteY12" fmla="*/ 142875 h 770572"/>
                  <a:gd name="connsiteX13" fmla="*/ 153352 w 590550"/>
                  <a:gd name="connsiteY13" fmla="*/ 142875 h 770572"/>
                  <a:gd name="connsiteX14" fmla="*/ 153352 w 590550"/>
                  <a:gd name="connsiteY14" fmla="*/ 451485 h 770572"/>
                  <a:gd name="connsiteX15" fmla="*/ 153352 w 590550"/>
                  <a:gd name="connsiteY15" fmla="*/ 626745 h 770572"/>
                  <a:gd name="connsiteX16" fmla="*/ 334327 w 590550"/>
                  <a:gd name="connsiteY16" fmla="*/ 626745 h 770572"/>
                  <a:gd name="connsiteX17" fmla="*/ 431482 w 590550"/>
                  <a:gd name="connsiteY17" fmla="*/ 539115 h 770572"/>
                  <a:gd name="connsiteX18" fmla="*/ 334327 w 590550"/>
                  <a:gd name="connsiteY18" fmla="*/ 451485 h 770572"/>
                  <a:gd name="connsiteX19" fmla="*/ 153352 w 590550"/>
                  <a:gd name="connsiteY19" fmla="*/ 451485 h 77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550" h="770572">
                    <a:moveTo>
                      <a:pt x="0" y="768668"/>
                    </a:moveTo>
                    <a:lnTo>
                      <a:pt x="0" y="0"/>
                    </a:lnTo>
                    <a:lnTo>
                      <a:pt x="324802" y="0"/>
                    </a:lnTo>
                    <a:cubicBezTo>
                      <a:pt x="501015" y="0"/>
                      <a:pt x="580072" y="94297"/>
                      <a:pt x="580072" y="211455"/>
                    </a:cubicBezTo>
                    <a:cubicBezTo>
                      <a:pt x="580072" y="291465"/>
                      <a:pt x="539115" y="352425"/>
                      <a:pt x="472440" y="381953"/>
                    </a:cubicBezTo>
                    <a:cubicBezTo>
                      <a:pt x="542925" y="408622"/>
                      <a:pt x="590550" y="469582"/>
                      <a:pt x="590550" y="552450"/>
                    </a:cubicBezTo>
                    <a:cubicBezTo>
                      <a:pt x="590550" y="684847"/>
                      <a:pt x="504825" y="770572"/>
                      <a:pt x="338138" y="770572"/>
                    </a:cubicBezTo>
                    <a:lnTo>
                      <a:pt x="0" y="770572"/>
                    </a:lnTo>
                    <a:close/>
                    <a:moveTo>
                      <a:pt x="153352" y="143828"/>
                    </a:moveTo>
                    <a:lnTo>
                      <a:pt x="153352" y="310515"/>
                    </a:lnTo>
                    <a:lnTo>
                      <a:pt x="323850" y="310515"/>
                    </a:lnTo>
                    <a:cubicBezTo>
                      <a:pt x="384810" y="310515"/>
                      <a:pt x="421005" y="281940"/>
                      <a:pt x="421005" y="226695"/>
                    </a:cubicBezTo>
                    <a:cubicBezTo>
                      <a:pt x="421005" y="180975"/>
                      <a:pt x="392430" y="142875"/>
                      <a:pt x="323850" y="142875"/>
                    </a:cubicBezTo>
                    <a:lnTo>
                      <a:pt x="153352" y="142875"/>
                    </a:lnTo>
                    <a:close/>
                    <a:moveTo>
                      <a:pt x="153352" y="451485"/>
                    </a:moveTo>
                    <a:lnTo>
                      <a:pt x="153352" y="626745"/>
                    </a:lnTo>
                    <a:lnTo>
                      <a:pt x="334327" y="626745"/>
                    </a:lnTo>
                    <a:cubicBezTo>
                      <a:pt x="401955" y="626745"/>
                      <a:pt x="431482" y="593407"/>
                      <a:pt x="431482" y="539115"/>
                    </a:cubicBezTo>
                    <a:cubicBezTo>
                      <a:pt x="431482" y="486728"/>
                      <a:pt x="401002" y="451485"/>
                      <a:pt x="334327" y="451485"/>
                    </a:cubicBezTo>
                    <a:lnTo>
                      <a:pt x="153352" y="451485"/>
                    </a:lnTo>
                    <a:close/>
                  </a:path>
                </a:pathLst>
              </a:custGeom>
              <a:solidFill>
                <a:srgbClr val="007569"/>
              </a:solidFill>
              <a:ln w="9525" cap="flat">
                <a:noFill/>
                <a:prstDash val="solid"/>
                <a:miter/>
              </a:ln>
            </p:spPr>
            <p:txBody>
              <a:bodyPr rtlCol="0" anchor="ctr"/>
              <a:lstStyle/>
              <a:p>
                <a:endParaRPr lang="ru-RU"/>
              </a:p>
            </p:txBody>
          </p:sp>
          <p:sp>
            <p:nvSpPr>
              <p:cNvPr id="190" name="Полилиния: фигура 189">
                <a:extLst>
                  <a:ext uri="{FF2B5EF4-FFF2-40B4-BE49-F238E27FC236}">
                    <a16:creationId xmlns:a16="http://schemas.microsoft.com/office/drawing/2014/main" id="{D9E4F72F-5502-42DB-9478-4DDEC9D5FA7C}"/>
                  </a:ext>
                </a:extLst>
              </p:cNvPr>
              <p:cNvSpPr/>
              <p:nvPr/>
            </p:nvSpPr>
            <p:spPr>
              <a:xfrm>
                <a:off x="6883717" y="3031807"/>
                <a:ext cx="759142" cy="800100"/>
              </a:xfrm>
              <a:custGeom>
                <a:avLst/>
                <a:gdLst>
                  <a:gd name="connsiteX0" fmla="*/ 575310 w 759142"/>
                  <a:gd name="connsiteY0" fmla="*/ 541973 h 800100"/>
                  <a:gd name="connsiteX1" fmla="*/ 386715 w 759142"/>
                  <a:gd name="connsiteY1" fmla="*/ 649605 h 800100"/>
                  <a:gd name="connsiteX2" fmla="*/ 166688 w 759142"/>
                  <a:gd name="connsiteY2" fmla="*/ 400050 h 800100"/>
                  <a:gd name="connsiteX3" fmla="*/ 386715 w 759142"/>
                  <a:gd name="connsiteY3" fmla="*/ 150495 h 800100"/>
                  <a:gd name="connsiteX4" fmla="*/ 590550 w 759142"/>
                  <a:gd name="connsiteY4" fmla="*/ 300990 h 800100"/>
                  <a:gd name="connsiteX5" fmla="*/ 759142 w 759142"/>
                  <a:gd name="connsiteY5" fmla="*/ 300990 h 800100"/>
                  <a:gd name="connsiteX6" fmla="*/ 386715 w 759142"/>
                  <a:gd name="connsiteY6" fmla="*/ 0 h 800100"/>
                  <a:gd name="connsiteX7" fmla="*/ 0 w 759142"/>
                  <a:gd name="connsiteY7" fmla="*/ 400050 h 800100"/>
                  <a:gd name="connsiteX8" fmla="*/ 386715 w 759142"/>
                  <a:gd name="connsiteY8" fmla="*/ 800100 h 800100"/>
                  <a:gd name="connsiteX9" fmla="*/ 749617 w 759142"/>
                  <a:gd name="connsiteY9" fmla="*/ 541973 h 800100"/>
                  <a:gd name="connsiteX10" fmla="*/ 575310 w 759142"/>
                  <a:gd name="connsiteY10" fmla="*/ 541973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142" h="800100">
                    <a:moveTo>
                      <a:pt x="575310" y="541973"/>
                    </a:moveTo>
                    <a:cubicBezTo>
                      <a:pt x="541972" y="611505"/>
                      <a:pt x="473392" y="649605"/>
                      <a:pt x="386715" y="649605"/>
                    </a:cubicBezTo>
                    <a:cubicBezTo>
                      <a:pt x="245745" y="649605"/>
                      <a:pt x="166688" y="552450"/>
                      <a:pt x="166688" y="400050"/>
                    </a:cubicBezTo>
                    <a:cubicBezTo>
                      <a:pt x="166688" y="247650"/>
                      <a:pt x="245745" y="150495"/>
                      <a:pt x="386715" y="150495"/>
                    </a:cubicBezTo>
                    <a:cubicBezTo>
                      <a:pt x="489585" y="150495"/>
                      <a:pt x="567690" y="204788"/>
                      <a:pt x="590550" y="300990"/>
                    </a:cubicBezTo>
                    <a:lnTo>
                      <a:pt x="759142" y="300990"/>
                    </a:lnTo>
                    <a:cubicBezTo>
                      <a:pt x="729615" y="113348"/>
                      <a:pt x="578167" y="0"/>
                      <a:pt x="386715" y="0"/>
                    </a:cubicBezTo>
                    <a:cubicBezTo>
                      <a:pt x="165735" y="0"/>
                      <a:pt x="0" y="159068"/>
                      <a:pt x="0" y="400050"/>
                    </a:cubicBezTo>
                    <a:cubicBezTo>
                      <a:pt x="0" y="640080"/>
                      <a:pt x="165735" y="800100"/>
                      <a:pt x="386715" y="800100"/>
                    </a:cubicBezTo>
                    <a:cubicBezTo>
                      <a:pt x="562927" y="800100"/>
                      <a:pt x="705802" y="703898"/>
                      <a:pt x="749617" y="541973"/>
                    </a:cubicBezTo>
                    <a:lnTo>
                      <a:pt x="575310" y="541973"/>
                    </a:lnTo>
                    <a:close/>
                  </a:path>
                </a:pathLst>
              </a:custGeom>
              <a:solidFill>
                <a:srgbClr val="007569"/>
              </a:solidFill>
              <a:ln w="9525" cap="flat">
                <a:noFill/>
                <a:prstDash val="solid"/>
                <a:miter/>
              </a:ln>
            </p:spPr>
            <p:txBody>
              <a:bodyPr rtlCol="0" anchor="ctr"/>
              <a:lstStyle/>
              <a:p>
                <a:endParaRPr lang="ru-RU"/>
              </a:p>
            </p:txBody>
          </p:sp>
        </p:grpSp>
      </p:grpSp>
      <p:grpSp>
        <p:nvGrpSpPr>
          <p:cNvPr id="191" name="Рисунок 4">
            <a:extLst>
              <a:ext uri="{FF2B5EF4-FFF2-40B4-BE49-F238E27FC236}">
                <a16:creationId xmlns:a16="http://schemas.microsoft.com/office/drawing/2014/main" id="{B8A130D0-9566-4B97-8732-176A70A8CDD3}"/>
              </a:ext>
            </a:extLst>
          </p:cNvPr>
          <p:cNvGrpSpPr/>
          <p:nvPr/>
        </p:nvGrpSpPr>
        <p:grpSpPr>
          <a:xfrm>
            <a:off x="3626670" y="4216615"/>
            <a:ext cx="677922" cy="199389"/>
            <a:chOff x="6009483" y="3139545"/>
            <a:chExt cx="2590800" cy="762000"/>
          </a:xfrm>
          <a:solidFill>
            <a:srgbClr val="000000"/>
          </a:solidFill>
        </p:grpSpPr>
        <p:sp>
          <p:nvSpPr>
            <p:cNvPr id="192" name="Полилиния: фигура 191">
              <a:extLst>
                <a:ext uri="{FF2B5EF4-FFF2-40B4-BE49-F238E27FC236}">
                  <a16:creationId xmlns:a16="http://schemas.microsoft.com/office/drawing/2014/main" id="{586238B9-EA9C-4730-B5BF-2D5508538FEE}"/>
                </a:ext>
              </a:extLst>
            </p:cNvPr>
            <p:cNvSpPr/>
            <p:nvPr/>
          </p:nvSpPr>
          <p:spPr>
            <a:xfrm>
              <a:off x="7576440" y="3317567"/>
              <a:ext cx="322707" cy="361949"/>
            </a:xfrm>
            <a:custGeom>
              <a:avLst/>
              <a:gdLst>
                <a:gd name="connsiteX0" fmla="*/ 161639 w 322707"/>
                <a:gd name="connsiteY0" fmla="*/ 201073 h 361949"/>
                <a:gd name="connsiteX1" fmla="*/ 36290 w 322707"/>
                <a:gd name="connsiteY1" fmla="*/ 0 h 361949"/>
                <a:gd name="connsiteX2" fmla="*/ 0 w 322707"/>
                <a:gd name="connsiteY2" fmla="*/ 0 h 361949"/>
                <a:gd name="connsiteX3" fmla="*/ 0 w 322707"/>
                <a:gd name="connsiteY3" fmla="*/ 361950 h 361949"/>
                <a:gd name="connsiteX4" fmla="*/ 45149 w 322707"/>
                <a:gd name="connsiteY4" fmla="*/ 361950 h 361949"/>
                <a:gd name="connsiteX5" fmla="*/ 45149 w 322707"/>
                <a:gd name="connsiteY5" fmla="*/ 99251 h 361949"/>
                <a:gd name="connsiteX6" fmla="*/ 145066 w 322707"/>
                <a:gd name="connsiteY6" fmla="*/ 256223 h 361949"/>
                <a:gd name="connsiteX7" fmla="*/ 176689 w 322707"/>
                <a:gd name="connsiteY7" fmla="*/ 256223 h 361949"/>
                <a:gd name="connsiteX8" fmla="*/ 276511 w 322707"/>
                <a:gd name="connsiteY8" fmla="*/ 95440 h 361949"/>
                <a:gd name="connsiteX9" fmla="*/ 276511 w 322707"/>
                <a:gd name="connsiteY9" fmla="*/ 361950 h 361949"/>
                <a:gd name="connsiteX10" fmla="*/ 322707 w 322707"/>
                <a:gd name="connsiteY10" fmla="*/ 361950 h 361949"/>
                <a:gd name="connsiteX11" fmla="*/ 322707 w 322707"/>
                <a:gd name="connsiteY11" fmla="*/ 0 h 361949"/>
                <a:gd name="connsiteX12" fmla="*/ 286893 w 322707"/>
                <a:gd name="connsiteY12" fmla="*/ 0 h 361949"/>
                <a:gd name="connsiteX13" fmla="*/ 161639 w 322707"/>
                <a:gd name="connsiteY13" fmla="*/ 201073 h 36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707" h="361949">
                  <a:moveTo>
                    <a:pt x="161639" y="201073"/>
                  </a:moveTo>
                  <a:lnTo>
                    <a:pt x="36290" y="0"/>
                  </a:lnTo>
                  <a:lnTo>
                    <a:pt x="0" y="0"/>
                  </a:lnTo>
                  <a:lnTo>
                    <a:pt x="0" y="361950"/>
                  </a:lnTo>
                  <a:lnTo>
                    <a:pt x="45149" y="361950"/>
                  </a:lnTo>
                  <a:lnTo>
                    <a:pt x="45149" y="99251"/>
                  </a:lnTo>
                  <a:lnTo>
                    <a:pt x="145066" y="256223"/>
                  </a:lnTo>
                  <a:lnTo>
                    <a:pt x="176689" y="256223"/>
                  </a:lnTo>
                  <a:lnTo>
                    <a:pt x="276511" y="95440"/>
                  </a:lnTo>
                  <a:lnTo>
                    <a:pt x="276511" y="361950"/>
                  </a:lnTo>
                  <a:lnTo>
                    <a:pt x="322707" y="361950"/>
                  </a:lnTo>
                  <a:lnTo>
                    <a:pt x="322707" y="0"/>
                  </a:lnTo>
                  <a:lnTo>
                    <a:pt x="286893" y="0"/>
                  </a:lnTo>
                  <a:lnTo>
                    <a:pt x="161639" y="201073"/>
                  </a:lnTo>
                  <a:close/>
                </a:path>
              </a:pathLst>
            </a:custGeom>
            <a:grpFill/>
            <a:ln w="9525" cap="flat">
              <a:noFill/>
              <a:prstDash val="solid"/>
              <a:miter/>
            </a:ln>
          </p:spPr>
          <p:txBody>
            <a:bodyPr rtlCol="0" anchor="ctr"/>
            <a:lstStyle/>
            <a:p>
              <a:endParaRPr lang="ru-RU"/>
            </a:p>
          </p:txBody>
        </p:sp>
        <p:sp>
          <p:nvSpPr>
            <p:cNvPr id="193" name="Полилиния: фигура 192">
              <a:extLst>
                <a:ext uri="{FF2B5EF4-FFF2-40B4-BE49-F238E27FC236}">
                  <a16:creationId xmlns:a16="http://schemas.microsoft.com/office/drawing/2014/main" id="{DDC8975A-38B9-41BF-83EF-D7C1583A244E}"/>
                </a:ext>
              </a:extLst>
            </p:cNvPr>
            <p:cNvSpPr/>
            <p:nvPr/>
          </p:nvSpPr>
          <p:spPr>
            <a:xfrm>
              <a:off x="7960869" y="3317662"/>
              <a:ext cx="261640" cy="361950"/>
            </a:xfrm>
            <a:custGeom>
              <a:avLst/>
              <a:gdLst>
                <a:gd name="connsiteX0" fmla="*/ 197263 w 261640"/>
                <a:gd name="connsiteY0" fmla="*/ 170117 h 361950"/>
                <a:gd name="connsiteX1" fmla="*/ 242030 w 261640"/>
                <a:gd name="connsiteY1" fmla="*/ 96203 h 361950"/>
                <a:gd name="connsiteX2" fmla="*/ 137255 w 261640"/>
                <a:gd name="connsiteY2" fmla="*/ 0 h 361950"/>
                <a:gd name="connsiteX3" fmla="*/ 0 w 261640"/>
                <a:gd name="connsiteY3" fmla="*/ 0 h 361950"/>
                <a:gd name="connsiteX4" fmla="*/ 0 w 261640"/>
                <a:gd name="connsiteY4" fmla="*/ 361950 h 361950"/>
                <a:gd name="connsiteX5" fmla="*/ 134874 w 261640"/>
                <a:gd name="connsiteY5" fmla="*/ 361950 h 361950"/>
                <a:gd name="connsiteX6" fmla="*/ 261557 w 261640"/>
                <a:gd name="connsiteY6" fmla="*/ 258413 h 361950"/>
                <a:gd name="connsiteX7" fmla="*/ 197263 w 261640"/>
                <a:gd name="connsiteY7" fmla="*/ 170117 h 361950"/>
                <a:gd name="connsiteX8" fmla="*/ 214789 w 261640"/>
                <a:gd name="connsiteY8" fmla="*/ 256699 h 361950"/>
                <a:gd name="connsiteX9" fmla="*/ 130778 w 261640"/>
                <a:gd name="connsiteY9" fmla="*/ 320421 h 361950"/>
                <a:gd name="connsiteX10" fmla="*/ 46673 w 261640"/>
                <a:gd name="connsiteY10" fmla="*/ 320421 h 361950"/>
                <a:gd name="connsiteX11" fmla="*/ 46673 w 261640"/>
                <a:gd name="connsiteY11" fmla="*/ 194120 h 361950"/>
                <a:gd name="connsiteX12" fmla="*/ 127730 w 261640"/>
                <a:gd name="connsiteY12" fmla="*/ 194120 h 361950"/>
                <a:gd name="connsiteX13" fmla="*/ 214789 w 261640"/>
                <a:gd name="connsiteY13" fmla="*/ 256699 h 361950"/>
                <a:gd name="connsiteX14" fmla="*/ 131826 w 261640"/>
                <a:gd name="connsiteY14" fmla="*/ 153638 h 361950"/>
                <a:gd name="connsiteX15" fmla="*/ 46673 w 261640"/>
                <a:gd name="connsiteY15" fmla="*/ 153638 h 361950"/>
                <a:gd name="connsiteX16" fmla="*/ 46673 w 261640"/>
                <a:gd name="connsiteY16" fmla="*/ 41148 h 361950"/>
                <a:gd name="connsiteX17" fmla="*/ 132398 w 261640"/>
                <a:gd name="connsiteY17" fmla="*/ 41148 h 361950"/>
                <a:gd name="connsiteX18" fmla="*/ 195548 w 261640"/>
                <a:gd name="connsiteY18" fmla="*/ 98298 h 361950"/>
                <a:gd name="connsiteX19" fmla="*/ 131826 w 261640"/>
                <a:gd name="connsiteY19" fmla="*/ 153638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640" h="361950">
                  <a:moveTo>
                    <a:pt x="197263" y="170117"/>
                  </a:moveTo>
                  <a:cubicBezTo>
                    <a:pt x="224852" y="155808"/>
                    <a:pt x="242130" y="127281"/>
                    <a:pt x="242030" y="96203"/>
                  </a:cubicBezTo>
                  <a:cubicBezTo>
                    <a:pt x="242030" y="29528"/>
                    <a:pt x="189452" y="0"/>
                    <a:pt x="137255" y="0"/>
                  </a:cubicBezTo>
                  <a:lnTo>
                    <a:pt x="0" y="0"/>
                  </a:lnTo>
                  <a:lnTo>
                    <a:pt x="0" y="361950"/>
                  </a:lnTo>
                  <a:lnTo>
                    <a:pt x="134874" y="361950"/>
                  </a:lnTo>
                  <a:cubicBezTo>
                    <a:pt x="212979" y="361950"/>
                    <a:pt x="261557" y="322326"/>
                    <a:pt x="261557" y="258413"/>
                  </a:cubicBezTo>
                  <a:cubicBezTo>
                    <a:pt x="263332" y="217591"/>
                    <a:pt x="236659" y="180959"/>
                    <a:pt x="197263" y="170117"/>
                  </a:cubicBezTo>
                  <a:close/>
                  <a:moveTo>
                    <a:pt x="214789" y="256699"/>
                  </a:moveTo>
                  <a:cubicBezTo>
                    <a:pt x="214789" y="300133"/>
                    <a:pt x="188119" y="320421"/>
                    <a:pt x="130778" y="320421"/>
                  </a:cubicBezTo>
                  <a:lnTo>
                    <a:pt x="46673" y="320421"/>
                  </a:lnTo>
                  <a:lnTo>
                    <a:pt x="46673" y="194120"/>
                  </a:lnTo>
                  <a:lnTo>
                    <a:pt x="127730" y="194120"/>
                  </a:lnTo>
                  <a:cubicBezTo>
                    <a:pt x="183261" y="194120"/>
                    <a:pt x="214789" y="216884"/>
                    <a:pt x="214789" y="256699"/>
                  </a:cubicBezTo>
                  <a:close/>
                  <a:moveTo>
                    <a:pt x="131826" y="153638"/>
                  </a:moveTo>
                  <a:lnTo>
                    <a:pt x="46673" y="153638"/>
                  </a:lnTo>
                  <a:lnTo>
                    <a:pt x="46673" y="41148"/>
                  </a:lnTo>
                  <a:lnTo>
                    <a:pt x="132398" y="41148"/>
                  </a:lnTo>
                  <a:cubicBezTo>
                    <a:pt x="171926" y="41148"/>
                    <a:pt x="195548" y="62389"/>
                    <a:pt x="195548" y="98298"/>
                  </a:cubicBezTo>
                  <a:cubicBezTo>
                    <a:pt x="195548" y="134207"/>
                    <a:pt x="171641" y="153638"/>
                    <a:pt x="131826" y="153638"/>
                  </a:cubicBezTo>
                  <a:close/>
                </a:path>
              </a:pathLst>
            </a:custGeom>
            <a:grpFill/>
            <a:ln w="9525" cap="flat">
              <a:noFill/>
              <a:prstDash val="solid"/>
              <a:miter/>
            </a:ln>
          </p:spPr>
          <p:txBody>
            <a:bodyPr rtlCol="0" anchor="ctr"/>
            <a:lstStyle/>
            <a:p>
              <a:endParaRPr lang="ru-RU"/>
            </a:p>
          </p:txBody>
        </p:sp>
        <p:sp>
          <p:nvSpPr>
            <p:cNvPr id="194" name="Полилиния: фигура 193">
              <a:extLst>
                <a:ext uri="{FF2B5EF4-FFF2-40B4-BE49-F238E27FC236}">
                  <a16:creationId xmlns:a16="http://schemas.microsoft.com/office/drawing/2014/main" id="{18D5A4D6-8DCF-4DF9-8008-1039F4E483E5}"/>
                </a:ext>
              </a:extLst>
            </p:cNvPr>
            <p:cNvSpPr/>
            <p:nvPr/>
          </p:nvSpPr>
          <p:spPr>
            <a:xfrm>
              <a:off x="8243286" y="3317091"/>
              <a:ext cx="331088" cy="362426"/>
            </a:xfrm>
            <a:custGeom>
              <a:avLst/>
              <a:gdLst>
                <a:gd name="connsiteX0" fmla="*/ 185261 w 331088"/>
                <a:gd name="connsiteY0" fmla="*/ 0 h 362426"/>
                <a:gd name="connsiteX1" fmla="*/ 147161 w 331088"/>
                <a:gd name="connsiteY1" fmla="*/ 0 h 362426"/>
                <a:gd name="connsiteX2" fmla="*/ 0 w 331088"/>
                <a:gd name="connsiteY2" fmla="*/ 362426 h 362426"/>
                <a:gd name="connsiteX3" fmla="*/ 50673 w 331088"/>
                <a:gd name="connsiteY3" fmla="*/ 362426 h 362426"/>
                <a:gd name="connsiteX4" fmla="*/ 92392 w 331088"/>
                <a:gd name="connsiteY4" fmla="*/ 255651 h 362426"/>
                <a:gd name="connsiteX5" fmla="*/ 238125 w 331088"/>
                <a:gd name="connsiteY5" fmla="*/ 255651 h 362426"/>
                <a:gd name="connsiteX6" fmla="*/ 280416 w 331088"/>
                <a:gd name="connsiteY6" fmla="*/ 362426 h 362426"/>
                <a:gd name="connsiteX7" fmla="*/ 331089 w 331088"/>
                <a:gd name="connsiteY7" fmla="*/ 362426 h 362426"/>
                <a:gd name="connsiteX8" fmla="*/ 221933 w 331088"/>
                <a:gd name="connsiteY8" fmla="*/ 214598 h 362426"/>
                <a:gd name="connsiteX9" fmla="*/ 108585 w 331088"/>
                <a:gd name="connsiteY9" fmla="*/ 214598 h 362426"/>
                <a:gd name="connsiteX10" fmla="*/ 164973 w 331088"/>
                <a:gd name="connsiteY10" fmla="*/ 70961 h 36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088" h="362426">
                  <a:moveTo>
                    <a:pt x="185261" y="0"/>
                  </a:moveTo>
                  <a:lnTo>
                    <a:pt x="147161" y="0"/>
                  </a:lnTo>
                  <a:lnTo>
                    <a:pt x="0" y="362426"/>
                  </a:lnTo>
                  <a:lnTo>
                    <a:pt x="50673" y="362426"/>
                  </a:lnTo>
                  <a:lnTo>
                    <a:pt x="92392" y="255651"/>
                  </a:lnTo>
                  <a:lnTo>
                    <a:pt x="238125" y="255651"/>
                  </a:lnTo>
                  <a:lnTo>
                    <a:pt x="280416" y="362426"/>
                  </a:lnTo>
                  <a:lnTo>
                    <a:pt x="331089" y="362426"/>
                  </a:lnTo>
                  <a:close/>
                  <a:moveTo>
                    <a:pt x="221933" y="214598"/>
                  </a:moveTo>
                  <a:lnTo>
                    <a:pt x="108585" y="214598"/>
                  </a:lnTo>
                  <a:lnTo>
                    <a:pt x="164973" y="70961"/>
                  </a:lnTo>
                  <a:close/>
                </a:path>
              </a:pathLst>
            </a:custGeom>
            <a:grpFill/>
            <a:ln w="9525" cap="flat">
              <a:noFill/>
              <a:prstDash val="solid"/>
              <a:miter/>
            </a:ln>
          </p:spPr>
          <p:txBody>
            <a:bodyPr rtlCol="0" anchor="ctr"/>
            <a:lstStyle/>
            <a:p>
              <a:endParaRPr lang="ru-RU"/>
            </a:p>
          </p:txBody>
        </p:sp>
        <p:sp>
          <p:nvSpPr>
            <p:cNvPr id="195" name="Полилиния: фигура 194">
              <a:extLst>
                <a:ext uri="{FF2B5EF4-FFF2-40B4-BE49-F238E27FC236}">
                  <a16:creationId xmlns:a16="http://schemas.microsoft.com/office/drawing/2014/main" id="{F88BE8D2-6330-47B5-9010-CBAA7316ED3B}"/>
                </a:ext>
              </a:extLst>
            </p:cNvPr>
            <p:cNvSpPr/>
            <p:nvPr/>
          </p:nvSpPr>
          <p:spPr>
            <a:xfrm>
              <a:off x="7023800" y="3139735"/>
              <a:ext cx="491394" cy="539972"/>
            </a:xfrm>
            <a:custGeom>
              <a:avLst/>
              <a:gdLst>
                <a:gd name="connsiteX0" fmla="*/ 132112 w 491394"/>
                <a:gd name="connsiteY0" fmla="*/ 384143 h 539972"/>
                <a:gd name="connsiteX1" fmla="*/ 357378 w 491394"/>
                <a:gd name="connsiteY1" fmla="*/ 384143 h 539972"/>
                <a:gd name="connsiteX2" fmla="*/ 419005 w 491394"/>
                <a:gd name="connsiteY2" fmla="*/ 539782 h 539972"/>
                <a:gd name="connsiteX3" fmla="*/ 491395 w 491394"/>
                <a:gd name="connsiteY3" fmla="*/ 539782 h 539972"/>
                <a:gd name="connsiteX4" fmla="*/ 273463 w 491394"/>
                <a:gd name="connsiteY4" fmla="*/ 0 h 539972"/>
                <a:gd name="connsiteX5" fmla="*/ 219075 w 491394"/>
                <a:gd name="connsiteY5" fmla="*/ 0 h 539972"/>
                <a:gd name="connsiteX6" fmla="*/ 0 w 491394"/>
                <a:gd name="connsiteY6" fmla="*/ 539972 h 539972"/>
                <a:gd name="connsiteX7" fmla="*/ 71628 w 491394"/>
                <a:gd name="connsiteY7" fmla="*/ 539972 h 539972"/>
                <a:gd name="connsiteX8" fmla="*/ 244316 w 491394"/>
                <a:gd name="connsiteY8" fmla="*/ 98393 h 539972"/>
                <a:gd name="connsiteX9" fmla="*/ 334709 w 491394"/>
                <a:gd name="connsiteY9" fmla="*/ 326422 h 539972"/>
                <a:gd name="connsiteX10" fmla="*/ 154781 w 491394"/>
                <a:gd name="connsiteY10" fmla="*/ 326422 h 53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394" h="539972">
                  <a:moveTo>
                    <a:pt x="132112" y="384143"/>
                  </a:moveTo>
                  <a:lnTo>
                    <a:pt x="357378" y="384143"/>
                  </a:lnTo>
                  <a:lnTo>
                    <a:pt x="419005" y="539782"/>
                  </a:lnTo>
                  <a:lnTo>
                    <a:pt x="491395" y="539782"/>
                  </a:lnTo>
                  <a:lnTo>
                    <a:pt x="273463" y="0"/>
                  </a:lnTo>
                  <a:lnTo>
                    <a:pt x="219075" y="0"/>
                  </a:lnTo>
                  <a:lnTo>
                    <a:pt x="0" y="539972"/>
                  </a:lnTo>
                  <a:lnTo>
                    <a:pt x="71628" y="539972"/>
                  </a:lnTo>
                  <a:close/>
                  <a:moveTo>
                    <a:pt x="244316" y="98393"/>
                  </a:moveTo>
                  <a:lnTo>
                    <a:pt x="334709" y="326422"/>
                  </a:lnTo>
                  <a:lnTo>
                    <a:pt x="154781" y="326422"/>
                  </a:lnTo>
                  <a:close/>
                </a:path>
              </a:pathLst>
            </a:custGeom>
            <a:grpFill/>
            <a:ln w="9525" cap="flat">
              <a:noFill/>
              <a:prstDash val="solid"/>
              <a:miter/>
            </a:ln>
          </p:spPr>
          <p:txBody>
            <a:bodyPr rtlCol="0" anchor="ctr"/>
            <a:lstStyle/>
            <a:p>
              <a:endParaRPr lang="ru-RU"/>
            </a:p>
          </p:txBody>
        </p:sp>
        <p:sp>
          <p:nvSpPr>
            <p:cNvPr id="196" name="Полилиния: фигура 195">
              <a:extLst>
                <a:ext uri="{FF2B5EF4-FFF2-40B4-BE49-F238E27FC236}">
                  <a16:creationId xmlns:a16="http://schemas.microsoft.com/office/drawing/2014/main" id="{9D3274E9-DC14-4B85-BC13-C5F6890C61C0}"/>
                </a:ext>
              </a:extLst>
            </p:cNvPr>
            <p:cNvSpPr/>
            <p:nvPr/>
          </p:nvSpPr>
          <p:spPr>
            <a:xfrm>
              <a:off x="7410896" y="3314995"/>
              <a:ext cx="68865" cy="75628"/>
            </a:xfrm>
            <a:custGeom>
              <a:avLst/>
              <a:gdLst>
                <a:gd name="connsiteX0" fmla="*/ 34385 w 68865"/>
                <a:gd name="connsiteY0" fmla="*/ 75629 h 75628"/>
                <a:gd name="connsiteX1" fmla="*/ 0 w 68865"/>
                <a:gd name="connsiteY1" fmla="*/ 37529 h 75628"/>
                <a:gd name="connsiteX2" fmla="*/ 34385 w 68865"/>
                <a:gd name="connsiteY2" fmla="*/ 0 h 75628"/>
                <a:gd name="connsiteX3" fmla="*/ 68866 w 68865"/>
                <a:gd name="connsiteY3" fmla="*/ 37529 h 75628"/>
                <a:gd name="connsiteX4" fmla="*/ 34385 w 68865"/>
                <a:gd name="connsiteY4" fmla="*/ 75629 h 75628"/>
                <a:gd name="connsiteX5" fmla="*/ 34385 w 68865"/>
                <a:gd name="connsiteY5" fmla="*/ 7048 h 75628"/>
                <a:gd name="connsiteX6" fmla="*/ 7810 w 68865"/>
                <a:gd name="connsiteY6" fmla="*/ 38005 h 75628"/>
                <a:gd name="connsiteX7" fmla="*/ 34385 w 68865"/>
                <a:gd name="connsiteY7" fmla="*/ 68961 h 75628"/>
                <a:gd name="connsiteX8" fmla="*/ 60960 w 68865"/>
                <a:gd name="connsiteY8" fmla="*/ 38005 h 75628"/>
                <a:gd name="connsiteX9" fmla="*/ 34385 w 68865"/>
                <a:gd name="connsiteY9" fmla="*/ 7048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65" h="75628">
                  <a:moveTo>
                    <a:pt x="34385" y="75629"/>
                  </a:moveTo>
                  <a:cubicBezTo>
                    <a:pt x="11621" y="75629"/>
                    <a:pt x="0" y="57531"/>
                    <a:pt x="0" y="37529"/>
                  </a:cubicBezTo>
                  <a:cubicBezTo>
                    <a:pt x="0" y="17526"/>
                    <a:pt x="11621" y="0"/>
                    <a:pt x="34385" y="0"/>
                  </a:cubicBezTo>
                  <a:cubicBezTo>
                    <a:pt x="57150" y="0"/>
                    <a:pt x="68866" y="17812"/>
                    <a:pt x="68866" y="37529"/>
                  </a:cubicBezTo>
                  <a:cubicBezTo>
                    <a:pt x="68866" y="57245"/>
                    <a:pt x="57245" y="75629"/>
                    <a:pt x="34385" y="75629"/>
                  </a:cubicBezTo>
                  <a:close/>
                  <a:moveTo>
                    <a:pt x="34385" y="7048"/>
                  </a:moveTo>
                  <a:cubicBezTo>
                    <a:pt x="16859" y="7048"/>
                    <a:pt x="7810" y="21717"/>
                    <a:pt x="7810" y="38005"/>
                  </a:cubicBezTo>
                  <a:cubicBezTo>
                    <a:pt x="7810" y="54293"/>
                    <a:pt x="17335" y="68961"/>
                    <a:pt x="34385" y="68961"/>
                  </a:cubicBezTo>
                  <a:cubicBezTo>
                    <a:pt x="51435" y="68961"/>
                    <a:pt x="60960" y="54197"/>
                    <a:pt x="60960" y="38005"/>
                  </a:cubicBezTo>
                  <a:cubicBezTo>
                    <a:pt x="60960" y="21812"/>
                    <a:pt x="51911" y="7048"/>
                    <a:pt x="34385" y="7048"/>
                  </a:cubicBezTo>
                  <a:close/>
                </a:path>
              </a:pathLst>
            </a:custGeom>
            <a:grpFill/>
            <a:ln w="9525" cap="flat">
              <a:noFill/>
              <a:prstDash val="solid"/>
              <a:miter/>
            </a:ln>
          </p:spPr>
          <p:txBody>
            <a:bodyPr rtlCol="0" anchor="ctr"/>
            <a:lstStyle/>
            <a:p>
              <a:endParaRPr lang="ru-RU"/>
            </a:p>
          </p:txBody>
        </p:sp>
        <p:sp>
          <p:nvSpPr>
            <p:cNvPr id="197" name="Полилиния: фигура 196">
              <a:extLst>
                <a:ext uri="{FF2B5EF4-FFF2-40B4-BE49-F238E27FC236}">
                  <a16:creationId xmlns:a16="http://schemas.microsoft.com/office/drawing/2014/main" id="{292B14D3-4773-443C-93B2-666A8E9EAB24}"/>
                </a:ext>
              </a:extLst>
            </p:cNvPr>
            <p:cNvSpPr/>
            <p:nvPr/>
          </p:nvSpPr>
          <p:spPr>
            <a:xfrm>
              <a:off x="7496335" y="3316709"/>
              <a:ext cx="45338" cy="72485"/>
            </a:xfrm>
            <a:custGeom>
              <a:avLst/>
              <a:gdLst>
                <a:gd name="connsiteX0" fmla="*/ 7620 w 45338"/>
                <a:gd name="connsiteY0" fmla="*/ 41529 h 72485"/>
                <a:gd name="connsiteX1" fmla="*/ 7620 w 45338"/>
                <a:gd name="connsiteY1" fmla="*/ 72485 h 72485"/>
                <a:gd name="connsiteX2" fmla="*/ 0 w 45338"/>
                <a:gd name="connsiteY2" fmla="*/ 72485 h 72485"/>
                <a:gd name="connsiteX3" fmla="*/ 0 w 45338"/>
                <a:gd name="connsiteY3" fmla="*/ 0 h 72485"/>
                <a:gd name="connsiteX4" fmla="*/ 45339 w 45338"/>
                <a:gd name="connsiteY4" fmla="*/ 0 h 72485"/>
                <a:gd name="connsiteX5" fmla="*/ 45339 w 45338"/>
                <a:gd name="connsiteY5" fmla="*/ 6953 h 72485"/>
                <a:gd name="connsiteX6" fmla="*/ 7239 w 45338"/>
                <a:gd name="connsiteY6" fmla="*/ 6953 h 72485"/>
                <a:gd name="connsiteX7" fmla="*/ 7239 w 45338"/>
                <a:gd name="connsiteY7" fmla="*/ 34671 h 72485"/>
                <a:gd name="connsiteX8" fmla="*/ 41719 w 45338"/>
                <a:gd name="connsiteY8" fmla="*/ 34671 h 72485"/>
                <a:gd name="connsiteX9" fmla="*/ 41719 w 45338"/>
                <a:gd name="connsiteY9" fmla="*/ 41529 h 7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38" h="72485">
                  <a:moveTo>
                    <a:pt x="7620" y="41529"/>
                  </a:moveTo>
                  <a:lnTo>
                    <a:pt x="7620" y="72485"/>
                  </a:lnTo>
                  <a:lnTo>
                    <a:pt x="0" y="72485"/>
                  </a:lnTo>
                  <a:lnTo>
                    <a:pt x="0" y="0"/>
                  </a:lnTo>
                  <a:lnTo>
                    <a:pt x="45339" y="0"/>
                  </a:lnTo>
                  <a:lnTo>
                    <a:pt x="45339" y="6953"/>
                  </a:lnTo>
                  <a:lnTo>
                    <a:pt x="7239" y="6953"/>
                  </a:lnTo>
                  <a:lnTo>
                    <a:pt x="7239" y="34671"/>
                  </a:lnTo>
                  <a:lnTo>
                    <a:pt x="41719" y="34671"/>
                  </a:lnTo>
                  <a:lnTo>
                    <a:pt x="41719" y="41529"/>
                  </a:lnTo>
                  <a:close/>
                </a:path>
              </a:pathLst>
            </a:custGeom>
            <a:grpFill/>
            <a:ln w="9525" cap="flat">
              <a:noFill/>
              <a:prstDash val="solid"/>
              <a:miter/>
            </a:ln>
          </p:spPr>
          <p:txBody>
            <a:bodyPr rtlCol="0" anchor="ctr"/>
            <a:lstStyle/>
            <a:p>
              <a:endParaRPr lang="ru-RU"/>
            </a:p>
          </p:txBody>
        </p:sp>
        <p:sp>
          <p:nvSpPr>
            <p:cNvPr id="198" name="Полилиния: фигура 197">
              <a:extLst>
                <a:ext uri="{FF2B5EF4-FFF2-40B4-BE49-F238E27FC236}">
                  <a16:creationId xmlns:a16="http://schemas.microsoft.com/office/drawing/2014/main" id="{C690900E-83C7-418B-B3BF-2E2E81EB28C6}"/>
                </a:ext>
              </a:extLst>
            </p:cNvPr>
            <p:cNvSpPr/>
            <p:nvPr/>
          </p:nvSpPr>
          <p:spPr>
            <a:xfrm>
              <a:off x="8514367" y="3309142"/>
              <a:ext cx="84010" cy="122674"/>
            </a:xfrm>
            <a:custGeom>
              <a:avLst/>
              <a:gdLst>
                <a:gd name="connsiteX0" fmla="*/ 43910 w 84010"/>
                <a:gd name="connsiteY0" fmla="*/ 10806 h 122674"/>
                <a:gd name="connsiteX1" fmla="*/ 18574 w 84010"/>
                <a:gd name="connsiteY1" fmla="*/ 29856 h 122674"/>
                <a:gd name="connsiteX2" fmla="*/ 84010 w 84010"/>
                <a:gd name="connsiteY2" fmla="*/ 89482 h 122674"/>
                <a:gd name="connsiteX3" fmla="*/ 42577 w 84010"/>
                <a:gd name="connsiteY3" fmla="*/ 122629 h 122674"/>
                <a:gd name="connsiteX4" fmla="*/ 0 w 84010"/>
                <a:gd name="connsiteY4" fmla="*/ 103579 h 122674"/>
                <a:gd name="connsiteX5" fmla="*/ 9525 w 84010"/>
                <a:gd name="connsiteY5" fmla="*/ 95007 h 122674"/>
                <a:gd name="connsiteX6" fmla="*/ 43053 w 84010"/>
                <a:gd name="connsiteY6" fmla="*/ 111676 h 122674"/>
                <a:gd name="connsiteX7" fmla="*/ 71628 w 84010"/>
                <a:gd name="connsiteY7" fmla="*/ 91673 h 122674"/>
                <a:gd name="connsiteX8" fmla="*/ 6191 w 84010"/>
                <a:gd name="connsiteY8" fmla="*/ 31666 h 122674"/>
                <a:gd name="connsiteX9" fmla="*/ 44291 w 84010"/>
                <a:gd name="connsiteY9" fmla="*/ 43 h 122674"/>
                <a:gd name="connsiteX10" fmla="*/ 83629 w 84010"/>
                <a:gd name="connsiteY10" fmla="*/ 18045 h 122674"/>
                <a:gd name="connsiteX11" fmla="*/ 74866 w 84010"/>
                <a:gd name="connsiteY11" fmla="*/ 26236 h 122674"/>
                <a:gd name="connsiteX12" fmla="*/ 43910 w 84010"/>
                <a:gd name="connsiteY12" fmla="*/ 10806 h 12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10" h="122674">
                  <a:moveTo>
                    <a:pt x="43910" y="10806"/>
                  </a:moveTo>
                  <a:cubicBezTo>
                    <a:pt x="26479" y="10806"/>
                    <a:pt x="18574" y="18616"/>
                    <a:pt x="18574" y="29856"/>
                  </a:cubicBezTo>
                  <a:cubicBezTo>
                    <a:pt x="18574" y="61003"/>
                    <a:pt x="84010" y="47858"/>
                    <a:pt x="84010" y="89482"/>
                  </a:cubicBezTo>
                  <a:cubicBezTo>
                    <a:pt x="84010" y="111009"/>
                    <a:pt x="66199" y="122629"/>
                    <a:pt x="42577" y="122629"/>
                  </a:cubicBezTo>
                  <a:cubicBezTo>
                    <a:pt x="26182" y="123311"/>
                    <a:pt x="10417" y="116258"/>
                    <a:pt x="0" y="103579"/>
                  </a:cubicBezTo>
                  <a:lnTo>
                    <a:pt x="9525" y="95007"/>
                  </a:lnTo>
                  <a:cubicBezTo>
                    <a:pt x="17251" y="105773"/>
                    <a:pt x="29806" y="112015"/>
                    <a:pt x="43053" y="111676"/>
                  </a:cubicBezTo>
                  <a:cubicBezTo>
                    <a:pt x="61246" y="111676"/>
                    <a:pt x="71628" y="103579"/>
                    <a:pt x="71628" y="91673"/>
                  </a:cubicBezTo>
                  <a:cubicBezTo>
                    <a:pt x="71628" y="57288"/>
                    <a:pt x="6191" y="72623"/>
                    <a:pt x="6191" y="31666"/>
                  </a:cubicBezTo>
                  <a:cubicBezTo>
                    <a:pt x="6191" y="15473"/>
                    <a:pt x="17240" y="43"/>
                    <a:pt x="44291" y="43"/>
                  </a:cubicBezTo>
                  <a:cubicBezTo>
                    <a:pt x="59530" y="-602"/>
                    <a:pt x="74156" y="6091"/>
                    <a:pt x="83629" y="18045"/>
                  </a:cubicBezTo>
                  <a:lnTo>
                    <a:pt x="74866" y="26236"/>
                  </a:lnTo>
                  <a:cubicBezTo>
                    <a:pt x="67844" y="16163"/>
                    <a:pt x="56182" y="10349"/>
                    <a:pt x="43910" y="10806"/>
                  </a:cubicBezTo>
                  <a:close/>
                </a:path>
              </a:pathLst>
            </a:custGeom>
            <a:grpFill/>
            <a:ln w="9525" cap="flat">
              <a:noFill/>
              <a:prstDash val="solid"/>
              <a:miter/>
            </a:ln>
          </p:spPr>
          <p:txBody>
            <a:bodyPr rtlCol="0" anchor="ctr"/>
            <a:lstStyle/>
            <a:p>
              <a:endParaRPr lang="ru-RU"/>
            </a:p>
          </p:txBody>
        </p:sp>
        <p:sp>
          <p:nvSpPr>
            <p:cNvPr id="199" name="Полилиния: фигура 198">
              <a:extLst>
                <a:ext uri="{FF2B5EF4-FFF2-40B4-BE49-F238E27FC236}">
                  <a16:creationId xmlns:a16="http://schemas.microsoft.com/office/drawing/2014/main" id="{738252F8-C25D-4D69-A31F-C00B76B5B728}"/>
                </a:ext>
              </a:extLst>
            </p:cNvPr>
            <p:cNvSpPr/>
            <p:nvPr/>
          </p:nvSpPr>
          <p:spPr>
            <a:xfrm>
              <a:off x="7413563" y="3140920"/>
              <a:ext cx="94392" cy="137546"/>
            </a:xfrm>
            <a:custGeom>
              <a:avLst/>
              <a:gdLst>
                <a:gd name="connsiteX0" fmla="*/ 49244 w 94392"/>
                <a:gd name="connsiteY0" fmla="*/ 11769 h 137546"/>
                <a:gd name="connsiteX1" fmla="*/ 20669 w 94392"/>
                <a:gd name="connsiteY1" fmla="*/ 33105 h 137546"/>
                <a:gd name="connsiteX2" fmla="*/ 94393 w 94392"/>
                <a:gd name="connsiteY2" fmla="*/ 100256 h 137546"/>
                <a:gd name="connsiteX3" fmla="*/ 47625 w 94392"/>
                <a:gd name="connsiteY3" fmla="*/ 137499 h 137546"/>
                <a:gd name="connsiteX4" fmla="*/ 0 w 94392"/>
                <a:gd name="connsiteY4" fmla="*/ 116258 h 137546"/>
                <a:gd name="connsiteX5" fmla="*/ 10382 w 94392"/>
                <a:gd name="connsiteY5" fmla="*/ 106733 h 137546"/>
                <a:gd name="connsiteX6" fmla="*/ 48482 w 94392"/>
                <a:gd name="connsiteY6" fmla="*/ 125783 h 137546"/>
                <a:gd name="connsiteX7" fmla="*/ 80200 w 94392"/>
                <a:gd name="connsiteY7" fmla="*/ 103304 h 137546"/>
                <a:gd name="connsiteX8" fmla="*/ 6477 w 94392"/>
                <a:gd name="connsiteY8" fmla="*/ 35772 h 137546"/>
                <a:gd name="connsiteX9" fmla="*/ 49244 w 94392"/>
                <a:gd name="connsiteY9" fmla="*/ 53 h 137546"/>
                <a:gd name="connsiteX10" fmla="*/ 93535 w 94392"/>
                <a:gd name="connsiteY10" fmla="*/ 20342 h 137546"/>
                <a:gd name="connsiteX11" fmla="*/ 84010 w 94392"/>
                <a:gd name="connsiteY11" fmla="*/ 29867 h 137546"/>
                <a:gd name="connsiteX12" fmla="*/ 49244 w 94392"/>
                <a:gd name="connsiteY12" fmla="*/ 11769 h 13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392" h="137546">
                  <a:moveTo>
                    <a:pt x="49244" y="11769"/>
                  </a:moveTo>
                  <a:cubicBezTo>
                    <a:pt x="29527" y="11769"/>
                    <a:pt x="20669" y="20627"/>
                    <a:pt x="20669" y="33105"/>
                  </a:cubicBezTo>
                  <a:cubicBezTo>
                    <a:pt x="20669" y="68157"/>
                    <a:pt x="94393" y="53393"/>
                    <a:pt x="94393" y="100256"/>
                  </a:cubicBezTo>
                  <a:cubicBezTo>
                    <a:pt x="94393" y="124545"/>
                    <a:pt x="74295" y="137499"/>
                    <a:pt x="47625" y="137499"/>
                  </a:cubicBezTo>
                  <a:cubicBezTo>
                    <a:pt x="29306" y="138235"/>
                    <a:pt x="11693" y="130380"/>
                    <a:pt x="0" y="116258"/>
                  </a:cubicBezTo>
                  <a:lnTo>
                    <a:pt x="10382" y="106733"/>
                  </a:lnTo>
                  <a:cubicBezTo>
                    <a:pt x="19123" y="119025"/>
                    <a:pt x="33404" y="126166"/>
                    <a:pt x="48482" y="125783"/>
                  </a:cubicBezTo>
                  <a:cubicBezTo>
                    <a:pt x="68961" y="125783"/>
                    <a:pt x="80200" y="116735"/>
                    <a:pt x="80200" y="103304"/>
                  </a:cubicBezTo>
                  <a:cubicBezTo>
                    <a:pt x="80200" y="64538"/>
                    <a:pt x="6477" y="82064"/>
                    <a:pt x="6477" y="35772"/>
                  </a:cubicBezTo>
                  <a:cubicBezTo>
                    <a:pt x="6477" y="17389"/>
                    <a:pt x="18859" y="53"/>
                    <a:pt x="49244" y="53"/>
                  </a:cubicBezTo>
                  <a:cubicBezTo>
                    <a:pt x="66414" y="-715"/>
                    <a:pt x="82903" y="6838"/>
                    <a:pt x="93535" y="20342"/>
                  </a:cubicBezTo>
                  <a:lnTo>
                    <a:pt x="84010" y="29867"/>
                  </a:lnTo>
                  <a:cubicBezTo>
                    <a:pt x="76297" y="18266"/>
                    <a:pt x="63171" y="11434"/>
                    <a:pt x="49244" y="11769"/>
                  </a:cubicBezTo>
                  <a:close/>
                </a:path>
              </a:pathLst>
            </a:custGeom>
            <a:grpFill/>
            <a:ln w="9525" cap="flat">
              <a:noFill/>
              <a:prstDash val="solid"/>
              <a:miter/>
            </a:ln>
          </p:spPr>
          <p:txBody>
            <a:bodyPr rtlCol="0" anchor="ctr"/>
            <a:lstStyle/>
            <a:p>
              <a:endParaRPr lang="ru-RU"/>
            </a:p>
          </p:txBody>
        </p:sp>
        <p:sp>
          <p:nvSpPr>
            <p:cNvPr id="200" name="Полилиния: фигура 199">
              <a:extLst>
                <a:ext uri="{FF2B5EF4-FFF2-40B4-BE49-F238E27FC236}">
                  <a16:creationId xmlns:a16="http://schemas.microsoft.com/office/drawing/2014/main" id="{FAA8F9E4-006C-4F50-9362-F7BC4AFD31B8}"/>
                </a:ext>
              </a:extLst>
            </p:cNvPr>
            <p:cNvSpPr/>
            <p:nvPr/>
          </p:nvSpPr>
          <p:spPr>
            <a:xfrm>
              <a:off x="7543103" y="3140922"/>
              <a:ext cx="94297" cy="137544"/>
            </a:xfrm>
            <a:custGeom>
              <a:avLst/>
              <a:gdLst>
                <a:gd name="connsiteX0" fmla="*/ 49149 w 94297"/>
                <a:gd name="connsiteY0" fmla="*/ 11767 h 137544"/>
                <a:gd name="connsiteX1" fmla="*/ 20574 w 94297"/>
                <a:gd name="connsiteY1" fmla="*/ 33103 h 137544"/>
                <a:gd name="connsiteX2" fmla="*/ 94298 w 94297"/>
                <a:gd name="connsiteY2" fmla="*/ 100254 h 137544"/>
                <a:gd name="connsiteX3" fmla="*/ 47625 w 94297"/>
                <a:gd name="connsiteY3" fmla="*/ 137497 h 137544"/>
                <a:gd name="connsiteX4" fmla="*/ 0 w 94297"/>
                <a:gd name="connsiteY4" fmla="*/ 116256 h 137544"/>
                <a:gd name="connsiteX5" fmla="*/ 10478 w 94297"/>
                <a:gd name="connsiteY5" fmla="*/ 106731 h 137544"/>
                <a:gd name="connsiteX6" fmla="*/ 48578 w 94297"/>
                <a:gd name="connsiteY6" fmla="*/ 125781 h 137544"/>
                <a:gd name="connsiteX7" fmla="*/ 80296 w 94297"/>
                <a:gd name="connsiteY7" fmla="*/ 103302 h 137544"/>
                <a:gd name="connsiteX8" fmla="*/ 6572 w 94297"/>
                <a:gd name="connsiteY8" fmla="*/ 35770 h 137544"/>
                <a:gd name="connsiteX9" fmla="*/ 49340 w 94297"/>
                <a:gd name="connsiteY9" fmla="*/ 51 h 137544"/>
                <a:gd name="connsiteX10" fmla="*/ 93726 w 94297"/>
                <a:gd name="connsiteY10" fmla="*/ 20340 h 137544"/>
                <a:gd name="connsiteX11" fmla="*/ 84201 w 94297"/>
                <a:gd name="connsiteY11" fmla="*/ 29865 h 137544"/>
                <a:gd name="connsiteX12" fmla="*/ 49149 w 94297"/>
                <a:gd name="connsiteY12" fmla="*/ 11767 h 13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297" h="137544">
                  <a:moveTo>
                    <a:pt x="49149" y="11767"/>
                  </a:moveTo>
                  <a:cubicBezTo>
                    <a:pt x="29432" y="11767"/>
                    <a:pt x="20574" y="20625"/>
                    <a:pt x="20574" y="33103"/>
                  </a:cubicBezTo>
                  <a:cubicBezTo>
                    <a:pt x="20574" y="68155"/>
                    <a:pt x="94298" y="53391"/>
                    <a:pt x="94298" y="100254"/>
                  </a:cubicBezTo>
                  <a:cubicBezTo>
                    <a:pt x="94298" y="124543"/>
                    <a:pt x="74200" y="137497"/>
                    <a:pt x="47625" y="137497"/>
                  </a:cubicBezTo>
                  <a:cubicBezTo>
                    <a:pt x="29306" y="138233"/>
                    <a:pt x="11693" y="130378"/>
                    <a:pt x="0" y="116256"/>
                  </a:cubicBezTo>
                  <a:lnTo>
                    <a:pt x="10478" y="106731"/>
                  </a:lnTo>
                  <a:cubicBezTo>
                    <a:pt x="19195" y="119050"/>
                    <a:pt x="33492" y="126198"/>
                    <a:pt x="48578" y="125781"/>
                  </a:cubicBezTo>
                  <a:cubicBezTo>
                    <a:pt x="69056" y="125781"/>
                    <a:pt x="80296" y="116733"/>
                    <a:pt x="80296" y="103302"/>
                  </a:cubicBezTo>
                  <a:cubicBezTo>
                    <a:pt x="80296" y="64536"/>
                    <a:pt x="6572" y="82062"/>
                    <a:pt x="6572" y="35770"/>
                  </a:cubicBezTo>
                  <a:cubicBezTo>
                    <a:pt x="6572" y="17387"/>
                    <a:pt x="18955" y="51"/>
                    <a:pt x="49340" y="51"/>
                  </a:cubicBezTo>
                  <a:cubicBezTo>
                    <a:pt x="66533" y="-700"/>
                    <a:pt x="83043" y="6846"/>
                    <a:pt x="93726" y="20340"/>
                  </a:cubicBezTo>
                  <a:lnTo>
                    <a:pt x="84201" y="29865"/>
                  </a:lnTo>
                  <a:cubicBezTo>
                    <a:pt x="76433" y="18176"/>
                    <a:pt x="63177" y="11332"/>
                    <a:pt x="49149" y="11767"/>
                  </a:cubicBezTo>
                  <a:close/>
                </a:path>
              </a:pathLst>
            </a:custGeom>
            <a:grpFill/>
            <a:ln w="9525" cap="flat">
              <a:noFill/>
              <a:prstDash val="solid"/>
              <a:miter/>
            </a:ln>
          </p:spPr>
          <p:txBody>
            <a:bodyPr rtlCol="0" anchor="ctr"/>
            <a:lstStyle/>
            <a:p>
              <a:endParaRPr lang="ru-RU"/>
            </a:p>
          </p:txBody>
        </p:sp>
        <p:sp>
          <p:nvSpPr>
            <p:cNvPr id="201" name="Полилиния: фигура 200">
              <a:extLst>
                <a:ext uri="{FF2B5EF4-FFF2-40B4-BE49-F238E27FC236}">
                  <a16:creationId xmlns:a16="http://schemas.microsoft.com/office/drawing/2014/main" id="{963588BA-051B-4C82-848F-5E8CA9C10290}"/>
                </a:ext>
              </a:extLst>
            </p:cNvPr>
            <p:cNvSpPr/>
            <p:nvPr/>
          </p:nvSpPr>
          <p:spPr>
            <a:xfrm>
              <a:off x="7665975" y="3140497"/>
              <a:ext cx="126110" cy="137922"/>
            </a:xfrm>
            <a:custGeom>
              <a:avLst/>
              <a:gdLst>
                <a:gd name="connsiteX0" fmla="*/ 63055 w 126110"/>
                <a:gd name="connsiteY0" fmla="*/ 137922 h 137922"/>
                <a:gd name="connsiteX1" fmla="*/ 0 w 126110"/>
                <a:gd name="connsiteY1" fmla="*/ 68771 h 137922"/>
                <a:gd name="connsiteX2" fmla="*/ 63055 w 126110"/>
                <a:gd name="connsiteY2" fmla="*/ 0 h 137922"/>
                <a:gd name="connsiteX3" fmla="*/ 126111 w 126110"/>
                <a:gd name="connsiteY3" fmla="*/ 68771 h 137922"/>
                <a:gd name="connsiteX4" fmla="*/ 63055 w 126110"/>
                <a:gd name="connsiteY4" fmla="*/ 137922 h 137922"/>
                <a:gd name="connsiteX5" fmla="*/ 63055 w 126110"/>
                <a:gd name="connsiteY5" fmla="*/ 12192 h 137922"/>
                <a:gd name="connsiteX6" fmla="*/ 14383 w 126110"/>
                <a:gd name="connsiteY6" fmla="*/ 69342 h 137922"/>
                <a:gd name="connsiteX7" fmla="*/ 63055 w 126110"/>
                <a:gd name="connsiteY7" fmla="*/ 126492 h 137922"/>
                <a:gd name="connsiteX8" fmla="*/ 111728 w 126110"/>
                <a:gd name="connsiteY8" fmla="*/ 69342 h 137922"/>
                <a:gd name="connsiteX9" fmla="*/ 63055 w 126110"/>
                <a:gd name="connsiteY9" fmla="*/ 12192 h 13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10" h="137922">
                  <a:moveTo>
                    <a:pt x="63055" y="137922"/>
                  </a:moveTo>
                  <a:cubicBezTo>
                    <a:pt x="21241" y="137922"/>
                    <a:pt x="0" y="104870"/>
                    <a:pt x="0" y="68771"/>
                  </a:cubicBezTo>
                  <a:cubicBezTo>
                    <a:pt x="0" y="32671"/>
                    <a:pt x="21241" y="0"/>
                    <a:pt x="63055" y="0"/>
                  </a:cubicBezTo>
                  <a:cubicBezTo>
                    <a:pt x="104870" y="0"/>
                    <a:pt x="126111" y="32766"/>
                    <a:pt x="126111" y="68771"/>
                  </a:cubicBezTo>
                  <a:cubicBezTo>
                    <a:pt x="126111" y="104775"/>
                    <a:pt x="104870" y="137922"/>
                    <a:pt x="63055" y="137922"/>
                  </a:cubicBezTo>
                  <a:close/>
                  <a:moveTo>
                    <a:pt x="63055" y="12192"/>
                  </a:moveTo>
                  <a:cubicBezTo>
                    <a:pt x="30956" y="12192"/>
                    <a:pt x="14383" y="39243"/>
                    <a:pt x="14383" y="69342"/>
                  </a:cubicBezTo>
                  <a:cubicBezTo>
                    <a:pt x="14383" y="99441"/>
                    <a:pt x="30956" y="126492"/>
                    <a:pt x="63055" y="126492"/>
                  </a:cubicBezTo>
                  <a:cubicBezTo>
                    <a:pt x="95155" y="126492"/>
                    <a:pt x="111728" y="99536"/>
                    <a:pt x="111728" y="69342"/>
                  </a:cubicBezTo>
                  <a:cubicBezTo>
                    <a:pt x="111728" y="39148"/>
                    <a:pt x="95155" y="12192"/>
                    <a:pt x="63055" y="12192"/>
                  </a:cubicBezTo>
                  <a:close/>
                </a:path>
              </a:pathLst>
            </a:custGeom>
            <a:grpFill/>
            <a:ln w="9525" cap="flat">
              <a:noFill/>
              <a:prstDash val="solid"/>
              <a:miter/>
            </a:ln>
          </p:spPr>
          <p:txBody>
            <a:bodyPr rtlCol="0" anchor="ctr"/>
            <a:lstStyle/>
            <a:p>
              <a:endParaRPr lang="ru-RU"/>
            </a:p>
          </p:txBody>
        </p:sp>
        <p:sp>
          <p:nvSpPr>
            <p:cNvPr id="202" name="Полилиния: фигура 201">
              <a:extLst>
                <a:ext uri="{FF2B5EF4-FFF2-40B4-BE49-F238E27FC236}">
                  <a16:creationId xmlns:a16="http://schemas.microsoft.com/office/drawing/2014/main" id="{A963A883-F256-4F20-A571-65EE063C9BD3}"/>
                </a:ext>
              </a:extLst>
            </p:cNvPr>
            <p:cNvSpPr/>
            <p:nvPr/>
          </p:nvSpPr>
          <p:spPr>
            <a:xfrm>
              <a:off x="7815708" y="3140473"/>
              <a:ext cx="107537" cy="138541"/>
            </a:xfrm>
            <a:custGeom>
              <a:avLst/>
              <a:gdLst>
                <a:gd name="connsiteX0" fmla="*/ 59912 w 107537"/>
                <a:gd name="connsiteY0" fmla="*/ 24 h 138541"/>
                <a:gd name="connsiteX1" fmla="*/ 107537 w 107537"/>
                <a:gd name="connsiteY1" fmla="*/ 21932 h 138541"/>
                <a:gd name="connsiteX2" fmla="*/ 97250 w 107537"/>
                <a:gd name="connsiteY2" fmla="*/ 31457 h 138541"/>
                <a:gd name="connsiteX3" fmla="*/ 60007 w 107537"/>
                <a:gd name="connsiteY3" fmla="*/ 12407 h 138541"/>
                <a:gd name="connsiteX4" fmla="*/ 14097 w 107537"/>
                <a:gd name="connsiteY4" fmla="*/ 69557 h 138541"/>
                <a:gd name="connsiteX5" fmla="*/ 60007 w 107537"/>
                <a:gd name="connsiteY5" fmla="*/ 126707 h 138541"/>
                <a:gd name="connsiteX6" fmla="*/ 97250 w 107537"/>
                <a:gd name="connsiteY6" fmla="*/ 107657 h 138541"/>
                <a:gd name="connsiteX7" fmla="*/ 107537 w 107537"/>
                <a:gd name="connsiteY7" fmla="*/ 116706 h 138541"/>
                <a:gd name="connsiteX8" fmla="*/ 59912 w 107537"/>
                <a:gd name="connsiteY8" fmla="*/ 138518 h 138541"/>
                <a:gd name="connsiteX9" fmla="*/ 0 w 107537"/>
                <a:gd name="connsiteY9" fmla="*/ 69747 h 138541"/>
                <a:gd name="connsiteX10" fmla="*/ 59912 w 107537"/>
                <a:gd name="connsiteY10" fmla="*/ 24 h 13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138541">
                  <a:moveTo>
                    <a:pt x="59912" y="24"/>
                  </a:moveTo>
                  <a:cubicBezTo>
                    <a:pt x="78336" y="-505"/>
                    <a:pt x="95951" y="7598"/>
                    <a:pt x="107537" y="21932"/>
                  </a:cubicBezTo>
                  <a:lnTo>
                    <a:pt x="97250" y="31457"/>
                  </a:lnTo>
                  <a:cubicBezTo>
                    <a:pt x="88749" y="19341"/>
                    <a:pt x="74808" y="12210"/>
                    <a:pt x="60007" y="12407"/>
                  </a:cubicBezTo>
                  <a:cubicBezTo>
                    <a:pt x="28289" y="12407"/>
                    <a:pt x="14097" y="40982"/>
                    <a:pt x="14097" y="69557"/>
                  </a:cubicBezTo>
                  <a:cubicBezTo>
                    <a:pt x="14097" y="98132"/>
                    <a:pt x="28289" y="126707"/>
                    <a:pt x="60007" y="126707"/>
                  </a:cubicBezTo>
                  <a:cubicBezTo>
                    <a:pt x="74800" y="126871"/>
                    <a:pt x="88726" y="119748"/>
                    <a:pt x="97250" y="107657"/>
                  </a:cubicBezTo>
                  <a:lnTo>
                    <a:pt x="107537" y="116706"/>
                  </a:lnTo>
                  <a:cubicBezTo>
                    <a:pt x="95913" y="130981"/>
                    <a:pt x="78314" y="139041"/>
                    <a:pt x="59912" y="138518"/>
                  </a:cubicBezTo>
                  <a:cubicBezTo>
                    <a:pt x="18955" y="138518"/>
                    <a:pt x="0" y="104895"/>
                    <a:pt x="0" y="69747"/>
                  </a:cubicBezTo>
                  <a:cubicBezTo>
                    <a:pt x="0" y="34600"/>
                    <a:pt x="18955" y="24"/>
                    <a:pt x="59912" y="24"/>
                  </a:cubicBezTo>
                  <a:close/>
                </a:path>
              </a:pathLst>
            </a:custGeom>
            <a:grpFill/>
            <a:ln w="9525" cap="flat">
              <a:noFill/>
              <a:prstDash val="solid"/>
              <a:miter/>
            </a:ln>
          </p:spPr>
          <p:txBody>
            <a:bodyPr rtlCol="0" anchor="ctr"/>
            <a:lstStyle/>
            <a:p>
              <a:endParaRPr lang="ru-RU"/>
            </a:p>
          </p:txBody>
        </p:sp>
        <p:sp>
          <p:nvSpPr>
            <p:cNvPr id="203" name="Полилиния: фигура 202">
              <a:extLst>
                <a:ext uri="{FF2B5EF4-FFF2-40B4-BE49-F238E27FC236}">
                  <a16:creationId xmlns:a16="http://schemas.microsoft.com/office/drawing/2014/main" id="{C0CE59E9-E7F3-4E89-9B35-D996D6D95FF1}"/>
                </a:ext>
              </a:extLst>
            </p:cNvPr>
            <p:cNvSpPr/>
            <p:nvPr/>
          </p:nvSpPr>
          <p:spPr>
            <a:xfrm>
              <a:off x="7962965" y="3143069"/>
              <a:ext cx="13906" cy="133350"/>
            </a:xfrm>
            <a:custGeom>
              <a:avLst/>
              <a:gdLst>
                <a:gd name="connsiteX0" fmla="*/ 0 w 13906"/>
                <a:gd name="connsiteY0" fmla="*/ 132874 h 133350"/>
                <a:gd name="connsiteX1" fmla="*/ 0 w 13906"/>
                <a:gd name="connsiteY1" fmla="*/ 0 h 133350"/>
                <a:gd name="connsiteX2" fmla="*/ 13907 w 13906"/>
                <a:gd name="connsiteY2" fmla="*/ 0 h 133350"/>
                <a:gd name="connsiteX3" fmla="*/ 13907 w 13906"/>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906" h="133350">
                  <a:moveTo>
                    <a:pt x="0" y="132874"/>
                  </a:moveTo>
                  <a:lnTo>
                    <a:pt x="0" y="0"/>
                  </a:lnTo>
                  <a:lnTo>
                    <a:pt x="13907" y="0"/>
                  </a:lnTo>
                  <a:lnTo>
                    <a:pt x="13907" y="133350"/>
                  </a:lnTo>
                  <a:close/>
                </a:path>
              </a:pathLst>
            </a:custGeom>
            <a:grpFill/>
            <a:ln w="9525" cap="flat">
              <a:noFill/>
              <a:prstDash val="solid"/>
              <a:miter/>
            </a:ln>
          </p:spPr>
          <p:txBody>
            <a:bodyPr rtlCol="0" anchor="ctr"/>
            <a:lstStyle/>
            <a:p>
              <a:endParaRPr lang="ru-RU"/>
            </a:p>
          </p:txBody>
        </p:sp>
        <p:sp>
          <p:nvSpPr>
            <p:cNvPr id="204" name="Полилиния: фигура 203">
              <a:extLst>
                <a:ext uri="{FF2B5EF4-FFF2-40B4-BE49-F238E27FC236}">
                  <a16:creationId xmlns:a16="http://schemas.microsoft.com/office/drawing/2014/main" id="{C21B25E9-2FBB-46C2-A3EB-6837C5121FA6}"/>
                </a:ext>
              </a:extLst>
            </p:cNvPr>
            <p:cNvSpPr/>
            <p:nvPr/>
          </p:nvSpPr>
          <p:spPr>
            <a:xfrm>
              <a:off x="8006589" y="3141068"/>
              <a:ext cx="121062" cy="134874"/>
            </a:xfrm>
            <a:custGeom>
              <a:avLst/>
              <a:gdLst>
                <a:gd name="connsiteX0" fmla="*/ 105537 w 121062"/>
                <a:gd name="connsiteY0" fmla="*/ 134874 h 134874"/>
                <a:gd name="connsiteX1" fmla="*/ 89345 w 121062"/>
                <a:gd name="connsiteY1" fmla="*/ 93917 h 134874"/>
                <a:gd name="connsiteX2" fmla="*/ 31242 w 121062"/>
                <a:gd name="connsiteY2" fmla="*/ 93917 h 134874"/>
                <a:gd name="connsiteX3" fmla="*/ 15335 w 121062"/>
                <a:gd name="connsiteY3" fmla="*/ 134874 h 134874"/>
                <a:gd name="connsiteX4" fmla="*/ 0 w 121062"/>
                <a:gd name="connsiteY4" fmla="*/ 134874 h 134874"/>
                <a:gd name="connsiteX5" fmla="*/ 54769 w 121062"/>
                <a:gd name="connsiteY5" fmla="*/ 0 h 134874"/>
                <a:gd name="connsiteX6" fmla="*/ 66770 w 121062"/>
                <a:gd name="connsiteY6" fmla="*/ 0 h 134874"/>
                <a:gd name="connsiteX7" fmla="*/ 121063 w 121062"/>
                <a:gd name="connsiteY7" fmla="*/ 134874 h 134874"/>
                <a:gd name="connsiteX8" fmla="*/ 60198 w 121062"/>
                <a:gd name="connsiteY8" fmla="*/ 20574 h 134874"/>
                <a:gd name="connsiteX9" fmla="*/ 35909 w 121062"/>
                <a:gd name="connsiteY9" fmla="*/ 82296 h 134874"/>
                <a:gd name="connsiteX10" fmla="*/ 84582 w 121062"/>
                <a:gd name="connsiteY10" fmla="*/ 82296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062" h="134874">
                  <a:moveTo>
                    <a:pt x="105537" y="134874"/>
                  </a:moveTo>
                  <a:lnTo>
                    <a:pt x="89345" y="93917"/>
                  </a:lnTo>
                  <a:lnTo>
                    <a:pt x="31242" y="93917"/>
                  </a:lnTo>
                  <a:lnTo>
                    <a:pt x="15335" y="134874"/>
                  </a:lnTo>
                  <a:lnTo>
                    <a:pt x="0" y="134874"/>
                  </a:lnTo>
                  <a:lnTo>
                    <a:pt x="54769" y="0"/>
                  </a:lnTo>
                  <a:lnTo>
                    <a:pt x="66770" y="0"/>
                  </a:lnTo>
                  <a:lnTo>
                    <a:pt x="121063" y="134874"/>
                  </a:lnTo>
                  <a:close/>
                  <a:moveTo>
                    <a:pt x="60198" y="20574"/>
                  </a:moveTo>
                  <a:lnTo>
                    <a:pt x="35909" y="82296"/>
                  </a:lnTo>
                  <a:lnTo>
                    <a:pt x="84582" y="82296"/>
                  </a:lnTo>
                  <a:close/>
                </a:path>
              </a:pathLst>
            </a:custGeom>
            <a:grpFill/>
            <a:ln w="9525" cap="flat">
              <a:noFill/>
              <a:prstDash val="solid"/>
              <a:miter/>
            </a:ln>
          </p:spPr>
          <p:txBody>
            <a:bodyPr rtlCol="0" anchor="ctr"/>
            <a:lstStyle/>
            <a:p>
              <a:endParaRPr lang="ru-RU"/>
            </a:p>
          </p:txBody>
        </p:sp>
        <p:sp>
          <p:nvSpPr>
            <p:cNvPr id="205" name="Полилиния: фигура 204">
              <a:extLst>
                <a:ext uri="{FF2B5EF4-FFF2-40B4-BE49-F238E27FC236}">
                  <a16:creationId xmlns:a16="http://schemas.microsoft.com/office/drawing/2014/main" id="{F0AEA453-7FA5-4ACB-8C49-5FAC94563918}"/>
                </a:ext>
              </a:extLst>
            </p:cNvPr>
            <p:cNvSpPr/>
            <p:nvPr/>
          </p:nvSpPr>
          <p:spPr>
            <a:xfrm>
              <a:off x="8126700" y="3143069"/>
              <a:ext cx="112299" cy="132873"/>
            </a:xfrm>
            <a:custGeom>
              <a:avLst/>
              <a:gdLst>
                <a:gd name="connsiteX0" fmla="*/ 63246 w 112299"/>
                <a:gd name="connsiteY0" fmla="*/ 12573 h 132873"/>
                <a:gd name="connsiteX1" fmla="*/ 63246 w 112299"/>
                <a:gd name="connsiteY1" fmla="*/ 132874 h 132873"/>
                <a:gd name="connsiteX2" fmla="*/ 49244 w 112299"/>
                <a:gd name="connsiteY2" fmla="*/ 132874 h 132873"/>
                <a:gd name="connsiteX3" fmla="*/ 49244 w 112299"/>
                <a:gd name="connsiteY3" fmla="*/ 12573 h 132873"/>
                <a:gd name="connsiteX4" fmla="*/ 0 w 112299"/>
                <a:gd name="connsiteY4" fmla="*/ 12573 h 132873"/>
                <a:gd name="connsiteX5" fmla="*/ 0 w 112299"/>
                <a:gd name="connsiteY5" fmla="*/ 0 h 132873"/>
                <a:gd name="connsiteX6" fmla="*/ 112300 w 112299"/>
                <a:gd name="connsiteY6" fmla="*/ 0 h 132873"/>
                <a:gd name="connsiteX7" fmla="*/ 112300 w 112299"/>
                <a:gd name="connsiteY7" fmla="*/ 12573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99" h="132873">
                  <a:moveTo>
                    <a:pt x="63246" y="12573"/>
                  </a:moveTo>
                  <a:lnTo>
                    <a:pt x="63246" y="132874"/>
                  </a:lnTo>
                  <a:lnTo>
                    <a:pt x="49244" y="132874"/>
                  </a:lnTo>
                  <a:lnTo>
                    <a:pt x="49244" y="12573"/>
                  </a:lnTo>
                  <a:lnTo>
                    <a:pt x="0" y="12573"/>
                  </a:lnTo>
                  <a:lnTo>
                    <a:pt x="0" y="0"/>
                  </a:lnTo>
                  <a:lnTo>
                    <a:pt x="112300" y="0"/>
                  </a:lnTo>
                  <a:lnTo>
                    <a:pt x="112300" y="12573"/>
                  </a:lnTo>
                  <a:close/>
                </a:path>
              </a:pathLst>
            </a:custGeom>
            <a:grpFill/>
            <a:ln w="9525" cap="flat">
              <a:noFill/>
              <a:prstDash val="solid"/>
              <a:miter/>
            </a:ln>
          </p:spPr>
          <p:txBody>
            <a:bodyPr rtlCol="0" anchor="ctr"/>
            <a:lstStyle/>
            <a:p>
              <a:endParaRPr lang="ru-RU"/>
            </a:p>
          </p:txBody>
        </p:sp>
        <p:sp>
          <p:nvSpPr>
            <p:cNvPr id="206" name="Полилиния: фигура 205">
              <a:extLst>
                <a:ext uri="{FF2B5EF4-FFF2-40B4-BE49-F238E27FC236}">
                  <a16:creationId xmlns:a16="http://schemas.microsoft.com/office/drawing/2014/main" id="{F26C0B7A-5C75-44B5-87AF-B6910E2F29D6}"/>
                </a:ext>
              </a:extLst>
            </p:cNvPr>
            <p:cNvSpPr/>
            <p:nvPr/>
          </p:nvSpPr>
          <p:spPr>
            <a:xfrm>
              <a:off x="8272527" y="3143069"/>
              <a:ext cx="13906" cy="133350"/>
            </a:xfrm>
            <a:custGeom>
              <a:avLst/>
              <a:gdLst>
                <a:gd name="connsiteX0" fmla="*/ 0 w 13906"/>
                <a:gd name="connsiteY0" fmla="*/ 132874 h 133350"/>
                <a:gd name="connsiteX1" fmla="*/ 0 w 13906"/>
                <a:gd name="connsiteY1" fmla="*/ 0 h 133350"/>
                <a:gd name="connsiteX2" fmla="*/ 13907 w 13906"/>
                <a:gd name="connsiteY2" fmla="*/ 0 h 133350"/>
                <a:gd name="connsiteX3" fmla="*/ 13907 w 13906"/>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906" h="133350">
                  <a:moveTo>
                    <a:pt x="0" y="132874"/>
                  </a:moveTo>
                  <a:lnTo>
                    <a:pt x="0" y="0"/>
                  </a:lnTo>
                  <a:lnTo>
                    <a:pt x="13907" y="0"/>
                  </a:lnTo>
                  <a:lnTo>
                    <a:pt x="13907" y="133350"/>
                  </a:lnTo>
                  <a:close/>
                </a:path>
              </a:pathLst>
            </a:custGeom>
            <a:grpFill/>
            <a:ln w="9525" cap="flat">
              <a:noFill/>
              <a:prstDash val="solid"/>
              <a:miter/>
            </a:ln>
          </p:spPr>
          <p:txBody>
            <a:bodyPr rtlCol="0" anchor="ctr"/>
            <a:lstStyle/>
            <a:p>
              <a:endParaRPr lang="ru-RU"/>
            </a:p>
          </p:txBody>
        </p:sp>
        <p:sp>
          <p:nvSpPr>
            <p:cNvPr id="230" name="Полилиния: фигура 229">
              <a:extLst>
                <a:ext uri="{FF2B5EF4-FFF2-40B4-BE49-F238E27FC236}">
                  <a16:creationId xmlns:a16="http://schemas.microsoft.com/office/drawing/2014/main" id="{5D77DD85-6DD6-48B1-BA53-87EB0EB240C9}"/>
                </a:ext>
              </a:extLst>
            </p:cNvPr>
            <p:cNvSpPr/>
            <p:nvPr/>
          </p:nvSpPr>
          <p:spPr>
            <a:xfrm>
              <a:off x="8324915" y="3140497"/>
              <a:ext cx="126110" cy="137922"/>
            </a:xfrm>
            <a:custGeom>
              <a:avLst/>
              <a:gdLst>
                <a:gd name="connsiteX0" fmla="*/ 63055 w 126110"/>
                <a:gd name="connsiteY0" fmla="*/ 137922 h 137922"/>
                <a:gd name="connsiteX1" fmla="*/ 0 w 126110"/>
                <a:gd name="connsiteY1" fmla="*/ 68771 h 137922"/>
                <a:gd name="connsiteX2" fmla="*/ 63055 w 126110"/>
                <a:gd name="connsiteY2" fmla="*/ 0 h 137922"/>
                <a:gd name="connsiteX3" fmla="*/ 126111 w 126110"/>
                <a:gd name="connsiteY3" fmla="*/ 68771 h 137922"/>
                <a:gd name="connsiteX4" fmla="*/ 63055 w 126110"/>
                <a:gd name="connsiteY4" fmla="*/ 137922 h 137922"/>
                <a:gd name="connsiteX5" fmla="*/ 63055 w 126110"/>
                <a:gd name="connsiteY5" fmla="*/ 12192 h 137922"/>
                <a:gd name="connsiteX6" fmla="*/ 14383 w 126110"/>
                <a:gd name="connsiteY6" fmla="*/ 69342 h 137922"/>
                <a:gd name="connsiteX7" fmla="*/ 63055 w 126110"/>
                <a:gd name="connsiteY7" fmla="*/ 126492 h 137922"/>
                <a:gd name="connsiteX8" fmla="*/ 111728 w 126110"/>
                <a:gd name="connsiteY8" fmla="*/ 69342 h 137922"/>
                <a:gd name="connsiteX9" fmla="*/ 63055 w 126110"/>
                <a:gd name="connsiteY9" fmla="*/ 12192 h 13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10" h="137922">
                  <a:moveTo>
                    <a:pt x="63055" y="137922"/>
                  </a:moveTo>
                  <a:cubicBezTo>
                    <a:pt x="21241" y="137922"/>
                    <a:pt x="0" y="104870"/>
                    <a:pt x="0" y="68771"/>
                  </a:cubicBezTo>
                  <a:cubicBezTo>
                    <a:pt x="0" y="32671"/>
                    <a:pt x="21241" y="0"/>
                    <a:pt x="63055" y="0"/>
                  </a:cubicBezTo>
                  <a:cubicBezTo>
                    <a:pt x="104870" y="0"/>
                    <a:pt x="126111" y="32766"/>
                    <a:pt x="126111" y="68771"/>
                  </a:cubicBezTo>
                  <a:cubicBezTo>
                    <a:pt x="126111" y="104775"/>
                    <a:pt x="104775" y="137922"/>
                    <a:pt x="63055" y="137922"/>
                  </a:cubicBezTo>
                  <a:close/>
                  <a:moveTo>
                    <a:pt x="63055" y="12192"/>
                  </a:moveTo>
                  <a:cubicBezTo>
                    <a:pt x="30956" y="12192"/>
                    <a:pt x="14383" y="39243"/>
                    <a:pt x="14383" y="69342"/>
                  </a:cubicBezTo>
                  <a:cubicBezTo>
                    <a:pt x="14383" y="99441"/>
                    <a:pt x="30956" y="126492"/>
                    <a:pt x="63055" y="126492"/>
                  </a:cubicBezTo>
                  <a:cubicBezTo>
                    <a:pt x="95155" y="126492"/>
                    <a:pt x="111728" y="99536"/>
                    <a:pt x="111728" y="69342"/>
                  </a:cubicBezTo>
                  <a:cubicBezTo>
                    <a:pt x="111728" y="39148"/>
                    <a:pt x="95155" y="12192"/>
                    <a:pt x="63055" y="12192"/>
                  </a:cubicBezTo>
                  <a:close/>
                </a:path>
              </a:pathLst>
            </a:custGeom>
            <a:grpFill/>
            <a:ln w="9525" cap="flat">
              <a:noFill/>
              <a:prstDash val="solid"/>
              <a:miter/>
            </a:ln>
          </p:spPr>
          <p:txBody>
            <a:bodyPr rtlCol="0" anchor="ctr"/>
            <a:lstStyle/>
            <a:p>
              <a:endParaRPr lang="ru-RU"/>
            </a:p>
          </p:txBody>
        </p:sp>
        <p:sp>
          <p:nvSpPr>
            <p:cNvPr id="231" name="Полилиния: фигура 230">
              <a:extLst>
                <a:ext uri="{FF2B5EF4-FFF2-40B4-BE49-F238E27FC236}">
                  <a16:creationId xmlns:a16="http://schemas.microsoft.com/office/drawing/2014/main" id="{6FF85C5E-FF83-4D33-BB05-A700508475E4}"/>
                </a:ext>
              </a:extLst>
            </p:cNvPr>
            <p:cNvSpPr/>
            <p:nvPr/>
          </p:nvSpPr>
          <p:spPr>
            <a:xfrm>
              <a:off x="8485506" y="3141259"/>
              <a:ext cx="106394" cy="136397"/>
            </a:xfrm>
            <a:custGeom>
              <a:avLst/>
              <a:gdLst>
                <a:gd name="connsiteX0" fmla="*/ 95917 w 106394"/>
                <a:gd name="connsiteY0" fmla="*/ 136398 h 136397"/>
                <a:gd name="connsiteX1" fmla="*/ 13621 w 106394"/>
                <a:gd name="connsiteY1" fmla="*/ 27051 h 136397"/>
                <a:gd name="connsiteX2" fmla="*/ 13621 w 106394"/>
                <a:gd name="connsiteY2" fmla="*/ 134684 h 136397"/>
                <a:gd name="connsiteX3" fmla="*/ 0 w 106394"/>
                <a:gd name="connsiteY3" fmla="*/ 134684 h 136397"/>
                <a:gd name="connsiteX4" fmla="*/ 0 w 106394"/>
                <a:gd name="connsiteY4" fmla="*/ 0 h 136397"/>
                <a:gd name="connsiteX5" fmla="*/ 10192 w 106394"/>
                <a:gd name="connsiteY5" fmla="*/ 0 h 136397"/>
                <a:gd name="connsiteX6" fmla="*/ 92773 w 106394"/>
                <a:gd name="connsiteY6" fmla="*/ 109633 h 136397"/>
                <a:gd name="connsiteX7" fmla="*/ 92773 w 106394"/>
                <a:gd name="connsiteY7" fmla="*/ 1810 h 136397"/>
                <a:gd name="connsiteX8" fmla="*/ 106394 w 106394"/>
                <a:gd name="connsiteY8" fmla="*/ 1810 h 136397"/>
                <a:gd name="connsiteX9" fmla="*/ 106394 w 106394"/>
                <a:gd name="connsiteY9" fmla="*/ 136398 h 13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394" h="136397">
                  <a:moveTo>
                    <a:pt x="95917" y="136398"/>
                  </a:moveTo>
                  <a:lnTo>
                    <a:pt x="13621" y="27051"/>
                  </a:lnTo>
                  <a:lnTo>
                    <a:pt x="13621" y="134684"/>
                  </a:lnTo>
                  <a:lnTo>
                    <a:pt x="0" y="134684"/>
                  </a:lnTo>
                  <a:lnTo>
                    <a:pt x="0" y="0"/>
                  </a:lnTo>
                  <a:lnTo>
                    <a:pt x="10192" y="0"/>
                  </a:lnTo>
                  <a:lnTo>
                    <a:pt x="92773" y="109633"/>
                  </a:lnTo>
                  <a:lnTo>
                    <a:pt x="92773" y="1810"/>
                  </a:lnTo>
                  <a:lnTo>
                    <a:pt x="106394" y="1810"/>
                  </a:lnTo>
                  <a:lnTo>
                    <a:pt x="106394" y="136398"/>
                  </a:lnTo>
                  <a:close/>
                </a:path>
              </a:pathLst>
            </a:custGeom>
            <a:grpFill/>
            <a:ln w="9525" cap="flat">
              <a:noFill/>
              <a:prstDash val="solid"/>
              <a:miter/>
            </a:ln>
          </p:spPr>
          <p:txBody>
            <a:bodyPr rtlCol="0" anchor="ctr"/>
            <a:lstStyle/>
            <a:p>
              <a:endParaRPr lang="ru-RU"/>
            </a:p>
          </p:txBody>
        </p:sp>
        <p:sp>
          <p:nvSpPr>
            <p:cNvPr id="232" name="Полилиния: фигура 231">
              <a:extLst>
                <a:ext uri="{FF2B5EF4-FFF2-40B4-BE49-F238E27FC236}">
                  <a16:creationId xmlns:a16="http://schemas.microsoft.com/office/drawing/2014/main" id="{605A5A61-9F65-471F-862E-DDBFFB385051}"/>
                </a:ext>
              </a:extLst>
            </p:cNvPr>
            <p:cNvSpPr/>
            <p:nvPr/>
          </p:nvSpPr>
          <p:spPr>
            <a:xfrm>
              <a:off x="7023609" y="3735048"/>
              <a:ext cx="146875" cy="162782"/>
            </a:xfrm>
            <a:custGeom>
              <a:avLst/>
              <a:gdLst>
                <a:gd name="connsiteX0" fmla="*/ 127349 w 146875"/>
                <a:gd name="connsiteY0" fmla="*/ 162782 h 162782"/>
                <a:gd name="connsiteX1" fmla="*/ 108299 w 146875"/>
                <a:gd name="connsiteY1" fmla="*/ 113538 h 162782"/>
                <a:gd name="connsiteX2" fmla="*/ 38100 w 146875"/>
                <a:gd name="connsiteY2" fmla="*/ 113538 h 162782"/>
                <a:gd name="connsiteX3" fmla="*/ 19050 w 146875"/>
                <a:gd name="connsiteY3" fmla="*/ 162782 h 162782"/>
                <a:gd name="connsiteX4" fmla="*/ 0 w 146875"/>
                <a:gd name="connsiteY4" fmla="*/ 162782 h 162782"/>
                <a:gd name="connsiteX5" fmla="*/ 66675 w 146875"/>
                <a:gd name="connsiteY5" fmla="*/ 0 h 162782"/>
                <a:gd name="connsiteX6" fmla="*/ 81153 w 146875"/>
                <a:gd name="connsiteY6" fmla="*/ 0 h 162782"/>
                <a:gd name="connsiteX7" fmla="*/ 146875 w 146875"/>
                <a:gd name="connsiteY7" fmla="*/ 162782 h 162782"/>
                <a:gd name="connsiteX8" fmla="*/ 72676 w 146875"/>
                <a:gd name="connsiteY8" fmla="*/ 24479 h 162782"/>
                <a:gd name="connsiteX9" fmla="*/ 43339 w 146875"/>
                <a:gd name="connsiteY9" fmla="*/ 98965 h 162782"/>
                <a:gd name="connsiteX10" fmla="*/ 102108 w 146875"/>
                <a:gd name="connsiteY10" fmla="*/ 98965 h 16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875" h="162782">
                  <a:moveTo>
                    <a:pt x="127349" y="162782"/>
                  </a:moveTo>
                  <a:lnTo>
                    <a:pt x="108299" y="113538"/>
                  </a:lnTo>
                  <a:lnTo>
                    <a:pt x="38100" y="113538"/>
                  </a:lnTo>
                  <a:lnTo>
                    <a:pt x="19050" y="162782"/>
                  </a:lnTo>
                  <a:lnTo>
                    <a:pt x="0" y="162782"/>
                  </a:lnTo>
                  <a:lnTo>
                    <a:pt x="66675" y="0"/>
                  </a:lnTo>
                  <a:lnTo>
                    <a:pt x="81153" y="0"/>
                  </a:lnTo>
                  <a:lnTo>
                    <a:pt x="146875" y="162782"/>
                  </a:lnTo>
                  <a:close/>
                  <a:moveTo>
                    <a:pt x="72676" y="24479"/>
                  </a:moveTo>
                  <a:lnTo>
                    <a:pt x="43339" y="98965"/>
                  </a:lnTo>
                  <a:lnTo>
                    <a:pt x="102108" y="98965"/>
                  </a:lnTo>
                  <a:close/>
                </a:path>
              </a:pathLst>
            </a:custGeom>
            <a:grpFill/>
            <a:ln w="9525" cap="flat">
              <a:noFill/>
              <a:prstDash val="solid"/>
              <a:miter/>
            </a:ln>
          </p:spPr>
          <p:txBody>
            <a:bodyPr rtlCol="0" anchor="ctr"/>
            <a:lstStyle/>
            <a:p>
              <a:endParaRPr lang="ru-RU"/>
            </a:p>
          </p:txBody>
        </p:sp>
        <p:sp>
          <p:nvSpPr>
            <p:cNvPr id="233" name="Полилиния: фигура 232">
              <a:extLst>
                <a:ext uri="{FF2B5EF4-FFF2-40B4-BE49-F238E27FC236}">
                  <a16:creationId xmlns:a16="http://schemas.microsoft.com/office/drawing/2014/main" id="{15E9E782-F2D4-4AE7-A43E-6A0A2D6A0DBB}"/>
                </a:ext>
              </a:extLst>
            </p:cNvPr>
            <p:cNvSpPr/>
            <p:nvPr/>
          </p:nvSpPr>
          <p:spPr>
            <a:xfrm>
              <a:off x="7194774" y="3734246"/>
              <a:ext cx="130111" cy="166769"/>
            </a:xfrm>
            <a:custGeom>
              <a:avLst/>
              <a:gdLst>
                <a:gd name="connsiteX0" fmla="*/ 72295 w 130111"/>
                <a:gd name="connsiteY0" fmla="*/ 39 h 166769"/>
                <a:gd name="connsiteX1" fmla="*/ 130112 w 130111"/>
                <a:gd name="connsiteY1" fmla="*/ 26519 h 166769"/>
                <a:gd name="connsiteX2" fmla="*/ 117729 w 130111"/>
                <a:gd name="connsiteY2" fmla="*/ 37472 h 166769"/>
                <a:gd name="connsiteX3" fmla="*/ 72771 w 130111"/>
                <a:gd name="connsiteY3" fmla="*/ 15089 h 166769"/>
                <a:gd name="connsiteX4" fmla="*/ 17335 w 130111"/>
                <a:gd name="connsiteY4" fmla="*/ 83669 h 166769"/>
                <a:gd name="connsiteX5" fmla="*/ 72771 w 130111"/>
                <a:gd name="connsiteY5" fmla="*/ 152153 h 166769"/>
                <a:gd name="connsiteX6" fmla="*/ 117729 w 130111"/>
                <a:gd name="connsiteY6" fmla="*/ 129389 h 166769"/>
                <a:gd name="connsiteX7" fmla="*/ 130112 w 130111"/>
                <a:gd name="connsiteY7" fmla="*/ 140342 h 166769"/>
                <a:gd name="connsiteX8" fmla="*/ 72295 w 130111"/>
                <a:gd name="connsiteY8" fmla="*/ 166727 h 166769"/>
                <a:gd name="connsiteX9" fmla="*/ 0 w 130111"/>
                <a:gd name="connsiteY9" fmla="*/ 83669 h 166769"/>
                <a:gd name="connsiteX10" fmla="*/ 72295 w 130111"/>
                <a:gd name="connsiteY10" fmla="*/ 39 h 16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111" h="166769">
                  <a:moveTo>
                    <a:pt x="72295" y="39"/>
                  </a:moveTo>
                  <a:cubicBezTo>
                    <a:pt x="94656" y="-702"/>
                    <a:pt x="116066" y="9104"/>
                    <a:pt x="130112" y="26519"/>
                  </a:cubicBezTo>
                  <a:lnTo>
                    <a:pt x="117729" y="37472"/>
                  </a:lnTo>
                  <a:cubicBezTo>
                    <a:pt x="107324" y="23086"/>
                    <a:pt x="90522" y="14721"/>
                    <a:pt x="72771" y="15089"/>
                  </a:cubicBezTo>
                  <a:cubicBezTo>
                    <a:pt x="34671" y="15089"/>
                    <a:pt x="17335" y="49664"/>
                    <a:pt x="17335" y="83669"/>
                  </a:cubicBezTo>
                  <a:cubicBezTo>
                    <a:pt x="17335" y="117673"/>
                    <a:pt x="34480" y="152153"/>
                    <a:pt x="72771" y="152153"/>
                  </a:cubicBezTo>
                  <a:cubicBezTo>
                    <a:pt x="90588" y="152417"/>
                    <a:pt x="107397" y="143906"/>
                    <a:pt x="117729" y="129389"/>
                  </a:cubicBezTo>
                  <a:lnTo>
                    <a:pt x="130112" y="140342"/>
                  </a:lnTo>
                  <a:cubicBezTo>
                    <a:pt x="116056" y="157734"/>
                    <a:pt x="94642" y="167506"/>
                    <a:pt x="72295" y="166727"/>
                  </a:cubicBezTo>
                  <a:cubicBezTo>
                    <a:pt x="22860" y="166727"/>
                    <a:pt x="0" y="126055"/>
                    <a:pt x="0" y="83669"/>
                  </a:cubicBezTo>
                  <a:cubicBezTo>
                    <a:pt x="0" y="41282"/>
                    <a:pt x="22860" y="39"/>
                    <a:pt x="72295" y="39"/>
                  </a:cubicBezTo>
                  <a:close/>
                </a:path>
              </a:pathLst>
            </a:custGeom>
            <a:grpFill/>
            <a:ln w="9525" cap="flat">
              <a:noFill/>
              <a:prstDash val="solid"/>
              <a:miter/>
            </a:ln>
          </p:spPr>
          <p:txBody>
            <a:bodyPr rtlCol="0" anchor="ctr"/>
            <a:lstStyle/>
            <a:p>
              <a:endParaRPr lang="ru-RU"/>
            </a:p>
          </p:txBody>
        </p:sp>
        <p:sp>
          <p:nvSpPr>
            <p:cNvPr id="234" name="Полилиния: фигура 233">
              <a:extLst>
                <a:ext uri="{FF2B5EF4-FFF2-40B4-BE49-F238E27FC236}">
                  <a16:creationId xmlns:a16="http://schemas.microsoft.com/office/drawing/2014/main" id="{4B4D3B72-CFE0-4917-A2A6-A7FF23A21BA4}"/>
                </a:ext>
              </a:extLst>
            </p:cNvPr>
            <p:cNvSpPr/>
            <p:nvPr/>
          </p:nvSpPr>
          <p:spPr>
            <a:xfrm>
              <a:off x="7356984" y="3734248"/>
              <a:ext cx="130206" cy="166765"/>
            </a:xfrm>
            <a:custGeom>
              <a:avLst/>
              <a:gdLst>
                <a:gd name="connsiteX0" fmla="*/ 72390 w 130206"/>
                <a:gd name="connsiteY0" fmla="*/ 38 h 166765"/>
                <a:gd name="connsiteX1" fmla="*/ 130207 w 130206"/>
                <a:gd name="connsiteY1" fmla="*/ 26517 h 166765"/>
                <a:gd name="connsiteX2" fmla="*/ 117824 w 130206"/>
                <a:gd name="connsiteY2" fmla="*/ 37471 h 166765"/>
                <a:gd name="connsiteX3" fmla="*/ 72866 w 130206"/>
                <a:gd name="connsiteY3" fmla="*/ 15087 h 166765"/>
                <a:gd name="connsiteX4" fmla="*/ 17431 w 130206"/>
                <a:gd name="connsiteY4" fmla="*/ 83667 h 166765"/>
                <a:gd name="connsiteX5" fmla="*/ 72866 w 130206"/>
                <a:gd name="connsiteY5" fmla="*/ 152152 h 166765"/>
                <a:gd name="connsiteX6" fmla="*/ 117824 w 130206"/>
                <a:gd name="connsiteY6" fmla="*/ 129387 h 166765"/>
                <a:gd name="connsiteX7" fmla="*/ 130207 w 130206"/>
                <a:gd name="connsiteY7" fmla="*/ 140341 h 166765"/>
                <a:gd name="connsiteX8" fmla="*/ 72390 w 130206"/>
                <a:gd name="connsiteY8" fmla="*/ 166725 h 166765"/>
                <a:gd name="connsiteX9" fmla="*/ 0 w 130206"/>
                <a:gd name="connsiteY9" fmla="*/ 83667 h 166765"/>
                <a:gd name="connsiteX10" fmla="*/ 72390 w 130206"/>
                <a:gd name="connsiteY10" fmla="*/ 38 h 16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206" h="166765">
                  <a:moveTo>
                    <a:pt x="72390" y="38"/>
                  </a:moveTo>
                  <a:cubicBezTo>
                    <a:pt x="94748" y="-688"/>
                    <a:pt x="116152" y="9115"/>
                    <a:pt x="130207" y="26517"/>
                  </a:cubicBezTo>
                  <a:lnTo>
                    <a:pt x="117824" y="37471"/>
                  </a:lnTo>
                  <a:cubicBezTo>
                    <a:pt x="107419" y="23085"/>
                    <a:pt x="90617" y="14719"/>
                    <a:pt x="72866" y="15087"/>
                  </a:cubicBezTo>
                  <a:cubicBezTo>
                    <a:pt x="34766" y="15087"/>
                    <a:pt x="17431" y="49663"/>
                    <a:pt x="17431" y="83667"/>
                  </a:cubicBezTo>
                  <a:cubicBezTo>
                    <a:pt x="17431" y="117671"/>
                    <a:pt x="34576" y="152152"/>
                    <a:pt x="72866" y="152152"/>
                  </a:cubicBezTo>
                  <a:cubicBezTo>
                    <a:pt x="90683" y="152416"/>
                    <a:pt x="107492" y="143905"/>
                    <a:pt x="117824" y="129387"/>
                  </a:cubicBezTo>
                  <a:lnTo>
                    <a:pt x="130207" y="140341"/>
                  </a:lnTo>
                  <a:cubicBezTo>
                    <a:pt x="116132" y="157708"/>
                    <a:pt x="94731" y="167474"/>
                    <a:pt x="72390" y="166725"/>
                  </a:cubicBezTo>
                  <a:cubicBezTo>
                    <a:pt x="22860" y="166725"/>
                    <a:pt x="0" y="126053"/>
                    <a:pt x="0" y="83667"/>
                  </a:cubicBezTo>
                  <a:cubicBezTo>
                    <a:pt x="0" y="41281"/>
                    <a:pt x="22860" y="38"/>
                    <a:pt x="72390" y="38"/>
                  </a:cubicBezTo>
                  <a:close/>
                </a:path>
              </a:pathLst>
            </a:custGeom>
            <a:grpFill/>
            <a:ln w="9525" cap="flat">
              <a:noFill/>
              <a:prstDash val="solid"/>
              <a:miter/>
            </a:ln>
          </p:spPr>
          <p:txBody>
            <a:bodyPr rtlCol="0" anchor="ctr"/>
            <a:lstStyle/>
            <a:p>
              <a:endParaRPr lang="ru-RU"/>
            </a:p>
          </p:txBody>
        </p:sp>
        <p:sp>
          <p:nvSpPr>
            <p:cNvPr id="235" name="Полилиния: фигура 234">
              <a:extLst>
                <a:ext uri="{FF2B5EF4-FFF2-40B4-BE49-F238E27FC236}">
                  <a16:creationId xmlns:a16="http://schemas.microsoft.com/office/drawing/2014/main" id="{2708F14D-9E33-4CEF-918B-E92AE75244C5}"/>
                </a:ext>
              </a:extLst>
            </p:cNvPr>
            <p:cNvSpPr/>
            <p:nvPr/>
          </p:nvSpPr>
          <p:spPr>
            <a:xfrm>
              <a:off x="7544246" y="3737429"/>
              <a:ext cx="118109" cy="160400"/>
            </a:xfrm>
            <a:custGeom>
              <a:avLst/>
              <a:gdLst>
                <a:gd name="connsiteX0" fmla="*/ 97346 w 118109"/>
                <a:gd name="connsiteY0" fmla="*/ 160401 h 160400"/>
                <a:gd name="connsiteX1" fmla="*/ 51435 w 118109"/>
                <a:gd name="connsiteY1" fmla="*/ 93059 h 160400"/>
                <a:gd name="connsiteX2" fmla="*/ 16954 w 118109"/>
                <a:gd name="connsiteY2" fmla="*/ 93059 h 160400"/>
                <a:gd name="connsiteX3" fmla="*/ 16954 w 118109"/>
                <a:gd name="connsiteY3" fmla="*/ 160401 h 160400"/>
                <a:gd name="connsiteX4" fmla="*/ 0 w 118109"/>
                <a:gd name="connsiteY4" fmla="*/ 160401 h 160400"/>
                <a:gd name="connsiteX5" fmla="*/ 0 w 118109"/>
                <a:gd name="connsiteY5" fmla="*/ 0 h 160400"/>
                <a:gd name="connsiteX6" fmla="*/ 57626 w 118109"/>
                <a:gd name="connsiteY6" fmla="*/ 0 h 160400"/>
                <a:gd name="connsiteX7" fmla="*/ 107347 w 118109"/>
                <a:gd name="connsiteY7" fmla="*/ 45720 h 160400"/>
                <a:gd name="connsiteX8" fmla="*/ 69247 w 118109"/>
                <a:gd name="connsiteY8" fmla="*/ 90678 h 160400"/>
                <a:gd name="connsiteX9" fmla="*/ 118110 w 118109"/>
                <a:gd name="connsiteY9" fmla="*/ 160401 h 160400"/>
                <a:gd name="connsiteX10" fmla="*/ 56959 w 118109"/>
                <a:gd name="connsiteY10" fmla="*/ 14478 h 160400"/>
                <a:gd name="connsiteX11" fmla="*/ 16954 w 118109"/>
                <a:gd name="connsiteY11" fmla="*/ 14478 h 160400"/>
                <a:gd name="connsiteX12" fmla="*/ 16954 w 118109"/>
                <a:gd name="connsiteY12" fmla="*/ 78581 h 160400"/>
                <a:gd name="connsiteX13" fmla="*/ 55054 w 118109"/>
                <a:gd name="connsiteY13" fmla="*/ 78581 h 160400"/>
                <a:gd name="connsiteX14" fmla="*/ 90297 w 118109"/>
                <a:gd name="connsiteY14" fmla="*/ 46006 h 160400"/>
                <a:gd name="connsiteX15" fmla="*/ 59811 w 118109"/>
                <a:gd name="connsiteY15" fmla="*/ 14398 h 160400"/>
                <a:gd name="connsiteX16" fmla="*/ 56959 w 118109"/>
                <a:gd name="connsiteY16" fmla="*/ 14478 h 1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109" h="160400">
                  <a:moveTo>
                    <a:pt x="97346" y="160401"/>
                  </a:moveTo>
                  <a:lnTo>
                    <a:pt x="51435" y="93059"/>
                  </a:lnTo>
                  <a:lnTo>
                    <a:pt x="16954" y="93059"/>
                  </a:lnTo>
                  <a:lnTo>
                    <a:pt x="16954" y="160401"/>
                  </a:lnTo>
                  <a:lnTo>
                    <a:pt x="0" y="160401"/>
                  </a:lnTo>
                  <a:lnTo>
                    <a:pt x="0" y="0"/>
                  </a:lnTo>
                  <a:lnTo>
                    <a:pt x="57626" y="0"/>
                  </a:lnTo>
                  <a:cubicBezTo>
                    <a:pt x="84963" y="0"/>
                    <a:pt x="107347" y="16669"/>
                    <a:pt x="107347" y="45720"/>
                  </a:cubicBezTo>
                  <a:cubicBezTo>
                    <a:pt x="108499" y="68412"/>
                    <a:pt x="91820" y="88093"/>
                    <a:pt x="69247" y="90678"/>
                  </a:cubicBezTo>
                  <a:lnTo>
                    <a:pt x="118110" y="160401"/>
                  </a:lnTo>
                  <a:close/>
                  <a:moveTo>
                    <a:pt x="56959" y="14478"/>
                  </a:moveTo>
                  <a:lnTo>
                    <a:pt x="16954" y="14478"/>
                  </a:lnTo>
                  <a:lnTo>
                    <a:pt x="16954" y="78581"/>
                  </a:lnTo>
                  <a:lnTo>
                    <a:pt x="55054" y="78581"/>
                  </a:lnTo>
                  <a:cubicBezTo>
                    <a:pt x="75247" y="78581"/>
                    <a:pt x="90297" y="68390"/>
                    <a:pt x="90297" y="46006"/>
                  </a:cubicBezTo>
                  <a:cubicBezTo>
                    <a:pt x="90607" y="28859"/>
                    <a:pt x="76958" y="14708"/>
                    <a:pt x="59811" y="14398"/>
                  </a:cubicBezTo>
                  <a:cubicBezTo>
                    <a:pt x="58860" y="14381"/>
                    <a:pt x="57908" y="14408"/>
                    <a:pt x="56959" y="14478"/>
                  </a:cubicBezTo>
                  <a:close/>
                </a:path>
              </a:pathLst>
            </a:custGeom>
            <a:grpFill/>
            <a:ln w="9525" cap="flat">
              <a:noFill/>
              <a:prstDash val="solid"/>
              <a:miter/>
            </a:ln>
          </p:spPr>
          <p:txBody>
            <a:bodyPr rtlCol="0" anchor="ctr"/>
            <a:lstStyle/>
            <a:p>
              <a:endParaRPr lang="ru-RU"/>
            </a:p>
          </p:txBody>
        </p:sp>
        <p:sp>
          <p:nvSpPr>
            <p:cNvPr id="236" name="Полилиния: фигура 235">
              <a:extLst>
                <a:ext uri="{FF2B5EF4-FFF2-40B4-BE49-F238E27FC236}">
                  <a16:creationId xmlns:a16="http://schemas.microsoft.com/office/drawing/2014/main" id="{E86A4DE4-1E3E-4746-A289-064F7D7098F9}"/>
                </a:ext>
              </a:extLst>
            </p:cNvPr>
            <p:cNvSpPr/>
            <p:nvPr/>
          </p:nvSpPr>
          <p:spPr>
            <a:xfrm>
              <a:off x="7717125" y="3737429"/>
              <a:ext cx="100012" cy="160496"/>
            </a:xfrm>
            <a:custGeom>
              <a:avLst/>
              <a:gdLst>
                <a:gd name="connsiteX0" fmla="*/ 0 w 100012"/>
                <a:gd name="connsiteY0" fmla="*/ 160401 h 160496"/>
                <a:gd name="connsiteX1" fmla="*/ 0 w 100012"/>
                <a:gd name="connsiteY1" fmla="*/ 0 h 160496"/>
                <a:gd name="connsiteX2" fmla="*/ 95250 w 100012"/>
                <a:gd name="connsiteY2" fmla="*/ 0 h 160496"/>
                <a:gd name="connsiteX3" fmla="*/ 95250 w 100012"/>
                <a:gd name="connsiteY3" fmla="*/ 15240 h 160496"/>
                <a:gd name="connsiteX4" fmla="*/ 16669 w 100012"/>
                <a:gd name="connsiteY4" fmla="*/ 15240 h 160496"/>
                <a:gd name="connsiteX5" fmla="*/ 16669 w 100012"/>
                <a:gd name="connsiteY5" fmla="*/ 69913 h 160496"/>
                <a:gd name="connsiteX6" fmla="*/ 88106 w 100012"/>
                <a:gd name="connsiteY6" fmla="*/ 69913 h 160496"/>
                <a:gd name="connsiteX7" fmla="*/ 88106 w 100012"/>
                <a:gd name="connsiteY7" fmla="*/ 84677 h 160496"/>
                <a:gd name="connsiteX8" fmla="*/ 16669 w 100012"/>
                <a:gd name="connsiteY8" fmla="*/ 84677 h 160496"/>
                <a:gd name="connsiteX9" fmla="*/ 16669 w 100012"/>
                <a:gd name="connsiteY9" fmla="*/ 145256 h 160496"/>
                <a:gd name="connsiteX10" fmla="*/ 100013 w 100012"/>
                <a:gd name="connsiteY10" fmla="*/ 145256 h 160496"/>
                <a:gd name="connsiteX11" fmla="*/ 100013 w 100012"/>
                <a:gd name="connsiteY11" fmla="*/ 160496 h 16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12" h="160496">
                  <a:moveTo>
                    <a:pt x="0" y="160401"/>
                  </a:moveTo>
                  <a:lnTo>
                    <a:pt x="0" y="0"/>
                  </a:lnTo>
                  <a:lnTo>
                    <a:pt x="95250" y="0"/>
                  </a:lnTo>
                  <a:lnTo>
                    <a:pt x="95250" y="15240"/>
                  </a:lnTo>
                  <a:lnTo>
                    <a:pt x="16669" y="15240"/>
                  </a:lnTo>
                  <a:lnTo>
                    <a:pt x="16669" y="69913"/>
                  </a:lnTo>
                  <a:lnTo>
                    <a:pt x="88106" y="69913"/>
                  </a:lnTo>
                  <a:lnTo>
                    <a:pt x="88106" y="84677"/>
                  </a:lnTo>
                  <a:lnTo>
                    <a:pt x="16669" y="84677"/>
                  </a:lnTo>
                  <a:lnTo>
                    <a:pt x="16669" y="145256"/>
                  </a:lnTo>
                  <a:lnTo>
                    <a:pt x="100013" y="145256"/>
                  </a:lnTo>
                  <a:lnTo>
                    <a:pt x="100013" y="160496"/>
                  </a:lnTo>
                  <a:close/>
                </a:path>
              </a:pathLst>
            </a:custGeom>
            <a:grpFill/>
            <a:ln w="9525" cap="flat">
              <a:noFill/>
              <a:prstDash val="solid"/>
              <a:miter/>
            </a:ln>
          </p:spPr>
          <p:txBody>
            <a:bodyPr rtlCol="0" anchor="ctr"/>
            <a:lstStyle/>
            <a:p>
              <a:endParaRPr lang="ru-RU"/>
            </a:p>
          </p:txBody>
        </p:sp>
        <p:sp>
          <p:nvSpPr>
            <p:cNvPr id="237" name="Полилиния: фигура 236">
              <a:extLst>
                <a:ext uri="{FF2B5EF4-FFF2-40B4-BE49-F238E27FC236}">
                  <a16:creationId xmlns:a16="http://schemas.microsoft.com/office/drawing/2014/main" id="{7EE59284-7FC8-4773-949A-F30B4C3B3933}"/>
                </a:ext>
              </a:extLst>
            </p:cNvPr>
            <p:cNvSpPr/>
            <p:nvPr/>
          </p:nvSpPr>
          <p:spPr>
            <a:xfrm>
              <a:off x="7876001" y="3737429"/>
              <a:ext cx="134874" cy="160400"/>
            </a:xfrm>
            <a:custGeom>
              <a:avLst/>
              <a:gdLst>
                <a:gd name="connsiteX0" fmla="*/ 58007 w 134874"/>
                <a:gd name="connsiteY0" fmla="*/ 160401 h 160400"/>
                <a:gd name="connsiteX1" fmla="*/ 0 w 134874"/>
                <a:gd name="connsiteY1" fmla="*/ 160401 h 160400"/>
                <a:gd name="connsiteX2" fmla="*/ 0 w 134874"/>
                <a:gd name="connsiteY2" fmla="*/ 0 h 160400"/>
                <a:gd name="connsiteX3" fmla="*/ 58007 w 134874"/>
                <a:gd name="connsiteY3" fmla="*/ 0 h 160400"/>
                <a:gd name="connsiteX4" fmla="*/ 134874 w 134874"/>
                <a:gd name="connsiteY4" fmla="*/ 79915 h 160400"/>
                <a:gd name="connsiteX5" fmla="*/ 58007 w 134874"/>
                <a:gd name="connsiteY5" fmla="*/ 160401 h 160400"/>
                <a:gd name="connsiteX6" fmla="*/ 56864 w 134874"/>
                <a:gd name="connsiteY6" fmla="*/ 14764 h 160400"/>
                <a:gd name="connsiteX7" fmla="*/ 16859 w 134874"/>
                <a:gd name="connsiteY7" fmla="*/ 14764 h 160400"/>
                <a:gd name="connsiteX8" fmla="*/ 16859 w 134874"/>
                <a:gd name="connsiteY8" fmla="*/ 145256 h 160400"/>
                <a:gd name="connsiteX9" fmla="*/ 56864 w 134874"/>
                <a:gd name="connsiteY9" fmla="*/ 145256 h 160400"/>
                <a:gd name="connsiteX10" fmla="*/ 117539 w 134874"/>
                <a:gd name="connsiteY10" fmla="*/ 79819 h 160400"/>
                <a:gd name="connsiteX11" fmla="*/ 56864 w 134874"/>
                <a:gd name="connsiteY11" fmla="*/ 14764 h 1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874" h="160400">
                  <a:moveTo>
                    <a:pt x="58007" y="160401"/>
                  </a:moveTo>
                  <a:lnTo>
                    <a:pt x="0" y="160401"/>
                  </a:lnTo>
                  <a:lnTo>
                    <a:pt x="0" y="0"/>
                  </a:lnTo>
                  <a:lnTo>
                    <a:pt x="58007" y="0"/>
                  </a:lnTo>
                  <a:cubicBezTo>
                    <a:pt x="110585" y="0"/>
                    <a:pt x="134874" y="36671"/>
                    <a:pt x="134874" y="79915"/>
                  </a:cubicBezTo>
                  <a:cubicBezTo>
                    <a:pt x="134874" y="123158"/>
                    <a:pt x="108966" y="160401"/>
                    <a:pt x="58007" y="160401"/>
                  </a:cubicBezTo>
                  <a:close/>
                  <a:moveTo>
                    <a:pt x="56864" y="14764"/>
                  </a:moveTo>
                  <a:lnTo>
                    <a:pt x="16859" y="14764"/>
                  </a:lnTo>
                  <a:lnTo>
                    <a:pt x="16859" y="145256"/>
                  </a:lnTo>
                  <a:lnTo>
                    <a:pt x="56864" y="145256"/>
                  </a:lnTo>
                  <a:cubicBezTo>
                    <a:pt x="97060" y="145256"/>
                    <a:pt x="117539" y="117919"/>
                    <a:pt x="117539" y="79819"/>
                  </a:cubicBezTo>
                  <a:cubicBezTo>
                    <a:pt x="117348" y="40481"/>
                    <a:pt x="94012" y="14764"/>
                    <a:pt x="56864" y="14764"/>
                  </a:cubicBezTo>
                  <a:close/>
                </a:path>
              </a:pathLst>
            </a:custGeom>
            <a:grpFill/>
            <a:ln w="9525" cap="flat">
              <a:noFill/>
              <a:prstDash val="solid"/>
              <a:miter/>
            </a:ln>
          </p:spPr>
          <p:txBody>
            <a:bodyPr rtlCol="0" anchor="ctr"/>
            <a:lstStyle/>
            <a:p>
              <a:endParaRPr lang="ru-RU"/>
            </a:p>
          </p:txBody>
        </p:sp>
        <p:sp>
          <p:nvSpPr>
            <p:cNvPr id="238" name="Полилиния: фигура 237">
              <a:extLst>
                <a:ext uri="{FF2B5EF4-FFF2-40B4-BE49-F238E27FC236}">
                  <a16:creationId xmlns:a16="http://schemas.microsoft.com/office/drawing/2014/main" id="{A4884872-DF86-4A5D-AAED-1EAC4C04A508}"/>
                </a:ext>
              </a:extLst>
            </p:cNvPr>
            <p:cNvSpPr/>
            <p:nvPr/>
          </p:nvSpPr>
          <p:spPr>
            <a:xfrm>
              <a:off x="8062025" y="3737429"/>
              <a:ext cx="17049" cy="160400"/>
            </a:xfrm>
            <a:custGeom>
              <a:avLst/>
              <a:gdLst>
                <a:gd name="connsiteX0" fmla="*/ 0 w 17049"/>
                <a:gd name="connsiteY0" fmla="*/ 160401 h 160400"/>
                <a:gd name="connsiteX1" fmla="*/ 0 w 17049"/>
                <a:gd name="connsiteY1" fmla="*/ 0 h 160400"/>
                <a:gd name="connsiteX2" fmla="*/ 17050 w 17049"/>
                <a:gd name="connsiteY2" fmla="*/ 0 h 160400"/>
                <a:gd name="connsiteX3" fmla="*/ 17050 w 17049"/>
                <a:gd name="connsiteY3" fmla="*/ 160401 h 160400"/>
              </a:gdLst>
              <a:ahLst/>
              <a:cxnLst>
                <a:cxn ang="0">
                  <a:pos x="connsiteX0" y="connsiteY0"/>
                </a:cxn>
                <a:cxn ang="0">
                  <a:pos x="connsiteX1" y="connsiteY1"/>
                </a:cxn>
                <a:cxn ang="0">
                  <a:pos x="connsiteX2" y="connsiteY2"/>
                </a:cxn>
                <a:cxn ang="0">
                  <a:pos x="connsiteX3" y="connsiteY3"/>
                </a:cxn>
              </a:cxnLst>
              <a:rect l="l" t="t" r="r" b="b"/>
              <a:pathLst>
                <a:path w="17049" h="160400">
                  <a:moveTo>
                    <a:pt x="0" y="160401"/>
                  </a:moveTo>
                  <a:lnTo>
                    <a:pt x="0" y="0"/>
                  </a:lnTo>
                  <a:lnTo>
                    <a:pt x="17050" y="0"/>
                  </a:lnTo>
                  <a:lnTo>
                    <a:pt x="17050" y="160401"/>
                  </a:lnTo>
                  <a:close/>
                </a:path>
              </a:pathLst>
            </a:custGeom>
            <a:grpFill/>
            <a:ln w="9525" cap="flat">
              <a:noFill/>
              <a:prstDash val="solid"/>
              <a:miter/>
            </a:ln>
          </p:spPr>
          <p:txBody>
            <a:bodyPr rtlCol="0" anchor="ctr"/>
            <a:lstStyle/>
            <a:p>
              <a:endParaRPr lang="ru-RU"/>
            </a:p>
          </p:txBody>
        </p:sp>
        <p:sp>
          <p:nvSpPr>
            <p:cNvPr id="239" name="Полилиния: фигура 238">
              <a:extLst>
                <a:ext uri="{FF2B5EF4-FFF2-40B4-BE49-F238E27FC236}">
                  <a16:creationId xmlns:a16="http://schemas.microsoft.com/office/drawing/2014/main" id="{42B7A408-6618-4628-9F3D-39EB575729A8}"/>
                </a:ext>
              </a:extLst>
            </p:cNvPr>
            <p:cNvSpPr/>
            <p:nvPr/>
          </p:nvSpPr>
          <p:spPr>
            <a:xfrm>
              <a:off x="8124318" y="3737429"/>
              <a:ext cx="135731" cy="160400"/>
            </a:xfrm>
            <a:custGeom>
              <a:avLst/>
              <a:gdLst>
                <a:gd name="connsiteX0" fmla="*/ 76200 w 135731"/>
                <a:gd name="connsiteY0" fmla="*/ 15240 h 160400"/>
                <a:gd name="connsiteX1" fmla="*/ 76200 w 135731"/>
                <a:gd name="connsiteY1" fmla="*/ 160401 h 160400"/>
                <a:gd name="connsiteX2" fmla="*/ 59531 w 135731"/>
                <a:gd name="connsiteY2" fmla="*/ 160401 h 160400"/>
                <a:gd name="connsiteX3" fmla="*/ 59531 w 135731"/>
                <a:gd name="connsiteY3" fmla="*/ 15240 h 160400"/>
                <a:gd name="connsiteX4" fmla="*/ 0 w 135731"/>
                <a:gd name="connsiteY4" fmla="*/ 15240 h 160400"/>
                <a:gd name="connsiteX5" fmla="*/ 0 w 135731"/>
                <a:gd name="connsiteY5" fmla="*/ 0 h 160400"/>
                <a:gd name="connsiteX6" fmla="*/ 135731 w 135731"/>
                <a:gd name="connsiteY6" fmla="*/ 0 h 160400"/>
                <a:gd name="connsiteX7" fmla="*/ 135731 w 135731"/>
                <a:gd name="connsiteY7" fmla="*/ 15240 h 1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31" h="160400">
                  <a:moveTo>
                    <a:pt x="76200" y="15240"/>
                  </a:moveTo>
                  <a:lnTo>
                    <a:pt x="76200" y="160401"/>
                  </a:lnTo>
                  <a:lnTo>
                    <a:pt x="59531" y="160401"/>
                  </a:lnTo>
                  <a:lnTo>
                    <a:pt x="59531" y="15240"/>
                  </a:lnTo>
                  <a:lnTo>
                    <a:pt x="0" y="15240"/>
                  </a:lnTo>
                  <a:lnTo>
                    <a:pt x="0" y="0"/>
                  </a:lnTo>
                  <a:lnTo>
                    <a:pt x="135731" y="0"/>
                  </a:lnTo>
                  <a:lnTo>
                    <a:pt x="135731" y="15240"/>
                  </a:lnTo>
                  <a:close/>
                </a:path>
              </a:pathLst>
            </a:custGeom>
            <a:grpFill/>
            <a:ln w="9525" cap="flat">
              <a:noFill/>
              <a:prstDash val="solid"/>
              <a:miter/>
            </a:ln>
          </p:spPr>
          <p:txBody>
            <a:bodyPr rtlCol="0" anchor="ctr"/>
            <a:lstStyle/>
            <a:p>
              <a:endParaRPr lang="ru-RU"/>
            </a:p>
          </p:txBody>
        </p:sp>
        <p:sp>
          <p:nvSpPr>
            <p:cNvPr id="240" name="Полилиния: фигура 239">
              <a:extLst>
                <a:ext uri="{FF2B5EF4-FFF2-40B4-BE49-F238E27FC236}">
                  <a16:creationId xmlns:a16="http://schemas.microsoft.com/office/drawing/2014/main" id="{FD585864-275F-45B1-BE89-2C089DF3344E}"/>
                </a:ext>
              </a:extLst>
            </p:cNvPr>
            <p:cNvSpPr/>
            <p:nvPr/>
          </p:nvSpPr>
          <p:spPr>
            <a:xfrm>
              <a:off x="8305008" y="3737429"/>
              <a:ext cx="100203" cy="160496"/>
            </a:xfrm>
            <a:custGeom>
              <a:avLst/>
              <a:gdLst>
                <a:gd name="connsiteX0" fmla="*/ 0 w 100203"/>
                <a:gd name="connsiteY0" fmla="*/ 160401 h 160496"/>
                <a:gd name="connsiteX1" fmla="*/ 0 w 100203"/>
                <a:gd name="connsiteY1" fmla="*/ 0 h 160496"/>
                <a:gd name="connsiteX2" fmla="*/ 95250 w 100203"/>
                <a:gd name="connsiteY2" fmla="*/ 0 h 160496"/>
                <a:gd name="connsiteX3" fmla="*/ 95250 w 100203"/>
                <a:gd name="connsiteY3" fmla="*/ 15240 h 160496"/>
                <a:gd name="connsiteX4" fmla="*/ 16764 w 100203"/>
                <a:gd name="connsiteY4" fmla="*/ 15240 h 160496"/>
                <a:gd name="connsiteX5" fmla="*/ 16764 w 100203"/>
                <a:gd name="connsiteY5" fmla="*/ 69913 h 160496"/>
                <a:gd name="connsiteX6" fmla="*/ 88392 w 100203"/>
                <a:gd name="connsiteY6" fmla="*/ 69913 h 160496"/>
                <a:gd name="connsiteX7" fmla="*/ 88392 w 100203"/>
                <a:gd name="connsiteY7" fmla="*/ 84677 h 160496"/>
                <a:gd name="connsiteX8" fmla="*/ 16954 w 100203"/>
                <a:gd name="connsiteY8" fmla="*/ 84677 h 160496"/>
                <a:gd name="connsiteX9" fmla="*/ 16954 w 100203"/>
                <a:gd name="connsiteY9" fmla="*/ 145256 h 160496"/>
                <a:gd name="connsiteX10" fmla="*/ 100203 w 100203"/>
                <a:gd name="connsiteY10" fmla="*/ 145256 h 160496"/>
                <a:gd name="connsiteX11" fmla="*/ 100203 w 100203"/>
                <a:gd name="connsiteY11" fmla="*/ 160496 h 16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203" h="160496">
                  <a:moveTo>
                    <a:pt x="0" y="160401"/>
                  </a:moveTo>
                  <a:lnTo>
                    <a:pt x="0" y="0"/>
                  </a:lnTo>
                  <a:lnTo>
                    <a:pt x="95250" y="0"/>
                  </a:lnTo>
                  <a:lnTo>
                    <a:pt x="95250" y="15240"/>
                  </a:lnTo>
                  <a:lnTo>
                    <a:pt x="16764" y="15240"/>
                  </a:lnTo>
                  <a:lnTo>
                    <a:pt x="16764" y="69913"/>
                  </a:lnTo>
                  <a:lnTo>
                    <a:pt x="88392" y="69913"/>
                  </a:lnTo>
                  <a:lnTo>
                    <a:pt x="88392" y="84677"/>
                  </a:lnTo>
                  <a:lnTo>
                    <a:pt x="16954" y="84677"/>
                  </a:lnTo>
                  <a:lnTo>
                    <a:pt x="16954" y="145256"/>
                  </a:lnTo>
                  <a:lnTo>
                    <a:pt x="100203" y="145256"/>
                  </a:lnTo>
                  <a:lnTo>
                    <a:pt x="100203" y="160496"/>
                  </a:lnTo>
                  <a:close/>
                </a:path>
              </a:pathLst>
            </a:custGeom>
            <a:grpFill/>
            <a:ln w="9525" cap="flat">
              <a:noFill/>
              <a:prstDash val="solid"/>
              <a:miter/>
            </a:ln>
          </p:spPr>
          <p:txBody>
            <a:bodyPr rtlCol="0" anchor="ctr"/>
            <a:lstStyle/>
            <a:p>
              <a:endParaRPr lang="ru-RU"/>
            </a:p>
          </p:txBody>
        </p:sp>
        <p:sp>
          <p:nvSpPr>
            <p:cNvPr id="241" name="Полилиния: фигура 240">
              <a:extLst>
                <a:ext uri="{FF2B5EF4-FFF2-40B4-BE49-F238E27FC236}">
                  <a16:creationId xmlns:a16="http://schemas.microsoft.com/office/drawing/2014/main" id="{BCFB63F7-E59D-4424-B6C8-B050521FCF73}"/>
                </a:ext>
              </a:extLst>
            </p:cNvPr>
            <p:cNvSpPr/>
            <p:nvPr/>
          </p:nvSpPr>
          <p:spPr>
            <a:xfrm>
              <a:off x="8463408" y="3737429"/>
              <a:ext cx="134969" cy="160400"/>
            </a:xfrm>
            <a:custGeom>
              <a:avLst/>
              <a:gdLst>
                <a:gd name="connsiteX0" fmla="*/ 58103 w 134969"/>
                <a:gd name="connsiteY0" fmla="*/ 160401 h 160400"/>
                <a:gd name="connsiteX1" fmla="*/ 0 w 134969"/>
                <a:gd name="connsiteY1" fmla="*/ 160401 h 160400"/>
                <a:gd name="connsiteX2" fmla="*/ 0 w 134969"/>
                <a:gd name="connsiteY2" fmla="*/ 0 h 160400"/>
                <a:gd name="connsiteX3" fmla="*/ 58103 w 134969"/>
                <a:gd name="connsiteY3" fmla="*/ 0 h 160400"/>
                <a:gd name="connsiteX4" fmla="*/ 134969 w 134969"/>
                <a:gd name="connsiteY4" fmla="*/ 79915 h 160400"/>
                <a:gd name="connsiteX5" fmla="*/ 58103 w 134969"/>
                <a:gd name="connsiteY5" fmla="*/ 160401 h 160400"/>
                <a:gd name="connsiteX6" fmla="*/ 56864 w 134969"/>
                <a:gd name="connsiteY6" fmla="*/ 14764 h 160400"/>
                <a:gd name="connsiteX7" fmla="*/ 16954 w 134969"/>
                <a:gd name="connsiteY7" fmla="*/ 14764 h 160400"/>
                <a:gd name="connsiteX8" fmla="*/ 16954 w 134969"/>
                <a:gd name="connsiteY8" fmla="*/ 145256 h 160400"/>
                <a:gd name="connsiteX9" fmla="*/ 56864 w 134969"/>
                <a:gd name="connsiteY9" fmla="*/ 145256 h 160400"/>
                <a:gd name="connsiteX10" fmla="*/ 117634 w 134969"/>
                <a:gd name="connsiteY10" fmla="*/ 79819 h 160400"/>
                <a:gd name="connsiteX11" fmla="*/ 56864 w 134969"/>
                <a:gd name="connsiteY11" fmla="*/ 14764 h 1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969" h="160400">
                  <a:moveTo>
                    <a:pt x="58103" y="160401"/>
                  </a:moveTo>
                  <a:lnTo>
                    <a:pt x="0" y="160401"/>
                  </a:lnTo>
                  <a:lnTo>
                    <a:pt x="0" y="0"/>
                  </a:lnTo>
                  <a:lnTo>
                    <a:pt x="58103" y="0"/>
                  </a:lnTo>
                  <a:cubicBezTo>
                    <a:pt x="110680" y="0"/>
                    <a:pt x="134969" y="36671"/>
                    <a:pt x="134969" y="79915"/>
                  </a:cubicBezTo>
                  <a:cubicBezTo>
                    <a:pt x="134969" y="123158"/>
                    <a:pt x="109061" y="160401"/>
                    <a:pt x="58103" y="160401"/>
                  </a:cubicBezTo>
                  <a:close/>
                  <a:moveTo>
                    <a:pt x="56864" y="14764"/>
                  </a:moveTo>
                  <a:lnTo>
                    <a:pt x="16954" y="14764"/>
                  </a:lnTo>
                  <a:lnTo>
                    <a:pt x="16954" y="145256"/>
                  </a:lnTo>
                  <a:lnTo>
                    <a:pt x="56864" y="145256"/>
                  </a:lnTo>
                  <a:cubicBezTo>
                    <a:pt x="97155" y="145256"/>
                    <a:pt x="117634" y="117919"/>
                    <a:pt x="117634" y="79819"/>
                  </a:cubicBezTo>
                  <a:cubicBezTo>
                    <a:pt x="117634" y="40481"/>
                    <a:pt x="94012" y="14764"/>
                    <a:pt x="56864" y="14764"/>
                  </a:cubicBezTo>
                  <a:close/>
                </a:path>
              </a:pathLst>
            </a:custGeom>
            <a:grpFill/>
            <a:ln w="9525" cap="flat">
              <a:noFill/>
              <a:prstDash val="solid"/>
              <a:miter/>
            </a:ln>
          </p:spPr>
          <p:txBody>
            <a:bodyPr rtlCol="0" anchor="ctr"/>
            <a:lstStyle/>
            <a:p>
              <a:endParaRPr lang="ru-RU"/>
            </a:p>
          </p:txBody>
        </p:sp>
        <p:sp>
          <p:nvSpPr>
            <p:cNvPr id="242" name="Полилиния: фигура 241">
              <a:extLst>
                <a:ext uri="{FF2B5EF4-FFF2-40B4-BE49-F238E27FC236}">
                  <a16:creationId xmlns:a16="http://schemas.microsoft.com/office/drawing/2014/main" id="{67845F8F-3FE3-4A49-AE1C-CF42D16B6A66}"/>
                </a:ext>
              </a:extLst>
            </p:cNvPr>
            <p:cNvSpPr/>
            <p:nvPr/>
          </p:nvSpPr>
          <p:spPr>
            <a:xfrm>
              <a:off x="6009888" y="3139553"/>
              <a:ext cx="1008109" cy="760468"/>
            </a:xfrm>
            <a:custGeom>
              <a:avLst/>
              <a:gdLst>
                <a:gd name="connsiteX0" fmla="*/ 1006387 w 1008109"/>
                <a:gd name="connsiteY0" fmla="*/ 250499 h 760468"/>
                <a:gd name="connsiteX1" fmla="*/ 758737 w 1008109"/>
                <a:gd name="connsiteY1" fmla="*/ 2849 h 760468"/>
                <a:gd name="connsiteX2" fmla="*/ 746344 w 1008109"/>
                <a:gd name="connsiteY2" fmla="*/ 2859 h 760468"/>
                <a:gd name="connsiteX3" fmla="*/ 743782 w 1008109"/>
                <a:gd name="connsiteY3" fmla="*/ 9040 h 760468"/>
                <a:gd name="connsiteX4" fmla="*/ 743782 w 1008109"/>
                <a:gd name="connsiteY4" fmla="*/ 31519 h 760468"/>
                <a:gd name="connsiteX5" fmla="*/ 684822 w 1008109"/>
                <a:gd name="connsiteY5" fmla="*/ 182 h 760468"/>
                <a:gd name="connsiteX6" fmla="*/ 504324 w 1008109"/>
                <a:gd name="connsiteY6" fmla="*/ 182 h 760468"/>
                <a:gd name="connsiteX7" fmla="*/ 504324 w 1008109"/>
                <a:gd name="connsiteY7" fmla="*/ 182 h 760468"/>
                <a:gd name="connsiteX8" fmla="*/ 498132 w 1008109"/>
                <a:gd name="connsiteY8" fmla="*/ 2659 h 760468"/>
                <a:gd name="connsiteX9" fmla="*/ 380308 w 1008109"/>
                <a:gd name="connsiteY9" fmla="*/ 120292 h 760468"/>
                <a:gd name="connsiteX10" fmla="*/ 262484 w 1008109"/>
                <a:gd name="connsiteY10" fmla="*/ 2563 h 760468"/>
                <a:gd name="connsiteX11" fmla="*/ 252959 w 1008109"/>
                <a:gd name="connsiteY11" fmla="*/ 658 h 760468"/>
                <a:gd name="connsiteX12" fmla="*/ 250197 w 1008109"/>
                <a:gd name="connsiteY12" fmla="*/ 2659 h 760468"/>
                <a:gd name="connsiteX13" fmla="*/ 250197 w 1008109"/>
                <a:gd name="connsiteY13" fmla="*/ 2659 h 760468"/>
                <a:gd name="connsiteX14" fmla="*/ 2547 w 1008109"/>
                <a:gd name="connsiteY14" fmla="*/ 250309 h 760468"/>
                <a:gd name="connsiteX15" fmla="*/ 642 w 1008109"/>
                <a:gd name="connsiteY15" fmla="*/ 259834 h 760468"/>
                <a:gd name="connsiteX16" fmla="*/ 2642 w 1008109"/>
                <a:gd name="connsiteY16" fmla="*/ 262596 h 760468"/>
                <a:gd name="connsiteX17" fmla="*/ 2261 w 1008109"/>
                <a:gd name="connsiteY17" fmla="*/ 262596 h 760468"/>
                <a:gd name="connsiteX18" fmla="*/ 249911 w 1008109"/>
                <a:gd name="connsiteY18" fmla="*/ 510246 h 760468"/>
                <a:gd name="connsiteX19" fmla="*/ 497561 w 1008109"/>
                <a:gd name="connsiteY19" fmla="*/ 757896 h 760468"/>
                <a:gd name="connsiteX20" fmla="*/ 503752 w 1008109"/>
                <a:gd name="connsiteY20" fmla="*/ 760468 h 760468"/>
                <a:gd name="connsiteX21" fmla="*/ 507086 w 1008109"/>
                <a:gd name="connsiteY21" fmla="*/ 759801 h 760468"/>
                <a:gd name="connsiteX22" fmla="*/ 509848 w 1008109"/>
                <a:gd name="connsiteY22" fmla="*/ 757896 h 760468"/>
                <a:gd name="connsiteX23" fmla="*/ 509848 w 1008109"/>
                <a:gd name="connsiteY23" fmla="*/ 757896 h 760468"/>
                <a:gd name="connsiteX24" fmla="*/ 757498 w 1008109"/>
                <a:gd name="connsiteY24" fmla="*/ 510246 h 760468"/>
                <a:gd name="connsiteX25" fmla="*/ 1005148 w 1008109"/>
                <a:gd name="connsiteY25" fmla="*/ 262596 h 760468"/>
                <a:gd name="connsiteX26" fmla="*/ 1005148 w 1008109"/>
                <a:gd name="connsiteY26" fmla="*/ 262596 h 760468"/>
                <a:gd name="connsiteX27" fmla="*/ 1007053 w 1008109"/>
                <a:gd name="connsiteY27" fmla="*/ 259834 h 760468"/>
                <a:gd name="connsiteX28" fmla="*/ 1006387 w 1008109"/>
                <a:gd name="connsiteY28" fmla="*/ 250499 h 760468"/>
                <a:gd name="connsiteX29" fmla="*/ 247625 w 1008109"/>
                <a:gd name="connsiteY29" fmla="*/ 483481 h 760468"/>
                <a:gd name="connsiteX30" fmla="*/ 29503 w 1008109"/>
                <a:gd name="connsiteY30" fmla="*/ 265453 h 760468"/>
                <a:gd name="connsiteX31" fmla="*/ 247625 w 1008109"/>
                <a:gd name="connsiteY31" fmla="*/ 265453 h 760468"/>
                <a:gd name="connsiteX32" fmla="*/ 247625 w 1008109"/>
                <a:gd name="connsiteY32" fmla="*/ 247927 h 760468"/>
                <a:gd name="connsiteX33" fmla="*/ 29503 w 1008109"/>
                <a:gd name="connsiteY33" fmla="*/ 247927 h 760468"/>
                <a:gd name="connsiteX34" fmla="*/ 135611 w 1008109"/>
                <a:gd name="connsiteY34" fmla="*/ 141438 h 760468"/>
                <a:gd name="connsiteX35" fmla="*/ 247625 w 1008109"/>
                <a:gd name="connsiteY35" fmla="*/ 141438 h 760468"/>
                <a:gd name="connsiteX36" fmla="*/ 247625 w 1008109"/>
                <a:gd name="connsiteY36" fmla="*/ 124102 h 760468"/>
                <a:gd name="connsiteX37" fmla="*/ 153518 w 1008109"/>
                <a:gd name="connsiteY37" fmla="*/ 124102 h 760468"/>
                <a:gd name="connsiteX38" fmla="*/ 247625 w 1008109"/>
                <a:gd name="connsiteY38" fmla="*/ 30091 h 760468"/>
                <a:gd name="connsiteX39" fmla="*/ 265056 w 1008109"/>
                <a:gd name="connsiteY39" fmla="*/ 265644 h 760468"/>
                <a:gd name="connsiteX40" fmla="*/ 483178 w 1008109"/>
                <a:gd name="connsiteY40" fmla="*/ 265644 h 760468"/>
                <a:gd name="connsiteX41" fmla="*/ 265056 w 1008109"/>
                <a:gd name="connsiteY41" fmla="*/ 483481 h 760468"/>
                <a:gd name="connsiteX42" fmla="*/ 495561 w 1008109"/>
                <a:gd name="connsiteY42" fmla="*/ 731702 h 760468"/>
                <a:gd name="connsiteX43" fmla="*/ 268961 w 1008109"/>
                <a:gd name="connsiteY43" fmla="*/ 505007 h 760468"/>
                <a:gd name="connsiteX44" fmla="*/ 495561 w 1008109"/>
                <a:gd name="connsiteY44" fmla="*/ 277836 h 760468"/>
                <a:gd name="connsiteX45" fmla="*/ 495561 w 1008109"/>
                <a:gd name="connsiteY45" fmla="*/ 248118 h 760468"/>
                <a:gd name="connsiteX46" fmla="*/ 265056 w 1008109"/>
                <a:gd name="connsiteY46" fmla="*/ 248118 h 760468"/>
                <a:gd name="connsiteX47" fmla="*/ 265056 w 1008109"/>
                <a:gd name="connsiteY47" fmla="*/ 29900 h 760468"/>
                <a:gd name="connsiteX48" fmla="*/ 373736 w 1008109"/>
                <a:gd name="connsiteY48" fmla="*/ 138866 h 760468"/>
                <a:gd name="connsiteX49" fmla="*/ 386119 w 1008109"/>
                <a:gd name="connsiteY49" fmla="*/ 138866 h 760468"/>
                <a:gd name="connsiteX50" fmla="*/ 495561 w 1008109"/>
                <a:gd name="connsiteY50" fmla="*/ 29900 h 760468"/>
                <a:gd name="connsiteX51" fmla="*/ 854749 w 1008109"/>
                <a:gd name="connsiteY51" fmla="*/ 124007 h 760468"/>
                <a:gd name="connsiteX52" fmla="*/ 814267 w 1008109"/>
                <a:gd name="connsiteY52" fmla="*/ 124007 h 760468"/>
                <a:gd name="connsiteX53" fmla="*/ 761018 w 1008109"/>
                <a:gd name="connsiteY53" fmla="*/ 72109 h 760468"/>
                <a:gd name="connsiteX54" fmla="*/ 761022 w 1008109"/>
                <a:gd name="connsiteY54" fmla="*/ 70477 h 760468"/>
                <a:gd name="connsiteX55" fmla="*/ 761023 w 1008109"/>
                <a:gd name="connsiteY55" fmla="*/ 29900 h 760468"/>
                <a:gd name="connsiteX56" fmla="*/ 512992 w 1008109"/>
                <a:gd name="connsiteY56" fmla="*/ 17518 h 760468"/>
                <a:gd name="connsiteX57" fmla="*/ 684442 w 1008109"/>
                <a:gd name="connsiteY57" fmla="*/ 17518 h 760468"/>
                <a:gd name="connsiteX58" fmla="*/ 737686 w 1008109"/>
                <a:gd name="connsiteY58" fmla="*/ 70667 h 760468"/>
                <a:gd name="connsiteX59" fmla="*/ 689014 w 1008109"/>
                <a:gd name="connsiteY59" fmla="*/ 124007 h 760468"/>
                <a:gd name="connsiteX60" fmla="*/ 633102 w 1008109"/>
                <a:gd name="connsiteY60" fmla="*/ 124007 h 760468"/>
                <a:gd name="connsiteX61" fmla="*/ 624339 w 1008109"/>
                <a:gd name="connsiteY61" fmla="*/ 132770 h 760468"/>
                <a:gd name="connsiteX62" fmla="*/ 633102 w 1008109"/>
                <a:gd name="connsiteY62" fmla="*/ 141533 h 760468"/>
                <a:gd name="connsiteX63" fmla="*/ 688252 w 1008109"/>
                <a:gd name="connsiteY63" fmla="*/ 141533 h 760468"/>
                <a:gd name="connsiteX64" fmla="*/ 738067 w 1008109"/>
                <a:gd name="connsiteY64" fmla="*/ 194587 h 760468"/>
                <a:gd name="connsiteX65" fmla="*/ 684823 w 1008109"/>
                <a:gd name="connsiteY65" fmla="*/ 247832 h 760468"/>
                <a:gd name="connsiteX66" fmla="*/ 513373 w 1008109"/>
                <a:gd name="connsiteY66" fmla="*/ 247832 h 760468"/>
                <a:gd name="connsiteX67" fmla="*/ 512992 w 1008109"/>
                <a:gd name="connsiteY67" fmla="*/ 731893 h 760468"/>
                <a:gd name="connsiteX68" fmla="*/ 512992 w 1008109"/>
                <a:gd name="connsiteY68" fmla="*/ 513389 h 760468"/>
                <a:gd name="connsiteX69" fmla="*/ 731114 w 1008109"/>
                <a:gd name="connsiteY69" fmla="*/ 513389 h 760468"/>
                <a:gd name="connsiteX70" fmla="*/ 743497 w 1008109"/>
                <a:gd name="connsiteY70" fmla="*/ 495482 h 760468"/>
                <a:gd name="connsiteX71" fmla="*/ 512992 w 1008109"/>
                <a:gd name="connsiteY71" fmla="*/ 495482 h 760468"/>
                <a:gd name="connsiteX72" fmla="*/ 512992 w 1008109"/>
                <a:gd name="connsiteY72" fmla="*/ 265453 h 760468"/>
                <a:gd name="connsiteX73" fmla="*/ 743497 w 1008109"/>
                <a:gd name="connsiteY73" fmla="*/ 265453 h 760468"/>
                <a:gd name="connsiteX74" fmla="*/ 743497 w 1008109"/>
                <a:gd name="connsiteY74" fmla="*/ 247832 h 760468"/>
                <a:gd name="connsiteX75" fmla="*/ 731209 w 1008109"/>
                <a:gd name="connsiteY75" fmla="*/ 247832 h 760468"/>
                <a:gd name="connsiteX76" fmla="*/ 743497 w 1008109"/>
                <a:gd name="connsiteY76" fmla="*/ 234021 h 760468"/>
                <a:gd name="connsiteX77" fmla="*/ 761023 w 1008109"/>
                <a:gd name="connsiteY77" fmla="*/ 483385 h 760468"/>
                <a:gd name="connsiteX78" fmla="*/ 761023 w 1008109"/>
                <a:gd name="connsiteY78" fmla="*/ 265453 h 760468"/>
                <a:gd name="connsiteX79" fmla="*/ 979145 w 1008109"/>
                <a:gd name="connsiteY79" fmla="*/ 265453 h 760468"/>
                <a:gd name="connsiteX80" fmla="*/ 761023 w 1008109"/>
                <a:gd name="connsiteY80" fmla="*/ 247832 h 760468"/>
                <a:gd name="connsiteX81" fmla="*/ 761023 w 1008109"/>
                <a:gd name="connsiteY81" fmla="*/ 194683 h 760468"/>
                <a:gd name="connsiteX82" fmla="*/ 811886 w 1008109"/>
                <a:gd name="connsiteY82" fmla="*/ 141057 h 760468"/>
                <a:gd name="connsiteX83" fmla="*/ 871989 w 1008109"/>
                <a:gd name="connsiteY83" fmla="*/ 141057 h 760468"/>
                <a:gd name="connsiteX84" fmla="*/ 979145 w 1008109"/>
                <a:gd name="connsiteY84" fmla="*/ 247832 h 76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08109" h="760468">
                  <a:moveTo>
                    <a:pt x="1006387" y="250499"/>
                  </a:moveTo>
                  <a:lnTo>
                    <a:pt x="758737" y="2849"/>
                  </a:lnTo>
                  <a:cubicBezTo>
                    <a:pt x="755312" y="-570"/>
                    <a:pt x="749763" y="-566"/>
                    <a:pt x="746344" y="2859"/>
                  </a:cubicBezTo>
                  <a:cubicBezTo>
                    <a:pt x="744706" y="4500"/>
                    <a:pt x="743785" y="6722"/>
                    <a:pt x="743782" y="9040"/>
                  </a:cubicBezTo>
                  <a:lnTo>
                    <a:pt x="743782" y="31519"/>
                  </a:lnTo>
                  <a:cubicBezTo>
                    <a:pt x="730637" y="11837"/>
                    <a:pt x="708491" y="66"/>
                    <a:pt x="684822" y="182"/>
                  </a:cubicBezTo>
                  <a:lnTo>
                    <a:pt x="504324" y="182"/>
                  </a:lnTo>
                  <a:lnTo>
                    <a:pt x="504324" y="182"/>
                  </a:lnTo>
                  <a:cubicBezTo>
                    <a:pt x="502006" y="116"/>
                    <a:pt x="499765" y="1013"/>
                    <a:pt x="498132" y="2659"/>
                  </a:cubicBezTo>
                  <a:lnTo>
                    <a:pt x="380308" y="120292"/>
                  </a:lnTo>
                  <a:lnTo>
                    <a:pt x="262484" y="2563"/>
                  </a:lnTo>
                  <a:cubicBezTo>
                    <a:pt x="259984" y="66"/>
                    <a:pt x="256228" y="-685"/>
                    <a:pt x="252959" y="658"/>
                  </a:cubicBezTo>
                  <a:cubicBezTo>
                    <a:pt x="251908" y="1124"/>
                    <a:pt x="250967" y="1806"/>
                    <a:pt x="250197" y="2659"/>
                  </a:cubicBezTo>
                  <a:lnTo>
                    <a:pt x="250197" y="2659"/>
                  </a:lnTo>
                  <a:lnTo>
                    <a:pt x="2547" y="250309"/>
                  </a:lnTo>
                  <a:cubicBezTo>
                    <a:pt x="72" y="252821"/>
                    <a:pt x="-676" y="256563"/>
                    <a:pt x="642" y="259834"/>
                  </a:cubicBezTo>
                  <a:cubicBezTo>
                    <a:pt x="1117" y="260879"/>
                    <a:pt x="1797" y="261818"/>
                    <a:pt x="2642" y="262596"/>
                  </a:cubicBezTo>
                  <a:lnTo>
                    <a:pt x="2261" y="262596"/>
                  </a:lnTo>
                  <a:lnTo>
                    <a:pt x="249911" y="510246"/>
                  </a:lnTo>
                  <a:lnTo>
                    <a:pt x="497561" y="757896"/>
                  </a:lnTo>
                  <a:cubicBezTo>
                    <a:pt x="499184" y="759568"/>
                    <a:pt x="501423" y="760498"/>
                    <a:pt x="503752" y="760468"/>
                  </a:cubicBezTo>
                  <a:cubicBezTo>
                    <a:pt x="504897" y="760468"/>
                    <a:pt x="506030" y="760241"/>
                    <a:pt x="507086" y="759801"/>
                  </a:cubicBezTo>
                  <a:cubicBezTo>
                    <a:pt x="508112" y="759334"/>
                    <a:pt x="509047" y="758689"/>
                    <a:pt x="509848" y="757896"/>
                  </a:cubicBezTo>
                  <a:lnTo>
                    <a:pt x="509848" y="757896"/>
                  </a:lnTo>
                  <a:lnTo>
                    <a:pt x="757498" y="510246"/>
                  </a:lnTo>
                  <a:lnTo>
                    <a:pt x="1005148" y="262596"/>
                  </a:lnTo>
                  <a:lnTo>
                    <a:pt x="1005148" y="262596"/>
                  </a:lnTo>
                  <a:cubicBezTo>
                    <a:pt x="1005963" y="261813"/>
                    <a:pt x="1006611" y="260873"/>
                    <a:pt x="1007053" y="259834"/>
                  </a:cubicBezTo>
                  <a:cubicBezTo>
                    <a:pt x="1008674" y="256859"/>
                    <a:pt x="1008414" y="253213"/>
                    <a:pt x="1006387" y="250499"/>
                  </a:cubicBezTo>
                  <a:close/>
                  <a:moveTo>
                    <a:pt x="247625" y="483481"/>
                  </a:moveTo>
                  <a:lnTo>
                    <a:pt x="29503" y="265453"/>
                  </a:lnTo>
                  <a:lnTo>
                    <a:pt x="247625" y="265453"/>
                  </a:lnTo>
                  <a:close/>
                  <a:moveTo>
                    <a:pt x="247625" y="247927"/>
                  </a:moveTo>
                  <a:lnTo>
                    <a:pt x="29503" y="247927"/>
                  </a:lnTo>
                  <a:lnTo>
                    <a:pt x="135611" y="141438"/>
                  </a:lnTo>
                  <a:lnTo>
                    <a:pt x="247625" y="141438"/>
                  </a:lnTo>
                  <a:close/>
                  <a:moveTo>
                    <a:pt x="247625" y="124102"/>
                  </a:moveTo>
                  <a:lnTo>
                    <a:pt x="153518" y="124102"/>
                  </a:lnTo>
                  <a:lnTo>
                    <a:pt x="247625" y="30091"/>
                  </a:lnTo>
                  <a:close/>
                  <a:moveTo>
                    <a:pt x="265056" y="265644"/>
                  </a:moveTo>
                  <a:lnTo>
                    <a:pt x="483178" y="265644"/>
                  </a:lnTo>
                  <a:lnTo>
                    <a:pt x="265056" y="483481"/>
                  </a:lnTo>
                  <a:close/>
                  <a:moveTo>
                    <a:pt x="495561" y="731702"/>
                  </a:moveTo>
                  <a:lnTo>
                    <a:pt x="268961" y="505007"/>
                  </a:lnTo>
                  <a:lnTo>
                    <a:pt x="495561" y="277836"/>
                  </a:lnTo>
                  <a:close/>
                  <a:moveTo>
                    <a:pt x="495561" y="248118"/>
                  </a:moveTo>
                  <a:lnTo>
                    <a:pt x="265056" y="248118"/>
                  </a:lnTo>
                  <a:lnTo>
                    <a:pt x="265056" y="29900"/>
                  </a:lnTo>
                  <a:lnTo>
                    <a:pt x="373736" y="138866"/>
                  </a:lnTo>
                  <a:cubicBezTo>
                    <a:pt x="377157" y="142282"/>
                    <a:pt x="382698" y="142282"/>
                    <a:pt x="386119" y="138866"/>
                  </a:cubicBezTo>
                  <a:lnTo>
                    <a:pt x="495561" y="29900"/>
                  </a:lnTo>
                  <a:close/>
                  <a:moveTo>
                    <a:pt x="854749" y="124007"/>
                  </a:moveTo>
                  <a:lnTo>
                    <a:pt x="814267" y="124007"/>
                  </a:lnTo>
                  <a:cubicBezTo>
                    <a:pt x="785232" y="124380"/>
                    <a:pt x="761391" y="101145"/>
                    <a:pt x="761018" y="72109"/>
                  </a:cubicBezTo>
                  <a:cubicBezTo>
                    <a:pt x="761011" y="71565"/>
                    <a:pt x="761013" y="71021"/>
                    <a:pt x="761022" y="70477"/>
                  </a:cubicBezTo>
                  <a:lnTo>
                    <a:pt x="761023" y="29900"/>
                  </a:lnTo>
                  <a:close/>
                  <a:moveTo>
                    <a:pt x="512992" y="17518"/>
                  </a:moveTo>
                  <a:lnTo>
                    <a:pt x="684442" y="17518"/>
                  </a:lnTo>
                  <a:cubicBezTo>
                    <a:pt x="713811" y="17518"/>
                    <a:pt x="737634" y="41298"/>
                    <a:pt x="737686" y="70667"/>
                  </a:cubicBezTo>
                  <a:cubicBezTo>
                    <a:pt x="738461" y="98649"/>
                    <a:pt x="716949" y="122224"/>
                    <a:pt x="689014" y="124007"/>
                  </a:cubicBezTo>
                  <a:lnTo>
                    <a:pt x="633102" y="124007"/>
                  </a:lnTo>
                  <a:cubicBezTo>
                    <a:pt x="628262" y="124007"/>
                    <a:pt x="624339" y="127931"/>
                    <a:pt x="624339" y="132770"/>
                  </a:cubicBezTo>
                  <a:cubicBezTo>
                    <a:pt x="624339" y="137610"/>
                    <a:pt x="628262" y="141533"/>
                    <a:pt x="633102" y="141533"/>
                  </a:cubicBezTo>
                  <a:lnTo>
                    <a:pt x="688252" y="141533"/>
                  </a:lnTo>
                  <a:cubicBezTo>
                    <a:pt x="716458" y="142867"/>
                    <a:pt x="738510" y="166353"/>
                    <a:pt x="738067" y="194587"/>
                  </a:cubicBezTo>
                  <a:cubicBezTo>
                    <a:pt x="738067" y="223994"/>
                    <a:pt x="714229" y="247832"/>
                    <a:pt x="684823" y="247832"/>
                  </a:cubicBezTo>
                  <a:lnTo>
                    <a:pt x="513373" y="247832"/>
                  </a:lnTo>
                  <a:close/>
                  <a:moveTo>
                    <a:pt x="512992" y="731893"/>
                  </a:moveTo>
                  <a:lnTo>
                    <a:pt x="512992" y="513389"/>
                  </a:lnTo>
                  <a:lnTo>
                    <a:pt x="731114" y="513389"/>
                  </a:lnTo>
                  <a:close/>
                  <a:moveTo>
                    <a:pt x="743497" y="495482"/>
                  </a:moveTo>
                  <a:lnTo>
                    <a:pt x="512992" y="495482"/>
                  </a:lnTo>
                  <a:lnTo>
                    <a:pt x="512992" y="265453"/>
                  </a:lnTo>
                  <a:lnTo>
                    <a:pt x="743497" y="265453"/>
                  </a:lnTo>
                  <a:close/>
                  <a:moveTo>
                    <a:pt x="743497" y="247832"/>
                  </a:moveTo>
                  <a:lnTo>
                    <a:pt x="731209" y="247832"/>
                  </a:lnTo>
                  <a:cubicBezTo>
                    <a:pt x="735915" y="243810"/>
                    <a:pt x="740049" y="239163"/>
                    <a:pt x="743497" y="234021"/>
                  </a:cubicBezTo>
                  <a:close/>
                  <a:moveTo>
                    <a:pt x="761023" y="483385"/>
                  </a:moveTo>
                  <a:lnTo>
                    <a:pt x="761023" y="265453"/>
                  </a:lnTo>
                  <a:lnTo>
                    <a:pt x="979145" y="265453"/>
                  </a:lnTo>
                  <a:close/>
                  <a:moveTo>
                    <a:pt x="761023" y="247832"/>
                  </a:moveTo>
                  <a:lnTo>
                    <a:pt x="761023" y="194683"/>
                  </a:lnTo>
                  <a:cubicBezTo>
                    <a:pt x="761675" y="166392"/>
                    <a:pt x="783669" y="143204"/>
                    <a:pt x="811886" y="141057"/>
                  </a:cubicBezTo>
                  <a:lnTo>
                    <a:pt x="871989" y="141057"/>
                  </a:lnTo>
                  <a:lnTo>
                    <a:pt x="979145" y="247832"/>
                  </a:lnTo>
                  <a:close/>
                </a:path>
              </a:pathLst>
            </a:custGeom>
            <a:grpFill/>
            <a:ln w="9525" cap="flat">
              <a:noFill/>
              <a:prstDash val="solid"/>
              <a:miter/>
            </a:ln>
          </p:spPr>
          <p:txBody>
            <a:bodyPr rtlCol="0" anchor="ctr"/>
            <a:lstStyle/>
            <a:p>
              <a:endParaRPr lang="ru-RU"/>
            </a:p>
          </p:txBody>
        </p:sp>
      </p:grpSp>
    </p:spTree>
    <p:extLst>
      <p:ext uri="{BB962C8B-B14F-4D97-AF65-F5344CB8AC3E}">
        <p14:creationId xmlns:p14="http://schemas.microsoft.com/office/powerpoint/2010/main" val="488514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11348-0C25-4D69-B7F5-D0317A619079}"/>
              </a:ext>
            </a:extLst>
          </p:cNvPr>
          <p:cNvSpPr>
            <a:spLocks noGrp="1"/>
          </p:cNvSpPr>
          <p:nvPr>
            <p:ph type="title"/>
          </p:nvPr>
        </p:nvSpPr>
        <p:spPr/>
        <p:txBody>
          <a:bodyPr/>
          <a:lstStyle/>
          <a:p>
            <a:r>
              <a:rPr lang="en-US" dirty="0"/>
              <a:t>Patterns of Master programs</a:t>
            </a:r>
            <a:endParaRPr lang="ru-RU" dirty="0"/>
          </a:p>
        </p:txBody>
      </p:sp>
      <p:sp>
        <p:nvSpPr>
          <p:cNvPr id="3" name="Slide Number Placeholder 2">
            <a:extLst>
              <a:ext uri="{FF2B5EF4-FFF2-40B4-BE49-F238E27FC236}">
                <a16:creationId xmlns:a16="http://schemas.microsoft.com/office/drawing/2014/main" id="{323C607E-53DA-45EE-B77A-7CD27DB53F93}"/>
              </a:ext>
            </a:extLst>
          </p:cNvPr>
          <p:cNvSpPr>
            <a:spLocks noGrp="1"/>
          </p:cNvSpPr>
          <p:nvPr>
            <p:ph type="sldNum" sz="quarter" idx="10"/>
          </p:nvPr>
        </p:nvSpPr>
        <p:spPr/>
        <p:txBody>
          <a:bodyPr/>
          <a:lstStyle/>
          <a:p>
            <a:fld id="{B6AA8A74-8566-41AB-BE36-77E5736D8C67}" type="slidenum">
              <a:rPr lang="ru-RU" smtClean="0"/>
              <a:pPr/>
              <a:t>27</a:t>
            </a:fld>
            <a:endParaRPr lang="ru-RU" sz="1000" dirty="0"/>
          </a:p>
        </p:txBody>
      </p:sp>
      <p:sp>
        <p:nvSpPr>
          <p:cNvPr id="4" name="Text Placeholder 3">
            <a:extLst>
              <a:ext uri="{FF2B5EF4-FFF2-40B4-BE49-F238E27FC236}">
                <a16:creationId xmlns:a16="http://schemas.microsoft.com/office/drawing/2014/main" id="{84A81769-786B-4375-BF71-766339433C40}"/>
              </a:ext>
            </a:extLst>
          </p:cNvPr>
          <p:cNvSpPr>
            <a:spLocks noGrp="1"/>
          </p:cNvSpPr>
          <p:nvPr>
            <p:ph type="body" sz="quarter" idx="11"/>
          </p:nvPr>
        </p:nvSpPr>
        <p:spPr/>
        <p:txBody>
          <a:bodyPr/>
          <a:lstStyle/>
          <a:p>
            <a:endParaRPr lang="ru-RU"/>
          </a:p>
        </p:txBody>
      </p:sp>
      <p:pic>
        <p:nvPicPr>
          <p:cNvPr id="23" name="Picture 22" descr="Diagram&#10;&#10;Description automatically generated">
            <a:extLst>
              <a:ext uri="{FF2B5EF4-FFF2-40B4-BE49-F238E27FC236}">
                <a16:creationId xmlns:a16="http://schemas.microsoft.com/office/drawing/2014/main" id="{BA2D69B9-229C-4F6F-B997-E2E60ECEC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798" y="888642"/>
            <a:ext cx="4348556" cy="2444726"/>
          </a:xfrm>
          <a:prstGeom prst="rect">
            <a:avLst/>
          </a:prstGeom>
        </p:spPr>
      </p:pic>
      <p:pic>
        <p:nvPicPr>
          <p:cNvPr id="24" name="Picture 23" descr="A picture containing outdoor object, web&#10;&#10;Description automatically generated">
            <a:extLst>
              <a:ext uri="{FF2B5EF4-FFF2-40B4-BE49-F238E27FC236}">
                <a16:creationId xmlns:a16="http://schemas.microsoft.com/office/drawing/2014/main" id="{F2B6381F-6666-4384-900E-39E1F3F21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324" y="3429000"/>
            <a:ext cx="4759382" cy="2676525"/>
          </a:xfrm>
          <a:prstGeom prst="rect">
            <a:avLst/>
          </a:prstGeom>
        </p:spPr>
      </p:pic>
      <p:pic>
        <p:nvPicPr>
          <p:cNvPr id="25" name="Picture 24" descr="A picture containing chart&#10;&#10;Description automatically generated">
            <a:extLst>
              <a:ext uri="{FF2B5EF4-FFF2-40B4-BE49-F238E27FC236}">
                <a16:creationId xmlns:a16="http://schemas.microsoft.com/office/drawing/2014/main" id="{57319DA6-D5E4-4FCD-9B70-CD0CF492C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6617" y="3691339"/>
            <a:ext cx="4318299" cy="2428474"/>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1FD4FE60-C9DF-4828-91B7-C2416D220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4404" y="814586"/>
            <a:ext cx="4335597" cy="2438202"/>
          </a:xfrm>
          <a:prstGeom prst="rect">
            <a:avLst/>
          </a:prstGeom>
        </p:spPr>
      </p:pic>
      <p:sp>
        <p:nvSpPr>
          <p:cNvPr id="13" name="Прямоугольник 126">
            <a:extLst>
              <a:ext uri="{FF2B5EF4-FFF2-40B4-BE49-F238E27FC236}">
                <a16:creationId xmlns:a16="http://schemas.microsoft.com/office/drawing/2014/main" id="{C4E58E56-910D-419E-85BC-C833CA0147CA}"/>
              </a:ext>
            </a:extLst>
          </p:cNvPr>
          <p:cNvSpPr/>
          <p:nvPr/>
        </p:nvSpPr>
        <p:spPr>
          <a:xfrm>
            <a:off x="3547236" y="3285283"/>
            <a:ext cx="347852" cy="184666"/>
          </a:xfrm>
          <a:prstGeom prst="rect">
            <a:avLst/>
          </a:prstGeom>
        </p:spPr>
        <p:txBody>
          <a:bodyPr wrap="none" lIns="0" tIns="0" rIns="0" bIns="0" anchor="t">
            <a:spAutoFit/>
          </a:bodyPr>
          <a:lstStyle/>
          <a:p>
            <a:pPr algn="ctr">
              <a:spcAft>
                <a:spcPts val="400"/>
              </a:spcAft>
              <a:defRPr/>
            </a:pPr>
            <a:r>
              <a:rPr lang="en-US" sz="1200" dirty="0">
                <a:solidFill>
                  <a:schemeClr val="bg2"/>
                </a:solidFill>
                <a:cs typeface="Arial" panose="020B0604020202020204" pitchFamily="34" charset="0"/>
              </a:rPr>
              <a:t>MSC</a:t>
            </a:r>
            <a:endParaRPr lang="ru-RU" sz="1200" dirty="0">
              <a:solidFill>
                <a:schemeClr val="bg2"/>
              </a:solidFill>
              <a:cs typeface="Arial" panose="020B0604020202020204" pitchFamily="34" charset="0"/>
            </a:endParaRPr>
          </a:p>
        </p:txBody>
      </p:sp>
      <p:sp>
        <p:nvSpPr>
          <p:cNvPr id="14" name="Прямоугольник 126">
            <a:extLst>
              <a:ext uri="{FF2B5EF4-FFF2-40B4-BE49-F238E27FC236}">
                <a16:creationId xmlns:a16="http://schemas.microsoft.com/office/drawing/2014/main" id="{89772524-20A2-4F40-BCA4-1A940CA1F74E}"/>
              </a:ext>
            </a:extLst>
          </p:cNvPr>
          <p:cNvSpPr/>
          <p:nvPr/>
        </p:nvSpPr>
        <p:spPr>
          <a:xfrm>
            <a:off x="8335769" y="3285283"/>
            <a:ext cx="314189" cy="184666"/>
          </a:xfrm>
          <a:prstGeom prst="rect">
            <a:avLst/>
          </a:prstGeom>
        </p:spPr>
        <p:txBody>
          <a:bodyPr wrap="none" lIns="0" tIns="0" rIns="0" bIns="0" anchor="t">
            <a:spAutoFit/>
          </a:bodyPr>
          <a:lstStyle/>
          <a:p>
            <a:pPr algn="ctr">
              <a:spcAft>
                <a:spcPts val="400"/>
              </a:spcAft>
              <a:defRPr/>
            </a:pPr>
            <a:r>
              <a:rPr lang="en-US" sz="1200" dirty="0" err="1">
                <a:solidFill>
                  <a:schemeClr val="bg2"/>
                </a:solidFill>
                <a:cs typeface="Arial" panose="020B0604020202020204" pitchFamily="34" charset="0"/>
              </a:rPr>
              <a:t>MiM</a:t>
            </a:r>
            <a:endParaRPr lang="ru-RU" sz="1200" dirty="0">
              <a:solidFill>
                <a:schemeClr val="bg2"/>
              </a:solidFill>
              <a:cs typeface="Arial" panose="020B0604020202020204" pitchFamily="34" charset="0"/>
            </a:endParaRPr>
          </a:p>
        </p:txBody>
      </p:sp>
      <p:sp>
        <p:nvSpPr>
          <p:cNvPr id="15" name="Прямоугольник 126">
            <a:extLst>
              <a:ext uri="{FF2B5EF4-FFF2-40B4-BE49-F238E27FC236}">
                <a16:creationId xmlns:a16="http://schemas.microsoft.com/office/drawing/2014/main" id="{CA2D314A-05A7-4A76-852C-B9470A674E69}"/>
              </a:ext>
            </a:extLst>
          </p:cNvPr>
          <p:cNvSpPr/>
          <p:nvPr/>
        </p:nvSpPr>
        <p:spPr>
          <a:xfrm>
            <a:off x="3551244" y="5990383"/>
            <a:ext cx="339837" cy="184666"/>
          </a:xfrm>
          <a:prstGeom prst="rect">
            <a:avLst/>
          </a:prstGeom>
        </p:spPr>
        <p:txBody>
          <a:bodyPr wrap="none" lIns="0" tIns="0" rIns="0" bIns="0" anchor="t">
            <a:spAutoFit/>
          </a:bodyPr>
          <a:lstStyle/>
          <a:p>
            <a:pPr algn="ctr">
              <a:spcAft>
                <a:spcPts val="400"/>
              </a:spcAft>
              <a:defRPr/>
            </a:pPr>
            <a:r>
              <a:rPr lang="en-US" sz="1200" dirty="0">
                <a:solidFill>
                  <a:schemeClr val="bg2"/>
                </a:solidFill>
                <a:cs typeface="Arial" panose="020B0604020202020204" pitchFamily="34" charset="0"/>
              </a:rPr>
              <a:t>MCF</a:t>
            </a:r>
            <a:endParaRPr lang="ru-RU" sz="1200" dirty="0">
              <a:solidFill>
                <a:schemeClr val="bg2"/>
              </a:solidFill>
              <a:cs typeface="Arial" panose="020B0604020202020204" pitchFamily="34" charset="0"/>
            </a:endParaRPr>
          </a:p>
        </p:txBody>
      </p:sp>
      <p:sp>
        <p:nvSpPr>
          <p:cNvPr id="16" name="Прямоугольник 126">
            <a:extLst>
              <a:ext uri="{FF2B5EF4-FFF2-40B4-BE49-F238E27FC236}">
                <a16:creationId xmlns:a16="http://schemas.microsoft.com/office/drawing/2014/main" id="{34755E51-2064-47B6-BD50-5D9400F2E577}"/>
              </a:ext>
            </a:extLst>
          </p:cNvPr>
          <p:cNvSpPr/>
          <p:nvPr/>
        </p:nvSpPr>
        <p:spPr>
          <a:xfrm>
            <a:off x="8298098" y="5990383"/>
            <a:ext cx="389530" cy="184666"/>
          </a:xfrm>
          <a:prstGeom prst="rect">
            <a:avLst/>
          </a:prstGeom>
        </p:spPr>
        <p:txBody>
          <a:bodyPr wrap="none" lIns="0" tIns="0" rIns="0" bIns="0" anchor="t">
            <a:spAutoFit/>
          </a:bodyPr>
          <a:lstStyle/>
          <a:p>
            <a:pPr algn="ctr">
              <a:spcAft>
                <a:spcPts val="400"/>
              </a:spcAft>
              <a:defRPr/>
            </a:pPr>
            <a:r>
              <a:rPr lang="en-US" sz="1200" dirty="0" err="1">
                <a:solidFill>
                  <a:schemeClr val="bg2"/>
                </a:solidFill>
                <a:cs typeface="Arial" panose="020B0604020202020204" pitchFamily="34" charset="0"/>
              </a:rPr>
              <a:t>MiBA</a:t>
            </a:r>
            <a:endParaRPr lang="ru-RU" sz="1200" dirty="0">
              <a:solidFill>
                <a:schemeClr val="bg2"/>
              </a:solidFill>
              <a:cs typeface="Arial" panose="020B0604020202020204" pitchFamily="34" charset="0"/>
            </a:endParaRPr>
          </a:p>
        </p:txBody>
      </p:sp>
    </p:spTree>
    <p:extLst>
      <p:ext uri="{BB962C8B-B14F-4D97-AF65-F5344CB8AC3E}">
        <p14:creationId xmlns:p14="http://schemas.microsoft.com/office/powerpoint/2010/main" val="1282957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DB8DB1-1AA6-4D24-BF1D-A0BE88F9B2B6}"/>
              </a:ext>
            </a:extLst>
          </p:cNvPr>
          <p:cNvSpPr>
            <a:spLocks noGrp="1"/>
          </p:cNvSpPr>
          <p:nvPr>
            <p:ph type="title"/>
          </p:nvPr>
        </p:nvSpPr>
        <p:spPr>
          <a:xfrm>
            <a:off x="658813" y="290209"/>
            <a:ext cx="8431847" cy="332399"/>
          </a:xfrm>
        </p:spPr>
        <p:txBody>
          <a:bodyPr/>
          <a:lstStyle/>
          <a:p>
            <a:r>
              <a:rPr lang="en-US" dirty="0"/>
              <a:t>GSOM Logos</a:t>
            </a:r>
            <a:endParaRPr lang="ru-RU" dirty="0"/>
          </a:p>
        </p:txBody>
      </p:sp>
      <p:sp>
        <p:nvSpPr>
          <p:cNvPr id="3" name="Номер слайда 2">
            <a:extLst>
              <a:ext uri="{FF2B5EF4-FFF2-40B4-BE49-F238E27FC236}">
                <a16:creationId xmlns:a16="http://schemas.microsoft.com/office/drawing/2014/main" id="{49AB10A2-A698-4B41-85BA-251189A45D0C}"/>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28</a:t>
            </a:fld>
            <a:endParaRPr lang="ru-RU" dirty="0"/>
          </a:p>
        </p:txBody>
      </p:sp>
      <p:sp>
        <p:nvSpPr>
          <p:cNvPr id="18" name="Text Placeholder 17">
            <a:extLst>
              <a:ext uri="{FF2B5EF4-FFF2-40B4-BE49-F238E27FC236}">
                <a16:creationId xmlns:a16="http://schemas.microsoft.com/office/drawing/2014/main" id="{B56F16B9-5E7B-435F-840C-45EFC98DE940}"/>
              </a:ext>
            </a:extLst>
          </p:cNvPr>
          <p:cNvSpPr>
            <a:spLocks noGrp="1"/>
          </p:cNvSpPr>
          <p:nvPr>
            <p:ph type="body" sz="quarter" idx="11"/>
          </p:nvPr>
        </p:nvSpPr>
        <p:spPr/>
        <p:txBody>
          <a:bodyPr/>
          <a:lstStyle/>
          <a:p>
            <a:endParaRPr lang="en-US"/>
          </a:p>
        </p:txBody>
      </p:sp>
      <p:sp>
        <p:nvSpPr>
          <p:cNvPr id="22" name="Rounded Rectangle 76">
            <a:extLst>
              <a:ext uri="{FF2B5EF4-FFF2-40B4-BE49-F238E27FC236}">
                <a16:creationId xmlns:a16="http://schemas.microsoft.com/office/drawing/2014/main" id="{31ECB2BF-9E45-4107-9D6F-8EDD4802362A}"/>
              </a:ext>
            </a:extLst>
          </p:cNvPr>
          <p:cNvSpPr/>
          <p:nvPr/>
        </p:nvSpPr>
        <p:spPr>
          <a:xfrm>
            <a:off x="1092200" y="4702579"/>
            <a:ext cx="4887246" cy="1472869"/>
          </a:xfrm>
          <a:prstGeom prst="roundRect">
            <a:avLst>
              <a:gd name="adj" fmla="val 2450"/>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ym typeface="+mn-lt"/>
            </a:endParaRPr>
          </a:p>
        </p:txBody>
      </p:sp>
      <p:pic>
        <p:nvPicPr>
          <p:cNvPr id="6" name="Graphic 5">
            <a:extLst>
              <a:ext uri="{FF2B5EF4-FFF2-40B4-BE49-F238E27FC236}">
                <a16:creationId xmlns:a16="http://schemas.microsoft.com/office/drawing/2014/main" id="{100C3339-6BB8-45E1-A93D-E0F282DE68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9853" y="1305598"/>
            <a:ext cx="2031642" cy="622600"/>
          </a:xfrm>
          <a:prstGeom prst="rect">
            <a:avLst/>
          </a:prstGeom>
        </p:spPr>
      </p:pic>
      <p:pic>
        <p:nvPicPr>
          <p:cNvPr id="7" name="Graphic 6">
            <a:extLst>
              <a:ext uri="{FF2B5EF4-FFF2-40B4-BE49-F238E27FC236}">
                <a16:creationId xmlns:a16="http://schemas.microsoft.com/office/drawing/2014/main" id="{3D19C19E-4FBF-4203-8846-99CF34637E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7499" y="2565622"/>
            <a:ext cx="2760740" cy="630792"/>
          </a:xfrm>
          <a:prstGeom prst="rect">
            <a:avLst/>
          </a:prstGeom>
        </p:spPr>
      </p:pic>
      <p:pic>
        <p:nvPicPr>
          <p:cNvPr id="9" name="Graphic 8">
            <a:extLst>
              <a:ext uri="{FF2B5EF4-FFF2-40B4-BE49-F238E27FC236}">
                <a16:creationId xmlns:a16="http://schemas.microsoft.com/office/drawing/2014/main" id="{ACB9C986-D641-4344-8A15-13E15A8A95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7499" y="3654290"/>
            <a:ext cx="2031127" cy="620622"/>
          </a:xfrm>
          <a:prstGeom prst="rect">
            <a:avLst/>
          </a:prstGeom>
        </p:spPr>
      </p:pic>
      <p:pic>
        <p:nvPicPr>
          <p:cNvPr id="8" name="Graphic 7">
            <a:extLst>
              <a:ext uri="{FF2B5EF4-FFF2-40B4-BE49-F238E27FC236}">
                <a16:creationId xmlns:a16="http://schemas.microsoft.com/office/drawing/2014/main" id="{18038AE6-66B4-49F5-ACAB-DC699E9109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91869" y="1305599"/>
            <a:ext cx="491526" cy="966669"/>
          </a:xfrm>
          <a:prstGeom prst="rect">
            <a:avLst/>
          </a:prstGeom>
        </p:spPr>
      </p:pic>
      <p:pic>
        <p:nvPicPr>
          <p:cNvPr id="13" name="Graphic 12">
            <a:extLst>
              <a:ext uri="{FF2B5EF4-FFF2-40B4-BE49-F238E27FC236}">
                <a16:creationId xmlns:a16="http://schemas.microsoft.com/office/drawing/2014/main" id="{1AADEA64-179C-4B7B-A3C2-B4E18B59A4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1274" y="1305600"/>
            <a:ext cx="479813" cy="966024"/>
          </a:xfrm>
          <a:prstGeom prst="rect">
            <a:avLst/>
          </a:prstGeom>
        </p:spPr>
      </p:pic>
      <p:pic>
        <p:nvPicPr>
          <p:cNvPr id="14" name="Рисунок 10">
            <a:extLst>
              <a:ext uri="{FF2B5EF4-FFF2-40B4-BE49-F238E27FC236}">
                <a16:creationId xmlns:a16="http://schemas.microsoft.com/office/drawing/2014/main" id="{4B2945F9-C15E-46BF-8D03-0EAD157534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08259" y="3654290"/>
            <a:ext cx="2031127" cy="617980"/>
          </a:xfrm>
          <a:prstGeom prst="rect">
            <a:avLst/>
          </a:prstGeom>
        </p:spPr>
      </p:pic>
      <p:pic>
        <p:nvPicPr>
          <p:cNvPr id="25" name="Graphic 24">
            <a:extLst>
              <a:ext uri="{FF2B5EF4-FFF2-40B4-BE49-F238E27FC236}">
                <a16:creationId xmlns:a16="http://schemas.microsoft.com/office/drawing/2014/main" id="{259DF9A6-8F20-4BB1-858C-976AA349703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87499" y="5128455"/>
            <a:ext cx="2040816" cy="621117"/>
          </a:xfrm>
          <a:prstGeom prst="rect">
            <a:avLst/>
          </a:prstGeom>
        </p:spPr>
      </p:pic>
      <p:pic>
        <p:nvPicPr>
          <p:cNvPr id="29" name="Рисунок 10">
            <a:extLst>
              <a:ext uri="{FF2B5EF4-FFF2-40B4-BE49-F238E27FC236}">
                <a16:creationId xmlns:a16="http://schemas.microsoft.com/office/drawing/2014/main" id="{613CCD99-DDC2-45ED-A9F3-BD4395C3C80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608259" y="5130024"/>
            <a:ext cx="2031127" cy="617980"/>
          </a:xfrm>
          <a:prstGeom prst="rect">
            <a:avLst/>
          </a:prstGeom>
        </p:spPr>
      </p:pic>
      <p:sp>
        <p:nvSpPr>
          <p:cNvPr id="30" name="Rounded Rectangle 76">
            <a:extLst>
              <a:ext uri="{FF2B5EF4-FFF2-40B4-BE49-F238E27FC236}">
                <a16:creationId xmlns:a16="http://schemas.microsoft.com/office/drawing/2014/main" id="{66F1BA29-A54C-4268-B6C9-A23539311C9D}"/>
              </a:ext>
            </a:extLst>
          </p:cNvPr>
          <p:cNvSpPr/>
          <p:nvPr/>
        </p:nvSpPr>
        <p:spPr>
          <a:xfrm>
            <a:off x="6212554" y="4702579"/>
            <a:ext cx="4887246" cy="1472869"/>
          </a:xfrm>
          <a:prstGeom prst="roundRect">
            <a:avLst>
              <a:gd name="adj" fmla="val 2450"/>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ym typeface="+mn-lt"/>
            </a:endParaRPr>
          </a:p>
        </p:txBody>
      </p:sp>
      <p:pic>
        <p:nvPicPr>
          <p:cNvPr id="23" name="Graphic 22">
            <a:extLst>
              <a:ext uri="{FF2B5EF4-FFF2-40B4-BE49-F238E27FC236}">
                <a16:creationId xmlns:a16="http://schemas.microsoft.com/office/drawing/2014/main" id="{165474B5-DE3B-4BC7-80E9-CDD9456C8D8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63712" y="3649797"/>
            <a:ext cx="1775116" cy="621792"/>
          </a:xfrm>
          <a:prstGeom prst="rect">
            <a:avLst/>
          </a:prstGeom>
        </p:spPr>
      </p:pic>
      <p:pic>
        <p:nvPicPr>
          <p:cNvPr id="26" name="Graphic 25">
            <a:extLst>
              <a:ext uri="{FF2B5EF4-FFF2-40B4-BE49-F238E27FC236}">
                <a16:creationId xmlns:a16="http://schemas.microsoft.com/office/drawing/2014/main" id="{A2CCB3E9-FCFF-4EF6-BCE8-C2B0F0473D3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563712" y="5126212"/>
            <a:ext cx="1775116" cy="621792"/>
          </a:xfrm>
          <a:prstGeom prst="rect">
            <a:avLst/>
          </a:prstGeom>
        </p:spPr>
      </p:pic>
      <p:pic>
        <p:nvPicPr>
          <p:cNvPr id="31" name="Graphic 30">
            <a:extLst>
              <a:ext uri="{FF2B5EF4-FFF2-40B4-BE49-F238E27FC236}">
                <a16:creationId xmlns:a16="http://schemas.microsoft.com/office/drawing/2014/main" id="{1D1B417A-BBC2-473C-8E07-497855514A3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07853" y="5126772"/>
            <a:ext cx="1762645" cy="621792"/>
          </a:xfrm>
          <a:prstGeom prst="rect">
            <a:avLst/>
          </a:prstGeom>
        </p:spPr>
      </p:pic>
      <p:pic>
        <p:nvPicPr>
          <p:cNvPr id="33" name="Graphic 32">
            <a:extLst>
              <a:ext uri="{FF2B5EF4-FFF2-40B4-BE49-F238E27FC236}">
                <a16:creationId xmlns:a16="http://schemas.microsoft.com/office/drawing/2014/main" id="{47E9862C-4ADE-4CA2-9C8A-1CA2A477DE0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667688" y="1317504"/>
            <a:ext cx="1751271" cy="596407"/>
          </a:xfrm>
          <a:prstGeom prst="rect">
            <a:avLst/>
          </a:prstGeom>
        </p:spPr>
      </p:pic>
      <p:pic>
        <p:nvPicPr>
          <p:cNvPr id="37" name="Graphic 36">
            <a:extLst>
              <a:ext uri="{FF2B5EF4-FFF2-40B4-BE49-F238E27FC236}">
                <a16:creationId xmlns:a16="http://schemas.microsoft.com/office/drawing/2014/main" id="{D75D868D-EA46-440B-97B3-1A3BC79CFB7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401601" y="2565623"/>
            <a:ext cx="2544318" cy="630936"/>
          </a:xfrm>
          <a:prstGeom prst="rect">
            <a:avLst/>
          </a:prstGeom>
        </p:spPr>
      </p:pic>
      <p:pic>
        <p:nvPicPr>
          <p:cNvPr id="40" name="Graphic 39">
            <a:extLst>
              <a:ext uri="{FF2B5EF4-FFF2-40B4-BE49-F238E27FC236}">
                <a16:creationId xmlns:a16="http://schemas.microsoft.com/office/drawing/2014/main" id="{8C10417B-4CDF-4367-B7C3-6594203E1989}"/>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401601" y="3651744"/>
            <a:ext cx="1770755" cy="621792"/>
          </a:xfrm>
          <a:prstGeom prst="rect">
            <a:avLst/>
          </a:prstGeom>
        </p:spPr>
      </p:pic>
    </p:spTree>
    <p:extLst>
      <p:ext uri="{BB962C8B-B14F-4D97-AF65-F5344CB8AC3E}">
        <p14:creationId xmlns:p14="http://schemas.microsoft.com/office/powerpoint/2010/main" val="2319019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7C3634-C32A-49AB-B9CA-82070BEBB090}"/>
              </a:ext>
            </a:extLst>
          </p:cNvPr>
          <p:cNvSpPr>
            <a:spLocks noGrp="1"/>
          </p:cNvSpPr>
          <p:nvPr>
            <p:ph type="title"/>
          </p:nvPr>
        </p:nvSpPr>
        <p:spPr/>
        <p:txBody>
          <a:bodyPr/>
          <a:lstStyle/>
          <a:p>
            <a:r>
              <a:rPr lang="en-US" dirty="0"/>
              <a:t>illustrations</a:t>
            </a:r>
            <a:endParaRPr lang="ru-RU" dirty="0"/>
          </a:p>
        </p:txBody>
      </p:sp>
      <p:sp>
        <p:nvSpPr>
          <p:cNvPr id="3" name="Slide Number Placeholder 2">
            <a:extLst>
              <a:ext uri="{FF2B5EF4-FFF2-40B4-BE49-F238E27FC236}">
                <a16:creationId xmlns:a16="http://schemas.microsoft.com/office/drawing/2014/main" id="{BDD08B9A-5314-4EB4-86D6-DFAD3ED46099}"/>
              </a:ext>
            </a:extLst>
          </p:cNvPr>
          <p:cNvSpPr>
            <a:spLocks noGrp="1"/>
          </p:cNvSpPr>
          <p:nvPr>
            <p:ph type="sldNum" sz="quarter" idx="10"/>
          </p:nvPr>
        </p:nvSpPr>
        <p:spPr/>
        <p:txBody>
          <a:bodyPr/>
          <a:lstStyle/>
          <a:p>
            <a:fld id="{B6AA8A74-8566-41AB-BE36-77E5736D8C67}" type="slidenum">
              <a:rPr lang="ru-RU" smtClean="0"/>
              <a:pPr/>
              <a:t>29</a:t>
            </a:fld>
            <a:endParaRPr lang="ru-RU" sz="1000" dirty="0"/>
          </a:p>
        </p:txBody>
      </p:sp>
      <p:sp>
        <p:nvSpPr>
          <p:cNvPr id="6" name="Text Placeholder 5">
            <a:extLst>
              <a:ext uri="{FF2B5EF4-FFF2-40B4-BE49-F238E27FC236}">
                <a16:creationId xmlns:a16="http://schemas.microsoft.com/office/drawing/2014/main" id="{06FAB8EB-1E43-479B-963F-CD768E5CDF5B}"/>
              </a:ext>
            </a:extLst>
          </p:cNvPr>
          <p:cNvSpPr>
            <a:spLocks noGrp="1"/>
          </p:cNvSpPr>
          <p:nvPr>
            <p:ph type="body" sz="quarter" idx="11"/>
          </p:nvPr>
        </p:nvSpPr>
        <p:spPr/>
        <p:txBody>
          <a:bodyPr/>
          <a:lstStyle/>
          <a:p>
            <a:endParaRPr lang="ru-RU"/>
          </a:p>
        </p:txBody>
      </p:sp>
      <p:sp>
        <p:nvSpPr>
          <p:cNvPr id="7" name="Text Placeholder 6">
            <a:extLst>
              <a:ext uri="{FF2B5EF4-FFF2-40B4-BE49-F238E27FC236}">
                <a16:creationId xmlns:a16="http://schemas.microsoft.com/office/drawing/2014/main" id="{0713BC28-8709-4AA2-BD5D-86B971D18DDC}"/>
              </a:ext>
            </a:extLst>
          </p:cNvPr>
          <p:cNvSpPr>
            <a:spLocks noGrp="1"/>
          </p:cNvSpPr>
          <p:nvPr>
            <p:ph type="body" sz="quarter" idx="12"/>
          </p:nvPr>
        </p:nvSpPr>
        <p:spPr/>
        <p:txBody>
          <a:bodyPr/>
          <a:lstStyle/>
          <a:p>
            <a:r>
              <a:rPr lang="en-US" dirty="0"/>
              <a:t>PEOPLE</a:t>
            </a:r>
            <a:endParaRPr lang="ru-RU" dirty="0"/>
          </a:p>
        </p:txBody>
      </p:sp>
      <p:pic>
        <p:nvPicPr>
          <p:cNvPr id="4" name="Picture 3" descr="A group of people working on a computer&#10;&#10;Description automatically generated with low confidence">
            <a:extLst>
              <a:ext uri="{FF2B5EF4-FFF2-40B4-BE49-F238E27FC236}">
                <a16:creationId xmlns:a16="http://schemas.microsoft.com/office/drawing/2014/main" id="{A0B76FA6-A021-45F2-B1AC-3C5C20216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881" y="858367"/>
            <a:ext cx="2756696" cy="1885444"/>
          </a:xfrm>
          <a:prstGeom prst="rect">
            <a:avLst/>
          </a:prstGeom>
        </p:spPr>
      </p:pic>
      <p:pic>
        <p:nvPicPr>
          <p:cNvPr id="9" name="Picture 8" descr="A group of people looking at a computer&#10;&#10;Description automatically generated with medium confidence">
            <a:extLst>
              <a:ext uri="{FF2B5EF4-FFF2-40B4-BE49-F238E27FC236}">
                <a16:creationId xmlns:a16="http://schemas.microsoft.com/office/drawing/2014/main" id="{27320847-91E4-43C3-914A-D555B2732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832" y="940294"/>
            <a:ext cx="1890242" cy="1885446"/>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A69FDE88-3B92-483A-B600-7A2FE8C64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671" y="962031"/>
            <a:ext cx="3148440" cy="1885444"/>
          </a:xfrm>
          <a:prstGeom prst="rect">
            <a:avLst/>
          </a:prstGeom>
        </p:spPr>
      </p:pic>
      <p:pic>
        <p:nvPicPr>
          <p:cNvPr id="13" name="Picture 12" descr="A group of people working on a computer&#10;&#10;Description automatically generated with low confidence">
            <a:extLst>
              <a:ext uri="{FF2B5EF4-FFF2-40B4-BE49-F238E27FC236}">
                <a16:creationId xmlns:a16="http://schemas.microsoft.com/office/drawing/2014/main" id="{7439D018-3892-4778-B799-6B59C2BE17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2531" y="2719088"/>
            <a:ext cx="2833144" cy="1885444"/>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A029A430-7D86-4F67-8E4B-6CD50AD92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2000" y="2786310"/>
            <a:ext cx="1890242" cy="1885446"/>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C6E246D-22D6-4083-B5E8-47426067A8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2912" y="2852313"/>
            <a:ext cx="2689746" cy="1885446"/>
          </a:xfrm>
          <a:prstGeom prst="rect">
            <a:avLst/>
          </a:prstGeom>
        </p:spPr>
      </p:pic>
      <p:pic>
        <p:nvPicPr>
          <p:cNvPr id="19" name="Picture 18">
            <a:extLst>
              <a:ext uri="{FF2B5EF4-FFF2-40B4-BE49-F238E27FC236}">
                <a16:creationId xmlns:a16="http://schemas.microsoft.com/office/drawing/2014/main" id="{83FE3529-4800-4B87-B661-B0E5FD0DB8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0581" y="4710927"/>
            <a:ext cx="3351902" cy="1746576"/>
          </a:xfrm>
          <a:prstGeom prst="rect">
            <a:avLst/>
          </a:prstGeom>
        </p:spPr>
      </p:pic>
      <p:pic>
        <p:nvPicPr>
          <p:cNvPr id="21" name="Picture 20" descr="A group of people standing together&#10;&#10;Description automatically generated with low confidence">
            <a:extLst>
              <a:ext uri="{FF2B5EF4-FFF2-40B4-BE49-F238E27FC236}">
                <a16:creationId xmlns:a16="http://schemas.microsoft.com/office/drawing/2014/main" id="{6EEA7DC6-CEDA-4FC0-AD29-8C906EC0E1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8472" y="4619202"/>
            <a:ext cx="3262314" cy="1885444"/>
          </a:xfrm>
          <a:prstGeom prst="rect">
            <a:avLst/>
          </a:prstGeom>
        </p:spPr>
      </p:pic>
    </p:spTree>
    <p:extLst>
      <p:ext uri="{BB962C8B-B14F-4D97-AF65-F5344CB8AC3E}">
        <p14:creationId xmlns:p14="http://schemas.microsoft.com/office/powerpoint/2010/main" val="145873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281F8-CE6F-48A0-A959-01040E27F7C7}"/>
              </a:ext>
            </a:extLst>
          </p:cNvPr>
          <p:cNvSpPr>
            <a:spLocks noGrp="1"/>
          </p:cNvSpPr>
          <p:nvPr>
            <p:ph type="title"/>
          </p:nvPr>
        </p:nvSpPr>
        <p:spPr>
          <a:xfrm>
            <a:off x="658813" y="290209"/>
            <a:ext cx="8431847" cy="332399"/>
          </a:xfrm>
        </p:spPr>
        <p:txBody>
          <a:bodyPr/>
          <a:lstStyle/>
          <a:p>
            <a:r>
              <a:rPr lang="en-US" dirty="0"/>
              <a:t>TABLE OF CONTENTS</a:t>
            </a:r>
            <a:endParaRPr lang="ru-RU" dirty="0"/>
          </a:p>
        </p:txBody>
      </p:sp>
      <p:sp>
        <p:nvSpPr>
          <p:cNvPr id="3" name="Slide Number Placeholder 2">
            <a:extLst>
              <a:ext uri="{FF2B5EF4-FFF2-40B4-BE49-F238E27FC236}">
                <a16:creationId xmlns:a16="http://schemas.microsoft.com/office/drawing/2014/main" id="{DFC78460-8CA0-45C8-BBAF-E1AAD9C71842}"/>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3</a:t>
            </a:fld>
            <a:endParaRPr lang="ru-RU" dirty="0"/>
          </a:p>
        </p:txBody>
      </p:sp>
      <p:sp>
        <p:nvSpPr>
          <p:cNvPr id="8" name="Text Placeholder 7">
            <a:extLst>
              <a:ext uri="{FF2B5EF4-FFF2-40B4-BE49-F238E27FC236}">
                <a16:creationId xmlns:a16="http://schemas.microsoft.com/office/drawing/2014/main" id="{8172D9DA-5F5E-4B06-B03D-3DAE3616C0F8}"/>
              </a:ext>
            </a:extLst>
          </p:cNvPr>
          <p:cNvSpPr>
            <a:spLocks noGrp="1"/>
          </p:cNvSpPr>
          <p:nvPr>
            <p:ph type="body" sz="quarter" idx="11"/>
          </p:nvPr>
        </p:nvSpPr>
        <p:spPr/>
        <p:txBody>
          <a:bodyPr/>
          <a:lstStyle/>
          <a:p>
            <a:endParaRPr lang="ru-RU" dirty="0"/>
          </a:p>
        </p:txBody>
      </p:sp>
      <p:graphicFrame>
        <p:nvGraphicFramePr>
          <p:cNvPr id="6" name="Таблица 9">
            <a:extLst>
              <a:ext uri="{FF2B5EF4-FFF2-40B4-BE49-F238E27FC236}">
                <a16:creationId xmlns:a16="http://schemas.microsoft.com/office/drawing/2014/main" id="{E357F098-5576-4AFF-BFE0-7E8FDB8D53ED}"/>
              </a:ext>
            </a:extLst>
          </p:cNvPr>
          <p:cNvGraphicFramePr>
            <a:graphicFrameLocks noGrp="1"/>
          </p:cNvGraphicFramePr>
          <p:nvPr>
            <p:extLst>
              <p:ext uri="{D42A27DB-BD31-4B8C-83A1-F6EECF244321}">
                <p14:modId xmlns:p14="http://schemas.microsoft.com/office/powerpoint/2010/main" val="2955040816"/>
              </p:ext>
            </p:extLst>
          </p:nvPr>
        </p:nvGraphicFramePr>
        <p:xfrm>
          <a:off x="1092200" y="1257721"/>
          <a:ext cx="10007599" cy="4666408"/>
        </p:xfrm>
        <a:graphic>
          <a:graphicData uri="http://schemas.openxmlformats.org/drawingml/2006/table">
            <a:tbl>
              <a:tblPr firstRow="1" bandRow="1">
                <a:tableStyleId>{5C22544A-7EE6-4342-B048-85BDC9FD1C3A}</a:tableStyleId>
              </a:tblPr>
              <a:tblGrid>
                <a:gridCol w="490454">
                  <a:extLst>
                    <a:ext uri="{9D8B030D-6E8A-4147-A177-3AD203B41FA5}">
                      <a16:colId xmlns:a16="http://schemas.microsoft.com/office/drawing/2014/main" val="1261033496"/>
                    </a:ext>
                  </a:extLst>
                </a:gridCol>
                <a:gridCol w="9038715">
                  <a:extLst>
                    <a:ext uri="{9D8B030D-6E8A-4147-A177-3AD203B41FA5}">
                      <a16:colId xmlns:a16="http://schemas.microsoft.com/office/drawing/2014/main" val="4193909274"/>
                    </a:ext>
                  </a:extLst>
                </a:gridCol>
                <a:gridCol w="478430">
                  <a:extLst>
                    <a:ext uri="{9D8B030D-6E8A-4147-A177-3AD203B41FA5}">
                      <a16:colId xmlns:a16="http://schemas.microsoft.com/office/drawing/2014/main" val="615050785"/>
                    </a:ext>
                  </a:extLst>
                </a:gridCol>
              </a:tblGrid>
              <a:tr h="583301">
                <a:tc>
                  <a:txBody>
                    <a:bodyPr/>
                    <a:lstStyle/>
                    <a:p>
                      <a:r>
                        <a:rPr lang="ru-RU" sz="1800" b="0" i="0" dirty="0">
                          <a:solidFill>
                            <a:schemeClr val="accent1"/>
                          </a:solidFill>
                          <a:latin typeface="+mj-lt"/>
                          <a:ea typeface="Helvetica Neue Thin" panose="020B0403020202020204" pitchFamily="34" charset="0"/>
                        </a:rPr>
                        <a:t>01</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r>
                        <a:rPr lang="en-US" sz="1600" b="0" i="0" dirty="0">
                          <a:solidFill>
                            <a:schemeClr val="bg2"/>
                          </a:solidFill>
                          <a:latin typeface="+mn-lt"/>
                          <a:ea typeface="Helvetica Neue Thin" panose="020B0403020202020204" pitchFamily="34" charset="0"/>
                        </a:rPr>
                        <a:t>Section title 1</a:t>
                      </a:r>
                      <a:endParaRPr lang="ru-RU" sz="1600" b="0" i="0" dirty="0">
                        <a:solidFill>
                          <a:schemeClr val="bg2"/>
                        </a:solidFill>
                        <a:latin typeface="+mn-lt"/>
                        <a:ea typeface="Helvetica Neue Thin" panose="020B0403020202020204"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chemeClr val="bg2"/>
                          </a:solidFill>
                          <a:effectLst/>
                          <a:uLnTx/>
                          <a:uFillTx/>
                          <a:latin typeface="+mn-lt"/>
                          <a:ea typeface="Helvetica Neue Thin" panose="020B0403020202020204" pitchFamily="34" charset="0"/>
                          <a:cs typeface="+mn-cs"/>
                        </a:rPr>
                        <a:t>#</a:t>
                      </a: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629982930"/>
                  </a:ext>
                </a:extLst>
              </a:tr>
              <a:tr h="583301">
                <a:tc>
                  <a:txBody>
                    <a:bodyPr/>
                    <a:lstStyle/>
                    <a:p>
                      <a:r>
                        <a:rPr lang="ru-RU" sz="1800" b="0" i="0" dirty="0">
                          <a:solidFill>
                            <a:schemeClr val="accent1"/>
                          </a:solidFill>
                          <a:latin typeface="+mj-lt"/>
                          <a:ea typeface="Helvetica Neue Thin" panose="020B0403020202020204" pitchFamily="34" charset="0"/>
                        </a:rPr>
                        <a:t>02</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r>
                        <a:rPr lang="en-US" sz="1600" b="0" i="0" dirty="0">
                          <a:solidFill>
                            <a:schemeClr val="bg2"/>
                          </a:solidFill>
                          <a:latin typeface="+mn-lt"/>
                          <a:ea typeface="Helvetica Neue Thin" panose="020B0403020202020204" pitchFamily="34" charset="0"/>
                        </a:rPr>
                        <a:t>Section title 2</a:t>
                      </a:r>
                      <a:endParaRPr lang="ru-RU" sz="1600" b="0" i="0" dirty="0">
                        <a:solidFill>
                          <a:schemeClr val="bg2"/>
                        </a:solidFill>
                        <a:latin typeface="+mn-lt"/>
                        <a:ea typeface="Helvetica Neue Thin" panose="020B0403020202020204"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chemeClr val="bg2"/>
                          </a:solidFill>
                          <a:effectLst/>
                          <a:uLnTx/>
                          <a:uFillTx/>
                          <a:latin typeface="+mn-lt"/>
                          <a:ea typeface="Helvetica Neue Thin" panose="020B0403020202020204" pitchFamily="34" charset="0"/>
                          <a:cs typeface="+mn-cs"/>
                        </a:rPr>
                        <a:t>#</a:t>
                      </a:r>
                    </a:p>
                  </a:txBody>
                  <a:tcPr marL="0" marR="0" marT="0" marB="0" anchor="ctr">
                    <a:lnL w="12700" cap="flat" cmpd="sng" algn="ctr">
                      <a:noFill/>
                      <a:prstDash val="solid"/>
                      <a:round/>
                      <a:headEnd type="none" w="med" len="med"/>
                      <a:tailEnd type="none" w="med" len="med"/>
                    </a:lnL>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690435149"/>
                  </a:ext>
                </a:extLst>
              </a:tr>
              <a:tr h="583301">
                <a:tc>
                  <a:txBody>
                    <a:bodyPr/>
                    <a:lstStyle/>
                    <a:p>
                      <a:r>
                        <a:rPr lang="ru-RU" sz="1800" b="0" i="0" dirty="0">
                          <a:solidFill>
                            <a:schemeClr val="accent1"/>
                          </a:solidFill>
                          <a:latin typeface="+mj-lt"/>
                          <a:ea typeface="Helvetica Neue Thin" panose="020B0403020202020204" pitchFamily="34" charset="0"/>
                        </a:rPr>
                        <a:t>03</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r>
                        <a:rPr lang="en-US" sz="1600" b="0" i="0" dirty="0">
                          <a:solidFill>
                            <a:schemeClr val="bg2"/>
                          </a:solidFill>
                          <a:latin typeface="+mn-lt"/>
                          <a:ea typeface="Helvetica Neue Thin" panose="020B0403020202020204" pitchFamily="34" charset="0"/>
                        </a:rPr>
                        <a:t>Section title 3</a:t>
                      </a:r>
                      <a:endParaRPr lang="ru-RU" sz="1600" b="0" i="0" dirty="0">
                        <a:solidFill>
                          <a:schemeClr val="bg2"/>
                        </a:solidFill>
                        <a:latin typeface="+mn-lt"/>
                        <a:ea typeface="Helvetica Neue Thin" panose="020B0403020202020204"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chemeClr val="bg2"/>
                          </a:solidFill>
                          <a:effectLst/>
                          <a:uLnTx/>
                          <a:uFillTx/>
                          <a:latin typeface="+mn-lt"/>
                          <a:ea typeface="Helvetica Neue Thin" panose="020B0403020202020204" pitchFamily="34" charset="0"/>
                          <a:cs typeface="+mn-cs"/>
                        </a:rPr>
                        <a:t>#</a:t>
                      </a:r>
                    </a:p>
                  </a:txBody>
                  <a:tcPr marL="0" marR="0" marT="0" marB="0" anchor="ctr">
                    <a:lnL w="12700" cap="flat" cmpd="sng" algn="ctr">
                      <a:noFill/>
                      <a:prstDash val="solid"/>
                      <a:round/>
                      <a:headEnd type="none" w="med" len="med"/>
                      <a:tailEnd type="none" w="med" len="med"/>
                    </a:lnL>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390124195"/>
                  </a:ext>
                </a:extLst>
              </a:tr>
              <a:tr h="583301">
                <a:tc>
                  <a:txBody>
                    <a:bodyPr/>
                    <a:lstStyle/>
                    <a:p>
                      <a:r>
                        <a:rPr lang="ru-RU" sz="1800" b="0" i="0" dirty="0">
                          <a:solidFill>
                            <a:schemeClr val="accent1"/>
                          </a:solidFill>
                          <a:latin typeface="+mj-lt"/>
                          <a:ea typeface="Helvetica Neue Thin" panose="020B0403020202020204" pitchFamily="34" charset="0"/>
                        </a:rPr>
                        <a:t>04</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r>
                        <a:rPr lang="en-US" sz="1600" b="0" i="0" dirty="0">
                          <a:solidFill>
                            <a:schemeClr val="bg2"/>
                          </a:solidFill>
                          <a:latin typeface="+mn-lt"/>
                          <a:ea typeface="Helvetica Neue Thin" panose="020B0403020202020204" pitchFamily="34" charset="0"/>
                        </a:rPr>
                        <a:t>Section title 4</a:t>
                      </a:r>
                      <a:endParaRPr lang="ru-RU" sz="1600" b="0" i="0" dirty="0">
                        <a:solidFill>
                          <a:schemeClr val="bg2"/>
                        </a:solidFill>
                        <a:latin typeface="+mn-lt"/>
                        <a:ea typeface="Helvetica Neue Thin" panose="020B0403020202020204"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chemeClr val="bg2"/>
                          </a:solidFill>
                          <a:effectLst/>
                          <a:uLnTx/>
                          <a:uFillTx/>
                          <a:latin typeface="+mn-lt"/>
                          <a:ea typeface="Helvetica Neue Thin" panose="020B0403020202020204" pitchFamily="34" charset="0"/>
                          <a:cs typeface="+mn-cs"/>
                        </a:rPr>
                        <a:t>#</a:t>
                      </a:r>
                    </a:p>
                  </a:txBody>
                  <a:tcPr marL="0" marR="0" marT="0" marB="0" anchor="ctr">
                    <a:lnL w="12700" cap="flat" cmpd="sng" algn="ctr">
                      <a:noFill/>
                      <a:prstDash val="solid"/>
                      <a:round/>
                      <a:headEnd type="none" w="med" len="med"/>
                      <a:tailEnd type="none" w="med" len="med"/>
                    </a:lnL>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861377392"/>
                  </a:ext>
                </a:extLst>
              </a:tr>
              <a:tr h="583301">
                <a:tc>
                  <a:txBody>
                    <a:bodyPr/>
                    <a:lstStyle/>
                    <a:p>
                      <a:r>
                        <a:rPr lang="ru-RU" sz="1800" b="0" i="0" dirty="0">
                          <a:solidFill>
                            <a:schemeClr val="accent1"/>
                          </a:solidFill>
                          <a:latin typeface="+mj-lt"/>
                          <a:ea typeface="Helvetica Neue Thin" panose="020B0403020202020204" pitchFamily="34" charset="0"/>
                        </a:rPr>
                        <a:t>05</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r>
                        <a:rPr lang="en-US" sz="1600" b="0" i="0" dirty="0">
                          <a:solidFill>
                            <a:schemeClr val="bg2"/>
                          </a:solidFill>
                          <a:latin typeface="+mn-lt"/>
                          <a:ea typeface="Helvetica Neue Thin" panose="020B0403020202020204" pitchFamily="34" charset="0"/>
                        </a:rPr>
                        <a:t>Section title 5</a:t>
                      </a:r>
                      <a:endParaRPr lang="ru-RU" sz="1600" b="0" i="0" dirty="0">
                        <a:solidFill>
                          <a:schemeClr val="bg2"/>
                        </a:solidFill>
                        <a:latin typeface="+mn-lt"/>
                        <a:ea typeface="Helvetica Neue Thin" panose="020B0403020202020204"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chemeClr val="bg2"/>
                          </a:solidFill>
                          <a:effectLst/>
                          <a:uLnTx/>
                          <a:uFillTx/>
                          <a:latin typeface="+mn-lt"/>
                          <a:ea typeface="Helvetica Neue Thin" panose="020B0403020202020204" pitchFamily="34" charset="0"/>
                          <a:cs typeface="+mn-cs"/>
                        </a:rPr>
                        <a:t>#</a:t>
                      </a:r>
                    </a:p>
                  </a:txBody>
                  <a:tcPr marL="0" marR="0" marT="0" marB="0" anchor="ctr">
                    <a:lnL w="12700" cap="flat" cmpd="sng" algn="ctr">
                      <a:noFill/>
                      <a:prstDash val="solid"/>
                      <a:round/>
                      <a:headEnd type="none" w="med" len="med"/>
                      <a:tailEnd type="none" w="med" len="med"/>
                    </a:lnL>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038689508"/>
                  </a:ext>
                </a:extLst>
              </a:tr>
              <a:tr h="583301">
                <a:tc>
                  <a:txBody>
                    <a:bodyPr/>
                    <a:lstStyle/>
                    <a:p>
                      <a:r>
                        <a:rPr lang="ru-RU" sz="1800" b="0" i="0" dirty="0">
                          <a:solidFill>
                            <a:schemeClr val="accent1"/>
                          </a:solidFill>
                          <a:latin typeface="+mj-lt"/>
                          <a:ea typeface="Helvetica Neue Thin" panose="020B0403020202020204" pitchFamily="34" charset="0"/>
                        </a:rPr>
                        <a:t>06</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r>
                        <a:rPr lang="en-US" sz="1600" b="0" i="0" dirty="0">
                          <a:solidFill>
                            <a:schemeClr val="bg2"/>
                          </a:solidFill>
                          <a:latin typeface="+mn-lt"/>
                          <a:ea typeface="Helvetica Neue Thin" panose="020B0403020202020204" pitchFamily="34" charset="0"/>
                        </a:rPr>
                        <a:t>Section title 6</a:t>
                      </a:r>
                      <a:endParaRPr lang="ru-RU" sz="1600" b="0" i="0" dirty="0">
                        <a:solidFill>
                          <a:schemeClr val="bg2"/>
                        </a:solidFill>
                        <a:latin typeface="+mn-lt"/>
                        <a:ea typeface="Helvetica Neue Thin" panose="020B0403020202020204"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chemeClr val="bg2"/>
                          </a:solidFill>
                          <a:effectLst/>
                          <a:uLnTx/>
                          <a:uFillTx/>
                          <a:latin typeface="+mn-lt"/>
                          <a:ea typeface="Helvetica Neue Thin" panose="020B0403020202020204" pitchFamily="34" charset="0"/>
                          <a:cs typeface="+mn-cs"/>
                        </a:rPr>
                        <a:t>#</a:t>
                      </a:r>
                    </a:p>
                  </a:txBody>
                  <a:tcPr marL="0" marR="0" marT="0" marB="0" anchor="ctr">
                    <a:lnL w="12700" cap="flat" cmpd="sng" algn="ctr">
                      <a:noFill/>
                      <a:prstDash val="solid"/>
                      <a:round/>
                      <a:headEnd type="none" w="med" len="med"/>
                      <a:tailEnd type="none" w="med" len="med"/>
                    </a:lnL>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61198878"/>
                  </a:ext>
                </a:extLst>
              </a:tr>
              <a:tr h="583301">
                <a:tc>
                  <a:txBody>
                    <a:bodyPr/>
                    <a:lstStyle/>
                    <a:p>
                      <a:r>
                        <a:rPr lang="ru-RU" sz="1800" b="0" i="0" dirty="0">
                          <a:solidFill>
                            <a:schemeClr val="accent1"/>
                          </a:solidFill>
                          <a:latin typeface="+mj-lt"/>
                          <a:ea typeface="Helvetica Neue Thin" panose="020B0403020202020204" pitchFamily="34" charset="0"/>
                        </a:rPr>
                        <a:t>07</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r>
                        <a:rPr lang="en-US" sz="1600" b="0" i="0" dirty="0">
                          <a:solidFill>
                            <a:schemeClr val="bg2"/>
                          </a:solidFill>
                          <a:latin typeface="+mn-lt"/>
                          <a:ea typeface="Helvetica Neue Thin" panose="020B0403020202020204" pitchFamily="34" charset="0"/>
                        </a:rPr>
                        <a:t>Section title 7</a:t>
                      </a:r>
                      <a:endParaRPr lang="ru-RU" sz="1600" b="0" i="0" dirty="0">
                        <a:solidFill>
                          <a:schemeClr val="bg2"/>
                        </a:solidFill>
                        <a:latin typeface="+mn-lt"/>
                        <a:ea typeface="Helvetica Neue Thin" panose="020B0403020202020204"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chemeClr val="bg2"/>
                          </a:solidFill>
                          <a:effectLst/>
                          <a:uLnTx/>
                          <a:uFillTx/>
                          <a:latin typeface="+mn-lt"/>
                          <a:ea typeface="Helvetica Neue Thin" panose="020B0403020202020204" pitchFamily="34" charset="0"/>
                          <a:cs typeface="+mn-cs"/>
                        </a:rPr>
                        <a:t>#</a:t>
                      </a:r>
                    </a:p>
                  </a:txBody>
                  <a:tcPr marL="0" marR="0" marT="0" marB="0" anchor="ctr">
                    <a:lnL w="12700" cap="flat" cmpd="sng" algn="ctr">
                      <a:noFill/>
                      <a:prstDash val="solid"/>
                      <a:round/>
                      <a:headEnd type="none" w="med" len="med"/>
                      <a:tailEnd type="none" w="med" len="med"/>
                    </a:lnL>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402828345"/>
                  </a:ext>
                </a:extLst>
              </a:tr>
              <a:tr h="583301">
                <a:tc>
                  <a:txBody>
                    <a:bodyPr/>
                    <a:lstStyle/>
                    <a:p>
                      <a:r>
                        <a:rPr lang="ru-RU" sz="1800" b="0" i="0" dirty="0">
                          <a:solidFill>
                            <a:schemeClr val="accent1"/>
                          </a:solidFill>
                          <a:latin typeface="+mj-lt"/>
                          <a:ea typeface="Helvetica Neue Thin" panose="020B0403020202020204" pitchFamily="34" charset="0"/>
                        </a:rPr>
                        <a:t>08</a:t>
                      </a:r>
                    </a:p>
                  </a:txBody>
                  <a:tcPr marL="7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noFill/>
                  </a:tcPr>
                </a:tc>
                <a:tc>
                  <a:txBody>
                    <a:bodyPr/>
                    <a:lstStyle/>
                    <a:p>
                      <a:r>
                        <a:rPr lang="en-US" sz="1600" b="0" i="0" dirty="0">
                          <a:solidFill>
                            <a:schemeClr val="bg2"/>
                          </a:solidFill>
                          <a:latin typeface="+mn-lt"/>
                          <a:ea typeface="Helvetica Neue Thin" panose="020B0403020202020204" pitchFamily="34" charset="0"/>
                        </a:rPr>
                        <a:t>Section title 8</a:t>
                      </a:r>
                      <a:endParaRPr lang="ru-RU" sz="1600" b="0" i="0" dirty="0">
                        <a:solidFill>
                          <a:schemeClr val="bg2"/>
                        </a:solidFill>
                        <a:latin typeface="+mn-lt"/>
                        <a:ea typeface="Helvetica Neue Thin" panose="020B0403020202020204" pitchFamily="34" charset="0"/>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chemeClr val="bg2"/>
                          </a:solidFill>
                          <a:effectLst/>
                          <a:uLnTx/>
                          <a:uFillTx/>
                          <a:latin typeface="+mn-lt"/>
                          <a:ea typeface="Helvetica Neue Thin" panose="020B0403020202020204" pitchFamily="34" charset="0"/>
                          <a:cs typeface="+mn-cs"/>
                        </a:rPr>
                        <a:t>#</a:t>
                      </a:r>
                    </a:p>
                  </a:txBody>
                  <a:tcPr marL="0" marR="0" marT="0" marB="0" anchor="ctr">
                    <a:lnL w="12700" cap="flat" cmpd="sng" algn="ctr">
                      <a:noFill/>
                      <a:prstDash val="solid"/>
                      <a:round/>
                      <a:headEnd type="none" w="med" len="med"/>
                      <a:tailEnd type="none" w="med" len="med"/>
                    </a:lnL>
                    <a:lnT w="6350" cap="flat" cmpd="sng" algn="ctr">
                      <a:solidFill>
                        <a:schemeClr val="bg2">
                          <a:lumMod val="40000"/>
                          <a:lumOff val="60000"/>
                        </a:schemeClr>
                      </a:solidFill>
                      <a:prstDash val="solid"/>
                      <a:round/>
                      <a:headEnd type="none" w="med" len="med"/>
                      <a:tailEnd type="none" w="med" len="med"/>
                    </a:lnT>
                    <a:lnB w="6350" cap="flat" cmpd="sng" algn="ctr">
                      <a:solidFill>
                        <a:schemeClr val="bg2">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03944437"/>
                  </a:ext>
                </a:extLst>
              </a:tr>
            </a:tbl>
          </a:graphicData>
        </a:graphic>
      </p:graphicFrame>
    </p:spTree>
    <p:extLst>
      <p:ext uri="{BB962C8B-B14F-4D97-AF65-F5344CB8AC3E}">
        <p14:creationId xmlns:p14="http://schemas.microsoft.com/office/powerpoint/2010/main" val="2408294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7C3634-C32A-49AB-B9CA-82070BEBB090}"/>
              </a:ext>
            </a:extLst>
          </p:cNvPr>
          <p:cNvSpPr>
            <a:spLocks noGrp="1"/>
          </p:cNvSpPr>
          <p:nvPr>
            <p:ph type="title"/>
          </p:nvPr>
        </p:nvSpPr>
        <p:spPr/>
        <p:txBody>
          <a:bodyPr/>
          <a:lstStyle/>
          <a:p>
            <a:r>
              <a:rPr lang="en-US" dirty="0"/>
              <a:t>PHOTOS</a:t>
            </a:r>
            <a:endParaRPr lang="ru-RU" dirty="0"/>
          </a:p>
        </p:txBody>
      </p:sp>
      <p:sp>
        <p:nvSpPr>
          <p:cNvPr id="3" name="Slide Number Placeholder 2">
            <a:extLst>
              <a:ext uri="{FF2B5EF4-FFF2-40B4-BE49-F238E27FC236}">
                <a16:creationId xmlns:a16="http://schemas.microsoft.com/office/drawing/2014/main" id="{BDD08B9A-5314-4EB4-86D6-DFAD3ED46099}"/>
              </a:ext>
            </a:extLst>
          </p:cNvPr>
          <p:cNvSpPr>
            <a:spLocks noGrp="1"/>
          </p:cNvSpPr>
          <p:nvPr>
            <p:ph type="sldNum" sz="quarter" idx="10"/>
          </p:nvPr>
        </p:nvSpPr>
        <p:spPr/>
        <p:txBody>
          <a:bodyPr/>
          <a:lstStyle/>
          <a:p>
            <a:fld id="{B6AA8A74-8566-41AB-BE36-77E5736D8C67}" type="slidenum">
              <a:rPr lang="ru-RU" smtClean="0"/>
              <a:pPr/>
              <a:t>30</a:t>
            </a:fld>
            <a:endParaRPr lang="ru-RU" sz="1000" dirty="0"/>
          </a:p>
        </p:txBody>
      </p:sp>
      <p:sp>
        <p:nvSpPr>
          <p:cNvPr id="6" name="Text Placeholder 5">
            <a:extLst>
              <a:ext uri="{FF2B5EF4-FFF2-40B4-BE49-F238E27FC236}">
                <a16:creationId xmlns:a16="http://schemas.microsoft.com/office/drawing/2014/main" id="{06FAB8EB-1E43-479B-963F-CD768E5CDF5B}"/>
              </a:ext>
            </a:extLst>
          </p:cNvPr>
          <p:cNvSpPr>
            <a:spLocks noGrp="1"/>
          </p:cNvSpPr>
          <p:nvPr>
            <p:ph type="body" sz="quarter" idx="11"/>
          </p:nvPr>
        </p:nvSpPr>
        <p:spPr/>
        <p:txBody>
          <a:bodyPr/>
          <a:lstStyle/>
          <a:p>
            <a:endParaRPr lang="ru-RU"/>
          </a:p>
        </p:txBody>
      </p:sp>
      <p:sp>
        <p:nvSpPr>
          <p:cNvPr id="7" name="Text Placeholder 6">
            <a:extLst>
              <a:ext uri="{FF2B5EF4-FFF2-40B4-BE49-F238E27FC236}">
                <a16:creationId xmlns:a16="http://schemas.microsoft.com/office/drawing/2014/main" id="{0713BC28-8709-4AA2-BD5D-86B971D18DDC}"/>
              </a:ext>
            </a:extLst>
          </p:cNvPr>
          <p:cNvSpPr>
            <a:spLocks noGrp="1"/>
          </p:cNvSpPr>
          <p:nvPr>
            <p:ph type="body" sz="quarter" idx="12"/>
          </p:nvPr>
        </p:nvSpPr>
        <p:spPr/>
        <p:txBody>
          <a:bodyPr/>
          <a:lstStyle/>
          <a:p>
            <a:r>
              <a:rPr lang="en-US" dirty="0"/>
              <a:t>CONTENT SLIDES</a:t>
            </a:r>
            <a:endParaRPr lang="ru-RU" dirty="0"/>
          </a:p>
        </p:txBody>
      </p:sp>
      <p:sp>
        <p:nvSpPr>
          <p:cNvPr id="11" name="Rounded Rectangle 76">
            <a:extLst>
              <a:ext uri="{FF2B5EF4-FFF2-40B4-BE49-F238E27FC236}">
                <a16:creationId xmlns:a16="http://schemas.microsoft.com/office/drawing/2014/main" id="{028EBA6D-2DDD-4628-9BB2-A24B5808EC57}"/>
              </a:ext>
            </a:extLst>
          </p:cNvPr>
          <p:cNvSpPr/>
          <p:nvPr/>
        </p:nvSpPr>
        <p:spPr>
          <a:xfrm>
            <a:off x="1731434" y="1131570"/>
            <a:ext cx="4294293" cy="2415540"/>
          </a:xfrm>
          <a:prstGeom prst="rect">
            <a:avLst/>
          </a:prstGeom>
          <a:solidFill>
            <a:schemeClr val="bg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1442" rtlCol="0" anchor="t" anchorCtr="0">
            <a:noAutofit/>
          </a:bodyPr>
          <a:lstStyle/>
          <a:p>
            <a:pPr algn="ctr">
              <a:spcAft>
                <a:spcPts val="200"/>
              </a:spcAft>
            </a:pPr>
            <a:endParaRPr lang="ru-RU" sz="1200" dirty="0">
              <a:solidFill>
                <a:schemeClr val="accent1"/>
              </a:solidFill>
              <a:latin typeface="+mj-lt"/>
              <a:cs typeface="Arial" pitchFamily="34" charset="0"/>
              <a:sym typeface="+mn-lt"/>
            </a:endParaRPr>
          </a:p>
        </p:txBody>
      </p:sp>
      <p:sp>
        <p:nvSpPr>
          <p:cNvPr id="15" name="Rounded Rectangle 76">
            <a:extLst>
              <a:ext uri="{FF2B5EF4-FFF2-40B4-BE49-F238E27FC236}">
                <a16:creationId xmlns:a16="http://schemas.microsoft.com/office/drawing/2014/main" id="{75185CAB-2EB6-4183-B497-6CD04382489E}"/>
              </a:ext>
            </a:extLst>
          </p:cNvPr>
          <p:cNvSpPr/>
          <p:nvPr/>
        </p:nvSpPr>
        <p:spPr>
          <a:xfrm>
            <a:off x="6166274" y="1131570"/>
            <a:ext cx="4294293" cy="2415540"/>
          </a:xfrm>
          <a:prstGeom prst="rect">
            <a:avLst/>
          </a:prstGeom>
          <a:solidFill>
            <a:schemeClr val="bg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1442" rtlCol="0" anchor="t" anchorCtr="0">
            <a:noAutofit/>
          </a:bodyPr>
          <a:lstStyle/>
          <a:p>
            <a:pPr algn="ctr">
              <a:spcAft>
                <a:spcPts val="200"/>
              </a:spcAft>
            </a:pPr>
            <a:endParaRPr lang="ru-RU" sz="1200" dirty="0">
              <a:solidFill>
                <a:schemeClr val="accent1"/>
              </a:solidFill>
              <a:latin typeface="+mj-lt"/>
              <a:cs typeface="Arial" pitchFamily="34" charset="0"/>
              <a:sym typeface="+mn-lt"/>
            </a:endParaRPr>
          </a:p>
        </p:txBody>
      </p:sp>
      <p:sp>
        <p:nvSpPr>
          <p:cNvPr id="16" name="Rounded Rectangle 76">
            <a:extLst>
              <a:ext uri="{FF2B5EF4-FFF2-40B4-BE49-F238E27FC236}">
                <a16:creationId xmlns:a16="http://schemas.microsoft.com/office/drawing/2014/main" id="{8C5838FD-B48C-499B-8ADC-905A815AD0EC}"/>
              </a:ext>
            </a:extLst>
          </p:cNvPr>
          <p:cNvSpPr/>
          <p:nvPr/>
        </p:nvSpPr>
        <p:spPr>
          <a:xfrm>
            <a:off x="1731434" y="3691890"/>
            <a:ext cx="4294293" cy="2415540"/>
          </a:xfrm>
          <a:prstGeom prst="rect">
            <a:avLst/>
          </a:prstGeom>
          <a:solidFill>
            <a:schemeClr val="bg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1442" rtlCol="0" anchor="t" anchorCtr="0">
            <a:noAutofit/>
          </a:bodyPr>
          <a:lstStyle/>
          <a:p>
            <a:pPr algn="ctr">
              <a:spcAft>
                <a:spcPts val="200"/>
              </a:spcAft>
            </a:pPr>
            <a:endParaRPr lang="ru-RU" sz="1200" dirty="0">
              <a:solidFill>
                <a:schemeClr val="accent1"/>
              </a:solidFill>
              <a:latin typeface="+mj-lt"/>
              <a:cs typeface="Arial" pitchFamily="34" charset="0"/>
              <a:sym typeface="+mn-lt"/>
            </a:endParaRPr>
          </a:p>
        </p:txBody>
      </p:sp>
      <p:sp>
        <p:nvSpPr>
          <p:cNvPr id="17" name="Rounded Rectangle 76">
            <a:extLst>
              <a:ext uri="{FF2B5EF4-FFF2-40B4-BE49-F238E27FC236}">
                <a16:creationId xmlns:a16="http://schemas.microsoft.com/office/drawing/2014/main" id="{ECE1AC59-901F-4410-AC95-15A3C3CCADAF}"/>
              </a:ext>
            </a:extLst>
          </p:cNvPr>
          <p:cNvSpPr/>
          <p:nvPr/>
        </p:nvSpPr>
        <p:spPr>
          <a:xfrm>
            <a:off x="6166274" y="3691890"/>
            <a:ext cx="4294293" cy="2415540"/>
          </a:xfrm>
          <a:prstGeom prst="rect">
            <a:avLst/>
          </a:prstGeom>
          <a:solidFill>
            <a:schemeClr val="bg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1442" rtlCol="0" anchor="t" anchorCtr="0">
            <a:noAutofit/>
          </a:bodyPr>
          <a:lstStyle/>
          <a:p>
            <a:pPr algn="ctr">
              <a:spcAft>
                <a:spcPts val="200"/>
              </a:spcAft>
            </a:pPr>
            <a:endParaRPr lang="ru-RU" sz="1200" dirty="0">
              <a:solidFill>
                <a:schemeClr val="accent1"/>
              </a:solidFill>
              <a:latin typeface="+mj-lt"/>
              <a:cs typeface="Arial" pitchFamily="34" charset="0"/>
              <a:sym typeface="+mn-lt"/>
            </a:endParaRPr>
          </a:p>
        </p:txBody>
      </p:sp>
      <p:pic>
        <p:nvPicPr>
          <p:cNvPr id="18" name="Picture 17" descr="A group of people standing outside&#10;&#10;Description automatically generated with medium confidence">
            <a:extLst>
              <a:ext uri="{FF2B5EF4-FFF2-40B4-BE49-F238E27FC236}">
                <a16:creationId xmlns:a16="http://schemas.microsoft.com/office/drawing/2014/main" id="{5B30DB88-F92A-4861-A5D8-819CA39BF2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84626" y="1272399"/>
            <a:ext cx="3075940" cy="2274710"/>
          </a:xfrm>
          <a:prstGeom prst="rect">
            <a:avLst/>
          </a:prstGeom>
        </p:spPr>
      </p:pic>
      <p:pic>
        <p:nvPicPr>
          <p:cNvPr id="20" name="Picture 19" descr="A group of people looking at a paper&#10;&#10;Description automatically generated with low confidence">
            <a:extLst>
              <a:ext uri="{FF2B5EF4-FFF2-40B4-BE49-F238E27FC236}">
                <a16:creationId xmlns:a16="http://schemas.microsoft.com/office/drawing/2014/main" id="{63A38159-A63E-43FF-B531-98C1409B1B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89048" y="3741075"/>
            <a:ext cx="3271518" cy="2366355"/>
          </a:xfrm>
          <a:prstGeom prst="rect">
            <a:avLst/>
          </a:prstGeom>
        </p:spPr>
      </p:pic>
      <p:pic>
        <p:nvPicPr>
          <p:cNvPr id="22" name="Picture 21" descr="A person talking to a group of people&#10;&#10;Description automatically generated with medium confidence">
            <a:extLst>
              <a:ext uri="{FF2B5EF4-FFF2-40B4-BE49-F238E27FC236}">
                <a16:creationId xmlns:a16="http://schemas.microsoft.com/office/drawing/2014/main" id="{25BE460D-F3B9-4410-A62F-4BBC1B1C20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53639" y="1167580"/>
            <a:ext cx="3572087" cy="2379529"/>
          </a:xfrm>
          <a:prstGeom prst="rect">
            <a:avLst/>
          </a:prstGeom>
        </p:spPr>
      </p:pic>
      <p:pic>
        <p:nvPicPr>
          <p:cNvPr id="24" name="Picture 23" descr="A picture containing text, person, indoor, computer&#10;&#10;Description automatically generated">
            <a:extLst>
              <a:ext uri="{FF2B5EF4-FFF2-40B4-BE49-F238E27FC236}">
                <a16:creationId xmlns:a16="http://schemas.microsoft.com/office/drawing/2014/main" id="{494BE1BC-1966-46B9-8AF4-177BAFFCB7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66060" y="3934319"/>
            <a:ext cx="3259667" cy="2173111"/>
          </a:xfrm>
          <a:prstGeom prst="rect">
            <a:avLst/>
          </a:prstGeom>
        </p:spPr>
      </p:pic>
    </p:spTree>
    <p:extLst>
      <p:ext uri="{BB962C8B-B14F-4D97-AF65-F5344CB8AC3E}">
        <p14:creationId xmlns:p14="http://schemas.microsoft.com/office/powerpoint/2010/main" val="3710850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Стрелка: изогнутая 92">
            <a:extLst>
              <a:ext uri="{FF2B5EF4-FFF2-40B4-BE49-F238E27FC236}">
                <a16:creationId xmlns:a16="http://schemas.microsoft.com/office/drawing/2014/main" id="{22DEECA3-0F70-4F54-AD11-62078F5B9202}"/>
              </a:ext>
            </a:extLst>
          </p:cNvPr>
          <p:cNvSpPr/>
          <p:nvPr/>
        </p:nvSpPr>
        <p:spPr>
          <a:xfrm>
            <a:off x="6400552" y="1654623"/>
            <a:ext cx="5791448" cy="613031"/>
          </a:xfrm>
          <a:prstGeom prst="bentArrow">
            <a:avLst>
              <a:gd name="adj1" fmla="val 0"/>
              <a:gd name="adj2" fmla="val 0"/>
              <a:gd name="adj3" fmla="val 0"/>
              <a:gd name="adj4" fmla="val 33638"/>
            </a:avLst>
          </a:prstGeom>
          <a:noFill/>
          <a:ln w="12700">
            <a:gradFill>
              <a:gsLst>
                <a:gs pos="7100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87" name="Рисунок 86" descr="Изображение выглядит как керамические изделия, фарфор&#10;&#10;Автоматически созданное описание">
            <a:extLst>
              <a:ext uri="{FF2B5EF4-FFF2-40B4-BE49-F238E27FC236}">
                <a16:creationId xmlns:a16="http://schemas.microsoft.com/office/drawing/2014/main" id="{25C8605E-02EE-457B-B51F-0DEFCCAE934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53000"/>
                    </a14:imgEffect>
                  </a14:imgLayer>
                </a14:imgProps>
              </a:ext>
              <a:ext uri="{28A0092B-C50C-407E-A947-70E740481C1C}">
                <a14:useLocalDpi xmlns:a14="http://schemas.microsoft.com/office/drawing/2010/main" val="0"/>
              </a:ext>
            </a:extLst>
          </a:blip>
          <a:srcRect l="2868" r="5704" b="28549"/>
          <a:stretch/>
        </p:blipFill>
        <p:spPr>
          <a:xfrm>
            <a:off x="0" y="1492314"/>
            <a:ext cx="12206071" cy="5365686"/>
          </a:xfrm>
          <a:prstGeom prst="rect">
            <a:avLst/>
          </a:prstGeom>
        </p:spPr>
      </p:pic>
      <p:sp>
        <p:nvSpPr>
          <p:cNvPr id="130" name="Овал 129">
            <a:extLst>
              <a:ext uri="{FF2B5EF4-FFF2-40B4-BE49-F238E27FC236}">
                <a16:creationId xmlns:a16="http://schemas.microsoft.com/office/drawing/2014/main" id="{D7BEBD41-B2D0-447B-99BF-F2D85520D662}"/>
              </a:ext>
            </a:extLst>
          </p:cNvPr>
          <p:cNvSpPr/>
          <p:nvPr/>
        </p:nvSpPr>
        <p:spPr>
          <a:xfrm>
            <a:off x="3236813" y="1823668"/>
            <a:ext cx="6163676" cy="6163652"/>
          </a:xfrm>
          <a:prstGeom prst="ellipse">
            <a:avLst/>
          </a:prstGeom>
          <a:noFill/>
          <a:ln w="12700">
            <a:gradFill>
              <a:gsLst>
                <a:gs pos="0">
                  <a:schemeClr val="accent1"/>
                </a:gs>
                <a:gs pos="23000">
                  <a:schemeClr val="accent1">
                    <a:alpha val="0"/>
                  </a:schemeClr>
                </a:gs>
              </a:gsLst>
              <a:lin ang="6000000" scaled="0"/>
            </a:gradFill>
          </a:ln>
          <a:effectLst>
            <a:innerShdw blurRad="127000" dist="76200" dir="13500000">
              <a:schemeClr val="tx2">
                <a:alpha val="16000"/>
              </a:schemeClr>
            </a:inn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ru-RU" sz="1100" b="0" i="0" u="none" strike="noStrike" kern="0" cap="none" spc="0" normalizeH="0" baseline="0" noProof="0" dirty="0">
              <a:ln>
                <a:noFill/>
              </a:ln>
              <a:solidFill>
                <a:srgbClr val="192A41"/>
              </a:solidFill>
              <a:effectLst/>
              <a:uLnTx/>
              <a:uFillTx/>
              <a:latin typeface="Roboto"/>
              <a:ea typeface="+mn-ea"/>
              <a:cs typeface="Calibri"/>
            </a:endParaRPr>
          </a:p>
        </p:txBody>
      </p:sp>
      <p:grpSp>
        <p:nvGrpSpPr>
          <p:cNvPr id="120" name="Группа 119">
            <a:extLst>
              <a:ext uri="{FF2B5EF4-FFF2-40B4-BE49-F238E27FC236}">
                <a16:creationId xmlns:a16="http://schemas.microsoft.com/office/drawing/2014/main" id="{101E5882-DE34-4DE5-A4AA-00BB5C5FC434}"/>
              </a:ext>
            </a:extLst>
          </p:cNvPr>
          <p:cNvGrpSpPr/>
          <p:nvPr/>
        </p:nvGrpSpPr>
        <p:grpSpPr>
          <a:xfrm>
            <a:off x="6288287" y="1719386"/>
            <a:ext cx="221264" cy="221264"/>
            <a:chOff x="6153718" y="3817648"/>
            <a:chExt cx="221264" cy="221264"/>
          </a:xfrm>
        </p:grpSpPr>
        <p:sp>
          <p:nvSpPr>
            <p:cNvPr id="121" name="Овал 120">
              <a:extLst>
                <a:ext uri="{FF2B5EF4-FFF2-40B4-BE49-F238E27FC236}">
                  <a16:creationId xmlns:a16="http://schemas.microsoft.com/office/drawing/2014/main" id="{F6D02A1A-C5A4-416D-A8BF-4C9D1754D297}"/>
                </a:ext>
              </a:extLst>
            </p:cNvPr>
            <p:cNvSpPr/>
            <p:nvPr/>
          </p:nvSpPr>
          <p:spPr>
            <a:xfrm>
              <a:off x="6153718" y="3817648"/>
              <a:ext cx="221264" cy="221264"/>
            </a:xfrm>
            <a:prstGeom prst="ellipse">
              <a:avLst/>
            </a:prstGeom>
            <a:solidFill>
              <a:schemeClr val="accent1">
                <a:alpha val="1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Овал 121">
              <a:extLst>
                <a:ext uri="{FF2B5EF4-FFF2-40B4-BE49-F238E27FC236}">
                  <a16:creationId xmlns:a16="http://schemas.microsoft.com/office/drawing/2014/main" id="{E23953C2-6631-411C-9318-18D70BD2AA81}"/>
                </a:ext>
              </a:extLst>
            </p:cNvPr>
            <p:cNvSpPr/>
            <p:nvPr/>
          </p:nvSpPr>
          <p:spPr>
            <a:xfrm>
              <a:off x="6218630" y="3882560"/>
              <a:ext cx="91440" cy="91440"/>
            </a:xfrm>
            <a:prstGeom prst="ellipse">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Стрелка: изогнутая 122">
            <a:extLst>
              <a:ext uri="{FF2B5EF4-FFF2-40B4-BE49-F238E27FC236}">
                <a16:creationId xmlns:a16="http://schemas.microsoft.com/office/drawing/2014/main" id="{9E101B8E-1FF1-470B-8202-05D9ACA26996}"/>
              </a:ext>
            </a:extLst>
          </p:cNvPr>
          <p:cNvSpPr/>
          <p:nvPr/>
        </p:nvSpPr>
        <p:spPr>
          <a:xfrm flipH="1">
            <a:off x="-3" y="1654623"/>
            <a:ext cx="6130819" cy="2083420"/>
          </a:xfrm>
          <a:prstGeom prst="bentArrow">
            <a:avLst>
              <a:gd name="adj1" fmla="val 25000"/>
              <a:gd name="adj2" fmla="val 0"/>
              <a:gd name="adj3" fmla="val 0"/>
              <a:gd name="adj4" fmla="val 11855"/>
            </a:avLst>
          </a:prstGeom>
          <a:noFill/>
          <a:ln w="12700">
            <a:gradFill>
              <a:gsLst>
                <a:gs pos="71000">
                  <a:schemeClr val="bg2"/>
                </a:gs>
                <a:gs pos="100000">
                  <a:schemeClr val="bg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02" name="Прямоугольник 101">
            <a:extLst>
              <a:ext uri="{FF2B5EF4-FFF2-40B4-BE49-F238E27FC236}">
                <a16:creationId xmlns:a16="http://schemas.microsoft.com/office/drawing/2014/main" id="{E75A606C-46D3-498D-B741-20EE91DAEEEF}"/>
              </a:ext>
            </a:extLst>
          </p:cNvPr>
          <p:cNvSpPr/>
          <p:nvPr/>
        </p:nvSpPr>
        <p:spPr>
          <a:xfrm rot="10800000">
            <a:off x="6721944" y="1682324"/>
            <a:ext cx="5470056" cy="5175676"/>
          </a:xfrm>
          <a:prstGeom prst="rect">
            <a:avLst/>
          </a:prstGeom>
          <a:gradFill>
            <a:gsLst>
              <a:gs pos="0">
                <a:srgbClr val="FEFAFA">
                  <a:alpha val="0"/>
                </a:srgbClr>
              </a:gs>
              <a:gs pos="54000">
                <a:srgbClr val="FEFAFA"/>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Прямоугольник 11">
            <a:extLst>
              <a:ext uri="{FF2B5EF4-FFF2-40B4-BE49-F238E27FC236}">
                <a16:creationId xmlns:a16="http://schemas.microsoft.com/office/drawing/2014/main" id="{80526610-1C97-471E-817E-0F17DBDB9483}"/>
              </a:ext>
            </a:extLst>
          </p:cNvPr>
          <p:cNvSpPr/>
          <p:nvPr/>
        </p:nvSpPr>
        <p:spPr>
          <a:xfrm>
            <a:off x="0" y="1682324"/>
            <a:ext cx="5470056" cy="5175676"/>
          </a:xfrm>
          <a:prstGeom prst="rect">
            <a:avLst/>
          </a:prstGeom>
          <a:gradFill>
            <a:gsLst>
              <a:gs pos="0">
                <a:srgbClr val="FEFAFA">
                  <a:alpha val="0"/>
                </a:srgbClr>
              </a:gs>
              <a:gs pos="54000">
                <a:srgbClr val="FEFAFA"/>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Прямоугольник 254">
            <a:extLst>
              <a:ext uri="{FF2B5EF4-FFF2-40B4-BE49-F238E27FC236}">
                <a16:creationId xmlns:a16="http://schemas.microsoft.com/office/drawing/2014/main" id="{303083B5-0592-4F35-ABC3-E6FC425A6651}"/>
              </a:ext>
            </a:extLst>
          </p:cNvPr>
          <p:cNvSpPr/>
          <p:nvPr/>
        </p:nvSpPr>
        <p:spPr>
          <a:xfrm rot="5400000">
            <a:off x="7273209" y="1939211"/>
            <a:ext cx="5203379" cy="4634204"/>
          </a:xfrm>
          <a:prstGeom prst="rect">
            <a:avLst/>
          </a:prstGeom>
          <a:gradFill flip="none" rotWithShape="1">
            <a:gsLst>
              <a:gs pos="27000">
                <a:schemeClr val="accent1">
                  <a:lumMod val="20000"/>
                  <a:lumOff val="80000"/>
                  <a:alpha val="11000"/>
                </a:schemeClr>
              </a:gs>
              <a:gs pos="100000">
                <a:schemeClr val="accent1">
                  <a:lumMod val="20000"/>
                  <a:lumOff val="80000"/>
                  <a:alpha val="0"/>
                </a:schemeClr>
              </a:gs>
            </a:gsLst>
            <a:lin ang="54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рямоугольник 95">
            <a:extLst>
              <a:ext uri="{FF2B5EF4-FFF2-40B4-BE49-F238E27FC236}">
                <a16:creationId xmlns:a16="http://schemas.microsoft.com/office/drawing/2014/main" id="{CC4B3250-0716-4F29-AAEA-933A67E18BB1}"/>
              </a:ext>
            </a:extLst>
          </p:cNvPr>
          <p:cNvSpPr/>
          <p:nvPr/>
        </p:nvSpPr>
        <p:spPr>
          <a:xfrm>
            <a:off x="0" y="4783615"/>
            <a:ext cx="12192000" cy="2074385"/>
          </a:xfrm>
          <a:prstGeom prst="rect">
            <a:avLst/>
          </a:prstGeom>
          <a:gradFill>
            <a:gsLst>
              <a:gs pos="0">
                <a:srgbClr val="FEFAFA">
                  <a:alpha val="0"/>
                </a:srgbClr>
              </a:gs>
              <a:gs pos="71000">
                <a:srgbClr val="FEFAFA">
                  <a:alpha val="88000"/>
                </a:srgbClr>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Прямоугольник 263">
            <a:extLst>
              <a:ext uri="{FF2B5EF4-FFF2-40B4-BE49-F238E27FC236}">
                <a16:creationId xmlns:a16="http://schemas.microsoft.com/office/drawing/2014/main" id="{4A6446F0-BBF8-4383-A244-C90449F3FB43}"/>
              </a:ext>
            </a:extLst>
          </p:cNvPr>
          <p:cNvSpPr/>
          <p:nvPr/>
        </p:nvSpPr>
        <p:spPr>
          <a:xfrm>
            <a:off x="0" y="1654624"/>
            <a:ext cx="5247664" cy="5203376"/>
          </a:xfrm>
          <a:prstGeom prst="rect">
            <a:avLst/>
          </a:prstGeom>
          <a:gradFill flip="none" rotWithShape="1">
            <a:gsLst>
              <a:gs pos="0">
                <a:schemeClr val="tx2">
                  <a:lumMod val="20000"/>
                  <a:lumOff val="80000"/>
                  <a:alpha val="50000"/>
                </a:schemeClr>
              </a:gs>
              <a:gs pos="100000">
                <a:schemeClr val="tx2">
                  <a:lumMod val="20000"/>
                  <a:lumOff val="80000"/>
                  <a:alpha val="0"/>
                </a:schemeClr>
              </a:gs>
            </a:gsLst>
            <a:lin ang="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68" name="Прямая соединительная линия 267">
            <a:extLst>
              <a:ext uri="{FF2B5EF4-FFF2-40B4-BE49-F238E27FC236}">
                <a16:creationId xmlns:a16="http://schemas.microsoft.com/office/drawing/2014/main" id="{C525DF12-B884-45CF-9099-9C1DF2FC5EFD}"/>
              </a:ext>
            </a:extLst>
          </p:cNvPr>
          <p:cNvCxnSpPr>
            <a:cxnSpLocks/>
          </p:cNvCxnSpPr>
          <p:nvPr/>
        </p:nvCxnSpPr>
        <p:spPr>
          <a:xfrm>
            <a:off x="0" y="4153771"/>
            <a:ext cx="5573248" cy="0"/>
          </a:xfrm>
          <a:prstGeom prst="line">
            <a:avLst/>
          </a:prstGeom>
          <a:ln w="6350">
            <a:gradFill flip="none" rotWithShape="1">
              <a:gsLst>
                <a:gs pos="0">
                  <a:schemeClr val="bg2">
                    <a:alpha val="0"/>
                  </a:schemeClr>
                </a:gs>
                <a:gs pos="48000">
                  <a:schemeClr val="bg2">
                    <a:alpha val="50000"/>
                  </a:schemeClr>
                </a:gs>
              </a:gsLst>
              <a:lin ang="10800000" scaled="1"/>
              <a:tileRect/>
            </a:gradFill>
            <a:prstDash val="sysDash"/>
          </a:ln>
        </p:spPr>
        <p:style>
          <a:lnRef idx="1">
            <a:schemeClr val="accent1"/>
          </a:lnRef>
          <a:fillRef idx="0">
            <a:schemeClr val="accent1"/>
          </a:fillRef>
          <a:effectRef idx="0">
            <a:schemeClr val="accent1"/>
          </a:effectRef>
          <a:fontRef idx="minor">
            <a:schemeClr val="tx1"/>
          </a:fontRef>
        </p:style>
      </p:cxnSp>
      <p:cxnSp>
        <p:nvCxnSpPr>
          <p:cNvPr id="1794" name="Прямая соединительная линия 1793">
            <a:extLst>
              <a:ext uri="{FF2B5EF4-FFF2-40B4-BE49-F238E27FC236}">
                <a16:creationId xmlns:a16="http://schemas.microsoft.com/office/drawing/2014/main" id="{967B191F-E2C5-4BB2-B63F-056E75E98665}"/>
              </a:ext>
            </a:extLst>
          </p:cNvPr>
          <p:cNvCxnSpPr>
            <a:cxnSpLocks/>
          </p:cNvCxnSpPr>
          <p:nvPr/>
        </p:nvCxnSpPr>
        <p:spPr>
          <a:xfrm>
            <a:off x="0" y="3004209"/>
            <a:ext cx="5573248" cy="0"/>
          </a:xfrm>
          <a:prstGeom prst="line">
            <a:avLst/>
          </a:prstGeom>
          <a:ln w="6350">
            <a:gradFill flip="none" rotWithShape="1">
              <a:gsLst>
                <a:gs pos="0">
                  <a:schemeClr val="bg2">
                    <a:alpha val="0"/>
                  </a:schemeClr>
                </a:gs>
                <a:gs pos="48000">
                  <a:schemeClr val="bg2">
                    <a:alpha val="50000"/>
                  </a:schemeClr>
                </a:gs>
              </a:gsLst>
              <a:lin ang="10800000" scaled="1"/>
              <a:tileRect/>
            </a:gradFill>
            <a:prstDash val="sysDash"/>
          </a:ln>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id="{3A952B05-FB58-4BE4-ABA6-8D6ADCE23849}"/>
              </a:ext>
            </a:extLst>
          </p:cNvPr>
          <p:cNvSpPr>
            <a:spLocks noGrp="1"/>
          </p:cNvSpPr>
          <p:nvPr>
            <p:ph type="title"/>
          </p:nvPr>
        </p:nvSpPr>
        <p:spPr>
          <a:xfrm>
            <a:off x="658812" y="290513"/>
            <a:ext cx="8994473" cy="664797"/>
          </a:xfrm>
        </p:spPr>
        <p:txBody>
          <a:bodyPr/>
          <a:lstStyle/>
          <a:p>
            <a:r>
              <a:rPr lang="en-US" dirty="0"/>
              <a:t>GSOM </a:t>
            </a:r>
            <a:r>
              <a:rPr lang="en-US" dirty="0" err="1"/>
              <a:t>SPbU</a:t>
            </a:r>
            <a:r>
              <a:rPr lang="en-US" dirty="0"/>
              <a:t> IS A SUCCESSFUL BUSINESS SCHOOL </a:t>
            </a:r>
            <a:br>
              <a:rPr lang="en-US" dirty="0"/>
            </a:br>
            <a:r>
              <a:rPr lang="en-US" dirty="0"/>
              <a:t>IN RUSSIA AND IN THE WORLD</a:t>
            </a:r>
          </a:p>
        </p:txBody>
      </p:sp>
      <p:sp>
        <p:nvSpPr>
          <p:cNvPr id="3" name="Номер слайда 2">
            <a:extLst>
              <a:ext uri="{FF2B5EF4-FFF2-40B4-BE49-F238E27FC236}">
                <a16:creationId xmlns:a16="http://schemas.microsoft.com/office/drawing/2014/main" id="{77BB2560-32A3-4D61-84A6-9FFBBEC76008}"/>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31</a:t>
            </a:fld>
            <a:endParaRPr lang="ru-RU" dirty="0"/>
          </a:p>
        </p:txBody>
      </p:sp>
      <p:sp>
        <p:nvSpPr>
          <p:cNvPr id="11" name="Текст 10">
            <a:extLst>
              <a:ext uri="{FF2B5EF4-FFF2-40B4-BE49-F238E27FC236}">
                <a16:creationId xmlns:a16="http://schemas.microsoft.com/office/drawing/2014/main" id="{392A5201-6040-4F95-8DD2-B91CC8AE5A17}"/>
              </a:ext>
            </a:extLst>
          </p:cNvPr>
          <p:cNvSpPr>
            <a:spLocks noGrp="1"/>
          </p:cNvSpPr>
          <p:nvPr>
            <p:ph type="body" sz="quarter" idx="11"/>
          </p:nvPr>
        </p:nvSpPr>
        <p:spPr/>
        <p:txBody>
          <a:bodyPr/>
          <a:lstStyle/>
          <a:p>
            <a:endParaRPr lang="en-US" dirty="0"/>
          </a:p>
        </p:txBody>
      </p:sp>
      <p:sp>
        <p:nvSpPr>
          <p:cNvPr id="73" name="TextBox 72">
            <a:extLst>
              <a:ext uri="{FF2B5EF4-FFF2-40B4-BE49-F238E27FC236}">
                <a16:creationId xmlns:a16="http://schemas.microsoft.com/office/drawing/2014/main" id="{70C0C36D-8D9B-49F4-A47D-26AB334FC30C}"/>
              </a:ext>
            </a:extLst>
          </p:cNvPr>
          <p:cNvSpPr txBox="1"/>
          <p:nvPr/>
        </p:nvSpPr>
        <p:spPr>
          <a:xfrm>
            <a:off x="1090068" y="1168565"/>
            <a:ext cx="3775695" cy="443198"/>
          </a:xfrm>
          <a:prstGeom prst="rect">
            <a:avLst/>
          </a:prstGeom>
          <a:noFill/>
          <a:ln cap="rnd">
            <a:noFill/>
          </a:ln>
        </p:spPr>
        <p:txBody>
          <a:bodyPr wrap="square" lIns="0" tIns="0" rIns="0" bIns="0" rtlCol="0" anchor="ctr" anchorCtr="0">
            <a:spAutoFit/>
          </a:bodyPr>
          <a:lstStyle>
            <a:defPPr>
              <a:defRPr lang="ru-RU"/>
            </a:defPPr>
            <a:lvl1pPr marR="0" fontAlgn="auto">
              <a:lnSpc>
                <a:spcPct val="90000"/>
              </a:lnSpc>
              <a:buClrTx/>
              <a:buSzTx/>
              <a:buFont typeface="Arial" panose="020B0604020202020204" pitchFamily="34" charset="0"/>
              <a:buChar char="​"/>
              <a:tabLst/>
              <a:defRPr sz="1050">
                <a:solidFill>
                  <a:schemeClr val="bg2"/>
                </a:solidFill>
                <a:latin typeface="+mj-lt"/>
              </a:defRPr>
            </a:lvl1pPr>
          </a:lstStyle>
          <a:p>
            <a:r>
              <a:rPr lang="en-US" sz="1200" dirty="0"/>
              <a:t>ONE OF THE BEST BUSINESS SCHOOLS</a:t>
            </a:r>
            <a:br>
              <a:rPr lang="ru-RU" sz="1200" dirty="0"/>
            </a:br>
            <a:r>
              <a:rPr lang="en-US" sz="1200" dirty="0"/>
              <a:t>IN RUSSIA AND EASTERN EUROPE</a:t>
            </a:r>
          </a:p>
          <a:p>
            <a:r>
              <a:rPr lang="en-US" sz="800" dirty="0">
                <a:solidFill>
                  <a:srgbClr val="63666A"/>
                </a:solidFill>
                <a:latin typeface="+mn-lt"/>
              </a:rPr>
              <a:t>according to the Financial Times European Business School Ranking</a:t>
            </a:r>
            <a:endParaRPr lang="ru-RU" sz="800" dirty="0">
              <a:solidFill>
                <a:srgbClr val="63666A"/>
              </a:solidFill>
              <a:latin typeface="+mn-lt"/>
            </a:endParaRPr>
          </a:p>
        </p:txBody>
      </p:sp>
      <p:sp>
        <p:nvSpPr>
          <p:cNvPr id="74" name="TextBox 73">
            <a:extLst>
              <a:ext uri="{FF2B5EF4-FFF2-40B4-BE49-F238E27FC236}">
                <a16:creationId xmlns:a16="http://schemas.microsoft.com/office/drawing/2014/main" id="{6F866527-86CF-4391-B263-D7203B148D27}"/>
              </a:ext>
            </a:extLst>
          </p:cNvPr>
          <p:cNvSpPr txBox="1"/>
          <p:nvPr/>
        </p:nvSpPr>
        <p:spPr>
          <a:xfrm>
            <a:off x="6641300" y="1159915"/>
            <a:ext cx="4601379" cy="332399"/>
          </a:xfrm>
          <a:prstGeom prst="rect">
            <a:avLst/>
          </a:prstGeom>
          <a:noFill/>
          <a:ln cap="rnd">
            <a:noFill/>
          </a:ln>
        </p:spPr>
        <p:txBody>
          <a:bodyPr wrap="square" lIns="0" tIns="0" rIns="0" bIns="0" rtlCol="0" anchor="ctr" anchorCtr="0">
            <a:spAutoFit/>
          </a:bodyPr>
          <a:lstStyle>
            <a:defPPr>
              <a:defRPr lang="ru-RU"/>
            </a:defPPr>
            <a:lvl1pPr marR="0" fontAlgn="auto">
              <a:lnSpc>
                <a:spcPct val="90000"/>
              </a:lnSpc>
              <a:buClrTx/>
              <a:buSzTx/>
              <a:buFont typeface="Arial" panose="020B0604020202020204" pitchFamily="34" charset="0"/>
              <a:buChar char="​"/>
              <a:tabLst/>
              <a:defRPr sz="1050">
                <a:solidFill>
                  <a:schemeClr val="bg2"/>
                </a:solidFill>
                <a:latin typeface="+mj-lt"/>
              </a:defRPr>
            </a:lvl1pPr>
          </a:lstStyle>
          <a:p>
            <a:r>
              <a:rPr lang="en-US" sz="1200" dirty="0">
                <a:solidFill>
                  <a:schemeClr val="accent1"/>
                </a:solidFill>
              </a:rPr>
              <a:t>GSOM </a:t>
            </a:r>
            <a:r>
              <a:rPr lang="en-US" sz="1200" dirty="0" err="1">
                <a:solidFill>
                  <a:schemeClr val="accent1"/>
                </a:solidFill>
              </a:rPr>
              <a:t>SPbU</a:t>
            </a:r>
            <a:r>
              <a:rPr lang="en-US" sz="1200" dirty="0">
                <a:solidFill>
                  <a:schemeClr val="accent1"/>
                </a:solidFill>
              </a:rPr>
              <a:t> IS AMONG THE 1% OF THE BEST BUSINESS SCHOOLS IN THE WORLD</a:t>
            </a:r>
            <a:endParaRPr lang="ru-RU" sz="1200" dirty="0">
              <a:solidFill>
                <a:schemeClr val="accent1"/>
              </a:solidFill>
            </a:endParaRPr>
          </a:p>
        </p:txBody>
      </p:sp>
      <p:grpSp>
        <p:nvGrpSpPr>
          <p:cNvPr id="1798" name="Группа 1797">
            <a:extLst>
              <a:ext uri="{FF2B5EF4-FFF2-40B4-BE49-F238E27FC236}">
                <a16:creationId xmlns:a16="http://schemas.microsoft.com/office/drawing/2014/main" id="{C0DE8CF5-AC6A-496E-9F73-BC6785BB2D3F}"/>
              </a:ext>
            </a:extLst>
          </p:cNvPr>
          <p:cNvGrpSpPr/>
          <p:nvPr/>
        </p:nvGrpSpPr>
        <p:grpSpPr>
          <a:xfrm>
            <a:off x="1090068" y="2020941"/>
            <a:ext cx="979943" cy="533539"/>
            <a:chOff x="1090068" y="2149809"/>
            <a:chExt cx="979943" cy="533539"/>
          </a:xfrm>
        </p:grpSpPr>
        <p:sp>
          <p:nvSpPr>
            <p:cNvPr id="88" name="TextBox 87">
              <a:extLst>
                <a:ext uri="{FF2B5EF4-FFF2-40B4-BE49-F238E27FC236}">
                  <a16:creationId xmlns:a16="http://schemas.microsoft.com/office/drawing/2014/main" id="{4765893C-0E00-4FAF-B454-C1D13B71D93F}"/>
                </a:ext>
              </a:extLst>
            </p:cNvPr>
            <p:cNvSpPr txBox="1"/>
            <p:nvPr/>
          </p:nvSpPr>
          <p:spPr>
            <a:xfrm>
              <a:off x="1090068" y="2149809"/>
              <a:ext cx="795089" cy="276999"/>
            </a:xfrm>
            <a:prstGeom prst="rect">
              <a:avLst/>
            </a:prstGeom>
            <a:noFill/>
          </p:spPr>
          <p:txBody>
            <a:bodyPr wrap="non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2000" b="0" i="0" u="none" strike="noStrike" cap="none" spc="0" normalizeH="0" baseline="0">
                  <a:ln>
                    <a:noFill/>
                  </a:ln>
                  <a:solidFill>
                    <a:schemeClr val="accent1"/>
                  </a:solidFill>
                  <a:effectLst/>
                  <a:uLnTx/>
                  <a:uFillTx/>
                  <a:latin typeface="+mj-lt"/>
                  <a:ea typeface="Euclid Circular A" panose="020B0504000000000000" pitchFamily="34" charset="-52"/>
                </a:defRPr>
              </a:lvl1pPr>
            </a:lstStyle>
            <a:p>
              <a:r>
                <a:rPr lang="ru-RU" dirty="0"/>
                <a:t>8</a:t>
              </a:r>
              <a:r>
                <a:rPr lang="ru-RU" sz="1600" dirty="0"/>
                <a:t> </a:t>
              </a:r>
              <a:r>
                <a:rPr lang="ru-RU" dirty="0"/>
                <a:t>500+</a:t>
              </a:r>
            </a:p>
          </p:txBody>
        </p:sp>
        <p:sp>
          <p:nvSpPr>
            <p:cNvPr id="89" name="TextBox 88">
              <a:extLst>
                <a:ext uri="{FF2B5EF4-FFF2-40B4-BE49-F238E27FC236}">
                  <a16:creationId xmlns:a16="http://schemas.microsoft.com/office/drawing/2014/main" id="{F7489272-133F-41AA-9560-6A2A809D93FE}"/>
                </a:ext>
              </a:extLst>
            </p:cNvPr>
            <p:cNvSpPr txBox="1"/>
            <p:nvPr/>
          </p:nvSpPr>
          <p:spPr>
            <a:xfrm>
              <a:off x="1090069" y="2461749"/>
              <a:ext cx="979942" cy="221599"/>
            </a:xfrm>
            <a:prstGeom prst="rect">
              <a:avLst/>
            </a:prstGeom>
            <a:noFill/>
          </p:spPr>
          <p:txBody>
            <a:bodyPr wrap="squar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800" b="0" i="0" u="none" strike="noStrike" cap="none" spc="0" normalizeH="0" baseline="0">
                  <a:ln>
                    <a:noFill/>
                  </a:ln>
                  <a:solidFill>
                    <a:srgbClr val="63666A"/>
                  </a:solidFill>
                  <a:effectLst/>
                  <a:uLnTx/>
                  <a:uFillTx/>
                  <a:latin typeface="Euclid Circular A" panose="020B0504000000000000" pitchFamily="34" charset="-52"/>
                  <a:ea typeface="Euclid Circular A" panose="020B0504000000000000" pitchFamily="34" charset="-52"/>
                </a:defRPr>
              </a:lvl1pPr>
            </a:lstStyle>
            <a:p>
              <a:r>
                <a:rPr lang="en-US" dirty="0">
                  <a:latin typeface="+mn-lt"/>
                </a:rPr>
                <a:t>GSOM Family community</a:t>
              </a:r>
              <a:endParaRPr lang="ru-RU" dirty="0">
                <a:latin typeface="+mn-lt"/>
              </a:endParaRPr>
            </a:p>
          </p:txBody>
        </p:sp>
      </p:grpSp>
      <p:grpSp>
        <p:nvGrpSpPr>
          <p:cNvPr id="8" name="Группа 7">
            <a:extLst>
              <a:ext uri="{FF2B5EF4-FFF2-40B4-BE49-F238E27FC236}">
                <a16:creationId xmlns:a16="http://schemas.microsoft.com/office/drawing/2014/main" id="{B8D6A162-6802-4CED-A84A-984ACDBEE1CC}"/>
              </a:ext>
            </a:extLst>
          </p:cNvPr>
          <p:cNvGrpSpPr/>
          <p:nvPr/>
        </p:nvGrpSpPr>
        <p:grpSpPr>
          <a:xfrm>
            <a:off x="2292402" y="2020941"/>
            <a:ext cx="783885" cy="533539"/>
            <a:chOff x="2544633" y="2149809"/>
            <a:chExt cx="783885" cy="533539"/>
          </a:xfrm>
        </p:grpSpPr>
        <p:sp>
          <p:nvSpPr>
            <p:cNvPr id="91" name="TextBox 90">
              <a:extLst>
                <a:ext uri="{FF2B5EF4-FFF2-40B4-BE49-F238E27FC236}">
                  <a16:creationId xmlns:a16="http://schemas.microsoft.com/office/drawing/2014/main" id="{A4B54B2B-3EFD-4E05-BA3C-AFA652FDBB22}"/>
                </a:ext>
              </a:extLst>
            </p:cNvPr>
            <p:cNvSpPr txBox="1"/>
            <p:nvPr/>
          </p:nvSpPr>
          <p:spPr>
            <a:xfrm>
              <a:off x="2544633" y="2149809"/>
              <a:ext cx="612347" cy="276999"/>
            </a:xfrm>
            <a:prstGeom prst="rect">
              <a:avLst/>
            </a:prstGeom>
            <a:noFill/>
          </p:spPr>
          <p:txBody>
            <a:bodyPr wrap="non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2000" b="0" i="0" u="none" strike="noStrike" cap="none" spc="0" normalizeH="0" baseline="0">
                  <a:ln>
                    <a:noFill/>
                  </a:ln>
                  <a:solidFill>
                    <a:schemeClr val="accent1"/>
                  </a:solidFill>
                  <a:effectLst/>
                  <a:uLnTx/>
                  <a:uFillTx/>
                  <a:latin typeface="+mj-lt"/>
                  <a:ea typeface="Euclid Circular A" panose="020B0504000000000000" pitchFamily="34" charset="-52"/>
                </a:defRPr>
              </a:lvl1pPr>
            </a:lstStyle>
            <a:p>
              <a:r>
                <a:rPr lang="ru-RU" dirty="0"/>
                <a:t>1 350</a:t>
              </a:r>
            </a:p>
          </p:txBody>
        </p:sp>
        <p:sp>
          <p:nvSpPr>
            <p:cNvPr id="92" name="TextBox 91">
              <a:extLst>
                <a:ext uri="{FF2B5EF4-FFF2-40B4-BE49-F238E27FC236}">
                  <a16:creationId xmlns:a16="http://schemas.microsoft.com/office/drawing/2014/main" id="{97A57CB0-5448-40F2-82A7-5A72454E1331}"/>
                </a:ext>
              </a:extLst>
            </p:cNvPr>
            <p:cNvSpPr txBox="1"/>
            <p:nvPr/>
          </p:nvSpPr>
          <p:spPr>
            <a:xfrm>
              <a:off x="2544633" y="2461749"/>
              <a:ext cx="783885" cy="221599"/>
            </a:xfrm>
            <a:prstGeom prst="rect">
              <a:avLst/>
            </a:prstGeom>
            <a:noFill/>
          </p:spPr>
          <p:txBody>
            <a:bodyPr wrap="squar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800" b="0" i="0" u="none" strike="noStrike" cap="none" spc="0" normalizeH="0" baseline="0">
                  <a:ln>
                    <a:noFill/>
                  </a:ln>
                  <a:solidFill>
                    <a:srgbClr val="63666A"/>
                  </a:solidFill>
                  <a:effectLst/>
                  <a:uLnTx/>
                  <a:uFillTx/>
                  <a:latin typeface="Euclid Circular A" panose="020B0504000000000000" pitchFamily="34" charset="-52"/>
                  <a:ea typeface="Euclid Circular A" panose="020B0504000000000000" pitchFamily="34" charset="-52"/>
                </a:defRPr>
              </a:lvl1pPr>
            </a:lstStyle>
            <a:p>
              <a:r>
                <a:rPr lang="en-US" dirty="0">
                  <a:latin typeface="+mn-lt"/>
                </a:rPr>
                <a:t>Students annually</a:t>
              </a:r>
              <a:endParaRPr lang="ru-RU" dirty="0">
                <a:latin typeface="+mn-lt"/>
              </a:endParaRPr>
            </a:p>
          </p:txBody>
        </p:sp>
      </p:grpSp>
      <p:grpSp>
        <p:nvGrpSpPr>
          <p:cNvPr id="1793" name="Группа 1792">
            <a:extLst>
              <a:ext uri="{FF2B5EF4-FFF2-40B4-BE49-F238E27FC236}">
                <a16:creationId xmlns:a16="http://schemas.microsoft.com/office/drawing/2014/main" id="{10EA60CE-E33C-43D4-9AC7-8DBEB68AB6C5}"/>
              </a:ext>
            </a:extLst>
          </p:cNvPr>
          <p:cNvGrpSpPr/>
          <p:nvPr/>
        </p:nvGrpSpPr>
        <p:grpSpPr>
          <a:xfrm>
            <a:off x="3356119" y="2020941"/>
            <a:ext cx="845222" cy="533539"/>
            <a:chOff x="3354694" y="2149809"/>
            <a:chExt cx="845222" cy="533539"/>
          </a:xfrm>
        </p:grpSpPr>
        <p:sp>
          <p:nvSpPr>
            <p:cNvPr id="94" name="TextBox 93">
              <a:extLst>
                <a:ext uri="{FF2B5EF4-FFF2-40B4-BE49-F238E27FC236}">
                  <a16:creationId xmlns:a16="http://schemas.microsoft.com/office/drawing/2014/main" id="{EC3337B6-BC5A-4062-B288-26A98B4E3FFB}"/>
                </a:ext>
              </a:extLst>
            </p:cNvPr>
            <p:cNvSpPr txBox="1"/>
            <p:nvPr/>
          </p:nvSpPr>
          <p:spPr>
            <a:xfrm>
              <a:off x="3354694" y="2149809"/>
              <a:ext cx="597921" cy="276999"/>
            </a:xfrm>
            <a:prstGeom prst="rect">
              <a:avLst/>
            </a:prstGeom>
            <a:noFill/>
          </p:spPr>
          <p:txBody>
            <a:bodyPr wrap="non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2000" b="0" i="0" u="none" strike="noStrike" cap="none" spc="0" normalizeH="0" baseline="0">
                  <a:ln>
                    <a:noFill/>
                  </a:ln>
                  <a:solidFill>
                    <a:schemeClr val="accent1"/>
                  </a:solidFill>
                  <a:effectLst/>
                  <a:uLnTx/>
                  <a:uFillTx/>
                  <a:latin typeface="+mj-lt"/>
                  <a:ea typeface="Euclid Circular A" panose="020B0504000000000000" pitchFamily="34" charset="-52"/>
                </a:defRPr>
              </a:lvl1pPr>
            </a:lstStyle>
            <a:p>
              <a:r>
                <a:rPr lang="ru-RU" dirty="0"/>
                <a:t>200+</a:t>
              </a:r>
            </a:p>
          </p:txBody>
        </p:sp>
        <p:sp>
          <p:nvSpPr>
            <p:cNvPr id="95" name="TextBox 94">
              <a:extLst>
                <a:ext uri="{FF2B5EF4-FFF2-40B4-BE49-F238E27FC236}">
                  <a16:creationId xmlns:a16="http://schemas.microsoft.com/office/drawing/2014/main" id="{A0B17951-D38B-4F92-82C3-4EFBF25E4F68}"/>
                </a:ext>
              </a:extLst>
            </p:cNvPr>
            <p:cNvSpPr txBox="1"/>
            <p:nvPr/>
          </p:nvSpPr>
          <p:spPr>
            <a:xfrm>
              <a:off x="3354694" y="2461749"/>
              <a:ext cx="845222" cy="221599"/>
            </a:xfrm>
            <a:prstGeom prst="rect">
              <a:avLst/>
            </a:prstGeom>
            <a:noFill/>
          </p:spPr>
          <p:txBody>
            <a:bodyPr wrap="squar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800" b="0" i="0" u="none" strike="noStrike" cap="none" spc="0" normalizeH="0" baseline="0">
                  <a:ln>
                    <a:noFill/>
                  </a:ln>
                  <a:solidFill>
                    <a:srgbClr val="63666A"/>
                  </a:solidFill>
                  <a:effectLst/>
                  <a:uLnTx/>
                  <a:uFillTx/>
                  <a:latin typeface="Euclid Circular A" panose="020B0504000000000000" pitchFamily="34" charset="-52"/>
                  <a:ea typeface="Euclid Circular A" panose="020B0504000000000000" pitchFamily="34" charset="-52"/>
                </a:defRPr>
              </a:lvl1pPr>
            </a:lstStyle>
            <a:p>
              <a:r>
                <a:rPr lang="en-US" dirty="0">
                  <a:latin typeface="+mn-lt"/>
                </a:rPr>
                <a:t>Corporate partners</a:t>
              </a:r>
              <a:endParaRPr lang="ru-RU" dirty="0">
                <a:latin typeface="+mn-lt"/>
              </a:endParaRPr>
            </a:p>
          </p:txBody>
        </p:sp>
      </p:grpSp>
      <p:grpSp>
        <p:nvGrpSpPr>
          <p:cNvPr id="1792" name="Группа 1791">
            <a:extLst>
              <a:ext uri="{FF2B5EF4-FFF2-40B4-BE49-F238E27FC236}">
                <a16:creationId xmlns:a16="http://schemas.microsoft.com/office/drawing/2014/main" id="{F2E78489-4E27-4CC4-ABB5-6D49A17F222C}"/>
              </a:ext>
            </a:extLst>
          </p:cNvPr>
          <p:cNvGrpSpPr/>
          <p:nvPr/>
        </p:nvGrpSpPr>
        <p:grpSpPr>
          <a:xfrm>
            <a:off x="2292402" y="3202918"/>
            <a:ext cx="1222152" cy="629521"/>
            <a:chOff x="2265644" y="3363839"/>
            <a:chExt cx="1222152" cy="629521"/>
          </a:xfrm>
        </p:grpSpPr>
        <p:sp>
          <p:nvSpPr>
            <p:cNvPr id="97" name="TextBox 96">
              <a:extLst>
                <a:ext uri="{FF2B5EF4-FFF2-40B4-BE49-F238E27FC236}">
                  <a16:creationId xmlns:a16="http://schemas.microsoft.com/office/drawing/2014/main" id="{FE87C50D-ECD1-4460-BB57-250DACB9D4AE}"/>
                </a:ext>
              </a:extLst>
            </p:cNvPr>
            <p:cNvSpPr txBox="1"/>
            <p:nvPr/>
          </p:nvSpPr>
          <p:spPr>
            <a:xfrm>
              <a:off x="2265644" y="3363839"/>
              <a:ext cx="436017" cy="276999"/>
            </a:xfrm>
            <a:prstGeom prst="rect">
              <a:avLst/>
            </a:prstGeom>
            <a:noFill/>
          </p:spPr>
          <p:txBody>
            <a:bodyPr wrap="non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2000" b="0" i="0" u="none" strike="noStrike" cap="none" spc="0" normalizeH="0" baseline="0">
                  <a:ln>
                    <a:noFill/>
                  </a:ln>
                  <a:solidFill>
                    <a:schemeClr val="accent1"/>
                  </a:solidFill>
                  <a:effectLst/>
                  <a:uLnTx/>
                  <a:uFillTx/>
                  <a:latin typeface="+mj-lt"/>
                  <a:ea typeface="Euclid Circular A" panose="020B0504000000000000" pitchFamily="34" charset="-52"/>
                </a:defRPr>
              </a:lvl1pPr>
            </a:lstStyle>
            <a:p>
              <a:r>
                <a:rPr lang="en-US" dirty="0"/>
                <a:t>20</a:t>
              </a:r>
              <a:r>
                <a:rPr lang="ru-RU" dirty="0"/>
                <a:t>+</a:t>
              </a:r>
            </a:p>
          </p:txBody>
        </p:sp>
        <p:sp>
          <p:nvSpPr>
            <p:cNvPr id="98" name="TextBox 97">
              <a:extLst>
                <a:ext uri="{FF2B5EF4-FFF2-40B4-BE49-F238E27FC236}">
                  <a16:creationId xmlns:a16="http://schemas.microsoft.com/office/drawing/2014/main" id="{9C9118F4-268B-45EC-9BCF-5971C802CB42}"/>
                </a:ext>
              </a:extLst>
            </p:cNvPr>
            <p:cNvSpPr txBox="1"/>
            <p:nvPr/>
          </p:nvSpPr>
          <p:spPr>
            <a:xfrm>
              <a:off x="2265644" y="3660961"/>
              <a:ext cx="1222152" cy="332399"/>
            </a:xfrm>
            <a:prstGeom prst="rect">
              <a:avLst/>
            </a:prstGeom>
            <a:noFill/>
          </p:spPr>
          <p:txBody>
            <a:bodyPr wrap="squar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800" b="0" i="0" u="none" strike="noStrike" cap="none" spc="0" normalizeH="0" baseline="0">
                  <a:ln>
                    <a:noFill/>
                  </a:ln>
                  <a:solidFill>
                    <a:srgbClr val="63666A"/>
                  </a:solidFill>
                  <a:effectLst/>
                  <a:uLnTx/>
                  <a:uFillTx/>
                  <a:latin typeface="Euclid Circular A" panose="020B0504000000000000" pitchFamily="34" charset="-52"/>
                  <a:ea typeface="Euclid Circular A" panose="020B0504000000000000" pitchFamily="34" charset="-52"/>
                </a:defRPr>
              </a:lvl1pPr>
            </a:lstStyle>
            <a:p>
              <a:r>
                <a:rPr lang="en-US" dirty="0">
                  <a:latin typeface="+mn-lt"/>
                </a:rPr>
                <a:t>Companies and organizations</a:t>
              </a:r>
            </a:p>
            <a:p>
              <a:r>
                <a:rPr lang="en-US" dirty="0">
                  <a:latin typeface="+mn-lt"/>
                </a:rPr>
                <a:t>in GSOM Advisory Board</a:t>
              </a:r>
              <a:endParaRPr lang="ru-RU" dirty="0">
                <a:latin typeface="+mn-lt"/>
              </a:endParaRPr>
            </a:p>
          </p:txBody>
        </p:sp>
      </p:grpSp>
      <p:grpSp>
        <p:nvGrpSpPr>
          <p:cNvPr id="6" name="Группа 5">
            <a:extLst>
              <a:ext uri="{FF2B5EF4-FFF2-40B4-BE49-F238E27FC236}">
                <a16:creationId xmlns:a16="http://schemas.microsoft.com/office/drawing/2014/main" id="{B95CF68E-4C5B-4DB0-980B-4DC58B645AA0}"/>
              </a:ext>
            </a:extLst>
          </p:cNvPr>
          <p:cNvGrpSpPr/>
          <p:nvPr/>
        </p:nvGrpSpPr>
        <p:grpSpPr>
          <a:xfrm>
            <a:off x="1098657" y="4407865"/>
            <a:ext cx="1089657" cy="533539"/>
            <a:chOff x="3587695" y="2149809"/>
            <a:chExt cx="1089657" cy="533539"/>
          </a:xfrm>
        </p:grpSpPr>
        <p:sp>
          <p:nvSpPr>
            <p:cNvPr id="100" name="TextBox 99">
              <a:extLst>
                <a:ext uri="{FF2B5EF4-FFF2-40B4-BE49-F238E27FC236}">
                  <a16:creationId xmlns:a16="http://schemas.microsoft.com/office/drawing/2014/main" id="{049CA5CD-057A-497D-B6EF-FA1C1201690A}"/>
                </a:ext>
              </a:extLst>
            </p:cNvPr>
            <p:cNvSpPr txBox="1"/>
            <p:nvPr/>
          </p:nvSpPr>
          <p:spPr>
            <a:xfrm>
              <a:off x="3587696" y="2149809"/>
              <a:ext cx="163506" cy="276999"/>
            </a:xfrm>
            <a:prstGeom prst="rect">
              <a:avLst/>
            </a:prstGeom>
            <a:noFill/>
          </p:spPr>
          <p:txBody>
            <a:bodyPr wrap="non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2000" b="0" i="0" u="none" strike="noStrike" cap="none" spc="0" normalizeH="0" baseline="0">
                  <a:ln>
                    <a:noFill/>
                  </a:ln>
                  <a:solidFill>
                    <a:schemeClr val="accent1"/>
                  </a:solidFill>
                  <a:effectLst/>
                  <a:uLnTx/>
                  <a:uFillTx/>
                  <a:latin typeface="+mj-lt"/>
                  <a:ea typeface="Euclid Circular A" panose="020B0504000000000000" pitchFamily="34" charset="-52"/>
                </a:defRPr>
              </a:lvl1pPr>
            </a:lstStyle>
            <a:p>
              <a:r>
                <a:rPr lang="ru-RU" dirty="0"/>
                <a:t>4</a:t>
              </a:r>
            </a:p>
          </p:txBody>
        </p:sp>
        <p:sp>
          <p:nvSpPr>
            <p:cNvPr id="101" name="TextBox 100">
              <a:extLst>
                <a:ext uri="{FF2B5EF4-FFF2-40B4-BE49-F238E27FC236}">
                  <a16:creationId xmlns:a16="http://schemas.microsoft.com/office/drawing/2014/main" id="{11F1A12B-5969-409D-8BC9-A82AE42DE088}"/>
                </a:ext>
              </a:extLst>
            </p:cNvPr>
            <p:cNvSpPr txBox="1"/>
            <p:nvPr/>
          </p:nvSpPr>
          <p:spPr>
            <a:xfrm>
              <a:off x="3587695" y="2461749"/>
              <a:ext cx="1089657" cy="221599"/>
            </a:xfrm>
            <a:prstGeom prst="rect">
              <a:avLst/>
            </a:prstGeom>
            <a:noFill/>
          </p:spPr>
          <p:txBody>
            <a:bodyPr wrap="squar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800" b="0" i="0" u="none" strike="noStrike" cap="none" spc="0" normalizeH="0" baseline="0">
                  <a:ln>
                    <a:noFill/>
                  </a:ln>
                  <a:solidFill>
                    <a:srgbClr val="63666A"/>
                  </a:solidFill>
                  <a:effectLst/>
                  <a:uLnTx/>
                  <a:uFillTx/>
                  <a:latin typeface="Euclid Circular A" panose="020B0504000000000000" pitchFamily="34" charset="-52"/>
                  <a:ea typeface="Euclid Circular A" panose="020B0504000000000000" pitchFamily="34" charset="-52"/>
                </a:defRPr>
              </a:lvl1pPr>
            </a:lstStyle>
            <a:p>
              <a:r>
                <a:rPr lang="en-US" dirty="0">
                  <a:latin typeface="+mn-lt"/>
                </a:rPr>
                <a:t>Programs of double and joint diplomas</a:t>
              </a:r>
              <a:endParaRPr lang="ru-RU" dirty="0">
                <a:latin typeface="+mn-lt"/>
              </a:endParaRPr>
            </a:p>
          </p:txBody>
        </p:sp>
      </p:grpSp>
      <p:grpSp>
        <p:nvGrpSpPr>
          <p:cNvPr id="1791" name="Группа 1790">
            <a:extLst>
              <a:ext uri="{FF2B5EF4-FFF2-40B4-BE49-F238E27FC236}">
                <a16:creationId xmlns:a16="http://schemas.microsoft.com/office/drawing/2014/main" id="{402BFED2-E4B4-4A32-A876-A4D58C706B48}"/>
              </a:ext>
            </a:extLst>
          </p:cNvPr>
          <p:cNvGrpSpPr/>
          <p:nvPr/>
        </p:nvGrpSpPr>
        <p:grpSpPr>
          <a:xfrm>
            <a:off x="2292402" y="4415274"/>
            <a:ext cx="1147800" cy="518721"/>
            <a:chOff x="3354694" y="3363839"/>
            <a:chExt cx="1147800" cy="518721"/>
          </a:xfrm>
        </p:grpSpPr>
        <p:sp>
          <p:nvSpPr>
            <p:cNvPr id="103" name="TextBox 102">
              <a:extLst>
                <a:ext uri="{FF2B5EF4-FFF2-40B4-BE49-F238E27FC236}">
                  <a16:creationId xmlns:a16="http://schemas.microsoft.com/office/drawing/2014/main" id="{24A6C620-7D7D-4328-BF49-3CDE4C8C6FD8}"/>
                </a:ext>
              </a:extLst>
            </p:cNvPr>
            <p:cNvSpPr txBox="1"/>
            <p:nvPr/>
          </p:nvSpPr>
          <p:spPr>
            <a:xfrm>
              <a:off x="3354694" y="3363839"/>
              <a:ext cx="314189" cy="276999"/>
            </a:xfrm>
            <a:prstGeom prst="rect">
              <a:avLst/>
            </a:prstGeom>
            <a:noFill/>
          </p:spPr>
          <p:txBody>
            <a:bodyPr wrap="non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2000" b="0" i="0" u="none" strike="noStrike" cap="none" spc="0" normalizeH="0" baseline="0">
                  <a:ln>
                    <a:noFill/>
                  </a:ln>
                  <a:solidFill>
                    <a:schemeClr val="accent1"/>
                  </a:solidFill>
                  <a:effectLst/>
                  <a:uLnTx/>
                  <a:uFillTx/>
                  <a:latin typeface="+mj-lt"/>
                  <a:ea typeface="Euclid Circular A" panose="020B0504000000000000" pitchFamily="34" charset="-52"/>
                </a:defRPr>
              </a:lvl1pPr>
            </a:lstStyle>
            <a:p>
              <a:r>
                <a:rPr lang="ru-RU" dirty="0"/>
                <a:t>84</a:t>
              </a:r>
            </a:p>
          </p:txBody>
        </p:sp>
        <p:sp>
          <p:nvSpPr>
            <p:cNvPr id="104" name="TextBox 103">
              <a:extLst>
                <a:ext uri="{FF2B5EF4-FFF2-40B4-BE49-F238E27FC236}">
                  <a16:creationId xmlns:a16="http://schemas.microsoft.com/office/drawing/2014/main" id="{B34C8C6C-1E00-408A-94D3-D536C957DDA0}"/>
                </a:ext>
              </a:extLst>
            </p:cNvPr>
            <p:cNvSpPr txBox="1"/>
            <p:nvPr/>
          </p:nvSpPr>
          <p:spPr>
            <a:xfrm>
              <a:off x="3354694" y="3660961"/>
              <a:ext cx="1147800" cy="221599"/>
            </a:xfrm>
            <a:prstGeom prst="rect">
              <a:avLst/>
            </a:prstGeom>
            <a:noFill/>
          </p:spPr>
          <p:txBody>
            <a:bodyPr wrap="squar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800" b="0" i="0" u="none" strike="noStrike" cap="none" spc="0" normalizeH="0" baseline="0">
                  <a:ln>
                    <a:noFill/>
                  </a:ln>
                  <a:solidFill>
                    <a:srgbClr val="63666A"/>
                  </a:solidFill>
                  <a:effectLst/>
                  <a:uLnTx/>
                  <a:uFillTx/>
                  <a:latin typeface="Euclid Circular A" panose="020B0504000000000000" pitchFamily="34" charset="-52"/>
                  <a:ea typeface="Euclid Circular A" panose="020B0504000000000000" pitchFamily="34" charset="-52"/>
                </a:defRPr>
              </a:lvl1pPr>
            </a:lstStyle>
            <a:p>
              <a:r>
                <a:rPr lang="en-US" dirty="0">
                  <a:latin typeface="+mn-lt"/>
                </a:rPr>
                <a:t>Academic partners from 38 countries</a:t>
              </a:r>
              <a:endParaRPr lang="ru-RU" dirty="0">
                <a:latin typeface="+mn-lt"/>
              </a:endParaRPr>
            </a:p>
          </p:txBody>
        </p:sp>
      </p:grpSp>
      <p:grpSp>
        <p:nvGrpSpPr>
          <p:cNvPr id="1797" name="Группа 1796">
            <a:extLst>
              <a:ext uri="{FF2B5EF4-FFF2-40B4-BE49-F238E27FC236}">
                <a16:creationId xmlns:a16="http://schemas.microsoft.com/office/drawing/2014/main" id="{145AE3FE-37D1-470D-9211-D6A5D746DC5C}"/>
              </a:ext>
            </a:extLst>
          </p:cNvPr>
          <p:cNvGrpSpPr/>
          <p:nvPr/>
        </p:nvGrpSpPr>
        <p:grpSpPr>
          <a:xfrm>
            <a:off x="1098657" y="3202918"/>
            <a:ext cx="1170194" cy="629521"/>
            <a:chOff x="1098657" y="3363839"/>
            <a:chExt cx="1170194" cy="629521"/>
          </a:xfrm>
        </p:grpSpPr>
        <p:sp>
          <p:nvSpPr>
            <p:cNvPr id="106" name="TextBox 105">
              <a:extLst>
                <a:ext uri="{FF2B5EF4-FFF2-40B4-BE49-F238E27FC236}">
                  <a16:creationId xmlns:a16="http://schemas.microsoft.com/office/drawing/2014/main" id="{52318292-47D6-4357-9472-A7B0181669F8}"/>
                </a:ext>
              </a:extLst>
            </p:cNvPr>
            <p:cNvSpPr txBox="1"/>
            <p:nvPr/>
          </p:nvSpPr>
          <p:spPr>
            <a:xfrm>
              <a:off x="1098657" y="3363839"/>
              <a:ext cx="189154" cy="276999"/>
            </a:xfrm>
            <a:prstGeom prst="rect">
              <a:avLst/>
            </a:prstGeom>
            <a:noFill/>
          </p:spPr>
          <p:txBody>
            <a:bodyPr wrap="non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2000" b="0" i="0" u="none" strike="noStrike" cap="none" spc="0" normalizeH="0" baseline="0">
                  <a:ln>
                    <a:noFill/>
                  </a:ln>
                  <a:solidFill>
                    <a:schemeClr val="accent1"/>
                  </a:solidFill>
                  <a:effectLst/>
                  <a:uLnTx/>
                  <a:uFillTx/>
                  <a:latin typeface="+mj-lt"/>
                  <a:ea typeface="Euclid Circular A" panose="020B0504000000000000" pitchFamily="34" charset="-52"/>
                </a:defRPr>
              </a:lvl1pPr>
            </a:lstStyle>
            <a:p>
              <a:r>
                <a:rPr lang="ru-RU" dirty="0"/>
                <a:t>11</a:t>
              </a:r>
            </a:p>
          </p:txBody>
        </p:sp>
        <p:sp>
          <p:nvSpPr>
            <p:cNvPr id="107" name="TextBox 106">
              <a:extLst>
                <a:ext uri="{FF2B5EF4-FFF2-40B4-BE49-F238E27FC236}">
                  <a16:creationId xmlns:a16="http://schemas.microsoft.com/office/drawing/2014/main" id="{B0F22933-5F92-42F1-B08C-F7716A55FC2F}"/>
                </a:ext>
              </a:extLst>
            </p:cNvPr>
            <p:cNvSpPr txBox="1"/>
            <p:nvPr/>
          </p:nvSpPr>
          <p:spPr>
            <a:xfrm>
              <a:off x="1098657" y="3660961"/>
              <a:ext cx="1170194" cy="332399"/>
            </a:xfrm>
            <a:prstGeom prst="rect">
              <a:avLst/>
            </a:prstGeom>
            <a:noFill/>
          </p:spPr>
          <p:txBody>
            <a:bodyPr wrap="square" lIns="0" tIns="0" rIns="0" bIns="0" rtlCol="0" anchor="t">
              <a:spAutoFit/>
            </a:bodyPr>
            <a:lstStyle>
              <a:defPPr>
                <a:defRPr lang="ru-RU"/>
              </a:defPPr>
              <a:lvl1pPr marR="0" lvl="0" indent="0" fontAlgn="auto">
                <a:lnSpc>
                  <a:spcPct val="90000"/>
                </a:lnSpc>
                <a:spcBef>
                  <a:spcPts val="0"/>
                </a:spcBef>
                <a:spcAft>
                  <a:spcPts val="0"/>
                </a:spcAft>
                <a:buClrTx/>
                <a:buSzTx/>
                <a:buFontTx/>
                <a:buNone/>
                <a:tabLst/>
                <a:defRPr kumimoji="0" sz="800" b="0" i="0" u="none" strike="noStrike" cap="none" spc="0" normalizeH="0" baseline="0">
                  <a:ln>
                    <a:noFill/>
                  </a:ln>
                  <a:solidFill>
                    <a:srgbClr val="63666A"/>
                  </a:solidFill>
                  <a:effectLst/>
                  <a:uLnTx/>
                  <a:uFillTx/>
                  <a:ea typeface="Euclid Circular A" panose="020B0504000000000000" pitchFamily="34" charset="-52"/>
                </a:defRPr>
              </a:lvl1pPr>
            </a:lstStyle>
            <a:p>
              <a:r>
                <a:rPr lang="en-US" dirty="0"/>
                <a:t>International professional associations</a:t>
              </a:r>
              <a:endParaRPr lang="ru-RU" dirty="0"/>
            </a:p>
          </p:txBody>
        </p:sp>
      </p:grpSp>
      <p:sp>
        <p:nvSpPr>
          <p:cNvPr id="1789" name="Правая фигурная скобка 1788">
            <a:extLst>
              <a:ext uri="{FF2B5EF4-FFF2-40B4-BE49-F238E27FC236}">
                <a16:creationId xmlns:a16="http://schemas.microsoft.com/office/drawing/2014/main" id="{A6CE27FD-6F97-487A-B2A0-ED7A0B1BC4B8}"/>
              </a:ext>
            </a:extLst>
          </p:cNvPr>
          <p:cNvSpPr/>
          <p:nvPr/>
        </p:nvSpPr>
        <p:spPr>
          <a:xfrm rot="16200000">
            <a:off x="5987213" y="247625"/>
            <a:ext cx="215444" cy="10239150"/>
          </a:xfrm>
          <a:prstGeom prst="rightBrace">
            <a:avLst>
              <a:gd name="adj1" fmla="val 59317"/>
              <a:gd name="adj2" fmla="val 84123"/>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0" name="Рисунок 89" descr="Изображение выглядит как темный&#10;&#10;Автоматически созданное описание">
            <a:extLst>
              <a:ext uri="{FF2B5EF4-FFF2-40B4-BE49-F238E27FC236}">
                <a16:creationId xmlns:a16="http://schemas.microsoft.com/office/drawing/2014/main" id="{2CEF2AD4-26CB-42C2-805C-E8C5B3D8F772}"/>
              </a:ext>
            </a:extLst>
          </p:cNvPr>
          <p:cNvPicPr>
            <a:picLocks noChangeAspect="1"/>
          </p:cNvPicPr>
          <p:nvPr/>
        </p:nvPicPr>
        <p:blipFill rotWithShape="1">
          <a:blip r:embed="rId4">
            <a:extLst>
              <a:ext uri="{28A0092B-C50C-407E-A947-70E740481C1C}">
                <a14:useLocalDpi xmlns:a14="http://schemas.microsoft.com/office/drawing/2010/main" val="0"/>
              </a:ext>
            </a:extLst>
          </a:blip>
          <a:srcRect r="42378" b="12577"/>
          <a:stretch/>
        </p:blipFill>
        <p:spPr>
          <a:xfrm>
            <a:off x="8780616" y="1670685"/>
            <a:ext cx="3409012" cy="5172075"/>
          </a:xfrm>
          <a:prstGeom prst="rect">
            <a:avLst/>
          </a:prstGeom>
          <a:effectLst>
            <a:outerShdw blurRad="355600" dist="63500" dir="5400000" algn="l" rotWithShape="0">
              <a:schemeClr val="bg2">
                <a:alpha val="18000"/>
              </a:schemeClr>
            </a:outerShdw>
          </a:effectLst>
        </p:spPr>
      </p:pic>
      <p:sp>
        <p:nvSpPr>
          <p:cNvPr id="7" name="Title 1">
            <a:extLst>
              <a:ext uri="{FF2B5EF4-FFF2-40B4-BE49-F238E27FC236}">
                <a16:creationId xmlns:a16="http://schemas.microsoft.com/office/drawing/2014/main" id="{987FDB13-6648-4CE6-B8CB-FCBD1FC558DB}"/>
              </a:ext>
            </a:extLst>
          </p:cNvPr>
          <p:cNvSpPr txBox="1">
            <a:spLocks/>
          </p:cNvSpPr>
          <p:nvPr/>
        </p:nvSpPr>
        <p:spPr>
          <a:xfrm>
            <a:off x="8703618" y="4613908"/>
            <a:ext cx="2249888" cy="43088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sym typeface="+mj-lt"/>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dirty="0">
                <a:solidFill>
                  <a:schemeClr val="accent1"/>
                </a:solidFill>
                <a:cs typeface="Arial" pitchFamily="34" charset="0"/>
              </a:rPr>
              <a:t>High positions in world rankings</a:t>
            </a:r>
            <a:endParaRPr lang="ru-RU" sz="1400" dirty="0">
              <a:solidFill>
                <a:schemeClr val="accent1"/>
              </a:solidFill>
              <a:cs typeface="Arial" pitchFamily="34" charset="0"/>
            </a:endParaRPr>
          </a:p>
        </p:txBody>
      </p:sp>
      <p:pic>
        <p:nvPicPr>
          <p:cNvPr id="9" name="Рисунок 8" descr="Изображение выглядит как красный, трусы&#10;&#10;Автоматически созданное описание">
            <a:extLst>
              <a:ext uri="{FF2B5EF4-FFF2-40B4-BE49-F238E27FC236}">
                <a16:creationId xmlns:a16="http://schemas.microsoft.com/office/drawing/2014/main" id="{B40148F3-90E6-49BB-B4A8-2936ED07B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351" y="2935997"/>
            <a:ext cx="413918" cy="393092"/>
          </a:xfrm>
          <a:prstGeom prst="rect">
            <a:avLst/>
          </a:prstGeom>
        </p:spPr>
      </p:pic>
      <p:sp>
        <p:nvSpPr>
          <p:cNvPr id="128" name="Овал 127">
            <a:extLst>
              <a:ext uri="{FF2B5EF4-FFF2-40B4-BE49-F238E27FC236}">
                <a16:creationId xmlns:a16="http://schemas.microsoft.com/office/drawing/2014/main" id="{7F4CFAE0-37A5-45AA-81E5-BE5E005E812B}"/>
              </a:ext>
            </a:extLst>
          </p:cNvPr>
          <p:cNvSpPr/>
          <p:nvPr/>
        </p:nvSpPr>
        <p:spPr>
          <a:xfrm>
            <a:off x="6022565" y="3475281"/>
            <a:ext cx="221264" cy="221264"/>
          </a:xfrm>
          <a:prstGeom prst="ellipse">
            <a:avLst/>
          </a:prstGeom>
          <a:solidFill>
            <a:schemeClr val="bg1">
              <a:alpha val="4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Овал 128">
            <a:extLst>
              <a:ext uri="{FF2B5EF4-FFF2-40B4-BE49-F238E27FC236}">
                <a16:creationId xmlns:a16="http://schemas.microsoft.com/office/drawing/2014/main" id="{83617CFA-ABFC-4885-9AC7-23F4322C515C}"/>
              </a:ext>
            </a:extLst>
          </p:cNvPr>
          <p:cNvSpPr/>
          <p:nvPr/>
        </p:nvSpPr>
        <p:spPr>
          <a:xfrm>
            <a:off x="6087477" y="3540193"/>
            <a:ext cx="91440" cy="91440"/>
          </a:xfrm>
          <a:prstGeom prst="ellipse">
            <a:avLst/>
          </a:prstGeom>
          <a:solidFill>
            <a:schemeClr val="bg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Группа 160">
            <a:extLst>
              <a:ext uri="{FF2B5EF4-FFF2-40B4-BE49-F238E27FC236}">
                <a16:creationId xmlns:a16="http://schemas.microsoft.com/office/drawing/2014/main" id="{E2E10D8E-2BCA-435D-8259-CA063A742A50}"/>
              </a:ext>
            </a:extLst>
          </p:cNvPr>
          <p:cNvGrpSpPr/>
          <p:nvPr/>
        </p:nvGrpSpPr>
        <p:grpSpPr>
          <a:xfrm>
            <a:off x="1098657" y="5629313"/>
            <a:ext cx="868934" cy="444900"/>
            <a:chOff x="4098592" y="5671591"/>
            <a:chExt cx="868934" cy="444900"/>
          </a:xfrm>
        </p:grpSpPr>
        <p:sp>
          <p:nvSpPr>
            <p:cNvPr id="162" name="TextBox 161">
              <a:extLst>
                <a:ext uri="{FF2B5EF4-FFF2-40B4-BE49-F238E27FC236}">
                  <a16:creationId xmlns:a16="http://schemas.microsoft.com/office/drawing/2014/main" id="{6C7DB086-3A7C-4A79-8724-A64870BFE363}"/>
                </a:ext>
              </a:extLst>
            </p:cNvPr>
            <p:cNvSpPr txBox="1"/>
            <p:nvPr/>
          </p:nvSpPr>
          <p:spPr>
            <a:xfrm>
              <a:off x="4098592" y="5671591"/>
              <a:ext cx="357576" cy="230832"/>
            </a:xfrm>
            <a:prstGeom prst="rect">
              <a:avLst/>
            </a:prstGeom>
            <a:noFill/>
          </p:spPr>
          <p:txBody>
            <a:bodyPr wrap="square" lIns="0" tIns="0" rIns="0" bIns="0">
              <a:spAutoFit/>
            </a:bodyPr>
            <a:lstStyle/>
            <a:p>
              <a:pPr>
                <a:spcAft>
                  <a:spcPts val="600"/>
                </a:spcAft>
              </a:pPr>
              <a:r>
                <a:rPr lang="ru-RU" sz="1500" b="1" dirty="0">
                  <a:solidFill>
                    <a:schemeClr val="accent1"/>
                  </a:solidFill>
                  <a:latin typeface="+mj-lt"/>
                </a:rPr>
                <a:t>25</a:t>
              </a:r>
            </a:p>
          </p:txBody>
        </p:sp>
        <p:pic>
          <p:nvPicPr>
            <p:cNvPr id="163" name="Picture 2">
              <a:extLst>
                <a:ext uri="{FF2B5EF4-FFF2-40B4-BE49-F238E27FC236}">
                  <a16:creationId xmlns:a16="http://schemas.microsoft.com/office/drawing/2014/main" id="{82A00807-C00E-4ECE-AC4C-A21698D267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2586" y="5930510"/>
              <a:ext cx="864940" cy="185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4" name="Группа 163">
            <a:extLst>
              <a:ext uri="{FF2B5EF4-FFF2-40B4-BE49-F238E27FC236}">
                <a16:creationId xmlns:a16="http://schemas.microsoft.com/office/drawing/2014/main" id="{A4CD1502-77C8-4469-8FD1-BE52626B959C}"/>
              </a:ext>
            </a:extLst>
          </p:cNvPr>
          <p:cNvGrpSpPr/>
          <p:nvPr/>
        </p:nvGrpSpPr>
        <p:grpSpPr>
          <a:xfrm>
            <a:off x="9560210" y="5629313"/>
            <a:ext cx="1424473" cy="746498"/>
            <a:chOff x="2605383" y="5675655"/>
            <a:chExt cx="1424473" cy="746498"/>
          </a:xfrm>
        </p:grpSpPr>
        <p:sp>
          <p:nvSpPr>
            <p:cNvPr id="165" name="TextBox 164">
              <a:extLst>
                <a:ext uri="{FF2B5EF4-FFF2-40B4-BE49-F238E27FC236}">
                  <a16:creationId xmlns:a16="http://schemas.microsoft.com/office/drawing/2014/main" id="{7136E891-6855-462E-A364-769BCEABABC0}"/>
                </a:ext>
              </a:extLst>
            </p:cNvPr>
            <p:cNvSpPr txBox="1"/>
            <p:nvPr/>
          </p:nvSpPr>
          <p:spPr>
            <a:xfrm>
              <a:off x="2605383" y="5675655"/>
              <a:ext cx="849342" cy="230832"/>
            </a:xfrm>
            <a:prstGeom prst="rect">
              <a:avLst/>
            </a:prstGeom>
            <a:noFill/>
          </p:spPr>
          <p:txBody>
            <a:bodyPr wrap="square" lIns="0" tIns="0" rIns="0" bIns="0">
              <a:spAutoFit/>
            </a:bodyPr>
            <a:lstStyle>
              <a:defPPr>
                <a:defRPr lang="ru-RU"/>
              </a:defPPr>
              <a:lvl1pPr>
                <a:spcAft>
                  <a:spcPts val="600"/>
                </a:spcAft>
                <a:defRPr sz="1500" b="1">
                  <a:solidFill>
                    <a:schemeClr val="accent1"/>
                  </a:solidFill>
                  <a:latin typeface="+mj-lt"/>
                </a:defRPr>
              </a:lvl1pPr>
            </a:lstStyle>
            <a:p>
              <a:r>
                <a:rPr lang="ru-RU" dirty="0"/>
                <a:t>121-130</a:t>
              </a:r>
            </a:p>
          </p:txBody>
        </p:sp>
        <p:sp>
          <p:nvSpPr>
            <p:cNvPr id="166" name="TextBox 165">
              <a:extLst>
                <a:ext uri="{FF2B5EF4-FFF2-40B4-BE49-F238E27FC236}">
                  <a16:creationId xmlns:a16="http://schemas.microsoft.com/office/drawing/2014/main" id="{3D24A190-9285-4DAD-A2EE-102F8996888D}"/>
                </a:ext>
              </a:extLst>
            </p:cNvPr>
            <p:cNvSpPr txBox="1"/>
            <p:nvPr/>
          </p:nvSpPr>
          <p:spPr>
            <a:xfrm>
              <a:off x="2605383" y="6206709"/>
              <a:ext cx="1424473" cy="215444"/>
            </a:xfrm>
            <a:prstGeom prst="rect">
              <a:avLst/>
            </a:prstGeom>
            <a:noFill/>
          </p:spPr>
          <p:txBody>
            <a:bodyPr wrap="square" lIns="0" tIns="0" rIns="0" bIns="0" rtlCol="0" anchor="t">
              <a:spAutoFit/>
            </a:bodyPr>
            <a:lstStyle>
              <a:defPPr>
                <a:defRPr lang="ru-RU"/>
              </a:defPPr>
              <a:lvl1pPr defTabSz="1219170">
                <a:buClr>
                  <a:srgbClr val="000000"/>
                </a:buClr>
                <a:defRPr sz="800">
                  <a:solidFill>
                    <a:schemeClr val="bg2"/>
                  </a:solidFill>
                </a:defRPr>
              </a:lvl1pPr>
            </a:lstStyle>
            <a:p>
              <a:r>
                <a:rPr lang="en-US" sz="700" dirty="0">
                  <a:sym typeface="Arial"/>
                </a:rPr>
                <a:t>QS Business Masters Rankings: Management, Corporate Finance</a:t>
              </a:r>
              <a:endParaRPr lang="ru-RU" sz="700" dirty="0">
                <a:sym typeface="Arial"/>
              </a:endParaRPr>
            </a:p>
          </p:txBody>
        </p:sp>
        <p:pic>
          <p:nvPicPr>
            <p:cNvPr id="167" name="Picture 6" descr="Рейтинг университетов мира 2020 QS | Eduplatform Uzbekistan">
              <a:extLst>
                <a:ext uri="{FF2B5EF4-FFF2-40B4-BE49-F238E27FC236}">
                  <a16:creationId xmlns:a16="http://schemas.microsoft.com/office/drawing/2014/main" id="{8C1AFBCE-84B6-4881-939A-3D33E3C045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566" b="22964"/>
            <a:stretch/>
          </p:blipFill>
          <p:spPr bwMode="auto">
            <a:xfrm>
              <a:off x="2605383" y="5939425"/>
              <a:ext cx="770264" cy="2044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8" name="Группа 167">
            <a:extLst>
              <a:ext uri="{FF2B5EF4-FFF2-40B4-BE49-F238E27FC236}">
                <a16:creationId xmlns:a16="http://schemas.microsoft.com/office/drawing/2014/main" id="{F6472F64-DD23-40C9-AD32-66D54CB6E365}"/>
              </a:ext>
            </a:extLst>
          </p:cNvPr>
          <p:cNvGrpSpPr/>
          <p:nvPr/>
        </p:nvGrpSpPr>
        <p:grpSpPr>
          <a:xfrm>
            <a:off x="2589912" y="5629313"/>
            <a:ext cx="742198" cy="458827"/>
            <a:chOff x="3088182" y="4968302"/>
            <a:chExt cx="742198" cy="458827"/>
          </a:xfrm>
        </p:grpSpPr>
        <p:sp>
          <p:nvSpPr>
            <p:cNvPr id="169" name="TextBox 168">
              <a:extLst>
                <a:ext uri="{FF2B5EF4-FFF2-40B4-BE49-F238E27FC236}">
                  <a16:creationId xmlns:a16="http://schemas.microsoft.com/office/drawing/2014/main" id="{590814E3-24D8-4409-8746-7DC94D197119}"/>
                </a:ext>
              </a:extLst>
            </p:cNvPr>
            <p:cNvSpPr txBox="1"/>
            <p:nvPr/>
          </p:nvSpPr>
          <p:spPr>
            <a:xfrm>
              <a:off x="3088182" y="4968302"/>
              <a:ext cx="357576" cy="230832"/>
            </a:xfrm>
            <a:prstGeom prst="rect">
              <a:avLst/>
            </a:prstGeom>
            <a:noFill/>
          </p:spPr>
          <p:txBody>
            <a:bodyPr wrap="square" lIns="0" tIns="0" rIns="0" bIns="0">
              <a:spAutoFit/>
            </a:bodyPr>
            <a:lstStyle>
              <a:defPPr>
                <a:defRPr lang="ru-RU"/>
              </a:defPPr>
              <a:lvl1pPr>
                <a:spcAft>
                  <a:spcPts val="600"/>
                </a:spcAft>
                <a:defRPr sz="1500" b="1">
                  <a:solidFill>
                    <a:schemeClr val="accent1"/>
                  </a:solidFill>
                  <a:latin typeface="+mj-lt"/>
                </a:defRPr>
              </a:lvl1pPr>
            </a:lstStyle>
            <a:p>
              <a:r>
                <a:rPr lang="ru-RU" dirty="0"/>
                <a:t>3</a:t>
              </a:r>
              <a:r>
                <a:rPr lang="en-US" dirty="0"/>
                <a:t>9</a:t>
              </a:r>
              <a:endParaRPr lang="ru-RU" dirty="0"/>
            </a:p>
          </p:txBody>
        </p:sp>
        <p:grpSp>
          <p:nvGrpSpPr>
            <p:cNvPr id="170" name="Группа 17">
              <a:extLst>
                <a:ext uri="{FF2B5EF4-FFF2-40B4-BE49-F238E27FC236}">
                  <a16:creationId xmlns:a16="http://schemas.microsoft.com/office/drawing/2014/main" id="{566CABB0-02E8-4F99-B635-14A56FD7372A}"/>
                </a:ext>
              </a:extLst>
            </p:cNvPr>
            <p:cNvGrpSpPr/>
            <p:nvPr/>
          </p:nvGrpSpPr>
          <p:grpSpPr>
            <a:xfrm>
              <a:off x="3101055" y="5213294"/>
              <a:ext cx="729325" cy="213835"/>
              <a:chOff x="1459688" y="2870119"/>
              <a:chExt cx="1138335" cy="333755"/>
            </a:xfrm>
          </p:grpSpPr>
          <p:pic>
            <p:nvPicPr>
              <p:cNvPr id="171" name="Picture 2">
                <a:extLst>
                  <a:ext uri="{FF2B5EF4-FFF2-40B4-BE49-F238E27FC236}">
                    <a16:creationId xmlns:a16="http://schemas.microsoft.com/office/drawing/2014/main" id="{380E0307-DFBB-4B5B-A136-B69E1E307B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59688" y="2870119"/>
                <a:ext cx="656998" cy="33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2" name="Picture 2" descr="Related image">
                <a:extLst>
                  <a:ext uri="{FF2B5EF4-FFF2-40B4-BE49-F238E27FC236}">
                    <a16:creationId xmlns:a16="http://schemas.microsoft.com/office/drawing/2014/main" id="{759EF388-2485-4889-B1E2-1A5EF86865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8733" y="2922674"/>
                <a:ext cx="399290" cy="24656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73" name="Группа 172">
            <a:extLst>
              <a:ext uri="{FF2B5EF4-FFF2-40B4-BE49-F238E27FC236}">
                <a16:creationId xmlns:a16="http://schemas.microsoft.com/office/drawing/2014/main" id="{F47EF35E-9A52-4906-9328-0E4B4BF45934}"/>
              </a:ext>
            </a:extLst>
          </p:cNvPr>
          <p:cNvGrpSpPr/>
          <p:nvPr/>
        </p:nvGrpSpPr>
        <p:grpSpPr>
          <a:xfrm>
            <a:off x="3954431" y="5629313"/>
            <a:ext cx="1012044" cy="454564"/>
            <a:chOff x="6960381" y="5633491"/>
            <a:chExt cx="1012044" cy="454564"/>
          </a:xfrm>
        </p:grpSpPr>
        <p:sp>
          <p:nvSpPr>
            <p:cNvPr id="174" name="TextBox 173">
              <a:extLst>
                <a:ext uri="{FF2B5EF4-FFF2-40B4-BE49-F238E27FC236}">
                  <a16:creationId xmlns:a16="http://schemas.microsoft.com/office/drawing/2014/main" id="{6191D990-3057-4488-821B-168027594CF6}"/>
                </a:ext>
              </a:extLst>
            </p:cNvPr>
            <p:cNvSpPr txBox="1"/>
            <p:nvPr/>
          </p:nvSpPr>
          <p:spPr>
            <a:xfrm>
              <a:off x="6960381" y="5633491"/>
              <a:ext cx="357576" cy="230832"/>
            </a:xfrm>
            <a:prstGeom prst="rect">
              <a:avLst/>
            </a:prstGeom>
            <a:noFill/>
          </p:spPr>
          <p:txBody>
            <a:bodyPr wrap="square" lIns="0" tIns="0" rIns="0" bIns="0">
              <a:spAutoFit/>
            </a:bodyPr>
            <a:lstStyle>
              <a:defPPr>
                <a:defRPr lang="ru-RU"/>
              </a:defPPr>
              <a:lvl1pPr>
                <a:spcAft>
                  <a:spcPts val="600"/>
                </a:spcAft>
                <a:defRPr sz="1500" b="1">
                  <a:solidFill>
                    <a:schemeClr val="accent1"/>
                  </a:solidFill>
                  <a:latin typeface="+mj-lt"/>
                </a:defRPr>
              </a:lvl1pPr>
            </a:lstStyle>
            <a:p>
              <a:r>
                <a:rPr lang="ru-RU" dirty="0"/>
                <a:t>57</a:t>
              </a:r>
            </a:p>
          </p:txBody>
        </p:sp>
        <p:pic>
          <p:nvPicPr>
            <p:cNvPr id="175" name="Рисунок 174" descr="Изображение выглядит как текст&#10;&#10;Автоматически созданное описание">
              <a:extLst>
                <a:ext uri="{FF2B5EF4-FFF2-40B4-BE49-F238E27FC236}">
                  <a16:creationId xmlns:a16="http://schemas.microsoft.com/office/drawing/2014/main" id="{4CA6D10A-63C5-41A6-BC85-275380224C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66015" y="5894464"/>
              <a:ext cx="1006410" cy="193591"/>
            </a:xfrm>
            <a:prstGeom prst="rect">
              <a:avLst/>
            </a:prstGeom>
          </p:spPr>
        </p:pic>
      </p:grpSp>
      <p:grpSp>
        <p:nvGrpSpPr>
          <p:cNvPr id="176" name="Группа 175">
            <a:extLst>
              <a:ext uri="{FF2B5EF4-FFF2-40B4-BE49-F238E27FC236}">
                <a16:creationId xmlns:a16="http://schemas.microsoft.com/office/drawing/2014/main" id="{A1CB78F3-3A03-41E9-A4F6-81D3EB706EBA}"/>
              </a:ext>
            </a:extLst>
          </p:cNvPr>
          <p:cNvGrpSpPr/>
          <p:nvPr/>
        </p:nvGrpSpPr>
        <p:grpSpPr>
          <a:xfrm>
            <a:off x="5588796" y="5629313"/>
            <a:ext cx="1612791" cy="746498"/>
            <a:chOff x="1091441" y="5567192"/>
            <a:chExt cx="1612791" cy="746498"/>
          </a:xfrm>
        </p:grpSpPr>
        <p:sp>
          <p:nvSpPr>
            <p:cNvPr id="177" name="TextBox 176">
              <a:extLst>
                <a:ext uri="{FF2B5EF4-FFF2-40B4-BE49-F238E27FC236}">
                  <a16:creationId xmlns:a16="http://schemas.microsoft.com/office/drawing/2014/main" id="{77EF7182-6285-48F9-A25F-1D4D9355D201}"/>
                </a:ext>
              </a:extLst>
            </p:cNvPr>
            <p:cNvSpPr txBox="1"/>
            <p:nvPr/>
          </p:nvSpPr>
          <p:spPr>
            <a:xfrm>
              <a:off x="1614944" y="5600647"/>
              <a:ext cx="306390" cy="156006"/>
            </a:xfrm>
            <a:prstGeom prst="roundRect">
              <a:avLst/>
            </a:prstGeom>
            <a:solidFill>
              <a:schemeClr val="accent6"/>
            </a:solidFill>
            <a:ln>
              <a:noFill/>
            </a:ln>
          </p:spPr>
          <p:txBody>
            <a:bodyPr wrap="square" lIns="0" tIns="0" rIns="0" bIns="0" rtlCol="0" anchor="ctr">
              <a:noAutofit/>
            </a:bodyPr>
            <a:lstStyle/>
            <a:p>
              <a:pPr algn="ctr" defTabSz="1219170">
                <a:buClr>
                  <a:srgbClr val="000000"/>
                </a:buClr>
              </a:pPr>
              <a:r>
                <a:rPr lang="en-US" sz="800" kern="0" dirty="0">
                  <a:solidFill>
                    <a:schemeClr val="bg1"/>
                  </a:solidFill>
                  <a:latin typeface="+mj-lt"/>
                  <a:ea typeface="Euclid Circular B" panose="020B0504000000000000" pitchFamily="34" charset="-52"/>
                  <a:cs typeface="Arial"/>
                  <a:sym typeface="Arial"/>
                </a:rPr>
                <a:t>NEW</a:t>
              </a:r>
              <a:endParaRPr lang="ru-RU" sz="800" kern="0" dirty="0">
                <a:solidFill>
                  <a:schemeClr val="bg1"/>
                </a:solidFill>
                <a:latin typeface="+mj-lt"/>
                <a:ea typeface="Euclid Circular B" panose="020B0504000000000000" pitchFamily="34" charset="-52"/>
                <a:cs typeface="Arial"/>
                <a:sym typeface="Arial"/>
              </a:endParaRPr>
            </a:p>
          </p:txBody>
        </p:sp>
        <p:grpSp>
          <p:nvGrpSpPr>
            <p:cNvPr id="203" name="Группа 202">
              <a:extLst>
                <a:ext uri="{FF2B5EF4-FFF2-40B4-BE49-F238E27FC236}">
                  <a16:creationId xmlns:a16="http://schemas.microsoft.com/office/drawing/2014/main" id="{C271A84C-1011-4AD6-9E70-2E542A1DB1CF}"/>
                </a:ext>
              </a:extLst>
            </p:cNvPr>
            <p:cNvGrpSpPr/>
            <p:nvPr/>
          </p:nvGrpSpPr>
          <p:grpSpPr>
            <a:xfrm>
              <a:off x="1091441" y="5567192"/>
              <a:ext cx="1612791" cy="746498"/>
              <a:chOff x="3872755" y="5675655"/>
              <a:chExt cx="1612791" cy="746498"/>
            </a:xfrm>
          </p:grpSpPr>
          <p:sp>
            <p:nvSpPr>
              <p:cNvPr id="204" name="TextBox 203">
                <a:extLst>
                  <a:ext uri="{FF2B5EF4-FFF2-40B4-BE49-F238E27FC236}">
                    <a16:creationId xmlns:a16="http://schemas.microsoft.com/office/drawing/2014/main" id="{3FE0E8EF-3E06-48B9-8EFB-B094A22FF0E6}"/>
                  </a:ext>
                </a:extLst>
              </p:cNvPr>
              <p:cNvSpPr txBox="1"/>
              <p:nvPr/>
            </p:nvSpPr>
            <p:spPr>
              <a:xfrm>
                <a:off x="3872755" y="5675655"/>
                <a:ext cx="849342" cy="230832"/>
              </a:xfrm>
              <a:prstGeom prst="rect">
                <a:avLst/>
              </a:prstGeom>
              <a:noFill/>
            </p:spPr>
            <p:txBody>
              <a:bodyPr wrap="square" lIns="0" tIns="0" rIns="0" bIns="0">
                <a:spAutoFit/>
              </a:bodyPr>
              <a:lstStyle>
                <a:defPPr>
                  <a:defRPr lang="ru-RU"/>
                </a:defPPr>
                <a:lvl1pPr>
                  <a:spcAft>
                    <a:spcPts val="600"/>
                  </a:spcAft>
                  <a:defRPr sz="1500" b="1">
                    <a:solidFill>
                      <a:schemeClr val="accent1"/>
                    </a:solidFill>
                    <a:latin typeface="+mj-lt"/>
                  </a:defRPr>
                </a:lvl1pPr>
              </a:lstStyle>
              <a:p>
                <a:r>
                  <a:rPr lang="ru-RU" dirty="0"/>
                  <a:t>71-80</a:t>
                </a:r>
              </a:p>
            </p:txBody>
          </p:sp>
          <p:sp>
            <p:nvSpPr>
              <p:cNvPr id="205" name="TextBox 204">
                <a:extLst>
                  <a:ext uri="{FF2B5EF4-FFF2-40B4-BE49-F238E27FC236}">
                    <a16:creationId xmlns:a16="http://schemas.microsoft.com/office/drawing/2014/main" id="{6F9F5575-EC56-4EBE-80D5-567A04E91F8A}"/>
                  </a:ext>
                </a:extLst>
              </p:cNvPr>
              <p:cNvSpPr txBox="1"/>
              <p:nvPr/>
            </p:nvSpPr>
            <p:spPr>
              <a:xfrm>
                <a:off x="3880849" y="6206709"/>
                <a:ext cx="1604697" cy="215444"/>
              </a:xfrm>
              <a:prstGeom prst="rect">
                <a:avLst/>
              </a:prstGeom>
              <a:noFill/>
            </p:spPr>
            <p:txBody>
              <a:bodyPr wrap="square" lIns="0" tIns="0" rIns="0" bIns="0" rtlCol="0" anchor="t">
                <a:spAutoFit/>
              </a:bodyPr>
              <a:lstStyle>
                <a:defPPr>
                  <a:defRPr lang="ru-RU"/>
                </a:defPPr>
                <a:lvl1pPr defTabSz="1219170">
                  <a:buClr>
                    <a:srgbClr val="000000"/>
                  </a:buClr>
                  <a:defRPr sz="800">
                    <a:solidFill>
                      <a:schemeClr val="bg2"/>
                    </a:solidFill>
                  </a:defRPr>
                </a:lvl1pPr>
              </a:lstStyle>
              <a:p>
                <a:r>
                  <a:rPr lang="en-US" sz="700" dirty="0">
                    <a:sym typeface="Arial"/>
                  </a:rPr>
                  <a:t>QS Business Masters Rankings: Master in Business Analytics and Big Data</a:t>
                </a:r>
                <a:endParaRPr lang="ru-RU" sz="700" dirty="0">
                  <a:sym typeface="Arial"/>
                </a:endParaRPr>
              </a:p>
            </p:txBody>
          </p:sp>
          <p:pic>
            <p:nvPicPr>
              <p:cNvPr id="206" name="Picture 6" descr="Рейтинг университетов мира 2020 QS | Eduplatform Uzbekistan">
                <a:extLst>
                  <a:ext uri="{FF2B5EF4-FFF2-40B4-BE49-F238E27FC236}">
                    <a16:creationId xmlns:a16="http://schemas.microsoft.com/office/drawing/2014/main" id="{F5BF01C4-6FE0-410D-AE46-4D0CE149AE7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566" b="22964"/>
              <a:stretch/>
            </p:blipFill>
            <p:spPr bwMode="auto">
              <a:xfrm>
                <a:off x="3872755" y="5939425"/>
                <a:ext cx="770264" cy="20448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7" name="Группа 206">
            <a:extLst>
              <a:ext uri="{FF2B5EF4-FFF2-40B4-BE49-F238E27FC236}">
                <a16:creationId xmlns:a16="http://schemas.microsoft.com/office/drawing/2014/main" id="{289784A3-90B5-4772-B70E-1FEE825B7F24}"/>
              </a:ext>
            </a:extLst>
          </p:cNvPr>
          <p:cNvGrpSpPr/>
          <p:nvPr/>
        </p:nvGrpSpPr>
        <p:grpSpPr>
          <a:xfrm>
            <a:off x="7823908" y="5629313"/>
            <a:ext cx="1113981" cy="746498"/>
            <a:chOff x="1086706" y="5675655"/>
            <a:chExt cx="1113981" cy="746498"/>
          </a:xfrm>
        </p:grpSpPr>
        <p:pic>
          <p:nvPicPr>
            <p:cNvPr id="208" name="Picture 6" descr="Рейтинг университетов мира 2020 QS | Eduplatform Uzbekistan">
              <a:extLst>
                <a:ext uri="{FF2B5EF4-FFF2-40B4-BE49-F238E27FC236}">
                  <a16:creationId xmlns:a16="http://schemas.microsoft.com/office/drawing/2014/main" id="{47BC35E2-C2A0-48C3-89CB-E5C0C842D5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566" b="22964"/>
            <a:stretch/>
          </p:blipFill>
          <p:spPr bwMode="auto">
            <a:xfrm>
              <a:off x="1092200" y="5939425"/>
              <a:ext cx="770264" cy="204485"/>
            </a:xfrm>
            <a:prstGeom prst="rect">
              <a:avLst/>
            </a:prstGeom>
            <a:noFill/>
            <a:extLst>
              <a:ext uri="{909E8E84-426E-40DD-AFC4-6F175D3DCCD1}">
                <a14:hiddenFill xmlns:a14="http://schemas.microsoft.com/office/drawing/2010/main">
                  <a:solidFill>
                    <a:srgbClr val="FFFFFF"/>
                  </a:solidFill>
                </a14:hiddenFill>
              </a:ext>
            </a:extLst>
          </p:spPr>
        </p:pic>
        <p:sp>
          <p:nvSpPr>
            <p:cNvPr id="209" name="TextBox 208">
              <a:extLst>
                <a:ext uri="{FF2B5EF4-FFF2-40B4-BE49-F238E27FC236}">
                  <a16:creationId xmlns:a16="http://schemas.microsoft.com/office/drawing/2014/main" id="{7369E1A1-F12F-4F19-9974-250D47E468D6}"/>
                </a:ext>
              </a:extLst>
            </p:cNvPr>
            <p:cNvSpPr txBox="1"/>
            <p:nvPr/>
          </p:nvSpPr>
          <p:spPr>
            <a:xfrm>
              <a:off x="1086706" y="5675655"/>
              <a:ext cx="357576" cy="230832"/>
            </a:xfrm>
            <a:prstGeom prst="rect">
              <a:avLst/>
            </a:prstGeom>
            <a:noFill/>
          </p:spPr>
          <p:txBody>
            <a:bodyPr wrap="square" lIns="0" tIns="0" rIns="0" bIns="0">
              <a:spAutoFit/>
            </a:bodyPr>
            <a:lstStyle>
              <a:defPPr>
                <a:defRPr lang="ru-RU"/>
              </a:defPPr>
              <a:lvl1pPr>
                <a:spcAft>
                  <a:spcPts val="600"/>
                </a:spcAft>
                <a:defRPr sz="1500" b="1">
                  <a:solidFill>
                    <a:schemeClr val="accent1"/>
                  </a:solidFill>
                  <a:latin typeface="+mj-lt"/>
                </a:defRPr>
              </a:lvl1pPr>
            </a:lstStyle>
            <a:p>
              <a:r>
                <a:rPr lang="ru-RU" dirty="0"/>
                <a:t>97</a:t>
              </a:r>
            </a:p>
          </p:txBody>
        </p:sp>
        <p:sp>
          <p:nvSpPr>
            <p:cNvPr id="210" name="TextBox 209">
              <a:extLst>
                <a:ext uri="{FF2B5EF4-FFF2-40B4-BE49-F238E27FC236}">
                  <a16:creationId xmlns:a16="http://schemas.microsoft.com/office/drawing/2014/main" id="{0EA79449-A980-42ED-98A6-DF5BD61F2ADA}"/>
                </a:ext>
              </a:extLst>
            </p:cNvPr>
            <p:cNvSpPr txBox="1"/>
            <p:nvPr/>
          </p:nvSpPr>
          <p:spPr>
            <a:xfrm>
              <a:off x="1116185" y="6206709"/>
              <a:ext cx="1084502" cy="215444"/>
            </a:xfrm>
            <a:prstGeom prst="rect">
              <a:avLst/>
            </a:prstGeom>
            <a:noFill/>
          </p:spPr>
          <p:txBody>
            <a:bodyPr wrap="square" lIns="0" tIns="0" rIns="0" bIns="0" rtlCol="0" anchor="t">
              <a:spAutoFit/>
            </a:bodyPr>
            <a:lstStyle/>
            <a:p>
              <a:pPr defTabSz="1219170">
                <a:buClr>
                  <a:srgbClr val="000000"/>
                </a:buClr>
              </a:pPr>
              <a:r>
                <a:rPr lang="en-US" sz="700" dirty="0">
                  <a:solidFill>
                    <a:schemeClr val="bg2"/>
                  </a:solidFill>
                </a:rPr>
                <a:t>QS Global Executive MBA Ranking</a:t>
              </a:r>
              <a:endParaRPr lang="ru-RU" sz="700" dirty="0">
                <a:solidFill>
                  <a:schemeClr val="bg2"/>
                </a:solidFill>
                <a:sym typeface="Arial"/>
              </a:endParaRPr>
            </a:p>
          </p:txBody>
        </p:sp>
      </p:grpSp>
      <p:pic>
        <p:nvPicPr>
          <p:cNvPr id="137" name="Рисунок 136">
            <a:extLst>
              <a:ext uri="{FF2B5EF4-FFF2-40B4-BE49-F238E27FC236}">
                <a16:creationId xmlns:a16="http://schemas.microsoft.com/office/drawing/2014/main" id="{937C7EF1-E875-4522-80D7-1B208D5DFF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56857" y="2595112"/>
            <a:ext cx="1046110" cy="755126"/>
          </a:xfrm>
          <a:prstGeom prst="rect">
            <a:avLst/>
          </a:prstGeom>
        </p:spPr>
      </p:pic>
      <p:grpSp>
        <p:nvGrpSpPr>
          <p:cNvPr id="138" name="Группа 137">
            <a:extLst>
              <a:ext uri="{FF2B5EF4-FFF2-40B4-BE49-F238E27FC236}">
                <a16:creationId xmlns:a16="http://schemas.microsoft.com/office/drawing/2014/main" id="{3C8B432B-B08C-473D-8A56-470FD9CB5F0F}"/>
              </a:ext>
            </a:extLst>
          </p:cNvPr>
          <p:cNvGrpSpPr/>
          <p:nvPr/>
        </p:nvGrpSpPr>
        <p:grpSpPr>
          <a:xfrm>
            <a:off x="8361536" y="2484713"/>
            <a:ext cx="2733055" cy="91440"/>
            <a:chOff x="8361536" y="2484713"/>
            <a:chExt cx="2733055" cy="91440"/>
          </a:xfrm>
        </p:grpSpPr>
        <p:cxnSp>
          <p:nvCxnSpPr>
            <p:cNvPr id="139" name="Прямая соединительная линия 138">
              <a:extLst>
                <a:ext uri="{FF2B5EF4-FFF2-40B4-BE49-F238E27FC236}">
                  <a16:creationId xmlns:a16="http://schemas.microsoft.com/office/drawing/2014/main" id="{BC1C8544-D635-4E6D-BDAB-D4AE5BCE094C}"/>
                </a:ext>
              </a:extLst>
            </p:cNvPr>
            <p:cNvCxnSpPr>
              <a:cxnSpLocks/>
            </p:cNvCxnSpPr>
            <p:nvPr/>
          </p:nvCxnSpPr>
          <p:spPr>
            <a:xfrm>
              <a:off x="8361536" y="2530433"/>
              <a:ext cx="2698713" cy="0"/>
            </a:xfrm>
            <a:prstGeom prst="line">
              <a:avLst/>
            </a:prstGeom>
            <a:ln w="12700">
              <a:gradFill flip="none" rotWithShape="1">
                <a:gsLst>
                  <a:gs pos="0">
                    <a:schemeClr val="accent1">
                      <a:alpha val="0"/>
                    </a:schemeClr>
                  </a:gs>
                  <a:gs pos="48000">
                    <a:schemeClr val="accent1">
                      <a:alpha val="50000"/>
                    </a:schemeClr>
                  </a:gs>
                </a:gsLst>
                <a:lin ang="0" scaled="0"/>
                <a:tileRect/>
              </a:gradFill>
              <a:prstDash val="sysDash"/>
            </a:ln>
          </p:spPr>
          <p:style>
            <a:lnRef idx="1">
              <a:schemeClr val="accent1"/>
            </a:lnRef>
            <a:fillRef idx="0">
              <a:schemeClr val="accent1"/>
            </a:fillRef>
            <a:effectRef idx="0">
              <a:schemeClr val="accent1"/>
            </a:effectRef>
            <a:fontRef idx="minor">
              <a:schemeClr val="tx1"/>
            </a:fontRef>
          </p:style>
        </p:cxnSp>
        <p:sp>
          <p:nvSpPr>
            <p:cNvPr id="140" name="Овал 139">
              <a:extLst>
                <a:ext uri="{FF2B5EF4-FFF2-40B4-BE49-F238E27FC236}">
                  <a16:creationId xmlns:a16="http://schemas.microsoft.com/office/drawing/2014/main" id="{08460D7F-2E4F-417C-A85F-4696E65232F1}"/>
                </a:ext>
              </a:extLst>
            </p:cNvPr>
            <p:cNvSpPr/>
            <p:nvPr/>
          </p:nvSpPr>
          <p:spPr>
            <a:xfrm>
              <a:off x="11003151" y="2484713"/>
              <a:ext cx="91440" cy="9144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Группа 140">
            <a:extLst>
              <a:ext uri="{FF2B5EF4-FFF2-40B4-BE49-F238E27FC236}">
                <a16:creationId xmlns:a16="http://schemas.microsoft.com/office/drawing/2014/main" id="{B8DD28D4-8D9B-46AA-8573-557CE7EABC8B}"/>
              </a:ext>
            </a:extLst>
          </p:cNvPr>
          <p:cNvGrpSpPr/>
          <p:nvPr/>
        </p:nvGrpSpPr>
        <p:grpSpPr>
          <a:xfrm>
            <a:off x="8361536" y="3443528"/>
            <a:ext cx="2733055" cy="91440"/>
            <a:chOff x="8361536" y="3605105"/>
            <a:chExt cx="2733055" cy="91440"/>
          </a:xfrm>
        </p:grpSpPr>
        <p:cxnSp>
          <p:nvCxnSpPr>
            <p:cNvPr id="142" name="Прямая соединительная линия 141">
              <a:extLst>
                <a:ext uri="{FF2B5EF4-FFF2-40B4-BE49-F238E27FC236}">
                  <a16:creationId xmlns:a16="http://schemas.microsoft.com/office/drawing/2014/main" id="{78F96CE7-8438-4B09-89B8-103DA1EEDFA3}"/>
                </a:ext>
              </a:extLst>
            </p:cNvPr>
            <p:cNvCxnSpPr>
              <a:cxnSpLocks/>
            </p:cNvCxnSpPr>
            <p:nvPr/>
          </p:nvCxnSpPr>
          <p:spPr>
            <a:xfrm>
              <a:off x="8361536" y="3650825"/>
              <a:ext cx="2698713" cy="0"/>
            </a:xfrm>
            <a:prstGeom prst="line">
              <a:avLst/>
            </a:prstGeom>
            <a:ln w="12700">
              <a:gradFill flip="none" rotWithShape="1">
                <a:gsLst>
                  <a:gs pos="0">
                    <a:schemeClr val="accent1">
                      <a:alpha val="0"/>
                    </a:schemeClr>
                  </a:gs>
                  <a:gs pos="48000">
                    <a:schemeClr val="accent1">
                      <a:alpha val="50000"/>
                    </a:schemeClr>
                  </a:gs>
                </a:gsLst>
                <a:lin ang="0" scaled="0"/>
                <a:tileRect/>
              </a:gradFill>
              <a:prstDash val="sysDash"/>
            </a:ln>
          </p:spPr>
          <p:style>
            <a:lnRef idx="1">
              <a:schemeClr val="accent1"/>
            </a:lnRef>
            <a:fillRef idx="0">
              <a:schemeClr val="accent1"/>
            </a:fillRef>
            <a:effectRef idx="0">
              <a:schemeClr val="accent1"/>
            </a:effectRef>
            <a:fontRef idx="minor">
              <a:schemeClr val="tx1"/>
            </a:fontRef>
          </p:style>
        </p:cxnSp>
        <p:sp>
          <p:nvSpPr>
            <p:cNvPr id="143" name="Овал 142">
              <a:extLst>
                <a:ext uri="{FF2B5EF4-FFF2-40B4-BE49-F238E27FC236}">
                  <a16:creationId xmlns:a16="http://schemas.microsoft.com/office/drawing/2014/main" id="{05253ABF-53A1-4152-A65E-53226BE7C881}"/>
                </a:ext>
              </a:extLst>
            </p:cNvPr>
            <p:cNvSpPr/>
            <p:nvPr/>
          </p:nvSpPr>
          <p:spPr>
            <a:xfrm>
              <a:off x="11003151" y="3605105"/>
              <a:ext cx="91440" cy="9144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Группа 143">
            <a:extLst>
              <a:ext uri="{FF2B5EF4-FFF2-40B4-BE49-F238E27FC236}">
                <a16:creationId xmlns:a16="http://schemas.microsoft.com/office/drawing/2014/main" id="{AEE1BD24-CCEF-4176-8347-2F0BD5EA98D2}"/>
              </a:ext>
            </a:extLst>
          </p:cNvPr>
          <p:cNvGrpSpPr/>
          <p:nvPr/>
        </p:nvGrpSpPr>
        <p:grpSpPr>
          <a:xfrm>
            <a:off x="8361536" y="4402343"/>
            <a:ext cx="2733055" cy="91440"/>
            <a:chOff x="8361536" y="4402343"/>
            <a:chExt cx="2733055" cy="91440"/>
          </a:xfrm>
        </p:grpSpPr>
        <p:cxnSp>
          <p:nvCxnSpPr>
            <p:cNvPr id="145" name="Прямая соединительная линия 144">
              <a:extLst>
                <a:ext uri="{FF2B5EF4-FFF2-40B4-BE49-F238E27FC236}">
                  <a16:creationId xmlns:a16="http://schemas.microsoft.com/office/drawing/2014/main" id="{380ED905-69B4-4386-908F-9AD6BF2DDE5D}"/>
                </a:ext>
              </a:extLst>
            </p:cNvPr>
            <p:cNvCxnSpPr>
              <a:cxnSpLocks/>
            </p:cNvCxnSpPr>
            <p:nvPr/>
          </p:nvCxnSpPr>
          <p:spPr>
            <a:xfrm>
              <a:off x="8361536" y="4448063"/>
              <a:ext cx="2698713" cy="0"/>
            </a:xfrm>
            <a:prstGeom prst="line">
              <a:avLst/>
            </a:prstGeom>
            <a:ln w="12700">
              <a:gradFill flip="none" rotWithShape="1">
                <a:gsLst>
                  <a:gs pos="0">
                    <a:schemeClr val="accent1">
                      <a:alpha val="0"/>
                    </a:schemeClr>
                  </a:gs>
                  <a:gs pos="48000">
                    <a:schemeClr val="accent1">
                      <a:alpha val="50000"/>
                    </a:schemeClr>
                  </a:gs>
                </a:gsLst>
                <a:lin ang="0" scaled="0"/>
                <a:tileRect/>
              </a:gradFill>
              <a:prstDash val="sysDash"/>
            </a:ln>
          </p:spPr>
          <p:style>
            <a:lnRef idx="1">
              <a:schemeClr val="accent1"/>
            </a:lnRef>
            <a:fillRef idx="0">
              <a:schemeClr val="accent1"/>
            </a:fillRef>
            <a:effectRef idx="0">
              <a:schemeClr val="accent1"/>
            </a:effectRef>
            <a:fontRef idx="minor">
              <a:schemeClr val="tx1"/>
            </a:fontRef>
          </p:style>
        </p:cxnSp>
        <p:sp>
          <p:nvSpPr>
            <p:cNvPr id="146" name="Овал 145">
              <a:extLst>
                <a:ext uri="{FF2B5EF4-FFF2-40B4-BE49-F238E27FC236}">
                  <a16:creationId xmlns:a16="http://schemas.microsoft.com/office/drawing/2014/main" id="{3DFA263D-2F70-4E93-9661-473F20B3B191}"/>
                </a:ext>
              </a:extLst>
            </p:cNvPr>
            <p:cNvSpPr/>
            <p:nvPr/>
          </p:nvSpPr>
          <p:spPr>
            <a:xfrm>
              <a:off x="11003151" y="4402343"/>
              <a:ext cx="91440" cy="9144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Группа 146">
            <a:extLst>
              <a:ext uri="{FF2B5EF4-FFF2-40B4-BE49-F238E27FC236}">
                <a16:creationId xmlns:a16="http://schemas.microsoft.com/office/drawing/2014/main" id="{F94297DB-694B-4FE3-B5E6-803202E7ADBF}"/>
              </a:ext>
            </a:extLst>
          </p:cNvPr>
          <p:cNvGrpSpPr/>
          <p:nvPr/>
        </p:nvGrpSpPr>
        <p:grpSpPr>
          <a:xfrm>
            <a:off x="8686695" y="1914479"/>
            <a:ext cx="781545" cy="264336"/>
            <a:chOff x="8518114" y="1061891"/>
            <a:chExt cx="5714047" cy="1932622"/>
          </a:xfrm>
        </p:grpSpPr>
        <p:sp>
          <p:nvSpPr>
            <p:cNvPr id="148" name="Полилиния: фигура 147">
              <a:extLst>
                <a:ext uri="{FF2B5EF4-FFF2-40B4-BE49-F238E27FC236}">
                  <a16:creationId xmlns:a16="http://schemas.microsoft.com/office/drawing/2014/main" id="{F7AB1A74-7D0F-4BCF-BCFD-A1DD9455B1FD}"/>
                </a:ext>
              </a:extLst>
            </p:cNvPr>
            <p:cNvSpPr/>
            <p:nvPr/>
          </p:nvSpPr>
          <p:spPr>
            <a:xfrm>
              <a:off x="10845072" y="2604941"/>
              <a:ext cx="356234" cy="366712"/>
            </a:xfrm>
            <a:custGeom>
              <a:avLst/>
              <a:gdLst>
                <a:gd name="connsiteX0" fmla="*/ 0 w 356234"/>
                <a:gd name="connsiteY0" fmla="*/ 366713 h 366712"/>
                <a:gd name="connsiteX1" fmla="*/ 138113 w 356234"/>
                <a:gd name="connsiteY1" fmla="*/ 0 h 366712"/>
                <a:gd name="connsiteX2" fmla="*/ 218122 w 356234"/>
                <a:gd name="connsiteY2" fmla="*/ 0 h 366712"/>
                <a:gd name="connsiteX3" fmla="*/ 356235 w 356234"/>
                <a:gd name="connsiteY3" fmla="*/ 366713 h 366712"/>
                <a:gd name="connsiteX4" fmla="*/ 275272 w 356234"/>
                <a:gd name="connsiteY4" fmla="*/ 366713 h 366712"/>
                <a:gd name="connsiteX5" fmla="*/ 253365 w 356234"/>
                <a:gd name="connsiteY5" fmla="*/ 303847 h 366712"/>
                <a:gd name="connsiteX6" fmla="*/ 101917 w 356234"/>
                <a:gd name="connsiteY6" fmla="*/ 303847 h 366712"/>
                <a:gd name="connsiteX7" fmla="*/ 80010 w 356234"/>
                <a:gd name="connsiteY7" fmla="*/ 366713 h 366712"/>
                <a:gd name="connsiteX8" fmla="*/ 0 w 356234"/>
                <a:gd name="connsiteY8" fmla="*/ 366713 h 366712"/>
                <a:gd name="connsiteX9" fmla="*/ 176213 w 356234"/>
                <a:gd name="connsiteY9" fmla="*/ 92393 h 366712"/>
                <a:gd name="connsiteX10" fmla="*/ 125730 w 356234"/>
                <a:gd name="connsiteY10" fmla="*/ 235268 h 366712"/>
                <a:gd name="connsiteX11" fmla="*/ 227647 w 356234"/>
                <a:gd name="connsiteY11" fmla="*/ 235268 h 366712"/>
                <a:gd name="connsiteX12" fmla="*/ 177165 w 356234"/>
                <a:gd name="connsiteY12" fmla="*/ 92393 h 366712"/>
                <a:gd name="connsiteX13" fmla="*/ 176213 w 356234"/>
                <a:gd name="connsiteY13" fmla="*/ 92393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34" h="366712">
                  <a:moveTo>
                    <a:pt x="0" y="366713"/>
                  </a:moveTo>
                  <a:lnTo>
                    <a:pt x="138113" y="0"/>
                  </a:lnTo>
                  <a:lnTo>
                    <a:pt x="218122" y="0"/>
                  </a:lnTo>
                  <a:lnTo>
                    <a:pt x="356235" y="366713"/>
                  </a:lnTo>
                  <a:lnTo>
                    <a:pt x="275272" y="366713"/>
                  </a:lnTo>
                  <a:lnTo>
                    <a:pt x="253365" y="303847"/>
                  </a:lnTo>
                  <a:lnTo>
                    <a:pt x="101917" y="303847"/>
                  </a:lnTo>
                  <a:lnTo>
                    <a:pt x="80010" y="366713"/>
                  </a:lnTo>
                  <a:lnTo>
                    <a:pt x="0" y="366713"/>
                  </a:lnTo>
                  <a:close/>
                  <a:moveTo>
                    <a:pt x="176213" y="92393"/>
                  </a:moveTo>
                  <a:lnTo>
                    <a:pt x="125730" y="235268"/>
                  </a:lnTo>
                  <a:lnTo>
                    <a:pt x="227647" y="235268"/>
                  </a:lnTo>
                  <a:lnTo>
                    <a:pt x="177165" y="92393"/>
                  </a:lnTo>
                  <a:lnTo>
                    <a:pt x="176213" y="92393"/>
                  </a:lnTo>
                  <a:close/>
                </a:path>
              </a:pathLst>
            </a:custGeom>
            <a:solidFill>
              <a:srgbClr val="007569"/>
            </a:solidFill>
            <a:ln w="9525" cap="flat">
              <a:noFill/>
              <a:prstDash val="solid"/>
              <a:miter/>
            </a:ln>
          </p:spPr>
          <p:txBody>
            <a:bodyPr rtlCol="0" anchor="ctr"/>
            <a:lstStyle/>
            <a:p>
              <a:endParaRPr lang="ru-RU"/>
            </a:p>
          </p:txBody>
        </p:sp>
        <p:grpSp>
          <p:nvGrpSpPr>
            <p:cNvPr id="149" name="Рисунок 42">
              <a:extLst>
                <a:ext uri="{FF2B5EF4-FFF2-40B4-BE49-F238E27FC236}">
                  <a16:creationId xmlns:a16="http://schemas.microsoft.com/office/drawing/2014/main" id="{364DA46A-FA84-4C74-A5D5-CE62FE87FE38}"/>
                </a:ext>
              </a:extLst>
            </p:cNvPr>
            <p:cNvGrpSpPr/>
            <p:nvPr/>
          </p:nvGrpSpPr>
          <p:grpSpPr>
            <a:xfrm>
              <a:off x="8518114" y="1061891"/>
              <a:ext cx="5714047" cy="1932622"/>
              <a:chOff x="3184207" y="2427922"/>
              <a:chExt cx="5714047" cy="1932622"/>
            </a:xfrm>
            <a:solidFill>
              <a:schemeClr val="accent1"/>
            </a:solidFill>
          </p:grpSpPr>
          <p:sp>
            <p:nvSpPr>
              <p:cNvPr id="150" name="Полилиния: фигура 149">
                <a:extLst>
                  <a:ext uri="{FF2B5EF4-FFF2-40B4-BE49-F238E27FC236}">
                    <a16:creationId xmlns:a16="http://schemas.microsoft.com/office/drawing/2014/main" id="{3B726CA5-E4F3-4BF6-9E8B-40A295FF6EE8}"/>
                  </a:ext>
                </a:extLst>
              </p:cNvPr>
              <p:cNvSpPr/>
              <p:nvPr/>
            </p:nvSpPr>
            <p:spPr>
              <a:xfrm>
                <a:off x="5879782" y="3962400"/>
                <a:ext cx="362902" cy="382905"/>
              </a:xfrm>
              <a:custGeom>
                <a:avLst/>
                <a:gdLst>
                  <a:gd name="connsiteX0" fmla="*/ 184785 w 362902"/>
                  <a:gd name="connsiteY0" fmla="*/ 0 h 382905"/>
                  <a:gd name="connsiteX1" fmla="*/ 362903 w 362902"/>
                  <a:gd name="connsiteY1" fmla="*/ 143828 h 382905"/>
                  <a:gd name="connsiteX2" fmla="*/ 281940 w 362902"/>
                  <a:gd name="connsiteY2" fmla="*/ 143828 h 382905"/>
                  <a:gd name="connsiteX3" fmla="*/ 184785 w 362902"/>
                  <a:gd name="connsiteY3" fmla="*/ 72390 h 382905"/>
                  <a:gd name="connsiteX4" fmla="*/ 80010 w 362902"/>
                  <a:gd name="connsiteY4" fmla="*/ 191453 h 382905"/>
                  <a:gd name="connsiteX5" fmla="*/ 184785 w 362902"/>
                  <a:gd name="connsiteY5" fmla="*/ 310515 h 382905"/>
                  <a:gd name="connsiteX6" fmla="*/ 281940 w 362902"/>
                  <a:gd name="connsiteY6" fmla="*/ 239078 h 382905"/>
                  <a:gd name="connsiteX7" fmla="*/ 362903 w 362902"/>
                  <a:gd name="connsiteY7" fmla="*/ 239078 h 382905"/>
                  <a:gd name="connsiteX8" fmla="*/ 184785 w 362902"/>
                  <a:gd name="connsiteY8" fmla="*/ 382905 h 382905"/>
                  <a:gd name="connsiteX9" fmla="*/ 0 w 362902"/>
                  <a:gd name="connsiteY9" fmla="*/ 192405 h 382905"/>
                  <a:gd name="connsiteX10" fmla="*/ 184785 w 362902"/>
                  <a:gd name="connsiteY10" fmla="*/ 0 h 3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902" h="382905">
                    <a:moveTo>
                      <a:pt x="184785" y="0"/>
                    </a:moveTo>
                    <a:cubicBezTo>
                      <a:pt x="276225" y="0"/>
                      <a:pt x="348615" y="54293"/>
                      <a:pt x="362903" y="143828"/>
                    </a:cubicBezTo>
                    <a:lnTo>
                      <a:pt x="281940" y="143828"/>
                    </a:lnTo>
                    <a:cubicBezTo>
                      <a:pt x="271463" y="98107"/>
                      <a:pt x="233363" y="72390"/>
                      <a:pt x="184785" y="72390"/>
                    </a:cubicBezTo>
                    <a:cubicBezTo>
                      <a:pt x="117158" y="72390"/>
                      <a:pt x="80010" y="119063"/>
                      <a:pt x="80010" y="191453"/>
                    </a:cubicBezTo>
                    <a:cubicBezTo>
                      <a:pt x="80010" y="263843"/>
                      <a:pt x="118110" y="310515"/>
                      <a:pt x="184785" y="310515"/>
                    </a:cubicBezTo>
                    <a:cubicBezTo>
                      <a:pt x="234315" y="310515"/>
                      <a:pt x="271463" y="284797"/>
                      <a:pt x="281940" y="239078"/>
                    </a:cubicBezTo>
                    <a:lnTo>
                      <a:pt x="362903" y="239078"/>
                    </a:lnTo>
                    <a:cubicBezTo>
                      <a:pt x="348615" y="328613"/>
                      <a:pt x="276225" y="382905"/>
                      <a:pt x="184785" y="382905"/>
                    </a:cubicBezTo>
                    <a:cubicBezTo>
                      <a:pt x="79058" y="382905"/>
                      <a:pt x="0" y="306705"/>
                      <a:pt x="0" y="192405"/>
                    </a:cubicBezTo>
                    <a:cubicBezTo>
                      <a:pt x="0" y="78105"/>
                      <a:pt x="79058" y="0"/>
                      <a:pt x="184785" y="0"/>
                    </a:cubicBezTo>
                  </a:path>
                </a:pathLst>
              </a:custGeom>
              <a:solidFill>
                <a:srgbClr val="007569"/>
              </a:solidFill>
              <a:ln w="9525" cap="flat">
                <a:noFill/>
                <a:prstDash val="solid"/>
                <a:miter/>
              </a:ln>
            </p:spPr>
            <p:txBody>
              <a:bodyPr rtlCol="0" anchor="ctr"/>
              <a:lstStyle/>
              <a:p>
                <a:endParaRPr lang="ru-RU"/>
              </a:p>
            </p:txBody>
          </p:sp>
          <p:sp>
            <p:nvSpPr>
              <p:cNvPr id="151" name="Полилиния: фигура 150">
                <a:extLst>
                  <a:ext uri="{FF2B5EF4-FFF2-40B4-BE49-F238E27FC236}">
                    <a16:creationId xmlns:a16="http://schemas.microsoft.com/office/drawing/2014/main" id="{7F6695D1-FCAC-41BC-9C29-65DAB5BEBE56}"/>
                  </a:ext>
                </a:extLst>
              </p:cNvPr>
              <p:cNvSpPr/>
              <p:nvPr/>
            </p:nvSpPr>
            <p:spPr>
              <a:xfrm>
                <a:off x="6286500" y="3962400"/>
                <a:ext cx="362902" cy="382905"/>
              </a:xfrm>
              <a:custGeom>
                <a:avLst/>
                <a:gdLst>
                  <a:gd name="connsiteX0" fmla="*/ 184785 w 362902"/>
                  <a:gd name="connsiteY0" fmla="*/ 0 h 382905"/>
                  <a:gd name="connsiteX1" fmla="*/ 362903 w 362902"/>
                  <a:gd name="connsiteY1" fmla="*/ 143828 h 382905"/>
                  <a:gd name="connsiteX2" fmla="*/ 281940 w 362902"/>
                  <a:gd name="connsiteY2" fmla="*/ 143828 h 382905"/>
                  <a:gd name="connsiteX3" fmla="*/ 184785 w 362902"/>
                  <a:gd name="connsiteY3" fmla="*/ 72390 h 382905"/>
                  <a:gd name="connsiteX4" fmla="*/ 80010 w 362902"/>
                  <a:gd name="connsiteY4" fmla="*/ 191453 h 382905"/>
                  <a:gd name="connsiteX5" fmla="*/ 184785 w 362902"/>
                  <a:gd name="connsiteY5" fmla="*/ 310515 h 382905"/>
                  <a:gd name="connsiteX6" fmla="*/ 281940 w 362902"/>
                  <a:gd name="connsiteY6" fmla="*/ 239078 h 382905"/>
                  <a:gd name="connsiteX7" fmla="*/ 362903 w 362902"/>
                  <a:gd name="connsiteY7" fmla="*/ 239078 h 382905"/>
                  <a:gd name="connsiteX8" fmla="*/ 184785 w 362902"/>
                  <a:gd name="connsiteY8" fmla="*/ 382905 h 382905"/>
                  <a:gd name="connsiteX9" fmla="*/ 0 w 362902"/>
                  <a:gd name="connsiteY9" fmla="*/ 192405 h 382905"/>
                  <a:gd name="connsiteX10" fmla="*/ 184785 w 362902"/>
                  <a:gd name="connsiteY10" fmla="*/ 0 h 3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902" h="382905">
                    <a:moveTo>
                      <a:pt x="184785" y="0"/>
                    </a:moveTo>
                    <a:cubicBezTo>
                      <a:pt x="276225" y="0"/>
                      <a:pt x="348615" y="54293"/>
                      <a:pt x="362903" y="143828"/>
                    </a:cubicBezTo>
                    <a:lnTo>
                      <a:pt x="281940" y="143828"/>
                    </a:lnTo>
                    <a:cubicBezTo>
                      <a:pt x="271463" y="98107"/>
                      <a:pt x="233363" y="72390"/>
                      <a:pt x="184785" y="72390"/>
                    </a:cubicBezTo>
                    <a:cubicBezTo>
                      <a:pt x="117157" y="72390"/>
                      <a:pt x="80010" y="119063"/>
                      <a:pt x="80010" y="191453"/>
                    </a:cubicBezTo>
                    <a:cubicBezTo>
                      <a:pt x="80010" y="263843"/>
                      <a:pt x="118110" y="310515"/>
                      <a:pt x="184785" y="310515"/>
                    </a:cubicBezTo>
                    <a:cubicBezTo>
                      <a:pt x="234315" y="310515"/>
                      <a:pt x="271463" y="284797"/>
                      <a:pt x="281940" y="239078"/>
                    </a:cubicBezTo>
                    <a:lnTo>
                      <a:pt x="362903" y="239078"/>
                    </a:lnTo>
                    <a:cubicBezTo>
                      <a:pt x="348615" y="328613"/>
                      <a:pt x="276225" y="382905"/>
                      <a:pt x="184785" y="382905"/>
                    </a:cubicBezTo>
                    <a:cubicBezTo>
                      <a:pt x="79057" y="382905"/>
                      <a:pt x="0" y="306705"/>
                      <a:pt x="0" y="192405"/>
                    </a:cubicBezTo>
                    <a:cubicBezTo>
                      <a:pt x="0" y="78105"/>
                      <a:pt x="80010" y="0"/>
                      <a:pt x="184785" y="0"/>
                    </a:cubicBezTo>
                  </a:path>
                </a:pathLst>
              </a:custGeom>
              <a:solidFill>
                <a:srgbClr val="007569"/>
              </a:solidFill>
              <a:ln w="9525" cap="flat">
                <a:noFill/>
                <a:prstDash val="solid"/>
                <a:miter/>
              </a:ln>
            </p:spPr>
            <p:txBody>
              <a:bodyPr rtlCol="0" anchor="ctr"/>
              <a:lstStyle/>
              <a:p>
                <a:endParaRPr lang="ru-RU"/>
              </a:p>
            </p:txBody>
          </p:sp>
          <p:sp>
            <p:nvSpPr>
              <p:cNvPr id="152" name="Полилиния: фигура 151">
                <a:extLst>
                  <a:ext uri="{FF2B5EF4-FFF2-40B4-BE49-F238E27FC236}">
                    <a16:creationId xmlns:a16="http://schemas.microsoft.com/office/drawing/2014/main" id="{2FEE7347-4B32-4291-8E64-D4A2171A43E4}"/>
                  </a:ext>
                </a:extLst>
              </p:cNvPr>
              <p:cNvSpPr/>
              <p:nvPr/>
            </p:nvSpPr>
            <p:spPr>
              <a:xfrm>
                <a:off x="6695122" y="3970972"/>
                <a:ext cx="304800" cy="367665"/>
              </a:xfrm>
              <a:custGeom>
                <a:avLst/>
                <a:gdLst>
                  <a:gd name="connsiteX0" fmla="*/ 216218 w 304800"/>
                  <a:gd name="connsiteY0" fmla="*/ 366713 h 367665"/>
                  <a:gd name="connsiteX1" fmla="*/ 147638 w 304800"/>
                  <a:gd name="connsiteY1" fmla="*/ 227647 h 367665"/>
                  <a:gd name="connsiteX2" fmla="*/ 75247 w 304800"/>
                  <a:gd name="connsiteY2" fmla="*/ 227647 h 367665"/>
                  <a:gd name="connsiteX3" fmla="*/ 75247 w 304800"/>
                  <a:gd name="connsiteY3" fmla="*/ 366713 h 367665"/>
                  <a:gd name="connsiteX4" fmla="*/ 0 w 304800"/>
                  <a:gd name="connsiteY4" fmla="*/ 366713 h 367665"/>
                  <a:gd name="connsiteX5" fmla="*/ 0 w 304800"/>
                  <a:gd name="connsiteY5" fmla="*/ 0 h 367665"/>
                  <a:gd name="connsiteX6" fmla="*/ 166688 w 304800"/>
                  <a:gd name="connsiteY6" fmla="*/ 0 h 367665"/>
                  <a:gd name="connsiteX7" fmla="*/ 289560 w 304800"/>
                  <a:gd name="connsiteY7" fmla="*/ 115253 h 367665"/>
                  <a:gd name="connsiteX8" fmla="*/ 224790 w 304800"/>
                  <a:gd name="connsiteY8" fmla="*/ 220028 h 367665"/>
                  <a:gd name="connsiteX9" fmla="*/ 304800 w 304800"/>
                  <a:gd name="connsiteY9" fmla="*/ 367665 h 367665"/>
                  <a:gd name="connsiteX10" fmla="*/ 216218 w 304800"/>
                  <a:gd name="connsiteY10" fmla="*/ 367665 h 367665"/>
                  <a:gd name="connsiteX11" fmla="*/ 165735 w 304800"/>
                  <a:gd name="connsiteY11" fmla="*/ 68580 h 367665"/>
                  <a:gd name="connsiteX12" fmla="*/ 74295 w 304800"/>
                  <a:gd name="connsiteY12" fmla="*/ 68580 h 367665"/>
                  <a:gd name="connsiteX13" fmla="*/ 74295 w 304800"/>
                  <a:gd name="connsiteY13" fmla="*/ 158115 h 367665"/>
                  <a:gd name="connsiteX14" fmla="*/ 165735 w 304800"/>
                  <a:gd name="connsiteY14" fmla="*/ 158115 h 367665"/>
                  <a:gd name="connsiteX15" fmla="*/ 212408 w 304800"/>
                  <a:gd name="connsiteY15" fmla="*/ 114300 h 367665"/>
                  <a:gd name="connsiteX16" fmla="*/ 165735 w 304800"/>
                  <a:gd name="connsiteY16" fmla="*/ 68580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800" h="367665">
                    <a:moveTo>
                      <a:pt x="216218" y="366713"/>
                    </a:moveTo>
                    <a:lnTo>
                      <a:pt x="147638" y="227647"/>
                    </a:lnTo>
                    <a:lnTo>
                      <a:pt x="75247" y="227647"/>
                    </a:lnTo>
                    <a:lnTo>
                      <a:pt x="75247" y="366713"/>
                    </a:lnTo>
                    <a:lnTo>
                      <a:pt x="0" y="366713"/>
                    </a:lnTo>
                    <a:lnTo>
                      <a:pt x="0" y="0"/>
                    </a:lnTo>
                    <a:lnTo>
                      <a:pt x="166688" y="0"/>
                    </a:lnTo>
                    <a:cubicBezTo>
                      <a:pt x="246697" y="0"/>
                      <a:pt x="289560" y="47625"/>
                      <a:pt x="289560" y="115253"/>
                    </a:cubicBezTo>
                    <a:cubicBezTo>
                      <a:pt x="289560" y="163830"/>
                      <a:pt x="267653" y="202883"/>
                      <a:pt x="224790" y="220028"/>
                    </a:cubicBezTo>
                    <a:lnTo>
                      <a:pt x="304800" y="367665"/>
                    </a:lnTo>
                    <a:lnTo>
                      <a:pt x="216218" y="367665"/>
                    </a:lnTo>
                    <a:close/>
                    <a:moveTo>
                      <a:pt x="165735" y="68580"/>
                    </a:moveTo>
                    <a:lnTo>
                      <a:pt x="74295" y="68580"/>
                    </a:lnTo>
                    <a:lnTo>
                      <a:pt x="74295" y="158115"/>
                    </a:lnTo>
                    <a:lnTo>
                      <a:pt x="165735" y="158115"/>
                    </a:lnTo>
                    <a:cubicBezTo>
                      <a:pt x="197168" y="158115"/>
                      <a:pt x="212408" y="140970"/>
                      <a:pt x="212408" y="114300"/>
                    </a:cubicBezTo>
                    <a:cubicBezTo>
                      <a:pt x="213360" y="87630"/>
                      <a:pt x="198120" y="68580"/>
                      <a:pt x="165735" y="68580"/>
                    </a:cubicBezTo>
                  </a:path>
                </a:pathLst>
              </a:custGeom>
              <a:solidFill>
                <a:srgbClr val="007569"/>
              </a:solidFill>
              <a:ln w="9525" cap="flat">
                <a:noFill/>
                <a:prstDash val="solid"/>
                <a:miter/>
              </a:ln>
            </p:spPr>
            <p:txBody>
              <a:bodyPr rtlCol="0" anchor="ctr"/>
              <a:lstStyle/>
              <a:p>
                <a:endParaRPr lang="ru-RU"/>
              </a:p>
            </p:txBody>
          </p:sp>
          <p:sp>
            <p:nvSpPr>
              <p:cNvPr id="153" name="Полилиния: фигура 152">
                <a:extLst>
                  <a:ext uri="{FF2B5EF4-FFF2-40B4-BE49-F238E27FC236}">
                    <a16:creationId xmlns:a16="http://schemas.microsoft.com/office/drawing/2014/main" id="{9686A379-A2AD-4743-A175-B4E90F20B3C5}"/>
                  </a:ext>
                </a:extLst>
              </p:cNvPr>
              <p:cNvSpPr/>
              <p:nvPr/>
            </p:nvSpPr>
            <p:spPr>
              <a:xfrm>
                <a:off x="7052309" y="3970019"/>
                <a:ext cx="264795" cy="367665"/>
              </a:xfrm>
              <a:custGeom>
                <a:avLst/>
                <a:gdLst>
                  <a:gd name="connsiteX0" fmla="*/ 264795 w 264795"/>
                  <a:gd name="connsiteY0" fmla="*/ 367665 h 367665"/>
                  <a:gd name="connsiteX1" fmla="*/ 0 w 264795"/>
                  <a:gd name="connsiteY1" fmla="*/ 367665 h 367665"/>
                  <a:gd name="connsiteX2" fmla="*/ 0 w 264795"/>
                  <a:gd name="connsiteY2" fmla="*/ 0 h 367665"/>
                  <a:gd name="connsiteX3" fmla="*/ 264795 w 264795"/>
                  <a:gd name="connsiteY3" fmla="*/ 0 h 367665"/>
                  <a:gd name="connsiteX4" fmla="*/ 264795 w 264795"/>
                  <a:gd name="connsiteY4" fmla="*/ 69533 h 367665"/>
                  <a:gd name="connsiteX5" fmla="*/ 76200 w 264795"/>
                  <a:gd name="connsiteY5" fmla="*/ 69533 h 367665"/>
                  <a:gd name="connsiteX6" fmla="*/ 76200 w 264795"/>
                  <a:gd name="connsiteY6" fmla="*/ 146685 h 367665"/>
                  <a:gd name="connsiteX7" fmla="*/ 257175 w 264795"/>
                  <a:gd name="connsiteY7" fmla="*/ 146685 h 367665"/>
                  <a:gd name="connsiteX8" fmla="*/ 257175 w 264795"/>
                  <a:gd name="connsiteY8" fmla="*/ 216218 h 367665"/>
                  <a:gd name="connsiteX9" fmla="*/ 76200 w 264795"/>
                  <a:gd name="connsiteY9" fmla="*/ 216218 h 367665"/>
                  <a:gd name="connsiteX10" fmla="*/ 76200 w 264795"/>
                  <a:gd name="connsiteY10" fmla="*/ 298133 h 367665"/>
                  <a:gd name="connsiteX11" fmla="*/ 264795 w 264795"/>
                  <a:gd name="connsiteY11" fmla="*/ 298133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367665">
                    <a:moveTo>
                      <a:pt x="264795" y="367665"/>
                    </a:moveTo>
                    <a:lnTo>
                      <a:pt x="0" y="367665"/>
                    </a:lnTo>
                    <a:lnTo>
                      <a:pt x="0" y="0"/>
                    </a:lnTo>
                    <a:lnTo>
                      <a:pt x="264795" y="0"/>
                    </a:lnTo>
                    <a:lnTo>
                      <a:pt x="264795" y="69533"/>
                    </a:lnTo>
                    <a:lnTo>
                      <a:pt x="76200" y="69533"/>
                    </a:lnTo>
                    <a:lnTo>
                      <a:pt x="76200" y="146685"/>
                    </a:lnTo>
                    <a:lnTo>
                      <a:pt x="257175" y="146685"/>
                    </a:lnTo>
                    <a:lnTo>
                      <a:pt x="257175" y="216218"/>
                    </a:lnTo>
                    <a:lnTo>
                      <a:pt x="76200" y="216218"/>
                    </a:lnTo>
                    <a:lnTo>
                      <a:pt x="76200" y="298133"/>
                    </a:lnTo>
                    <a:lnTo>
                      <a:pt x="264795" y="298133"/>
                    </a:lnTo>
                    <a:close/>
                  </a:path>
                </a:pathLst>
              </a:custGeom>
              <a:solidFill>
                <a:srgbClr val="007569"/>
              </a:solidFill>
              <a:ln w="9525" cap="flat">
                <a:noFill/>
                <a:prstDash val="solid"/>
                <a:miter/>
              </a:ln>
            </p:spPr>
            <p:txBody>
              <a:bodyPr rtlCol="0" anchor="ctr"/>
              <a:lstStyle/>
              <a:p>
                <a:endParaRPr lang="ru-RU"/>
              </a:p>
            </p:txBody>
          </p:sp>
          <p:sp>
            <p:nvSpPr>
              <p:cNvPr id="154" name="Полилиния: фигура 153">
                <a:extLst>
                  <a:ext uri="{FF2B5EF4-FFF2-40B4-BE49-F238E27FC236}">
                    <a16:creationId xmlns:a16="http://schemas.microsoft.com/office/drawing/2014/main" id="{EFBAD767-62E1-4BB4-927C-C84A1DF56FF5}"/>
                  </a:ext>
                </a:extLst>
              </p:cNvPr>
              <p:cNvSpPr/>
              <p:nvPr/>
            </p:nvSpPr>
            <p:spPr>
              <a:xfrm>
                <a:off x="7391400" y="3970972"/>
                <a:ext cx="324802" cy="367665"/>
              </a:xfrm>
              <a:custGeom>
                <a:avLst/>
                <a:gdLst>
                  <a:gd name="connsiteX0" fmla="*/ 0 w 324802"/>
                  <a:gd name="connsiteY0" fmla="*/ 366713 h 367665"/>
                  <a:gd name="connsiteX1" fmla="*/ 0 w 324802"/>
                  <a:gd name="connsiteY1" fmla="*/ 0 h 367665"/>
                  <a:gd name="connsiteX2" fmla="*/ 131445 w 324802"/>
                  <a:gd name="connsiteY2" fmla="*/ 0 h 367665"/>
                  <a:gd name="connsiteX3" fmla="*/ 324803 w 324802"/>
                  <a:gd name="connsiteY3" fmla="*/ 183833 h 367665"/>
                  <a:gd name="connsiteX4" fmla="*/ 131445 w 324802"/>
                  <a:gd name="connsiteY4" fmla="*/ 367665 h 367665"/>
                  <a:gd name="connsiteX5" fmla="*/ 0 w 324802"/>
                  <a:gd name="connsiteY5" fmla="*/ 367665 h 367665"/>
                  <a:gd name="connsiteX6" fmla="*/ 129540 w 324802"/>
                  <a:gd name="connsiteY6" fmla="*/ 68580 h 367665"/>
                  <a:gd name="connsiteX7" fmla="*/ 75247 w 324802"/>
                  <a:gd name="connsiteY7" fmla="*/ 68580 h 367665"/>
                  <a:gd name="connsiteX8" fmla="*/ 75247 w 324802"/>
                  <a:gd name="connsiteY8" fmla="*/ 297180 h 367665"/>
                  <a:gd name="connsiteX9" fmla="*/ 129540 w 324802"/>
                  <a:gd name="connsiteY9" fmla="*/ 297180 h 367665"/>
                  <a:gd name="connsiteX10" fmla="*/ 245745 w 324802"/>
                  <a:gd name="connsiteY10" fmla="*/ 182880 h 367665"/>
                  <a:gd name="connsiteX11" fmla="*/ 129540 w 324802"/>
                  <a:gd name="connsiteY11" fmla="*/ 68580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802" h="367665">
                    <a:moveTo>
                      <a:pt x="0" y="366713"/>
                    </a:moveTo>
                    <a:lnTo>
                      <a:pt x="0" y="0"/>
                    </a:lnTo>
                    <a:lnTo>
                      <a:pt x="131445" y="0"/>
                    </a:lnTo>
                    <a:cubicBezTo>
                      <a:pt x="256222" y="0"/>
                      <a:pt x="324803" y="77153"/>
                      <a:pt x="324803" y="183833"/>
                    </a:cubicBezTo>
                    <a:cubicBezTo>
                      <a:pt x="324803" y="290513"/>
                      <a:pt x="256222" y="367665"/>
                      <a:pt x="131445" y="367665"/>
                    </a:cubicBezTo>
                    <a:lnTo>
                      <a:pt x="0" y="367665"/>
                    </a:lnTo>
                    <a:close/>
                    <a:moveTo>
                      <a:pt x="129540" y="68580"/>
                    </a:moveTo>
                    <a:lnTo>
                      <a:pt x="75247" y="68580"/>
                    </a:lnTo>
                    <a:lnTo>
                      <a:pt x="75247" y="297180"/>
                    </a:lnTo>
                    <a:lnTo>
                      <a:pt x="129540" y="297180"/>
                    </a:lnTo>
                    <a:cubicBezTo>
                      <a:pt x="209550" y="297180"/>
                      <a:pt x="245745" y="251460"/>
                      <a:pt x="245745" y="182880"/>
                    </a:cubicBezTo>
                    <a:cubicBezTo>
                      <a:pt x="245745" y="114300"/>
                      <a:pt x="210503" y="68580"/>
                      <a:pt x="129540" y="68580"/>
                    </a:cubicBezTo>
                  </a:path>
                </a:pathLst>
              </a:custGeom>
              <a:solidFill>
                <a:srgbClr val="007569"/>
              </a:solidFill>
              <a:ln w="9525" cap="flat">
                <a:noFill/>
                <a:prstDash val="solid"/>
                <a:miter/>
              </a:ln>
            </p:spPr>
            <p:txBody>
              <a:bodyPr rtlCol="0" anchor="ctr"/>
              <a:lstStyle/>
              <a:p>
                <a:endParaRPr lang="ru-RU"/>
              </a:p>
            </p:txBody>
          </p:sp>
          <p:sp>
            <p:nvSpPr>
              <p:cNvPr id="155" name="Полилиния: фигура 154">
                <a:extLst>
                  <a:ext uri="{FF2B5EF4-FFF2-40B4-BE49-F238E27FC236}">
                    <a16:creationId xmlns:a16="http://schemas.microsoft.com/office/drawing/2014/main" id="{7121197D-A739-4070-92D9-D2F201DE3BD5}"/>
                  </a:ext>
                </a:extLst>
              </p:cNvPr>
              <p:cNvSpPr/>
              <p:nvPr/>
            </p:nvSpPr>
            <p:spPr>
              <a:xfrm>
                <a:off x="7765732" y="3970020"/>
                <a:ext cx="75247" cy="366712"/>
              </a:xfrm>
              <a:custGeom>
                <a:avLst/>
                <a:gdLst>
                  <a:gd name="connsiteX0" fmla="*/ 0 w 75247"/>
                  <a:gd name="connsiteY0" fmla="*/ 0 h 366712"/>
                  <a:gd name="connsiteX1" fmla="*/ 75247 w 75247"/>
                  <a:gd name="connsiteY1" fmla="*/ 0 h 366712"/>
                  <a:gd name="connsiteX2" fmla="*/ 75247 w 75247"/>
                  <a:gd name="connsiteY2" fmla="*/ 366712 h 366712"/>
                  <a:gd name="connsiteX3" fmla="*/ 0 w 75247"/>
                  <a:gd name="connsiteY3" fmla="*/ 366712 h 366712"/>
                </a:gdLst>
                <a:ahLst/>
                <a:cxnLst>
                  <a:cxn ang="0">
                    <a:pos x="connsiteX0" y="connsiteY0"/>
                  </a:cxn>
                  <a:cxn ang="0">
                    <a:pos x="connsiteX1" y="connsiteY1"/>
                  </a:cxn>
                  <a:cxn ang="0">
                    <a:pos x="connsiteX2" y="connsiteY2"/>
                  </a:cxn>
                  <a:cxn ang="0">
                    <a:pos x="connsiteX3" y="connsiteY3"/>
                  </a:cxn>
                </a:cxnLst>
                <a:rect l="l" t="t" r="r" b="b"/>
                <a:pathLst>
                  <a:path w="75247" h="366712">
                    <a:moveTo>
                      <a:pt x="0" y="0"/>
                    </a:moveTo>
                    <a:lnTo>
                      <a:pt x="75247" y="0"/>
                    </a:lnTo>
                    <a:lnTo>
                      <a:pt x="75247" y="366712"/>
                    </a:lnTo>
                    <a:lnTo>
                      <a:pt x="0" y="366712"/>
                    </a:lnTo>
                    <a:close/>
                  </a:path>
                </a:pathLst>
              </a:custGeom>
              <a:solidFill>
                <a:srgbClr val="007569"/>
              </a:solidFill>
              <a:ln w="9525" cap="flat">
                <a:noFill/>
                <a:prstDash val="solid"/>
                <a:miter/>
              </a:ln>
            </p:spPr>
            <p:txBody>
              <a:bodyPr rtlCol="0" anchor="ctr"/>
              <a:lstStyle/>
              <a:p>
                <a:endParaRPr lang="ru-RU"/>
              </a:p>
            </p:txBody>
          </p:sp>
          <p:sp>
            <p:nvSpPr>
              <p:cNvPr id="156" name="Полилиния: фигура 155">
                <a:extLst>
                  <a:ext uri="{FF2B5EF4-FFF2-40B4-BE49-F238E27FC236}">
                    <a16:creationId xmlns:a16="http://schemas.microsoft.com/office/drawing/2014/main" id="{FD29BAB9-DE41-4E1A-9F5A-36D51DE357B2}"/>
                  </a:ext>
                </a:extLst>
              </p:cNvPr>
              <p:cNvSpPr/>
              <p:nvPr/>
            </p:nvSpPr>
            <p:spPr>
              <a:xfrm>
                <a:off x="7887652" y="3970019"/>
                <a:ext cx="277177" cy="367665"/>
              </a:xfrm>
              <a:custGeom>
                <a:avLst/>
                <a:gdLst>
                  <a:gd name="connsiteX0" fmla="*/ 277178 w 277177"/>
                  <a:gd name="connsiteY0" fmla="*/ 71438 h 367665"/>
                  <a:gd name="connsiteX1" fmla="*/ 176213 w 277177"/>
                  <a:gd name="connsiteY1" fmla="*/ 71438 h 367665"/>
                  <a:gd name="connsiteX2" fmla="*/ 176213 w 277177"/>
                  <a:gd name="connsiteY2" fmla="*/ 367665 h 367665"/>
                  <a:gd name="connsiteX3" fmla="*/ 100965 w 277177"/>
                  <a:gd name="connsiteY3" fmla="*/ 367665 h 367665"/>
                  <a:gd name="connsiteX4" fmla="*/ 100965 w 277177"/>
                  <a:gd name="connsiteY4" fmla="*/ 71438 h 367665"/>
                  <a:gd name="connsiteX5" fmla="*/ 0 w 277177"/>
                  <a:gd name="connsiteY5" fmla="*/ 71438 h 367665"/>
                  <a:gd name="connsiteX6" fmla="*/ 0 w 277177"/>
                  <a:gd name="connsiteY6" fmla="*/ 0 h 367665"/>
                  <a:gd name="connsiteX7" fmla="*/ 277178 w 277177"/>
                  <a:gd name="connsiteY7" fmla="*/ 0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177" h="367665">
                    <a:moveTo>
                      <a:pt x="277178" y="71438"/>
                    </a:moveTo>
                    <a:lnTo>
                      <a:pt x="176213" y="71438"/>
                    </a:lnTo>
                    <a:lnTo>
                      <a:pt x="176213" y="367665"/>
                    </a:lnTo>
                    <a:lnTo>
                      <a:pt x="100965" y="367665"/>
                    </a:lnTo>
                    <a:lnTo>
                      <a:pt x="100965" y="71438"/>
                    </a:lnTo>
                    <a:lnTo>
                      <a:pt x="0" y="71438"/>
                    </a:lnTo>
                    <a:lnTo>
                      <a:pt x="0" y="0"/>
                    </a:lnTo>
                    <a:lnTo>
                      <a:pt x="277178" y="0"/>
                    </a:lnTo>
                    <a:close/>
                  </a:path>
                </a:pathLst>
              </a:custGeom>
              <a:solidFill>
                <a:srgbClr val="007569"/>
              </a:solidFill>
              <a:ln w="9525" cap="flat">
                <a:noFill/>
                <a:prstDash val="solid"/>
                <a:miter/>
              </a:ln>
            </p:spPr>
            <p:txBody>
              <a:bodyPr rtlCol="0" anchor="ctr"/>
              <a:lstStyle/>
              <a:p>
                <a:endParaRPr lang="ru-RU"/>
              </a:p>
            </p:txBody>
          </p:sp>
          <p:sp>
            <p:nvSpPr>
              <p:cNvPr id="157" name="Полилиния: фигура 156">
                <a:extLst>
                  <a:ext uri="{FF2B5EF4-FFF2-40B4-BE49-F238E27FC236}">
                    <a16:creationId xmlns:a16="http://schemas.microsoft.com/office/drawing/2014/main" id="{DD25D328-A5C5-400E-AFC4-DC28299A40E7}"/>
                  </a:ext>
                </a:extLst>
              </p:cNvPr>
              <p:cNvSpPr/>
              <p:nvPr/>
            </p:nvSpPr>
            <p:spPr>
              <a:xfrm>
                <a:off x="8192452" y="3970019"/>
                <a:ext cx="264795" cy="367665"/>
              </a:xfrm>
              <a:custGeom>
                <a:avLst/>
                <a:gdLst>
                  <a:gd name="connsiteX0" fmla="*/ 264795 w 264795"/>
                  <a:gd name="connsiteY0" fmla="*/ 367665 h 367665"/>
                  <a:gd name="connsiteX1" fmla="*/ 0 w 264795"/>
                  <a:gd name="connsiteY1" fmla="*/ 367665 h 367665"/>
                  <a:gd name="connsiteX2" fmla="*/ 0 w 264795"/>
                  <a:gd name="connsiteY2" fmla="*/ 0 h 367665"/>
                  <a:gd name="connsiteX3" fmla="*/ 264795 w 264795"/>
                  <a:gd name="connsiteY3" fmla="*/ 0 h 367665"/>
                  <a:gd name="connsiteX4" fmla="*/ 264795 w 264795"/>
                  <a:gd name="connsiteY4" fmla="*/ 69533 h 367665"/>
                  <a:gd name="connsiteX5" fmla="*/ 76200 w 264795"/>
                  <a:gd name="connsiteY5" fmla="*/ 69533 h 367665"/>
                  <a:gd name="connsiteX6" fmla="*/ 76200 w 264795"/>
                  <a:gd name="connsiteY6" fmla="*/ 146685 h 367665"/>
                  <a:gd name="connsiteX7" fmla="*/ 257175 w 264795"/>
                  <a:gd name="connsiteY7" fmla="*/ 146685 h 367665"/>
                  <a:gd name="connsiteX8" fmla="*/ 257175 w 264795"/>
                  <a:gd name="connsiteY8" fmla="*/ 216218 h 367665"/>
                  <a:gd name="connsiteX9" fmla="*/ 76200 w 264795"/>
                  <a:gd name="connsiteY9" fmla="*/ 216218 h 367665"/>
                  <a:gd name="connsiteX10" fmla="*/ 76200 w 264795"/>
                  <a:gd name="connsiteY10" fmla="*/ 298133 h 367665"/>
                  <a:gd name="connsiteX11" fmla="*/ 264795 w 264795"/>
                  <a:gd name="connsiteY11" fmla="*/ 298133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367665">
                    <a:moveTo>
                      <a:pt x="264795" y="367665"/>
                    </a:moveTo>
                    <a:lnTo>
                      <a:pt x="0" y="367665"/>
                    </a:lnTo>
                    <a:lnTo>
                      <a:pt x="0" y="0"/>
                    </a:lnTo>
                    <a:lnTo>
                      <a:pt x="264795" y="0"/>
                    </a:lnTo>
                    <a:lnTo>
                      <a:pt x="264795" y="69533"/>
                    </a:lnTo>
                    <a:lnTo>
                      <a:pt x="76200" y="69533"/>
                    </a:lnTo>
                    <a:lnTo>
                      <a:pt x="76200" y="146685"/>
                    </a:lnTo>
                    <a:lnTo>
                      <a:pt x="257175" y="146685"/>
                    </a:lnTo>
                    <a:lnTo>
                      <a:pt x="257175" y="216218"/>
                    </a:lnTo>
                    <a:lnTo>
                      <a:pt x="76200" y="216218"/>
                    </a:lnTo>
                    <a:lnTo>
                      <a:pt x="76200" y="298133"/>
                    </a:lnTo>
                    <a:lnTo>
                      <a:pt x="264795" y="298133"/>
                    </a:lnTo>
                    <a:close/>
                  </a:path>
                </a:pathLst>
              </a:custGeom>
              <a:solidFill>
                <a:srgbClr val="007569"/>
              </a:solidFill>
              <a:ln w="9525" cap="flat">
                <a:noFill/>
                <a:prstDash val="solid"/>
                <a:miter/>
              </a:ln>
            </p:spPr>
            <p:txBody>
              <a:bodyPr rtlCol="0" anchor="ctr"/>
              <a:lstStyle/>
              <a:p>
                <a:endParaRPr lang="ru-RU"/>
              </a:p>
            </p:txBody>
          </p:sp>
          <p:sp>
            <p:nvSpPr>
              <p:cNvPr id="158" name="Полилиния: фигура 157">
                <a:extLst>
                  <a:ext uri="{FF2B5EF4-FFF2-40B4-BE49-F238E27FC236}">
                    <a16:creationId xmlns:a16="http://schemas.microsoft.com/office/drawing/2014/main" id="{DB35F550-AFC6-4BC7-B3E3-73B07C162CAF}"/>
                  </a:ext>
                </a:extLst>
              </p:cNvPr>
              <p:cNvSpPr/>
              <p:nvPr/>
            </p:nvSpPr>
            <p:spPr>
              <a:xfrm>
                <a:off x="8518207" y="3970972"/>
                <a:ext cx="324802" cy="367665"/>
              </a:xfrm>
              <a:custGeom>
                <a:avLst/>
                <a:gdLst>
                  <a:gd name="connsiteX0" fmla="*/ 0 w 324802"/>
                  <a:gd name="connsiteY0" fmla="*/ 366713 h 367665"/>
                  <a:gd name="connsiteX1" fmla="*/ 0 w 324802"/>
                  <a:gd name="connsiteY1" fmla="*/ 0 h 367665"/>
                  <a:gd name="connsiteX2" fmla="*/ 131445 w 324802"/>
                  <a:gd name="connsiteY2" fmla="*/ 0 h 367665"/>
                  <a:gd name="connsiteX3" fmla="*/ 324803 w 324802"/>
                  <a:gd name="connsiteY3" fmla="*/ 183833 h 367665"/>
                  <a:gd name="connsiteX4" fmla="*/ 131445 w 324802"/>
                  <a:gd name="connsiteY4" fmla="*/ 367665 h 367665"/>
                  <a:gd name="connsiteX5" fmla="*/ 0 w 324802"/>
                  <a:gd name="connsiteY5" fmla="*/ 367665 h 367665"/>
                  <a:gd name="connsiteX6" fmla="*/ 129540 w 324802"/>
                  <a:gd name="connsiteY6" fmla="*/ 68580 h 367665"/>
                  <a:gd name="connsiteX7" fmla="*/ 75248 w 324802"/>
                  <a:gd name="connsiteY7" fmla="*/ 68580 h 367665"/>
                  <a:gd name="connsiteX8" fmla="*/ 75248 w 324802"/>
                  <a:gd name="connsiteY8" fmla="*/ 297180 h 367665"/>
                  <a:gd name="connsiteX9" fmla="*/ 129540 w 324802"/>
                  <a:gd name="connsiteY9" fmla="*/ 297180 h 367665"/>
                  <a:gd name="connsiteX10" fmla="*/ 245745 w 324802"/>
                  <a:gd name="connsiteY10" fmla="*/ 182880 h 367665"/>
                  <a:gd name="connsiteX11" fmla="*/ 129540 w 324802"/>
                  <a:gd name="connsiteY11" fmla="*/ 68580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802" h="367665">
                    <a:moveTo>
                      <a:pt x="0" y="366713"/>
                    </a:moveTo>
                    <a:lnTo>
                      <a:pt x="0" y="0"/>
                    </a:lnTo>
                    <a:lnTo>
                      <a:pt x="131445" y="0"/>
                    </a:lnTo>
                    <a:cubicBezTo>
                      <a:pt x="256223" y="0"/>
                      <a:pt x="324803" y="77153"/>
                      <a:pt x="324803" y="183833"/>
                    </a:cubicBezTo>
                    <a:cubicBezTo>
                      <a:pt x="324803" y="290513"/>
                      <a:pt x="256223" y="367665"/>
                      <a:pt x="131445" y="367665"/>
                    </a:cubicBezTo>
                    <a:lnTo>
                      <a:pt x="0" y="367665"/>
                    </a:lnTo>
                    <a:close/>
                    <a:moveTo>
                      <a:pt x="129540" y="68580"/>
                    </a:moveTo>
                    <a:lnTo>
                      <a:pt x="75248" y="68580"/>
                    </a:lnTo>
                    <a:lnTo>
                      <a:pt x="75248" y="297180"/>
                    </a:lnTo>
                    <a:lnTo>
                      <a:pt x="129540" y="297180"/>
                    </a:lnTo>
                    <a:cubicBezTo>
                      <a:pt x="209550" y="297180"/>
                      <a:pt x="245745" y="251460"/>
                      <a:pt x="245745" y="182880"/>
                    </a:cubicBezTo>
                    <a:cubicBezTo>
                      <a:pt x="244793" y="114300"/>
                      <a:pt x="209550" y="68580"/>
                      <a:pt x="129540" y="68580"/>
                    </a:cubicBezTo>
                  </a:path>
                </a:pathLst>
              </a:custGeom>
              <a:solidFill>
                <a:srgbClr val="007569"/>
              </a:solidFill>
              <a:ln w="9525" cap="flat">
                <a:noFill/>
                <a:prstDash val="solid"/>
                <a:miter/>
              </a:ln>
            </p:spPr>
            <p:txBody>
              <a:bodyPr rtlCol="0" anchor="ctr"/>
              <a:lstStyle/>
              <a:p>
                <a:endParaRPr lang="ru-RU"/>
              </a:p>
            </p:txBody>
          </p:sp>
          <p:sp>
            <p:nvSpPr>
              <p:cNvPr id="159" name="Полилиния: фигура 158">
                <a:extLst>
                  <a:ext uri="{FF2B5EF4-FFF2-40B4-BE49-F238E27FC236}">
                    <a16:creationId xmlns:a16="http://schemas.microsoft.com/office/drawing/2014/main" id="{3A701397-8072-42EE-8D34-54D47CB5D9A0}"/>
                  </a:ext>
                </a:extLst>
              </p:cNvPr>
              <p:cNvSpPr/>
              <p:nvPr/>
            </p:nvSpPr>
            <p:spPr>
              <a:xfrm>
                <a:off x="4493895" y="3050857"/>
                <a:ext cx="621982" cy="1244917"/>
              </a:xfrm>
              <a:custGeom>
                <a:avLst/>
                <a:gdLst>
                  <a:gd name="connsiteX0" fmla="*/ 0 w 621982"/>
                  <a:gd name="connsiteY0" fmla="*/ 0 h 1244917"/>
                  <a:gd name="connsiteX1" fmla="*/ 0 w 621982"/>
                  <a:gd name="connsiteY1" fmla="*/ 622935 h 1244917"/>
                  <a:gd name="connsiteX2" fmla="*/ 621983 w 621982"/>
                  <a:gd name="connsiteY2" fmla="*/ 1244918 h 1244917"/>
                  <a:gd name="connsiteX3" fmla="*/ 621983 w 621982"/>
                  <a:gd name="connsiteY3" fmla="*/ 0 h 1244917"/>
                </a:gdLst>
                <a:ahLst/>
                <a:cxnLst>
                  <a:cxn ang="0">
                    <a:pos x="connsiteX0" y="connsiteY0"/>
                  </a:cxn>
                  <a:cxn ang="0">
                    <a:pos x="connsiteX1" y="connsiteY1"/>
                  </a:cxn>
                  <a:cxn ang="0">
                    <a:pos x="connsiteX2" y="connsiteY2"/>
                  </a:cxn>
                  <a:cxn ang="0">
                    <a:pos x="connsiteX3" y="connsiteY3"/>
                  </a:cxn>
                </a:cxnLst>
                <a:rect l="l" t="t" r="r" b="b"/>
                <a:pathLst>
                  <a:path w="621982" h="1244917">
                    <a:moveTo>
                      <a:pt x="0" y="0"/>
                    </a:moveTo>
                    <a:lnTo>
                      <a:pt x="0" y="622935"/>
                    </a:lnTo>
                    <a:lnTo>
                      <a:pt x="621983" y="1244918"/>
                    </a:lnTo>
                    <a:lnTo>
                      <a:pt x="621983" y="0"/>
                    </a:lnTo>
                    <a:close/>
                  </a:path>
                </a:pathLst>
              </a:custGeom>
              <a:solidFill>
                <a:srgbClr val="6AC2B3"/>
              </a:solidFill>
              <a:ln w="9525" cap="flat">
                <a:noFill/>
                <a:prstDash val="solid"/>
                <a:miter/>
              </a:ln>
            </p:spPr>
            <p:txBody>
              <a:bodyPr rtlCol="0" anchor="ctr"/>
              <a:lstStyle/>
              <a:p>
                <a:endParaRPr lang="ru-RU"/>
              </a:p>
            </p:txBody>
          </p:sp>
          <p:sp>
            <p:nvSpPr>
              <p:cNvPr id="160" name="Полилиния: фигура 159">
                <a:extLst>
                  <a:ext uri="{FF2B5EF4-FFF2-40B4-BE49-F238E27FC236}">
                    <a16:creationId xmlns:a16="http://schemas.microsoft.com/office/drawing/2014/main" id="{0F136083-7BAA-45A7-BB7B-4AB996277DA1}"/>
                  </a:ext>
                </a:extLst>
              </p:cNvPr>
              <p:cNvSpPr/>
              <p:nvPr/>
            </p:nvSpPr>
            <p:spPr>
              <a:xfrm>
                <a:off x="3248025" y="2427922"/>
                <a:ext cx="1245870" cy="622934"/>
              </a:xfrm>
              <a:custGeom>
                <a:avLst/>
                <a:gdLst>
                  <a:gd name="connsiteX0" fmla="*/ 1245870 w 1245870"/>
                  <a:gd name="connsiteY0" fmla="*/ 0 h 622934"/>
                  <a:gd name="connsiteX1" fmla="*/ 0 w 1245870"/>
                  <a:gd name="connsiteY1" fmla="*/ 0 h 622934"/>
                  <a:gd name="connsiteX2" fmla="*/ 622935 w 1245870"/>
                  <a:gd name="connsiteY2" fmla="*/ 622935 h 622934"/>
                  <a:gd name="connsiteX3" fmla="*/ 1245870 w 1245870"/>
                  <a:gd name="connsiteY3" fmla="*/ 622935 h 622934"/>
                </a:gdLst>
                <a:ahLst/>
                <a:cxnLst>
                  <a:cxn ang="0">
                    <a:pos x="connsiteX0" y="connsiteY0"/>
                  </a:cxn>
                  <a:cxn ang="0">
                    <a:pos x="connsiteX1" y="connsiteY1"/>
                  </a:cxn>
                  <a:cxn ang="0">
                    <a:pos x="connsiteX2" y="connsiteY2"/>
                  </a:cxn>
                  <a:cxn ang="0">
                    <a:pos x="connsiteX3" y="connsiteY3"/>
                  </a:cxn>
                </a:cxnLst>
                <a:rect l="l" t="t" r="r" b="b"/>
                <a:pathLst>
                  <a:path w="1245870" h="622934">
                    <a:moveTo>
                      <a:pt x="1245870" y="0"/>
                    </a:moveTo>
                    <a:lnTo>
                      <a:pt x="0" y="0"/>
                    </a:lnTo>
                    <a:lnTo>
                      <a:pt x="622935" y="622935"/>
                    </a:lnTo>
                    <a:lnTo>
                      <a:pt x="1245870" y="622935"/>
                    </a:lnTo>
                    <a:close/>
                  </a:path>
                </a:pathLst>
              </a:custGeom>
              <a:solidFill>
                <a:srgbClr val="AFD14C"/>
              </a:solidFill>
              <a:ln w="9525" cap="flat">
                <a:noFill/>
                <a:prstDash val="solid"/>
                <a:miter/>
              </a:ln>
            </p:spPr>
            <p:txBody>
              <a:bodyPr rtlCol="0" anchor="ctr"/>
              <a:lstStyle/>
              <a:p>
                <a:endParaRPr lang="ru-RU"/>
              </a:p>
            </p:txBody>
          </p:sp>
          <p:sp>
            <p:nvSpPr>
              <p:cNvPr id="178" name="Полилиния: фигура 177">
                <a:extLst>
                  <a:ext uri="{FF2B5EF4-FFF2-40B4-BE49-F238E27FC236}">
                    <a16:creationId xmlns:a16="http://schemas.microsoft.com/office/drawing/2014/main" id="{3911F483-8CF9-4D87-BFED-460650CA734E}"/>
                  </a:ext>
                </a:extLst>
              </p:cNvPr>
              <p:cNvSpPr/>
              <p:nvPr/>
            </p:nvSpPr>
            <p:spPr>
              <a:xfrm>
                <a:off x="4493895" y="2427922"/>
                <a:ext cx="622935" cy="622935"/>
              </a:xfrm>
              <a:custGeom>
                <a:avLst/>
                <a:gdLst>
                  <a:gd name="connsiteX0" fmla="*/ 0 w 622935"/>
                  <a:gd name="connsiteY0" fmla="*/ 0 h 622935"/>
                  <a:gd name="connsiteX1" fmla="*/ 622935 w 622935"/>
                  <a:gd name="connsiteY1" fmla="*/ 0 h 622935"/>
                  <a:gd name="connsiteX2" fmla="*/ 622935 w 622935"/>
                  <a:gd name="connsiteY2" fmla="*/ 622935 h 622935"/>
                  <a:gd name="connsiteX3" fmla="*/ 0 w 622935"/>
                  <a:gd name="connsiteY3" fmla="*/ 622935 h 622935"/>
                </a:gdLst>
                <a:ahLst/>
                <a:cxnLst>
                  <a:cxn ang="0">
                    <a:pos x="connsiteX0" y="connsiteY0"/>
                  </a:cxn>
                  <a:cxn ang="0">
                    <a:pos x="connsiteX1" y="connsiteY1"/>
                  </a:cxn>
                  <a:cxn ang="0">
                    <a:pos x="connsiteX2" y="connsiteY2"/>
                  </a:cxn>
                  <a:cxn ang="0">
                    <a:pos x="connsiteX3" y="connsiteY3"/>
                  </a:cxn>
                </a:cxnLst>
                <a:rect l="l" t="t" r="r" b="b"/>
                <a:pathLst>
                  <a:path w="622935" h="622935">
                    <a:moveTo>
                      <a:pt x="0" y="0"/>
                    </a:moveTo>
                    <a:lnTo>
                      <a:pt x="622935" y="0"/>
                    </a:lnTo>
                    <a:lnTo>
                      <a:pt x="622935" y="622935"/>
                    </a:lnTo>
                    <a:lnTo>
                      <a:pt x="0" y="622935"/>
                    </a:lnTo>
                    <a:close/>
                  </a:path>
                </a:pathLst>
              </a:custGeom>
              <a:solidFill>
                <a:srgbClr val="007569"/>
              </a:solidFill>
              <a:ln w="9525" cap="flat">
                <a:noFill/>
                <a:prstDash val="solid"/>
                <a:miter/>
              </a:ln>
            </p:spPr>
            <p:txBody>
              <a:bodyPr rtlCol="0" anchor="ctr"/>
              <a:lstStyle/>
              <a:p>
                <a:endParaRPr lang="ru-RU"/>
              </a:p>
            </p:txBody>
          </p:sp>
          <p:sp>
            <p:nvSpPr>
              <p:cNvPr id="179" name="Полилиния: фигура 178">
                <a:extLst>
                  <a:ext uri="{FF2B5EF4-FFF2-40B4-BE49-F238E27FC236}">
                    <a16:creationId xmlns:a16="http://schemas.microsoft.com/office/drawing/2014/main" id="{DDE53654-0211-4B1A-B239-173095568342}"/>
                  </a:ext>
                </a:extLst>
              </p:cNvPr>
              <p:cNvSpPr/>
              <p:nvPr/>
            </p:nvSpPr>
            <p:spPr>
              <a:xfrm>
                <a:off x="3184207" y="2492692"/>
                <a:ext cx="621982" cy="1244917"/>
              </a:xfrm>
              <a:custGeom>
                <a:avLst/>
                <a:gdLst>
                  <a:gd name="connsiteX0" fmla="*/ 621983 w 621982"/>
                  <a:gd name="connsiteY0" fmla="*/ 1244918 h 1244917"/>
                  <a:gd name="connsiteX1" fmla="*/ 621983 w 621982"/>
                  <a:gd name="connsiteY1" fmla="*/ 621983 h 1244917"/>
                  <a:gd name="connsiteX2" fmla="*/ 0 w 621982"/>
                  <a:gd name="connsiteY2" fmla="*/ 0 h 1244917"/>
                  <a:gd name="connsiteX3" fmla="*/ 0 w 621982"/>
                  <a:gd name="connsiteY3" fmla="*/ 1244918 h 1244917"/>
                </a:gdLst>
                <a:ahLst/>
                <a:cxnLst>
                  <a:cxn ang="0">
                    <a:pos x="connsiteX0" y="connsiteY0"/>
                  </a:cxn>
                  <a:cxn ang="0">
                    <a:pos x="connsiteX1" y="connsiteY1"/>
                  </a:cxn>
                  <a:cxn ang="0">
                    <a:pos x="connsiteX2" y="connsiteY2"/>
                  </a:cxn>
                  <a:cxn ang="0">
                    <a:pos x="connsiteX3" y="connsiteY3"/>
                  </a:cxn>
                </a:cxnLst>
                <a:rect l="l" t="t" r="r" b="b"/>
                <a:pathLst>
                  <a:path w="621982" h="1244917">
                    <a:moveTo>
                      <a:pt x="621983" y="1244918"/>
                    </a:moveTo>
                    <a:lnTo>
                      <a:pt x="621983" y="621983"/>
                    </a:lnTo>
                    <a:lnTo>
                      <a:pt x="0" y="0"/>
                    </a:lnTo>
                    <a:lnTo>
                      <a:pt x="0" y="1244918"/>
                    </a:lnTo>
                    <a:close/>
                  </a:path>
                </a:pathLst>
              </a:custGeom>
              <a:solidFill>
                <a:srgbClr val="6AC2B3"/>
              </a:solidFill>
              <a:ln w="9525" cap="flat">
                <a:noFill/>
                <a:prstDash val="solid"/>
                <a:miter/>
              </a:ln>
            </p:spPr>
            <p:txBody>
              <a:bodyPr rtlCol="0" anchor="ctr"/>
              <a:lstStyle/>
              <a:p>
                <a:endParaRPr lang="ru-RU"/>
              </a:p>
            </p:txBody>
          </p:sp>
          <p:sp>
            <p:nvSpPr>
              <p:cNvPr id="180" name="Полилиния: фигура 179">
                <a:extLst>
                  <a:ext uri="{FF2B5EF4-FFF2-40B4-BE49-F238E27FC236}">
                    <a16:creationId xmlns:a16="http://schemas.microsoft.com/office/drawing/2014/main" id="{D5C7325A-C77E-4D54-A36C-141F3B7DDC23}"/>
                  </a:ext>
                </a:extLst>
              </p:cNvPr>
              <p:cNvSpPr/>
              <p:nvPr/>
            </p:nvSpPr>
            <p:spPr>
              <a:xfrm>
                <a:off x="3806189" y="3737609"/>
                <a:ext cx="1245869" cy="622934"/>
              </a:xfrm>
              <a:custGeom>
                <a:avLst/>
                <a:gdLst>
                  <a:gd name="connsiteX0" fmla="*/ 0 w 1245869"/>
                  <a:gd name="connsiteY0" fmla="*/ 622935 h 622934"/>
                  <a:gd name="connsiteX1" fmla="*/ 1245870 w 1245869"/>
                  <a:gd name="connsiteY1" fmla="*/ 622935 h 622934"/>
                  <a:gd name="connsiteX2" fmla="*/ 622935 w 1245869"/>
                  <a:gd name="connsiteY2" fmla="*/ 0 h 622934"/>
                  <a:gd name="connsiteX3" fmla="*/ 0 w 1245869"/>
                  <a:gd name="connsiteY3" fmla="*/ 0 h 622934"/>
                </a:gdLst>
                <a:ahLst/>
                <a:cxnLst>
                  <a:cxn ang="0">
                    <a:pos x="connsiteX0" y="connsiteY0"/>
                  </a:cxn>
                  <a:cxn ang="0">
                    <a:pos x="connsiteX1" y="connsiteY1"/>
                  </a:cxn>
                  <a:cxn ang="0">
                    <a:pos x="connsiteX2" y="connsiteY2"/>
                  </a:cxn>
                  <a:cxn ang="0">
                    <a:pos x="connsiteX3" y="connsiteY3"/>
                  </a:cxn>
                </a:cxnLst>
                <a:rect l="l" t="t" r="r" b="b"/>
                <a:pathLst>
                  <a:path w="1245869" h="622934">
                    <a:moveTo>
                      <a:pt x="0" y="622935"/>
                    </a:moveTo>
                    <a:lnTo>
                      <a:pt x="1245870" y="622935"/>
                    </a:lnTo>
                    <a:lnTo>
                      <a:pt x="622935" y="0"/>
                    </a:lnTo>
                    <a:lnTo>
                      <a:pt x="0" y="0"/>
                    </a:lnTo>
                    <a:close/>
                  </a:path>
                </a:pathLst>
              </a:custGeom>
              <a:solidFill>
                <a:srgbClr val="AFD14C"/>
              </a:solidFill>
              <a:ln w="9525" cap="flat">
                <a:noFill/>
                <a:prstDash val="solid"/>
                <a:miter/>
              </a:ln>
            </p:spPr>
            <p:txBody>
              <a:bodyPr rtlCol="0" anchor="ctr"/>
              <a:lstStyle/>
              <a:p>
                <a:endParaRPr lang="ru-RU"/>
              </a:p>
            </p:txBody>
          </p:sp>
          <p:sp>
            <p:nvSpPr>
              <p:cNvPr id="181" name="Полилиния: фигура 180">
                <a:extLst>
                  <a:ext uri="{FF2B5EF4-FFF2-40B4-BE49-F238E27FC236}">
                    <a16:creationId xmlns:a16="http://schemas.microsoft.com/office/drawing/2014/main" id="{CFD0713E-484B-4A57-9F90-DABD413E6AC2}"/>
                  </a:ext>
                </a:extLst>
              </p:cNvPr>
              <p:cNvSpPr/>
              <p:nvPr/>
            </p:nvSpPr>
            <p:spPr>
              <a:xfrm>
                <a:off x="3184207" y="3737610"/>
                <a:ext cx="622935" cy="622934"/>
              </a:xfrm>
              <a:custGeom>
                <a:avLst/>
                <a:gdLst>
                  <a:gd name="connsiteX0" fmla="*/ 0 w 622935"/>
                  <a:gd name="connsiteY0" fmla="*/ 0 h 622934"/>
                  <a:gd name="connsiteX1" fmla="*/ 622935 w 622935"/>
                  <a:gd name="connsiteY1" fmla="*/ 0 h 622934"/>
                  <a:gd name="connsiteX2" fmla="*/ 622935 w 622935"/>
                  <a:gd name="connsiteY2" fmla="*/ 622935 h 622934"/>
                  <a:gd name="connsiteX3" fmla="*/ 0 w 622935"/>
                  <a:gd name="connsiteY3" fmla="*/ 622935 h 622934"/>
                </a:gdLst>
                <a:ahLst/>
                <a:cxnLst>
                  <a:cxn ang="0">
                    <a:pos x="connsiteX0" y="connsiteY0"/>
                  </a:cxn>
                  <a:cxn ang="0">
                    <a:pos x="connsiteX1" y="connsiteY1"/>
                  </a:cxn>
                  <a:cxn ang="0">
                    <a:pos x="connsiteX2" y="connsiteY2"/>
                  </a:cxn>
                  <a:cxn ang="0">
                    <a:pos x="connsiteX3" y="connsiteY3"/>
                  </a:cxn>
                </a:cxnLst>
                <a:rect l="l" t="t" r="r" b="b"/>
                <a:pathLst>
                  <a:path w="622935" h="622934">
                    <a:moveTo>
                      <a:pt x="0" y="0"/>
                    </a:moveTo>
                    <a:lnTo>
                      <a:pt x="622935" y="0"/>
                    </a:lnTo>
                    <a:lnTo>
                      <a:pt x="622935" y="622935"/>
                    </a:lnTo>
                    <a:lnTo>
                      <a:pt x="0" y="622935"/>
                    </a:lnTo>
                    <a:close/>
                  </a:path>
                </a:pathLst>
              </a:custGeom>
              <a:solidFill>
                <a:srgbClr val="007569"/>
              </a:solidFill>
              <a:ln w="9525" cap="flat">
                <a:noFill/>
                <a:prstDash val="solid"/>
                <a:miter/>
              </a:ln>
            </p:spPr>
            <p:txBody>
              <a:bodyPr rtlCol="0" anchor="ctr"/>
              <a:lstStyle/>
              <a:p>
                <a:endParaRPr lang="ru-RU"/>
              </a:p>
            </p:txBody>
          </p:sp>
          <p:sp>
            <p:nvSpPr>
              <p:cNvPr id="182" name="Полилиния: фигура 181">
                <a:extLst>
                  <a:ext uri="{FF2B5EF4-FFF2-40B4-BE49-F238E27FC236}">
                    <a16:creationId xmlns:a16="http://schemas.microsoft.com/office/drawing/2014/main" id="{206C9A96-16E8-4301-89E2-44DE4C08E4F3}"/>
                  </a:ext>
                </a:extLst>
              </p:cNvPr>
              <p:cNvSpPr/>
              <p:nvPr/>
            </p:nvSpPr>
            <p:spPr>
              <a:xfrm>
                <a:off x="5474017" y="3048000"/>
                <a:ext cx="744854" cy="768667"/>
              </a:xfrm>
              <a:custGeom>
                <a:avLst/>
                <a:gdLst>
                  <a:gd name="connsiteX0" fmla="*/ 0 w 744854"/>
                  <a:gd name="connsiteY0" fmla="*/ 768668 h 768667"/>
                  <a:gd name="connsiteX1" fmla="*/ 288607 w 744854"/>
                  <a:gd name="connsiteY1" fmla="*/ 0 h 768667"/>
                  <a:gd name="connsiteX2" fmla="*/ 455295 w 744854"/>
                  <a:gd name="connsiteY2" fmla="*/ 0 h 768667"/>
                  <a:gd name="connsiteX3" fmla="*/ 744855 w 744854"/>
                  <a:gd name="connsiteY3" fmla="*/ 768668 h 768667"/>
                  <a:gd name="connsiteX4" fmla="*/ 574357 w 744854"/>
                  <a:gd name="connsiteY4" fmla="*/ 768668 h 768667"/>
                  <a:gd name="connsiteX5" fmla="*/ 527685 w 744854"/>
                  <a:gd name="connsiteY5" fmla="*/ 636270 h 768667"/>
                  <a:gd name="connsiteX6" fmla="*/ 211455 w 744854"/>
                  <a:gd name="connsiteY6" fmla="*/ 636270 h 768667"/>
                  <a:gd name="connsiteX7" fmla="*/ 164782 w 744854"/>
                  <a:gd name="connsiteY7" fmla="*/ 768668 h 768667"/>
                  <a:gd name="connsiteX8" fmla="*/ 0 w 744854"/>
                  <a:gd name="connsiteY8" fmla="*/ 768668 h 768667"/>
                  <a:gd name="connsiteX9" fmla="*/ 368617 w 744854"/>
                  <a:gd name="connsiteY9" fmla="*/ 195263 h 768667"/>
                  <a:gd name="connsiteX10" fmla="*/ 262890 w 744854"/>
                  <a:gd name="connsiteY10" fmla="*/ 495300 h 768667"/>
                  <a:gd name="connsiteX11" fmla="*/ 477202 w 744854"/>
                  <a:gd name="connsiteY11" fmla="*/ 495300 h 768667"/>
                  <a:gd name="connsiteX12" fmla="*/ 371475 w 744854"/>
                  <a:gd name="connsiteY12" fmla="*/ 195263 h 768667"/>
                  <a:gd name="connsiteX13" fmla="*/ 368617 w 744854"/>
                  <a:gd name="connsiteY13" fmla="*/ 195263 h 76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854" h="768667">
                    <a:moveTo>
                      <a:pt x="0" y="768668"/>
                    </a:moveTo>
                    <a:lnTo>
                      <a:pt x="288607" y="0"/>
                    </a:lnTo>
                    <a:lnTo>
                      <a:pt x="455295" y="0"/>
                    </a:lnTo>
                    <a:lnTo>
                      <a:pt x="744855" y="768668"/>
                    </a:lnTo>
                    <a:lnTo>
                      <a:pt x="574357" y="768668"/>
                    </a:lnTo>
                    <a:lnTo>
                      <a:pt x="527685" y="636270"/>
                    </a:lnTo>
                    <a:lnTo>
                      <a:pt x="211455" y="636270"/>
                    </a:lnTo>
                    <a:lnTo>
                      <a:pt x="164782" y="768668"/>
                    </a:lnTo>
                    <a:lnTo>
                      <a:pt x="0" y="768668"/>
                    </a:lnTo>
                    <a:close/>
                    <a:moveTo>
                      <a:pt x="368617" y="195263"/>
                    </a:moveTo>
                    <a:lnTo>
                      <a:pt x="262890" y="495300"/>
                    </a:lnTo>
                    <a:lnTo>
                      <a:pt x="477202" y="495300"/>
                    </a:lnTo>
                    <a:lnTo>
                      <a:pt x="371475" y="195263"/>
                    </a:lnTo>
                    <a:lnTo>
                      <a:pt x="368617" y="195263"/>
                    </a:lnTo>
                    <a:close/>
                  </a:path>
                </a:pathLst>
              </a:custGeom>
              <a:solidFill>
                <a:srgbClr val="007569"/>
              </a:solidFill>
              <a:ln w="9525" cap="flat">
                <a:noFill/>
                <a:prstDash val="solid"/>
                <a:miter/>
              </a:ln>
            </p:spPr>
            <p:txBody>
              <a:bodyPr rtlCol="0" anchor="ctr"/>
              <a:lstStyle/>
              <a:p>
                <a:endParaRPr lang="ru-RU"/>
              </a:p>
            </p:txBody>
          </p:sp>
          <p:sp>
            <p:nvSpPr>
              <p:cNvPr id="183" name="Полилиния: фигура 182">
                <a:extLst>
                  <a:ext uri="{FF2B5EF4-FFF2-40B4-BE49-F238E27FC236}">
                    <a16:creationId xmlns:a16="http://schemas.microsoft.com/office/drawing/2014/main" id="{DE96CDF1-DAE9-4F8C-97EF-824ACD079DF5}"/>
                  </a:ext>
                </a:extLst>
              </p:cNvPr>
              <p:cNvSpPr/>
              <p:nvPr/>
            </p:nvSpPr>
            <p:spPr>
              <a:xfrm>
                <a:off x="6185534" y="3048000"/>
                <a:ext cx="745807" cy="768667"/>
              </a:xfrm>
              <a:custGeom>
                <a:avLst/>
                <a:gdLst>
                  <a:gd name="connsiteX0" fmla="*/ 0 w 745807"/>
                  <a:gd name="connsiteY0" fmla="*/ 768668 h 768667"/>
                  <a:gd name="connsiteX1" fmla="*/ 289560 w 745807"/>
                  <a:gd name="connsiteY1" fmla="*/ 0 h 768667"/>
                  <a:gd name="connsiteX2" fmla="*/ 456247 w 745807"/>
                  <a:gd name="connsiteY2" fmla="*/ 0 h 768667"/>
                  <a:gd name="connsiteX3" fmla="*/ 745808 w 745807"/>
                  <a:gd name="connsiteY3" fmla="*/ 768668 h 768667"/>
                  <a:gd name="connsiteX4" fmla="*/ 575310 w 745807"/>
                  <a:gd name="connsiteY4" fmla="*/ 768668 h 768667"/>
                  <a:gd name="connsiteX5" fmla="*/ 528638 w 745807"/>
                  <a:gd name="connsiteY5" fmla="*/ 636270 h 768667"/>
                  <a:gd name="connsiteX6" fmla="*/ 212408 w 745807"/>
                  <a:gd name="connsiteY6" fmla="*/ 636270 h 768667"/>
                  <a:gd name="connsiteX7" fmla="*/ 165735 w 745807"/>
                  <a:gd name="connsiteY7" fmla="*/ 768668 h 768667"/>
                  <a:gd name="connsiteX8" fmla="*/ 0 w 745807"/>
                  <a:gd name="connsiteY8" fmla="*/ 768668 h 768667"/>
                  <a:gd name="connsiteX9" fmla="*/ 368618 w 745807"/>
                  <a:gd name="connsiteY9" fmla="*/ 195263 h 768667"/>
                  <a:gd name="connsiteX10" fmla="*/ 262890 w 745807"/>
                  <a:gd name="connsiteY10" fmla="*/ 495300 h 768667"/>
                  <a:gd name="connsiteX11" fmla="*/ 477203 w 745807"/>
                  <a:gd name="connsiteY11" fmla="*/ 495300 h 768667"/>
                  <a:gd name="connsiteX12" fmla="*/ 371475 w 745807"/>
                  <a:gd name="connsiteY12" fmla="*/ 195263 h 768667"/>
                  <a:gd name="connsiteX13" fmla="*/ 368618 w 745807"/>
                  <a:gd name="connsiteY13" fmla="*/ 195263 h 76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5807" h="768667">
                    <a:moveTo>
                      <a:pt x="0" y="768668"/>
                    </a:moveTo>
                    <a:lnTo>
                      <a:pt x="289560" y="0"/>
                    </a:lnTo>
                    <a:lnTo>
                      <a:pt x="456247" y="0"/>
                    </a:lnTo>
                    <a:lnTo>
                      <a:pt x="745808" y="768668"/>
                    </a:lnTo>
                    <a:lnTo>
                      <a:pt x="575310" y="768668"/>
                    </a:lnTo>
                    <a:lnTo>
                      <a:pt x="528638" y="636270"/>
                    </a:lnTo>
                    <a:lnTo>
                      <a:pt x="212408" y="636270"/>
                    </a:lnTo>
                    <a:lnTo>
                      <a:pt x="165735" y="768668"/>
                    </a:lnTo>
                    <a:lnTo>
                      <a:pt x="0" y="768668"/>
                    </a:lnTo>
                    <a:close/>
                    <a:moveTo>
                      <a:pt x="368618" y="195263"/>
                    </a:moveTo>
                    <a:lnTo>
                      <a:pt x="262890" y="495300"/>
                    </a:lnTo>
                    <a:lnTo>
                      <a:pt x="477203" y="495300"/>
                    </a:lnTo>
                    <a:lnTo>
                      <a:pt x="371475" y="195263"/>
                    </a:lnTo>
                    <a:lnTo>
                      <a:pt x="368618" y="195263"/>
                    </a:lnTo>
                    <a:close/>
                  </a:path>
                </a:pathLst>
              </a:custGeom>
              <a:solidFill>
                <a:srgbClr val="007569"/>
              </a:solidFill>
              <a:ln w="9525" cap="flat">
                <a:noFill/>
                <a:prstDash val="solid"/>
                <a:miter/>
              </a:ln>
            </p:spPr>
            <p:txBody>
              <a:bodyPr rtlCol="0" anchor="ctr"/>
              <a:lstStyle/>
              <a:p>
                <a:endParaRPr lang="ru-RU"/>
              </a:p>
            </p:txBody>
          </p:sp>
          <p:sp>
            <p:nvSpPr>
              <p:cNvPr id="184" name="Полилиния: фигура 183">
                <a:extLst>
                  <a:ext uri="{FF2B5EF4-FFF2-40B4-BE49-F238E27FC236}">
                    <a16:creationId xmlns:a16="http://schemas.microsoft.com/office/drawing/2014/main" id="{0D9B441A-605C-4FF6-8645-CB91FC852E8E}"/>
                  </a:ext>
                </a:extLst>
              </p:cNvPr>
              <p:cNvSpPr/>
              <p:nvPr/>
            </p:nvSpPr>
            <p:spPr>
              <a:xfrm>
                <a:off x="7653337" y="3031807"/>
                <a:ext cx="601980" cy="801052"/>
              </a:xfrm>
              <a:custGeom>
                <a:avLst/>
                <a:gdLst>
                  <a:gd name="connsiteX0" fmla="*/ 441960 w 601980"/>
                  <a:gd name="connsiteY0" fmla="*/ 570548 h 801052"/>
                  <a:gd name="connsiteX1" fmla="*/ 30480 w 601980"/>
                  <a:gd name="connsiteY1" fmla="*/ 237173 h 801052"/>
                  <a:gd name="connsiteX2" fmla="*/ 311468 w 601980"/>
                  <a:gd name="connsiteY2" fmla="*/ 0 h 801052"/>
                  <a:gd name="connsiteX3" fmla="*/ 597218 w 601980"/>
                  <a:gd name="connsiteY3" fmla="*/ 257175 h 801052"/>
                  <a:gd name="connsiteX4" fmla="*/ 441960 w 601980"/>
                  <a:gd name="connsiteY4" fmla="*/ 257175 h 801052"/>
                  <a:gd name="connsiteX5" fmla="*/ 308610 w 601980"/>
                  <a:gd name="connsiteY5" fmla="*/ 140970 h 801052"/>
                  <a:gd name="connsiteX6" fmla="*/ 185738 w 601980"/>
                  <a:gd name="connsiteY6" fmla="*/ 227648 h 801052"/>
                  <a:gd name="connsiteX7" fmla="*/ 601980 w 601980"/>
                  <a:gd name="connsiteY7" fmla="*/ 565785 h 801052"/>
                  <a:gd name="connsiteX8" fmla="*/ 297180 w 601980"/>
                  <a:gd name="connsiteY8" fmla="*/ 801053 h 801052"/>
                  <a:gd name="connsiteX9" fmla="*/ 0 w 601980"/>
                  <a:gd name="connsiteY9" fmla="*/ 541973 h 801052"/>
                  <a:gd name="connsiteX10" fmla="*/ 157163 w 601980"/>
                  <a:gd name="connsiteY10" fmla="*/ 541973 h 801052"/>
                  <a:gd name="connsiteX11" fmla="*/ 306705 w 601980"/>
                  <a:gd name="connsiteY11" fmla="*/ 660083 h 801052"/>
                  <a:gd name="connsiteX12" fmla="*/ 441960 w 601980"/>
                  <a:gd name="connsiteY12" fmla="*/ 570548 h 80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980" h="801052">
                    <a:moveTo>
                      <a:pt x="441960" y="570548"/>
                    </a:moveTo>
                    <a:cubicBezTo>
                      <a:pt x="441960" y="419100"/>
                      <a:pt x="30480" y="538163"/>
                      <a:pt x="30480" y="237173"/>
                    </a:cubicBezTo>
                    <a:cubicBezTo>
                      <a:pt x="30480" y="107633"/>
                      <a:pt x="133350" y="0"/>
                      <a:pt x="311468" y="0"/>
                    </a:cubicBezTo>
                    <a:cubicBezTo>
                      <a:pt x="491490" y="0"/>
                      <a:pt x="593407" y="118110"/>
                      <a:pt x="597218" y="257175"/>
                    </a:cubicBezTo>
                    <a:lnTo>
                      <a:pt x="441960" y="257175"/>
                    </a:lnTo>
                    <a:cubicBezTo>
                      <a:pt x="439102" y="189548"/>
                      <a:pt x="391477" y="140970"/>
                      <a:pt x="308610" y="140970"/>
                    </a:cubicBezTo>
                    <a:cubicBezTo>
                      <a:pt x="234315" y="140970"/>
                      <a:pt x="185738" y="178118"/>
                      <a:pt x="185738" y="227648"/>
                    </a:cubicBezTo>
                    <a:cubicBezTo>
                      <a:pt x="185738" y="381000"/>
                      <a:pt x="601980" y="260033"/>
                      <a:pt x="601980" y="565785"/>
                    </a:cubicBezTo>
                    <a:cubicBezTo>
                      <a:pt x="601980" y="702945"/>
                      <a:pt x="481013" y="801053"/>
                      <a:pt x="297180" y="801053"/>
                    </a:cubicBezTo>
                    <a:cubicBezTo>
                      <a:pt x="83820" y="801053"/>
                      <a:pt x="4763" y="668655"/>
                      <a:pt x="0" y="541973"/>
                    </a:cubicBezTo>
                    <a:lnTo>
                      <a:pt x="157163" y="541973"/>
                    </a:lnTo>
                    <a:cubicBezTo>
                      <a:pt x="161925" y="604838"/>
                      <a:pt x="206693" y="660083"/>
                      <a:pt x="306705" y="660083"/>
                    </a:cubicBezTo>
                    <a:cubicBezTo>
                      <a:pt x="391477" y="659130"/>
                      <a:pt x="441960" y="626745"/>
                      <a:pt x="441960" y="570548"/>
                    </a:cubicBezTo>
                  </a:path>
                </a:pathLst>
              </a:custGeom>
              <a:solidFill>
                <a:srgbClr val="007569"/>
              </a:solidFill>
              <a:ln w="9525" cap="flat">
                <a:noFill/>
                <a:prstDash val="solid"/>
                <a:miter/>
              </a:ln>
            </p:spPr>
            <p:txBody>
              <a:bodyPr rtlCol="0" anchor="ctr"/>
              <a:lstStyle/>
              <a:p>
                <a:endParaRPr lang="ru-RU"/>
              </a:p>
            </p:txBody>
          </p:sp>
          <p:sp>
            <p:nvSpPr>
              <p:cNvPr id="185" name="Полилиния: фигура 184">
                <a:extLst>
                  <a:ext uri="{FF2B5EF4-FFF2-40B4-BE49-F238E27FC236}">
                    <a16:creationId xmlns:a16="http://schemas.microsoft.com/office/drawing/2014/main" id="{083FE1DD-127F-4044-8322-BC94FFD91863}"/>
                  </a:ext>
                </a:extLst>
              </p:cNvPr>
              <p:cNvSpPr/>
              <p:nvPr/>
            </p:nvSpPr>
            <p:spPr>
              <a:xfrm>
                <a:off x="8307705" y="3048000"/>
                <a:ext cx="590550" cy="770572"/>
              </a:xfrm>
              <a:custGeom>
                <a:avLst/>
                <a:gdLst>
                  <a:gd name="connsiteX0" fmla="*/ 0 w 590550"/>
                  <a:gd name="connsiteY0" fmla="*/ 768668 h 770572"/>
                  <a:gd name="connsiteX1" fmla="*/ 0 w 590550"/>
                  <a:gd name="connsiteY1" fmla="*/ 0 h 770572"/>
                  <a:gd name="connsiteX2" fmla="*/ 324802 w 590550"/>
                  <a:gd name="connsiteY2" fmla="*/ 0 h 770572"/>
                  <a:gd name="connsiteX3" fmla="*/ 580072 w 590550"/>
                  <a:gd name="connsiteY3" fmla="*/ 211455 h 770572"/>
                  <a:gd name="connsiteX4" fmla="*/ 472440 w 590550"/>
                  <a:gd name="connsiteY4" fmla="*/ 381953 h 770572"/>
                  <a:gd name="connsiteX5" fmla="*/ 590550 w 590550"/>
                  <a:gd name="connsiteY5" fmla="*/ 552450 h 770572"/>
                  <a:gd name="connsiteX6" fmla="*/ 338138 w 590550"/>
                  <a:gd name="connsiteY6" fmla="*/ 770572 h 770572"/>
                  <a:gd name="connsiteX7" fmla="*/ 0 w 590550"/>
                  <a:gd name="connsiteY7" fmla="*/ 770572 h 770572"/>
                  <a:gd name="connsiteX8" fmla="*/ 153352 w 590550"/>
                  <a:gd name="connsiteY8" fmla="*/ 143828 h 770572"/>
                  <a:gd name="connsiteX9" fmla="*/ 153352 w 590550"/>
                  <a:gd name="connsiteY9" fmla="*/ 310515 h 770572"/>
                  <a:gd name="connsiteX10" fmla="*/ 323850 w 590550"/>
                  <a:gd name="connsiteY10" fmla="*/ 310515 h 770572"/>
                  <a:gd name="connsiteX11" fmla="*/ 421005 w 590550"/>
                  <a:gd name="connsiteY11" fmla="*/ 226695 h 770572"/>
                  <a:gd name="connsiteX12" fmla="*/ 323850 w 590550"/>
                  <a:gd name="connsiteY12" fmla="*/ 142875 h 770572"/>
                  <a:gd name="connsiteX13" fmla="*/ 153352 w 590550"/>
                  <a:gd name="connsiteY13" fmla="*/ 142875 h 770572"/>
                  <a:gd name="connsiteX14" fmla="*/ 153352 w 590550"/>
                  <a:gd name="connsiteY14" fmla="*/ 451485 h 770572"/>
                  <a:gd name="connsiteX15" fmla="*/ 153352 w 590550"/>
                  <a:gd name="connsiteY15" fmla="*/ 626745 h 770572"/>
                  <a:gd name="connsiteX16" fmla="*/ 334327 w 590550"/>
                  <a:gd name="connsiteY16" fmla="*/ 626745 h 770572"/>
                  <a:gd name="connsiteX17" fmla="*/ 431482 w 590550"/>
                  <a:gd name="connsiteY17" fmla="*/ 539115 h 770572"/>
                  <a:gd name="connsiteX18" fmla="*/ 334327 w 590550"/>
                  <a:gd name="connsiteY18" fmla="*/ 451485 h 770572"/>
                  <a:gd name="connsiteX19" fmla="*/ 153352 w 590550"/>
                  <a:gd name="connsiteY19" fmla="*/ 451485 h 77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0550" h="770572">
                    <a:moveTo>
                      <a:pt x="0" y="768668"/>
                    </a:moveTo>
                    <a:lnTo>
                      <a:pt x="0" y="0"/>
                    </a:lnTo>
                    <a:lnTo>
                      <a:pt x="324802" y="0"/>
                    </a:lnTo>
                    <a:cubicBezTo>
                      <a:pt x="501015" y="0"/>
                      <a:pt x="580072" y="94297"/>
                      <a:pt x="580072" y="211455"/>
                    </a:cubicBezTo>
                    <a:cubicBezTo>
                      <a:pt x="580072" y="291465"/>
                      <a:pt x="539115" y="352425"/>
                      <a:pt x="472440" y="381953"/>
                    </a:cubicBezTo>
                    <a:cubicBezTo>
                      <a:pt x="542925" y="408622"/>
                      <a:pt x="590550" y="469582"/>
                      <a:pt x="590550" y="552450"/>
                    </a:cubicBezTo>
                    <a:cubicBezTo>
                      <a:pt x="590550" y="684847"/>
                      <a:pt x="504825" y="770572"/>
                      <a:pt x="338138" y="770572"/>
                    </a:cubicBezTo>
                    <a:lnTo>
                      <a:pt x="0" y="770572"/>
                    </a:lnTo>
                    <a:close/>
                    <a:moveTo>
                      <a:pt x="153352" y="143828"/>
                    </a:moveTo>
                    <a:lnTo>
                      <a:pt x="153352" y="310515"/>
                    </a:lnTo>
                    <a:lnTo>
                      <a:pt x="323850" y="310515"/>
                    </a:lnTo>
                    <a:cubicBezTo>
                      <a:pt x="384810" y="310515"/>
                      <a:pt x="421005" y="281940"/>
                      <a:pt x="421005" y="226695"/>
                    </a:cubicBezTo>
                    <a:cubicBezTo>
                      <a:pt x="421005" y="180975"/>
                      <a:pt x="392430" y="142875"/>
                      <a:pt x="323850" y="142875"/>
                    </a:cubicBezTo>
                    <a:lnTo>
                      <a:pt x="153352" y="142875"/>
                    </a:lnTo>
                    <a:close/>
                    <a:moveTo>
                      <a:pt x="153352" y="451485"/>
                    </a:moveTo>
                    <a:lnTo>
                      <a:pt x="153352" y="626745"/>
                    </a:lnTo>
                    <a:lnTo>
                      <a:pt x="334327" y="626745"/>
                    </a:lnTo>
                    <a:cubicBezTo>
                      <a:pt x="401955" y="626745"/>
                      <a:pt x="431482" y="593407"/>
                      <a:pt x="431482" y="539115"/>
                    </a:cubicBezTo>
                    <a:cubicBezTo>
                      <a:pt x="431482" y="486728"/>
                      <a:pt x="401002" y="451485"/>
                      <a:pt x="334327" y="451485"/>
                    </a:cubicBezTo>
                    <a:lnTo>
                      <a:pt x="153352" y="451485"/>
                    </a:lnTo>
                    <a:close/>
                  </a:path>
                </a:pathLst>
              </a:custGeom>
              <a:solidFill>
                <a:srgbClr val="007569"/>
              </a:solidFill>
              <a:ln w="9525" cap="flat">
                <a:noFill/>
                <a:prstDash val="solid"/>
                <a:miter/>
              </a:ln>
            </p:spPr>
            <p:txBody>
              <a:bodyPr rtlCol="0" anchor="ctr"/>
              <a:lstStyle/>
              <a:p>
                <a:endParaRPr lang="ru-RU"/>
              </a:p>
            </p:txBody>
          </p:sp>
          <p:sp>
            <p:nvSpPr>
              <p:cNvPr id="186" name="Полилиния: фигура 185">
                <a:extLst>
                  <a:ext uri="{FF2B5EF4-FFF2-40B4-BE49-F238E27FC236}">
                    <a16:creationId xmlns:a16="http://schemas.microsoft.com/office/drawing/2014/main" id="{B3B74C00-D5EB-42B0-ACB4-A811DCAA5BF9}"/>
                  </a:ext>
                </a:extLst>
              </p:cNvPr>
              <p:cNvSpPr/>
              <p:nvPr/>
            </p:nvSpPr>
            <p:spPr>
              <a:xfrm>
                <a:off x="6883717" y="3031807"/>
                <a:ext cx="759142" cy="800100"/>
              </a:xfrm>
              <a:custGeom>
                <a:avLst/>
                <a:gdLst>
                  <a:gd name="connsiteX0" fmla="*/ 575310 w 759142"/>
                  <a:gd name="connsiteY0" fmla="*/ 541973 h 800100"/>
                  <a:gd name="connsiteX1" fmla="*/ 386715 w 759142"/>
                  <a:gd name="connsiteY1" fmla="*/ 649605 h 800100"/>
                  <a:gd name="connsiteX2" fmla="*/ 166688 w 759142"/>
                  <a:gd name="connsiteY2" fmla="*/ 400050 h 800100"/>
                  <a:gd name="connsiteX3" fmla="*/ 386715 w 759142"/>
                  <a:gd name="connsiteY3" fmla="*/ 150495 h 800100"/>
                  <a:gd name="connsiteX4" fmla="*/ 590550 w 759142"/>
                  <a:gd name="connsiteY4" fmla="*/ 300990 h 800100"/>
                  <a:gd name="connsiteX5" fmla="*/ 759142 w 759142"/>
                  <a:gd name="connsiteY5" fmla="*/ 300990 h 800100"/>
                  <a:gd name="connsiteX6" fmla="*/ 386715 w 759142"/>
                  <a:gd name="connsiteY6" fmla="*/ 0 h 800100"/>
                  <a:gd name="connsiteX7" fmla="*/ 0 w 759142"/>
                  <a:gd name="connsiteY7" fmla="*/ 400050 h 800100"/>
                  <a:gd name="connsiteX8" fmla="*/ 386715 w 759142"/>
                  <a:gd name="connsiteY8" fmla="*/ 800100 h 800100"/>
                  <a:gd name="connsiteX9" fmla="*/ 749617 w 759142"/>
                  <a:gd name="connsiteY9" fmla="*/ 541973 h 800100"/>
                  <a:gd name="connsiteX10" fmla="*/ 575310 w 759142"/>
                  <a:gd name="connsiteY10" fmla="*/ 541973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142" h="800100">
                    <a:moveTo>
                      <a:pt x="575310" y="541973"/>
                    </a:moveTo>
                    <a:cubicBezTo>
                      <a:pt x="541972" y="611505"/>
                      <a:pt x="473392" y="649605"/>
                      <a:pt x="386715" y="649605"/>
                    </a:cubicBezTo>
                    <a:cubicBezTo>
                      <a:pt x="245745" y="649605"/>
                      <a:pt x="166688" y="552450"/>
                      <a:pt x="166688" y="400050"/>
                    </a:cubicBezTo>
                    <a:cubicBezTo>
                      <a:pt x="166688" y="247650"/>
                      <a:pt x="245745" y="150495"/>
                      <a:pt x="386715" y="150495"/>
                    </a:cubicBezTo>
                    <a:cubicBezTo>
                      <a:pt x="489585" y="150495"/>
                      <a:pt x="567690" y="204788"/>
                      <a:pt x="590550" y="300990"/>
                    </a:cubicBezTo>
                    <a:lnTo>
                      <a:pt x="759142" y="300990"/>
                    </a:lnTo>
                    <a:cubicBezTo>
                      <a:pt x="729615" y="113348"/>
                      <a:pt x="578167" y="0"/>
                      <a:pt x="386715" y="0"/>
                    </a:cubicBezTo>
                    <a:cubicBezTo>
                      <a:pt x="165735" y="0"/>
                      <a:pt x="0" y="159068"/>
                      <a:pt x="0" y="400050"/>
                    </a:cubicBezTo>
                    <a:cubicBezTo>
                      <a:pt x="0" y="640080"/>
                      <a:pt x="165735" y="800100"/>
                      <a:pt x="386715" y="800100"/>
                    </a:cubicBezTo>
                    <a:cubicBezTo>
                      <a:pt x="562927" y="800100"/>
                      <a:pt x="705802" y="703898"/>
                      <a:pt x="749617" y="541973"/>
                    </a:cubicBezTo>
                    <a:lnTo>
                      <a:pt x="575310" y="541973"/>
                    </a:lnTo>
                    <a:close/>
                  </a:path>
                </a:pathLst>
              </a:custGeom>
              <a:solidFill>
                <a:srgbClr val="007569"/>
              </a:solidFill>
              <a:ln w="9525" cap="flat">
                <a:noFill/>
                <a:prstDash val="solid"/>
                <a:miter/>
              </a:ln>
            </p:spPr>
            <p:txBody>
              <a:bodyPr rtlCol="0" anchor="ctr"/>
              <a:lstStyle/>
              <a:p>
                <a:endParaRPr lang="ru-RU"/>
              </a:p>
            </p:txBody>
          </p:sp>
        </p:grpSp>
      </p:grpSp>
      <p:grpSp>
        <p:nvGrpSpPr>
          <p:cNvPr id="187" name="Рисунок 4">
            <a:extLst>
              <a:ext uri="{FF2B5EF4-FFF2-40B4-BE49-F238E27FC236}">
                <a16:creationId xmlns:a16="http://schemas.microsoft.com/office/drawing/2014/main" id="{7A01DA02-EE8B-492F-8B51-D6EB2C93A44F}"/>
              </a:ext>
            </a:extLst>
          </p:cNvPr>
          <p:cNvGrpSpPr/>
          <p:nvPr/>
        </p:nvGrpSpPr>
        <p:grpSpPr>
          <a:xfrm>
            <a:off x="8710764" y="3878898"/>
            <a:ext cx="677922" cy="199389"/>
            <a:chOff x="6009483" y="3139545"/>
            <a:chExt cx="2590800" cy="762000"/>
          </a:xfrm>
          <a:solidFill>
            <a:srgbClr val="000000"/>
          </a:solidFill>
        </p:grpSpPr>
        <p:sp>
          <p:nvSpPr>
            <p:cNvPr id="188" name="Полилиния: фигура 187">
              <a:extLst>
                <a:ext uri="{FF2B5EF4-FFF2-40B4-BE49-F238E27FC236}">
                  <a16:creationId xmlns:a16="http://schemas.microsoft.com/office/drawing/2014/main" id="{1ADFC850-13E4-4C28-BDEC-2FB2BBEE7128}"/>
                </a:ext>
              </a:extLst>
            </p:cNvPr>
            <p:cNvSpPr/>
            <p:nvPr/>
          </p:nvSpPr>
          <p:spPr>
            <a:xfrm>
              <a:off x="7576440" y="3317567"/>
              <a:ext cx="322707" cy="361949"/>
            </a:xfrm>
            <a:custGeom>
              <a:avLst/>
              <a:gdLst>
                <a:gd name="connsiteX0" fmla="*/ 161639 w 322707"/>
                <a:gd name="connsiteY0" fmla="*/ 201073 h 361949"/>
                <a:gd name="connsiteX1" fmla="*/ 36290 w 322707"/>
                <a:gd name="connsiteY1" fmla="*/ 0 h 361949"/>
                <a:gd name="connsiteX2" fmla="*/ 0 w 322707"/>
                <a:gd name="connsiteY2" fmla="*/ 0 h 361949"/>
                <a:gd name="connsiteX3" fmla="*/ 0 w 322707"/>
                <a:gd name="connsiteY3" fmla="*/ 361950 h 361949"/>
                <a:gd name="connsiteX4" fmla="*/ 45149 w 322707"/>
                <a:gd name="connsiteY4" fmla="*/ 361950 h 361949"/>
                <a:gd name="connsiteX5" fmla="*/ 45149 w 322707"/>
                <a:gd name="connsiteY5" fmla="*/ 99251 h 361949"/>
                <a:gd name="connsiteX6" fmla="*/ 145066 w 322707"/>
                <a:gd name="connsiteY6" fmla="*/ 256223 h 361949"/>
                <a:gd name="connsiteX7" fmla="*/ 176689 w 322707"/>
                <a:gd name="connsiteY7" fmla="*/ 256223 h 361949"/>
                <a:gd name="connsiteX8" fmla="*/ 276511 w 322707"/>
                <a:gd name="connsiteY8" fmla="*/ 95440 h 361949"/>
                <a:gd name="connsiteX9" fmla="*/ 276511 w 322707"/>
                <a:gd name="connsiteY9" fmla="*/ 361950 h 361949"/>
                <a:gd name="connsiteX10" fmla="*/ 322707 w 322707"/>
                <a:gd name="connsiteY10" fmla="*/ 361950 h 361949"/>
                <a:gd name="connsiteX11" fmla="*/ 322707 w 322707"/>
                <a:gd name="connsiteY11" fmla="*/ 0 h 361949"/>
                <a:gd name="connsiteX12" fmla="*/ 286893 w 322707"/>
                <a:gd name="connsiteY12" fmla="*/ 0 h 361949"/>
                <a:gd name="connsiteX13" fmla="*/ 161639 w 322707"/>
                <a:gd name="connsiteY13" fmla="*/ 201073 h 36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707" h="361949">
                  <a:moveTo>
                    <a:pt x="161639" y="201073"/>
                  </a:moveTo>
                  <a:lnTo>
                    <a:pt x="36290" y="0"/>
                  </a:lnTo>
                  <a:lnTo>
                    <a:pt x="0" y="0"/>
                  </a:lnTo>
                  <a:lnTo>
                    <a:pt x="0" y="361950"/>
                  </a:lnTo>
                  <a:lnTo>
                    <a:pt x="45149" y="361950"/>
                  </a:lnTo>
                  <a:lnTo>
                    <a:pt x="45149" y="99251"/>
                  </a:lnTo>
                  <a:lnTo>
                    <a:pt x="145066" y="256223"/>
                  </a:lnTo>
                  <a:lnTo>
                    <a:pt x="176689" y="256223"/>
                  </a:lnTo>
                  <a:lnTo>
                    <a:pt x="276511" y="95440"/>
                  </a:lnTo>
                  <a:lnTo>
                    <a:pt x="276511" y="361950"/>
                  </a:lnTo>
                  <a:lnTo>
                    <a:pt x="322707" y="361950"/>
                  </a:lnTo>
                  <a:lnTo>
                    <a:pt x="322707" y="0"/>
                  </a:lnTo>
                  <a:lnTo>
                    <a:pt x="286893" y="0"/>
                  </a:lnTo>
                  <a:lnTo>
                    <a:pt x="161639" y="201073"/>
                  </a:lnTo>
                  <a:close/>
                </a:path>
              </a:pathLst>
            </a:custGeom>
            <a:grpFill/>
            <a:ln w="9525" cap="flat">
              <a:noFill/>
              <a:prstDash val="solid"/>
              <a:miter/>
            </a:ln>
          </p:spPr>
          <p:txBody>
            <a:bodyPr rtlCol="0" anchor="ctr"/>
            <a:lstStyle/>
            <a:p>
              <a:endParaRPr lang="ru-RU"/>
            </a:p>
          </p:txBody>
        </p:sp>
        <p:sp>
          <p:nvSpPr>
            <p:cNvPr id="189" name="Полилиния: фигура 188">
              <a:extLst>
                <a:ext uri="{FF2B5EF4-FFF2-40B4-BE49-F238E27FC236}">
                  <a16:creationId xmlns:a16="http://schemas.microsoft.com/office/drawing/2014/main" id="{BA3AD27C-92D5-4780-9F08-5F3CA22963A7}"/>
                </a:ext>
              </a:extLst>
            </p:cNvPr>
            <p:cNvSpPr/>
            <p:nvPr/>
          </p:nvSpPr>
          <p:spPr>
            <a:xfrm>
              <a:off x="7960869" y="3317662"/>
              <a:ext cx="261640" cy="361950"/>
            </a:xfrm>
            <a:custGeom>
              <a:avLst/>
              <a:gdLst>
                <a:gd name="connsiteX0" fmla="*/ 197263 w 261640"/>
                <a:gd name="connsiteY0" fmla="*/ 170117 h 361950"/>
                <a:gd name="connsiteX1" fmla="*/ 242030 w 261640"/>
                <a:gd name="connsiteY1" fmla="*/ 96203 h 361950"/>
                <a:gd name="connsiteX2" fmla="*/ 137255 w 261640"/>
                <a:gd name="connsiteY2" fmla="*/ 0 h 361950"/>
                <a:gd name="connsiteX3" fmla="*/ 0 w 261640"/>
                <a:gd name="connsiteY3" fmla="*/ 0 h 361950"/>
                <a:gd name="connsiteX4" fmla="*/ 0 w 261640"/>
                <a:gd name="connsiteY4" fmla="*/ 361950 h 361950"/>
                <a:gd name="connsiteX5" fmla="*/ 134874 w 261640"/>
                <a:gd name="connsiteY5" fmla="*/ 361950 h 361950"/>
                <a:gd name="connsiteX6" fmla="*/ 261557 w 261640"/>
                <a:gd name="connsiteY6" fmla="*/ 258413 h 361950"/>
                <a:gd name="connsiteX7" fmla="*/ 197263 w 261640"/>
                <a:gd name="connsiteY7" fmla="*/ 170117 h 361950"/>
                <a:gd name="connsiteX8" fmla="*/ 214789 w 261640"/>
                <a:gd name="connsiteY8" fmla="*/ 256699 h 361950"/>
                <a:gd name="connsiteX9" fmla="*/ 130778 w 261640"/>
                <a:gd name="connsiteY9" fmla="*/ 320421 h 361950"/>
                <a:gd name="connsiteX10" fmla="*/ 46673 w 261640"/>
                <a:gd name="connsiteY10" fmla="*/ 320421 h 361950"/>
                <a:gd name="connsiteX11" fmla="*/ 46673 w 261640"/>
                <a:gd name="connsiteY11" fmla="*/ 194120 h 361950"/>
                <a:gd name="connsiteX12" fmla="*/ 127730 w 261640"/>
                <a:gd name="connsiteY12" fmla="*/ 194120 h 361950"/>
                <a:gd name="connsiteX13" fmla="*/ 214789 w 261640"/>
                <a:gd name="connsiteY13" fmla="*/ 256699 h 361950"/>
                <a:gd name="connsiteX14" fmla="*/ 131826 w 261640"/>
                <a:gd name="connsiteY14" fmla="*/ 153638 h 361950"/>
                <a:gd name="connsiteX15" fmla="*/ 46673 w 261640"/>
                <a:gd name="connsiteY15" fmla="*/ 153638 h 361950"/>
                <a:gd name="connsiteX16" fmla="*/ 46673 w 261640"/>
                <a:gd name="connsiteY16" fmla="*/ 41148 h 361950"/>
                <a:gd name="connsiteX17" fmla="*/ 132398 w 261640"/>
                <a:gd name="connsiteY17" fmla="*/ 41148 h 361950"/>
                <a:gd name="connsiteX18" fmla="*/ 195548 w 261640"/>
                <a:gd name="connsiteY18" fmla="*/ 98298 h 361950"/>
                <a:gd name="connsiteX19" fmla="*/ 131826 w 261640"/>
                <a:gd name="connsiteY19" fmla="*/ 153638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640" h="361950">
                  <a:moveTo>
                    <a:pt x="197263" y="170117"/>
                  </a:moveTo>
                  <a:cubicBezTo>
                    <a:pt x="224852" y="155808"/>
                    <a:pt x="242130" y="127281"/>
                    <a:pt x="242030" y="96203"/>
                  </a:cubicBezTo>
                  <a:cubicBezTo>
                    <a:pt x="242030" y="29528"/>
                    <a:pt x="189452" y="0"/>
                    <a:pt x="137255" y="0"/>
                  </a:cubicBezTo>
                  <a:lnTo>
                    <a:pt x="0" y="0"/>
                  </a:lnTo>
                  <a:lnTo>
                    <a:pt x="0" y="361950"/>
                  </a:lnTo>
                  <a:lnTo>
                    <a:pt x="134874" y="361950"/>
                  </a:lnTo>
                  <a:cubicBezTo>
                    <a:pt x="212979" y="361950"/>
                    <a:pt x="261557" y="322326"/>
                    <a:pt x="261557" y="258413"/>
                  </a:cubicBezTo>
                  <a:cubicBezTo>
                    <a:pt x="263332" y="217591"/>
                    <a:pt x="236659" y="180959"/>
                    <a:pt x="197263" y="170117"/>
                  </a:cubicBezTo>
                  <a:close/>
                  <a:moveTo>
                    <a:pt x="214789" y="256699"/>
                  </a:moveTo>
                  <a:cubicBezTo>
                    <a:pt x="214789" y="300133"/>
                    <a:pt x="188119" y="320421"/>
                    <a:pt x="130778" y="320421"/>
                  </a:cubicBezTo>
                  <a:lnTo>
                    <a:pt x="46673" y="320421"/>
                  </a:lnTo>
                  <a:lnTo>
                    <a:pt x="46673" y="194120"/>
                  </a:lnTo>
                  <a:lnTo>
                    <a:pt x="127730" y="194120"/>
                  </a:lnTo>
                  <a:cubicBezTo>
                    <a:pt x="183261" y="194120"/>
                    <a:pt x="214789" y="216884"/>
                    <a:pt x="214789" y="256699"/>
                  </a:cubicBezTo>
                  <a:close/>
                  <a:moveTo>
                    <a:pt x="131826" y="153638"/>
                  </a:moveTo>
                  <a:lnTo>
                    <a:pt x="46673" y="153638"/>
                  </a:lnTo>
                  <a:lnTo>
                    <a:pt x="46673" y="41148"/>
                  </a:lnTo>
                  <a:lnTo>
                    <a:pt x="132398" y="41148"/>
                  </a:lnTo>
                  <a:cubicBezTo>
                    <a:pt x="171926" y="41148"/>
                    <a:pt x="195548" y="62389"/>
                    <a:pt x="195548" y="98298"/>
                  </a:cubicBezTo>
                  <a:cubicBezTo>
                    <a:pt x="195548" y="134207"/>
                    <a:pt x="171641" y="153638"/>
                    <a:pt x="131826" y="153638"/>
                  </a:cubicBezTo>
                  <a:close/>
                </a:path>
              </a:pathLst>
            </a:custGeom>
            <a:grpFill/>
            <a:ln w="9525" cap="flat">
              <a:noFill/>
              <a:prstDash val="solid"/>
              <a:miter/>
            </a:ln>
          </p:spPr>
          <p:txBody>
            <a:bodyPr rtlCol="0" anchor="ctr"/>
            <a:lstStyle/>
            <a:p>
              <a:endParaRPr lang="ru-RU"/>
            </a:p>
          </p:txBody>
        </p:sp>
        <p:sp>
          <p:nvSpPr>
            <p:cNvPr id="190" name="Полилиния: фигура 189">
              <a:extLst>
                <a:ext uri="{FF2B5EF4-FFF2-40B4-BE49-F238E27FC236}">
                  <a16:creationId xmlns:a16="http://schemas.microsoft.com/office/drawing/2014/main" id="{C4512BEE-BD08-432C-8412-5C6DF21BABDE}"/>
                </a:ext>
              </a:extLst>
            </p:cNvPr>
            <p:cNvSpPr/>
            <p:nvPr/>
          </p:nvSpPr>
          <p:spPr>
            <a:xfrm>
              <a:off x="8243286" y="3317091"/>
              <a:ext cx="331088" cy="362426"/>
            </a:xfrm>
            <a:custGeom>
              <a:avLst/>
              <a:gdLst>
                <a:gd name="connsiteX0" fmla="*/ 185261 w 331088"/>
                <a:gd name="connsiteY0" fmla="*/ 0 h 362426"/>
                <a:gd name="connsiteX1" fmla="*/ 147161 w 331088"/>
                <a:gd name="connsiteY1" fmla="*/ 0 h 362426"/>
                <a:gd name="connsiteX2" fmla="*/ 0 w 331088"/>
                <a:gd name="connsiteY2" fmla="*/ 362426 h 362426"/>
                <a:gd name="connsiteX3" fmla="*/ 50673 w 331088"/>
                <a:gd name="connsiteY3" fmla="*/ 362426 h 362426"/>
                <a:gd name="connsiteX4" fmla="*/ 92392 w 331088"/>
                <a:gd name="connsiteY4" fmla="*/ 255651 h 362426"/>
                <a:gd name="connsiteX5" fmla="*/ 238125 w 331088"/>
                <a:gd name="connsiteY5" fmla="*/ 255651 h 362426"/>
                <a:gd name="connsiteX6" fmla="*/ 280416 w 331088"/>
                <a:gd name="connsiteY6" fmla="*/ 362426 h 362426"/>
                <a:gd name="connsiteX7" fmla="*/ 331089 w 331088"/>
                <a:gd name="connsiteY7" fmla="*/ 362426 h 362426"/>
                <a:gd name="connsiteX8" fmla="*/ 221933 w 331088"/>
                <a:gd name="connsiteY8" fmla="*/ 214598 h 362426"/>
                <a:gd name="connsiteX9" fmla="*/ 108585 w 331088"/>
                <a:gd name="connsiteY9" fmla="*/ 214598 h 362426"/>
                <a:gd name="connsiteX10" fmla="*/ 164973 w 331088"/>
                <a:gd name="connsiteY10" fmla="*/ 70961 h 36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088" h="362426">
                  <a:moveTo>
                    <a:pt x="185261" y="0"/>
                  </a:moveTo>
                  <a:lnTo>
                    <a:pt x="147161" y="0"/>
                  </a:lnTo>
                  <a:lnTo>
                    <a:pt x="0" y="362426"/>
                  </a:lnTo>
                  <a:lnTo>
                    <a:pt x="50673" y="362426"/>
                  </a:lnTo>
                  <a:lnTo>
                    <a:pt x="92392" y="255651"/>
                  </a:lnTo>
                  <a:lnTo>
                    <a:pt x="238125" y="255651"/>
                  </a:lnTo>
                  <a:lnTo>
                    <a:pt x="280416" y="362426"/>
                  </a:lnTo>
                  <a:lnTo>
                    <a:pt x="331089" y="362426"/>
                  </a:lnTo>
                  <a:close/>
                  <a:moveTo>
                    <a:pt x="221933" y="214598"/>
                  </a:moveTo>
                  <a:lnTo>
                    <a:pt x="108585" y="214598"/>
                  </a:lnTo>
                  <a:lnTo>
                    <a:pt x="164973" y="70961"/>
                  </a:lnTo>
                  <a:close/>
                </a:path>
              </a:pathLst>
            </a:custGeom>
            <a:grpFill/>
            <a:ln w="9525" cap="flat">
              <a:noFill/>
              <a:prstDash val="solid"/>
              <a:miter/>
            </a:ln>
          </p:spPr>
          <p:txBody>
            <a:bodyPr rtlCol="0" anchor="ctr"/>
            <a:lstStyle/>
            <a:p>
              <a:endParaRPr lang="ru-RU"/>
            </a:p>
          </p:txBody>
        </p:sp>
        <p:sp>
          <p:nvSpPr>
            <p:cNvPr id="191" name="Полилиния: фигура 190">
              <a:extLst>
                <a:ext uri="{FF2B5EF4-FFF2-40B4-BE49-F238E27FC236}">
                  <a16:creationId xmlns:a16="http://schemas.microsoft.com/office/drawing/2014/main" id="{2F211A9C-CC2D-498A-AE6A-006AF8FA1AE9}"/>
                </a:ext>
              </a:extLst>
            </p:cNvPr>
            <p:cNvSpPr/>
            <p:nvPr/>
          </p:nvSpPr>
          <p:spPr>
            <a:xfrm>
              <a:off x="7023800" y="3139735"/>
              <a:ext cx="491394" cy="539972"/>
            </a:xfrm>
            <a:custGeom>
              <a:avLst/>
              <a:gdLst>
                <a:gd name="connsiteX0" fmla="*/ 132112 w 491394"/>
                <a:gd name="connsiteY0" fmla="*/ 384143 h 539972"/>
                <a:gd name="connsiteX1" fmla="*/ 357378 w 491394"/>
                <a:gd name="connsiteY1" fmla="*/ 384143 h 539972"/>
                <a:gd name="connsiteX2" fmla="*/ 419005 w 491394"/>
                <a:gd name="connsiteY2" fmla="*/ 539782 h 539972"/>
                <a:gd name="connsiteX3" fmla="*/ 491395 w 491394"/>
                <a:gd name="connsiteY3" fmla="*/ 539782 h 539972"/>
                <a:gd name="connsiteX4" fmla="*/ 273463 w 491394"/>
                <a:gd name="connsiteY4" fmla="*/ 0 h 539972"/>
                <a:gd name="connsiteX5" fmla="*/ 219075 w 491394"/>
                <a:gd name="connsiteY5" fmla="*/ 0 h 539972"/>
                <a:gd name="connsiteX6" fmla="*/ 0 w 491394"/>
                <a:gd name="connsiteY6" fmla="*/ 539972 h 539972"/>
                <a:gd name="connsiteX7" fmla="*/ 71628 w 491394"/>
                <a:gd name="connsiteY7" fmla="*/ 539972 h 539972"/>
                <a:gd name="connsiteX8" fmla="*/ 244316 w 491394"/>
                <a:gd name="connsiteY8" fmla="*/ 98393 h 539972"/>
                <a:gd name="connsiteX9" fmla="*/ 334709 w 491394"/>
                <a:gd name="connsiteY9" fmla="*/ 326422 h 539972"/>
                <a:gd name="connsiteX10" fmla="*/ 154781 w 491394"/>
                <a:gd name="connsiteY10" fmla="*/ 326422 h 53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394" h="539972">
                  <a:moveTo>
                    <a:pt x="132112" y="384143"/>
                  </a:moveTo>
                  <a:lnTo>
                    <a:pt x="357378" y="384143"/>
                  </a:lnTo>
                  <a:lnTo>
                    <a:pt x="419005" y="539782"/>
                  </a:lnTo>
                  <a:lnTo>
                    <a:pt x="491395" y="539782"/>
                  </a:lnTo>
                  <a:lnTo>
                    <a:pt x="273463" y="0"/>
                  </a:lnTo>
                  <a:lnTo>
                    <a:pt x="219075" y="0"/>
                  </a:lnTo>
                  <a:lnTo>
                    <a:pt x="0" y="539972"/>
                  </a:lnTo>
                  <a:lnTo>
                    <a:pt x="71628" y="539972"/>
                  </a:lnTo>
                  <a:close/>
                  <a:moveTo>
                    <a:pt x="244316" y="98393"/>
                  </a:moveTo>
                  <a:lnTo>
                    <a:pt x="334709" y="326422"/>
                  </a:lnTo>
                  <a:lnTo>
                    <a:pt x="154781" y="326422"/>
                  </a:lnTo>
                  <a:close/>
                </a:path>
              </a:pathLst>
            </a:custGeom>
            <a:grpFill/>
            <a:ln w="9525" cap="flat">
              <a:noFill/>
              <a:prstDash val="solid"/>
              <a:miter/>
            </a:ln>
          </p:spPr>
          <p:txBody>
            <a:bodyPr rtlCol="0" anchor="ctr"/>
            <a:lstStyle/>
            <a:p>
              <a:endParaRPr lang="ru-RU"/>
            </a:p>
          </p:txBody>
        </p:sp>
        <p:sp>
          <p:nvSpPr>
            <p:cNvPr id="192" name="Полилиния: фигура 191">
              <a:extLst>
                <a:ext uri="{FF2B5EF4-FFF2-40B4-BE49-F238E27FC236}">
                  <a16:creationId xmlns:a16="http://schemas.microsoft.com/office/drawing/2014/main" id="{C36B0F1E-14AE-4131-A0A8-5F2232E75A22}"/>
                </a:ext>
              </a:extLst>
            </p:cNvPr>
            <p:cNvSpPr/>
            <p:nvPr/>
          </p:nvSpPr>
          <p:spPr>
            <a:xfrm>
              <a:off x="7410896" y="3314995"/>
              <a:ext cx="68865" cy="75628"/>
            </a:xfrm>
            <a:custGeom>
              <a:avLst/>
              <a:gdLst>
                <a:gd name="connsiteX0" fmla="*/ 34385 w 68865"/>
                <a:gd name="connsiteY0" fmla="*/ 75629 h 75628"/>
                <a:gd name="connsiteX1" fmla="*/ 0 w 68865"/>
                <a:gd name="connsiteY1" fmla="*/ 37529 h 75628"/>
                <a:gd name="connsiteX2" fmla="*/ 34385 w 68865"/>
                <a:gd name="connsiteY2" fmla="*/ 0 h 75628"/>
                <a:gd name="connsiteX3" fmla="*/ 68866 w 68865"/>
                <a:gd name="connsiteY3" fmla="*/ 37529 h 75628"/>
                <a:gd name="connsiteX4" fmla="*/ 34385 w 68865"/>
                <a:gd name="connsiteY4" fmla="*/ 75629 h 75628"/>
                <a:gd name="connsiteX5" fmla="*/ 34385 w 68865"/>
                <a:gd name="connsiteY5" fmla="*/ 7048 h 75628"/>
                <a:gd name="connsiteX6" fmla="*/ 7810 w 68865"/>
                <a:gd name="connsiteY6" fmla="*/ 38005 h 75628"/>
                <a:gd name="connsiteX7" fmla="*/ 34385 w 68865"/>
                <a:gd name="connsiteY7" fmla="*/ 68961 h 75628"/>
                <a:gd name="connsiteX8" fmla="*/ 60960 w 68865"/>
                <a:gd name="connsiteY8" fmla="*/ 38005 h 75628"/>
                <a:gd name="connsiteX9" fmla="*/ 34385 w 68865"/>
                <a:gd name="connsiteY9" fmla="*/ 7048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65" h="75628">
                  <a:moveTo>
                    <a:pt x="34385" y="75629"/>
                  </a:moveTo>
                  <a:cubicBezTo>
                    <a:pt x="11621" y="75629"/>
                    <a:pt x="0" y="57531"/>
                    <a:pt x="0" y="37529"/>
                  </a:cubicBezTo>
                  <a:cubicBezTo>
                    <a:pt x="0" y="17526"/>
                    <a:pt x="11621" y="0"/>
                    <a:pt x="34385" y="0"/>
                  </a:cubicBezTo>
                  <a:cubicBezTo>
                    <a:pt x="57150" y="0"/>
                    <a:pt x="68866" y="17812"/>
                    <a:pt x="68866" y="37529"/>
                  </a:cubicBezTo>
                  <a:cubicBezTo>
                    <a:pt x="68866" y="57245"/>
                    <a:pt x="57245" y="75629"/>
                    <a:pt x="34385" y="75629"/>
                  </a:cubicBezTo>
                  <a:close/>
                  <a:moveTo>
                    <a:pt x="34385" y="7048"/>
                  </a:moveTo>
                  <a:cubicBezTo>
                    <a:pt x="16859" y="7048"/>
                    <a:pt x="7810" y="21717"/>
                    <a:pt x="7810" y="38005"/>
                  </a:cubicBezTo>
                  <a:cubicBezTo>
                    <a:pt x="7810" y="54293"/>
                    <a:pt x="17335" y="68961"/>
                    <a:pt x="34385" y="68961"/>
                  </a:cubicBezTo>
                  <a:cubicBezTo>
                    <a:pt x="51435" y="68961"/>
                    <a:pt x="60960" y="54197"/>
                    <a:pt x="60960" y="38005"/>
                  </a:cubicBezTo>
                  <a:cubicBezTo>
                    <a:pt x="60960" y="21812"/>
                    <a:pt x="51911" y="7048"/>
                    <a:pt x="34385" y="7048"/>
                  </a:cubicBezTo>
                  <a:close/>
                </a:path>
              </a:pathLst>
            </a:custGeom>
            <a:grpFill/>
            <a:ln w="9525" cap="flat">
              <a:noFill/>
              <a:prstDash val="solid"/>
              <a:miter/>
            </a:ln>
          </p:spPr>
          <p:txBody>
            <a:bodyPr rtlCol="0" anchor="ctr"/>
            <a:lstStyle/>
            <a:p>
              <a:endParaRPr lang="ru-RU"/>
            </a:p>
          </p:txBody>
        </p:sp>
        <p:sp>
          <p:nvSpPr>
            <p:cNvPr id="193" name="Полилиния: фигура 192">
              <a:extLst>
                <a:ext uri="{FF2B5EF4-FFF2-40B4-BE49-F238E27FC236}">
                  <a16:creationId xmlns:a16="http://schemas.microsoft.com/office/drawing/2014/main" id="{2044B196-A092-4F5F-B717-F9E269D51D95}"/>
                </a:ext>
              </a:extLst>
            </p:cNvPr>
            <p:cNvSpPr/>
            <p:nvPr/>
          </p:nvSpPr>
          <p:spPr>
            <a:xfrm>
              <a:off x="7496335" y="3316709"/>
              <a:ext cx="45338" cy="72485"/>
            </a:xfrm>
            <a:custGeom>
              <a:avLst/>
              <a:gdLst>
                <a:gd name="connsiteX0" fmla="*/ 7620 w 45338"/>
                <a:gd name="connsiteY0" fmla="*/ 41529 h 72485"/>
                <a:gd name="connsiteX1" fmla="*/ 7620 w 45338"/>
                <a:gd name="connsiteY1" fmla="*/ 72485 h 72485"/>
                <a:gd name="connsiteX2" fmla="*/ 0 w 45338"/>
                <a:gd name="connsiteY2" fmla="*/ 72485 h 72485"/>
                <a:gd name="connsiteX3" fmla="*/ 0 w 45338"/>
                <a:gd name="connsiteY3" fmla="*/ 0 h 72485"/>
                <a:gd name="connsiteX4" fmla="*/ 45339 w 45338"/>
                <a:gd name="connsiteY4" fmla="*/ 0 h 72485"/>
                <a:gd name="connsiteX5" fmla="*/ 45339 w 45338"/>
                <a:gd name="connsiteY5" fmla="*/ 6953 h 72485"/>
                <a:gd name="connsiteX6" fmla="*/ 7239 w 45338"/>
                <a:gd name="connsiteY6" fmla="*/ 6953 h 72485"/>
                <a:gd name="connsiteX7" fmla="*/ 7239 w 45338"/>
                <a:gd name="connsiteY7" fmla="*/ 34671 h 72485"/>
                <a:gd name="connsiteX8" fmla="*/ 41719 w 45338"/>
                <a:gd name="connsiteY8" fmla="*/ 34671 h 72485"/>
                <a:gd name="connsiteX9" fmla="*/ 41719 w 45338"/>
                <a:gd name="connsiteY9" fmla="*/ 41529 h 7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38" h="72485">
                  <a:moveTo>
                    <a:pt x="7620" y="41529"/>
                  </a:moveTo>
                  <a:lnTo>
                    <a:pt x="7620" y="72485"/>
                  </a:lnTo>
                  <a:lnTo>
                    <a:pt x="0" y="72485"/>
                  </a:lnTo>
                  <a:lnTo>
                    <a:pt x="0" y="0"/>
                  </a:lnTo>
                  <a:lnTo>
                    <a:pt x="45339" y="0"/>
                  </a:lnTo>
                  <a:lnTo>
                    <a:pt x="45339" y="6953"/>
                  </a:lnTo>
                  <a:lnTo>
                    <a:pt x="7239" y="6953"/>
                  </a:lnTo>
                  <a:lnTo>
                    <a:pt x="7239" y="34671"/>
                  </a:lnTo>
                  <a:lnTo>
                    <a:pt x="41719" y="34671"/>
                  </a:lnTo>
                  <a:lnTo>
                    <a:pt x="41719" y="41529"/>
                  </a:lnTo>
                  <a:close/>
                </a:path>
              </a:pathLst>
            </a:custGeom>
            <a:grpFill/>
            <a:ln w="9525" cap="flat">
              <a:noFill/>
              <a:prstDash val="solid"/>
              <a:miter/>
            </a:ln>
          </p:spPr>
          <p:txBody>
            <a:bodyPr rtlCol="0" anchor="ctr"/>
            <a:lstStyle/>
            <a:p>
              <a:endParaRPr lang="ru-RU"/>
            </a:p>
          </p:txBody>
        </p:sp>
        <p:sp>
          <p:nvSpPr>
            <p:cNvPr id="194" name="Полилиния: фигура 193">
              <a:extLst>
                <a:ext uri="{FF2B5EF4-FFF2-40B4-BE49-F238E27FC236}">
                  <a16:creationId xmlns:a16="http://schemas.microsoft.com/office/drawing/2014/main" id="{91BC24CF-2F14-4161-8C5E-B085A78EC0C5}"/>
                </a:ext>
              </a:extLst>
            </p:cNvPr>
            <p:cNvSpPr/>
            <p:nvPr/>
          </p:nvSpPr>
          <p:spPr>
            <a:xfrm>
              <a:off x="8514367" y="3309142"/>
              <a:ext cx="84010" cy="122674"/>
            </a:xfrm>
            <a:custGeom>
              <a:avLst/>
              <a:gdLst>
                <a:gd name="connsiteX0" fmla="*/ 43910 w 84010"/>
                <a:gd name="connsiteY0" fmla="*/ 10806 h 122674"/>
                <a:gd name="connsiteX1" fmla="*/ 18574 w 84010"/>
                <a:gd name="connsiteY1" fmla="*/ 29856 h 122674"/>
                <a:gd name="connsiteX2" fmla="*/ 84010 w 84010"/>
                <a:gd name="connsiteY2" fmla="*/ 89482 h 122674"/>
                <a:gd name="connsiteX3" fmla="*/ 42577 w 84010"/>
                <a:gd name="connsiteY3" fmla="*/ 122629 h 122674"/>
                <a:gd name="connsiteX4" fmla="*/ 0 w 84010"/>
                <a:gd name="connsiteY4" fmla="*/ 103579 h 122674"/>
                <a:gd name="connsiteX5" fmla="*/ 9525 w 84010"/>
                <a:gd name="connsiteY5" fmla="*/ 95007 h 122674"/>
                <a:gd name="connsiteX6" fmla="*/ 43053 w 84010"/>
                <a:gd name="connsiteY6" fmla="*/ 111676 h 122674"/>
                <a:gd name="connsiteX7" fmla="*/ 71628 w 84010"/>
                <a:gd name="connsiteY7" fmla="*/ 91673 h 122674"/>
                <a:gd name="connsiteX8" fmla="*/ 6191 w 84010"/>
                <a:gd name="connsiteY8" fmla="*/ 31666 h 122674"/>
                <a:gd name="connsiteX9" fmla="*/ 44291 w 84010"/>
                <a:gd name="connsiteY9" fmla="*/ 43 h 122674"/>
                <a:gd name="connsiteX10" fmla="*/ 83629 w 84010"/>
                <a:gd name="connsiteY10" fmla="*/ 18045 h 122674"/>
                <a:gd name="connsiteX11" fmla="*/ 74866 w 84010"/>
                <a:gd name="connsiteY11" fmla="*/ 26236 h 122674"/>
                <a:gd name="connsiteX12" fmla="*/ 43910 w 84010"/>
                <a:gd name="connsiteY12" fmla="*/ 10806 h 12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10" h="122674">
                  <a:moveTo>
                    <a:pt x="43910" y="10806"/>
                  </a:moveTo>
                  <a:cubicBezTo>
                    <a:pt x="26479" y="10806"/>
                    <a:pt x="18574" y="18616"/>
                    <a:pt x="18574" y="29856"/>
                  </a:cubicBezTo>
                  <a:cubicBezTo>
                    <a:pt x="18574" y="61003"/>
                    <a:pt x="84010" y="47858"/>
                    <a:pt x="84010" y="89482"/>
                  </a:cubicBezTo>
                  <a:cubicBezTo>
                    <a:pt x="84010" y="111009"/>
                    <a:pt x="66199" y="122629"/>
                    <a:pt x="42577" y="122629"/>
                  </a:cubicBezTo>
                  <a:cubicBezTo>
                    <a:pt x="26182" y="123311"/>
                    <a:pt x="10417" y="116258"/>
                    <a:pt x="0" y="103579"/>
                  </a:cubicBezTo>
                  <a:lnTo>
                    <a:pt x="9525" y="95007"/>
                  </a:lnTo>
                  <a:cubicBezTo>
                    <a:pt x="17251" y="105773"/>
                    <a:pt x="29806" y="112015"/>
                    <a:pt x="43053" y="111676"/>
                  </a:cubicBezTo>
                  <a:cubicBezTo>
                    <a:pt x="61246" y="111676"/>
                    <a:pt x="71628" y="103579"/>
                    <a:pt x="71628" y="91673"/>
                  </a:cubicBezTo>
                  <a:cubicBezTo>
                    <a:pt x="71628" y="57288"/>
                    <a:pt x="6191" y="72623"/>
                    <a:pt x="6191" y="31666"/>
                  </a:cubicBezTo>
                  <a:cubicBezTo>
                    <a:pt x="6191" y="15473"/>
                    <a:pt x="17240" y="43"/>
                    <a:pt x="44291" y="43"/>
                  </a:cubicBezTo>
                  <a:cubicBezTo>
                    <a:pt x="59530" y="-602"/>
                    <a:pt x="74156" y="6091"/>
                    <a:pt x="83629" y="18045"/>
                  </a:cubicBezTo>
                  <a:lnTo>
                    <a:pt x="74866" y="26236"/>
                  </a:lnTo>
                  <a:cubicBezTo>
                    <a:pt x="67844" y="16163"/>
                    <a:pt x="56182" y="10349"/>
                    <a:pt x="43910" y="10806"/>
                  </a:cubicBezTo>
                  <a:close/>
                </a:path>
              </a:pathLst>
            </a:custGeom>
            <a:grpFill/>
            <a:ln w="9525" cap="flat">
              <a:noFill/>
              <a:prstDash val="solid"/>
              <a:miter/>
            </a:ln>
          </p:spPr>
          <p:txBody>
            <a:bodyPr rtlCol="0" anchor="ctr"/>
            <a:lstStyle/>
            <a:p>
              <a:endParaRPr lang="ru-RU"/>
            </a:p>
          </p:txBody>
        </p:sp>
        <p:sp>
          <p:nvSpPr>
            <p:cNvPr id="195" name="Полилиния: фигура 194">
              <a:extLst>
                <a:ext uri="{FF2B5EF4-FFF2-40B4-BE49-F238E27FC236}">
                  <a16:creationId xmlns:a16="http://schemas.microsoft.com/office/drawing/2014/main" id="{EDB2D661-1B7E-4AAE-A5BF-8B761E1ED665}"/>
                </a:ext>
              </a:extLst>
            </p:cNvPr>
            <p:cNvSpPr/>
            <p:nvPr/>
          </p:nvSpPr>
          <p:spPr>
            <a:xfrm>
              <a:off x="7413563" y="3140920"/>
              <a:ext cx="94392" cy="137546"/>
            </a:xfrm>
            <a:custGeom>
              <a:avLst/>
              <a:gdLst>
                <a:gd name="connsiteX0" fmla="*/ 49244 w 94392"/>
                <a:gd name="connsiteY0" fmla="*/ 11769 h 137546"/>
                <a:gd name="connsiteX1" fmla="*/ 20669 w 94392"/>
                <a:gd name="connsiteY1" fmla="*/ 33105 h 137546"/>
                <a:gd name="connsiteX2" fmla="*/ 94393 w 94392"/>
                <a:gd name="connsiteY2" fmla="*/ 100256 h 137546"/>
                <a:gd name="connsiteX3" fmla="*/ 47625 w 94392"/>
                <a:gd name="connsiteY3" fmla="*/ 137499 h 137546"/>
                <a:gd name="connsiteX4" fmla="*/ 0 w 94392"/>
                <a:gd name="connsiteY4" fmla="*/ 116258 h 137546"/>
                <a:gd name="connsiteX5" fmla="*/ 10382 w 94392"/>
                <a:gd name="connsiteY5" fmla="*/ 106733 h 137546"/>
                <a:gd name="connsiteX6" fmla="*/ 48482 w 94392"/>
                <a:gd name="connsiteY6" fmla="*/ 125783 h 137546"/>
                <a:gd name="connsiteX7" fmla="*/ 80200 w 94392"/>
                <a:gd name="connsiteY7" fmla="*/ 103304 h 137546"/>
                <a:gd name="connsiteX8" fmla="*/ 6477 w 94392"/>
                <a:gd name="connsiteY8" fmla="*/ 35772 h 137546"/>
                <a:gd name="connsiteX9" fmla="*/ 49244 w 94392"/>
                <a:gd name="connsiteY9" fmla="*/ 53 h 137546"/>
                <a:gd name="connsiteX10" fmla="*/ 93535 w 94392"/>
                <a:gd name="connsiteY10" fmla="*/ 20342 h 137546"/>
                <a:gd name="connsiteX11" fmla="*/ 84010 w 94392"/>
                <a:gd name="connsiteY11" fmla="*/ 29867 h 137546"/>
                <a:gd name="connsiteX12" fmla="*/ 49244 w 94392"/>
                <a:gd name="connsiteY12" fmla="*/ 11769 h 13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392" h="137546">
                  <a:moveTo>
                    <a:pt x="49244" y="11769"/>
                  </a:moveTo>
                  <a:cubicBezTo>
                    <a:pt x="29527" y="11769"/>
                    <a:pt x="20669" y="20627"/>
                    <a:pt x="20669" y="33105"/>
                  </a:cubicBezTo>
                  <a:cubicBezTo>
                    <a:pt x="20669" y="68157"/>
                    <a:pt x="94393" y="53393"/>
                    <a:pt x="94393" y="100256"/>
                  </a:cubicBezTo>
                  <a:cubicBezTo>
                    <a:pt x="94393" y="124545"/>
                    <a:pt x="74295" y="137499"/>
                    <a:pt x="47625" y="137499"/>
                  </a:cubicBezTo>
                  <a:cubicBezTo>
                    <a:pt x="29306" y="138235"/>
                    <a:pt x="11693" y="130380"/>
                    <a:pt x="0" y="116258"/>
                  </a:cubicBezTo>
                  <a:lnTo>
                    <a:pt x="10382" y="106733"/>
                  </a:lnTo>
                  <a:cubicBezTo>
                    <a:pt x="19123" y="119025"/>
                    <a:pt x="33404" y="126166"/>
                    <a:pt x="48482" y="125783"/>
                  </a:cubicBezTo>
                  <a:cubicBezTo>
                    <a:pt x="68961" y="125783"/>
                    <a:pt x="80200" y="116735"/>
                    <a:pt x="80200" y="103304"/>
                  </a:cubicBezTo>
                  <a:cubicBezTo>
                    <a:pt x="80200" y="64538"/>
                    <a:pt x="6477" y="82064"/>
                    <a:pt x="6477" y="35772"/>
                  </a:cubicBezTo>
                  <a:cubicBezTo>
                    <a:pt x="6477" y="17389"/>
                    <a:pt x="18859" y="53"/>
                    <a:pt x="49244" y="53"/>
                  </a:cubicBezTo>
                  <a:cubicBezTo>
                    <a:pt x="66414" y="-715"/>
                    <a:pt x="82903" y="6838"/>
                    <a:pt x="93535" y="20342"/>
                  </a:cubicBezTo>
                  <a:lnTo>
                    <a:pt x="84010" y="29867"/>
                  </a:lnTo>
                  <a:cubicBezTo>
                    <a:pt x="76297" y="18266"/>
                    <a:pt x="63171" y="11434"/>
                    <a:pt x="49244" y="11769"/>
                  </a:cubicBezTo>
                  <a:close/>
                </a:path>
              </a:pathLst>
            </a:custGeom>
            <a:grpFill/>
            <a:ln w="9525" cap="flat">
              <a:noFill/>
              <a:prstDash val="solid"/>
              <a:miter/>
            </a:ln>
          </p:spPr>
          <p:txBody>
            <a:bodyPr rtlCol="0" anchor="ctr"/>
            <a:lstStyle/>
            <a:p>
              <a:endParaRPr lang="ru-RU"/>
            </a:p>
          </p:txBody>
        </p:sp>
        <p:sp>
          <p:nvSpPr>
            <p:cNvPr id="196" name="Полилиния: фигура 195">
              <a:extLst>
                <a:ext uri="{FF2B5EF4-FFF2-40B4-BE49-F238E27FC236}">
                  <a16:creationId xmlns:a16="http://schemas.microsoft.com/office/drawing/2014/main" id="{08B8999F-0F20-4E59-8B72-57DD1BDAEBB1}"/>
                </a:ext>
              </a:extLst>
            </p:cNvPr>
            <p:cNvSpPr/>
            <p:nvPr/>
          </p:nvSpPr>
          <p:spPr>
            <a:xfrm>
              <a:off x="7543103" y="3140922"/>
              <a:ext cx="94297" cy="137544"/>
            </a:xfrm>
            <a:custGeom>
              <a:avLst/>
              <a:gdLst>
                <a:gd name="connsiteX0" fmla="*/ 49149 w 94297"/>
                <a:gd name="connsiteY0" fmla="*/ 11767 h 137544"/>
                <a:gd name="connsiteX1" fmla="*/ 20574 w 94297"/>
                <a:gd name="connsiteY1" fmla="*/ 33103 h 137544"/>
                <a:gd name="connsiteX2" fmla="*/ 94298 w 94297"/>
                <a:gd name="connsiteY2" fmla="*/ 100254 h 137544"/>
                <a:gd name="connsiteX3" fmla="*/ 47625 w 94297"/>
                <a:gd name="connsiteY3" fmla="*/ 137497 h 137544"/>
                <a:gd name="connsiteX4" fmla="*/ 0 w 94297"/>
                <a:gd name="connsiteY4" fmla="*/ 116256 h 137544"/>
                <a:gd name="connsiteX5" fmla="*/ 10478 w 94297"/>
                <a:gd name="connsiteY5" fmla="*/ 106731 h 137544"/>
                <a:gd name="connsiteX6" fmla="*/ 48578 w 94297"/>
                <a:gd name="connsiteY6" fmla="*/ 125781 h 137544"/>
                <a:gd name="connsiteX7" fmla="*/ 80296 w 94297"/>
                <a:gd name="connsiteY7" fmla="*/ 103302 h 137544"/>
                <a:gd name="connsiteX8" fmla="*/ 6572 w 94297"/>
                <a:gd name="connsiteY8" fmla="*/ 35770 h 137544"/>
                <a:gd name="connsiteX9" fmla="*/ 49340 w 94297"/>
                <a:gd name="connsiteY9" fmla="*/ 51 h 137544"/>
                <a:gd name="connsiteX10" fmla="*/ 93726 w 94297"/>
                <a:gd name="connsiteY10" fmla="*/ 20340 h 137544"/>
                <a:gd name="connsiteX11" fmla="*/ 84201 w 94297"/>
                <a:gd name="connsiteY11" fmla="*/ 29865 h 137544"/>
                <a:gd name="connsiteX12" fmla="*/ 49149 w 94297"/>
                <a:gd name="connsiteY12" fmla="*/ 11767 h 13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297" h="137544">
                  <a:moveTo>
                    <a:pt x="49149" y="11767"/>
                  </a:moveTo>
                  <a:cubicBezTo>
                    <a:pt x="29432" y="11767"/>
                    <a:pt x="20574" y="20625"/>
                    <a:pt x="20574" y="33103"/>
                  </a:cubicBezTo>
                  <a:cubicBezTo>
                    <a:pt x="20574" y="68155"/>
                    <a:pt x="94298" y="53391"/>
                    <a:pt x="94298" y="100254"/>
                  </a:cubicBezTo>
                  <a:cubicBezTo>
                    <a:pt x="94298" y="124543"/>
                    <a:pt x="74200" y="137497"/>
                    <a:pt x="47625" y="137497"/>
                  </a:cubicBezTo>
                  <a:cubicBezTo>
                    <a:pt x="29306" y="138233"/>
                    <a:pt x="11693" y="130378"/>
                    <a:pt x="0" y="116256"/>
                  </a:cubicBezTo>
                  <a:lnTo>
                    <a:pt x="10478" y="106731"/>
                  </a:lnTo>
                  <a:cubicBezTo>
                    <a:pt x="19195" y="119050"/>
                    <a:pt x="33492" y="126198"/>
                    <a:pt x="48578" y="125781"/>
                  </a:cubicBezTo>
                  <a:cubicBezTo>
                    <a:pt x="69056" y="125781"/>
                    <a:pt x="80296" y="116733"/>
                    <a:pt x="80296" y="103302"/>
                  </a:cubicBezTo>
                  <a:cubicBezTo>
                    <a:pt x="80296" y="64536"/>
                    <a:pt x="6572" y="82062"/>
                    <a:pt x="6572" y="35770"/>
                  </a:cubicBezTo>
                  <a:cubicBezTo>
                    <a:pt x="6572" y="17387"/>
                    <a:pt x="18955" y="51"/>
                    <a:pt x="49340" y="51"/>
                  </a:cubicBezTo>
                  <a:cubicBezTo>
                    <a:pt x="66533" y="-700"/>
                    <a:pt x="83043" y="6846"/>
                    <a:pt x="93726" y="20340"/>
                  </a:cubicBezTo>
                  <a:lnTo>
                    <a:pt x="84201" y="29865"/>
                  </a:lnTo>
                  <a:cubicBezTo>
                    <a:pt x="76433" y="18176"/>
                    <a:pt x="63177" y="11332"/>
                    <a:pt x="49149" y="11767"/>
                  </a:cubicBezTo>
                  <a:close/>
                </a:path>
              </a:pathLst>
            </a:custGeom>
            <a:grpFill/>
            <a:ln w="9525" cap="flat">
              <a:noFill/>
              <a:prstDash val="solid"/>
              <a:miter/>
            </a:ln>
          </p:spPr>
          <p:txBody>
            <a:bodyPr rtlCol="0" anchor="ctr"/>
            <a:lstStyle/>
            <a:p>
              <a:endParaRPr lang="ru-RU"/>
            </a:p>
          </p:txBody>
        </p:sp>
        <p:sp>
          <p:nvSpPr>
            <p:cNvPr id="197" name="Полилиния: фигура 196">
              <a:extLst>
                <a:ext uri="{FF2B5EF4-FFF2-40B4-BE49-F238E27FC236}">
                  <a16:creationId xmlns:a16="http://schemas.microsoft.com/office/drawing/2014/main" id="{06EE769C-17C2-407B-92E0-78AAD24A3C8E}"/>
                </a:ext>
              </a:extLst>
            </p:cNvPr>
            <p:cNvSpPr/>
            <p:nvPr/>
          </p:nvSpPr>
          <p:spPr>
            <a:xfrm>
              <a:off x="7665975" y="3140497"/>
              <a:ext cx="126110" cy="137922"/>
            </a:xfrm>
            <a:custGeom>
              <a:avLst/>
              <a:gdLst>
                <a:gd name="connsiteX0" fmla="*/ 63055 w 126110"/>
                <a:gd name="connsiteY0" fmla="*/ 137922 h 137922"/>
                <a:gd name="connsiteX1" fmla="*/ 0 w 126110"/>
                <a:gd name="connsiteY1" fmla="*/ 68771 h 137922"/>
                <a:gd name="connsiteX2" fmla="*/ 63055 w 126110"/>
                <a:gd name="connsiteY2" fmla="*/ 0 h 137922"/>
                <a:gd name="connsiteX3" fmla="*/ 126111 w 126110"/>
                <a:gd name="connsiteY3" fmla="*/ 68771 h 137922"/>
                <a:gd name="connsiteX4" fmla="*/ 63055 w 126110"/>
                <a:gd name="connsiteY4" fmla="*/ 137922 h 137922"/>
                <a:gd name="connsiteX5" fmla="*/ 63055 w 126110"/>
                <a:gd name="connsiteY5" fmla="*/ 12192 h 137922"/>
                <a:gd name="connsiteX6" fmla="*/ 14383 w 126110"/>
                <a:gd name="connsiteY6" fmla="*/ 69342 h 137922"/>
                <a:gd name="connsiteX7" fmla="*/ 63055 w 126110"/>
                <a:gd name="connsiteY7" fmla="*/ 126492 h 137922"/>
                <a:gd name="connsiteX8" fmla="*/ 111728 w 126110"/>
                <a:gd name="connsiteY8" fmla="*/ 69342 h 137922"/>
                <a:gd name="connsiteX9" fmla="*/ 63055 w 126110"/>
                <a:gd name="connsiteY9" fmla="*/ 12192 h 13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10" h="137922">
                  <a:moveTo>
                    <a:pt x="63055" y="137922"/>
                  </a:moveTo>
                  <a:cubicBezTo>
                    <a:pt x="21241" y="137922"/>
                    <a:pt x="0" y="104870"/>
                    <a:pt x="0" y="68771"/>
                  </a:cubicBezTo>
                  <a:cubicBezTo>
                    <a:pt x="0" y="32671"/>
                    <a:pt x="21241" y="0"/>
                    <a:pt x="63055" y="0"/>
                  </a:cubicBezTo>
                  <a:cubicBezTo>
                    <a:pt x="104870" y="0"/>
                    <a:pt x="126111" y="32766"/>
                    <a:pt x="126111" y="68771"/>
                  </a:cubicBezTo>
                  <a:cubicBezTo>
                    <a:pt x="126111" y="104775"/>
                    <a:pt x="104870" y="137922"/>
                    <a:pt x="63055" y="137922"/>
                  </a:cubicBezTo>
                  <a:close/>
                  <a:moveTo>
                    <a:pt x="63055" y="12192"/>
                  </a:moveTo>
                  <a:cubicBezTo>
                    <a:pt x="30956" y="12192"/>
                    <a:pt x="14383" y="39243"/>
                    <a:pt x="14383" y="69342"/>
                  </a:cubicBezTo>
                  <a:cubicBezTo>
                    <a:pt x="14383" y="99441"/>
                    <a:pt x="30956" y="126492"/>
                    <a:pt x="63055" y="126492"/>
                  </a:cubicBezTo>
                  <a:cubicBezTo>
                    <a:pt x="95155" y="126492"/>
                    <a:pt x="111728" y="99536"/>
                    <a:pt x="111728" y="69342"/>
                  </a:cubicBezTo>
                  <a:cubicBezTo>
                    <a:pt x="111728" y="39148"/>
                    <a:pt x="95155" y="12192"/>
                    <a:pt x="63055" y="12192"/>
                  </a:cubicBezTo>
                  <a:close/>
                </a:path>
              </a:pathLst>
            </a:custGeom>
            <a:grpFill/>
            <a:ln w="9525" cap="flat">
              <a:noFill/>
              <a:prstDash val="solid"/>
              <a:miter/>
            </a:ln>
          </p:spPr>
          <p:txBody>
            <a:bodyPr rtlCol="0" anchor="ctr"/>
            <a:lstStyle/>
            <a:p>
              <a:endParaRPr lang="ru-RU"/>
            </a:p>
          </p:txBody>
        </p:sp>
        <p:sp>
          <p:nvSpPr>
            <p:cNvPr id="198" name="Полилиния: фигура 197">
              <a:extLst>
                <a:ext uri="{FF2B5EF4-FFF2-40B4-BE49-F238E27FC236}">
                  <a16:creationId xmlns:a16="http://schemas.microsoft.com/office/drawing/2014/main" id="{B45EB6DA-1FE6-4E13-94D4-122C5A529DD8}"/>
                </a:ext>
              </a:extLst>
            </p:cNvPr>
            <p:cNvSpPr/>
            <p:nvPr/>
          </p:nvSpPr>
          <p:spPr>
            <a:xfrm>
              <a:off x="7815708" y="3140473"/>
              <a:ext cx="107537" cy="138541"/>
            </a:xfrm>
            <a:custGeom>
              <a:avLst/>
              <a:gdLst>
                <a:gd name="connsiteX0" fmla="*/ 59912 w 107537"/>
                <a:gd name="connsiteY0" fmla="*/ 24 h 138541"/>
                <a:gd name="connsiteX1" fmla="*/ 107537 w 107537"/>
                <a:gd name="connsiteY1" fmla="*/ 21932 h 138541"/>
                <a:gd name="connsiteX2" fmla="*/ 97250 w 107537"/>
                <a:gd name="connsiteY2" fmla="*/ 31457 h 138541"/>
                <a:gd name="connsiteX3" fmla="*/ 60007 w 107537"/>
                <a:gd name="connsiteY3" fmla="*/ 12407 h 138541"/>
                <a:gd name="connsiteX4" fmla="*/ 14097 w 107537"/>
                <a:gd name="connsiteY4" fmla="*/ 69557 h 138541"/>
                <a:gd name="connsiteX5" fmla="*/ 60007 w 107537"/>
                <a:gd name="connsiteY5" fmla="*/ 126707 h 138541"/>
                <a:gd name="connsiteX6" fmla="*/ 97250 w 107537"/>
                <a:gd name="connsiteY6" fmla="*/ 107657 h 138541"/>
                <a:gd name="connsiteX7" fmla="*/ 107537 w 107537"/>
                <a:gd name="connsiteY7" fmla="*/ 116706 h 138541"/>
                <a:gd name="connsiteX8" fmla="*/ 59912 w 107537"/>
                <a:gd name="connsiteY8" fmla="*/ 138518 h 138541"/>
                <a:gd name="connsiteX9" fmla="*/ 0 w 107537"/>
                <a:gd name="connsiteY9" fmla="*/ 69747 h 138541"/>
                <a:gd name="connsiteX10" fmla="*/ 59912 w 107537"/>
                <a:gd name="connsiteY10" fmla="*/ 24 h 13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138541">
                  <a:moveTo>
                    <a:pt x="59912" y="24"/>
                  </a:moveTo>
                  <a:cubicBezTo>
                    <a:pt x="78336" y="-505"/>
                    <a:pt x="95951" y="7598"/>
                    <a:pt x="107537" y="21932"/>
                  </a:cubicBezTo>
                  <a:lnTo>
                    <a:pt x="97250" y="31457"/>
                  </a:lnTo>
                  <a:cubicBezTo>
                    <a:pt x="88749" y="19341"/>
                    <a:pt x="74808" y="12210"/>
                    <a:pt x="60007" y="12407"/>
                  </a:cubicBezTo>
                  <a:cubicBezTo>
                    <a:pt x="28289" y="12407"/>
                    <a:pt x="14097" y="40982"/>
                    <a:pt x="14097" y="69557"/>
                  </a:cubicBezTo>
                  <a:cubicBezTo>
                    <a:pt x="14097" y="98132"/>
                    <a:pt x="28289" y="126707"/>
                    <a:pt x="60007" y="126707"/>
                  </a:cubicBezTo>
                  <a:cubicBezTo>
                    <a:pt x="74800" y="126871"/>
                    <a:pt x="88726" y="119748"/>
                    <a:pt x="97250" y="107657"/>
                  </a:cubicBezTo>
                  <a:lnTo>
                    <a:pt x="107537" y="116706"/>
                  </a:lnTo>
                  <a:cubicBezTo>
                    <a:pt x="95913" y="130981"/>
                    <a:pt x="78314" y="139041"/>
                    <a:pt x="59912" y="138518"/>
                  </a:cubicBezTo>
                  <a:cubicBezTo>
                    <a:pt x="18955" y="138518"/>
                    <a:pt x="0" y="104895"/>
                    <a:pt x="0" y="69747"/>
                  </a:cubicBezTo>
                  <a:cubicBezTo>
                    <a:pt x="0" y="34600"/>
                    <a:pt x="18955" y="24"/>
                    <a:pt x="59912" y="24"/>
                  </a:cubicBezTo>
                  <a:close/>
                </a:path>
              </a:pathLst>
            </a:custGeom>
            <a:grpFill/>
            <a:ln w="9525" cap="flat">
              <a:noFill/>
              <a:prstDash val="solid"/>
              <a:miter/>
            </a:ln>
          </p:spPr>
          <p:txBody>
            <a:bodyPr rtlCol="0" anchor="ctr"/>
            <a:lstStyle/>
            <a:p>
              <a:endParaRPr lang="ru-RU"/>
            </a:p>
          </p:txBody>
        </p:sp>
        <p:sp>
          <p:nvSpPr>
            <p:cNvPr id="199" name="Полилиния: фигура 198">
              <a:extLst>
                <a:ext uri="{FF2B5EF4-FFF2-40B4-BE49-F238E27FC236}">
                  <a16:creationId xmlns:a16="http://schemas.microsoft.com/office/drawing/2014/main" id="{5E3014E3-4427-447E-9EE6-D4CB7CC2E535}"/>
                </a:ext>
              </a:extLst>
            </p:cNvPr>
            <p:cNvSpPr/>
            <p:nvPr/>
          </p:nvSpPr>
          <p:spPr>
            <a:xfrm>
              <a:off x="7962965" y="3143069"/>
              <a:ext cx="13906" cy="133350"/>
            </a:xfrm>
            <a:custGeom>
              <a:avLst/>
              <a:gdLst>
                <a:gd name="connsiteX0" fmla="*/ 0 w 13906"/>
                <a:gd name="connsiteY0" fmla="*/ 132874 h 133350"/>
                <a:gd name="connsiteX1" fmla="*/ 0 w 13906"/>
                <a:gd name="connsiteY1" fmla="*/ 0 h 133350"/>
                <a:gd name="connsiteX2" fmla="*/ 13907 w 13906"/>
                <a:gd name="connsiteY2" fmla="*/ 0 h 133350"/>
                <a:gd name="connsiteX3" fmla="*/ 13907 w 13906"/>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906" h="133350">
                  <a:moveTo>
                    <a:pt x="0" y="132874"/>
                  </a:moveTo>
                  <a:lnTo>
                    <a:pt x="0" y="0"/>
                  </a:lnTo>
                  <a:lnTo>
                    <a:pt x="13907" y="0"/>
                  </a:lnTo>
                  <a:lnTo>
                    <a:pt x="13907" y="133350"/>
                  </a:lnTo>
                  <a:close/>
                </a:path>
              </a:pathLst>
            </a:custGeom>
            <a:grpFill/>
            <a:ln w="9525" cap="flat">
              <a:noFill/>
              <a:prstDash val="solid"/>
              <a:miter/>
            </a:ln>
          </p:spPr>
          <p:txBody>
            <a:bodyPr rtlCol="0" anchor="ctr"/>
            <a:lstStyle/>
            <a:p>
              <a:endParaRPr lang="ru-RU"/>
            </a:p>
          </p:txBody>
        </p:sp>
        <p:sp>
          <p:nvSpPr>
            <p:cNvPr id="200" name="Полилиния: фигура 199">
              <a:extLst>
                <a:ext uri="{FF2B5EF4-FFF2-40B4-BE49-F238E27FC236}">
                  <a16:creationId xmlns:a16="http://schemas.microsoft.com/office/drawing/2014/main" id="{64A90D30-8BCD-4D96-BAB4-B7435A336D16}"/>
                </a:ext>
              </a:extLst>
            </p:cNvPr>
            <p:cNvSpPr/>
            <p:nvPr/>
          </p:nvSpPr>
          <p:spPr>
            <a:xfrm>
              <a:off x="8006589" y="3141068"/>
              <a:ext cx="121062" cy="134874"/>
            </a:xfrm>
            <a:custGeom>
              <a:avLst/>
              <a:gdLst>
                <a:gd name="connsiteX0" fmla="*/ 105537 w 121062"/>
                <a:gd name="connsiteY0" fmla="*/ 134874 h 134874"/>
                <a:gd name="connsiteX1" fmla="*/ 89345 w 121062"/>
                <a:gd name="connsiteY1" fmla="*/ 93917 h 134874"/>
                <a:gd name="connsiteX2" fmla="*/ 31242 w 121062"/>
                <a:gd name="connsiteY2" fmla="*/ 93917 h 134874"/>
                <a:gd name="connsiteX3" fmla="*/ 15335 w 121062"/>
                <a:gd name="connsiteY3" fmla="*/ 134874 h 134874"/>
                <a:gd name="connsiteX4" fmla="*/ 0 w 121062"/>
                <a:gd name="connsiteY4" fmla="*/ 134874 h 134874"/>
                <a:gd name="connsiteX5" fmla="*/ 54769 w 121062"/>
                <a:gd name="connsiteY5" fmla="*/ 0 h 134874"/>
                <a:gd name="connsiteX6" fmla="*/ 66770 w 121062"/>
                <a:gd name="connsiteY6" fmla="*/ 0 h 134874"/>
                <a:gd name="connsiteX7" fmla="*/ 121063 w 121062"/>
                <a:gd name="connsiteY7" fmla="*/ 134874 h 134874"/>
                <a:gd name="connsiteX8" fmla="*/ 60198 w 121062"/>
                <a:gd name="connsiteY8" fmla="*/ 20574 h 134874"/>
                <a:gd name="connsiteX9" fmla="*/ 35909 w 121062"/>
                <a:gd name="connsiteY9" fmla="*/ 82296 h 134874"/>
                <a:gd name="connsiteX10" fmla="*/ 84582 w 121062"/>
                <a:gd name="connsiteY10" fmla="*/ 82296 h 1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062" h="134874">
                  <a:moveTo>
                    <a:pt x="105537" y="134874"/>
                  </a:moveTo>
                  <a:lnTo>
                    <a:pt x="89345" y="93917"/>
                  </a:lnTo>
                  <a:lnTo>
                    <a:pt x="31242" y="93917"/>
                  </a:lnTo>
                  <a:lnTo>
                    <a:pt x="15335" y="134874"/>
                  </a:lnTo>
                  <a:lnTo>
                    <a:pt x="0" y="134874"/>
                  </a:lnTo>
                  <a:lnTo>
                    <a:pt x="54769" y="0"/>
                  </a:lnTo>
                  <a:lnTo>
                    <a:pt x="66770" y="0"/>
                  </a:lnTo>
                  <a:lnTo>
                    <a:pt x="121063" y="134874"/>
                  </a:lnTo>
                  <a:close/>
                  <a:moveTo>
                    <a:pt x="60198" y="20574"/>
                  </a:moveTo>
                  <a:lnTo>
                    <a:pt x="35909" y="82296"/>
                  </a:lnTo>
                  <a:lnTo>
                    <a:pt x="84582" y="82296"/>
                  </a:lnTo>
                  <a:close/>
                </a:path>
              </a:pathLst>
            </a:custGeom>
            <a:grpFill/>
            <a:ln w="9525" cap="flat">
              <a:noFill/>
              <a:prstDash val="solid"/>
              <a:miter/>
            </a:ln>
          </p:spPr>
          <p:txBody>
            <a:bodyPr rtlCol="0" anchor="ctr"/>
            <a:lstStyle/>
            <a:p>
              <a:endParaRPr lang="ru-RU"/>
            </a:p>
          </p:txBody>
        </p:sp>
        <p:sp>
          <p:nvSpPr>
            <p:cNvPr id="201" name="Полилиния: фигура 200">
              <a:extLst>
                <a:ext uri="{FF2B5EF4-FFF2-40B4-BE49-F238E27FC236}">
                  <a16:creationId xmlns:a16="http://schemas.microsoft.com/office/drawing/2014/main" id="{4E2C947A-401F-4B2C-BEEB-D8038FDBFED6}"/>
                </a:ext>
              </a:extLst>
            </p:cNvPr>
            <p:cNvSpPr/>
            <p:nvPr/>
          </p:nvSpPr>
          <p:spPr>
            <a:xfrm>
              <a:off x="8126700" y="3143069"/>
              <a:ext cx="112299" cy="132873"/>
            </a:xfrm>
            <a:custGeom>
              <a:avLst/>
              <a:gdLst>
                <a:gd name="connsiteX0" fmla="*/ 63246 w 112299"/>
                <a:gd name="connsiteY0" fmla="*/ 12573 h 132873"/>
                <a:gd name="connsiteX1" fmla="*/ 63246 w 112299"/>
                <a:gd name="connsiteY1" fmla="*/ 132874 h 132873"/>
                <a:gd name="connsiteX2" fmla="*/ 49244 w 112299"/>
                <a:gd name="connsiteY2" fmla="*/ 132874 h 132873"/>
                <a:gd name="connsiteX3" fmla="*/ 49244 w 112299"/>
                <a:gd name="connsiteY3" fmla="*/ 12573 h 132873"/>
                <a:gd name="connsiteX4" fmla="*/ 0 w 112299"/>
                <a:gd name="connsiteY4" fmla="*/ 12573 h 132873"/>
                <a:gd name="connsiteX5" fmla="*/ 0 w 112299"/>
                <a:gd name="connsiteY5" fmla="*/ 0 h 132873"/>
                <a:gd name="connsiteX6" fmla="*/ 112300 w 112299"/>
                <a:gd name="connsiteY6" fmla="*/ 0 h 132873"/>
                <a:gd name="connsiteX7" fmla="*/ 112300 w 112299"/>
                <a:gd name="connsiteY7" fmla="*/ 12573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99" h="132873">
                  <a:moveTo>
                    <a:pt x="63246" y="12573"/>
                  </a:moveTo>
                  <a:lnTo>
                    <a:pt x="63246" y="132874"/>
                  </a:lnTo>
                  <a:lnTo>
                    <a:pt x="49244" y="132874"/>
                  </a:lnTo>
                  <a:lnTo>
                    <a:pt x="49244" y="12573"/>
                  </a:lnTo>
                  <a:lnTo>
                    <a:pt x="0" y="12573"/>
                  </a:lnTo>
                  <a:lnTo>
                    <a:pt x="0" y="0"/>
                  </a:lnTo>
                  <a:lnTo>
                    <a:pt x="112300" y="0"/>
                  </a:lnTo>
                  <a:lnTo>
                    <a:pt x="112300" y="12573"/>
                  </a:lnTo>
                  <a:close/>
                </a:path>
              </a:pathLst>
            </a:custGeom>
            <a:grpFill/>
            <a:ln w="9525" cap="flat">
              <a:noFill/>
              <a:prstDash val="solid"/>
              <a:miter/>
            </a:ln>
          </p:spPr>
          <p:txBody>
            <a:bodyPr rtlCol="0" anchor="ctr"/>
            <a:lstStyle/>
            <a:p>
              <a:endParaRPr lang="ru-RU"/>
            </a:p>
          </p:txBody>
        </p:sp>
        <p:sp>
          <p:nvSpPr>
            <p:cNvPr id="202" name="Полилиния: фигура 201">
              <a:extLst>
                <a:ext uri="{FF2B5EF4-FFF2-40B4-BE49-F238E27FC236}">
                  <a16:creationId xmlns:a16="http://schemas.microsoft.com/office/drawing/2014/main" id="{AAC9269D-F4DB-4D6F-B78F-E2C624C1C833}"/>
                </a:ext>
              </a:extLst>
            </p:cNvPr>
            <p:cNvSpPr/>
            <p:nvPr/>
          </p:nvSpPr>
          <p:spPr>
            <a:xfrm>
              <a:off x="8272527" y="3143069"/>
              <a:ext cx="13906" cy="133350"/>
            </a:xfrm>
            <a:custGeom>
              <a:avLst/>
              <a:gdLst>
                <a:gd name="connsiteX0" fmla="*/ 0 w 13906"/>
                <a:gd name="connsiteY0" fmla="*/ 132874 h 133350"/>
                <a:gd name="connsiteX1" fmla="*/ 0 w 13906"/>
                <a:gd name="connsiteY1" fmla="*/ 0 h 133350"/>
                <a:gd name="connsiteX2" fmla="*/ 13907 w 13906"/>
                <a:gd name="connsiteY2" fmla="*/ 0 h 133350"/>
                <a:gd name="connsiteX3" fmla="*/ 13907 w 13906"/>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13906" h="133350">
                  <a:moveTo>
                    <a:pt x="0" y="132874"/>
                  </a:moveTo>
                  <a:lnTo>
                    <a:pt x="0" y="0"/>
                  </a:lnTo>
                  <a:lnTo>
                    <a:pt x="13907" y="0"/>
                  </a:lnTo>
                  <a:lnTo>
                    <a:pt x="13907" y="133350"/>
                  </a:lnTo>
                  <a:close/>
                </a:path>
              </a:pathLst>
            </a:custGeom>
            <a:grpFill/>
            <a:ln w="9525" cap="flat">
              <a:noFill/>
              <a:prstDash val="solid"/>
              <a:miter/>
            </a:ln>
          </p:spPr>
          <p:txBody>
            <a:bodyPr rtlCol="0" anchor="ctr"/>
            <a:lstStyle/>
            <a:p>
              <a:endParaRPr lang="ru-RU"/>
            </a:p>
          </p:txBody>
        </p:sp>
        <p:sp>
          <p:nvSpPr>
            <p:cNvPr id="211" name="Полилиния: фигура 210">
              <a:extLst>
                <a:ext uri="{FF2B5EF4-FFF2-40B4-BE49-F238E27FC236}">
                  <a16:creationId xmlns:a16="http://schemas.microsoft.com/office/drawing/2014/main" id="{127FF8A6-1172-4439-AF66-881B19E3127F}"/>
                </a:ext>
              </a:extLst>
            </p:cNvPr>
            <p:cNvSpPr/>
            <p:nvPr/>
          </p:nvSpPr>
          <p:spPr>
            <a:xfrm>
              <a:off x="8324915" y="3140497"/>
              <a:ext cx="126110" cy="137922"/>
            </a:xfrm>
            <a:custGeom>
              <a:avLst/>
              <a:gdLst>
                <a:gd name="connsiteX0" fmla="*/ 63055 w 126110"/>
                <a:gd name="connsiteY0" fmla="*/ 137922 h 137922"/>
                <a:gd name="connsiteX1" fmla="*/ 0 w 126110"/>
                <a:gd name="connsiteY1" fmla="*/ 68771 h 137922"/>
                <a:gd name="connsiteX2" fmla="*/ 63055 w 126110"/>
                <a:gd name="connsiteY2" fmla="*/ 0 h 137922"/>
                <a:gd name="connsiteX3" fmla="*/ 126111 w 126110"/>
                <a:gd name="connsiteY3" fmla="*/ 68771 h 137922"/>
                <a:gd name="connsiteX4" fmla="*/ 63055 w 126110"/>
                <a:gd name="connsiteY4" fmla="*/ 137922 h 137922"/>
                <a:gd name="connsiteX5" fmla="*/ 63055 w 126110"/>
                <a:gd name="connsiteY5" fmla="*/ 12192 h 137922"/>
                <a:gd name="connsiteX6" fmla="*/ 14383 w 126110"/>
                <a:gd name="connsiteY6" fmla="*/ 69342 h 137922"/>
                <a:gd name="connsiteX7" fmla="*/ 63055 w 126110"/>
                <a:gd name="connsiteY7" fmla="*/ 126492 h 137922"/>
                <a:gd name="connsiteX8" fmla="*/ 111728 w 126110"/>
                <a:gd name="connsiteY8" fmla="*/ 69342 h 137922"/>
                <a:gd name="connsiteX9" fmla="*/ 63055 w 126110"/>
                <a:gd name="connsiteY9" fmla="*/ 12192 h 13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110" h="137922">
                  <a:moveTo>
                    <a:pt x="63055" y="137922"/>
                  </a:moveTo>
                  <a:cubicBezTo>
                    <a:pt x="21241" y="137922"/>
                    <a:pt x="0" y="104870"/>
                    <a:pt x="0" y="68771"/>
                  </a:cubicBezTo>
                  <a:cubicBezTo>
                    <a:pt x="0" y="32671"/>
                    <a:pt x="21241" y="0"/>
                    <a:pt x="63055" y="0"/>
                  </a:cubicBezTo>
                  <a:cubicBezTo>
                    <a:pt x="104870" y="0"/>
                    <a:pt x="126111" y="32766"/>
                    <a:pt x="126111" y="68771"/>
                  </a:cubicBezTo>
                  <a:cubicBezTo>
                    <a:pt x="126111" y="104775"/>
                    <a:pt x="104775" y="137922"/>
                    <a:pt x="63055" y="137922"/>
                  </a:cubicBezTo>
                  <a:close/>
                  <a:moveTo>
                    <a:pt x="63055" y="12192"/>
                  </a:moveTo>
                  <a:cubicBezTo>
                    <a:pt x="30956" y="12192"/>
                    <a:pt x="14383" y="39243"/>
                    <a:pt x="14383" y="69342"/>
                  </a:cubicBezTo>
                  <a:cubicBezTo>
                    <a:pt x="14383" y="99441"/>
                    <a:pt x="30956" y="126492"/>
                    <a:pt x="63055" y="126492"/>
                  </a:cubicBezTo>
                  <a:cubicBezTo>
                    <a:pt x="95155" y="126492"/>
                    <a:pt x="111728" y="99536"/>
                    <a:pt x="111728" y="69342"/>
                  </a:cubicBezTo>
                  <a:cubicBezTo>
                    <a:pt x="111728" y="39148"/>
                    <a:pt x="95155" y="12192"/>
                    <a:pt x="63055" y="12192"/>
                  </a:cubicBezTo>
                  <a:close/>
                </a:path>
              </a:pathLst>
            </a:custGeom>
            <a:grpFill/>
            <a:ln w="9525" cap="flat">
              <a:noFill/>
              <a:prstDash val="solid"/>
              <a:miter/>
            </a:ln>
          </p:spPr>
          <p:txBody>
            <a:bodyPr rtlCol="0" anchor="ctr"/>
            <a:lstStyle/>
            <a:p>
              <a:endParaRPr lang="ru-RU"/>
            </a:p>
          </p:txBody>
        </p:sp>
        <p:sp>
          <p:nvSpPr>
            <p:cNvPr id="212" name="Полилиния: фигура 211">
              <a:extLst>
                <a:ext uri="{FF2B5EF4-FFF2-40B4-BE49-F238E27FC236}">
                  <a16:creationId xmlns:a16="http://schemas.microsoft.com/office/drawing/2014/main" id="{9C78F16C-D46D-4913-9671-17964B133CE5}"/>
                </a:ext>
              </a:extLst>
            </p:cNvPr>
            <p:cNvSpPr/>
            <p:nvPr/>
          </p:nvSpPr>
          <p:spPr>
            <a:xfrm>
              <a:off x="8485506" y="3141259"/>
              <a:ext cx="106394" cy="136397"/>
            </a:xfrm>
            <a:custGeom>
              <a:avLst/>
              <a:gdLst>
                <a:gd name="connsiteX0" fmla="*/ 95917 w 106394"/>
                <a:gd name="connsiteY0" fmla="*/ 136398 h 136397"/>
                <a:gd name="connsiteX1" fmla="*/ 13621 w 106394"/>
                <a:gd name="connsiteY1" fmla="*/ 27051 h 136397"/>
                <a:gd name="connsiteX2" fmla="*/ 13621 w 106394"/>
                <a:gd name="connsiteY2" fmla="*/ 134684 h 136397"/>
                <a:gd name="connsiteX3" fmla="*/ 0 w 106394"/>
                <a:gd name="connsiteY3" fmla="*/ 134684 h 136397"/>
                <a:gd name="connsiteX4" fmla="*/ 0 w 106394"/>
                <a:gd name="connsiteY4" fmla="*/ 0 h 136397"/>
                <a:gd name="connsiteX5" fmla="*/ 10192 w 106394"/>
                <a:gd name="connsiteY5" fmla="*/ 0 h 136397"/>
                <a:gd name="connsiteX6" fmla="*/ 92773 w 106394"/>
                <a:gd name="connsiteY6" fmla="*/ 109633 h 136397"/>
                <a:gd name="connsiteX7" fmla="*/ 92773 w 106394"/>
                <a:gd name="connsiteY7" fmla="*/ 1810 h 136397"/>
                <a:gd name="connsiteX8" fmla="*/ 106394 w 106394"/>
                <a:gd name="connsiteY8" fmla="*/ 1810 h 136397"/>
                <a:gd name="connsiteX9" fmla="*/ 106394 w 106394"/>
                <a:gd name="connsiteY9" fmla="*/ 136398 h 13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394" h="136397">
                  <a:moveTo>
                    <a:pt x="95917" y="136398"/>
                  </a:moveTo>
                  <a:lnTo>
                    <a:pt x="13621" y="27051"/>
                  </a:lnTo>
                  <a:lnTo>
                    <a:pt x="13621" y="134684"/>
                  </a:lnTo>
                  <a:lnTo>
                    <a:pt x="0" y="134684"/>
                  </a:lnTo>
                  <a:lnTo>
                    <a:pt x="0" y="0"/>
                  </a:lnTo>
                  <a:lnTo>
                    <a:pt x="10192" y="0"/>
                  </a:lnTo>
                  <a:lnTo>
                    <a:pt x="92773" y="109633"/>
                  </a:lnTo>
                  <a:lnTo>
                    <a:pt x="92773" y="1810"/>
                  </a:lnTo>
                  <a:lnTo>
                    <a:pt x="106394" y="1810"/>
                  </a:lnTo>
                  <a:lnTo>
                    <a:pt x="106394" y="136398"/>
                  </a:lnTo>
                  <a:close/>
                </a:path>
              </a:pathLst>
            </a:custGeom>
            <a:grpFill/>
            <a:ln w="9525" cap="flat">
              <a:noFill/>
              <a:prstDash val="solid"/>
              <a:miter/>
            </a:ln>
          </p:spPr>
          <p:txBody>
            <a:bodyPr rtlCol="0" anchor="ctr"/>
            <a:lstStyle/>
            <a:p>
              <a:endParaRPr lang="ru-RU"/>
            </a:p>
          </p:txBody>
        </p:sp>
        <p:sp>
          <p:nvSpPr>
            <p:cNvPr id="213" name="Полилиния: фигура 212">
              <a:extLst>
                <a:ext uri="{FF2B5EF4-FFF2-40B4-BE49-F238E27FC236}">
                  <a16:creationId xmlns:a16="http://schemas.microsoft.com/office/drawing/2014/main" id="{6DB5B7C4-BBFB-4703-BFA9-26AABF0F1284}"/>
                </a:ext>
              </a:extLst>
            </p:cNvPr>
            <p:cNvSpPr/>
            <p:nvPr/>
          </p:nvSpPr>
          <p:spPr>
            <a:xfrm>
              <a:off x="7023609" y="3735048"/>
              <a:ext cx="146875" cy="162782"/>
            </a:xfrm>
            <a:custGeom>
              <a:avLst/>
              <a:gdLst>
                <a:gd name="connsiteX0" fmla="*/ 127349 w 146875"/>
                <a:gd name="connsiteY0" fmla="*/ 162782 h 162782"/>
                <a:gd name="connsiteX1" fmla="*/ 108299 w 146875"/>
                <a:gd name="connsiteY1" fmla="*/ 113538 h 162782"/>
                <a:gd name="connsiteX2" fmla="*/ 38100 w 146875"/>
                <a:gd name="connsiteY2" fmla="*/ 113538 h 162782"/>
                <a:gd name="connsiteX3" fmla="*/ 19050 w 146875"/>
                <a:gd name="connsiteY3" fmla="*/ 162782 h 162782"/>
                <a:gd name="connsiteX4" fmla="*/ 0 w 146875"/>
                <a:gd name="connsiteY4" fmla="*/ 162782 h 162782"/>
                <a:gd name="connsiteX5" fmla="*/ 66675 w 146875"/>
                <a:gd name="connsiteY5" fmla="*/ 0 h 162782"/>
                <a:gd name="connsiteX6" fmla="*/ 81153 w 146875"/>
                <a:gd name="connsiteY6" fmla="*/ 0 h 162782"/>
                <a:gd name="connsiteX7" fmla="*/ 146875 w 146875"/>
                <a:gd name="connsiteY7" fmla="*/ 162782 h 162782"/>
                <a:gd name="connsiteX8" fmla="*/ 72676 w 146875"/>
                <a:gd name="connsiteY8" fmla="*/ 24479 h 162782"/>
                <a:gd name="connsiteX9" fmla="*/ 43339 w 146875"/>
                <a:gd name="connsiteY9" fmla="*/ 98965 h 162782"/>
                <a:gd name="connsiteX10" fmla="*/ 102108 w 146875"/>
                <a:gd name="connsiteY10" fmla="*/ 98965 h 16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875" h="162782">
                  <a:moveTo>
                    <a:pt x="127349" y="162782"/>
                  </a:moveTo>
                  <a:lnTo>
                    <a:pt x="108299" y="113538"/>
                  </a:lnTo>
                  <a:lnTo>
                    <a:pt x="38100" y="113538"/>
                  </a:lnTo>
                  <a:lnTo>
                    <a:pt x="19050" y="162782"/>
                  </a:lnTo>
                  <a:lnTo>
                    <a:pt x="0" y="162782"/>
                  </a:lnTo>
                  <a:lnTo>
                    <a:pt x="66675" y="0"/>
                  </a:lnTo>
                  <a:lnTo>
                    <a:pt x="81153" y="0"/>
                  </a:lnTo>
                  <a:lnTo>
                    <a:pt x="146875" y="162782"/>
                  </a:lnTo>
                  <a:close/>
                  <a:moveTo>
                    <a:pt x="72676" y="24479"/>
                  </a:moveTo>
                  <a:lnTo>
                    <a:pt x="43339" y="98965"/>
                  </a:lnTo>
                  <a:lnTo>
                    <a:pt x="102108" y="98965"/>
                  </a:lnTo>
                  <a:close/>
                </a:path>
              </a:pathLst>
            </a:custGeom>
            <a:grpFill/>
            <a:ln w="9525" cap="flat">
              <a:noFill/>
              <a:prstDash val="solid"/>
              <a:miter/>
            </a:ln>
          </p:spPr>
          <p:txBody>
            <a:bodyPr rtlCol="0" anchor="ctr"/>
            <a:lstStyle/>
            <a:p>
              <a:endParaRPr lang="ru-RU"/>
            </a:p>
          </p:txBody>
        </p:sp>
        <p:sp>
          <p:nvSpPr>
            <p:cNvPr id="214" name="Полилиния: фигура 213">
              <a:extLst>
                <a:ext uri="{FF2B5EF4-FFF2-40B4-BE49-F238E27FC236}">
                  <a16:creationId xmlns:a16="http://schemas.microsoft.com/office/drawing/2014/main" id="{14CB903A-4E1D-4C9F-99EE-79C29FD9BE57}"/>
                </a:ext>
              </a:extLst>
            </p:cNvPr>
            <p:cNvSpPr/>
            <p:nvPr/>
          </p:nvSpPr>
          <p:spPr>
            <a:xfrm>
              <a:off x="7194774" y="3734246"/>
              <a:ext cx="130111" cy="166769"/>
            </a:xfrm>
            <a:custGeom>
              <a:avLst/>
              <a:gdLst>
                <a:gd name="connsiteX0" fmla="*/ 72295 w 130111"/>
                <a:gd name="connsiteY0" fmla="*/ 39 h 166769"/>
                <a:gd name="connsiteX1" fmla="*/ 130112 w 130111"/>
                <a:gd name="connsiteY1" fmla="*/ 26519 h 166769"/>
                <a:gd name="connsiteX2" fmla="*/ 117729 w 130111"/>
                <a:gd name="connsiteY2" fmla="*/ 37472 h 166769"/>
                <a:gd name="connsiteX3" fmla="*/ 72771 w 130111"/>
                <a:gd name="connsiteY3" fmla="*/ 15089 h 166769"/>
                <a:gd name="connsiteX4" fmla="*/ 17335 w 130111"/>
                <a:gd name="connsiteY4" fmla="*/ 83669 h 166769"/>
                <a:gd name="connsiteX5" fmla="*/ 72771 w 130111"/>
                <a:gd name="connsiteY5" fmla="*/ 152153 h 166769"/>
                <a:gd name="connsiteX6" fmla="*/ 117729 w 130111"/>
                <a:gd name="connsiteY6" fmla="*/ 129389 h 166769"/>
                <a:gd name="connsiteX7" fmla="*/ 130112 w 130111"/>
                <a:gd name="connsiteY7" fmla="*/ 140342 h 166769"/>
                <a:gd name="connsiteX8" fmla="*/ 72295 w 130111"/>
                <a:gd name="connsiteY8" fmla="*/ 166727 h 166769"/>
                <a:gd name="connsiteX9" fmla="*/ 0 w 130111"/>
                <a:gd name="connsiteY9" fmla="*/ 83669 h 166769"/>
                <a:gd name="connsiteX10" fmla="*/ 72295 w 130111"/>
                <a:gd name="connsiteY10" fmla="*/ 39 h 16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111" h="166769">
                  <a:moveTo>
                    <a:pt x="72295" y="39"/>
                  </a:moveTo>
                  <a:cubicBezTo>
                    <a:pt x="94656" y="-702"/>
                    <a:pt x="116066" y="9104"/>
                    <a:pt x="130112" y="26519"/>
                  </a:cubicBezTo>
                  <a:lnTo>
                    <a:pt x="117729" y="37472"/>
                  </a:lnTo>
                  <a:cubicBezTo>
                    <a:pt x="107324" y="23086"/>
                    <a:pt x="90522" y="14721"/>
                    <a:pt x="72771" y="15089"/>
                  </a:cubicBezTo>
                  <a:cubicBezTo>
                    <a:pt x="34671" y="15089"/>
                    <a:pt x="17335" y="49664"/>
                    <a:pt x="17335" y="83669"/>
                  </a:cubicBezTo>
                  <a:cubicBezTo>
                    <a:pt x="17335" y="117673"/>
                    <a:pt x="34480" y="152153"/>
                    <a:pt x="72771" y="152153"/>
                  </a:cubicBezTo>
                  <a:cubicBezTo>
                    <a:pt x="90588" y="152417"/>
                    <a:pt x="107397" y="143906"/>
                    <a:pt x="117729" y="129389"/>
                  </a:cubicBezTo>
                  <a:lnTo>
                    <a:pt x="130112" y="140342"/>
                  </a:lnTo>
                  <a:cubicBezTo>
                    <a:pt x="116056" y="157734"/>
                    <a:pt x="94642" y="167506"/>
                    <a:pt x="72295" y="166727"/>
                  </a:cubicBezTo>
                  <a:cubicBezTo>
                    <a:pt x="22860" y="166727"/>
                    <a:pt x="0" y="126055"/>
                    <a:pt x="0" y="83669"/>
                  </a:cubicBezTo>
                  <a:cubicBezTo>
                    <a:pt x="0" y="41282"/>
                    <a:pt x="22860" y="39"/>
                    <a:pt x="72295" y="39"/>
                  </a:cubicBezTo>
                  <a:close/>
                </a:path>
              </a:pathLst>
            </a:custGeom>
            <a:grpFill/>
            <a:ln w="9525" cap="flat">
              <a:noFill/>
              <a:prstDash val="solid"/>
              <a:miter/>
            </a:ln>
          </p:spPr>
          <p:txBody>
            <a:bodyPr rtlCol="0" anchor="ctr"/>
            <a:lstStyle/>
            <a:p>
              <a:endParaRPr lang="ru-RU"/>
            </a:p>
          </p:txBody>
        </p:sp>
        <p:sp>
          <p:nvSpPr>
            <p:cNvPr id="215" name="Полилиния: фигура 214">
              <a:extLst>
                <a:ext uri="{FF2B5EF4-FFF2-40B4-BE49-F238E27FC236}">
                  <a16:creationId xmlns:a16="http://schemas.microsoft.com/office/drawing/2014/main" id="{998DDD52-8230-40FD-B8CD-582F04C9505E}"/>
                </a:ext>
              </a:extLst>
            </p:cNvPr>
            <p:cNvSpPr/>
            <p:nvPr/>
          </p:nvSpPr>
          <p:spPr>
            <a:xfrm>
              <a:off x="7356984" y="3734248"/>
              <a:ext cx="130206" cy="166765"/>
            </a:xfrm>
            <a:custGeom>
              <a:avLst/>
              <a:gdLst>
                <a:gd name="connsiteX0" fmla="*/ 72390 w 130206"/>
                <a:gd name="connsiteY0" fmla="*/ 38 h 166765"/>
                <a:gd name="connsiteX1" fmla="*/ 130207 w 130206"/>
                <a:gd name="connsiteY1" fmla="*/ 26517 h 166765"/>
                <a:gd name="connsiteX2" fmla="*/ 117824 w 130206"/>
                <a:gd name="connsiteY2" fmla="*/ 37471 h 166765"/>
                <a:gd name="connsiteX3" fmla="*/ 72866 w 130206"/>
                <a:gd name="connsiteY3" fmla="*/ 15087 h 166765"/>
                <a:gd name="connsiteX4" fmla="*/ 17431 w 130206"/>
                <a:gd name="connsiteY4" fmla="*/ 83667 h 166765"/>
                <a:gd name="connsiteX5" fmla="*/ 72866 w 130206"/>
                <a:gd name="connsiteY5" fmla="*/ 152152 h 166765"/>
                <a:gd name="connsiteX6" fmla="*/ 117824 w 130206"/>
                <a:gd name="connsiteY6" fmla="*/ 129387 h 166765"/>
                <a:gd name="connsiteX7" fmla="*/ 130207 w 130206"/>
                <a:gd name="connsiteY7" fmla="*/ 140341 h 166765"/>
                <a:gd name="connsiteX8" fmla="*/ 72390 w 130206"/>
                <a:gd name="connsiteY8" fmla="*/ 166725 h 166765"/>
                <a:gd name="connsiteX9" fmla="*/ 0 w 130206"/>
                <a:gd name="connsiteY9" fmla="*/ 83667 h 166765"/>
                <a:gd name="connsiteX10" fmla="*/ 72390 w 130206"/>
                <a:gd name="connsiteY10" fmla="*/ 38 h 16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206" h="166765">
                  <a:moveTo>
                    <a:pt x="72390" y="38"/>
                  </a:moveTo>
                  <a:cubicBezTo>
                    <a:pt x="94748" y="-688"/>
                    <a:pt x="116152" y="9115"/>
                    <a:pt x="130207" y="26517"/>
                  </a:cubicBezTo>
                  <a:lnTo>
                    <a:pt x="117824" y="37471"/>
                  </a:lnTo>
                  <a:cubicBezTo>
                    <a:pt x="107419" y="23085"/>
                    <a:pt x="90617" y="14719"/>
                    <a:pt x="72866" y="15087"/>
                  </a:cubicBezTo>
                  <a:cubicBezTo>
                    <a:pt x="34766" y="15087"/>
                    <a:pt x="17431" y="49663"/>
                    <a:pt x="17431" y="83667"/>
                  </a:cubicBezTo>
                  <a:cubicBezTo>
                    <a:pt x="17431" y="117671"/>
                    <a:pt x="34576" y="152152"/>
                    <a:pt x="72866" y="152152"/>
                  </a:cubicBezTo>
                  <a:cubicBezTo>
                    <a:pt x="90683" y="152416"/>
                    <a:pt x="107492" y="143905"/>
                    <a:pt x="117824" y="129387"/>
                  </a:cubicBezTo>
                  <a:lnTo>
                    <a:pt x="130207" y="140341"/>
                  </a:lnTo>
                  <a:cubicBezTo>
                    <a:pt x="116132" y="157708"/>
                    <a:pt x="94731" y="167474"/>
                    <a:pt x="72390" y="166725"/>
                  </a:cubicBezTo>
                  <a:cubicBezTo>
                    <a:pt x="22860" y="166725"/>
                    <a:pt x="0" y="126053"/>
                    <a:pt x="0" y="83667"/>
                  </a:cubicBezTo>
                  <a:cubicBezTo>
                    <a:pt x="0" y="41281"/>
                    <a:pt x="22860" y="38"/>
                    <a:pt x="72390" y="38"/>
                  </a:cubicBezTo>
                  <a:close/>
                </a:path>
              </a:pathLst>
            </a:custGeom>
            <a:grpFill/>
            <a:ln w="9525" cap="flat">
              <a:noFill/>
              <a:prstDash val="solid"/>
              <a:miter/>
            </a:ln>
          </p:spPr>
          <p:txBody>
            <a:bodyPr rtlCol="0" anchor="ctr"/>
            <a:lstStyle/>
            <a:p>
              <a:endParaRPr lang="ru-RU"/>
            </a:p>
          </p:txBody>
        </p:sp>
        <p:sp>
          <p:nvSpPr>
            <p:cNvPr id="216" name="Полилиния: фигура 215">
              <a:extLst>
                <a:ext uri="{FF2B5EF4-FFF2-40B4-BE49-F238E27FC236}">
                  <a16:creationId xmlns:a16="http://schemas.microsoft.com/office/drawing/2014/main" id="{9EC0EC79-59B9-4C16-914D-A2390F912C38}"/>
                </a:ext>
              </a:extLst>
            </p:cNvPr>
            <p:cNvSpPr/>
            <p:nvPr/>
          </p:nvSpPr>
          <p:spPr>
            <a:xfrm>
              <a:off x="7544246" y="3737429"/>
              <a:ext cx="118109" cy="160400"/>
            </a:xfrm>
            <a:custGeom>
              <a:avLst/>
              <a:gdLst>
                <a:gd name="connsiteX0" fmla="*/ 97346 w 118109"/>
                <a:gd name="connsiteY0" fmla="*/ 160401 h 160400"/>
                <a:gd name="connsiteX1" fmla="*/ 51435 w 118109"/>
                <a:gd name="connsiteY1" fmla="*/ 93059 h 160400"/>
                <a:gd name="connsiteX2" fmla="*/ 16954 w 118109"/>
                <a:gd name="connsiteY2" fmla="*/ 93059 h 160400"/>
                <a:gd name="connsiteX3" fmla="*/ 16954 w 118109"/>
                <a:gd name="connsiteY3" fmla="*/ 160401 h 160400"/>
                <a:gd name="connsiteX4" fmla="*/ 0 w 118109"/>
                <a:gd name="connsiteY4" fmla="*/ 160401 h 160400"/>
                <a:gd name="connsiteX5" fmla="*/ 0 w 118109"/>
                <a:gd name="connsiteY5" fmla="*/ 0 h 160400"/>
                <a:gd name="connsiteX6" fmla="*/ 57626 w 118109"/>
                <a:gd name="connsiteY6" fmla="*/ 0 h 160400"/>
                <a:gd name="connsiteX7" fmla="*/ 107347 w 118109"/>
                <a:gd name="connsiteY7" fmla="*/ 45720 h 160400"/>
                <a:gd name="connsiteX8" fmla="*/ 69247 w 118109"/>
                <a:gd name="connsiteY8" fmla="*/ 90678 h 160400"/>
                <a:gd name="connsiteX9" fmla="*/ 118110 w 118109"/>
                <a:gd name="connsiteY9" fmla="*/ 160401 h 160400"/>
                <a:gd name="connsiteX10" fmla="*/ 56959 w 118109"/>
                <a:gd name="connsiteY10" fmla="*/ 14478 h 160400"/>
                <a:gd name="connsiteX11" fmla="*/ 16954 w 118109"/>
                <a:gd name="connsiteY11" fmla="*/ 14478 h 160400"/>
                <a:gd name="connsiteX12" fmla="*/ 16954 w 118109"/>
                <a:gd name="connsiteY12" fmla="*/ 78581 h 160400"/>
                <a:gd name="connsiteX13" fmla="*/ 55054 w 118109"/>
                <a:gd name="connsiteY13" fmla="*/ 78581 h 160400"/>
                <a:gd name="connsiteX14" fmla="*/ 90297 w 118109"/>
                <a:gd name="connsiteY14" fmla="*/ 46006 h 160400"/>
                <a:gd name="connsiteX15" fmla="*/ 59811 w 118109"/>
                <a:gd name="connsiteY15" fmla="*/ 14398 h 160400"/>
                <a:gd name="connsiteX16" fmla="*/ 56959 w 118109"/>
                <a:gd name="connsiteY16" fmla="*/ 14478 h 1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8109" h="160400">
                  <a:moveTo>
                    <a:pt x="97346" y="160401"/>
                  </a:moveTo>
                  <a:lnTo>
                    <a:pt x="51435" y="93059"/>
                  </a:lnTo>
                  <a:lnTo>
                    <a:pt x="16954" y="93059"/>
                  </a:lnTo>
                  <a:lnTo>
                    <a:pt x="16954" y="160401"/>
                  </a:lnTo>
                  <a:lnTo>
                    <a:pt x="0" y="160401"/>
                  </a:lnTo>
                  <a:lnTo>
                    <a:pt x="0" y="0"/>
                  </a:lnTo>
                  <a:lnTo>
                    <a:pt x="57626" y="0"/>
                  </a:lnTo>
                  <a:cubicBezTo>
                    <a:pt x="84963" y="0"/>
                    <a:pt x="107347" y="16669"/>
                    <a:pt x="107347" y="45720"/>
                  </a:cubicBezTo>
                  <a:cubicBezTo>
                    <a:pt x="108499" y="68412"/>
                    <a:pt x="91820" y="88093"/>
                    <a:pt x="69247" y="90678"/>
                  </a:cubicBezTo>
                  <a:lnTo>
                    <a:pt x="118110" y="160401"/>
                  </a:lnTo>
                  <a:close/>
                  <a:moveTo>
                    <a:pt x="56959" y="14478"/>
                  </a:moveTo>
                  <a:lnTo>
                    <a:pt x="16954" y="14478"/>
                  </a:lnTo>
                  <a:lnTo>
                    <a:pt x="16954" y="78581"/>
                  </a:lnTo>
                  <a:lnTo>
                    <a:pt x="55054" y="78581"/>
                  </a:lnTo>
                  <a:cubicBezTo>
                    <a:pt x="75247" y="78581"/>
                    <a:pt x="90297" y="68390"/>
                    <a:pt x="90297" y="46006"/>
                  </a:cubicBezTo>
                  <a:cubicBezTo>
                    <a:pt x="90607" y="28859"/>
                    <a:pt x="76958" y="14708"/>
                    <a:pt x="59811" y="14398"/>
                  </a:cubicBezTo>
                  <a:cubicBezTo>
                    <a:pt x="58860" y="14381"/>
                    <a:pt x="57908" y="14408"/>
                    <a:pt x="56959" y="14478"/>
                  </a:cubicBezTo>
                  <a:close/>
                </a:path>
              </a:pathLst>
            </a:custGeom>
            <a:grpFill/>
            <a:ln w="9525" cap="flat">
              <a:noFill/>
              <a:prstDash val="solid"/>
              <a:miter/>
            </a:ln>
          </p:spPr>
          <p:txBody>
            <a:bodyPr rtlCol="0" anchor="ctr"/>
            <a:lstStyle/>
            <a:p>
              <a:endParaRPr lang="ru-RU"/>
            </a:p>
          </p:txBody>
        </p:sp>
        <p:sp>
          <p:nvSpPr>
            <p:cNvPr id="217" name="Полилиния: фигура 216">
              <a:extLst>
                <a:ext uri="{FF2B5EF4-FFF2-40B4-BE49-F238E27FC236}">
                  <a16:creationId xmlns:a16="http://schemas.microsoft.com/office/drawing/2014/main" id="{A042C983-AEAD-4524-9634-35E0666C7E10}"/>
                </a:ext>
              </a:extLst>
            </p:cNvPr>
            <p:cNvSpPr/>
            <p:nvPr/>
          </p:nvSpPr>
          <p:spPr>
            <a:xfrm>
              <a:off x="7717125" y="3737429"/>
              <a:ext cx="100012" cy="160496"/>
            </a:xfrm>
            <a:custGeom>
              <a:avLst/>
              <a:gdLst>
                <a:gd name="connsiteX0" fmla="*/ 0 w 100012"/>
                <a:gd name="connsiteY0" fmla="*/ 160401 h 160496"/>
                <a:gd name="connsiteX1" fmla="*/ 0 w 100012"/>
                <a:gd name="connsiteY1" fmla="*/ 0 h 160496"/>
                <a:gd name="connsiteX2" fmla="*/ 95250 w 100012"/>
                <a:gd name="connsiteY2" fmla="*/ 0 h 160496"/>
                <a:gd name="connsiteX3" fmla="*/ 95250 w 100012"/>
                <a:gd name="connsiteY3" fmla="*/ 15240 h 160496"/>
                <a:gd name="connsiteX4" fmla="*/ 16669 w 100012"/>
                <a:gd name="connsiteY4" fmla="*/ 15240 h 160496"/>
                <a:gd name="connsiteX5" fmla="*/ 16669 w 100012"/>
                <a:gd name="connsiteY5" fmla="*/ 69913 h 160496"/>
                <a:gd name="connsiteX6" fmla="*/ 88106 w 100012"/>
                <a:gd name="connsiteY6" fmla="*/ 69913 h 160496"/>
                <a:gd name="connsiteX7" fmla="*/ 88106 w 100012"/>
                <a:gd name="connsiteY7" fmla="*/ 84677 h 160496"/>
                <a:gd name="connsiteX8" fmla="*/ 16669 w 100012"/>
                <a:gd name="connsiteY8" fmla="*/ 84677 h 160496"/>
                <a:gd name="connsiteX9" fmla="*/ 16669 w 100012"/>
                <a:gd name="connsiteY9" fmla="*/ 145256 h 160496"/>
                <a:gd name="connsiteX10" fmla="*/ 100013 w 100012"/>
                <a:gd name="connsiteY10" fmla="*/ 145256 h 160496"/>
                <a:gd name="connsiteX11" fmla="*/ 100013 w 100012"/>
                <a:gd name="connsiteY11" fmla="*/ 160496 h 16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12" h="160496">
                  <a:moveTo>
                    <a:pt x="0" y="160401"/>
                  </a:moveTo>
                  <a:lnTo>
                    <a:pt x="0" y="0"/>
                  </a:lnTo>
                  <a:lnTo>
                    <a:pt x="95250" y="0"/>
                  </a:lnTo>
                  <a:lnTo>
                    <a:pt x="95250" y="15240"/>
                  </a:lnTo>
                  <a:lnTo>
                    <a:pt x="16669" y="15240"/>
                  </a:lnTo>
                  <a:lnTo>
                    <a:pt x="16669" y="69913"/>
                  </a:lnTo>
                  <a:lnTo>
                    <a:pt x="88106" y="69913"/>
                  </a:lnTo>
                  <a:lnTo>
                    <a:pt x="88106" y="84677"/>
                  </a:lnTo>
                  <a:lnTo>
                    <a:pt x="16669" y="84677"/>
                  </a:lnTo>
                  <a:lnTo>
                    <a:pt x="16669" y="145256"/>
                  </a:lnTo>
                  <a:lnTo>
                    <a:pt x="100013" y="145256"/>
                  </a:lnTo>
                  <a:lnTo>
                    <a:pt x="100013" y="160496"/>
                  </a:lnTo>
                  <a:close/>
                </a:path>
              </a:pathLst>
            </a:custGeom>
            <a:grpFill/>
            <a:ln w="9525" cap="flat">
              <a:noFill/>
              <a:prstDash val="solid"/>
              <a:miter/>
            </a:ln>
          </p:spPr>
          <p:txBody>
            <a:bodyPr rtlCol="0" anchor="ctr"/>
            <a:lstStyle/>
            <a:p>
              <a:endParaRPr lang="ru-RU"/>
            </a:p>
          </p:txBody>
        </p:sp>
        <p:sp>
          <p:nvSpPr>
            <p:cNvPr id="220" name="Полилиния: фигура 219">
              <a:extLst>
                <a:ext uri="{FF2B5EF4-FFF2-40B4-BE49-F238E27FC236}">
                  <a16:creationId xmlns:a16="http://schemas.microsoft.com/office/drawing/2014/main" id="{451C5A49-2FF3-4DBC-BC93-13B6A701286E}"/>
                </a:ext>
              </a:extLst>
            </p:cNvPr>
            <p:cNvSpPr/>
            <p:nvPr/>
          </p:nvSpPr>
          <p:spPr>
            <a:xfrm>
              <a:off x="7876001" y="3737429"/>
              <a:ext cx="134874" cy="160400"/>
            </a:xfrm>
            <a:custGeom>
              <a:avLst/>
              <a:gdLst>
                <a:gd name="connsiteX0" fmla="*/ 58007 w 134874"/>
                <a:gd name="connsiteY0" fmla="*/ 160401 h 160400"/>
                <a:gd name="connsiteX1" fmla="*/ 0 w 134874"/>
                <a:gd name="connsiteY1" fmla="*/ 160401 h 160400"/>
                <a:gd name="connsiteX2" fmla="*/ 0 w 134874"/>
                <a:gd name="connsiteY2" fmla="*/ 0 h 160400"/>
                <a:gd name="connsiteX3" fmla="*/ 58007 w 134874"/>
                <a:gd name="connsiteY3" fmla="*/ 0 h 160400"/>
                <a:gd name="connsiteX4" fmla="*/ 134874 w 134874"/>
                <a:gd name="connsiteY4" fmla="*/ 79915 h 160400"/>
                <a:gd name="connsiteX5" fmla="*/ 58007 w 134874"/>
                <a:gd name="connsiteY5" fmla="*/ 160401 h 160400"/>
                <a:gd name="connsiteX6" fmla="*/ 56864 w 134874"/>
                <a:gd name="connsiteY6" fmla="*/ 14764 h 160400"/>
                <a:gd name="connsiteX7" fmla="*/ 16859 w 134874"/>
                <a:gd name="connsiteY7" fmla="*/ 14764 h 160400"/>
                <a:gd name="connsiteX8" fmla="*/ 16859 w 134874"/>
                <a:gd name="connsiteY8" fmla="*/ 145256 h 160400"/>
                <a:gd name="connsiteX9" fmla="*/ 56864 w 134874"/>
                <a:gd name="connsiteY9" fmla="*/ 145256 h 160400"/>
                <a:gd name="connsiteX10" fmla="*/ 117539 w 134874"/>
                <a:gd name="connsiteY10" fmla="*/ 79819 h 160400"/>
                <a:gd name="connsiteX11" fmla="*/ 56864 w 134874"/>
                <a:gd name="connsiteY11" fmla="*/ 14764 h 1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874" h="160400">
                  <a:moveTo>
                    <a:pt x="58007" y="160401"/>
                  </a:moveTo>
                  <a:lnTo>
                    <a:pt x="0" y="160401"/>
                  </a:lnTo>
                  <a:lnTo>
                    <a:pt x="0" y="0"/>
                  </a:lnTo>
                  <a:lnTo>
                    <a:pt x="58007" y="0"/>
                  </a:lnTo>
                  <a:cubicBezTo>
                    <a:pt x="110585" y="0"/>
                    <a:pt x="134874" y="36671"/>
                    <a:pt x="134874" y="79915"/>
                  </a:cubicBezTo>
                  <a:cubicBezTo>
                    <a:pt x="134874" y="123158"/>
                    <a:pt x="108966" y="160401"/>
                    <a:pt x="58007" y="160401"/>
                  </a:cubicBezTo>
                  <a:close/>
                  <a:moveTo>
                    <a:pt x="56864" y="14764"/>
                  </a:moveTo>
                  <a:lnTo>
                    <a:pt x="16859" y="14764"/>
                  </a:lnTo>
                  <a:lnTo>
                    <a:pt x="16859" y="145256"/>
                  </a:lnTo>
                  <a:lnTo>
                    <a:pt x="56864" y="145256"/>
                  </a:lnTo>
                  <a:cubicBezTo>
                    <a:pt x="97060" y="145256"/>
                    <a:pt x="117539" y="117919"/>
                    <a:pt x="117539" y="79819"/>
                  </a:cubicBezTo>
                  <a:cubicBezTo>
                    <a:pt x="117348" y="40481"/>
                    <a:pt x="94012" y="14764"/>
                    <a:pt x="56864" y="14764"/>
                  </a:cubicBezTo>
                  <a:close/>
                </a:path>
              </a:pathLst>
            </a:custGeom>
            <a:grpFill/>
            <a:ln w="9525" cap="flat">
              <a:noFill/>
              <a:prstDash val="solid"/>
              <a:miter/>
            </a:ln>
          </p:spPr>
          <p:txBody>
            <a:bodyPr rtlCol="0" anchor="ctr"/>
            <a:lstStyle/>
            <a:p>
              <a:endParaRPr lang="ru-RU"/>
            </a:p>
          </p:txBody>
        </p:sp>
        <p:sp>
          <p:nvSpPr>
            <p:cNvPr id="221" name="Полилиния: фигура 220">
              <a:extLst>
                <a:ext uri="{FF2B5EF4-FFF2-40B4-BE49-F238E27FC236}">
                  <a16:creationId xmlns:a16="http://schemas.microsoft.com/office/drawing/2014/main" id="{6A4AC855-A584-4911-9A1C-67921AC98DE6}"/>
                </a:ext>
              </a:extLst>
            </p:cNvPr>
            <p:cNvSpPr/>
            <p:nvPr/>
          </p:nvSpPr>
          <p:spPr>
            <a:xfrm>
              <a:off x="8062025" y="3737429"/>
              <a:ext cx="17049" cy="160400"/>
            </a:xfrm>
            <a:custGeom>
              <a:avLst/>
              <a:gdLst>
                <a:gd name="connsiteX0" fmla="*/ 0 w 17049"/>
                <a:gd name="connsiteY0" fmla="*/ 160401 h 160400"/>
                <a:gd name="connsiteX1" fmla="*/ 0 w 17049"/>
                <a:gd name="connsiteY1" fmla="*/ 0 h 160400"/>
                <a:gd name="connsiteX2" fmla="*/ 17050 w 17049"/>
                <a:gd name="connsiteY2" fmla="*/ 0 h 160400"/>
                <a:gd name="connsiteX3" fmla="*/ 17050 w 17049"/>
                <a:gd name="connsiteY3" fmla="*/ 160401 h 160400"/>
              </a:gdLst>
              <a:ahLst/>
              <a:cxnLst>
                <a:cxn ang="0">
                  <a:pos x="connsiteX0" y="connsiteY0"/>
                </a:cxn>
                <a:cxn ang="0">
                  <a:pos x="connsiteX1" y="connsiteY1"/>
                </a:cxn>
                <a:cxn ang="0">
                  <a:pos x="connsiteX2" y="connsiteY2"/>
                </a:cxn>
                <a:cxn ang="0">
                  <a:pos x="connsiteX3" y="connsiteY3"/>
                </a:cxn>
              </a:cxnLst>
              <a:rect l="l" t="t" r="r" b="b"/>
              <a:pathLst>
                <a:path w="17049" h="160400">
                  <a:moveTo>
                    <a:pt x="0" y="160401"/>
                  </a:moveTo>
                  <a:lnTo>
                    <a:pt x="0" y="0"/>
                  </a:lnTo>
                  <a:lnTo>
                    <a:pt x="17050" y="0"/>
                  </a:lnTo>
                  <a:lnTo>
                    <a:pt x="17050" y="160401"/>
                  </a:lnTo>
                  <a:close/>
                </a:path>
              </a:pathLst>
            </a:custGeom>
            <a:grpFill/>
            <a:ln w="9525" cap="flat">
              <a:noFill/>
              <a:prstDash val="solid"/>
              <a:miter/>
            </a:ln>
          </p:spPr>
          <p:txBody>
            <a:bodyPr rtlCol="0" anchor="ctr"/>
            <a:lstStyle/>
            <a:p>
              <a:endParaRPr lang="ru-RU"/>
            </a:p>
          </p:txBody>
        </p:sp>
        <p:sp>
          <p:nvSpPr>
            <p:cNvPr id="222" name="Полилиния: фигура 221">
              <a:extLst>
                <a:ext uri="{FF2B5EF4-FFF2-40B4-BE49-F238E27FC236}">
                  <a16:creationId xmlns:a16="http://schemas.microsoft.com/office/drawing/2014/main" id="{A53472AE-5E3E-4376-8988-286989A00FD8}"/>
                </a:ext>
              </a:extLst>
            </p:cNvPr>
            <p:cNvSpPr/>
            <p:nvPr/>
          </p:nvSpPr>
          <p:spPr>
            <a:xfrm>
              <a:off x="8124318" y="3737429"/>
              <a:ext cx="135731" cy="160400"/>
            </a:xfrm>
            <a:custGeom>
              <a:avLst/>
              <a:gdLst>
                <a:gd name="connsiteX0" fmla="*/ 76200 w 135731"/>
                <a:gd name="connsiteY0" fmla="*/ 15240 h 160400"/>
                <a:gd name="connsiteX1" fmla="*/ 76200 w 135731"/>
                <a:gd name="connsiteY1" fmla="*/ 160401 h 160400"/>
                <a:gd name="connsiteX2" fmla="*/ 59531 w 135731"/>
                <a:gd name="connsiteY2" fmla="*/ 160401 h 160400"/>
                <a:gd name="connsiteX3" fmla="*/ 59531 w 135731"/>
                <a:gd name="connsiteY3" fmla="*/ 15240 h 160400"/>
                <a:gd name="connsiteX4" fmla="*/ 0 w 135731"/>
                <a:gd name="connsiteY4" fmla="*/ 15240 h 160400"/>
                <a:gd name="connsiteX5" fmla="*/ 0 w 135731"/>
                <a:gd name="connsiteY5" fmla="*/ 0 h 160400"/>
                <a:gd name="connsiteX6" fmla="*/ 135731 w 135731"/>
                <a:gd name="connsiteY6" fmla="*/ 0 h 160400"/>
                <a:gd name="connsiteX7" fmla="*/ 135731 w 135731"/>
                <a:gd name="connsiteY7" fmla="*/ 15240 h 1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731" h="160400">
                  <a:moveTo>
                    <a:pt x="76200" y="15240"/>
                  </a:moveTo>
                  <a:lnTo>
                    <a:pt x="76200" y="160401"/>
                  </a:lnTo>
                  <a:lnTo>
                    <a:pt x="59531" y="160401"/>
                  </a:lnTo>
                  <a:lnTo>
                    <a:pt x="59531" y="15240"/>
                  </a:lnTo>
                  <a:lnTo>
                    <a:pt x="0" y="15240"/>
                  </a:lnTo>
                  <a:lnTo>
                    <a:pt x="0" y="0"/>
                  </a:lnTo>
                  <a:lnTo>
                    <a:pt x="135731" y="0"/>
                  </a:lnTo>
                  <a:lnTo>
                    <a:pt x="135731" y="15240"/>
                  </a:lnTo>
                  <a:close/>
                </a:path>
              </a:pathLst>
            </a:custGeom>
            <a:grpFill/>
            <a:ln w="9525" cap="flat">
              <a:noFill/>
              <a:prstDash val="solid"/>
              <a:miter/>
            </a:ln>
          </p:spPr>
          <p:txBody>
            <a:bodyPr rtlCol="0" anchor="ctr"/>
            <a:lstStyle/>
            <a:p>
              <a:endParaRPr lang="ru-RU"/>
            </a:p>
          </p:txBody>
        </p:sp>
        <p:sp>
          <p:nvSpPr>
            <p:cNvPr id="223" name="Полилиния: фигура 222">
              <a:extLst>
                <a:ext uri="{FF2B5EF4-FFF2-40B4-BE49-F238E27FC236}">
                  <a16:creationId xmlns:a16="http://schemas.microsoft.com/office/drawing/2014/main" id="{4EC1E043-1532-478D-BF13-35C7ACAA4663}"/>
                </a:ext>
              </a:extLst>
            </p:cNvPr>
            <p:cNvSpPr/>
            <p:nvPr/>
          </p:nvSpPr>
          <p:spPr>
            <a:xfrm>
              <a:off x="8305008" y="3737429"/>
              <a:ext cx="100203" cy="160496"/>
            </a:xfrm>
            <a:custGeom>
              <a:avLst/>
              <a:gdLst>
                <a:gd name="connsiteX0" fmla="*/ 0 w 100203"/>
                <a:gd name="connsiteY0" fmla="*/ 160401 h 160496"/>
                <a:gd name="connsiteX1" fmla="*/ 0 w 100203"/>
                <a:gd name="connsiteY1" fmla="*/ 0 h 160496"/>
                <a:gd name="connsiteX2" fmla="*/ 95250 w 100203"/>
                <a:gd name="connsiteY2" fmla="*/ 0 h 160496"/>
                <a:gd name="connsiteX3" fmla="*/ 95250 w 100203"/>
                <a:gd name="connsiteY3" fmla="*/ 15240 h 160496"/>
                <a:gd name="connsiteX4" fmla="*/ 16764 w 100203"/>
                <a:gd name="connsiteY4" fmla="*/ 15240 h 160496"/>
                <a:gd name="connsiteX5" fmla="*/ 16764 w 100203"/>
                <a:gd name="connsiteY5" fmla="*/ 69913 h 160496"/>
                <a:gd name="connsiteX6" fmla="*/ 88392 w 100203"/>
                <a:gd name="connsiteY6" fmla="*/ 69913 h 160496"/>
                <a:gd name="connsiteX7" fmla="*/ 88392 w 100203"/>
                <a:gd name="connsiteY7" fmla="*/ 84677 h 160496"/>
                <a:gd name="connsiteX8" fmla="*/ 16954 w 100203"/>
                <a:gd name="connsiteY8" fmla="*/ 84677 h 160496"/>
                <a:gd name="connsiteX9" fmla="*/ 16954 w 100203"/>
                <a:gd name="connsiteY9" fmla="*/ 145256 h 160496"/>
                <a:gd name="connsiteX10" fmla="*/ 100203 w 100203"/>
                <a:gd name="connsiteY10" fmla="*/ 145256 h 160496"/>
                <a:gd name="connsiteX11" fmla="*/ 100203 w 100203"/>
                <a:gd name="connsiteY11" fmla="*/ 160496 h 16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203" h="160496">
                  <a:moveTo>
                    <a:pt x="0" y="160401"/>
                  </a:moveTo>
                  <a:lnTo>
                    <a:pt x="0" y="0"/>
                  </a:lnTo>
                  <a:lnTo>
                    <a:pt x="95250" y="0"/>
                  </a:lnTo>
                  <a:lnTo>
                    <a:pt x="95250" y="15240"/>
                  </a:lnTo>
                  <a:lnTo>
                    <a:pt x="16764" y="15240"/>
                  </a:lnTo>
                  <a:lnTo>
                    <a:pt x="16764" y="69913"/>
                  </a:lnTo>
                  <a:lnTo>
                    <a:pt x="88392" y="69913"/>
                  </a:lnTo>
                  <a:lnTo>
                    <a:pt x="88392" y="84677"/>
                  </a:lnTo>
                  <a:lnTo>
                    <a:pt x="16954" y="84677"/>
                  </a:lnTo>
                  <a:lnTo>
                    <a:pt x="16954" y="145256"/>
                  </a:lnTo>
                  <a:lnTo>
                    <a:pt x="100203" y="145256"/>
                  </a:lnTo>
                  <a:lnTo>
                    <a:pt x="100203" y="160496"/>
                  </a:lnTo>
                  <a:close/>
                </a:path>
              </a:pathLst>
            </a:custGeom>
            <a:grpFill/>
            <a:ln w="9525" cap="flat">
              <a:noFill/>
              <a:prstDash val="solid"/>
              <a:miter/>
            </a:ln>
          </p:spPr>
          <p:txBody>
            <a:bodyPr rtlCol="0" anchor="ctr"/>
            <a:lstStyle/>
            <a:p>
              <a:endParaRPr lang="ru-RU"/>
            </a:p>
          </p:txBody>
        </p:sp>
        <p:sp>
          <p:nvSpPr>
            <p:cNvPr id="224" name="Полилиния: фигура 223">
              <a:extLst>
                <a:ext uri="{FF2B5EF4-FFF2-40B4-BE49-F238E27FC236}">
                  <a16:creationId xmlns:a16="http://schemas.microsoft.com/office/drawing/2014/main" id="{CEB59306-FE67-4B1E-B442-DB47AB416489}"/>
                </a:ext>
              </a:extLst>
            </p:cNvPr>
            <p:cNvSpPr/>
            <p:nvPr/>
          </p:nvSpPr>
          <p:spPr>
            <a:xfrm>
              <a:off x="8463408" y="3737429"/>
              <a:ext cx="134969" cy="160400"/>
            </a:xfrm>
            <a:custGeom>
              <a:avLst/>
              <a:gdLst>
                <a:gd name="connsiteX0" fmla="*/ 58103 w 134969"/>
                <a:gd name="connsiteY0" fmla="*/ 160401 h 160400"/>
                <a:gd name="connsiteX1" fmla="*/ 0 w 134969"/>
                <a:gd name="connsiteY1" fmla="*/ 160401 h 160400"/>
                <a:gd name="connsiteX2" fmla="*/ 0 w 134969"/>
                <a:gd name="connsiteY2" fmla="*/ 0 h 160400"/>
                <a:gd name="connsiteX3" fmla="*/ 58103 w 134969"/>
                <a:gd name="connsiteY3" fmla="*/ 0 h 160400"/>
                <a:gd name="connsiteX4" fmla="*/ 134969 w 134969"/>
                <a:gd name="connsiteY4" fmla="*/ 79915 h 160400"/>
                <a:gd name="connsiteX5" fmla="*/ 58103 w 134969"/>
                <a:gd name="connsiteY5" fmla="*/ 160401 h 160400"/>
                <a:gd name="connsiteX6" fmla="*/ 56864 w 134969"/>
                <a:gd name="connsiteY6" fmla="*/ 14764 h 160400"/>
                <a:gd name="connsiteX7" fmla="*/ 16954 w 134969"/>
                <a:gd name="connsiteY7" fmla="*/ 14764 h 160400"/>
                <a:gd name="connsiteX8" fmla="*/ 16954 w 134969"/>
                <a:gd name="connsiteY8" fmla="*/ 145256 h 160400"/>
                <a:gd name="connsiteX9" fmla="*/ 56864 w 134969"/>
                <a:gd name="connsiteY9" fmla="*/ 145256 h 160400"/>
                <a:gd name="connsiteX10" fmla="*/ 117634 w 134969"/>
                <a:gd name="connsiteY10" fmla="*/ 79819 h 160400"/>
                <a:gd name="connsiteX11" fmla="*/ 56864 w 134969"/>
                <a:gd name="connsiteY11" fmla="*/ 14764 h 1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969" h="160400">
                  <a:moveTo>
                    <a:pt x="58103" y="160401"/>
                  </a:moveTo>
                  <a:lnTo>
                    <a:pt x="0" y="160401"/>
                  </a:lnTo>
                  <a:lnTo>
                    <a:pt x="0" y="0"/>
                  </a:lnTo>
                  <a:lnTo>
                    <a:pt x="58103" y="0"/>
                  </a:lnTo>
                  <a:cubicBezTo>
                    <a:pt x="110680" y="0"/>
                    <a:pt x="134969" y="36671"/>
                    <a:pt x="134969" y="79915"/>
                  </a:cubicBezTo>
                  <a:cubicBezTo>
                    <a:pt x="134969" y="123158"/>
                    <a:pt x="109061" y="160401"/>
                    <a:pt x="58103" y="160401"/>
                  </a:cubicBezTo>
                  <a:close/>
                  <a:moveTo>
                    <a:pt x="56864" y="14764"/>
                  </a:moveTo>
                  <a:lnTo>
                    <a:pt x="16954" y="14764"/>
                  </a:lnTo>
                  <a:lnTo>
                    <a:pt x="16954" y="145256"/>
                  </a:lnTo>
                  <a:lnTo>
                    <a:pt x="56864" y="145256"/>
                  </a:lnTo>
                  <a:cubicBezTo>
                    <a:pt x="97155" y="145256"/>
                    <a:pt x="117634" y="117919"/>
                    <a:pt x="117634" y="79819"/>
                  </a:cubicBezTo>
                  <a:cubicBezTo>
                    <a:pt x="117634" y="40481"/>
                    <a:pt x="94012" y="14764"/>
                    <a:pt x="56864" y="14764"/>
                  </a:cubicBezTo>
                  <a:close/>
                </a:path>
              </a:pathLst>
            </a:custGeom>
            <a:grpFill/>
            <a:ln w="9525" cap="flat">
              <a:noFill/>
              <a:prstDash val="solid"/>
              <a:miter/>
            </a:ln>
          </p:spPr>
          <p:txBody>
            <a:bodyPr rtlCol="0" anchor="ctr"/>
            <a:lstStyle/>
            <a:p>
              <a:endParaRPr lang="ru-RU"/>
            </a:p>
          </p:txBody>
        </p:sp>
        <p:sp>
          <p:nvSpPr>
            <p:cNvPr id="225" name="Полилиния: фигура 224">
              <a:extLst>
                <a:ext uri="{FF2B5EF4-FFF2-40B4-BE49-F238E27FC236}">
                  <a16:creationId xmlns:a16="http://schemas.microsoft.com/office/drawing/2014/main" id="{5DD50672-D7EE-486C-9EA5-21A45E67449B}"/>
                </a:ext>
              </a:extLst>
            </p:cNvPr>
            <p:cNvSpPr/>
            <p:nvPr/>
          </p:nvSpPr>
          <p:spPr>
            <a:xfrm>
              <a:off x="6009888" y="3139553"/>
              <a:ext cx="1008109" cy="760468"/>
            </a:xfrm>
            <a:custGeom>
              <a:avLst/>
              <a:gdLst>
                <a:gd name="connsiteX0" fmla="*/ 1006387 w 1008109"/>
                <a:gd name="connsiteY0" fmla="*/ 250499 h 760468"/>
                <a:gd name="connsiteX1" fmla="*/ 758737 w 1008109"/>
                <a:gd name="connsiteY1" fmla="*/ 2849 h 760468"/>
                <a:gd name="connsiteX2" fmla="*/ 746344 w 1008109"/>
                <a:gd name="connsiteY2" fmla="*/ 2859 h 760468"/>
                <a:gd name="connsiteX3" fmla="*/ 743782 w 1008109"/>
                <a:gd name="connsiteY3" fmla="*/ 9040 h 760468"/>
                <a:gd name="connsiteX4" fmla="*/ 743782 w 1008109"/>
                <a:gd name="connsiteY4" fmla="*/ 31519 h 760468"/>
                <a:gd name="connsiteX5" fmla="*/ 684822 w 1008109"/>
                <a:gd name="connsiteY5" fmla="*/ 182 h 760468"/>
                <a:gd name="connsiteX6" fmla="*/ 504324 w 1008109"/>
                <a:gd name="connsiteY6" fmla="*/ 182 h 760468"/>
                <a:gd name="connsiteX7" fmla="*/ 504324 w 1008109"/>
                <a:gd name="connsiteY7" fmla="*/ 182 h 760468"/>
                <a:gd name="connsiteX8" fmla="*/ 498132 w 1008109"/>
                <a:gd name="connsiteY8" fmla="*/ 2659 h 760468"/>
                <a:gd name="connsiteX9" fmla="*/ 380308 w 1008109"/>
                <a:gd name="connsiteY9" fmla="*/ 120292 h 760468"/>
                <a:gd name="connsiteX10" fmla="*/ 262484 w 1008109"/>
                <a:gd name="connsiteY10" fmla="*/ 2563 h 760468"/>
                <a:gd name="connsiteX11" fmla="*/ 252959 w 1008109"/>
                <a:gd name="connsiteY11" fmla="*/ 658 h 760468"/>
                <a:gd name="connsiteX12" fmla="*/ 250197 w 1008109"/>
                <a:gd name="connsiteY12" fmla="*/ 2659 h 760468"/>
                <a:gd name="connsiteX13" fmla="*/ 250197 w 1008109"/>
                <a:gd name="connsiteY13" fmla="*/ 2659 h 760468"/>
                <a:gd name="connsiteX14" fmla="*/ 2547 w 1008109"/>
                <a:gd name="connsiteY14" fmla="*/ 250309 h 760468"/>
                <a:gd name="connsiteX15" fmla="*/ 642 w 1008109"/>
                <a:gd name="connsiteY15" fmla="*/ 259834 h 760468"/>
                <a:gd name="connsiteX16" fmla="*/ 2642 w 1008109"/>
                <a:gd name="connsiteY16" fmla="*/ 262596 h 760468"/>
                <a:gd name="connsiteX17" fmla="*/ 2261 w 1008109"/>
                <a:gd name="connsiteY17" fmla="*/ 262596 h 760468"/>
                <a:gd name="connsiteX18" fmla="*/ 249911 w 1008109"/>
                <a:gd name="connsiteY18" fmla="*/ 510246 h 760468"/>
                <a:gd name="connsiteX19" fmla="*/ 497561 w 1008109"/>
                <a:gd name="connsiteY19" fmla="*/ 757896 h 760468"/>
                <a:gd name="connsiteX20" fmla="*/ 503752 w 1008109"/>
                <a:gd name="connsiteY20" fmla="*/ 760468 h 760468"/>
                <a:gd name="connsiteX21" fmla="*/ 507086 w 1008109"/>
                <a:gd name="connsiteY21" fmla="*/ 759801 h 760468"/>
                <a:gd name="connsiteX22" fmla="*/ 509848 w 1008109"/>
                <a:gd name="connsiteY22" fmla="*/ 757896 h 760468"/>
                <a:gd name="connsiteX23" fmla="*/ 509848 w 1008109"/>
                <a:gd name="connsiteY23" fmla="*/ 757896 h 760468"/>
                <a:gd name="connsiteX24" fmla="*/ 757498 w 1008109"/>
                <a:gd name="connsiteY24" fmla="*/ 510246 h 760468"/>
                <a:gd name="connsiteX25" fmla="*/ 1005148 w 1008109"/>
                <a:gd name="connsiteY25" fmla="*/ 262596 h 760468"/>
                <a:gd name="connsiteX26" fmla="*/ 1005148 w 1008109"/>
                <a:gd name="connsiteY26" fmla="*/ 262596 h 760468"/>
                <a:gd name="connsiteX27" fmla="*/ 1007053 w 1008109"/>
                <a:gd name="connsiteY27" fmla="*/ 259834 h 760468"/>
                <a:gd name="connsiteX28" fmla="*/ 1006387 w 1008109"/>
                <a:gd name="connsiteY28" fmla="*/ 250499 h 760468"/>
                <a:gd name="connsiteX29" fmla="*/ 247625 w 1008109"/>
                <a:gd name="connsiteY29" fmla="*/ 483481 h 760468"/>
                <a:gd name="connsiteX30" fmla="*/ 29503 w 1008109"/>
                <a:gd name="connsiteY30" fmla="*/ 265453 h 760468"/>
                <a:gd name="connsiteX31" fmla="*/ 247625 w 1008109"/>
                <a:gd name="connsiteY31" fmla="*/ 265453 h 760468"/>
                <a:gd name="connsiteX32" fmla="*/ 247625 w 1008109"/>
                <a:gd name="connsiteY32" fmla="*/ 247927 h 760468"/>
                <a:gd name="connsiteX33" fmla="*/ 29503 w 1008109"/>
                <a:gd name="connsiteY33" fmla="*/ 247927 h 760468"/>
                <a:gd name="connsiteX34" fmla="*/ 135611 w 1008109"/>
                <a:gd name="connsiteY34" fmla="*/ 141438 h 760468"/>
                <a:gd name="connsiteX35" fmla="*/ 247625 w 1008109"/>
                <a:gd name="connsiteY35" fmla="*/ 141438 h 760468"/>
                <a:gd name="connsiteX36" fmla="*/ 247625 w 1008109"/>
                <a:gd name="connsiteY36" fmla="*/ 124102 h 760468"/>
                <a:gd name="connsiteX37" fmla="*/ 153518 w 1008109"/>
                <a:gd name="connsiteY37" fmla="*/ 124102 h 760468"/>
                <a:gd name="connsiteX38" fmla="*/ 247625 w 1008109"/>
                <a:gd name="connsiteY38" fmla="*/ 30091 h 760468"/>
                <a:gd name="connsiteX39" fmla="*/ 265056 w 1008109"/>
                <a:gd name="connsiteY39" fmla="*/ 265644 h 760468"/>
                <a:gd name="connsiteX40" fmla="*/ 483178 w 1008109"/>
                <a:gd name="connsiteY40" fmla="*/ 265644 h 760468"/>
                <a:gd name="connsiteX41" fmla="*/ 265056 w 1008109"/>
                <a:gd name="connsiteY41" fmla="*/ 483481 h 760468"/>
                <a:gd name="connsiteX42" fmla="*/ 495561 w 1008109"/>
                <a:gd name="connsiteY42" fmla="*/ 731702 h 760468"/>
                <a:gd name="connsiteX43" fmla="*/ 268961 w 1008109"/>
                <a:gd name="connsiteY43" fmla="*/ 505007 h 760468"/>
                <a:gd name="connsiteX44" fmla="*/ 495561 w 1008109"/>
                <a:gd name="connsiteY44" fmla="*/ 277836 h 760468"/>
                <a:gd name="connsiteX45" fmla="*/ 495561 w 1008109"/>
                <a:gd name="connsiteY45" fmla="*/ 248118 h 760468"/>
                <a:gd name="connsiteX46" fmla="*/ 265056 w 1008109"/>
                <a:gd name="connsiteY46" fmla="*/ 248118 h 760468"/>
                <a:gd name="connsiteX47" fmla="*/ 265056 w 1008109"/>
                <a:gd name="connsiteY47" fmla="*/ 29900 h 760468"/>
                <a:gd name="connsiteX48" fmla="*/ 373736 w 1008109"/>
                <a:gd name="connsiteY48" fmla="*/ 138866 h 760468"/>
                <a:gd name="connsiteX49" fmla="*/ 386119 w 1008109"/>
                <a:gd name="connsiteY49" fmla="*/ 138866 h 760468"/>
                <a:gd name="connsiteX50" fmla="*/ 495561 w 1008109"/>
                <a:gd name="connsiteY50" fmla="*/ 29900 h 760468"/>
                <a:gd name="connsiteX51" fmla="*/ 854749 w 1008109"/>
                <a:gd name="connsiteY51" fmla="*/ 124007 h 760468"/>
                <a:gd name="connsiteX52" fmla="*/ 814267 w 1008109"/>
                <a:gd name="connsiteY52" fmla="*/ 124007 h 760468"/>
                <a:gd name="connsiteX53" fmla="*/ 761018 w 1008109"/>
                <a:gd name="connsiteY53" fmla="*/ 72109 h 760468"/>
                <a:gd name="connsiteX54" fmla="*/ 761022 w 1008109"/>
                <a:gd name="connsiteY54" fmla="*/ 70477 h 760468"/>
                <a:gd name="connsiteX55" fmla="*/ 761023 w 1008109"/>
                <a:gd name="connsiteY55" fmla="*/ 29900 h 760468"/>
                <a:gd name="connsiteX56" fmla="*/ 512992 w 1008109"/>
                <a:gd name="connsiteY56" fmla="*/ 17518 h 760468"/>
                <a:gd name="connsiteX57" fmla="*/ 684442 w 1008109"/>
                <a:gd name="connsiteY57" fmla="*/ 17518 h 760468"/>
                <a:gd name="connsiteX58" fmla="*/ 737686 w 1008109"/>
                <a:gd name="connsiteY58" fmla="*/ 70667 h 760468"/>
                <a:gd name="connsiteX59" fmla="*/ 689014 w 1008109"/>
                <a:gd name="connsiteY59" fmla="*/ 124007 h 760468"/>
                <a:gd name="connsiteX60" fmla="*/ 633102 w 1008109"/>
                <a:gd name="connsiteY60" fmla="*/ 124007 h 760468"/>
                <a:gd name="connsiteX61" fmla="*/ 624339 w 1008109"/>
                <a:gd name="connsiteY61" fmla="*/ 132770 h 760468"/>
                <a:gd name="connsiteX62" fmla="*/ 633102 w 1008109"/>
                <a:gd name="connsiteY62" fmla="*/ 141533 h 760468"/>
                <a:gd name="connsiteX63" fmla="*/ 688252 w 1008109"/>
                <a:gd name="connsiteY63" fmla="*/ 141533 h 760468"/>
                <a:gd name="connsiteX64" fmla="*/ 738067 w 1008109"/>
                <a:gd name="connsiteY64" fmla="*/ 194587 h 760468"/>
                <a:gd name="connsiteX65" fmla="*/ 684823 w 1008109"/>
                <a:gd name="connsiteY65" fmla="*/ 247832 h 760468"/>
                <a:gd name="connsiteX66" fmla="*/ 513373 w 1008109"/>
                <a:gd name="connsiteY66" fmla="*/ 247832 h 760468"/>
                <a:gd name="connsiteX67" fmla="*/ 512992 w 1008109"/>
                <a:gd name="connsiteY67" fmla="*/ 731893 h 760468"/>
                <a:gd name="connsiteX68" fmla="*/ 512992 w 1008109"/>
                <a:gd name="connsiteY68" fmla="*/ 513389 h 760468"/>
                <a:gd name="connsiteX69" fmla="*/ 731114 w 1008109"/>
                <a:gd name="connsiteY69" fmla="*/ 513389 h 760468"/>
                <a:gd name="connsiteX70" fmla="*/ 743497 w 1008109"/>
                <a:gd name="connsiteY70" fmla="*/ 495482 h 760468"/>
                <a:gd name="connsiteX71" fmla="*/ 512992 w 1008109"/>
                <a:gd name="connsiteY71" fmla="*/ 495482 h 760468"/>
                <a:gd name="connsiteX72" fmla="*/ 512992 w 1008109"/>
                <a:gd name="connsiteY72" fmla="*/ 265453 h 760468"/>
                <a:gd name="connsiteX73" fmla="*/ 743497 w 1008109"/>
                <a:gd name="connsiteY73" fmla="*/ 265453 h 760468"/>
                <a:gd name="connsiteX74" fmla="*/ 743497 w 1008109"/>
                <a:gd name="connsiteY74" fmla="*/ 247832 h 760468"/>
                <a:gd name="connsiteX75" fmla="*/ 731209 w 1008109"/>
                <a:gd name="connsiteY75" fmla="*/ 247832 h 760468"/>
                <a:gd name="connsiteX76" fmla="*/ 743497 w 1008109"/>
                <a:gd name="connsiteY76" fmla="*/ 234021 h 760468"/>
                <a:gd name="connsiteX77" fmla="*/ 761023 w 1008109"/>
                <a:gd name="connsiteY77" fmla="*/ 483385 h 760468"/>
                <a:gd name="connsiteX78" fmla="*/ 761023 w 1008109"/>
                <a:gd name="connsiteY78" fmla="*/ 265453 h 760468"/>
                <a:gd name="connsiteX79" fmla="*/ 979145 w 1008109"/>
                <a:gd name="connsiteY79" fmla="*/ 265453 h 760468"/>
                <a:gd name="connsiteX80" fmla="*/ 761023 w 1008109"/>
                <a:gd name="connsiteY80" fmla="*/ 247832 h 760468"/>
                <a:gd name="connsiteX81" fmla="*/ 761023 w 1008109"/>
                <a:gd name="connsiteY81" fmla="*/ 194683 h 760468"/>
                <a:gd name="connsiteX82" fmla="*/ 811886 w 1008109"/>
                <a:gd name="connsiteY82" fmla="*/ 141057 h 760468"/>
                <a:gd name="connsiteX83" fmla="*/ 871989 w 1008109"/>
                <a:gd name="connsiteY83" fmla="*/ 141057 h 760468"/>
                <a:gd name="connsiteX84" fmla="*/ 979145 w 1008109"/>
                <a:gd name="connsiteY84" fmla="*/ 247832 h 76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08109" h="760468">
                  <a:moveTo>
                    <a:pt x="1006387" y="250499"/>
                  </a:moveTo>
                  <a:lnTo>
                    <a:pt x="758737" y="2849"/>
                  </a:lnTo>
                  <a:cubicBezTo>
                    <a:pt x="755312" y="-570"/>
                    <a:pt x="749763" y="-566"/>
                    <a:pt x="746344" y="2859"/>
                  </a:cubicBezTo>
                  <a:cubicBezTo>
                    <a:pt x="744706" y="4500"/>
                    <a:pt x="743785" y="6722"/>
                    <a:pt x="743782" y="9040"/>
                  </a:cubicBezTo>
                  <a:lnTo>
                    <a:pt x="743782" y="31519"/>
                  </a:lnTo>
                  <a:cubicBezTo>
                    <a:pt x="730637" y="11837"/>
                    <a:pt x="708491" y="66"/>
                    <a:pt x="684822" y="182"/>
                  </a:cubicBezTo>
                  <a:lnTo>
                    <a:pt x="504324" y="182"/>
                  </a:lnTo>
                  <a:lnTo>
                    <a:pt x="504324" y="182"/>
                  </a:lnTo>
                  <a:cubicBezTo>
                    <a:pt x="502006" y="116"/>
                    <a:pt x="499765" y="1013"/>
                    <a:pt x="498132" y="2659"/>
                  </a:cubicBezTo>
                  <a:lnTo>
                    <a:pt x="380308" y="120292"/>
                  </a:lnTo>
                  <a:lnTo>
                    <a:pt x="262484" y="2563"/>
                  </a:lnTo>
                  <a:cubicBezTo>
                    <a:pt x="259984" y="66"/>
                    <a:pt x="256228" y="-685"/>
                    <a:pt x="252959" y="658"/>
                  </a:cubicBezTo>
                  <a:cubicBezTo>
                    <a:pt x="251908" y="1124"/>
                    <a:pt x="250967" y="1806"/>
                    <a:pt x="250197" y="2659"/>
                  </a:cubicBezTo>
                  <a:lnTo>
                    <a:pt x="250197" y="2659"/>
                  </a:lnTo>
                  <a:lnTo>
                    <a:pt x="2547" y="250309"/>
                  </a:lnTo>
                  <a:cubicBezTo>
                    <a:pt x="72" y="252821"/>
                    <a:pt x="-676" y="256563"/>
                    <a:pt x="642" y="259834"/>
                  </a:cubicBezTo>
                  <a:cubicBezTo>
                    <a:pt x="1117" y="260879"/>
                    <a:pt x="1797" y="261818"/>
                    <a:pt x="2642" y="262596"/>
                  </a:cubicBezTo>
                  <a:lnTo>
                    <a:pt x="2261" y="262596"/>
                  </a:lnTo>
                  <a:lnTo>
                    <a:pt x="249911" y="510246"/>
                  </a:lnTo>
                  <a:lnTo>
                    <a:pt x="497561" y="757896"/>
                  </a:lnTo>
                  <a:cubicBezTo>
                    <a:pt x="499184" y="759568"/>
                    <a:pt x="501423" y="760498"/>
                    <a:pt x="503752" y="760468"/>
                  </a:cubicBezTo>
                  <a:cubicBezTo>
                    <a:pt x="504897" y="760468"/>
                    <a:pt x="506030" y="760241"/>
                    <a:pt x="507086" y="759801"/>
                  </a:cubicBezTo>
                  <a:cubicBezTo>
                    <a:pt x="508112" y="759334"/>
                    <a:pt x="509047" y="758689"/>
                    <a:pt x="509848" y="757896"/>
                  </a:cubicBezTo>
                  <a:lnTo>
                    <a:pt x="509848" y="757896"/>
                  </a:lnTo>
                  <a:lnTo>
                    <a:pt x="757498" y="510246"/>
                  </a:lnTo>
                  <a:lnTo>
                    <a:pt x="1005148" y="262596"/>
                  </a:lnTo>
                  <a:lnTo>
                    <a:pt x="1005148" y="262596"/>
                  </a:lnTo>
                  <a:cubicBezTo>
                    <a:pt x="1005963" y="261813"/>
                    <a:pt x="1006611" y="260873"/>
                    <a:pt x="1007053" y="259834"/>
                  </a:cubicBezTo>
                  <a:cubicBezTo>
                    <a:pt x="1008674" y="256859"/>
                    <a:pt x="1008414" y="253213"/>
                    <a:pt x="1006387" y="250499"/>
                  </a:cubicBezTo>
                  <a:close/>
                  <a:moveTo>
                    <a:pt x="247625" y="483481"/>
                  </a:moveTo>
                  <a:lnTo>
                    <a:pt x="29503" y="265453"/>
                  </a:lnTo>
                  <a:lnTo>
                    <a:pt x="247625" y="265453"/>
                  </a:lnTo>
                  <a:close/>
                  <a:moveTo>
                    <a:pt x="247625" y="247927"/>
                  </a:moveTo>
                  <a:lnTo>
                    <a:pt x="29503" y="247927"/>
                  </a:lnTo>
                  <a:lnTo>
                    <a:pt x="135611" y="141438"/>
                  </a:lnTo>
                  <a:lnTo>
                    <a:pt x="247625" y="141438"/>
                  </a:lnTo>
                  <a:close/>
                  <a:moveTo>
                    <a:pt x="247625" y="124102"/>
                  </a:moveTo>
                  <a:lnTo>
                    <a:pt x="153518" y="124102"/>
                  </a:lnTo>
                  <a:lnTo>
                    <a:pt x="247625" y="30091"/>
                  </a:lnTo>
                  <a:close/>
                  <a:moveTo>
                    <a:pt x="265056" y="265644"/>
                  </a:moveTo>
                  <a:lnTo>
                    <a:pt x="483178" y="265644"/>
                  </a:lnTo>
                  <a:lnTo>
                    <a:pt x="265056" y="483481"/>
                  </a:lnTo>
                  <a:close/>
                  <a:moveTo>
                    <a:pt x="495561" y="731702"/>
                  </a:moveTo>
                  <a:lnTo>
                    <a:pt x="268961" y="505007"/>
                  </a:lnTo>
                  <a:lnTo>
                    <a:pt x="495561" y="277836"/>
                  </a:lnTo>
                  <a:close/>
                  <a:moveTo>
                    <a:pt x="495561" y="248118"/>
                  </a:moveTo>
                  <a:lnTo>
                    <a:pt x="265056" y="248118"/>
                  </a:lnTo>
                  <a:lnTo>
                    <a:pt x="265056" y="29900"/>
                  </a:lnTo>
                  <a:lnTo>
                    <a:pt x="373736" y="138866"/>
                  </a:lnTo>
                  <a:cubicBezTo>
                    <a:pt x="377157" y="142282"/>
                    <a:pt x="382698" y="142282"/>
                    <a:pt x="386119" y="138866"/>
                  </a:cubicBezTo>
                  <a:lnTo>
                    <a:pt x="495561" y="29900"/>
                  </a:lnTo>
                  <a:close/>
                  <a:moveTo>
                    <a:pt x="854749" y="124007"/>
                  </a:moveTo>
                  <a:lnTo>
                    <a:pt x="814267" y="124007"/>
                  </a:lnTo>
                  <a:cubicBezTo>
                    <a:pt x="785232" y="124380"/>
                    <a:pt x="761391" y="101145"/>
                    <a:pt x="761018" y="72109"/>
                  </a:cubicBezTo>
                  <a:cubicBezTo>
                    <a:pt x="761011" y="71565"/>
                    <a:pt x="761013" y="71021"/>
                    <a:pt x="761022" y="70477"/>
                  </a:cubicBezTo>
                  <a:lnTo>
                    <a:pt x="761023" y="29900"/>
                  </a:lnTo>
                  <a:close/>
                  <a:moveTo>
                    <a:pt x="512992" y="17518"/>
                  </a:moveTo>
                  <a:lnTo>
                    <a:pt x="684442" y="17518"/>
                  </a:lnTo>
                  <a:cubicBezTo>
                    <a:pt x="713811" y="17518"/>
                    <a:pt x="737634" y="41298"/>
                    <a:pt x="737686" y="70667"/>
                  </a:cubicBezTo>
                  <a:cubicBezTo>
                    <a:pt x="738461" y="98649"/>
                    <a:pt x="716949" y="122224"/>
                    <a:pt x="689014" y="124007"/>
                  </a:cubicBezTo>
                  <a:lnTo>
                    <a:pt x="633102" y="124007"/>
                  </a:lnTo>
                  <a:cubicBezTo>
                    <a:pt x="628262" y="124007"/>
                    <a:pt x="624339" y="127931"/>
                    <a:pt x="624339" y="132770"/>
                  </a:cubicBezTo>
                  <a:cubicBezTo>
                    <a:pt x="624339" y="137610"/>
                    <a:pt x="628262" y="141533"/>
                    <a:pt x="633102" y="141533"/>
                  </a:cubicBezTo>
                  <a:lnTo>
                    <a:pt x="688252" y="141533"/>
                  </a:lnTo>
                  <a:cubicBezTo>
                    <a:pt x="716458" y="142867"/>
                    <a:pt x="738510" y="166353"/>
                    <a:pt x="738067" y="194587"/>
                  </a:cubicBezTo>
                  <a:cubicBezTo>
                    <a:pt x="738067" y="223994"/>
                    <a:pt x="714229" y="247832"/>
                    <a:pt x="684823" y="247832"/>
                  </a:cubicBezTo>
                  <a:lnTo>
                    <a:pt x="513373" y="247832"/>
                  </a:lnTo>
                  <a:close/>
                  <a:moveTo>
                    <a:pt x="512992" y="731893"/>
                  </a:moveTo>
                  <a:lnTo>
                    <a:pt x="512992" y="513389"/>
                  </a:lnTo>
                  <a:lnTo>
                    <a:pt x="731114" y="513389"/>
                  </a:lnTo>
                  <a:close/>
                  <a:moveTo>
                    <a:pt x="743497" y="495482"/>
                  </a:moveTo>
                  <a:lnTo>
                    <a:pt x="512992" y="495482"/>
                  </a:lnTo>
                  <a:lnTo>
                    <a:pt x="512992" y="265453"/>
                  </a:lnTo>
                  <a:lnTo>
                    <a:pt x="743497" y="265453"/>
                  </a:lnTo>
                  <a:close/>
                  <a:moveTo>
                    <a:pt x="743497" y="247832"/>
                  </a:moveTo>
                  <a:lnTo>
                    <a:pt x="731209" y="247832"/>
                  </a:lnTo>
                  <a:cubicBezTo>
                    <a:pt x="735915" y="243810"/>
                    <a:pt x="740049" y="239163"/>
                    <a:pt x="743497" y="234021"/>
                  </a:cubicBezTo>
                  <a:close/>
                  <a:moveTo>
                    <a:pt x="761023" y="483385"/>
                  </a:moveTo>
                  <a:lnTo>
                    <a:pt x="761023" y="265453"/>
                  </a:lnTo>
                  <a:lnTo>
                    <a:pt x="979145" y="265453"/>
                  </a:lnTo>
                  <a:close/>
                  <a:moveTo>
                    <a:pt x="761023" y="247832"/>
                  </a:moveTo>
                  <a:lnTo>
                    <a:pt x="761023" y="194683"/>
                  </a:lnTo>
                  <a:cubicBezTo>
                    <a:pt x="761675" y="166392"/>
                    <a:pt x="783669" y="143204"/>
                    <a:pt x="811886" y="141057"/>
                  </a:cubicBezTo>
                  <a:lnTo>
                    <a:pt x="871989" y="141057"/>
                  </a:lnTo>
                  <a:lnTo>
                    <a:pt x="979145" y="247832"/>
                  </a:lnTo>
                  <a:close/>
                </a:path>
              </a:pathLst>
            </a:custGeom>
            <a:grpFill/>
            <a:ln w="9525" cap="flat">
              <a:noFill/>
              <a:prstDash val="solid"/>
              <a:miter/>
            </a:ln>
          </p:spPr>
          <p:txBody>
            <a:bodyPr rtlCol="0" anchor="ctr"/>
            <a:lstStyle/>
            <a:p>
              <a:endParaRPr lang="ru-RU"/>
            </a:p>
          </p:txBody>
        </p:sp>
      </p:grpSp>
    </p:spTree>
    <p:extLst>
      <p:ext uri="{BB962C8B-B14F-4D97-AF65-F5344CB8AC3E}">
        <p14:creationId xmlns:p14="http://schemas.microsoft.com/office/powerpoint/2010/main" val="3014168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952B05-FB58-4BE4-ABA6-8D6ADCE23849}"/>
              </a:ext>
            </a:extLst>
          </p:cNvPr>
          <p:cNvSpPr>
            <a:spLocks noGrp="1"/>
          </p:cNvSpPr>
          <p:nvPr>
            <p:ph type="title"/>
          </p:nvPr>
        </p:nvSpPr>
        <p:spPr>
          <a:xfrm>
            <a:off x="658813" y="290209"/>
            <a:ext cx="8971324" cy="664797"/>
          </a:xfrm>
        </p:spPr>
        <p:txBody>
          <a:bodyPr/>
          <a:lstStyle/>
          <a:p>
            <a:r>
              <a:rPr lang="en-US" spc="-30" dirty="0"/>
              <a:t>GSOM </a:t>
            </a:r>
            <a:r>
              <a:rPr lang="en-US" spc="-30" dirty="0" err="1"/>
              <a:t>SPbU</a:t>
            </a:r>
            <a:r>
              <a:rPr lang="en-US" spc="-30" dirty="0"/>
              <a:t> IMPLEMENTS PROGRAMS FOR ALL LEVELS</a:t>
            </a:r>
            <a:br>
              <a:rPr lang="en-US" spc="-30" dirty="0"/>
            </a:br>
            <a:r>
              <a:rPr lang="en-US" spc="-30" dirty="0"/>
              <a:t>OF TRAINING AS WELL AS CORPORATE PROGRAMS</a:t>
            </a:r>
          </a:p>
        </p:txBody>
      </p:sp>
      <p:sp>
        <p:nvSpPr>
          <p:cNvPr id="3" name="Номер слайда 2">
            <a:extLst>
              <a:ext uri="{FF2B5EF4-FFF2-40B4-BE49-F238E27FC236}">
                <a16:creationId xmlns:a16="http://schemas.microsoft.com/office/drawing/2014/main" id="{77BB2560-32A3-4D61-84A6-9FFBBEC76008}"/>
              </a:ext>
            </a:extLst>
          </p:cNvPr>
          <p:cNvSpPr>
            <a:spLocks noGrp="1"/>
          </p:cNvSpPr>
          <p:nvPr>
            <p:ph type="sldNum" sz="quarter" idx="10"/>
          </p:nvPr>
        </p:nvSpPr>
        <p:spPr/>
        <p:txBody>
          <a:bodyPr/>
          <a:lstStyle/>
          <a:p>
            <a:fld id="{B6AA8A74-8566-41AB-BE36-77E5736D8C67}" type="slidenum">
              <a:rPr lang="ru-RU" smtClean="0"/>
              <a:pPr/>
              <a:t>32</a:t>
            </a:fld>
            <a:endParaRPr lang="ru-RU" sz="1000" dirty="0"/>
          </a:p>
        </p:txBody>
      </p:sp>
      <p:sp>
        <p:nvSpPr>
          <p:cNvPr id="52" name="Текст 51">
            <a:extLst>
              <a:ext uri="{FF2B5EF4-FFF2-40B4-BE49-F238E27FC236}">
                <a16:creationId xmlns:a16="http://schemas.microsoft.com/office/drawing/2014/main" id="{D672BD7C-032C-43F4-BB59-219884624DFB}"/>
              </a:ext>
            </a:extLst>
          </p:cNvPr>
          <p:cNvSpPr>
            <a:spLocks noGrp="1"/>
          </p:cNvSpPr>
          <p:nvPr>
            <p:ph type="body" sz="quarter" idx="11"/>
          </p:nvPr>
        </p:nvSpPr>
        <p:spPr/>
        <p:txBody>
          <a:bodyPr/>
          <a:lstStyle/>
          <a:p>
            <a:endParaRPr lang="en-US"/>
          </a:p>
        </p:txBody>
      </p:sp>
      <p:pic>
        <p:nvPicPr>
          <p:cNvPr id="37" name="Рисунок 36" descr="Изображение выглядит как человек, сидит, мужчина&#10;&#10;Автоматически созданное описание">
            <a:extLst>
              <a:ext uri="{FF2B5EF4-FFF2-40B4-BE49-F238E27FC236}">
                <a16:creationId xmlns:a16="http://schemas.microsoft.com/office/drawing/2014/main" id="{18BB9391-E4AC-44F9-AC55-A7BBAEBE59A2}"/>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5918" r="26661"/>
          <a:stretch/>
        </p:blipFill>
        <p:spPr>
          <a:xfrm>
            <a:off x="1092201" y="4101930"/>
            <a:ext cx="2269387" cy="2243306"/>
          </a:xfrm>
        </p:spPr>
      </p:pic>
      <p:pic>
        <p:nvPicPr>
          <p:cNvPr id="39" name="Рисунок 38" descr="Изображение выглядит как человек, стоит&#10;&#10;Автоматически созданное описание">
            <a:extLst>
              <a:ext uri="{FF2B5EF4-FFF2-40B4-BE49-F238E27FC236}">
                <a16:creationId xmlns:a16="http://schemas.microsoft.com/office/drawing/2014/main" id="{12D49219-058F-40F7-9A57-A77312CB544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3393" r="9233"/>
          <a:stretch/>
        </p:blipFill>
        <p:spPr>
          <a:xfrm>
            <a:off x="3671654" y="4101930"/>
            <a:ext cx="2269387" cy="2243306"/>
          </a:xfrm>
        </p:spPr>
      </p:pic>
      <p:pic>
        <p:nvPicPr>
          <p:cNvPr id="41" name="Рисунок 40" descr="Изображение выглядит как текст, стол, внутренний, библиотека&#10;&#10;Автоматически созданное описание">
            <a:extLst>
              <a:ext uri="{FF2B5EF4-FFF2-40B4-BE49-F238E27FC236}">
                <a16:creationId xmlns:a16="http://schemas.microsoft.com/office/drawing/2014/main" id="{84E1D28E-27A8-46A0-8E20-BB5FC372E888}"/>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28029" r="4550"/>
          <a:stretch/>
        </p:blipFill>
        <p:spPr>
          <a:xfrm>
            <a:off x="6252929" y="4101930"/>
            <a:ext cx="2269387" cy="2243306"/>
          </a:xfrm>
        </p:spPr>
      </p:pic>
      <p:pic>
        <p:nvPicPr>
          <p:cNvPr id="43" name="Рисунок 42" descr="Изображение выглядит как текст, человек, сидит, внутренний&#10;&#10;Автоматически созданное описание">
            <a:extLst>
              <a:ext uri="{FF2B5EF4-FFF2-40B4-BE49-F238E27FC236}">
                <a16:creationId xmlns:a16="http://schemas.microsoft.com/office/drawing/2014/main" id="{3FCE3815-DA9B-4E8B-A9F0-9C7A4B21D8CC}"/>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54" r="32586"/>
          <a:stretch/>
        </p:blipFill>
        <p:spPr>
          <a:xfrm flipH="1">
            <a:off x="8830413" y="4101930"/>
            <a:ext cx="2269387" cy="2243306"/>
          </a:xfrm>
        </p:spPr>
      </p:pic>
      <p:sp>
        <p:nvSpPr>
          <p:cNvPr id="10" name="Rounded Rectangle 76">
            <a:extLst>
              <a:ext uri="{FF2B5EF4-FFF2-40B4-BE49-F238E27FC236}">
                <a16:creationId xmlns:a16="http://schemas.microsoft.com/office/drawing/2014/main" id="{F15ADDD8-C02F-4310-BBF2-5BC69BEC9DA5}"/>
              </a:ext>
            </a:extLst>
          </p:cNvPr>
          <p:cNvSpPr/>
          <p:nvPr/>
        </p:nvSpPr>
        <p:spPr>
          <a:xfrm>
            <a:off x="1092200" y="1292662"/>
            <a:ext cx="2271209" cy="2809267"/>
          </a:xfrm>
          <a:prstGeom prst="roundRect">
            <a:avLst>
              <a:gd name="adj" fmla="val 1502"/>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sp>
        <p:nvSpPr>
          <p:cNvPr id="15" name="Rounded Rectangle 76">
            <a:extLst>
              <a:ext uri="{FF2B5EF4-FFF2-40B4-BE49-F238E27FC236}">
                <a16:creationId xmlns:a16="http://schemas.microsoft.com/office/drawing/2014/main" id="{838D9D97-FB82-4FF1-B7FE-E67E932F875A}"/>
              </a:ext>
            </a:extLst>
          </p:cNvPr>
          <p:cNvSpPr/>
          <p:nvPr/>
        </p:nvSpPr>
        <p:spPr>
          <a:xfrm>
            <a:off x="3671654" y="1292662"/>
            <a:ext cx="2271209" cy="2809268"/>
          </a:xfrm>
          <a:prstGeom prst="roundRect">
            <a:avLst>
              <a:gd name="adj" fmla="val 1502"/>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sp>
        <p:nvSpPr>
          <p:cNvPr id="20" name="Rounded Rectangle 76">
            <a:extLst>
              <a:ext uri="{FF2B5EF4-FFF2-40B4-BE49-F238E27FC236}">
                <a16:creationId xmlns:a16="http://schemas.microsoft.com/office/drawing/2014/main" id="{35D3AC6A-A254-4FCF-B243-E82B2A70E55D}"/>
              </a:ext>
            </a:extLst>
          </p:cNvPr>
          <p:cNvSpPr/>
          <p:nvPr/>
        </p:nvSpPr>
        <p:spPr>
          <a:xfrm>
            <a:off x="8828591" y="1292662"/>
            <a:ext cx="2271209" cy="2809268"/>
          </a:xfrm>
          <a:prstGeom prst="roundRect">
            <a:avLst>
              <a:gd name="adj" fmla="val 1502"/>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sp>
        <p:nvSpPr>
          <p:cNvPr id="25" name="Rounded Rectangle 76">
            <a:extLst>
              <a:ext uri="{FF2B5EF4-FFF2-40B4-BE49-F238E27FC236}">
                <a16:creationId xmlns:a16="http://schemas.microsoft.com/office/drawing/2014/main" id="{2DF5915F-606F-452D-80D1-626D8A5547A3}"/>
              </a:ext>
            </a:extLst>
          </p:cNvPr>
          <p:cNvSpPr/>
          <p:nvPr/>
        </p:nvSpPr>
        <p:spPr>
          <a:xfrm>
            <a:off x="6252929" y="1292662"/>
            <a:ext cx="2271209" cy="2809268"/>
          </a:xfrm>
          <a:prstGeom prst="roundRect">
            <a:avLst>
              <a:gd name="adj" fmla="val 1502"/>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grpSp>
        <p:nvGrpSpPr>
          <p:cNvPr id="4" name="Группа 3">
            <a:extLst>
              <a:ext uri="{FF2B5EF4-FFF2-40B4-BE49-F238E27FC236}">
                <a16:creationId xmlns:a16="http://schemas.microsoft.com/office/drawing/2014/main" id="{405326AB-B366-47E8-8F09-E995C324465A}"/>
              </a:ext>
            </a:extLst>
          </p:cNvPr>
          <p:cNvGrpSpPr/>
          <p:nvPr/>
        </p:nvGrpSpPr>
        <p:grpSpPr>
          <a:xfrm>
            <a:off x="1092200" y="1292662"/>
            <a:ext cx="2271209" cy="565965"/>
            <a:chOff x="1092200" y="1292662"/>
            <a:chExt cx="2271209" cy="565965"/>
          </a:xfrm>
        </p:grpSpPr>
        <p:sp>
          <p:nvSpPr>
            <p:cNvPr id="12" name="Rounded Rectangle 76">
              <a:extLst>
                <a:ext uri="{FF2B5EF4-FFF2-40B4-BE49-F238E27FC236}">
                  <a16:creationId xmlns:a16="http://schemas.microsoft.com/office/drawing/2014/main" id="{349B7049-3896-4935-85B0-0969454405C8}"/>
                </a:ext>
              </a:extLst>
            </p:cNvPr>
            <p:cNvSpPr/>
            <p:nvPr/>
          </p:nvSpPr>
          <p:spPr>
            <a:xfrm>
              <a:off x="1092200" y="1292662"/>
              <a:ext cx="2271209" cy="565965"/>
            </a:xfrm>
            <a:prstGeom prst="roundRect">
              <a:avLst>
                <a:gd name="adj" fmla="val 6951"/>
              </a:avLst>
            </a:prstGeom>
            <a:solidFill>
              <a:schemeClr val="bg2"/>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504000" tIns="0" rIns="72000" bIns="0" rtlCol="0" anchor="ctr" anchorCtr="0">
              <a:noAutofit/>
            </a:bodyPr>
            <a:lstStyle/>
            <a:p>
              <a:pPr>
                <a:lnSpc>
                  <a:spcPct val="90000"/>
                </a:lnSpc>
                <a:buSzPct val="100000"/>
              </a:pPr>
              <a:r>
                <a:rPr lang="en-US" sz="1200" spc="-30" dirty="0">
                  <a:solidFill>
                    <a:schemeClr val="bg1"/>
                  </a:solidFill>
                  <a:latin typeface="+mj-lt"/>
                </a:rPr>
                <a:t>Bachelor programs</a:t>
              </a:r>
              <a:r>
                <a:rPr lang="ru-RU" sz="1200" spc="-30" dirty="0">
                  <a:solidFill>
                    <a:schemeClr val="bg1"/>
                  </a:solidFill>
                  <a:latin typeface="+mj-lt"/>
                </a:rPr>
                <a:t> </a:t>
              </a:r>
            </a:p>
          </p:txBody>
        </p:sp>
        <p:pic>
          <p:nvPicPr>
            <p:cNvPr id="33" name="Graphic 8">
              <a:extLst>
                <a:ext uri="{FF2B5EF4-FFF2-40B4-BE49-F238E27FC236}">
                  <a16:creationId xmlns:a16="http://schemas.microsoft.com/office/drawing/2014/main" id="{A62EA239-24F2-4F08-BF69-3669ED47A9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49979" y="1427729"/>
              <a:ext cx="224114" cy="295831"/>
            </a:xfrm>
            <a:prstGeom prst="rect">
              <a:avLst/>
            </a:prstGeom>
          </p:spPr>
        </p:pic>
      </p:grpSp>
      <p:grpSp>
        <p:nvGrpSpPr>
          <p:cNvPr id="5" name="Группа 4">
            <a:extLst>
              <a:ext uri="{FF2B5EF4-FFF2-40B4-BE49-F238E27FC236}">
                <a16:creationId xmlns:a16="http://schemas.microsoft.com/office/drawing/2014/main" id="{A437D277-5F94-42FA-90A5-4C0A0EF24221}"/>
              </a:ext>
            </a:extLst>
          </p:cNvPr>
          <p:cNvGrpSpPr/>
          <p:nvPr/>
        </p:nvGrpSpPr>
        <p:grpSpPr>
          <a:xfrm>
            <a:off x="3671654" y="1292662"/>
            <a:ext cx="2271209" cy="565965"/>
            <a:chOff x="3671654" y="1292662"/>
            <a:chExt cx="2271209" cy="565965"/>
          </a:xfrm>
        </p:grpSpPr>
        <p:sp>
          <p:nvSpPr>
            <p:cNvPr id="17" name="Rounded Rectangle 76">
              <a:extLst>
                <a:ext uri="{FF2B5EF4-FFF2-40B4-BE49-F238E27FC236}">
                  <a16:creationId xmlns:a16="http://schemas.microsoft.com/office/drawing/2014/main" id="{CF4E2875-8549-44B4-88FE-FDF13BB63F9D}"/>
                </a:ext>
              </a:extLst>
            </p:cNvPr>
            <p:cNvSpPr/>
            <p:nvPr/>
          </p:nvSpPr>
          <p:spPr>
            <a:xfrm>
              <a:off x="3671654" y="1292662"/>
              <a:ext cx="2271209" cy="565965"/>
            </a:xfrm>
            <a:prstGeom prst="roundRect">
              <a:avLst>
                <a:gd name="adj" fmla="val 6951"/>
              </a:avLst>
            </a:prstGeom>
            <a:solidFill>
              <a:schemeClr val="bg2"/>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504000" tIns="0" rIns="72000" bIns="0" rtlCol="0" anchor="ctr" anchorCtr="0">
              <a:noAutofit/>
            </a:bodyPr>
            <a:lstStyle/>
            <a:p>
              <a:pPr>
                <a:lnSpc>
                  <a:spcPct val="90000"/>
                </a:lnSpc>
                <a:buSzPct val="100000"/>
              </a:pPr>
              <a:r>
                <a:rPr lang="en-US" sz="1200" spc="-30" dirty="0">
                  <a:solidFill>
                    <a:schemeClr val="bg1"/>
                  </a:solidFill>
                  <a:latin typeface="+mj-lt"/>
                </a:rPr>
                <a:t>Master</a:t>
              </a:r>
              <a:br>
                <a:rPr lang="ru-RU" sz="1200" spc="-30" dirty="0">
                  <a:solidFill>
                    <a:schemeClr val="bg1"/>
                  </a:solidFill>
                  <a:latin typeface="+mj-lt"/>
                </a:rPr>
              </a:br>
              <a:r>
                <a:rPr lang="en-US" sz="1200" spc="-30" dirty="0">
                  <a:solidFill>
                    <a:schemeClr val="bg1"/>
                  </a:solidFill>
                  <a:latin typeface="+mj-lt"/>
                </a:rPr>
                <a:t>and Doctoral programs</a:t>
              </a:r>
              <a:endParaRPr lang="ru-RU" sz="1200" spc="-30" dirty="0">
                <a:solidFill>
                  <a:schemeClr val="bg1"/>
                </a:solidFill>
                <a:latin typeface="+mj-lt"/>
              </a:endParaRPr>
            </a:p>
          </p:txBody>
        </p:sp>
        <p:pic>
          <p:nvPicPr>
            <p:cNvPr id="34" name="Graphic 8">
              <a:extLst>
                <a:ext uri="{FF2B5EF4-FFF2-40B4-BE49-F238E27FC236}">
                  <a16:creationId xmlns:a16="http://schemas.microsoft.com/office/drawing/2014/main" id="{36E13FF6-97FC-4B52-BFAA-7CA4FB2B1F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813877" y="1427729"/>
              <a:ext cx="255226" cy="295831"/>
            </a:xfrm>
            <a:prstGeom prst="rect">
              <a:avLst/>
            </a:prstGeom>
          </p:spPr>
        </p:pic>
      </p:grpSp>
      <p:grpSp>
        <p:nvGrpSpPr>
          <p:cNvPr id="7" name="Группа 6">
            <a:extLst>
              <a:ext uri="{FF2B5EF4-FFF2-40B4-BE49-F238E27FC236}">
                <a16:creationId xmlns:a16="http://schemas.microsoft.com/office/drawing/2014/main" id="{FA844E52-C4FF-4359-87DF-B14393CFDB91}"/>
              </a:ext>
            </a:extLst>
          </p:cNvPr>
          <p:cNvGrpSpPr/>
          <p:nvPr/>
        </p:nvGrpSpPr>
        <p:grpSpPr>
          <a:xfrm>
            <a:off x="8828591" y="1292662"/>
            <a:ext cx="2271209" cy="565965"/>
            <a:chOff x="8828591" y="1292662"/>
            <a:chExt cx="2271209" cy="565965"/>
          </a:xfrm>
        </p:grpSpPr>
        <p:sp>
          <p:nvSpPr>
            <p:cNvPr id="22" name="Rounded Rectangle 76">
              <a:extLst>
                <a:ext uri="{FF2B5EF4-FFF2-40B4-BE49-F238E27FC236}">
                  <a16:creationId xmlns:a16="http://schemas.microsoft.com/office/drawing/2014/main" id="{AA19E3F6-D18A-4A31-8784-CEC39F1DBEFB}"/>
                </a:ext>
              </a:extLst>
            </p:cNvPr>
            <p:cNvSpPr/>
            <p:nvPr/>
          </p:nvSpPr>
          <p:spPr>
            <a:xfrm>
              <a:off x="8828591" y="1292662"/>
              <a:ext cx="2271209" cy="565965"/>
            </a:xfrm>
            <a:prstGeom prst="roundRect">
              <a:avLst>
                <a:gd name="adj" fmla="val 6951"/>
              </a:avLst>
            </a:prstGeom>
            <a:solidFill>
              <a:schemeClr val="accent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504000" tIns="0" rIns="72000" bIns="0" rtlCol="0" anchor="ctr" anchorCtr="0">
              <a:noAutofit/>
            </a:bodyPr>
            <a:lstStyle/>
            <a:p>
              <a:pPr>
                <a:lnSpc>
                  <a:spcPct val="90000"/>
                </a:lnSpc>
                <a:buSzPct val="100000"/>
              </a:pPr>
              <a:r>
                <a:rPr lang="en-US" sz="1200" spc="-30" dirty="0">
                  <a:solidFill>
                    <a:schemeClr val="bg1"/>
                  </a:solidFill>
                  <a:latin typeface="+mj-lt"/>
                </a:rPr>
                <a:t>Executive</a:t>
              </a:r>
              <a:br>
                <a:rPr lang="ru-RU" sz="1200" spc="-30" dirty="0">
                  <a:solidFill>
                    <a:schemeClr val="bg1"/>
                  </a:solidFill>
                  <a:latin typeface="+mj-lt"/>
                </a:rPr>
              </a:br>
              <a:r>
                <a:rPr lang="en-US" sz="1200" spc="-30" dirty="0">
                  <a:solidFill>
                    <a:schemeClr val="bg1"/>
                  </a:solidFill>
                  <a:latin typeface="+mj-lt"/>
                </a:rPr>
                <a:t>Education</a:t>
              </a:r>
              <a:endParaRPr lang="ru-RU" sz="1200" spc="-30" dirty="0">
                <a:solidFill>
                  <a:schemeClr val="bg1"/>
                </a:solidFill>
                <a:latin typeface="+mj-lt"/>
              </a:endParaRPr>
            </a:p>
          </p:txBody>
        </p:sp>
        <p:pic>
          <p:nvPicPr>
            <p:cNvPr id="35" name="Graphic 8">
              <a:extLst>
                <a:ext uri="{FF2B5EF4-FFF2-40B4-BE49-F238E27FC236}">
                  <a16:creationId xmlns:a16="http://schemas.microsoft.com/office/drawing/2014/main" id="{EC985B93-8312-4EC7-B80B-20C9FBDE33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950511" y="1427729"/>
              <a:ext cx="295831" cy="295831"/>
            </a:xfrm>
            <a:prstGeom prst="rect">
              <a:avLst/>
            </a:prstGeom>
          </p:spPr>
        </p:pic>
      </p:grpSp>
      <p:grpSp>
        <p:nvGrpSpPr>
          <p:cNvPr id="6" name="Группа 5">
            <a:extLst>
              <a:ext uri="{FF2B5EF4-FFF2-40B4-BE49-F238E27FC236}">
                <a16:creationId xmlns:a16="http://schemas.microsoft.com/office/drawing/2014/main" id="{3A172571-0DCA-416D-96E8-56ACE7960F08}"/>
              </a:ext>
            </a:extLst>
          </p:cNvPr>
          <p:cNvGrpSpPr/>
          <p:nvPr/>
        </p:nvGrpSpPr>
        <p:grpSpPr>
          <a:xfrm>
            <a:off x="6252929" y="1292662"/>
            <a:ext cx="2271209" cy="565965"/>
            <a:chOff x="6252929" y="1292662"/>
            <a:chExt cx="2271209" cy="565965"/>
          </a:xfrm>
        </p:grpSpPr>
        <p:sp>
          <p:nvSpPr>
            <p:cNvPr id="27" name="Rounded Rectangle 76">
              <a:extLst>
                <a:ext uri="{FF2B5EF4-FFF2-40B4-BE49-F238E27FC236}">
                  <a16:creationId xmlns:a16="http://schemas.microsoft.com/office/drawing/2014/main" id="{26C2157D-5DE5-48A6-8CEB-55D61CAB2C97}"/>
                </a:ext>
              </a:extLst>
            </p:cNvPr>
            <p:cNvSpPr/>
            <p:nvPr/>
          </p:nvSpPr>
          <p:spPr>
            <a:xfrm>
              <a:off x="6252929" y="1292662"/>
              <a:ext cx="2271209" cy="565965"/>
            </a:xfrm>
            <a:prstGeom prst="roundRect">
              <a:avLst>
                <a:gd name="adj" fmla="val 6951"/>
              </a:avLst>
            </a:prstGeom>
            <a:solidFill>
              <a:schemeClr val="bg2"/>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504000" tIns="0" rIns="72000" bIns="0" rtlCol="0" anchor="ctr" anchorCtr="0">
              <a:noAutofit/>
            </a:bodyPr>
            <a:lstStyle/>
            <a:p>
              <a:pPr>
                <a:lnSpc>
                  <a:spcPct val="90000"/>
                </a:lnSpc>
                <a:buSzPct val="100000"/>
              </a:pPr>
              <a:r>
                <a:rPr lang="en-US" sz="1200" spc="-30" dirty="0">
                  <a:solidFill>
                    <a:schemeClr val="bg1"/>
                  </a:solidFill>
                  <a:latin typeface="+mj-lt"/>
                </a:rPr>
                <a:t>MBA</a:t>
              </a:r>
              <a:br>
                <a:rPr lang="ru-RU" sz="1200" spc="-30" dirty="0">
                  <a:solidFill>
                    <a:schemeClr val="bg1"/>
                  </a:solidFill>
                  <a:latin typeface="+mj-lt"/>
                </a:rPr>
              </a:br>
              <a:r>
                <a:rPr lang="en-US" sz="1200" spc="-30" dirty="0">
                  <a:solidFill>
                    <a:schemeClr val="bg1"/>
                  </a:solidFill>
                  <a:latin typeface="+mj-lt"/>
                </a:rPr>
                <a:t>and Executive MBA</a:t>
              </a:r>
              <a:endParaRPr lang="ru-RU" sz="1200" spc="-30" dirty="0">
                <a:solidFill>
                  <a:schemeClr val="bg1"/>
                </a:solidFill>
                <a:latin typeface="+mj-lt"/>
              </a:endParaRPr>
            </a:p>
          </p:txBody>
        </p:sp>
        <p:pic>
          <p:nvPicPr>
            <p:cNvPr id="36" name="Graphic 8">
              <a:extLst>
                <a:ext uri="{FF2B5EF4-FFF2-40B4-BE49-F238E27FC236}">
                  <a16:creationId xmlns:a16="http://schemas.microsoft.com/office/drawing/2014/main" id="{A212619C-D048-4245-A430-DF28FA0417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393732" y="1427729"/>
              <a:ext cx="258065" cy="295831"/>
            </a:xfrm>
            <a:prstGeom prst="rect">
              <a:avLst/>
            </a:prstGeom>
          </p:spPr>
        </p:pic>
      </p:grpSp>
      <p:graphicFrame>
        <p:nvGraphicFramePr>
          <p:cNvPr id="38" name="Table 6">
            <a:extLst>
              <a:ext uri="{FF2B5EF4-FFF2-40B4-BE49-F238E27FC236}">
                <a16:creationId xmlns:a16="http://schemas.microsoft.com/office/drawing/2014/main" id="{B14032E4-33BF-4C4F-AF2F-6B3510C18251}"/>
              </a:ext>
            </a:extLst>
          </p:cNvPr>
          <p:cNvGraphicFramePr>
            <a:graphicFrameLocks noGrp="1"/>
          </p:cNvGraphicFramePr>
          <p:nvPr/>
        </p:nvGraphicFramePr>
        <p:xfrm>
          <a:off x="1092200" y="1858627"/>
          <a:ext cx="2271209" cy="2243304"/>
        </p:xfrm>
        <a:graphic>
          <a:graphicData uri="http://schemas.openxmlformats.org/drawingml/2006/table">
            <a:tbl>
              <a:tblPr>
                <a:tableStyleId>{5C22544A-7EE6-4342-B048-85BDC9FD1C3A}</a:tableStyleId>
              </a:tblPr>
              <a:tblGrid>
                <a:gridCol w="2271209">
                  <a:extLst>
                    <a:ext uri="{9D8B030D-6E8A-4147-A177-3AD203B41FA5}">
                      <a16:colId xmlns:a16="http://schemas.microsoft.com/office/drawing/2014/main" val="3599022634"/>
                    </a:ext>
                  </a:extLst>
                </a:gridCol>
              </a:tblGrid>
              <a:tr h="747768">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Management</a:t>
                      </a:r>
                      <a:endParaRPr kumimoji="0" lang="ru-RU"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endParaRPr>
                    </a:p>
                  </a:txBody>
                  <a:tcPr marL="144000" marR="72000" anchor="ctr">
                    <a:lnL w="12700" cmpd="sng">
                      <a:noFill/>
                    </a:lnL>
                    <a:lnR w="12700" cmpd="sng">
                      <a:noFill/>
                    </a:lnR>
                    <a:lnT w="12700" cmpd="sng">
                      <a:noFill/>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8318"/>
                  </a:ext>
                </a:extLst>
              </a:tr>
              <a:tr h="747768">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Public Administration</a:t>
                      </a:r>
                      <a:endParaRPr kumimoji="0" lang="ru-RU"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endParaRPr>
                    </a:p>
                  </a:txBody>
                  <a:tcPr marL="144000" marR="72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3052102"/>
                  </a:ext>
                </a:extLst>
              </a:tr>
              <a:tr h="747768">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International Management</a:t>
                      </a:r>
                      <a:endParaRPr kumimoji="0" lang="ru-RU"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endParaRPr>
                    </a:p>
                  </a:txBody>
                  <a:tcPr marL="144000" marR="72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625402"/>
                  </a:ext>
                </a:extLst>
              </a:tr>
            </a:tbl>
          </a:graphicData>
        </a:graphic>
      </p:graphicFrame>
      <p:graphicFrame>
        <p:nvGraphicFramePr>
          <p:cNvPr id="42" name="Table 6">
            <a:extLst>
              <a:ext uri="{FF2B5EF4-FFF2-40B4-BE49-F238E27FC236}">
                <a16:creationId xmlns:a16="http://schemas.microsoft.com/office/drawing/2014/main" id="{2A991FD5-4322-4E27-8EC8-1710881809D1}"/>
              </a:ext>
            </a:extLst>
          </p:cNvPr>
          <p:cNvGraphicFramePr>
            <a:graphicFrameLocks noGrp="1"/>
          </p:cNvGraphicFramePr>
          <p:nvPr/>
        </p:nvGraphicFramePr>
        <p:xfrm>
          <a:off x="6252929" y="1858626"/>
          <a:ext cx="2271209" cy="2265716"/>
        </p:xfrm>
        <a:graphic>
          <a:graphicData uri="http://schemas.openxmlformats.org/drawingml/2006/table">
            <a:tbl>
              <a:tblPr>
                <a:tableStyleId>{5C22544A-7EE6-4342-B048-85BDC9FD1C3A}</a:tableStyleId>
              </a:tblPr>
              <a:tblGrid>
                <a:gridCol w="2271209">
                  <a:extLst>
                    <a:ext uri="{9D8B030D-6E8A-4147-A177-3AD203B41FA5}">
                      <a16:colId xmlns:a16="http://schemas.microsoft.com/office/drawing/2014/main" val="3599022634"/>
                    </a:ext>
                  </a:extLst>
                </a:gridCol>
              </a:tblGrid>
              <a:tr h="566429">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Executive MBA</a:t>
                      </a:r>
                    </a:p>
                  </a:txBody>
                  <a:tcPr marL="144000" marR="72000" anchor="ctr">
                    <a:lnL w="12700" cmpd="sng">
                      <a:noFill/>
                    </a:lnL>
                    <a:lnR w="12700" cmpd="sng">
                      <a:noFill/>
                    </a:lnR>
                    <a:lnT w="12700" cmpd="sng">
                      <a:noFill/>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8318"/>
                  </a:ext>
                </a:extLst>
              </a:tr>
              <a:tr h="566429">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MBA-Challenges in Digital World program</a:t>
                      </a:r>
                    </a:p>
                  </a:txBody>
                  <a:tcPr marL="144000" marR="72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3052102"/>
                  </a:ext>
                </a:extLst>
              </a:tr>
              <a:tr h="566429">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Double Degree Executive MBA GSOM and </a:t>
                      </a:r>
                      <a:r>
                        <a:rPr kumimoji="0" lang="en-US" sz="9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AlmaU</a:t>
                      </a:r>
                      <a:endParaRPr kumimoji="0" lang="ru-RU"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endParaRPr>
                    </a:p>
                  </a:txBody>
                  <a:tcPr marL="144000" marR="72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625402"/>
                  </a:ext>
                </a:extLst>
              </a:tr>
              <a:tr h="566429">
                <a:tc>
                  <a:txBody>
                    <a:bodyPr/>
                    <a:lstStyle/>
                    <a:p>
                      <a:pPr marL="171450" indent="-171450">
                        <a:buClr>
                          <a:schemeClr val="accent1"/>
                        </a:buClr>
                        <a:buFont typeface="Arial" panose="020B0604020202020204" pitchFamily="34" charset="0"/>
                        <a:buChar cha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Joint MBA Program </a:t>
                      </a:r>
                      <a:r>
                        <a:rPr kumimoji="0" lang="en-US" sz="9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Skillbox</a:t>
                      </a: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and GSOM </a:t>
                      </a:r>
                      <a:r>
                        <a:rPr kumimoji="0" lang="ru-RU"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a:t>
                      </a: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Leaders of Change</a:t>
                      </a:r>
                      <a:r>
                        <a:rPr kumimoji="0" lang="ru-RU"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a:t>
                      </a:r>
                      <a:endPar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endParaRPr>
                    </a:p>
                  </a:txBody>
                  <a:tcPr marL="144000" marR="72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8538987"/>
                  </a:ext>
                </a:extLst>
              </a:tr>
            </a:tbl>
          </a:graphicData>
        </a:graphic>
      </p:graphicFrame>
      <p:graphicFrame>
        <p:nvGraphicFramePr>
          <p:cNvPr id="44" name="Table 6">
            <a:extLst>
              <a:ext uri="{FF2B5EF4-FFF2-40B4-BE49-F238E27FC236}">
                <a16:creationId xmlns:a16="http://schemas.microsoft.com/office/drawing/2014/main" id="{99DF5F5D-F142-4370-894B-2BE95DE913F6}"/>
              </a:ext>
            </a:extLst>
          </p:cNvPr>
          <p:cNvGraphicFramePr>
            <a:graphicFrameLocks noGrp="1"/>
          </p:cNvGraphicFramePr>
          <p:nvPr/>
        </p:nvGraphicFramePr>
        <p:xfrm>
          <a:off x="8828591" y="1858626"/>
          <a:ext cx="2269387" cy="2232000"/>
        </p:xfrm>
        <a:graphic>
          <a:graphicData uri="http://schemas.openxmlformats.org/drawingml/2006/table">
            <a:tbl>
              <a:tblPr>
                <a:tableStyleId>{5C22544A-7EE6-4342-B048-85BDC9FD1C3A}</a:tableStyleId>
              </a:tblPr>
              <a:tblGrid>
                <a:gridCol w="2269387">
                  <a:extLst>
                    <a:ext uri="{9D8B030D-6E8A-4147-A177-3AD203B41FA5}">
                      <a16:colId xmlns:a16="http://schemas.microsoft.com/office/drawing/2014/main" val="3599022634"/>
                    </a:ext>
                  </a:extLst>
                </a:gridCol>
              </a:tblGrid>
              <a:tr h="129600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dirty="0">
                          <a:ln>
                            <a:noFill/>
                          </a:ln>
                          <a:solidFill>
                            <a:schemeClr val="accent1"/>
                          </a:solidFill>
                          <a:effectLst/>
                          <a:uLnTx/>
                          <a:uFillTx/>
                          <a:latin typeface="+mj-lt"/>
                          <a:ea typeface="Euclid Circular A" panose="020B0504000000000000" pitchFamily="34" charset="-52"/>
                          <a:cs typeface="+mn-cs"/>
                          <a:sym typeface="Arial"/>
                        </a:rPr>
                        <a:t>Blended learning format</a:t>
                      </a:r>
                      <a:endParaRPr kumimoji="0" lang="ru-RU" sz="1200" b="0" i="0" u="none" strike="noStrike" kern="1200" cap="none" spc="0" normalizeH="0" baseline="0" dirty="0">
                        <a:ln>
                          <a:noFill/>
                        </a:ln>
                        <a:solidFill>
                          <a:schemeClr val="accent1"/>
                        </a:solidFill>
                        <a:effectLst/>
                        <a:uLnTx/>
                        <a:uFillTx/>
                        <a:latin typeface="+mj-lt"/>
                        <a:ea typeface="Euclid Circular A" panose="020B0504000000000000" pitchFamily="34" charset="-52"/>
                        <a:cs typeface="+mn-cs"/>
                        <a:sym typeface="Arial"/>
                      </a:endParaRPr>
                    </a:p>
                    <a:p>
                      <a:pPr marL="171450" marR="0" lvl="0" indent="-171450" algn="l" defTabSz="914400" rtl="0" eaLnBrk="1" fontAlgn="auto" latinLnBrk="0" hangingPunct="1">
                        <a:lnSpc>
                          <a:spcPct val="100000"/>
                        </a:lnSpc>
                        <a:spcBef>
                          <a:spcPts val="0"/>
                        </a:spcBef>
                        <a:spcAft>
                          <a:spcPts val="200"/>
                        </a:spcAft>
                        <a:buClr>
                          <a:srgbClr val="C00000"/>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Corporate MBA programs</a:t>
                      </a:r>
                    </a:p>
                    <a:p>
                      <a:pPr marL="171450" marR="0" lvl="0" indent="-171450" algn="l" defTabSz="914400" rtl="0" eaLnBrk="1" fontAlgn="auto" latinLnBrk="0" hangingPunct="1">
                        <a:lnSpc>
                          <a:spcPct val="100000"/>
                        </a:lnSpc>
                        <a:spcBef>
                          <a:spcPts val="0"/>
                        </a:spcBef>
                        <a:spcAft>
                          <a:spcPts val="200"/>
                        </a:spcAft>
                        <a:buClr>
                          <a:srgbClr val="C00000"/>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Leader programs on order for managers of different levels</a:t>
                      </a:r>
                    </a:p>
                    <a:p>
                      <a:pPr marL="171450" marR="0" lvl="0" indent="-171450" algn="l" defTabSz="914400" rtl="0" eaLnBrk="1" fontAlgn="auto" latinLnBrk="0" hangingPunct="1">
                        <a:lnSpc>
                          <a:spcPct val="100000"/>
                        </a:lnSpc>
                        <a:spcBef>
                          <a:spcPts val="0"/>
                        </a:spcBef>
                        <a:spcAft>
                          <a:spcPts val="200"/>
                        </a:spcAft>
                        <a:buClr>
                          <a:srgbClr val="C00000"/>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Programs for the employees development</a:t>
                      </a:r>
                    </a:p>
                  </a:txBody>
                  <a:tcPr marL="144000" marR="72000" anchor="ctr">
                    <a:lnL w="12700" cmpd="sng">
                      <a:noFill/>
                    </a:lnL>
                    <a:lnR w="12700" cmpd="sng">
                      <a:noFill/>
                    </a:lnR>
                    <a:lnT w="12700" cmpd="sng">
                      <a:noFill/>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8318"/>
                  </a:ext>
                </a:extLst>
              </a:tr>
              <a:tr h="93600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dirty="0">
                          <a:ln>
                            <a:noFill/>
                          </a:ln>
                          <a:solidFill>
                            <a:schemeClr val="accent1"/>
                          </a:solidFill>
                          <a:effectLst/>
                          <a:uLnTx/>
                          <a:uFillTx/>
                          <a:latin typeface="+mj-lt"/>
                          <a:ea typeface="Euclid Circular A" panose="020B0504000000000000" pitchFamily="34" charset="-52"/>
                          <a:cs typeface="+mn-cs"/>
                        </a:rPr>
                        <a:t>Online</a:t>
                      </a:r>
                    </a:p>
                    <a:p>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Essentials programs for line managers</a:t>
                      </a:r>
                    </a:p>
                    <a:p>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A series of educational webinars, trainings on various topics</a:t>
                      </a:r>
                      <a:endParaRPr kumimoji="0" lang="ru-RU"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endParaRPr>
                    </a:p>
                  </a:txBody>
                  <a:tcPr marL="144000" marR="72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3052102"/>
                  </a:ext>
                </a:extLst>
              </a:tr>
            </a:tbl>
          </a:graphicData>
        </a:graphic>
      </p:graphicFrame>
      <p:graphicFrame>
        <p:nvGraphicFramePr>
          <p:cNvPr id="29" name="Table 6">
            <a:extLst>
              <a:ext uri="{FF2B5EF4-FFF2-40B4-BE49-F238E27FC236}">
                <a16:creationId xmlns:a16="http://schemas.microsoft.com/office/drawing/2014/main" id="{BFCDD9D8-77C7-484E-9B33-4F1CD3E2C301}"/>
              </a:ext>
            </a:extLst>
          </p:cNvPr>
          <p:cNvGraphicFramePr>
            <a:graphicFrameLocks noGrp="1"/>
          </p:cNvGraphicFramePr>
          <p:nvPr/>
        </p:nvGraphicFramePr>
        <p:xfrm>
          <a:off x="3671654" y="1858626"/>
          <a:ext cx="2271209" cy="2243305"/>
        </p:xfrm>
        <a:graphic>
          <a:graphicData uri="http://schemas.openxmlformats.org/drawingml/2006/table">
            <a:tbl>
              <a:tblPr>
                <a:tableStyleId>{5C22544A-7EE6-4342-B048-85BDC9FD1C3A}</a:tableStyleId>
              </a:tblPr>
              <a:tblGrid>
                <a:gridCol w="2271209">
                  <a:extLst>
                    <a:ext uri="{9D8B030D-6E8A-4147-A177-3AD203B41FA5}">
                      <a16:colId xmlns:a16="http://schemas.microsoft.com/office/drawing/2014/main" val="3599022634"/>
                    </a:ext>
                  </a:extLst>
                </a:gridCol>
              </a:tblGrid>
              <a:tr h="448661">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Master in Management (MIM)</a:t>
                      </a:r>
                    </a:p>
                  </a:txBody>
                  <a:tcPr marL="144000" marR="72000" anchor="ctr">
                    <a:lnL w="12700" cmpd="sng">
                      <a:noFill/>
                    </a:lnL>
                    <a:lnR w="12700" cmpd="sng">
                      <a:noFill/>
                    </a:lnR>
                    <a:lnT w="12700" cmpd="sng">
                      <a:noFill/>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8318"/>
                  </a:ext>
                </a:extLst>
              </a:tr>
              <a:tr h="448661">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Master in Corporate Finance (MCF)</a:t>
                      </a:r>
                    </a:p>
                  </a:txBody>
                  <a:tcPr marL="144000" marR="72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3052102"/>
                  </a:ext>
                </a:extLst>
              </a:tr>
              <a:tr h="448661">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Master in Business Analytics </a:t>
                      </a:r>
                      <a:b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b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and Big Data (MIBA)</a:t>
                      </a:r>
                    </a:p>
                  </a:txBody>
                  <a:tcPr marL="144000" marR="72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625402"/>
                  </a:ext>
                </a:extLst>
              </a:tr>
              <a:tr h="448661">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Master in Smart City Management</a:t>
                      </a:r>
                      <a:endParaRPr kumimoji="0" lang="ru-RU"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endParaRPr>
                    </a:p>
                  </a:txBody>
                  <a:tcPr marL="144000" marR="72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8538987"/>
                  </a:ext>
                </a:extLst>
              </a:tr>
              <a:tr h="448661">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Doctoral Program </a:t>
                      </a:r>
                      <a:r>
                        <a:rPr kumimoji="0" lang="ru-RU"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a:t>
                      </a:r>
                      <a:r>
                        <a:rPr kumimoji="0" lang="en-US"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Economics and Management»</a:t>
                      </a:r>
                      <a:endParaRPr kumimoji="0" lang="ru-RU" sz="9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endParaRPr>
                    </a:p>
                  </a:txBody>
                  <a:tcPr marL="144000" marR="72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4776864"/>
                  </a:ext>
                </a:extLst>
              </a:tr>
            </a:tbl>
          </a:graphicData>
        </a:graphic>
      </p:graphicFrame>
    </p:spTree>
    <p:extLst>
      <p:ext uri="{BB962C8B-B14F-4D97-AF65-F5344CB8AC3E}">
        <p14:creationId xmlns:p14="http://schemas.microsoft.com/office/powerpoint/2010/main" val="1310384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AE4FB76-9A3E-48AA-BCE8-A58207A04C00}"/>
              </a:ext>
            </a:extLst>
          </p:cNvPr>
          <p:cNvSpPr>
            <a:spLocks noGrp="1"/>
          </p:cNvSpPr>
          <p:nvPr>
            <p:ph type="title"/>
          </p:nvPr>
        </p:nvSpPr>
        <p:spPr/>
        <p:txBody>
          <a:bodyPr/>
          <a:lstStyle/>
          <a:p>
            <a:r>
              <a:rPr lang="en-US" dirty="0"/>
              <a:t>BULLETS WITH OUTPUT</a:t>
            </a:r>
            <a:endParaRPr lang="ru-RU" dirty="0"/>
          </a:p>
        </p:txBody>
      </p:sp>
      <p:sp>
        <p:nvSpPr>
          <p:cNvPr id="3" name="Slide Number Placeholder 2">
            <a:extLst>
              <a:ext uri="{FF2B5EF4-FFF2-40B4-BE49-F238E27FC236}">
                <a16:creationId xmlns:a16="http://schemas.microsoft.com/office/drawing/2014/main" id="{570124B3-526E-48A0-9F99-7750B580DF40}"/>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4</a:t>
            </a:fld>
            <a:endParaRPr lang="ru-RU"/>
          </a:p>
        </p:txBody>
      </p:sp>
      <p:sp>
        <p:nvSpPr>
          <p:cNvPr id="18" name="Text Placeholder 17">
            <a:extLst>
              <a:ext uri="{FF2B5EF4-FFF2-40B4-BE49-F238E27FC236}">
                <a16:creationId xmlns:a16="http://schemas.microsoft.com/office/drawing/2014/main" id="{1285953A-8DC7-4379-90A7-FDF0042E569A}"/>
              </a:ext>
            </a:extLst>
          </p:cNvPr>
          <p:cNvSpPr>
            <a:spLocks noGrp="1"/>
          </p:cNvSpPr>
          <p:nvPr>
            <p:ph type="body" sz="quarter" idx="11"/>
          </p:nvPr>
        </p:nvSpPr>
        <p:spPr/>
        <p:txBody>
          <a:bodyPr/>
          <a:lstStyle/>
          <a:p>
            <a:endParaRPr lang="ru-RU"/>
          </a:p>
        </p:txBody>
      </p:sp>
      <p:grpSp>
        <p:nvGrpSpPr>
          <p:cNvPr id="23" name="Group 22">
            <a:extLst>
              <a:ext uri="{FF2B5EF4-FFF2-40B4-BE49-F238E27FC236}">
                <a16:creationId xmlns:a16="http://schemas.microsoft.com/office/drawing/2014/main" id="{6552846E-7190-4EB1-8D5C-D9E3EF30161A}"/>
              </a:ext>
            </a:extLst>
          </p:cNvPr>
          <p:cNvGrpSpPr/>
          <p:nvPr/>
        </p:nvGrpSpPr>
        <p:grpSpPr>
          <a:xfrm>
            <a:off x="1092200" y="4272593"/>
            <a:ext cx="10016832" cy="2072643"/>
            <a:chOff x="1092200" y="4272593"/>
            <a:chExt cx="10016832" cy="2072643"/>
          </a:xfrm>
        </p:grpSpPr>
        <p:grpSp>
          <p:nvGrpSpPr>
            <p:cNvPr id="24" name="Group 23">
              <a:extLst>
                <a:ext uri="{FF2B5EF4-FFF2-40B4-BE49-F238E27FC236}">
                  <a16:creationId xmlns:a16="http://schemas.microsoft.com/office/drawing/2014/main" id="{DCCBB98D-2D39-4290-AAE4-3BE6D6BA4D65}"/>
                </a:ext>
              </a:extLst>
            </p:cNvPr>
            <p:cNvGrpSpPr/>
            <p:nvPr/>
          </p:nvGrpSpPr>
          <p:grpSpPr>
            <a:xfrm>
              <a:off x="1092200" y="4272593"/>
              <a:ext cx="10016832" cy="2072643"/>
              <a:chOff x="1092200" y="4272593"/>
              <a:chExt cx="10016832" cy="2072643"/>
            </a:xfrm>
          </p:grpSpPr>
          <p:sp>
            <p:nvSpPr>
              <p:cNvPr id="26" name="Rounded Rectangle 76">
                <a:extLst>
                  <a:ext uri="{FF2B5EF4-FFF2-40B4-BE49-F238E27FC236}">
                    <a16:creationId xmlns:a16="http://schemas.microsoft.com/office/drawing/2014/main" id="{9FC8BCDD-F362-492E-812C-555AD8B56417}"/>
                  </a:ext>
                </a:extLst>
              </p:cNvPr>
              <p:cNvSpPr/>
              <p:nvPr/>
            </p:nvSpPr>
            <p:spPr>
              <a:xfrm>
                <a:off x="1092200" y="4272593"/>
                <a:ext cx="10016832" cy="2072643"/>
              </a:xfrm>
              <a:prstGeom prst="roundRect">
                <a:avLst>
                  <a:gd name="adj" fmla="val 1858"/>
                </a:avLst>
              </a:prstGeom>
              <a:gradFill>
                <a:gsLst>
                  <a:gs pos="0">
                    <a:schemeClr val="accent1"/>
                  </a:gs>
                  <a:gs pos="100000">
                    <a:schemeClr val="accent3"/>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7" name="Рисунок 82">
                <a:extLst>
                  <a:ext uri="{FF2B5EF4-FFF2-40B4-BE49-F238E27FC236}">
                    <a16:creationId xmlns:a16="http://schemas.microsoft.com/office/drawing/2014/main" id="{B522CE90-F8A4-4661-A64B-273556E8038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r="23520" b="35217"/>
              <a:stretch/>
            </p:blipFill>
            <p:spPr>
              <a:xfrm>
                <a:off x="9187823" y="4365797"/>
                <a:ext cx="1911977" cy="1979439"/>
              </a:xfrm>
              <a:prstGeom prst="rect">
                <a:avLst/>
              </a:prstGeom>
            </p:spPr>
          </p:pic>
        </p:grpSp>
        <p:sp>
          <p:nvSpPr>
            <p:cNvPr id="25" name="Текст 4">
              <a:extLst>
                <a:ext uri="{FF2B5EF4-FFF2-40B4-BE49-F238E27FC236}">
                  <a16:creationId xmlns:a16="http://schemas.microsoft.com/office/drawing/2014/main" id="{BE35CABF-BE68-4AC7-9AE7-428132BB2090}"/>
                </a:ext>
              </a:extLst>
            </p:cNvPr>
            <p:cNvSpPr txBox="1">
              <a:spLocks/>
            </p:cNvSpPr>
            <p:nvPr/>
          </p:nvSpPr>
          <p:spPr>
            <a:xfrm>
              <a:off x="1470124" y="4770305"/>
              <a:ext cx="8673620" cy="1077218"/>
            </a:xfrm>
            <a:prstGeom prst="rect">
              <a:avLst/>
            </a:prstGeom>
            <a:ln>
              <a:noFill/>
            </a:ln>
          </p:spPr>
          <p:txBody>
            <a:bodyPr vert="horz" wrap="square" lIns="0" tIns="0" rIns="0" bIns="0" rtlCol="0" anchor="ctr">
              <a:sp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100000"/>
                </a:lnSpc>
                <a:spcBef>
                  <a:spcPts val="0"/>
                </a:spcBef>
                <a:spcAft>
                  <a:spcPts val="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0"/>
                </a:spcAft>
                <a:buClrTx/>
                <a:buFont typeface="Arial" panose="020B0604020202020204" pitchFamily="34" charset="0"/>
                <a:buChar char="​"/>
                <a:defRPr lang="en-US" sz="1600" b="1" kern="120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ea typeface="+mn-ea"/>
                  <a:cs typeface="+mn-cs"/>
                  <a:sym typeface="+mn-lt"/>
                </a:rPr>
                <a:t>Lorem ipsum dolor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sed do </a:t>
              </a:r>
              <a:r>
                <a:rPr kumimoji="0" lang="en-US" sz="1400" b="0" i="0" u="none" strike="noStrike" kern="1200" cap="none" spc="0" normalizeH="0" baseline="0" noProof="0" dirty="0" err="1">
                  <a:ln>
                    <a:noFill/>
                  </a:ln>
                  <a:solidFill>
                    <a:schemeClr val="bg1"/>
                  </a:solidFill>
                  <a:effectLst/>
                  <a:uLnTx/>
                  <a:uFillTx/>
                  <a:ea typeface="+mn-ea"/>
                  <a:cs typeface="+mn-cs"/>
                  <a:sym typeface="+mn-lt"/>
                </a:rPr>
                <a:t>eiusmod</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tempor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incidi</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dunt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ut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labore</a:t>
              </a:r>
              <a:r>
                <a:rPr kumimoji="0" lang="en-US" sz="1400" b="0" i="0" u="none" strike="noStrike" kern="1200" cap="none" spc="0" normalizeH="0" baseline="0" noProof="0" dirty="0">
                  <a:ln>
                    <a:noFill/>
                  </a:ln>
                  <a:solidFill>
                    <a:schemeClr val="bg1"/>
                  </a:solidFill>
                  <a:effectLst/>
                  <a:uLnTx/>
                  <a:uFillTx/>
                  <a:ea typeface="+mn-ea"/>
                  <a:cs typeface="+mn-cs"/>
                  <a:sym typeface="+mn-lt"/>
                </a:rPr>
                <a:t> et dolore magna </a:t>
              </a:r>
              <a:r>
                <a:rPr kumimoji="0" lang="en-US" sz="1400" b="0" i="0" u="none" strike="noStrike" kern="1200" cap="none" spc="0" normalizeH="0" baseline="0" noProof="0" dirty="0" err="1">
                  <a:ln>
                    <a:noFill/>
                  </a:ln>
                  <a:solidFill>
                    <a:schemeClr val="bg1"/>
                  </a:solidFill>
                  <a:effectLst/>
                  <a:uLnTx/>
                  <a:uFillTx/>
                  <a:ea typeface="+mn-ea"/>
                  <a:cs typeface="+mn-cs"/>
                  <a:sym typeface="+mn-lt"/>
                </a:rPr>
                <a:t>aliqua</a:t>
              </a:r>
              <a:r>
                <a:rPr kumimoji="0" lang="en-US" sz="1400" b="0" i="0" u="none" strike="noStrike" kern="1200" cap="none" spc="0" normalizeH="0" baseline="0" noProof="0" dirty="0">
                  <a:ln>
                    <a:noFill/>
                  </a:ln>
                  <a:solidFill>
                    <a:schemeClr val="bg1"/>
                  </a:solidFill>
                  <a:effectLst/>
                  <a:uLnTx/>
                  <a:uFillTx/>
                  <a:ea typeface="+mn-ea"/>
                  <a:cs typeface="+mn-cs"/>
                  <a:sym typeface="+mn-lt"/>
                </a:rPr>
                <a:t>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1"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1" i="0" u="none" strike="noStrike" kern="1200" cap="none" spc="0" normalizeH="0" baseline="0" noProof="0" dirty="0">
                  <a:ln>
                    <a:noFill/>
                  </a:ln>
                  <a:solidFill>
                    <a:schemeClr val="bg1"/>
                  </a:solidFill>
                  <a:effectLst/>
                  <a:uLnTx/>
                  <a:uFillTx/>
                  <a:ea typeface="+mn-ea"/>
                  <a:cs typeface="+mn-cs"/>
                  <a:sym typeface="+mn-lt"/>
                </a:rPr>
                <a:t> </a:t>
              </a:r>
              <a:r>
                <a:rPr kumimoji="0" lang="en-US" sz="1400" b="1"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1" i="0" u="none" strike="noStrike" kern="1200" cap="none" spc="0" normalizeH="0" baseline="0" noProof="0" dirty="0">
                  <a:ln>
                    <a:noFill/>
                  </a:ln>
                  <a:solidFill>
                    <a:schemeClr val="bg1"/>
                  </a:solidFill>
                  <a:effectLst/>
                  <a:uLnTx/>
                  <a:uFillTx/>
                  <a:ea typeface="+mn-ea"/>
                  <a:cs typeface="+mn-cs"/>
                  <a:sym typeface="+mn-lt"/>
                </a:rPr>
                <a:t> </a:t>
              </a:r>
              <a:r>
                <a:rPr kumimoji="0" lang="en-US" sz="1400" b="1"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sed do </a:t>
              </a:r>
              <a:r>
                <a:rPr kumimoji="0" lang="en-US" sz="1400" b="0" i="0" u="none" strike="noStrike" kern="1200" cap="none" spc="0" normalizeH="0" baseline="0" noProof="0" dirty="0" err="1">
                  <a:ln>
                    <a:noFill/>
                  </a:ln>
                  <a:solidFill>
                    <a:schemeClr val="bg1"/>
                  </a:solidFill>
                  <a:effectLst/>
                  <a:uLnTx/>
                  <a:uFillTx/>
                  <a:ea typeface="+mn-ea"/>
                  <a:cs typeface="+mn-cs"/>
                  <a:sym typeface="+mn-lt"/>
                </a:rPr>
                <a:t>eiusmod</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tempor</a:t>
              </a:r>
              <a:r>
                <a:rPr kumimoji="0" lang="en-US" sz="1400" b="0" i="0" u="none" strike="noStrike" kern="1200" cap="none" spc="0" normalizeH="0" baseline="0" noProof="0" dirty="0">
                  <a:ln>
                    <a:noFill/>
                  </a:ln>
                  <a:solidFill>
                    <a:schemeClr val="bg1"/>
                  </a:solidFill>
                  <a:effectLst/>
                  <a:uLnTx/>
                  <a:uFillTx/>
                  <a:ea typeface="+mn-ea"/>
                  <a:cs typeface="+mn-cs"/>
                  <a:sym typeface="+mn-lt"/>
                </a:rPr>
                <a:t> Lorem ipsum dolor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Lorem ipsum dolor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sed do </a:t>
              </a:r>
              <a:r>
                <a:rPr kumimoji="0" lang="en-US" sz="1400" b="0" i="0" u="none" strike="noStrike" kern="1200" cap="none" spc="0" normalizeH="0" baseline="0" noProof="0" dirty="0" err="1">
                  <a:ln>
                    <a:noFill/>
                  </a:ln>
                  <a:solidFill>
                    <a:schemeClr val="bg1"/>
                  </a:solidFill>
                  <a:effectLst/>
                  <a:uLnTx/>
                  <a:uFillTx/>
                  <a:ea typeface="+mn-ea"/>
                  <a:cs typeface="+mn-cs"/>
                  <a:sym typeface="+mn-lt"/>
                </a:rPr>
                <a:t>eiusmod</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tempor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incidi</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dunt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ut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labore</a:t>
              </a:r>
              <a:r>
                <a:rPr kumimoji="0" lang="en-US" sz="1400" b="0" i="0" u="none" strike="noStrike" kern="1200" cap="none" spc="0" normalizeH="0" baseline="0" noProof="0" dirty="0">
                  <a:ln>
                    <a:noFill/>
                  </a:ln>
                  <a:solidFill>
                    <a:schemeClr val="bg1"/>
                  </a:solidFill>
                  <a:effectLst/>
                  <a:uLnTx/>
                  <a:uFillTx/>
                  <a:ea typeface="+mn-ea"/>
                  <a:cs typeface="+mn-cs"/>
                  <a:sym typeface="+mn-lt"/>
                </a:rPr>
                <a:t> et </a:t>
              </a:r>
              <a:r>
                <a:rPr kumimoji="0" lang="en-US" sz="1400" b="1" i="0" u="none" strike="noStrike" kern="1200" cap="none" spc="0" normalizeH="0" baseline="0" noProof="0" dirty="0">
                  <a:ln>
                    <a:noFill/>
                  </a:ln>
                  <a:solidFill>
                    <a:schemeClr val="bg1"/>
                  </a:solidFill>
                  <a:effectLst/>
                  <a:uLnTx/>
                  <a:uFillTx/>
                  <a:ea typeface="+mn-ea"/>
                  <a:cs typeface="+mn-cs"/>
                  <a:sym typeface="+mn-lt"/>
                </a:rPr>
                <a:t>dolore magna </a:t>
              </a:r>
              <a:r>
                <a:rPr kumimoji="0" lang="en-US" sz="1400" b="1" i="0" u="none" strike="noStrike" kern="1200" cap="none" spc="0" normalizeH="0" baseline="0" noProof="0" dirty="0" err="1">
                  <a:ln>
                    <a:noFill/>
                  </a:ln>
                  <a:solidFill>
                    <a:schemeClr val="bg1"/>
                  </a:solidFill>
                  <a:effectLst/>
                  <a:uLnTx/>
                  <a:uFillTx/>
                  <a:ea typeface="+mn-ea"/>
                  <a:cs typeface="+mn-cs"/>
                  <a:sym typeface="+mn-lt"/>
                </a:rPr>
                <a:t>aliqua</a:t>
              </a:r>
              <a:r>
                <a:rPr kumimoji="0" lang="en-US" sz="1400" b="1" i="0" u="none" strike="noStrike" kern="1200" cap="none" spc="0" normalizeH="0" baseline="0" noProof="0" dirty="0">
                  <a:ln>
                    <a:noFill/>
                  </a:ln>
                  <a:solidFill>
                    <a:schemeClr val="bg1"/>
                  </a:solidFill>
                  <a:effectLst/>
                  <a:uLnTx/>
                  <a:uFillTx/>
                  <a:ea typeface="+mn-ea"/>
                  <a:cs typeface="+mn-cs"/>
                  <a:sym typeface="+mn-lt"/>
                </a:rPr>
                <a:t> sit </a:t>
              </a:r>
              <a:r>
                <a:rPr kumimoji="0" lang="en-US" sz="1400" b="1"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sed do </a:t>
              </a:r>
              <a:r>
                <a:rPr kumimoji="0" lang="en-US" sz="1400" b="0" i="0" u="none" strike="noStrike" kern="1200" cap="none" spc="0" normalizeH="0" baseline="0" noProof="0" dirty="0" err="1">
                  <a:ln>
                    <a:noFill/>
                  </a:ln>
                  <a:solidFill>
                    <a:schemeClr val="bg1"/>
                  </a:solidFill>
                  <a:effectLst/>
                  <a:uLnTx/>
                  <a:uFillTx/>
                  <a:ea typeface="+mn-ea"/>
                  <a:cs typeface="+mn-cs"/>
                  <a:sym typeface="+mn-lt"/>
                </a:rPr>
                <a:t>eiusmod</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tempor</a:t>
              </a:r>
              <a:r>
                <a:rPr kumimoji="0" lang="en-US" sz="1400" b="0" i="0" u="none" strike="noStrike" kern="1200" cap="none" spc="0" normalizeH="0" baseline="0" noProof="0" dirty="0">
                  <a:ln>
                    <a:noFill/>
                  </a:ln>
                  <a:solidFill>
                    <a:schemeClr val="bg1"/>
                  </a:solidFill>
                  <a:effectLst/>
                  <a:uLnTx/>
                  <a:uFillTx/>
                  <a:ea typeface="+mn-ea"/>
                  <a:cs typeface="+mn-cs"/>
                  <a:sym typeface="+mn-lt"/>
                </a:rPr>
                <a:t> Lorem ipsum dolor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a:t>
              </a:r>
            </a:p>
          </p:txBody>
        </p:sp>
      </p:grpSp>
      <p:grpSp>
        <p:nvGrpSpPr>
          <p:cNvPr id="29" name="Группа 28">
            <a:extLst>
              <a:ext uri="{FF2B5EF4-FFF2-40B4-BE49-F238E27FC236}">
                <a16:creationId xmlns:a16="http://schemas.microsoft.com/office/drawing/2014/main" id="{6B26FD6B-14D5-434D-A38C-D27AAE27B7CC}"/>
              </a:ext>
            </a:extLst>
          </p:cNvPr>
          <p:cNvGrpSpPr/>
          <p:nvPr/>
        </p:nvGrpSpPr>
        <p:grpSpPr>
          <a:xfrm>
            <a:off x="1122363" y="1238919"/>
            <a:ext cx="9977437" cy="861774"/>
            <a:chOff x="1122363" y="1238919"/>
            <a:chExt cx="9977437" cy="861774"/>
          </a:xfrm>
        </p:grpSpPr>
        <p:sp>
          <p:nvSpPr>
            <p:cNvPr id="30" name="TextBox 29">
              <a:extLst>
                <a:ext uri="{FF2B5EF4-FFF2-40B4-BE49-F238E27FC236}">
                  <a16:creationId xmlns:a16="http://schemas.microsoft.com/office/drawing/2014/main" id="{B7396903-446D-4292-996F-FA2ED161D291}"/>
                </a:ext>
              </a:extLst>
            </p:cNvPr>
            <p:cNvSpPr txBox="1"/>
            <p:nvPr/>
          </p:nvSpPr>
          <p:spPr>
            <a:xfrm>
              <a:off x="1889760" y="1238919"/>
              <a:ext cx="9210040" cy="861774"/>
            </a:xfrm>
            <a:prstGeom prst="rect">
              <a:avLst/>
            </a:prstGeom>
            <a:noFill/>
          </p:spPr>
          <p:txBody>
            <a:bodyPr wrap="square" lIns="0" tIns="0" rIns="0" bIns="0" rtlCol="0">
              <a:spAutoFit/>
            </a:bodyPr>
            <a:lstStyle/>
            <a:p>
              <a:r>
                <a:rPr lang="en-US" sz="1400" dirty="0">
                  <a:solidFill>
                    <a:schemeClr val="bg2"/>
                  </a:solidFil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a:t>
              </a:r>
              <a:r>
                <a:rPr lang="en-US" sz="1400" dirty="0" err="1">
                  <a:solidFill>
                    <a:schemeClr val="bg2"/>
                  </a:solidFill>
                </a:rPr>
                <a:t>deserunt</a:t>
              </a:r>
              <a:r>
                <a:rPr lang="en-US" sz="1400" dirty="0">
                  <a:solidFill>
                    <a:schemeClr val="bg2"/>
                  </a:solidFill>
                </a:rPr>
                <a:t> </a:t>
              </a:r>
              <a:r>
                <a:rPr lang="en-US" sz="1400" dirty="0" err="1">
                  <a:solidFill>
                    <a:schemeClr val="bg2"/>
                  </a:solidFill>
                </a:rPr>
                <a:t>mollit</a:t>
              </a:r>
              <a:endParaRPr lang="ru-RU" sz="1400" dirty="0">
                <a:solidFill>
                  <a:schemeClr val="bg2"/>
                </a:solidFill>
              </a:endParaRPr>
            </a:p>
          </p:txBody>
        </p:sp>
        <p:grpSp>
          <p:nvGrpSpPr>
            <p:cNvPr id="31" name="Группа 30">
              <a:extLst>
                <a:ext uri="{FF2B5EF4-FFF2-40B4-BE49-F238E27FC236}">
                  <a16:creationId xmlns:a16="http://schemas.microsoft.com/office/drawing/2014/main" id="{B423B070-680E-4998-A76C-AE9C5770E577}"/>
                </a:ext>
              </a:extLst>
            </p:cNvPr>
            <p:cNvGrpSpPr/>
            <p:nvPr/>
          </p:nvGrpSpPr>
          <p:grpSpPr>
            <a:xfrm>
              <a:off x="1122363" y="1300172"/>
              <a:ext cx="557734" cy="557730"/>
              <a:chOff x="1122363" y="1300172"/>
              <a:chExt cx="557734" cy="557730"/>
            </a:xfrm>
          </p:grpSpPr>
          <p:sp>
            <p:nvSpPr>
              <p:cNvPr id="45" name="Oval 20">
                <a:extLst>
                  <a:ext uri="{FF2B5EF4-FFF2-40B4-BE49-F238E27FC236}">
                    <a16:creationId xmlns:a16="http://schemas.microsoft.com/office/drawing/2014/main" id="{459149BC-7197-4134-9A63-890822387FF7}"/>
                  </a:ext>
                </a:extLst>
              </p:cNvPr>
              <p:cNvSpPr>
                <a:spLocks noChangeAspect="1" noChangeArrowheads="1"/>
              </p:cNvSpPr>
              <p:nvPr/>
            </p:nvSpPr>
            <p:spPr bwMode="auto">
              <a:xfrm>
                <a:off x="1122363" y="1300172"/>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46" name="Рисунок 4">
                <a:extLst>
                  <a:ext uri="{FF2B5EF4-FFF2-40B4-BE49-F238E27FC236}">
                    <a16:creationId xmlns:a16="http://schemas.microsoft.com/office/drawing/2014/main" id="{AFA03728-44E0-4CFF-8DC1-39EFFAF725F8}"/>
                  </a:ext>
                </a:extLst>
              </p:cNvPr>
              <p:cNvSpPr/>
              <p:nvPr/>
            </p:nvSpPr>
            <p:spPr>
              <a:xfrm>
                <a:off x="1246336" y="1420729"/>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nvGrpSpPr>
          <p:cNvPr id="47" name="Группа 46">
            <a:extLst>
              <a:ext uri="{FF2B5EF4-FFF2-40B4-BE49-F238E27FC236}">
                <a16:creationId xmlns:a16="http://schemas.microsoft.com/office/drawing/2014/main" id="{2A042553-60BF-43CA-8942-C61F2562B09D}"/>
              </a:ext>
            </a:extLst>
          </p:cNvPr>
          <p:cNvGrpSpPr/>
          <p:nvPr/>
        </p:nvGrpSpPr>
        <p:grpSpPr>
          <a:xfrm>
            <a:off x="1122363" y="2695216"/>
            <a:ext cx="9977437" cy="861774"/>
            <a:chOff x="1122363" y="2695216"/>
            <a:chExt cx="9977437" cy="861774"/>
          </a:xfrm>
        </p:grpSpPr>
        <p:sp>
          <p:nvSpPr>
            <p:cNvPr id="48" name="TextBox 47">
              <a:extLst>
                <a:ext uri="{FF2B5EF4-FFF2-40B4-BE49-F238E27FC236}">
                  <a16:creationId xmlns:a16="http://schemas.microsoft.com/office/drawing/2014/main" id="{FBCC19DD-5AE8-4AAE-B9D8-2D35BDD45306}"/>
                </a:ext>
              </a:extLst>
            </p:cNvPr>
            <p:cNvSpPr txBox="1"/>
            <p:nvPr/>
          </p:nvSpPr>
          <p:spPr>
            <a:xfrm>
              <a:off x="1889760" y="2695216"/>
              <a:ext cx="9210040" cy="861774"/>
            </a:xfrm>
            <a:prstGeom prst="rect">
              <a:avLst/>
            </a:prstGeom>
            <a:noFill/>
          </p:spPr>
          <p:txBody>
            <a:bodyPr wrap="square" lIns="0" tIns="0" rIns="0" bIns="0" rtlCol="0">
              <a:spAutoFit/>
            </a:bodyPr>
            <a:lstStyle/>
            <a:p>
              <a:r>
                <a:rPr lang="en-US" sz="1400" dirty="0">
                  <a:solidFill>
                    <a:schemeClr val="bg2"/>
                  </a:solidFil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a:t>
              </a:r>
              <a:r>
                <a:rPr lang="en-US" sz="1400" dirty="0" err="1">
                  <a:solidFill>
                    <a:schemeClr val="bg2"/>
                  </a:solidFill>
                </a:rPr>
                <a:t>deserunt</a:t>
              </a:r>
              <a:r>
                <a:rPr lang="en-US" sz="1400" dirty="0">
                  <a:solidFill>
                    <a:schemeClr val="bg2"/>
                  </a:solidFill>
                </a:rPr>
                <a:t> </a:t>
              </a:r>
              <a:r>
                <a:rPr lang="en-US" sz="1400" dirty="0" err="1">
                  <a:solidFill>
                    <a:schemeClr val="bg2"/>
                  </a:solidFill>
                </a:rPr>
                <a:t>mollit</a:t>
              </a:r>
              <a:endParaRPr lang="ru-RU" sz="1400" dirty="0">
                <a:solidFill>
                  <a:schemeClr val="bg2"/>
                </a:solidFill>
              </a:endParaRPr>
            </a:p>
          </p:txBody>
        </p:sp>
        <p:grpSp>
          <p:nvGrpSpPr>
            <p:cNvPr id="49" name="Группа 48">
              <a:extLst>
                <a:ext uri="{FF2B5EF4-FFF2-40B4-BE49-F238E27FC236}">
                  <a16:creationId xmlns:a16="http://schemas.microsoft.com/office/drawing/2014/main" id="{46C82CEA-4979-4853-8503-2136BFD55F6C}"/>
                </a:ext>
              </a:extLst>
            </p:cNvPr>
            <p:cNvGrpSpPr/>
            <p:nvPr/>
          </p:nvGrpSpPr>
          <p:grpSpPr>
            <a:xfrm>
              <a:off x="1122363" y="2750653"/>
              <a:ext cx="557734" cy="557730"/>
              <a:chOff x="1122363" y="1300172"/>
              <a:chExt cx="557734" cy="557730"/>
            </a:xfrm>
          </p:grpSpPr>
          <p:sp>
            <p:nvSpPr>
              <p:cNvPr id="50" name="Oval 20">
                <a:extLst>
                  <a:ext uri="{FF2B5EF4-FFF2-40B4-BE49-F238E27FC236}">
                    <a16:creationId xmlns:a16="http://schemas.microsoft.com/office/drawing/2014/main" id="{F425CCC3-208A-4B57-8DFC-B159F6E23825}"/>
                  </a:ext>
                </a:extLst>
              </p:cNvPr>
              <p:cNvSpPr>
                <a:spLocks noChangeAspect="1" noChangeArrowheads="1"/>
              </p:cNvSpPr>
              <p:nvPr/>
            </p:nvSpPr>
            <p:spPr bwMode="auto">
              <a:xfrm>
                <a:off x="1122363" y="1300172"/>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51" name="Рисунок 4">
                <a:extLst>
                  <a:ext uri="{FF2B5EF4-FFF2-40B4-BE49-F238E27FC236}">
                    <a16:creationId xmlns:a16="http://schemas.microsoft.com/office/drawing/2014/main" id="{58E6326F-D30D-409E-84B0-0980C3DB508E}"/>
                  </a:ext>
                </a:extLst>
              </p:cNvPr>
              <p:cNvSpPr/>
              <p:nvPr/>
            </p:nvSpPr>
            <p:spPr>
              <a:xfrm>
                <a:off x="1246336" y="1420729"/>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644022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B75FFA-E6F9-4753-948F-74964075855A}"/>
              </a:ext>
            </a:extLst>
          </p:cNvPr>
          <p:cNvGrpSpPr/>
          <p:nvPr/>
        </p:nvGrpSpPr>
        <p:grpSpPr>
          <a:xfrm>
            <a:off x="1092200" y="1292662"/>
            <a:ext cx="3036385" cy="5052574"/>
            <a:chOff x="1092200" y="1292662"/>
            <a:chExt cx="3036385" cy="5052574"/>
          </a:xfrm>
        </p:grpSpPr>
        <p:sp>
          <p:nvSpPr>
            <p:cNvPr id="23" name="Rounded Rectangle 76">
              <a:extLst>
                <a:ext uri="{FF2B5EF4-FFF2-40B4-BE49-F238E27FC236}">
                  <a16:creationId xmlns:a16="http://schemas.microsoft.com/office/drawing/2014/main" id="{CF3CA64A-3E76-4EFD-95B7-34FC0CFE615C}"/>
                </a:ext>
              </a:extLst>
            </p:cNvPr>
            <p:cNvSpPr/>
            <p:nvPr/>
          </p:nvSpPr>
          <p:spPr>
            <a:xfrm>
              <a:off x="1092200" y="1292662"/>
              <a:ext cx="3036385" cy="5052574"/>
            </a:xfrm>
            <a:prstGeom prst="roundRect">
              <a:avLst>
                <a:gd name="adj" fmla="val 1502"/>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grpSp>
          <p:nvGrpSpPr>
            <p:cNvPr id="7" name="Group 6">
              <a:extLst>
                <a:ext uri="{FF2B5EF4-FFF2-40B4-BE49-F238E27FC236}">
                  <a16:creationId xmlns:a16="http://schemas.microsoft.com/office/drawing/2014/main" id="{F1CC1B6E-619F-47BC-AAFC-F5FB9A4C45CA}"/>
                </a:ext>
              </a:extLst>
            </p:cNvPr>
            <p:cNvGrpSpPr/>
            <p:nvPr/>
          </p:nvGrpSpPr>
          <p:grpSpPr>
            <a:xfrm>
              <a:off x="1092200" y="1292662"/>
              <a:ext cx="3036385" cy="565965"/>
              <a:chOff x="1092200" y="1292662"/>
              <a:chExt cx="3036385" cy="565965"/>
            </a:xfrm>
          </p:grpSpPr>
          <p:sp>
            <p:nvSpPr>
              <p:cNvPr id="24" name="Rounded Rectangle 76">
                <a:extLst>
                  <a:ext uri="{FF2B5EF4-FFF2-40B4-BE49-F238E27FC236}">
                    <a16:creationId xmlns:a16="http://schemas.microsoft.com/office/drawing/2014/main" id="{3A75030B-41D8-4F23-8743-6F3FFA223CF5}"/>
                  </a:ext>
                </a:extLst>
              </p:cNvPr>
              <p:cNvSpPr/>
              <p:nvPr/>
            </p:nvSpPr>
            <p:spPr>
              <a:xfrm>
                <a:off x="1092200" y="1292662"/>
                <a:ext cx="3036385" cy="565965"/>
              </a:xfrm>
              <a:prstGeom prst="roundRect">
                <a:avLst>
                  <a:gd name="adj" fmla="val 6951"/>
                </a:avLst>
              </a:prstGeom>
              <a:solidFill>
                <a:schemeClr val="bg2"/>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504000" tIns="0" rIns="72000" bIns="0" rtlCol="0" anchor="ctr" anchorCtr="0">
                <a:noAutofit/>
              </a:bodyPr>
              <a:lstStyle/>
              <a:p>
                <a:pPr>
                  <a:buSzPct val="100000"/>
                </a:pPr>
                <a:r>
                  <a:rPr lang="en-US" sz="1200" dirty="0">
                    <a:solidFill>
                      <a:schemeClr val="bg1"/>
                    </a:solidFill>
                    <a:latin typeface="+mj-lt"/>
                  </a:rPr>
                  <a:t>Lorem ipsum dolor sit </a:t>
                </a:r>
                <a:r>
                  <a:rPr lang="en-US" sz="1200" dirty="0" err="1">
                    <a:solidFill>
                      <a:schemeClr val="bg1"/>
                    </a:solidFill>
                    <a:latin typeface="+mj-lt"/>
                  </a:rPr>
                  <a:t>amet</a:t>
                </a:r>
                <a:r>
                  <a:rPr lang="en-US" sz="1200" dirty="0">
                    <a:solidFill>
                      <a:schemeClr val="bg1"/>
                    </a:solidFill>
                    <a:latin typeface="+mj-lt"/>
                  </a:rPr>
                  <a:t>, </a:t>
                </a:r>
                <a:r>
                  <a:rPr lang="en-US" sz="1200" dirty="0" err="1">
                    <a:solidFill>
                      <a:schemeClr val="bg1"/>
                    </a:solidFill>
                    <a:latin typeface="+mj-lt"/>
                  </a:rPr>
                  <a:t>consectetur</a:t>
                </a:r>
                <a:r>
                  <a:rPr lang="en-US" sz="1200" dirty="0">
                    <a:solidFill>
                      <a:schemeClr val="bg1"/>
                    </a:solidFill>
                    <a:latin typeface="+mj-lt"/>
                  </a:rPr>
                  <a:t> </a:t>
                </a:r>
                <a:r>
                  <a:rPr lang="en-US" sz="1200" dirty="0" err="1">
                    <a:solidFill>
                      <a:schemeClr val="bg1"/>
                    </a:solidFill>
                    <a:latin typeface="+mj-lt"/>
                  </a:rPr>
                  <a:t>adipiscing</a:t>
                </a:r>
                <a:r>
                  <a:rPr lang="en-US" sz="1200" dirty="0">
                    <a:solidFill>
                      <a:schemeClr val="bg1"/>
                    </a:solidFill>
                    <a:latin typeface="+mj-lt"/>
                  </a:rPr>
                  <a:t> </a:t>
                </a:r>
                <a:r>
                  <a:rPr lang="en-US" sz="1200" dirty="0" err="1">
                    <a:solidFill>
                      <a:schemeClr val="bg1"/>
                    </a:solidFill>
                    <a:latin typeface="+mj-lt"/>
                  </a:rPr>
                  <a:t>elit</a:t>
                </a:r>
                <a:r>
                  <a:rPr lang="en-US" sz="1200" dirty="0">
                    <a:solidFill>
                      <a:schemeClr val="bg1"/>
                    </a:solidFill>
                    <a:latin typeface="+mj-lt"/>
                  </a:rPr>
                  <a:t> sed</a:t>
                </a:r>
              </a:p>
            </p:txBody>
          </p:sp>
          <p:pic>
            <p:nvPicPr>
              <p:cNvPr id="28" name="Graphic 8">
                <a:extLst>
                  <a:ext uri="{FF2B5EF4-FFF2-40B4-BE49-F238E27FC236}">
                    <a16:creationId xmlns:a16="http://schemas.microsoft.com/office/drawing/2014/main" id="{7CD467E8-0B4F-423B-9BA4-4388A27444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14120" y="1427729"/>
                <a:ext cx="295832" cy="295831"/>
              </a:xfrm>
              <a:prstGeom prst="rect">
                <a:avLst/>
              </a:prstGeom>
            </p:spPr>
          </p:pic>
        </p:grpSp>
      </p:grpSp>
      <p:grpSp>
        <p:nvGrpSpPr>
          <p:cNvPr id="11" name="Group 10">
            <a:extLst>
              <a:ext uri="{FF2B5EF4-FFF2-40B4-BE49-F238E27FC236}">
                <a16:creationId xmlns:a16="http://schemas.microsoft.com/office/drawing/2014/main" id="{6F9DB762-69B2-4C92-AD45-C767A2C2D5AB}"/>
              </a:ext>
            </a:extLst>
          </p:cNvPr>
          <p:cNvGrpSpPr/>
          <p:nvPr/>
        </p:nvGrpSpPr>
        <p:grpSpPr>
          <a:xfrm>
            <a:off x="4585340" y="1292662"/>
            <a:ext cx="3036385" cy="5052574"/>
            <a:chOff x="4585340" y="1292662"/>
            <a:chExt cx="3036385" cy="5052574"/>
          </a:xfrm>
        </p:grpSpPr>
        <p:sp>
          <p:nvSpPr>
            <p:cNvPr id="15" name="Rounded Rectangle 76">
              <a:extLst>
                <a:ext uri="{FF2B5EF4-FFF2-40B4-BE49-F238E27FC236}">
                  <a16:creationId xmlns:a16="http://schemas.microsoft.com/office/drawing/2014/main" id="{7A5068CD-6A2D-4923-95EF-A856297EBDFA}"/>
                </a:ext>
              </a:extLst>
            </p:cNvPr>
            <p:cNvSpPr/>
            <p:nvPr/>
          </p:nvSpPr>
          <p:spPr>
            <a:xfrm>
              <a:off x="4585340" y="1292662"/>
              <a:ext cx="3036385" cy="5052574"/>
            </a:xfrm>
            <a:prstGeom prst="roundRect">
              <a:avLst>
                <a:gd name="adj" fmla="val 1502"/>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grpSp>
          <p:nvGrpSpPr>
            <p:cNvPr id="8" name="Group 7">
              <a:extLst>
                <a:ext uri="{FF2B5EF4-FFF2-40B4-BE49-F238E27FC236}">
                  <a16:creationId xmlns:a16="http://schemas.microsoft.com/office/drawing/2014/main" id="{0AD90539-105C-4E41-8D66-5E94777F91A9}"/>
                </a:ext>
              </a:extLst>
            </p:cNvPr>
            <p:cNvGrpSpPr/>
            <p:nvPr/>
          </p:nvGrpSpPr>
          <p:grpSpPr>
            <a:xfrm>
              <a:off x="4585340" y="1292662"/>
              <a:ext cx="3036385" cy="565965"/>
              <a:chOff x="4585340" y="1292662"/>
              <a:chExt cx="3036385" cy="565965"/>
            </a:xfrm>
          </p:grpSpPr>
          <p:sp>
            <p:nvSpPr>
              <p:cNvPr id="16" name="Rounded Rectangle 76">
                <a:extLst>
                  <a:ext uri="{FF2B5EF4-FFF2-40B4-BE49-F238E27FC236}">
                    <a16:creationId xmlns:a16="http://schemas.microsoft.com/office/drawing/2014/main" id="{473F5E09-07DB-4D6A-8221-96C7B1934384}"/>
                  </a:ext>
                </a:extLst>
              </p:cNvPr>
              <p:cNvSpPr/>
              <p:nvPr/>
            </p:nvSpPr>
            <p:spPr>
              <a:xfrm>
                <a:off x="4585340" y="1292662"/>
                <a:ext cx="3036385" cy="565965"/>
              </a:xfrm>
              <a:prstGeom prst="roundRect">
                <a:avLst>
                  <a:gd name="adj" fmla="val 6951"/>
                </a:avLst>
              </a:prstGeom>
              <a:solidFill>
                <a:schemeClr val="bg2"/>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504000" tIns="0" rIns="72000" bIns="0" rtlCol="0" anchor="ctr" anchorCtr="0">
                <a:noAutofit/>
              </a:bodyPr>
              <a:lstStyle/>
              <a:p>
                <a:pPr>
                  <a:buSzPct val="100000"/>
                </a:pPr>
                <a:r>
                  <a:rPr lang="en-US" sz="1200" dirty="0">
                    <a:solidFill>
                      <a:schemeClr val="bg1"/>
                    </a:solidFill>
                    <a:latin typeface="+mj-lt"/>
                  </a:rPr>
                  <a:t>Lorem ipsum dolor sit </a:t>
                </a:r>
                <a:r>
                  <a:rPr lang="en-US" sz="1200" dirty="0" err="1">
                    <a:solidFill>
                      <a:schemeClr val="bg1"/>
                    </a:solidFill>
                    <a:latin typeface="+mj-lt"/>
                  </a:rPr>
                  <a:t>amet</a:t>
                </a:r>
                <a:r>
                  <a:rPr lang="en-US" sz="1200" dirty="0">
                    <a:solidFill>
                      <a:schemeClr val="bg1"/>
                    </a:solidFill>
                    <a:latin typeface="+mj-lt"/>
                  </a:rPr>
                  <a:t>, </a:t>
                </a:r>
                <a:r>
                  <a:rPr lang="en-US" sz="1200" dirty="0" err="1">
                    <a:solidFill>
                      <a:schemeClr val="bg1"/>
                    </a:solidFill>
                    <a:latin typeface="+mj-lt"/>
                  </a:rPr>
                  <a:t>consectetur</a:t>
                </a:r>
                <a:r>
                  <a:rPr lang="en-US" sz="1200" dirty="0">
                    <a:solidFill>
                      <a:schemeClr val="bg1"/>
                    </a:solidFill>
                    <a:latin typeface="+mj-lt"/>
                  </a:rPr>
                  <a:t> </a:t>
                </a:r>
                <a:r>
                  <a:rPr lang="en-US" sz="1200" dirty="0" err="1">
                    <a:solidFill>
                      <a:schemeClr val="bg1"/>
                    </a:solidFill>
                    <a:latin typeface="+mj-lt"/>
                  </a:rPr>
                  <a:t>adipiscing</a:t>
                </a:r>
                <a:r>
                  <a:rPr lang="en-US" sz="1200" dirty="0">
                    <a:solidFill>
                      <a:schemeClr val="bg1"/>
                    </a:solidFill>
                    <a:latin typeface="+mj-lt"/>
                  </a:rPr>
                  <a:t> </a:t>
                </a:r>
                <a:r>
                  <a:rPr lang="en-US" sz="1200" dirty="0" err="1">
                    <a:solidFill>
                      <a:schemeClr val="bg1"/>
                    </a:solidFill>
                    <a:latin typeface="+mj-lt"/>
                  </a:rPr>
                  <a:t>elit</a:t>
                </a:r>
                <a:r>
                  <a:rPr lang="en-US" sz="1200" dirty="0">
                    <a:solidFill>
                      <a:schemeClr val="bg1"/>
                    </a:solidFill>
                    <a:latin typeface="+mj-lt"/>
                  </a:rPr>
                  <a:t> sed</a:t>
                </a:r>
              </a:p>
            </p:txBody>
          </p:sp>
          <p:pic>
            <p:nvPicPr>
              <p:cNvPr id="29" name="Graphic 8">
                <a:extLst>
                  <a:ext uri="{FF2B5EF4-FFF2-40B4-BE49-F238E27FC236}">
                    <a16:creationId xmlns:a16="http://schemas.microsoft.com/office/drawing/2014/main" id="{7EB5FC9D-9A92-444C-B93F-3BFF42B966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711774" y="1427729"/>
                <a:ext cx="295832" cy="295831"/>
              </a:xfrm>
              <a:prstGeom prst="rect">
                <a:avLst/>
              </a:prstGeom>
            </p:spPr>
          </p:pic>
        </p:grpSp>
      </p:grpSp>
      <p:grpSp>
        <p:nvGrpSpPr>
          <p:cNvPr id="12" name="Group 11">
            <a:extLst>
              <a:ext uri="{FF2B5EF4-FFF2-40B4-BE49-F238E27FC236}">
                <a16:creationId xmlns:a16="http://schemas.microsoft.com/office/drawing/2014/main" id="{FE4D0205-0C3C-47B6-B0E3-66E559F7DFC2}"/>
              </a:ext>
            </a:extLst>
          </p:cNvPr>
          <p:cNvGrpSpPr/>
          <p:nvPr/>
        </p:nvGrpSpPr>
        <p:grpSpPr>
          <a:xfrm>
            <a:off x="8071490" y="1292662"/>
            <a:ext cx="3036385" cy="5052574"/>
            <a:chOff x="8071490" y="1292662"/>
            <a:chExt cx="3036385" cy="5052574"/>
          </a:xfrm>
        </p:grpSpPr>
        <p:sp>
          <p:nvSpPr>
            <p:cNvPr id="20" name="Rounded Rectangle 76">
              <a:extLst>
                <a:ext uri="{FF2B5EF4-FFF2-40B4-BE49-F238E27FC236}">
                  <a16:creationId xmlns:a16="http://schemas.microsoft.com/office/drawing/2014/main" id="{E089C061-8F6D-43D1-A7BC-E65645BB3E33}"/>
                </a:ext>
              </a:extLst>
            </p:cNvPr>
            <p:cNvSpPr/>
            <p:nvPr/>
          </p:nvSpPr>
          <p:spPr>
            <a:xfrm>
              <a:off x="8071490" y="1292662"/>
              <a:ext cx="3036385" cy="5052574"/>
            </a:xfrm>
            <a:prstGeom prst="roundRect">
              <a:avLst>
                <a:gd name="adj" fmla="val 1502"/>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noAutofit/>
            </a:bodyPr>
            <a:lstStyle/>
            <a:p>
              <a:pPr>
                <a:lnSpc>
                  <a:spcPct val="90000"/>
                </a:lnSpc>
                <a:spcAft>
                  <a:spcPts val="600"/>
                </a:spcAft>
                <a:buClr>
                  <a:schemeClr val="accent1"/>
                </a:buClr>
              </a:pPr>
              <a:endParaRPr lang="ru-RU" sz="1600" dirty="0">
                <a:solidFill>
                  <a:schemeClr val="bg2"/>
                </a:solidFill>
                <a:sym typeface="+mn-lt"/>
              </a:endParaRPr>
            </a:p>
          </p:txBody>
        </p:sp>
        <p:grpSp>
          <p:nvGrpSpPr>
            <p:cNvPr id="9" name="Group 8">
              <a:extLst>
                <a:ext uri="{FF2B5EF4-FFF2-40B4-BE49-F238E27FC236}">
                  <a16:creationId xmlns:a16="http://schemas.microsoft.com/office/drawing/2014/main" id="{7911C693-AB18-4957-AE5C-6A14C2711ADC}"/>
                </a:ext>
              </a:extLst>
            </p:cNvPr>
            <p:cNvGrpSpPr/>
            <p:nvPr/>
          </p:nvGrpSpPr>
          <p:grpSpPr>
            <a:xfrm>
              <a:off x="8071490" y="1292662"/>
              <a:ext cx="3036385" cy="565965"/>
              <a:chOff x="8071490" y="1292662"/>
              <a:chExt cx="3036385" cy="565965"/>
            </a:xfrm>
          </p:grpSpPr>
          <p:sp>
            <p:nvSpPr>
              <p:cNvPr id="21" name="Rounded Rectangle 76">
                <a:extLst>
                  <a:ext uri="{FF2B5EF4-FFF2-40B4-BE49-F238E27FC236}">
                    <a16:creationId xmlns:a16="http://schemas.microsoft.com/office/drawing/2014/main" id="{131927AC-2D3A-425B-A65C-93FCFA8557C3}"/>
                  </a:ext>
                </a:extLst>
              </p:cNvPr>
              <p:cNvSpPr/>
              <p:nvPr/>
            </p:nvSpPr>
            <p:spPr>
              <a:xfrm>
                <a:off x="8071490" y="1292662"/>
                <a:ext cx="3036385" cy="565965"/>
              </a:xfrm>
              <a:prstGeom prst="roundRect">
                <a:avLst>
                  <a:gd name="adj" fmla="val 6951"/>
                </a:avLst>
              </a:prstGeom>
              <a:solidFill>
                <a:schemeClr val="accent1"/>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504000" tIns="0" rIns="72000" bIns="0" rtlCol="0" anchor="ctr" anchorCtr="0">
                <a:noAutofit/>
              </a:bodyPr>
              <a:lstStyle/>
              <a:p>
                <a:pPr>
                  <a:buSzPct val="100000"/>
                </a:pPr>
                <a:r>
                  <a:rPr lang="en-US" sz="1200" dirty="0">
                    <a:solidFill>
                      <a:schemeClr val="bg1"/>
                    </a:solidFill>
                    <a:latin typeface="+mj-lt"/>
                  </a:rPr>
                  <a:t>Lorem ipsum dolor sit </a:t>
                </a:r>
                <a:r>
                  <a:rPr lang="en-US" sz="1200" dirty="0" err="1">
                    <a:solidFill>
                      <a:schemeClr val="bg1"/>
                    </a:solidFill>
                    <a:latin typeface="+mj-lt"/>
                  </a:rPr>
                  <a:t>amet</a:t>
                </a:r>
                <a:r>
                  <a:rPr lang="en-US" sz="1200" dirty="0">
                    <a:solidFill>
                      <a:schemeClr val="bg1"/>
                    </a:solidFill>
                    <a:latin typeface="+mj-lt"/>
                  </a:rPr>
                  <a:t>, </a:t>
                </a:r>
                <a:r>
                  <a:rPr lang="en-US" sz="1200" dirty="0" err="1">
                    <a:solidFill>
                      <a:schemeClr val="bg1"/>
                    </a:solidFill>
                    <a:latin typeface="+mj-lt"/>
                  </a:rPr>
                  <a:t>consectetur</a:t>
                </a:r>
                <a:r>
                  <a:rPr lang="en-US" sz="1200" dirty="0">
                    <a:solidFill>
                      <a:schemeClr val="bg1"/>
                    </a:solidFill>
                    <a:latin typeface="+mj-lt"/>
                  </a:rPr>
                  <a:t> </a:t>
                </a:r>
                <a:r>
                  <a:rPr lang="en-US" sz="1200" dirty="0" err="1">
                    <a:solidFill>
                      <a:schemeClr val="bg1"/>
                    </a:solidFill>
                    <a:latin typeface="+mj-lt"/>
                  </a:rPr>
                  <a:t>adipiscing</a:t>
                </a:r>
                <a:r>
                  <a:rPr lang="en-US" sz="1200" dirty="0">
                    <a:solidFill>
                      <a:schemeClr val="bg1"/>
                    </a:solidFill>
                    <a:latin typeface="+mj-lt"/>
                  </a:rPr>
                  <a:t> </a:t>
                </a:r>
                <a:r>
                  <a:rPr lang="en-US" sz="1200" dirty="0" err="1">
                    <a:solidFill>
                      <a:schemeClr val="bg1"/>
                    </a:solidFill>
                    <a:latin typeface="+mj-lt"/>
                  </a:rPr>
                  <a:t>elit</a:t>
                </a:r>
                <a:r>
                  <a:rPr lang="en-US" sz="1200" dirty="0">
                    <a:solidFill>
                      <a:schemeClr val="bg1"/>
                    </a:solidFill>
                    <a:latin typeface="+mj-lt"/>
                  </a:rPr>
                  <a:t> sed</a:t>
                </a:r>
              </a:p>
            </p:txBody>
          </p:sp>
          <p:pic>
            <p:nvPicPr>
              <p:cNvPr id="30" name="Graphic 8">
                <a:extLst>
                  <a:ext uri="{FF2B5EF4-FFF2-40B4-BE49-F238E27FC236}">
                    <a16:creationId xmlns:a16="http://schemas.microsoft.com/office/drawing/2014/main" id="{BE57730A-692A-41C3-A9E0-D8CA2EF65E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180891" y="1427729"/>
                <a:ext cx="295832" cy="295831"/>
              </a:xfrm>
              <a:prstGeom prst="rect">
                <a:avLst/>
              </a:prstGeom>
            </p:spPr>
          </p:pic>
        </p:grpSp>
      </p:grpSp>
      <p:sp>
        <p:nvSpPr>
          <p:cNvPr id="17" name="Title 16">
            <a:extLst>
              <a:ext uri="{FF2B5EF4-FFF2-40B4-BE49-F238E27FC236}">
                <a16:creationId xmlns:a16="http://schemas.microsoft.com/office/drawing/2014/main" id="{AAE4FB76-9A3E-48AA-BCE8-A58207A04C00}"/>
              </a:ext>
            </a:extLst>
          </p:cNvPr>
          <p:cNvSpPr>
            <a:spLocks noGrp="1"/>
          </p:cNvSpPr>
          <p:nvPr>
            <p:ph type="title"/>
          </p:nvPr>
        </p:nvSpPr>
        <p:spPr/>
        <p:txBody>
          <a:bodyPr/>
          <a:lstStyle/>
          <a:p>
            <a:r>
              <a:rPr lang="ru-RU" dirty="0"/>
              <a:t>3 </a:t>
            </a:r>
            <a:r>
              <a:rPr lang="en-US" dirty="0"/>
              <a:t>textboxes with graphs</a:t>
            </a:r>
            <a:endParaRPr lang="ru-RU" dirty="0"/>
          </a:p>
        </p:txBody>
      </p:sp>
      <p:sp>
        <p:nvSpPr>
          <p:cNvPr id="3" name="Slide Number Placeholder 2">
            <a:extLst>
              <a:ext uri="{FF2B5EF4-FFF2-40B4-BE49-F238E27FC236}">
                <a16:creationId xmlns:a16="http://schemas.microsoft.com/office/drawing/2014/main" id="{570124B3-526E-48A0-9F99-7750B580DF40}"/>
              </a:ext>
            </a:extLst>
          </p:cNvPr>
          <p:cNvSpPr>
            <a:spLocks noGrp="1"/>
          </p:cNvSpPr>
          <p:nvPr>
            <p:ph type="sldNum" sz="quarter" idx="10"/>
          </p:nvPr>
        </p:nvSpPr>
        <p:spPr/>
        <p:txBody>
          <a:bodyPr/>
          <a:lstStyle/>
          <a:p>
            <a:fld id="{B6AA8A74-8566-41AB-BE36-77E5736D8C67}" type="slidenum">
              <a:rPr lang="ru-RU" smtClean="0"/>
              <a:pPr/>
              <a:t>5</a:t>
            </a:fld>
            <a:endParaRPr lang="ru-RU"/>
          </a:p>
        </p:txBody>
      </p:sp>
      <p:sp>
        <p:nvSpPr>
          <p:cNvPr id="2" name="Text Placeholder 1">
            <a:extLst>
              <a:ext uri="{FF2B5EF4-FFF2-40B4-BE49-F238E27FC236}">
                <a16:creationId xmlns:a16="http://schemas.microsoft.com/office/drawing/2014/main" id="{3B6B07F1-A12E-4146-A9CC-CBFB0D7DD86B}"/>
              </a:ext>
            </a:extLst>
          </p:cNvPr>
          <p:cNvSpPr>
            <a:spLocks noGrp="1"/>
          </p:cNvSpPr>
          <p:nvPr>
            <p:ph type="body" sz="quarter" idx="11"/>
          </p:nvPr>
        </p:nvSpPr>
        <p:spPr/>
        <p:txBody>
          <a:bodyPr/>
          <a:lstStyle/>
          <a:p>
            <a:endParaRPr lang="ru-RU"/>
          </a:p>
        </p:txBody>
      </p:sp>
      <p:sp>
        <p:nvSpPr>
          <p:cNvPr id="4" name="Picture Placeholder 3">
            <a:extLst>
              <a:ext uri="{FF2B5EF4-FFF2-40B4-BE49-F238E27FC236}">
                <a16:creationId xmlns:a16="http://schemas.microsoft.com/office/drawing/2014/main" id="{C6A00D40-60A9-44A3-B737-AEEFBA9ED44C}"/>
              </a:ext>
            </a:extLst>
          </p:cNvPr>
          <p:cNvSpPr>
            <a:spLocks noGrp="1"/>
          </p:cNvSpPr>
          <p:nvPr>
            <p:ph type="pic" sz="quarter" idx="12"/>
          </p:nvPr>
        </p:nvSpPr>
        <p:spPr/>
      </p:sp>
      <p:sp>
        <p:nvSpPr>
          <p:cNvPr id="5" name="Picture Placeholder 4">
            <a:extLst>
              <a:ext uri="{FF2B5EF4-FFF2-40B4-BE49-F238E27FC236}">
                <a16:creationId xmlns:a16="http://schemas.microsoft.com/office/drawing/2014/main" id="{AB8BE217-563B-4545-9CA2-C5778B3D05B5}"/>
              </a:ext>
            </a:extLst>
          </p:cNvPr>
          <p:cNvSpPr>
            <a:spLocks noGrp="1"/>
          </p:cNvSpPr>
          <p:nvPr>
            <p:ph type="pic" sz="quarter" idx="13"/>
          </p:nvPr>
        </p:nvSpPr>
        <p:spPr/>
      </p:sp>
      <p:sp>
        <p:nvSpPr>
          <p:cNvPr id="6" name="Picture Placeholder 5">
            <a:extLst>
              <a:ext uri="{FF2B5EF4-FFF2-40B4-BE49-F238E27FC236}">
                <a16:creationId xmlns:a16="http://schemas.microsoft.com/office/drawing/2014/main" id="{7A02B4C6-839C-4F55-8718-6E3794C9E9CA}"/>
              </a:ext>
            </a:extLst>
          </p:cNvPr>
          <p:cNvSpPr>
            <a:spLocks noGrp="1"/>
          </p:cNvSpPr>
          <p:nvPr>
            <p:ph type="pic" sz="quarter" idx="14"/>
          </p:nvPr>
        </p:nvSpPr>
        <p:spPr/>
      </p:sp>
      <p:graphicFrame>
        <p:nvGraphicFramePr>
          <p:cNvPr id="44" name="Table 6">
            <a:extLst>
              <a:ext uri="{FF2B5EF4-FFF2-40B4-BE49-F238E27FC236}">
                <a16:creationId xmlns:a16="http://schemas.microsoft.com/office/drawing/2014/main" id="{365B41A3-3F48-47BA-A895-8526E5E0250B}"/>
              </a:ext>
            </a:extLst>
          </p:cNvPr>
          <p:cNvGraphicFramePr>
            <a:graphicFrameLocks noGrp="1"/>
          </p:cNvGraphicFramePr>
          <p:nvPr>
            <p:extLst>
              <p:ext uri="{D42A27DB-BD31-4B8C-83A1-F6EECF244321}">
                <p14:modId xmlns:p14="http://schemas.microsoft.com/office/powerpoint/2010/main" val="1551634686"/>
              </p:ext>
            </p:extLst>
          </p:nvPr>
        </p:nvGraphicFramePr>
        <p:xfrm>
          <a:off x="1092200" y="1858626"/>
          <a:ext cx="3036385" cy="2243306"/>
        </p:xfrm>
        <a:graphic>
          <a:graphicData uri="http://schemas.openxmlformats.org/drawingml/2006/table">
            <a:tbl>
              <a:tblPr>
                <a:tableStyleId>{5C22544A-7EE6-4342-B048-85BDC9FD1C3A}</a:tableStyleId>
              </a:tblPr>
              <a:tblGrid>
                <a:gridCol w="3036385">
                  <a:extLst>
                    <a:ext uri="{9D8B030D-6E8A-4147-A177-3AD203B41FA5}">
                      <a16:colId xmlns:a16="http://schemas.microsoft.com/office/drawing/2014/main" val="3599022634"/>
                    </a:ext>
                  </a:extLst>
                </a:gridCol>
              </a:tblGrid>
              <a:tr h="11216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Lorem ipsum dolor sit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amet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consectetur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adipiscing</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elit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sed do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eiusmod</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tempor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incididunt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ut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labore</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et dolor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ut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enim</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ad minim veniam</a:t>
                      </a:r>
                    </a:p>
                  </a:txBody>
                  <a:tcPr marL="144000" marR="144000" anchor="ctr">
                    <a:lnL w="12700" cmpd="sng">
                      <a:noFill/>
                    </a:lnL>
                    <a:lnR w="12700" cmpd="sng">
                      <a:noFill/>
                    </a:lnR>
                    <a:lnT w="12700" cmpd="sng">
                      <a:noFill/>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8318"/>
                  </a:ext>
                </a:extLst>
              </a:tr>
              <a:tr h="1121653">
                <a:tc>
                  <a:txBody>
                    <a:bodyPr/>
                    <a:lstStyle/>
                    <a:p>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Lorem ipsum dolor sit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amet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consectetur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adipiscing</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elit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sed do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eiusmod</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tempor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incididunt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ut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labore</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et dolor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ut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enim</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ad minim veniam</a:t>
                      </a:r>
                    </a:p>
                  </a:txBody>
                  <a:tcPr marL="144000" marR="144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3052102"/>
                  </a:ext>
                </a:extLst>
              </a:tr>
            </a:tbl>
          </a:graphicData>
        </a:graphic>
      </p:graphicFrame>
      <p:graphicFrame>
        <p:nvGraphicFramePr>
          <p:cNvPr id="19" name="Table 6">
            <a:extLst>
              <a:ext uri="{FF2B5EF4-FFF2-40B4-BE49-F238E27FC236}">
                <a16:creationId xmlns:a16="http://schemas.microsoft.com/office/drawing/2014/main" id="{459F91F9-CBA9-4CC7-9B69-44240F9465F7}"/>
              </a:ext>
            </a:extLst>
          </p:cNvPr>
          <p:cNvGraphicFramePr>
            <a:graphicFrameLocks noGrp="1"/>
          </p:cNvGraphicFramePr>
          <p:nvPr>
            <p:extLst>
              <p:ext uri="{D42A27DB-BD31-4B8C-83A1-F6EECF244321}">
                <p14:modId xmlns:p14="http://schemas.microsoft.com/office/powerpoint/2010/main" val="4081204049"/>
              </p:ext>
            </p:extLst>
          </p:nvPr>
        </p:nvGraphicFramePr>
        <p:xfrm>
          <a:off x="4585340" y="1858626"/>
          <a:ext cx="3036385" cy="2243306"/>
        </p:xfrm>
        <a:graphic>
          <a:graphicData uri="http://schemas.openxmlformats.org/drawingml/2006/table">
            <a:tbl>
              <a:tblPr>
                <a:tableStyleId>{5C22544A-7EE6-4342-B048-85BDC9FD1C3A}</a:tableStyleId>
              </a:tblPr>
              <a:tblGrid>
                <a:gridCol w="3036385">
                  <a:extLst>
                    <a:ext uri="{9D8B030D-6E8A-4147-A177-3AD203B41FA5}">
                      <a16:colId xmlns:a16="http://schemas.microsoft.com/office/drawing/2014/main" val="3599022634"/>
                    </a:ext>
                  </a:extLst>
                </a:gridCol>
              </a:tblGrid>
              <a:tr h="1121653">
                <a:tc>
                  <a: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Lorem ipsum dolor sit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amet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consectetur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adipiscing</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elit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sed do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eiusmod</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tempor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incididunt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ut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labore</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et dolor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ut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enim</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ad minim</a:t>
                      </a:r>
                    </a:p>
                  </a:txBody>
                  <a:tcPr marL="144000" marR="144000" anchor="ctr">
                    <a:lnL w="12700" cmpd="sng">
                      <a:noFill/>
                    </a:lnL>
                    <a:lnR w="12700" cmpd="sng">
                      <a:noFill/>
                    </a:lnR>
                    <a:lnT w="12700" cmpd="sng">
                      <a:noFill/>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8318"/>
                  </a:ext>
                </a:extLst>
              </a:tr>
              <a:tr h="1121653">
                <a:tc>
                  <a:txBody>
                    <a:bodyPr/>
                    <a:lstStyle/>
                    <a:p>
                      <a:pPr marL="171450" indent="-171450">
                        <a:buClr>
                          <a:schemeClr val="accent1"/>
                        </a:buClr>
                        <a:buFont typeface="Arial" panose="020B0604020202020204" pitchFamily="34" charset="0"/>
                        <a:buChar char="•"/>
                      </a:pP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Lorem ipsum dolor sit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amet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consectetur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adipiscing</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elit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sed do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eiusmod</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tempor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incididunt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ut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labore</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et dolor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ut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enim</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ad minim</a:t>
                      </a:r>
                    </a:p>
                  </a:txBody>
                  <a:tcPr marL="144000" marR="144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3052102"/>
                  </a:ext>
                </a:extLst>
              </a:tr>
            </a:tbl>
          </a:graphicData>
        </a:graphic>
      </p:graphicFrame>
      <p:graphicFrame>
        <p:nvGraphicFramePr>
          <p:cNvPr id="22" name="Table 6">
            <a:extLst>
              <a:ext uri="{FF2B5EF4-FFF2-40B4-BE49-F238E27FC236}">
                <a16:creationId xmlns:a16="http://schemas.microsoft.com/office/drawing/2014/main" id="{D7D0C493-191C-4A27-96F8-E1D03E24149D}"/>
              </a:ext>
            </a:extLst>
          </p:cNvPr>
          <p:cNvGraphicFramePr>
            <a:graphicFrameLocks noGrp="1"/>
          </p:cNvGraphicFramePr>
          <p:nvPr>
            <p:extLst>
              <p:ext uri="{D42A27DB-BD31-4B8C-83A1-F6EECF244321}">
                <p14:modId xmlns:p14="http://schemas.microsoft.com/office/powerpoint/2010/main" val="3666283072"/>
              </p:ext>
            </p:extLst>
          </p:nvPr>
        </p:nvGraphicFramePr>
        <p:xfrm>
          <a:off x="8071490" y="1858626"/>
          <a:ext cx="3036386" cy="2243306"/>
        </p:xfrm>
        <a:graphic>
          <a:graphicData uri="http://schemas.openxmlformats.org/drawingml/2006/table">
            <a:tbl>
              <a:tblPr>
                <a:tableStyleId>{5C22544A-7EE6-4342-B048-85BDC9FD1C3A}</a:tableStyleId>
              </a:tblPr>
              <a:tblGrid>
                <a:gridCol w="596260">
                  <a:extLst>
                    <a:ext uri="{9D8B030D-6E8A-4147-A177-3AD203B41FA5}">
                      <a16:colId xmlns:a16="http://schemas.microsoft.com/office/drawing/2014/main" val="697240757"/>
                    </a:ext>
                  </a:extLst>
                </a:gridCol>
                <a:gridCol w="2440126">
                  <a:extLst>
                    <a:ext uri="{9D8B030D-6E8A-4147-A177-3AD203B41FA5}">
                      <a16:colId xmlns:a16="http://schemas.microsoft.com/office/drawing/2014/main" val="3599022634"/>
                    </a:ext>
                  </a:extLst>
                </a:gridCol>
              </a:tblGrid>
              <a:tr h="112165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schemeClr val="accent1"/>
                          </a:solidFill>
                          <a:effectLst/>
                          <a:uLnTx/>
                          <a:uFillTx/>
                          <a:latin typeface="+mj-lt"/>
                          <a:ea typeface="Euclid Circular A" panose="020B0504000000000000" pitchFamily="34" charset="-52"/>
                          <a:cs typeface="+mn-cs"/>
                          <a:sym typeface="Arial"/>
                        </a:rPr>
                        <a:t>XX</a:t>
                      </a:r>
                    </a:p>
                  </a:txBody>
                  <a:tcPr marL="144000" marR="36000" anchor="ctr">
                    <a:lnL w="12700" cmpd="sng">
                      <a:noFill/>
                    </a:lnL>
                    <a:lnR w="12700" cmpd="sng">
                      <a:noFill/>
                    </a:lnR>
                    <a:lnT w="12700" cmpd="sng">
                      <a:noFill/>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Lorem ipsum dolor sit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amet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consectetur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adipiscing</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elit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sed do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eiusmod</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tempor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incididunt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ut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sym typeface="Arial"/>
                        </a:rPr>
                        <a:t>labore</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sym typeface="Arial"/>
                        </a:rPr>
                        <a:t> et dolor</a:t>
                      </a:r>
                    </a:p>
                  </a:txBody>
                  <a:tcPr marL="144000" marR="144000" anchor="ctr">
                    <a:lnL w="12700" cmpd="sng">
                      <a:noFill/>
                    </a:lnL>
                    <a:lnR w="12700" cmpd="sng">
                      <a:noFill/>
                    </a:lnR>
                    <a:lnT w="12700" cmpd="sng">
                      <a:noFill/>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8318"/>
                  </a:ext>
                </a:extLst>
              </a:tr>
              <a:tr h="1121653">
                <a:tc>
                  <a:txBody>
                    <a:bodyPr/>
                    <a:lstStyle/>
                    <a:p>
                      <a:pPr algn="r"/>
                      <a:r>
                        <a:rPr kumimoji="0" lang="en-US" sz="2000" b="1" i="0" u="none" strike="noStrike" kern="1200" cap="none" spc="0" normalizeH="0" baseline="0" dirty="0">
                          <a:ln>
                            <a:noFill/>
                          </a:ln>
                          <a:solidFill>
                            <a:schemeClr val="accent1"/>
                          </a:solidFill>
                          <a:effectLst/>
                          <a:uLnTx/>
                          <a:uFillTx/>
                          <a:latin typeface="+mj-lt"/>
                          <a:ea typeface="Euclid Circular A" panose="020B0504000000000000" pitchFamily="34" charset="-52"/>
                          <a:cs typeface="+mn-cs"/>
                        </a:rPr>
                        <a:t>XX</a:t>
                      </a:r>
                    </a:p>
                  </a:txBody>
                  <a:tcPr marL="144000" marR="36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Lorem ipsum dolor sit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amet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consectetur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adipiscing</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elit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sed do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eiusmod</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tempor</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incididunt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ut</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a:t>
                      </a:r>
                      <a:r>
                        <a:rPr kumimoji="0" lang="en-US" sz="1200" b="0" i="0" u="none" strike="noStrike" kern="1200" cap="none" spc="0" normalizeH="0" baseline="0" dirty="0" err="1">
                          <a:ln>
                            <a:noFill/>
                          </a:ln>
                          <a:solidFill>
                            <a:schemeClr val="bg2">
                              <a:lumMod val="75000"/>
                            </a:schemeClr>
                          </a:solidFill>
                          <a:effectLst/>
                          <a:uLnTx/>
                          <a:uFillTx/>
                          <a:latin typeface="+mn-lt"/>
                          <a:ea typeface="Euclid Circular A" panose="020B0504000000000000" pitchFamily="34" charset="-52"/>
                          <a:cs typeface="+mn-cs"/>
                        </a:rPr>
                        <a:t>labore</a:t>
                      </a:r>
                      <a:r>
                        <a:rPr kumimoji="0" lang="en-US" sz="1200" b="0" i="0" u="none" strike="noStrike" kern="1200" cap="none" spc="0" normalizeH="0" baseline="0" dirty="0">
                          <a:ln>
                            <a:noFill/>
                          </a:ln>
                          <a:solidFill>
                            <a:schemeClr val="bg2">
                              <a:lumMod val="75000"/>
                            </a:schemeClr>
                          </a:solidFill>
                          <a:effectLst/>
                          <a:uLnTx/>
                          <a:uFillTx/>
                          <a:latin typeface="+mn-lt"/>
                          <a:ea typeface="Euclid Circular A" panose="020B0504000000000000" pitchFamily="34" charset="-52"/>
                          <a:cs typeface="+mn-cs"/>
                        </a:rPr>
                        <a:t> et dolor</a:t>
                      </a:r>
                    </a:p>
                  </a:txBody>
                  <a:tcPr marL="144000" marR="144000" anchor="ctr">
                    <a:lnL w="12700" cmpd="sng">
                      <a:noFill/>
                    </a:lnL>
                    <a:lnR w="12700" cmpd="sng">
                      <a:noFill/>
                    </a:lnR>
                    <a:lnT w="9525" cap="flat" cmpd="sng" algn="ctr">
                      <a:solidFill>
                        <a:schemeClr val="tx2">
                          <a:lumMod val="40000"/>
                          <a:lumOff val="60000"/>
                        </a:schemeClr>
                      </a:solidFill>
                      <a:prstDash val="solid"/>
                      <a:round/>
                      <a:headEnd type="none" w="med" len="med"/>
                      <a:tailEnd type="none" w="med" len="med"/>
                    </a:lnT>
                    <a:lnB w="9525"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3052102"/>
                  </a:ext>
                </a:extLst>
              </a:tr>
            </a:tbl>
          </a:graphicData>
        </a:graphic>
      </p:graphicFrame>
    </p:spTree>
    <p:extLst>
      <p:ext uri="{BB962C8B-B14F-4D97-AF65-F5344CB8AC3E}">
        <p14:creationId xmlns:p14="http://schemas.microsoft.com/office/powerpoint/2010/main" val="1250063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indoor, computer&#10;&#10;Description automatically generated">
            <a:extLst>
              <a:ext uri="{FF2B5EF4-FFF2-40B4-BE49-F238E27FC236}">
                <a16:creationId xmlns:a16="http://schemas.microsoft.com/office/drawing/2014/main" id="{14618FCF-8351-4C81-A5FF-5BE9D1894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010" y="815341"/>
            <a:ext cx="9063990" cy="6042659"/>
          </a:xfrm>
          <a:prstGeom prst="rect">
            <a:avLst/>
          </a:prstGeom>
        </p:spPr>
      </p:pic>
      <p:grpSp>
        <p:nvGrpSpPr>
          <p:cNvPr id="6" name="Group 5">
            <a:extLst>
              <a:ext uri="{FF2B5EF4-FFF2-40B4-BE49-F238E27FC236}">
                <a16:creationId xmlns:a16="http://schemas.microsoft.com/office/drawing/2014/main" id="{3EA40D04-F242-4A14-BCC7-252F5EC3B05E}"/>
              </a:ext>
            </a:extLst>
          </p:cNvPr>
          <p:cNvGrpSpPr/>
          <p:nvPr/>
        </p:nvGrpSpPr>
        <p:grpSpPr>
          <a:xfrm>
            <a:off x="1092200" y="1469165"/>
            <a:ext cx="4381500" cy="4699680"/>
            <a:chOff x="1092200" y="1645558"/>
            <a:chExt cx="4381500" cy="4699680"/>
          </a:xfrm>
        </p:grpSpPr>
        <p:grpSp>
          <p:nvGrpSpPr>
            <p:cNvPr id="7" name="Group 6">
              <a:extLst>
                <a:ext uri="{FF2B5EF4-FFF2-40B4-BE49-F238E27FC236}">
                  <a16:creationId xmlns:a16="http://schemas.microsoft.com/office/drawing/2014/main" id="{087F5B43-DF72-4247-800B-16E8764D0D1A}"/>
                </a:ext>
              </a:extLst>
            </p:cNvPr>
            <p:cNvGrpSpPr/>
            <p:nvPr/>
          </p:nvGrpSpPr>
          <p:grpSpPr>
            <a:xfrm>
              <a:off x="1092200" y="1645558"/>
              <a:ext cx="4381500" cy="1064886"/>
              <a:chOff x="1092200" y="1645558"/>
              <a:chExt cx="4381500" cy="1064886"/>
            </a:xfrm>
          </p:grpSpPr>
          <p:sp>
            <p:nvSpPr>
              <p:cNvPr id="18" name="Rounded Rectangle 76">
                <a:extLst>
                  <a:ext uri="{FF2B5EF4-FFF2-40B4-BE49-F238E27FC236}">
                    <a16:creationId xmlns:a16="http://schemas.microsoft.com/office/drawing/2014/main" id="{964E9916-9CA8-4D06-9394-B671CF24738B}"/>
                  </a:ext>
                </a:extLst>
              </p:cNvPr>
              <p:cNvSpPr/>
              <p:nvPr/>
            </p:nvSpPr>
            <p:spPr>
              <a:xfrm>
                <a:off x="1092200" y="1645558"/>
                <a:ext cx="4381500" cy="1064886"/>
              </a:xfrm>
              <a:prstGeom prst="roundRect">
                <a:avLst>
                  <a:gd name="adj" fmla="val 2963"/>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936000" tIns="180000" rIns="180000" bIns="180000" rtlCol="0" anchor="t" anchorCtr="0">
                <a:noAutofit/>
              </a:bodyPr>
              <a:lstStyle/>
              <a:p>
                <a:r>
                  <a:rPr lang="en-US" sz="2800" dirty="0">
                    <a:solidFill>
                      <a:schemeClr val="accent4"/>
                    </a:solidFill>
                    <a:latin typeface="+mj-lt"/>
                    <a:ea typeface="+mj-ea"/>
                    <a:cs typeface="+mj-cs"/>
                  </a:rPr>
                  <a:t>Lorem ipsum</a:t>
                </a:r>
              </a:p>
              <a:p>
                <a:r>
                  <a:rPr lang="en-US" sz="1600" dirty="0" err="1">
                    <a:solidFill>
                      <a:schemeClr val="bg2">
                        <a:lumMod val="75000"/>
                      </a:schemeClr>
                    </a:solidFill>
                  </a:rPr>
                  <a:t>consectetur</a:t>
                </a:r>
                <a:r>
                  <a:rPr lang="en-US" sz="1600" dirty="0">
                    <a:solidFill>
                      <a:schemeClr val="bg2">
                        <a:lumMod val="75000"/>
                      </a:schemeClr>
                    </a:solidFill>
                  </a:rPr>
                  <a:t> </a:t>
                </a:r>
                <a:r>
                  <a:rPr lang="en-US" sz="1600" dirty="0" err="1">
                    <a:solidFill>
                      <a:schemeClr val="bg2">
                        <a:lumMod val="75000"/>
                      </a:schemeClr>
                    </a:solidFill>
                  </a:rPr>
                  <a:t>adipiscing</a:t>
                </a:r>
                <a:endParaRPr lang="ru-RU" sz="1600" dirty="0">
                  <a:solidFill>
                    <a:schemeClr val="bg2">
                      <a:lumMod val="75000"/>
                    </a:schemeClr>
                  </a:solidFill>
                </a:endParaRPr>
              </a:p>
            </p:txBody>
          </p:sp>
          <p:pic>
            <p:nvPicPr>
              <p:cNvPr id="19" name="Graphic 18">
                <a:extLst>
                  <a:ext uri="{FF2B5EF4-FFF2-40B4-BE49-F238E27FC236}">
                    <a16:creationId xmlns:a16="http://schemas.microsoft.com/office/drawing/2014/main" id="{AAF4CDAE-D1BB-48A5-826B-5DC88324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4701" y="1942509"/>
                <a:ext cx="470984" cy="470984"/>
              </a:xfrm>
              <a:prstGeom prst="rect">
                <a:avLst/>
              </a:prstGeom>
            </p:spPr>
          </p:pic>
        </p:grpSp>
        <p:grpSp>
          <p:nvGrpSpPr>
            <p:cNvPr id="8" name="Group 7">
              <a:extLst>
                <a:ext uri="{FF2B5EF4-FFF2-40B4-BE49-F238E27FC236}">
                  <a16:creationId xmlns:a16="http://schemas.microsoft.com/office/drawing/2014/main" id="{99871B9E-0A4C-4932-881B-0607336909CC}"/>
                </a:ext>
              </a:extLst>
            </p:cNvPr>
            <p:cNvGrpSpPr/>
            <p:nvPr/>
          </p:nvGrpSpPr>
          <p:grpSpPr>
            <a:xfrm>
              <a:off x="1092200" y="2811540"/>
              <a:ext cx="4381500" cy="1064886"/>
              <a:chOff x="1092200" y="2811540"/>
              <a:chExt cx="4381500" cy="1064886"/>
            </a:xfrm>
          </p:grpSpPr>
          <p:sp>
            <p:nvSpPr>
              <p:cNvPr id="16" name="Rounded Rectangle 76">
                <a:extLst>
                  <a:ext uri="{FF2B5EF4-FFF2-40B4-BE49-F238E27FC236}">
                    <a16:creationId xmlns:a16="http://schemas.microsoft.com/office/drawing/2014/main" id="{49382F52-3DEC-43CD-BA9F-9FED8EDCD387}"/>
                  </a:ext>
                </a:extLst>
              </p:cNvPr>
              <p:cNvSpPr/>
              <p:nvPr/>
            </p:nvSpPr>
            <p:spPr>
              <a:xfrm>
                <a:off x="1092200" y="2811540"/>
                <a:ext cx="4381500" cy="1064886"/>
              </a:xfrm>
              <a:prstGeom prst="roundRect">
                <a:avLst>
                  <a:gd name="adj" fmla="val 2963"/>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936000" tIns="180000" rIns="180000" bIns="180000" rtlCol="0" anchor="t" anchorCtr="0">
                <a:noAutofit/>
              </a:bodyPr>
              <a:lstStyle/>
              <a:p>
                <a:r>
                  <a:rPr lang="en-US" sz="2800" dirty="0">
                    <a:solidFill>
                      <a:schemeClr val="accent4"/>
                    </a:solidFill>
                    <a:latin typeface="+mj-lt"/>
                    <a:ea typeface="+mj-ea"/>
                    <a:cs typeface="+mj-cs"/>
                  </a:rPr>
                  <a:t>Ut </a:t>
                </a:r>
                <a:r>
                  <a:rPr lang="en-US" sz="2800" dirty="0" err="1">
                    <a:solidFill>
                      <a:schemeClr val="accent4"/>
                    </a:solidFill>
                    <a:latin typeface="+mj-lt"/>
                    <a:ea typeface="+mj-ea"/>
                    <a:cs typeface="+mj-cs"/>
                  </a:rPr>
                  <a:t>enim</a:t>
                </a:r>
                <a:r>
                  <a:rPr lang="en-US" sz="2800" dirty="0">
                    <a:solidFill>
                      <a:schemeClr val="accent4"/>
                    </a:solidFill>
                    <a:latin typeface="+mj-lt"/>
                    <a:ea typeface="+mj-ea"/>
                    <a:cs typeface="+mj-cs"/>
                  </a:rPr>
                  <a:t> ad</a:t>
                </a:r>
              </a:p>
              <a:p>
                <a:r>
                  <a:rPr lang="en-US" sz="1600" dirty="0" err="1">
                    <a:solidFill>
                      <a:schemeClr val="bg2">
                        <a:lumMod val="75000"/>
                      </a:schemeClr>
                    </a:solidFill>
                  </a:rPr>
                  <a:t>eiusmod</a:t>
                </a:r>
                <a:r>
                  <a:rPr lang="en-US" sz="1600" dirty="0">
                    <a:solidFill>
                      <a:schemeClr val="bg2">
                        <a:lumMod val="75000"/>
                      </a:schemeClr>
                    </a:solidFill>
                  </a:rPr>
                  <a:t> </a:t>
                </a:r>
                <a:r>
                  <a:rPr lang="en-US" sz="1600" dirty="0" err="1">
                    <a:solidFill>
                      <a:schemeClr val="bg2">
                        <a:lumMod val="75000"/>
                      </a:schemeClr>
                    </a:solidFill>
                  </a:rPr>
                  <a:t>tempor</a:t>
                </a:r>
                <a:r>
                  <a:rPr lang="en-US" sz="1600" dirty="0">
                    <a:solidFill>
                      <a:schemeClr val="bg2">
                        <a:lumMod val="75000"/>
                      </a:schemeClr>
                    </a:solidFill>
                  </a:rPr>
                  <a:t> </a:t>
                </a:r>
                <a:r>
                  <a:rPr lang="en-US" sz="1600" dirty="0" err="1">
                    <a:solidFill>
                      <a:schemeClr val="bg2">
                        <a:lumMod val="75000"/>
                      </a:schemeClr>
                    </a:solidFill>
                  </a:rPr>
                  <a:t>incididunt</a:t>
                </a:r>
                <a:r>
                  <a:rPr lang="en-US" sz="1600" dirty="0">
                    <a:solidFill>
                      <a:schemeClr val="bg2">
                        <a:lumMod val="75000"/>
                      </a:schemeClr>
                    </a:solidFill>
                  </a:rPr>
                  <a:t> </a:t>
                </a:r>
                <a:endParaRPr lang="ru-RU" sz="1600" dirty="0">
                  <a:solidFill>
                    <a:schemeClr val="bg2">
                      <a:lumMod val="75000"/>
                    </a:schemeClr>
                  </a:solidFill>
                </a:endParaRPr>
              </a:p>
            </p:txBody>
          </p:sp>
          <p:pic>
            <p:nvPicPr>
              <p:cNvPr id="17" name="Graphic 16">
                <a:extLst>
                  <a:ext uri="{FF2B5EF4-FFF2-40B4-BE49-F238E27FC236}">
                    <a16:creationId xmlns:a16="http://schemas.microsoft.com/office/drawing/2014/main" id="{33D04DDF-5DA1-4928-9C27-0A2DDFB853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19211" y="3084425"/>
                <a:ext cx="519114" cy="519114"/>
              </a:xfrm>
              <a:prstGeom prst="rect">
                <a:avLst/>
              </a:prstGeom>
            </p:spPr>
          </p:pic>
        </p:grpSp>
        <p:grpSp>
          <p:nvGrpSpPr>
            <p:cNvPr id="9" name="Group 8">
              <a:extLst>
                <a:ext uri="{FF2B5EF4-FFF2-40B4-BE49-F238E27FC236}">
                  <a16:creationId xmlns:a16="http://schemas.microsoft.com/office/drawing/2014/main" id="{8DCAC01B-13FC-4F55-9356-B86EEA69AF78}"/>
                </a:ext>
              </a:extLst>
            </p:cNvPr>
            <p:cNvGrpSpPr/>
            <p:nvPr/>
          </p:nvGrpSpPr>
          <p:grpSpPr>
            <a:xfrm>
              <a:off x="1092200" y="3977521"/>
              <a:ext cx="4381500" cy="1064886"/>
              <a:chOff x="1092200" y="3977521"/>
              <a:chExt cx="4381500" cy="1064886"/>
            </a:xfrm>
          </p:grpSpPr>
          <p:sp>
            <p:nvSpPr>
              <p:cNvPr id="14" name="Rounded Rectangle 76">
                <a:extLst>
                  <a:ext uri="{FF2B5EF4-FFF2-40B4-BE49-F238E27FC236}">
                    <a16:creationId xmlns:a16="http://schemas.microsoft.com/office/drawing/2014/main" id="{399B15BC-40E6-4D64-B947-17E70F78B1D5}"/>
                  </a:ext>
                </a:extLst>
              </p:cNvPr>
              <p:cNvSpPr/>
              <p:nvPr/>
            </p:nvSpPr>
            <p:spPr>
              <a:xfrm>
                <a:off x="1092200" y="3977521"/>
                <a:ext cx="4381500" cy="1064886"/>
              </a:xfrm>
              <a:prstGeom prst="roundRect">
                <a:avLst>
                  <a:gd name="adj" fmla="val 2963"/>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936000" tIns="180000" rIns="180000" bIns="180000" rtlCol="0" anchor="t" anchorCtr="0">
                <a:noAutofit/>
              </a:bodyPr>
              <a:lstStyle/>
              <a:p>
                <a:r>
                  <a:rPr lang="en-US" sz="2800" dirty="0" err="1">
                    <a:solidFill>
                      <a:schemeClr val="accent4"/>
                    </a:solidFill>
                    <a:latin typeface="+mj-lt"/>
                    <a:ea typeface="+mj-ea"/>
                    <a:cs typeface="+mj-cs"/>
                  </a:rPr>
                  <a:t>Eiusmod</a:t>
                </a:r>
                <a:r>
                  <a:rPr lang="en-US" sz="2800" dirty="0">
                    <a:solidFill>
                      <a:schemeClr val="accent4"/>
                    </a:solidFill>
                    <a:latin typeface="+mj-lt"/>
                    <a:ea typeface="+mj-ea"/>
                    <a:cs typeface="+mj-cs"/>
                  </a:rPr>
                  <a:t> </a:t>
                </a:r>
                <a:r>
                  <a:rPr lang="en-US" sz="2800" dirty="0" err="1">
                    <a:solidFill>
                      <a:schemeClr val="accent4"/>
                    </a:solidFill>
                    <a:latin typeface="+mj-lt"/>
                    <a:ea typeface="+mj-ea"/>
                    <a:cs typeface="+mj-cs"/>
                  </a:rPr>
                  <a:t>tempor</a:t>
                </a:r>
                <a:endParaRPr lang="en-US" sz="2800" dirty="0">
                  <a:solidFill>
                    <a:schemeClr val="accent4"/>
                  </a:solidFill>
                  <a:latin typeface="+mj-lt"/>
                  <a:ea typeface="+mj-ea"/>
                  <a:cs typeface="+mj-cs"/>
                </a:endParaRPr>
              </a:p>
              <a:p>
                <a:r>
                  <a:rPr lang="en-US" sz="1600" dirty="0">
                    <a:solidFill>
                      <a:schemeClr val="bg2">
                        <a:lumMod val="75000"/>
                      </a:schemeClr>
                    </a:solidFill>
                  </a:rPr>
                  <a:t>et dolore magna </a:t>
                </a:r>
                <a:r>
                  <a:rPr lang="en-US" sz="1600" dirty="0" err="1">
                    <a:solidFill>
                      <a:schemeClr val="bg2">
                        <a:lumMod val="75000"/>
                      </a:schemeClr>
                    </a:solidFill>
                  </a:rPr>
                  <a:t>aliqua</a:t>
                </a:r>
                <a:endParaRPr lang="ru-RU" sz="1600" dirty="0">
                  <a:solidFill>
                    <a:schemeClr val="bg2">
                      <a:lumMod val="75000"/>
                    </a:schemeClr>
                  </a:solidFill>
                </a:endParaRPr>
              </a:p>
            </p:txBody>
          </p:sp>
          <p:pic>
            <p:nvPicPr>
              <p:cNvPr id="15" name="Graphic 14">
                <a:extLst>
                  <a:ext uri="{FF2B5EF4-FFF2-40B4-BE49-F238E27FC236}">
                    <a16:creationId xmlns:a16="http://schemas.microsoft.com/office/drawing/2014/main" id="{2CDE87D3-4537-4531-A88B-D444D563BB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4701" y="4274471"/>
                <a:ext cx="470984" cy="470984"/>
              </a:xfrm>
              <a:prstGeom prst="rect">
                <a:avLst/>
              </a:prstGeom>
            </p:spPr>
          </p:pic>
        </p:grpSp>
        <p:grpSp>
          <p:nvGrpSpPr>
            <p:cNvPr id="10" name="Group 9">
              <a:extLst>
                <a:ext uri="{FF2B5EF4-FFF2-40B4-BE49-F238E27FC236}">
                  <a16:creationId xmlns:a16="http://schemas.microsoft.com/office/drawing/2014/main" id="{6EABAE41-BD43-4313-8FF3-6A62989BC241}"/>
                </a:ext>
              </a:extLst>
            </p:cNvPr>
            <p:cNvGrpSpPr/>
            <p:nvPr/>
          </p:nvGrpSpPr>
          <p:grpSpPr>
            <a:xfrm>
              <a:off x="1092200" y="5143501"/>
              <a:ext cx="4381500" cy="1201737"/>
              <a:chOff x="1092200" y="5143501"/>
              <a:chExt cx="4381500" cy="1201737"/>
            </a:xfrm>
          </p:grpSpPr>
          <p:sp>
            <p:nvSpPr>
              <p:cNvPr id="11" name="Rounded Rectangle 76">
                <a:extLst>
                  <a:ext uri="{FF2B5EF4-FFF2-40B4-BE49-F238E27FC236}">
                    <a16:creationId xmlns:a16="http://schemas.microsoft.com/office/drawing/2014/main" id="{D1810993-73E4-4DB5-8F76-04FA44C0D504}"/>
                  </a:ext>
                </a:extLst>
              </p:cNvPr>
              <p:cNvSpPr/>
              <p:nvPr/>
            </p:nvSpPr>
            <p:spPr>
              <a:xfrm>
                <a:off x="1092200" y="5143501"/>
                <a:ext cx="4381500" cy="1201737"/>
              </a:xfrm>
              <a:prstGeom prst="roundRect">
                <a:avLst>
                  <a:gd name="adj" fmla="val 2963"/>
                </a:avLst>
              </a:prstGeom>
              <a:gradFill>
                <a:gsLst>
                  <a:gs pos="0">
                    <a:schemeClr val="accent1"/>
                  </a:gs>
                  <a:gs pos="100000">
                    <a:schemeClr val="accent1">
                      <a:lumMod val="75000"/>
                    </a:schemeClr>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r>
                  <a:rPr lang="en-US" sz="3600" dirty="0">
                    <a:solidFill>
                      <a:schemeClr val="bg1"/>
                    </a:solidFill>
                    <a:latin typeface="+mj-lt"/>
                    <a:ea typeface="+mj-ea"/>
                    <a:cs typeface="+mj-cs"/>
                  </a:rPr>
                  <a:t>Lorem ipsum</a:t>
                </a:r>
              </a:p>
              <a:p>
                <a:r>
                  <a:rPr lang="en-US" sz="1200" dirty="0" err="1">
                    <a:solidFill>
                      <a:schemeClr val="bg1"/>
                    </a:solidFill>
                  </a:rPr>
                  <a:t>consectetur</a:t>
                </a:r>
                <a:r>
                  <a:rPr lang="en-US" sz="1200" dirty="0">
                    <a:solidFill>
                      <a:schemeClr val="bg1"/>
                    </a:solidFill>
                  </a:rPr>
                  <a:t> </a:t>
                </a:r>
                <a:r>
                  <a:rPr lang="en-US" sz="1200" dirty="0" err="1">
                    <a:solidFill>
                      <a:schemeClr val="bg1"/>
                    </a:solidFill>
                  </a:rPr>
                  <a:t>adipiscing</a:t>
                </a:r>
                <a:endParaRPr lang="en-US" sz="1200" dirty="0">
                  <a:solidFill>
                    <a:schemeClr val="bg1"/>
                  </a:solidFill>
                </a:endParaRPr>
              </a:p>
            </p:txBody>
          </p:sp>
          <p:pic>
            <p:nvPicPr>
              <p:cNvPr id="12" name="Graphic 11">
                <a:extLst>
                  <a:ext uri="{FF2B5EF4-FFF2-40B4-BE49-F238E27FC236}">
                    <a16:creationId xmlns:a16="http://schemas.microsoft.com/office/drawing/2014/main" id="{38FDA8BC-1152-4513-8C5B-4D23C8665C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34282" y="5429250"/>
                <a:ext cx="630236" cy="630236"/>
              </a:xfrm>
              <a:prstGeom prst="rect">
                <a:avLst/>
              </a:prstGeom>
            </p:spPr>
          </p:pic>
          <p:pic>
            <p:nvPicPr>
              <p:cNvPr id="13" name="Рисунок 82">
                <a:extLst>
                  <a:ext uri="{FF2B5EF4-FFF2-40B4-BE49-F238E27FC236}">
                    <a16:creationId xmlns:a16="http://schemas.microsoft.com/office/drawing/2014/main" id="{264F7F91-0F6B-4218-9E54-314225F04836}"/>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r="32982" b="28281"/>
              <a:stretch/>
            </p:blipFill>
            <p:spPr>
              <a:xfrm>
                <a:off x="4606925" y="5211541"/>
                <a:ext cx="866775" cy="1133697"/>
              </a:xfrm>
              <a:prstGeom prst="rect">
                <a:avLst/>
              </a:prstGeom>
            </p:spPr>
          </p:pic>
        </p:grpSp>
      </p:grpSp>
      <p:sp>
        <p:nvSpPr>
          <p:cNvPr id="2" name="Title 1">
            <a:extLst>
              <a:ext uri="{FF2B5EF4-FFF2-40B4-BE49-F238E27FC236}">
                <a16:creationId xmlns:a16="http://schemas.microsoft.com/office/drawing/2014/main" id="{EA664A3D-C2A8-4E7C-9198-A0BA1DF3D19D}"/>
              </a:ext>
            </a:extLst>
          </p:cNvPr>
          <p:cNvSpPr>
            <a:spLocks noGrp="1"/>
          </p:cNvSpPr>
          <p:nvPr>
            <p:ph type="title"/>
          </p:nvPr>
        </p:nvSpPr>
        <p:spPr/>
        <p:txBody>
          <a:bodyPr/>
          <a:lstStyle/>
          <a:p>
            <a:r>
              <a:rPr lang="ru-RU" dirty="0"/>
              <a:t>4 </a:t>
            </a:r>
            <a:r>
              <a:rPr lang="en-US" dirty="0"/>
              <a:t>TEXTBOXES</a:t>
            </a:r>
            <a:r>
              <a:rPr lang="ru-RU" dirty="0"/>
              <a:t> + </a:t>
            </a:r>
            <a:r>
              <a:rPr lang="en-US" dirty="0"/>
              <a:t>PHOTO</a:t>
            </a:r>
            <a:endParaRPr lang="ru-RU" dirty="0"/>
          </a:p>
        </p:txBody>
      </p:sp>
      <p:sp>
        <p:nvSpPr>
          <p:cNvPr id="3" name="Slide Number Placeholder 2">
            <a:extLst>
              <a:ext uri="{FF2B5EF4-FFF2-40B4-BE49-F238E27FC236}">
                <a16:creationId xmlns:a16="http://schemas.microsoft.com/office/drawing/2014/main" id="{592A6614-4C6D-4E01-B8D3-9965EA784C49}"/>
              </a:ext>
            </a:extLst>
          </p:cNvPr>
          <p:cNvSpPr>
            <a:spLocks noGrp="1"/>
          </p:cNvSpPr>
          <p:nvPr>
            <p:ph type="sldNum" sz="quarter" idx="10"/>
          </p:nvPr>
        </p:nvSpPr>
        <p:spPr/>
        <p:txBody>
          <a:bodyPr/>
          <a:lstStyle/>
          <a:p>
            <a:fld id="{B6AA8A74-8566-41AB-BE36-77E5736D8C67}" type="slidenum">
              <a:rPr lang="ru-RU" smtClean="0"/>
              <a:pPr/>
              <a:t>6</a:t>
            </a:fld>
            <a:endParaRPr lang="ru-RU" sz="1000" dirty="0"/>
          </a:p>
        </p:txBody>
      </p:sp>
      <p:sp>
        <p:nvSpPr>
          <p:cNvPr id="4" name="Text Placeholder 3">
            <a:extLst>
              <a:ext uri="{FF2B5EF4-FFF2-40B4-BE49-F238E27FC236}">
                <a16:creationId xmlns:a16="http://schemas.microsoft.com/office/drawing/2014/main" id="{EB54EDBC-AB8E-4D57-A947-76F63722E43E}"/>
              </a:ext>
            </a:extLst>
          </p:cNvPr>
          <p:cNvSpPr>
            <a:spLocks noGrp="1"/>
          </p:cNvSpPr>
          <p:nvPr>
            <p:ph type="body" sz="quarter" idx="11"/>
          </p:nvPr>
        </p:nvSpPr>
        <p:spPr/>
        <p:txBody>
          <a:bodyPr/>
          <a:lstStyle/>
          <a:p>
            <a:endParaRPr lang="ru-RU"/>
          </a:p>
        </p:txBody>
      </p:sp>
    </p:spTree>
    <p:extLst>
      <p:ext uri="{BB962C8B-B14F-4D97-AF65-F5344CB8AC3E}">
        <p14:creationId xmlns:p14="http://schemas.microsoft.com/office/powerpoint/2010/main" val="990421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73E4-19C7-433D-89A8-52F46A50EBAD}"/>
              </a:ext>
            </a:extLst>
          </p:cNvPr>
          <p:cNvSpPr>
            <a:spLocks noGrp="1"/>
          </p:cNvSpPr>
          <p:nvPr>
            <p:ph type="title"/>
          </p:nvPr>
        </p:nvSpPr>
        <p:spPr/>
        <p:txBody>
          <a:bodyPr/>
          <a:lstStyle/>
          <a:p>
            <a:r>
              <a:rPr lang="en-US" dirty="0"/>
              <a:t>TEXTBOX AND 6 HIGHLIGHTS</a:t>
            </a:r>
            <a:endParaRPr lang="ru-RU" dirty="0">
              <a:solidFill>
                <a:schemeClr val="bg2"/>
              </a:solidFill>
            </a:endParaRPr>
          </a:p>
        </p:txBody>
      </p:sp>
      <p:sp>
        <p:nvSpPr>
          <p:cNvPr id="3" name="Text Placeholder 2">
            <a:extLst>
              <a:ext uri="{FF2B5EF4-FFF2-40B4-BE49-F238E27FC236}">
                <a16:creationId xmlns:a16="http://schemas.microsoft.com/office/drawing/2014/main" id="{C42D79F9-4B45-4A8D-BF73-9085CF8D2B05}"/>
              </a:ext>
            </a:extLst>
          </p:cNvPr>
          <p:cNvSpPr>
            <a:spLocks noGrp="1"/>
          </p:cNvSpPr>
          <p:nvPr>
            <p:ph type="body" sz="quarter" idx="11"/>
          </p:nvPr>
        </p:nvSpPr>
        <p:spPr/>
        <p:txBody>
          <a:bodyPr/>
          <a:lstStyle/>
          <a:p>
            <a:endParaRPr lang="ru-RU" dirty="0"/>
          </a:p>
        </p:txBody>
      </p:sp>
      <p:sp>
        <p:nvSpPr>
          <p:cNvPr id="119" name="Slide Number Placeholder 2">
            <a:extLst>
              <a:ext uri="{FF2B5EF4-FFF2-40B4-BE49-F238E27FC236}">
                <a16:creationId xmlns:a16="http://schemas.microsoft.com/office/drawing/2014/main" id="{F10132E1-FDFC-42CA-8BBE-6D9D8749A42D}"/>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7</a:t>
            </a:fld>
            <a:endParaRPr lang="ru-RU"/>
          </a:p>
        </p:txBody>
      </p:sp>
      <p:grpSp>
        <p:nvGrpSpPr>
          <p:cNvPr id="31" name="Group 30">
            <a:extLst>
              <a:ext uri="{FF2B5EF4-FFF2-40B4-BE49-F238E27FC236}">
                <a16:creationId xmlns:a16="http://schemas.microsoft.com/office/drawing/2014/main" id="{48E05878-0F57-4753-95B3-E33D6838EC55}"/>
              </a:ext>
            </a:extLst>
          </p:cNvPr>
          <p:cNvGrpSpPr/>
          <p:nvPr/>
        </p:nvGrpSpPr>
        <p:grpSpPr>
          <a:xfrm>
            <a:off x="1094988" y="1292662"/>
            <a:ext cx="2544149" cy="5052576"/>
            <a:chOff x="1094988" y="1292662"/>
            <a:chExt cx="2544149" cy="5052576"/>
          </a:xfrm>
        </p:grpSpPr>
        <p:grpSp>
          <p:nvGrpSpPr>
            <p:cNvPr id="30" name="Group 29">
              <a:extLst>
                <a:ext uri="{FF2B5EF4-FFF2-40B4-BE49-F238E27FC236}">
                  <a16:creationId xmlns:a16="http://schemas.microsoft.com/office/drawing/2014/main" id="{2C62796C-73EA-4638-8CC0-43888F73D4AD}"/>
                </a:ext>
              </a:extLst>
            </p:cNvPr>
            <p:cNvGrpSpPr/>
            <p:nvPr/>
          </p:nvGrpSpPr>
          <p:grpSpPr>
            <a:xfrm>
              <a:off x="1094988" y="1292662"/>
              <a:ext cx="2544149" cy="5052576"/>
              <a:chOff x="1094988" y="1292662"/>
              <a:chExt cx="2544149" cy="5052576"/>
            </a:xfrm>
          </p:grpSpPr>
          <p:sp>
            <p:nvSpPr>
              <p:cNvPr id="115" name="Rectangle 35">
                <a:extLst>
                  <a:ext uri="{FF2B5EF4-FFF2-40B4-BE49-F238E27FC236}">
                    <a16:creationId xmlns:a16="http://schemas.microsoft.com/office/drawing/2014/main" id="{81463AB4-3485-4394-AB14-64F9A37E05D6}"/>
                  </a:ext>
                </a:extLst>
              </p:cNvPr>
              <p:cNvSpPr/>
              <p:nvPr/>
            </p:nvSpPr>
            <p:spPr>
              <a:xfrm>
                <a:off x="1094988" y="1292662"/>
                <a:ext cx="2544149" cy="5052576"/>
              </a:xfrm>
              <a:prstGeom prst="roundRect">
                <a:avLst>
                  <a:gd name="adj" fmla="val 2351"/>
                </a:avLst>
              </a:prstGeom>
              <a:gradFill>
                <a:gsLst>
                  <a:gs pos="0">
                    <a:schemeClr val="accent1"/>
                  </a:gs>
                  <a:gs pos="100000">
                    <a:schemeClr val="accent3"/>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7" name="Рисунок 82">
                <a:extLst>
                  <a:ext uri="{FF2B5EF4-FFF2-40B4-BE49-F238E27FC236}">
                    <a16:creationId xmlns:a16="http://schemas.microsoft.com/office/drawing/2014/main" id="{31DC1943-CA53-4182-AAAF-7BDAFC15E57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r="23520" b="35217"/>
              <a:stretch/>
            </p:blipFill>
            <p:spPr>
              <a:xfrm>
                <a:off x="1903148" y="4547997"/>
                <a:ext cx="1735989" cy="1797241"/>
              </a:xfrm>
              <a:prstGeom prst="rect">
                <a:avLst/>
              </a:prstGeom>
            </p:spPr>
          </p:pic>
        </p:grpSp>
        <p:sp>
          <p:nvSpPr>
            <p:cNvPr id="118" name="Текст 4">
              <a:extLst>
                <a:ext uri="{FF2B5EF4-FFF2-40B4-BE49-F238E27FC236}">
                  <a16:creationId xmlns:a16="http://schemas.microsoft.com/office/drawing/2014/main" id="{F07B2B4B-6AA8-4608-B9A8-A903370C0F87}"/>
                </a:ext>
              </a:extLst>
            </p:cNvPr>
            <p:cNvSpPr txBox="1">
              <a:spLocks/>
            </p:cNvSpPr>
            <p:nvPr/>
          </p:nvSpPr>
          <p:spPr>
            <a:xfrm>
              <a:off x="1397100" y="1509429"/>
              <a:ext cx="1939924" cy="738664"/>
            </a:xfrm>
            <a:prstGeom prst="rect">
              <a:avLst/>
            </a:prstGeom>
            <a:ln>
              <a:noFill/>
            </a:ln>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100000"/>
                </a:lnSpc>
                <a:spcBef>
                  <a:spcPts val="0"/>
                </a:spcBef>
                <a:spcAft>
                  <a:spcPts val="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0"/>
                </a:spcAft>
                <a:buClrTx/>
                <a:buFont typeface="Arial" panose="020B0604020202020204" pitchFamily="34" charset="0"/>
                <a:buChar char="​"/>
                <a:defRPr lang="en-US" sz="1600" b="1" kern="120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chemeClr val="bg1"/>
                  </a:solidFill>
                  <a:effectLst/>
                  <a:uLnTx/>
                  <a:uFillTx/>
                  <a:latin typeface="+mj-lt"/>
                  <a:ea typeface="+mn-ea"/>
                  <a:cs typeface="+mn-cs"/>
                  <a:sym typeface="+mn-lt"/>
                </a:rPr>
                <a:t>XX</a:t>
              </a:r>
              <a:r>
                <a:rPr lang="en-US" sz="4800" dirty="0">
                  <a:solidFill>
                    <a:schemeClr val="bg1"/>
                  </a:solidFill>
                  <a:latin typeface="+mj-lt"/>
                </a:rPr>
                <a:t>X</a:t>
              </a:r>
              <a:endParaRPr kumimoji="0" lang="en-US" sz="4800" b="0" i="0" u="none" strike="noStrike" kern="1200" cap="none" spc="0" normalizeH="0" baseline="0" noProof="0" dirty="0">
                <a:ln>
                  <a:noFill/>
                </a:ln>
                <a:solidFill>
                  <a:schemeClr val="bg1"/>
                </a:solidFill>
                <a:effectLst/>
                <a:uLnTx/>
                <a:uFillTx/>
                <a:latin typeface="+mj-lt"/>
                <a:ea typeface="+mn-ea"/>
                <a:cs typeface="+mn-cs"/>
                <a:sym typeface="+mn-lt"/>
              </a:endParaRPr>
            </a:p>
          </p:txBody>
        </p:sp>
        <p:sp>
          <p:nvSpPr>
            <p:cNvPr id="121" name="Текст 4">
              <a:extLst>
                <a:ext uri="{FF2B5EF4-FFF2-40B4-BE49-F238E27FC236}">
                  <a16:creationId xmlns:a16="http://schemas.microsoft.com/office/drawing/2014/main" id="{A5C9607F-BA70-4D08-9B84-FB12184D3171}"/>
                </a:ext>
              </a:extLst>
            </p:cNvPr>
            <p:cNvSpPr txBox="1">
              <a:spLocks/>
            </p:cNvSpPr>
            <p:nvPr/>
          </p:nvSpPr>
          <p:spPr>
            <a:xfrm>
              <a:off x="1397100" y="2239679"/>
              <a:ext cx="1939924" cy="1938992"/>
            </a:xfrm>
            <a:prstGeom prst="rect">
              <a:avLst/>
            </a:prstGeom>
            <a:ln>
              <a:noFill/>
            </a:ln>
          </p:spPr>
          <p:txBody>
            <a:bodyPr vert="horz" wrap="square" lIns="0" tIns="0" rIns="0" bIns="0" rtlCol="0" anchor="t">
              <a:sp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100000"/>
                </a:lnSpc>
                <a:spcBef>
                  <a:spcPts val="0"/>
                </a:spcBef>
                <a:spcAft>
                  <a:spcPts val="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0"/>
                </a:spcAft>
                <a:buClrTx/>
                <a:buFont typeface="Arial" panose="020B0604020202020204" pitchFamily="34" charset="0"/>
                <a:buChar char="​"/>
                <a:defRPr lang="en-US" sz="1600" b="1" kern="120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ea typeface="+mn-ea"/>
                  <a:cs typeface="+mn-cs"/>
                  <a:sym typeface="+mn-lt"/>
                </a:rPr>
                <a:t>Lorem ipsum dolor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sed do </a:t>
              </a:r>
              <a:r>
                <a:rPr kumimoji="0" lang="en-US" sz="1400" b="0" i="0" u="none" strike="noStrike" kern="1200" cap="none" spc="0" normalizeH="0" baseline="0" noProof="0" dirty="0" err="1">
                  <a:ln>
                    <a:noFill/>
                  </a:ln>
                  <a:solidFill>
                    <a:schemeClr val="bg1"/>
                  </a:solidFill>
                  <a:effectLst/>
                  <a:uLnTx/>
                  <a:uFillTx/>
                  <a:ea typeface="+mn-ea"/>
                  <a:cs typeface="+mn-cs"/>
                  <a:sym typeface="+mn-lt"/>
                </a:rPr>
                <a:t>eiusmod</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tempor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incidi</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dunt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ut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labore</a:t>
              </a:r>
              <a:r>
                <a:rPr kumimoji="0" lang="en-US" sz="1400" b="0" i="0" u="none" strike="noStrike" kern="1200" cap="none" spc="0" normalizeH="0" baseline="0" noProof="0" dirty="0">
                  <a:ln>
                    <a:noFill/>
                  </a:ln>
                  <a:solidFill>
                    <a:schemeClr val="bg1"/>
                  </a:solidFill>
                  <a:effectLst/>
                  <a:uLnTx/>
                  <a:uFillTx/>
                  <a:ea typeface="+mn-ea"/>
                  <a:cs typeface="+mn-cs"/>
                  <a:sym typeface="+mn-lt"/>
                </a:rPr>
                <a:t> et dolore magna </a:t>
              </a:r>
              <a:r>
                <a:rPr kumimoji="0" lang="en-US" sz="1400" b="0" i="0" u="none" strike="noStrike" kern="1200" cap="none" spc="0" normalizeH="0" baseline="0" noProof="0" dirty="0" err="1">
                  <a:ln>
                    <a:noFill/>
                  </a:ln>
                  <a:solidFill>
                    <a:schemeClr val="bg1"/>
                  </a:solidFill>
                  <a:effectLst/>
                  <a:uLnTx/>
                  <a:uFillTx/>
                  <a:ea typeface="+mn-ea"/>
                  <a:cs typeface="+mn-cs"/>
                  <a:sym typeface="+mn-lt"/>
                </a:rPr>
                <a:t>aliqua</a:t>
              </a:r>
              <a:r>
                <a:rPr kumimoji="0" lang="en-US" sz="1400" b="0" i="0" u="none" strike="noStrike" kern="1200" cap="none" spc="0" normalizeH="0" baseline="0" noProof="0" dirty="0">
                  <a:ln>
                    <a:noFill/>
                  </a:ln>
                  <a:solidFill>
                    <a:schemeClr val="bg1"/>
                  </a:solidFill>
                  <a:effectLst/>
                  <a:uLnTx/>
                  <a:uFillTx/>
                  <a:ea typeface="+mn-ea"/>
                  <a:cs typeface="+mn-cs"/>
                  <a:sym typeface="+mn-lt"/>
                </a:rPr>
                <a:t>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1"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1" i="0" u="none" strike="noStrike" kern="1200" cap="none" spc="0" normalizeH="0" baseline="0" noProof="0" dirty="0">
                  <a:ln>
                    <a:noFill/>
                  </a:ln>
                  <a:solidFill>
                    <a:schemeClr val="bg1"/>
                  </a:solidFill>
                  <a:effectLst/>
                  <a:uLnTx/>
                  <a:uFillTx/>
                  <a:ea typeface="+mn-ea"/>
                  <a:cs typeface="+mn-cs"/>
                  <a:sym typeface="+mn-lt"/>
                </a:rPr>
                <a:t> </a:t>
              </a:r>
              <a:r>
                <a:rPr kumimoji="0" lang="en-US" sz="1400" b="1"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1" i="0" u="none" strike="noStrike" kern="1200" cap="none" spc="0" normalizeH="0" baseline="0" noProof="0" dirty="0">
                  <a:ln>
                    <a:noFill/>
                  </a:ln>
                  <a:solidFill>
                    <a:schemeClr val="bg1"/>
                  </a:solidFill>
                  <a:effectLst/>
                  <a:uLnTx/>
                  <a:uFillTx/>
                  <a:ea typeface="+mn-ea"/>
                  <a:cs typeface="+mn-cs"/>
                  <a:sym typeface="+mn-lt"/>
                </a:rPr>
                <a:t> </a:t>
              </a:r>
              <a:r>
                <a:rPr kumimoji="0" lang="en-US" sz="1400" b="1"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sed do </a:t>
              </a:r>
              <a:r>
                <a:rPr kumimoji="0" lang="en-US" sz="1400" b="0" i="0" u="none" strike="noStrike" kern="1200" cap="none" spc="0" normalizeH="0" baseline="0" noProof="0" dirty="0" err="1">
                  <a:ln>
                    <a:noFill/>
                  </a:ln>
                  <a:solidFill>
                    <a:schemeClr val="bg1"/>
                  </a:solidFill>
                  <a:effectLst/>
                  <a:uLnTx/>
                  <a:uFillTx/>
                  <a:ea typeface="+mn-ea"/>
                  <a:cs typeface="+mn-cs"/>
                  <a:sym typeface="+mn-lt"/>
                </a:rPr>
                <a:t>eiusmod</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tempor</a:t>
              </a:r>
              <a:endParaRPr kumimoji="0" lang="en-US" sz="1400" b="0" i="0" u="none" strike="noStrike" kern="1200" cap="none" spc="0" normalizeH="0" baseline="0" noProof="0" dirty="0">
                <a:ln>
                  <a:noFill/>
                </a:ln>
                <a:solidFill>
                  <a:schemeClr val="bg1"/>
                </a:solidFill>
                <a:effectLst/>
                <a:uLnTx/>
                <a:uFillTx/>
                <a:ea typeface="+mn-ea"/>
                <a:cs typeface="+mn-cs"/>
                <a:sym typeface="+mn-lt"/>
              </a:endParaRPr>
            </a:p>
          </p:txBody>
        </p:sp>
      </p:grpSp>
      <p:grpSp>
        <p:nvGrpSpPr>
          <p:cNvPr id="53" name="Group 27">
            <a:extLst>
              <a:ext uri="{FF2B5EF4-FFF2-40B4-BE49-F238E27FC236}">
                <a16:creationId xmlns:a16="http://schemas.microsoft.com/office/drawing/2014/main" id="{A9E639EB-E677-465D-8B95-EBEB73C0276B}"/>
              </a:ext>
            </a:extLst>
          </p:cNvPr>
          <p:cNvGrpSpPr/>
          <p:nvPr/>
        </p:nvGrpSpPr>
        <p:grpSpPr>
          <a:xfrm>
            <a:off x="8736815" y="1292662"/>
            <a:ext cx="2266600" cy="2411087"/>
            <a:chOff x="8736815" y="1292662"/>
            <a:chExt cx="2266600" cy="2411087"/>
          </a:xfrm>
        </p:grpSpPr>
        <p:sp>
          <p:nvSpPr>
            <p:cNvPr id="54" name="Rectangle 35">
              <a:extLst>
                <a:ext uri="{FF2B5EF4-FFF2-40B4-BE49-F238E27FC236}">
                  <a16:creationId xmlns:a16="http://schemas.microsoft.com/office/drawing/2014/main" id="{81328977-8E61-405C-84EE-149FF0D40A81}"/>
                </a:ext>
              </a:extLst>
            </p:cNvPr>
            <p:cNvSpPr/>
            <p:nvPr/>
          </p:nvSpPr>
          <p:spPr>
            <a:xfrm>
              <a:off x="8736815" y="1292662"/>
              <a:ext cx="2266600" cy="2411087"/>
            </a:xfrm>
            <a:prstGeom prst="roundRect">
              <a:avLst>
                <a:gd name="adj" fmla="val 2351"/>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1442" rIns="72000" bIns="71442" rtlCol="0" anchor="t" anchorCtr="0">
              <a:noAutofit/>
            </a:bodyPr>
            <a:lstStyle/>
            <a:p>
              <a:pPr>
                <a:lnSpc>
                  <a:spcPct val="90000"/>
                </a:lnSpc>
                <a:spcAft>
                  <a:spcPts val="600"/>
                </a:spcAft>
              </a:pPr>
              <a:endParaRPr lang="ru-RU" sz="900">
                <a:solidFill>
                  <a:srgbClr val="BE1E2D"/>
                </a:solidFill>
                <a:latin typeface="Montserrat SemiBold"/>
                <a:cs typeface="Arial" pitchFamily="34" charset="0"/>
              </a:endParaRPr>
            </a:p>
          </p:txBody>
        </p:sp>
        <p:sp>
          <p:nvSpPr>
            <p:cNvPr id="55" name="TextBox 54">
              <a:extLst>
                <a:ext uri="{FF2B5EF4-FFF2-40B4-BE49-F238E27FC236}">
                  <a16:creationId xmlns:a16="http://schemas.microsoft.com/office/drawing/2014/main" id="{5E37E964-FCAD-4EEB-B7C9-0798616B1B09}"/>
                </a:ext>
              </a:extLst>
            </p:cNvPr>
            <p:cNvSpPr txBox="1"/>
            <p:nvPr/>
          </p:nvSpPr>
          <p:spPr>
            <a:xfrm>
              <a:off x="8965905" y="2339879"/>
              <a:ext cx="1808420" cy="1107996"/>
            </a:xfrm>
            <a:prstGeom prst="rect">
              <a:avLst/>
            </a:prstGeom>
            <a:noFill/>
          </p:spPr>
          <p:txBody>
            <a:bodyPr wrap="square" lIns="0" tIns="0" rIns="0" bIns="0" rtlCol="0">
              <a:spAutoFit/>
            </a:bodyPr>
            <a:lstStyle/>
            <a:p>
              <a:pPr algn="ctr">
                <a:spcAft>
                  <a:spcPts val="600"/>
                </a:spcAft>
              </a:pPr>
              <a:r>
                <a:rPr lang="en-US" sz="1200" dirty="0">
                  <a:solidFill>
                    <a:schemeClr val="bg2">
                      <a:lumMod val="75000"/>
                    </a:schemeClr>
                  </a:solidFill>
                </a:rPr>
                <a:t>Lorem ipsum dolor sit </a:t>
              </a:r>
              <a:r>
                <a:rPr lang="en-US" sz="1200" dirty="0" err="1">
                  <a:solidFill>
                    <a:schemeClr val="bg2">
                      <a:lumMod val="75000"/>
                    </a:schemeClr>
                  </a:solidFill>
                </a:rPr>
                <a:t>amet</a:t>
              </a:r>
              <a:r>
                <a:rPr lang="en-US" sz="1200" dirty="0">
                  <a:solidFill>
                    <a:schemeClr val="bg2">
                      <a:lumMod val="75000"/>
                    </a:schemeClr>
                  </a:solidFill>
                </a:rPr>
                <a:t>, consectetur adipiscing elit, sed do eiusmod tempor incididunt ut labore et dolore magna </a:t>
              </a:r>
              <a:r>
                <a:rPr lang="en-US" sz="1200" dirty="0" err="1">
                  <a:solidFill>
                    <a:schemeClr val="bg2">
                      <a:lumMod val="75000"/>
                    </a:schemeClr>
                  </a:solidFill>
                </a:rPr>
                <a:t>aliqua</a:t>
              </a:r>
              <a:endParaRPr lang="ru-RU" sz="1400" dirty="0">
                <a:solidFill>
                  <a:schemeClr val="bg2">
                    <a:lumMod val="75000"/>
                  </a:schemeClr>
                </a:solidFill>
              </a:endParaRPr>
            </a:p>
          </p:txBody>
        </p:sp>
        <p:sp>
          <p:nvSpPr>
            <p:cNvPr id="56" name="TextBox 55">
              <a:extLst>
                <a:ext uri="{FF2B5EF4-FFF2-40B4-BE49-F238E27FC236}">
                  <a16:creationId xmlns:a16="http://schemas.microsoft.com/office/drawing/2014/main" id="{DB5210ED-D4F6-43B7-89F6-275DA6654F28}"/>
                </a:ext>
              </a:extLst>
            </p:cNvPr>
            <p:cNvSpPr txBox="1"/>
            <p:nvPr/>
          </p:nvSpPr>
          <p:spPr>
            <a:xfrm>
              <a:off x="8965905" y="1558529"/>
              <a:ext cx="1808420" cy="615553"/>
            </a:xfrm>
            <a:prstGeom prst="rect">
              <a:avLst/>
            </a:prstGeom>
            <a:noFill/>
          </p:spPr>
          <p:txBody>
            <a:bodyPr wrap="square" lIns="0" tIns="0" rIns="0" bIns="0" rtlCol="0">
              <a:spAutoFit/>
            </a:bodyPr>
            <a:lstStyle/>
            <a:p>
              <a:pPr algn="ctr">
                <a:spcAft>
                  <a:spcPts val="600"/>
                </a:spcAft>
              </a:pPr>
              <a:r>
                <a:rPr lang="en-US" sz="4000" dirty="0">
                  <a:solidFill>
                    <a:schemeClr val="accent1"/>
                  </a:solidFill>
                  <a:latin typeface="+mj-lt"/>
                </a:rPr>
                <a:t>XX</a:t>
              </a:r>
              <a:endParaRPr lang="ru-RU" sz="4000" dirty="0">
                <a:solidFill>
                  <a:schemeClr val="accent1"/>
                </a:solidFill>
                <a:latin typeface="+mj-lt"/>
              </a:endParaRPr>
            </a:p>
          </p:txBody>
        </p:sp>
      </p:grpSp>
      <p:grpSp>
        <p:nvGrpSpPr>
          <p:cNvPr id="57" name="Group 28">
            <a:extLst>
              <a:ext uri="{FF2B5EF4-FFF2-40B4-BE49-F238E27FC236}">
                <a16:creationId xmlns:a16="http://schemas.microsoft.com/office/drawing/2014/main" id="{1AC17D3F-4C08-4FCA-8E7D-EF1630040894}"/>
              </a:ext>
            </a:extLst>
          </p:cNvPr>
          <p:cNvGrpSpPr/>
          <p:nvPr/>
        </p:nvGrpSpPr>
        <p:grpSpPr>
          <a:xfrm>
            <a:off x="8736815" y="3934262"/>
            <a:ext cx="2266600" cy="2411087"/>
            <a:chOff x="8736815" y="3934262"/>
            <a:chExt cx="2266600" cy="2411087"/>
          </a:xfrm>
        </p:grpSpPr>
        <p:sp>
          <p:nvSpPr>
            <p:cNvPr id="58" name="Rectangle 35">
              <a:extLst>
                <a:ext uri="{FF2B5EF4-FFF2-40B4-BE49-F238E27FC236}">
                  <a16:creationId xmlns:a16="http://schemas.microsoft.com/office/drawing/2014/main" id="{8D71F576-3BD6-4BB7-AE43-3DBFFF99681E}"/>
                </a:ext>
              </a:extLst>
            </p:cNvPr>
            <p:cNvSpPr/>
            <p:nvPr/>
          </p:nvSpPr>
          <p:spPr>
            <a:xfrm>
              <a:off x="8736815" y="3934262"/>
              <a:ext cx="2266600" cy="2411087"/>
            </a:xfrm>
            <a:prstGeom prst="roundRect">
              <a:avLst>
                <a:gd name="adj" fmla="val 2351"/>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1442" rIns="72000" bIns="71442" rtlCol="0" anchor="t" anchorCtr="0">
              <a:noAutofit/>
            </a:bodyPr>
            <a:lstStyle/>
            <a:p>
              <a:pPr>
                <a:lnSpc>
                  <a:spcPct val="90000"/>
                </a:lnSpc>
                <a:spcAft>
                  <a:spcPts val="600"/>
                </a:spcAft>
              </a:pPr>
              <a:endParaRPr lang="ru-RU" sz="900">
                <a:solidFill>
                  <a:srgbClr val="BE1E2D"/>
                </a:solidFill>
                <a:latin typeface="Montserrat SemiBold"/>
                <a:cs typeface="Arial" pitchFamily="34" charset="0"/>
              </a:endParaRPr>
            </a:p>
          </p:txBody>
        </p:sp>
        <p:sp>
          <p:nvSpPr>
            <p:cNvPr id="59" name="TextBox 58">
              <a:extLst>
                <a:ext uri="{FF2B5EF4-FFF2-40B4-BE49-F238E27FC236}">
                  <a16:creationId xmlns:a16="http://schemas.microsoft.com/office/drawing/2014/main" id="{8158DBD2-260D-4B15-BA69-FB7DF4A12326}"/>
                </a:ext>
              </a:extLst>
            </p:cNvPr>
            <p:cNvSpPr txBox="1"/>
            <p:nvPr/>
          </p:nvSpPr>
          <p:spPr>
            <a:xfrm>
              <a:off x="8965905" y="4981479"/>
              <a:ext cx="1808420" cy="1107996"/>
            </a:xfrm>
            <a:prstGeom prst="rect">
              <a:avLst/>
            </a:prstGeom>
            <a:noFill/>
          </p:spPr>
          <p:txBody>
            <a:bodyPr wrap="square" lIns="0" tIns="0" rIns="0" bIns="0" rtlCol="0">
              <a:spAutoFit/>
            </a:bodyPr>
            <a:lstStyle/>
            <a:p>
              <a:pPr algn="ctr">
                <a:spcAft>
                  <a:spcPts val="600"/>
                </a:spcAft>
              </a:pPr>
              <a:r>
                <a:rPr lang="en-US" sz="1200" dirty="0">
                  <a:solidFill>
                    <a:schemeClr val="bg2">
                      <a:lumMod val="75000"/>
                    </a:schemeClr>
                  </a:solidFill>
                </a:rPr>
                <a:t>Lorem ipsum dolor sit </a:t>
              </a:r>
              <a:r>
                <a:rPr lang="en-US" sz="1200" dirty="0" err="1">
                  <a:solidFill>
                    <a:schemeClr val="bg2">
                      <a:lumMod val="75000"/>
                    </a:schemeClr>
                  </a:solidFill>
                </a:rPr>
                <a:t>amet</a:t>
              </a:r>
              <a:r>
                <a:rPr lang="en-US" sz="1200" dirty="0">
                  <a:solidFill>
                    <a:schemeClr val="bg2">
                      <a:lumMod val="75000"/>
                    </a:schemeClr>
                  </a:solidFill>
                </a:rPr>
                <a:t>, consectetur adipiscing elit, sed do eiusmod tempor incididunt ut labore et dolore magna </a:t>
              </a:r>
              <a:r>
                <a:rPr lang="en-US" sz="1200" dirty="0" err="1">
                  <a:solidFill>
                    <a:schemeClr val="bg2">
                      <a:lumMod val="75000"/>
                    </a:schemeClr>
                  </a:solidFill>
                </a:rPr>
                <a:t>aliqua</a:t>
              </a:r>
              <a:endParaRPr lang="ru-RU" sz="1400" dirty="0">
                <a:solidFill>
                  <a:schemeClr val="bg2">
                    <a:lumMod val="75000"/>
                  </a:schemeClr>
                </a:solidFill>
              </a:endParaRPr>
            </a:p>
          </p:txBody>
        </p:sp>
        <p:sp>
          <p:nvSpPr>
            <p:cNvPr id="60" name="TextBox 59">
              <a:extLst>
                <a:ext uri="{FF2B5EF4-FFF2-40B4-BE49-F238E27FC236}">
                  <a16:creationId xmlns:a16="http://schemas.microsoft.com/office/drawing/2014/main" id="{0B8B6D12-D9E5-412D-AFD6-6E7F283F7E66}"/>
                </a:ext>
              </a:extLst>
            </p:cNvPr>
            <p:cNvSpPr txBox="1"/>
            <p:nvPr/>
          </p:nvSpPr>
          <p:spPr>
            <a:xfrm>
              <a:off x="8965905" y="4200129"/>
              <a:ext cx="1808420" cy="615553"/>
            </a:xfrm>
            <a:prstGeom prst="rect">
              <a:avLst/>
            </a:prstGeom>
            <a:noFill/>
          </p:spPr>
          <p:txBody>
            <a:bodyPr wrap="square" lIns="0" tIns="0" rIns="0" bIns="0" rtlCol="0">
              <a:spAutoFit/>
            </a:bodyPr>
            <a:lstStyle/>
            <a:p>
              <a:pPr algn="ctr">
                <a:spcAft>
                  <a:spcPts val="600"/>
                </a:spcAft>
              </a:pPr>
              <a:r>
                <a:rPr lang="en-US" sz="4000" dirty="0">
                  <a:solidFill>
                    <a:schemeClr val="accent1"/>
                  </a:solidFill>
                  <a:latin typeface="+mj-lt"/>
                </a:rPr>
                <a:t>XX</a:t>
              </a:r>
              <a:endParaRPr lang="ru-RU" sz="4000" dirty="0">
                <a:solidFill>
                  <a:schemeClr val="accent1"/>
                </a:solidFill>
                <a:latin typeface="+mj-lt"/>
              </a:endParaRPr>
            </a:p>
          </p:txBody>
        </p:sp>
      </p:grpSp>
      <p:grpSp>
        <p:nvGrpSpPr>
          <p:cNvPr id="61" name="Группа 60">
            <a:extLst>
              <a:ext uri="{FF2B5EF4-FFF2-40B4-BE49-F238E27FC236}">
                <a16:creationId xmlns:a16="http://schemas.microsoft.com/office/drawing/2014/main" id="{CEFD12FC-BE5B-41AC-93D9-B2C390D35D3D}"/>
              </a:ext>
            </a:extLst>
          </p:cNvPr>
          <p:cNvGrpSpPr/>
          <p:nvPr/>
        </p:nvGrpSpPr>
        <p:grpSpPr>
          <a:xfrm>
            <a:off x="3827297" y="1292662"/>
            <a:ext cx="2266600" cy="2411087"/>
            <a:chOff x="3827297" y="1292662"/>
            <a:chExt cx="2266600" cy="2411087"/>
          </a:xfrm>
        </p:grpSpPr>
        <p:sp>
          <p:nvSpPr>
            <p:cNvPr id="62" name="Rectangle 35">
              <a:extLst>
                <a:ext uri="{FF2B5EF4-FFF2-40B4-BE49-F238E27FC236}">
                  <a16:creationId xmlns:a16="http://schemas.microsoft.com/office/drawing/2014/main" id="{475681D0-407A-488F-8B74-866C5852817C}"/>
                </a:ext>
              </a:extLst>
            </p:cNvPr>
            <p:cNvSpPr/>
            <p:nvPr/>
          </p:nvSpPr>
          <p:spPr>
            <a:xfrm>
              <a:off x="3827297" y="1292662"/>
              <a:ext cx="2266600" cy="2411087"/>
            </a:xfrm>
            <a:prstGeom prst="roundRect">
              <a:avLst>
                <a:gd name="adj" fmla="val 2351"/>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1442" rIns="72000" bIns="71442" rtlCol="0" anchor="t" anchorCtr="0">
              <a:noAutofit/>
            </a:bodyPr>
            <a:lstStyle/>
            <a:p>
              <a:pPr>
                <a:lnSpc>
                  <a:spcPct val="90000"/>
                </a:lnSpc>
                <a:spcAft>
                  <a:spcPts val="600"/>
                </a:spcAft>
              </a:pPr>
              <a:endParaRPr lang="ru-RU" sz="900">
                <a:solidFill>
                  <a:srgbClr val="BE1E2D"/>
                </a:solidFill>
                <a:latin typeface="Montserrat SemiBold"/>
                <a:cs typeface="Arial" pitchFamily="34" charset="0"/>
              </a:endParaRPr>
            </a:p>
          </p:txBody>
        </p:sp>
        <p:sp>
          <p:nvSpPr>
            <p:cNvPr id="63" name="TextBox 62">
              <a:extLst>
                <a:ext uri="{FF2B5EF4-FFF2-40B4-BE49-F238E27FC236}">
                  <a16:creationId xmlns:a16="http://schemas.microsoft.com/office/drawing/2014/main" id="{6609324F-E145-4929-AC0B-C197E3741AE1}"/>
                </a:ext>
              </a:extLst>
            </p:cNvPr>
            <p:cNvSpPr txBox="1"/>
            <p:nvPr/>
          </p:nvSpPr>
          <p:spPr>
            <a:xfrm>
              <a:off x="4056387" y="2339879"/>
              <a:ext cx="1808420" cy="1107996"/>
            </a:xfrm>
            <a:prstGeom prst="rect">
              <a:avLst/>
            </a:prstGeom>
            <a:noFill/>
          </p:spPr>
          <p:txBody>
            <a:bodyPr wrap="square" lIns="0" tIns="0" rIns="0" bIns="0" rtlCol="0">
              <a:spAutoFit/>
            </a:bodyPr>
            <a:lstStyle/>
            <a:p>
              <a:pPr algn="ctr">
                <a:spcAft>
                  <a:spcPts val="600"/>
                </a:spcAft>
              </a:pPr>
              <a:r>
                <a:rPr lang="en-US" sz="1200" dirty="0">
                  <a:solidFill>
                    <a:schemeClr val="bg2">
                      <a:lumMod val="75000"/>
                    </a:schemeClr>
                  </a:solidFill>
                </a:rPr>
                <a:t>Lorem ipsum dolor sit </a:t>
              </a:r>
              <a:r>
                <a:rPr lang="en-US" sz="1200" dirty="0" err="1">
                  <a:solidFill>
                    <a:schemeClr val="bg2">
                      <a:lumMod val="75000"/>
                    </a:schemeClr>
                  </a:solidFill>
                </a:rPr>
                <a:t>amet</a:t>
              </a:r>
              <a:r>
                <a:rPr lang="en-US" sz="1200" dirty="0">
                  <a:solidFill>
                    <a:schemeClr val="bg2">
                      <a:lumMod val="75000"/>
                    </a:schemeClr>
                  </a:solidFill>
                </a:rPr>
                <a:t>, consectetur adipiscing elit, sed do eiusmod tempor incididunt ut labore et dolore magna </a:t>
              </a:r>
              <a:r>
                <a:rPr lang="en-US" sz="1200" dirty="0" err="1">
                  <a:solidFill>
                    <a:schemeClr val="bg2">
                      <a:lumMod val="75000"/>
                    </a:schemeClr>
                  </a:solidFill>
                </a:rPr>
                <a:t>aliqua</a:t>
              </a:r>
              <a:endParaRPr lang="ru-RU" sz="1400" dirty="0">
                <a:solidFill>
                  <a:schemeClr val="bg2">
                    <a:lumMod val="75000"/>
                  </a:schemeClr>
                </a:solidFill>
              </a:endParaRPr>
            </a:p>
          </p:txBody>
        </p:sp>
        <p:grpSp>
          <p:nvGrpSpPr>
            <p:cNvPr id="64" name="Группа 63">
              <a:extLst>
                <a:ext uri="{FF2B5EF4-FFF2-40B4-BE49-F238E27FC236}">
                  <a16:creationId xmlns:a16="http://schemas.microsoft.com/office/drawing/2014/main" id="{409E7857-F445-4CC9-9A3D-D12C8ED8061B}"/>
                </a:ext>
              </a:extLst>
            </p:cNvPr>
            <p:cNvGrpSpPr/>
            <p:nvPr/>
          </p:nvGrpSpPr>
          <p:grpSpPr>
            <a:xfrm>
              <a:off x="4681730" y="1556550"/>
              <a:ext cx="557734" cy="557730"/>
              <a:chOff x="1122363" y="1300172"/>
              <a:chExt cx="557734" cy="557730"/>
            </a:xfrm>
          </p:grpSpPr>
          <p:sp>
            <p:nvSpPr>
              <p:cNvPr id="65" name="Oval 20">
                <a:extLst>
                  <a:ext uri="{FF2B5EF4-FFF2-40B4-BE49-F238E27FC236}">
                    <a16:creationId xmlns:a16="http://schemas.microsoft.com/office/drawing/2014/main" id="{7CE1D0FA-4DAD-4D46-9ADB-C9C17E0413BA}"/>
                  </a:ext>
                </a:extLst>
              </p:cNvPr>
              <p:cNvSpPr>
                <a:spLocks noChangeAspect="1" noChangeArrowheads="1"/>
              </p:cNvSpPr>
              <p:nvPr/>
            </p:nvSpPr>
            <p:spPr bwMode="auto">
              <a:xfrm>
                <a:off x="1122363" y="1300172"/>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66" name="Рисунок 4">
                <a:extLst>
                  <a:ext uri="{FF2B5EF4-FFF2-40B4-BE49-F238E27FC236}">
                    <a16:creationId xmlns:a16="http://schemas.microsoft.com/office/drawing/2014/main" id="{D5A7C131-CC35-4262-B03E-3466069BD43B}"/>
                  </a:ext>
                </a:extLst>
              </p:cNvPr>
              <p:cNvSpPr/>
              <p:nvPr/>
            </p:nvSpPr>
            <p:spPr>
              <a:xfrm>
                <a:off x="1246336" y="1420729"/>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nvGrpSpPr>
          <p:cNvPr id="67" name="Группа 66">
            <a:extLst>
              <a:ext uri="{FF2B5EF4-FFF2-40B4-BE49-F238E27FC236}">
                <a16:creationId xmlns:a16="http://schemas.microsoft.com/office/drawing/2014/main" id="{FE8872C1-EB91-449B-A820-E33EF76FA625}"/>
              </a:ext>
            </a:extLst>
          </p:cNvPr>
          <p:cNvGrpSpPr/>
          <p:nvPr/>
        </p:nvGrpSpPr>
        <p:grpSpPr>
          <a:xfrm>
            <a:off x="6282056" y="1292663"/>
            <a:ext cx="2266600" cy="2411086"/>
            <a:chOff x="6282056" y="1292663"/>
            <a:chExt cx="2266600" cy="2411086"/>
          </a:xfrm>
        </p:grpSpPr>
        <p:sp>
          <p:nvSpPr>
            <p:cNvPr id="68" name="Rectangle 35">
              <a:extLst>
                <a:ext uri="{FF2B5EF4-FFF2-40B4-BE49-F238E27FC236}">
                  <a16:creationId xmlns:a16="http://schemas.microsoft.com/office/drawing/2014/main" id="{929C5DB6-E9C0-4BD8-9DAA-4A419DC09FCE}"/>
                </a:ext>
              </a:extLst>
            </p:cNvPr>
            <p:cNvSpPr/>
            <p:nvPr/>
          </p:nvSpPr>
          <p:spPr>
            <a:xfrm>
              <a:off x="6282056" y="1292663"/>
              <a:ext cx="2266600" cy="2411086"/>
            </a:xfrm>
            <a:prstGeom prst="roundRect">
              <a:avLst>
                <a:gd name="adj" fmla="val 2351"/>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1442" rIns="72000" bIns="71442" rtlCol="0" anchor="t" anchorCtr="0">
              <a:noAutofit/>
            </a:bodyPr>
            <a:lstStyle/>
            <a:p>
              <a:pPr>
                <a:lnSpc>
                  <a:spcPct val="90000"/>
                </a:lnSpc>
                <a:spcAft>
                  <a:spcPts val="600"/>
                </a:spcAft>
              </a:pPr>
              <a:endParaRPr lang="ru-RU" sz="900">
                <a:solidFill>
                  <a:srgbClr val="BE1E2D"/>
                </a:solidFill>
                <a:latin typeface="Montserrat SemiBold"/>
                <a:cs typeface="Arial" pitchFamily="34" charset="0"/>
              </a:endParaRPr>
            </a:p>
          </p:txBody>
        </p:sp>
        <p:sp>
          <p:nvSpPr>
            <p:cNvPr id="69" name="TextBox 68">
              <a:extLst>
                <a:ext uri="{FF2B5EF4-FFF2-40B4-BE49-F238E27FC236}">
                  <a16:creationId xmlns:a16="http://schemas.microsoft.com/office/drawing/2014/main" id="{3EA7AD45-9AD4-43AB-A642-98C86DB736C4}"/>
                </a:ext>
              </a:extLst>
            </p:cNvPr>
            <p:cNvSpPr txBox="1"/>
            <p:nvPr/>
          </p:nvSpPr>
          <p:spPr>
            <a:xfrm>
              <a:off x="6470215" y="2225579"/>
              <a:ext cx="1890283" cy="430887"/>
            </a:xfrm>
            <a:prstGeom prst="rect">
              <a:avLst/>
            </a:prstGeom>
            <a:noFill/>
          </p:spPr>
          <p:txBody>
            <a:bodyPr wrap="square" lIns="0" tIns="0" rIns="0" bIns="0" rtlCol="0">
              <a:spAutoFit/>
            </a:bodyPr>
            <a:lstStyle/>
            <a:p>
              <a:pPr algn="ctr">
                <a:spcAft>
                  <a:spcPts val="600"/>
                </a:spcAft>
              </a:pPr>
              <a:r>
                <a:rPr lang="en-US" sz="2800" dirty="0">
                  <a:solidFill>
                    <a:schemeClr val="accent1"/>
                  </a:solidFill>
                  <a:latin typeface="+mj-lt"/>
                </a:rPr>
                <a:t>XX</a:t>
              </a:r>
              <a:endParaRPr lang="ru-RU" sz="3200" dirty="0">
                <a:solidFill>
                  <a:schemeClr val="accent1"/>
                </a:solidFill>
                <a:latin typeface="+mj-lt"/>
              </a:endParaRPr>
            </a:p>
          </p:txBody>
        </p:sp>
        <p:sp>
          <p:nvSpPr>
            <p:cNvPr id="70" name="TextBox 69">
              <a:extLst>
                <a:ext uri="{FF2B5EF4-FFF2-40B4-BE49-F238E27FC236}">
                  <a16:creationId xmlns:a16="http://schemas.microsoft.com/office/drawing/2014/main" id="{A62819B4-A1F3-4F12-AA9C-B4C5AFE83C7E}"/>
                </a:ext>
              </a:extLst>
            </p:cNvPr>
            <p:cNvSpPr txBox="1"/>
            <p:nvPr/>
          </p:nvSpPr>
          <p:spPr>
            <a:xfrm>
              <a:off x="6511146" y="2709211"/>
              <a:ext cx="1808420" cy="738664"/>
            </a:xfrm>
            <a:prstGeom prst="rect">
              <a:avLst/>
            </a:prstGeom>
            <a:noFill/>
          </p:spPr>
          <p:txBody>
            <a:bodyPr wrap="square" lIns="0" tIns="0" rIns="0" bIns="0" rtlCol="0">
              <a:spAutoFit/>
            </a:bodyPr>
            <a:lstStyle/>
            <a:p>
              <a:pPr algn="ctr">
                <a:spcAft>
                  <a:spcPts val="600"/>
                </a:spcAft>
              </a:pPr>
              <a:r>
                <a:rPr lang="en-US" sz="1200" dirty="0">
                  <a:solidFill>
                    <a:schemeClr val="bg2">
                      <a:lumMod val="75000"/>
                    </a:schemeClr>
                  </a:solidFill>
                </a:rPr>
                <a:t>Lorem ipsum dolor sit </a:t>
              </a:r>
              <a:r>
                <a:rPr lang="en-US" sz="1200" dirty="0" err="1">
                  <a:solidFill>
                    <a:schemeClr val="bg2">
                      <a:lumMod val="75000"/>
                    </a:schemeClr>
                  </a:solidFill>
                </a:rPr>
                <a:t>amet</a:t>
              </a:r>
              <a:r>
                <a:rPr lang="en-US" sz="1200" dirty="0">
                  <a:solidFill>
                    <a:schemeClr val="bg2">
                      <a:lumMod val="75000"/>
                    </a:schemeClr>
                  </a:solidFill>
                </a:rPr>
                <a:t>, </a:t>
              </a:r>
              <a:r>
                <a:rPr lang="en-US" sz="1200" dirty="0" err="1">
                  <a:solidFill>
                    <a:schemeClr val="bg2">
                      <a:lumMod val="75000"/>
                    </a:schemeClr>
                  </a:solidFill>
                </a:rPr>
                <a:t>consectetur</a:t>
              </a:r>
              <a:r>
                <a:rPr lang="en-US" sz="1200" dirty="0">
                  <a:solidFill>
                    <a:schemeClr val="bg2">
                      <a:lumMod val="75000"/>
                    </a:schemeClr>
                  </a:solidFill>
                </a:rPr>
                <a:t> </a:t>
              </a:r>
              <a:r>
                <a:rPr lang="en-US" sz="1200" dirty="0" err="1">
                  <a:solidFill>
                    <a:schemeClr val="bg2">
                      <a:lumMod val="75000"/>
                    </a:schemeClr>
                  </a:solidFill>
                </a:rPr>
                <a:t>adipiscing</a:t>
              </a:r>
              <a:r>
                <a:rPr lang="en-US" sz="1200" dirty="0">
                  <a:solidFill>
                    <a:schemeClr val="bg2">
                      <a:lumMod val="75000"/>
                    </a:schemeClr>
                  </a:solidFill>
                </a:rPr>
                <a:t> </a:t>
              </a:r>
              <a:r>
                <a:rPr lang="en-US" sz="1200" dirty="0" err="1">
                  <a:solidFill>
                    <a:schemeClr val="bg2">
                      <a:lumMod val="75000"/>
                    </a:schemeClr>
                  </a:solidFill>
                </a:rPr>
                <a:t>elit</a:t>
              </a:r>
              <a:r>
                <a:rPr lang="en-US" sz="1200" dirty="0">
                  <a:solidFill>
                    <a:schemeClr val="bg2">
                      <a:lumMod val="75000"/>
                    </a:schemeClr>
                  </a:solidFill>
                </a:rPr>
                <a:t>, sed do </a:t>
              </a:r>
              <a:r>
                <a:rPr lang="en-US" sz="1200" dirty="0" err="1">
                  <a:solidFill>
                    <a:schemeClr val="bg2">
                      <a:lumMod val="75000"/>
                    </a:schemeClr>
                  </a:solidFill>
                </a:rPr>
                <a:t>eiusmod</a:t>
              </a:r>
              <a:r>
                <a:rPr lang="en-US" sz="1200" dirty="0">
                  <a:solidFill>
                    <a:schemeClr val="bg2">
                      <a:lumMod val="75000"/>
                    </a:schemeClr>
                  </a:solidFill>
                </a:rPr>
                <a:t> </a:t>
              </a:r>
              <a:r>
                <a:rPr lang="en-US" sz="1200" dirty="0" err="1">
                  <a:solidFill>
                    <a:schemeClr val="bg2">
                      <a:lumMod val="75000"/>
                    </a:schemeClr>
                  </a:solidFill>
                </a:rPr>
                <a:t>tempor</a:t>
              </a:r>
              <a:endParaRPr lang="ru-RU" sz="1400" dirty="0">
                <a:solidFill>
                  <a:schemeClr val="bg2">
                    <a:lumMod val="75000"/>
                  </a:schemeClr>
                </a:solidFill>
              </a:endParaRPr>
            </a:p>
          </p:txBody>
        </p:sp>
        <p:grpSp>
          <p:nvGrpSpPr>
            <p:cNvPr id="73" name="Группа 72">
              <a:extLst>
                <a:ext uri="{FF2B5EF4-FFF2-40B4-BE49-F238E27FC236}">
                  <a16:creationId xmlns:a16="http://schemas.microsoft.com/office/drawing/2014/main" id="{0498215E-F915-4669-8367-23A1C28EF481}"/>
                </a:ext>
              </a:extLst>
            </p:cNvPr>
            <p:cNvGrpSpPr/>
            <p:nvPr/>
          </p:nvGrpSpPr>
          <p:grpSpPr>
            <a:xfrm>
              <a:off x="7136489" y="1556550"/>
              <a:ext cx="557734" cy="557730"/>
              <a:chOff x="1122363" y="1300172"/>
              <a:chExt cx="557734" cy="557730"/>
            </a:xfrm>
          </p:grpSpPr>
          <p:sp>
            <p:nvSpPr>
              <p:cNvPr id="74" name="Oval 20">
                <a:extLst>
                  <a:ext uri="{FF2B5EF4-FFF2-40B4-BE49-F238E27FC236}">
                    <a16:creationId xmlns:a16="http://schemas.microsoft.com/office/drawing/2014/main" id="{F6C5F24C-6489-44FF-84D1-410F26F7016C}"/>
                  </a:ext>
                </a:extLst>
              </p:cNvPr>
              <p:cNvSpPr>
                <a:spLocks noChangeAspect="1" noChangeArrowheads="1"/>
              </p:cNvSpPr>
              <p:nvPr/>
            </p:nvSpPr>
            <p:spPr bwMode="auto">
              <a:xfrm>
                <a:off x="1122363" y="1300172"/>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77" name="Рисунок 4">
                <a:extLst>
                  <a:ext uri="{FF2B5EF4-FFF2-40B4-BE49-F238E27FC236}">
                    <a16:creationId xmlns:a16="http://schemas.microsoft.com/office/drawing/2014/main" id="{A2D5BF69-78C3-401E-BBE0-8E2715D49D01}"/>
                  </a:ext>
                </a:extLst>
              </p:cNvPr>
              <p:cNvSpPr/>
              <p:nvPr/>
            </p:nvSpPr>
            <p:spPr>
              <a:xfrm>
                <a:off x="1246336" y="1420729"/>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nvGrpSpPr>
          <p:cNvPr id="78" name="Группа 77">
            <a:extLst>
              <a:ext uri="{FF2B5EF4-FFF2-40B4-BE49-F238E27FC236}">
                <a16:creationId xmlns:a16="http://schemas.microsoft.com/office/drawing/2014/main" id="{0010FF1D-F595-42CA-A3B6-E018A40D169B}"/>
              </a:ext>
            </a:extLst>
          </p:cNvPr>
          <p:cNvGrpSpPr/>
          <p:nvPr/>
        </p:nvGrpSpPr>
        <p:grpSpPr>
          <a:xfrm>
            <a:off x="3827297" y="3934262"/>
            <a:ext cx="2266600" cy="2411087"/>
            <a:chOff x="3827297" y="3934262"/>
            <a:chExt cx="2266600" cy="2411087"/>
          </a:xfrm>
        </p:grpSpPr>
        <p:sp>
          <p:nvSpPr>
            <p:cNvPr id="83" name="Rectangle 35">
              <a:extLst>
                <a:ext uri="{FF2B5EF4-FFF2-40B4-BE49-F238E27FC236}">
                  <a16:creationId xmlns:a16="http://schemas.microsoft.com/office/drawing/2014/main" id="{9CDDB612-2CA5-42E8-8391-BDC790885B9F}"/>
                </a:ext>
              </a:extLst>
            </p:cNvPr>
            <p:cNvSpPr/>
            <p:nvPr/>
          </p:nvSpPr>
          <p:spPr>
            <a:xfrm>
              <a:off x="3827297" y="3934262"/>
              <a:ext cx="2266600" cy="2411087"/>
            </a:xfrm>
            <a:prstGeom prst="roundRect">
              <a:avLst>
                <a:gd name="adj" fmla="val 2351"/>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1442" rIns="72000" bIns="71442" rtlCol="0" anchor="t" anchorCtr="0">
              <a:noAutofit/>
            </a:bodyPr>
            <a:lstStyle/>
            <a:p>
              <a:pPr>
                <a:lnSpc>
                  <a:spcPct val="90000"/>
                </a:lnSpc>
                <a:spcAft>
                  <a:spcPts val="600"/>
                </a:spcAft>
              </a:pPr>
              <a:endParaRPr lang="ru-RU" sz="900">
                <a:solidFill>
                  <a:srgbClr val="BE1E2D"/>
                </a:solidFill>
                <a:latin typeface="Montserrat SemiBold"/>
                <a:cs typeface="Arial" pitchFamily="34" charset="0"/>
              </a:endParaRPr>
            </a:p>
          </p:txBody>
        </p:sp>
        <p:sp>
          <p:nvSpPr>
            <p:cNvPr id="84" name="TextBox 83">
              <a:extLst>
                <a:ext uri="{FF2B5EF4-FFF2-40B4-BE49-F238E27FC236}">
                  <a16:creationId xmlns:a16="http://schemas.microsoft.com/office/drawing/2014/main" id="{40247F5F-1820-4668-AC2A-9F73AC054067}"/>
                </a:ext>
              </a:extLst>
            </p:cNvPr>
            <p:cNvSpPr txBox="1"/>
            <p:nvPr/>
          </p:nvSpPr>
          <p:spPr>
            <a:xfrm>
              <a:off x="4056387" y="4981479"/>
              <a:ext cx="1808420" cy="1107996"/>
            </a:xfrm>
            <a:prstGeom prst="rect">
              <a:avLst/>
            </a:prstGeom>
            <a:noFill/>
          </p:spPr>
          <p:txBody>
            <a:bodyPr wrap="square" lIns="0" tIns="0" rIns="0" bIns="0" rtlCol="0">
              <a:spAutoFit/>
            </a:bodyPr>
            <a:lstStyle/>
            <a:p>
              <a:pPr algn="ctr">
                <a:spcAft>
                  <a:spcPts val="600"/>
                </a:spcAft>
              </a:pPr>
              <a:r>
                <a:rPr lang="en-US" sz="1200" dirty="0">
                  <a:solidFill>
                    <a:schemeClr val="bg2">
                      <a:lumMod val="75000"/>
                    </a:schemeClr>
                  </a:solidFill>
                </a:rPr>
                <a:t>Lorem ipsum dolor sit </a:t>
              </a:r>
              <a:r>
                <a:rPr lang="en-US" sz="1200" dirty="0" err="1">
                  <a:solidFill>
                    <a:schemeClr val="bg2">
                      <a:lumMod val="75000"/>
                    </a:schemeClr>
                  </a:solidFill>
                </a:rPr>
                <a:t>amet</a:t>
              </a:r>
              <a:r>
                <a:rPr lang="en-US" sz="1200" dirty="0">
                  <a:solidFill>
                    <a:schemeClr val="bg2">
                      <a:lumMod val="75000"/>
                    </a:schemeClr>
                  </a:solidFill>
                </a:rPr>
                <a:t>, consectetur adipiscing elit, sed do eiusmod tempor incididunt ut labore et dolore magna </a:t>
              </a:r>
              <a:r>
                <a:rPr lang="en-US" sz="1200" dirty="0" err="1">
                  <a:solidFill>
                    <a:schemeClr val="bg2">
                      <a:lumMod val="75000"/>
                    </a:schemeClr>
                  </a:solidFill>
                </a:rPr>
                <a:t>aliqua</a:t>
              </a:r>
              <a:endParaRPr lang="ru-RU" sz="1400" dirty="0">
                <a:solidFill>
                  <a:schemeClr val="bg2">
                    <a:lumMod val="75000"/>
                  </a:schemeClr>
                </a:solidFill>
              </a:endParaRPr>
            </a:p>
          </p:txBody>
        </p:sp>
        <p:grpSp>
          <p:nvGrpSpPr>
            <p:cNvPr id="86" name="Группа 85">
              <a:extLst>
                <a:ext uri="{FF2B5EF4-FFF2-40B4-BE49-F238E27FC236}">
                  <a16:creationId xmlns:a16="http://schemas.microsoft.com/office/drawing/2014/main" id="{8E8213BE-69CA-44A6-A222-1837A3390521}"/>
                </a:ext>
              </a:extLst>
            </p:cNvPr>
            <p:cNvGrpSpPr/>
            <p:nvPr/>
          </p:nvGrpSpPr>
          <p:grpSpPr>
            <a:xfrm>
              <a:off x="4681730" y="4200896"/>
              <a:ext cx="557734" cy="557730"/>
              <a:chOff x="1122363" y="1300172"/>
              <a:chExt cx="557734" cy="557730"/>
            </a:xfrm>
          </p:grpSpPr>
          <p:sp>
            <p:nvSpPr>
              <p:cNvPr id="87" name="Oval 20">
                <a:extLst>
                  <a:ext uri="{FF2B5EF4-FFF2-40B4-BE49-F238E27FC236}">
                    <a16:creationId xmlns:a16="http://schemas.microsoft.com/office/drawing/2014/main" id="{9A1B5EC6-0C50-4ED8-B3EC-1F616314E897}"/>
                  </a:ext>
                </a:extLst>
              </p:cNvPr>
              <p:cNvSpPr>
                <a:spLocks noChangeAspect="1" noChangeArrowheads="1"/>
              </p:cNvSpPr>
              <p:nvPr/>
            </p:nvSpPr>
            <p:spPr bwMode="auto">
              <a:xfrm>
                <a:off x="1122363" y="1300172"/>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89" name="Рисунок 4">
                <a:extLst>
                  <a:ext uri="{FF2B5EF4-FFF2-40B4-BE49-F238E27FC236}">
                    <a16:creationId xmlns:a16="http://schemas.microsoft.com/office/drawing/2014/main" id="{B31C9CF8-731B-4C9F-A9F8-B99E1D9669D6}"/>
                  </a:ext>
                </a:extLst>
              </p:cNvPr>
              <p:cNvSpPr/>
              <p:nvPr/>
            </p:nvSpPr>
            <p:spPr>
              <a:xfrm>
                <a:off x="1246336" y="1420729"/>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nvGrpSpPr>
          <p:cNvPr id="90" name="Группа 89">
            <a:extLst>
              <a:ext uri="{FF2B5EF4-FFF2-40B4-BE49-F238E27FC236}">
                <a16:creationId xmlns:a16="http://schemas.microsoft.com/office/drawing/2014/main" id="{696FCB1F-47F7-4B81-994C-78E047D0EDE1}"/>
              </a:ext>
            </a:extLst>
          </p:cNvPr>
          <p:cNvGrpSpPr/>
          <p:nvPr/>
        </p:nvGrpSpPr>
        <p:grpSpPr>
          <a:xfrm>
            <a:off x="6282056" y="3934263"/>
            <a:ext cx="2266600" cy="2411086"/>
            <a:chOff x="6282056" y="3934263"/>
            <a:chExt cx="2266600" cy="2411086"/>
          </a:xfrm>
        </p:grpSpPr>
        <p:sp>
          <p:nvSpPr>
            <p:cNvPr id="92" name="Rectangle 35">
              <a:extLst>
                <a:ext uri="{FF2B5EF4-FFF2-40B4-BE49-F238E27FC236}">
                  <a16:creationId xmlns:a16="http://schemas.microsoft.com/office/drawing/2014/main" id="{AC2DE235-C4F2-4143-900E-3DE2736DC8CB}"/>
                </a:ext>
              </a:extLst>
            </p:cNvPr>
            <p:cNvSpPr/>
            <p:nvPr/>
          </p:nvSpPr>
          <p:spPr>
            <a:xfrm>
              <a:off x="6282056" y="3934263"/>
              <a:ext cx="2266600" cy="2411086"/>
            </a:xfrm>
            <a:prstGeom prst="roundRect">
              <a:avLst>
                <a:gd name="adj" fmla="val 2351"/>
              </a:avLst>
            </a:pr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1442" rIns="72000" bIns="71442" rtlCol="0" anchor="t" anchorCtr="0">
              <a:noAutofit/>
            </a:bodyPr>
            <a:lstStyle/>
            <a:p>
              <a:pPr>
                <a:lnSpc>
                  <a:spcPct val="90000"/>
                </a:lnSpc>
                <a:spcAft>
                  <a:spcPts val="600"/>
                </a:spcAft>
              </a:pPr>
              <a:endParaRPr lang="ru-RU" sz="900">
                <a:solidFill>
                  <a:srgbClr val="BE1E2D"/>
                </a:solidFill>
                <a:latin typeface="Montserrat SemiBold"/>
                <a:cs typeface="Arial" pitchFamily="34" charset="0"/>
              </a:endParaRPr>
            </a:p>
          </p:txBody>
        </p:sp>
        <p:sp>
          <p:nvSpPr>
            <p:cNvPr id="93" name="TextBox 92">
              <a:extLst>
                <a:ext uri="{FF2B5EF4-FFF2-40B4-BE49-F238E27FC236}">
                  <a16:creationId xmlns:a16="http://schemas.microsoft.com/office/drawing/2014/main" id="{DAD00D2E-B060-436B-8227-0DF141449284}"/>
                </a:ext>
              </a:extLst>
            </p:cNvPr>
            <p:cNvSpPr txBox="1"/>
            <p:nvPr/>
          </p:nvSpPr>
          <p:spPr>
            <a:xfrm>
              <a:off x="6470215" y="4867179"/>
              <a:ext cx="1890283" cy="430887"/>
            </a:xfrm>
            <a:prstGeom prst="rect">
              <a:avLst/>
            </a:prstGeom>
            <a:noFill/>
          </p:spPr>
          <p:txBody>
            <a:bodyPr wrap="square" lIns="0" tIns="0" rIns="0" bIns="0" rtlCol="0">
              <a:spAutoFit/>
            </a:bodyPr>
            <a:lstStyle/>
            <a:p>
              <a:pPr algn="ctr">
                <a:spcAft>
                  <a:spcPts val="600"/>
                </a:spcAft>
              </a:pPr>
              <a:r>
                <a:rPr lang="en-US" sz="2800" dirty="0">
                  <a:solidFill>
                    <a:schemeClr val="accent1"/>
                  </a:solidFill>
                  <a:latin typeface="+mj-lt"/>
                </a:rPr>
                <a:t>XX</a:t>
              </a:r>
              <a:endParaRPr lang="ru-RU" sz="3200" dirty="0">
                <a:solidFill>
                  <a:schemeClr val="accent1"/>
                </a:solidFill>
                <a:latin typeface="+mj-lt"/>
              </a:endParaRPr>
            </a:p>
          </p:txBody>
        </p:sp>
        <p:sp>
          <p:nvSpPr>
            <p:cNvPr id="94" name="TextBox 93">
              <a:extLst>
                <a:ext uri="{FF2B5EF4-FFF2-40B4-BE49-F238E27FC236}">
                  <a16:creationId xmlns:a16="http://schemas.microsoft.com/office/drawing/2014/main" id="{2E45F173-6A80-48E2-91CA-CD5E9D5FBF7A}"/>
                </a:ext>
              </a:extLst>
            </p:cNvPr>
            <p:cNvSpPr txBox="1"/>
            <p:nvPr/>
          </p:nvSpPr>
          <p:spPr>
            <a:xfrm>
              <a:off x="6511146" y="5350811"/>
              <a:ext cx="1808420" cy="738664"/>
            </a:xfrm>
            <a:prstGeom prst="rect">
              <a:avLst/>
            </a:prstGeom>
            <a:noFill/>
          </p:spPr>
          <p:txBody>
            <a:bodyPr wrap="square" lIns="0" tIns="0" rIns="0" bIns="0" rtlCol="0">
              <a:spAutoFit/>
            </a:bodyPr>
            <a:lstStyle/>
            <a:p>
              <a:pPr algn="ctr">
                <a:spcAft>
                  <a:spcPts val="600"/>
                </a:spcAft>
              </a:pPr>
              <a:r>
                <a:rPr lang="en-US" sz="1200" dirty="0">
                  <a:solidFill>
                    <a:schemeClr val="bg2">
                      <a:lumMod val="75000"/>
                    </a:schemeClr>
                  </a:solidFill>
                </a:rPr>
                <a:t>Lorem ipsum dolor sit </a:t>
              </a:r>
              <a:r>
                <a:rPr lang="en-US" sz="1200" dirty="0" err="1">
                  <a:solidFill>
                    <a:schemeClr val="bg2">
                      <a:lumMod val="75000"/>
                    </a:schemeClr>
                  </a:solidFill>
                </a:rPr>
                <a:t>amet</a:t>
              </a:r>
              <a:r>
                <a:rPr lang="en-US" sz="1200" dirty="0">
                  <a:solidFill>
                    <a:schemeClr val="bg2">
                      <a:lumMod val="75000"/>
                    </a:schemeClr>
                  </a:solidFill>
                </a:rPr>
                <a:t>, </a:t>
              </a:r>
              <a:r>
                <a:rPr lang="en-US" sz="1200" dirty="0" err="1">
                  <a:solidFill>
                    <a:schemeClr val="bg2">
                      <a:lumMod val="75000"/>
                    </a:schemeClr>
                  </a:solidFill>
                </a:rPr>
                <a:t>consectetur</a:t>
              </a:r>
              <a:r>
                <a:rPr lang="en-US" sz="1200" dirty="0">
                  <a:solidFill>
                    <a:schemeClr val="bg2">
                      <a:lumMod val="75000"/>
                    </a:schemeClr>
                  </a:solidFill>
                </a:rPr>
                <a:t> </a:t>
              </a:r>
              <a:r>
                <a:rPr lang="en-US" sz="1200" dirty="0" err="1">
                  <a:solidFill>
                    <a:schemeClr val="bg2">
                      <a:lumMod val="75000"/>
                    </a:schemeClr>
                  </a:solidFill>
                </a:rPr>
                <a:t>adipiscing</a:t>
              </a:r>
              <a:r>
                <a:rPr lang="en-US" sz="1200" dirty="0">
                  <a:solidFill>
                    <a:schemeClr val="bg2">
                      <a:lumMod val="75000"/>
                    </a:schemeClr>
                  </a:solidFill>
                </a:rPr>
                <a:t> </a:t>
              </a:r>
              <a:r>
                <a:rPr lang="en-US" sz="1200" dirty="0" err="1">
                  <a:solidFill>
                    <a:schemeClr val="bg2">
                      <a:lumMod val="75000"/>
                    </a:schemeClr>
                  </a:solidFill>
                </a:rPr>
                <a:t>elit</a:t>
              </a:r>
              <a:r>
                <a:rPr lang="en-US" sz="1200" dirty="0">
                  <a:solidFill>
                    <a:schemeClr val="bg2">
                      <a:lumMod val="75000"/>
                    </a:schemeClr>
                  </a:solidFill>
                </a:rPr>
                <a:t>, sed do </a:t>
              </a:r>
              <a:r>
                <a:rPr lang="en-US" sz="1200" dirty="0" err="1">
                  <a:solidFill>
                    <a:schemeClr val="bg2">
                      <a:lumMod val="75000"/>
                    </a:schemeClr>
                  </a:solidFill>
                </a:rPr>
                <a:t>eiusmod</a:t>
              </a:r>
              <a:r>
                <a:rPr lang="en-US" sz="1200" dirty="0">
                  <a:solidFill>
                    <a:schemeClr val="bg2">
                      <a:lumMod val="75000"/>
                    </a:schemeClr>
                  </a:solidFill>
                </a:rPr>
                <a:t> </a:t>
              </a:r>
              <a:r>
                <a:rPr lang="en-US" sz="1200" dirty="0" err="1">
                  <a:solidFill>
                    <a:schemeClr val="bg2">
                      <a:lumMod val="75000"/>
                    </a:schemeClr>
                  </a:solidFill>
                </a:rPr>
                <a:t>tempor</a:t>
              </a:r>
              <a:endParaRPr lang="ru-RU" sz="1400" dirty="0">
                <a:solidFill>
                  <a:schemeClr val="bg2">
                    <a:lumMod val="75000"/>
                  </a:schemeClr>
                </a:solidFill>
              </a:endParaRPr>
            </a:p>
          </p:txBody>
        </p:sp>
        <p:grpSp>
          <p:nvGrpSpPr>
            <p:cNvPr id="95" name="Группа 94">
              <a:extLst>
                <a:ext uri="{FF2B5EF4-FFF2-40B4-BE49-F238E27FC236}">
                  <a16:creationId xmlns:a16="http://schemas.microsoft.com/office/drawing/2014/main" id="{32474DB4-CE78-485D-81FA-1580D65AF6F8}"/>
                </a:ext>
              </a:extLst>
            </p:cNvPr>
            <p:cNvGrpSpPr/>
            <p:nvPr/>
          </p:nvGrpSpPr>
          <p:grpSpPr>
            <a:xfrm>
              <a:off x="7136489" y="4200896"/>
              <a:ext cx="557734" cy="557730"/>
              <a:chOff x="1122363" y="1300172"/>
              <a:chExt cx="557734" cy="557730"/>
            </a:xfrm>
          </p:grpSpPr>
          <p:sp>
            <p:nvSpPr>
              <p:cNvPr id="96" name="Oval 20">
                <a:extLst>
                  <a:ext uri="{FF2B5EF4-FFF2-40B4-BE49-F238E27FC236}">
                    <a16:creationId xmlns:a16="http://schemas.microsoft.com/office/drawing/2014/main" id="{BB39CBE6-B3A5-4E28-96DA-9D681BE1688D}"/>
                  </a:ext>
                </a:extLst>
              </p:cNvPr>
              <p:cNvSpPr>
                <a:spLocks noChangeAspect="1" noChangeArrowheads="1"/>
              </p:cNvSpPr>
              <p:nvPr/>
            </p:nvSpPr>
            <p:spPr bwMode="auto">
              <a:xfrm>
                <a:off x="1122363" y="1300172"/>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97" name="Рисунок 4">
                <a:extLst>
                  <a:ext uri="{FF2B5EF4-FFF2-40B4-BE49-F238E27FC236}">
                    <a16:creationId xmlns:a16="http://schemas.microsoft.com/office/drawing/2014/main" id="{FF5A155E-C21B-4733-9F25-E53F66B92B82}"/>
                  </a:ext>
                </a:extLst>
              </p:cNvPr>
              <p:cNvSpPr/>
              <p:nvPr/>
            </p:nvSpPr>
            <p:spPr>
              <a:xfrm>
                <a:off x="1246336" y="1420729"/>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12135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188C51CD-9507-4A4B-A855-9ABDBE21B997}"/>
              </a:ext>
            </a:extLst>
          </p:cNvPr>
          <p:cNvSpPr>
            <a:spLocks noGrp="1"/>
          </p:cNvSpPr>
          <p:nvPr>
            <p:ph type="pic" sz="quarter" idx="14"/>
          </p:nvPr>
        </p:nvSpPr>
        <p:spPr/>
      </p:sp>
      <p:sp>
        <p:nvSpPr>
          <p:cNvPr id="2" name="Title 1">
            <a:extLst>
              <a:ext uri="{FF2B5EF4-FFF2-40B4-BE49-F238E27FC236}">
                <a16:creationId xmlns:a16="http://schemas.microsoft.com/office/drawing/2014/main" id="{391873E4-19C7-433D-89A8-52F46A50EBAD}"/>
              </a:ext>
            </a:extLst>
          </p:cNvPr>
          <p:cNvSpPr>
            <a:spLocks noGrp="1"/>
          </p:cNvSpPr>
          <p:nvPr>
            <p:ph type="title"/>
          </p:nvPr>
        </p:nvSpPr>
        <p:spPr>
          <a:xfrm>
            <a:off x="658813" y="290209"/>
            <a:ext cx="8431847" cy="332399"/>
          </a:xfrm>
        </p:spPr>
        <p:txBody>
          <a:bodyPr/>
          <a:lstStyle/>
          <a:p>
            <a:r>
              <a:rPr lang="en-US" dirty="0"/>
              <a:t>TEXT + PHOTO</a:t>
            </a:r>
            <a:r>
              <a:rPr lang="ru-RU" dirty="0"/>
              <a:t> </a:t>
            </a:r>
            <a:r>
              <a:rPr lang="ru-RU" dirty="0">
                <a:solidFill>
                  <a:schemeClr val="bg2"/>
                </a:solidFill>
              </a:rPr>
              <a:t>(1)</a:t>
            </a:r>
          </a:p>
        </p:txBody>
      </p:sp>
      <p:sp>
        <p:nvSpPr>
          <p:cNvPr id="119" name="Slide Number Placeholder 2">
            <a:extLst>
              <a:ext uri="{FF2B5EF4-FFF2-40B4-BE49-F238E27FC236}">
                <a16:creationId xmlns:a16="http://schemas.microsoft.com/office/drawing/2014/main" id="{F10132E1-FDFC-42CA-8BBE-6D9D8749A42D}"/>
              </a:ext>
            </a:extLst>
          </p:cNvPr>
          <p:cNvSpPr>
            <a:spLocks noGrp="1"/>
          </p:cNvSpPr>
          <p:nvPr>
            <p:ph type="sldNum" sz="quarter" idx="10"/>
          </p:nvPr>
        </p:nvSpPr>
        <p:spPr>
          <a:xfrm>
            <a:off x="1092200" y="6620603"/>
            <a:ext cx="236538" cy="153888"/>
          </a:xfrm>
        </p:spPr>
        <p:txBody>
          <a:bodyPr/>
          <a:lstStyle/>
          <a:p>
            <a:fld id="{B6AA8A74-8566-41AB-BE36-77E5736D8C67}" type="slidenum">
              <a:rPr lang="ru-RU" smtClean="0"/>
              <a:pPr/>
              <a:t>8</a:t>
            </a:fld>
            <a:endParaRPr lang="ru-RU"/>
          </a:p>
        </p:txBody>
      </p:sp>
      <p:sp>
        <p:nvSpPr>
          <p:cNvPr id="34" name="Text Placeholder 33">
            <a:extLst>
              <a:ext uri="{FF2B5EF4-FFF2-40B4-BE49-F238E27FC236}">
                <a16:creationId xmlns:a16="http://schemas.microsoft.com/office/drawing/2014/main" id="{D98905B0-3A92-480D-B8C7-4C7D83AD6E08}"/>
              </a:ext>
            </a:extLst>
          </p:cNvPr>
          <p:cNvSpPr>
            <a:spLocks noGrp="1"/>
          </p:cNvSpPr>
          <p:nvPr>
            <p:ph type="body" sz="quarter" idx="11"/>
          </p:nvPr>
        </p:nvSpPr>
        <p:spPr/>
        <p:txBody>
          <a:bodyPr/>
          <a:lstStyle/>
          <a:p>
            <a:endParaRPr lang="ru-RU"/>
          </a:p>
        </p:txBody>
      </p:sp>
      <p:grpSp>
        <p:nvGrpSpPr>
          <p:cNvPr id="38" name="Group 35">
            <a:extLst>
              <a:ext uri="{FF2B5EF4-FFF2-40B4-BE49-F238E27FC236}">
                <a16:creationId xmlns:a16="http://schemas.microsoft.com/office/drawing/2014/main" id="{1B53ACE2-B694-4C3E-8E3E-7E1EF8527C5D}"/>
              </a:ext>
            </a:extLst>
          </p:cNvPr>
          <p:cNvGrpSpPr/>
          <p:nvPr/>
        </p:nvGrpSpPr>
        <p:grpSpPr>
          <a:xfrm>
            <a:off x="1094988" y="1289051"/>
            <a:ext cx="5025460" cy="4314824"/>
            <a:chOff x="1094988" y="1289051"/>
            <a:chExt cx="5025460" cy="4314824"/>
          </a:xfrm>
        </p:grpSpPr>
        <p:sp>
          <p:nvSpPr>
            <p:cNvPr id="39" name="Freeform: Shape 43">
              <a:extLst>
                <a:ext uri="{FF2B5EF4-FFF2-40B4-BE49-F238E27FC236}">
                  <a16:creationId xmlns:a16="http://schemas.microsoft.com/office/drawing/2014/main" id="{3366D186-76B1-4F10-9CD4-23965E90D9E5}"/>
                </a:ext>
              </a:extLst>
            </p:cNvPr>
            <p:cNvSpPr/>
            <p:nvPr/>
          </p:nvSpPr>
          <p:spPr>
            <a:xfrm>
              <a:off x="1094988" y="1292662"/>
              <a:ext cx="5001012" cy="4304219"/>
            </a:xfrm>
            <a:custGeom>
              <a:avLst/>
              <a:gdLst>
                <a:gd name="connsiteX0" fmla="*/ 58322 w 5001012"/>
                <a:gd name="connsiteY0" fmla="*/ 0 h 4304219"/>
                <a:gd name="connsiteX1" fmla="*/ 5001012 w 5001012"/>
                <a:gd name="connsiteY1" fmla="*/ 0 h 4304219"/>
                <a:gd name="connsiteX2" fmla="*/ 5001012 w 5001012"/>
                <a:gd name="connsiteY2" fmla="*/ 4304219 h 4304219"/>
                <a:gd name="connsiteX3" fmla="*/ 58322 w 5001012"/>
                <a:gd name="connsiteY3" fmla="*/ 4304219 h 4304219"/>
                <a:gd name="connsiteX4" fmla="*/ 0 w 5001012"/>
                <a:gd name="connsiteY4" fmla="*/ 4245897 h 4304219"/>
                <a:gd name="connsiteX5" fmla="*/ 0 w 5001012"/>
                <a:gd name="connsiteY5" fmla="*/ 58322 h 4304219"/>
                <a:gd name="connsiteX6" fmla="*/ 58322 w 5001012"/>
                <a:gd name="connsiteY6" fmla="*/ 0 h 430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1012" h="4304219">
                  <a:moveTo>
                    <a:pt x="58322" y="0"/>
                  </a:moveTo>
                  <a:lnTo>
                    <a:pt x="5001012" y="0"/>
                  </a:lnTo>
                  <a:lnTo>
                    <a:pt x="5001012" y="4304219"/>
                  </a:lnTo>
                  <a:lnTo>
                    <a:pt x="58322" y="4304219"/>
                  </a:lnTo>
                  <a:cubicBezTo>
                    <a:pt x="26112" y="4304219"/>
                    <a:pt x="0" y="4278107"/>
                    <a:pt x="0" y="4245897"/>
                  </a:cubicBezTo>
                  <a:lnTo>
                    <a:pt x="0" y="58322"/>
                  </a:lnTo>
                  <a:cubicBezTo>
                    <a:pt x="0" y="26112"/>
                    <a:pt x="26112" y="0"/>
                    <a:pt x="58322" y="0"/>
                  </a:cubicBezTo>
                  <a:close/>
                </a:path>
              </a:pathLst>
            </a:custGeom>
            <a:solidFill>
              <a:schemeClr val="tx2">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71442" rIns="72000" bIns="71442" rtlCol="0" anchor="t" anchorCtr="0">
              <a:noAutofit/>
            </a:bodyPr>
            <a:lstStyle/>
            <a:p>
              <a:pPr>
                <a:lnSpc>
                  <a:spcPct val="90000"/>
                </a:lnSpc>
                <a:spcAft>
                  <a:spcPts val="600"/>
                </a:spcAft>
              </a:pPr>
              <a:endParaRPr lang="ru-RU" sz="900">
                <a:solidFill>
                  <a:srgbClr val="BE1E2D"/>
                </a:solidFill>
                <a:latin typeface="Montserrat SemiBold"/>
                <a:cs typeface="Arial" pitchFamily="34" charset="0"/>
              </a:endParaRPr>
            </a:p>
          </p:txBody>
        </p:sp>
        <p:sp>
          <p:nvSpPr>
            <p:cNvPr id="40" name="Rectangle 4">
              <a:extLst>
                <a:ext uri="{FF2B5EF4-FFF2-40B4-BE49-F238E27FC236}">
                  <a16:creationId xmlns:a16="http://schemas.microsoft.com/office/drawing/2014/main" id="{F127F01C-E6A7-40DB-A844-DE719323EB1B}"/>
                </a:ext>
              </a:extLst>
            </p:cNvPr>
            <p:cNvSpPr/>
            <p:nvPr/>
          </p:nvSpPr>
          <p:spPr>
            <a:xfrm>
              <a:off x="6071553" y="1289051"/>
              <a:ext cx="48895" cy="4314824"/>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1" name="ee4pHeader1">
            <a:extLst>
              <a:ext uri="{FF2B5EF4-FFF2-40B4-BE49-F238E27FC236}">
                <a16:creationId xmlns:a16="http://schemas.microsoft.com/office/drawing/2014/main" id="{06D46F5A-F008-4F1B-93E4-663953CE155B}"/>
              </a:ext>
            </a:extLst>
          </p:cNvPr>
          <p:cNvSpPr txBox="1"/>
          <p:nvPr/>
        </p:nvSpPr>
        <p:spPr>
          <a:xfrm>
            <a:off x="1327428" y="1677019"/>
            <a:ext cx="3267061" cy="193899"/>
          </a:xfrm>
          <a:prstGeom prst="rect">
            <a:avLst/>
          </a:prstGeom>
          <a:noFill/>
          <a:ln cap="rnd">
            <a:noFill/>
          </a:ln>
        </p:spPr>
        <p:txBody>
          <a:bodyPr vert="horz" wrap="square" lIns="0" tIns="0" rIns="0" bIns="0" rtlCol="0" anchor="ctr" anchorCtr="0">
            <a:spAutoFit/>
          </a:bodyPr>
          <a:lstStyle/>
          <a:p>
            <a:pPr>
              <a:lnSpc>
                <a:spcPct val="90000"/>
              </a:lnSpc>
              <a:spcAft>
                <a:spcPts val="600"/>
              </a:spcAft>
              <a:defRPr/>
            </a:pPr>
            <a:r>
              <a:rPr lang="ru-RU" sz="1400" cap="all" dirty="0">
                <a:solidFill>
                  <a:schemeClr val="accent1"/>
                </a:solidFill>
                <a:latin typeface="+mj-lt"/>
                <a:cs typeface="Arial" pitchFamily="34" charset="0"/>
              </a:rPr>
              <a:t>Заголовок</a:t>
            </a:r>
            <a:endParaRPr lang="en-US" sz="1050" dirty="0">
              <a:solidFill>
                <a:schemeClr val="bg2">
                  <a:lumMod val="75000"/>
                </a:schemeClr>
              </a:solidFill>
            </a:endParaRPr>
          </a:p>
        </p:txBody>
      </p:sp>
      <p:grpSp>
        <p:nvGrpSpPr>
          <p:cNvPr id="42" name="Группа 41">
            <a:extLst>
              <a:ext uri="{FF2B5EF4-FFF2-40B4-BE49-F238E27FC236}">
                <a16:creationId xmlns:a16="http://schemas.microsoft.com/office/drawing/2014/main" id="{AFE7CEA1-B8DC-48C8-94F7-994C850B9F52}"/>
              </a:ext>
            </a:extLst>
          </p:cNvPr>
          <p:cNvGrpSpPr/>
          <p:nvPr/>
        </p:nvGrpSpPr>
        <p:grpSpPr>
          <a:xfrm>
            <a:off x="1329333" y="2093248"/>
            <a:ext cx="4053877" cy="557730"/>
            <a:chOff x="1329333" y="2093248"/>
            <a:chExt cx="4053877" cy="557730"/>
          </a:xfrm>
        </p:grpSpPr>
        <p:sp>
          <p:nvSpPr>
            <p:cNvPr id="43" name="ee4pHeader1">
              <a:extLst>
                <a:ext uri="{FF2B5EF4-FFF2-40B4-BE49-F238E27FC236}">
                  <a16:creationId xmlns:a16="http://schemas.microsoft.com/office/drawing/2014/main" id="{255CA11A-A102-4070-A73F-13114563B969}"/>
                </a:ext>
              </a:extLst>
            </p:cNvPr>
            <p:cNvSpPr txBox="1"/>
            <p:nvPr/>
          </p:nvSpPr>
          <p:spPr>
            <a:xfrm>
              <a:off x="2116149" y="2095114"/>
              <a:ext cx="3267061" cy="553998"/>
            </a:xfrm>
            <a:prstGeom prst="rect">
              <a:avLst/>
            </a:prstGeom>
            <a:noFill/>
            <a:ln cap="rnd">
              <a:noFill/>
            </a:ln>
          </p:spPr>
          <p:txBody>
            <a:bodyPr vert="horz" wrap="square" lIns="0" tIns="0" rIns="0" bIns="0" rtlCol="0" anchor="ctr" anchorCtr="0">
              <a:spAutoFit/>
            </a:bodyPr>
            <a:lstStyle/>
            <a:p>
              <a:pPr marL="0" marR="0" lvl="3" indent="0" defTabSz="914400" rtl="0" eaLnBrk="1" fontAlgn="auto" latinLnBrk="0" hangingPunct="1">
                <a:lnSpc>
                  <a:spcPct val="100000"/>
                </a:lnSpc>
                <a:spcBef>
                  <a:spcPts val="0"/>
                </a:spcBef>
                <a:spcAft>
                  <a:spcPts val="300"/>
                </a:spcAft>
                <a:buClrTx/>
                <a:buSzTx/>
                <a:buFontTx/>
                <a:buNone/>
                <a:tabLst/>
                <a:defRPr/>
              </a:pPr>
              <a:r>
                <a:rPr lang="en-US" sz="1200" dirty="0">
                  <a:solidFill>
                    <a:schemeClr val="bg2">
                      <a:lumMod val="75000"/>
                    </a:schemeClr>
                  </a:solidFill>
                </a:rPr>
                <a:t>Lorem ipsum dolor sit </a:t>
              </a:r>
              <a:r>
                <a:rPr lang="en-US" sz="1200" dirty="0" err="1">
                  <a:solidFill>
                    <a:schemeClr val="bg2">
                      <a:lumMod val="75000"/>
                    </a:schemeClr>
                  </a:solidFill>
                </a:rPr>
                <a:t>amet</a:t>
              </a:r>
              <a:r>
                <a:rPr lang="en-US" sz="1200" dirty="0">
                  <a:solidFill>
                    <a:schemeClr val="bg2">
                      <a:lumMod val="75000"/>
                    </a:schemeClr>
                  </a:solidFill>
                </a:rPr>
                <a:t>, </a:t>
              </a:r>
              <a:r>
                <a:rPr lang="en-US" sz="1200" dirty="0" err="1">
                  <a:solidFill>
                    <a:schemeClr val="bg2">
                      <a:lumMod val="75000"/>
                    </a:schemeClr>
                  </a:solidFill>
                </a:rPr>
                <a:t>consectetur</a:t>
              </a:r>
              <a:r>
                <a:rPr lang="en-US" sz="1200" dirty="0">
                  <a:solidFill>
                    <a:schemeClr val="bg2">
                      <a:lumMod val="75000"/>
                    </a:schemeClr>
                  </a:solidFill>
                </a:rPr>
                <a:t> </a:t>
              </a:r>
              <a:r>
                <a:rPr lang="en-US" sz="1200" dirty="0" err="1">
                  <a:solidFill>
                    <a:schemeClr val="bg2">
                      <a:lumMod val="75000"/>
                    </a:schemeClr>
                  </a:solidFill>
                </a:rPr>
                <a:t>adipiscing</a:t>
              </a:r>
              <a:r>
                <a:rPr lang="en-US" sz="1200" dirty="0">
                  <a:solidFill>
                    <a:schemeClr val="bg2">
                      <a:lumMod val="75000"/>
                    </a:schemeClr>
                  </a:solidFill>
                </a:rPr>
                <a:t> </a:t>
              </a:r>
              <a:r>
                <a:rPr lang="en-US" sz="1200" dirty="0" err="1">
                  <a:solidFill>
                    <a:schemeClr val="bg2">
                      <a:lumMod val="75000"/>
                    </a:schemeClr>
                  </a:solidFill>
                </a:rPr>
                <a:t>elit</a:t>
              </a:r>
              <a:r>
                <a:rPr lang="en-US" sz="1200" dirty="0">
                  <a:solidFill>
                    <a:schemeClr val="bg2">
                      <a:lumMod val="75000"/>
                    </a:schemeClr>
                  </a:solidFill>
                </a:rPr>
                <a:t>, sed do </a:t>
              </a:r>
              <a:r>
                <a:rPr lang="en-US" sz="1200" dirty="0" err="1">
                  <a:solidFill>
                    <a:schemeClr val="bg2">
                      <a:lumMod val="75000"/>
                    </a:schemeClr>
                  </a:solidFill>
                </a:rPr>
                <a:t>eiusmod</a:t>
              </a:r>
              <a:r>
                <a:rPr lang="en-US" sz="1200" dirty="0">
                  <a:solidFill>
                    <a:schemeClr val="bg2">
                      <a:lumMod val="75000"/>
                    </a:schemeClr>
                  </a:solidFill>
                </a:rPr>
                <a:t> </a:t>
              </a:r>
              <a:r>
                <a:rPr lang="en-US" sz="1200" dirty="0" err="1">
                  <a:solidFill>
                    <a:schemeClr val="bg2">
                      <a:lumMod val="75000"/>
                    </a:schemeClr>
                  </a:solidFill>
                </a:rPr>
                <a:t>tempor</a:t>
              </a:r>
              <a:r>
                <a:rPr lang="en-US" sz="1200" dirty="0">
                  <a:solidFill>
                    <a:schemeClr val="bg2">
                      <a:lumMod val="75000"/>
                    </a:schemeClr>
                  </a:solidFill>
                </a:rPr>
                <a:t> </a:t>
              </a:r>
              <a:r>
                <a:rPr lang="en-US" sz="1200" dirty="0" err="1">
                  <a:solidFill>
                    <a:schemeClr val="bg2">
                      <a:lumMod val="75000"/>
                    </a:schemeClr>
                  </a:solidFill>
                </a:rPr>
                <a:t>incidi</a:t>
              </a:r>
              <a:r>
                <a:rPr lang="en-US" sz="1200" dirty="0">
                  <a:solidFill>
                    <a:schemeClr val="bg2">
                      <a:lumMod val="75000"/>
                    </a:schemeClr>
                  </a:solidFill>
                </a:rPr>
                <a:t> </a:t>
              </a:r>
              <a:r>
                <a:rPr lang="en-US" sz="1200" dirty="0" err="1">
                  <a:solidFill>
                    <a:schemeClr val="bg2">
                      <a:lumMod val="75000"/>
                    </a:schemeClr>
                  </a:solidFill>
                </a:rPr>
                <a:t>dunt</a:t>
              </a:r>
              <a:r>
                <a:rPr lang="en-US" sz="1200" dirty="0">
                  <a:solidFill>
                    <a:schemeClr val="bg2">
                      <a:lumMod val="75000"/>
                    </a:schemeClr>
                  </a:solidFill>
                </a:rPr>
                <a:t> </a:t>
              </a:r>
              <a:r>
                <a:rPr lang="en-US" sz="1200" dirty="0" err="1">
                  <a:solidFill>
                    <a:schemeClr val="bg2">
                      <a:lumMod val="75000"/>
                    </a:schemeClr>
                  </a:solidFill>
                </a:rPr>
                <a:t>ut</a:t>
              </a:r>
              <a:r>
                <a:rPr lang="en-US" sz="1200" dirty="0">
                  <a:solidFill>
                    <a:schemeClr val="bg2">
                      <a:lumMod val="75000"/>
                    </a:schemeClr>
                  </a:solidFill>
                </a:rPr>
                <a:t> </a:t>
              </a:r>
              <a:r>
                <a:rPr lang="en-US" sz="1200" dirty="0" err="1">
                  <a:solidFill>
                    <a:schemeClr val="bg2">
                      <a:lumMod val="75000"/>
                    </a:schemeClr>
                  </a:solidFill>
                </a:rPr>
                <a:t>labore</a:t>
              </a:r>
              <a:r>
                <a:rPr lang="en-US" sz="1200" dirty="0">
                  <a:solidFill>
                    <a:schemeClr val="bg2">
                      <a:lumMod val="75000"/>
                    </a:schemeClr>
                  </a:solidFill>
                </a:rPr>
                <a:t> et dolore magna </a:t>
              </a:r>
              <a:r>
                <a:rPr lang="en-US" sz="1200" dirty="0" err="1">
                  <a:solidFill>
                    <a:schemeClr val="bg2">
                      <a:lumMod val="75000"/>
                    </a:schemeClr>
                  </a:solidFill>
                </a:rPr>
                <a:t>aliqua</a:t>
              </a:r>
              <a:r>
                <a:rPr lang="en-US" sz="1200" dirty="0">
                  <a:solidFill>
                    <a:schemeClr val="bg2">
                      <a:lumMod val="75000"/>
                    </a:schemeClr>
                  </a:solidFill>
                </a:rPr>
                <a:t> sit</a:t>
              </a:r>
            </a:p>
          </p:txBody>
        </p:sp>
        <p:grpSp>
          <p:nvGrpSpPr>
            <p:cNvPr id="45" name="Группа 44">
              <a:extLst>
                <a:ext uri="{FF2B5EF4-FFF2-40B4-BE49-F238E27FC236}">
                  <a16:creationId xmlns:a16="http://schemas.microsoft.com/office/drawing/2014/main" id="{CCF25095-D183-4D4C-A9B0-17B60D19DBEB}"/>
                </a:ext>
              </a:extLst>
            </p:cNvPr>
            <p:cNvGrpSpPr/>
            <p:nvPr/>
          </p:nvGrpSpPr>
          <p:grpSpPr>
            <a:xfrm>
              <a:off x="1329333" y="2093248"/>
              <a:ext cx="557734" cy="557730"/>
              <a:chOff x="172697" y="1969875"/>
              <a:chExt cx="557734" cy="557730"/>
            </a:xfrm>
          </p:grpSpPr>
          <p:sp>
            <p:nvSpPr>
              <p:cNvPr id="46" name="Oval 20">
                <a:extLst>
                  <a:ext uri="{FF2B5EF4-FFF2-40B4-BE49-F238E27FC236}">
                    <a16:creationId xmlns:a16="http://schemas.microsoft.com/office/drawing/2014/main" id="{6D0C87A0-414F-40C5-8571-2D1371F4023B}"/>
                  </a:ext>
                </a:extLst>
              </p:cNvPr>
              <p:cNvSpPr>
                <a:spLocks noChangeAspect="1" noChangeArrowheads="1"/>
              </p:cNvSpPr>
              <p:nvPr/>
            </p:nvSpPr>
            <p:spPr bwMode="auto">
              <a:xfrm>
                <a:off x="172697" y="1969875"/>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47" name="Рисунок 4">
                <a:extLst>
                  <a:ext uri="{FF2B5EF4-FFF2-40B4-BE49-F238E27FC236}">
                    <a16:creationId xmlns:a16="http://schemas.microsoft.com/office/drawing/2014/main" id="{43C08E84-9C38-4898-A06E-632AA13D255F}"/>
                  </a:ext>
                </a:extLst>
              </p:cNvPr>
              <p:cNvSpPr/>
              <p:nvPr/>
            </p:nvSpPr>
            <p:spPr>
              <a:xfrm>
                <a:off x="296670" y="2090432"/>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nvGrpSpPr>
          <p:cNvPr id="48" name="Группа 47">
            <a:extLst>
              <a:ext uri="{FF2B5EF4-FFF2-40B4-BE49-F238E27FC236}">
                <a16:creationId xmlns:a16="http://schemas.microsoft.com/office/drawing/2014/main" id="{1E70630D-F80C-4D31-9F14-05817E98C656}"/>
              </a:ext>
            </a:extLst>
          </p:cNvPr>
          <p:cNvGrpSpPr/>
          <p:nvPr/>
        </p:nvGrpSpPr>
        <p:grpSpPr>
          <a:xfrm>
            <a:off x="1329333" y="2916882"/>
            <a:ext cx="4053877" cy="557730"/>
            <a:chOff x="1329333" y="2916882"/>
            <a:chExt cx="4053877" cy="557730"/>
          </a:xfrm>
        </p:grpSpPr>
        <p:sp>
          <p:nvSpPr>
            <p:cNvPr id="49" name="ee4pHeader1">
              <a:extLst>
                <a:ext uri="{FF2B5EF4-FFF2-40B4-BE49-F238E27FC236}">
                  <a16:creationId xmlns:a16="http://schemas.microsoft.com/office/drawing/2014/main" id="{301BC4FE-1B44-495F-813B-BEE559EC52AC}"/>
                </a:ext>
              </a:extLst>
            </p:cNvPr>
            <p:cNvSpPr txBox="1"/>
            <p:nvPr/>
          </p:nvSpPr>
          <p:spPr>
            <a:xfrm>
              <a:off x="2116149" y="2920614"/>
              <a:ext cx="3267061" cy="553998"/>
            </a:xfrm>
            <a:prstGeom prst="rect">
              <a:avLst/>
            </a:prstGeom>
            <a:noFill/>
            <a:ln cap="rnd">
              <a:noFill/>
            </a:ln>
          </p:spPr>
          <p:txBody>
            <a:bodyPr vert="horz" wrap="square" lIns="0" tIns="0" rIns="0" bIns="0" rtlCol="0" anchor="ctr" anchorCtr="0">
              <a:spAutoFit/>
            </a:bodyPr>
            <a:lstStyle>
              <a:defPPr>
                <a:defRPr lang="ru-RU"/>
              </a:defPPr>
              <a:lvl4pPr marL="0" marR="0" lvl="3" indent="0" fontAlgn="auto">
                <a:lnSpc>
                  <a:spcPct val="100000"/>
                </a:lnSpc>
                <a:spcBef>
                  <a:spcPts val="0"/>
                </a:spcBef>
                <a:spcAft>
                  <a:spcPts val="300"/>
                </a:spcAft>
                <a:buClrTx/>
                <a:buSzTx/>
                <a:buFontTx/>
                <a:buNone/>
                <a:tabLst/>
                <a:defRPr sz="1200">
                  <a:solidFill>
                    <a:schemeClr val="bg2">
                      <a:lumMod val="75000"/>
                    </a:schemeClr>
                  </a:solidFill>
                </a:defRPr>
              </a:lvl4pPr>
            </a:lstStyle>
            <a:p>
              <a:pPr lvl="3"/>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a:t>
              </a:r>
              <a:r>
                <a:rPr lang="en-US" dirty="0"/>
                <a:t> </a:t>
              </a:r>
              <a:r>
                <a:rPr lang="en-US" dirty="0" err="1"/>
                <a:t>dunt</a:t>
              </a:r>
              <a:r>
                <a:rPr lang="en-US" dirty="0"/>
                <a:t> </a:t>
              </a:r>
              <a:r>
                <a:rPr lang="en-US" dirty="0" err="1"/>
                <a:t>ut</a:t>
              </a:r>
              <a:r>
                <a:rPr lang="en-US" dirty="0"/>
                <a:t> </a:t>
              </a:r>
              <a:r>
                <a:rPr lang="en-US" dirty="0" err="1"/>
                <a:t>labore</a:t>
              </a:r>
              <a:r>
                <a:rPr lang="en-US" dirty="0"/>
                <a:t> et dolore magna </a:t>
              </a:r>
              <a:r>
                <a:rPr lang="en-US" dirty="0" err="1"/>
                <a:t>aliqua</a:t>
              </a:r>
              <a:r>
                <a:rPr lang="en-US" dirty="0"/>
                <a:t> sit</a:t>
              </a:r>
            </a:p>
          </p:txBody>
        </p:sp>
        <p:grpSp>
          <p:nvGrpSpPr>
            <p:cNvPr id="50" name="Группа 49">
              <a:extLst>
                <a:ext uri="{FF2B5EF4-FFF2-40B4-BE49-F238E27FC236}">
                  <a16:creationId xmlns:a16="http://schemas.microsoft.com/office/drawing/2014/main" id="{379F0E4C-2272-41FA-9140-03B69A1E0C61}"/>
                </a:ext>
              </a:extLst>
            </p:cNvPr>
            <p:cNvGrpSpPr/>
            <p:nvPr/>
          </p:nvGrpSpPr>
          <p:grpSpPr>
            <a:xfrm>
              <a:off x="1329333" y="2916882"/>
              <a:ext cx="557734" cy="557730"/>
              <a:chOff x="172697" y="1969875"/>
              <a:chExt cx="557734" cy="557730"/>
            </a:xfrm>
          </p:grpSpPr>
          <p:sp>
            <p:nvSpPr>
              <p:cNvPr id="52" name="Oval 20">
                <a:extLst>
                  <a:ext uri="{FF2B5EF4-FFF2-40B4-BE49-F238E27FC236}">
                    <a16:creationId xmlns:a16="http://schemas.microsoft.com/office/drawing/2014/main" id="{0332AF88-264D-4575-9ACE-960A09F8D6E4}"/>
                  </a:ext>
                </a:extLst>
              </p:cNvPr>
              <p:cNvSpPr>
                <a:spLocks noChangeAspect="1" noChangeArrowheads="1"/>
              </p:cNvSpPr>
              <p:nvPr/>
            </p:nvSpPr>
            <p:spPr bwMode="auto">
              <a:xfrm>
                <a:off x="172697" y="1969875"/>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53" name="Рисунок 4">
                <a:extLst>
                  <a:ext uri="{FF2B5EF4-FFF2-40B4-BE49-F238E27FC236}">
                    <a16:creationId xmlns:a16="http://schemas.microsoft.com/office/drawing/2014/main" id="{1D35D933-0341-4677-A478-15AAAF7620FD}"/>
                  </a:ext>
                </a:extLst>
              </p:cNvPr>
              <p:cNvSpPr/>
              <p:nvPr/>
            </p:nvSpPr>
            <p:spPr>
              <a:xfrm>
                <a:off x="296670" y="2090432"/>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nvGrpSpPr>
          <p:cNvPr id="56" name="Группа 55">
            <a:extLst>
              <a:ext uri="{FF2B5EF4-FFF2-40B4-BE49-F238E27FC236}">
                <a16:creationId xmlns:a16="http://schemas.microsoft.com/office/drawing/2014/main" id="{BA3B71DC-0E24-42DB-9278-A7253A8A08A0}"/>
              </a:ext>
            </a:extLst>
          </p:cNvPr>
          <p:cNvGrpSpPr/>
          <p:nvPr/>
        </p:nvGrpSpPr>
        <p:grpSpPr>
          <a:xfrm>
            <a:off x="1329333" y="3746114"/>
            <a:ext cx="4053877" cy="564740"/>
            <a:chOff x="1329333" y="3746114"/>
            <a:chExt cx="4053877" cy="564740"/>
          </a:xfrm>
        </p:grpSpPr>
        <p:sp>
          <p:nvSpPr>
            <p:cNvPr id="57" name="ee4pHeader1">
              <a:extLst>
                <a:ext uri="{FF2B5EF4-FFF2-40B4-BE49-F238E27FC236}">
                  <a16:creationId xmlns:a16="http://schemas.microsoft.com/office/drawing/2014/main" id="{F3E62983-940D-4088-B241-6851276326EC}"/>
                </a:ext>
              </a:extLst>
            </p:cNvPr>
            <p:cNvSpPr txBox="1"/>
            <p:nvPr/>
          </p:nvSpPr>
          <p:spPr>
            <a:xfrm>
              <a:off x="2116149" y="3746114"/>
              <a:ext cx="3267061" cy="553998"/>
            </a:xfrm>
            <a:prstGeom prst="rect">
              <a:avLst/>
            </a:prstGeom>
            <a:noFill/>
            <a:ln cap="rnd">
              <a:noFill/>
            </a:ln>
          </p:spPr>
          <p:txBody>
            <a:bodyPr vert="horz" wrap="square" lIns="0" tIns="0" rIns="0" bIns="0" rtlCol="0" anchor="ctr" anchorCtr="0">
              <a:spAutoFit/>
            </a:bodyPr>
            <a:lstStyle>
              <a:defPPr>
                <a:defRPr lang="ru-RU"/>
              </a:defPPr>
              <a:lvl4pPr marL="0" marR="0" lvl="3" indent="0" fontAlgn="auto">
                <a:lnSpc>
                  <a:spcPct val="100000"/>
                </a:lnSpc>
                <a:spcBef>
                  <a:spcPts val="0"/>
                </a:spcBef>
                <a:spcAft>
                  <a:spcPts val="300"/>
                </a:spcAft>
                <a:buClrTx/>
                <a:buSzTx/>
                <a:buFontTx/>
                <a:buNone/>
                <a:tabLst/>
                <a:defRPr sz="1200">
                  <a:solidFill>
                    <a:schemeClr val="bg2">
                      <a:lumMod val="75000"/>
                    </a:schemeClr>
                  </a:solidFill>
                </a:defRPr>
              </a:lvl4pPr>
            </a:lstStyle>
            <a:p>
              <a:pPr lvl="3"/>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a:t>
              </a:r>
              <a:r>
                <a:rPr lang="en-US" dirty="0"/>
                <a:t> </a:t>
              </a:r>
              <a:r>
                <a:rPr lang="en-US" dirty="0" err="1"/>
                <a:t>dunt</a:t>
              </a:r>
              <a:r>
                <a:rPr lang="en-US" dirty="0"/>
                <a:t> </a:t>
              </a:r>
              <a:r>
                <a:rPr lang="en-US" dirty="0" err="1"/>
                <a:t>ut</a:t>
              </a:r>
              <a:r>
                <a:rPr lang="en-US" dirty="0"/>
                <a:t> </a:t>
              </a:r>
              <a:r>
                <a:rPr lang="en-US" dirty="0" err="1"/>
                <a:t>labore</a:t>
              </a:r>
              <a:r>
                <a:rPr lang="en-US" dirty="0"/>
                <a:t> et dolore magna </a:t>
              </a:r>
              <a:r>
                <a:rPr lang="en-US" dirty="0" err="1"/>
                <a:t>aliqua</a:t>
              </a:r>
              <a:r>
                <a:rPr lang="en-US" dirty="0"/>
                <a:t> sit</a:t>
              </a:r>
            </a:p>
          </p:txBody>
        </p:sp>
        <p:grpSp>
          <p:nvGrpSpPr>
            <p:cNvPr id="59" name="Группа 58">
              <a:extLst>
                <a:ext uri="{FF2B5EF4-FFF2-40B4-BE49-F238E27FC236}">
                  <a16:creationId xmlns:a16="http://schemas.microsoft.com/office/drawing/2014/main" id="{C33E4358-0527-4A11-A722-B15D2F182445}"/>
                </a:ext>
              </a:extLst>
            </p:cNvPr>
            <p:cNvGrpSpPr/>
            <p:nvPr/>
          </p:nvGrpSpPr>
          <p:grpSpPr>
            <a:xfrm>
              <a:off x="1329333" y="3753124"/>
              <a:ext cx="557734" cy="557730"/>
              <a:chOff x="172697" y="1969875"/>
              <a:chExt cx="557734" cy="557730"/>
            </a:xfrm>
          </p:grpSpPr>
          <p:sp>
            <p:nvSpPr>
              <p:cNvPr id="61" name="Oval 20">
                <a:extLst>
                  <a:ext uri="{FF2B5EF4-FFF2-40B4-BE49-F238E27FC236}">
                    <a16:creationId xmlns:a16="http://schemas.microsoft.com/office/drawing/2014/main" id="{CCF440E4-E622-4736-BF01-EBA0F1CEC7CC}"/>
                  </a:ext>
                </a:extLst>
              </p:cNvPr>
              <p:cNvSpPr>
                <a:spLocks noChangeAspect="1" noChangeArrowheads="1"/>
              </p:cNvSpPr>
              <p:nvPr/>
            </p:nvSpPr>
            <p:spPr bwMode="auto">
              <a:xfrm>
                <a:off x="172697" y="1969875"/>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62" name="Рисунок 4">
                <a:extLst>
                  <a:ext uri="{FF2B5EF4-FFF2-40B4-BE49-F238E27FC236}">
                    <a16:creationId xmlns:a16="http://schemas.microsoft.com/office/drawing/2014/main" id="{1055D7A5-7058-47DE-A5AF-81B6A6537363}"/>
                  </a:ext>
                </a:extLst>
              </p:cNvPr>
              <p:cNvSpPr/>
              <p:nvPr/>
            </p:nvSpPr>
            <p:spPr>
              <a:xfrm>
                <a:off x="296670" y="2090432"/>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grpSp>
        <p:nvGrpSpPr>
          <p:cNvPr id="64" name="Группа 63">
            <a:extLst>
              <a:ext uri="{FF2B5EF4-FFF2-40B4-BE49-F238E27FC236}">
                <a16:creationId xmlns:a16="http://schemas.microsoft.com/office/drawing/2014/main" id="{4CEEAC11-3458-49EA-994A-E9EA523FB5BC}"/>
              </a:ext>
            </a:extLst>
          </p:cNvPr>
          <p:cNvGrpSpPr/>
          <p:nvPr/>
        </p:nvGrpSpPr>
        <p:grpSpPr>
          <a:xfrm>
            <a:off x="1329333" y="4567882"/>
            <a:ext cx="4053877" cy="557730"/>
            <a:chOff x="1329333" y="4567882"/>
            <a:chExt cx="4053877" cy="557730"/>
          </a:xfrm>
        </p:grpSpPr>
        <p:sp>
          <p:nvSpPr>
            <p:cNvPr id="66" name="ee4pHeader1">
              <a:extLst>
                <a:ext uri="{FF2B5EF4-FFF2-40B4-BE49-F238E27FC236}">
                  <a16:creationId xmlns:a16="http://schemas.microsoft.com/office/drawing/2014/main" id="{FF464381-29C4-4177-8375-3935B5104E54}"/>
                </a:ext>
              </a:extLst>
            </p:cNvPr>
            <p:cNvSpPr txBox="1"/>
            <p:nvPr/>
          </p:nvSpPr>
          <p:spPr>
            <a:xfrm>
              <a:off x="2116149" y="4571614"/>
              <a:ext cx="3267061" cy="553998"/>
            </a:xfrm>
            <a:prstGeom prst="rect">
              <a:avLst/>
            </a:prstGeom>
            <a:noFill/>
            <a:ln cap="rnd">
              <a:noFill/>
            </a:ln>
          </p:spPr>
          <p:txBody>
            <a:bodyPr vert="horz" wrap="square" lIns="0" tIns="0" rIns="0" bIns="0" rtlCol="0" anchor="ctr" anchorCtr="0">
              <a:spAutoFit/>
            </a:bodyPr>
            <a:lstStyle>
              <a:defPPr>
                <a:defRPr lang="ru-RU"/>
              </a:defPPr>
              <a:lvl4pPr marL="0" marR="0" lvl="3" indent="0" fontAlgn="auto">
                <a:lnSpc>
                  <a:spcPct val="100000"/>
                </a:lnSpc>
                <a:spcBef>
                  <a:spcPts val="0"/>
                </a:spcBef>
                <a:spcAft>
                  <a:spcPts val="300"/>
                </a:spcAft>
                <a:buClrTx/>
                <a:buSzTx/>
                <a:buFontTx/>
                <a:buNone/>
                <a:tabLst/>
                <a:defRPr sz="1200">
                  <a:solidFill>
                    <a:schemeClr val="bg2">
                      <a:lumMod val="75000"/>
                    </a:schemeClr>
                  </a:solidFill>
                </a:defRPr>
              </a:lvl4pPr>
            </a:lstStyle>
            <a:p>
              <a:pPr lvl="3"/>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a:t>
              </a:r>
              <a:r>
                <a:rPr lang="en-US" dirty="0"/>
                <a:t> </a:t>
              </a:r>
              <a:r>
                <a:rPr lang="en-US" dirty="0" err="1"/>
                <a:t>dunt</a:t>
              </a:r>
              <a:r>
                <a:rPr lang="en-US" dirty="0"/>
                <a:t> </a:t>
              </a:r>
              <a:r>
                <a:rPr lang="en-US" dirty="0" err="1"/>
                <a:t>ut</a:t>
              </a:r>
              <a:r>
                <a:rPr lang="en-US" dirty="0"/>
                <a:t> </a:t>
              </a:r>
              <a:r>
                <a:rPr lang="en-US" dirty="0" err="1"/>
                <a:t>labore</a:t>
              </a:r>
              <a:r>
                <a:rPr lang="en-US" dirty="0"/>
                <a:t> et dolore magna </a:t>
              </a:r>
              <a:r>
                <a:rPr lang="en-US" dirty="0" err="1"/>
                <a:t>aliqua</a:t>
              </a:r>
              <a:r>
                <a:rPr lang="en-US" dirty="0"/>
                <a:t> sit</a:t>
              </a:r>
            </a:p>
          </p:txBody>
        </p:sp>
        <p:grpSp>
          <p:nvGrpSpPr>
            <p:cNvPr id="67" name="Группа 66">
              <a:extLst>
                <a:ext uri="{FF2B5EF4-FFF2-40B4-BE49-F238E27FC236}">
                  <a16:creationId xmlns:a16="http://schemas.microsoft.com/office/drawing/2014/main" id="{95CB83EA-A57E-4221-9960-686F9D09FF3C}"/>
                </a:ext>
              </a:extLst>
            </p:cNvPr>
            <p:cNvGrpSpPr/>
            <p:nvPr/>
          </p:nvGrpSpPr>
          <p:grpSpPr>
            <a:xfrm>
              <a:off x="1329333" y="4567882"/>
              <a:ext cx="557734" cy="557730"/>
              <a:chOff x="172697" y="1969875"/>
              <a:chExt cx="557734" cy="557730"/>
            </a:xfrm>
          </p:grpSpPr>
          <p:sp>
            <p:nvSpPr>
              <p:cNvPr id="69" name="Oval 20">
                <a:extLst>
                  <a:ext uri="{FF2B5EF4-FFF2-40B4-BE49-F238E27FC236}">
                    <a16:creationId xmlns:a16="http://schemas.microsoft.com/office/drawing/2014/main" id="{4039BC87-2A4A-48BB-A47C-891E1ACAD0B6}"/>
                  </a:ext>
                </a:extLst>
              </p:cNvPr>
              <p:cNvSpPr>
                <a:spLocks noChangeAspect="1" noChangeArrowheads="1"/>
              </p:cNvSpPr>
              <p:nvPr/>
            </p:nvSpPr>
            <p:spPr bwMode="auto">
              <a:xfrm>
                <a:off x="172697" y="1969875"/>
                <a:ext cx="557734" cy="557730"/>
              </a:xfrm>
              <a:prstGeom prst="ellipse">
                <a:avLst/>
              </a:prstGeom>
              <a:noFill/>
              <a:ln w="3810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00" dirty="0">
                  <a:solidFill>
                    <a:schemeClr val="lt1"/>
                  </a:solidFill>
                  <a:latin typeface="+mj-lt"/>
                </a:endParaRPr>
              </a:p>
            </p:txBody>
          </p:sp>
          <p:sp>
            <p:nvSpPr>
              <p:cNvPr id="71" name="Рисунок 4">
                <a:extLst>
                  <a:ext uri="{FF2B5EF4-FFF2-40B4-BE49-F238E27FC236}">
                    <a16:creationId xmlns:a16="http://schemas.microsoft.com/office/drawing/2014/main" id="{AC73D031-4EA7-410C-AF8D-FDDDB8E7C2A9}"/>
                  </a:ext>
                </a:extLst>
              </p:cNvPr>
              <p:cNvSpPr/>
              <p:nvPr/>
            </p:nvSpPr>
            <p:spPr>
              <a:xfrm>
                <a:off x="296670" y="2090432"/>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accent1"/>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307121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73E4-19C7-433D-89A8-52F46A50EBAD}"/>
              </a:ext>
            </a:extLst>
          </p:cNvPr>
          <p:cNvSpPr>
            <a:spLocks noGrp="1"/>
          </p:cNvSpPr>
          <p:nvPr>
            <p:ph type="title"/>
          </p:nvPr>
        </p:nvSpPr>
        <p:spPr/>
        <p:txBody>
          <a:bodyPr/>
          <a:lstStyle/>
          <a:p>
            <a:r>
              <a:rPr lang="en-US" dirty="0"/>
              <a:t>TABLE WITH TEXT </a:t>
            </a:r>
            <a:r>
              <a:rPr lang="en-US" dirty="0">
                <a:solidFill>
                  <a:schemeClr val="bg2"/>
                </a:solidFill>
              </a:rPr>
              <a:t>(1)</a:t>
            </a:r>
            <a:endParaRPr lang="ru-RU" dirty="0">
              <a:solidFill>
                <a:schemeClr val="bg2"/>
              </a:solidFill>
            </a:endParaRPr>
          </a:p>
        </p:txBody>
      </p:sp>
      <p:sp>
        <p:nvSpPr>
          <p:cNvPr id="119" name="Slide Number Placeholder 2">
            <a:extLst>
              <a:ext uri="{FF2B5EF4-FFF2-40B4-BE49-F238E27FC236}">
                <a16:creationId xmlns:a16="http://schemas.microsoft.com/office/drawing/2014/main" id="{F10132E1-FDFC-42CA-8BBE-6D9D8749A42D}"/>
              </a:ext>
            </a:extLst>
          </p:cNvPr>
          <p:cNvSpPr>
            <a:spLocks noGrp="1"/>
          </p:cNvSpPr>
          <p:nvPr>
            <p:ph type="sldNum" sz="quarter" idx="10"/>
          </p:nvPr>
        </p:nvSpPr>
        <p:spPr/>
        <p:txBody>
          <a:bodyPr/>
          <a:lstStyle/>
          <a:p>
            <a:fld id="{B6AA8A74-8566-41AB-BE36-77E5736D8C67}" type="slidenum">
              <a:rPr lang="ru-RU" smtClean="0"/>
              <a:pPr/>
              <a:t>9</a:t>
            </a:fld>
            <a:endParaRPr lang="ru-RU"/>
          </a:p>
        </p:txBody>
      </p:sp>
      <p:sp>
        <p:nvSpPr>
          <p:cNvPr id="3" name="Text Placeholder 2">
            <a:extLst>
              <a:ext uri="{FF2B5EF4-FFF2-40B4-BE49-F238E27FC236}">
                <a16:creationId xmlns:a16="http://schemas.microsoft.com/office/drawing/2014/main" id="{301F6700-7FCD-4C78-A99F-CA40CD08303A}"/>
              </a:ext>
            </a:extLst>
          </p:cNvPr>
          <p:cNvSpPr>
            <a:spLocks noGrp="1"/>
          </p:cNvSpPr>
          <p:nvPr>
            <p:ph type="body" sz="quarter" idx="11"/>
          </p:nvPr>
        </p:nvSpPr>
        <p:spPr/>
        <p:txBody>
          <a:bodyPr/>
          <a:lstStyle/>
          <a:p>
            <a:endParaRPr lang="ru-RU"/>
          </a:p>
        </p:txBody>
      </p:sp>
      <p:grpSp>
        <p:nvGrpSpPr>
          <p:cNvPr id="7" name="Group 6">
            <a:extLst>
              <a:ext uri="{FF2B5EF4-FFF2-40B4-BE49-F238E27FC236}">
                <a16:creationId xmlns:a16="http://schemas.microsoft.com/office/drawing/2014/main" id="{C85F1C3D-27B3-4163-BF6F-FB42A1FD6EF8}"/>
              </a:ext>
            </a:extLst>
          </p:cNvPr>
          <p:cNvGrpSpPr/>
          <p:nvPr/>
        </p:nvGrpSpPr>
        <p:grpSpPr>
          <a:xfrm>
            <a:off x="1092201" y="1146892"/>
            <a:ext cx="10016831" cy="2282109"/>
            <a:chOff x="1092201" y="1146892"/>
            <a:chExt cx="10016831" cy="2282109"/>
          </a:xfrm>
        </p:grpSpPr>
        <p:sp>
          <p:nvSpPr>
            <p:cNvPr id="13" name="Rectangle 34">
              <a:extLst>
                <a:ext uri="{FF2B5EF4-FFF2-40B4-BE49-F238E27FC236}">
                  <a16:creationId xmlns:a16="http://schemas.microsoft.com/office/drawing/2014/main" id="{88DFA226-C004-4B22-BC38-A362FD8DC094}"/>
                </a:ext>
              </a:extLst>
            </p:cNvPr>
            <p:cNvSpPr/>
            <p:nvPr/>
          </p:nvSpPr>
          <p:spPr>
            <a:xfrm>
              <a:off x="1092201" y="1146892"/>
              <a:ext cx="10016829" cy="2282109"/>
            </a:xfrm>
            <a:prstGeom prst="roundRect">
              <a:avLst>
                <a:gd name="adj" fmla="val 1727"/>
              </a:avLst>
            </a:prstGeom>
            <a:solidFill>
              <a:schemeClr val="bg1"/>
            </a:solidFill>
            <a:ln w="6350">
              <a:solidFill>
                <a:schemeClr val="bg1">
                  <a:lumMod val="75000"/>
                  <a:alpha val="99000"/>
                </a:schemeClr>
              </a:solidFill>
            </a:ln>
            <a:effectLst>
              <a:outerShdw dist="25400" dir="5400000" algn="t" rotWithShape="0">
                <a:schemeClr val="accent1"/>
              </a:outerShdw>
            </a:effectLst>
          </p:spPr>
          <p:txBody>
            <a:bodyPr rot="0" spcFirstLastPara="0" vertOverflow="overflow" horzOverflow="overflow" vert="horz" wrap="none" lIns="0" tIns="34290" rIns="68580" bIns="34290" numCol="1" spcCol="0" rtlCol="0" fromWordArt="0" anchor="ctr" anchorCtr="0" forceAA="0" compatLnSpc="1">
              <a:prstTxWarp prst="textNoShape">
                <a:avLst/>
              </a:prstTxWarp>
              <a:noAutofit/>
            </a:bodyPr>
            <a:lstStyle/>
            <a:p>
              <a:endParaRPr lang="ru-RU" dirty="0">
                <a:latin typeface="+mj-lt"/>
              </a:endParaRPr>
            </a:p>
          </p:txBody>
        </p:sp>
        <p:sp>
          <p:nvSpPr>
            <p:cNvPr id="14" name="Rectangle 35">
              <a:extLst>
                <a:ext uri="{FF2B5EF4-FFF2-40B4-BE49-F238E27FC236}">
                  <a16:creationId xmlns:a16="http://schemas.microsoft.com/office/drawing/2014/main" id="{7934B439-081F-4973-BDF8-3B5A3EE36764}"/>
                </a:ext>
              </a:extLst>
            </p:cNvPr>
            <p:cNvSpPr/>
            <p:nvPr/>
          </p:nvSpPr>
          <p:spPr>
            <a:xfrm>
              <a:off x="1092201" y="1146892"/>
              <a:ext cx="10016828" cy="391397"/>
            </a:xfrm>
            <a:prstGeom prst="round2SameRect">
              <a:avLst>
                <a:gd name="adj1" fmla="val 10689"/>
                <a:gd name="adj2" fmla="val 0"/>
              </a:avLst>
            </a:prstGeom>
            <a:gradFill>
              <a:gsLst>
                <a:gs pos="0">
                  <a:schemeClr val="accent1"/>
                </a:gs>
                <a:gs pos="100000">
                  <a:schemeClr val="accent1">
                    <a:lumMod val="75000"/>
                  </a:schemeClr>
                </a:gs>
              </a:gsLst>
              <a:lin ang="2700000" scaled="0"/>
            </a:gradFill>
            <a:ln w="9525">
              <a:noFill/>
              <a:miter lim="800000"/>
              <a:headEnd/>
              <a:tailEnd/>
            </a:ln>
            <a:effectLst/>
          </p:spPr>
          <p:txBody>
            <a:bodyPr vert="horz" wrap="square" lIns="540000" tIns="0" rIns="72000" bIns="0" numCol="1" rtlCol="0" anchor="ctr" anchorCtr="0" compatLnSpc="1">
              <a:prstTxWarp prst="textNoShape">
                <a:avLst/>
              </a:prstTxWarp>
              <a:noAutofit/>
            </a:bodyPr>
            <a:lstStyle/>
            <a:p>
              <a:pPr defTabSz="671513">
                <a:spcAft>
                  <a:spcPts val="450"/>
                </a:spcAft>
                <a:buClr>
                  <a:schemeClr val="accent1"/>
                </a:buClr>
              </a:pPr>
              <a:endParaRPr lang="en-US" sz="1200" b="1" dirty="0">
                <a:solidFill>
                  <a:schemeClr val="bg1"/>
                </a:solidFill>
                <a:latin typeface="+mj-lt"/>
              </a:endParaRPr>
            </a:p>
          </p:txBody>
        </p:sp>
        <p:sp>
          <p:nvSpPr>
            <p:cNvPr id="17" name="Rectangle 34">
              <a:extLst>
                <a:ext uri="{FF2B5EF4-FFF2-40B4-BE49-F238E27FC236}">
                  <a16:creationId xmlns:a16="http://schemas.microsoft.com/office/drawing/2014/main" id="{099A6625-C930-4D02-BF60-ABFB2D33C625}"/>
                </a:ext>
              </a:extLst>
            </p:cNvPr>
            <p:cNvSpPr/>
            <p:nvPr/>
          </p:nvSpPr>
          <p:spPr>
            <a:xfrm>
              <a:off x="1092201" y="1147764"/>
              <a:ext cx="10016831" cy="2281236"/>
            </a:xfrm>
            <a:prstGeom prst="roundRect">
              <a:avLst>
                <a:gd name="adj" fmla="val 2180"/>
              </a:avLst>
            </a:prstGeom>
            <a:noFill/>
            <a:ln w="9525">
              <a:solidFill>
                <a:schemeClr val="tx2">
                  <a:alpha val="99000"/>
                </a:schemeClr>
              </a:solidFill>
            </a:ln>
            <a:effectLst/>
          </p:spPr>
          <p:txBody>
            <a:bodyPr rot="0" spcFirstLastPara="0" vertOverflow="overflow" horzOverflow="overflow" vert="horz" wrap="none" lIns="0" tIns="34290" rIns="68580" bIns="34290" numCol="1" spcCol="0" rtlCol="0" fromWordArt="0" anchor="ctr" anchorCtr="0" forceAA="0" compatLnSpc="1">
              <a:prstTxWarp prst="textNoShape">
                <a:avLst/>
              </a:prstTxWarp>
              <a:noAutofit/>
            </a:bodyPr>
            <a:lstStyle/>
            <a:p>
              <a:endParaRPr lang="ru-RU" dirty="0">
                <a:latin typeface="+mj-lt"/>
              </a:endParaRPr>
            </a:p>
          </p:txBody>
        </p:sp>
      </p:grpSp>
      <p:graphicFrame>
        <p:nvGraphicFramePr>
          <p:cNvPr id="20" name="Таблица 12">
            <a:extLst>
              <a:ext uri="{FF2B5EF4-FFF2-40B4-BE49-F238E27FC236}">
                <a16:creationId xmlns:a16="http://schemas.microsoft.com/office/drawing/2014/main" id="{3FCB9E4E-2A3D-44D9-95A6-4E01F1AA98CA}"/>
              </a:ext>
            </a:extLst>
          </p:cNvPr>
          <p:cNvGraphicFramePr>
            <a:graphicFrameLocks noGrp="1"/>
          </p:cNvGraphicFramePr>
          <p:nvPr>
            <p:extLst>
              <p:ext uri="{D42A27DB-BD31-4B8C-83A1-F6EECF244321}">
                <p14:modId xmlns:p14="http://schemas.microsoft.com/office/powerpoint/2010/main" val="3766537566"/>
              </p:ext>
            </p:extLst>
          </p:nvPr>
        </p:nvGraphicFramePr>
        <p:xfrm>
          <a:off x="1106815" y="1146892"/>
          <a:ext cx="9991432" cy="2282108"/>
        </p:xfrm>
        <a:graphic>
          <a:graphicData uri="http://schemas.openxmlformats.org/drawingml/2006/table">
            <a:tbl>
              <a:tblPr>
                <a:tableStyleId>{5C22544A-7EE6-4342-B048-85BDC9FD1C3A}</a:tableStyleId>
              </a:tblPr>
              <a:tblGrid>
                <a:gridCol w="2497858">
                  <a:extLst>
                    <a:ext uri="{9D8B030D-6E8A-4147-A177-3AD203B41FA5}">
                      <a16:colId xmlns:a16="http://schemas.microsoft.com/office/drawing/2014/main" val="2052779202"/>
                    </a:ext>
                  </a:extLst>
                </a:gridCol>
                <a:gridCol w="2497858">
                  <a:extLst>
                    <a:ext uri="{9D8B030D-6E8A-4147-A177-3AD203B41FA5}">
                      <a16:colId xmlns:a16="http://schemas.microsoft.com/office/drawing/2014/main" val="78735721"/>
                    </a:ext>
                  </a:extLst>
                </a:gridCol>
                <a:gridCol w="2497858">
                  <a:extLst>
                    <a:ext uri="{9D8B030D-6E8A-4147-A177-3AD203B41FA5}">
                      <a16:colId xmlns:a16="http://schemas.microsoft.com/office/drawing/2014/main" val="4268556142"/>
                    </a:ext>
                  </a:extLst>
                </a:gridCol>
                <a:gridCol w="2497858">
                  <a:extLst>
                    <a:ext uri="{9D8B030D-6E8A-4147-A177-3AD203B41FA5}">
                      <a16:colId xmlns:a16="http://schemas.microsoft.com/office/drawing/2014/main" val="3417236482"/>
                    </a:ext>
                  </a:extLst>
                </a:gridCol>
              </a:tblGrid>
              <a:tr h="392004">
                <a:tc>
                  <a:txBody>
                    <a:bodyPr/>
                    <a:lstStyle/>
                    <a:p>
                      <a:pPr algn="l"/>
                      <a:r>
                        <a:rPr lang="en-US" sz="1200" b="0">
                          <a:solidFill>
                            <a:schemeClr val="bg1"/>
                          </a:solidFill>
                          <a:latin typeface="+mj-lt"/>
                        </a:rPr>
                        <a:t>Paste your text here</a:t>
                      </a:r>
                      <a:endParaRPr lang="ru-RU" sz="1200" b="0" dirty="0">
                        <a:solidFill>
                          <a:schemeClr val="bg1"/>
                        </a:solidFill>
                        <a:latin typeface="+mj-lt"/>
                      </a:endParaRPr>
                    </a:p>
                  </a:txBody>
                  <a:tcPr marL="81000" marR="63305" marT="31652" marB="31652" anchor="ctr">
                    <a:lnL w="1270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bg1"/>
                          </a:solidFill>
                          <a:latin typeface="+mj-lt"/>
                        </a:rPr>
                        <a:t>Paste your text here</a:t>
                      </a:r>
                      <a:endParaRPr lang="ru-RU" sz="1200" b="0" dirty="0">
                        <a:solidFill>
                          <a:schemeClr val="bg1"/>
                        </a:solidFill>
                        <a:latin typeface="+mj-lt"/>
                      </a:endParaRPr>
                    </a:p>
                  </a:txBody>
                  <a:tcPr marL="81000" marR="149539" marT="31652" marB="3165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bg1"/>
                          </a:solidFill>
                          <a:latin typeface="+mj-lt"/>
                        </a:rPr>
                        <a:t>Paste your text here</a:t>
                      </a:r>
                      <a:endParaRPr lang="ru-RU" sz="1200" b="0" dirty="0">
                        <a:solidFill>
                          <a:schemeClr val="bg1"/>
                        </a:solidFill>
                        <a:latin typeface="+mj-lt"/>
                      </a:endParaRPr>
                    </a:p>
                  </a:txBody>
                  <a:tcPr marL="81000" marR="149539" marT="31652" marB="3165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dirty="0">
                          <a:solidFill>
                            <a:schemeClr val="bg1"/>
                          </a:solidFill>
                          <a:latin typeface="+mj-lt"/>
                        </a:rPr>
                        <a:t>Paste your text here</a:t>
                      </a:r>
                      <a:endParaRPr lang="ru-RU" sz="1200" b="0" dirty="0">
                        <a:solidFill>
                          <a:schemeClr val="bg1"/>
                        </a:solidFill>
                        <a:latin typeface="+mj-lt"/>
                      </a:endParaRPr>
                    </a:p>
                  </a:txBody>
                  <a:tcPr marL="81000" marR="149539" marT="31652" marB="31652"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3225686"/>
                  </a:ext>
                </a:extLst>
              </a:tr>
              <a:tr h="472526">
                <a:tc>
                  <a:txBody>
                    <a:bodyPr/>
                    <a:lstStyle/>
                    <a:p>
                      <a:r>
                        <a:rPr kumimoji="0" lang="en-US" sz="1200" b="0" i="0" u="none" strike="noStrike" kern="1200" cap="none" spc="0" normalizeH="0" baseline="0">
                          <a:ln>
                            <a:noFill/>
                          </a:ln>
                          <a:solidFill>
                            <a:schemeClr val="bg2"/>
                          </a:solidFill>
                          <a:effectLst/>
                          <a:uLnTx/>
                          <a:uFillTx/>
                          <a:latin typeface="+mn-lt"/>
                          <a:ea typeface="+mn-ea"/>
                          <a:cs typeface="+mn-cs"/>
                        </a:rPr>
                        <a:t>Paste your text here</a:t>
                      </a:r>
                      <a:endParaRPr kumimoji="0" lang="ru-RU" sz="1200" b="0" i="0" u="none" strike="noStrike" kern="1200" cap="none" spc="0" normalizeH="0" baseline="0" dirty="0">
                        <a:ln>
                          <a:noFill/>
                        </a:ln>
                        <a:solidFill>
                          <a:schemeClr val="bg2"/>
                        </a:solidFill>
                        <a:effectLst/>
                        <a:uLnTx/>
                        <a:uFillTx/>
                        <a:latin typeface="+mn-lt"/>
                        <a:ea typeface="+mn-ea"/>
                        <a:cs typeface="+mn-cs"/>
                      </a:endParaRPr>
                    </a:p>
                  </a:txBody>
                  <a:tcPr marL="81000" marR="63305" marT="31652" marB="31652"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740546792"/>
                  </a:ext>
                </a:extLst>
              </a:tr>
              <a:tr h="472526">
                <a:tc>
                  <a:txBody>
                    <a:bodyPr/>
                    <a:lstStyle/>
                    <a:p>
                      <a:pPr marL="0" marR="0" lvl="0" indent="0" algn="l" defTabSz="583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2"/>
                          </a:solidFill>
                          <a:effectLst/>
                          <a:uLnTx/>
                          <a:uFillTx/>
                          <a:latin typeface="+mn-lt"/>
                          <a:ea typeface="+mn-ea"/>
                          <a:cs typeface="+mn-cs"/>
                        </a:rPr>
                        <a:t>Paste your text here</a:t>
                      </a:r>
                      <a:endParaRPr kumimoji="0" lang="ru-RU" sz="1200" b="0" i="0" u="none" strike="noStrike" kern="1200" cap="none" spc="0" normalizeH="0" baseline="0" noProof="0" dirty="0">
                        <a:ln>
                          <a:noFill/>
                        </a:ln>
                        <a:solidFill>
                          <a:schemeClr val="bg2"/>
                        </a:solidFill>
                        <a:effectLst/>
                        <a:uLnTx/>
                        <a:uFillTx/>
                        <a:latin typeface="+mn-lt"/>
                        <a:ea typeface="+mn-ea"/>
                        <a:cs typeface="+mn-cs"/>
                      </a:endParaRPr>
                    </a:p>
                  </a:txBody>
                  <a:tcPr marL="81000" marR="63305" marT="31652" marB="31652"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265967"/>
                  </a:ext>
                </a:extLst>
              </a:tr>
              <a:tr h="472526">
                <a:tc>
                  <a:txBody>
                    <a:bodyPr/>
                    <a:lstStyle/>
                    <a:p>
                      <a:pPr marL="0" marR="0" lvl="0" indent="0" algn="l" defTabSz="583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2"/>
                          </a:solidFill>
                          <a:effectLst/>
                          <a:uLnTx/>
                          <a:uFillTx/>
                          <a:latin typeface="+mn-lt"/>
                          <a:ea typeface="+mn-ea"/>
                          <a:cs typeface="+mn-cs"/>
                        </a:rPr>
                        <a:t>Paste your text here</a:t>
                      </a:r>
                      <a:endParaRPr kumimoji="0" lang="ru-RU" sz="1200" b="0" i="0" u="none" strike="noStrike" kern="1200" cap="none" spc="0" normalizeH="0" baseline="0" noProof="0" dirty="0">
                        <a:ln>
                          <a:noFill/>
                        </a:ln>
                        <a:solidFill>
                          <a:schemeClr val="bg2"/>
                        </a:solidFill>
                        <a:effectLst/>
                        <a:uLnTx/>
                        <a:uFillTx/>
                        <a:latin typeface="+mn-lt"/>
                        <a:ea typeface="+mn-ea"/>
                        <a:cs typeface="+mn-cs"/>
                      </a:endParaRPr>
                    </a:p>
                  </a:txBody>
                  <a:tcPr marL="81000" marR="63305" marT="31652" marB="31652"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628552207"/>
                  </a:ext>
                </a:extLst>
              </a:tr>
              <a:tr h="472526">
                <a:tc>
                  <a:txBody>
                    <a:bodyPr/>
                    <a:lstStyle/>
                    <a:p>
                      <a:pPr marL="0" marR="0" lvl="0" indent="0" algn="l" defTabSz="583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2"/>
                          </a:solidFill>
                          <a:effectLst/>
                          <a:uLnTx/>
                          <a:uFillTx/>
                          <a:latin typeface="+mn-lt"/>
                          <a:ea typeface="+mn-ea"/>
                          <a:cs typeface="+mn-cs"/>
                        </a:rPr>
                        <a:t>Paste your text here</a:t>
                      </a:r>
                      <a:endParaRPr kumimoji="0" lang="ru-RU" sz="1200" b="0" i="0" u="none" strike="noStrike" kern="1200" cap="none" spc="0" normalizeH="0" baseline="0" noProof="0" dirty="0">
                        <a:ln>
                          <a:noFill/>
                        </a:ln>
                        <a:solidFill>
                          <a:schemeClr val="bg2"/>
                        </a:solidFill>
                        <a:effectLst/>
                        <a:uLnTx/>
                        <a:uFillTx/>
                        <a:latin typeface="+mn-lt"/>
                        <a:ea typeface="+mn-ea"/>
                        <a:cs typeface="+mn-cs"/>
                      </a:endParaRPr>
                    </a:p>
                  </a:txBody>
                  <a:tcPr marL="81000" marR="63305" marT="31652" marB="31652"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91585" lvl="2" algn="ctr" defTabSz="583170" rtl="0" eaLnBrk="1" fontAlgn="b" latinLnBrk="0" hangingPunct="1"/>
                      <a:r>
                        <a:rPr kumimoji="0" lang="ru-RU" sz="1200" b="0" i="0" u="none" strike="noStrike" kern="1200" cap="none" spc="0" normalizeH="0" baseline="0" noProof="0" dirty="0">
                          <a:ln>
                            <a:noFill/>
                          </a:ln>
                          <a:solidFill>
                            <a:schemeClr val="bg2"/>
                          </a:solidFill>
                          <a:effectLst/>
                          <a:uLnTx/>
                          <a:uFillTx/>
                          <a:latin typeface="+mn-lt"/>
                          <a:ea typeface="Roboto" panose="02000000000000000000" pitchFamily="2" charset="0"/>
                          <a:cs typeface="Arial" panose="020B0604020202020204" pitchFamily="34" charset="0"/>
                        </a:rPr>
                        <a:t>ХХ</a:t>
                      </a:r>
                      <a:endParaRPr lang="ru-RU" sz="1200" u="none" strike="noStrike" kern="1200" dirty="0">
                        <a:solidFill>
                          <a:schemeClr val="bg2"/>
                        </a:solidFill>
                        <a:effectLst/>
                        <a:latin typeface="+mn-lt"/>
                        <a:ea typeface="Roboto" panose="02000000000000000000" pitchFamily="2" charset="0"/>
                        <a:cs typeface="Arial" panose="020B0604020202020204" pitchFamily="34" charset="0"/>
                      </a:endParaRPr>
                    </a:p>
                  </a:txBody>
                  <a:tcPr marL="0" marR="270000" marT="0" marB="270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324757"/>
                  </a:ext>
                </a:extLst>
              </a:tr>
            </a:tbl>
          </a:graphicData>
        </a:graphic>
      </p:graphicFrame>
      <p:grpSp>
        <p:nvGrpSpPr>
          <p:cNvPr id="18" name="Группа 17">
            <a:extLst>
              <a:ext uri="{FF2B5EF4-FFF2-40B4-BE49-F238E27FC236}">
                <a16:creationId xmlns:a16="http://schemas.microsoft.com/office/drawing/2014/main" id="{43FA9DCB-ABE8-4A5E-9A91-E5C594844F17}"/>
              </a:ext>
            </a:extLst>
          </p:cNvPr>
          <p:cNvGrpSpPr/>
          <p:nvPr/>
        </p:nvGrpSpPr>
        <p:grpSpPr>
          <a:xfrm>
            <a:off x="1092200" y="3953285"/>
            <a:ext cx="10016832" cy="2391952"/>
            <a:chOff x="1092200" y="3953285"/>
            <a:chExt cx="10016832" cy="2391952"/>
          </a:xfrm>
        </p:grpSpPr>
        <p:sp>
          <p:nvSpPr>
            <p:cNvPr id="19" name="Rounded Rectangle 76">
              <a:extLst>
                <a:ext uri="{FF2B5EF4-FFF2-40B4-BE49-F238E27FC236}">
                  <a16:creationId xmlns:a16="http://schemas.microsoft.com/office/drawing/2014/main" id="{2E726C25-D38F-4DBD-A078-8CF0DF68F882}"/>
                </a:ext>
              </a:extLst>
            </p:cNvPr>
            <p:cNvSpPr/>
            <p:nvPr/>
          </p:nvSpPr>
          <p:spPr>
            <a:xfrm>
              <a:off x="1092200" y="3953285"/>
              <a:ext cx="10016832" cy="2391952"/>
            </a:xfrm>
            <a:prstGeom prst="roundRect">
              <a:avLst>
                <a:gd name="adj" fmla="val 1858"/>
              </a:avLst>
            </a:prstGeom>
            <a:gradFill>
              <a:gsLst>
                <a:gs pos="0">
                  <a:schemeClr val="accent1"/>
                </a:gs>
                <a:gs pos="100000">
                  <a:schemeClr val="accent3"/>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 name="Рисунок 82">
              <a:extLst>
                <a:ext uri="{FF2B5EF4-FFF2-40B4-BE49-F238E27FC236}">
                  <a16:creationId xmlns:a16="http://schemas.microsoft.com/office/drawing/2014/main" id="{ACE7EBDC-5121-4BF4-852B-975F869FA5B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 r="23520" b="35217"/>
            <a:stretch/>
          </p:blipFill>
          <p:spPr>
            <a:xfrm>
              <a:off x="9187823" y="4365797"/>
              <a:ext cx="1911977" cy="1979439"/>
            </a:xfrm>
            <a:prstGeom prst="rect">
              <a:avLst/>
            </a:prstGeom>
          </p:spPr>
        </p:pic>
        <p:sp>
          <p:nvSpPr>
            <p:cNvPr id="24" name="Текст 4">
              <a:extLst>
                <a:ext uri="{FF2B5EF4-FFF2-40B4-BE49-F238E27FC236}">
                  <a16:creationId xmlns:a16="http://schemas.microsoft.com/office/drawing/2014/main" id="{38C006D1-2339-470B-AE98-20136E302D60}"/>
                </a:ext>
              </a:extLst>
            </p:cNvPr>
            <p:cNvSpPr txBox="1">
              <a:spLocks/>
            </p:cNvSpPr>
            <p:nvPr/>
          </p:nvSpPr>
          <p:spPr>
            <a:xfrm>
              <a:off x="1470124" y="4805618"/>
              <a:ext cx="8673620" cy="1077218"/>
            </a:xfrm>
            <a:prstGeom prst="rect">
              <a:avLst/>
            </a:prstGeom>
            <a:ln>
              <a:noFill/>
            </a:ln>
          </p:spPr>
          <p:txBody>
            <a:bodyPr vert="horz" wrap="square" lIns="0" tIns="0" rIns="0" bIns="0" rtlCol="0" anchor="ctr">
              <a:spAutoFit/>
            </a:bodyPr>
            <a:lstStyle>
              <a:lvl1pPr marL="0" indent="0" algn="l" defTabSz="914400" rtl="0" eaLnBrk="1" latinLnBrk="0" hangingPunct="1">
                <a:lnSpc>
                  <a:spcPct val="100000"/>
                </a:lnSpc>
                <a:spcBef>
                  <a:spcPts val="0"/>
                </a:spcBef>
                <a:spcAft>
                  <a:spcPts val="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100000"/>
                </a:lnSpc>
                <a:spcBef>
                  <a:spcPts val="0"/>
                </a:spcBef>
                <a:spcAft>
                  <a:spcPts val="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0"/>
                </a:spcAft>
                <a:buClrTx/>
                <a:buFont typeface="Arial" panose="020B0604020202020204" pitchFamily="34" charset="0"/>
                <a:buChar char="​"/>
                <a:defRPr lang="en-US" sz="1600" b="1" kern="120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ea typeface="+mn-ea"/>
                  <a:cs typeface="+mn-cs"/>
                  <a:sym typeface="+mn-lt"/>
                </a:rPr>
                <a:t>Lorem ipsum dolor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sed do </a:t>
              </a:r>
              <a:r>
                <a:rPr kumimoji="0" lang="en-US" sz="1400" b="0" i="0" u="none" strike="noStrike" kern="1200" cap="none" spc="0" normalizeH="0" baseline="0" noProof="0" dirty="0" err="1">
                  <a:ln>
                    <a:noFill/>
                  </a:ln>
                  <a:solidFill>
                    <a:schemeClr val="bg1"/>
                  </a:solidFill>
                  <a:effectLst/>
                  <a:uLnTx/>
                  <a:uFillTx/>
                  <a:ea typeface="+mn-ea"/>
                  <a:cs typeface="+mn-cs"/>
                  <a:sym typeface="+mn-lt"/>
                </a:rPr>
                <a:t>eiusmod</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tempor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incidi</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dunt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ut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labore</a:t>
              </a:r>
              <a:r>
                <a:rPr kumimoji="0" lang="en-US" sz="1400" b="0" i="0" u="none" strike="noStrike" kern="1200" cap="none" spc="0" normalizeH="0" baseline="0" noProof="0" dirty="0">
                  <a:ln>
                    <a:noFill/>
                  </a:ln>
                  <a:solidFill>
                    <a:schemeClr val="bg1"/>
                  </a:solidFill>
                  <a:effectLst/>
                  <a:uLnTx/>
                  <a:uFillTx/>
                  <a:ea typeface="+mn-ea"/>
                  <a:cs typeface="+mn-cs"/>
                  <a:sym typeface="+mn-lt"/>
                </a:rPr>
                <a:t> et dolore magna </a:t>
              </a:r>
              <a:r>
                <a:rPr kumimoji="0" lang="en-US" sz="1400" b="0" i="0" u="none" strike="noStrike" kern="1200" cap="none" spc="0" normalizeH="0" baseline="0" noProof="0" dirty="0" err="1">
                  <a:ln>
                    <a:noFill/>
                  </a:ln>
                  <a:solidFill>
                    <a:schemeClr val="bg1"/>
                  </a:solidFill>
                  <a:effectLst/>
                  <a:uLnTx/>
                  <a:uFillTx/>
                  <a:ea typeface="+mn-ea"/>
                  <a:cs typeface="+mn-cs"/>
                  <a:sym typeface="+mn-lt"/>
                </a:rPr>
                <a:t>aliqua</a:t>
              </a:r>
              <a:r>
                <a:rPr kumimoji="0" lang="en-US" sz="1400" b="0" i="0" u="none" strike="noStrike" kern="1200" cap="none" spc="0" normalizeH="0" baseline="0" noProof="0" dirty="0">
                  <a:ln>
                    <a:noFill/>
                  </a:ln>
                  <a:solidFill>
                    <a:schemeClr val="bg1"/>
                  </a:solidFill>
                  <a:effectLst/>
                  <a:uLnTx/>
                  <a:uFillTx/>
                  <a:ea typeface="+mn-ea"/>
                  <a:cs typeface="+mn-cs"/>
                  <a:sym typeface="+mn-lt"/>
                </a:rPr>
                <a:t>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1"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1" i="0" u="none" strike="noStrike" kern="1200" cap="none" spc="0" normalizeH="0" baseline="0" noProof="0" dirty="0">
                  <a:ln>
                    <a:noFill/>
                  </a:ln>
                  <a:solidFill>
                    <a:schemeClr val="bg1"/>
                  </a:solidFill>
                  <a:effectLst/>
                  <a:uLnTx/>
                  <a:uFillTx/>
                  <a:ea typeface="+mn-ea"/>
                  <a:cs typeface="+mn-cs"/>
                  <a:sym typeface="+mn-lt"/>
                </a:rPr>
                <a:t> </a:t>
              </a:r>
              <a:r>
                <a:rPr kumimoji="0" lang="en-US" sz="1400" b="1"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1" i="0" u="none" strike="noStrike" kern="1200" cap="none" spc="0" normalizeH="0" baseline="0" noProof="0" dirty="0">
                  <a:ln>
                    <a:noFill/>
                  </a:ln>
                  <a:solidFill>
                    <a:schemeClr val="bg1"/>
                  </a:solidFill>
                  <a:effectLst/>
                  <a:uLnTx/>
                  <a:uFillTx/>
                  <a:ea typeface="+mn-ea"/>
                  <a:cs typeface="+mn-cs"/>
                  <a:sym typeface="+mn-lt"/>
                </a:rPr>
                <a:t> </a:t>
              </a:r>
              <a:r>
                <a:rPr kumimoji="0" lang="en-US" sz="1400" b="1"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sed do </a:t>
              </a:r>
              <a:r>
                <a:rPr kumimoji="0" lang="en-US" sz="1400" b="0" i="0" u="none" strike="noStrike" kern="1200" cap="none" spc="0" normalizeH="0" baseline="0" noProof="0" dirty="0" err="1">
                  <a:ln>
                    <a:noFill/>
                  </a:ln>
                  <a:solidFill>
                    <a:schemeClr val="bg1"/>
                  </a:solidFill>
                  <a:effectLst/>
                  <a:uLnTx/>
                  <a:uFillTx/>
                  <a:ea typeface="+mn-ea"/>
                  <a:cs typeface="+mn-cs"/>
                  <a:sym typeface="+mn-lt"/>
                </a:rPr>
                <a:t>eiusmod</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tempor</a:t>
              </a:r>
              <a:r>
                <a:rPr kumimoji="0" lang="en-US" sz="1400" b="0" i="0" u="none" strike="noStrike" kern="1200" cap="none" spc="0" normalizeH="0" baseline="0" noProof="0" dirty="0">
                  <a:ln>
                    <a:noFill/>
                  </a:ln>
                  <a:solidFill>
                    <a:schemeClr val="bg1"/>
                  </a:solidFill>
                  <a:effectLst/>
                  <a:uLnTx/>
                  <a:uFillTx/>
                  <a:ea typeface="+mn-ea"/>
                  <a:cs typeface="+mn-cs"/>
                  <a:sym typeface="+mn-lt"/>
                </a:rPr>
                <a:t> Lorem ipsum dolor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Lorem ipsum dolor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sed do </a:t>
              </a:r>
              <a:r>
                <a:rPr kumimoji="0" lang="en-US" sz="1400" b="0" i="0" u="none" strike="noStrike" kern="1200" cap="none" spc="0" normalizeH="0" baseline="0" noProof="0" dirty="0" err="1">
                  <a:ln>
                    <a:noFill/>
                  </a:ln>
                  <a:solidFill>
                    <a:schemeClr val="bg1"/>
                  </a:solidFill>
                  <a:effectLst/>
                  <a:uLnTx/>
                  <a:uFillTx/>
                  <a:ea typeface="+mn-ea"/>
                  <a:cs typeface="+mn-cs"/>
                  <a:sym typeface="+mn-lt"/>
                </a:rPr>
                <a:t>eiusmod</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tempor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incidi</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dunt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ut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labore</a:t>
              </a:r>
              <a:r>
                <a:rPr kumimoji="0" lang="en-US" sz="1400" b="0" i="0" u="none" strike="noStrike" kern="1200" cap="none" spc="0" normalizeH="0" baseline="0" noProof="0" dirty="0">
                  <a:ln>
                    <a:noFill/>
                  </a:ln>
                  <a:solidFill>
                    <a:schemeClr val="bg1"/>
                  </a:solidFill>
                  <a:effectLst/>
                  <a:uLnTx/>
                  <a:uFillTx/>
                  <a:ea typeface="+mn-ea"/>
                  <a:cs typeface="+mn-cs"/>
                  <a:sym typeface="+mn-lt"/>
                </a:rPr>
                <a:t> et </a:t>
              </a:r>
              <a:r>
                <a:rPr kumimoji="0" lang="en-US" sz="1400" b="1" i="0" u="none" strike="noStrike" kern="1200" cap="none" spc="0" normalizeH="0" baseline="0" noProof="0" dirty="0">
                  <a:ln>
                    <a:noFill/>
                  </a:ln>
                  <a:solidFill>
                    <a:schemeClr val="bg1"/>
                  </a:solidFill>
                  <a:effectLst/>
                  <a:uLnTx/>
                  <a:uFillTx/>
                  <a:ea typeface="+mn-ea"/>
                  <a:cs typeface="+mn-cs"/>
                  <a:sym typeface="+mn-lt"/>
                </a:rPr>
                <a:t>dolore magna </a:t>
              </a:r>
              <a:r>
                <a:rPr kumimoji="0" lang="en-US" sz="1400" b="1" i="0" u="none" strike="noStrike" kern="1200" cap="none" spc="0" normalizeH="0" baseline="0" noProof="0" dirty="0" err="1">
                  <a:ln>
                    <a:noFill/>
                  </a:ln>
                  <a:solidFill>
                    <a:schemeClr val="bg1"/>
                  </a:solidFill>
                  <a:effectLst/>
                  <a:uLnTx/>
                  <a:uFillTx/>
                  <a:ea typeface="+mn-ea"/>
                  <a:cs typeface="+mn-cs"/>
                  <a:sym typeface="+mn-lt"/>
                </a:rPr>
                <a:t>aliqua</a:t>
              </a:r>
              <a:r>
                <a:rPr kumimoji="0" lang="en-US" sz="1400" b="1" i="0" u="none" strike="noStrike" kern="1200" cap="none" spc="0" normalizeH="0" baseline="0" noProof="0" dirty="0">
                  <a:ln>
                    <a:noFill/>
                  </a:ln>
                  <a:solidFill>
                    <a:schemeClr val="bg1"/>
                  </a:solidFill>
                  <a:effectLst/>
                  <a:uLnTx/>
                  <a:uFillTx/>
                  <a:ea typeface="+mn-ea"/>
                  <a:cs typeface="+mn-cs"/>
                  <a:sym typeface="+mn-lt"/>
                </a:rPr>
                <a:t> sit </a:t>
              </a:r>
              <a:r>
                <a:rPr kumimoji="0" lang="en-US" sz="1400" b="1"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sed do </a:t>
              </a:r>
              <a:r>
                <a:rPr kumimoji="0" lang="en-US" sz="1400" b="0" i="0" u="none" strike="noStrike" kern="1200" cap="none" spc="0" normalizeH="0" baseline="0" noProof="0" dirty="0" err="1">
                  <a:ln>
                    <a:noFill/>
                  </a:ln>
                  <a:solidFill>
                    <a:schemeClr val="bg1"/>
                  </a:solidFill>
                  <a:effectLst/>
                  <a:uLnTx/>
                  <a:uFillTx/>
                  <a:ea typeface="+mn-ea"/>
                  <a:cs typeface="+mn-cs"/>
                  <a:sym typeface="+mn-lt"/>
                </a:rPr>
                <a:t>eiusmod</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tempor</a:t>
              </a:r>
              <a:r>
                <a:rPr kumimoji="0" lang="en-US" sz="1400" b="0" i="0" u="none" strike="noStrike" kern="1200" cap="none" spc="0" normalizeH="0" baseline="0" noProof="0" dirty="0">
                  <a:ln>
                    <a:noFill/>
                  </a:ln>
                  <a:solidFill>
                    <a:schemeClr val="bg1"/>
                  </a:solidFill>
                  <a:effectLst/>
                  <a:uLnTx/>
                  <a:uFillTx/>
                  <a:ea typeface="+mn-ea"/>
                  <a:cs typeface="+mn-cs"/>
                  <a:sym typeface="+mn-lt"/>
                </a:rPr>
                <a:t> Lorem ipsum dolor sit </a:t>
              </a:r>
              <a:r>
                <a:rPr kumimoji="0" lang="en-US" sz="1400" b="0" i="0" u="none" strike="noStrike" kern="1200" cap="none" spc="0" normalizeH="0" baseline="0" noProof="0" dirty="0" err="1">
                  <a:ln>
                    <a:noFill/>
                  </a:ln>
                  <a:solidFill>
                    <a:schemeClr val="bg1"/>
                  </a:solidFill>
                  <a:effectLst/>
                  <a:uLnTx/>
                  <a:uFillTx/>
                  <a:ea typeface="+mn-ea"/>
                  <a:cs typeface="+mn-cs"/>
                  <a:sym typeface="+mn-lt"/>
                </a:rPr>
                <a:t>amet</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consectetur</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adipiscing</a:t>
              </a:r>
              <a:r>
                <a:rPr kumimoji="0" lang="en-US" sz="1400" b="0" i="0" u="none" strike="noStrike" kern="1200" cap="none" spc="0" normalizeH="0" baseline="0" noProof="0" dirty="0">
                  <a:ln>
                    <a:noFill/>
                  </a:ln>
                  <a:solidFill>
                    <a:schemeClr val="bg1"/>
                  </a:solidFill>
                  <a:effectLst/>
                  <a:uLnTx/>
                  <a:uFillTx/>
                  <a:ea typeface="+mn-ea"/>
                  <a:cs typeface="+mn-cs"/>
                  <a:sym typeface="+mn-lt"/>
                </a:rPr>
                <a:t> </a:t>
              </a:r>
              <a:r>
                <a:rPr kumimoji="0" lang="en-US" sz="1400" b="0" i="0" u="none" strike="noStrike" kern="1200" cap="none" spc="0" normalizeH="0" baseline="0" noProof="0" dirty="0" err="1">
                  <a:ln>
                    <a:noFill/>
                  </a:ln>
                  <a:solidFill>
                    <a:schemeClr val="bg1"/>
                  </a:solidFill>
                  <a:effectLst/>
                  <a:uLnTx/>
                  <a:uFillTx/>
                  <a:ea typeface="+mn-ea"/>
                  <a:cs typeface="+mn-cs"/>
                  <a:sym typeface="+mn-lt"/>
                </a:rPr>
                <a:t>elit</a:t>
              </a:r>
              <a:r>
                <a:rPr kumimoji="0" lang="en-US" sz="1400" b="0" i="0" u="none" strike="noStrike" kern="1200" cap="none" spc="0" normalizeH="0" baseline="0" noProof="0" dirty="0">
                  <a:ln>
                    <a:noFill/>
                  </a:ln>
                  <a:solidFill>
                    <a:schemeClr val="bg1"/>
                  </a:solidFill>
                  <a:effectLst/>
                  <a:uLnTx/>
                  <a:uFillTx/>
                  <a:ea typeface="+mn-ea"/>
                  <a:cs typeface="+mn-cs"/>
                  <a:sym typeface="+mn-lt"/>
                </a:rPr>
                <a:t>, </a:t>
              </a:r>
            </a:p>
          </p:txBody>
        </p:sp>
        <p:grpSp>
          <p:nvGrpSpPr>
            <p:cNvPr id="25" name="Группа 24">
              <a:extLst>
                <a:ext uri="{FF2B5EF4-FFF2-40B4-BE49-F238E27FC236}">
                  <a16:creationId xmlns:a16="http://schemas.microsoft.com/office/drawing/2014/main" id="{8EB4F6AF-6679-432A-A247-E63A99AE7DC3}"/>
                </a:ext>
              </a:extLst>
            </p:cNvPr>
            <p:cNvGrpSpPr/>
            <p:nvPr/>
          </p:nvGrpSpPr>
          <p:grpSpPr>
            <a:xfrm>
              <a:off x="1484236" y="4387305"/>
              <a:ext cx="8827864" cy="313200"/>
              <a:chOff x="1484236" y="4387305"/>
              <a:chExt cx="8827864" cy="313200"/>
            </a:xfrm>
          </p:grpSpPr>
          <p:sp>
            <p:nvSpPr>
              <p:cNvPr id="26" name="Текст 3">
                <a:extLst>
                  <a:ext uri="{FF2B5EF4-FFF2-40B4-BE49-F238E27FC236}">
                    <a16:creationId xmlns:a16="http://schemas.microsoft.com/office/drawing/2014/main" id="{8716FFB8-34FB-479E-A969-04CE4FB1FEF3}"/>
                  </a:ext>
                </a:extLst>
              </p:cNvPr>
              <p:cNvSpPr txBox="1">
                <a:spLocks/>
              </p:cNvSpPr>
              <p:nvPr/>
            </p:nvSpPr>
            <p:spPr>
              <a:xfrm>
                <a:off x="1910796" y="4410211"/>
                <a:ext cx="8401304" cy="2769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ru-RU"/>
                </a:defPPr>
                <a:lvl1pPr marR="0" lvl="0" indent="0" algn="ctr" fontAlgn="auto">
                  <a:lnSpc>
                    <a:spcPct val="100000"/>
                  </a:lnSpc>
                  <a:spcBef>
                    <a:spcPts val="0"/>
                  </a:spcBef>
                  <a:spcAft>
                    <a:spcPts val="0"/>
                  </a:spcAft>
                  <a:buClrTx/>
                  <a:buSzTx/>
                  <a:buFontTx/>
                  <a:buNone/>
                  <a:tabLst/>
                  <a:defRPr kumimoji="0" sz="1050" b="0" i="0" u="none" strike="noStrike" cap="none" spc="0" normalizeH="0" baseline="0">
                    <a:ln>
                      <a:noFill/>
                    </a:ln>
                    <a:solidFill>
                      <a:schemeClr val="bg1"/>
                    </a:solidFill>
                    <a:effectLst/>
                    <a:uLnTx/>
                    <a:uFillTx/>
                    <a:latin typeface="+mj-lt"/>
                    <a:ea typeface="Euclid Circular A" panose="020B0504000000000000" pitchFamily="34" charset="-5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a-DK" sz="1800" dirty="0"/>
                  <a:t>Lorem ipsum dolor sit amet</a:t>
                </a:r>
                <a:endParaRPr lang="ru-RU" sz="1800" dirty="0"/>
              </a:p>
            </p:txBody>
          </p:sp>
          <p:sp>
            <p:nvSpPr>
              <p:cNvPr id="27" name="Рисунок 4">
                <a:extLst>
                  <a:ext uri="{FF2B5EF4-FFF2-40B4-BE49-F238E27FC236}">
                    <a16:creationId xmlns:a16="http://schemas.microsoft.com/office/drawing/2014/main" id="{B28E5CED-6AA3-46D9-A1C7-2F9004F43B27}"/>
                  </a:ext>
                </a:extLst>
              </p:cNvPr>
              <p:cNvSpPr/>
              <p:nvPr/>
            </p:nvSpPr>
            <p:spPr>
              <a:xfrm>
                <a:off x="1484236" y="4387305"/>
                <a:ext cx="313200" cy="313200"/>
              </a:xfrm>
              <a:custGeom>
                <a:avLst/>
                <a:gdLst>
                  <a:gd name="connsiteX0" fmla="*/ 433384 w 876301"/>
                  <a:gd name="connsiteY0" fmla="*/ 257172 h 876301"/>
                  <a:gd name="connsiteX1" fmla="*/ 257171 w 876301"/>
                  <a:gd name="connsiteY1" fmla="*/ 433385 h 876301"/>
                  <a:gd name="connsiteX2" fmla="*/ 433384 w 876301"/>
                  <a:gd name="connsiteY2" fmla="*/ 609597 h 876301"/>
                  <a:gd name="connsiteX3" fmla="*/ 609596 w 876301"/>
                  <a:gd name="connsiteY3" fmla="*/ 433385 h 876301"/>
                  <a:gd name="connsiteX4" fmla="*/ 433384 w 876301"/>
                  <a:gd name="connsiteY4" fmla="*/ 257172 h 876301"/>
                  <a:gd name="connsiteX5" fmla="*/ 433384 w 876301"/>
                  <a:gd name="connsiteY5" fmla="*/ 581022 h 876301"/>
                  <a:gd name="connsiteX6" fmla="*/ 285746 w 876301"/>
                  <a:gd name="connsiteY6" fmla="*/ 433385 h 876301"/>
                  <a:gd name="connsiteX7" fmla="*/ 433384 w 876301"/>
                  <a:gd name="connsiteY7" fmla="*/ 285747 h 876301"/>
                  <a:gd name="connsiteX8" fmla="*/ 581021 w 876301"/>
                  <a:gd name="connsiteY8" fmla="*/ 433385 h 876301"/>
                  <a:gd name="connsiteX9" fmla="*/ 433384 w 876301"/>
                  <a:gd name="connsiteY9" fmla="*/ 581022 h 876301"/>
                  <a:gd name="connsiteX10" fmla="*/ 864104 w 876301"/>
                  <a:gd name="connsiteY10" fmla="*/ 361947 h 876301"/>
                  <a:gd name="connsiteX11" fmla="*/ 749804 w 876301"/>
                  <a:gd name="connsiteY11" fmla="*/ 344707 h 876301"/>
                  <a:gd name="connsiteX12" fmla="*/ 724563 w 876301"/>
                  <a:gd name="connsiteY12" fmla="*/ 283461 h 876301"/>
                  <a:gd name="connsiteX13" fmla="*/ 792857 w 876301"/>
                  <a:gd name="connsiteY13" fmla="*/ 190783 h 876301"/>
                  <a:gd name="connsiteX14" fmla="*/ 791524 w 876301"/>
                  <a:gd name="connsiteY14" fmla="*/ 171733 h 876301"/>
                  <a:gd name="connsiteX15" fmla="*/ 703703 w 876301"/>
                  <a:gd name="connsiteY15" fmla="*/ 84008 h 876301"/>
                  <a:gd name="connsiteX16" fmla="*/ 684653 w 876301"/>
                  <a:gd name="connsiteY16" fmla="*/ 82579 h 876301"/>
                  <a:gd name="connsiteX17" fmla="*/ 592261 w 876301"/>
                  <a:gd name="connsiteY17" fmla="*/ 150683 h 876301"/>
                  <a:gd name="connsiteX18" fmla="*/ 530634 w 876301"/>
                  <a:gd name="connsiteY18" fmla="*/ 125061 h 876301"/>
                  <a:gd name="connsiteX19" fmla="*/ 514346 w 876301"/>
                  <a:gd name="connsiteY19" fmla="*/ 12189 h 876301"/>
                  <a:gd name="connsiteX20" fmla="*/ 500059 w 876301"/>
                  <a:gd name="connsiteY20" fmla="*/ -3 h 876301"/>
                  <a:gd name="connsiteX21" fmla="*/ 376234 w 876301"/>
                  <a:gd name="connsiteY21" fmla="*/ -3 h 876301"/>
                  <a:gd name="connsiteX22" fmla="*/ 361946 w 876301"/>
                  <a:gd name="connsiteY22" fmla="*/ 12189 h 876301"/>
                  <a:gd name="connsiteX23" fmla="*/ 344801 w 876301"/>
                  <a:gd name="connsiteY23" fmla="*/ 125537 h 876301"/>
                  <a:gd name="connsiteX24" fmla="*/ 283270 w 876301"/>
                  <a:gd name="connsiteY24" fmla="*/ 151159 h 876301"/>
                  <a:gd name="connsiteX25" fmla="*/ 190782 w 876301"/>
                  <a:gd name="connsiteY25" fmla="*/ 83055 h 876301"/>
                  <a:gd name="connsiteX26" fmla="*/ 171732 w 876301"/>
                  <a:gd name="connsiteY26" fmla="*/ 84484 h 876301"/>
                  <a:gd name="connsiteX27" fmla="*/ 84007 w 876301"/>
                  <a:gd name="connsiteY27" fmla="*/ 172209 h 876301"/>
                  <a:gd name="connsiteX28" fmla="*/ 82578 w 876301"/>
                  <a:gd name="connsiteY28" fmla="*/ 191259 h 876301"/>
                  <a:gd name="connsiteX29" fmla="*/ 150968 w 876301"/>
                  <a:gd name="connsiteY29" fmla="*/ 283938 h 876301"/>
                  <a:gd name="connsiteX30" fmla="*/ 125631 w 876301"/>
                  <a:gd name="connsiteY30" fmla="*/ 345183 h 876301"/>
                  <a:gd name="connsiteX31" fmla="*/ 11331 w 876301"/>
                  <a:gd name="connsiteY31" fmla="*/ 362424 h 876301"/>
                  <a:gd name="connsiteX32" fmla="*/ -4 w 876301"/>
                  <a:gd name="connsiteY32" fmla="*/ 376235 h 876301"/>
                  <a:gd name="connsiteX33" fmla="*/ -4 w 876301"/>
                  <a:gd name="connsiteY33" fmla="*/ 500060 h 876301"/>
                  <a:gd name="connsiteX34" fmla="*/ 12188 w 876301"/>
                  <a:gd name="connsiteY34" fmla="*/ 514347 h 876301"/>
                  <a:gd name="connsiteX35" fmla="*/ 126488 w 876301"/>
                  <a:gd name="connsiteY35" fmla="*/ 531683 h 876301"/>
                  <a:gd name="connsiteX36" fmla="*/ 151730 w 876301"/>
                  <a:gd name="connsiteY36" fmla="*/ 592071 h 876301"/>
                  <a:gd name="connsiteX37" fmla="*/ 82864 w 876301"/>
                  <a:gd name="connsiteY37" fmla="*/ 685512 h 876301"/>
                  <a:gd name="connsiteX38" fmla="*/ 84293 w 876301"/>
                  <a:gd name="connsiteY38" fmla="*/ 704562 h 876301"/>
                  <a:gd name="connsiteX39" fmla="*/ 172018 w 876301"/>
                  <a:gd name="connsiteY39" fmla="*/ 792287 h 876301"/>
                  <a:gd name="connsiteX40" fmla="*/ 191068 w 876301"/>
                  <a:gd name="connsiteY40" fmla="*/ 793716 h 876301"/>
                  <a:gd name="connsiteX41" fmla="*/ 284794 w 876301"/>
                  <a:gd name="connsiteY41" fmla="*/ 724659 h 876301"/>
                  <a:gd name="connsiteX42" fmla="*/ 344801 w 876301"/>
                  <a:gd name="connsiteY42" fmla="*/ 749424 h 876301"/>
                  <a:gd name="connsiteX43" fmla="*/ 361946 w 876301"/>
                  <a:gd name="connsiteY43" fmla="*/ 864105 h 876301"/>
                  <a:gd name="connsiteX44" fmla="*/ 376234 w 876301"/>
                  <a:gd name="connsiteY44" fmla="*/ 876297 h 876301"/>
                  <a:gd name="connsiteX45" fmla="*/ 500059 w 876301"/>
                  <a:gd name="connsiteY45" fmla="*/ 876297 h 876301"/>
                  <a:gd name="connsiteX46" fmla="*/ 514156 w 876301"/>
                  <a:gd name="connsiteY46" fmla="*/ 864105 h 876301"/>
                  <a:gd name="connsiteX47" fmla="*/ 531587 w 876301"/>
                  <a:gd name="connsiteY47" fmla="*/ 748948 h 876301"/>
                  <a:gd name="connsiteX48" fmla="*/ 591594 w 876301"/>
                  <a:gd name="connsiteY48" fmla="*/ 724183 h 876301"/>
                  <a:gd name="connsiteX49" fmla="*/ 685320 w 876301"/>
                  <a:gd name="connsiteY49" fmla="*/ 793239 h 876301"/>
                  <a:gd name="connsiteX50" fmla="*/ 704370 w 876301"/>
                  <a:gd name="connsiteY50" fmla="*/ 791811 h 876301"/>
                  <a:gd name="connsiteX51" fmla="*/ 792095 w 876301"/>
                  <a:gd name="connsiteY51" fmla="*/ 704085 h 876301"/>
                  <a:gd name="connsiteX52" fmla="*/ 793524 w 876301"/>
                  <a:gd name="connsiteY52" fmla="*/ 685035 h 876301"/>
                  <a:gd name="connsiteX53" fmla="*/ 724658 w 876301"/>
                  <a:gd name="connsiteY53" fmla="*/ 591595 h 876301"/>
                  <a:gd name="connsiteX54" fmla="*/ 749900 w 876301"/>
                  <a:gd name="connsiteY54" fmla="*/ 531207 h 876301"/>
                  <a:gd name="connsiteX55" fmla="*/ 864200 w 876301"/>
                  <a:gd name="connsiteY55" fmla="*/ 513871 h 876301"/>
                  <a:gd name="connsiteX56" fmla="*/ 876296 w 876301"/>
                  <a:gd name="connsiteY56" fmla="*/ 500060 h 876301"/>
                  <a:gd name="connsiteX57" fmla="*/ 876296 w 876301"/>
                  <a:gd name="connsiteY57" fmla="*/ 376235 h 876301"/>
                  <a:gd name="connsiteX58" fmla="*/ 864104 w 876301"/>
                  <a:gd name="connsiteY58" fmla="*/ 361947 h 876301"/>
                  <a:gd name="connsiteX59" fmla="*/ 847721 w 876301"/>
                  <a:gd name="connsiteY59" fmla="*/ 487963 h 876301"/>
                  <a:gd name="connsiteX60" fmla="*/ 736279 w 876301"/>
                  <a:gd name="connsiteY60" fmla="*/ 504822 h 876301"/>
                  <a:gd name="connsiteX61" fmla="*/ 724563 w 876301"/>
                  <a:gd name="connsiteY61" fmla="*/ 515205 h 876301"/>
                  <a:gd name="connsiteX62" fmla="*/ 695036 w 876301"/>
                  <a:gd name="connsiteY62" fmla="*/ 585785 h 876301"/>
                  <a:gd name="connsiteX63" fmla="*/ 695893 w 876301"/>
                  <a:gd name="connsiteY63" fmla="*/ 601406 h 876301"/>
                  <a:gd name="connsiteX64" fmla="*/ 762568 w 876301"/>
                  <a:gd name="connsiteY64" fmla="*/ 692370 h 876301"/>
                  <a:gd name="connsiteX65" fmla="*/ 692559 w 876301"/>
                  <a:gd name="connsiteY65" fmla="*/ 762950 h 876301"/>
                  <a:gd name="connsiteX66" fmla="*/ 601310 w 876301"/>
                  <a:gd name="connsiteY66" fmla="*/ 695703 h 876301"/>
                  <a:gd name="connsiteX67" fmla="*/ 585784 w 876301"/>
                  <a:gd name="connsiteY67" fmla="*/ 694846 h 876301"/>
                  <a:gd name="connsiteX68" fmla="*/ 515394 w 876301"/>
                  <a:gd name="connsiteY68" fmla="*/ 723993 h 876301"/>
                  <a:gd name="connsiteX69" fmla="*/ 504917 w 876301"/>
                  <a:gd name="connsiteY69" fmla="*/ 735613 h 876301"/>
                  <a:gd name="connsiteX70" fmla="*/ 487867 w 876301"/>
                  <a:gd name="connsiteY70" fmla="*/ 847722 h 876301"/>
                  <a:gd name="connsiteX71" fmla="*/ 388331 w 876301"/>
                  <a:gd name="connsiteY71" fmla="*/ 847722 h 876301"/>
                  <a:gd name="connsiteX72" fmla="*/ 371376 w 876301"/>
                  <a:gd name="connsiteY72" fmla="*/ 735613 h 876301"/>
                  <a:gd name="connsiteX73" fmla="*/ 360994 w 876301"/>
                  <a:gd name="connsiteY73" fmla="*/ 723993 h 876301"/>
                  <a:gd name="connsiteX74" fmla="*/ 290509 w 876301"/>
                  <a:gd name="connsiteY74" fmla="*/ 694846 h 876301"/>
                  <a:gd name="connsiteX75" fmla="*/ 274983 w 876301"/>
                  <a:gd name="connsiteY75" fmla="*/ 695703 h 876301"/>
                  <a:gd name="connsiteX76" fmla="*/ 183734 w 876301"/>
                  <a:gd name="connsiteY76" fmla="*/ 762950 h 876301"/>
                  <a:gd name="connsiteX77" fmla="*/ 113344 w 876301"/>
                  <a:gd name="connsiteY77" fmla="*/ 692560 h 876301"/>
                  <a:gd name="connsiteX78" fmla="*/ 180019 w 876301"/>
                  <a:gd name="connsiteY78" fmla="*/ 601596 h 876301"/>
                  <a:gd name="connsiteX79" fmla="*/ 181257 w 876301"/>
                  <a:gd name="connsiteY79" fmla="*/ 585785 h 876301"/>
                  <a:gd name="connsiteX80" fmla="*/ 151634 w 876301"/>
                  <a:gd name="connsiteY80" fmla="*/ 515014 h 876301"/>
                  <a:gd name="connsiteX81" fmla="*/ 140014 w 876301"/>
                  <a:gd name="connsiteY81" fmla="*/ 504822 h 876301"/>
                  <a:gd name="connsiteX82" fmla="*/ 28571 w 876301"/>
                  <a:gd name="connsiteY82" fmla="*/ 487963 h 876301"/>
                  <a:gd name="connsiteX83" fmla="*/ 28571 w 876301"/>
                  <a:gd name="connsiteY83" fmla="*/ 388332 h 876301"/>
                  <a:gd name="connsiteX84" fmla="*/ 139538 w 876301"/>
                  <a:gd name="connsiteY84" fmla="*/ 371568 h 876301"/>
                  <a:gd name="connsiteX85" fmla="*/ 151158 w 876301"/>
                  <a:gd name="connsiteY85" fmla="*/ 361090 h 876301"/>
                  <a:gd name="connsiteX86" fmla="*/ 180686 w 876301"/>
                  <a:gd name="connsiteY86" fmla="*/ 289557 h 876301"/>
                  <a:gd name="connsiteX87" fmla="*/ 179828 w 876301"/>
                  <a:gd name="connsiteY87" fmla="*/ 273936 h 876301"/>
                  <a:gd name="connsiteX88" fmla="*/ 113153 w 876301"/>
                  <a:gd name="connsiteY88" fmla="*/ 183735 h 876301"/>
                  <a:gd name="connsiteX89" fmla="*/ 183543 w 876301"/>
                  <a:gd name="connsiteY89" fmla="*/ 113345 h 876301"/>
                  <a:gd name="connsiteX90" fmla="*/ 273459 w 876301"/>
                  <a:gd name="connsiteY90" fmla="*/ 180020 h 876301"/>
                  <a:gd name="connsiteX91" fmla="*/ 289175 w 876301"/>
                  <a:gd name="connsiteY91" fmla="*/ 180877 h 876301"/>
                  <a:gd name="connsiteX92" fmla="*/ 361089 w 876301"/>
                  <a:gd name="connsiteY92" fmla="*/ 150969 h 876301"/>
                  <a:gd name="connsiteX93" fmla="*/ 371471 w 876301"/>
                  <a:gd name="connsiteY93" fmla="*/ 139253 h 876301"/>
                  <a:gd name="connsiteX94" fmla="*/ 388331 w 876301"/>
                  <a:gd name="connsiteY94" fmla="*/ 28572 h 876301"/>
                  <a:gd name="connsiteX95" fmla="*/ 487867 w 876301"/>
                  <a:gd name="connsiteY95" fmla="*/ 28572 h 876301"/>
                  <a:gd name="connsiteX96" fmla="*/ 504631 w 876301"/>
                  <a:gd name="connsiteY96" fmla="*/ 138872 h 876301"/>
                  <a:gd name="connsiteX97" fmla="*/ 515013 w 876301"/>
                  <a:gd name="connsiteY97" fmla="*/ 150588 h 876301"/>
                  <a:gd name="connsiteX98" fmla="*/ 586927 w 876301"/>
                  <a:gd name="connsiteY98" fmla="*/ 180496 h 876301"/>
                  <a:gd name="connsiteX99" fmla="*/ 602643 w 876301"/>
                  <a:gd name="connsiteY99" fmla="*/ 179639 h 876301"/>
                  <a:gd name="connsiteX100" fmla="*/ 692559 w 876301"/>
                  <a:gd name="connsiteY100" fmla="*/ 112964 h 876301"/>
                  <a:gd name="connsiteX101" fmla="*/ 762949 w 876301"/>
                  <a:gd name="connsiteY101" fmla="*/ 183354 h 876301"/>
                  <a:gd name="connsiteX102" fmla="*/ 696274 w 876301"/>
                  <a:gd name="connsiteY102" fmla="*/ 273555 h 876301"/>
                  <a:gd name="connsiteX103" fmla="*/ 695321 w 876301"/>
                  <a:gd name="connsiteY103" fmla="*/ 289176 h 876301"/>
                  <a:gd name="connsiteX104" fmla="*/ 724849 w 876301"/>
                  <a:gd name="connsiteY104" fmla="*/ 360709 h 876301"/>
                  <a:gd name="connsiteX105" fmla="*/ 736565 w 876301"/>
                  <a:gd name="connsiteY105" fmla="*/ 371187 h 876301"/>
                  <a:gd name="connsiteX106" fmla="*/ 847721 w 876301"/>
                  <a:gd name="connsiteY106" fmla="*/ 388332 h 876301"/>
                  <a:gd name="connsiteX107" fmla="*/ 847721 w 876301"/>
                  <a:gd name="connsiteY107" fmla="*/ 487963 h 87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876301" h="876301">
                    <a:moveTo>
                      <a:pt x="433384" y="257172"/>
                    </a:moveTo>
                    <a:cubicBezTo>
                      <a:pt x="336064" y="257172"/>
                      <a:pt x="257171" y="336065"/>
                      <a:pt x="257171" y="433385"/>
                    </a:cubicBezTo>
                    <a:cubicBezTo>
                      <a:pt x="257171" y="530705"/>
                      <a:pt x="336064" y="609597"/>
                      <a:pt x="433384" y="609597"/>
                    </a:cubicBezTo>
                    <a:cubicBezTo>
                      <a:pt x="530704" y="609597"/>
                      <a:pt x="609596" y="530705"/>
                      <a:pt x="609596" y="433385"/>
                    </a:cubicBezTo>
                    <a:cubicBezTo>
                      <a:pt x="609492" y="336109"/>
                      <a:pt x="530660" y="257277"/>
                      <a:pt x="433384" y="257172"/>
                    </a:cubicBezTo>
                    <a:close/>
                    <a:moveTo>
                      <a:pt x="433384" y="581022"/>
                    </a:moveTo>
                    <a:cubicBezTo>
                      <a:pt x="351846" y="581022"/>
                      <a:pt x="285746" y="514923"/>
                      <a:pt x="285746" y="433385"/>
                    </a:cubicBezTo>
                    <a:cubicBezTo>
                      <a:pt x="285746" y="351847"/>
                      <a:pt x="351846" y="285747"/>
                      <a:pt x="433384" y="285747"/>
                    </a:cubicBezTo>
                    <a:cubicBezTo>
                      <a:pt x="514922" y="285747"/>
                      <a:pt x="581021" y="351847"/>
                      <a:pt x="581021" y="433385"/>
                    </a:cubicBezTo>
                    <a:cubicBezTo>
                      <a:pt x="580969" y="514901"/>
                      <a:pt x="514900" y="580970"/>
                      <a:pt x="433384" y="581022"/>
                    </a:cubicBezTo>
                    <a:close/>
                    <a:moveTo>
                      <a:pt x="864104" y="361947"/>
                    </a:moveTo>
                    <a:lnTo>
                      <a:pt x="749804" y="344707"/>
                    </a:lnTo>
                    <a:cubicBezTo>
                      <a:pt x="743472" y="323495"/>
                      <a:pt x="735016" y="302975"/>
                      <a:pt x="724563" y="283461"/>
                    </a:cubicBezTo>
                    <a:lnTo>
                      <a:pt x="792857" y="190783"/>
                    </a:lnTo>
                    <a:cubicBezTo>
                      <a:pt x="797345" y="185025"/>
                      <a:pt x="796770" y="176810"/>
                      <a:pt x="791524" y="171733"/>
                    </a:cubicBezTo>
                    <a:lnTo>
                      <a:pt x="703703" y="84008"/>
                    </a:lnTo>
                    <a:cubicBezTo>
                      <a:pt x="698672" y="78689"/>
                      <a:pt x="690422" y="78071"/>
                      <a:pt x="684653" y="82579"/>
                    </a:cubicBezTo>
                    <a:lnTo>
                      <a:pt x="592261" y="150683"/>
                    </a:lnTo>
                    <a:cubicBezTo>
                      <a:pt x="572660" y="140034"/>
                      <a:pt x="552007" y="131447"/>
                      <a:pt x="530634" y="125061"/>
                    </a:cubicBezTo>
                    <a:lnTo>
                      <a:pt x="514346" y="12189"/>
                    </a:lnTo>
                    <a:cubicBezTo>
                      <a:pt x="513300" y="5126"/>
                      <a:pt x="507199" y="-80"/>
                      <a:pt x="500059" y="-3"/>
                    </a:cubicBezTo>
                    <a:lnTo>
                      <a:pt x="376234" y="-3"/>
                    </a:lnTo>
                    <a:cubicBezTo>
                      <a:pt x="369094" y="-80"/>
                      <a:pt x="362993" y="5126"/>
                      <a:pt x="361946" y="12189"/>
                    </a:cubicBezTo>
                    <a:lnTo>
                      <a:pt x="344801" y="125537"/>
                    </a:lnTo>
                    <a:cubicBezTo>
                      <a:pt x="323464" y="131939"/>
                      <a:pt x="302845" y="140524"/>
                      <a:pt x="283270" y="151159"/>
                    </a:cubicBezTo>
                    <a:lnTo>
                      <a:pt x="190782" y="83055"/>
                    </a:lnTo>
                    <a:cubicBezTo>
                      <a:pt x="185014" y="78547"/>
                      <a:pt x="176763" y="79165"/>
                      <a:pt x="171732" y="84484"/>
                    </a:cubicBezTo>
                    <a:lnTo>
                      <a:pt x="84007" y="172209"/>
                    </a:lnTo>
                    <a:cubicBezTo>
                      <a:pt x="78688" y="177240"/>
                      <a:pt x="78070" y="185491"/>
                      <a:pt x="82578" y="191259"/>
                    </a:cubicBezTo>
                    <a:lnTo>
                      <a:pt x="150968" y="283938"/>
                    </a:lnTo>
                    <a:cubicBezTo>
                      <a:pt x="140445" y="303431"/>
                      <a:pt x="131956" y="323954"/>
                      <a:pt x="125631" y="345183"/>
                    </a:cubicBezTo>
                    <a:lnTo>
                      <a:pt x="11331" y="362424"/>
                    </a:lnTo>
                    <a:cubicBezTo>
                      <a:pt x="4785" y="363806"/>
                      <a:pt x="75" y="369545"/>
                      <a:pt x="-4" y="376235"/>
                    </a:cubicBezTo>
                    <a:lnTo>
                      <a:pt x="-4" y="500060"/>
                    </a:lnTo>
                    <a:cubicBezTo>
                      <a:pt x="-81" y="507200"/>
                      <a:pt x="5125" y="513301"/>
                      <a:pt x="12188" y="514347"/>
                    </a:cubicBezTo>
                    <a:lnTo>
                      <a:pt x="126488" y="531683"/>
                    </a:lnTo>
                    <a:cubicBezTo>
                      <a:pt x="132890" y="552595"/>
                      <a:pt x="141345" y="572823"/>
                      <a:pt x="151730" y="592071"/>
                    </a:cubicBezTo>
                    <a:lnTo>
                      <a:pt x="82864" y="685512"/>
                    </a:lnTo>
                    <a:cubicBezTo>
                      <a:pt x="78356" y="691280"/>
                      <a:pt x="78974" y="699531"/>
                      <a:pt x="84293" y="704562"/>
                    </a:cubicBezTo>
                    <a:lnTo>
                      <a:pt x="172018" y="792287"/>
                    </a:lnTo>
                    <a:cubicBezTo>
                      <a:pt x="177049" y="797606"/>
                      <a:pt x="185300" y="798224"/>
                      <a:pt x="191068" y="793716"/>
                    </a:cubicBezTo>
                    <a:lnTo>
                      <a:pt x="284794" y="724659"/>
                    </a:lnTo>
                    <a:cubicBezTo>
                      <a:pt x="303912" y="734912"/>
                      <a:pt x="324017" y="743209"/>
                      <a:pt x="344801" y="749424"/>
                    </a:cubicBezTo>
                    <a:lnTo>
                      <a:pt x="361946" y="864105"/>
                    </a:lnTo>
                    <a:cubicBezTo>
                      <a:pt x="362993" y="871168"/>
                      <a:pt x="369094" y="876375"/>
                      <a:pt x="376234" y="876297"/>
                    </a:cubicBezTo>
                    <a:lnTo>
                      <a:pt x="500059" y="876297"/>
                    </a:lnTo>
                    <a:cubicBezTo>
                      <a:pt x="507126" y="876279"/>
                      <a:pt x="513120" y="871097"/>
                      <a:pt x="514156" y="864105"/>
                    </a:cubicBezTo>
                    <a:lnTo>
                      <a:pt x="531587" y="748948"/>
                    </a:lnTo>
                    <a:cubicBezTo>
                      <a:pt x="552371" y="742733"/>
                      <a:pt x="572476" y="734436"/>
                      <a:pt x="591594" y="724183"/>
                    </a:cubicBezTo>
                    <a:lnTo>
                      <a:pt x="685320" y="793239"/>
                    </a:lnTo>
                    <a:cubicBezTo>
                      <a:pt x="691088" y="797748"/>
                      <a:pt x="699339" y="797129"/>
                      <a:pt x="704370" y="791811"/>
                    </a:cubicBezTo>
                    <a:lnTo>
                      <a:pt x="792095" y="704085"/>
                    </a:lnTo>
                    <a:cubicBezTo>
                      <a:pt x="797414" y="699054"/>
                      <a:pt x="798032" y="690804"/>
                      <a:pt x="793524" y="685035"/>
                    </a:cubicBezTo>
                    <a:lnTo>
                      <a:pt x="724658" y="591595"/>
                    </a:lnTo>
                    <a:cubicBezTo>
                      <a:pt x="735083" y="572366"/>
                      <a:pt x="743539" y="552134"/>
                      <a:pt x="749900" y="531207"/>
                    </a:cubicBezTo>
                    <a:lnTo>
                      <a:pt x="864200" y="513871"/>
                    </a:lnTo>
                    <a:cubicBezTo>
                      <a:pt x="871048" y="512810"/>
                      <a:pt x="876147" y="506988"/>
                      <a:pt x="876296" y="500060"/>
                    </a:cubicBezTo>
                    <a:lnTo>
                      <a:pt x="876296" y="376235"/>
                    </a:lnTo>
                    <a:cubicBezTo>
                      <a:pt x="876374" y="369095"/>
                      <a:pt x="871167" y="362994"/>
                      <a:pt x="864104" y="361947"/>
                    </a:cubicBezTo>
                    <a:close/>
                    <a:moveTo>
                      <a:pt x="847721" y="487963"/>
                    </a:moveTo>
                    <a:lnTo>
                      <a:pt x="736279" y="504822"/>
                    </a:lnTo>
                    <a:cubicBezTo>
                      <a:pt x="730656" y="505645"/>
                      <a:pt x="726057" y="509722"/>
                      <a:pt x="724563" y="515205"/>
                    </a:cubicBezTo>
                    <a:cubicBezTo>
                      <a:pt x="717806" y="539907"/>
                      <a:pt x="707881" y="563630"/>
                      <a:pt x="695036" y="585785"/>
                    </a:cubicBezTo>
                    <a:cubicBezTo>
                      <a:pt x="692192" y="590700"/>
                      <a:pt x="692529" y="596832"/>
                      <a:pt x="695893" y="601406"/>
                    </a:cubicBezTo>
                    <a:lnTo>
                      <a:pt x="762568" y="692370"/>
                    </a:lnTo>
                    <a:lnTo>
                      <a:pt x="692559" y="762950"/>
                    </a:lnTo>
                    <a:lnTo>
                      <a:pt x="601310" y="695703"/>
                    </a:lnTo>
                    <a:cubicBezTo>
                      <a:pt x="596757" y="692380"/>
                      <a:pt x="590675" y="692044"/>
                      <a:pt x="585784" y="694846"/>
                    </a:cubicBezTo>
                    <a:cubicBezTo>
                      <a:pt x="563689" y="707584"/>
                      <a:pt x="540026" y="717382"/>
                      <a:pt x="515394" y="723993"/>
                    </a:cubicBezTo>
                    <a:cubicBezTo>
                      <a:pt x="509889" y="725418"/>
                      <a:pt x="505765" y="729991"/>
                      <a:pt x="504917" y="735613"/>
                    </a:cubicBezTo>
                    <a:lnTo>
                      <a:pt x="487867" y="847722"/>
                    </a:lnTo>
                    <a:lnTo>
                      <a:pt x="388331" y="847722"/>
                    </a:lnTo>
                    <a:lnTo>
                      <a:pt x="371376" y="735613"/>
                    </a:lnTo>
                    <a:cubicBezTo>
                      <a:pt x="370542" y="730016"/>
                      <a:pt x="366462" y="725450"/>
                      <a:pt x="360994" y="723993"/>
                    </a:cubicBezTo>
                    <a:cubicBezTo>
                      <a:pt x="336332" y="717382"/>
                      <a:pt x="312637" y="707585"/>
                      <a:pt x="290509" y="694846"/>
                    </a:cubicBezTo>
                    <a:cubicBezTo>
                      <a:pt x="285623" y="692019"/>
                      <a:pt x="279527" y="692355"/>
                      <a:pt x="274983" y="695703"/>
                    </a:cubicBezTo>
                    <a:lnTo>
                      <a:pt x="183734" y="762950"/>
                    </a:lnTo>
                    <a:lnTo>
                      <a:pt x="113344" y="692560"/>
                    </a:lnTo>
                    <a:lnTo>
                      <a:pt x="180019" y="601596"/>
                    </a:lnTo>
                    <a:cubicBezTo>
                      <a:pt x="183588" y="597060"/>
                      <a:pt x="184077" y="590822"/>
                      <a:pt x="181257" y="585785"/>
                    </a:cubicBezTo>
                    <a:cubicBezTo>
                      <a:pt x="168367" y="563574"/>
                      <a:pt x="158409" y="539785"/>
                      <a:pt x="151634" y="515014"/>
                    </a:cubicBezTo>
                    <a:cubicBezTo>
                      <a:pt x="150134" y="509607"/>
                      <a:pt x="145571" y="505604"/>
                      <a:pt x="140014" y="504822"/>
                    </a:cubicBezTo>
                    <a:lnTo>
                      <a:pt x="28571" y="487963"/>
                    </a:lnTo>
                    <a:lnTo>
                      <a:pt x="28571" y="388332"/>
                    </a:lnTo>
                    <a:lnTo>
                      <a:pt x="139538" y="371568"/>
                    </a:lnTo>
                    <a:cubicBezTo>
                      <a:pt x="145160" y="370719"/>
                      <a:pt x="149733" y="366596"/>
                      <a:pt x="151158" y="361090"/>
                    </a:cubicBezTo>
                    <a:cubicBezTo>
                      <a:pt x="157870" y="336071"/>
                      <a:pt x="167795" y="312027"/>
                      <a:pt x="180686" y="289557"/>
                    </a:cubicBezTo>
                    <a:cubicBezTo>
                      <a:pt x="183529" y="284642"/>
                      <a:pt x="183193" y="278510"/>
                      <a:pt x="179828" y="273936"/>
                    </a:cubicBezTo>
                    <a:lnTo>
                      <a:pt x="113153" y="183735"/>
                    </a:lnTo>
                    <a:lnTo>
                      <a:pt x="183543" y="113345"/>
                    </a:lnTo>
                    <a:lnTo>
                      <a:pt x="273459" y="180020"/>
                    </a:lnTo>
                    <a:cubicBezTo>
                      <a:pt x="278071" y="183377"/>
                      <a:pt x="284225" y="183713"/>
                      <a:pt x="289175" y="180877"/>
                    </a:cubicBezTo>
                    <a:cubicBezTo>
                      <a:pt x="311701" y="167735"/>
                      <a:pt x="335888" y="157676"/>
                      <a:pt x="361089" y="150969"/>
                    </a:cubicBezTo>
                    <a:cubicBezTo>
                      <a:pt x="366545" y="149432"/>
                      <a:pt x="370602" y="144854"/>
                      <a:pt x="371471" y="139253"/>
                    </a:cubicBezTo>
                    <a:lnTo>
                      <a:pt x="388331" y="28572"/>
                    </a:lnTo>
                    <a:lnTo>
                      <a:pt x="487867" y="28572"/>
                    </a:lnTo>
                    <a:lnTo>
                      <a:pt x="504631" y="138872"/>
                    </a:lnTo>
                    <a:cubicBezTo>
                      <a:pt x="505500" y="144473"/>
                      <a:pt x="509557" y="149051"/>
                      <a:pt x="515013" y="150588"/>
                    </a:cubicBezTo>
                    <a:cubicBezTo>
                      <a:pt x="540214" y="157295"/>
                      <a:pt x="564401" y="167354"/>
                      <a:pt x="586927" y="180496"/>
                    </a:cubicBezTo>
                    <a:cubicBezTo>
                      <a:pt x="591877" y="183332"/>
                      <a:pt x="598031" y="182996"/>
                      <a:pt x="602643" y="179639"/>
                    </a:cubicBezTo>
                    <a:lnTo>
                      <a:pt x="692559" y="112964"/>
                    </a:lnTo>
                    <a:lnTo>
                      <a:pt x="762949" y="183354"/>
                    </a:lnTo>
                    <a:lnTo>
                      <a:pt x="696274" y="273555"/>
                    </a:lnTo>
                    <a:cubicBezTo>
                      <a:pt x="692879" y="278110"/>
                      <a:pt x="692505" y="284243"/>
                      <a:pt x="695321" y="289176"/>
                    </a:cubicBezTo>
                    <a:cubicBezTo>
                      <a:pt x="708291" y="311607"/>
                      <a:pt x="718220" y="335661"/>
                      <a:pt x="724849" y="360709"/>
                    </a:cubicBezTo>
                    <a:cubicBezTo>
                      <a:pt x="726332" y="366216"/>
                      <a:pt x="730928" y="370326"/>
                      <a:pt x="736565" y="371187"/>
                    </a:cubicBezTo>
                    <a:lnTo>
                      <a:pt x="847721" y="388332"/>
                    </a:lnTo>
                    <a:lnTo>
                      <a:pt x="847721" y="487963"/>
                    </a:lnTo>
                    <a:close/>
                  </a:path>
                </a:pathLst>
              </a:custGeom>
              <a:solidFill>
                <a:schemeClr val="bg1"/>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884468641"/>
      </p:ext>
    </p:extLst>
  </p:cSld>
  <p:clrMapOvr>
    <a:masterClrMapping/>
  </p:clrMapOvr>
</p:sld>
</file>

<file path=ppt/theme/theme1.xml><?xml version="1.0" encoding="utf-8"?>
<a:theme xmlns:a="http://schemas.openxmlformats.org/drawingml/2006/main" name="Основной шаблон">
  <a:themeElements>
    <a:clrScheme name="Custom 88">
      <a:dk1>
        <a:srgbClr val="410B10"/>
      </a:dk1>
      <a:lt1>
        <a:sysClr val="window" lastClr="FFFFFF"/>
      </a:lt1>
      <a:dk2>
        <a:srgbClr val="90A1AE"/>
      </a:dk2>
      <a:lt2>
        <a:srgbClr val="51626F"/>
      </a:lt2>
      <a:accent1>
        <a:srgbClr val="BE1E2D"/>
      </a:accent1>
      <a:accent2>
        <a:srgbClr val="410B10"/>
      </a:accent2>
      <a:accent3>
        <a:srgbClr val="881621"/>
      </a:accent3>
      <a:accent4>
        <a:srgbClr val="647989"/>
      </a:accent4>
      <a:accent5>
        <a:srgbClr val="E76B77"/>
      </a:accent5>
      <a:accent6>
        <a:srgbClr val="BE1E2D"/>
      </a:accent6>
      <a:hlink>
        <a:srgbClr val="BE1E2D"/>
      </a:hlink>
      <a:folHlink>
        <a:srgbClr val="881621"/>
      </a:folHlink>
    </a:clrScheme>
    <a:fontScheme name="Другая 123">
      <a:majorFont>
        <a:latin typeface="Euclid Circular B SemiBold"/>
        <a:ea typeface=""/>
        <a:cs typeface=""/>
      </a:majorFont>
      <a:minorFont>
        <a:latin typeface="Euclid Circular B"/>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ctr">
        <a:spAutoFit/>
      </a:bodyPr>
      <a:lstStyle>
        <a:defPPr algn="l">
          <a:spcAft>
            <a:spcPts val="300"/>
          </a:spcAft>
          <a:buClr>
            <a:schemeClr val="accent1"/>
          </a:buClr>
          <a:defRPr sz="1100" dirty="0">
            <a:solidFill>
              <a:schemeClr val="bg2"/>
            </a:solidFill>
            <a:latin typeface="Euclid Circular A" panose="020B0504000000000000" pitchFamily="34" charset="-52"/>
            <a:ea typeface="Euclid Circular A" panose="020B0504000000000000" pitchFamily="34" charset="-5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Бакалавриат">
  <a:themeElements>
    <a:clrScheme name="Custom 89">
      <a:dk1>
        <a:srgbClr val="410B10"/>
      </a:dk1>
      <a:lt1>
        <a:sysClr val="window" lastClr="FFFFFF"/>
      </a:lt1>
      <a:dk2>
        <a:srgbClr val="90A1AE"/>
      </a:dk2>
      <a:lt2>
        <a:srgbClr val="51626F"/>
      </a:lt2>
      <a:accent1>
        <a:srgbClr val="BE1E2D"/>
      </a:accent1>
      <a:accent2>
        <a:srgbClr val="410B10"/>
      </a:accent2>
      <a:accent3>
        <a:srgbClr val="881621"/>
      </a:accent3>
      <a:accent4>
        <a:srgbClr val="647989"/>
      </a:accent4>
      <a:accent5>
        <a:srgbClr val="E76B77"/>
      </a:accent5>
      <a:accent6>
        <a:srgbClr val="70A501"/>
      </a:accent6>
      <a:hlink>
        <a:srgbClr val="BE1E2D"/>
      </a:hlink>
      <a:folHlink>
        <a:srgbClr val="881621"/>
      </a:folHlink>
    </a:clrScheme>
    <a:fontScheme name="Другая 124">
      <a:majorFont>
        <a:latin typeface="Euclid Circular B SemiBold"/>
        <a:ea typeface=""/>
        <a:cs typeface=""/>
      </a:majorFont>
      <a:minorFont>
        <a:latin typeface="Euclid Circular B"/>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ctr">
        <a:spAutoFit/>
      </a:bodyPr>
      <a:lstStyle>
        <a:defPPr algn="l">
          <a:spcAft>
            <a:spcPts val="300"/>
          </a:spcAft>
          <a:buClr>
            <a:schemeClr val="accent1"/>
          </a:buClr>
          <a:defRPr sz="1100" dirty="0">
            <a:solidFill>
              <a:schemeClr val="bg2"/>
            </a:solidFill>
            <a:latin typeface="Euclid Circular A" panose="020B0504000000000000" pitchFamily="34" charset="-52"/>
            <a:ea typeface="Euclid Circular A" panose="020B0504000000000000" pitchFamily="34" charset="-5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Аспирантура">
  <a:themeElements>
    <a:clrScheme name="Custom 90">
      <a:dk1>
        <a:srgbClr val="410B10"/>
      </a:dk1>
      <a:lt1>
        <a:sysClr val="window" lastClr="FFFFFF"/>
      </a:lt1>
      <a:dk2>
        <a:srgbClr val="90A1AE"/>
      </a:dk2>
      <a:lt2>
        <a:srgbClr val="51626F"/>
      </a:lt2>
      <a:accent1>
        <a:srgbClr val="BE1E2D"/>
      </a:accent1>
      <a:accent2>
        <a:srgbClr val="410B10"/>
      </a:accent2>
      <a:accent3>
        <a:srgbClr val="881621"/>
      </a:accent3>
      <a:accent4>
        <a:srgbClr val="647989"/>
      </a:accent4>
      <a:accent5>
        <a:srgbClr val="E76B77"/>
      </a:accent5>
      <a:accent6>
        <a:srgbClr val="993EA6"/>
      </a:accent6>
      <a:hlink>
        <a:srgbClr val="BE1E2D"/>
      </a:hlink>
      <a:folHlink>
        <a:srgbClr val="881621"/>
      </a:folHlink>
    </a:clrScheme>
    <a:fontScheme name="Другая 125">
      <a:majorFont>
        <a:latin typeface="Euclid Circular B SemiBold"/>
        <a:ea typeface=""/>
        <a:cs typeface=""/>
      </a:majorFont>
      <a:minorFont>
        <a:latin typeface="Euclid Circular B"/>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ctr">
        <a:spAutoFit/>
      </a:bodyPr>
      <a:lstStyle>
        <a:defPPr algn="l">
          <a:spcAft>
            <a:spcPts val="300"/>
          </a:spcAft>
          <a:buClr>
            <a:schemeClr val="accent1"/>
          </a:buClr>
          <a:defRPr sz="1100" dirty="0">
            <a:solidFill>
              <a:schemeClr val="bg2"/>
            </a:solidFill>
            <a:latin typeface="Euclid Circular A" panose="020B0504000000000000" pitchFamily="34" charset="-52"/>
            <a:ea typeface="Euclid Circular A" panose="020B0504000000000000" pitchFamily="34" charset="-5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xecutive MBA">
  <a:themeElements>
    <a:clrScheme name="Custom 91">
      <a:dk1>
        <a:srgbClr val="410B10"/>
      </a:dk1>
      <a:lt1>
        <a:sysClr val="window" lastClr="FFFFFF"/>
      </a:lt1>
      <a:dk2>
        <a:srgbClr val="90A1AE"/>
      </a:dk2>
      <a:lt2>
        <a:srgbClr val="51626F"/>
      </a:lt2>
      <a:accent1>
        <a:srgbClr val="BE1E2D"/>
      </a:accent1>
      <a:accent2>
        <a:srgbClr val="410B10"/>
      </a:accent2>
      <a:accent3>
        <a:srgbClr val="881621"/>
      </a:accent3>
      <a:accent4>
        <a:srgbClr val="647989"/>
      </a:accent4>
      <a:accent5>
        <a:srgbClr val="E76B77"/>
      </a:accent5>
      <a:accent6>
        <a:srgbClr val="3C64CE"/>
      </a:accent6>
      <a:hlink>
        <a:srgbClr val="BE1E2D"/>
      </a:hlink>
      <a:folHlink>
        <a:srgbClr val="881621"/>
      </a:folHlink>
    </a:clrScheme>
    <a:fontScheme name="Другая 126">
      <a:majorFont>
        <a:latin typeface="Euclid Circular B SemiBold"/>
        <a:ea typeface=""/>
        <a:cs typeface=""/>
      </a:majorFont>
      <a:minorFont>
        <a:latin typeface="Euclid Circular B"/>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ctr">
        <a:spAutoFit/>
      </a:bodyPr>
      <a:lstStyle>
        <a:defPPr algn="l">
          <a:spcAft>
            <a:spcPts val="300"/>
          </a:spcAft>
          <a:buClr>
            <a:schemeClr val="accent1"/>
          </a:buClr>
          <a:defRPr sz="1100" dirty="0">
            <a:solidFill>
              <a:schemeClr val="bg2"/>
            </a:solidFill>
            <a:latin typeface="Euclid Circular A" panose="020B0504000000000000" pitchFamily="34" charset="-52"/>
            <a:ea typeface="Euclid Circular A" panose="020B0504000000000000" pitchFamily="34" charset="-5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Корпоративные программы">
  <a:themeElements>
    <a:clrScheme name="Custom 92">
      <a:dk1>
        <a:srgbClr val="410B10"/>
      </a:dk1>
      <a:lt1>
        <a:sysClr val="window" lastClr="FFFFFF"/>
      </a:lt1>
      <a:dk2>
        <a:srgbClr val="90A1AE"/>
      </a:dk2>
      <a:lt2>
        <a:srgbClr val="51626F"/>
      </a:lt2>
      <a:accent1>
        <a:srgbClr val="BE1E2D"/>
      </a:accent1>
      <a:accent2>
        <a:srgbClr val="410B10"/>
      </a:accent2>
      <a:accent3>
        <a:srgbClr val="881621"/>
      </a:accent3>
      <a:accent4>
        <a:srgbClr val="647989"/>
      </a:accent4>
      <a:accent5>
        <a:srgbClr val="E76B77"/>
      </a:accent5>
      <a:accent6>
        <a:srgbClr val="0A8796"/>
      </a:accent6>
      <a:hlink>
        <a:srgbClr val="BE1E2D"/>
      </a:hlink>
      <a:folHlink>
        <a:srgbClr val="881621"/>
      </a:folHlink>
    </a:clrScheme>
    <a:fontScheme name="Другая 127">
      <a:majorFont>
        <a:latin typeface="Euclid Circular B SemiBold"/>
        <a:ea typeface=""/>
        <a:cs typeface=""/>
      </a:majorFont>
      <a:minorFont>
        <a:latin typeface="Euclid Circular B"/>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ctr">
        <a:spAutoFit/>
      </a:bodyPr>
      <a:lstStyle>
        <a:defPPr algn="l">
          <a:spcAft>
            <a:spcPts val="300"/>
          </a:spcAft>
          <a:buClr>
            <a:schemeClr val="accent1"/>
          </a:buClr>
          <a:defRPr sz="1100" dirty="0">
            <a:solidFill>
              <a:schemeClr val="bg2"/>
            </a:solidFill>
            <a:latin typeface="Euclid Circular A" panose="020B0504000000000000" pitchFamily="34" charset="-52"/>
            <a:ea typeface="Euclid Circular A" panose="020B0504000000000000" pitchFamily="34" charset="-5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glish version">
  <a:themeElements>
    <a:clrScheme name="Custom 93">
      <a:dk1>
        <a:srgbClr val="410B10"/>
      </a:dk1>
      <a:lt1>
        <a:sysClr val="window" lastClr="FFFFFF"/>
      </a:lt1>
      <a:dk2>
        <a:srgbClr val="90A1AE"/>
      </a:dk2>
      <a:lt2>
        <a:srgbClr val="51626F"/>
      </a:lt2>
      <a:accent1>
        <a:srgbClr val="BE1E2D"/>
      </a:accent1>
      <a:accent2>
        <a:srgbClr val="410B10"/>
      </a:accent2>
      <a:accent3>
        <a:srgbClr val="881621"/>
      </a:accent3>
      <a:accent4>
        <a:srgbClr val="647989"/>
      </a:accent4>
      <a:accent5>
        <a:srgbClr val="E76B77"/>
      </a:accent5>
      <a:accent6>
        <a:srgbClr val="BE1E2D"/>
      </a:accent6>
      <a:hlink>
        <a:srgbClr val="BE1E2D"/>
      </a:hlink>
      <a:folHlink>
        <a:srgbClr val="881621"/>
      </a:folHlink>
    </a:clrScheme>
    <a:fontScheme name="Другая 128">
      <a:majorFont>
        <a:latin typeface="Euclid Circular B SemiBold"/>
        <a:ea typeface=""/>
        <a:cs typeface=""/>
      </a:majorFont>
      <a:minorFont>
        <a:latin typeface="Euclid Circular B"/>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ctr">
        <a:spAutoFit/>
      </a:bodyPr>
      <a:lstStyle>
        <a:defPPr algn="l">
          <a:spcAft>
            <a:spcPts val="300"/>
          </a:spcAft>
          <a:buClr>
            <a:schemeClr val="accent1"/>
          </a:buClr>
          <a:defRPr sz="1100" dirty="0">
            <a:solidFill>
              <a:schemeClr val="bg2"/>
            </a:solidFill>
            <a:latin typeface="Euclid Circular A" panose="020B0504000000000000" pitchFamily="34" charset="-52"/>
            <a:ea typeface="Euclid Circular A" panose="020B0504000000000000" pitchFamily="34" charset="-5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8904</TotalTime>
  <Words>2489</Words>
  <Application>Microsoft Office PowerPoint</Application>
  <PresentationFormat>Широкоэкранный</PresentationFormat>
  <Paragraphs>375</Paragraphs>
  <Slides>32</Slides>
  <Notes>0</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6</vt:i4>
      </vt:variant>
      <vt:variant>
        <vt:lpstr>Заголовки слайдов</vt:lpstr>
      </vt:variant>
      <vt:variant>
        <vt:i4>32</vt:i4>
      </vt:variant>
    </vt:vector>
  </HeadingPairs>
  <TitlesOfParts>
    <vt:vector size="49" baseType="lpstr">
      <vt:lpstr>Arial</vt:lpstr>
      <vt:lpstr>Calibri</vt:lpstr>
      <vt:lpstr>Euclid Circular A</vt:lpstr>
      <vt:lpstr>Euclid Circular A Light</vt:lpstr>
      <vt:lpstr>Euclid Circular B</vt:lpstr>
      <vt:lpstr>Euclid Circular B Light</vt:lpstr>
      <vt:lpstr>Euclid Circular B SemiBold</vt:lpstr>
      <vt:lpstr>Montserrat ExtraBold</vt:lpstr>
      <vt:lpstr>Montserrat SemiBold</vt:lpstr>
      <vt:lpstr>Play</vt:lpstr>
      <vt:lpstr>Roboto</vt:lpstr>
      <vt:lpstr>Основной шаблон</vt:lpstr>
      <vt:lpstr>Бакалавриат</vt:lpstr>
      <vt:lpstr>Аспирантура</vt:lpstr>
      <vt:lpstr>Executive MBA</vt:lpstr>
      <vt:lpstr>Корпоративные программы</vt:lpstr>
      <vt:lpstr>English version</vt:lpstr>
      <vt:lpstr>VII Ежегодная международная научная конференция «Развивающиеся рынки — 2020»</vt:lpstr>
      <vt:lpstr>Презентация PowerPoint</vt:lpstr>
      <vt:lpstr>TABLE OF CONTENTS</vt:lpstr>
      <vt:lpstr>BULLETS WITH OUTPUT</vt:lpstr>
      <vt:lpstr>3 textboxes with graphs</vt:lpstr>
      <vt:lpstr>4 TEXTBOXES + PHOTO</vt:lpstr>
      <vt:lpstr>TEXTBOX AND 6 HIGHLIGHTS</vt:lpstr>
      <vt:lpstr>TEXT + PHOTO (1)</vt:lpstr>
      <vt:lpstr>TABLE WITH TEXT (1)</vt:lpstr>
      <vt:lpstr>BLOCK DIAGRAM (2)</vt:lpstr>
      <vt:lpstr>PROJECT MANAGEMENT BLOCK DIAGRAM</vt:lpstr>
      <vt:lpstr>REPETITIVE PROCESS</vt:lpstr>
      <vt:lpstr>PIE CHART AND TEXTBOX</vt:lpstr>
      <vt:lpstr>2 CHARTS AND TEXTBOX</vt:lpstr>
      <vt:lpstr>VALUES SCHEME</vt:lpstr>
      <vt:lpstr>TIMELINE (4)</vt:lpstr>
      <vt:lpstr>CONTACTS</vt:lpstr>
      <vt:lpstr>RUSSIA MAP WITH REGIONS </vt:lpstr>
      <vt:lpstr>WORLD MAP WITH REGIONS</vt:lpstr>
      <vt:lpstr>ICONS</vt:lpstr>
      <vt:lpstr>ICONS</vt:lpstr>
      <vt:lpstr>ICONS</vt:lpstr>
      <vt:lpstr>ICONS</vt:lpstr>
      <vt:lpstr>ICONS</vt:lpstr>
      <vt:lpstr>ICONS</vt:lpstr>
      <vt:lpstr>TRIPPLE ACCREDITATION</vt:lpstr>
      <vt:lpstr>Patterns of Master programs</vt:lpstr>
      <vt:lpstr>GSOM Logos</vt:lpstr>
      <vt:lpstr>illustrations</vt:lpstr>
      <vt:lpstr>PHOTOS</vt:lpstr>
      <vt:lpstr>GSOM SPbU IS A SUCCESSFUL BUSINESS SCHOOL  IN RUSSIA AND IN THE WORLD</vt:lpstr>
      <vt:lpstr>GSOM SPbU IMPLEMENTS PROGRAMS FOR ALL LEVELS OF TRAINING AS WELL AS CORPORATE PROGRAMS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Андрей Жандров</dc:creator>
  <cp:lastModifiedBy>Nataliya Mihailovna Sergeeva</cp:lastModifiedBy>
  <cp:revision>797</cp:revision>
  <dcterms:created xsi:type="dcterms:W3CDTF">2019-08-08T16:07:44Z</dcterms:created>
  <dcterms:modified xsi:type="dcterms:W3CDTF">2022-03-22T08:22:47Z</dcterms:modified>
</cp:coreProperties>
</file>